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media/image155.jpg" ContentType="image/jpeg"/>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media/image157.jpg" ContentType="image/jpeg"/>
  <Override PartName="/ppt/media/image158.jpg" ContentType="image/jpeg"/>
  <Override PartName="/ppt/media/image159.jpg" ContentType="image/jpeg"/>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media/image189.jpg" ContentType="image/jpeg"/>
  <Override PartName="/ppt/media/image190.jpg" ContentType="image/jpeg"/>
  <Override PartName="/ppt/media/image191.jpg" ContentType="image/jpeg"/>
  <Override PartName="/ppt/media/image192.jpg" ContentType="image/jpeg"/>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media/image194.jpg" ContentType="image/jpeg"/>
  <Override PartName="/ppt/media/image195.jpg" ContentType="image/jpeg"/>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media/image201.jpg" ContentType="image/jpeg"/>
  <Override PartName="/ppt/media/image202.jpg" ContentType="image/jpeg"/>
  <Override PartName="/ppt/media/image203.jpg" ContentType="image/jpeg"/>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media/image207.jpg" ContentType="image/jpeg"/>
  <Override PartName="/ppt/media/image210.jpg" ContentType="image/jpeg"/>
  <Override PartName="/ppt/media/image212.JPG" ContentType="image/jpeg"/>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media/image214.jpg" ContentType="image/jpeg"/>
  <Override PartName="/ppt/media/image215.jpg" ContentType="image/jpeg"/>
  <Override PartName="/ppt/media/image216.jpg" ContentType="image/jpeg"/>
  <Override PartName="/ppt/media/image217.jpg" ContentType="image/jpeg"/>
  <Override PartName="/ppt/media/image218.jpg" ContentType="image/jpeg"/>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media/image219.jpg" ContentType="image/jpeg"/>
  <Override PartName="/ppt/media/image220.jpg" ContentType="image/jpeg"/>
  <Override PartName="/ppt/media/image221.jpg" ContentType="image/jpeg"/>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749" r:id="rId3"/>
  </p:sldMasterIdLst>
  <p:notesMasterIdLst>
    <p:notesMasterId r:id="rId69"/>
  </p:notesMasterIdLst>
  <p:sldIdLst>
    <p:sldId id="256" r:id="rId4"/>
    <p:sldId id="258" r:id="rId5"/>
    <p:sldId id="260" r:id="rId6"/>
    <p:sldId id="261" r:id="rId7"/>
    <p:sldId id="270" r:id="rId8"/>
    <p:sldId id="277" r:id="rId9"/>
    <p:sldId id="271" r:id="rId10"/>
    <p:sldId id="1351" r:id="rId11"/>
    <p:sldId id="1352" r:id="rId12"/>
    <p:sldId id="1353" r:id="rId13"/>
    <p:sldId id="1354" r:id="rId14"/>
    <p:sldId id="262" r:id="rId15"/>
    <p:sldId id="1357" r:id="rId16"/>
    <p:sldId id="264" r:id="rId17"/>
    <p:sldId id="265" r:id="rId18"/>
    <p:sldId id="266" r:id="rId19"/>
    <p:sldId id="1358" r:id="rId20"/>
    <p:sldId id="272" r:id="rId21"/>
    <p:sldId id="273" r:id="rId22"/>
    <p:sldId id="278" r:id="rId23"/>
    <p:sldId id="1317" r:id="rId24"/>
    <p:sldId id="274" r:id="rId25"/>
    <p:sldId id="275" r:id="rId26"/>
    <p:sldId id="1359" r:id="rId27"/>
    <p:sldId id="1368" r:id="rId28"/>
    <p:sldId id="1369" r:id="rId29"/>
    <p:sldId id="1372" r:id="rId30"/>
    <p:sldId id="1361" r:id="rId31"/>
    <p:sldId id="1362" r:id="rId32"/>
    <p:sldId id="1363" r:id="rId33"/>
    <p:sldId id="1364" r:id="rId34"/>
    <p:sldId id="1365" r:id="rId35"/>
    <p:sldId id="1366" r:id="rId36"/>
    <p:sldId id="1367" r:id="rId37"/>
    <p:sldId id="1395" r:id="rId38"/>
    <p:sldId id="1371" r:id="rId39"/>
    <p:sldId id="269" r:id="rId40"/>
    <p:sldId id="1360" r:id="rId41"/>
    <p:sldId id="263" r:id="rId42"/>
    <p:sldId id="1373" r:id="rId43"/>
    <p:sldId id="1374" r:id="rId44"/>
    <p:sldId id="1375" r:id="rId45"/>
    <p:sldId id="1376" r:id="rId46"/>
    <p:sldId id="1377" r:id="rId47"/>
    <p:sldId id="1390" r:id="rId48"/>
    <p:sldId id="1378" r:id="rId49"/>
    <p:sldId id="1379" r:id="rId50"/>
    <p:sldId id="1380" r:id="rId51"/>
    <p:sldId id="1391" r:id="rId52"/>
    <p:sldId id="1381" r:id="rId53"/>
    <p:sldId id="1382" r:id="rId54"/>
    <p:sldId id="1394" r:id="rId55"/>
    <p:sldId id="1396" r:id="rId56"/>
    <p:sldId id="1383" r:id="rId57"/>
    <p:sldId id="1384" r:id="rId58"/>
    <p:sldId id="1385" r:id="rId59"/>
    <p:sldId id="1386" r:id="rId60"/>
    <p:sldId id="1387" r:id="rId61"/>
    <p:sldId id="1388" r:id="rId62"/>
    <p:sldId id="1389" r:id="rId63"/>
    <p:sldId id="1392" r:id="rId64"/>
    <p:sldId id="257" r:id="rId65"/>
    <p:sldId id="1397" r:id="rId66"/>
    <p:sldId id="1398" r:id="rId67"/>
    <p:sldId id="267" r:id="rId68"/>
  </p:sldIdLst>
  <p:sldSz cx="18288000" cy="10287000"/>
  <p:notesSz cx="6858000" cy="9144000"/>
  <p:embeddedFontLst>
    <p:embeddedFont>
      <p:font typeface="等线" panose="02010600030101010101" pitchFamily="2" charset="-122"/>
      <p:regular r:id="rId70"/>
      <p:bold r:id="rId71"/>
    </p:embeddedFont>
    <p:embeddedFont>
      <p:font typeface="맑은 고딕" panose="020B0503020000020004" pitchFamily="34" charset="-127"/>
      <p:regular r:id="rId72"/>
      <p:bold r:id="rId73"/>
    </p:embeddedFont>
    <p:embeddedFont>
      <p:font typeface="宋体" panose="02010600030101010101" pitchFamily="2" charset="-122"/>
      <p:regular r:id="rId74"/>
    </p:embeddedFont>
    <p:embeddedFont>
      <p:font typeface="内海フォント-SemiBold" panose="02000600000000000000" pitchFamily="2" charset="-120"/>
      <p:bold r:id="rId75"/>
    </p:embeddedFont>
    <p:embeddedFont>
      <p:font typeface="可画动感隶书" panose="02020500000000000000" charset="-120"/>
      <p:regular r:id="rId76"/>
    </p:embeddedFont>
    <p:embeddedFont>
      <p:font typeface="Calibri" panose="020F0502020204030204" pitchFamily="34" charset="0"/>
      <p:regular r:id="rId77"/>
      <p:bold r:id="rId78"/>
      <p:italic r:id="rId79"/>
      <p:boldItalic r:id="rId80"/>
    </p:embeddedFont>
    <p:embeddedFont>
      <p:font typeface="Cambria" panose="02040503050406030204" pitchFamily="18" charset="0"/>
      <p:regular r:id="rId81"/>
      <p:bold r:id="rId82"/>
      <p:italic r:id="rId83"/>
      <p:boldItalic r:id="rId84"/>
    </p:embeddedFont>
    <p:embeddedFont>
      <p:font typeface="Lato Semibold" panose="02020500000000000000" charset="0"/>
      <p:bold r:id="rId85"/>
      <p:boldItalic r:id="rId86"/>
    </p:embeddedFont>
    <p:embeddedFont>
      <p:font typeface="Mangal" panose="02040503050203030202" pitchFamily="18" charset="0"/>
      <p:regular r:id="rId87"/>
      <p:bold r:id="rId88"/>
    </p:embeddedFont>
    <p:embeddedFont>
      <p:font typeface="Montserrat SemiBold" panose="02020500000000000000" charset="0"/>
      <p:bold r:id="rId89"/>
      <p:boldItalic r:id="rId90"/>
    </p:embeddedFont>
    <p:embeddedFont>
      <p:font typeface="Roboto Condensed" panose="02020500000000000000" charset="0"/>
      <p:regular r:id="rId91"/>
      <p:bold r:id="rId92"/>
      <p:italic r:id="rId93"/>
      <p:boldItalic r:id="rId94"/>
    </p:embeddedFont>
    <p:embeddedFont>
      <p:font typeface="Scripter" panose="02020500000000000000" charset="0"/>
      <p:regular r:id="rId95"/>
    </p:embeddedFont>
    <p:embeddedFont>
      <p:font typeface="清松手寫體1" panose="00000500000000000000" pitchFamily="2" charset="-120"/>
      <p:regular r:id="rId96"/>
    </p:embeddedFont>
    <p:embeddedFont>
      <p:font typeface="華康方圓體W7" panose="040B0709000000000000" pitchFamily="81" charset="-120"/>
      <p:regular r:id="rId97"/>
    </p:embeddedFont>
    <p:embeddedFont>
      <p:font typeface="微軟正黑體" panose="020B0604030504040204" pitchFamily="34" charset="-120"/>
      <p:regular r:id="rId98"/>
      <p:bold r:id="rId99"/>
    </p:embeddedFont>
    <p:embeddedFont>
      <p:font typeface="源樣黑體 B" panose="020B0800000000000000" pitchFamily="34" charset="-120"/>
      <p:bold r:id="rId100"/>
    </p:embeddedFont>
    <p:embeddedFont>
      <p:font typeface="源樣黑體 M" panose="020B0600000000000000" pitchFamily="34" charset="-120"/>
      <p:regular r:id="rId101"/>
    </p:embeddedFont>
    <p:embeddedFont>
      <p:font typeface="標楷體" panose="03000509000000000000" pitchFamily="65" charset="-120"/>
      <p:regular r:id="rId10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E9"/>
    <a:srgbClr val="FFFFCC"/>
    <a:srgbClr val="A89C24"/>
    <a:srgbClr val="443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06" autoAdjust="0"/>
    <p:restoredTop sz="94622" autoAdjust="0"/>
  </p:normalViewPr>
  <p:slideViewPr>
    <p:cSldViewPr>
      <p:cViewPr varScale="1">
        <p:scale>
          <a:sx n="46" d="100"/>
          <a:sy n="46" d="100"/>
        </p:scale>
        <p:origin x="438" y="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5.fntdata"/><Relationship Id="rId79" Type="http://schemas.openxmlformats.org/officeDocument/2006/relationships/font" Target="fonts/font10.fntdata"/><Relationship Id="rId102" Type="http://schemas.openxmlformats.org/officeDocument/2006/relationships/font" Target="fonts/font33.fntdata"/><Relationship Id="rId5" Type="http://schemas.openxmlformats.org/officeDocument/2006/relationships/slide" Target="slides/slide2.xml"/><Relationship Id="rId90" Type="http://schemas.openxmlformats.org/officeDocument/2006/relationships/font" Target="fonts/font21.fntdata"/><Relationship Id="rId95" Type="http://schemas.openxmlformats.org/officeDocument/2006/relationships/font" Target="fonts/font26.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notesMaster" Target="notesMasters/notesMaster1.xml"/><Relationship Id="rId80" Type="http://schemas.openxmlformats.org/officeDocument/2006/relationships/font" Target="fonts/font11.fntdata"/><Relationship Id="rId85" Type="http://schemas.openxmlformats.org/officeDocument/2006/relationships/font" Target="fonts/font16.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font" Target="fonts/font25.fntdata"/><Relationship Id="rId99" Type="http://schemas.openxmlformats.org/officeDocument/2006/relationships/font" Target="fonts/font30.fntdata"/><Relationship Id="rId101" Type="http://schemas.openxmlformats.org/officeDocument/2006/relationships/font" Target="fonts/font32.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7.fntdata"/><Relationship Id="rId97" Type="http://schemas.openxmlformats.org/officeDocument/2006/relationships/font" Target="fonts/font28.fntdata"/><Relationship Id="rId10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8.fntdata"/><Relationship Id="rId61" Type="http://schemas.openxmlformats.org/officeDocument/2006/relationships/slide" Target="slides/slide58.xml"/><Relationship Id="rId82"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8.fntdata"/><Relationship Id="rId100" Type="http://schemas.openxmlformats.org/officeDocument/2006/relationships/font" Target="fonts/font31.fntdata"/><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3.fntdata"/><Relationship Id="rId93" Type="http://schemas.openxmlformats.org/officeDocument/2006/relationships/font" Target="fonts/font24.fntdata"/><Relationship Id="rId98" Type="http://schemas.openxmlformats.org/officeDocument/2006/relationships/font" Target="fonts/font29.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ownloads\1121106&#23376;2&#35506;&#31243;&#38936;&#23566;&#20154;&#23560;&#26989;&#22686;&#33021;&#24037;&#20316;&#22346;%20(&#22238;&#3520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ownloads\1121106&#23376;2&#35506;&#31243;&#38936;&#23566;&#20154;&#23560;&#26989;&#22686;&#33021;&#24037;&#20316;&#22346;%20(&#22238;&#3520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Downloads\1121106&#23376;2&#35506;&#31243;&#38936;&#23566;&#20154;&#23560;&#26989;&#22686;&#33021;&#24037;&#20316;&#22346;%20(&#22238;&#35206;).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工作表1!$A$2</c:f>
              <c:strCache>
                <c:ptCount val="1"/>
                <c:pt idx="0">
                  <c:v>非常同意</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工作表1!$B$1:$H$1</c:f>
              <c:strCache>
                <c:ptCount val="7"/>
                <c:pt idx="0">
                  <c:v>我覺得講師的分享能幫助我們在課程發展上更精進。</c:v>
                </c:pt>
                <c:pt idx="1">
                  <c:v>我覺得研習內容讓我對彈性課程的理解有幫助。</c:v>
                </c:pt>
                <c:pt idx="2">
                  <c:v>研習內容讓我未來能應用於教學現場。</c:v>
                </c:pt>
                <c:pt idx="3">
                  <c:v>我覺得講師對於課程的準備充足。</c:v>
                </c:pt>
                <c:pt idx="4">
                  <c:v>我覺得研習時間安排得宜。</c:v>
                </c:pt>
                <c:pt idx="5">
                  <c:v>我對於研習場地安排感到滿意。</c:v>
                </c:pt>
                <c:pt idx="6">
                  <c:v>我會回校推廣或分享本次研習內容。</c:v>
                </c:pt>
              </c:strCache>
            </c:strRef>
          </c:cat>
          <c:val>
            <c:numRef>
              <c:f>工作表1!$B$2:$H$2</c:f>
              <c:numCache>
                <c:formatCode>General</c:formatCode>
                <c:ptCount val="7"/>
                <c:pt idx="0">
                  <c:v>18</c:v>
                </c:pt>
                <c:pt idx="1">
                  <c:v>12</c:v>
                </c:pt>
                <c:pt idx="2">
                  <c:v>17</c:v>
                </c:pt>
                <c:pt idx="3">
                  <c:v>20</c:v>
                </c:pt>
                <c:pt idx="4">
                  <c:v>12</c:v>
                </c:pt>
                <c:pt idx="5">
                  <c:v>15</c:v>
                </c:pt>
                <c:pt idx="6">
                  <c:v>11</c:v>
                </c:pt>
              </c:numCache>
            </c:numRef>
          </c:val>
          <c:extLst>
            <c:ext xmlns:c16="http://schemas.microsoft.com/office/drawing/2014/chart" uri="{C3380CC4-5D6E-409C-BE32-E72D297353CC}">
              <c16:uniqueId val="{00000000-F9FF-4ACB-A52D-321FD42A3EF5}"/>
            </c:ext>
          </c:extLst>
        </c:ser>
        <c:ser>
          <c:idx val="1"/>
          <c:order val="1"/>
          <c:tx>
            <c:strRef>
              <c:f>工作表1!$A$3</c:f>
              <c:strCache>
                <c:ptCount val="1"/>
                <c:pt idx="0">
                  <c:v>同意</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strRef>
              <c:f>工作表1!$B$1:$H$1</c:f>
              <c:strCache>
                <c:ptCount val="7"/>
                <c:pt idx="0">
                  <c:v>我覺得講師的分享能幫助我們在課程發展上更精進。</c:v>
                </c:pt>
                <c:pt idx="1">
                  <c:v>我覺得研習內容讓我對彈性課程的理解有幫助。</c:v>
                </c:pt>
                <c:pt idx="2">
                  <c:v>研習內容讓我未來能應用於教學現場。</c:v>
                </c:pt>
                <c:pt idx="3">
                  <c:v>我覺得講師對於課程的準備充足。</c:v>
                </c:pt>
                <c:pt idx="4">
                  <c:v>我覺得研習時間安排得宜。</c:v>
                </c:pt>
                <c:pt idx="5">
                  <c:v>我對於研習場地安排感到滿意。</c:v>
                </c:pt>
                <c:pt idx="6">
                  <c:v>我會回校推廣或分享本次研習內容。</c:v>
                </c:pt>
              </c:strCache>
            </c:strRef>
          </c:cat>
          <c:val>
            <c:numRef>
              <c:f>工作表1!$B$3:$H$3</c:f>
              <c:numCache>
                <c:formatCode>General</c:formatCode>
                <c:ptCount val="7"/>
                <c:pt idx="0">
                  <c:v>5</c:v>
                </c:pt>
                <c:pt idx="1">
                  <c:v>12</c:v>
                </c:pt>
                <c:pt idx="2">
                  <c:v>6</c:v>
                </c:pt>
                <c:pt idx="3">
                  <c:v>5</c:v>
                </c:pt>
                <c:pt idx="4">
                  <c:v>9</c:v>
                </c:pt>
                <c:pt idx="5">
                  <c:v>7</c:v>
                </c:pt>
                <c:pt idx="6">
                  <c:v>12</c:v>
                </c:pt>
              </c:numCache>
            </c:numRef>
          </c:val>
          <c:extLst>
            <c:ext xmlns:c16="http://schemas.microsoft.com/office/drawing/2014/chart" uri="{C3380CC4-5D6E-409C-BE32-E72D297353CC}">
              <c16:uniqueId val="{00000001-F9FF-4ACB-A52D-321FD42A3EF5}"/>
            </c:ext>
          </c:extLst>
        </c:ser>
        <c:ser>
          <c:idx val="2"/>
          <c:order val="2"/>
          <c:tx>
            <c:strRef>
              <c:f>工作表1!$A$4</c:f>
              <c:strCache>
                <c:ptCount val="1"/>
                <c:pt idx="0">
                  <c:v>普通</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strRef>
              <c:f>工作表1!$B$1:$H$1</c:f>
              <c:strCache>
                <c:ptCount val="7"/>
                <c:pt idx="0">
                  <c:v>我覺得講師的分享能幫助我們在課程發展上更精進。</c:v>
                </c:pt>
                <c:pt idx="1">
                  <c:v>我覺得研習內容讓我對彈性課程的理解有幫助。</c:v>
                </c:pt>
                <c:pt idx="2">
                  <c:v>研習內容讓我未來能應用於教學現場。</c:v>
                </c:pt>
                <c:pt idx="3">
                  <c:v>我覺得講師對於課程的準備充足。</c:v>
                </c:pt>
                <c:pt idx="4">
                  <c:v>我覺得研習時間安排得宜。</c:v>
                </c:pt>
                <c:pt idx="5">
                  <c:v>我對於研習場地安排感到滿意。</c:v>
                </c:pt>
                <c:pt idx="6">
                  <c:v>我會回校推廣或分享本次研習內容。</c:v>
                </c:pt>
              </c:strCache>
            </c:strRef>
          </c:cat>
          <c:val>
            <c:numRef>
              <c:f>工作表1!$B$4:$H$4</c:f>
              <c:numCache>
                <c:formatCode>General</c:formatCode>
                <c:ptCount val="7"/>
                <c:pt idx="0">
                  <c:v>2</c:v>
                </c:pt>
                <c:pt idx="1">
                  <c:v>1</c:v>
                </c:pt>
                <c:pt idx="2">
                  <c:v>2</c:v>
                </c:pt>
                <c:pt idx="3">
                  <c:v>0</c:v>
                </c:pt>
                <c:pt idx="4">
                  <c:v>4</c:v>
                </c:pt>
                <c:pt idx="5">
                  <c:v>3</c:v>
                </c:pt>
                <c:pt idx="6">
                  <c:v>2</c:v>
                </c:pt>
              </c:numCache>
            </c:numRef>
          </c:val>
          <c:extLst>
            <c:ext xmlns:c16="http://schemas.microsoft.com/office/drawing/2014/chart" uri="{C3380CC4-5D6E-409C-BE32-E72D297353CC}">
              <c16:uniqueId val="{00000002-F9FF-4ACB-A52D-321FD42A3EF5}"/>
            </c:ext>
          </c:extLst>
        </c:ser>
        <c:ser>
          <c:idx val="3"/>
          <c:order val="3"/>
          <c:tx>
            <c:strRef>
              <c:f>工作表1!$A$5</c:f>
              <c:strCache>
                <c:ptCount val="1"/>
                <c:pt idx="0">
                  <c:v>不同意</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cat>
            <c:strRef>
              <c:f>工作表1!$B$1:$H$1</c:f>
              <c:strCache>
                <c:ptCount val="7"/>
                <c:pt idx="0">
                  <c:v>我覺得講師的分享能幫助我們在課程發展上更精進。</c:v>
                </c:pt>
                <c:pt idx="1">
                  <c:v>我覺得研習內容讓我對彈性課程的理解有幫助。</c:v>
                </c:pt>
                <c:pt idx="2">
                  <c:v>研習內容讓我未來能應用於教學現場。</c:v>
                </c:pt>
                <c:pt idx="3">
                  <c:v>我覺得講師對於課程的準備充足。</c:v>
                </c:pt>
                <c:pt idx="4">
                  <c:v>我覺得研習時間安排得宜。</c:v>
                </c:pt>
                <c:pt idx="5">
                  <c:v>我對於研習場地安排感到滿意。</c:v>
                </c:pt>
                <c:pt idx="6">
                  <c:v>我會回校推廣或分享本次研習內容。</c:v>
                </c:pt>
              </c:strCache>
            </c:strRef>
          </c:cat>
          <c:val>
            <c:numRef>
              <c:f>工作表1!$B$5:$H$5</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3-F9FF-4ACB-A52D-321FD42A3EF5}"/>
            </c:ext>
          </c:extLst>
        </c:ser>
        <c:ser>
          <c:idx val="4"/>
          <c:order val="4"/>
          <c:tx>
            <c:strRef>
              <c:f>工作表1!$A$6</c:f>
              <c:strCache>
                <c:ptCount val="1"/>
                <c:pt idx="0">
                  <c:v>非常不同意</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cat>
            <c:strRef>
              <c:f>工作表1!$B$1:$H$1</c:f>
              <c:strCache>
                <c:ptCount val="7"/>
                <c:pt idx="0">
                  <c:v>我覺得講師的分享能幫助我們在課程發展上更精進。</c:v>
                </c:pt>
                <c:pt idx="1">
                  <c:v>我覺得研習內容讓我對彈性課程的理解有幫助。</c:v>
                </c:pt>
                <c:pt idx="2">
                  <c:v>研習內容讓我未來能應用於教學現場。</c:v>
                </c:pt>
                <c:pt idx="3">
                  <c:v>我覺得講師對於課程的準備充足。</c:v>
                </c:pt>
                <c:pt idx="4">
                  <c:v>我覺得研習時間安排得宜。</c:v>
                </c:pt>
                <c:pt idx="5">
                  <c:v>我對於研習場地安排感到滿意。</c:v>
                </c:pt>
                <c:pt idx="6">
                  <c:v>我會回校推廣或分享本次研習內容。</c:v>
                </c:pt>
              </c:strCache>
            </c:strRef>
          </c:cat>
          <c:val>
            <c:numRef>
              <c:f>工作表1!$B$6:$H$6</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4-F9FF-4ACB-A52D-321FD42A3EF5}"/>
            </c:ext>
          </c:extLst>
        </c:ser>
        <c:dLbls>
          <c:showLegendKey val="0"/>
          <c:showVal val="0"/>
          <c:showCatName val="0"/>
          <c:showSerName val="0"/>
          <c:showPercent val="0"/>
          <c:showBubbleSize val="0"/>
        </c:dLbls>
        <c:gapWidth val="150"/>
        <c:overlap val="100"/>
        <c:axId val="856702464"/>
        <c:axId val="776768704"/>
      </c:barChart>
      <c:catAx>
        <c:axId val="856702464"/>
        <c:scaling>
          <c:orientation val="minMax"/>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bg2"/>
                </a:solidFill>
                <a:latin typeface="可画动感隶书" panose="02020500000000000000" charset="-120"/>
                <a:ea typeface="可画动感隶书" panose="02020500000000000000" charset="-120"/>
                <a:cs typeface="+mn-cs"/>
              </a:defRPr>
            </a:pPr>
            <a:endParaRPr lang="zh-TW"/>
          </a:p>
        </c:txPr>
        <c:crossAx val="776768704"/>
        <c:crosses val="autoZero"/>
        <c:auto val="1"/>
        <c:lblAlgn val="ctr"/>
        <c:lblOffset val="100"/>
        <c:noMultiLvlLbl val="0"/>
      </c:catAx>
      <c:valAx>
        <c:axId val="77676870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bg2"/>
                </a:solidFill>
                <a:latin typeface="可画动感隶书" panose="02020500000000000000" charset="-120"/>
                <a:ea typeface="可画动感隶书" panose="02020500000000000000" charset="-120"/>
                <a:cs typeface="+mn-cs"/>
              </a:defRPr>
            </a:pPr>
            <a:endParaRPr lang="zh-TW"/>
          </a:p>
        </c:txPr>
        <c:crossAx val="856702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chemeClr val="bg2"/>
              </a:solidFill>
              <a:latin typeface="可画动感隶书" panose="02020500000000000000" charset="-120"/>
              <a:ea typeface="可画动感隶书" panose="02020500000000000000" charset="-120"/>
              <a:cs typeface="+mn-cs"/>
            </a:defRPr>
          </a:pPr>
          <a:endParaRPr lang="zh-TW"/>
        </a:p>
      </c:txPr>
    </c:legend>
    <c:plotVisOnly val="1"/>
    <c:dispBlanksAs val="gap"/>
    <c:showDLblsOverMax val="0"/>
  </c:chart>
  <c:spPr>
    <a:noFill/>
    <a:ln>
      <a:noFill/>
    </a:ln>
    <a:effectLst/>
  </c:spPr>
  <c:txPr>
    <a:bodyPr/>
    <a:lstStyle/>
    <a:p>
      <a:pPr>
        <a:defRPr sz="2400">
          <a:solidFill>
            <a:schemeClr val="bg2"/>
          </a:solidFill>
          <a:latin typeface="可画动感隶书" panose="02020500000000000000" charset="-120"/>
          <a:ea typeface="可画动感隶书" panose="02020500000000000000" charset="-120"/>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80" b="1" i="0" u="none" strike="noStrike" kern="1200" cap="all" spc="150" baseline="0">
              <a:solidFill>
                <a:schemeClr val="tx1">
                  <a:lumMod val="50000"/>
                  <a:lumOff val="50000"/>
                </a:schemeClr>
              </a:solidFill>
              <a:latin typeface="可画动感隶书" panose="02020500000000000000" charset="-120"/>
              <a:ea typeface="可画动感隶书" panose="02020500000000000000" charset="-120"/>
              <a:cs typeface="+mn-cs"/>
            </a:defRPr>
          </a:pPr>
          <a:endParaRPr lang="zh-TW"/>
        </a:p>
      </c:txPr>
    </c:title>
    <c:autoTitleDeleted val="0"/>
    <c:plotArea>
      <c:layout/>
      <c:pieChart>
        <c:varyColors val="1"/>
        <c:ser>
          <c:idx val="0"/>
          <c:order val="0"/>
          <c:tx>
            <c:strRef>
              <c:f>工作表2!$B$1</c:f>
              <c:strCache>
                <c:ptCount val="1"/>
                <c:pt idx="0">
                  <c:v>本次研習對我而言最大的收穫</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FF40-4EC2-B59C-5BDCCF6BF6C5}"/>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FF40-4EC2-B59C-5BDCCF6BF6C5}"/>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5-FF40-4EC2-B59C-5BDCCF6BF6C5}"/>
              </c:ext>
            </c:extLst>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7-FF40-4EC2-B59C-5BDCCF6BF6C5}"/>
              </c:ext>
            </c:extLst>
          </c:dPt>
          <c:dPt>
            <c:idx val="4"/>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9-FF40-4EC2-B59C-5BDCCF6BF6C5}"/>
              </c:ext>
            </c:extLst>
          </c:dPt>
          <c:cat>
            <c:strRef>
              <c:f>工作表2!$A$2:$A$6</c:f>
              <c:strCache>
                <c:ptCount val="5"/>
                <c:pt idx="0">
                  <c:v>專業知識的成長</c:v>
                </c:pt>
                <c:pt idx="1">
                  <c:v>現場教學的應用</c:v>
                </c:pt>
                <c:pt idx="2">
                  <c:v>與他校教師交流</c:v>
                </c:pt>
                <c:pt idx="3">
                  <c:v>專家學者的指導</c:v>
                </c:pt>
                <c:pt idx="4">
                  <c:v>與校內老師的對話交流</c:v>
                </c:pt>
              </c:strCache>
            </c:strRef>
          </c:cat>
          <c:val>
            <c:numRef>
              <c:f>工作表2!$B$2:$B$6</c:f>
              <c:numCache>
                <c:formatCode>General</c:formatCode>
                <c:ptCount val="5"/>
                <c:pt idx="0">
                  <c:v>15</c:v>
                </c:pt>
                <c:pt idx="1">
                  <c:v>12</c:v>
                </c:pt>
                <c:pt idx="2">
                  <c:v>10</c:v>
                </c:pt>
                <c:pt idx="3">
                  <c:v>12</c:v>
                </c:pt>
                <c:pt idx="4">
                  <c:v>1</c:v>
                </c:pt>
              </c:numCache>
            </c:numRef>
          </c:val>
          <c:extLst>
            <c:ext xmlns:c16="http://schemas.microsoft.com/office/drawing/2014/chart" uri="{C3380CC4-5D6E-409C-BE32-E72D297353CC}">
              <c16:uniqueId val="{0000000A-FF40-4EC2-B59C-5BDCCF6BF6C5}"/>
            </c:ext>
          </c:extLst>
        </c:ser>
        <c:dLbls>
          <c:showLegendKey val="0"/>
          <c:showVal val="0"/>
          <c:showCatName val="0"/>
          <c:showSerName val="0"/>
          <c:showPercent val="0"/>
          <c:showBubbleSize val="0"/>
          <c:showLeaderLines val="1"/>
        </c:dLbls>
        <c:firstSliceAng val="0"/>
      </c:pieChart>
      <c:spPr>
        <a:noFill/>
        <a:ln>
          <a:noFill/>
        </a:ln>
        <a:effectLst/>
      </c:spPr>
    </c:plotArea>
    <c:legend>
      <c:legendPos val="t"/>
      <c:layout>
        <c:manualLayout>
          <c:xMode val="edge"/>
          <c:yMode val="edge"/>
          <c:x val="0.18959668435612956"/>
          <c:y val="0.1145424198993218"/>
          <c:w val="0.73979122049072843"/>
          <c:h val="0.2124625348211908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可画动感隶书" panose="02020500000000000000" charset="-120"/>
              <a:ea typeface="可画动感隶书" panose="02020500000000000000"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latin typeface="可画动感隶书" panose="02020500000000000000" charset="-120"/>
          <a:ea typeface="可画动感隶书" panose="02020500000000000000" charset="-120"/>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19729312985702"/>
          <c:y val="0.10636300578397941"/>
          <c:w val="0.818802706870143"/>
          <c:h val="0.45385660161555508"/>
        </c:manualLayout>
      </c:layout>
      <c:barChart>
        <c:barDir val="col"/>
        <c:grouping val="stacked"/>
        <c:varyColors val="0"/>
        <c:ser>
          <c:idx val="0"/>
          <c:order val="0"/>
          <c:tx>
            <c:strRef>
              <c:f>工作表1!$A$2</c:f>
              <c:strCache>
                <c:ptCount val="1"/>
                <c:pt idx="0">
                  <c:v>非常同意</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cat>
            <c:strRef>
              <c:f>工作表1!$B$1:$H$1</c:f>
              <c:strCache>
                <c:ptCount val="7"/>
                <c:pt idx="0">
                  <c:v>我覺得講師的分享能幫助我們在課程發展上更精進。</c:v>
                </c:pt>
                <c:pt idx="1">
                  <c:v>我覺得研習內容讓我對彈性課程的理解有幫助。</c:v>
                </c:pt>
                <c:pt idx="2">
                  <c:v>研習內容讓我未來能應用於教學現場。</c:v>
                </c:pt>
                <c:pt idx="3">
                  <c:v>我覺得講師對於課程的準備充足。</c:v>
                </c:pt>
                <c:pt idx="4">
                  <c:v>我覺得研習時間安排得宜。</c:v>
                </c:pt>
                <c:pt idx="5">
                  <c:v>我對於研習場地安排感到滿意。</c:v>
                </c:pt>
                <c:pt idx="6">
                  <c:v>我會回校推廣或分享本次研習內容。</c:v>
                </c:pt>
              </c:strCache>
            </c:strRef>
          </c:cat>
          <c:val>
            <c:numRef>
              <c:f>工作表1!$B$2:$H$2</c:f>
              <c:numCache>
                <c:formatCode>General</c:formatCode>
                <c:ptCount val="7"/>
                <c:pt idx="0">
                  <c:v>11</c:v>
                </c:pt>
                <c:pt idx="1">
                  <c:v>11</c:v>
                </c:pt>
                <c:pt idx="2">
                  <c:v>12</c:v>
                </c:pt>
                <c:pt idx="3">
                  <c:v>12</c:v>
                </c:pt>
                <c:pt idx="4">
                  <c:v>11</c:v>
                </c:pt>
                <c:pt idx="5">
                  <c:v>13</c:v>
                </c:pt>
                <c:pt idx="6">
                  <c:v>10</c:v>
                </c:pt>
              </c:numCache>
            </c:numRef>
          </c:val>
          <c:extLst>
            <c:ext xmlns:c16="http://schemas.microsoft.com/office/drawing/2014/chart" uri="{C3380CC4-5D6E-409C-BE32-E72D297353CC}">
              <c16:uniqueId val="{00000000-3119-4533-B5DB-0CC1F5160FCE}"/>
            </c:ext>
          </c:extLst>
        </c:ser>
        <c:ser>
          <c:idx val="1"/>
          <c:order val="1"/>
          <c:tx>
            <c:strRef>
              <c:f>工作表1!$A$3</c:f>
              <c:strCache>
                <c:ptCount val="1"/>
                <c:pt idx="0">
                  <c:v>同意</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cat>
            <c:strRef>
              <c:f>工作表1!$B$1:$H$1</c:f>
              <c:strCache>
                <c:ptCount val="7"/>
                <c:pt idx="0">
                  <c:v>我覺得講師的分享能幫助我們在課程發展上更精進。</c:v>
                </c:pt>
                <c:pt idx="1">
                  <c:v>我覺得研習內容讓我對彈性課程的理解有幫助。</c:v>
                </c:pt>
                <c:pt idx="2">
                  <c:v>研習內容讓我未來能應用於教學現場。</c:v>
                </c:pt>
                <c:pt idx="3">
                  <c:v>我覺得講師對於課程的準備充足。</c:v>
                </c:pt>
                <c:pt idx="4">
                  <c:v>我覺得研習時間安排得宜。</c:v>
                </c:pt>
                <c:pt idx="5">
                  <c:v>我對於研習場地安排感到滿意。</c:v>
                </c:pt>
                <c:pt idx="6">
                  <c:v>我會回校推廣或分享本次研習內容。</c:v>
                </c:pt>
              </c:strCache>
            </c:strRef>
          </c:cat>
          <c:val>
            <c:numRef>
              <c:f>工作表1!$B$3:$H$3</c:f>
              <c:numCache>
                <c:formatCode>General</c:formatCode>
                <c:ptCount val="7"/>
                <c:pt idx="0">
                  <c:v>5</c:v>
                </c:pt>
                <c:pt idx="1">
                  <c:v>5</c:v>
                </c:pt>
                <c:pt idx="2">
                  <c:v>4</c:v>
                </c:pt>
                <c:pt idx="3">
                  <c:v>4</c:v>
                </c:pt>
                <c:pt idx="4">
                  <c:v>5</c:v>
                </c:pt>
                <c:pt idx="5">
                  <c:v>2</c:v>
                </c:pt>
                <c:pt idx="6">
                  <c:v>6</c:v>
                </c:pt>
              </c:numCache>
            </c:numRef>
          </c:val>
          <c:extLst>
            <c:ext xmlns:c16="http://schemas.microsoft.com/office/drawing/2014/chart" uri="{C3380CC4-5D6E-409C-BE32-E72D297353CC}">
              <c16:uniqueId val="{00000001-3119-4533-B5DB-0CC1F5160FCE}"/>
            </c:ext>
          </c:extLst>
        </c:ser>
        <c:ser>
          <c:idx val="2"/>
          <c:order val="2"/>
          <c:tx>
            <c:strRef>
              <c:f>工作表1!$A$4</c:f>
              <c:strCache>
                <c:ptCount val="1"/>
                <c:pt idx="0">
                  <c:v>普通</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cat>
            <c:strRef>
              <c:f>工作表1!$B$1:$H$1</c:f>
              <c:strCache>
                <c:ptCount val="7"/>
                <c:pt idx="0">
                  <c:v>我覺得講師的分享能幫助我們在課程發展上更精進。</c:v>
                </c:pt>
                <c:pt idx="1">
                  <c:v>我覺得研習內容讓我對彈性課程的理解有幫助。</c:v>
                </c:pt>
                <c:pt idx="2">
                  <c:v>研習內容讓我未來能應用於教學現場。</c:v>
                </c:pt>
                <c:pt idx="3">
                  <c:v>我覺得講師對於課程的準備充足。</c:v>
                </c:pt>
                <c:pt idx="4">
                  <c:v>我覺得研習時間安排得宜。</c:v>
                </c:pt>
                <c:pt idx="5">
                  <c:v>我對於研習場地安排感到滿意。</c:v>
                </c:pt>
                <c:pt idx="6">
                  <c:v>我會回校推廣或分享本次研習內容。</c:v>
                </c:pt>
              </c:strCache>
            </c:strRef>
          </c:cat>
          <c:val>
            <c:numRef>
              <c:f>工作表1!$B$4:$H$4</c:f>
              <c:numCache>
                <c:formatCode>General</c:formatCode>
                <c:ptCount val="7"/>
                <c:pt idx="0">
                  <c:v>1</c:v>
                </c:pt>
                <c:pt idx="1">
                  <c:v>1</c:v>
                </c:pt>
                <c:pt idx="2">
                  <c:v>1</c:v>
                </c:pt>
                <c:pt idx="3">
                  <c:v>1</c:v>
                </c:pt>
                <c:pt idx="5">
                  <c:v>1</c:v>
                </c:pt>
                <c:pt idx="6">
                  <c:v>1</c:v>
                </c:pt>
              </c:numCache>
            </c:numRef>
          </c:val>
          <c:extLst>
            <c:ext xmlns:c16="http://schemas.microsoft.com/office/drawing/2014/chart" uri="{C3380CC4-5D6E-409C-BE32-E72D297353CC}">
              <c16:uniqueId val="{00000002-3119-4533-B5DB-0CC1F5160FCE}"/>
            </c:ext>
          </c:extLst>
        </c:ser>
        <c:ser>
          <c:idx val="3"/>
          <c:order val="3"/>
          <c:tx>
            <c:strRef>
              <c:f>工作表1!$A$5</c:f>
              <c:strCache>
                <c:ptCount val="1"/>
                <c:pt idx="0">
                  <c:v>不同意</c:v>
                </c:pt>
              </c:strCache>
            </c:strRef>
          </c:tx>
          <c:spPr>
            <a:pattFill prst="narHorz">
              <a:fgClr>
                <a:schemeClr val="accent6">
                  <a:lumMod val="60000"/>
                </a:schemeClr>
              </a:fgClr>
              <a:bgClr>
                <a:schemeClr val="accent6">
                  <a:lumMod val="60000"/>
                  <a:lumMod val="20000"/>
                  <a:lumOff val="80000"/>
                </a:schemeClr>
              </a:bgClr>
            </a:pattFill>
            <a:ln>
              <a:noFill/>
            </a:ln>
            <a:effectLst>
              <a:innerShdw blurRad="114300">
                <a:schemeClr val="accent6">
                  <a:lumMod val="60000"/>
                </a:schemeClr>
              </a:innerShdw>
            </a:effectLst>
          </c:spPr>
          <c:invertIfNegative val="0"/>
          <c:cat>
            <c:strRef>
              <c:f>工作表1!$B$1:$H$1</c:f>
              <c:strCache>
                <c:ptCount val="7"/>
                <c:pt idx="0">
                  <c:v>我覺得講師的分享能幫助我們在課程發展上更精進。</c:v>
                </c:pt>
                <c:pt idx="1">
                  <c:v>我覺得研習內容讓我對彈性課程的理解有幫助。</c:v>
                </c:pt>
                <c:pt idx="2">
                  <c:v>研習內容讓我未來能應用於教學現場。</c:v>
                </c:pt>
                <c:pt idx="3">
                  <c:v>我覺得講師對於課程的準備充足。</c:v>
                </c:pt>
                <c:pt idx="4">
                  <c:v>我覺得研習時間安排得宜。</c:v>
                </c:pt>
                <c:pt idx="5">
                  <c:v>我對於研習場地安排感到滿意。</c:v>
                </c:pt>
                <c:pt idx="6">
                  <c:v>我會回校推廣或分享本次研習內容。</c:v>
                </c:pt>
              </c:strCache>
            </c:strRef>
          </c:cat>
          <c:val>
            <c:numRef>
              <c:f>工作表1!$B$5:$H$5</c:f>
              <c:numCache>
                <c:formatCode>General</c:formatCode>
                <c:ptCount val="7"/>
                <c:pt idx="5">
                  <c:v>1</c:v>
                </c:pt>
              </c:numCache>
            </c:numRef>
          </c:val>
          <c:extLst>
            <c:ext xmlns:c16="http://schemas.microsoft.com/office/drawing/2014/chart" uri="{C3380CC4-5D6E-409C-BE32-E72D297353CC}">
              <c16:uniqueId val="{00000003-3119-4533-B5DB-0CC1F5160FCE}"/>
            </c:ext>
          </c:extLst>
        </c:ser>
        <c:ser>
          <c:idx val="4"/>
          <c:order val="4"/>
          <c:tx>
            <c:strRef>
              <c:f>工作表1!$A$6</c:f>
              <c:strCache>
                <c:ptCount val="1"/>
                <c:pt idx="0">
                  <c:v>非常不同意</c:v>
                </c:pt>
              </c:strCache>
            </c:strRef>
          </c:tx>
          <c:spPr>
            <a:pattFill prst="narHorz">
              <a:fgClr>
                <a:schemeClr val="accent5">
                  <a:lumMod val="60000"/>
                </a:schemeClr>
              </a:fgClr>
              <a:bgClr>
                <a:schemeClr val="accent5">
                  <a:lumMod val="60000"/>
                  <a:lumMod val="20000"/>
                  <a:lumOff val="80000"/>
                </a:schemeClr>
              </a:bgClr>
            </a:pattFill>
            <a:ln>
              <a:noFill/>
            </a:ln>
            <a:effectLst>
              <a:innerShdw blurRad="114300">
                <a:schemeClr val="accent5">
                  <a:lumMod val="60000"/>
                </a:schemeClr>
              </a:innerShdw>
            </a:effectLst>
          </c:spPr>
          <c:invertIfNegative val="0"/>
          <c:cat>
            <c:strRef>
              <c:f>工作表1!$B$1:$H$1</c:f>
              <c:strCache>
                <c:ptCount val="7"/>
                <c:pt idx="0">
                  <c:v>我覺得講師的分享能幫助我們在課程發展上更精進。</c:v>
                </c:pt>
                <c:pt idx="1">
                  <c:v>我覺得研習內容讓我對彈性課程的理解有幫助。</c:v>
                </c:pt>
                <c:pt idx="2">
                  <c:v>研習內容讓我未來能應用於教學現場。</c:v>
                </c:pt>
                <c:pt idx="3">
                  <c:v>我覺得講師對於課程的準備充足。</c:v>
                </c:pt>
                <c:pt idx="4">
                  <c:v>我覺得研習時間安排得宜。</c:v>
                </c:pt>
                <c:pt idx="5">
                  <c:v>我對於研習場地安排感到滿意。</c:v>
                </c:pt>
                <c:pt idx="6">
                  <c:v>我會回校推廣或分享本次研習內容。</c:v>
                </c:pt>
              </c:strCache>
            </c:strRef>
          </c:cat>
          <c:val>
            <c:numRef>
              <c:f>工作表1!$B$6:$H$6</c:f>
              <c:numCache>
                <c:formatCode>General</c:formatCode>
                <c:ptCount val="7"/>
                <c:pt idx="4">
                  <c:v>1</c:v>
                </c:pt>
              </c:numCache>
            </c:numRef>
          </c:val>
          <c:extLst>
            <c:ext xmlns:c16="http://schemas.microsoft.com/office/drawing/2014/chart" uri="{C3380CC4-5D6E-409C-BE32-E72D297353CC}">
              <c16:uniqueId val="{00000004-3119-4533-B5DB-0CC1F5160FCE}"/>
            </c:ext>
          </c:extLst>
        </c:ser>
        <c:dLbls>
          <c:showLegendKey val="0"/>
          <c:showVal val="0"/>
          <c:showCatName val="0"/>
          <c:showSerName val="0"/>
          <c:showPercent val="0"/>
          <c:showBubbleSize val="0"/>
        </c:dLbls>
        <c:gapWidth val="150"/>
        <c:overlap val="100"/>
        <c:axId val="1063747056"/>
        <c:axId val="1063748016"/>
      </c:barChart>
      <c:catAx>
        <c:axId val="106374705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600" b="0" i="0" u="none" strike="noStrike" kern="1200" baseline="0">
                <a:solidFill>
                  <a:schemeClr val="tx1">
                    <a:lumMod val="65000"/>
                    <a:lumOff val="35000"/>
                  </a:schemeClr>
                </a:solidFill>
                <a:latin typeface="可画动感隶书" panose="02020500000000000000" charset="-120"/>
                <a:ea typeface="可画动感隶书" panose="02020500000000000000" charset="-120"/>
                <a:cs typeface="+mn-cs"/>
              </a:defRPr>
            </a:pPr>
            <a:endParaRPr lang="zh-TW"/>
          </a:p>
        </c:txPr>
        <c:crossAx val="1063748016"/>
        <c:crosses val="autoZero"/>
        <c:auto val="1"/>
        <c:lblAlgn val="ctr"/>
        <c:lblOffset val="100"/>
        <c:noMultiLvlLbl val="0"/>
      </c:catAx>
      <c:valAx>
        <c:axId val="1063748016"/>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600" b="0" i="0" u="none" strike="noStrike" kern="1200" baseline="0">
                <a:solidFill>
                  <a:schemeClr val="tx1">
                    <a:lumMod val="65000"/>
                    <a:lumOff val="35000"/>
                  </a:schemeClr>
                </a:solidFill>
                <a:latin typeface="可画动感隶书" panose="02020500000000000000" charset="-120"/>
                <a:ea typeface="可画动感隶书" panose="02020500000000000000" charset="-120"/>
                <a:cs typeface="+mn-cs"/>
              </a:defRPr>
            </a:pPr>
            <a:endParaRPr lang="zh-TW"/>
          </a:p>
        </c:txPr>
        <c:crossAx val="1063747056"/>
        <c:crosses val="autoZero"/>
        <c:crossBetween val="between"/>
      </c:valAx>
      <c:spPr>
        <a:noFill/>
        <a:ln>
          <a:noFill/>
        </a:ln>
        <a:effectLst/>
      </c:spPr>
    </c:plotArea>
    <c:legend>
      <c:legendPos val="t"/>
      <c:layout>
        <c:manualLayout>
          <c:xMode val="edge"/>
          <c:yMode val="edge"/>
          <c:x val="0.15856421955380023"/>
          <c:y val="9.3749999999999997E-3"/>
          <c:w val="0.78868492790613542"/>
          <c:h val="0.10541240157480317"/>
        </c:manualLayout>
      </c:layout>
      <c:overlay val="0"/>
      <c:spPr>
        <a:noFill/>
        <a:ln>
          <a:noFill/>
        </a:ln>
        <a:effectLst/>
      </c:spPr>
      <c:txPr>
        <a:bodyPr rot="0" spcFirstLastPara="1" vertOverflow="ellipsis" vert="horz" wrap="square" anchor="ctr" anchorCtr="1"/>
        <a:lstStyle/>
        <a:p>
          <a:pPr>
            <a:defRPr sz="2600" b="0" i="0" u="none" strike="noStrike" kern="1200" baseline="0">
              <a:solidFill>
                <a:schemeClr val="tx1">
                  <a:lumMod val="65000"/>
                  <a:lumOff val="35000"/>
                </a:schemeClr>
              </a:solidFill>
              <a:latin typeface="可画动感隶书" panose="02020500000000000000" charset="-120"/>
              <a:ea typeface="可画动感隶书" panose="02020500000000000000"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600">
          <a:latin typeface="可画动感隶书" panose="02020500000000000000" charset="-120"/>
          <a:ea typeface="可画动感隶书" panose="02020500000000000000" charset="-120"/>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3120" b="1" i="0" u="none" strike="noStrike" kern="1200" cap="all" spc="150" baseline="0">
              <a:solidFill>
                <a:schemeClr val="tx1">
                  <a:lumMod val="50000"/>
                  <a:lumOff val="50000"/>
                </a:schemeClr>
              </a:solidFill>
              <a:latin typeface="可画动感隶书" panose="02020500000000000000" charset="-120"/>
              <a:ea typeface="可画动感隶书" panose="02020500000000000000" charset="-120"/>
              <a:cs typeface="+mn-cs"/>
            </a:defRPr>
          </a:pPr>
          <a:endParaRPr lang="zh-TW"/>
        </a:p>
      </c:txPr>
    </c:title>
    <c:autoTitleDeleted val="0"/>
    <c:plotArea>
      <c:layout/>
      <c:pieChart>
        <c:varyColors val="1"/>
        <c:ser>
          <c:idx val="0"/>
          <c:order val="0"/>
          <c:tx>
            <c:strRef>
              <c:f>工作表2!$B$1</c:f>
              <c:strCache>
                <c:ptCount val="1"/>
                <c:pt idx="0">
                  <c:v>本次研習對我而言最大的收穫</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FCDC-4A60-9432-41F7A35A87B7}"/>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FCDC-4A60-9432-41F7A35A87B7}"/>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5-FCDC-4A60-9432-41F7A35A87B7}"/>
              </c:ext>
            </c:extLst>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7-FCDC-4A60-9432-41F7A35A87B7}"/>
              </c:ext>
            </c:extLst>
          </c:dPt>
          <c:dPt>
            <c:idx val="4"/>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9-FCDC-4A60-9432-41F7A35A87B7}"/>
              </c:ext>
            </c:extLst>
          </c:dPt>
          <c:cat>
            <c:strRef>
              <c:f>工作表2!$A$2:$A$5</c:f>
              <c:strCache>
                <c:ptCount val="4"/>
                <c:pt idx="0">
                  <c:v>專業知識的成長</c:v>
                </c:pt>
                <c:pt idx="1">
                  <c:v>現場教學的應用</c:v>
                </c:pt>
                <c:pt idx="2">
                  <c:v>與他校教師交流</c:v>
                </c:pt>
                <c:pt idx="3">
                  <c:v>專家學者的指導</c:v>
                </c:pt>
              </c:strCache>
            </c:strRef>
          </c:cat>
          <c:val>
            <c:numRef>
              <c:f>工作表2!$B$2:$B$5</c:f>
              <c:numCache>
                <c:formatCode>General</c:formatCode>
                <c:ptCount val="4"/>
                <c:pt idx="0">
                  <c:v>8</c:v>
                </c:pt>
                <c:pt idx="1">
                  <c:v>9</c:v>
                </c:pt>
                <c:pt idx="2">
                  <c:v>15</c:v>
                </c:pt>
                <c:pt idx="3">
                  <c:v>8</c:v>
                </c:pt>
              </c:numCache>
            </c:numRef>
          </c:val>
          <c:extLst>
            <c:ext xmlns:c16="http://schemas.microsoft.com/office/drawing/2014/chart" uri="{C3380CC4-5D6E-409C-BE32-E72D297353CC}">
              <c16:uniqueId val="{0000000A-FCDC-4A60-9432-41F7A35A87B7}"/>
            </c:ext>
          </c:extLst>
        </c:ser>
        <c:dLbls>
          <c:showLegendKey val="0"/>
          <c:showVal val="0"/>
          <c:showCatName val="0"/>
          <c:showSerName val="0"/>
          <c:showPercent val="0"/>
          <c:showBubbleSize val="0"/>
          <c:showLeaderLines val="1"/>
        </c:dLbls>
        <c:firstSliceAng val="0"/>
      </c:pieChart>
      <c:spPr>
        <a:noFill/>
        <a:ln>
          <a:noFill/>
        </a:ln>
        <a:effectLst/>
      </c:spPr>
    </c:plotArea>
    <c:legend>
      <c:legendPos val="t"/>
      <c:layout>
        <c:manualLayout>
          <c:xMode val="edge"/>
          <c:yMode val="edge"/>
          <c:x val="0.18959668435612956"/>
          <c:y val="0.1145424198993218"/>
          <c:w val="0.73979122049072843"/>
          <c:h val="0.21246253482119087"/>
        </c:manualLayout>
      </c:layout>
      <c:overlay val="0"/>
      <c:spPr>
        <a:noFill/>
        <a:ln>
          <a:noFill/>
        </a:ln>
        <a:effectLst/>
      </c:spPr>
      <c:txPr>
        <a:bodyPr rot="0" spcFirstLastPara="1" vertOverflow="ellipsis" vert="horz" wrap="square" anchor="ctr" anchorCtr="1"/>
        <a:lstStyle/>
        <a:p>
          <a:pPr>
            <a:defRPr sz="2600" b="0" i="0" u="none" strike="noStrike" kern="1200" baseline="0">
              <a:solidFill>
                <a:schemeClr val="tx1">
                  <a:lumMod val="65000"/>
                  <a:lumOff val="35000"/>
                </a:schemeClr>
              </a:solidFill>
              <a:latin typeface="可画动感隶书" panose="02020500000000000000" charset="-120"/>
              <a:ea typeface="可画动感隶书" panose="02020500000000000000"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600">
          <a:latin typeface="可画动感隶书" panose="02020500000000000000" charset="-120"/>
          <a:ea typeface="可画动感隶书" panose="02020500000000000000" charset="-120"/>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工作表1!$A$2</c:f>
              <c:strCache>
                <c:ptCount val="1"/>
                <c:pt idx="0">
                  <c:v>非常同意</c:v>
                </c:pt>
              </c:strCache>
            </c:strRef>
          </c:tx>
          <c:spPr>
            <a:solidFill>
              <a:schemeClr val="accent6">
                <a:alpha val="70000"/>
              </a:schemeClr>
            </a:solidFill>
            <a:ln>
              <a:noFill/>
            </a:ln>
            <a:effectLst/>
          </c:spPr>
          <c:invertIfNegative val="0"/>
          <c:cat>
            <c:strRef>
              <c:f>工作表1!$B$1:$I$1</c:f>
              <c:strCache>
                <c:ptCount val="8"/>
                <c:pt idx="0">
                  <c:v>「場次時間」分配得宜。</c:v>
                </c:pt>
                <c:pt idx="1">
                  <c:v>「場地」安排適當。</c:v>
                </c:pt>
                <c:pt idx="2">
                  <c:v>課程教學符合「素養導向教學設計」的基本內涵。</c:v>
                </c:pt>
                <c:pt idx="3">
                  <c:v>課程教學設計能兼顧「學習表現」與「學習內容」。</c:v>
                </c:pt>
                <c:pt idx="4">
                  <c:v>能夠瞭解「學生課堂參與與討論」之情形。</c:v>
                </c:pt>
                <c:pt idx="5">
                  <c:v>經過集體議課，有助於理解「學生學習的樣態」。</c:v>
                </c:pt>
                <c:pt idx="6">
                  <c:v>對於自己未來「實施素養導向的教學設計」有所助益。</c:v>
                </c:pt>
                <c:pt idx="7">
                  <c:v>對於參加本次素養導向公開觀議課的增能研習「整體感到滿意」。</c:v>
                </c:pt>
              </c:strCache>
            </c:strRef>
          </c:cat>
          <c:val>
            <c:numRef>
              <c:f>工作表1!$B$2:$I$2</c:f>
              <c:numCache>
                <c:formatCode>General</c:formatCode>
                <c:ptCount val="8"/>
                <c:pt idx="0">
                  <c:v>9</c:v>
                </c:pt>
                <c:pt idx="1">
                  <c:v>13</c:v>
                </c:pt>
                <c:pt idx="2">
                  <c:v>14</c:v>
                </c:pt>
                <c:pt idx="3">
                  <c:v>14</c:v>
                </c:pt>
                <c:pt idx="4">
                  <c:v>6</c:v>
                </c:pt>
                <c:pt idx="5">
                  <c:v>14</c:v>
                </c:pt>
                <c:pt idx="6">
                  <c:v>13</c:v>
                </c:pt>
                <c:pt idx="7">
                  <c:v>13</c:v>
                </c:pt>
              </c:numCache>
            </c:numRef>
          </c:val>
          <c:extLst>
            <c:ext xmlns:c16="http://schemas.microsoft.com/office/drawing/2014/chart" uri="{C3380CC4-5D6E-409C-BE32-E72D297353CC}">
              <c16:uniqueId val="{00000000-9D90-489D-A43C-36032E9B9053}"/>
            </c:ext>
          </c:extLst>
        </c:ser>
        <c:ser>
          <c:idx val="1"/>
          <c:order val="1"/>
          <c:tx>
            <c:strRef>
              <c:f>工作表1!$A$3</c:f>
              <c:strCache>
                <c:ptCount val="1"/>
                <c:pt idx="0">
                  <c:v>同意</c:v>
                </c:pt>
              </c:strCache>
            </c:strRef>
          </c:tx>
          <c:spPr>
            <a:solidFill>
              <a:schemeClr val="accent5">
                <a:alpha val="70000"/>
              </a:schemeClr>
            </a:solidFill>
            <a:ln>
              <a:noFill/>
            </a:ln>
            <a:effectLst/>
          </c:spPr>
          <c:invertIfNegative val="0"/>
          <c:cat>
            <c:strRef>
              <c:f>工作表1!$B$1:$I$1</c:f>
              <c:strCache>
                <c:ptCount val="8"/>
                <c:pt idx="0">
                  <c:v>「場次時間」分配得宜。</c:v>
                </c:pt>
                <c:pt idx="1">
                  <c:v>「場地」安排適當。</c:v>
                </c:pt>
                <c:pt idx="2">
                  <c:v>課程教學符合「素養導向教學設計」的基本內涵。</c:v>
                </c:pt>
                <c:pt idx="3">
                  <c:v>課程教學設計能兼顧「學習表現」與「學習內容」。</c:v>
                </c:pt>
                <c:pt idx="4">
                  <c:v>能夠瞭解「學生課堂參與與討論」之情形。</c:v>
                </c:pt>
                <c:pt idx="5">
                  <c:v>經過集體議課，有助於理解「學生學習的樣態」。</c:v>
                </c:pt>
                <c:pt idx="6">
                  <c:v>對於自己未來「實施素養導向的教學設計」有所助益。</c:v>
                </c:pt>
                <c:pt idx="7">
                  <c:v>對於參加本次素養導向公開觀議課的增能研習「整體感到滿意」。</c:v>
                </c:pt>
              </c:strCache>
            </c:strRef>
          </c:cat>
          <c:val>
            <c:numRef>
              <c:f>工作表1!$B$3:$I$3</c:f>
              <c:numCache>
                <c:formatCode>General</c:formatCode>
                <c:ptCount val="8"/>
                <c:pt idx="0">
                  <c:v>3</c:v>
                </c:pt>
                <c:pt idx="1">
                  <c:v>1</c:v>
                </c:pt>
                <c:pt idx="4">
                  <c:v>1</c:v>
                </c:pt>
                <c:pt idx="6">
                  <c:v>1</c:v>
                </c:pt>
                <c:pt idx="7">
                  <c:v>1</c:v>
                </c:pt>
              </c:numCache>
            </c:numRef>
          </c:val>
          <c:extLst>
            <c:ext xmlns:c16="http://schemas.microsoft.com/office/drawing/2014/chart" uri="{C3380CC4-5D6E-409C-BE32-E72D297353CC}">
              <c16:uniqueId val="{00000001-9D90-489D-A43C-36032E9B9053}"/>
            </c:ext>
          </c:extLst>
        </c:ser>
        <c:ser>
          <c:idx val="2"/>
          <c:order val="2"/>
          <c:tx>
            <c:strRef>
              <c:f>工作表1!$A$4</c:f>
              <c:strCache>
                <c:ptCount val="1"/>
                <c:pt idx="0">
                  <c:v>普通</c:v>
                </c:pt>
              </c:strCache>
            </c:strRef>
          </c:tx>
          <c:spPr>
            <a:solidFill>
              <a:schemeClr val="accent4">
                <a:alpha val="70000"/>
              </a:schemeClr>
            </a:solidFill>
            <a:ln>
              <a:noFill/>
            </a:ln>
            <a:effectLst/>
          </c:spPr>
          <c:invertIfNegative val="0"/>
          <c:cat>
            <c:strRef>
              <c:f>工作表1!$B$1:$I$1</c:f>
              <c:strCache>
                <c:ptCount val="8"/>
                <c:pt idx="0">
                  <c:v>「場次時間」分配得宜。</c:v>
                </c:pt>
                <c:pt idx="1">
                  <c:v>「場地」安排適當。</c:v>
                </c:pt>
                <c:pt idx="2">
                  <c:v>課程教學符合「素養導向教學設計」的基本內涵。</c:v>
                </c:pt>
                <c:pt idx="3">
                  <c:v>課程教學設計能兼顧「學習表現」與「學習內容」。</c:v>
                </c:pt>
                <c:pt idx="4">
                  <c:v>能夠瞭解「學生課堂參與與討論」之情形。</c:v>
                </c:pt>
                <c:pt idx="5">
                  <c:v>經過集體議課，有助於理解「學生學習的樣態」。</c:v>
                </c:pt>
                <c:pt idx="6">
                  <c:v>對於自己未來「實施素養導向的教學設計」有所助益。</c:v>
                </c:pt>
                <c:pt idx="7">
                  <c:v>對於參加本次素養導向公開觀議課的增能研習「整體感到滿意」。</c:v>
                </c:pt>
              </c:strCache>
            </c:strRef>
          </c:cat>
          <c:val>
            <c:numRef>
              <c:f>工作表1!$B$4:$I$4</c:f>
              <c:numCache>
                <c:formatCode>General</c:formatCode>
                <c:ptCount val="8"/>
                <c:pt idx="0">
                  <c:v>1</c:v>
                </c:pt>
              </c:numCache>
            </c:numRef>
          </c:val>
          <c:extLst>
            <c:ext xmlns:c16="http://schemas.microsoft.com/office/drawing/2014/chart" uri="{C3380CC4-5D6E-409C-BE32-E72D297353CC}">
              <c16:uniqueId val="{00000002-9D90-489D-A43C-36032E9B9053}"/>
            </c:ext>
          </c:extLst>
        </c:ser>
        <c:ser>
          <c:idx val="3"/>
          <c:order val="3"/>
          <c:tx>
            <c:strRef>
              <c:f>工作表1!$A$5</c:f>
              <c:strCache>
                <c:ptCount val="1"/>
                <c:pt idx="0">
                  <c:v>不同意</c:v>
                </c:pt>
              </c:strCache>
            </c:strRef>
          </c:tx>
          <c:spPr>
            <a:solidFill>
              <a:schemeClr val="accent6">
                <a:lumMod val="60000"/>
                <a:alpha val="70000"/>
              </a:schemeClr>
            </a:solidFill>
            <a:ln>
              <a:noFill/>
            </a:ln>
            <a:effectLst/>
          </c:spPr>
          <c:invertIfNegative val="0"/>
          <c:cat>
            <c:strRef>
              <c:f>工作表1!$B$1:$I$1</c:f>
              <c:strCache>
                <c:ptCount val="8"/>
                <c:pt idx="0">
                  <c:v>「場次時間」分配得宜。</c:v>
                </c:pt>
                <c:pt idx="1">
                  <c:v>「場地」安排適當。</c:v>
                </c:pt>
                <c:pt idx="2">
                  <c:v>課程教學符合「素養導向教學設計」的基本內涵。</c:v>
                </c:pt>
                <c:pt idx="3">
                  <c:v>課程教學設計能兼顧「學習表現」與「學習內容」。</c:v>
                </c:pt>
                <c:pt idx="4">
                  <c:v>能夠瞭解「學生課堂參與與討論」之情形。</c:v>
                </c:pt>
                <c:pt idx="5">
                  <c:v>經過集體議課，有助於理解「學生學習的樣態」。</c:v>
                </c:pt>
                <c:pt idx="6">
                  <c:v>對於自己未來「實施素養導向的教學設計」有所助益。</c:v>
                </c:pt>
                <c:pt idx="7">
                  <c:v>對於參加本次素養導向公開觀議課的增能研習「整體感到滿意」。</c:v>
                </c:pt>
              </c:strCache>
            </c:strRef>
          </c:cat>
          <c:val>
            <c:numRef>
              <c:f>工作表1!$B$5:$I$5</c:f>
              <c:numCache>
                <c:formatCode>General</c:formatCode>
                <c:ptCount val="8"/>
              </c:numCache>
            </c:numRef>
          </c:val>
          <c:extLst>
            <c:ext xmlns:c16="http://schemas.microsoft.com/office/drawing/2014/chart" uri="{C3380CC4-5D6E-409C-BE32-E72D297353CC}">
              <c16:uniqueId val="{00000003-9D90-489D-A43C-36032E9B9053}"/>
            </c:ext>
          </c:extLst>
        </c:ser>
        <c:ser>
          <c:idx val="4"/>
          <c:order val="4"/>
          <c:tx>
            <c:strRef>
              <c:f>工作表1!$A$6</c:f>
              <c:strCache>
                <c:ptCount val="1"/>
                <c:pt idx="0">
                  <c:v>非常不同意</c:v>
                </c:pt>
              </c:strCache>
            </c:strRef>
          </c:tx>
          <c:spPr>
            <a:solidFill>
              <a:schemeClr val="accent5">
                <a:lumMod val="60000"/>
                <a:alpha val="70000"/>
              </a:schemeClr>
            </a:solidFill>
            <a:ln>
              <a:noFill/>
            </a:ln>
            <a:effectLst/>
          </c:spPr>
          <c:invertIfNegative val="0"/>
          <c:cat>
            <c:strRef>
              <c:f>工作表1!$B$1:$I$1</c:f>
              <c:strCache>
                <c:ptCount val="8"/>
                <c:pt idx="0">
                  <c:v>「場次時間」分配得宜。</c:v>
                </c:pt>
                <c:pt idx="1">
                  <c:v>「場地」安排適當。</c:v>
                </c:pt>
                <c:pt idx="2">
                  <c:v>課程教學符合「素養導向教學設計」的基本內涵。</c:v>
                </c:pt>
                <c:pt idx="3">
                  <c:v>課程教學設計能兼顧「學習表現」與「學習內容」。</c:v>
                </c:pt>
                <c:pt idx="4">
                  <c:v>能夠瞭解「學生課堂參與與討論」之情形。</c:v>
                </c:pt>
                <c:pt idx="5">
                  <c:v>經過集體議課，有助於理解「學生學習的樣態」。</c:v>
                </c:pt>
                <c:pt idx="6">
                  <c:v>對於自己未來「實施素養導向的教學設計」有所助益。</c:v>
                </c:pt>
                <c:pt idx="7">
                  <c:v>對於參加本次素養導向公開觀議課的增能研習「整體感到滿意」。</c:v>
                </c:pt>
              </c:strCache>
            </c:strRef>
          </c:cat>
          <c:val>
            <c:numRef>
              <c:f>工作表1!$B$6:$I$6</c:f>
              <c:numCache>
                <c:formatCode>General</c:formatCode>
                <c:ptCount val="8"/>
                <c:pt idx="4">
                  <c:v>7</c:v>
                </c:pt>
              </c:numCache>
            </c:numRef>
          </c:val>
          <c:extLst>
            <c:ext xmlns:c16="http://schemas.microsoft.com/office/drawing/2014/chart" uri="{C3380CC4-5D6E-409C-BE32-E72D297353CC}">
              <c16:uniqueId val="{00000004-9D90-489D-A43C-36032E9B9053}"/>
            </c:ext>
          </c:extLst>
        </c:ser>
        <c:dLbls>
          <c:showLegendKey val="0"/>
          <c:showVal val="0"/>
          <c:showCatName val="0"/>
          <c:showSerName val="0"/>
          <c:showPercent val="0"/>
          <c:showBubbleSize val="0"/>
        </c:dLbls>
        <c:gapWidth val="50"/>
        <c:overlap val="100"/>
        <c:axId val="2084408847"/>
        <c:axId val="2084396847"/>
      </c:barChart>
      <c:catAx>
        <c:axId val="2084408847"/>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可画动感隶书" panose="02020500000000000000" charset="-120"/>
                <a:ea typeface="可画动感隶书" panose="02020500000000000000" charset="-120"/>
                <a:cs typeface="+mn-cs"/>
              </a:defRPr>
            </a:pPr>
            <a:endParaRPr lang="zh-TW"/>
          </a:p>
        </c:txPr>
        <c:crossAx val="2084396847"/>
        <c:crosses val="autoZero"/>
        <c:auto val="1"/>
        <c:lblAlgn val="ctr"/>
        <c:lblOffset val="100"/>
        <c:noMultiLvlLbl val="0"/>
      </c:catAx>
      <c:valAx>
        <c:axId val="2084396847"/>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源樣黑體 M" panose="020B0600000000000000" pitchFamily="34" charset="-120"/>
                <a:ea typeface="源樣黑體 M" panose="020B0600000000000000" pitchFamily="34" charset="-120"/>
                <a:cs typeface="+mn-cs"/>
              </a:defRPr>
            </a:pPr>
            <a:endParaRPr lang="zh-TW"/>
          </a:p>
        </c:txPr>
        <c:crossAx val="2084408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可画动感隶书" panose="02020500000000000000" charset="-120"/>
              <a:ea typeface="可画动感隶书" panose="02020500000000000000"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latin typeface="可画动感隶书" panose="02020500000000000000" charset="-120"/>
          <a:ea typeface="可画动感隶书" panose="02020500000000000000" charset="-120"/>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63.png"/></Relationships>
</file>

<file path=ppt/diagrams/_rels/data1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image" Target="../media/image163.jpeg"/><Relationship Id="rId4" Type="http://schemas.openxmlformats.org/officeDocument/2006/relationships/image" Target="../media/image166.jpeg"/></Relationships>
</file>

<file path=ppt/diagrams/_rels/data1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image" Target="../media/image167.jpeg"/><Relationship Id="rId4" Type="http://schemas.openxmlformats.org/officeDocument/2006/relationships/image" Target="../media/image170.jpeg"/></Relationships>
</file>

<file path=ppt/diagrams/_rels/data12.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jpg"/><Relationship Id="rId1" Type="http://schemas.openxmlformats.org/officeDocument/2006/relationships/image" Target="../media/image189.jpg"/><Relationship Id="rId4" Type="http://schemas.openxmlformats.org/officeDocument/2006/relationships/image" Target="../media/image192.jpg"/></Relationships>
</file>

<file path=ppt/diagrams/_rels/data1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image" Target="../media/image197.png"/></Relationships>
</file>

<file path=ppt/diagrams/_rels/data14.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jpg"/><Relationship Id="rId1" Type="http://schemas.openxmlformats.org/officeDocument/2006/relationships/image" Target="../media/image200.jpeg"/><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g"/></Relationships>
</file>

<file path=ppt/diagrams/_rels/data1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g"/><Relationship Id="rId1" Type="http://schemas.openxmlformats.org/officeDocument/2006/relationships/image" Target="../media/image206.jpeg"/><Relationship Id="rId6" Type="http://schemas.openxmlformats.org/officeDocument/2006/relationships/image" Target="../media/image211.jpeg"/><Relationship Id="rId5" Type="http://schemas.openxmlformats.org/officeDocument/2006/relationships/image" Target="../media/image210.jpg"/><Relationship Id="rId4" Type="http://schemas.openxmlformats.org/officeDocument/2006/relationships/image" Target="../media/image209.jpeg"/></Relationships>
</file>

<file path=ppt/diagrams/_rels/data16.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image" Target="../media/image214.jpg"/><Relationship Id="rId1" Type="http://schemas.openxmlformats.org/officeDocument/2006/relationships/image" Target="../media/image213.jpeg"/><Relationship Id="rId6" Type="http://schemas.openxmlformats.org/officeDocument/2006/relationships/image" Target="../media/image218.jpg"/><Relationship Id="rId5" Type="http://schemas.openxmlformats.org/officeDocument/2006/relationships/image" Target="../media/image217.jpg"/><Relationship Id="rId4" Type="http://schemas.openxmlformats.org/officeDocument/2006/relationships/image" Target="../media/image216.jpg"/></Relationships>
</file>

<file path=ppt/diagrams/_rels/data17.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image" Target="../media/image220.jpg"/><Relationship Id="rId1" Type="http://schemas.openxmlformats.org/officeDocument/2006/relationships/image" Target="../media/image219.jpg"/></Relationships>
</file>

<file path=ppt/diagrams/_rels/data1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image" Target="../media/image222.jpeg"/><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diagrams/_rels/data1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image" Target="../media/image228.jpeg"/><Relationship Id="rId5" Type="http://schemas.openxmlformats.org/officeDocument/2006/relationships/image" Target="../media/image232.jpeg"/><Relationship Id="rId4" Type="http://schemas.openxmlformats.org/officeDocument/2006/relationships/image" Target="../media/image231.jpeg"/></Relationships>
</file>

<file path=ppt/diagrams/_rels/data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diagrams/_rels/data2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image" Target="../media/image233.png"/><Relationship Id="rId5" Type="http://schemas.openxmlformats.org/officeDocument/2006/relationships/image" Target="../media/image237.png"/><Relationship Id="rId4" Type="http://schemas.openxmlformats.org/officeDocument/2006/relationships/image" Target="../media/image236.png"/></Relationships>
</file>

<file path=ppt/diagrams/_rels/data2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image" Target="../media/image238.png"/><Relationship Id="rId5" Type="http://schemas.openxmlformats.org/officeDocument/2006/relationships/image" Target="../media/image242.png"/><Relationship Id="rId4" Type="http://schemas.openxmlformats.org/officeDocument/2006/relationships/image" Target="../media/image241.png"/></Relationships>
</file>

<file path=ppt/diagrams/_rels/data22.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image" Target="../media/image243.jpeg"/><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diagrams/_rels/data23.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image" Target="../media/image248.jpeg"/><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jpeg"/></Relationships>
</file>

<file path=ppt/diagrams/_rels/data2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image" Target="../media/image254.png"/><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diagrams/_rels/data2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image" Target="../media/image260.png"/><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jpeg"/></Relationships>
</file>

<file path=ppt/diagrams/_rels/data26.xml.rels><?xml version="1.0" encoding="UTF-8" standalone="yes"?>
<Relationships xmlns="http://schemas.openxmlformats.org/package/2006/relationships"><Relationship Id="rId1" Type="http://schemas.openxmlformats.org/officeDocument/2006/relationships/image" Target="../media/image271.jpeg"/></Relationships>
</file>

<file path=ppt/diagrams/_rels/data27.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image" Target="../media/image272.jpeg"/><Relationship Id="rId4" Type="http://schemas.openxmlformats.org/officeDocument/2006/relationships/image" Target="../media/image275.jpeg"/></Relationships>
</file>

<file path=ppt/diagrams/_rels/data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70.jpeg"/><Relationship Id="rId4" Type="http://schemas.openxmlformats.org/officeDocument/2006/relationships/image" Target="../media/image73.jpeg"/></Relationships>
</file>

<file path=ppt/diagrams/_rels/data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image" Target="../media/image132.jpeg"/><Relationship Id="rId4" Type="http://schemas.openxmlformats.org/officeDocument/2006/relationships/image" Target="../media/image135.jpeg"/></Relationships>
</file>

<file path=ppt/diagrams/_rels/data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image" Target="../media/image136.jpeg"/><Relationship Id="rId4" Type="http://schemas.openxmlformats.org/officeDocument/2006/relationships/image" Target="../media/image139.jpeg"/></Relationships>
</file>

<file path=ppt/diagrams/_rels/data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image" Target="../media/image149.jpeg"/><Relationship Id="rId4" Type="http://schemas.openxmlformats.org/officeDocument/2006/relationships/image" Target="../media/image152.jpeg"/></Relationships>
</file>

<file path=ppt/diagrams/_rels/data7.xml.rels><?xml version="1.0" encoding="UTF-8" standalone="yes"?>
<Relationships xmlns="http://schemas.openxmlformats.org/package/2006/relationships"><Relationship Id="rId1" Type="http://schemas.openxmlformats.org/officeDocument/2006/relationships/image" Target="../media/image155.jpg"/></Relationships>
</file>

<file path=ppt/diagrams/_rels/data8.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image" Target="../media/image156.jpeg"/><Relationship Id="rId4" Type="http://schemas.openxmlformats.org/officeDocument/2006/relationships/image" Target="../media/image159.jpg"/></Relationships>
</file>

<file path=ppt/diagrams/_rels/data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image" Target="../media/image16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image" Target="../media/image163.jpeg"/><Relationship Id="rId4" Type="http://schemas.openxmlformats.org/officeDocument/2006/relationships/image" Target="../media/image166.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image" Target="../media/image167.jpeg"/><Relationship Id="rId4" Type="http://schemas.openxmlformats.org/officeDocument/2006/relationships/image" Target="../media/image170.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jpg"/><Relationship Id="rId1" Type="http://schemas.openxmlformats.org/officeDocument/2006/relationships/image" Target="../media/image189.jpg"/><Relationship Id="rId4" Type="http://schemas.openxmlformats.org/officeDocument/2006/relationships/image" Target="../media/image192.jpg"/></Relationships>
</file>

<file path=ppt/diagrams/_rels/drawing1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image" Target="../media/image197.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jpg"/><Relationship Id="rId1" Type="http://schemas.openxmlformats.org/officeDocument/2006/relationships/image" Target="../media/image200.jpeg"/><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g"/></Relationships>
</file>

<file path=ppt/diagrams/_rels/drawing1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g"/><Relationship Id="rId1" Type="http://schemas.openxmlformats.org/officeDocument/2006/relationships/image" Target="../media/image206.jpeg"/><Relationship Id="rId6" Type="http://schemas.openxmlformats.org/officeDocument/2006/relationships/image" Target="../media/image211.jpeg"/><Relationship Id="rId5" Type="http://schemas.openxmlformats.org/officeDocument/2006/relationships/image" Target="../media/image210.jpg"/><Relationship Id="rId4" Type="http://schemas.openxmlformats.org/officeDocument/2006/relationships/image" Target="../media/image209.jpeg"/></Relationships>
</file>

<file path=ppt/diagrams/_rels/drawing16.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image" Target="../media/image214.jpg"/><Relationship Id="rId1" Type="http://schemas.openxmlformats.org/officeDocument/2006/relationships/image" Target="../media/image213.jpeg"/><Relationship Id="rId6" Type="http://schemas.openxmlformats.org/officeDocument/2006/relationships/image" Target="../media/image218.jpg"/><Relationship Id="rId5" Type="http://schemas.openxmlformats.org/officeDocument/2006/relationships/image" Target="../media/image217.jpg"/><Relationship Id="rId4" Type="http://schemas.openxmlformats.org/officeDocument/2006/relationships/image" Target="../media/image216.jpg"/></Relationships>
</file>

<file path=ppt/diagrams/_rels/drawing17.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image" Target="../media/image220.jpg"/><Relationship Id="rId1" Type="http://schemas.openxmlformats.org/officeDocument/2006/relationships/image" Target="../media/image219.jpg"/></Relationships>
</file>

<file path=ppt/diagrams/_rels/drawing1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image" Target="../media/image222.jpeg"/><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image" Target="../media/image228.jpeg"/><Relationship Id="rId5" Type="http://schemas.openxmlformats.org/officeDocument/2006/relationships/image" Target="../media/image232.jpeg"/><Relationship Id="rId4" Type="http://schemas.openxmlformats.org/officeDocument/2006/relationships/image" Target="../media/image2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image" Target="../media/image233.png"/><Relationship Id="rId5" Type="http://schemas.openxmlformats.org/officeDocument/2006/relationships/image" Target="../media/image237.png"/><Relationship Id="rId4" Type="http://schemas.openxmlformats.org/officeDocument/2006/relationships/image" Target="../media/image236.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image" Target="../media/image238.png"/><Relationship Id="rId5" Type="http://schemas.openxmlformats.org/officeDocument/2006/relationships/image" Target="../media/image242.png"/><Relationship Id="rId4" Type="http://schemas.openxmlformats.org/officeDocument/2006/relationships/image" Target="../media/image241.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image" Target="../media/image243.jpeg"/><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diagrams/_rels/drawing23.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image" Target="../media/image248.jpeg"/><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jpeg"/></Relationships>
</file>

<file path=ppt/diagrams/_rels/drawing2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image" Target="../media/image254.png"/><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diagrams/_rels/drawing2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image" Target="../media/image260.png"/><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jpeg"/></Relationships>
</file>

<file path=ppt/diagrams/_rels/drawing26.xml.rels><?xml version="1.0" encoding="UTF-8" standalone="yes"?>
<Relationships xmlns="http://schemas.openxmlformats.org/package/2006/relationships"><Relationship Id="rId1" Type="http://schemas.openxmlformats.org/officeDocument/2006/relationships/image" Target="../media/image271.jpeg"/></Relationships>
</file>

<file path=ppt/diagrams/_rels/drawing27.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image" Target="../media/image272.jpeg"/><Relationship Id="rId4" Type="http://schemas.openxmlformats.org/officeDocument/2006/relationships/image" Target="../media/image27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70.jpeg"/><Relationship Id="rId4" Type="http://schemas.openxmlformats.org/officeDocument/2006/relationships/image" Target="../media/image7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image" Target="../media/image132.jpeg"/><Relationship Id="rId4" Type="http://schemas.openxmlformats.org/officeDocument/2006/relationships/image" Target="../media/image135.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image" Target="../media/image136.jpeg"/><Relationship Id="rId4" Type="http://schemas.openxmlformats.org/officeDocument/2006/relationships/image" Target="../media/image139.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image" Target="../media/image149.jpeg"/><Relationship Id="rId4" Type="http://schemas.openxmlformats.org/officeDocument/2006/relationships/image" Target="../media/image152.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55.jpg"/></Relationships>
</file>

<file path=ppt/diagrams/_rels/drawing8.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image" Target="../media/image156.jpeg"/><Relationship Id="rId4" Type="http://schemas.openxmlformats.org/officeDocument/2006/relationships/image" Target="../media/image159.jpg"/></Relationships>
</file>

<file path=ppt/diagrams/_rels/drawing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image" Target="../media/image1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ED48B8-2854-452C-B7BC-4A9AF382494A}"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zh-TW" altLang="en-US"/>
        </a:p>
      </dgm:t>
    </dgm:pt>
    <dgm:pt modelId="{10A2E80B-628B-4978-939F-2FAE97E8A6CB}">
      <dgm:prSet phldrT="[文字]" custT="1"/>
      <dgm:spPr/>
      <dgm:t>
        <a:bodyPr/>
        <a:lstStyle/>
        <a:p>
          <a:pPr>
            <a:lnSpc>
              <a:spcPct val="100000"/>
            </a:lnSpc>
          </a:pPr>
          <a:r>
            <a:rPr lang="en-US" altLang="zh-TW" sz="2800" dirty="0">
              <a:latin typeface="華康方圓體W7" panose="040B0709000000000000" pitchFamily="81" charset="-120"/>
              <a:ea typeface="華康方圓體W7" panose="040B0709000000000000" pitchFamily="81" charset="-120"/>
            </a:rPr>
            <a:t>112</a:t>
          </a:r>
          <a:r>
            <a:rPr lang="zh-TW" altLang="en-US" sz="2800" dirty="0">
              <a:latin typeface="華康方圓體W7" panose="040B0709000000000000" pitchFamily="81" charset="-120"/>
              <a:ea typeface="華康方圓體W7" panose="040B0709000000000000" pitchFamily="81" charset="-120"/>
            </a:rPr>
            <a:t>年</a:t>
          </a:r>
          <a:r>
            <a:rPr lang="en-US" altLang="zh-TW" sz="2800" dirty="0">
              <a:latin typeface="華康方圓體W7" panose="040B0709000000000000" pitchFamily="81" charset="-120"/>
              <a:ea typeface="華康方圓體W7" panose="040B0709000000000000" pitchFamily="81" charset="-120"/>
            </a:rPr>
            <a:t>9</a:t>
          </a:r>
          <a:r>
            <a:rPr lang="zh-TW" altLang="en-US" sz="2800" dirty="0">
              <a:latin typeface="華康方圓體W7" panose="040B0709000000000000" pitchFamily="81" charset="-120"/>
              <a:ea typeface="華康方圓體W7" panose="040B0709000000000000" pitchFamily="81" charset="-120"/>
            </a:rPr>
            <a:t>月</a:t>
          </a:r>
          <a:r>
            <a:rPr lang="en-US" altLang="zh-TW" sz="2800" dirty="0">
              <a:latin typeface="華康方圓體W7" panose="040B0709000000000000" pitchFamily="81" charset="-120"/>
              <a:ea typeface="華康方圓體W7" panose="040B0709000000000000" pitchFamily="81" charset="-120"/>
            </a:rPr>
            <a:t>19</a:t>
          </a:r>
          <a:r>
            <a:rPr lang="zh-TW" altLang="en-US" sz="2800" dirty="0">
              <a:latin typeface="華康方圓體W7" panose="040B0709000000000000" pitchFamily="81" charset="-120"/>
              <a:ea typeface="華康方圓體W7" panose="040B0709000000000000" pitchFamily="81" charset="-120"/>
            </a:rPr>
            <a:t>日</a:t>
          </a:r>
          <a:endParaRPr lang="en-US" altLang="zh-TW" sz="2800" dirty="0">
            <a:latin typeface="華康方圓體W7" panose="040B0709000000000000" pitchFamily="81" charset="-120"/>
            <a:ea typeface="華康方圓體W7" panose="040B0709000000000000" pitchFamily="81" charset="-120"/>
          </a:endParaRPr>
        </a:p>
        <a:p>
          <a:pPr>
            <a:lnSpc>
              <a:spcPct val="100000"/>
            </a:lnSpc>
          </a:pPr>
          <a:r>
            <a:rPr lang="zh-TW" altLang="zh-TW" sz="2800" dirty="0">
              <a:latin typeface="華康方圓體W7" panose="040B0709000000000000" pitchFamily="81" charset="-120"/>
              <a:ea typeface="華康方圓體W7" panose="040B0709000000000000" pitchFamily="81" charset="-120"/>
            </a:rPr>
            <a:t>臺北市</a:t>
          </a:r>
          <a:r>
            <a:rPr lang="en-US" altLang="zh-TW" sz="2800" dirty="0">
              <a:latin typeface="華康方圓體W7" panose="040B0709000000000000" pitchFamily="81" charset="-120"/>
              <a:ea typeface="華康方圓體W7" panose="040B0709000000000000" pitchFamily="81" charset="-120"/>
            </a:rPr>
            <a:t>112</a:t>
          </a:r>
          <a:r>
            <a:rPr lang="zh-TW" altLang="zh-TW" sz="2800" dirty="0">
              <a:latin typeface="華康方圓體W7" panose="040B0709000000000000" pitchFamily="81" charset="-120"/>
              <a:ea typeface="華康方圓體W7" panose="040B0709000000000000" pitchFamily="81" charset="-120"/>
            </a:rPr>
            <a:t>學年度國中課程領導組活化學校協作群組九月份工作會議</a:t>
          </a:r>
          <a:endParaRPr lang="zh-TW" altLang="en-US" sz="2800" dirty="0">
            <a:latin typeface="華康方圓體W7" panose="040B0709000000000000" pitchFamily="81" charset="-120"/>
            <a:ea typeface="華康方圓體W7" panose="040B0709000000000000" pitchFamily="81" charset="-120"/>
          </a:endParaRPr>
        </a:p>
      </dgm:t>
    </dgm:pt>
    <dgm:pt modelId="{2016BF41-89E6-40F6-BCF6-3019DBD524A5}" type="parTrans" cxnId="{86B2ACBD-F9FD-4DF5-AF2E-F36719D9A961}">
      <dgm:prSet/>
      <dgm:spPr/>
      <dgm:t>
        <a:bodyPr/>
        <a:lstStyle/>
        <a:p>
          <a:endParaRPr lang="zh-TW" altLang="en-US"/>
        </a:p>
      </dgm:t>
    </dgm:pt>
    <dgm:pt modelId="{26970E4A-5F89-49D1-85ED-3771BC61B6D7}" type="sibTrans" cxnId="{86B2ACBD-F9FD-4DF5-AF2E-F36719D9A961}">
      <dgm:prSet/>
      <dgm:spPr/>
      <dgm:t>
        <a:bodyPr/>
        <a:lstStyle/>
        <a:p>
          <a:endParaRPr lang="zh-TW" altLang="en-US"/>
        </a:p>
      </dgm:t>
    </dgm:pt>
    <dgm:pt modelId="{19676581-5F4D-4B55-A6F7-B1503CF477FE}" type="pres">
      <dgm:prSet presAssocID="{F1ED48B8-2854-452C-B7BC-4A9AF382494A}" presName="Name0" presStyleCnt="0">
        <dgm:presLayoutVars>
          <dgm:dir/>
          <dgm:resizeHandles val="exact"/>
        </dgm:presLayoutVars>
      </dgm:prSet>
      <dgm:spPr/>
    </dgm:pt>
    <dgm:pt modelId="{8C3B8625-9B12-4520-9BBA-E9549410208D}" type="pres">
      <dgm:prSet presAssocID="{10A2E80B-628B-4978-939F-2FAE97E8A6CB}" presName="composite" presStyleCnt="0"/>
      <dgm:spPr/>
    </dgm:pt>
    <dgm:pt modelId="{0A84187B-58B3-4982-8833-1F3ABD9B0BA5}" type="pres">
      <dgm:prSet presAssocID="{10A2E80B-628B-4978-939F-2FAE97E8A6CB}" presName="rect1" presStyleLbl="bgShp" presStyleIdx="0" presStyleCnt="1" custScaleX="335603" custScaleY="182722"/>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169118BE-9F78-4381-B2D0-A8A9753C8B9F}" type="pres">
      <dgm:prSet presAssocID="{10A2E80B-628B-4978-939F-2FAE97E8A6CB}" presName="rect2" presStyleLbl="trBgShp" presStyleIdx="0" presStyleCnt="1" custScaleX="273239" custScaleY="137184" custLinFactY="-200000" custLinFactNeighborX="-2526" custLinFactNeighborY="-255298">
        <dgm:presLayoutVars>
          <dgm:bulletEnabled val="1"/>
        </dgm:presLayoutVars>
      </dgm:prSet>
      <dgm:spPr/>
    </dgm:pt>
  </dgm:ptLst>
  <dgm:cxnLst>
    <dgm:cxn modelId="{DA82F612-C99E-4539-BFC8-4C44E6372C7A}" type="presOf" srcId="{10A2E80B-628B-4978-939F-2FAE97E8A6CB}" destId="{169118BE-9F78-4381-B2D0-A8A9753C8B9F}" srcOrd="0" destOrd="0" presId="urn:microsoft.com/office/officeart/2008/layout/BendingPictureSemiTransparentText"/>
    <dgm:cxn modelId="{86B2ACBD-F9FD-4DF5-AF2E-F36719D9A961}" srcId="{F1ED48B8-2854-452C-B7BC-4A9AF382494A}" destId="{10A2E80B-628B-4978-939F-2FAE97E8A6CB}" srcOrd="0" destOrd="0" parTransId="{2016BF41-89E6-40F6-BCF6-3019DBD524A5}" sibTransId="{26970E4A-5F89-49D1-85ED-3771BC61B6D7}"/>
    <dgm:cxn modelId="{8E5BE3F7-887F-4504-9A68-32B38585FB30}" type="presOf" srcId="{F1ED48B8-2854-452C-B7BC-4A9AF382494A}" destId="{19676581-5F4D-4B55-A6F7-B1503CF477FE}" srcOrd="0" destOrd="0" presId="urn:microsoft.com/office/officeart/2008/layout/BendingPictureSemiTransparentText"/>
    <dgm:cxn modelId="{108BFE2A-F383-4EFD-8EE6-BE3357577C56}" type="presParOf" srcId="{19676581-5F4D-4B55-A6F7-B1503CF477FE}" destId="{8C3B8625-9B12-4520-9BBA-E9549410208D}" srcOrd="0" destOrd="0" presId="urn:microsoft.com/office/officeart/2008/layout/BendingPictureSemiTransparentText"/>
    <dgm:cxn modelId="{A42F08CC-17DA-4055-A980-E815A592CF16}" type="presParOf" srcId="{8C3B8625-9B12-4520-9BBA-E9549410208D}" destId="{0A84187B-58B3-4982-8833-1F3ABD9B0BA5}" srcOrd="0" destOrd="0" presId="urn:microsoft.com/office/officeart/2008/layout/BendingPictureSemiTransparentText"/>
    <dgm:cxn modelId="{E60BF9DA-6BA0-41AE-B29A-181B740003CA}" type="presParOf" srcId="{8C3B8625-9B12-4520-9BBA-E9549410208D}" destId="{169118BE-9F78-4381-B2D0-A8A9753C8B9F}"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7E9DFD6-1AD4-4423-BF9B-75330E3AC270}"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endParaRPr lang="zh-TW" altLang="en-US"/>
        </a:p>
      </dgm:t>
    </dgm:pt>
    <dgm:pt modelId="{E0003B31-B559-41CF-BACA-64A60239B618}">
      <dgm:prSet phldrT="[文字]" custT="1"/>
      <dgm:spPr/>
      <dgm:t>
        <a:bodyPr/>
        <a:lstStyle/>
        <a:p>
          <a:r>
            <a:rPr lang="en-US" altLang="zh-TW" sz="2800" dirty="0">
              <a:latin typeface="清松手寫體1" panose="00000500000000000000" pitchFamily="2" charset="-120"/>
              <a:ea typeface="清松手寫體1" panose="00000500000000000000" pitchFamily="2" charset="-120"/>
            </a:rPr>
            <a:t>3/26</a:t>
          </a:r>
          <a:r>
            <a:rPr lang="zh-TW" altLang="en-US" sz="2800" dirty="0">
              <a:latin typeface="清松手寫體1" panose="00000500000000000000" pitchFamily="2" charset="-120"/>
              <a:ea typeface="清松手寫體1" panose="00000500000000000000" pitchFamily="2" charset="-120"/>
            </a:rPr>
            <a:t>第三場</a:t>
          </a:r>
        </a:p>
      </dgm:t>
    </dgm:pt>
    <dgm:pt modelId="{F677D467-7DF0-40DB-B7F1-DAA8CB150BE9}" type="par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3FAB59A-7EA4-4C35-946B-847DA9358F97}" type="sib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AE6450C-5205-4852-9125-6B4685185663}">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璧純教授指導：探究學習與探究學習模式</a:t>
          </a:r>
        </a:p>
      </dgm:t>
    </dgm:pt>
    <dgm:pt modelId="{F73F9D7C-6192-4B3C-9F9E-5B1A867AE3E8}" type="par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0310A360-6847-4365-8BD4-53044899F0C7}" type="sib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2C37E665-F1EB-4C59-99EE-D995D1A1CACC}">
      <dgm:prSet phldrT="[文字]" custT="1"/>
      <dgm:spPr/>
      <dgm:t>
        <a:bodyPr/>
        <a:lstStyle/>
        <a:p>
          <a:r>
            <a:rPr lang="en-US" altLang="zh-TW" sz="2800" dirty="0">
              <a:latin typeface="清松手寫體1" panose="00000500000000000000" pitchFamily="2" charset="-120"/>
              <a:ea typeface="清松手寫體1" panose="00000500000000000000" pitchFamily="2" charset="-120"/>
            </a:rPr>
            <a:t>3/26</a:t>
          </a:r>
          <a:r>
            <a:rPr lang="zh-TW" altLang="en-US" sz="2800" dirty="0">
              <a:latin typeface="清松手寫體1" panose="00000500000000000000" pitchFamily="2" charset="-120"/>
              <a:ea typeface="清松手寫體1" panose="00000500000000000000" pitchFamily="2" charset="-120"/>
            </a:rPr>
            <a:t>第三場</a:t>
          </a:r>
        </a:p>
      </dgm:t>
    </dgm:pt>
    <dgm:pt modelId="{9025CE6F-AE7B-4541-8C5C-8A8A6A35927F}" type="par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E53D766-7F1D-4593-865B-5A8B2949B267}" type="sib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6EFEA371-714F-422A-9228-D7AB27D3F6AB}">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群組夥伴小組分享</a:t>
          </a:r>
        </a:p>
      </dgm:t>
    </dgm:pt>
    <dgm:pt modelId="{4A8F7378-2AD9-469D-B31F-24C5C8A19F05}" type="par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53535CEA-4C7D-4F04-8645-28545AD823BC}" type="sib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8A69CF34-03A9-4459-8EEA-93C3E1EA8B35}">
      <dgm:prSet phldrT="[文字]" custT="1"/>
      <dgm:spPr/>
      <dgm:t>
        <a:bodyPr/>
        <a:lstStyle/>
        <a:p>
          <a:r>
            <a:rPr lang="en-US" altLang="zh-TW" sz="2800" dirty="0">
              <a:latin typeface="清松手寫體1" panose="00000500000000000000" pitchFamily="2" charset="-120"/>
              <a:ea typeface="清松手寫體1" panose="00000500000000000000" pitchFamily="2" charset="-120"/>
            </a:rPr>
            <a:t>3/26</a:t>
          </a:r>
          <a:r>
            <a:rPr lang="zh-TW" altLang="en-US" sz="2800" dirty="0">
              <a:latin typeface="清松手寫體1" panose="00000500000000000000" pitchFamily="2" charset="-120"/>
              <a:ea typeface="清松手寫體1" panose="00000500000000000000" pitchFamily="2" charset="-120"/>
            </a:rPr>
            <a:t>第三場</a:t>
          </a:r>
        </a:p>
      </dgm:t>
    </dgm:pt>
    <dgm:pt modelId="{32ECA04B-C934-40DC-8646-4BB80219B25A}" type="par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D07A458-C569-416B-A579-C03E673B714A}" type="sib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B458527-CA6E-42B3-AA5E-A63483EF4221}">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群組夥伴小組分享</a:t>
          </a:r>
        </a:p>
      </dgm:t>
    </dgm:pt>
    <dgm:pt modelId="{441A1793-A6FD-477B-84A4-964AA6C9505F}" type="par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F2104450-3EC1-4997-A5F0-F1DFEF576736}" type="sib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4B2E0BBB-2134-47F9-8E4E-B732D0D6254F}">
      <dgm:prSet phldrT="[文字]" custT="1"/>
      <dgm:spPr/>
      <dgm:t>
        <a:bodyPr/>
        <a:lstStyle/>
        <a:p>
          <a:pPr algn="ctr"/>
          <a:r>
            <a:rPr lang="en-US" altLang="zh-TW" sz="3200" dirty="0">
              <a:latin typeface="清松手寫體1" panose="00000500000000000000" pitchFamily="2" charset="-120"/>
              <a:ea typeface="清松手寫體1" panose="00000500000000000000" pitchFamily="2" charset="-120"/>
            </a:rPr>
            <a:t>3/26</a:t>
          </a:r>
          <a:r>
            <a:rPr lang="zh-TW" altLang="en-US" sz="3200" dirty="0">
              <a:latin typeface="清松手寫體1" panose="00000500000000000000" pitchFamily="2" charset="-120"/>
              <a:ea typeface="清松手寫體1" panose="00000500000000000000" pitchFamily="2" charset="-120"/>
            </a:rPr>
            <a:t>第場</a:t>
          </a:r>
        </a:p>
      </dgm:t>
    </dgm:pt>
    <dgm:pt modelId="{A7676287-D880-4A76-AEE1-651BDA959F99}" type="parTrans" cxnId="{0A8E5700-95D1-43E3-8A3D-994E111510F1}">
      <dgm:prSet/>
      <dgm:spPr/>
      <dgm:t>
        <a:bodyPr/>
        <a:lstStyle/>
        <a:p>
          <a:endParaRPr lang="zh-TW" altLang="en-US"/>
        </a:p>
      </dgm:t>
    </dgm:pt>
    <dgm:pt modelId="{EEDC55D2-0371-4061-82AA-32F40268D923}" type="sibTrans" cxnId="{0A8E5700-95D1-43E3-8A3D-994E111510F1}">
      <dgm:prSet/>
      <dgm:spPr/>
      <dgm:t>
        <a:bodyPr/>
        <a:lstStyle/>
        <a:p>
          <a:endParaRPr lang="zh-TW" altLang="en-US"/>
        </a:p>
      </dgm:t>
    </dgm:pt>
    <dgm:pt modelId="{F2E9D969-9AAD-4BBB-9DAD-37AC5D7D37A9}">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群組夥伴小組分享</a:t>
          </a:r>
        </a:p>
      </dgm:t>
    </dgm:pt>
    <dgm:pt modelId="{052A45F6-B713-47A3-AE31-D2FF04AFECFD}" type="parTrans" cxnId="{A2D68730-F8D8-419F-A6CE-0CF9BB241068}">
      <dgm:prSet/>
      <dgm:spPr/>
      <dgm:t>
        <a:bodyPr/>
        <a:lstStyle/>
        <a:p>
          <a:endParaRPr lang="zh-TW" altLang="en-US"/>
        </a:p>
      </dgm:t>
    </dgm:pt>
    <dgm:pt modelId="{80F4E919-6CF4-4E52-9EF3-60E1E1F69CC6}" type="sibTrans" cxnId="{A2D68730-F8D8-419F-A6CE-0CF9BB241068}">
      <dgm:prSet/>
      <dgm:spPr/>
      <dgm:t>
        <a:bodyPr/>
        <a:lstStyle/>
        <a:p>
          <a:endParaRPr lang="zh-TW" altLang="en-US"/>
        </a:p>
      </dgm:t>
    </dgm:pt>
    <dgm:pt modelId="{02F666E6-BC93-4A08-AA8E-2261EEFF7E0A}" type="pres">
      <dgm:prSet presAssocID="{57E9DFD6-1AD4-4423-BF9B-75330E3AC270}" presName="rootNode" presStyleCnt="0">
        <dgm:presLayoutVars>
          <dgm:chMax/>
          <dgm:chPref/>
          <dgm:dir/>
          <dgm:animLvl val="lvl"/>
        </dgm:presLayoutVars>
      </dgm:prSet>
      <dgm:spPr/>
    </dgm:pt>
    <dgm:pt modelId="{ABC8C1AF-7BFE-4682-B0A0-51FFE35BC5BC}" type="pres">
      <dgm:prSet presAssocID="{E0003B31-B559-41CF-BACA-64A60239B618}" presName="composite" presStyleCnt="0"/>
      <dgm:spPr/>
    </dgm:pt>
    <dgm:pt modelId="{870D7C99-E803-4ADD-8CAB-768851EA344A}" type="pres">
      <dgm:prSet presAssocID="{E0003B31-B559-41CF-BACA-64A60239B618}" presName="ParentText" presStyleLbl="node1" presStyleIdx="0" presStyleCnt="4">
        <dgm:presLayoutVars>
          <dgm:chMax val="1"/>
          <dgm:chPref val="1"/>
          <dgm:bulletEnabled val="1"/>
        </dgm:presLayoutVars>
      </dgm:prSet>
      <dgm:spPr/>
    </dgm:pt>
    <dgm:pt modelId="{3D029B8F-72B4-43F7-BF2E-A54D75D2EC21}" type="pres">
      <dgm:prSet presAssocID="{E0003B31-B559-41CF-BACA-64A60239B618}" presName="Image" presStyleLbl="b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DA9A0B35-03C5-4CBE-896A-2062CF7077AC}" type="pres">
      <dgm:prSet presAssocID="{E0003B31-B559-41CF-BACA-64A60239B618}" presName="ChildText" presStyleLbl="fgAcc1" presStyleIdx="0" presStyleCnt="4" custScaleX="177133" custLinFactNeighborX="493" custLinFactNeighborY="62165">
        <dgm:presLayoutVars>
          <dgm:chMax val="0"/>
          <dgm:chPref val="0"/>
          <dgm:bulletEnabled val="1"/>
        </dgm:presLayoutVars>
      </dgm:prSet>
      <dgm:spPr/>
    </dgm:pt>
    <dgm:pt modelId="{F8022B4C-DE5F-4867-BB7E-725368112445}" type="pres">
      <dgm:prSet presAssocID="{33FAB59A-7EA4-4C35-946B-847DA9358F97}" presName="sibTrans" presStyleCnt="0"/>
      <dgm:spPr/>
    </dgm:pt>
    <dgm:pt modelId="{A753B79B-255E-4D4B-A345-54DC7AE7D8BC}" type="pres">
      <dgm:prSet presAssocID="{2C37E665-F1EB-4C59-99EE-D995D1A1CACC}" presName="composite" presStyleCnt="0"/>
      <dgm:spPr/>
    </dgm:pt>
    <dgm:pt modelId="{71931F45-21B8-49F3-B8D0-B0F021AE7287}" type="pres">
      <dgm:prSet presAssocID="{2C37E665-F1EB-4C59-99EE-D995D1A1CACC}" presName="ParentText" presStyleLbl="node1" presStyleIdx="1" presStyleCnt="4">
        <dgm:presLayoutVars>
          <dgm:chMax val="1"/>
          <dgm:chPref val="1"/>
          <dgm:bulletEnabled val="1"/>
        </dgm:presLayoutVars>
      </dgm:prSet>
      <dgm:spPr/>
    </dgm:pt>
    <dgm:pt modelId="{07CAB71C-797D-4B27-85C7-928BC503671E}" type="pres">
      <dgm:prSet presAssocID="{2C37E665-F1EB-4C59-99EE-D995D1A1CACC}" presName="Image" presStyleLbl="b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AF10895F-EDD5-418D-B7BF-A5A1C650DC94}" type="pres">
      <dgm:prSet presAssocID="{2C37E665-F1EB-4C59-99EE-D995D1A1CACC}" presName="ChildText" presStyleLbl="fgAcc1" presStyleIdx="1" presStyleCnt="4" custScaleX="102112" custScaleY="70086" custLinFactNeighborX="-8800" custLinFactNeighborY="64167">
        <dgm:presLayoutVars>
          <dgm:chMax val="0"/>
          <dgm:chPref val="0"/>
          <dgm:bulletEnabled val="1"/>
        </dgm:presLayoutVars>
      </dgm:prSet>
      <dgm:spPr/>
    </dgm:pt>
    <dgm:pt modelId="{4144B74F-6267-45CB-B0F9-A069811DF5A6}" type="pres">
      <dgm:prSet presAssocID="{DE53D766-7F1D-4593-865B-5A8B2949B267}" presName="sibTrans" presStyleCnt="0"/>
      <dgm:spPr/>
    </dgm:pt>
    <dgm:pt modelId="{9AD6F953-DB6E-4FA1-A058-FF13E9F1B795}" type="pres">
      <dgm:prSet presAssocID="{8A69CF34-03A9-4459-8EEA-93C3E1EA8B35}" presName="composite" presStyleCnt="0"/>
      <dgm:spPr/>
    </dgm:pt>
    <dgm:pt modelId="{E333C5C0-8D31-4F2C-8E7C-D9CBC1970D1D}" type="pres">
      <dgm:prSet presAssocID="{8A69CF34-03A9-4459-8EEA-93C3E1EA8B35}" presName="ParentText" presStyleLbl="node1" presStyleIdx="2" presStyleCnt="4">
        <dgm:presLayoutVars>
          <dgm:chMax val="1"/>
          <dgm:chPref val="1"/>
          <dgm:bulletEnabled val="1"/>
        </dgm:presLayoutVars>
      </dgm:prSet>
      <dgm:spPr/>
    </dgm:pt>
    <dgm:pt modelId="{5E1F39FE-D753-4064-8DD4-EB9B7E404C9F}" type="pres">
      <dgm:prSet presAssocID="{8A69CF34-03A9-4459-8EEA-93C3E1EA8B35}" presName="Image"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pt>
    <dgm:pt modelId="{470E0FAC-20BA-4EF6-B452-7392A67454AF}" type="pres">
      <dgm:prSet presAssocID="{8A69CF34-03A9-4459-8EEA-93C3E1EA8B35}" presName="ChildText" presStyleLbl="fgAcc1" presStyleIdx="2" presStyleCnt="4" custScaleX="101524" custScaleY="61901" custLinFactNeighborX="-35852" custLinFactNeighborY="72308">
        <dgm:presLayoutVars>
          <dgm:chMax val="0"/>
          <dgm:chPref val="0"/>
          <dgm:bulletEnabled val="1"/>
        </dgm:presLayoutVars>
      </dgm:prSet>
      <dgm:spPr/>
    </dgm:pt>
    <dgm:pt modelId="{FA17B5E4-01DD-4F11-B9C4-12509E9F0C1D}" type="pres">
      <dgm:prSet presAssocID="{3D07A458-C569-416B-A579-C03E673B714A}" presName="sibTrans" presStyleCnt="0"/>
      <dgm:spPr/>
    </dgm:pt>
    <dgm:pt modelId="{08D01E98-E66A-4954-A2D5-416BE5A93CEF}" type="pres">
      <dgm:prSet presAssocID="{4B2E0BBB-2134-47F9-8E4E-B732D0D6254F}" presName="composite" presStyleCnt="0"/>
      <dgm:spPr/>
    </dgm:pt>
    <dgm:pt modelId="{00618A55-9C09-4602-BD37-6C1A5FD24EAD}" type="pres">
      <dgm:prSet presAssocID="{4B2E0BBB-2134-47F9-8E4E-B732D0D6254F}" presName="ParentText" presStyleLbl="node1" presStyleIdx="3" presStyleCnt="4">
        <dgm:presLayoutVars>
          <dgm:chMax val="1"/>
          <dgm:chPref val="1"/>
          <dgm:bulletEnabled val="1"/>
        </dgm:presLayoutVars>
      </dgm:prSet>
      <dgm:spPr/>
    </dgm:pt>
    <dgm:pt modelId="{EDE138EF-340F-42B7-BE9E-AD668F4B74C2}" type="pres">
      <dgm:prSet presAssocID="{4B2E0BBB-2134-47F9-8E4E-B732D0D6254F}" presName="Image" presStyleLbl="b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dgm:spPr>
    </dgm:pt>
    <dgm:pt modelId="{DF6389AC-E54D-42FB-8782-2AF7BB95803E}" type="pres">
      <dgm:prSet presAssocID="{4B2E0BBB-2134-47F9-8E4E-B732D0D6254F}" presName="ChildText" presStyleLbl="fgAcc1" presStyleIdx="3" presStyleCnt="4" custScaleX="101696" custScaleY="67209" custLinFactNeighborX="4985" custLinFactNeighborY="70436">
        <dgm:presLayoutVars>
          <dgm:chMax val="0"/>
          <dgm:chPref val="0"/>
          <dgm:bulletEnabled val="1"/>
        </dgm:presLayoutVars>
      </dgm:prSet>
      <dgm:spPr/>
    </dgm:pt>
  </dgm:ptLst>
  <dgm:cxnLst>
    <dgm:cxn modelId="{0A8E5700-95D1-43E3-8A3D-994E111510F1}" srcId="{57E9DFD6-1AD4-4423-BF9B-75330E3AC270}" destId="{4B2E0BBB-2134-47F9-8E4E-B732D0D6254F}" srcOrd="3" destOrd="0" parTransId="{A7676287-D880-4A76-AEE1-651BDA959F99}" sibTransId="{EEDC55D2-0371-4061-82AA-32F40268D923}"/>
    <dgm:cxn modelId="{F01C3117-6F38-45F6-818A-7E515C95655D}" type="presOf" srcId="{DB458527-CA6E-42B3-AA5E-A63483EF4221}" destId="{470E0FAC-20BA-4EF6-B452-7392A67454AF}" srcOrd="0" destOrd="0" presId="urn:microsoft.com/office/officeart/2008/layout/TitledPictureBlocks"/>
    <dgm:cxn modelId="{93F19019-8E95-4144-8434-7FD4FA523D22}" type="presOf" srcId="{8A69CF34-03A9-4459-8EEA-93C3E1EA8B35}" destId="{E333C5C0-8D31-4F2C-8E7C-D9CBC1970D1D}" srcOrd="0" destOrd="0" presId="urn:microsoft.com/office/officeart/2008/layout/TitledPictureBlocks"/>
    <dgm:cxn modelId="{A2D68730-F8D8-419F-A6CE-0CF9BB241068}" srcId="{4B2E0BBB-2134-47F9-8E4E-B732D0D6254F}" destId="{F2E9D969-9AAD-4BBB-9DAD-37AC5D7D37A9}" srcOrd="0" destOrd="0" parTransId="{052A45F6-B713-47A3-AE31-D2FF04AFECFD}" sibTransId="{80F4E919-6CF4-4E52-9EF3-60E1E1F69CC6}"/>
    <dgm:cxn modelId="{46209A30-8D38-4A84-9391-3DD546683FBE}" srcId="{57E9DFD6-1AD4-4423-BF9B-75330E3AC270}" destId="{8A69CF34-03A9-4459-8EEA-93C3E1EA8B35}" srcOrd="2" destOrd="0" parTransId="{32ECA04B-C934-40DC-8646-4BB80219B25A}" sibTransId="{3D07A458-C569-416B-A579-C03E673B714A}"/>
    <dgm:cxn modelId="{6915263B-4816-4930-A438-9589F17A408F}" type="presOf" srcId="{3AE6450C-5205-4852-9125-6B4685185663}" destId="{DA9A0B35-03C5-4CBE-896A-2062CF7077AC}" srcOrd="0" destOrd="0" presId="urn:microsoft.com/office/officeart/2008/layout/TitledPictureBlocks"/>
    <dgm:cxn modelId="{8ED6B163-BB99-4CF7-9C15-DD75F485D57E}" srcId="{57E9DFD6-1AD4-4423-BF9B-75330E3AC270}" destId="{2C37E665-F1EB-4C59-99EE-D995D1A1CACC}" srcOrd="1" destOrd="0" parTransId="{9025CE6F-AE7B-4541-8C5C-8A8A6A35927F}" sibTransId="{DE53D766-7F1D-4593-865B-5A8B2949B267}"/>
    <dgm:cxn modelId="{D173184E-5560-41D6-8923-A7367154DC26}" type="presOf" srcId="{2C37E665-F1EB-4C59-99EE-D995D1A1CACC}" destId="{71931F45-21B8-49F3-B8D0-B0F021AE7287}" srcOrd="0" destOrd="0" presId="urn:microsoft.com/office/officeart/2008/layout/TitledPictureBlocks"/>
    <dgm:cxn modelId="{650A4F52-BC11-41FE-91E6-B5A09FAAAE42}" srcId="{8A69CF34-03A9-4459-8EEA-93C3E1EA8B35}" destId="{DB458527-CA6E-42B3-AA5E-A63483EF4221}" srcOrd="0" destOrd="0" parTransId="{441A1793-A6FD-477B-84A4-964AA6C9505F}" sibTransId="{F2104450-3EC1-4997-A5F0-F1DFEF576736}"/>
    <dgm:cxn modelId="{7DA7E874-9F4E-40C2-AF20-BC158EFE5A68}" srcId="{2C37E665-F1EB-4C59-99EE-D995D1A1CACC}" destId="{6EFEA371-714F-422A-9228-D7AB27D3F6AB}" srcOrd="0" destOrd="0" parTransId="{4A8F7378-2AD9-469D-B31F-24C5C8A19F05}" sibTransId="{53535CEA-4C7D-4F04-8645-28545AD823BC}"/>
    <dgm:cxn modelId="{02419483-6482-49F8-BF87-D5E096F896D9}" srcId="{57E9DFD6-1AD4-4423-BF9B-75330E3AC270}" destId="{E0003B31-B559-41CF-BACA-64A60239B618}" srcOrd="0" destOrd="0" parTransId="{F677D467-7DF0-40DB-B7F1-DAA8CB150BE9}" sibTransId="{33FAB59A-7EA4-4C35-946B-847DA9358F97}"/>
    <dgm:cxn modelId="{7F32AD93-5F7B-4468-86C8-12A872DA3425}" type="presOf" srcId="{F2E9D969-9AAD-4BBB-9DAD-37AC5D7D37A9}" destId="{DF6389AC-E54D-42FB-8782-2AF7BB95803E}" srcOrd="0" destOrd="0" presId="urn:microsoft.com/office/officeart/2008/layout/TitledPictureBlocks"/>
    <dgm:cxn modelId="{D00359A5-0BD7-4244-828B-E82BD3DE97EF}" type="presOf" srcId="{4B2E0BBB-2134-47F9-8E4E-B732D0D6254F}" destId="{00618A55-9C09-4602-BD37-6C1A5FD24EAD}" srcOrd="0" destOrd="0" presId="urn:microsoft.com/office/officeart/2008/layout/TitledPictureBlocks"/>
    <dgm:cxn modelId="{E8B2BAA5-E1F6-4128-94D8-DB9E6C1F3A3E}" srcId="{E0003B31-B559-41CF-BACA-64A60239B618}" destId="{3AE6450C-5205-4852-9125-6B4685185663}" srcOrd="0" destOrd="0" parTransId="{F73F9D7C-6192-4B3C-9F9E-5B1A867AE3E8}" sibTransId="{0310A360-6847-4365-8BD4-53044899F0C7}"/>
    <dgm:cxn modelId="{25B18DA8-D81F-4945-AF3A-458EF4F2D482}" type="presOf" srcId="{57E9DFD6-1AD4-4423-BF9B-75330E3AC270}" destId="{02F666E6-BC93-4A08-AA8E-2261EEFF7E0A}" srcOrd="0" destOrd="0" presId="urn:microsoft.com/office/officeart/2008/layout/TitledPictureBlocks"/>
    <dgm:cxn modelId="{8CE0ACD0-18D0-4792-81D7-45C67D6B97A1}" type="presOf" srcId="{E0003B31-B559-41CF-BACA-64A60239B618}" destId="{870D7C99-E803-4ADD-8CAB-768851EA344A}" srcOrd="0" destOrd="0" presId="urn:microsoft.com/office/officeart/2008/layout/TitledPictureBlocks"/>
    <dgm:cxn modelId="{EA94B4EE-71A3-4602-974C-0916D45BE778}" type="presOf" srcId="{6EFEA371-714F-422A-9228-D7AB27D3F6AB}" destId="{AF10895F-EDD5-418D-B7BF-A5A1C650DC94}" srcOrd="0" destOrd="0" presId="urn:microsoft.com/office/officeart/2008/layout/TitledPictureBlocks"/>
    <dgm:cxn modelId="{B89631F8-DBDB-4D99-9DBD-43D9790322CE}" type="presParOf" srcId="{02F666E6-BC93-4A08-AA8E-2261EEFF7E0A}" destId="{ABC8C1AF-7BFE-4682-B0A0-51FFE35BC5BC}" srcOrd="0" destOrd="0" presId="urn:microsoft.com/office/officeart/2008/layout/TitledPictureBlocks"/>
    <dgm:cxn modelId="{420B9904-3314-477F-9572-2B37A949ED10}" type="presParOf" srcId="{ABC8C1AF-7BFE-4682-B0A0-51FFE35BC5BC}" destId="{870D7C99-E803-4ADD-8CAB-768851EA344A}" srcOrd="0" destOrd="0" presId="urn:microsoft.com/office/officeart/2008/layout/TitledPictureBlocks"/>
    <dgm:cxn modelId="{2CB33C17-EF01-417D-B9AD-4A12AEA29573}" type="presParOf" srcId="{ABC8C1AF-7BFE-4682-B0A0-51FFE35BC5BC}" destId="{3D029B8F-72B4-43F7-BF2E-A54D75D2EC21}" srcOrd="1" destOrd="0" presId="urn:microsoft.com/office/officeart/2008/layout/TitledPictureBlocks"/>
    <dgm:cxn modelId="{7943B39F-4494-450C-BFFD-A2FAAE73752F}" type="presParOf" srcId="{ABC8C1AF-7BFE-4682-B0A0-51FFE35BC5BC}" destId="{DA9A0B35-03C5-4CBE-896A-2062CF7077AC}" srcOrd="2" destOrd="0" presId="urn:microsoft.com/office/officeart/2008/layout/TitledPictureBlocks"/>
    <dgm:cxn modelId="{2C4F8257-ED31-4316-A540-D862115C91F0}" type="presParOf" srcId="{02F666E6-BC93-4A08-AA8E-2261EEFF7E0A}" destId="{F8022B4C-DE5F-4867-BB7E-725368112445}" srcOrd="1" destOrd="0" presId="urn:microsoft.com/office/officeart/2008/layout/TitledPictureBlocks"/>
    <dgm:cxn modelId="{944FCE23-9CB5-4C65-BDBF-B16245CB552E}" type="presParOf" srcId="{02F666E6-BC93-4A08-AA8E-2261EEFF7E0A}" destId="{A753B79B-255E-4D4B-A345-54DC7AE7D8BC}" srcOrd="2" destOrd="0" presId="urn:microsoft.com/office/officeart/2008/layout/TitledPictureBlocks"/>
    <dgm:cxn modelId="{12609108-E839-456F-8385-326116B23DF0}" type="presParOf" srcId="{A753B79B-255E-4D4B-A345-54DC7AE7D8BC}" destId="{71931F45-21B8-49F3-B8D0-B0F021AE7287}" srcOrd="0" destOrd="0" presId="urn:microsoft.com/office/officeart/2008/layout/TitledPictureBlocks"/>
    <dgm:cxn modelId="{379D740B-663F-4952-9D47-96D1B20D17BF}" type="presParOf" srcId="{A753B79B-255E-4D4B-A345-54DC7AE7D8BC}" destId="{07CAB71C-797D-4B27-85C7-928BC503671E}" srcOrd="1" destOrd="0" presId="urn:microsoft.com/office/officeart/2008/layout/TitledPictureBlocks"/>
    <dgm:cxn modelId="{38852362-3245-4696-9547-82048AB7342B}" type="presParOf" srcId="{A753B79B-255E-4D4B-A345-54DC7AE7D8BC}" destId="{AF10895F-EDD5-418D-B7BF-A5A1C650DC94}" srcOrd="2" destOrd="0" presId="urn:microsoft.com/office/officeart/2008/layout/TitledPictureBlocks"/>
    <dgm:cxn modelId="{B9E746DE-2467-41C2-B8A2-166C0E3D8FC6}" type="presParOf" srcId="{02F666E6-BC93-4A08-AA8E-2261EEFF7E0A}" destId="{4144B74F-6267-45CB-B0F9-A069811DF5A6}" srcOrd="3" destOrd="0" presId="urn:microsoft.com/office/officeart/2008/layout/TitledPictureBlocks"/>
    <dgm:cxn modelId="{31664734-97E3-49FB-A4F3-016EB7B18687}" type="presParOf" srcId="{02F666E6-BC93-4A08-AA8E-2261EEFF7E0A}" destId="{9AD6F953-DB6E-4FA1-A058-FF13E9F1B795}" srcOrd="4" destOrd="0" presId="urn:microsoft.com/office/officeart/2008/layout/TitledPictureBlocks"/>
    <dgm:cxn modelId="{056558A5-7121-4077-9357-35EF6EEF5A2D}" type="presParOf" srcId="{9AD6F953-DB6E-4FA1-A058-FF13E9F1B795}" destId="{E333C5C0-8D31-4F2C-8E7C-D9CBC1970D1D}" srcOrd="0" destOrd="0" presId="urn:microsoft.com/office/officeart/2008/layout/TitledPictureBlocks"/>
    <dgm:cxn modelId="{2891EBED-F963-4F06-853A-00DBA5A771A5}" type="presParOf" srcId="{9AD6F953-DB6E-4FA1-A058-FF13E9F1B795}" destId="{5E1F39FE-D753-4064-8DD4-EB9B7E404C9F}" srcOrd="1" destOrd="0" presId="urn:microsoft.com/office/officeart/2008/layout/TitledPictureBlocks"/>
    <dgm:cxn modelId="{CD60DEB3-AC47-4A4D-8508-FE1DECAF9E73}" type="presParOf" srcId="{9AD6F953-DB6E-4FA1-A058-FF13E9F1B795}" destId="{470E0FAC-20BA-4EF6-B452-7392A67454AF}" srcOrd="2" destOrd="0" presId="urn:microsoft.com/office/officeart/2008/layout/TitledPictureBlocks"/>
    <dgm:cxn modelId="{2EB3216F-DE1F-41D7-AE87-ED320BB54FD6}" type="presParOf" srcId="{02F666E6-BC93-4A08-AA8E-2261EEFF7E0A}" destId="{FA17B5E4-01DD-4F11-B9C4-12509E9F0C1D}" srcOrd="5" destOrd="0" presId="urn:microsoft.com/office/officeart/2008/layout/TitledPictureBlocks"/>
    <dgm:cxn modelId="{EC08D1A4-22E9-40AB-885D-69FA6BE038EF}" type="presParOf" srcId="{02F666E6-BC93-4A08-AA8E-2261EEFF7E0A}" destId="{08D01E98-E66A-4954-A2D5-416BE5A93CEF}" srcOrd="6" destOrd="0" presId="urn:microsoft.com/office/officeart/2008/layout/TitledPictureBlocks"/>
    <dgm:cxn modelId="{1ED22400-6DC5-4637-A600-255D821129F2}" type="presParOf" srcId="{08D01E98-E66A-4954-A2D5-416BE5A93CEF}" destId="{00618A55-9C09-4602-BD37-6C1A5FD24EAD}" srcOrd="0" destOrd="0" presId="urn:microsoft.com/office/officeart/2008/layout/TitledPictureBlocks"/>
    <dgm:cxn modelId="{6EE034B1-05D1-48D8-B153-65B7A37A0E6F}" type="presParOf" srcId="{08D01E98-E66A-4954-A2D5-416BE5A93CEF}" destId="{EDE138EF-340F-42B7-BE9E-AD668F4B74C2}" srcOrd="1" destOrd="0" presId="urn:microsoft.com/office/officeart/2008/layout/TitledPictureBlocks"/>
    <dgm:cxn modelId="{2A2EF54B-6E02-4A99-BE60-826B9D398BAD}" type="presParOf" srcId="{08D01E98-E66A-4954-A2D5-416BE5A93CEF}" destId="{DF6389AC-E54D-42FB-8782-2AF7BB95803E}" srcOrd="2" destOrd="0" presId="urn:microsoft.com/office/officeart/2008/layout/TitledPictureBlock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7E9DFD6-1AD4-4423-BF9B-75330E3AC270}"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endParaRPr lang="zh-TW" altLang="en-US"/>
        </a:p>
      </dgm:t>
    </dgm:pt>
    <dgm:pt modelId="{E0003B31-B559-41CF-BACA-64A60239B618}">
      <dgm:prSet phldrT="[文字]" custT="1"/>
      <dgm:spPr/>
      <dgm:t>
        <a:bodyPr/>
        <a:lstStyle/>
        <a:p>
          <a:r>
            <a:rPr lang="en-US" altLang="zh-TW" sz="2800" dirty="0">
              <a:latin typeface="清松手寫體1" panose="00000500000000000000" pitchFamily="2" charset="-120"/>
              <a:ea typeface="清松手寫體1" panose="00000500000000000000" pitchFamily="2" charset="-120"/>
            </a:rPr>
            <a:t>3/26</a:t>
          </a:r>
          <a:r>
            <a:rPr lang="zh-TW" altLang="en-US" sz="2800" dirty="0">
              <a:latin typeface="清松手寫體1" panose="00000500000000000000" pitchFamily="2" charset="-120"/>
              <a:ea typeface="清松手寫體1" panose="00000500000000000000" pitchFamily="2" charset="-120"/>
            </a:rPr>
            <a:t>第三場</a:t>
          </a:r>
        </a:p>
      </dgm:t>
    </dgm:pt>
    <dgm:pt modelId="{F677D467-7DF0-40DB-B7F1-DAA8CB150BE9}" type="par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3FAB59A-7EA4-4C35-946B-847DA9358F97}" type="sib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AE6450C-5205-4852-9125-6B4685185663}">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萬華國中王主任進行大班分享</a:t>
          </a:r>
        </a:p>
      </dgm:t>
    </dgm:pt>
    <dgm:pt modelId="{F73F9D7C-6192-4B3C-9F9E-5B1A867AE3E8}" type="par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0310A360-6847-4365-8BD4-53044899F0C7}" type="sib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2C37E665-F1EB-4C59-99EE-D995D1A1CACC}">
      <dgm:prSet phldrT="[文字]" custT="1"/>
      <dgm:spPr/>
      <dgm:t>
        <a:bodyPr/>
        <a:lstStyle/>
        <a:p>
          <a:r>
            <a:rPr lang="en-US" altLang="zh-TW" sz="2800" dirty="0">
              <a:latin typeface="清松手寫體1" panose="00000500000000000000" pitchFamily="2" charset="-120"/>
              <a:ea typeface="清松手寫體1" panose="00000500000000000000" pitchFamily="2" charset="-120"/>
            </a:rPr>
            <a:t>3/26</a:t>
          </a:r>
          <a:r>
            <a:rPr lang="zh-TW" altLang="en-US" sz="2800" dirty="0">
              <a:latin typeface="清松手寫體1" panose="00000500000000000000" pitchFamily="2" charset="-120"/>
              <a:ea typeface="清松手寫體1" panose="00000500000000000000" pitchFamily="2" charset="-120"/>
            </a:rPr>
            <a:t>第三場</a:t>
          </a:r>
        </a:p>
      </dgm:t>
    </dgm:pt>
    <dgm:pt modelId="{9025CE6F-AE7B-4541-8C5C-8A8A6A35927F}" type="par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E53D766-7F1D-4593-865B-5A8B2949B267}" type="sib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6EFEA371-714F-422A-9228-D7AB27D3F6AB}">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蘭州國中許主任進行大班分享</a:t>
          </a:r>
        </a:p>
      </dgm:t>
    </dgm:pt>
    <dgm:pt modelId="{4A8F7378-2AD9-469D-B31F-24C5C8A19F05}" type="par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53535CEA-4C7D-4F04-8645-28545AD823BC}" type="sib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8A69CF34-03A9-4459-8EEA-93C3E1EA8B35}">
      <dgm:prSet phldrT="[文字]" custT="1"/>
      <dgm:spPr/>
      <dgm:t>
        <a:bodyPr/>
        <a:lstStyle/>
        <a:p>
          <a:r>
            <a:rPr lang="en-US" altLang="zh-TW" sz="2800" dirty="0">
              <a:latin typeface="清松手寫體1" panose="00000500000000000000" pitchFamily="2" charset="-120"/>
              <a:ea typeface="清松手寫體1" panose="00000500000000000000" pitchFamily="2" charset="-120"/>
            </a:rPr>
            <a:t>3/26</a:t>
          </a:r>
          <a:r>
            <a:rPr lang="zh-TW" altLang="en-US" sz="2800" dirty="0">
              <a:latin typeface="清松手寫體1" panose="00000500000000000000" pitchFamily="2" charset="-120"/>
              <a:ea typeface="清松手寫體1" panose="00000500000000000000" pitchFamily="2" charset="-120"/>
            </a:rPr>
            <a:t>第三場</a:t>
          </a:r>
        </a:p>
      </dgm:t>
    </dgm:pt>
    <dgm:pt modelId="{32ECA04B-C934-40DC-8646-4BB80219B25A}" type="par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D07A458-C569-416B-A579-C03E673B714A}" type="sib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B458527-CA6E-42B3-AA5E-A63483EF4221}">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南門國中張組長進行大班分享</a:t>
          </a:r>
        </a:p>
      </dgm:t>
    </dgm:pt>
    <dgm:pt modelId="{441A1793-A6FD-477B-84A4-964AA6C9505F}" type="par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F2104450-3EC1-4997-A5F0-F1DFEF576736}" type="sib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4B2E0BBB-2134-47F9-8E4E-B732D0D6254F}">
      <dgm:prSet phldrT="[文字]" custT="1"/>
      <dgm:spPr/>
      <dgm:t>
        <a:bodyPr/>
        <a:lstStyle/>
        <a:p>
          <a:pPr algn="ctr"/>
          <a:r>
            <a:rPr lang="en-US" altLang="zh-TW" sz="3200" dirty="0">
              <a:latin typeface="清松手寫體1" panose="00000500000000000000" pitchFamily="2" charset="-120"/>
              <a:ea typeface="清松手寫體1" panose="00000500000000000000" pitchFamily="2" charset="-120"/>
            </a:rPr>
            <a:t>3/26</a:t>
          </a:r>
          <a:r>
            <a:rPr lang="zh-TW" altLang="en-US" sz="3200" dirty="0">
              <a:latin typeface="清松手寫體1" panose="00000500000000000000" pitchFamily="2" charset="-120"/>
              <a:ea typeface="清松手寫體1" panose="00000500000000000000" pitchFamily="2" charset="-120"/>
            </a:rPr>
            <a:t>第場</a:t>
          </a:r>
        </a:p>
      </dgm:t>
    </dgm:pt>
    <dgm:pt modelId="{A7676287-D880-4A76-AEE1-651BDA959F99}" type="parTrans" cxnId="{0A8E5700-95D1-43E3-8A3D-994E111510F1}">
      <dgm:prSet/>
      <dgm:spPr/>
      <dgm:t>
        <a:bodyPr/>
        <a:lstStyle/>
        <a:p>
          <a:endParaRPr lang="zh-TW" altLang="en-US"/>
        </a:p>
      </dgm:t>
    </dgm:pt>
    <dgm:pt modelId="{EEDC55D2-0371-4061-82AA-32F40268D923}" type="sibTrans" cxnId="{0A8E5700-95D1-43E3-8A3D-994E111510F1}">
      <dgm:prSet/>
      <dgm:spPr/>
      <dgm:t>
        <a:bodyPr/>
        <a:lstStyle/>
        <a:p>
          <a:endParaRPr lang="zh-TW" altLang="en-US"/>
        </a:p>
      </dgm:t>
    </dgm:pt>
    <dgm:pt modelId="{F2E9D969-9AAD-4BBB-9DAD-37AC5D7D37A9}">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蔡校長總結與期末成果分享提示</a:t>
          </a:r>
        </a:p>
      </dgm:t>
    </dgm:pt>
    <dgm:pt modelId="{052A45F6-B713-47A3-AE31-D2FF04AFECFD}" type="parTrans" cxnId="{A2D68730-F8D8-419F-A6CE-0CF9BB241068}">
      <dgm:prSet/>
      <dgm:spPr/>
      <dgm:t>
        <a:bodyPr/>
        <a:lstStyle/>
        <a:p>
          <a:endParaRPr lang="zh-TW" altLang="en-US"/>
        </a:p>
      </dgm:t>
    </dgm:pt>
    <dgm:pt modelId="{80F4E919-6CF4-4E52-9EF3-60E1E1F69CC6}" type="sibTrans" cxnId="{A2D68730-F8D8-419F-A6CE-0CF9BB241068}">
      <dgm:prSet/>
      <dgm:spPr/>
      <dgm:t>
        <a:bodyPr/>
        <a:lstStyle/>
        <a:p>
          <a:endParaRPr lang="zh-TW" altLang="en-US"/>
        </a:p>
      </dgm:t>
    </dgm:pt>
    <dgm:pt modelId="{02F666E6-BC93-4A08-AA8E-2261EEFF7E0A}" type="pres">
      <dgm:prSet presAssocID="{57E9DFD6-1AD4-4423-BF9B-75330E3AC270}" presName="rootNode" presStyleCnt="0">
        <dgm:presLayoutVars>
          <dgm:chMax/>
          <dgm:chPref/>
          <dgm:dir/>
          <dgm:animLvl val="lvl"/>
        </dgm:presLayoutVars>
      </dgm:prSet>
      <dgm:spPr/>
    </dgm:pt>
    <dgm:pt modelId="{ABC8C1AF-7BFE-4682-B0A0-51FFE35BC5BC}" type="pres">
      <dgm:prSet presAssocID="{E0003B31-B559-41CF-BACA-64A60239B618}" presName="composite" presStyleCnt="0"/>
      <dgm:spPr/>
    </dgm:pt>
    <dgm:pt modelId="{870D7C99-E803-4ADD-8CAB-768851EA344A}" type="pres">
      <dgm:prSet presAssocID="{E0003B31-B559-41CF-BACA-64A60239B618}" presName="ParentText" presStyleLbl="node1" presStyleIdx="0" presStyleCnt="4">
        <dgm:presLayoutVars>
          <dgm:chMax val="1"/>
          <dgm:chPref val="1"/>
          <dgm:bulletEnabled val="1"/>
        </dgm:presLayoutVars>
      </dgm:prSet>
      <dgm:spPr/>
    </dgm:pt>
    <dgm:pt modelId="{3D029B8F-72B4-43F7-BF2E-A54D75D2EC21}" type="pres">
      <dgm:prSet presAssocID="{E0003B31-B559-41CF-BACA-64A60239B618}" presName="Image" presStyleLbl="b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DA9A0B35-03C5-4CBE-896A-2062CF7077AC}" type="pres">
      <dgm:prSet presAssocID="{E0003B31-B559-41CF-BACA-64A60239B618}" presName="ChildText" presStyleLbl="fgAcc1" presStyleIdx="0" presStyleCnt="4" custScaleX="177133" custScaleY="66397" custLinFactNeighborX="2747" custLinFactNeighborY="-35890">
        <dgm:presLayoutVars>
          <dgm:chMax val="0"/>
          <dgm:chPref val="0"/>
          <dgm:bulletEnabled val="1"/>
        </dgm:presLayoutVars>
      </dgm:prSet>
      <dgm:spPr/>
    </dgm:pt>
    <dgm:pt modelId="{F8022B4C-DE5F-4867-BB7E-725368112445}" type="pres">
      <dgm:prSet presAssocID="{33FAB59A-7EA4-4C35-946B-847DA9358F97}" presName="sibTrans" presStyleCnt="0"/>
      <dgm:spPr/>
    </dgm:pt>
    <dgm:pt modelId="{A753B79B-255E-4D4B-A345-54DC7AE7D8BC}" type="pres">
      <dgm:prSet presAssocID="{2C37E665-F1EB-4C59-99EE-D995D1A1CACC}" presName="composite" presStyleCnt="0"/>
      <dgm:spPr/>
    </dgm:pt>
    <dgm:pt modelId="{71931F45-21B8-49F3-B8D0-B0F021AE7287}" type="pres">
      <dgm:prSet presAssocID="{2C37E665-F1EB-4C59-99EE-D995D1A1CACC}" presName="ParentText" presStyleLbl="node1" presStyleIdx="1" presStyleCnt="4">
        <dgm:presLayoutVars>
          <dgm:chMax val="1"/>
          <dgm:chPref val="1"/>
          <dgm:bulletEnabled val="1"/>
        </dgm:presLayoutVars>
      </dgm:prSet>
      <dgm:spPr/>
    </dgm:pt>
    <dgm:pt modelId="{07CAB71C-797D-4B27-85C7-928BC503671E}" type="pres">
      <dgm:prSet presAssocID="{2C37E665-F1EB-4C59-99EE-D995D1A1CACC}" presName="Image" presStyleLbl="b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AF10895F-EDD5-418D-B7BF-A5A1C650DC94}" type="pres">
      <dgm:prSet presAssocID="{2C37E665-F1EB-4C59-99EE-D995D1A1CACC}" presName="ChildText" presStyleLbl="fgAcc1" presStyleIdx="1" presStyleCnt="4" custScaleX="184604" custScaleY="70086" custLinFactNeighborX="-2237" custLinFactNeighborY="-35567">
        <dgm:presLayoutVars>
          <dgm:chMax val="0"/>
          <dgm:chPref val="0"/>
          <dgm:bulletEnabled val="1"/>
        </dgm:presLayoutVars>
      </dgm:prSet>
      <dgm:spPr/>
    </dgm:pt>
    <dgm:pt modelId="{4144B74F-6267-45CB-B0F9-A069811DF5A6}" type="pres">
      <dgm:prSet presAssocID="{DE53D766-7F1D-4593-865B-5A8B2949B267}" presName="sibTrans" presStyleCnt="0"/>
      <dgm:spPr/>
    </dgm:pt>
    <dgm:pt modelId="{9AD6F953-DB6E-4FA1-A058-FF13E9F1B795}" type="pres">
      <dgm:prSet presAssocID="{8A69CF34-03A9-4459-8EEA-93C3E1EA8B35}" presName="composite" presStyleCnt="0"/>
      <dgm:spPr/>
    </dgm:pt>
    <dgm:pt modelId="{E333C5C0-8D31-4F2C-8E7C-D9CBC1970D1D}" type="pres">
      <dgm:prSet presAssocID="{8A69CF34-03A9-4459-8EEA-93C3E1EA8B35}" presName="ParentText" presStyleLbl="node1" presStyleIdx="2" presStyleCnt="4">
        <dgm:presLayoutVars>
          <dgm:chMax val="1"/>
          <dgm:chPref val="1"/>
          <dgm:bulletEnabled val="1"/>
        </dgm:presLayoutVars>
      </dgm:prSet>
      <dgm:spPr/>
    </dgm:pt>
    <dgm:pt modelId="{5E1F39FE-D753-4064-8DD4-EB9B7E404C9F}" type="pres">
      <dgm:prSet presAssocID="{8A69CF34-03A9-4459-8EEA-93C3E1EA8B35}" presName="Image"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pt>
    <dgm:pt modelId="{470E0FAC-20BA-4EF6-B452-7392A67454AF}" type="pres">
      <dgm:prSet presAssocID="{8A69CF34-03A9-4459-8EEA-93C3E1EA8B35}" presName="ChildText" presStyleLbl="fgAcc1" presStyleIdx="2" presStyleCnt="4" custScaleX="167016" custScaleY="61901" custLinFactNeighborX="-9452" custLinFactNeighborY="-31854">
        <dgm:presLayoutVars>
          <dgm:chMax val="0"/>
          <dgm:chPref val="0"/>
          <dgm:bulletEnabled val="1"/>
        </dgm:presLayoutVars>
      </dgm:prSet>
      <dgm:spPr/>
    </dgm:pt>
    <dgm:pt modelId="{FA17B5E4-01DD-4F11-B9C4-12509E9F0C1D}" type="pres">
      <dgm:prSet presAssocID="{3D07A458-C569-416B-A579-C03E673B714A}" presName="sibTrans" presStyleCnt="0"/>
      <dgm:spPr/>
    </dgm:pt>
    <dgm:pt modelId="{08D01E98-E66A-4954-A2D5-416BE5A93CEF}" type="pres">
      <dgm:prSet presAssocID="{4B2E0BBB-2134-47F9-8E4E-B732D0D6254F}" presName="composite" presStyleCnt="0"/>
      <dgm:spPr/>
    </dgm:pt>
    <dgm:pt modelId="{00618A55-9C09-4602-BD37-6C1A5FD24EAD}" type="pres">
      <dgm:prSet presAssocID="{4B2E0BBB-2134-47F9-8E4E-B732D0D6254F}" presName="ParentText" presStyleLbl="node1" presStyleIdx="3" presStyleCnt="4">
        <dgm:presLayoutVars>
          <dgm:chMax val="1"/>
          <dgm:chPref val="1"/>
          <dgm:bulletEnabled val="1"/>
        </dgm:presLayoutVars>
      </dgm:prSet>
      <dgm:spPr/>
    </dgm:pt>
    <dgm:pt modelId="{EDE138EF-340F-42B7-BE9E-AD668F4B74C2}" type="pres">
      <dgm:prSet presAssocID="{4B2E0BBB-2134-47F9-8E4E-B732D0D6254F}" presName="Image" presStyleLbl="b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dgm:spPr>
    </dgm:pt>
    <dgm:pt modelId="{DF6389AC-E54D-42FB-8782-2AF7BB95803E}" type="pres">
      <dgm:prSet presAssocID="{4B2E0BBB-2134-47F9-8E4E-B732D0D6254F}" presName="ChildText" presStyleLbl="fgAcc1" presStyleIdx="3" presStyleCnt="4" custScaleX="168636" custScaleY="67209" custLinFactNeighborX="4445" custLinFactNeighborY="-26585">
        <dgm:presLayoutVars>
          <dgm:chMax val="0"/>
          <dgm:chPref val="0"/>
          <dgm:bulletEnabled val="1"/>
        </dgm:presLayoutVars>
      </dgm:prSet>
      <dgm:spPr/>
    </dgm:pt>
  </dgm:ptLst>
  <dgm:cxnLst>
    <dgm:cxn modelId="{0A8E5700-95D1-43E3-8A3D-994E111510F1}" srcId="{57E9DFD6-1AD4-4423-BF9B-75330E3AC270}" destId="{4B2E0BBB-2134-47F9-8E4E-B732D0D6254F}" srcOrd="3" destOrd="0" parTransId="{A7676287-D880-4A76-AEE1-651BDA959F99}" sibTransId="{EEDC55D2-0371-4061-82AA-32F40268D923}"/>
    <dgm:cxn modelId="{F01C3117-6F38-45F6-818A-7E515C95655D}" type="presOf" srcId="{DB458527-CA6E-42B3-AA5E-A63483EF4221}" destId="{470E0FAC-20BA-4EF6-B452-7392A67454AF}" srcOrd="0" destOrd="0" presId="urn:microsoft.com/office/officeart/2008/layout/TitledPictureBlocks"/>
    <dgm:cxn modelId="{93F19019-8E95-4144-8434-7FD4FA523D22}" type="presOf" srcId="{8A69CF34-03A9-4459-8EEA-93C3E1EA8B35}" destId="{E333C5C0-8D31-4F2C-8E7C-D9CBC1970D1D}" srcOrd="0" destOrd="0" presId="urn:microsoft.com/office/officeart/2008/layout/TitledPictureBlocks"/>
    <dgm:cxn modelId="{A2D68730-F8D8-419F-A6CE-0CF9BB241068}" srcId="{4B2E0BBB-2134-47F9-8E4E-B732D0D6254F}" destId="{F2E9D969-9AAD-4BBB-9DAD-37AC5D7D37A9}" srcOrd="0" destOrd="0" parTransId="{052A45F6-B713-47A3-AE31-D2FF04AFECFD}" sibTransId="{80F4E919-6CF4-4E52-9EF3-60E1E1F69CC6}"/>
    <dgm:cxn modelId="{46209A30-8D38-4A84-9391-3DD546683FBE}" srcId="{57E9DFD6-1AD4-4423-BF9B-75330E3AC270}" destId="{8A69CF34-03A9-4459-8EEA-93C3E1EA8B35}" srcOrd="2" destOrd="0" parTransId="{32ECA04B-C934-40DC-8646-4BB80219B25A}" sibTransId="{3D07A458-C569-416B-A579-C03E673B714A}"/>
    <dgm:cxn modelId="{6915263B-4816-4930-A438-9589F17A408F}" type="presOf" srcId="{3AE6450C-5205-4852-9125-6B4685185663}" destId="{DA9A0B35-03C5-4CBE-896A-2062CF7077AC}" srcOrd="0" destOrd="0" presId="urn:microsoft.com/office/officeart/2008/layout/TitledPictureBlocks"/>
    <dgm:cxn modelId="{8ED6B163-BB99-4CF7-9C15-DD75F485D57E}" srcId="{57E9DFD6-1AD4-4423-BF9B-75330E3AC270}" destId="{2C37E665-F1EB-4C59-99EE-D995D1A1CACC}" srcOrd="1" destOrd="0" parTransId="{9025CE6F-AE7B-4541-8C5C-8A8A6A35927F}" sibTransId="{DE53D766-7F1D-4593-865B-5A8B2949B267}"/>
    <dgm:cxn modelId="{D173184E-5560-41D6-8923-A7367154DC26}" type="presOf" srcId="{2C37E665-F1EB-4C59-99EE-D995D1A1CACC}" destId="{71931F45-21B8-49F3-B8D0-B0F021AE7287}" srcOrd="0" destOrd="0" presId="urn:microsoft.com/office/officeart/2008/layout/TitledPictureBlocks"/>
    <dgm:cxn modelId="{650A4F52-BC11-41FE-91E6-B5A09FAAAE42}" srcId="{8A69CF34-03A9-4459-8EEA-93C3E1EA8B35}" destId="{DB458527-CA6E-42B3-AA5E-A63483EF4221}" srcOrd="0" destOrd="0" parTransId="{441A1793-A6FD-477B-84A4-964AA6C9505F}" sibTransId="{F2104450-3EC1-4997-A5F0-F1DFEF576736}"/>
    <dgm:cxn modelId="{7DA7E874-9F4E-40C2-AF20-BC158EFE5A68}" srcId="{2C37E665-F1EB-4C59-99EE-D995D1A1CACC}" destId="{6EFEA371-714F-422A-9228-D7AB27D3F6AB}" srcOrd="0" destOrd="0" parTransId="{4A8F7378-2AD9-469D-B31F-24C5C8A19F05}" sibTransId="{53535CEA-4C7D-4F04-8645-28545AD823BC}"/>
    <dgm:cxn modelId="{02419483-6482-49F8-BF87-D5E096F896D9}" srcId="{57E9DFD6-1AD4-4423-BF9B-75330E3AC270}" destId="{E0003B31-B559-41CF-BACA-64A60239B618}" srcOrd="0" destOrd="0" parTransId="{F677D467-7DF0-40DB-B7F1-DAA8CB150BE9}" sibTransId="{33FAB59A-7EA4-4C35-946B-847DA9358F97}"/>
    <dgm:cxn modelId="{7F32AD93-5F7B-4468-86C8-12A872DA3425}" type="presOf" srcId="{F2E9D969-9AAD-4BBB-9DAD-37AC5D7D37A9}" destId="{DF6389AC-E54D-42FB-8782-2AF7BB95803E}" srcOrd="0" destOrd="0" presId="urn:microsoft.com/office/officeart/2008/layout/TitledPictureBlocks"/>
    <dgm:cxn modelId="{D00359A5-0BD7-4244-828B-E82BD3DE97EF}" type="presOf" srcId="{4B2E0BBB-2134-47F9-8E4E-B732D0D6254F}" destId="{00618A55-9C09-4602-BD37-6C1A5FD24EAD}" srcOrd="0" destOrd="0" presId="urn:microsoft.com/office/officeart/2008/layout/TitledPictureBlocks"/>
    <dgm:cxn modelId="{E8B2BAA5-E1F6-4128-94D8-DB9E6C1F3A3E}" srcId="{E0003B31-B559-41CF-BACA-64A60239B618}" destId="{3AE6450C-5205-4852-9125-6B4685185663}" srcOrd="0" destOrd="0" parTransId="{F73F9D7C-6192-4B3C-9F9E-5B1A867AE3E8}" sibTransId="{0310A360-6847-4365-8BD4-53044899F0C7}"/>
    <dgm:cxn modelId="{25B18DA8-D81F-4945-AF3A-458EF4F2D482}" type="presOf" srcId="{57E9DFD6-1AD4-4423-BF9B-75330E3AC270}" destId="{02F666E6-BC93-4A08-AA8E-2261EEFF7E0A}" srcOrd="0" destOrd="0" presId="urn:microsoft.com/office/officeart/2008/layout/TitledPictureBlocks"/>
    <dgm:cxn modelId="{8CE0ACD0-18D0-4792-81D7-45C67D6B97A1}" type="presOf" srcId="{E0003B31-B559-41CF-BACA-64A60239B618}" destId="{870D7C99-E803-4ADD-8CAB-768851EA344A}" srcOrd="0" destOrd="0" presId="urn:microsoft.com/office/officeart/2008/layout/TitledPictureBlocks"/>
    <dgm:cxn modelId="{EA94B4EE-71A3-4602-974C-0916D45BE778}" type="presOf" srcId="{6EFEA371-714F-422A-9228-D7AB27D3F6AB}" destId="{AF10895F-EDD5-418D-B7BF-A5A1C650DC94}" srcOrd="0" destOrd="0" presId="urn:microsoft.com/office/officeart/2008/layout/TitledPictureBlocks"/>
    <dgm:cxn modelId="{B89631F8-DBDB-4D99-9DBD-43D9790322CE}" type="presParOf" srcId="{02F666E6-BC93-4A08-AA8E-2261EEFF7E0A}" destId="{ABC8C1AF-7BFE-4682-B0A0-51FFE35BC5BC}" srcOrd="0" destOrd="0" presId="urn:microsoft.com/office/officeart/2008/layout/TitledPictureBlocks"/>
    <dgm:cxn modelId="{420B9904-3314-477F-9572-2B37A949ED10}" type="presParOf" srcId="{ABC8C1AF-7BFE-4682-B0A0-51FFE35BC5BC}" destId="{870D7C99-E803-4ADD-8CAB-768851EA344A}" srcOrd="0" destOrd="0" presId="urn:microsoft.com/office/officeart/2008/layout/TitledPictureBlocks"/>
    <dgm:cxn modelId="{2CB33C17-EF01-417D-B9AD-4A12AEA29573}" type="presParOf" srcId="{ABC8C1AF-7BFE-4682-B0A0-51FFE35BC5BC}" destId="{3D029B8F-72B4-43F7-BF2E-A54D75D2EC21}" srcOrd="1" destOrd="0" presId="urn:microsoft.com/office/officeart/2008/layout/TitledPictureBlocks"/>
    <dgm:cxn modelId="{7943B39F-4494-450C-BFFD-A2FAAE73752F}" type="presParOf" srcId="{ABC8C1AF-7BFE-4682-B0A0-51FFE35BC5BC}" destId="{DA9A0B35-03C5-4CBE-896A-2062CF7077AC}" srcOrd="2" destOrd="0" presId="urn:microsoft.com/office/officeart/2008/layout/TitledPictureBlocks"/>
    <dgm:cxn modelId="{2C4F8257-ED31-4316-A540-D862115C91F0}" type="presParOf" srcId="{02F666E6-BC93-4A08-AA8E-2261EEFF7E0A}" destId="{F8022B4C-DE5F-4867-BB7E-725368112445}" srcOrd="1" destOrd="0" presId="urn:microsoft.com/office/officeart/2008/layout/TitledPictureBlocks"/>
    <dgm:cxn modelId="{944FCE23-9CB5-4C65-BDBF-B16245CB552E}" type="presParOf" srcId="{02F666E6-BC93-4A08-AA8E-2261EEFF7E0A}" destId="{A753B79B-255E-4D4B-A345-54DC7AE7D8BC}" srcOrd="2" destOrd="0" presId="urn:microsoft.com/office/officeart/2008/layout/TitledPictureBlocks"/>
    <dgm:cxn modelId="{12609108-E839-456F-8385-326116B23DF0}" type="presParOf" srcId="{A753B79B-255E-4D4B-A345-54DC7AE7D8BC}" destId="{71931F45-21B8-49F3-B8D0-B0F021AE7287}" srcOrd="0" destOrd="0" presId="urn:microsoft.com/office/officeart/2008/layout/TitledPictureBlocks"/>
    <dgm:cxn modelId="{379D740B-663F-4952-9D47-96D1B20D17BF}" type="presParOf" srcId="{A753B79B-255E-4D4B-A345-54DC7AE7D8BC}" destId="{07CAB71C-797D-4B27-85C7-928BC503671E}" srcOrd="1" destOrd="0" presId="urn:microsoft.com/office/officeart/2008/layout/TitledPictureBlocks"/>
    <dgm:cxn modelId="{38852362-3245-4696-9547-82048AB7342B}" type="presParOf" srcId="{A753B79B-255E-4D4B-A345-54DC7AE7D8BC}" destId="{AF10895F-EDD5-418D-B7BF-A5A1C650DC94}" srcOrd="2" destOrd="0" presId="urn:microsoft.com/office/officeart/2008/layout/TitledPictureBlocks"/>
    <dgm:cxn modelId="{B9E746DE-2467-41C2-B8A2-166C0E3D8FC6}" type="presParOf" srcId="{02F666E6-BC93-4A08-AA8E-2261EEFF7E0A}" destId="{4144B74F-6267-45CB-B0F9-A069811DF5A6}" srcOrd="3" destOrd="0" presId="urn:microsoft.com/office/officeart/2008/layout/TitledPictureBlocks"/>
    <dgm:cxn modelId="{31664734-97E3-49FB-A4F3-016EB7B18687}" type="presParOf" srcId="{02F666E6-BC93-4A08-AA8E-2261EEFF7E0A}" destId="{9AD6F953-DB6E-4FA1-A058-FF13E9F1B795}" srcOrd="4" destOrd="0" presId="urn:microsoft.com/office/officeart/2008/layout/TitledPictureBlocks"/>
    <dgm:cxn modelId="{056558A5-7121-4077-9357-35EF6EEF5A2D}" type="presParOf" srcId="{9AD6F953-DB6E-4FA1-A058-FF13E9F1B795}" destId="{E333C5C0-8D31-4F2C-8E7C-D9CBC1970D1D}" srcOrd="0" destOrd="0" presId="urn:microsoft.com/office/officeart/2008/layout/TitledPictureBlocks"/>
    <dgm:cxn modelId="{2891EBED-F963-4F06-853A-00DBA5A771A5}" type="presParOf" srcId="{9AD6F953-DB6E-4FA1-A058-FF13E9F1B795}" destId="{5E1F39FE-D753-4064-8DD4-EB9B7E404C9F}" srcOrd="1" destOrd="0" presId="urn:microsoft.com/office/officeart/2008/layout/TitledPictureBlocks"/>
    <dgm:cxn modelId="{CD60DEB3-AC47-4A4D-8508-FE1DECAF9E73}" type="presParOf" srcId="{9AD6F953-DB6E-4FA1-A058-FF13E9F1B795}" destId="{470E0FAC-20BA-4EF6-B452-7392A67454AF}" srcOrd="2" destOrd="0" presId="urn:microsoft.com/office/officeart/2008/layout/TitledPictureBlocks"/>
    <dgm:cxn modelId="{2EB3216F-DE1F-41D7-AE87-ED320BB54FD6}" type="presParOf" srcId="{02F666E6-BC93-4A08-AA8E-2261EEFF7E0A}" destId="{FA17B5E4-01DD-4F11-B9C4-12509E9F0C1D}" srcOrd="5" destOrd="0" presId="urn:microsoft.com/office/officeart/2008/layout/TitledPictureBlocks"/>
    <dgm:cxn modelId="{EC08D1A4-22E9-40AB-885D-69FA6BE038EF}" type="presParOf" srcId="{02F666E6-BC93-4A08-AA8E-2261EEFF7E0A}" destId="{08D01E98-E66A-4954-A2D5-416BE5A93CEF}" srcOrd="6" destOrd="0" presId="urn:microsoft.com/office/officeart/2008/layout/TitledPictureBlocks"/>
    <dgm:cxn modelId="{1ED22400-6DC5-4637-A600-255D821129F2}" type="presParOf" srcId="{08D01E98-E66A-4954-A2D5-416BE5A93CEF}" destId="{00618A55-9C09-4602-BD37-6C1A5FD24EAD}" srcOrd="0" destOrd="0" presId="urn:microsoft.com/office/officeart/2008/layout/TitledPictureBlocks"/>
    <dgm:cxn modelId="{6EE034B1-05D1-48D8-B153-65B7A37A0E6F}" type="presParOf" srcId="{08D01E98-E66A-4954-A2D5-416BE5A93CEF}" destId="{EDE138EF-340F-42B7-BE9E-AD668F4B74C2}" srcOrd="1" destOrd="0" presId="urn:microsoft.com/office/officeart/2008/layout/TitledPictureBlocks"/>
    <dgm:cxn modelId="{2A2EF54B-6E02-4A99-BE60-826B9D398BAD}" type="presParOf" srcId="{08D01E98-E66A-4954-A2D5-416BE5A93CEF}" destId="{DF6389AC-E54D-42FB-8782-2AF7BB95803E}" srcOrd="2" destOrd="0" presId="urn:microsoft.com/office/officeart/2008/layout/TitledPictureBlock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7E9DFD6-1AD4-4423-BF9B-75330E3AC270}"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endParaRPr lang="zh-TW" altLang="en-US"/>
        </a:p>
      </dgm:t>
    </dgm:pt>
    <dgm:pt modelId="{E0003B31-B559-41CF-BACA-64A60239B618}">
      <dgm:prSet phldrT="[文字]" custT="1"/>
      <dgm:spPr/>
      <dgm:t>
        <a:bodyPr/>
        <a:lstStyle/>
        <a:p>
          <a:r>
            <a:rPr lang="en-US" altLang="zh-TW" sz="2800" dirty="0">
              <a:latin typeface="清松手寫體1" panose="00000500000000000000" pitchFamily="2" charset="-120"/>
              <a:ea typeface="清松手寫體1" panose="00000500000000000000" pitchFamily="2" charset="-120"/>
            </a:rPr>
            <a:t>3/21</a:t>
          </a:r>
          <a:r>
            <a:rPr lang="zh-TW" altLang="en-US" sz="2800" dirty="0">
              <a:latin typeface="清松手寫體1" panose="00000500000000000000" pitchFamily="2" charset="-120"/>
              <a:ea typeface="清松手寫體1" panose="00000500000000000000" pitchFamily="2" charset="-120"/>
            </a:rPr>
            <a:t>公開課</a:t>
          </a:r>
          <a:r>
            <a:rPr lang="en-US" altLang="zh-TW" sz="2800" dirty="0">
              <a:latin typeface="清松手寫體1" panose="00000500000000000000" pitchFamily="2" charset="-120"/>
              <a:ea typeface="清松手寫體1" panose="00000500000000000000" pitchFamily="2" charset="-120"/>
            </a:rPr>
            <a:t>-</a:t>
          </a:r>
          <a:r>
            <a:rPr lang="zh-TW" altLang="en-US" sz="2800" dirty="0">
              <a:latin typeface="清松手寫體1" panose="00000500000000000000" pitchFamily="2" charset="-120"/>
              <a:ea typeface="清松手寫體1" panose="00000500000000000000" pitchFamily="2" charset="-120"/>
            </a:rPr>
            <a:t>邏輯思維</a:t>
          </a:r>
        </a:p>
      </dgm:t>
    </dgm:pt>
    <dgm:pt modelId="{F677D467-7DF0-40DB-B7F1-DAA8CB150BE9}" type="par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3FAB59A-7EA4-4C35-946B-847DA9358F97}" type="sib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AE6450C-5205-4852-9125-6B4685185663}">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蕭千金老師授課</a:t>
          </a:r>
        </a:p>
      </dgm:t>
    </dgm:pt>
    <dgm:pt modelId="{F73F9D7C-6192-4B3C-9F9E-5B1A867AE3E8}" type="par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0310A360-6847-4365-8BD4-53044899F0C7}" type="sib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2C37E665-F1EB-4C59-99EE-D995D1A1CACC}">
      <dgm:prSet phldrT="[文字]" custT="1"/>
      <dgm:spPr/>
      <dgm:t>
        <a:bodyPr/>
        <a:lstStyle/>
        <a:p>
          <a:r>
            <a:rPr lang="en-US" altLang="zh-TW" sz="2800" dirty="0">
              <a:latin typeface="清松手寫體1" panose="00000500000000000000" pitchFamily="2" charset="-120"/>
              <a:ea typeface="清松手寫體1" panose="00000500000000000000" pitchFamily="2" charset="-120"/>
            </a:rPr>
            <a:t>3/21</a:t>
          </a:r>
          <a:r>
            <a:rPr lang="zh-TW" altLang="en-US" sz="2800" dirty="0">
              <a:latin typeface="清松手寫體1" panose="00000500000000000000" pitchFamily="2" charset="-120"/>
              <a:ea typeface="清松手寫體1" panose="00000500000000000000" pitchFamily="2" charset="-120"/>
            </a:rPr>
            <a:t>公開課</a:t>
          </a:r>
          <a:r>
            <a:rPr lang="en-US" altLang="zh-TW" sz="2800" dirty="0">
              <a:latin typeface="清松手寫體1" panose="00000500000000000000" pitchFamily="2" charset="-120"/>
              <a:ea typeface="清松手寫體1" panose="00000500000000000000" pitchFamily="2" charset="-120"/>
            </a:rPr>
            <a:t>-</a:t>
          </a:r>
          <a:r>
            <a:rPr lang="zh-TW" altLang="en-US" sz="2800" dirty="0">
              <a:latin typeface="清松手寫體1" panose="00000500000000000000" pitchFamily="2" charset="-120"/>
              <a:ea typeface="清松手寫體1" panose="00000500000000000000" pitchFamily="2" charset="-120"/>
            </a:rPr>
            <a:t>授課</a:t>
          </a:r>
        </a:p>
      </dgm:t>
    </dgm:pt>
    <dgm:pt modelId="{9025CE6F-AE7B-4541-8C5C-8A8A6A35927F}" type="par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E53D766-7F1D-4593-865B-5A8B2949B267}" type="sib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6EFEA371-714F-422A-9228-D7AB27D3F6AB}">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教師引導學生分組進行課程</a:t>
          </a:r>
        </a:p>
      </dgm:t>
    </dgm:pt>
    <dgm:pt modelId="{4A8F7378-2AD9-469D-B31F-24C5C8A19F05}" type="par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53535CEA-4C7D-4F04-8645-28545AD823BC}" type="sib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8A69CF34-03A9-4459-8EEA-93C3E1EA8B35}">
      <dgm:prSet phldrT="[文字]" custT="1"/>
      <dgm:spPr/>
      <dgm:t>
        <a:bodyPr/>
        <a:lstStyle/>
        <a:p>
          <a:r>
            <a:rPr lang="en-US" altLang="zh-TW" sz="2800" dirty="0">
              <a:latin typeface="清松手寫體1" panose="00000500000000000000" pitchFamily="2" charset="-120"/>
              <a:ea typeface="清松手寫體1" panose="00000500000000000000" pitchFamily="2" charset="-120"/>
            </a:rPr>
            <a:t>3/21</a:t>
          </a:r>
          <a:r>
            <a:rPr lang="zh-TW" altLang="en-US" sz="2800" dirty="0">
              <a:latin typeface="清松手寫體1" panose="00000500000000000000" pitchFamily="2" charset="-120"/>
              <a:ea typeface="清松手寫體1" panose="00000500000000000000" pitchFamily="2" charset="-120"/>
            </a:rPr>
            <a:t>公開課</a:t>
          </a:r>
          <a:r>
            <a:rPr lang="en-US" altLang="zh-TW" sz="2800" dirty="0">
              <a:latin typeface="清松手寫體1" panose="00000500000000000000" pitchFamily="2" charset="-120"/>
              <a:ea typeface="清松手寫體1" panose="00000500000000000000" pitchFamily="2" charset="-120"/>
            </a:rPr>
            <a:t>-</a:t>
          </a:r>
          <a:r>
            <a:rPr lang="zh-TW" altLang="en-US" sz="2800" dirty="0">
              <a:latin typeface="清松手寫體1" panose="00000500000000000000" pitchFamily="2" charset="-120"/>
              <a:ea typeface="清松手寫體1" panose="00000500000000000000" pitchFamily="2" charset="-120"/>
            </a:rPr>
            <a:t>授課</a:t>
          </a:r>
        </a:p>
      </dgm:t>
    </dgm:pt>
    <dgm:pt modelId="{32ECA04B-C934-40DC-8646-4BB80219B25A}" type="par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D07A458-C569-416B-A579-C03E673B714A}" type="sib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B458527-CA6E-42B3-AA5E-A63483EF4221}">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教師引導學生分組進行課程</a:t>
          </a:r>
        </a:p>
      </dgm:t>
    </dgm:pt>
    <dgm:pt modelId="{441A1793-A6FD-477B-84A4-964AA6C9505F}" type="par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F2104450-3EC1-4997-A5F0-F1DFEF576736}" type="sib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4B2E0BBB-2134-47F9-8E4E-B732D0D6254F}">
      <dgm:prSet phldrT="[文字]" custT="1"/>
      <dgm:spPr/>
      <dgm:t>
        <a:bodyPr/>
        <a:lstStyle/>
        <a:p>
          <a:pPr algn="ctr"/>
          <a:r>
            <a:rPr lang="en-US" altLang="zh-TW" sz="2800" dirty="0">
              <a:latin typeface="清松手寫體1" panose="00000500000000000000" pitchFamily="2" charset="-120"/>
              <a:ea typeface="清松手寫體1" panose="00000500000000000000" pitchFamily="2" charset="-120"/>
            </a:rPr>
            <a:t>3/21</a:t>
          </a:r>
          <a:r>
            <a:rPr lang="zh-TW" altLang="en-US" sz="2800" dirty="0">
              <a:latin typeface="清松手寫體1" panose="00000500000000000000" pitchFamily="2" charset="-120"/>
              <a:ea typeface="清松手寫體1" panose="00000500000000000000" pitchFamily="2" charset="-120"/>
            </a:rPr>
            <a:t>公開課</a:t>
          </a:r>
          <a:r>
            <a:rPr lang="en-US" altLang="zh-TW" sz="2800" dirty="0">
              <a:latin typeface="清松手寫體1" panose="00000500000000000000" pitchFamily="2" charset="-120"/>
              <a:ea typeface="清松手寫體1" panose="00000500000000000000" pitchFamily="2" charset="-120"/>
            </a:rPr>
            <a:t>-</a:t>
          </a:r>
          <a:r>
            <a:rPr lang="zh-TW" altLang="en-US" sz="2800" dirty="0">
              <a:latin typeface="清松手寫體1" panose="00000500000000000000" pitchFamily="2" charset="-120"/>
              <a:ea typeface="清松手寫體1" panose="00000500000000000000" pitchFamily="2" charset="-120"/>
            </a:rPr>
            <a:t>議課</a:t>
          </a:r>
          <a:endParaRPr lang="en-US" altLang="zh-TW" sz="2800" dirty="0">
            <a:latin typeface="清松手寫體1" panose="00000500000000000000" pitchFamily="2" charset="-120"/>
            <a:ea typeface="清松手寫體1" panose="00000500000000000000" pitchFamily="2" charset="-120"/>
          </a:endParaRPr>
        </a:p>
      </dgm:t>
    </dgm:pt>
    <dgm:pt modelId="{A7676287-D880-4A76-AEE1-651BDA959F99}" type="parTrans" cxnId="{0A8E5700-95D1-43E3-8A3D-994E111510F1}">
      <dgm:prSet/>
      <dgm:spPr/>
      <dgm:t>
        <a:bodyPr/>
        <a:lstStyle/>
        <a:p>
          <a:endParaRPr lang="zh-TW" altLang="en-US"/>
        </a:p>
      </dgm:t>
    </dgm:pt>
    <dgm:pt modelId="{EEDC55D2-0371-4061-82AA-32F40268D923}" type="sibTrans" cxnId="{0A8E5700-95D1-43E3-8A3D-994E111510F1}">
      <dgm:prSet/>
      <dgm:spPr/>
      <dgm:t>
        <a:bodyPr/>
        <a:lstStyle/>
        <a:p>
          <a:endParaRPr lang="zh-TW" altLang="en-US"/>
        </a:p>
      </dgm:t>
    </dgm:pt>
    <dgm:pt modelId="{F2E9D969-9AAD-4BBB-9DAD-37AC5D7D37A9}">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歐陽秀幸校長指導</a:t>
          </a:r>
        </a:p>
      </dgm:t>
    </dgm:pt>
    <dgm:pt modelId="{052A45F6-B713-47A3-AE31-D2FF04AFECFD}" type="parTrans" cxnId="{A2D68730-F8D8-419F-A6CE-0CF9BB241068}">
      <dgm:prSet/>
      <dgm:spPr/>
      <dgm:t>
        <a:bodyPr/>
        <a:lstStyle/>
        <a:p>
          <a:endParaRPr lang="zh-TW" altLang="en-US"/>
        </a:p>
      </dgm:t>
    </dgm:pt>
    <dgm:pt modelId="{80F4E919-6CF4-4E52-9EF3-60E1E1F69CC6}" type="sibTrans" cxnId="{A2D68730-F8D8-419F-A6CE-0CF9BB241068}">
      <dgm:prSet/>
      <dgm:spPr/>
      <dgm:t>
        <a:bodyPr/>
        <a:lstStyle/>
        <a:p>
          <a:endParaRPr lang="zh-TW" altLang="en-US"/>
        </a:p>
      </dgm:t>
    </dgm:pt>
    <dgm:pt modelId="{02F666E6-BC93-4A08-AA8E-2261EEFF7E0A}" type="pres">
      <dgm:prSet presAssocID="{57E9DFD6-1AD4-4423-BF9B-75330E3AC270}" presName="rootNode" presStyleCnt="0">
        <dgm:presLayoutVars>
          <dgm:chMax/>
          <dgm:chPref/>
          <dgm:dir/>
          <dgm:animLvl val="lvl"/>
        </dgm:presLayoutVars>
      </dgm:prSet>
      <dgm:spPr/>
    </dgm:pt>
    <dgm:pt modelId="{ABC8C1AF-7BFE-4682-B0A0-51FFE35BC5BC}" type="pres">
      <dgm:prSet presAssocID="{E0003B31-B559-41CF-BACA-64A60239B618}" presName="composite" presStyleCnt="0"/>
      <dgm:spPr/>
    </dgm:pt>
    <dgm:pt modelId="{870D7C99-E803-4ADD-8CAB-768851EA344A}" type="pres">
      <dgm:prSet presAssocID="{E0003B31-B559-41CF-BACA-64A60239B618}" presName="ParentText" presStyleLbl="node1" presStyleIdx="0" presStyleCnt="4">
        <dgm:presLayoutVars>
          <dgm:chMax val="1"/>
          <dgm:chPref val="1"/>
          <dgm:bulletEnabled val="1"/>
        </dgm:presLayoutVars>
      </dgm:prSet>
      <dgm:spPr/>
    </dgm:pt>
    <dgm:pt modelId="{3D029B8F-72B4-43F7-BF2E-A54D75D2EC21}" type="pres">
      <dgm:prSet presAssocID="{E0003B31-B559-41CF-BACA-64A60239B618}" presName="Image" presStyleLbl="b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DA9A0B35-03C5-4CBE-896A-2062CF7077AC}" type="pres">
      <dgm:prSet presAssocID="{E0003B31-B559-41CF-BACA-64A60239B618}" presName="ChildText" presStyleLbl="fgAcc1" presStyleIdx="0" presStyleCnt="4" custScaleX="173972" custScaleY="40166" custLinFactNeighborX="-34488" custLinFactNeighborY="76624">
        <dgm:presLayoutVars>
          <dgm:chMax val="0"/>
          <dgm:chPref val="0"/>
          <dgm:bulletEnabled val="1"/>
        </dgm:presLayoutVars>
      </dgm:prSet>
      <dgm:spPr/>
    </dgm:pt>
    <dgm:pt modelId="{F8022B4C-DE5F-4867-BB7E-725368112445}" type="pres">
      <dgm:prSet presAssocID="{33FAB59A-7EA4-4C35-946B-847DA9358F97}" presName="sibTrans" presStyleCnt="0"/>
      <dgm:spPr/>
    </dgm:pt>
    <dgm:pt modelId="{A753B79B-255E-4D4B-A345-54DC7AE7D8BC}" type="pres">
      <dgm:prSet presAssocID="{2C37E665-F1EB-4C59-99EE-D995D1A1CACC}" presName="composite" presStyleCnt="0"/>
      <dgm:spPr/>
    </dgm:pt>
    <dgm:pt modelId="{71931F45-21B8-49F3-B8D0-B0F021AE7287}" type="pres">
      <dgm:prSet presAssocID="{2C37E665-F1EB-4C59-99EE-D995D1A1CACC}" presName="ParentText" presStyleLbl="node1" presStyleIdx="1" presStyleCnt="4">
        <dgm:presLayoutVars>
          <dgm:chMax val="1"/>
          <dgm:chPref val="1"/>
          <dgm:bulletEnabled val="1"/>
        </dgm:presLayoutVars>
      </dgm:prSet>
      <dgm:spPr/>
    </dgm:pt>
    <dgm:pt modelId="{07CAB71C-797D-4B27-85C7-928BC503671E}" type="pres">
      <dgm:prSet presAssocID="{2C37E665-F1EB-4C59-99EE-D995D1A1CACC}" presName="Image" presStyleLbl="b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AF10895F-EDD5-418D-B7BF-A5A1C650DC94}" type="pres">
      <dgm:prSet presAssocID="{2C37E665-F1EB-4C59-99EE-D995D1A1CACC}" presName="ChildText" presStyleLbl="fgAcc1" presStyleIdx="1" presStyleCnt="4" custScaleX="147111" custScaleY="62382" custLinFactNeighborX="-14284" custLinFactNeighborY="74424">
        <dgm:presLayoutVars>
          <dgm:chMax val="0"/>
          <dgm:chPref val="0"/>
          <dgm:bulletEnabled val="1"/>
        </dgm:presLayoutVars>
      </dgm:prSet>
      <dgm:spPr/>
    </dgm:pt>
    <dgm:pt modelId="{4144B74F-6267-45CB-B0F9-A069811DF5A6}" type="pres">
      <dgm:prSet presAssocID="{DE53D766-7F1D-4593-865B-5A8B2949B267}" presName="sibTrans" presStyleCnt="0"/>
      <dgm:spPr/>
    </dgm:pt>
    <dgm:pt modelId="{9AD6F953-DB6E-4FA1-A058-FF13E9F1B795}" type="pres">
      <dgm:prSet presAssocID="{8A69CF34-03A9-4459-8EEA-93C3E1EA8B35}" presName="composite" presStyleCnt="0"/>
      <dgm:spPr/>
    </dgm:pt>
    <dgm:pt modelId="{E333C5C0-8D31-4F2C-8E7C-D9CBC1970D1D}" type="pres">
      <dgm:prSet presAssocID="{8A69CF34-03A9-4459-8EEA-93C3E1EA8B35}" presName="ParentText" presStyleLbl="node1" presStyleIdx="2" presStyleCnt="4" custLinFactNeighborY="-33216">
        <dgm:presLayoutVars>
          <dgm:chMax val="1"/>
          <dgm:chPref val="1"/>
          <dgm:bulletEnabled val="1"/>
        </dgm:presLayoutVars>
      </dgm:prSet>
      <dgm:spPr/>
    </dgm:pt>
    <dgm:pt modelId="{5E1F39FE-D753-4064-8DD4-EB9B7E404C9F}" type="pres">
      <dgm:prSet presAssocID="{8A69CF34-03A9-4459-8EEA-93C3E1EA8B35}" presName="Image" presStyleLbl="bgImgPlace1" presStyleIdx="2" presStyleCnt="4" custLinFactNeighborY="-5721"/>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dgm:spPr>
    </dgm:pt>
    <dgm:pt modelId="{470E0FAC-20BA-4EF6-B452-7392A67454AF}" type="pres">
      <dgm:prSet presAssocID="{8A69CF34-03A9-4459-8EEA-93C3E1EA8B35}" presName="ChildText" presStyleLbl="fgAcc1" presStyleIdx="2" presStyleCnt="4" custScaleX="154091" custScaleY="64603" custLinFactNeighborX="-19657" custLinFactNeighborY="54662">
        <dgm:presLayoutVars>
          <dgm:chMax val="0"/>
          <dgm:chPref val="0"/>
          <dgm:bulletEnabled val="1"/>
        </dgm:presLayoutVars>
      </dgm:prSet>
      <dgm:spPr/>
    </dgm:pt>
    <dgm:pt modelId="{FA17B5E4-01DD-4F11-B9C4-12509E9F0C1D}" type="pres">
      <dgm:prSet presAssocID="{3D07A458-C569-416B-A579-C03E673B714A}" presName="sibTrans" presStyleCnt="0"/>
      <dgm:spPr/>
    </dgm:pt>
    <dgm:pt modelId="{08D01E98-E66A-4954-A2D5-416BE5A93CEF}" type="pres">
      <dgm:prSet presAssocID="{4B2E0BBB-2134-47F9-8E4E-B732D0D6254F}" presName="composite" presStyleCnt="0"/>
      <dgm:spPr/>
    </dgm:pt>
    <dgm:pt modelId="{00618A55-9C09-4602-BD37-6C1A5FD24EAD}" type="pres">
      <dgm:prSet presAssocID="{4B2E0BBB-2134-47F9-8E4E-B732D0D6254F}" presName="ParentText" presStyleLbl="node1" presStyleIdx="3" presStyleCnt="4" custLinFactNeighborY="-33216">
        <dgm:presLayoutVars>
          <dgm:chMax val="1"/>
          <dgm:chPref val="1"/>
          <dgm:bulletEnabled val="1"/>
        </dgm:presLayoutVars>
      </dgm:prSet>
      <dgm:spPr/>
    </dgm:pt>
    <dgm:pt modelId="{EDE138EF-340F-42B7-BE9E-AD668F4B74C2}" type="pres">
      <dgm:prSet presAssocID="{4B2E0BBB-2134-47F9-8E4E-B732D0D6254F}" presName="Image" presStyleLbl="bgImgPlace1" presStyleIdx="3" presStyleCnt="4" custLinFactNeighborY="-5721"/>
      <dgm:spPr>
        <a:blipFill>
          <a:blip xmlns:r="http://schemas.openxmlformats.org/officeDocument/2006/relationships" r:embed="rId4">
            <a:extLst>
              <a:ext uri="{28A0092B-C50C-407E-A947-70E740481C1C}">
                <a14:useLocalDpi xmlns:a14="http://schemas.microsoft.com/office/drawing/2010/main" val="0"/>
              </a:ext>
            </a:extLst>
          </a:blip>
          <a:srcRect/>
          <a:stretch>
            <a:fillRect l="-44000" r="-44000"/>
          </a:stretch>
        </a:blipFill>
      </dgm:spPr>
    </dgm:pt>
    <dgm:pt modelId="{DF6389AC-E54D-42FB-8782-2AF7BB95803E}" type="pres">
      <dgm:prSet presAssocID="{4B2E0BBB-2134-47F9-8E4E-B732D0D6254F}" presName="ChildText" presStyleLbl="fgAcc1" presStyleIdx="3" presStyleCnt="4" custScaleX="119667" custScaleY="60135" custLinFactNeighborX="18813" custLinFactNeighborY="50090">
        <dgm:presLayoutVars>
          <dgm:chMax val="0"/>
          <dgm:chPref val="0"/>
          <dgm:bulletEnabled val="1"/>
        </dgm:presLayoutVars>
      </dgm:prSet>
      <dgm:spPr/>
    </dgm:pt>
  </dgm:ptLst>
  <dgm:cxnLst>
    <dgm:cxn modelId="{0A8E5700-95D1-43E3-8A3D-994E111510F1}" srcId="{57E9DFD6-1AD4-4423-BF9B-75330E3AC270}" destId="{4B2E0BBB-2134-47F9-8E4E-B732D0D6254F}" srcOrd="3" destOrd="0" parTransId="{A7676287-D880-4A76-AEE1-651BDA959F99}" sibTransId="{EEDC55D2-0371-4061-82AA-32F40268D923}"/>
    <dgm:cxn modelId="{F01C3117-6F38-45F6-818A-7E515C95655D}" type="presOf" srcId="{DB458527-CA6E-42B3-AA5E-A63483EF4221}" destId="{470E0FAC-20BA-4EF6-B452-7392A67454AF}" srcOrd="0" destOrd="0" presId="urn:microsoft.com/office/officeart/2008/layout/TitledPictureBlocks"/>
    <dgm:cxn modelId="{93F19019-8E95-4144-8434-7FD4FA523D22}" type="presOf" srcId="{8A69CF34-03A9-4459-8EEA-93C3E1EA8B35}" destId="{E333C5C0-8D31-4F2C-8E7C-D9CBC1970D1D}" srcOrd="0" destOrd="0" presId="urn:microsoft.com/office/officeart/2008/layout/TitledPictureBlocks"/>
    <dgm:cxn modelId="{A2D68730-F8D8-419F-A6CE-0CF9BB241068}" srcId="{4B2E0BBB-2134-47F9-8E4E-B732D0D6254F}" destId="{F2E9D969-9AAD-4BBB-9DAD-37AC5D7D37A9}" srcOrd="0" destOrd="0" parTransId="{052A45F6-B713-47A3-AE31-D2FF04AFECFD}" sibTransId="{80F4E919-6CF4-4E52-9EF3-60E1E1F69CC6}"/>
    <dgm:cxn modelId="{46209A30-8D38-4A84-9391-3DD546683FBE}" srcId="{57E9DFD6-1AD4-4423-BF9B-75330E3AC270}" destId="{8A69CF34-03A9-4459-8EEA-93C3E1EA8B35}" srcOrd="2" destOrd="0" parTransId="{32ECA04B-C934-40DC-8646-4BB80219B25A}" sibTransId="{3D07A458-C569-416B-A579-C03E673B714A}"/>
    <dgm:cxn modelId="{6915263B-4816-4930-A438-9589F17A408F}" type="presOf" srcId="{3AE6450C-5205-4852-9125-6B4685185663}" destId="{DA9A0B35-03C5-4CBE-896A-2062CF7077AC}" srcOrd="0" destOrd="0" presId="urn:microsoft.com/office/officeart/2008/layout/TitledPictureBlocks"/>
    <dgm:cxn modelId="{8ED6B163-BB99-4CF7-9C15-DD75F485D57E}" srcId="{57E9DFD6-1AD4-4423-BF9B-75330E3AC270}" destId="{2C37E665-F1EB-4C59-99EE-D995D1A1CACC}" srcOrd="1" destOrd="0" parTransId="{9025CE6F-AE7B-4541-8C5C-8A8A6A35927F}" sibTransId="{DE53D766-7F1D-4593-865B-5A8B2949B267}"/>
    <dgm:cxn modelId="{D173184E-5560-41D6-8923-A7367154DC26}" type="presOf" srcId="{2C37E665-F1EB-4C59-99EE-D995D1A1CACC}" destId="{71931F45-21B8-49F3-B8D0-B0F021AE7287}" srcOrd="0" destOrd="0" presId="urn:microsoft.com/office/officeart/2008/layout/TitledPictureBlocks"/>
    <dgm:cxn modelId="{650A4F52-BC11-41FE-91E6-B5A09FAAAE42}" srcId="{8A69CF34-03A9-4459-8EEA-93C3E1EA8B35}" destId="{DB458527-CA6E-42B3-AA5E-A63483EF4221}" srcOrd="0" destOrd="0" parTransId="{441A1793-A6FD-477B-84A4-964AA6C9505F}" sibTransId="{F2104450-3EC1-4997-A5F0-F1DFEF576736}"/>
    <dgm:cxn modelId="{7DA7E874-9F4E-40C2-AF20-BC158EFE5A68}" srcId="{2C37E665-F1EB-4C59-99EE-D995D1A1CACC}" destId="{6EFEA371-714F-422A-9228-D7AB27D3F6AB}" srcOrd="0" destOrd="0" parTransId="{4A8F7378-2AD9-469D-B31F-24C5C8A19F05}" sibTransId="{53535CEA-4C7D-4F04-8645-28545AD823BC}"/>
    <dgm:cxn modelId="{02419483-6482-49F8-BF87-D5E096F896D9}" srcId="{57E9DFD6-1AD4-4423-BF9B-75330E3AC270}" destId="{E0003B31-B559-41CF-BACA-64A60239B618}" srcOrd="0" destOrd="0" parTransId="{F677D467-7DF0-40DB-B7F1-DAA8CB150BE9}" sibTransId="{33FAB59A-7EA4-4C35-946B-847DA9358F97}"/>
    <dgm:cxn modelId="{7F32AD93-5F7B-4468-86C8-12A872DA3425}" type="presOf" srcId="{F2E9D969-9AAD-4BBB-9DAD-37AC5D7D37A9}" destId="{DF6389AC-E54D-42FB-8782-2AF7BB95803E}" srcOrd="0" destOrd="0" presId="urn:microsoft.com/office/officeart/2008/layout/TitledPictureBlocks"/>
    <dgm:cxn modelId="{D00359A5-0BD7-4244-828B-E82BD3DE97EF}" type="presOf" srcId="{4B2E0BBB-2134-47F9-8E4E-B732D0D6254F}" destId="{00618A55-9C09-4602-BD37-6C1A5FD24EAD}" srcOrd="0" destOrd="0" presId="urn:microsoft.com/office/officeart/2008/layout/TitledPictureBlocks"/>
    <dgm:cxn modelId="{E8B2BAA5-E1F6-4128-94D8-DB9E6C1F3A3E}" srcId="{E0003B31-B559-41CF-BACA-64A60239B618}" destId="{3AE6450C-5205-4852-9125-6B4685185663}" srcOrd="0" destOrd="0" parTransId="{F73F9D7C-6192-4B3C-9F9E-5B1A867AE3E8}" sibTransId="{0310A360-6847-4365-8BD4-53044899F0C7}"/>
    <dgm:cxn modelId="{25B18DA8-D81F-4945-AF3A-458EF4F2D482}" type="presOf" srcId="{57E9DFD6-1AD4-4423-BF9B-75330E3AC270}" destId="{02F666E6-BC93-4A08-AA8E-2261EEFF7E0A}" srcOrd="0" destOrd="0" presId="urn:microsoft.com/office/officeart/2008/layout/TitledPictureBlocks"/>
    <dgm:cxn modelId="{8CE0ACD0-18D0-4792-81D7-45C67D6B97A1}" type="presOf" srcId="{E0003B31-B559-41CF-BACA-64A60239B618}" destId="{870D7C99-E803-4ADD-8CAB-768851EA344A}" srcOrd="0" destOrd="0" presId="urn:microsoft.com/office/officeart/2008/layout/TitledPictureBlocks"/>
    <dgm:cxn modelId="{EA94B4EE-71A3-4602-974C-0916D45BE778}" type="presOf" srcId="{6EFEA371-714F-422A-9228-D7AB27D3F6AB}" destId="{AF10895F-EDD5-418D-B7BF-A5A1C650DC94}" srcOrd="0" destOrd="0" presId="urn:microsoft.com/office/officeart/2008/layout/TitledPictureBlocks"/>
    <dgm:cxn modelId="{B89631F8-DBDB-4D99-9DBD-43D9790322CE}" type="presParOf" srcId="{02F666E6-BC93-4A08-AA8E-2261EEFF7E0A}" destId="{ABC8C1AF-7BFE-4682-B0A0-51FFE35BC5BC}" srcOrd="0" destOrd="0" presId="urn:microsoft.com/office/officeart/2008/layout/TitledPictureBlocks"/>
    <dgm:cxn modelId="{420B9904-3314-477F-9572-2B37A949ED10}" type="presParOf" srcId="{ABC8C1AF-7BFE-4682-B0A0-51FFE35BC5BC}" destId="{870D7C99-E803-4ADD-8CAB-768851EA344A}" srcOrd="0" destOrd="0" presId="urn:microsoft.com/office/officeart/2008/layout/TitledPictureBlocks"/>
    <dgm:cxn modelId="{2CB33C17-EF01-417D-B9AD-4A12AEA29573}" type="presParOf" srcId="{ABC8C1AF-7BFE-4682-B0A0-51FFE35BC5BC}" destId="{3D029B8F-72B4-43F7-BF2E-A54D75D2EC21}" srcOrd="1" destOrd="0" presId="urn:microsoft.com/office/officeart/2008/layout/TitledPictureBlocks"/>
    <dgm:cxn modelId="{7943B39F-4494-450C-BFFD-A2FAAE73752F}" type="presParOf" srcId="{ABC8C1AF-7BFE-4682-B0A0-51FFE35BC5BC}" destId="{DA9A0B35-03C5-4CBE-896A-2062CF7077AC}" srcOrd="2" destOrd="0" presId="urn:microsoft.com/office/officeart/2008/layout/TitledPictureBlocks"/>
    <dgm:cxn modelId="{2C4F8257-ED31-4316-A540-D862115C91F0}" type="presParOf" srcId="{02F666E6-BC93-4A08-AA8E-2261EEFF7E0A}" destId="{F8022B4C-DE5F-4867-BB7E-725368112445}" srcOrd="1" destOrd="0" presId="urn:microsoft.com/office/officeart/2008/layout/TitledPictureBlocks"/>
    <dgm:cxn modelId="{944FCE23-9CB5-4C65-BDBF-B16245CB552E}" type="presParOf" srcId="{02F666E6-BC93-4A08-AA8E-2261EEFF7E0A}" destId="{A753B79B-255E-4D4B-A345-54DC7AE7D8BC}" srcOrd="2" destOrd="0" presId="urn:microsoft.com/office/officeart/2008/layout/TitledPictureBlocks"/>
    <dgm:cxn modelId="{12609108-E839-456F-8385-326116B23DF0}" type="presParOf" srcId="{A753B79B-255E-4D4B-A345-54DC7AE7D8BC}" destId="{71931F45-21B8-49F3-B8D0-B0F021AE7287}" srcOrd="0" destOrd="0" presId="urn:microsoft.com/office/officeart/2008/layout/TitledPictureBlocks"/>
    <dgm:cxn modelId="{379D740B-663F-4952-9D47-96D1B20D17BF}" type="presParOf" srcId="{A753B79B-255E-4D4B-A345-54DC7AE7D8BC}" destId="{07CAB71C-797D-4B27-85C7-928BC503671E}" srcOrd="1" destOrd="0" presId="urn:microsoft.com/office/officeart/2008/layout/TitledPictureBlocks"/>
    <dgm:cxn modelId="{38852362-3245-4696-9547-82048AB7342B}" type="presParOf" srcId="{A753B79B-255E-4D4B-A345-54DC7AE7D8BC}" destId="{AF10895F-EDD5-418D-B7BF-A5A1C650DC94}" srcOrd="2" destOrd="0" presId="urn:microsoft.com/office/officeart/2008/layout/TitledPictureBlocks"/>
    <dgm:cxn modelId="{B9E746DE-2467-41C2-B8A2-166C0E3D8FC6}" type="presParOf" srcId="{02F666E6-BC93-4A08-AA8E-2261EEFF7E0A}" destId="{4144B74F-6267-45CB-B0F9-A069811DF5A6}" srcOrd="3" destOrd="0" presId="urn:microsoft.com/office/officeart/2008/layout/TitledPictureBlocks"/>
    <dgm:cxn modelId="{31664734-97E3-49FB-A4F3-016EB7B18687}" type="presParOf" srcId="{02F666E6-BC93-4A08-AA8E-2261EEFF7E0A}" destId="{9AD6F953-DB6E-4FA1-A058-FF13E9F1B795}" srcOrd="4" destOrd="0" presId="urn:microsoft.com/office/officeart/2008/layout/TitledPictureBlocks"/>
    <dgm:cxn modelId="{056558A5-7121-4077-9357-35EF6EEF5A2D}" type="presParOf" srcId="{9AD6F953-DB6E-4FA1-A058-FF13E9F1B795}" destId="{E333C5C0-8D31-4F2C-8E7C-D9CBC1970D1D}" srcOrd="0" destOrd="0" presId="urn:microsoft.com/office/officeart/2008/layout/TitledPictureBlocks"/>
    <dgm:cxn modelId="{2891EBED-F963-4F06-853A-00DBA5A771A5}" type="presParOf" srcId="{9AD6F953-DB6E-4FA1-A058-FF13E9F1B795}" destId="{5E1F39FE-D753-4064-8DD4-EB9B7E404C9F}" srcOrd="1" destOrd="0" presId="urn:microsoft.com/office/officeart/2008/layout/TitledPictureBlocks"/>
    <dgm:cxn modelId="{CD60DEB3-AC47-4A4D-8508-FE1DECAF9E73}" type="presParOf" srcId="{9AD6F953-DB6E-4FA1-A058-FF13E9F1B795}" destId="{470E0FAC-20BA-4EF6-B452-7392A67454AF}" srcOrd="2" destOrd="0" presId="urn:microsoft.com/office/officeart/2008/layout/TitledPictureBlocks"/>
    <dgm:cxn modelId="{2EB3216F-DE1F-41D7-AE87-ED320BB54FD6}" type="presParOf" srcId="{02F666E6-BC93-4A08-AA8E-2261EEFF7E0A}" destId="{FA17B5E4-01DD-4F11-B9C4-12509E9F0C1D}" srcOrd="5" destOrd="0" presId="urn:microsoft.com/office/officeart/2008/layout/TitledPictureBlocks"/>
    <dgm:cxn modelId="{EC08D1A4-22E9-40AB-885D-69FA6BE038EF}" type="presParOf" srcId="{02F666E6-BC93-4A08-AA8E-2261EEFF7E0A}" destId="{08D01E98-E66A-4954-A2D5-416BE5A93CEF}" srcOrd="6" destOrd="0" presId="urn:microsoft.com/office/officeart/2008/layout/TitledPictureBlocks"/>
    <dgm:cxn modelId="{1ED22400-6DC5-4637-A600-255D821129F2}" type="presParOf" srcId="{08D01E98-E66A-4954-A2D5-416BE5A93CEF}" destId="{00618A55-9C09-4602-BD37-6C1A5FD24EAD}" srcOrd="0" destOrd="0" presId="urn:microsoft.com/office/officeart/2008/layout/TitledPictureBlocks"/>
    <dgm:cxn modelId="{6EE034B1-05D1-48D8-B153-65B7A37A0E6F}" type="presParOf" srcId="{08D01E98-E66A-4954-A2D5-416BE5A93CEF}" destId="{EDE138EF-340F-42B7-BE9E-AD668F4B74C2}" srcOrd="1" destOrd="0" presId="urn:microsoft.com/office/officeart/2008/layout/TitledPictureBlocks"/>
    <dgm:cxn modelId="{2A2EF54B-6E02-4A99-BE60-826B9D398BAD}" type="presParOf" srcId="{08D01E98-E66A-4954-A2D5-416BE5A93CEF}" destId="{DF6389AC-E54D-42FB-8782-2AF7BB95803E}" srcOrd="2" destOrd="0" presId="urn:microsoft.com/office/officeart/2008/layout/TitledPictureBlock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26BBB84-8723-40BC-87F3-61E86A12F9CB}"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zh-TW" altLang="en-US"/>
        </a:p>
      </dgm:t>
    </dgm:pt>
    <dgm:pt modelId="{9401A5CF-8515-4B6E-89AE-82A6FC483190}">
      <dgm:prSet phldrT="[文字]" custT="1"/>
      <dgm:spPr/>
      <dgm:t>
        <a:bodyPr/>
        <a:lstStyle/>
        <a:p>
          <a:r>
            <a:rPr lang="zh-TW" altLang="en-US" sz="3200" dirty="0">
              <a:solidFill>
                <a:schemeClr val="bg2">
                  <a:lumMod val="25000"/>
                </a:schemeClr>
              </a:solidFill>
              <a:latin typeface="可画动感隶书" panose="02020500000000000000" charset="-120"/>
              <a:ea typeface="可画动感隶书" panose="02020500000000000000" charset="-120"/>
            </a:rPr>
            <a:t>蔡校長來淑說明場前分工</a:t>
          </a:r>
        </a:p>
      </dgm:t>
    </dgm:pt>
    <dgm:pt modelId="{FFD8C224-9F15-4FB9-82B2-B96E8F0F9CD0}" type="parTrans" cxnId="{083B3D3F-065A-4C71-8AAC-5D7DCB8DB486}">
      <dgm:prSet/>
      <dgm:spPr/>
      <dgm:t>
        <a:bodyPr/>
        <a:lstStyle/>
        <a:p>
          <a:endParaRPr lang="zh-TW" altLang="en-US" sz="3200"/>
        </a:p>
      </dgm:t>
    </dgm:pt>
    <dgm:pt modelId="{7C547004-A73E-4C2B-9CE6-4BF49417027F}" type="sibTrans" cxnId="{083B3D3F-065A-4C71-8AAC-5D7DCB8DB486}">
      <dgm:prSet/>
      <dgm:spPr/>
      <dgm:t>
        <a:bodyPr/>
        <a:lstStyle/>
        <a:p>
          <a:endParaRPr lang="zh-TW" altLang="en-US" sz="3200"/>
        </a:p>
      </dgm:t>
    </dgm:pt>
    <dgm:pt modelId="{78535446-7430-4818-B2B7-D47031D7FED4}">
      <dgm:prSet phldrT="[文字]" custT="1"/>
      <dgm:spPr/>
      <dgm:t>
        <a:bodyPr/>
        <a:lstStyle/>
        <a:p>
          <a:r>
            <a:rPr lang="zh-TW" altLang="en-US" sz="3200" dirty="0">
              <a:solidFill>
                <a:schemeClr val="bg2">
                  <a:lumMod val="25000"/>
                </a:schemeClr>
              </a:solidFill>
              <a:latin typeface="可画动感隶书" panose="02020500000000000000" charset="-120"/>
              <a:ea typeface="可画动感隶书" panose="02020500000000000000" charset="-120"/>
            </a:rPr>
            <a:t>蔡校長來淑說明當日分工</a:t>
          </a:r>
        </a:p>
      </dgm:t>
    </dgm:pt>
    <dgm:pt modelId="{DEFC9C83-79E7-473E-BD34-662334FD3A4D}" type="parTrans" cxnId="{3CDCB3FE-187E-4060-9C84-84049AB8BD3D}">
      <dgm:prSet/>
      <dgm:spPr/>
      <dgm:t>
        <a:bodyPr/>
        <a:lstStyle/>
        <a:p>
          <a:endParaRPr lang="zh-TW" altLang="en-US" sz="3200"/>
        </a:p>
      </dgm:t>
    </dgm:pt>
    <dgm:pt modelId="{EAC16EB8-2A0E-4838-95BE-14FF7B7CB260}" type="sibTrans" cxnId="{3CDCB3FE-187E-4060-9C84-84049AB8BD3D}">
      <dgm:prSet/>
      <dgm:spPr/>
      <dgm:t>
        <a:bodyPr/>
        <a:lstStyle/>
        <a:p>
          <a:endParaRPr lang="zh-TW" altLang="en-US" sz="3200"/>
        </a:p>
      </dgm:t>
    </dgm:pt>
    <dgm:pt modelId="{A480B7B0-870E-4A17-871C-AC973476532F}">
      <dgm:prSet phldrT="[文字]" custT="1"/>
      <dgm:spPr/>
      <dgm:t>
        <a:bodyPr/>
        <a:lstStyle/>
        <a:p>
          <a:r>
            <a:rPr lang="zh-TW" altLang="en-US" sz="3200" dirty="0">
              <a:solidFill>
                <a:schemeClr val="bg2">
                  <a:lumMod val="25000"/>
                </a:schemeClr>
              </a:solidFill>
              <a:latin typeface="可画动感隶书" panose="02020500000000000000" charset="-120"/>
              <a:ea typeface="可画动感隶书" panose="02020500000000000000" charset="-120"/>
            </a:rPr>
            <a:t>黃課督富財致詞</a:t>
          </a:r>
        </a:p>
      </dgm:t>
    </dgm:pt>
    <dgm:pt modelId="{202F5A89-C565-4F84-BBDF-3476BF84FE52}" type="parTrans" cxnId="{F29128E2-022B-4817-8774-33BC7AAB1C98}">
      <dgm:prSet/>
      <dgm:spPr/>
      <dgm:t>
        <a:bodyPr/>
        <a:lstStyle/>
        <a:p>
          <a:endParaRPr lang="zh-TW" altLang="en-US" sz="3200"/>
        </a:p>
      </dgm:t>
    </dgm:pt>
    <dgm:pt modelId="{BE2EB48D-28B1-479D-8952-F8C6B802CDED}" type="sibTrans" cxnId="{F29128E2-022B-4817-8774-33BC7AAB1C98}">
      <dgm:prSet/>
      <dgm:spPr/>
      <dgm:t>
        <a:bodyPr/>
        <a:lstStyle/>
        <a:p>
          <a:endParaRPr lang="zh-TW" altLang="en-US" sz="3200"/>
        </a:p>
      </dgm:t>
    </dgm:pt>
    <dgm:pt modelId="{42DD845B-F4DB-4097-BC47-1120B3A7BC0D}" type="pres">
      <dgm:prSet presAssocID="{E26BBB84-8723-40BC-87F3-61E86A12F9CB}" presName="Name0" presStyleCnt="0">
        <dgm:presLayoutVars>
          <dgm:dir/>
          <dgm:resizeHandles val="exact"/>
        </dgm:presLayoutVars>
      </dgm:prSet>
      <dgm:spPr/>
    </dgm:pt>
    <dgm:pt modelId="{7F00157C-9C86-438F-B031-E34F18A1C263}" type="pres">
      <dgm:prSet presAssocID="{A480B7B0-870E-4A17-871C-AC973476532F}" presName="composite" presStyleCnt="0"/>
      <dgm:spPr/>
    </dgm:pt>
    <dgm:pt modelId="{2FCC0A57-122E-42D2-A52C-282AF271EF7F}" type="pres">
      <dgm:prSet presAssocID="{A480B7B0-870E-4A17-871C-AC973476532F}" presName="rect1" presStyleLbl="bgShp" presStyleIdx="0" presStyleCnt="3" custScaleX="246038" custLinFactNeighborX="1851" custLinFactNeighborY="-2820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1000" b="-31000"/>
          </a:stretch>
        </a:blipFill>
      </dgm:spPr>
    </dgm:pt>
    <dgm:pt modelId="{D15FACC9-F27B-49A6-BA12-86DD5A673536}" type="pres">
      <dgm:prSet presAssocID="{A480B7B0-870E-4A17-871C-AC973476532F}" presName="rect2" presStyleLbl="trBgShp" presStyleIdx="0" presStyleCnt="3" custLinFactNeighborX="-50619" custLinFactNeighborY="25056">
        <dgm:presLayoutVars>
          <dgm:bulletEnabled val="1"/>
        </dgm:presLayoutVars>
      </dgm:prSet>
      <dgm:spPr/>
    </dgm:pt>
    <dgm:pt modelId="{77AA45D1-AB5F-4629-8E30-DFE02C89CEC3}" type="pres">
      <dgm:prSet presAssocID="{BE2EB48D-28B1-479D-8952-F8C6B802CDED}" presName="sibTrans" presStyleCnt="0"/>
      <dgm:spPr/>
    </dgm:pt>
    <dgm:pt modelId="{0DD15D4D-C090-40FC-B236-C295907900CF}" type="pres">
      <dgm:prSet presAssocID="{9401A5CF-8515-4B6E-89AE-82A6FC483190}" presName="composite" presStyleCnt="0"/>
      <dgm:spPr/>
    </dgm:pt>
    <dgm:pt modelId="{6262D562-96D0-4192-8CF6-0D4DACE077C2}" type="pres">
      <dgm:prSet presAssocID="{9401A5CF-8515-4B6E-89AE-82A6FC483190}" presName="rect1" presStyleLbl="bgShp" presStyleIdx="1" presStyleCnt="3" custScaleX="246038" custLinFactX="-18021" custLinFactNeighborX="-100000" custLinFactNeighborY="6428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1000" b="-31000"/>
          </a:stretch>
        </a:blipFill>
      </dgm:spPr>
    </dgm:pt>
    <dgm:pt modelId="{B8709F10-EB08-44D0-885E-38C20D87E346}" type="pres">
      <dgm:prSet presAssocID="{9401A5CF-8515-4B6E-89AE-82A6FC483190}" presName="rect2" presStyleLbl="trBgShp" presStyleIdx="1" presStyleCnt="3" custScaleY="228914" custLinFactY="-100000" custLinFactNeighborX="-39857" custLinFactNeighborY="-105924">
        <dgm:presLayoutVars>
          <dgm:bulletEnabled val="1"/>
        </dgm:presLayoutVars>
      </dgm:prSet>
      <dgm:spPr/>
    </dgm:pt>
    <dgm:pt modelId="{B42EA804-AFFE-4BAC-827D-CFCBE100DE1E}" type="pres">
      <dgm:prSet presAssocID="{7C547004-A73E-4C2B-9CE6-4BF49417027F}" presName="sibTrans" presStyleCnt="0"/>
      <dgm:spPr/>
    </dgm:pt>
    <dgm:pt modelId="{4099312A-8B1F-4DAC-9822-CF1B80CBDC0F}" type="pres">
      <dgm:prSet presAssocID="{78535446-7430-4818-B2B7-D47031D7FED4}" presName="composite" presStyleCnt="0"/>
      <dgm:spPr/>
    </dgm:pt>
    <dgm:pt modelId="{C00E16A3-97DD-4DC1-8304-01E5691D6F41}" type="pres">
      <dgm:prSet presAssocID="{78535446-7430-4818-B2B7-D47031D7FED4}" presName="rect1" presStyleLbl="bgShp" presStyleIdx="2" presStyleCnt="3" custScaleX="246038" custLinFactX="30073" custLinFactNeighborX="100000" custLinFactNeighborY="4535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1000" b="-31000"/>
          </a:stretch>
        </a:blipFill>
      </dgm:spPr>
    </dgm:pt>
    <dgm:pt modelId="{C7C13787-178E-4BA9-B26B-CD3B5FED5F31}" type="pres">
      <dgm:prSet presAssocID="{78535446-7430-4818-B2B7-D47031D7FED4}" presName="rect2" presStyleLbl="trBgShp" presStyleIdx="2" presStyleCnt="3" custScaleY="204143" custLinFactX="94147" custLinFactY="-100000" custLinFactNeighborX="100000" custLinFactNeighborY="-196020">
        <dgm:presLayoutVars>
          <dgm:bulletEnabled val="1"/>
        </dgm:presLayoutVars>
      </dgm:prSet>
      <dgm:spPr/>
    </dgm:pt>
  </dgm:ptLst>
  <dgm:cxnLst>
    <dgm:cxn modelId="{8A784602-C62A-4BD3-AC71-80707940FCE3}" type="presOf" srcId="{78535446-7430-4818-B2B7-D47031D7FED4}" destId="{C7C13787-178E-4BA9-B26B-CD3B5FED5F31}" srcOrd="0" destOrd="0" presId="urn:microsoft.com/office/officeart/2008/layout/BendingPictureSemiTransparentText"/>
    <dgm:cxn modelId="{083B3D3F-065A-4C71-8AAC-5D7DCB8DB486}" srcId="{E26BBB84-8723-40BC-87F3-61E86A12F9CB}" destId="{9401A5CF-8515-4B6E-89AE-82A6FC483190}" srcOrd="1" destOrd="0" parTransId="{FFD8C224-9F15-4FB9-82B2-B96E8F0F9CD0}" sibTransId="{7C547004-A73E-4C2B-9CE6-4BF49417027F}"/>
    <dgm:cxn modelId="{23817E6B-FE12-471B-9FD8-6FD27AF2A164}" type="presOf" srcId="{E26BBB84-8723-40BC-87F3-61E86A12F9CB}" destId="{42DD845B-F4DB-4097-BC47-1120B3A7BC0D}" srcOrd="0" destOrd="0" presId="urn:microsoft.com/office/officeart/2008/layout/BendingPictureSemiTransparentText"/>
    <dgm:cxn modelId="{DAF30CCE-923D-44D9-85F6-112F86552935}" type="presOf" srcId="{A480B7B0-870E-4A17-871C-AC973476532F}" destId="{D15FACC9-F27B-49A6-BA12-86DD5A673536}" srcOrd="0" destOrd="0" presId="urn:microsoft.com/office/officeart/2008/layout/BendingPictureSemiTransparentText"/>
    <dgm:cxn modelId="{C54481DE-600E-42D8-816D-0E836CE63890}" type="presOf" srcId="{9401A5CF-8515-4B6E-89AE-82A6FC483190}" destId="{B8709F10-EB08-44D0-885E-38C20D87E346}" srcOrd="0" destOrd="0" presId="urn:microsoft.com/office/officeart/2008/layout/BendingPictureSemiTransparentText"/>
    <dgm:cxn modelId="{F29128E2-022B-4817-8774-33BC7AAB1C98}" srcId="{E26BBB84-8723-40BC-87F3-61E86A12F9CB}" destId="{A480B7B0-870E-4A17-871C-AC973476532F}" srcOrd="0" destOrd="0" parTransId="{202F5A89-C565-4F84-BBDF-3476BF84FE52}" sibTransId="{BE2EB48D-28B1-479D-8952-F8C6B802CDED}"/>
    <dgm:cxn modelId="{3CDCB3FE-187E-4060-9C84-84049AB8BD3D}" srcId="{E26BBB84-8723-40BC-87F3-61E86A12F9CB}" destId="{78535446-7430-4818-B2B7-D47031D7FED4}" srcOrd="2" destOrd="0" parTransId="{DEFC9C83-79E7-473E-BD34-662334FD3A4D}" sibTransId="{EAC16EB8-2A0E-4838-95BE-14FF7B7CB260}"/>
    <dgm:cxn modelId="{24057FCE-4A96-41B6-B81C-1EA53C4B7D65}" type="presParOf" srcId="{42DD845B-F4DB-4097-BC47-1120B3A7BC0D}" destId="{7F00157C-9C86-438F-B031-E34F18A1C263}" srcOrd="0" destOrd="0" presId="urn:microsoft.com/office/officeart/2008/layout/BendingPictureSemiTransparentText"/>
    <dgm:cxn modelId="{A80024C7-0714-4364-A61D-51B37A2C220E}" type="presParOf" srcId="{7F00157C-9C86-438F-B031-E34F18A1C263}" destId="{2FCC0A57-122E-42D2-A52C-282AF271EF7F}" srcOrd="0" destOrd="0" presId="urn:microsoft.com/office/officeart/2008/layout/BendingPictureSemiTransparentText"/>
    <dgm:cxn modelId="{DE36B60D-0CE9-43B1-945E-A2F63317AD8B}" type="presParOf" srcId="{7F00157C-9C86-438F-B031-E34F18A1C263}" destId="{D15FACC9-F27B-49A6-BA12-86DD5A673536}" srcOrd="1" destOrd="0" presId="urn:microsoft.com/office/officeart/2008/layout/BendingPictureSemiTransparentText"/>
    <dgm:cxn modelId="{F67108F9-7B94-4589-B3CF-86D38567E376}" type="presParOf" srcId="{42DD845B-F4DB-4097-BC47-1120B3A7BC0D}" destId="{77AA45D1-AB5F-4629-8E30-DFE02C89CEC3}" srcOrd="1" destOrd="0" presId="urn:microsoft.com/office/officeart/2008/layout/BendingPictureSemiTransparentText"/>
    <dgm:cxn modelId="{4ACB45EF-33BE-4A46-9F78-47400DE3426D}" type="presParOf" srcId="{42DD845B-F4DB-4097-BC47-1120B3A7BC0D}" destId="{0DD15D4D-C090-40FC-B236-C295907900CF}" srcOrd="2" destOrd="0" presId="urn:microsoft.com/office/officeart/2008/layout/BendingPictureSemiTransparentText"/>
    <dgm:cxn modelId="{57560C2C-AAAB-46B2-9762-EEFF5A6B2BDC}" type="presParOf" srcId="{0DD15D4D-C090-40FC-B236-C295907900CF}" destId="{6262D562-96D0-4192-8CF6-0D4DACE077C2}" srcOrd="0" destOrd="0" presId="urn:microsoft.com/office/officeart/2008/layout/BendingPictureSemiTransparentText"/>
    <dgm:cxn modelId="{5F369970-F099-4C43-B48D-0FEABC2FC8FD}" type="presParOf" srcId="{0DD15D4D-C090-40FC-B236-C295907900CF}" destId="{B8709F10-EB08-44D0-885E-38C20D87E346}" srcOrd="1" destOrd="0" presId="urn:microsoft.com/office/officeart/2008/layout/BendingPictureSemiTransparentText"/>
    <dgm:cxn modelId="{79AF1DBA-B9DB-4464-9ECF-56D7135924A4}" type="presParOf" srcId="{42DD845B-F4DB-4097-BC47-1120B3A7BC0D}" destId="{B42EA804-AFFE-4BAC-827D-CFCBE100DE1E}" srcOrd="3" destOrd="0" presId="urn:microsoft.com/office/officeart/2008/layout/BendingPictureSemiTransparentText"/>
    <dgm:cxn modelId="{38D6E57E-5D36-4674-B8F8-078B45310356}" type="presParOf" srcId="{42DD845B-F4DB-4097-BC47-1120B3A7BC0D}" destId="{4099312A-8B1F-4DAC-9822-CF1B80CBDC0F}" srcOrd="4" destOrd="0" presId="urn:microsoft.com/office/officeart/2008/layout/BendingPictureSemiTransparentText"/>
    <dgm:cxn modelId="{F6BD1A8C-EFC6-43E9-BD7E-1B00A7943B67}" type="presParOf" srcId="{4099312A-8B1F-4DAC-9822-CF1B80CBDC0F}" destId="{C00E16A3-97DD-4DC1-8304-01E5691D6F41}" srcOrd="0" destOrd="0" presId="urn:microsoft.com/office/officeart/2008/layout/BendingPictureSemiTransparentText"/>
    <dgm:cxn modelId="{486674C3-EC7F-44C1-9AC5-2F99DB484994}" type="presParOf" srcId="{4099312A-8B1F-4DAC-9822-CF1B80CBDC0F}" destId="{C7C13787-178E-4BA9-B26B-CD3B5FED5F31}" srcOrd="1" destOrd="0" presId="urn:microsoft.com/office/officeart/2008/layout/BendingPictureSemiTransparentText"/>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420AACC-4044-4E5D-84BC-3421184DBFAC}" type="doc">
      <dgm:prSet loTypeId="urn:microsoft.com/office/officeart/2008/layout/BendingPictureSemiTransparentText" loCatId="picture" qsTypeId="urn:microsoft.com/office/officeart/2005/8/quickstyle/simple1" qsCatId="simple" csTypeId="urn:microsoft.com/office/officeart/2005/8/colors/accent6_4" csCatId="accent6" phldr="1"/>
      <dgm:spPr/>
      <dgm:t>
        <a:bodyPr/>
        <a:lstStyle/>
        <a:p>
          <a:endParaRPr lang="zh-TW" altLang="en-US"/>
        </a:p>
      </dgm:t>
    </dgm:pt>
    <dgm:pt modelId="{AD5393D0-781E-41DA-A306-A9B10225A37E}">
      <dgm:prSet phldrT="[文字]"/>
      <dgm:spPr/>
      <dgm:t>
        <a:bodyPr/>
        <a:lstStyle/>
        <a:p>
          <a:r>
            <a:rPr lang="zh-TW" altLang="en-US" dirty="0">
              <a:latin typeface="華康方圓體W7" panose="040B0709000000000000" pitchFamily="81" charset="-120"/>
              <a:ea typeface="華康方圓體W7" panose="040B0709000000000000" pitchFamily="81" charset="-120"/>
            </a:rPr>
            <a:t>周校長主持</a:t>
          </a:r>
        </a:p>
      </dgm:t>
    </dgm:pt>
    <dgm:pt modelId="{E3380B91-8054-40EA-A0A3-BF8DCC60B1E3}" type="parTrans" cxnId="{8BC6F9FD-9BBD-4467-A1D3-4C2CFACA1FFF}">
      <dgm:prSet/>
      <dgm:spPr/>
      <dgm:t>
        <a:bodyPr/>
        <a:lstStyle/>
        <a:p>
          <a:endParaRPr lang="zh-TW" altLang="en-US"/>
        </a:p>
      </dgm:t>
    </dgm:pt>
    <dgm:pt modelId="{8C58F6EE-6340-4528-844C-B834D5E4E77A}" type="sibTrans" cxnId="{8BC6F9FD-9BBD-4467-A1D3-4C2CFACA1FFF}">
      <dgm:prSet/>
      <dgm:spPr/>
      <dgm:t>
        <a:bodyPr/>
        <a:lstStyle/>
        <a:p>
          <a:endParaRPr lang="zh-TW" altLang="en-US"/>
        </a:p>
      </dgm:t>
    </dgm:pt>
    <dgm:pt modelId="{39AA48D7-9C72-4877-A9FC-E7CCD2DB4586}">
      <dgm:prSet phldrT="[文字]"/>
      <dgm:spPr/>
      <dgm:t>
        <a:bodyPr/>
        <a:lstStyle/>
        <a:p>
          <a:r>
            <a:rPr lang="zh-TW" altLang="en-US" dirty="0">
              <a:latin typeface="華康方圓體W7" panose="040B0709000000000000" pitchFamily="81" charset="-120"/>
              <a:ea typeface="華康方圓體W7" panose="040B0709000000000000" pitchFamily="81" charset="-120"/>
            </a:rPr>
            <a:t>敦化國中分享</a:t>
          </a:r>
        </a:p>
      </dgm:t>
    </dgm:pt>
    <dgm:pt modelId="{588A5FEC-07F5-4FA4-9E7C-11EC2DF4F925}" type="parTrans" cxnId="{784575A7-AFEA-48DC-B1F7-2A9E940FB4E1}">
      <dgm:prSet/>
      <dgm:spPr/>
      <dgm:t>
        <a:bodyPr/>
        <a:lstStyle/>
        <a:p>
          <a:endParaRPr lang="zh-TW" altLang="en-US"/>
        </a:p>
      </dgm:t>
    </dgm:pt>
    <dgm:pt modelId="{42BDADFF-70F0-4072-A3A7-81B175A2183A}" type="sibTrans" cxnId="{784575A7-AFEA-48DC-B1F7-2A9E940FB4E1}">
      <dgm:prSet/>
      <dgm:spPr/>
      <dgm:t>
        <a:bodyPr/>
        <a:lstStyle/>
        <a:p>
          <a:endParaRPr lang="zh-TW" altLang="en-US"/>
        </a:p>
      </dgm:t>
    </dgm:pt>
    <dgm:pt modelId="{280DB205-BD8C-40EE-AC9A-ADDB8071F716}">
      <dgm:prSet phldrT="[文字]"/>
      <dgm:spPr/>
      <dgm:t>
        <a:bodyPr/>
        <a:lstStyle/>
        <a:p>
          <a:r>
            <a:rPr lang="zh-TW" altLang="en-US" dirty="0">
              <a:latin typeface="華康方圓體W7" panose="040B0709000000000000" pitchFamily="81" charset="-120"/>
              <a:ea typeface="華康方圓體W7" panose="040B0709000000000000" pitchFamily="81" charset="-120"/>
            </a:rPr>
            <a:t>懷生國中分享</a:t>
          </a:r>
        </a:p>
      </dgm:t>
    </dgm:pt>
    <dgm:pt modelId="{714C6996-B93F-42AA-8813-390443718E07}" type="parTrans" cxnId="{F7A27DF8-856C-4A4C-A33B-D64DF960722A}">
      <dgm:prSet/>
      <dgm:spPr/>
      <dgm:t>
        <a:bodyPr/>
        <a:lstStyle/>
        <a:p>
          <a:endParaRPr lang="zh-TW" altLang="en-US"/>
        </a:p>
      </dgm:t>
    </dgm:pt>
    <dgm:pt modelId="{6E56ACE4-FCC9-46B4-8C18-38C80A4CA00D}" type="sibTrans" cxnId="{F7A27DF8-856C-4A4C-A33B-D64DF960722A}">
      <dgm:prSet/>
      <dgm:spPr/>
      <dgm:t>
        <a:bodyPr/>
        <a:lstStyle/>
        <a:p>
          <a:endParaRPr lang="zh-TW" altLang="en-US"/>
        </a:p>
      </dgm:t>
    </dgm:pt>
    <dgm:pt modelId="{90108835-382F-482B-98EE-647B77F12F80}">
      <dgm:prSet phldrT="[文字]"/>
      <dgm:spPr/>
      <dgm:t>
        <a:bodyPr/>
        <a:lstStyle/>
        <a:p>
          <a:r>
            <a:rPr lang="zh-TW" altLang="en-US" dirty="0">
              <a:latin typeface="華康方圓體W7" panose="040B0709000000000000" pitchFamily="81" charset="-120"/>
              <a:ea typeface="華康方圓體W7" panose="040B0709000000000000" pitchFamily="81" charset="-120"/>
            </a:rPr>
            <a:t>上半場雙向交流回饋</a:t>
          </a:r>
        </a:p>
      </dgm:t>
    </dgm:pt>
    <dgm:pt modelId="{464F6B6B-478B-44C9-88BF-0A8D6E10F572}" type="parTrans" cxnId="{C8FCFA47-36BE-456C-8A0A-A77B0B86A6E3}">
      <dgm:prSet/>
      <dgm:spPr/>
      <dgm:t>
        <a:bodyPr/>
        <a:lstStyle/>
        <a:p>
          <a:endParaRPr lang="zh-TW" altLang="en-US"/>
        </a:p>
      </dgm:t>
    </dgm:pt>
    <dgm:pt modelId="{BD019B0E-E699-4C15-8119-19F2A16FD169}" type="sibTrans" cxnId="{C8FCFA47-36BE-456C-8A0A-A77B0B86A6E3}">
      <dgm:prSet/>
      <dgm:spPr/>
      <dgm:t>
        <a:bodyPr/>
        <a:lstStyle/>
        <a:p>
          <a:endParaRPr lang="zh-TW" altLang="en-US"/>
        </a:p>
      </dgm:t>
    </dgm:pt>
    <dgm:pt modelId="{0670A92D-7103-4F7D-A843-68A6CD1F0A28}">
      <dgm:prSet phldrT="[文字]"/>
      <dgm:spPr/>
      <dgm:t>
        <a:bodyPr/>
        <a:lstStyle/>
        <a:p>
          <a:r>
            <a:rPr lang="zh-TW" altLang="en-US" dirty="0">
              <a:latin typeface="華康方圓體W7" panose="040B0709000000000000" pitchFamily="81" charset="-120"/>
              <a:ea typeface="華康方圓體W7" panose="040B0709000000000000" pitchFamily="81" charset="-120"/>
            </a:rPr>
            <a:t>信義國中分享</a:t>
          </a:r>
        </a:p>
      </dgm:t>
    </dgm:pt>
    <dgm:pt modelId="{A8D370AB-ECA2-4F4C-9F9D-86A9623847D7}" type="parTrans" cxnId="{0B1F5A13-1489-49CF-9EA0-B384981B6078}">
      <dgm:prSet/>
      <dgm:spPr/>
      <dgm:t>
        <a:bodyPr/>
        <a:lstStyle/>
        <a:p>
          <a:endParaRPr lang="zh-TW" altLang="en-US"/>
        </a:p>
      </dgm:t>
    </dgm:pt>
    <dgm:pt modelId="{14732C85-2F48-47AC-8059-958AF2272235}" type="sibTrans" cxnId="{0B1F5A13-1489-49CF-9EA0-B384981B6078}">
      <dgm:prSet/>
      <dgm:spPr/>
      <dgm:t>
        <a:bodyPr/>
        <a:lstStyle/>
        <a:p>
          <a:endParaRPr lang="zh-TW" altLang="en-US"/>
        </a:p>
      </dgm:t>
    </dgm:pt>
    <dgm:pt modelId="{31BF404C-092B-4C45-BFD5-DCCE66A65536}">
      <dgm:prSet phldrT="[文字]"/>
      <dgm:spPr/>
      <dgm:t>
        <a:bodyPr/>
        <a:lstStyle/>
        <a:p>
          <a:r>
            <a:rPr lang="zh-TW" altLang="en-US" dirty="0">
              <a:latin typeface="華康方圓體W7" panose="040B0709000000000000" pitchFamily="81" charset="-120"/>
              <a:ea typeface="華康方圓體W7" panose="040B0709000000000000" pitchFamily="81" charset="-120"/>
            </a:rPr>
            <a:t>新民國中分享</a:t>
          </a:r>
        </a:p>
      </dgm:t>
    </dgm:pt>
    <dgm:pt modelId="{8A8E9718-DA49-4AF3-9591-DBF92CBDCF6C}" type="parTrans" cxnId="{75E51EC9-21FB-4D06-B953-90861DD4B946}">
      <dgm:prSet/>
      <dgm:spPr/>
      <dgm:t>
        <a:bodyPr/>
        <a:lstStyle/>
        <a:p>
          <a:endParaRPr lang="zh-TW" altLang="en-US"/>
        </a:p>
      </dgm:t>
    </dgm:pt>
    <dgm:pt modelId="{C2B0ACDF-51E0-48A8-AAC6-B6F7B467392F}" type="sibTrans" cxnId="{75E51EC9-21FB-4D06-B953-90861DD4B946}">
      <dgm:prSet/>
      <dgm:spPr/>
      <dgm:t>
        <a:bodyPr/>
        <a:lstStyle/>
        <a:p>
          <a:endParaRPr lang="zh-TW" altLang="en-US"/>
        </a:p>
      </dgm:t>
    </dgm:pt>
    <dgm:pt modelId="{5629EECC-1803-4539-9D9F-699F99B0AB6F}" type="pres">
      <dgm:prSet presAssocID="{0420AACC-4044-4E5D-84BC-3421184DBFAC}" presName="Name0" presStyleCnt="0">
        <dgm:presLayoutVars>
          <dgm:dir/>
          <dgm:resizeHandles val="exact"/>
        </dgm:presLayoutVars>
      </dgm:prSet>
      <dgm:spPr/>
    </dgm:pt>
    <dgm:pt modelId="{07AD4CF2-9BBB-4A44-9DC8-395D3047666E}" type="pres">
      <dgm:prSet presAssocID="{AD5393D0-781E-41DA-A306-A9B10225A37E}" presName="composite" presStyleCnt="0"/>
      <dgm:spPr/>
    </dgm:pt>
    <dgm:pt modelId="{18BD1DC0-8D8F-4963-8E08-F58F1CD7DD5C}" type="pres">
      <dgm:prSet presAssocID="{AD5393D0-781E-41DA-A306-A9B10225A37E}" presName="rect1" presStyleLbl="bgShp"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472595C7-947C-4C1B-839F-3FF31AEE1955}" type="pres">
      <dgm:prSet presAssocID="{AD5393D0-781E-41DA-A306-A9B10225A37E}" presName="rect2" presStyleLbl="trBgShp" presStyleIdx="0" presStyleCnt="6" custLinFactY="-100000" custLinFactNeighborX="1543" custLinFactNeighborY="-147968">
        <dgm:presLayoutVars>
          <dgm:bulletEnabled val="1"/>
        </dgm:presLayoutVars>
      </dgm:prSet>
      <dgm:spPr/>
    </dgm:pt>
    <dgm:pt modelId="{B6DDE734-F62C-4D48-B846-0BCE00C8DEF6}" type="pres">
      <dgm:prSet presAssocID="{8C58F6EE-6340-4528-844C-B834D5E4E77A}" presName="sibTrans" presStyleCnt="0"/>
      <dgm:spPr/>
    </dgm:pt>
    <dgm:pt modelId="{F766E68B-5D80-419F-A685-D2841FECD692}" type="pres">
      <dgm:prSet presAssocID="{39AA48D7-9C72-4877-A9FC-E7CCD2DB4586}" presName="composite" presStyleCnt="0"/>
      <dgm:spPr/>
    </dgm:pt>
    <dgm:pt modelId="{C6219FF5-939D-436A-AA1E-4632186C7051}" type="pres">
      <dgm:prSet presAssocID="{39AA48D7-9C72-4877-A9FC-E7CCD2DB4586}" presName="rect1" presStyleLbl="bgShp" presStyleIdx="1" presStyleCnt="6"/>
      <dgm:spPr>
        <a:blipFill>
          <a:blip xmlns:r="http://schemas.openxmlformats.org/officeDocument/2006/relationships" r:embed="rId2"/>
          <a:srcRect/>
          <a:stretch>
            <a:fillRect l="-26000" r="-26000"/>
          </a:stretch>
        </a:blipFill>
      </dgm:spPr>
    </dgm:pt>
    <dgm:pt modelId="{E52461DA-FE95-4F29-9471-A9605119FD65}" type="pres">
      <dgm:prSet presAssocID="{39AA48D7-9C72-4877-A9FC-E7CCD2DB4586}" presName="rect2" presStyleLbl="trBgShp" presStyleIdx="1" presStyleCnt="6" custLinFactY="-100000" custLinFactNeighborX="564" custLinFactNeighborY="-134124">
        <dgm:presLayoutVars>
          <dgm:bulletEnabled val="1"/>
        </dgm:presLayoutVars>
      </dgm:prSet>
      <dgm:spPr/>
    </dgm:pt>
    <dgm:pt modelId="{D0DB8068-8D22-4344-BCD9-2C465F4B999D}" type="pres">
      <dgm:prSet presAssocID="{42BDADFF-70F0-4072-A3A7-81B175A2183A}" presName="sibTrans" presStyleCnt="0"/>
      <dgm:spPr/>
    </dgm:pt>
    <dgm:pt modelId="{8010D724-65D8-42BB-9B72-CE9BF88F8D44}" type="pres">
      <dgm:prSet presAssocID="{280DB205-BD8C-40EE-AC9A-ADDB8071F716}" presName="composite" presStyleCnt="0"/>
      <dgm:spPr/>
    </dgm:pt>
    <dgm:pt modelId="{B9E11EE8-94D2-475A-A4F4-396EB180D503}" type="pres">
      <dgm:prSet presAssocID="{280DB205-BD8C-40EE-AC9A-ADDB8071F716}" presName="rect1" presStyleLbl="bgShp" presStyleIdx="2" presStyleCnt="6"/>
      <dgm:spPr>
        <a:blipFill>
          <a:blip xmlns:r="http://schemas.openxmlformats.org/officeDocument/2006/relationships" r:embed="rId3"/>
          <a:srcRect/>
          <a:stretch>
            <a:fillRect l="-26000" r="-26000"/>
          </a:stretch>
        </a:blipFill>
      </dgm:spPr>
    </dgm:pt>
    <dgm:pt modelId="{CC86EA7D-3120-451E-BD48-A0F52CE8E86E}" type="pres">
      <dgm:prSet presAssocID="{280DB205-BD8C-40EE-AC9A-ADDB8071F716}" presName="rect2" presStyleLbl="trBgShp" presStyleIdx="2" presStyleCnt="6" custLinFactY="-100000" custLinFactNeighborX="468" custLinFactNeighborY="-136548">
        <dgm:presLayoutVars>
          <dgm:bulletEnabled val="1"/>
        </dgm:presLayoutVars>
      </dgm:prSet>
      <dgm:spPr/>
    </dgm:pt>
    <dgm:pt modelId="{1C1B7446-2CCD-4259-8BEC-FB6DDB0E300E}" type="pres">
      <dgm:prSet presAssocID="{6E56ACE4-FCC9-46B4-8C18-38C80A4CA00D}" presName="sibTrans" presStyleCnt="0"/>
      <dgm:spPr/>
    </dgm:pt>
    <dgm:pt modelId="{9A7F5236-1369-4DFF-B749-C5BBE772A82B}" type="pres">
      <dgm:prSet presAssocID="{90108835-382F-482B-98EE-647B77F12F80}" presName="composite" presStyleCnt="0"/>
      <dgm:spPr/>
    </dgm:pt>
    <dgm:pt modelId="{6B93C839-3785-4DCB-B50A-FB80105D3324}" type="pres">
      <dgm:prSet presAssocID="{90108835-382F-482B-98EE-647B77F12F80}" presName="rect1" presStyleLbl="bgShp" presStyleIdx="3" presStyleCnt="6"/>
      <dgm:spPr>
        <a:blipFill>
          <a:blip xmlns:r="http://schemas.openxmlformats.org/officeDocument/2006/relationships" r:embed="rId4"/>
          <a:srcRect/>
          <a:stretch>
            <a:fillRect l="-26000" r="-26000"/>
          </a:stretch>
        </a:blipFill>
      </dgm:spPr>
    </dgm:pt>
    <dgm:pt modelId="{B5D91277-6868-4D64-890A-725329507145}" type="pres">
      <dgm:prSet presAssocID="{90108835-382F-482B-98EE-647B77F12F80}" presName="rect2" presStyleLbl="trBgShp" presStyleIdx="3" presStyleCnt="6" custLinFactY="-100000" custLinFactNeighborX="89" custLinFactNeighborY="-147271">
        <dgm:presLayoutVars>
          <dgm:bulletEnabled val="1"/>
        </dgm:presLayoutVars>
      </dgm:prSet>
      <dgm:spPr/>
    </dgm:pt>
    <dgm:pt modelId="{3F2819F7-3B9D-4016-9EE7-74BE350BD6AF}" type="pres">
      <dgm:prSet presAssocID="{BD019B0E-E699-4C15-8119-19F2A16FD169}" presName="sibTrans" presStyleCnt="0"/>
      <dgm:spPr/>
    </dgm:pt>
    <dgm:pt modelId="{A82383CC-B441-4EC5-BE73-9F901E6E7D42}" type="pres">
      <dgm:prSet presAssocID="{0670A92D-7103-4F7D-A843-68A6CD1F0A28}" presName="composite" presStyleCnt="0"/>
      <dgm:spPr/>
    </dgm:pt>
    <dgm:pt modelId="{61ECAB10-CEFF-4E62-85CC-849600E8B6AE}" type="pres">
      <dgm:prSet presAssocID="{0670A92D-7103-4F7D-A843-68A6CD1F0A28}" presName="rect1" presStyleLbl="bgShp" presStyleIdx="4" presStyleCnt="6"/>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45000" r="-45000"/>
          </a:stretch>
        </a:blipFill>
      </dgm:spPr>
    </dgm:pt>
    <dgm:pt modelId="{26CA6FE9-A472-4742-8354-ECA06C14B601}" type="pres">
      <dgm:prSet presAssocID="{0670A92D-7103-4F7D-A843-68A6CD1F0A28}" presName="rect2" presStyleLbl="trBgShp" presStyleIdx="4" presStyleCnt="6" custLinFactY="-100000" custLinFactNeighborX="676" custLinFactNeighborY="-145730">
        <dgm:presLayoutVars>
          <dgm:bulletEnabled val="1"/>
        </dgm:presLayoutVars>
      </dgm:prSet>
      <dgm:spPr/>
    </dgm:pt>
    <dgm:pt modelId="{0DAE29D4-2E02-48AD-9D09-C73A9ED67974}" type="pres">
      <dgm:prSet presAssocID="{14732C85-2F48-47AC-8059-958AF2272235}" presName="sibTrans" presStyleCnt="0"/>
      <dgm:spPr/>
    </dgm:pt>
    <dgm:pt modelId="{674996FB-E753-419F-9136-61AF40EE7A55}" type="pres">
      <dgm:prSet presAssocID="{31BF404C-092B-4C45-BFD5-DCCE66A65536}" presName="composite" presStyleCnt="0"/>
      <dgm:spPr/>
    </dgm:pt>
    <dgm:pt modelId="{0AFA694E-F280-49BC-BAE5-DA7EFE29331D}" type="pres">
      <dgm:prSet presAssocID="{31BF404C-092B-4C45-BFD5-DCCE66A65536}" presName="rect1" presStyleLbl="bgShp" presStyleIdx="5" presStyleCnt="6"/>
      <dgm:spPr>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26000" r="-26000"/>
          </a:stretch>
        </a:blipFill>
      </dgm:spPr>
    </dgm:pt>
    <dgm:pt modelId="{0B0CBBA4-9EFE-4597-B7DB-DE337F873295}" type="pres">
      <dgm:prSet presAssocID="{31BF404C-092B-4C45-BFD5-DCCE66A65536}" presName="rect2" presStyleLbl="trBgShp" presStyleIdx="5" presStyleCnt="6" custLinFactY="-100000" custLinFactNeighborX="138" custLinFactNeighborY="-149424">
        <dgm:presLayoutVars>
          <dgm:bulletEnabled val="1"/>
        </dgm:presLayoutVars>
      </dgm:prSet>
      <dgm:spPr/>
    </dgm:pt>
  </dgm:ptLst>
  <dgm:cxnLst>
    <dgm:cxn modelId="{A5B50813-415E-4B25-82DB-D1FB550796E2}" type="presOf" srcId="{31BF404C-092B-4C45-BFD5-DCCE66A65536}" destId="{0B0CBBA4-9EFE-4597-B7DB-DE337F873295}" srcOrd="0" destOrd="0" presId="urn:microsoft.com/office/officeart/2008/layout/BendingPictureSemiTransparentText"/>
    <dgm:cxn modelId="{0B1F5A13-1489-49CF-9EA0-B384981B6078}" srcId="{0420AACC-4044-4E5D-84BC-3421184DBFAC}" destId="{0670A92D-7103-4F7D-A843-68A6CD1F0A28}" srcOrd="4" destOrd="0" parTransId="{A8D370AB-ECA2-4F4C-9F9D-86A9623847D7}" sibTransId="{14732C85-2F48-47AC-8059-958AF2272235}"/>
    <dgm:cxn modelId="{3E2EFA16-E664-4DEE-B10F-A1B9D64A7ADE}" type="presOf" srcId="{0420AACC-4044-4E5D-84BC-3421184DBFAC}" destId="{5629EECC-1803-4539-9D9F-699F99B0AB6F}" srcOrd="0" destOrd="0" presId="urn:microsoft.com/office/officeart/2008/layout/BendingPictureSemiTransparentText"/>
    <dgm:cxn modelId="{C8FCFA47-36BE-456C-8A0A-A77B0B86A6E3}" srcId="{0420AACC-4044-4E5D-84BC-3421184DBFAC}" destId="{90108835-382F-482B-98EE-647B77F12F80}" srcOrd="3" destOrd="0" parTransId="{464F6B6B-478B-44C9-88BF-0A8D6E10F572}" sibTransId="{BD019B0E-E699-4C15-8119-19F2A16FD169}"/>
    <dgm:cxn modelId="{96F5B46D-17A4-4CED-A265-692EF0C1AB24}" type="presOf" srcId="{280DB205-BD8C-40EE-AC9A-ADDB8071F716}" destId="{CC86EA7D-3120-451E-BD48-A0F52CE8E86E}" srcOrd="0" destOrd="0" presId="urn:microsoft.com/office/officeart/2008/layout/BendingPictureSemiTransparentText"/>
    <dgm:cxn modelId="{7BA56E91-B7E8-45D9-9DA6-2847629DF4DB}" type="presOf" srcId="{39AA48D7-9C72-4877-A9FC-E7CCD2DB4586}" destId="{E52461DA-FE95-4F29-9471-A9605119FD65}" srcOrd="0" destOrd="0" presId="urn:microsoft.com/office/officeart/2008/layout/BendingPictureSemiTransparentText"/>
    <dgm:cxn modelId="{D014FC92-2E3E-4CCB-87CB-613BA18AACB6}" type="presOf" srcId="{90108835-382F-482B-98EE-647B77F12F80}" destId="{B5D91277-6868-4D64-890A-725329507145}" srcOrd="0" destOrd="0" presId="urn:microsoft.com/office/officeart/2008/layout/BendingPictureSemiTransparentText"/>
    <dgm:cxn modelId="{913549A6-3AB5-432E-B86C-18E1C345B424}" type="presOf" srcId="{0670A92D-7103-4F7D-A843-68A6CD1F0A28}" destId="{26CA6FE9-A472-4742-8354-ECA06C14B601}" srcOrd="0" destOrd="0" presId="urn:microsoft.com/office/officeart/2008/layout/BendingPictureSemiTransparentText"/>
    <dgm:cxn modelId="{784575A7-AFEA-48DC-B1F7-2A9E940FB4E1}" srcId="{0420AACC-4044-4E5D-84BC-3421184DBFAC}" destId="{39AA48D7-9C72-4877-A9FC-E7CCD2DB4586}" srcOrd="1" destOrd="0" parTransId="{588A5FEC-07F5-4FA4-9E7C-11EC2DF4F925}" sibTransId="{42BDADFF-70F0-4072-A3A7-81B175A2183A}"/>
    <dgm:cxn modelId="{75E51EC9-21FB-4D06-B953-90861DD4B946}" srcId="{0420AACC-4044-4E5D-84BC-3421184DBFAC}" destId="{31BF404C-092B-4C45-BFD5-DCCE66A65536}" srcOrd="5" destOrd="0" parTransId="{8A8E9718-DA49-4AF3-9591-DBF92CBDCF6C}" sibTransId="{C2B0ACDF-51E0-48A8-AAC6-B6F7B467392F}"/>
    <dgm:cxn modelId="{DE0256E4-7F9F-4392-81E5-5E042A11E576}" type="presOf" srcId="{AD5393D0-781E-41DA-A306-A9B10225A37E}" destId="{472595C7-947C-4C1B-839F-3FF31AEE1955}" srcOrd="0" destOrd="0" presId="urn:microsoft.com/office/officeart/2008/layout/BendingPictureSemiTransparentText"/>
    <dgm:cxn modelId="{F7A27DF8-856C-4A4C-A33B-D64DF960722A}" srcId="{0420AACC-4044-4E5D-84BC-3421184DBFAC}" destId="{280DB205-BD8C-40EE-AC9A-ADDB8071F716}" srcOrd="2" destOrd="0" parTransId="{714C6996-B93F-42AA-8813-390443718E07}" sibTransId="{6E56ACE4-FCC9-46B4-8C18-38C80A4CA00D}"/>
    <dgm:cxn modelId="{8BC6F9FD-9BBD-4467-A1D3-4C2CFACA1FFF}" srcId="{0420AACC-4044-4E5D-84BC-3421184DBFAC}" destId="{AD5393D0-781E-41DA-A306-A9B10225A37E}" srcOrd="0" destOrd="0" parTransId="{E3380B91-8054-40EA-A0A3-BF8DCC60B1E3}" sibTransId="{8C58F6EE-6340-4528-844C-B834D5E4E77A}"/>
    <dgm:cxn modelId="{EB14C0ED-848F-4135-B642-25B931999AAE}" type="presParOf" srcId="{5629EECC-1803-4539-9D9F-699F99B0AB6F}" destId="{07AD4CF2-9BBB-4A44-9DC8-395D3047666E}" srcOrd="0" destOrd="0" presId="urn:microsoft.com/office/officeart/2008/layout/BendingPictureSemiTransparentText"/>
    <dgm:cxn modelId="{1A7B2CD6-4529-41E6-93D7-1413B1C20738}" type="presParOf" srcId="{07AD4CF2-9BBB-4A44-9DC8-395D3047666E}" destId="{18BD1DC0-8D8F-4963-8E08-F58F1CD7DD5C}" srcOrd="0" destOrd="0" presId="urn:microsoft.com/office/officeart/2008/layout/BendingPictureSemiTransparentText"/>
    <dgm:cxn modelId="{0C2CA6D0-E280-4E2F-8995-005C13788F0F}" type="presParOf" srcId="{07AD4CF2-9BBB-4A44-9DC8-395D3047666E}" destId="{472595C7-947C-4C1B-839F-3FF31AEE1955}" srcOrd="1" destOrd="0" presId="urn:microsoft.com/office/officeart/2008/layout/BendingPictureSemiTransparentText"/>
    <dgm:cxn modelId="{658803EC-E983-405B-AFBC-B731229E622F}" type="presParOf" srcId="{5629EECC-1803-4539-9D9F-699F99B0AB6F}" destId="{B6DDE734-F62C-4D48-B846-0BCE00C8DEF6}" srcOrd="1" destOrd="0" presId="urn:microsoft.com/office/officeart/2008/layout/BendingPictureSemiTransparentText"/>
    <dgm:cxn modelId="{9FB52C4E-F416-4356-9A6A-25CDA3951B89}" type="presParOf" srcId="{5629EECC-1803-4539-9D9F-699F99B0AB6F}" destId="{F766E68B-5D80-419F-A685-D2841FECD692}" srcOrd="2" destOrd="0" presId="urn:microsoft.com/office/officeart/2008/layout/BendingPictureSemiTransparentText"/>
    <dgm:cxn modelId="{CA80B5EF-160B-484E-9ABB-DCD1982D93EE}" type="presParOf" srcId="{F766E68B-5D80-419F-A685-D2841FECD692}" destId="{C6219FF5-939D-436A-AA1E-4632186C7051}" srcOrd="0" destOrd="0" presId="urn:microsoft.com/office/officeart/2008/layout/BendingPictureSemiTransparentText"/>
    <dgm:cxn modelId="{D65DDD59-A4E0-4624-B45C-7A609C8A16C6}" type="presParOf" srcId="{F766E68B-5D80-419F-A685-D2841FECD692}" destId="{E52461DA-FE95-4F29-9471-A9605119FD65}" srcOrd="1" destOrd="0" presId="urn:microsoft.com/office/officeart/2008/layout/BendingPictureSemiTransparentText"/>
    <dgm:cxn modelId="{AD75D293-B64E-46BC-81D3-0F97FAF9CD60}" type="presParOf" srcId="{5629EECC-1803-4539-9D9F-699F99B0AB6F}" destId="{D0DB8068-8D22-4344-BCD9-2C465F4B999D}" srcOrd="3" destOrd="0" presId="urn:microsoft.com/office/officeart/2008/layout/BendingPictureSemiTransparentText"/>
    <dgm:cxn modelId="{F97E07A9-F9FA-4E08-8679-84B0319CE005}" type="presParOf" srcId="{5629EECC-1803-4539-9D9F-699F99B0AB6F}" destId="{8010D724-65D8-42BB-9B72-CE9BF88F8D44}" srcOrd="4" destOrd="0" presId="urn:microsoft.com/office/officeart/2008/layout/BendingPictureSemiTransparentText"/>
    <dgm:cxn modelId="{88E4AD8F-9EFC-48FA-8D1E-52E171162B47}" type="presParOf" srcId="{8010D724-65D8-42BB-9B72-CE9BF88F8D44}" destId="{B9E11EE8-94D2-475A-A4F4-396EB180D503}" srcOrd="0" destOrd="0" presId="urn:microsoft.com/office/officeart/2008/layout/BendingPictureSemiTransparentText"/>
    <dgm:cxn modelId="{8F15251A-2A74-4162-81A8-19E8ECD7712F}" type="presParOf" srcId="{8010D724-65D8-42BB-9B72-CE9BF88F8D44}" destId="{CC86EA7D-3120-451E-BD48-A0F52CE8E86E}" srcOrd="1" destOrd="0" presId="urn:microsoft.com/office/officeart/2008/layout/BendingPictureSemiTransparentText"/>
    <dgm:cxn modelId="{8EFDF2A7-A523-4C63-BFB6-C719E6BC0511}" type="presParOf" srcId="{5629EECC-1803-4539-9D9F-699F99B0AB6F}" destId="{1C1B7446-2CCD-4259-8BEC-FB6DDB0E300E}" srcOrd="5" destOrd="0" presId="urn:microsoft.com/office/officeart/2008/layout/BendingPictureSemiTransparentText"/>
    <dgm:cxn modelId="{E745BE20-D4D0-40BA-BDD3-0567B1EC7DD0}" type="presParOf" srcId="{5629EECC-1803-4539-9D9F-699F99B0AB6F}" destId="{9A7F5236-1369-4DFF-B749-C5BBE772A82B}" srcOrd="6" destOrd="0" presId="urn:microsoft.com/office/officeart/2008/layout/BendingPictureSemiTransparentText"/>
    <dgm:cxn modelId="{CB0A3CF0-9B90-4BBB-B29D-C1E9BA58856C}" type="presParOf" srcId="{9A7F5236-1369-4DFF-B749-C5BBE772A82B}" destId="{6B93C839-3785-4DCB-B50A-FB80105D3324}" srcOrd="0" destOrd="0" presId="urn:microsoft.com/office/officeart/2008/layout/BendingPictureSemiTransparentText"/>
    <dgm:cxn modelId="{051DAC47-413C-4341-A204-B3D14238A442}" type="presParOf" srcId="{9A7F5236-1369-4DFF-B749-C5BBE772A82B}" destId="{B5D91277-6868-4D64-890A-725329507145}" srcOrd="1" destOrd="0" presId="urn:microsoft.com/office/officeart/2008/layout/BendingPictureSemiTransparentText"/>
    <dgm:cxn modelId="{B36700F0-E559-4949-87E3-AE2FB9194941}" type="presParOf" srcId="{5629EECC-1803-4539-9D9F-699F99B0AB6F}" destId="{3F2819F7-3B9D-4016-9EE7-74BE350BD6AF}" srcOrd="7" destOrd="0" presId="urn:microsoft.com/office/officeart/2008/layout/BendingPictureSemiTransparentText"/>
    <dgm:cxn modelId="{492BE603-6439-4D52-B08C-BC380250D3CD}" type="presParOf" srcId="{5629EECC-1803-4539-9D9F-699F99B0AB6F}" destId="{A82383CC-B441-4EC5-BE73-9F901E6E7D42}" srcOrd="8" destOrd="0" presId="urn:microsoft.com/office/officeart/2008/layout/BendingPictureSemiTransparentText"/>
    <dgm:cxn modelId="{2E8FC35B-E2E0-4100-91ED-DDB3AEE3C8DA}" type="presParOf" srcId="{A82383CC-B441-4EC5-BE73-9F901E6E7D42}" destId="{61ECAB10-CEFF-4E62-85CC-849600E8B6AE}" srcOrd="0" destOrd="0" presId="urn:microsoft.com/office/officeart/2008/layout/BendingPictureSemiTransparentText"/>
    <dgm:cxn modelId="{731F5932-44E8-4145-8546-3735AEB3244A}" type="presParOf" srcId="{A82383CC-B441-4EC5-BE73-9F901E6E7D42}" destId="{26CA6FE9-A472-4742-8354-ECA06C14B601}" srcOrd="1" destOrd="0" presId="urn:microsoft.com/office/officeart/2008/layout/BendingPictureSemiTransparentText"/>
    <dgm:cxn modelId="{8912FB41-9CCE-48EB-8922-9E2173D2EF70}" type="presParOf" srcId="{5629EECC-1803-4539-9D9F-699F99B0AB6F}" destId="{0DAE29D4-2E02-48AD-9D09-C73A9ED67974}" srcOrd="9" destOrd="0" presId="urn:microsoft.com/office/officeart/2008/layout/BendingPictureSemiTransparentText"/>
    <dgm:cxn modelId="{7A8A2BC3-BB8B-495E-B48B-64CA496A5D32}" type="presParOf" srcId="{5629EECC-1803-4539-9D9F-699F99B0AB6F}" destId="{674996FB-E753-419F-9136-61AF40EE7A55}" srcOrd="10" destOrd="0" presId="urn:microsoft.com/office/officeart/2008/layout/BendingPictureSemiTransparentText"/>
    <dgm:cxn modelId="{27ACB13B-2061-489C-8B6F-D556BEAAF616}" type="presParOf" srcId="{674996FB-E753-419F-9136-61AF40EE7A55}" destId="{0AFA694E-F280-49BC-BAE5-DA7EFE29331D}" srcOrd="0" destOrd="0" presId="urn:microsoft.com/office/officeart/2008/layout/BendingPictureSemiTransparentText"/>
    <dgm:cxn modelId="{B9121E26-F899-41AF-9EFE-E4055B297D90}" type="presParOf" srcId="{674996FB-E753-419F-9136-61AF40EE7A55}" destId="{0B0CBBA4-9EFE-4597-B7DB-DE337F873295}"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420AACC-4044-4E5D-84BC-3421184DBFAC}" type="doc">
      <dgm:prSet loTypeId="urn:microsoft.com/office/officeart/2008/layout/BendingPictureSemiTransparentText" loCatId="picture" qsTypeId="urn:microsoft.com/office/officeart/2005/8/quickstyle/simple1" qsCatId="simple" csTypeId="urn:microsoft.com/office/officeart/2005/8/colors/accent6_4" csCatId="accent6" phldr="1"/>
      <dgm:spPr/>
      <dgm:t>
        <a:bodyPr/>
        <a:lstStyle/>
        <a:p>
          <a:endParaRPr lang="zh-TW" altLang="en-US"/>
        </a:p>
      </dgm:t>
    </dgm:pt>
    <dgm:pt modelId="{AD5393D0-781E-41DA-A306-A9B10225A37E}">
      <dgm:prSet phldrT="[文字]"/>
      <dgm:spPr/>
      <dgm:t>
        <a:bodyPr/>
        <a:lstStyle/>
        <a:p>
          <a:r>
            <a:rPr lang="zh-TW" altLang="en-US" dirty="0">
              <a:latin typeface="華康方圓體W7" panose="040B0709000000000000" pitchFamily="81" charset="-120"/>
              <a:ea typeface="華康方圓體W7" panose="040B0709000000000000" pitchFamily="81" charset="-120"/>
            </a:rPr>
            <a:t>關渡國中分享</a:t>
          </a:r>
        </a:p>
      </dgm:t>
    </dgm:pt>
    <dgm:pt modelId="{E3380B91-8054-40EA-A0A3-BF8DCC60B1E3}" type="parTrans" cxnId="{8BC6F9FD-9BBD-4467-A1D3-4C2CFACA1FFF}">
      <dgm:prSet/>
      <dgm:spPr/>
      <dgm:t>
        <a:bodyPr/>
        <a:lstStyle/>
        <a:p>
          <a:endParaRPr lang="zh-TW" altLang="en-US"/>
        </a:p>
      </dgm:t>
    </dgm:pt>
    <dgm:pt modelId="{8C58F6EE-6340-4528-844C-B834D5E4E77A}" type="sibTrans" cxnId="{8BC6F9FD-9BBD-4467-A1D3-4C2CFACA1FFF}">
      <dgm:prSet/>
      <dgm:spPr/>
      <dgm:t>
        <a:bodyPr/>
        <a:lstStyle/>
        <a:p>
          <a:endParaRPr lang="zh-TW" altLang="en-US"/>
        </a:p>
      </dgm:t>
    </dgm:pt>
    <dgm:pt modelId="{90108835-382F-482B-98EE-647B77F12F80}">
      <dgm:prSet phldrT="[文字]"/>
      <dgm:spPr/>
      <dgm:t>
        <a:bodyPr/>
        <a:lstStyle/>
        <a:p>
          <a:r>
            <a:rPr lang="zh-TW" altLang="en-US" dirty="0">
              <a:latin typeface="華康方圓體W7" panose="040B0709000000000000" pitchFamily="81" charset="-120"/>
              <a:ea typeface="華康方圓體W7" panose="040B0709000000000000" pitchFamily="81" charset="-120"/>
            </a:rPr>
            <a:t>璧純教授回饋</a:t>
          </a:r>
        </a:p>
      </dgm:t>
    </dgm:pt>
    <dgm:pt modelId="{464F6B6B-478B-44C9-88BF-0A8D6E10F572}" type="parTrans" cxnId="{C8FCFA47-36BE-456C-8A0A-A77B0B86A6E3}">
      <dgm:prSet/>
      <dgm:spPr/>
      <dgm:t>
        <a:bodyPr/>
        <a:lstStyle/>
        <a:p>
          <a:endParaRPr lang="zh-TW" altLang="en-US"/>
        </a:p>
      </dgm:t>
    </dgm:pt>
    <dgm:pt modelId="{BD019B0E-E699-4C15-8119-19F2A16FD169}" type="sibTrans" cxnId="{C8FCFA47-36BE-456C-8A0A-A77B0B86A6E3}">
      <dgm:prSet/>
      <dgm:spPr/>
      <dgm:t>
        <a:bodyPr/>
        <a:lstStyle/>
        <a:p>
          <a:endParaRPr lang="zh-TW" altLang="en-US"/>
        </a:p>
      </dgm:t>
    </dgm:pt>
    <dgm:pt modelId="{A60AD2BA-02F7-4B6D-ABA7-B538A88E5205}">
      <dgm:prSet phldrT="[文字]"/>
      <dgm:spPr/>
      <dgm:t>
        <a:bodyPr/>
        <a:lstStyle/>
        <a:p>
          <a:r>
            <a:rPr lang="zh-TW" altLang="en-US" dirty="0">
              <a:latin typeface="華康方圓體W7" panose="040B0709000000000000" pitchFamily="81" charset="-120"/>
              <a:ea typeface="華康方圓體W7" panose="040B0709000000000000" pitchFamily="81" charset="-120"/>
            </a:rPr>
            <a:t>大合照</a:t>
          </a:r>
        </a:p>
      </dgm:t>
    </dgm:pt>
    <dgm:pt modelId="{9886F3DF-E58C-4471-A3BA-3E04FD3C8364}" type="parTrans" cxnId="{E3148321-E27F-42DA-916B-94E472641B70}">
      <dgm:prSet/>
      <dgm:spPr/>
      <dgm:t>
        <a:bodyPr/>
        <a:lstStyle/>
        <a:p>
          <a:endParaRPr lang="zh-TW" altLang="en-US"/>
        </a:p>
      </dgm:t>
    </dgm:pt>
    <dgm:pt modelId="{9DC404F9-AD3C-48B9-9836-0DA52B070330}" type="sibTrans" cxnId="{E3148321-E27F-42DA-916B-94E472641B70}">
      <dgm:prSet/>
      <dgm:spPr/>
      <dgm:t>
        <a:bodyPr/>
        <a:lstStyle/>
        <a:p>
          <a:endParaRPr lang="zh-TW" altLang="en-US"/>
        </a:p>
      </dgm:t>
    </dgm:pt>
    <dgm:pt modelId="{30231BB7-2269-4130-9B40-74CF8CDB496A}">
      <dgm:prSet phldrT="[文字]"/>
      <dgm:spPr/>
      <dgm:t>
        <a:bodyPr/>
        <a:lstStyle/>
        <a:p>
          <a:r>
            <a:rPr lang="zh-TW" altLang="en-US" dirty="0">
              <a:latin typeface="華康方圓體W7" panose="040B0709000000000000" pitchFamily="81" charset="-120"/>
              <a:ea typeface="華康方圓體W7" panose="040B0709000000000000" pitchFamily="81" charset="-120"/>
            </a:rPr>
            <a:t>綜合座談</a:t>
          </a:r>
        </a:p>
      </dgm:t>
    </dgm:pt>
    <dgm:pt modelId="{77B0784D-EEF3-422A-83FE-43BF056548D5}" type="parTrans" cxnId="{94EB7FF1-6DED-495D-AD32-D3754D7593FF}">
      <dgm:prSet/>
      <dgm:spPr/>
      <dgm:t>
        <a:bodyPr/>
        <a:lstStyle/>
        <a:p>
          <a:endParaRPr lang="zh-TW" altLang="en-US"/>
        </a:p>
      </dgm:t>
    </dgm:pt>
    <dgm:pt modelId="{427228CC-0691-4FCC-B24A-46254F5E6028}" type="sibTrans" cxnId="{94EB7FF1-6DED-495D-AD32-D3754D7593FF}">
      <dgm:prSet/>
      <dgm:spPr/>
      <dgm:t>
        <a:bodyPr/>
        <a:lstStyle/>
        <a:p>
          <a:endParaRPr lang="zh-TW" altLang="en-US"/>
        </a:p>
      </dgm:t>
    </dgm:pt>
    <dgm:pt modelId="{6B3F7B4A-816F-4858-9AFA-252B0FAD62E7}">
      <dgm:prSet phldrT="[文字]"/>
      <dgm:spPr/>
      <dgm:t>
        <a:bodyPr/>
        <a:lstStyle/>
        <a:p>
          <a:r>
            <a:rPr lang="zh-TW" altLang="en-US" dirty="0">
              <a:latin typeface="華康方圓體W7" panose="040B0709000000000000" pitchFamily="81" charset="-120"/>
              <a:ea typeface="華康方圓體W7" panose="040B0709000000000000" pitchFamily="81" charset="-120"/>
            </a:rPr>
            <a:t>余霖聘督指導</a:t>
          </a:r>
        </a:p>
      </dgm:t>
    </dgm:pt>
    <dgm:pt modelId="{3AEC56AF-B3B2-443B-9AD9-C01DCC38F09F}" type="parTrans" cxnId="{600411F0-502C-4F53-B7E2-AFBD46D1FCE2}">
      <dgm:prSet/>
      <dgm:spPr/>
      <dgm:t>
        <a:bodyPr/>
        <a:lstStyle/>
        <a:p>
          <a:endParaRPr lang="zh-TW" altLang="en-US"/>
        </a:p>
      </dgm:t>
    </dgm:pt>
    <dgm:pt modelId="{0A078C00-20F1-444B-9E39-A7B337FC28DB}" type="sibTrans" cxnId="{600411F0-502C-4F53-B7E2-AFBD46D1FCE2}">
      <dgm:prSet/>
      <dgm:spPr/>
      <dgm:t>
        <a:bodyPr/>
        <a:lstStyle/>
        <a:p>
          <a:endParaRPr lang="zh-TW" altLang="en-US"/>
        </a:p>
      </dgm:t>
    </dgm:pt>
    <dgm:pt modelId="{11083847-72CE-497E-B548-8D63C894365C}">
      <dgm:prSet phldrT="[文字]"/>
      <dgm:spPr/>
      <dgm:t>
        <a:bodyPr/>
        <a:lstStyle/>
        <a:p>
          <a:r>
            <a:rPr lang="zh-TW" altLang="en-US" dirty="0">
              <a:latin typeface="華康方圓體W7" panose="040B0709000000000000" pitchFamily="81" charset="-120"/>
              <a:ea typeface="華康方圓體W7" panose="040B0709000000000000" pitchFamily="81" charset="-120"/>
            </a:rPr>
            <a:t>富財課督指導</a:t>
          </a:r>
        </a:p>
      </dgm:t>
    </dgm:pt>
    <dgm:pt modelId="{F89BF11B-2433-42FD-944E-55C472E4392F}" type="parTrans" cxnId="{40411A33-D47C-47B9-A566-7A59A803B214}">
      <dgm:prSet/>
      <dgm:spPr/>
      <dgm:t>
        <a:bodyPr/>
        <a:lstStyle/>
        <a:p>
          <a:endParaRPr lang="zh-TW" altLang="en-US"/>
        </a:p>
      </dgm:t>
    </dgm:pt>
    <dgm:pt modelId="{F4B08524-F1C5-48F6-A0AA-61EFC1F6FBE9}" type="sibTrans" cxnId="{40411A33-D47C-47B9-A566-7A59A803B214}">
      <dgm:prSet/>
      <dgm:spPr/>
      <dgm:t>
        <a:bodyPr/>
        <a:lstStyle/>
        <a:p>
          <a:endParaRPr lang="zh-TW" altLang="en-US"/>
        </a:p>
      </dgm:t>
    </dgm:pt>
    <dgm:pt modelId="{5629EECC-1803-4539-9D9F-699F99B0AB6F}" type="pres">
      <dgm:prSet presAssocID="{0420AACC-4044-4E5D-84BC-3421184DBFAC}" presName="Name0" presStyleCnt="0">
        <dgm:presLayoutVars>
          <dgm:dir/>
          <dgm:resizeHandles val="exact"/>
        </dgm:presLayoutVars>
      </dgm:prSet>
      <dgm:spPr/>
    </dgm:pt>
    <dgm:pt modelId="{07AD4CF2-9BBB-4A44-9DC8-395D3047666E}" type="pres">
      <dgm:prSet presAssocID="{AD5393D0-781E-41DA-A306-A9B10225A37E}" presName="composite" presStyleCnt="0"/>
      <dgm:spPr/>
    </dgm:pt>
    <dgm:pt modelId="{18BD1DC0-8D8F-4963-8E08-F58F1CD7DD5C}" type="pres">
      <dgm:prSet presAssocID="{AD5393D0-781E-41DA-A306-A9B10225A37E}" presName="rect1" presStyleLbl="bgShp"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dgm:spPr>
    </dgm:pt>
    <dgm:pt modelId="{472595C7-947C-4C1B-839F-3FF31AEE1955}" type="pres">
      <dgm:prSet presAssocID="{AD5393D0-781E-41DA-A306-A9B10225A37E}" presName="rect2" presStyleLbl="trBgShp" presStyleIdx="0" presStyleCnt="6" custLinFactY="-100000" custLinFactNeighborX="406" custLinFactNeighborY="-144672">
        <dgm:presLayoutVars>
          <dgm:bulletEnabled val="1"/>
        </dgm:presLayoutVars>
      </dgm:prSet>
      <dgm:spPr/>
    </dgm:pt>
    <dgm:pt modelId="{B6DDE734-F62C-4D48-B846-0BCE00C8DEF6}" type="pres">
      <dgm:prSet presAssocID="{8C58F6EE-6340-4528-844C-B834D5E4E77A}" presName="sibTrans" presStyleCnt="0"/>
      <dgm:spPr/>
    </dgm:pt>
    <dgm:pt modelId="{9A7F5236-1369-4DFF-B749-C5BBE772A82B}" type="pres">
      <dgm:prSet presAssocID="{90108835-382F-482B-98EE-647B77F12F80}" presName="composite" presStyleCnt="0"/>
      <dgm:spPr/>
    </dgm:pt>
    <dgm:pt modelId="{6B93C839-3785-4DCB-B50A-FB80105D3324}" type="pres">
      <dgm:prSet presAssocID="{90108835-382F-482B-98EE-647B77F12F80}" presName="rect1" presStyleLbl="bgShp"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B5D91277-6868-4D64-890A-725329507145}" type="pres">
      <dgm:prSet presAssocID="{90108835-382F-482B-98EE-647B77F12F80}" presName="rect2" presStyleLbl="trBgShp" presStyleIdx="1" presStyleCnt="6" custLinFactY="-100000" custLinFactNeighborX="490" custLinFactNeighborY="-141867">
        <dgm:presLayoutVars>
          <dgm:bulletEnabled val="1"/>
        </dgm:presLayoutVars>
      </dgm:prSet>
      <dgm:spPr/>
    </dgm:pt>
    <dgm:pt modelId="{A706D9F7-A25C-4447-B3CD-EF5E2C65B056}" type="pres">
      <dgm:prSet presAssocID="{BD019B0E-E699-4C15-8119-19F2A16FD169}" presName="sibTrans" presStyleCnt="0"/>
      <dgm:spPr/>
    </dgm:pt>
    <dgm:pt modelId="{6C600E55-FFE7-45C3-A528-5AF4EFF7EE97}" type="pres">
      <dgm:prSet presAssocID="{30231BB7-2269-4130-9B40-74CF8CDB496A}" presName="composite" presStyleCnt="0"/>
      <dgm:spPr/>
    </dgm:pt>
    <dgm:pt modelId="{EAA95E22-36E9-4ABD-B80D-79F0857361E6}" type="pres">
      <dgm:prSet presAssocID="{30231BB7-2269-4130-9B40-74CF8CDB496A}" presName="rect1" presStyleLbl="bgShp"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dgm:spPr>
    </dgm:pt>
    <dgm:pt modelId="{53E48766-2829-49E9-B6AD-69B25756D5CA}" type="pres">
      <dgm:prSet presAssocID="{30231BB7-2269-4130-9B40-74CF8CDB496A}" presName="rect2" presStyleLbl="trBgShp" presStyleIdx="2" presStyleCnt="6" custLinFactY="-100000" custLinFactNeighborX="138" custLinFactNeighborY="-141723">
        <dgm:presLayoutVars>
          <dgm:bulletEnabled val="1"/>
        </dgm:presLayoutVars>
      </dgm:prSet>
      <dgm:spPr/>
    </dgm:pt>
    <dgm:pt modelId="{14962399-9B91-486E-AC13-915FDE19F895}" type="pres">
      <dgm:prSet presAssocID="{427228CC-0691-4FCC-B24A-46254F5E6028}" presName="sibTrans" presStyleCnt="0"/>
      <dgm:spPr/>
    </dgm:pt>
    <dgm:pt modelId="{DB88FC94-28A0-4574-B421-278EB128296E}" type="pres">
      <dgm:prSet presAssocID="{6B3F7B4A-816F-4858-9AFA-252B0FAD62E7}" presName="composite" presStyleCnt="0"/>
      <dgm:spPr/>
    </dgm:pt>
    <dgm:pt modelId="{02B1DE13-99C5-4A64-8318-C34107EE9136}" type="pres">
      <dgm:prSet presAssocID="{6B3F7B4A-816F-4858-9AFA-252B0FAD62E7}" presName="rect1" presStyleLbl="bgShp"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dgm:spPr>
    </dgm:pt>
    <dgm:pt modelId="{E4E53758-EB2F-43FE-93A6-720576FA6AA6}" type="pres">
      <dgm:prSet presAssocID="{6B3F7B4A-816F-4858-9AFA-252B0FAD62E7}" presName="rect2" presStyleLbl="trBgShp" presStyleIdx="3" presStyleCnt="6" custLinFactY="-100000" custLinFactNeighborX="-158" custLinFactNeighborY="-137527">
        <dgm:presLayoutVars>
          <dgm:bulletEnabled val="1"/>
        </dgm:presLayoutVars>
      </dgm:prSet>
      <dgm:spPr/>
    </dgm:pt>
    <dgm:pt modelId="{BFBD5F0E-2E2A-4187-B7D2-BA79B8A3D182}" type="pres">
      <dgm:prSet presAssocID="{0A078C00-20F1-444B-9E39-A7B337FC28DB}" presName="sibTrans" presStyleCnt="0"/>
      <dgm:spPr/>
    </dgm:pt>
    <dgm:pt modelId="{8678F187-DF54-4CFF-8B35-A88400473774}" type="pres">
      <dgm:prSet presAssocID="{11083847-72CE-497E-B548-8D63C894365C}" presName="composite" presStyleCnt="0"/>
      <dgm:spPr/>
    </dgm:pt>
    <dgm:pt modelId="{BCF9F943-24E2-46C1-96AB-2AF0ECB60F65}" type="pres">
      <dgm:prSet presAssocID="{11083847-72CE-497E-B548-8D63C894365C}" presName="rect1" presStyleLbl="bgShp"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dgm:spPr>
    </dgm:pt>
    <dgm:pt modelId="{D54F8CC1-6597-4B8C-8845-07F9A3941C8D}" type="pres">
      <dgm:prSet presAssocID="{11083847-72CE-497E-B548-8D63C894365C}" presName="rect2" presStyleLbl="trBgShp" presStyleIdx="4" presStyleCnt="6" custLinFactY="-100000" custLinFactNeighborX="-233" custLinFactNeighborY="-137858">
        <dgm:presLayoutVars>
          <dgm:bulletEnabled val="1"/>
        </dgm:presLayoutVars>
      </dgm:prSet>
      <dgm:spPr/>
    </dgm:pt>
    <dgm:pt modelId="{78275852-4386-4FE0-A3C6-37FD67EFDBB0}" type="pres">
      <dgm:prSet presAssocID="{F4B08524-F1C5-48F6-A0AA-61EFC1F6FBE9}" presName="sibTrans" presStyleCnt="0"/>
      <dgm:spPr/>
    </dgm:pt>
    <dgm:pt modelId="{ADFAEFB1-1FCA-4E42-988E-17C9F2D4F628}" type="pres">
      <dgm:prSet presAssocID="{A60AD2BA-02F7-4B6D-ABA7-B538A88E5205}" presName="composite" presStyleCnt="0"/>
      <dgm:spPr/>
    </dgm:pt>
    <dgm:pt modelId="{046C3946-EB88-4D53-A387-1697D970497D}" type="pres">
      <dgm:prSet presAssocID="{A60AD2BA-02F7-4B6D-ABA7-B538A88E5205}" presName="rect1" presStyleLbl="bgShp"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6000" r="-26000"/>
          </a:stretch>
        </a:blipFill>
      </dgm:spPr>
    </dgm:pt>
    <dgm:pt modelId="{BBE87F58-1367-40DA-9FEE-24BC9106E692}" type="pres">
      <dgm:prSet presAssocID="{A60AD2BA-02F7-4B6D-ABA7-B538A88E5205}" presName="rect2" presStyleLbl="trBgShp" presStyleIdx="5" presStyleCnt="6" custLinFactY="-100000" custLinFactNeighborX="722" custLinFactNeighborY="-136863">
        <dgm:presLayoutVars>
          <dgm:bulletEnabled val="1"/>
        </dgm:presLayoutVars>
      </dgm:prSet>
      <dgm:spPr/>
    </dgm:pt>
  </dgm:ptLst>
  <dgm:cxnLst>
    <dgm:cxn modelId="{AC7F0B16-5211-4570-ADA0-A5BC17DF87F7}" type="presOf" srcId="{A60AD2BA-02F7-4B6D-ABA7-B538A88E5205}" destId="{BBE87F58-1367-40DA-9FEE-24BC9106E692}" srcOrd="0" destOrd="0" presId="urn:microsoft.com/office/officeart/2008/layout/BendingPictureSemiTransparentText"/>
    <dgm:cxn modelId="{3E2EFA16-E664-4DEE-B10F-A1B9D64A7ADE}" type="presOf" srcId="{0420AACC-4044-4E5D-84BC-3421184DBFAC}" destId="{5629EECC-1803-4539-9D9F-699F99B0AB6F}" srcOrd="0" destOrd="0" presId="urn:microsoft.com/office/officeart/2008/layout/BendingPictureSemiTransparentText"/>
    <dgm:cxn modelId="{E3148321-E27F-42DA-916B-94E472641B70}" srcId="{0420AACC-4044-4E5D-84BC-3421184DBFAC}" destId="{A60AD2BA-02F7-4B6D-ABA7-B538A88E5205}" srcOrd="5" destOrd="0" parTransId="{9886F3DF-E58C-4471-A3BA-3E04FD3C8364}" sibTransId="{9DC404F9-AD3C-48B9-9836-0DA52B070330}"/>
    <dgm:cxn modelId="{40411A33-D47C-47B9-A566-7A59A803B214}" srcId="{0420AACC-4044-4E5D-84BC-3421184DBFAC}" destId="{11083847-72CE-497E-B548-8D63C894365C}" srcOrd="4" destOrd="0" parTransId="{F89BF11B-2433-42FD-944E-55C472E4392F}" sibTransId="{F4B08524-F1C5-48F6-A0AA-61EFC1F6FBE9}"/>
    <dgm:cxn modelId="{C8FCFA47-36BE-456C-8A0A-A77B0B86A6E3}" srcId="{0420AACC-4044-4E5D-84BC-3421184DBFAC}" destId="{90108835-382F-482B-98EE-647B77F12F80}" srcOrd="1" destOrd="0" parTransId="{464F6B6B-478B-44C9-88BF-0A8D6E10F572}" sibTransId="{BD019B0E-E699-4C15-8119-19F2A16FD169}"/>
    <dgm:cxn modelId="{4C643E6C-16FD-4F86-AD62-F96E16F6F01D}" type="presOf" srcId="{30231BB7-2269-4130-9B40-74CF8CDB496A}" destId="{53E48766-2829-49E9-B6AD-69B25756D5CA}" srcOrd="0" destOrd="0" presId="urn:microsoft.com/office/officeart/2008/layout/BendingPictureSemiTransparentText"/>
    <dgm:cxn modelId="{D014FC92-2E3E-4CCB-87CB-613BA18AACB6}" type="presOf" srcId="{90108835-382F-482B-98EE-647B77F12F80}" destId="{B5D91277-6868-4D64-890A-725329507145}" srcOrd="0" destOrd="0" presId="urn:microsoft.com/office/officeart/2008/layout/BendingPictureSemiTransparentText"/>
    <dgm:cxn modelId="{BED702B8-C3CA-4CA2-9A95-22CD02872339}" type="presOf" srcId="{11083847-72CE-497E-B548-8D63C894365C}" destId="{D54F8CC1-6597-4B8C-8845-07F9A3941C8D}" srcOrd="0" destOrd="0" presId="urn:microsoft.com/office/officeart/2008/layout/BendingPictureSemiTransparentText"/>
    <dgm:cxn modelId="{0273C7E1-BA30-4AEF-A93D-C824C522711F}" type="presOf" srcId="{6B3F7B4A-816F-4858-9AFA-252B0FAD62E7}" destId="{E4E53758-EB2F-43FE-93A6-720576FA6AA6}" srcOrd="0" destOrd="0" presId="urn:microsoft.com/office/officeart/2008/layout/BendingPictureSemiTransparentText"/>
    <dgm:cxn modelId="{DE0256E4-7F9F-4392-81E5-5E042A11E576}" type="presOf" srcId="{AD5393D0-781E-41DA-A306-A9B10225A37E}" destId="{472595C7-947C-4C1B-839F-3FF31AEE1955}" srcOrd="0" destOrd="0" presId="urn:microsoft.com/office/officeart/2008/layout/BendingPictureSemiTransparentText"/>
    <dgm:cxn modelId="{600411F0-502C-4F53-B7E2-AFBD46D1FCE2}" srcId="{0420AACC-4044-4E5D-84BC-3421184DBFAC}" destId="{6B3F7B4A-816F-4858-9AFA-252B0FAD62E7}" srcOrd="3" destOrd="0" parTransId="{3AEC56AF-B3B2-443B-9AD9-C01DCC38F09F}" sibTransId="{0A078C00-20F1-444B-9E39-A7B337FC28DB}"/>
    <dgm:cxn modelId="{94EB7FF1-6DED-495D-AD32-D3754D7593FF}" srcId="{0420AACC-4044-4E5D-84BC-3421184DBFAC}" destId="{30231BB7-2269-4130-9B40-74CF8CDB496A}" srcOrd="2" destOrd="0" parTransId="{77B0784D-EEF3-422A-83FE-43BF056548D5}" sibTransId="{427228CC-0691-4FCC-B24A-46254F5E6028}"/>
    <dgm:cxn modelId="{8BC6F9FD-9BBD-4467-A1D3-4C2CFACA1FFF}" srcId="{0420AACC-4044-4E5D-84BC-3421184DBFAC}" destId="{AD5393D0-781E-41DA-A306-A9B10225A37E}" srcOrd="0" destOrd="0" parTransId="{E3380B91-8054-40EA-A0A3-BF8DCC60B1E3}" sibTransId="{8C58F6EE-6340-4528-844C-B834D5E4E77A}"/>
    <dgm:cxn modelId="{EB14C0ED-848F-4135-B642-25B931999AAE}" type="presParOf" srcId="{5629EECC-1803-4539-9D9F-699F99B0AB6F}" destId="{07AD4CF2-9BBB-4A44-9DC8-395D3047666E}" srcOrd="0" destOrd="0" presId="urn:microsoft.com/office/officeart/2008/layout/BendingPictureSemiTransparentText"/>
    <dgm:cxn modelId="{1A7B2CD6-4529-41E6-93D7-1413B1C20738}" type="presParOf" srcId="{07AD4CF2-9BBB-4A44-9DC8-395D3047666E}" destId="{18BD1DC0-8D8F-4963-8E08-F58F1CD7DD5C}" srcOrd="0" destOrd="0" presId="urn:microsoft.com/office/officeart/2008/layout/BendingPictureSemiTransparentText"/>
    <dgm:cxn modelId="{0C2CA6D0-E280-4E2F-8995-005C13788F0F}" type="presParOf" srcId="{07AD4CF2-9BBB-4A44-9DC8-395D3047666E}" destId="{472595C7-947C-4C1B-839F-3FF31AEE1955}" srcOrd="1" destOrd="0" presId="urn:microsoft.com/office/officeart/2008/layout/BendingPictureSemiTransparentText"/>
    <dgm:cxn modelId="{658803EC-E983-405B-AFBC-B731229E622F}" type="presParOf" srcId="{5629EECC-1803-4539-9D9F-699F99B0AB6F}" destId="{B6DDE734-F62C-4D48-B846-0BCE00C8DEF6}" srcOrd="1" destOrd="0" presId="urn:microsoft.com/office/officeart/2008/layout/BendingPictureSemiTransparentText"/>
    <dgm:cxn modelId="{E745BE20-D4D0-40BA-BDD3-0567B1EC7DD0}" type="presParOf" srcId="{5629EECC-1803-4539-9D9F-699F99B0AB6F}" destId="{9A7F5236-1369-4DFF-B749-C5BBE772A82B}" srcOrd="2" destOrd="0" presId="urn:microsoft.com/office/officeart/2008/layout/BendingPictureSemiTransparentText"/>
    <dgm:cxn modelId="{CB0A3CF0-9B90-4BBB-B29D-C1E9BA58856C}" type="presParOf" srcId="{9A7F5236-1369-4DFF-B749-C5BBE772A82B}" destId="{6B93C839-3785-4DCB-B50A-FB80105D3324}" srcOrd="0" destOrd="0" presId="urn:microsoft.com/office/officeart/2008/layout/BendingPictureSemiTransparentText"/>
    <dgm:cxn modelId="{051DAC47-413C-4341-A204-B3D14238A442}" type="presParOf" srcId="{9A7F5236-1369-4DFF-B749-C5BBE772A82B}" destId="{B5D91277-6868-4D64-890A-725329507145}" srcOrd="1" destOrd="0" presId="urn:microsoft.com/office/officeart/2008/layout/BendingPictureSemiTransparentText"/>
    <dgm:cxn modelId="{BA7FC9AD-0481-4EAD-B203-7B9E3A434A2F}" type="presParOf" srcId="{5629EECC-1803-4539-9D9F-699F99B0AB6F}" destId="{A706D9F7-A25C-4447-B3CD-EF5E2C65B056}" srcOrd="3" destOrd="0" presId="urn:microsoft.com/office/officeart/2008/layout/BendingPictureSemiTransparentText"/>
    <dgm:cxn modelId="{329057EF-5990-4FA0-97D1-9671B0C57D72}" type="presParOf" srcId="{5629EECC-1803-4539-9D9F-699F99B0AB6F}" destId="{6C600E55-FFE7-45C3-A528-5AF4EFF7EE97}" srcOrd="4" destOrd="0" presId="urn:microsoft.com/office/officeart/2008/layout/BendingPictureSemiTransparentText"/>
    <dgm:cxn modelId="{DB808CDE-7EDB-448A-9BFE-A42D95C99FD5}" type="presParOf" srcId="{6C600E55-FFE7-45C3-A528-5AF4EFF7EE97}" destId="{EAA95E22-36E9-4ABD-B80D-79F0857361E6}" srcOrd="0" destOrd="0" presId="urn:microsoft.com/office/officeart/2008/layout/BendingPictureSemiTransparentText"/>
    <dgm:cxn modelId="{8B46C633-96D3-4090-B78B-33618B5A7AC3}" type="presParOf" srcId="{6C600E55-FFE7-45C3-A528-5AF4EFF7EE97}" destId="{53E48766-2829-49E9-B6AD-69B25756D5CA}" srcOrd="1" destOrd="0" presId="urn:microsoft.com/office/officeart/2008/layout/BendingPictureSemiTransparentText"/>
    <dgm:cxn modelId="{D7C2CEAB-89A7-4094-8FA5-50A6CFD1F0AA}" type="presParOf" srcId="{5629EECC-1803-4539-9D9F-699F99B0AB6F}" destId="{14962399-9B91-486E-AC13-915FDE19F895}" srcOrd="5" destOrd="0" presId="urn:microsoft.com/office/officeart/2008/layout/BendingPictureSemiTransparentText"/>
    <dgm:cxn modelId="{3D7699D7-822D-4A55-B426-F5EBD833CE6E}" type="presParOf" srcId="{5629EECC-1803-4539-9D9F-699F99B0AB6F}" destId="{DB88FC94-28A0-4574-B421-278EB128296E}" srcOrd="6" destOrd="0" presId="urn:microsoft.com/office/officeart/2008/layout/BendingPictureSemiTransparentText"/>
    <dgm:cxn modelId="{2CFA8912-81C7-4D7D-9235-4BC596A6DFB6}" type="presParOf" srcId="{DB88FC94-28A0-4574-B421-278EB128296E}" destId="{02B1DE13-99C5-4A64-8318-C34107EE9136}" srcOrd="0" destOrd="0" presId="urn:microsoft.com/office/officeart/2008/layout/BendingPictureSemiTransparentText"/>
    <dgm:cxn modelId="{DBE2C379-D450-4316-BEE4-D35343C771A0}" type="presParOf" srcId="{DB88FC94-28A0-4574-B421-278EB128296E}" destId="{E4E53758-EB2F-43FE-93A6-720576FA6AA6}" srcOrd="1" destOrd="0" presId="urn:microsoft.com/office/officeart/2008/layout/BendingPictureSemiTransparentText"/>
    <dgm:cxn modelId="{DCB558E4-871F-40C5-B6CA-91CF6564EA17}" type="presParOf" srcId="{5629EECC-1803-4539-9D9F-699F99B0AB6F}" destId="{BFBD5F0E-2E2A-4187-B7D2-BA79B8A3D182}" srcOrd="7" destOrd="0" presId="urn:microsoft.com/office/officeart/2008/layout/BendingPictureSemiTransparentText"/>
    <dgm:cxn modelId="{97BA70FA-15CE-46BB-91FF-8AC4960DBFE2}" type="presParOf" srcId="{5629EECC-1803-4539-9D9F-699F99B0AB6F}" destId="{8678F187-DF54-4CFF-8B35-A88400473774}" srcOrd="8" destOrd="0" presId="urn:microsoft.com/office/officeart/2008/layout/BendingPictureSemiTransparentText"/>
    <dgm:cxn modelId="{E389F8CD-32C9-4FAE-A5BA-E2A0FA325EB4}" type="presParOf" srcId="{8678F187-DF54-4CFF-8B35-A88400473774}" destId="{BCF9F943-24E2-46C1-96AB-2AF0ECB60F65}" srcOrd="0" destOrd="0" presId="urn:microsoft.com/office/officeart/2008/layout/BendingPictureSemiTransparentText"/>
    <dgm:cxn modelId="{BD2C67A5-E78D-417F-B15B-83CD23029BBA}" type="presParOf" srcId="{8678F187-DF54-4CFF-8B35-A88400473774}" destId="{D54F8CC1-6597-4B8C-8845-07F9A3941C8D}" srcOrd="1" destOrd="0" presId="urn:microsoft.com/office/officeart/2008/layout/BendingPictureSemiTransparentText"/>
    <dgm:cxn modelId="{C6727074-2F01-4ABA-B3DB-E73C3803D512}" type="presParOf" srcId="{5629EECC-1803-4539-9D9F-699F99B0AB6F}" destId="{78275852-4386-4FE0-A3C6-37FD67EFDBB0}" srcOrd="9" destOrd="0" presId="urn:microsoft.com/office/officeart/2008/layout/BendingPictureSemiTransparentText"/>
    <dgm:cxn modelId="{4F808B9C-1E8F-4AED-A735-3D76116ECF46}" type="presParOf" srcId="{5629EECC-1803-4539-9D9F-699F99B0AB6F}" destId="{ADFAEFB1-1FCA-4E42-988E-17C9F2D4F628}" srcOrd="10" destOrd="0" presId="urn:microsoft.com/office/officeart/2008/layout/BendingPictureSemiTransparentText"/>
    <dgm:cxn modelId="{FA5D7C66-F978-4183-8127-A5231E9AA5DB}" type="presParOf" srcId="{ADFAEFB1-1FCA-4E42-988E-17C9F2D4F628}" destId="{046C3946-EB88-4D53-A387-1697D970497D}" srcOrd="0" destOrd="0" presId="urn:microsoft.com/office/officeart/2008/layout/BendingPictureSemiTransparentText"/>
    <dgm:cxn modelId="{1DC12FC8-E80C-4DAC-93D7-97EB4F46EF2C}" type="presParOf" srcId="{ADFAEFB1-1FCA-4E42-988E-17C9F2D4F628}" destId="{BBE87F58-1367-40DA-9FEE-24BC9106E692}"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420AACC-4044-4E5D-84BC-3421184DBFAC}" type="doc">
      <dgm:prSet loTypeId="urn:microsoft.com/office/officeart/2008/layout/BendingPictureSemiTransparentText" loCatId="picture" qsTypeId="urn:microsoft.com/office/officeart/2005/8/quickstyle/simple1" qsCatId="simple" csTypeId="urn:microsoft.com/office/officeart/2005/8/colors/accent6_4" csCatId="accent6" phldr="1"/>
      <dgm:spPr/>
      <dgm:t>
        <a:bodyPr/>
        <a:lstStyle/>
        <a:p>
          <a:endParaRPr lang="zh-TW" altLang="en-US"/>
        </a:p>
      </dgm:t>
    </dgm:pt>
    <dgm:pt modelId="{AD5393D0-781E-41DA-A306-A9B10225A37E}">
      <dgm:prSet phldrT="[文字]"/>
      <dgm:spPr/>
      <dgm:t>
        <a:bodyPr/>
        <a:lstStyle/>
        <a:p>
          <a:r>
            <a:rPr lang="zh-TW" altLang="en-US" dirty="0">
              <a:latin typeface="華康方圓體W7" panose="040B0709000000000000" pitchFamily="81" charset="-120"/>
              <a:ea typeface="華康方圓體W7" panose="040B0709000000000000" pitchFamily="81" charset="-120"/>
            </a:rPr>
            <a:t>潘校長主持</a:t>
          </a:r>
        </a:p>
      </dgm:t>
    </dgm:pt>
    <dgm:pt modelId="{E3380B91-8054-40EA-A0A3-BF8DCC60B1E3}" type="parTrans" cxnId="{8BC6F9FD-9BBD-4467-A1D3-4C2CFACA1FFF}">
      <dgm:prSet/>
      <dgm:spPr/>
      <dgm:t>
        <a:bodyPr/>
        <a:lstStyle/>
        <a:p>
          <a:endParaRPr lang="zh-TW" altLang="en-US"/>
        </a:p>
      </dgm:t>
    </dgm:pt>
    <dgm:pt modelId="{8C58F6EE-6340-4528-844C-B834D5E4E77A}" type="sibTrans" cxnId="{8BC6F9FD-9BBD-4467-A1D3-4C2CFACA1FFF}">
      <dgm:prSet/>
      <dgm:spPr/>
      <dgm:t>
        <a:bodyPr/>
        <a:lstStyle/>
        <a:p>
          <a:endParaRPr lang="zh-TW" altLang="en-US"/>
        </a:p>
      </dgm:t>
    </dgm:pt>
    <dgm:pt modelId="{39AA48D7-9C72-4877-A9FC-E7CCD2DB4586}">
      <dgm:prSet phldrT="[文字]"/>
      <dgm:spPr/>
      <dgm:t>
        <a:bodyPr/>
        <a:lstStyle/>
        <a:p>
          <a:r>
            <a:rPr lang="zh-TW" altLang="en-US" dirty="0">
              <a:latin typeface="華康方圓體W7" panose="040B0709000000000000" pitchFamily="81" charset="-120"/>
              <a:ea typeface="華康方圓體W7" panose="040B0709000000000000" pitchFamily="81" charset="-120"/>
            </a:rPr>
            <a:t>三民國中分享</a:t>
          </a:r>
        </a:p>
      </dgm:t>
    </dgm:pt>
    <dgm:pt modelId="{588A5FEC-07F5-4FA4-9E7C-11EC2DF4F925}" type="parTrans" cxnId="{784575A7-AFEA-48DC-B1F7-2A9E940FB4E1}">
      <dgm:prSet/>
      <dgm:spPr/>
      <dgm:t>
        <a:bodyPr/>
        <a:lstStyle/>
        <a:p>
          <a:endParaRPr lang="zh-TW" altLang="en-US"/>
        </a:p>
      </dgm:t>
    </dgm:pt>
    <dgm:pt modelId="{42BDADFF-70F0-4072-A3A7-81B175A2183A}" type="sibTrans" cxnId="{784575A7-AFEA-48DC-B1F7-2A9E940FB4E1}">
      <dgm:prSet/>
      <dgm:spPr/>
      <dgm:t>
        <a:bodyPr/>
        <a:lstStyle/>
        <a:p>
          <a:endParaRPr lang="zh-TW" altLang="en-US"/>
        </a:p>
      </dgm:t>
    </dgm:pt>
    <dgm:pt modelId="{280DB205-BD8C-40EE-AC9A-ADDB8071F716}">
      <dgm:prSet phldrT="[文字]"/>
      <dgm:spPr/>
      <dgm:t>
        <a:bodyPr/>
        <a:lstStyle/>
        <a:p>
          <a:r>
            <a:rPr lang="zh-TW" altLang="en-US" dirty="0">
              <a:latin typeface="華康方圓體W7" panose="040B0709000000000000" pitchFamily="81" charset="-120"/>
              <a:ea typeface="華康方圓體W7" panose="040B0709000000000000" pitchFamily="81" charset="-120"/>
            </a:rPr>
            <a:t>內湖國中分享</a:t>
          </a:r>
        </a:p>
      </dgm:t>
    </dgm:pt>
    <dgm:pt modelId="{714C6996-B93F-42AA-8813-390443718E07}" type="parTrans" cxnId="{F7A27DF8-856C-4A4C-A33B-D64DF960722A}">
      <dgm:prSet/>
      <dgm:spPr/>
      <dgm:t>
        <a:bodyPr/>
        <a:lstStyle/>
        <a:p>
          <a:endParaRPr lang="zh-TW" altLang="en-US"/>
        </a:p>
      </dgm:t>
    </dgm:pt>
    <dgm:pt modelId="{6E56ACE4-FCC9-46B4-8C18-38C80A4CA00D}" type="sibTrans" cxnId="{F7A27DF8-856C-4A4C-A33B-D64DF960722A}">
      <dgm:prSet/>
      <dgm:spPr/>
      <dgm:t>
        <a:bodyPr/>
        <a:lstStyle/>
        <a:p>
          <a:endParaRPr lang="zh-TW" altLang="en-US"/>
        </a:p>
      </dgm:t>
    </dgm:pt>
    <dgm:pt modelId="{0670A92D-7103-4F7D-A843-68A6CD1F0A28}">
      <dgm:prSet phldrT="[文字]"/>
      <dgm:spPr/>
      <dgm:t>
        <a:bodyPr/>
        <a:lstStyle/>
        <a:p>
          <a:r>
            <a:rPr lang="zh-TW" altLang="en-US" dirty="0">
              <a:latin typeface="華康方圓體W7" panose="040B0709000000000000" pitchFamily="81" charset="-120"/>
              <a:ea typeface="華康方圓體W7" panose="040B0709000000000000" pitchFamily="81" charset="-120"/>
            </a:rPr>
            <a:t>木柵國中分享</a:t>
          </a:r>
        </a:p>
      </dgm:t>
    </dgm:pt>
    <dgm:pt modelId="{A8D370AB-ECA2-4F4C-9F9D-86A9623847D7}" type="parTrans" cxnId="{0B1F5A13-1489-49CF-9EA0-B384981B6078}">
      <dgm:prSet/>
      <dgm:spPr/>
      <dgm:t>
        <a:bodyPr/>
        <a:lstStyle/>
        <a:p>
          <a:endParaRPr lang="zh-TW" altLang="en-US"/>
        </a:p>
      </dgm:t>
    </dgm:pt>
    <dgm:pt modelId="{14732C85-2F48-47AC-8059-958AF2272235}" type="sibTrans" cxnId="{0B1F5A13-1489-49CF-9EA0-B384981B6078}">
      <dgm:prSet/>
      <dgm:spPr/>
      <dgm:t>
        <a:bodyPr/>
        <a:lstStyle/>
        <a:p>
          <a:endParaRPr lang="zh-TW" altLang="en-US"/>
        </a:p>
      </dgm:t>
    </dgm:pt>
    <dgm:pt modelId="{31BF404C-092B-4C45-BFD5-DCCE66A65536}">
      <dgm:prSet phldrT="[文字]"/>
      <dgm:spPr/>
      <dgm:t>
        <a:bodyPr/>
        <a:lstStyle/>
        <a:p>
          <a:r>
            <a:rPr lang="zh-TW" altLang="en-US" dirty="0">
              <a:latin typeface="華康方圓體W7" panose="040B0709000000000000" pitchFamily="81" charset="-120"/>
              <a:ea typeface="華康方圓體W7" panose="040B0709000000000000" pitchFamily="81" charset="-120"/>
            </a:rPr>
            <a:t>北政國中分享</a:t>
          </a:r>
        </a:p>
      </dgm:t>
    </dgm:pt>
    <dgm:pt modelId="{8A8E9718-DA49-4AF3-9591-DBF92CBDCF6C}" type="parTrans" cxnId="{75E51EC9-21FB-4D06-B953-90861DD4B946}">
      <dgm:prSet/>
      <dgm:spPr/>
      <dgm:t>
        <a:bodyPr/>
        <a:lstStyle/>
        <a:p>
          <a:endParaRPr lang="zh-TW" altLang="en-US"/>
        </a:p>
      </dgm:t>
    </dgm:pt>
    <dgm:pt modelId="{C2B0ACDF-51E0-48A8-AAC6-B6F7B467392F}" type="sibTrans" cxnId="{75E51EC9-21FB-4D06-B953-90861DD4B946}">
      <dgm:prSet/>
      <dgm:spPr/>
      <dgm:t>
        <a:bodyPr/>
        <a:lstStyle/>
        <a:p>
          <a:endParaRPr lang="zh-TW" altLang="en-US"/>
        </a:p>
      </dgm:t>
    </dgm:pt>
    <dgm:pt modelId="{51890F62-4634-494A-A02B-AFC2BE4A8182}">
      <dgm:prSet phldrT="[文字]"/>
      <dgm:spPr/>
      <dgm:t>
        <a:bodyPr/>
        <a:lstStyle/>
        <a:p>
          <a:r>
            <a:rPr lang="zh-TW" altLang="en-US" dirty="0">
              <a:latin typeface="華康方圓體W7" panose="040B0709000000000000" pitchFamily="81" charset="-120"/>
              <a:ea typeface="華康方圓體W7" panose="040B0709000000000000" pitchFamily="81" charset="-120"/>
            </a:rPr>
            <a:t>泰北高中分享</a:t>
          </a:r>
        </a:p>
      </dgm:t>
    </dgm:pt>
    <dgm:pt modelId="{D9CA5B9F-636E-4D33-A770-681B79263C8F}" type="parTrans" cxnId="{5FCB2AB6-5525-4684-AB35-7EE94D0F688D}">
      <dgm:prSet/>
      <dgm:spPr/>
      <dgm:t>
        <a:bodyPr/>
        <a:lstStyle/>
        <a:p>
          <a:endParaRPr lang="zh-TW" altLang="en-US"/>
        </a:p>
      </dgm:t>
    </dgm:pt>
    <dgm:pt modelId="{84D48738-9CE1-440C-9C60-C764B3A8F8F4}" type="sibTrans" cxnId="{5FCB2AB6-5525-4684-AB35-7EE94D0F688D}">
      <dgm:prSet/>
      <dgm:spPr/>
      <dgm:t>
        <a:bodyPr/>
        <a:lstStyle/>
        <a:p>
          <a:endParaRPr lang="zh-TW" altLang="en-US"/>
        </a:p>
      </dgm:t>
    </dgm:pt>
    <dgm:pt modelId="{5629EECC-1803-4539-9D9F-699F99B0AB6F}" type="pres">
      <dgm:prSet presAssocID="{0420AACC-4044-4E5D-84BC-3421184DBFAC}" presName="Name0" presStyleCnt="0">
        <dgm:presLayoutVars>
          <dgm:dir/>
          <dgm:resizeHandles val="exact"/>
        </dgm:presLayoutVars>
      </dgm:prSet>
      <dgm:spPr/>
    </dgm:pt>
    <dgm:pt modelId="{07AD4CF2-9BBB-4A44-9DC8-395D3047666E}" type="pres">
      <dgm:prSet presAssocID="{AD5393D0-781E-41DA-A306-A9B10225A37E}" presName="composite" presStyleCnt="0"/>
      <dgm:spPr/>
    </dgm:pt>
    <dgm:pt modelId="{18BD1DC0-8D8F-4963-8E08-F58F1CD7DD5C}" type="pres">
      <dgm:prSet presAssocID="{AD5393D0-781E-41DA-A306-A9B10225A37E}" presName="rect1" presStyleLbl="bgShp"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pt>
    <dgm:pt modelId="{472595C7-947C-4C1B-839F-3FF31AEE1955}" type="pres">
      <dgm:prSet presAssocID="{AD5393D0-781E-41DA-A306-A9B10225A37E}" presName="rect2" presStyleLbl="trBgShp" presStyleIdx="0" presStyleCnt="6" custLinFactY="-100000" custLinFactNeighborX="1543" custLinFactNeighborY="-147968">
        <dgm:presLayoutVars>
          <dgm:bulletEnabled val="1"/>
        </dgm:presLayoutVars>
      </dgm:prSet>
      <dgm:spPr/>
    </dgm:pt>
    <dgm:pt modelId="{B6DDE734-F62C-4D48-B846-0BCE00C8DEF6}" type="pres">
      <dgm:prSet presAssocID="{8C58F6EE-6340-4528-844C-B834D5E4E77A}" presName="sibTrans" presStyleCnt="0"/>
      <dgm:spPr/>
    </dgm:pt>
    <dgm:pt modelId="{F766E68B-5D80-419F-A685-D2841FECD692}" type="pres">
      <dgm:prSet presAssocID="{39AA48D7-9C72-4877-A9FC-E7CCD2DB4586}" presName="composite" presStyleCnt="0"/>
      <dgm:spPr/>
    </dgm:pt>
    <dgm:pt modelId="{C6219FF5-939D-436A-AA1E-4632186C7051}" type="pres">
      <dgm:prSet presAssocID="{39AA48D7-9C72-4877-A9FC-E7CCD2DB4586}" presName="rect1" presStyleLbl="bgShp" presStyleIdx="1" presStyleCnt="6"/>
      <dgm:spPr>
        <a:blipFill>
          <a:blip xmlns:r="http://schemas.openxmlformats.org/officeDocument/2006/relationships" r:embed="rId2"/>
          <a:srcRect/>
          <a:stretch>
            <a:fillRect t="-2000" b="-2000"/>
          </a:stretch>
        </a:blipFill>
      </dgm:spPr>
    </dgm:pt>
    <dgm:pt modelId="{E52461DA-FE95-4F29-9471-A9605119FD65}" type="pres">
      <dgm:prSet presAssocID="{39AA48D7-9C72-4877-A9FC-E7CCD2DB4586}" presName="rect2" presStyleLbl="trBgShp" presStyleIdx="1" presStyleCnt="6" custLinFactY="-100000" custLinFactNeighborX="564" custLinFactNeighborY="-134124">
        <dgm:presLayoutVars>
          <dgm:bulletEnabled val="1"/>
        </dgm:presLayoutVars>
      </dgm:prSet>
      <dgm:spPr/>
    </dgm:pt>
    <dgm:pt modelId="{D0DB8068-8D22-4344-BCD9-2C465F4B999D}" type="pres">
      <dgm:prSet presAssocID="{42BDADFF-70F0-4072-A3A7-81B175A2183A}" presName="sibTrans" presStyleCnt="0"/>
      <dgm:spPr/>
    </dgm:pt>
    <dgm:pt modelId="{8010D724-65D8-42BB-9B72-CE9BF88F8D44}" type="pres">
      <dgm:prSet presAssocID="{280DB205-BD8C-40EE-AC9A-ADDB8071F716}" presName="composite" presStyleCnt="0"/>
      <dgm:spPr/>
    </dgm:pt>
    <dgm:pt modelId="{B9E11EE8-94D2-475A-A4F4-396EB180D503}" type="pres">
      <dgm:prSet presAssocID="{280DB205-BD8C-40EE-AC9A-ADDB8071F716}" presName="rect1" presStyleLbl="bgShp" presStyleIdx="2" presStyleCnt="6"/>
      <dgm:spPr>
        <a:blipFill>
          <a:blip xmlns:r="http://schemas.openxmlformats.org/officeDocument/2006/relationships" r:embed="rId3"/>
          <a:srcRect/>
          <a:stretch>
            <a:fillRect l="-7000" r="-7000"/>
          </a:stretch>
        </a:blipFill>
      </dgm:spPr>
    </dgm:pt>
    <dgm:pt modelId="{CC86EA7D-3120-451E-BD48-A0F52CE8E86E}" type="pres">
      <dgm:prSet presAssocID="{280DB205-BD8C-40EE-AC9A-ADDB8071F716}" presName="rect2" presStyleLbl="trBgShp" presStyleIdx="2" presStyleCnt="6" custLinFactY="-100000" custLinFactNeighborX="468" custLinFactNeighborY="-136548">
        <dgm:presLayoutVars>
          <dgm:bulletEnabled val="1"/>
        </dgm:presLayoutVars>
      </dgm:prSet>
      <dgm:spPr/>
    </dgm:pt>
    <dgm:pt modelId="{1C1B7446-2CCD-4259-8BEC-FB6DDB0E300E}" type="pres">
      <dgm:prSet presAssocID="{6E56ACE4-FCC9-46B4-8C18-38C80A4CA00D}" presName="sibTrans" presStyleCnt="0"/>
      <dgm:spPr/>
    </dgm:pt>
    <dgm:pt modelId="{A82383CC-B441-4EC5-BE73-9F901E6E7D42}" type="pres">
      <dgm:prSet presAssocID="{0670A92D-7103-4F7D-A843-68A6CD1F0A28}" presName="composite" presStyleCnt="0"/>
      <dgm:spPr/>
    </dgm:pt>
    <dgm:pt modelId="{61ECAB10-CEFF-4E62-85CC-849600E8B6AE}" type="pres">
      <dgm:prSet presAssocID="{0670A92D-7103-4F7D-A843-68A6CD1F0A28}" presName="rect1" presStyleLbl="bgShp" presStyleIdx="3" presStyleCnt="6"/>
      <dgm:spPr>
        <a:blipFill>
          <a:blip xmlns:r="http://schemas.openxmlformats.org/officeDocument/2006/relationships" r:embed="rId4"/>
          <a:srcRect/>
          <a:stretch>
            <a:fillRect l="-7000" r="-7000"/>
          </a:stretch>
        </a:blipFill>
      </dgm:spPr>
    </dgm:pt>
    <dgm:pt modelId="{26CA6FE9-A472-4742-8354-ECA06C14B601}" type="pres">
      <dgm:prSet presAssocID="{0670A92D-7103-4F7D-A843-68A6CD1F0A28}" presName="rect2" presStyleLbl="trBgShp" presStyleIdx="3" presStyleCnt="6" custLinFactY="-100000" custLinFactNeighborX="676" custLinFactNeighborY="-145730">
        <dgm:presLayoutVars>
          <dgm:bulletEnabled val="1"/>
        </dgm:presLayoutVars>
      </dgm:prSet>
      <dgm:spPr/>
    </dgm:pt>
    <dgm:pt modelId="{0DAE29D4-2E02-48AD-9D09-C73A9ED67974}" type="pres">
      <dgm:prSet presAssocID="{14732C85-2F48-47AC-8059-958AF2272235}" presName="sibTrans" presStyleCnt="0"/>
      <dgm:spPr/>
    </dgm:pt>
    <dgm:pt modelId="{674996FB-E753-419F-9136-61AF40EE7A55}" type="pres">
      <dgm:prSet presAssocID="{31BF404C-092B-4C45-BFD5-DCCE66A65536}" presName="composite" presStyleCnt="0"/>
      <dgm:spPr/>
    </dgm:pt>
    <dgm:pt modelId="{0AFA694E-F280-49BC-BAE5-DA7EFE29331D}" type="pres">
      <dgm:prSet presAssocID="{31BF404C-092B-4C45-BFD5-DCCE66A65536}" presName="rect1" presStyleLbl="bgShp" presStyleIdx="4" presStyleCnt="6"/>
      <dgm:spPr>
        <a:blipFill>
          <a:blip xmlns:r="http://schemas.openxmlformats.org/officeDocument/2006/relationships" r:embed="rId5"/>
          <a:srcRect/>
          <a:stretch>
            <a:fillRect l="-7000" r="-7000"/>
          </a:stretch>
        </a:blipFill>
      </dgm:spPr>
    </dgm:pt>
    <dgm:pt modelId="{0B0CBBA4-9EFE-4597-B7DB-DE337F873295}" type="pres">
      <dgm:prSet presAssocID="{31BF404C-092B-4C45-BFD5-DCCE66A65536}" presName="rect2" presStyleLbl="trBgShp" presStyleIdx="4" presStyleCnt="6" custLinFactY="-100000" custLinFactNeighborX="138" custLinFactNeighborY="-149424">
        <dgm:presLayoutVars>
          <dgm:bulletEnabled val="1"/>
        </dgm:presLayoutVars>
      </dgm:prSet>
      <dgm:spPr/>
    </dgm:pt>
    <dgm:pt modelId="{DAC63889-E74F-462D-8F6D-0C86B68A2194}" type="pres">
      <dgm:prSet presAssocID="{C2B0ACDF-51E0-48A8-AAC6-B6F7B467392F}" presName="sibTrans" presStyleCnt="0"/>
      <dgm:spPr/>
    </dgm:pt>
    <dgm:pt modelId="{93E5FE71-AB2B-49B2-B374-43F6A8AD2BE1}" type="pres">
      <dgm:prSet presAssocID="{51890F62-4634-494A-A02B-AFC2BE4A8182}" presName="composite" presStyleCnt="0"/>
      <dgm:spPr/>
    </dgm:pt>
    <dgm:pt modelId="{8170E321-50E1-411F-AFC8-B85714101792}" type="pres">
      <dgm:prSet presAssocID="{51890F62-4634-494A-A02B-AFC2BE4A8182}" presName="rect1" presStyleLbl="bgShp" presStyleIdx="5" presStyleCnt="6"/>
      <dgm:spPr>
        <a:blipFill>
          <a:blip xmlns:r="http://schemas.openxmlformats.org/officeDocument/2006/relationships" r:embed="rId6"/>
          <a:srcRect/>
          <a:stretch>
            <a:fillRect l="-7000" r="-7000"/>
          </a:stretch>
        </a:blipFill>
      </dgm:spPr>
    </dgm:pt>
    <dgm:pt modelId="{C6D55EE7-8036-4628-8A3B-635372368925}" type="pres">
      <dgm:prSet presAssocID="{51890F62-4634-494A-A02B-AFC2BE4A8182}" presName="rect2" presStyleLbl="trBgShp" presStyleIdx="5" presStyleCnt="6" custLinFactY="-100000" custLinFactNeighborX="138" custLinFactNeighborY="-151391">
        <dgm:presLayoutVars>
          <dgm:bulletEnabled val="1"/>
        </dgm:presLayoutVars>
      </dgm:prSet>
      <dgm:spPr/>
    </dgm:pt>
  </dgm:ptLst>
  <dgm:cxnLst>
    <dgm:cxn modelId="{A5B50813-415E-4B25-82DB-D1FB550796E2}" type="presOf" srcId="{31BF404C-092B-4C45-BFD5-DCCE66A65536}" destId="{0B0CBBA4-9EFE-4597-B7DB-DE337F873295}" srcOrd="0" destOrd="0" presId="urn:microsoft.com/office/officeart/2008/layout/BendingPictureSemiTransparentText"/>
    <dgm:cxn modelId="{0B1F5A13-1489-49CF-9EA0-B384981B6078}" srcId="{0420AACC-4044-4E5D-84BC-3421184DBFAC}" destId="{0670A92D-7103-4F7D-A843-68A6CD1F0A28}" srcOrd="3" destOrd="0" parTransId="{A8D370AB-ECA2-4F4C-9F9D-86A9623847D7}" sibTransId="{14732C85-2F48-47AC-8059-958AF2272235}"/>
    <dgm:cxn modelId="{3E2EFA16-E664-4DEE-B10F-A1B9D64A7ADE}" type="presOf" srcId="{0420AACC-4044-4E5D-84BC-3421184DBFAC}" destId="{5629EECC-1803-4539-9D9F-699F99B0AB6F}" srcOrd="0" destOrd="0" presId="urn:microsoft.com/office/officeart/2008/layout/BendingPictureSemiTransparentText"/>
    <dgm:cxn modelId="{96F5B46D-17A4-4CED-A265-692EF0C1AB24}" type="presOf" srcId="{280DB205-BD8C-40EE-AC9A-ADDB8071F716}" destId="{CC86EA7D-3120-451E-BD48-A0F52CE8E86E}" srcOrd="0" destOrd="0" presId="urn:microsoft.com/office/officeart/2008/layout/BendingPictureSemiTransparentText"/>
    <dgm:cxn modelId="{7BA56E91-B7E8-45D9-9DA6-2847629DF4DB}" type="presOf" srcId="{39AA48D7-9C72-4877-A9FC-E7CCD2DB4586}" destId="{E52461DA-FE95-4F29-9471-A9605119FD65}" srcOrd="0" destOrd="0" presId="urn:microsoft.com/office/officeart/2008/layout/BendingPictureSemiTransparentText"/>
    <dgm:cxn modelId="{85E01F94-53C5-4562-91EE-ABBB6BCECFCE}" type="presOf" srcId="{51890F62-4634-494A-A02B-AFC2BE4A8182}" destId="{C6D55EE7-8036-4628-8A3B-635372368925}" srcOrd="0" destOrd="0" presId="urn:microsoft.com/office/officeart/2008/layout/BendingPictureSemiTransparentText"/>
    <dgm:cxn modelId="{913549A6-3AB5-432E-B86C-18E1C345B424}" type="presOf" srcId="{0670A92D-7103-4F7D-A843-68A6CD1F0A28}" destId="{26CA6FE9-A472-4742-8354-ECA06C14B601}" srcOrd="0" destOrd="0" presId="urn:microsoft.com/office/officeart/2008/layout/BendingPictureSemiTransparentText"/>
    <dgm:cxn modelId="{784575A7-AFEA-48DC-B1F7-2A9E940FB4E1}" srcId="{0420AACC-4044-4E5D-84BC-3421184DBFAC}" destId="{39AA48D7-9C72-4877-A9FC-E7CCD2DB4586}" srcOrd="1" destOrd="0" parTransId="{588A5FEC-07F5-4FA4-9E7C-11EC2DF4F925}" sibTransId="{42BDADFF-70F0-4072-A3A7-81B175A2183A}"/>
    <dgm:cxn modelId="{5FCB2AB6-5525-4684-AB35-7EE94D0F688D}" srcId="{0420AACC-4044-4E5D-84BC-3421184DBFAC}" destId="{51890F62-4634-494A-A02B-AFC2BE4A8182}" srcOrd="5" destOrd="0" parTransId="{D9CA5B9F-636E-4D33-A770-681B79263C8F}" sibTransId="{84D48738-9CE1-440C-9C60-C764B3A8F8F4}"/>
    <dgm:cxn modelId="{75E51EC9-21FB-4D06-B953-90861DD4B946}" srcId="{0420AACC-4044-4E5D-84BC-3421184DBFAC}" destId="{31BF404C-092B-4C45-BFD5-DCCE66A65536}" srcOrd="4" destOrd="0" parTransId="{8A8E9718-DA49-4AF3-9591-DBF92CBDCF6C}" sibTransId="{C2B0ACDF-51E0-48A8-AAC6-B6F7B467392F}"/>
    <dgm:cxn modelId="{DE0256E4-7F9F-4392-81E5-5E042A11E576}" type="presOf" srcId="{AD5393D0-781E-41DA-A306-A9B10225A37E}" destId="{472595C7-947C-4C1B-839F-3FF31AEE1955}" srcOrd="0" destOrd="0" presId="urn:microsoft.com/office/officeart/2008/layout/BendingPictureSemiTransparentText"/>
    <dgm:cxn modelId="{F7A27DF8-856C-4A4C-A33B-D64DF960722A}" srcId="{0420AACC-4044-4E5D-84BC-3421184DBFAC}" destId="{280DB205-BD8C-40EE-AC9A-ADDB8071F716}" srcOrd="2" destOrd="0" parTransId="{714C6996-B93F-42AA-8813-390443718E07}" sibTransId="{6E56ACE4-FCC9-46B4-8C18-38C80A4CA00D}"/>
    <dgm:cxn modelId="{8BC6F9FD-9BBD-4467-A1D3-4C2CFACA1FFF}" srcId="{0420AACC-4044-4E5D-84BC-3421184DBFAC}" destId="{AD5393D0-781E-41DA-A306-A9B10225A37E}" srcOrd="0" destOrd="0" parTransId="{E3380B91-8054-40EA-A0A3-BF8DCC60B1E3}" sibTransId="{8C58F6EE-6340-4528-844C-B834D5E4E77A}"/>
    <dgm:cxn modelId="{EB14C0ED-848F-4135-B642-25B931999AAE}" type="presParOf" srcId="{5629EECC-1803-4539-9D9F-699F99B0AB6F}" destId="{07AD4CF2-9BBB-4A44-9DC8-395D3047666E}" srcOrd="0" destOrd="0" presId="urn:microsoft.com/office/officeart/2008/layout/BendingPictureSemiTransparentText"/>
    <dgm:cxn modelId="{1A7B2CD6-4529-41E6-93D7-1413B1C20738}" type="presParOf" srcId="{07AD4CF2-9BBB-4A44-9DC8-395D3047666E}" destId="{18BD1DC0-8D8F-4963-8E08-F58F1CD7DD5C}" srcOrd="0" destOrd="0" presId="urn:microsoft.com/office/officeart/2008/layout/BendingPictureSemiTransparentText"/>
    <dgm:cxn modelId="{0C2CA6D0-E280-4E2F-8995-005C13788F0F}" type="presParOf" srcId="{07AD4CF2-9BBB-4A44-9DC8-395D3047666E}" destId="{472595C7-947C-4C1B-839F-3FF31AEE1955}" srcOrd="1" destOrd="0" presId="urn:microsoft.com/office/officeart/2008/layout/BendingPictureSemiTransparentText"/>
    <dgm:cxn modelId="{658803EC-E983-405B-AFBC-B731229E622F}" type="presParOf" srcId="{5629EECC-1803-4539-9D9F-699F99B0AB6F}" destId="{B6DDE734-F62C-4D48-B846-0BCE00C8DEF6}" srcOrd="1" destOrd="0" presId="urn:microsoft.com/office/officeart/2008/layout/BendingPictureSemiTransparentText"/>
    <dgm:cxn modelId="{9FB52C4E-F416-4356-9A6A-25CDA3951B89}" type="presParOf" srcId="{5629EECC-1803-4539-9D9F-699F99B0AB6F}" destId="{F766E68B-5D80-419F-A685-D2841FECD692}" srcOrd="2" destOrd="0" presId="urn:microsoft.com/office/officeart/2008/layout/BendingPictureSemiTransparentText"/>
    <dgm:cxn modelId="{CA80B5EF-160B-484E-9ABB-DCD1982D93EE}" type="presParOf" srcId="{F766E68B-5D80-419F-A685-D2841FECD692}" destId="{C6219FF5-939D-436A-AA1E-4632186C7051}" srcOrd="0" destOrd="0" presId="urn:microsoft.com/office/officeart/2008/layout/BendingPictureSemiTransparentText"/>
    <dgm:cxn modelId="{D65DDD59-A4E0-4624-B45C-7A609C8A16C6}" type="presParOf" srcId="{F766E68B-5D80-419F-A685-D2841FECD692}" destId="{E52461DA-FE95-4F29-9471-A9605119FD65}" srcOrd="1" destOrd="0" presId="urn:microsoft.com/office/officeart/2008/layout/BendingPictureSemiTransparentText"/>
    <dgm:cxn modelId="{AD75D293-B64E-46BC-81D3-0F97FAF9CD60}" type="presParOf" srcId="{5629EECC-1803-4539-9D9F-699F99B0AB6F}" destId="{D0DB8068-8D22-4344-BCD9-2C465F4B999D}" srcOrd="3" destOrd="0" presId="urn:microsoft.com/office/officeart/2008/layout/BendingPictureSemiTransparentText"/>
    <dgm:cxn modelId="{F97E07A9-F9FA-4E08-8679-84B0319CE005}" type="presParOf" srcId="{5629EECC-1803-4539-9D9F-699F99B0AB6F}" destId="{8010D724-65D8-42BB-9B72-CE9BF88F8D44}" srcOrd="4" destOrd="0" presId="urn:microsoft.com/office/officeart/2008/layout/BendingPictureSemiTransparentText"/>
    <dgm:cxn modelId="{88E4AD8F-9EFC-48FA-8D1E-52E171162B47}" type="presParOf" srcId="{8010D724-65D8-42BB-9B72-CE9BF88F8D44}" destId="{B9E11EE8-94D2-475A-A4F4-396EB180D503}" srcOrd="0" destOrd="0" presId="urn:microsoft.com/office/officeart/2008/layout/BendingPictureSemiTransparentText"/>
    <dgm:cxn modelId="{8F15251A-2A74-4162-81A8-19E8ECD7712F}" type="presParOf" srcId="{8010D724-65D8-42BB-9B72-CE9BF88F8D44}" destId="{CC86EA7D-3120-451E-BD48-A0F52CE8E86E}" srcOrd="1" destOrd="0" presId="urn:microsoft.com/office/officeart/2008/layout/BendingPictureSemiTransparentText"/>
    <dgm:cxn modelId="{8EFDF2A7-A523-4C63-BFB6-C719E6BC0511}" type="presParOf" srcId="{5629EECC-1803-4539-9D9F-699F99B0AB6F}" destId="{1C1B7446-2CCD-4259-8BEC-FB6DDB0E300E}" srcOrd="5" destOrd="0" presId="urn:microsoft.com/office/officeart/2008/layout/BendingPictureSemiTransparentText"/>
    <dgm:cxn modelId="{492BE603-6439-4D52-B08C-BC380250D3CD}" type="presParOf" srcId="{5629EECC-1803-4539-9D9F-699F99B0AB6F}" destId="{A82383CC-B441-4EC5-BE73-9F901E6E7D42}" srcOrd="6" destOrd="0" presId="urn:microsoft.com/office/officeart/2008/layout/BendingPictureSemiTransparentText"/>
    <dgm:cxn modelId="{2E8FC35B-E2E0-4100-91ED-DDB3AEE3C8DA}" type="presParOf" srcId="{A82383CC-B441-4EC5-BE73-9F901E6E7D42}" destId="{61ECAB10-CEFF-4E62-85CC-849600E8B6AE}" srcOrd="0" destOrd="0" presId="urn:microsoft.com/office/officeart/2008/layout/BendingPictureSemiTransparentText"/>
    <dgm:cxn modelId="{731F5932-44E8-4145-8546-3735AEB3244A}" type="presParOf" srcId="{A82383CC-B441-4EC5-BE73-9F901E6E7D42}" destId="{26CA6FE9-A472-4742-8354-ECA06C14B601}" srcOrd="1" destOrd="0" presId="urn:microsoft.com/office/officeart/2008/layout/BendingPictureSemiTransparentText"/>
    <dgm:cxn modelId="{8912FB41-9CCE-48EB-8922-9E2173D2EF70}" type="presParOf" srcId="{5629EECC-1803-4539-9D9F-699F99B0AB6F}" destId="{0DAE29D4-2E02-48AD-9D09-C73A9ED67974}" srcOrd="7" destOrd="0" presId="urn:microsoft.com/office/officeart/2008/layout/BendingPictureSemiTransparentText"/>
    <dgm:cxn modelId="{7A8A2BC3-BB8B-495E-B48B-64CA496A5D32}" type="presParOf" srcId="{5629EECC-1803-4539-9D9F-699F99B0AB6F}" destId="{674996FB-E753-419F-9136-61AF40EE7A55}" srcOrd="8" destOrd="0" presId="urn:microsoft.com/office/officeart/2008/layout/BendingPictureSemiTransparentText"/>
    <dgm:cxn modelId="{27ACB13B-2061-489C-8B6F-D556BEAAF616}" type="presParOf" srcId="{674996FB-E753-419F-9136-61AF40EE7A55}" destId="{0AFA694E-F280-49BC-BAE5-DA7EFE29331D}" srcOrd="0" destOrd="0" presId="urn:microsoft.com/office/officeart/2008/layout/BendingPictureSemiTransparentText"/>
    <dgm:cxn modelId="{B9121E26-F899-41AF-9EFE-E4055B297D90}" type="presParOf" srcId="{674996FB-E753-419F-9136-61AF40EE7A55}" destId="{0B0CBBA4-9EFE-4597-B7DB-DE337F873295}" srcOrd="1" destOrd="0" presId="urn:microsoft.com/office/officeart/2008/layout/BendingPictureSemiTransparentText"/>
    <dgm:cxn modelId="{9AB64E2B-7DCA-4F4D-A52D-A2C70A0B6117}" type="presParOf" srcId="{5629EECC-1803-4539-9D9F-699F99B0AB6F}" destId="{DAC63889-E74F-462D-8F6D-0C86B68A2194}" srcOrd="9" destOrd="0" presId="urn:microsoft.com/office/officeart/2008/layout/BendingPictureSemiTransparentText"/>
    <dgm:cxn modelId="{B27189A5-F380-4330-9AD0-4C9D7A652082}" type="presParOf" srcId="{5629EECC-1803-4539-9D9F-699F99B0AB6F}" destId="{93E5FE71-AB2B-49B2-B374-43F6A8AD2BE1}" srcOrd="10" destOrd="0" presId="urn:microsoft.com/office/officeart/2008/layout/BendingPictureSemiTransparentText"/>
    <dgm:cxn modelId="{EB5789A6-F2DF-4CED-A941-3F546F2A4A12}" type="presParOf" srcId="{93E5FE71-AB2B-49B2-B374-43F6A8AD2BE1}" destId="{8170E321-50E1-411F-AFC8-B85714101792}" srcOrd="0" destOrd="0" presId="urn:microsoft.com/office/officeart/2008/layout/BendingPictureSemiTransparentText"/>
    <dgm:cxn modelId="{B1B9B74E-2C00-4C7C-8516-C51F9F39D50E}" type="presParOf" srcId="{93E5FE71-AB2B-49B2-B374-43F6A8AD2BE1}" destId="{C6D55EE7-8036-4628-8A3B-635372368925}"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420AACC-4044-4E5D-84BC-3421184DBFAC}" type="doc">
      <dgm:prSet loTypeId="urn:microsoft.com/office/officeart/2008/layout/BendingPictureSemiTransparentText" loCatId="picture" qsTypeId="urn:microsoft.com/office/officeart/2005/8/quickstyle/simple1" qsCatId="simple" csTypeId="urn:microsoft.com/office/officeart/2005/8/colors/accent6_4" csCatId="accent6" phldr="1"/>
      <dgm:spPr/>
      <dgm:t>
        <a:bodyPr/>
        <a:lstStyle/>
        <a:p>
          <a:endParaRPr lang="zh-TW" altLang="en-US"/>
        </a:p>
      </dgm:t>
    </dgm:pt>
    <dgm:pt modelId="{AD5393D0-781E-41DA-A306-A9B10225A37E}">
      <dgm:prSet phldrT="[文字]"/>
      <dgm:spPr/>
      <dgm:t>
        <a:bodyPr/>
        <a:lstStyle/>
        <a:p>
          <a:r>
            <a:rPr lang="zh-TW" altLang="en-US" dirty="0">
              <a:latin typeface="華康方圓體W7" panose="040B0709000000000000" pitchFamily="81" charset="-120"/>
              <a:ea typeface="華康方圓體W7" panose="040B0709000000000000" pitchFamily="81" charset="-120"/>
            </a:rPr>
            <a:t>興華教授指導</a:t>
          </a:r>
        </a:p>
      </dgm:t>
    </dgm:pt>
    <dgm:pt modelId="{E3380B91-8054-40EA-A0A3-BF8DCC60B1E3}" type="parTrans" cxnId="{8BC6F9FD-9BBD-4467-A1D3-4C2CFACA1FFF}">
      <dgm:prSet/>
      <dgm:spPr/>
      <dgm:t>
        <a:bodyPr/>
        <a:lstStyle/>
        <a:p>
          <a:endParaRPr lang="zh-TW" altLang="en-US"/>
        </a:p>
      </dgm:t>
    </dgm:pt>
    <dgm:pt modelId="{8C58F6EE-6340-4528-844C-B834D5E4E77A}" type="sibTrans" cxnId="{8BC6F9FD-9BBD-4467-A1D3-4C2CFACA1FFF}">
      <dgm:prSet/>
      <dgm:spPr/>
      <dgm:t>
        <a:bodyPr/>
        <a:lstStyle/>
        <a:p>
          <a:endParaRPr lang="zh-TW" altLang="en-US"/>
        </a:p>
      </dgm:t>
    </dgm:pt>
    <dgm:pt modelId="{90108835-382F-482B-98EE-647B77F12F80}">
      <dgm:prSet phldrT="[文字]"/>
      <dgm:spPr/>
      <dgm:t>
        <a:bodyPr/>
        <a:lstStyle/>
        <a:p>
          <a:r>
            <a:rPr lang="zh-TW" altLang="en-US" dirty="0">
              <a:latin typeface="華康方圓體W7" panose="040B0709000000000000" pitchFamily="81" charset="-120"/>
              <a:ea typeface="華康方圓體W7" panose="040B0709000000000000" pitchFamily="81" charset="-120"/>
            </a:rPr>
            <a:t>璧純教授指導</a:t>
          </a:r>
        </a:p>
      </dgm:t>
    </dgm:pt>
    <dgm:pt modelId="{464F6B6B-478B-44C9-88BF-0A8D6E10F572}" type="parTrans" cxnId="{C8FCFA47-36BE-456C-8A0A-A77B0B86A6E3}">
      <dgm:prSet/>
      <dgm:spPr/>
      <dgm:t>
        <a:bodyPr/>
        <a:lstStyle/>
        <a:p>
          <a:endParaRPr lang="zh-TW" altLang="en-US"/>
        </a:p>
      </dgm:t>
    </dgm:pt>
    <dgm:pt modelId="{BD019B0E-E699-4C15-8119-19F2A16FD169}" type="sibTrans" cxnId="{C8FCFA47-36BE-456C-8A0A-A77B0B86A6E3}">
      <dgm:prSet/>
      <dgm:spPr/>
      <dgm:t>
        <a:bodyPr/>
        <a:lstStyle/>
        <a:p>
          <a:endParaRPr lang="zh-TW" altLang="en-US"/>
        </a:p>
      </dgm:t>
    </dgm:pt>
    <dgm:pt modelId="{11083847-72CE-497E-B548-8D63C894365C}">
      <dgm:prSet phldrT="[文字]"/>
      <dgm:spPr/>
      <dgm:t>
        <a:bodyPr/>
        <a:lstStyle/>
        <a:p>
          <a:r>
            <a:rPr lang="zh-TW" altLang="en-US" dirty="0">
              <a:latin typeface="華康方圓體W7" panose="040B0709000000000000" pitchFamily="81" charset="-120"/>
              <a:ea typeface="華康方圓體W7" panose="040B0709000000000000" pitchFamily="81" charset="-120"/>
            </a:rPr>
            <a:t>富財課督致詞</a:t>
          </a:r>
        </a:p>
      </dgm:t>
    </dgm:pt>
    <dgm:pt modelId="{F89BF11B-2433-42FD-944E-55C472E4392F}" type="parTrans" cxnId="{40411A33-D47C-47B9-A566-7A59A803B214}">
      <dgm:prSet/>
      <dgm:spPr/>
      <dgm:t>
        <a:bodyPr/>
        <a:lstStyle/>
        <a:p>
          <a:endParaRPr lang="zh-TW" altLang="en-US"/>
        </a:p>
      </dgm:t>
    </dgm:pt>
    <dgm:pt modelId="{F4B08524-F1C5-48F6-A0AA-61EFC1F6FBE9}" type="sibTrans" cxnId="{40411A33-D47C-47B9-A566-7A59A803B214}">
      <dgm:prSet/>
      <dgm:spPr/>
      <dgm:t>
        <a:bodyPr/>
        <a:lstStyle/>
        <a:p>
          <a:endParaRPr lang="zh-TW" altLang="en-US"/>
        </a:p>
      </dgm:t>
    </dgm:pt>
    <dgm:pt modelId="{5629EECC-1803-4539-9D9F-699F99B0AB6F}" type="pres">
      <dgm:prSet presAssocID="{0420AACC-4044-4E5D-84BC-3421184DBFAC}" presName="Name0" presStyleCnt="0">
        <dgm:presLayoutVars>
          <dgm:dir/>
          <dgm:resizeHandles val="exact"/>
        </dgm:presLayoutVars>
      </dgm:prSet>
      <dgm:spPr/>
    </dgm:pt>
    <dgm:pt modelId="{07AD4CF2-9BBB-4A44-9DC8-395D3047666E}" type="pres">
      <dgm:prSet presAssocID="{AD5393D0-781E-41DA-A306-A9B10225A37E}" presName="composite" presStyleCnt="0"/>
      <dgm:spPr/>
    </dgm:pt>
    <dgm:pt modelId="{18BD1DC0-8D8F-4963-8E08-F58F1CD7DD5C}" type="pres">
      <dgm:prSet presAssocID="{AD5393D0-781E-41DA-A306-A9B10225A37E}" presName="rect1" presStyleLbl="bgShp" presStyleIdx="0" presStyleCnt="3"/>
      <dgm:spPr>
        <a:blipFill>
          <a:blip xmlns:r="http://schemas.openxmlformats.org/officeDocument/2006/relationships" r:embed="rId1"/>
          <a:srcRect/>
          <a:stretch>
            <a:fillRect l="-7000" r="-7000"/>
          </a:stretch>
        </a:blipFill>
      </dgm:spPr>
    </dgm:pt>
    <dgm:pt modelId="{472595C7-947C-4C1B-839F-3FF31AEE1955}" type="pres">
      <dgm:prSet presAssocID="{AD5393D0-781E-41DA-A306-A9B10225A37E}" presName="rect2" presStyleLbl="trBgShp" presStyleIdx="0" presStyleCnt="3" custLinFactY="-100000" custLinFactNeighborX="406" custLinFactNeighborY="-144672">
        <dgm:presLayoutVars>
          <dgm:bulletEnabled val="1"/>
        </dgm:presLayoutVars>
      </dgm:prSet>
      <dgm:spPr/>
    </dgm:pt>
    <dgm:pt modelId="{B6DDE734-F62C-4D48-B846-0BCE00C8DEF6}" type="pres">
      <dgm:prSet presAssocID="{8C58F6EE-6340-4528-844C-B834D5E4E77A}" presName="sibTrans" presStyleCnt="0"/>
      <dgm:spPr/>
    </dgm:pt>
    <dgm:pt modelId="{9A7F5236-1369-4DFF-B749-C5BBE772A82B}" type="pres">
      <dgm:prSet presAssocID="{90108835-382F-482B-98EE-647B77F12F80}" presName="composite" presStyleCnt="0"/>
      <dgm:spPr/>
    </dgm:pt>
    <dgm:pt modelId="{6B93C839-3785-4DCB-B50A-FB80105D3324}" type="pres">
      <dgm:prSet presAssocID="{90108835-382F-482B-98EE-647B77F12F80}" presName="rect1" presStyleLbl="bgShp" presStyleIdx="1" presStyleCnt="3"/>
      <dgm:spPr>
        <a:blipFill>
          <a:blip xmlns:r="http://schemas.openxmlformats.org/officeDocument/2006/relationships" r:embed="rId2"/>
          <a:srcRect/>
          <a:stretch>
            <a:fillRect l="-7000" r="-7000"/>
          </a:stretch>
        </a:blipFill>
      </dgm:spPr>
    </dgm:pt>
    <dgm:pt modelId="{B5D91277-6868-4D64-890A-725329507145}" type="pres">
      <dgm:prSet presAssocID="{90108835-382F-482B-98EE-647B77F12F80}" presName="rect2" presStyleLbl="trBgShp" presStyleIdx="1" presStyleCnt="3" custLinFactY="-100000" custLinFactNeighborX="490" custLinFactNeighborY="-141867">
        <dgm:presLayoutVars>
          <dgm:bulletEnabled val="1"/>
        </dgm:presLayoutVars>
      </dgm:prSet>
      <dgm:spPr/>
    </dgm:pt>
    <dgm:pt modelId="{A706D9F7-A25C-4447-B3CD-EF5E2C65B056}" type="pres">
      <dgm:prSet presAssocID="{BD019B0E-E699-4C15-8119-19F2A16FD169}" presName="sibTrans" presStyleCnt="0"/>
      <dgm:spPr/>
    </dgm:pt>
    <dgm:pt modelId="{8678F187-DF54-4CFF-8B35-A88400473774}" type="pres">
      <dgm:prSet presAssocID="{11083847-72CE-497E-B548-8D63C894365C}" presName="composite" presStyleCnt="0"/>
      <dgm:spPr/>
    </dgm:pt>
    <dgm:pt modelId="{BCF9F943-24E2-46C1-96AB-2AF0ECB60F65}" type="pres">
      <dgm:prSet presAssocID="{11083847-72CE-497E-B548-8D63C894365C}" presName="rect1" presStyleLbl="bgShp"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D54F8CC1-6597-4B8C-8845-07F9A3941C8D}" type="pres">
      <dgm:prSet presAssocID="{11083847-72CE-497E-B548-8D63C894365C}" presName="rect2" presStyleLbl="trBgShp" presStyleIdx="2" presStyleCnt="3" custLinFactY="-100000" custLinFactNeighborX="-233" custLinFactNeighborY="-137858">
        <dgm:presLayoutVars>
          <dgm:bulletEnabled val="1"/>
        </dgm:presLayoutVars>
      </dgm:prSet>
      <dgm:spPr/>
    </dgm:pt>
  </dgm:ptLst>
  <dgm:cxnLst>
    <dgm:cxn modelId="{3E2EFA16-E664-4DEE-B10F-A1B9D64A7ADE}" type="presOf" srcId="{0420AACC-4044-4E5D-84BC-3421184DBFAC}" destId="{5629EECC-1803-4539-9D9F-699F99B0AB6F}" srcOrd="0" destOrd="0" presId="urn:microsoft.com/office/officeart/2008/layout/BendingPictureSemiTransparentText"/>
    <dgm:cxn modelId="{40411A33-D47C-47B9-A566-7A59A803B214}" srcId="{0420AACC-4044-4E5D-84BC-3421184DBFAC}" destId="{11083847-72CE-497E-B548-8D63C894365C}" srcOrd="2" destOrd="0" parTransId="{F89BF11B-2433-42FD-944E-55C472E4392F}" sibTransId="{F4B08524-F1C5-48F6-A0AA-61EFC1F6FBE9}"/>
    <dgm:cxn modelId="{C8FCFA47-36BE-456C-8A0A-A77B0B86A6E3}" srcId="{0420AACC-4044-4E5D-84BC-3421184DBFAC}" destId="{90108835-382F-482B-98EE-647B77F12F80}" srcOrd="1" destOrd="0" parTransId="{464F6B6B-478B-44C9-88BF-0A8D6E10F572}" sibTransId="{BD019B0E-E699-4C15-8119-19F2A16FD169}"/>
    <dgm:cxn modelId="{D014FC92-2E3E-4CCB-87CB-613BA18AACB6}" type="presOf" srcId="{90108835-382F-482B-98EE-647B77F12F80}" destId="{B5D91277-6868-4D64-890A-725329507145}" srcOrd="0" destOrd="0" presId="urn:microsoft.com/office/officeart/2008/layout/BendingPictureSemiTransparentText"/>
    <dgm:cxn modelId="{BED702B8-C3CA-4CA2-9A95-22CD02872339}" type="presOf" srcId="{11083847-72CE-497E-B548-8D63C894365C}" destId="{D54F8CC1-6597-4B8C-8845-07F9A3941C8D}" srcOrd="0" destOrd="0" presId="urn:microsoft.com/office/officeart/2008/layout/BendingPictureSemiTransparentText"/>
    <dgm:cxn modelId="{DE0256E4-7F9F-4392-81E5-5E042A11E576}" type="presOf" srcId="{AD5393D0-781E-41DA-A306-A9B10225A37E}" destId="{472595C7-947C-4C1B-839F-3FF31AEE1955}" srcOrd="0" destOrd="0" presId="urn:microsoft.com/office/officeart/2008/layout/BendingPictureSemiTransparentText"/>
    <dgm:cxn modelId="{8BC6F9FD-9BBD-4467-A1D3-4C2CFACA1FFF}" srcId="{0420AACC-4044-4E5D-84BC-3421184DBFAC}" destId="{AD5393D0-781E-41DA-A306-A9B10225A37E}" srcOrd="0" destOrd="0" parTransId="{E3380B91-8054-40EA-A0A3-BF8DCC60B1E3}" sibTransId="{8C58F6EE-6340-4528-844C-B834D5E4E77A}"/>
    <dgm:cxn modelId="{EB14C0ED-848F-4135-B642-25B931999AAE}" type="presParOf" srcId="{5629EECC-1803-4539-9D9F-699F99B0AB6F}" destId="{07AD4CF2-9BBB-4A44-9DC8-395D3047666E}" srcOrd="0" destOrd="0" presId="urn:microsoft.com/office/officeart/2008/layout/BendingPictureSemiTransparentText"/>
    <dgm:cxn modelId="{1A7B2CD6-4529-41E6-93D7-1413B1C20738}" type="presParOf" srcId="{07AD4CF2-9BBB-4A44-9DC8-395D3047666E}" destId="{18BD1DC0-8D8F-4963-8E08-F58F1CD7DD5C}" srcOrd="0" destOrd="0" presId="urn:microsoft.com/office/officeart/2008/layout/BendingPictureSemiTransparentText"/>
    <dgm:cxn modelId="{0C2CA6D0-E280-4E2F-8995-005C13788F0F}" type="presParOf" srcId="{07AD4CF2-9BBB-4A44-9DC8-395D3047666E}" destId="{472595C7-947C-4C1B-839F-3FF31AEE1955}" srcOrd="1" destOrd="0" presId="urn:microsoft.com/office/officeart/2008/layout/BendingPictureSemiTransparentText"/>
    <dgm:cxn modelId="{658803EC-E983-405B-AFBC-B731229E622F}" type="presParOf" srcId="{5629EECC-1803-4539-9D9F-699F99B0AB6F}" destId="{B6DDE734-F62C-4D48-B846-0BCE00C8DEF6}" srcOrd="1" destOrd="0" presId="urn:microsoft.com/office/officeart/2008/layout/BendingPictureSemiTransparentText"/>
    <dgm:cxn modelId="{E745BE20-D4D0-40BA-BDD3-0567B1EC7DD0}" type="presParOf" srcId="{5629EECC-1803-4539-9D9F-699F99B0AB6F}" destId="{9A7F5236-1369-4DFF-B749-C5BBE772A82B}" srcOrd="2" destOrd="0" presId="urn:microsoft.com/office/officeart/2008/layout/BendingPictureSemiTransparentText"/>
    <dgm:cxn modelId="{CB0A3CF0-9B90-4BBB-B29D-C1E9BA58856C}" type="presParOf" srcId="{9A7F5236-1369-4DFF-B749-C5BBE772A82B}" destId="{6B93C839-3785-4DCB-B50A-FB80105D3324}" srcOrd="0" destOrd="0" presId="urn:microsoft.com/office/officeart/2008/layout/BendingPictureSemiTransparentText"/>
    <dgm:cxn modelId="{051DAC47-413C-4341-A204-B3D14238A442}" type="presParOf" srcId="{9A7F5236-1369-4DFF-B749-C5BBE772A82B}" destId="{B5D91277-6868-4D64-890A-725329507145}" srcOrd="1" destOrd="0" presId="urn:microsoft.com/office/officeart/2008/layout/BendingPictureSemiTransparentText"/>
    <dgm:cxn modelId="{BA7FC9AD-0481-4EAD-B203-7B9E3A434A2F}" type="presParOf" srcId="{5629EECC-1803-4539-9D9F-699F99B0AB6F}" destId="{A706D9F7-A25C-4447-B3CD-EF5E2C65B056}" srcOrd="3" destOrd="0" presId="urn:microsoft.com/office/officeart/2008/layout/BendingPictureSemiTransparentText"/>
    <dgm:cxn modelId="{97BA70FA-15CE-46BB-91FF-8AC4960DBFE2}" type="presParOf" srcId="{5629EECC-1803-4539-9D9F-699F99B0AB6F}" destId="{8678F187-DF54-4CFF-8B35-A88400473774}" srcOrd="4" destOrd="0" presId="urn:microsoft.com/office/officeart/2008/layout/BendingPictureSemiTransparentText"/>
    <dgm:cxn modelId="{E389F8CD-32C9-4FAE-A5BA-E2A0FA325EB4}" type="presParOf" srcId="{8678F187-DF54-4CFF-8B35-A88400473774}" destId="{BCF9F943-24E2-46C1-96AB-2AF0ECB60F65}" srcOrd="0" destOrd="0" presId="urn:microsoft.com/office/officeart/2008/layout/BendingPictureSemiTransparentText"/>
    <dgm:cxn modelId="{BD2C67A5-E78D-417F-B15B-83CD23029BBA}" type="presParOf" srcId="{8678F187-DF54-4CFF-8B35-A88400473774}" destId="{D54F8CC1-6597-4B8C-8845-07F9A3941C8D}"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420AACC-4044-4E5D-84BC-3421184DBFAC}" type="doc">
      <dgm:prSet loTypeId="urn:microsoft.com/office/officeart/2008/layout/BendingPictureSemiTransparentText" loCatId="picture" qsTypeId="urn:microsoft.com/office/officeart/2005/8/quickstyle/simple1" qsCatId="simple" csTypeId="urn:microsoft.com/office/officeart/2005/8/colors/accent6_4" csCatId="accent6" phldr="1"/>
      <dgm:spPr/>
      <dgm:t>
        <a:bodyPr/>
        <a:lstStyle/>
        <a:p>
          <a:endParaRPr lang="zh-TW" altLang="en-US"/>
        </a:p>
      </dgm:t>
    </dgm:pt>
    <dgm:pt modelId="{AD5393D0-781E-41DA-A306-A9B10225A37E}">
      <dgm:prSet phldrT="[文字]"/>
      <dgm:spPr/>
      <dgm:t>
        <a:bodyPr/>
        <a:lstStyle/>
        <a:p>
          <a:r>
            <a:rPr lang="zh-TW" altLang="en-US" dirty="0">
              <a:latin typeface="華康方圓體W7" panose="040B0709000000000000" pitchFamily="81" charset="-120"/>
              <a:ea typeface="華康方圓體W7" panose="040B0709000000000000" pitchFamily="81" charset="-120"/>
            </a:rPr>
            <a:t>莊校長主持</a:t>
          </a:r>
        </a:p>
      </dgm:t>
    </dgm:pt>
    <dgm:pt modelId="{E3380B91-8054-40EA-A0A3-BF8DCC60B1E3}" type="parTrans" cxnId="{8BC6F9FD-9BBD-4467-A1D3-4C2CFACA1FFF}">
      <dgm:prSet/>
      <dgm:spPr/>
      <dgm:t>
        <a:bodyPr/>
        <a:lstStyle/>
        <a:p>
          <a:endParaRPr lang="zh-TW" altLang="en-US"/>
        </a:p>
      </dgm:t>
    </dgm:pt>
    <dgm:pt modelId="{8C58F6EE-6340-4528-844C-B834D5E4E77A}" type="sibTrans" cxnId="{8BC6F9FD-9BBD-4467-A1D3-4C2CFACA1FFF}">
      <dgm:prSet/>
      <dgm:spPr/>
      <dgm:t>
        <a:bodyPr/>
        <a:lstStyle/>
        <a:p>
          <a:endParaRPr lang="zh-TW" altLang="en-US"/>
        </a:p>
      </dgm:t>
    </dgm:pt>
    <dgm:pt modelId="{39AA48D7-9C72-4877-A9FC-E7CCD2DB4586}">
      <dgm:prSet phldrT="[文字]"/>
      <dgm:spPr/>
      <dgm:t>
        <a:bodyPr/>
        <a:lstStyle/>
        <a:p>
          <a:r>
            <a:rPr lang="zh-TW" altLang="en-US" dirty="0">
              <a:latin typeface="華康方圓體W7" panose="040B0709000000000000" pitchFamily="81" charset="-120"/>
              <a:ea typeface="華康方圓體W7" panose="040B0709000000000000" pitchFamily="81" charset="-120"/>
            </a:rPr>
            <a:t>實踐國中分享</a:t>
          </a:r>
        </a:p>
      </dgm:t>
    </dgm:pt>
    <dgm:pt modelId="{588A5FEC-07F5-4FA4-9E7C-11EC2DF4F925}" type="parTrans" cxnId="{784575A7-AFEA-48DC-B1F7-2A9E940FB4E1}">
      <dgm:prSet/>
      <dgm:spPr/>
      <dgm:t>
        <a:bodyPr/>
        <a:lstStyle/>
        <a:p>
          <a:endParaRPr lang="zh-TW" altLang="en-US"/>
        </a:p>
      </dgm:t>
    </dgm:pt>
    <dgm:pt modelId="{42BDADFF-70F0-4072-A3A7-81B175A2183A}" type="sibTrans" cxnId="{784575A7-AFEA-48DC-B1F7-2A9E940FB4E1}">
      <dgm:prSet/>
      <dgm:spPr/>
      <dgm:t>
        <a:bodyPr/>
        <a:lstStyle/>
        <a:p>
          <a:endParaRPr lang="zh-TW" altLang="en-US"/>
        </a:p>
      </dgm:t>
    </dgm:pt>
    <dgm:pt modelId="{280DB205-BD8C-40EE-AC9A-ADDB8071F716}">
      <dgm:prSet phldrT="[文字]"/>
      <dgm:spPr/>
      <dgm:t>
        <a:bodyPr/>
        <a:lstStyle/>
        <a:p>
          <a:r>
            <a:rPr lang="zh-TW" altLang="en-US" dirty="0">
              <a:latin typeface="華康方圓體W7" panose="040B0709000000000000" pitchFamily="81" charset="-120"/>
              <a:ea typeface="華康方圓體W7" panose="040B0709000000000000" pitchFamily="81" charset="-120"/>
            </a:rPr>
            <a:t>誠正國中分享</a:t>
          </a:r>
        </a:p>
      </dgm:t>
    </dgm:pt>
    <dgm:pt modelId="{714C6996-B93F-42AA-8813-390443718E07}" type="parTrans" cxnId="{F7A27DF8-856C-4A4C-A33B-D64DF960722A}">
      <dgm:prSet/>
      <dgm:spPr/>
      <dgm:t>
        <a:bodyPr/>
        <a:lstStyle/>
        <a:p>
          <a:endParaRPr lang="zh-TW" altLang="en-US"/>
        </a:p>
      </dgm:t>
    </dgm:pt>
    <dgm:pt modelId="{6E56ACE4-FCC9-46B4-8C18-38C80A4CA00D}" type="sibTrans" cxnId="{F7A27DF8-856C-4A4C-A33B-D64DF960722A}">
      <dgm:prSet/>
      <dgm:spPr/>
      <dgm:t>
        <a:bodyPr/>
        <a:lstStyle/>
        <a:p>
          <a:endParaRPr lang="zh-TW" altLang="en-US"/>
        </a:p>
      </dgm:t>
    </dgm:pt>
    <dgm:pt modelId="{90108835-382F-482B-98EE-647B77F12F80}">
      <dgm:prSet phldrT="[文字]"/>
      <dgm:spPr/>
      <dgm:t>
        <a:bodyPr/>
        <a:lstStyle/>
        <a:p>
          <a:r>
            <a:rPr lang="zh-TW" altLang="en-US" dirty="0">
              <a:latin typeface="華康方圓體W7" panose="040B0709000000000000" pitchFamily="81" charset="-120"/>
              <a:ea typeface="華康方圓體W7" panose="040B0709000000000000" pitchFamily="81" charset="-120"/>
            </a:rPr>
            <a:t>上半場雙向交流回饋</a:t>
          </a:r>
        </a:p>
      </dgm:t>
    </dgm:pt>
    <dgm:pt modelId="{464F6B6B-478B-44C9-88BF-0A8D6E10F572}" type="parTrans" cxnId="{C8FCFA47-36BE-456C-8A0A-A77B0B86A6E3}">
      <dgm:prSet/>
      <dgm:spPr/>
      <dgm:t>
        <a:bodyPr/>
        <a:lstStyle/>
        <a:p>
          <a:endParaRPr lang="zh-TW" altLang="en-US"/>
        </a:p>
      </dgm:t>
    </dgm:pt>
    <dgm:pt modelId="{BD019B0E-E699-4C15-8119-19F2A16FD169}" type="sibTrans" cxnId="{C8FCFA47-36BE-456C-8A0A-A77B0B86A6E3}">
      <dgm:prSet/>
      <dgm:spPr/>
      <dgm:t>
        <a:bodyPr/>
        <a:lstStyle/>
        <a:p>
          <a:endParaRPr lang="zh-TW" altLang="en-US"/>
        </a:p>
      </dgm:t>
    </dgm:pt>
    <dgm:pt modelId="{0670A92D-7103-4F7D-A843-68A6CD1F0A28}">
      <dgm:prSet phldrT="[文字]"/>
      <dgm:spPr/>
      <dgm:t>
        <a:bodyPr/>
        <a:lstStyle/>
        <a:p>
          <a:r>
            <a:rPr lang="zh-TW" altLang="en-US" dirty="0">
              <a:latin typeface="華康方圓體W7" panose="040B0709000000000000" pitchFamily="81" charset="-120"/>
              <a:ea typeface="華康方圓體W7" panose="040B0709000000000000" pitchFamily="81" charset="-120"/>
            </a:rPr>
            <a:t>南港高中分享</a:t>
          </a:r>
        </a:p>
      </dgm:t>
    </dgm:pt>
    <dgm:pt modelId="{A8D370AB-ECA2-4F4C-9F9D-86A9623847D7}" type="parTrans" cxnId="{0B1F5A13-1489-49CF-9EA0-B384981B6078}">
      <dgm:prSet/>
      <dgm:spPr/>
      <dgm:t>
        <a:bodyPr/>
        <a:lstStyle/>
        <a:p>
          <a:endParaRPr lang="zh-TW" altLang="en-US"/>
        </a:p>
      </dgm:t>
    </dgm:pt>
    <dgm:pt modelId="{14732C85-2F48-47AC-8059-958AF2272235}" type="sibTrans" cxnId="{0B1F5A13-1489-49CF-9EA0-B384981B6078}">
      <dgm:prSet/>
      <dgm:spPr/>
      <dgm:t>
        <a:bodyPr/>
        <a:lstStyle/>
        <a:p>
          <a:endParaRPr lang="zh-TW" altLang="en-US"/>
        </a:p>
      </dgm:t>
    </dgm:pt>
    <dgm:pt modelId="{31BF404C-092B-4C45-BFD5-DCCE66A65536}">
      <dgm:prSet phldrT="[文字]"/>
      <dgm:spPr/>
      <dgm:t>
        <a:bodyPr/>
        <a:lstStyle/>
        <a:p>
          <a:r>
            <a:rPr lang="zh-TW" altLang="en-US" dirty="0">
              <a:latin typeface="華康方圓體W7" panose="040B0709000000000000" pitchFamily="81" charset="-120"/>
              <a:ea typeface="華康方圓體W7" panose="040B0709000000000000" pitchFamily="81" charset="-120"/>
            </a:rPr>
            <a:t>蘭州國中分享</a:t>
          </a:r>
        </a:p>
      </dgm:t>
    </dgm:pt>
    <dgm:pt modelId="{8A8E9718-DA49-4AF3-9591-DBF92CBDCF6C}" type="parTrans" cxnId="{75E51EC9-21FB-4D06-B953-90861DD4B946}">
      <dgm:prSet/>
      <dgm:spPr/>
      <dgm:t>
        <a:bodyPr/>
        <a:lstStyle/>
        <a:p>
          <a:endParaRPr lang="zh-TW" altLang="en-US"/>
        </a:p>
      </dgm:t>
    </dgm:pt>
    <dgm:pt modelId="{C2B0ACDF-51E0-48A8-AAC6-B6F7B467392F}" type="sibTrans" cxnId="{75E51EC9-21FB-4D06-B953-90861DD4B946}">
      <dgm:prSet/>
      <dgm:spPr/>
      <dgm:t>
        <a:bodyPr/>
        <a:lstStyle/>
        <a:p>
          <a:endParaRPr lang="zh-TW" altLang="en-US"/>
        </a:p>
      </dgm:t>
    </dgm:pt>
    <dgm:pt modelId="{5629EECC-1803-4539-9D9F-699F99B0AB6F}" type="pres">
      <dgm:prSet presAssocID="{0420AACC-4044-4E5D-84BC-3421184DBFAC}" presName="Name0" presStyleCnt="0">
        <dgm:presLayoutVars>
          <dgm:dir/>
          <dgm:resizeHandles val="exact"/>
        </dgm:presLayoutVars>
      </dgm:prSet>
      <dgm:spPr/>
    </dgm:pt>
    <dgm:pt modelId="{07AD4CF2-9BBB-4A44-9DC8-395D3047666E}" type="pres">
      <dgm:prSet presAssocID="{AD5393D0-781E-41DA-A306-A9B10225A37E}" presName="composite" presStyleCnt="0"/>
      <dgm:spPr/>
    </dgm:pt>
    <dgm:pt modelId="{18BD1DC0-8D8F-4963-8E08-F58F1CD7DD5C}" type="pres">
      <dgm:prSet presAssocID="{AD5393D0-781E-41DA-A306-A9B10225A37E}" presName="rect1" presStyleLbl="bgShp"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pt>
    <dgm:pt modelId="{472595C7-947C-4C1B-839F-3FF31AEE1955}" type="pres">
      <dgm:prSet presAssocID="{AD5393D0-781E-41DA-A306-A9B10225A37E}" presName="rect2" presStyleLbl="trBgShp" presStyleIdx="0" presStyleCnt="6" custLinFactNeighborX="-864" custLinFactNeighborY="14380">
        <dgm:presLayoutVars>
          <dgm:bulletEnabled val="1"/>
        </dgm:presLayoutVars>
      </dgm:prSet>
      <dgm:spPr/>
    </dgm:pt>
    <dgm:pt modelId="{B6DDE734-F62C-4D48-B846-0BCE00C8DEF6}" type="pres">
      <dgm:prSet presAssocID="{8C58F6EE-6340-4528-844C-B834D5E4E77A}" presName="sibTrans" presStyleCnt="0"/>
      <dgm:spPr/>
    </dgm:pt>
    <dgm:pt modelId="{F766E68B-5D80-419F-A685-D2841FECD692}" type="pres">
      <dgm:prSet presAssocID="{39AA48D7-9C72-4877-A9FC-E7CCD2DB4586}" presName="composite" presStyleCnt="0"/>
      <dgm:spPr/>
    </dgm:pt>
    <dgm:pt modelId="{C6219FF5-939D-436A-AA1E-4632186C7051}" type="pres">
      <dgm:prSet presAssocID="{39AA48D7-9C72-4877-A9FC-E7CCD2DB4586}" presName="rect1" presStyleLbl="bgShp"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dgm:spPr>
    </dgm:pt>
    <dgm:pt modelId="{E52461DA-FE95-4F29-9471-A9605119FD65}" type="pres">
      <dgm:prSet presAssocID="{39AA48D7-9C72-4877-A9FC-E7CCD2DB4586}" presName="rect2" presStyleLbl="trBgShp" presStyleIdx="1" presStyleCnt="6" custLinFactNeighborX="564" custLinFactNeighborY="17629">
        <dgm:presLayoutVars>
          <dgm:bulletEnabled val="1"/>
        </dgm:presLayoutVars>
      </dgm:prSet>
      <dgm:spPr/>
    </dgm:pt>
    <dgm:pt modelId="{D0DB8068-8D22-4344-BCD9-2C465F4B999D}" type="pres">
      <dgm:prSet presAssocID="{42BDADFF-70F0-4072-A3A7-81B175A2183A}" presName="sibTrans" presStyleCnt="0"/>
      <dgm:spPr/>
    </dgm:pt>
    <dgm:pt modelId="{8010D724-65D8-42BB-9B72-CE9BF88F8D44}" type="pres">
      <dgm:prSet presAssocID="{280DB205-BD8C-40EE-AC9A-ADDB8071F716}" presName="composite" presStyleCnt="0"/>
      <dgm:spPr/>
    </dgm:pt>
    <dgm:pt modelId="{B9E11EE8-94D2-475A-A4F4-396EB180D503}" type="pres">
      <dgm:prSet presAssocID="{280DB205-BD8C-40EE-AC9A-ADDB8071F716}" presName="rect1" presStyleLbl="bgShp"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pt>
    <dgm:pt modelId="{CC86EA7D-3120-451E-BD48-A0F52CE8E86E}" type="pres">
      <dgm:prSet presAssocID="{280DB205-BD8C-40EE-AC9A-ADDB8071F716}" presName="rect2" presStyleLbl="trBgShp" presStyleIdx="2" presStyleCnt="6" custLinFactNeighborX="600" custLinFactNeighborY="16903">
        <dgm:presLayoutVars>
          <dgm:bulletEnabled val="1"/>
        </dgm:presLayoutVars>
      </dgm:prSet>
      <dgm:spPr/>
    </dgm:pt>
    <dgm:pt modelId="{1C1B7446-2CCD-4259-8BEC-FB6DDB0E300E}" type="pres">
      <dgm:prSet presAssocID="{6E56ACE4-FCC9-46B4-8C18-38C80A4CA00D}" presName="sibTrans" presStyleCnt="0"/>
      <dgm:spPr/>
    </dgm:pt>
    <dgm:pt modelId="{9A7F5236-1369-4DFF-B749-C5BBE772A82B}" type="pres">
      <dgm:prSet presAssocID="{90108835-382F-482B-98EE-647B77F12F80}" presName="composite" presStyleCnt="0"/>
      <dgm:spPr/>
    </dgm:pt>
    <dgm:pt modelId="{6B93C839-3785-4DCB-B50A-FB80105D3324}" type="pres">
      <dgm:prSet presAssocID="{90108835-382F-482B-98EE-647B77F12F80}" presName="rect1" presStyleLbl="bgShp"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dgm:spPr>
    </dgm:pt>
    <dgm:pt modelId="{B5D91277-6868-4D64-890A-725329507145}" type="pres">
      <dgm:prSet presAssocID="{90108835-382F-482B-98EE-647B77F12F80}" presName="rect2" presStyleLbl="trBgShp" presStyleIdx="3" presStyleCnt="6" custLinFactNeighborX="-694" custLinFactNeighborY="7655">
        <dgm:presLayoutVars>
          <dgm:bulletEnabled val="1"/>
        </dgm:presLayoutVars>
      </dgm:prSet>
      <dgm:spPr/>
    </dgm:pt>
    <dgm:pt modelId="{3F2819F7-3B9D-4016-9EE7-74BE350BD6AF}" type="pres">
      <dgm:prSet presAssocID="{BD019B0E-E699-4C15-8119-19F2A16FD169}" presName="sibTrans" presStyleCnt="0"/>
      <dgm:spPr/>
    </dgm:pt>
    <dgm:pt modelId="{A82383CC-B441-4EC5-BE73-9F901E6E7D42}" type="pres">
      <dgm:prSet presAssocID="{0670A92D-7103-4F7D-A843-68A6CD1F0A28}" presName="composite" presStyleCnt="0"/>
      <dgm:spPr/>
    </dgm:pt>
    <dgm:pt modelId="{61ECAB10-CEFF-4E62-85CC-849600E8B6AE}" type="pres">
      <dgm:prSet presAssocID="{0670A92D-7103-4F7D-A843-68A6CD1F0A28}" presName="rect1" presStyleLbl="bgShp"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dgm:spPr>
    </dgm:pt>
    <dgm:pt modelId="{26CA6FE9-A472-4742-8354-ECA06C14B601}" type="pres">
      <dgm:prSet presAssocID="{0670A92D-7103-4F7D-A843-68A6CD1F0A28}" presName="rect2" presStyleLbl="trBgShp" presStyleIdx="4" presStyleCnt="6" custLinFactNeighborX="-996" custLinFactNeighborY="5596">
        <dgm:presLayoutVars>
          <dgm:bulletEnabled val="1"/>
        </dgm:presLayoutVars>
      </dgm:prSet>
      <dgm:spPr/>
    </dgm:pt>
    <dgm:pt modelId="{0DAE29D4-2E02-48AD-9D09-C73A9ED67974}" type="pres">
      <dgm:prSet presAssocID="{14732C85-2F48-47AC-8059-958AF2272235}" presName="sibTrans" presStyleCnt="0"/>
      <dgm:spPr/>
    </dgm:pt>
    <dgm:pt modelId="{674996FB-E753-419F-9136-61AF40EE7A55}" type="pres">
      <dgm:prSet presAssocID="{31BF404C-092B-4C45-BFD5-DCCE66A65536}" presName="composite" presStyleCnt="0"/>
      <dgm:spPr/>
    </dgm:pt>
    <dgm:pt modelId="{0AFA694E-F280-49BC-BAE5-DA7EFE29331D}" type="pres">
      <dgm:prSet presAssocID="{31BF404C-092B-4C45-BFD5-DCCE66A65536}" presName="rect1" presStyleLbl="bgShp"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7000" r="-7000"/>
          </a:stretch>
        </a:blipFill>
      </dgm:spPr>
    </dgm:pt>
    <dgm:pt modelId="{0B0CBBA4-9EFE-4597-B7DB-DE337F873295}" type="pres">
      <dgm:prSet presAssocID="{31BF404C-092B-4C45-BFD5-DCCE66A65536}" presName="rect2" presStyleLbl="trBgShp" presStyleIdx="5" presStyleCnt="6" custLinFactNeighborX="138" custLinFactNeighborY="10299">
        <dgm:presLayoutVars>
          <dgm:bulletEnabled val="1"/>
        </dgm:presLayoutVars>
      </dgm:prSet>
      <dgm:spPr/>
    </dgm:pt>
  </dgm:ptLst>
  <dgm:cxnLst>
    <dgm:cxn modelId="{A5B50813-415E-4B25-82DB-D1FB550796E2}" type="presOf" srcId="{31BF404C-092B-4C45-BFD5-DCCE66A65536}" destId="{0B0CBBA4-9EFE-4597-B7DB-DE337F873295}" srcOrd="0" destOrd="0" presId="urn:microsoft.com/office/officeart/2008/layout/BendingPictureSemiTransparentText"/>
    <dgm:cxn modelId="{0B1F5A13-1489-49CF-9EA0-B384981B6078}" srcId="{0420AACC-4044-4E5D-84BC-3421184DBFAC}" destId="{0670A92D-7103-4F7D-A843-68A6CD1F0A28}" srcOrd="4" destOrd="0" parTransId="{A8D370AB-ECA2-4F4C-9F9D-86A9623847D7}" sibTransId="{14732C85-2F48-47AC-8059-958AF2272235}"/>
    <dgm:cxn modelId="{3E2EFA16-E664-4DEE-B10F-A1B9D64A7ADE}" type="presOf" srcId="{0420AACC-4044-4E5D-84BC-3421184DBFAC}" destId="{5629EECC-1803-4539-9D9F-699F99B0AB6F}" srcOrd="0" destOrd="0" presId="urn:microsoft.com/office/officeart/2008/layout/BendingPictureSemiTransparentText"/>
    <dgm:cxn modelId="{C8FCFA47-36BE-456C-8A0A-A77B0B86A6E3}" srcId="{0420AACC-4044-4E5D-84BC-3421184DBFAC}" destId="{90108835-382F-482B-98EE-647B77F12F80}" srcOrd="3" destOrd="0" parTransId="{464F6B6B-478B-44C9-88BF-0A8D6E10F572}" sibTransId="{BD019B0E-E699-4C15-8119-19F2A16FD169}"/>
    <dgm:cxn modelId="{96F5B46D-17A4-4CED-A265-692EF0C1AB24}" type="presOf" srcId="{280DB205-BD8C-40EE-AC9A-ADDB8071F716}" destId="{CC86EA7D-3120-451E-BD48-A0F52CE8E86E}" srcOrd="0" destOrd="0" presId="urn:microsoft.com/office/officeart/2008/layout/BendingPictureSemiTransparentText"/>
    <dgm:cxn modelId="{7BA56E91-B7E8-45D9-9DA6-2847629DF4DB}" type="presOf" srcId="{39AA48D7-9C72-4877-A9FC-E7CCD2DB4586}" destId="{E52461DA-FE95-4F29-9471-A9605119FD65}" srcOrd="0" destOrd="0" presId="urn:microsoft.com/office/officeart/2008/layout/BendingPictureSemiTransparentText"/>
    <dgm:cxn modelId="{D014FC92-2E3E-4CCB-87CB-613BA18AACB6}" type="presOf" srcId="{90108835-382F-482B-98EE-647B77F12F80}" destId="{B5D91277-6868-4D64-890A-725329507145}" srcOrd="0" destOrd="0" presId="urn:microsoft.com/office/officeart/2008/layout/BendingPictureSemiTransparentText"/>
    <dgm:cxn modelId="{913549A6-3AB5-432E-B86C-18E1C345B424}" type="presOf" srcId="{0670A92D-7103-4F7D-A843-68A6CD1F0A28}" destId="{26CA6FE9-A472-4742-8354-ECA06C14B601}" srcOrd="0" destOrd="0" presId="urn:microsoft.com/office/officeart/2008/layout/BendingPictureSemiTransparentText"/>
    <dgm:cxn modelId="{784575A7-AFEA-48DC-B1F7-2A9E940FB4E1}" srcId="{0420AACC-4044-4E5D-84BC-3421184DBFAC}" destId="{39AA48D7-9C72-4877-A9FC-E7CCD2DB4586}" srcOrd="1" destOrd="0" parTransId="{588A5FEC-07F5-4FA4-9E7C-11EC2DF4F925}" sibTransId="{42BDADFF-70F0-4072-A3A7-81B175A2183A}"/>
    <dgm:cxn modelId="{75E51EC9-21FB-4D06-B953-90861DD4B946}" srcId="{0420AACC-4044-4E5D-84BC-3421184DBFAC}" destId="{31BF404C-092B-4C45-BFD5-DCCE66A65536}" srcOrd="5" destOrd="0" parTransId="{8A8E9718-DA49-4AF3-9591-DBF92CBDCF6C}" sibTransId="{C2B0ACDF-51E0-48A8-AAC6-B6F7B467392F}"/>
    <dgm:cxn modelId="{DE0256E4-7F9F-4392-81E5-5E042A11E576}" type="presOf" srcId="{AD5393D0-781E-41DA-A306-A9B10225A37E}" destId="{472595C7-947C-4C1B-839F-3FF31AEE1955}" srcOrd="0" destOrd="0" presId="urn:microsoft.com/office/officeart/2008/layout/BendingPictureSemiTransparentText"/>
    <dgm:cxn modelId="{F7A27DF8-856C-4A4C-A33B-D64DF960722A}" srcId="{0420AACC-4044-4E5D-84BC-3421184DBFAC}" destId="{280DB205-BD8C-40EE-AC9A-ADDB8071F716}" srcOrd="2" destOrd="0" parTransId="{714C6996-B93F-42AA-8813-390443718E07}" sibTransId="{6E56ACE4-FCC9-46B4-8C18-38C80A4CA00D}"/>
    <dgm:cxn modelId="{8BC6F9FD-9BBD-4467-A1D3-4C2CFACA1FFF}" srcId="{0420AACC-4044-4E5D-84BC-3421184DBFAC}" destId="{AD5393D0-781E-41DA-A306-A9B10225A37E}" srcOrd="0" destOrd="0" parTransId="{E3380B91-8054-40EA-A0A3-BF8DCC60B1E3}" sibTransId="{8C58F6EE-6340-4528-844C-B834D5E4E77A}"/>
    <dgm:cxn modelId="{EB14C0ED-848F-4135-B642-25B931999AAE}" type="presParOf" srcId="{5629EECC-1803-4539-9D9F-699F99B0AB6F}" destId="{07AD4CF2-9BBB-4A44-9DC8-395D3047666E}" srcOrd="0" destOrd="0" presId="urn:microsoft.com/office/officeart/2008/layout/BendingPictureSemiTransparentText"/>
    <dgm:cxn modelId="{1A7B2CD6-4529-41E6-93D7-1413B1C20738}" type="presParOf" srcId="{07AD4CF2-9BBB-4A44-9DC8-395D3047666E}" destId="{18BD1DC0-8D8F-4963-8E08-F58F1CD7DD5C}" srcOrd="0" destOrd="0" presId="urn:microsoft.com/office/officeart/2008/layout/BendingPictureSemiTransparentText"/>
    <dgm:cxn modelId="{0C2CA6D0-E280-4E2F-8995-005C13788F0F}" type="presParOf" srcId="{07AD4CF2-9BBB-4A44-9DC8-395D3047666E}" destId="{472595C7-947C-4C1B-839F-3FF31AEE1955}" srcOrd="1" destOrd="0" presId="urn:microsoft.com/office/officeart/2008/layout/BendingPictureSemiTransparentText"/>
    <dgm:cxn modelId="{658803EC-E983-405B-AFBC-B731229E622F}" type="presParOf" srcId="{5629EECC-1803-4539-9D9F-699F99B0AB6F}" destId="{B6DDE734-F62C-4D48-B846-0BCE00C8DEF6}" srcOrd="1" destOrd="0" presId="urn:microsoft.com/office/officeart/2008/layout/BendingPictureSemiTransparentText"/>
    <dgm:cxn modelId="{9FB52C4E-F416-4356-9A6A-25CDA3951B89}" type="presParOf" srcId="{5629EECC-1803-4539-9D9F-699F99B0AB6F}" destId="{F766E68B-5D80-419F-A685-D2841FECD692}" srcOrd="2" destOrd="0" presId="urn:microsoft.com/office/officeart/2008/layout/BendingPictureSemiTransparentText"/>
    <dgm:cxn modelId="{CA80B5EF-160B-484E-9ABB-DCD1982D93EE}" type="presParOf" srcId="{F766E68B-5D80-419F-A685-D2841FECD692}" destId="{C6219FF5-939D-436A-AA1E-4632186C7051}" srcOrd="0" destOrd="0" presId="urn:microsoft.com/office/officeart/2008/layout/BendingPictureSemiTransparentText"/>
    <dgm:cxn modelId="{D65DDD59-A4E0-4624-B45C-7A609C8A16C6}" type="presParOf" srcId="{F766E68B-5D80-419F-A685-D2841FECD692}" destId="{E52461DA-FE95-4F29-9471-A9605119FD65}" srcOrd="1" destOrd="0" presId="urn:microsoft.com/office/officeart/2008/layout/BendingPictureSemiTransparentText"/>
    <dgm:cxn modelId="{AD75D293-B64E-46BC-81D3-0F97FAF9CD60}" type="presParOf" srcId="{5629EECC-1803-4539-9D9F-699F99B0AB6F}" destId="{D0DB8068-8D22-4344-BCD9-2C465F4B999D}" srcOrd="3" destOrd="0" presId="urn:microsoft.com/office/officeart/2008/layout/BendingPictureSemiTransparentText"/>
    <dgm:cxn modelId="{F97E07A9-F9FA-4E08-8679-84B0319CE005}" type="presParOf" srcId="{5629EECC-1803-4539-9D9F-699F99B0AB6F}" destId="{8010D724-65D8-42BB-9B72-CE9BF88F8D44}" srcOrd="4" destOrd="0" presId="urn:microsoft.com/office/officeart/2008/layout/BendingPictureSemiTransparentText"/>
    <dgm:cxn modelId="{88E4AD8F-9EFC-48FA-8D1E-52E171162B47}" type="presParOf" srcId="{8010D724-65D8-42BB-9B72-CE9BF88F8D44}" destId="{B9E11EE8-94D2-475A-A4F4-396EB180D503}" srcOrd="0" destOrd="0" presId="urn:microsoft.com/office/officeart/2008/layout/BendingPictureSemiTransparentText"/>
    <dgm:cxn modelId="{8F15251A-2A74-4162-81A8-19E8ECD7712F}" type="presParOf" srcId="{8010D724-65D8-42BB-9B72-CE9BF88F8D44}" destId="{CC86EA7D-3120-451E-BD48-A0F52CE8E86E}" srcOrd="1" destOrd="0" presId="urn:microsoft.com/office/officeart/2008/layout/BendingPictureSemiTransparentText"/>
    <dgm:cxn modelId="{8EFDF2A7-A523-4C63-BFB6-C719E6BC0511}" type="presParOf" srcId="{5629EECC-1803-4539-9D9F-699F99B0AB6F}" destId="{1C1B7446-2CCD-4259-8BEC-FB6DDB0E300E}" srcOrd="5" destOrd="0" presId="urn:microsoft.com/office/officeart/2008/layout/BendingPictureSemiTransparentText"/>
    <dgm:cxn modelId="{E745BE20-D4D0-40BA-BDD3-0567B1EC7DD0}" type="presParOf" srcId="{5629EECC-1803-4539-9D9F-699F99B0AB6F}" destId="{9A7F5236-1369-4DFF-B749-C5BBE772A82B}" srcOrd="6" destOrd="0" presId="urn:microsoft.com/office/officeart/2008/layout/BendingPictureSemiTransparentText"/>
    <dgm:cxn modelId="{CB0A3CF0-9B90-4BBB-B29D-C1E9BA58856C}" type="presParOf" srcId="{9A7F5236-1369-4DFF-B749-C5BBE772A82B}" destId="{6B93C839-3785-4DCB-B50A-FB80105D3324}" srcOrd="0" destOrd="0" presId="urn:microsoft.com/office/officeart/2008/layout/BendingPictureSemiTransparentText"/>
    <dgm:cxn modelId="{051DAC47-413C-4341-A204-B3D14238A442}" type="presParOf" srcId="{9A7F5236-1369-4DFF-B749-C5BBE772A82B}" destId="{B5D91277-6868-4D64-890A-725329507145}" srcOrd="1" destOrd="0" presId="urn:microsoft.com/office/officeart/2008/layout/BendingPictureSemiTransparentText"/>
    <dgm:cxn modelId="{B36700F0-E559-4949-87E3-AE2FB9194941}" type="presParOf" srcId="{5629EECC-1803-4539-9D9F-699F99B0AB6F}" destId="{3F2819F7-3B9D-4016-9EE7-74BE350BD6AF}" srcOrd="7" destOrd="0" presId="urn:microsoft.com/office/officeart/2008/layout/BendingPictureSemiTransparentText"/>
    <dgm:cxn modelId="{492BE603-6439-4D52-B08C-BC380250D3CD}" type="presParOf" srcId="{5629EECC-1803-4539-9D9F-699F99B0AB6F}" destId="{A82383CC-B441-4EC5-BE73-9F901E6E7D42}" srcOrd="8" destOrd="0" presId="urn:microsoft.com/office/officeart/2008/layout/BendingPictureSemiTransparentText"/>
    <dgm:cxn modelId="{2E8FC35B-E2E0-4100-91ED-DDB3AEE3C8DA}" type="presParOf" srcId="{A82383CC-B441-4EC5-BE73-9F901E6E7D42}" destId="{61ECAB10-CEFF-4E62-85CC-849600E8B6AE}" srcOrd="0" destOrd="0" presId="urn:microsoft.com/office/officeart/2008/layout/BendingPictureSemiTransparentText"/>
    <dgm:cxn modelId="{731F5932-44E8-4145-8546-3735AEB3244A}" type="presParOf" srcId="{A82383CC-B441-4EC5-BE73-9F901E6E7D42}" destId="{26CA6FE9-A472-4742-8354-ECA06C14B601}" srcOrd="1" destOrd="0" presId="urn:microsoft.com/office/officeart/2008/layout/BendingPictureSemiTransparentText"/>
    <dgm:cxn modelId="{8912FB41-9CCE-48EB-8922-9E2173D2EF70}" type="presParOf" srcId="{5629EECC-1803-4539-9D9F-699F99B0AB6F}" destId="{0DAE29D4-2E02-48AD-9D09-C73A9ED67974}" srcOrd="9" destOrd="0" presId="urn:microsoft.com/office/officeart/2008/layout/BendingPictureSemiTransparentText"/>
    <dgm:cxn modelId="{7A8A2BC3-BB8B-495E-B48B-64CA496A5D32}" type="presParOf" srcId="{5629EECC-1803-4539-9D9F-699F99B0AB6F}" destId="{674996FB-E753-419F-9136-61AF40EE7A55}" srcOrd="10" destOrd="0" presId="urn:microsoft.com/office/officeart/2008/layout/BendingPictureSemiTransparentText"/>
    <dgm:cxn modelId="{27ACB13B-2061-489C-8B6F-D556BEAAF616}" type="presParOf" srcId="{674996FB-E753-419F-9136-61AF40EE7A55}" destId="{0AFA694E-F280-49BC-BAE5-DA7EFE29331D}" srcOrd="0" destOrd="0" presId="urn:microsoft.com/office/officeart/2008/layout/BendingPictureSemiTransparentText"/>
    <dgm:cxn modelId="{B9121E26-F899-41AF-9EFE-E4055B297D90}" type="presParOf" srcId="{674996FB-E753-419F-9136-61AF40EE7A55}" destId="{0B0CBBA4-9EFE-4597-B7DB-DE337F873295}"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420AACC-4044-4E5D-84BC-3421184DBFAC}" type="doc">
      <dgm:prSet loTypeId="urn:microsoft.com/office/officeart/2008/layout/BendingPictureSemiTransparentText" loCatId="picture" qsTypeId="urn:microsoft.com/office/officeart/2005/8/quickstyle/simple1" qsCatId="simple" csTypeId="urn:microsoft.com/office/officeart/2005/8/colors/accent6_4" csCatId="accent6" phldr="1"/>
      <dgm:spPr/>
      <dgm:t>
        <a:bodyPr/>
        <a:lstStyle/>
        <a:p>
          <a:endParaRPr lang="zh-TW" altLang="en-US"/>
        </a:p>
      </dgm:t>
    </dgm:pt>
    <dgm:pt modelId="{AD5393D0-781E-41DA-A306-A9B10225A37E}">
      <dgm:prSet phldrT="[文字]"/>
      <dgm:spPr/>
      <dgm:t>
        <a:bodyPr/>
        <a:lstStyle/>
        <a:p>
          <a:r>
            <a:rPr lang="zh-TW" altLang="en-US" dirty="0">
              <a:latin typeface="華康方圓體W7" panose="040B0709000000000000" pitchFamily="81" charset="-120"/>
              <a:ea typeface="華康方圓體W7" panose="040B0709000000000000" pitchFamily="81" charset="-120"/>
            </a:rPr>
            <a:t>萬華國中分享</a:t>
          </a:r>
        </a:p>
      </dgm:t>
    </dgm:pt>
    <dgm:pt modelId="{E3380B91-8054-40EA-A0A3-BF8DCC60B1E3}" type="parTrans" cxnId="{8BC6F9FD-9BBD-4467-A1D3-4C2CFACA1FFF}">
      <dgm:prSet/>
      <dgm:spPr/>
      <dgm:t>
        <a:bodyPr/>
        <a:lstStyle/>
        <a:p>
          <a:endParaRPr lang="zh-TW" altLang="en-US"/>
        </a:p>
      </dgm:t>
    </dgm:pt>
    <dgm:pt modelId="{8C58F6EE-6340-4528-844C-B834D5E4E77A}" type="sibTrans" cxnId="{8BC6F9FD-9BBD-4467-A1D3-4C2CFACA1FFF}">
      <dgm:prSet/>
      <dgm:spPr/>
      <dgm:t>
        <a:bodyPr/>
        <a:lstStyle/>
        <a:p>
          <a:endParaRPr lang="zh-TW" altLang="en-US"/>
        </a:p>
      </dgm:t>
    </dgm:pt>
    <dgm:pt modelId="{90108835-382F-482B-98EE-647B77F12F80}">
      <dgm:prSet phldrT="[文字]"/>
      <dgm:spPr/>
      <dgm:t>
        <a:bodyPr/>
        <a:lstStyle/>
        <a:p>
          <a:r>
            <a:rPr lang="zh-TW" altLang="en-US" dirty="0">
              <a:latin typeface="華康方圓體W7" panose="040B0709000000000000" pitchFamily="81" charset="-120"/>
              <a:ea typeface="華康方圓體W7" panose="040B0709000000000000" pitchFamily="81" charset="-120"/>
            </a:rPr>
            <a:t>璧純教授回饋</a:t>
          </a:r>
        </a:p>
      </dgm:t>
    </dgm:pt>
    <dgm:pt modelId="{464F6B6B-478B-44C9-88BF-0A8D6E10F572}" type="parTrans" cxnId="{C8FCFA47-36BE-456C-8A0A-A77B0B86A6E3}">
      <dgm:prSet/>
      <dgm:spPr/>
      <dgm:t>
        <a:bodyPr/>
        <a:lstStyle/>
        <a:p>
          <a:endParaRPr lang="zh-TW" altLang="en-US"/>
        </a:p>
      </dgm:t>
    </dgm:pt>
    <dgm:pt modelId="{BD019B0E-E699-4C15-8119-19F2A16FD169}" type="sibTrans" cxnId="{C8FCFA47-36BE-456C-8A0A-A77B0B86A6E3}">
      <dgm:prSet/>
      <dgm:spPr/>
      <dgm:t>
        <a:bodyPr/>
        <a:lstStyle/>
        <a:p>
          <a:endParaRPr lang="zh-TW" altLang="en-US"/>
        </a:p>
      </dgm:t>
    </dgm:pt>
    <dgm:pt modelId="{30231BB7-2269-4130-9B40-74CF8CDB496A}">
      <dgm:prSet phldrT="[文字]"/>
      <dgm:spPr/>
      <dgm:t>
        <a:bodyPr/>
        <a:lstStyle/>
        <a:p>
          <a:r>
            <a:rPr lang="zh-TW" altLang="en-US" dirty="0">
              <a:latin typeface="華康方圓體W7" panose="040B0709000000000000" pitchFamily="81" charset="-120"/>
              <a:ea typeface="華康方圓體W7" panose="040B0709000000000000" pitchFamily="81" charset="-120"/>
            </a:rPr>
            <a:t>綜合座談</a:t>
          </a:r>
        </a:p>
      </dgm:t>
    </dgm:pt>
    <dgm:pt modelId="{77B0784D-EEF3-422A-83FE-43BF056548D5}" type="parTrans" cxnId="{94EB7FF1-6DED-495D-AD32-D3754D7593FF}">
      <dgm:prSet/>
      <dgm:spPr/>
      <dgm:t>
        <a:bodyPr/>
        <a:lstStyle/>
        <a:p>
          <a:endParaRPr lang="zh-TW" altLang="en-US"/>
        </a:p>
      </dgm:t>
    </dgm:pt>
    <dgm:pt modelId="{427228CC-0691-4FCC-B24A-46254F5E6028}" type="sibTrans" cxnId="{94EB7FF1-6DED-495D-AD32-D3754D7593FF}">
      <dgm:prSet/>
      <dgm:spPr/>
      <dgm:t>
        <a:bodyPr/>
        <a:lstStyle/>
        <a:p>
          <a:endParaRPr lang="zh-TW" altLang="en-US"/>
        </a:p>
      </dgm:t>
    </dgm:pt>
    <dgm:pt modelId="{11083847-72CE-497E-B548-8D63C894365C}">
      <dgm:prSet phldrT="[文字]"/>
      <dgm:spPr/>
      <dgm:t>
        <a:bodyPr/>
        <a:lstStyle/>
        <a:p>
          <a:r>
            <a:rPr lang="zh-TW" altLang="en-US" dirty="0">
              <a:latin typeface="華康方圓體W7" panose="040B0709000000000000" pitchFamily="81" charset="-120"/>
              <a:ea typeface="華康方圓體W7" panose="040B0709000000000000" pitchFamily="81" charset="-120"/>
            </a:rPr>
            <a:t>富財課督致詞</a:t>
          </a:r>
        </a:p>
      </dgm:t>
    </dgm:pt>
    <dgm:pt modelId="{F89BF11B-2433-42FD-944E-55C472E4392F}" type="parTrans" cxnId="{40411A33-D47C-47B9-A566-7A59A803B214}">
      <dgm:prSet/>
      <dgm:spPr/>
      <dgm:t>
        <a:bodyPr/>
        <a:lstStyle/>
        <a:p>
          <a:endParaRPr lang="zh-TW" altLang="en-US"/>
        </a:p>
      </dgm:t>
    </dgm:pt>
    <dgm:pt modelId="{F4B08524-F1C5-48F6-A0AA-61EFC1F6FBE9}" type="sibTrans" cxnId="{40411A33-D47C-47B9-A566-7A59A803B214}">
      <dgm:prSet/>
      <dgm:spPr/>
      <dgm:t>
        <a:bodyPr/>
        <a:lstStyle/>
        <a:p>
          <a:endParaRPr lang="zh-TW" altLang="en-US"/>
        </a:p>
      </dgm:t>
    </dgm:pt>
    <dgm:pt modelId="{53DA8C0C-E94E-4A0F-91F2-41D210F6FC23}">
      <dgm:prSet phldrT="[文字]"/>
      <dgm:spPr/>
      <dgm:t>
        <a:bodyPr/>
        <a:lstStyle/>
        <a:p>
          <a:r>
            <a:rPr lang="zh-TW" altLang="en-US" dirty="0">
              <a:latin typeface="華康方圓體W7" panose="040B0709000000000000" pitchFamily="81" charset="-120"/>
              <a:ea typeface="華康方圓體W7" panose="040B0709000000000000" pitchFamily="81" charset="-120"/>
            </a:rPr>
            <a:t>余霖聘督指導</a:t>
          </a:r>
        </a:p>
      </dgm:t>
    </dgm:pt>
    <dgm:pt modelId="{1E02B713-F06B-4F6B-8D62-445EF977CDFE}" type="parTrans" cxnId="{A9E2C945-C6BF-4A62-8AD4-04D99E814BB1}">
      <dgm:prSet/>
      <dgm:spPr/>
      <dgm:t>
        <a:bodyPr/>
        <a:lstStyle/>
        <a:p>
          <a:endParaRPr lang="zh-TW" altLang="en-US"/>
        </a:p>
      </dgm:t>
    </dgm:pt>
    <dgm:pt modelId="{ED788A73-9FCB-4272-B29A-EED119339E90}" type="sibTrans" cxnId="{A9E2C945-C6BF-4A62-8AD4-04D99E814BB1}">
      <dgm:prSet/>
      <dgm:spPr/>
      <dgm:t>
        <a:bodyPr/>
        <a:lstStyle/>
        <a:p>
          <a:endParaRPr lang="zh-TW" altLang="en-US"/>
        </a:p>
      </dgm:t>
    </dgm:pt>
    <dgm:pt modelId="{5629EECC-1803-4539-9D9F-699F99B0AB6F}" type="pres">
      <dgm:prSet presAssocID="{0420AACC-4044-4E5D-84BC-3421184DBFAC}" presName="Name0" presStyleCnt="0">
        <dgm:presLayoutVars>
          <dgm:dir/>
          <dgm:resizeHandles val="exact"/>
        </dgm:presLayoutVars>
      </dgm:prSet>
      <dgm:spPr/>
    </dgm:pt>
    <dgm:pt modelId="{07AD4CF2-9BBB-4A44-9DC8-395D3047666E}" type="pres">
      <dgm:prSet presAssocID="{AD5393D0-781E-41DA-A306-A9B10225A37E}" presName="composite" presStyleCnt="0"/>
      <dgm:spPr/>
    </dgm:pt>
    <dgm:pt modelId="{18BD1DC0-8D8F-4963-8E08-F58F1CD7DD5C}" type="pres">
      <dgm:prSet presAssocID="{AD5393D0-781E-41DA-A306-A9B10225A37E}" presName="rect1" presStyleLbl="bgShp"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pt>
    <dgm:pt modelId="{472595C7-947C-4C1B-839F-3FF31AEE1955}" type="pres">
      <dgm:prSet presAssocID="{AD5393D0-781E-41DA-A306-A9B10225A37E}" presName="rect2" presStyleLbl="trBgShp" presStyleIdx="0" presStyleCnt="5" custLinFactY="-100000" custLinFactNeighborX="406" custLinFactNeighborY="-144672">
        <dgm:presLayoutVars>
          <dgm:bulletEnabled val="1"/>
        </dgm:presLayoutVars>
      </dgm:prSet>
      <dgm:spPr/>
    </dgm:pt>
    <dgm:pt modelId="{B6DDE734-F62C-4D48-B846-0BCE00C8DEF6}" type="pres">
      <dgm:prSet presAssocID="{8C58F6EE-6340-4528-844C-B834D5E4E77A}" presName="sibTrans" presStyleCnt="0"/>
      <dgm:spPr/>
    </dgm:pt>
    <dgm:pt modelId="{9A7F5236-1369-4DFF-B749-C5BBE772A82B}" type="pres">
      <dgm:prSet presAssocID="{90108835-382F-482B-98EE-647B77F12F80}" presName="composite" presStyleCnt="0"/>
      <dgm:spPr/>
    </dgm:pt>
    <dgm:pt modelId="{6B93C839-3785-4DCB-B50A-FB80105D3324}" type="pres">
      <dgm:prSet presAssocID="{90108835-382F-482B-98EE-647B77F12F80}" presName="rect1" presStyleLbl="bgShp"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dgm:spPr>
    </dgm:pt>
    <dgm:pt modelId="{B5D91277-6868-4D64-890A-725329507145}" type="pres">
      <dgm:prSet presAssocID="{90108835-382F-482B-98EE-647B77F12F80}" presName="rect2" presStyleLbl="trBgShp" presStyleIdx="1" presStyleCnt="5" custLinFactY="-100000" custLinFactNeighborX="490" custLinFactNeighborY="-141867">
        <dgm:presLayoutVars>
          <dgm:bulletEnabled val="1"/>
        </dgm:presLayoutVars>
      </dgm:prSet>
      <dgm:spPr/>
    </dgm:pt>
    <dgm:pt modelId="{A706D9F7-A25C-4447-B3CD-EF5E2C65B056}" type="pres">
      <dgm:prSet presAssocID="{BD019B0E-E699-4C15-8119-19F2A16FD169}" presName="sibTrans" presStyleCnt="0"/>
      <dgm:spPr/>
    </dgm:pt>
    <dgm:pt modelId="{2C3EBE40-EE60-4B9A-8BD2-4DB166310B48}" type="pres">
      <dgm:prSet presAssocID="{53DA8C0C-E94E-4A0F-91F2-41D210F6FC23}" presName="composite" presStyleCnt="0"/>
      <dgm:spPr/>
    </dgm:pt>
    <dgm:pt modelId="{80734DDE-2998-4627-97E3-378BC11BF0A4}" type="pres">
      <dgm:prSet presAssocID="{53DA8C0C-E94E-4A0F-91F2-41D210F6FC23}" presName="rect1" presStyleLbl="bgShp"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pt>
    <dgm:pt modelId="{57A417EC-B35D-40DE-B1BD-D658FD45FF78}" type="pres">
      <dgm:prSet presAssocID="{53DA8C0C-E94E-4A0F-91F2-41D210F6FC23}" presName="rect2" presStyleLbl="trBgShp" presStyleIdx="2" presStyleCnt="5" custLinFactY="-100000" custLinFactNeighborX="158" custLinFactNeighborY="-149714">
        <dgm:presLayoutVars>
          <dgm:bulletEnabled val="1"/>
        </dgm:presLayoutVars>
      </dgm:prSet>
      <dgm:spPr/>
    </dgm:pt>
    <dgm:pt modelId="{A308E3BD-E579-4B65-9B5B-1280B29F5801}" type="pres">
      <dgm:prSet presAssocID="{ED788A73-9FCB-4272-B29A-EED119339E90}" presName="sibTrans" presStyleCnt="0"/>
      <dgm:spPr/>
    </dgm:pt>
    <dgm:pt modelId="{6C600E55-FFE7-45C3-A528-5AF4EFF7EE97}" type="pres">
      <dgm:prSet presAssocID="{30231BB7-2269-4130-9B40-74CF8CDB496A}" presName="composite" presStyleCnt="0"/>
      <dgm:spPr/>
    </dgm:pt>
    <dgm:pt modelId="{EAA95E22-36E9-4ABD-B80D-79F0857361E6}" type="pres">
      <dgm:prSet presAssocID="{30231BB7-2269-4130-9B40-74CF8CDB496A}" presName="rect1" presStyleLbl="bgShp"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dgm:spPr>
    </dgm:pt>
    <dgm:pt modelId="{53E48766-2829-49E9-B6AD-69B25756D5CA}" type="pres">
      <dgm:prSet presAssocID="{30231BB7-2269-4130-9B40-74CF8CDB496A}" presName="rect2" presStyleLbl="trBgShp" presStyleIdx="3" presStyleCnt="5" custLinFactNeighborX="722" custLinFactNeighborY="10452">
        <dgm:presLayoutVars>
          <dgm:bulletEnabled val="1"/>
        </dgm:presLayoutVars>
      </dgm:prSet>
      <dgm:spPr/>
    </dgm:pt>
    <dgm:pt modelId="{14962399-9B91-486E-AC13-915FDE19F895}" type="pres">
      <dgm:prSet presAssocID="{427228CC-0691-4FCC-B24A-46254F5E6028}" presName="sibTrans" presStyleCnt="0"/>
      <dgm:spPr/>
    </dgm:pt>
    <dgm:pt modelId="{8678F187-DF54-4CFF-8B35-A88400473774}" type="pres">
      <dgm:prSet presAssocID="{11083847-72CE-497E-B548-8D63C894365C}" presName="composite" presStyleCnt="0"/>
      <dgm:spPr/>
    </dgm:pt>
    <dgm:pt modelId="{BCF9F943-24E2-46C1-96AB-2AF0ECB60F65}" type="pres">
      <dgm:prSet presAssocID="{11083847-72CE-497E-B548-8D63C894365C}" presName="rect1" presStyleLbl="bgShp"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dgm:spPr>
    </dgm:pt>
    <dgm:pt modelId="{D54F8CC1-6597-4B8C-8845-07F9A3941C8D}" type="pres">
      <dgm:prSet presAssocID="{11083847-72CE-497E-B548-8D63C894365C}" presName="rect2" presStyleLbl="trBgShp" presStyleIdx="4" presStyleCnt="5" custLinFactNeighborX="-358" custLinFactNeighborY="-8169">
        <dgm:presLayoutVars>
          <dgm:bulletEnabled val="1"/>
        </dgm:presLayoutVars>
      </dgm:prSet>
      <dgm:spPr/>
    </dgm:pt>
  </dgm:ptLst>
  <dgm:cxnLst>
    <dgm:cxn modelId="{3E2EFA16-E664-4DEE-B10F-A1B9D64A7ADE}" type="presOf" srcId="{0420AACC-4044-4E5D-84BC-3421184DBFAC}" destId="{5629EECC-1803-4539-9D9F-699F99B0AB6F}" srcOrd="0" destOrd="0" presId="urn:microsoft.com/office/officeart/2008/layout/BendingPictureSemiTransparentText"/>
    <dgm:cxn modelId="{40411A33-D47C-47B9-A566-7A59A803B214}" srcId="{0420AACC-4044-4E5D-84BC-3421184DBFAC}" destId="{11083847-72CE-497E-B548-8D63C894365C}" srcOrd="4" destOrd="0" parTransId="{F89BF11B-2433-42FD-944E-55C472E4392F}" sibTransId="{F4B08524-F1C5-48F6-A0AA-61EFC1F6FBE9}"/>
    <dgm:cxn modelId="{A9E2C945-C6BF-4A62-8AD4-04D99E814BB1}" srcId="{0420AACC-4044-4E5D-84BC-3421184DBFAC}" destId="{53DA8C0C-E94E-4A0F-91F2-41D210F6FC23}" srcOrd="2" destOrd="0" parTransId="{1E02B713-F06B-4F6B-8D62-445EF977CDFE}" sibTransId="{ED788A73-9FCB-4272-B29A-EED119339E90}"/>
    <dgm:cxn modelId="{C8FCFA47-36BE-456C-8A0A-A77B0B86A6E3}" srcId="{0420AACC-4044-4E5D-84BC-3421184DBFAC}" destId="{90108835-382F-482B-98EE-647B77F12F80}" srcOrd="1" destOrd="0" parTransId="{464F6B6B-478B-44C9-88BF-0A8D6E10F572}" sibTransId="{BD019B0E-E699-4C15-8119-19F2A16FD169}"/>
    <dgm:cxn modelId="{4C643E6C-16FD-4F86-AD62-F96E16F6F01D}" type="presOf" srcId="{30231BB7-2269-4130-9B40-74CF8CDB496A}" destId="{53E48766-2829-49E9-B6AD-69B25756D5CA}" srcOrd="0" destOrd="0" presId="urn:microsoft.com/office/officeart/2008/layout/BendingPictureSemiTransparentText"/>
    <dgm:cxn modelId="{D014FC92-2E3E-4CCB-87CB-613BA18AACB6}" type="presOf" srcId="{90108835-382F-482B-98EE-647B77F12F80}" destId="{B5D91277-6868-4D64-890A-725329507145}" srcOrd="0" destOrd="0" presId="urn:microsoft.com/office/officeart/2008/layout/BendingPictureSemiTransparentText"/>
    <dgm:cxn modelId="{BED702B8-C3CA-4CA2-9A95-22CD02872339}" type="presOf" srcId="{11083847-72CE-497E-B548-8D63C894365C}" destId="{D54F8CC1-6597-4B8C-8845-07F9A3941C8D}" srcOrd="0" destOrd="0" presId="urn:microsoft.com/office/officeart/2008/layout/BendingPictureSemiTransparentText"/>
    <dgm:cxn modelId="{C912BFCC-F72D-4E02-8D37-3832D7490F14}" type="presOf" srcId="{53DA8C0C-E94E-4A0F-91F2-41D210F6FC23}" destId="{57A417EC-B35D-40DE-B1BD-D658FD45FF78}" srcOrd="0" destOrd="0" presId="urn:microsoft.com/office/officeart/2008/layout/BendingPictureSemiTransparentText"/>
    <dgm:cxn modelId="{DE0256E4-7F9F-4392-81E5-5E042A11E576}" type="presOf" srcId="{AD5393D0-781E-41DA-A306-A9B10225A37E}" destId="{472595C7-947C-4C1B-839F-3FF31AEE1955}" srcOrd="0" destOrd="0" presId="urn:microsoft.com/office/officeart/2008/layout/BendingPictureSemiTransparentText"/>
    <dgm:cxn modelId="{94EB7FF1-6DED-495D-AD32-D3754D7593FF}" srcId="{0420AACC-4044-4E5D-84BC-3421184DBFAC}" destId="{30231BB7-2269-4130-9B40-74CF8CDB496A}" srcOrd="3" destOrd="0" parTransId="{77B0784D-EEF3-422A-83FE-43BF056548D5}" sibTransId="{427228CC-0691-4FCC-B24A-46254F5E6028}"/>
    <dgm:cxn modelId="{8BC6F9FD-9BBD-4467-A1D3-4C2CFACA1FFF}" srcId="{0420AACC-4044-4E5D-84BC-3421184DBFAC}" destId="{AD5393D0-781E-41DA-A306-A9B10225A37E}" srcOrd="0" destOrd="0" parTransId="{E3380B91-8054-40EA-A0A3-BF8DCC60B1E3}" sibTransId="{8C58F6EE-6340-4528-844C-B834D5E4E77A}"/>
    <dgm:cxn modelId="{EB14C0ED-848F-4135-B642-25B931999AAE}" type="presParOf" srcId="{5629EECC-1803-4539-9D9F-699F99B0AB6F}" destId="{07AD4CF2-9BBB-4A44-9DC8-395D3047666E}" srcOrd="0" destOrd="0" presId="urn:microsoft.com/office/officeart/2008/layout/BendingPictureSemiTransparentText"/>
    <dgm:cxn modelId="{1A7B2CD6-4529-41E6-93D7-1413B1C20738}" type="presParOf" srcId="{07AD4CF2-9BBB-4A44-9DC8-395D3047666E}" destId="{18BD1DC0-8D8F-4963-8E08-F58F1CD7DD5C}" srcOrd="0" destOrd="0" presId="urn:microsoft.com/office/officeart/2008/layout/BendingPictureSemiTransparentText"/>
    <dgm:cxn modelId="{0C2CA6D0-E280-4E2F-8995-005C13788F0F}" type="presParOf" srcId="{07AD4CF2-9BBB-4A44-9DC8-395D3047666E}" destId="{472595C7-947C-4C1B-839F-3FF31AEE1955}" srcOrd="1" destOrd="0" presId="urn:microsoft.com/office/officeart/2008/layout/BendingPictureSemiTransparentText"/>
    <dgm:cxn modelId="{658803EC-E983-405B-AFBC-B731229E622F}" type="presParOf" srcId="{5629EECC-1803-4539-9D9F-699F99B0AB6F}" destId="{B6DDE734-F62C-4D48-B846-0BCE00C8DEF6}" srcOrd="1" destOrd="0" presId="urn:microsoft.com/office/officeart/2008/layout/BendingPictureSemiTransparentText"/>
    <dgm:cxn modelId="{E745BE20-D4D0-40BA-BDD3-0567B1EC7DD0}" type="presParOf" srcId="{5629EECC-1803-4539-9D9F-699F99B0AB6F}" destId="{9A7F5236-1369-4DFF-B749-C5BBE772A82B}" srcOrd="2" destOrd="0" presId="urn:microsoft.com/office/officeart/2008/layout/BendingPictureSemiTransparentText"/>
    <dgm:cxn modelId="{CB0A3CF0-9B90-4BBB-B29D-C1E9BA58856C}" type="presParOf" srcId="{9A7F5236-1369-4DFF-B749-C5BBE772A82B}" destId="{6B93C839-3785-4DCB-B50A-FB80105D3324}" srcOrd="0" destOrd="0" presId="urn:microsoft.com/office/officeart/2008/layout/BendingPictureSemiTransparentText"/>
    <dgm:cxn modelId="{051DAC47-413C-4341-A204-B3D14238A442}" type="presParOf" srcId="{9A7F5236-1369-4DFF-B749-C5BBE772A82B}" destId="{B5D91277-6868-4D64-890A-725329507145}" srcOrd="1" destOrd="0" presId="urn:microsoft.com/office/officeart/2008/layout/BendingPictureSemiTransparentText"/>
    <dgm:cxn modelId="{BA7FC9AD-0481-4EAD-B203-7B9E3A434A2F}" type="presParOf" srcId="{5629EECC-1803-4539-9D9F-699F99B0AB6F}" destId="{A706D9F7-A25C-4447-B3CD-EF5E2C65B056}" srcOrd="3" destOrd="0" presId="urn:microsoft.com/office/officeart/2008/layout/BendingPictureSemiTransparentText"/>
    <dgm:cxn modelId="{9BA6A2D6-B170-482B-AB7F-53A6F4CC454C}" type="presParOf" srcId="{5629EECC-1803-4539-9D9F-699F99B0AB6F}" destId="{2C3EBE40-EE60-4B9A-8BD2-4DB166310B48}" srcOrd="4" destOrd="0" presId="urn:microsoft.com/office/officeart/2008/layout/BendingPictureSemiTransparentText"/>
    <dgm:cxn modelId="{6FC7507E-1027-46ED-BF21-A146DDD9CC9E}" type="presParOf" srcId="{2C3EBE40-EE60-4B9A-8BD2-4DB166310B48}" destId="{80734DDE-2998-4627-97E3-378BC11BF0A4}" srcOrd="0" destOrd="0" presId="urn:microsoft.com/office/officeart/2008/layout/BendingPictureSemiTransparentText"/>
    <dgm:cxn modelId="{F6D9BE94-D399-43C3-8BD7-E39D318ED83F}" type="presParOf" srcId="{2C3EBE40-EE60-4B9A-8BD2-4DB166310B48}" destId="{57A417EC-B35D-40DE-B1BD-D658FD45FF78}" srcOrd="1" destOrd="0" presId="urn:microsoft.com/office/officeart/2008/layout/BendingPictureSemiTransparentText"/>
    <dgm:cxn modelId="{ACB6C528-FF8C-4A68-8A70-71A5022E638D}" type="presParOf" srcId="{5629EECC-1803-4539-9D9F-699F99B0AB6F}" destId="{A308E3BD-E579-4B65-9B5B-1280B29F5801}" srcOrd="5" destOrd="0" presId="urn:microsoft.com/office/officeart/2008/layout/BendingPictureSemiTransparentText"/>
    <dgm:cxn modelId="{329057EF-5990-4FA0-97D1-9671B0C57D72}" type="presParOf" srcId="{5629EECC-1803-4539-9D9F-699F99B0AB6F}" destId="{6C600E55-FFE7-45C3-A528-5AF4EFF7EE97}" srcOrd="6" destOrd="0" presId="urn:microsoft.com/office/officeart/2008/layout/BendingPictureSemiTransparentText"/>
    <dgm:cxn modelId="{DB808CDE-7EDB-448A-9BFE-A42D95C99FD5}" type="presParOf" srcId="{6C600E55-FFE7-45C3-A528-5AF4EFF7EE97}" destId="{EAA95E22-36E9-4ABD-B80D-79F0857361E6}" srcOrd="0" destOrd="0" presId="urn:microsoft.com/office/officeart/2008/layout/BendingPictureSemiTransparentText"/>
    <dgm:cxn modelId="{8B46C633-96D3-4090-B78B-33618B5A7AC3}" type="presParOf" srcId="{6C600E55-FFE7-45C3-A528-5AF4EFF7EE97}" destId="{53E48766-2829-49E9-B6AD-69B25756D5CA}" srcOrd="1" destOrd="0" presId="urn:microsoft.com/office/officeart/2008/layout/BendingPictureSemiTransparentText"/>
    <dgm:cxn modelId="{D7C2CEAB-89A7-4094-8FA5-50A6CFD1F0AA}" type="presParOf" srcId="{5629EECC-1803-4539-9D9F-699F99B0AB6F}" destId="{14962399-9B91-486E-AC13-915FDE19F895}" srcOrd="7" destOrd="0" presId="urn:microsoft.com/office/officeart/2008/layout/BendingPictureSemiTransparentText"/>
    <dgm:cxn modelId="{97BA70FA-15CE-46BB-91FF-8AC4960DBFE2}" type="presParOf" srcId="{5629EECC-1803-4539-9D9F-699F99B0AB6F}" destId="{8678F187-DF54-4CFF-8B35-A88400473774}" srcOrd="8" destOrd="0" presId="urn:microsoft.com/office/officeart/2008/layout/BendingPictureSemiTransparentText"/>
    <dgm:cxn modelId="{E389F8CD-32C9-4FAE-A5BA-E2A0FA325EB4}" type="presParOf" srcId="{8678F187-DF54-4CFF-8B35-A88400473774}" destId="{BCF9F943-24E2-46C1-96AB-2AF0ECB60F65}" srcOrd="0" destOrd="0" presId="urn:microsoft.com/office/officeart/2008/layout/BendingPictureSemiTransparentText"/>
    <dgm:cxn modelId="{BD2C67A5-E78D-417F-B15B-83CD23029BBA}" type="presParOf" srcId="{8678F187-DF54-4CFF-8B35-A88400473774}" destId="{D54F8CC1-6597-4B8C-8845-07F9A3941C8D}"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B816B3-B49C-4C54-8D07-AE3C441ED8B8}" type="doc">
      <dgm:prSet loTypeId="urn:microsoft.com/office/officeart/2008/layout/BendingPictureSemiTransparentText" loCatId="picture" qsTypeId="urn:microsoft.com/office/officeart/2005/8/quickstyle/simple1" qsCatId="simple" csTypeId="urn:microsoft.com/office/officeart/2005/8/colors/accent3_4" csCatId="accent3" phldr="1"/>
      <dgm:spPr/>
      <dgm:t>
        <a:bodyPr/>
        <a:lstStyle/>
        <a:p>
          <a:endParaRPr lang="zh-TW" altLang="en-US"/>
        </a:p>
      </dgm:t>
    </dgm:pt>
    <dgm:pt modelId="{D7A5245E-D26A-436F-A315-D4AE4890A520}">
      <dgm:prSet phldrT="[文字]" custT="1"/>
      <dgm:spPr>
        <a:solidFill>
          <a:srgbClr val="443B12">
            <a:alpha val="55000"/>
          </a:srgbClr>
        </a:solidFill>
      </dgm:spPr>
      <dgm:t>
        <a:bodyPr/>
        <a:lstStyle/>
        <a:p>
          <a:r>
            <a:rPr lang="en-US" altLang="zh-TW" sz="2800" dirty="0">
              <a:latin typeface="源樣黑體 B" panose="02020500000000000000" charset="-120"/>
              <a:ea typeface="源樣黑體 B" panose="02020500000000000000" charset="-120"/>
            </a:rPr>
            <a:t>112</a:t>
          </a:r>
          <a:r>
            <a:rPr lang="zh-TW" altLang="en-US" sz="2800" dirty="0">
              <a:latin typeface="源樣黑體 B" panose="02020500000000000000" charset="-120"/>
              <a:ea typeface="源樣黑體 B" panose="02020500000000000000" charset="-120"/>
            </a:rPr>
            <a:t>年</a:t>
          </a:r>
          <a:r>
            <a:rPr lang="en-US" altLang="zh-TW" sz="2800" dirty="0">
              <a:latin typeface="源樣黑體 B" panose="02020500000000000000" charset="-120"/>
              <a:ea typeface="源樣黑體 B" panose="02020500000000000000" charset="-120"/>
            </a:rPr>
            <a:t>9</a:t>
          </a:r>
          <a:r>
            <a:rPr lang="zh-TW" altLang="en-US" sz="2800" dirty="0">
              <a:latin typeface="源樣黑體 B" panose="02020500000000000000" charset="-120"/>
              <a:ea typeface="源樣黑體 B" panose="02020500000000000000" charset="-120"/>
            </a:rPr>
            <a:t>月</a:t>
          </a:r>
          <a:r>
            <a:rPr lang="en-US" altLang="zh-TW" sz="2800" dirty="0">
              <a:latin typeface="源樣黑體 B" panose="02020500000000000000" charset="-120"/>
              <a:ea typeface="源樣黑體 B" panose="02020500000000000000" charset="-120"/>
            </a:rPr>
            <a:t>19</a:t>
          </a:r>
          <a:r>
            <a:rPr lang="zh-TW" altLang="en-US" sz="2800" dirty="0">
              <a:latin typeface="源樣黑體 B" panose="02020500000000000000" charset="-120"/>
              <a:ea typeface="源樣黑體 B" panose="02020500000000000000" charset="-120"/>
            </a:rPr>
            <a:t>日活化學校分群會議－第一群組</a:t>
          </a:r>
        </a:p>
      </dgm:t>
    </dgm:pt>
    <dgm:pt modelId="{8DABC72C-C5BE-4954-BDEF-8205A5A956AD}" type="parTrans" cxnId="{34DFBD03-3549-45A1-BD82-33A897700612}">
      <dgm:prSet/>
      <dgm:spPr/>
      <dgm:t>
        <a:bodyPr/>
        <a:lstStyle/>
        <a:p>
          <a:endParaRPr lang="zh-TW" altLang="en-US"/>
        </a:p>
      </dgm:t>
    </dgm:pt>
    <dgm:pt modelId="{D4939F85-30BC-4FDB-B49B-083E5EE3D25E}" type="sibTrans" cxnId="{34DFBD03-3549-45A1-BD82-33A897700612}">
      <dgm:prSet/>
      <dgm:spPr/>
      <dgm:t>
        <a:bodyPr/>
        <a:lstStyle/>
        <a:p>
          <a:endParaRPr lang="zh-TW" altLang="en-US"/>
        </a:p>
      </dgm:t>
    </dgm:pt>
    <dgm:pt modelId="{22D8C736-39A6-45C3-AEC0-99603197C2F1}">
      <dgm:prSet phldrT="[文字]" custT="1"/>
      <dgm:spPr>
        <a:solidFill>
          <a:srgbClr val="443B12">
            <a:alpha val="55000"/>
          </a:srgbClr>
        </a:solidFill>
      </dgm:spPr>
      <dgm:t>
        <a:bodyPr/>
        <a:lstStyle/>
        <a:p>
          <a:r>
            <a:rPr lang="en-US" altLang="zh-TW" sz="2800" dirty="0">
              <a:latin typeface="源樣黑體 B" panose="02020500000000000000" charset="-120"/>
              <a:ea typeface="源樣黑體 B" panose="02020500000000000000" charset="-120"/>
            </a:rPr>
            <a:t>112</a:t>
          </a:r>
          <a:r>
            <a:rPr lang="zh-TW" altLang="en-US" sz="2800" dirty="0">
              <a:latin typeface="源樣黑體 B" panose="02020500000000000000" charset="-120"/>
              <a:ea typeface="源樣黑體 B" panose="02020500000000000000" charset="-120"/>
            </a:rPr>
            <a:t>年</a:t>
          </a:r>
          <a:r>
            <a:rPr lang="en-US" altLang="zh-TW" sz="2800" dirty="0">
              <a:latin typeface="源樣黑體 B" panose="02020500000000000000" charset="-120"/>
              <a:ea typeface="源樣黑體 B" panose="02020500000000000000" charset="-120"/>
            </a:rPr>
            <a:t>9</a:t>
          </a:r>
          <a:r>
            <a:rPr lang="zh-TW" altLang="en-US" sz="2800" dirty="0">
              <a:latin typeface="源樣黑體 B" panose="02020500000000000000" charset="-120"/>
              <a:ea typeface="源樣黑體 B" panose="02020500000000000000" charset="-120"/>
            </a:rPr>
            <a:t>月</a:t>
          </a:r>
          <a:r>
            <a:rPr lang="en-US" altLang="zh-TW" sz="2800" dirty="0">
              <a:latin typeface="源樣黑體 B" panose="02020500000000000000" charset="-120"/>
              <a:ea typeface="源樣黑體 B" panose="02020500000000000000" charset="-120"/>
            </a:rPr>
            <a:t>19</a:t>
          </a:r>
          <a:r>
            <a:rPr lang="zh-TW" altLang="en-US" sz="2800" dirty="0">
              <a:latin typeface="源樣黑體 B" panose="02020500000000000000" charset="-120"/>
              <a:ea typeface="源樣黑體 B" panose="02020500000000000000" charset="-120"/>
            </a:rPr>
            <a:t>日活化學校分群會議－第二群組</a:t>
          </a:r>
        </a:p>
      </dgm:t>
    </dgm:pt>
    <dgm:pt modelId="{B70477F6-F71A-451C-B9E4-380B48EEE8CE}" type="parTrans" cxnId="{9A1F213F-0CF3-4864-89A8-DEC615EB8974}">
      <dgm:prSet/>
      <dgm:spPr/>
      <dgm:t>
        <a:bodyPr/>
        <a:lstStyle/>
        <a:p>
          <a:endParaRPr lang="zh-TW" altLang="en-US"/>
        </a:p>
      </dgm:t>
    </dgm:pt>
    <dgm:pt modelId="{EA2C0730-01AF-404B-A097-7C67454D78C3}" type="sibTrans" cxnId="{9A1F213F-0CF3-4864-89A8-DEC615EB8974}">
      <dgm:prSet/>
      <dgm:spPr/>
      <dgm:t>
        <a:bodyPr/>
        <a:lstStyle/>
        <a:p>
          <a:endParaRPr lang="zh-TW" altLang="en-US"/>
        </a:p>
      </dgm:t>
    </dgm:pt>
    <dgm:pt modelId="{6FF131F1-A617-4139-A047-FD21961E8FCA}">
      <dgm:prSet phldrT="[文字]" custT="1"/>
      <dgm:spPr>
        <a:solidFill>
          <a:srgbClr val="443B12">
            <a:alpha val="55000"/>
          </a:srgbClr>
        </a:solidFill>
      </dgm:spPr>
      <dgm:t>
        <a:bodyPr/>
        <a:lstStyle/>
        <a:p>
          <a:r>
            <a:rPr lang="en-US" altLang="zh-TW" sz="2800" dirty="0">
              <a:latin typeface="源樣黑體 B" panose="02020500000000000000" charset="-120"/>
              <a:ea typeface="源樣黑體 B" panose="02020500000000000000" charset="-120"/>
            </a:rPr>
            <a:t>112</a:t>
          </a:r>
          <a:r>
            <a:rPr lang="zh-TW" altLang="en-US" sz="2800" dirty="0">
              <a:latin typeface="源樣黑體 B" panose="02020500000000000000" charset="-120"/>
              <a:ea typeface="源樣黑體 B" panose="02020500000000000000" charset="-120"/>
            </a:rPr>
            <a:t>年</a:t>
          </a:r>
          <a:r>
            <a:rPr lang="en-US" altLang="zh-TW" sz="2800" dirty="0">
              <a:latin typeface="源樣黑體 B" panose="02020500000000000000" charset="-120"/>
              <a:ea typeface="源樣黑體 B" panose="02020500000000000000" charset="-120"/>
            </a:rPr>
            <a:t>9</a:t>
          </a:r>
          <a:r>
            <a:rPr lang="zh-TW" altLang="en-US" sz="2800" dirty="0">
              <a:latin typeface="源樣黑體 B" panose="02020500000000000000" charset="-120"/>
              <a:ea typeface="源樣黑體 B" panose="02020500000000000000" charset="-120"/>
            </a:rPr>
            <a:t>月</a:t>
          </a:r>
          <a:r>
            <a:rPr lang="en-US" altLang="zh-TW" sz="2800" dirty="0">
              <a:latin typeface="源樣黑體 B" panose="02020500000000000000" charset="-120"/>
              <a:ea typeface="源樣黑體 B" panose="02020500000000000000" charset="-120"/>
            </a:rPr>
            <a:t>19</a:t>
          </a:r>
          <a:r>
            <a:rPr lang="zh-TW" altLang="en-US" sz="2800" dirty="0">
              <a:latin typeface="源樣黑體 B" panose="02020500000000000000" charset="-120"/>
              <a:ea typeface="源樣黑體 B" panose="02020500000000000000" charset="-120"/>
            </a:rPr>
            <a:t>日活化學校分群會議－第三群組</a:t>
          </a:r>
        </a:p>
      </dgm:t>
    </dgm:pt>
    <dgm:pt modelId="{13DFCAFB-F583-4F43-89E4-7C461CE4E55C}" type="parTrans" cxnId="{75B58567-D3DB-453C-BA42-414F2F7157FD}">
      <dgm:prSet/>
      <dgm:spPr/>
      <dgm:t>
        <a:bodyPr/>
        <a:lstStyle/>
        <a:p>
          <a:endParaRPr lang="zh-TW" altLang="en-US"/>
        </a:p>
      </dgm:t>
    </dgm:pt>
    <dgm:pt modelId="{794F58BB-98E4-42C5-9A47-AC1B9633F915}" type="sibTrans" cxnId="{75B58567-D3DB-453C-BA42-414F2F7157FD}">
      <dgm:prSet/>
      <dgm:spPr/>
      <dgm:t>
        <a:bodyPr/>
        <a:lstStyle/>
        <a:p>
          <a:endParaRPr lang="zh-TW" altLang="en-US"/>
        </a:p>
      </dgm:t>
    </dgm:pt>
    <dgm:pt modelId="{ED0E1706-B1CE-4C9A-91BA-C188F448CEBE}" type="pres">
      <dgm:prSet presAssocID="{D6B816B3-B49C-4C54-8D07-AE3C441ED8B8}" presName="Name0" presStyleCnt="0">
        <dgm:presLayoutVars>
          <dgm:dir/>
          <dgm:resizeHandles val="exact"/>
        </dgm:presLayoutVars>
      </dgm:prSet>
      <dgm:spPr/>
    </dgm:pt>
    <dgm:pt modelId="{079403C5-9B1F-45E0-8EBD-14BC2912937C}" type="pres">
      <dgm:prSet presAssocID="{D7A5245E-D26A-436F-A315-D4AE4890A520}" presName="composite" presStyleCnt="0"/>
      <dgm:spPr/>
    </dgm:pt>
    <dgm:pt modelId="{1DFAF9FE-957E-41C6-8166-0F409EDEFA76}" type="pres">
      <dgm:prSet presAssocID="{D7A5245E-D26A-436F-A315-D4AE4890A520}" presName="rect1" presStyleLbl="bgShp" presStyleIdx="0" presStyleCnt="3" custScaleX="246038" custLinFactX="-30458" custLinFactNeighborX="-100000" custLinFactNeighborY="774"/>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pt>
    <dgm:pt modelId="{AE24F84E-CEF4-4E77-A636-8740BBA83605}" type="pres">
      <dgm:prSet presAssocID="{D7A5245E-D26A-436F-A315-D4AE4890A520}" presName="rect2" presStyleLbl="trBgShp" presStyleIdx="0" presStyleCnt="3" custScaleX="229258" custScaleY="111448" custLinFactNeighborX="53290" custLinFactNeighborY="70553">
        <dgm:presLayoutVars>
          <dgm:bulletEnabled val="1"/>
        </dgm:presLayoutVars>
      </dgm:prSet>
      <dgm:spPr/>
    </dgm:pt>
    <dgm:pt modelId="{51B9D331-8A05-4278-B94F-AD4B01EAFC46}" type="pres">
      <dgm:prSet presAssocID="{D4939F85-30BC-4FDB-B49B-083E5EE3D25E}" presName="sibTrans" presStyleCnt="0"/>
      <dgm:spPr/>
    </dgm:pt>
    <dgm:pt modelId="{FA629AAE-2E58-4E78-A72C-C7871FE674C1}" type="pres">
      <dgm:prSet presAssocID="{22D8C736-39A6-45C3-AEC0-99603197C2F1}" presName="composite" presStyleCnt="0"/>
      <dgm:spPr/>
    </dgm:pt>
    <dgm:pt modelId="{33F9CBE6-500D-4302-8D32-95E3074AAF2F}" type="pres">
      <dgm:prSet presAssocID="{22D8C736-39A6-45C3-AEC0-99603197C2F1}" presName="rect1" presStyleLbl="bgShp" presStyleIdx="1" presStyleCnt="3" custScaleX="246038" custLinFactNeighborX="-62765" custLinFactNeighborY="4784"/>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pt>
    <dgm:pt modelId="{163449C3-CAEB-4ED2-9C93-151217A5E579}" type="pres">
      <dgm:prSet presAssocID="{22D8C736-39A6-45C3-AEC0-99603197C2F1}" presName="rect2" presStyleLbl="trBgShp" presStyleIdx="1" presStyleCnt="3" custScaleX="229258" custScaleY="111448" custLinFactNeighborX="95634" custLinFactNeighborY="55619">
        <dgm:presLayoutVars>
          <dgm:bulletEnabled val="1"/>
        </dgm:presLayoutVars>
      </dgm:prSet>
      <dgm:spPr/>
    </dgm:pt>
    <dgm:pt modelId="{F350617C-6EE8-46C3-8F20-9CC94401D34C}" type="pres">
      <dgm:prSet presAssocID="{EA2C0730-01AF-404B-A097-7C67454D78C3}" presName="sibTrans" presStyleCnt="0"/>
      <dgm:spPr/>
    </dgm:pt>
    <dgm:pt modelId="{9EC2D6F1-8419-4E82-9567-139EFB8BA1E3}" type="pres">
      <dgm:prSet presAssocID="{6FF131F1-A617-4139-A047-FD21961E8FCA}" presName="composite" presStyleCnt="0"/>
      <dgm:spPr/>
    </dgm:pt>
    <dgm:pt modelId="{FDE3CCC6-4CC4-43A1-9F09-61CEFE923444}" type="pres">
      <dgm:prSet presAssocID="{6FF131F1-A617-4139-A047-FD21961E8FCA}" presName="rect1" presStyleLbl="bgShp" presStyleIdx="2" presStyleCnt="3" custScaleX="246038" custLinFactNeighborX="-10380" custLinFactNeighborY="-685"/>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pt>
    <dgm:pt modelId="{338F2A1D-8658-4F23-9458-FCB2B0B3AD83}" type="pres">
      <dgm:prSet presAssocID="{6FF131F1-A617-4139-A047-FD21961E8FCA}" presName="rect2" presStyleLbl="trBgShp" presStyleIdx="2" presStyleCnt="3" custScaleX="229258" custScaleY="111448" custLinFactX="5716" custLinFactNeighborX="100000" custLinFactNeighborY="20769">
        <dgm:presLayoutVars>
          <dgm:bulletEnabled val="1"/>
        </dgm:presLayoutVars>
      </dgm:prSet>
      <dgm:spPr/>
    </dgm:pt>
  </dgm:ptLst>
  <dgm:cxnLst>
    <dgm:cxn modelId="{34DFBD03-3549-45A1-BD82-33A897700612}" srcId="{D6B816B3-B49C-4C54-8D07-AE3C441ED8B8}" destId="{D7A5245E-D26A-436F-A315-D4AE4890A520}" srcOrd="0" destOrd="0" parTransId="{8DABC72C-C5BE-4954-BDEF-8205A5A956AD}" sibTransId="{D4939F85-30BC-4FDB-B49B-083E5EE3D25E}"/>
    <dgm:cxn modelId="{83C37C0B-D101-4262-A6FF-0944CF63B916}" type="presOf" srcId="{6FF131F1-A617-4139-A047-FD21961E8FCA}" destId="{338F2A1D-8658-4F23-9458-FCB2B0B3AD83}" srcOrd="0" destOrd="0" presId="urn:microsoft.com/office/officeart/2008/layout/BendingPictureSemiTransparentText"/>
    <dgm:cxn modelId="{163D5525-94A3-4478-AE96-077817E5F65C}" type="presOf" srcId="{D7A5245E-D26A-436F-A315-D4AE4890A520}" destId="{AE24F84E-CEF4-4E77-A636-8740BBA83605}" srcOrd="0" destOrd="0" presId="urn:microsoft.com/office/officeart/2008/layout/BendingPictureSemiTransparentText"/>
    <dgm:cxn modelId="{EDA60335-7CBB-49F6-B9D3-D91B80BF523B}" type="presOf" srcId="{D6B816B3-B49C-4C54-8D07-AE3C441ED8B8}" destId="{ED0E1706-B1CE-4C9A-91BA-C188F448CEBE}" srcOrd="0" destOrd="0" presId="urn:microsoft.com/office/officeart/2008/layout/BendingPictureSemiTransparentText"/>
    <dgm:cxn modelId="{9A1F213F-0CF3-4864-89A8-DEC615EB8974}" srcId="{D6B816B3-B49C-4C54-8D07-AE3C441ED8B8}" destId="{22D8C736-39A6-45C3-AEC0-99603197C2F1}" srcOrd="1" destOrd="0" parTransId="{B70477F6-F71A-451C-B9E4-380B48EEE8CE}" sibTransId="{EA2C0730-01AF-404B-A097-7C67454D78C3}"/>
    <dgm:cxn modelId="{75B58567-D3DB-453C-BA42-414F2F7157FD}" srcId="{D6B816B3-B49C-4C54-8D07-AE3C441ED8B8}" destId="{6FF131F1-A617-4139-A047-FD21961E8FCA}" srcOrd="2" destOrd="0" parTransId="{13DFCAFB-F583-4F43-89E4-7C461CE4E55C}" sibTransId="{794F58BB-98E4-42C5-9A47-AC1B9633F915}"/>
    <dgm:cxn modelId="{02630FA6-CE45-44EE-98E5-AFE536F74DF7}" type="presOf" srcId="{22D8C736-39A6-45C3-AEC0-99603197C2F1}" destId="{163449C3-CAEB-4ED2-9C93-151217A5E579}" srcOrd="0" destOrd="0" presId="urn:microsoft.com/office/officeart/2008/layout/BendingPictureSemiTransparentText"/>
    <dgm:cxn modelId="{C1E40874-5F47-473C-8B79-B28A9E0E8DCA}" type="presParOf" srcId="{ED0E1706-B1CE-4C9A-91BA-C188F448CEBE}" destId="{079403C5-9B1F-45E0-8EBD-14BC2912937C}" srcOrd="0" destOrd="0" presId="urn:microsoft.com/office/officeart/2008/layout/BendingPictureSemiTransparentText"/>
    <dgm:cxn modelId="{7500AF90-90EC-4DE8-948B-22B9A3F5732F}" type="presParOf" srcId="{079403C5-9B1F-45E0-8EBD-14BC2912937C}" destId="{1DFAF9FE-957E-41C6-8166-0F409EDEFA76}" srcOrd="0" destOrd="0" presId="urn:microsoft.com/office/officeart/2008/layout/BendingPictureSemiTransparentText"/>
    <dgm:cxn modelId="{8ED922C0-BF26-4953-B793-A5E5F6BB1C6E}" type="presParOf" srcId="{079403C5-9B1F-45E0-8EBD-14BC2912937C}" destId="{AE24F84E-CEF4-4E77-A636-8740BBA83605}" srcOrd="1" destOrd="0" presId="urn:microsoft.com/office/officeart/2008/layout/BendingPictureSemiTransparentText"/>
    <dgm:cxn modelId="{6AECAADE-F883-43A6-A4D7-DC8909F8F2D9}" type="presParOf" srcId="{ED0E1706-B1CE-4C9A-91BA-C188F448CEBE}" destId="{51B9D331-8A05-4278-B94F-AD4B01EAFC46}" srcOrd="1" destOrd="0" presId="urn:microsoft.com/office/officeart/2008/layout/BendingPictureSemiTransparentText"/>
    <dgm:cxn modelId="{21BFE889-BB79-4245-92BC-0717F59E6CF9}" type="presParOf" srcId="{ED0E1706-B1CE-4C9A-91BA-C188F448CEBE}" destId="{FA629AAE-2E58-4E78-A72C-C7871FE674C1}" srcOrd="2" destOrd="0" presId="urn:microsoft.com/office/officeart/2008/layout/BendingPictureSemiTransparentText"/>
    <dgm:cxn modelId="{DCC19EBB-3792-4863-A4B7-2717ECBACCB5}" type="presParOf" srcId="{FA629AAE-2E58-4E78-A72C-C7871FE674C1}" destId="{33F9CBE6-500D-4302-8D32-95E3074AAF2F}" srcOrd="0" destOrd="0" presId="urn:microsoft.com/office/officeart/2008/layout/BendingPictureSemiTransparentText"/>
    <dgm:cxn modelId="{8A5CE257-FC22-4DAE-836F-58BEA50D8BD3}" type="presParOf" srcId="{FA629AAE-2E58-4E78-A72C-C7871FE674C1}" destId="{163449C3-CAEB-4ED2-9C93-151217A5E579}" srcOrd="1" destOrd="0" presId="urn:microsoft.com/office/officeart/2008/layout/BendingPictureSemiTransparentText"/>
    <dgm:cxn modelId="{130BBFDB-F660-46EA-A157-8BEA42F0138F}" type="presParOf" srcId="{ED0E1706-B1CE-4C9A-91BA-C188F448CEBE}" destId="{F350617C-6EE8-46C3-8F20-9CC94401D34C}" srcOrd="3" destOrd="0" presId="urn:microsoft.com/office/officeart/2008/layout/BendingPictureSemiTransparentText"/>
    <dgm:cxn modelId="{B4FC7B2D-DB08-4B07-BFB8-9BD6BDCE3E90}" type="presParOf" srcId="{ED0E1706-B1CE-4C9A-91BA-C188F448CEBE}" destId="{9EC2D6F1-8419-4E82-9567-139EFB8BA1E3}" srcOrd="4" destOrd="0" presId="urn:microsoft.com/office/officeart/2008/layout/BendingPictureSemiTransparentText"/>
    <dgm:cxn modelId="{77AADE61-384E-4053-936C-505C977C0CDC}" type="presParOf" srcId="{9EC2D6F1-8419-4E82-9567-139EFB8BA1E3}" destId="{FDE3CCC6-4CC4-43A1-9F09-61CEFE923444}" srcOrd="0" destOrd="0" presId="urn:microsoft.com/office/officeart/2008/layout/BendingPictureSemiTransparentText"/>
    <dgm:cxn modelId="{31CA3057-6E7B-41DC-9157-655523DF47C7}" type="presParOf" srcId="{9EC2D6F1-8419-4E82-9567-139EFB8BA1E3}" destId="{338F2A1D-8658-4F23-9458-FCB2B0B3AD83}" srcOrd="1" destOrd="0" presId="urn:microsoft.com/office/officeart/2008/layout/BendingPictureSemiTransparentText"/>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420AACC-4044-4E5D-84BC-3421184DBFAC}" type="doc">
      <dgm:prSet loTypeId="urn:microsoft.com/office/officeart/2008/layout/BendingPictureSemiTransparentText" loCatId="picture" qsTypeId="urn:microsoft.com/office/officeart/2005/8/quickstyle/simple1" qsCatId="simple" csTypeId="urn:microsoft.com/office/officeart/2005/8/colors/accent6_4" csCatId="accent6" phldr="1"/>
      <dgm:spPr/>
      <dgm:t>
        <a:bodyPr/>
        <a:lstStyle/>
        <a:p>
          <a:endParaRPr lang="zh-TW" altLang="en-US"/>
        </a:p>
      </dgm:t>
    </dgm:pt>
    <dgm:pt modelId="{AD5393D0-781E-41DA-A306-A9B10225A37E}">
      <dgm:prSet phldrT="[文字]"/>
      <dgm:spPr/>
      <dgm:t>
        <a:bodyPr/>
        <a:lstStyle/>
        <a:p>
          <a:r>
            <a:rPr lang="zh-TW" altLang="en-US" dirty="0">
              <a:latin typeface="華康方圓體W7" panose="040B0709000000000000" pitchFamily="81" charset="-120"/>
              <a:ea typeface="華康方圓體W7" panose="040B0709000000000000" pitchFamily="81" charset="-120"/>
            </a:rPr>
            <a:t>蔡校長主持</a:t>
          </a:r>
        </a:p>
      </dgm:t>
    </dgm:pt>
    <dgm:pt modelId="{E3380B91-8054-40EA-A0A3-BF8DCC60B1E3}" type="parTrans" cxnId="{8BC6F9FD-9BBD-4467-A1D3-4C2CFACA1FFF}">
      <dgm:prSet/>
      <dgm:spPr/>
      <dgm:t>
        <a:bodyPr/>
        <a:lstStyle/>
        <a:p>
          <a:endParaRPr lang="zh-TW" altLang="en-US"/>
        </a:p>
      </dgm:t>
    </dgm:pt>
    <dgm:pt modelId="{8C58F6EE-6340-4528-844C-B834D5E4E77A}" type="sibTrans" cxnId="{8BC6F9FD-9BBD-4467-A1D3-4C2CFACA1FFF}">
      <dgm:prSet/>
      <dgm:spPr/>
      <dgm:t>
        <a:bodyPr/>
        <a:lstStyle/>
        <a:p>
          <a:endParaRPr lang="zh-TW" altLang="en-US"/>
        </a:p>
      </dgm:t>
    </dgm:pt>
    <dgm:pt modelId="{39AA48D7-9C72-4877-A9FC-E7CCD2DB4586}">
      <dgm:prSet phldrT="[文字]"/>
      <dgm:spPr/>
      <dgm:t>
        <a:bodyPr/>
        <a:lstStyle/>
        <a:p>
          <a:r>
            <a:rPr lang="zh-TW" altLang="en-US" dirty="0">
              <a:latin typeface="華康方圓體W7" panose="040B0709000000000000" pitchFamily="81" charset="-120"/>
              <a:ea typeface="華康方圓體W7" panose="040B0709000000000000" pitchFamily="81" charset="-120"/>
            </a:rPr>
            <a:t>景興國中分享</a:t>
          </a:r>
        </a:p>
      </dgm:t>
    </dgm:pt>
    <dgm:pt modelId="{588A5FEC-07F5-4FA4-9E7C-11EC2DF4F925}" type="parTrans" cxnId="{784575A7-AFEA-48DC-B1F7-2A9E940FB4E1}">
      <dgm:prSet/>
      <dgm:spPr/>
      <dgm:t>
        <a:bodyPr/>
        <a:lstStyle/>
        <a:p>
          <a:endParaRPr lang="zh-TW" altLang="en-US"/>
        </a:p>
      </dgm:t>
    </dgm:pt>
    <dgm:pt modelId="{42BDADFF-70F0-4072-A3A7-81B175A2183A}" type="sibTrans" cxnId="{784575A7-AFEA-48DC-B1F7-2A9E940FB4E1}">
      <dgm:prSet/>
      <dgm:spPr/>
      <dgm:t>
        <a:bodyPr/>
        <a:lstStyle/>
        <a:p>
          <a:endParaRPr lang="zh-TW" altLang="en-US"/>
        </a:p>
      </dgm:t>
    </dgm:pt>
    <dgm:pt modelId="{280DB205-BD8C-40EE-AC9A-ADDB8071F716}">
      <dgm:prSet phldrT="[文字]"/>
      <dgm:spPr/>
      <dgm:t>
        <a:bodyPr/>
        <a:lstStyle/>
        <a:p>
          <a:r>
            <a:rPr lang="zh-TW" altLang="en-US" dirty="0">
              <a:latin typeface="華康方圓體W7" panose="040B0709000000000000" pitchFamily="81" charset="-120"/>
              <a:ea typeface="華康方圓體W7" panose="040B0709000000000000" pitchFamily="81" charset="-120"/>
            </a:rPr>
            <a:t>天母國中分享</a:t>
          </a:r>
        </a:p>
      </dgm:t>
    </dgm:pt>
    <dgm:pt modelId="{714C6996-B93F-42AA-8813-390443718E07}" type="parTrans" cxnId="{F7A27DF8-856C-4A4C-A33B-D64DF960722A}">
      <dgm:prSet/>
      <dgm:spPr/>
      <dgm:t>
        <a:bodyPr/>
        <a:lstStyle/>
        <a:p>
          <a:endParaRPr lang="zh-TW" altLang="en-US"/>
        </a:p>
      </dgm:t>
    </dgm:pt>
    <dgm:pt modelId="{6E56ACE4-FCC9-46B4-8C18-38C80A4CA00D}" type="sibTrans" cxnId="{F7A27DF8-856C-4A4C-A33B-D64DF960722A}">
      <dgm:prSet/>
      <dgm:spPr/>
      <dgm:t>
        <a:bodyPr/>
        <a:lstStyle/>
        <a:p>
          <a:endParaRPr lang="zh-TW" altLang="en-US"/>
        </a:p>
      </dgm:t>
    </dgm:pt>
    <dgm:pt modelId="{90108835-382F-482B-98EE-647B77F12F80}">
      <dgm:prSet phldrT="[文字]"/>
      <dgm:spPr/>
      <dgm:t>
        <a:bodyPr/>
        <a:lstStyle/>
        <a:p>
          <a:r>
            <a:rPr lang="zh-TW" altLang="en-US" dirty="0">
              <a:latin typeface="華康方圓體W7" panose="040B0709000000000000" pitchFamily="81" charset="-120"/>
              <a:ea typeface="華康方圓體W7" panose="040B0709000000000000" pitchFamily="81" charset="-120"/>
            </a:rPr>
            <a:t>興華教授指導</a:t>
          </a:r>
        </a:p>
      </dgm:t>
    </dgm:pt>
    <dgm:pt modelId="{464F6B6B-478B-44C9-88BF-0A8D6E10F572}" type="parTrans" cxnId="{C8FCFA47-36BE-456C-8A0A-A77B0B86A6E3}">
      <dgm:prSet/>
      <dgm:spPr/>
      <dgm:t>
        <a:bodyPr/>
        <a:lstStyle/>
        <a:p>
          <a:endParaRPr lang="zh-TW" altLang="en-US"/>
        </a:p>
      </dgm:t>
    </dgm:pt>
    <dgm:pt modelId="{BD019B0E-E699-4C15-8119-19F2A16FD169}" type="sibTrans" cxnId="{C8FCFA47-36BE-456C-8A0A-A77B0B86A6E3}">
      <dgm:prSet/>
      <dgm:spPr/>
      <dgm:t>
        <a:bodyPr/>
        <a:lstStyle/>
        <a:p>
          <a:endParaRPr lang="zh-TW" altLang="en-US"/>
        </a:p>
      </dgm:t>
    </dgm:pt>
    <dgm:pt modelId="{0670A92D-7103-4F7D-A843-68A6CD1F0A28}">
      <dgm:prSet phldrT="[文字]"/>
      <dgm:spPr/>
      <dgm:t>
        <a:bodyPr/>
        <a:lstStyle/>
        <a:p>
          <a:r>
            <a:rPr lang="zh-TW" altLang="en-US" dirty="0">
              <a:latin typeface="華康方圓體W7" panose="040B0709000000000000" pitchFamily="81" charset="-120"/>
              <a:ea typeface="華康方圓體W7" panose="040B0709000000000000" pitchFamily="81" charset="-120"/>
            </a:rPr>
            <a:t>介壽國中分享</a:t>
          </a:r>
        </a:p>
      </dgm:t>
    </dgm:pt>
    <dgm:pt modelId="{A8D370AB-ECA2-4F4C-9F9D-86A9623847D7}" type="parTrans" cxnId="{0B1F5A13-1489-49CF-9EA0-B384981B6078}">
      <dgm:prSet/>
      <dgm:spPr/>
      <dgm:t>
        <a:bodyPr/>
        <a:lstStyle/>
        <a:p>
          <a:endParaRPr lang="zh-TW" altLang="en-US"/>
        </a:p>
      </dgm:t>
    </dgm:pt>
    <dgm:pt modelId="{14732C85-2F48-47AC-8059-958AF2272235}" type="sibTrans" cxnId="{0B1F5A13-1489-49CF-9EA0-B384981B6078}">
      <dgm:prSet/>
      <dgm:spPr/>
      <dgm:t>
        <a:bodyPr/>
        <a:lstStyle/>
        <a:p>
          <a:endParaRPr lang="zh-TW" altLang="en-US"/>
        </a:p>
      </dgm:t>
    </dgm:pt>
    <dgm:pt modelId="{5629EECC-1803-4539-9D9F-699F99B0AB6F}" type="pres">
      <dgm:prSet presAssocID="{0420AACC-4044-4E5D-84BC-3421184DBFAC}" presName="Name0" presStyleCnt="0">
        <dgm:presLayoutVars>
          <dgm:dir/>
          <dgm:resizeHandles val="exact"/>
        </dgm:presLayoutVars>
      </dgm:prSet>
      <dgm:spPr/>
    </dgm:pt>
    <dgm:pt modelId="{07AD4CF2-9BBB-4A44-9DC8-395D3047666E}" type="pres">
      <dgm:prSet presAssocID="{AD5393D0-781E-41DA-A306-A9B10225A37E}" presName="composite" presStyleCnt="0"/>
      <dgm:spPr/>
    </dgm:pt>
    <dgm:pt modelId="{18BD1DC0-8D8F-4963-8E08-F58F1CD7DD5C}" type="pres">
      <dgm:prSet presAssocID="{AD5393D0-781E-41DA-A306-A9B10225A37E}" presName="rect1"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472595C7-947C-4C1B-839F-3FF31AEE1955}" type="pres">
      <dgm:prSet presAssocID="{AD5393D0-781E-41DA-A306-A9B10225A37E}" presName="rect2" presStyleLbl="trBgShp" presStyleIdx="0" presStyleCnt="5" custLinFactY="-100000" custLinFactNeighborX="1543" custLinFactNeighborY="-147968">
        <dgm:presLayoutVars>
          <dgm:bulletEnabled val="1"/>
        </dgm:presLayoutVars>
      </dgm:prSet>
      <dgm:spPr/>
    </dgm:pt>
    <dgm:pt modelId="{B6DDE734-F62C-4D48-B846-0BCE00C8DEF6}" type="pres">
      <dgm:prSet presAssocID="{8C58F6EE-6340-4528-844C-B834D5E4E77A}" presName="sibTrans" presStyleCnt="0"/>
      <dgm:spPr/>
    </dgm:pt>
    <dgm:pt modelId="{F766E68B-5D80-419F-A685-D2841FECD692}" type="pres">
      <dgm:prSet presAssocID="{39AA48D7-9C72-4877-A9FC-E7CCD2DB4586}" presName="composite" presStyleCnt="0"/>
      <dgm:spPr/>
    </dgm:pt>
    <dgm:pt modelId="{C6219FF5-939D-436A-AA1E-4632186C7051}" type="pres">
      <dgm:prSet presAssocID="{39AA48D7-9C72-4877-A9FC-E7CCD2DB4586}" presName="rect1"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E52461DA-FE95-4F29-9471-A9605119FD65}" type="pres">
      <dgm:prSet presAssocID="{39AA48D7-9C72-4877-A9FC-E7CCD2DB4586}" presName="rect2" presStyleLbl="trBgShp" presStyleIdx="1" presStyleCnt="5" custLinFactY="-100000" custLinFactNeighborX="564" custLinFactNeighborY="-134124">
        <dgm:presLayoutVars>
          <dgm:bulletEnabled val="1"/>
        </dgm:presLayoutVars>
      </dgm:prSet>
      <dgm:spPr/>
    </dgm:pt>
    <dgm:pt modelId="{D0DB8068-8D22-4344-BCD9-2C465F4B999D}" type="pres">
      <dgm:prSet presAssocID="{42BDADFF-70F0-4072-A3A7-81B175A2183A}" presName="sibTrans" presStyleCnt="0"/>
      <dgm:spPr/>
    </dgm:pt>
    <dgm:pt modelId="{8010D724-65D8-42BB-9B72-CE9BF88F8D44}" type="pres">
      <dgm:prSet presAssocID="{280DB205-BD8C-40EE-AC9A-ADDB8071F716}" presName="composite" presStyleCnt="0"/>
      <dgm:spPr/>
    </dgm:pt>
    <dgm:pt modelId="{B9E11EE8-94D2-475A-A4F4-396EB180D503}" type="pres">
      <dgm:prSet presAssocID="{280DB205-BD8C-40EE-AC9A-ADDB8071F716}" presName="rect1"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CC86EA7D-3120-451E-BD48-A0F52CE8E86E}" type="pres">
      <dgm:prSet presAssocID="{280DB205-BD8C-40EE-AC9A-ADDB8071F716}" presName="rect2" presStyleLbl="trBgShp" presStyleIdx="2" presStyleCnt="5" custLinFactY="-100000" custLinFactNeighborX="468" custLinFactNeighborY="-136548">
        <dgm:presLayoutVars>
          <dgm:bulletEnabled val="1"/>
        </dgm:presLayoutVars>
      </dgm:prSet>
      <dgm:spPr/>
    </dgm:pt>
    <dgm:pt modelId="{1C1B7446-2CCD-4259-8BEC-FB6DDB0E300E}" type="pres">
      <dgm:prSet presAssocID="{6E56ACE4-FCC9-46B4-8C18-38C80A4CA00D}" presName="sibTrans" presStyleCnt="0"/>
      <dgm:spPr/>
    </dgm:pt>
    <dgm:pt modelId="{9A7F5236-1369-4DFF-B749-C5BBE772A82B}" type="pres">
      <dgm:prSet presAssocID="{90108835-382F-482B-98EE-647B77F12F80}" presName="composite" presStyleCnt="0"/>
      <dgm:spPr/>
    </dgm:pt>
    <dgm:pt modelId="{6B93C839-3785-4DCB-B50A-FB80105D3324}" type="pres">
      <dgm:prSet presAssocID="{90108835-382F-482B-98EE-647B77F12F80}" presName="rect1"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B5D91277-6868-4D64-890A-725329507145}" type="pres">
      <dgm:prSet presAssocID="{90108835-382F-482B-98EE-647B77F12F80}" presName="rect2" presStyleLbl="trBgShp" presStyleIdx="3" presStyleCnt="5" custLinFactY="-100000" custLinFactNeighborX="89" custLinFactNeighborY="-147271">
        <dgm:presLayoutVars>
          <dgm:bulletEnabled val="1"/>
        </dgm:presLayoutVars>
      </dgm:prSet>
      <dgm:spPr/>
    </dgm:pt>
    <dgm:pt modelId="{3F2819F7-3B9D-4016-9EE7-74BE350BD6AF}" type="pres">
      <dgm:prSet presAssocID="{BD019B0E-E699-4C15-8119-19F2A16FD169}" presName="sibTrans" presStyleCnt="0"/>
      <dgm:spPr/>
    </dgm:pt>
    <dgm:pt modelId="{A82383CC-B441-4EC5-BE73-9F901E6E7D42}" type="pres">
      <dgm:prSet presAssocID="{0670A92D-7103-4F7D-A843-68A6CD1F0A28}" presName="composite" presStyleCnt="0"/>
      <dgm:spPr/>
    </dgm:pt>
    <dgm:pt modelId="{61ECAB10-CEFF-4E62-85CC-849600E8B6AE}" type="pres">
      <dgm:prSet presAssocID="{0670A92D-7103-4F7D-A843-68A6CD1F0A28}" presName="rect1"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dgm:spPr>
    </dgm:pt>
    <dgm:pt modelId="{26CA6FE9-A472-4742-8354-ECA06C14B601}" type="pres">
      <dgm:prSet presAssocID="{0670A92D-7103-4F7D-A843-68A6CD1F0A28}" presName="rect2" presStyleLbl="trBgShp" presStyleIdx="4" presStyleCnt="5" custLinFactY="-100000" custLinFactNeighborX="676" custLinFactNeighborY="-145730">
        <dgm:presLayoutVars>
          <dgm:bulletEnabled val="1"/>
        </dgm:presLayoutVars>
      </dgm:prSet>
      <dgm:spPr/>
    </dgm:pt>
  </dgm:ptLst>
  <dgm:cxnLst>
    <dgm:cxn modelId="{0B1F5A13-1489-49CF-9EA0-B384981B6078}" srcId="{0420AACC-4044-4E5D-84BC-3421184DBFAC}" destId="{0670A92D-7103-4F7D-A843-68A6CD1F0A28}" srcOrd="4" destOrd="0" parTransId="{A8D370AB-ECA2-4F4C-9F9D-86A9623847D7}" sibTransId="{14732C85-2F48-47AC-8059-958AF2272235}"/>
    <dgm:cxn modelId="{3E2EFA16-E664-4DEE-B10F-A1B9D64A7ADE}" type="presOf" srcId="{0420AACC-4044-4E5D-84BC-3421184DBFAC}" destId="{5629EECC-1803-4539-9D9F-699F99B0AB6F}" srcOrd="0" destOrd="0" presId="urn:microsoft.com/office/officeart/2008/layout/BendingPictureSemiTransparentText"/>
    <dgm:cxn modelId="{C8FCFA47-36BE-456C-8A0A-A77B0B86A6E3}" srcId="{0420AACC-4044-4E5D-84BC-3421184DBFAC}" destId="{90108835-382F-482B-98EE-647B77F12F80}" srcOrd="3" destOrd="0" parTransId="{464F6B6B-478B-44C9-88BF-0A8D6E10F572}" sibTransId="{BD019B0E-E699-4C15-8119-19F2A16FD169}"/>
    <dgm:cxn modelId="{96F5B46D-17A4-4CED-A265-692EF0C1AB24}" type="presOf" srcId="{280DB205-BD8C-40EE-AC9A-ADDB8071F716}" destId="{CC86EA7D-3120-451E-BD48-A0F52CE8E86E}" srcOrd="0" destOrd="0" presId="urn:microsoft.com/office/officeart/2008/layout/BendingPictureSemiTransparentText"/>
    <dgm:cxn modelId="{7BA56E91-B7E8-45D9-9DA6-2847629DF4DB}" type="presOf" srcId="{39AA48D7-9C72-4877-A9FC-E7CCD2DB4586}" destId="{E52461DA-FE95-4F29-9471-A9605119FD65}" srcOrd="0" destOrd="0" presId="urn:microsoft.com/office/officeart/2008/layout/BendingPictureSemiTransparentText"/>
    <dgm:cxn modelId="{D014FC92-2E3E-4CCB-87CB-613BA18AACB6}" type="presOf" srcId="{90108835-382F-482B-98EE-647B77F12F80}" destId="{B5D91277-6868-4D64-890A-725329507145}" srcOrd="0" destOrd="0" presId="urn:microsoft.com/office/officeart/2008/layout/BendingPictureSemiTransparentText"/>
    <dgm:cxn modelId="{913549A6-3AB5-432E-B86C-18E1C345B424}" type="presOf" srcId="{0670A92D-7103-4F7D-A843-68A6CD1F0A28}" destId="{26CA6FE9-A472-4742-8354-ECA06C14B601}" srcOrd="0" destOrd="0" presId="urn:microsoft.com/office/officeart/2008/layout/BendingPictureSemiTransparentText"/>
    <dgm:cxn modelId="{784575A7-AFEA-48DC-B1F7-2A9E940FB4E1}" srcId="{0420AACC-4044-4E5D-84BC-3421184DBFAC}" destId="{39AA48D7-9C72-4877-A9FC-E7CCD2DB4586}" srcOrd="1" destOrd="0" parTransId="{588A5FEC-07F5-4FA4-9E7C-11EC2DF4F925}" sibTransId="{42BDADFF-70F0-4072-A3A7-81B175A2183A}"/>
    <dgm:cxn modelId="{DE0256E4-7F9F-4392-81E5-5E042A11E576}" type="presOf" srcId="{AD5393D0-781E-41DA-A306-A9B10225A37E}" destId="{472595C7-947C-4C1B-839F-3FF31AEE1955}" srcOrd="0" destOrd="0" presId="urn:microsoft.com/office/officeart/2008/layout/BendingPictureSemiTransparentText"/>
    <dgm:cxn modelId="{F7A27DF8-856C-4A4C-A33B-D64DF960722A}" srcId="{0420AACC-4044-4E5D-84BC-3421184DBFAC}" destId="{280DB205-BD8C-40EE-AC9A-ADDB8071F716}" srcOrd="2" destOrd="0" parTransId="{714C6996-B93F-42AA-8813-390443718E07}" sibTransId="{6E56ACE4-FCC9-46B4-8C18-38C80A4CA00D}"/>
    <dgm:cxn modelId="{8BC6F9FD-9BBD-4467-A1D3-4C2CFACA1FFF}" srcId="{0420AACC-4044-4E5D-84BC-3421184DBFAC}" destId="{AD5393D0-781E-41DA-A306-A9B10225A37E}" srcOrd="0" destOrd="0" parTransId="{E3380B91-8054-40EA-A0A3-BF8DCC60B1E3}" sibTransId="{8C58F6EE-6340-4528-844C-B834D5E4E77A}"/>
    <dgm:cxn modelId="{EB14C0ED-848F-4135-B642-25B931999AAE}" type="presParOf" srcId="{5629EECC-1803-4539-9D9F-699F99B0AB6F}" destId="{07AD4CF2-9BBB-4A44-9DC8-395D3047666E}" srcOrd="0" destOrd="0" presId="urn:microsoft.com/office/officeart/2008/layout/BendingPictureSemiTransparentText"/>
    <dgm:cxn modelId="{1A7B2CD6-4529-41E6-93D7-1413B1C20738}" type="presParOf" srcId="{07AD4CF2-9BBB-4A44-9DC8-395D3047666E}" destId="{18BD1DC0-8D8F-4963-8E08-F58F1CD7DD5C}" srcOrd="0" destOrd="0" presId="urn:microsoft.com/office/officeart/2008/layout/BendingPictureSemiTransparentText"/>
    <dgm:cxn modelId="{0C2CA6D0-E280-4E2F-8995-005C13788F0F}" type="presParOf" srcId="{07AD4CF2-9BBB-4A44-9DC8-395D3047666E}" destId="{472595C7-947C-4C1B-839F-3FF31AEE1955}" srcOrd="1" destOrd="0" presId="urn:microsoft.com/office/officeart/2008/layout/BendingPictureSemiTransparentText"/>
    <dgm:cxn modelId="{658803EC-E983-405B-AFBC-B731229E622F}" type="presParOf" srcId="{5629EECC-1803-4539-9D9F-699F99B0AB6F}" destId="{B6DDE734-F62C-4D48-B846-0BCE00C8DEF6}" srcOrd="1" destOrd="0" presId="urn:microsoft.com/office/officeart/2008/layout/BendingPictureSemiTransparentText"/>
    <dgm:cxn modelId="{9FB52C4E-F416-4356-9A6A-25CDA3951B89}" type="presParOf" srcId="{5629EECC-1803-4539-9D9F-699F99B0AB6F}" destId="{F766E68B-5D80-419F-A685-D2841FECD692}" srcOrd="2" destOrd="0" presId="urn:microsoft.com/office/officeart/2008/layout/BendingPictureSemiTransparentText"/>
    <dgm:cxn modelId="{CA80B5EF-160B-484E-9ABB-DCD1982D93EE}" type="presParOf" srcId="{F766E68B-5D80-419F-A685-D2841FECD692}" destId="{C6219FF5-939D-436A-AA1E-4632186C7051}" srcOrd="0" destOrd="0" presId="urn:microsoft.com/office/officeart/2008/layout/BendingPictureSemiTransparentText"/>
    <dgm:cxn modelId="{D65DDD59-A4E0-4624-B45C-7A609C8A16C6}" type="presParOf" srcId="{F766E68B-5D80-419F-A685-D2841FECD692}" destId="{E52461DA-FE95-4F29-9471-A9605119FD65}" srcOrd="1" destOrd="0" presId="urn:microsoft.com/office/officeart/2008/layout/BendingPictureSemiTransparentText"/>
    <dgm:cxn modelId="{AD75D293-B64E-46BC-81D3-0F97FAF9CD60}" type="presParOf" srcId="{5629EECC-1803-4539-9D9F-699F99B0AB6F}" destId="{D0DB8068-8D22-4344-BCD9-2C465F4B999D}" srcOrd="3" destOrd="0" presId="urn:microsoft.com/office/officeart/2008/layout/BendingPictureSemiTransparentText"/>
    <dgm:cxn modelId="{F97E07A9-F9FA-4E08-8679-84B0319CE005}" type="presParOf" srcId="{5629EECC-1803-4539-9D9F-699F99B0AB6F}" destId="{8010D724-65D8-42BB-9B72-CE9BF88F8D44}" srcOrd="4" destOrd="0" presId="urn:microsoft.com/office/officeart/2008/layout/BendingPictureSemiTransparentText"/>
    <dgm:cxn modelId="{88E4AD8F-9EFC-48FA-8D1E-52E171162B47}" type="presParOf" srcId="{8010D724-65D8-42BB-9B72-CE9BF88F8D44}" destId="{B9E11EE8-94D2-475A-A4F4-396EB180D503}" srcOrd="0" destOrd="0" presId="urn:microsoft.com/office/officeart/2008/layout/BendingPictureSemiTransparentText"/>
    <dgm:cxn modelId="{8F15251A-2A74-4162-81A8-19E8ECD7712F}" type="presParOf" srcId="{8010D724-65D8-42BB-9B72-CE9BF88F8D44}" destId="{CC86EA7D-3120-451E-BD48-A0F52CE8E86E}" srcOrd="1" destOrd="0" presId="urn:microsoft.com/office/officeart/2008/layout/BendingPictureSemiTransparentText"/>
    <dgm:cxn modelId="{8EFDF2A7-A523-4C63-BFB6-C719E6BC0511}" type="presParOf" srcId="{5629EECC-1803-4539-9D9F-699F99B0AB6F}" destId="{1C1B7446-2CCD-4259-8BEC-FB6DDB0E300E}" srcOrd="5" destOrd="0" presId="urn:microsoft.com/office/officeart/2008/layout/BendingPictureSemiTransparentText"/>
    <dgm:cxn modelId="{E745BE20-D4D0-40BA-BDD3-0567B1EC7DD0}" type="presParOf" srcId="{5629EECC-1803-4539-9D9F-699F99B0AB6F}" destId="{9A7F5236-1369-4DFF-B749-C5BBE772A82B}" srcOrd="6" destOrd="0" presId="urn:microsoft.com/office/officeart/2008/layout/BendingPictureSemiTransparentText"/>
    <dgm:cxn modelId="{CB0A3CF0-9B90-4BBB-B29D-C1E9BA58856C}" type="presParOf" srcId="{9A7F5236-1369-4DFF-B749-C5BBE772A82B}" destId="{6B93C839-3785-4DCB-B50A-FB80105D3324}" srcOrd="0" destOrd="0" presId="urn:microsoft.com/office/officeart/2008/layout/BendingPictureSemiTransparentText"/>
    <dgm:cxn modelId="{051DAC47-413C-4341-A204-B3D14238A442}" type="presParOf" srcId="{9A7F5236-1369-4DFF-B749-C5BBE772A82B}" destId="{B5D91277-6868-4D64-890A-725329507145}" srcOrd="1" destOrd="0" presId="urn:microsoft.com/office/officeart/2008/layout/BendingPictureSemiTransparentText"/>
    <dgm:cxn modelId="{B36700F0-E559-4949-87E3-AE2FB9194941}" type="presParOf" srcId="{5629EECC-1803-4539-9D9F-699F99B0AB6F}" destId="{3F2819F7-3B9D-4016-9EE7-74BE350BD6AF}" srcOrd="7" destOrd="0" presId="urn:microsoft.com/office/officeart/2008/layout/BendingPictureSemiTransparentText"/>
    <dgm:cxn modelId="{492BE603-6439-4D52-B08C-BC380250D3CD}" type="presParOf" srcId="{5629EECC-1803-4539-9D9F-699F99B0AB6F}" destId="{A82383CC-B441-4EC5-BE73-9F901E6E7D42}" srcOrd="8" destOrd="0" presId="urn:microsoft.com/office/officeart/2008/layout/BendingPictureSemiTransparentText"/>
    <dgm:cxn modelId="{2E8FC35B-E2E0-4100-91ED-DDB3AEE3C8DA}" type="presParOf" srcId="{A82383CC-B441-4EC5-BE73-9F901E6E7D42}" destId="{61ECAB10-CEFF-4E62-85CC-849600E8B6AE}" srcOrd="0" destOrd="0" presId="urn:microsoft.com/office/officeart/2008/layout/BendingPictureSemiTransparentText"/>
    <dgm:cxn modelId="{731F5932-44E8-4145-8546-3735AEB3244A}" type="presParOf" srcId="{A82383CC-B441-4EC5-BE73-9F901E6E7D42}" destId="{26CA6FE9-A472-4742-8354-ECA06C14B601}"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420AACC-4044-4E5D-84BC-3421184DBFAC}" type="doc">
      <dgm:prSet loTypeId="urn:microsoft.com/office/officeart/2008/layout/BendingPictureSemiTransparentText" loCatId="picture" qsTypeId="urn:microsoft.com/office/officeart/2005/8/quickstyle/simple1" qsCatId="simple" csTypeId="urn:microsoft.com/office/officeart/2005/8/colors/accent6_4" csCatId="accent6" phldr="1"/>
      <dgm:spPr/>
      <dgm:t>
        <a:bodyPr/>
        <a:lstStyle/>
        <a:p>
          <a:endParaRPr lang="zh-TW" altLang="en-US"/>
        </a:p>
      </dgm:t>
    </dgm:pt>
    <dgm:pt modelId="{AD5393D0-781E-41DA-A306-A9B10225A37E}">
      <dgm:prSet phldrT="[文字]"/>
      <dgm:spPr/>
      <dgm:t>
        <a:bodyPr/>
        <a:lstStyle/>
        <a:p>
          <a:r>
            <a:rPr lang="zh-TW" altLang="en-US" dirty="0">
              <a:latin typeface="華康方圓體W7" panose="040B0709000000000000" pitchFamily="81" charset="-120"/>
              <a:ea typeface="華康方圓體W7" panose="040B0709000000000000" pitchFamily="81" charset="-120"/>
            </a:rPr>
            <a:t>中山國中分享</a:t>
          </a:r>
        </a:p>
      </dgm:t>
    </dgm:pt>
    <dgm:pt modelId="{E3380B91-8054-40EA-A0A3-BF8DCC60B1E3}" type="parTrans" cxnId="{8BC6F9FD-9BBD-4467-A1D3-4C2CFACA1FFF}">
      <dgm:prSet/>
      <dgm:spPr/>
      <dgm:t>
        <a:bodyPr/>
        <a:lstStyle/>
        <a:p>
          <a:endParaRPr lang="zh-TW" altLang="en-US"/>
        </a:p>
      </dgm:t>
    </dgm:pt>
    <dgm:pt modelId="{8C58F6EE-6340-4528-844C-B834D5E4E77A}" type="sibTrans" cxnId="{8BC6F9FD-9BBD-4467-A1D3-4C2CFACA1FFF}">
      <dgm:prSet/>
      <dgm:spPr/>
      <dgm:t>
        <a:bodyPr/>
        <a:lstStyle/>
        <a:p>
          <a:endParaRPr lang="zh-TW" altLang="en-US"/>
        </a:p>
      </dgm:t>
    </dgm:pt>
    <dgm:pt modelId="{90108835-382F-482B-98EE-647B77F12F80}">
      <dgm:prSet phldrT="[文字]"/>
      <dgm:spPr/>
      <dgm:t>
        <a:bodyPr/>
        <a:lstStyle/>
        <a:p>
          <a:r>
            <a:rPr lang="zh-TW" altLang="en-US" dirty="0">
              <a:latin typeface="華康方圓體W7" panose="040B0709000000000000" pitchFamily="81" charset="-120"/>
              <a:ea typeface="華康方圓體W7" panose="040B0709000000000000" pitchFamily="81" charset="-120"/>
            </a:rPr>
            <a:t>興福國中分享</a:t>
          </a:r>
        </a:p>
      </dgm:t>
    </dgm:pt>
    <dgm:pt modelId="{464F6B6B-478B-44C9-88BF-0A8D6E10F572}" type="parTrans" cxnId="{C8FCFA47-36BE-456C-8A0A-A77B0B86A6E3}">
      <dgm:prSet/>
      <dgm:spPr/>
      <dgm:t>
        <a:bodyPr/>
        <a:lstStyle/>
        <a:p>
          <a:endParaRPr lang="zh-TW" altLang="en-US"/>
        </a:p>
      </dgm:t>
    </dgm:pt>
    <dgm:pt modelId="{BD019B0E-E699-4C15-8119-19F2A16FD169}" type="sibTrans" cxnId="{C8FCFA47-36BE-456C-8A0A-A77B0B86A6E3}">
      <dgm:prSet/>
      <dgm:spPr/>
      <dgm:t>
        <a:bodyPr/>
        <a:lstStyle/>
        <a:p>
          <a:endParaRPr lang="zh-TW" altLang="en-US"/>
        </a:p>
      </dgm:t>
    </dgm:pt>
    <dgm:pt modelId="{30231BB7-2269-4130-9B40-74CF8CDB496A}">
      <dgm:prSet phldrT="[文字]"/>
      <dgm:spPr/>
      <dgm:t>
        <a:bodyPr/>
        <a:lstStyle/>
        <a:p>
          <a:r>
            <a:rPr lang="zh-TW" altLang="en-US" dirty="0">
              <a:latin typeface="華康方圓體W7" panose="040B0709000000000000" pitchFamily="81" charset="-120"/>
              <a:ea typeface="華康方圓體W7" panose="040B0709000000000000" pitchFamily="81" charset="-120"/>
            </a:rPr>
            <a:t>璧純教授指導</a:t>
          </a:r>
        </a:p>
      </dgm:t>
    </dgm:pt>
    <dgm:pt modelId="{77B0784D-EEF3-422A-83FE-43BF056548D5}" type="parTrans" cxnId="{94EB7FF1-6DED-495D-AD32-D3754D7593FF}">
      <dgm:prSet/>
      <dgm:spPr/>
      <dgm:t>
        <a:bodyPr/>
        <a:lstStyle/>
        <a:p>
          <a:endParaRPr lang="zh-TW" altLang="en-US"/>
        </a:p>
      </dgm:t>
    </dgm:pt>
    <dgm:pt modelId="{427228CC-0691-4FCC-B24A-46254F5E6028}" type="sibTrans" cxnId="{94EB7FF1-6DED-495D-AD32-D3754D7593FF}">
      <dgm:prSet/>
      <dgm:spPr/>
      <dgm:t>
        <a:bodyPr/>
        <a:lstStyle/>
        <a:p>
          <a:endParaRPr lang="zh-TW" altLang="en-US"/>
        </a:p>
      </dgm:t>
    </dgm:pt>
    <dgm:pt modelId="{6B3F7B4A-816F-4858-9AFA-252B0FAD62E7}">
      <dgm:prSet phldrT="[文字]"/>
      <dgm:spPr/>
      <dgm:t>
        <a:bodyPr/>
        <a:lstStyle/>
        <a:p>
          <a:r>
            <a:rPr lang="zh-TW" altLang="en-US" dirty="0">
              <a:latin typeface="華康方圓體W7" panose="040B0709000000000000" pitchFamily="81" charset="-120"/>
              <a:ea typeface="華康方圓體W7" panose="040B0709000000000000" pitchFamily="81" charset="-120"/>
            </a:rPr>
            <a:t>綜合座談</a:t>
          </a:r>
        </a:p>
      </dgm:t>
    </dgm:pt>
    <dgm:pt modelId="{3AEC56AF-B3B2-443B-9AD9-C01DCC38F09F}" type="parTrans" cxnId="{600411F0-502C-4F53-B7E2-AFBD46D1FCE2}">
      <dgm:prSet/>
      <dgm:spPr/>
      <dgm:t>
        <a:bodyPr/>
        <a:lstStyle/>
        <a:p>
          <a:endParaRPr lang="zh-TW" altLang="en-US"/>
        </a:p>
      </dgm:t>
    </dgm:pt>
    <dgm:pt modelId="{0A078C00-20F1-444B-9E39-A7B337FC28DB}" type="sibTrans" cxnId="{600411F0-502C-4F53-B7E2-AFBD46D1FCE2}">
      <dgm:prSet/>
      <dgm:spPr/>
      <dgm:t>
        <a:bodyPr/>
        <a:lstStyle/>
        <a:p>
          <a:endParaRPr lang="zh-TW" altLang="en-US"/>
        </a:p>
      </dgm:t>
    </dgm:pt>
    <dgm:pt modelId="{A60AD2BA-02F7-4B6D-ABA7-B538A88E5205}">
      <dgm:prSet phldrT="[文字]"/>
      <dgm:spPr/>
      <dgm:t>
        <a:bodyPr/>
        <a:lstStyle/>
        <a:p>
          <a:r>
            <a:rPr lang="zh-TW" altLang="en-US" dirty="0">
              <a:latin typeface="華康方圓體W7" panose="040B0709000000000000" pitchFamily="81" charset="-120"/>
              <a:ea typeface="華康方圓體W7" panose="040B0709000000000000" pitchFamily="81" charset="-120"/>
            </a:rPr>
            <a:t>綜合座談</a:t>
          </a:r>
        </a:p>
      </dgm:t>
    </dgm:pt>
    <dgm:pt modelId="{9DC404F9-AD3C-48B9-9836-0DA52B070330}" type="sibTrans" cxnId="{E3148321-E27F-42DA-916B-94E472641B70}">
      <dgm:prSet/>
      <dgm:spPr/>
      <dgm:t>
        <a:bodyPr/>
        <a:lstStyle/>
        <a:p>
          <a:endParaRPr lang="zh-TW" altLang="en-US"/>
        </a:p>
      </dgm:t>
    </dgm:pt>
    <dgm:pt modelId="{9886F3DF-E58C-4471-A3BA-3E04FD3C8364}" type="parTrans" cxnId="{E3148321-E27F-42DA-916B-94E472641B70}">
      <dgm:prSet/>
      <dgm:spPr/>
      <dgm:t>
        <a:bodyPr/>
        <a:lstStyle/>
        <a:p>
          <a:endParaRPr lang="zh-TW" altLang="en-US"/>
        </a:p>
      </dgm:t>
    </dgm:pt>
    <dgm:pt modelId="{5629EECC-1803-4539-9D9F-699F99B0AB6F}" type="pres">
      <dgm:prSet presAssocID="{0420AACC-4044-4E5D-84BC-3421184DBFAC}" presName="Name0" presStyleCnt="0">
        <dgm:presLayoutVars>
          <dgm:dir/>
          <dgm:resizeHandles val="exact"/>
        </dgm:presLayoutVars>
      </dgm:prSet>
      <dgm:spPr/>
    </dgm:pt>
    <dgm:pt modelId="{07AD4CF2-9BBB-4A44-9DC8-395D3047666E}" type="pres">
      <dgm:prSet presAssocID="{AD5393D0-781E-41DA-A306-A9B10225A37E}" presName="composite" presStyleCnt="0"/>
      <dgm:spPr/>
    </dgm:pt>
    <dgm:pt modelId="{18BD1DC0-8D8F-4963-8E08-F58F1CD7DD5C}" type="pres">
      <dgm:prSet presAssocID="{AD5393D0-781E-41DA-A306-A9B10225A37E}" presName="rect1"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472595C7-947C-4C1B-839F-3FF31AEE1955}" type="pres">
      <dgm:prSet presAssocID="{AD5393D0-781E-41DA-A306-A9B10225A37E}" presName="rect2" presStyleLbl="trBgShp" presStyleIdx="0" presStyleCnt="5" custLinFactNeighborX="-1598" custLinFactNeighborY="4165">
        <dgm:presLayoutVars>
          <dgm:bulletEnabled val="1"/>
        </dgm:presLayoutVars>
      </dgm:prSet>
      <dgm:spPr/>
    </dgm:pt>
    <dgm:pt modelId="{B6DDE734-F62C-4D48-B846-0BCE00C8DEF6}" type="pres">
      <dgm:prSet presAssocID="{8C58F6EE-6340-4528-844C-B834D5E4E77A}" presName="sibTrans" presStyleCnt="0"/>
      <dgm:spPr/>
    </dgm:pt>
    <dgm:pt modelId="{9A7F5236-1369-4DFF-B749-C5BBE772A82B}" type="pres">
      <dgm:prSet presAssocID="{90108835-382F-482B-98EE-647B77F12F80}" presName="composite" presStyleCnt="0"/>
      <dgm:spPr/>
    </dgm:pt>
    <dgm:pt modelId="{6B93C839-3785-4DCB-B50A-FB80105D3324}" type="pres">
      <dgm:prSet presAssocID="{90108835-382F-482B-98EE-647B77F12F80}" presName="rect1"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B5D91277-6868-4D64-890A-725329507145}" type="pres">
      <dgm:prSet presAssocID="{90108835-382F-482B-98EE-647B77F12F80}" presName="rect2" presStyleLbl="trBgShp" presStyleIdx="1" presStyleCnt="5" custLinFactNeighborX="564" custLinFactNeighborY="3635">
        <dgm:presLayoutVars>
          <dgm:bulletEnabled val="1"/>
        </dgm:presLayoutVars>
      </dgm:prSet>
      <dgm:spPr/>
    </dgm:pt>
    <dgm:pt modelId="{A706D9F7-A25C-4447-B3CD-EF5E2C65B056}" type="pres">
      <dgm:prSet presAssocID="{BD019B0E-E699-4C15-8119-19F2A16FD169}" presName="sibTrans" presStyleCnt="0"/>
      <dgm:spPr/>
    </dgm:pt>
    <dgm:pt modelId="{6C600E55-FFE7-45C3-A528-5AF4EFF7EE97}" type="pres">
      <dgm:prSet presAssocID="{30231BB7-2269-4130-9B40-74CF8CDB496A}" presName="composite" presStyleCnt="0"/>
      <dgm:spPr/>
    </dgm:pt>
    <dgm:pt modelId="{EAA95E22-36E9-4ABD-B80D-79F0857361E6}" type="pres">
      <dgm:prSet presAssocID="{30231BB7-2269-4130-9B40-74CF8CDB496A}" presName="rect1"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53E48766-2829-49E9-B6AD-69B25756D5CA}" type="pres">
      <dgm:prSet presAssocID="{30231BB7-2269-4130-9B40-74CF8CDB496A}" presName="rect2" presStyleLbl="trBgShp" presStyleIdx="2" presStyleCnt="5" custLinFactNeighborX="722" custLinFactNeighborY="-1585">
        <dgm:presLayoutVars>
          <dgm:bulletEnabled val="1"/>
        </dgm:presLayoutVars>
      </dgm:prSet>
      <dgm:spPr/>
    </dgm:pt>
    <dgm:pt modelId="{14962399-9B91-486E-AC13-915FDE19F895}" type="pres">
      <dgm:prSet presAssocID="{427228CC-0691-4FCC-B24A-46254F5E6028}" presName="sibTrans" presStyleCnt="0"/>
      <dgm:spPr/>
    </dgm:pt>
    <dgm:pt modelId="{DB88FC94-28A0-4574-B421-278EB128296E}" type="pres">
      <dgm:prSet presAssocID="{6B3F7B4A-816F-4858-9AFA-252B0FAD62E7}" presName="composite" presStyleCnt="0"/>
      <dgm:spPr/>
    </dgm:pt>
    <dgm:pt modelId="{02B1DE13-99C5-4A64-8318-C34107EE9136}" type="pres">
      <dgm:prSet presAssocID="{6B3F7B4A-816F-4858-9AFA-252B0FAD62E7}" presName="rect1" presStyleLbl="bgShp" presStyleIdx="3" presStyleCnt="5"/>
      <dgm:spPr>
        <a:blipFill>
          <a:blip xmlns:r="http://schemas.openxmlformats.org/officeDocument/2006/relationships" r:embed="rId4"/>
          <a:srcRect/>
          <a:stretch>
            <a:fillRect l="-7000" r="-7000"/>
          </a:stretch>
        </a:blipFill>
      </dgm:spPr>
    </dgm:pt>
    <dgm:pt modelId="{E4E53758-EB2F-43FE-93A6-720576FA6AA6}" type="pres">
      <dgm:prSet presAssocID="{6B3F7B4A-816F-4858-9AFA-252B0FAD62E7}" presName="rect2" presStyleLbl="trBgShp" presStyleIdx="3" presStyleCnt="5" custLinFactNeighborX="-76" custLinFactNeighborY="-7190">
        <dgm:presLayoutVars>
          <dgm:bulletEnabled val="1"/>
        </dgm:presLayoutVars>
      </dgm:prSet>
      <dgm:spPr/>
    </dgm:pt>
    <dgm:pt modelId="{BFBD5F0E-2E2A-4187-B7D2-BA79B8A3D182}" type="pres">
      <dgm:prSet presAssocID="{0A078C00-20F1-444B-9E39-A7B337FC28DB}" presName="sibTrans" presStyleCnt="0"/>
      <dgm:spPr/>
    </dgm:pt>
    <dgm:pt modelId="{ADFAEFB1-1FCA-4E42-988E-17C9F2D4F628}" type="pres">
      <dgm:prSet presAssocID="{A60AD2BA-02F7-4B6D-ABA7-B538A88E5205}" presName="composite" presStyleCnt="0"/>
      <dgm:spPr/>
    </dgm:pt>
    <dgm:pt modelId="{046C3946-EB88-4D53-A387-1697D970497D}" type="pres">
      <dgm:prSet presAssocID="{A60AD2BA-02F7-4B6D-ABA7-B538A88E5205}" presName="rect1" presStyleLbl="bgShp" presStyleIdx="4" presStyleCnt="5"/>
      <dgm:spPr>
        <a:blipFill>
          <a:blip xmlns:r="http://schemas.openxmlformats.org/officeDocument/2006/relationships" r:embed="rId5"/>
          <a:srcRect/>
          <a:stretch>
            <a:fillRect l="-7000" r="-7000"/>
          </a:stretch>
        </a:blipFill>
      </dgm:spPr>
    </dgm:pt>
    <dgm:pt modelId="{BBE87F58-1367-40DA-9FEE-24BC9106E692}" type="pres">
      <dgm:prSet presAssocID="{A60AD2BA-02F7-4B6D-ABA7-B538A88E5205}" presName="rect2" presStyleLbl="trBgShp" presStyleIdx="4" presStyleCnt="5" custLinFactNeighborX="100" custLinFactNeighborY="2246">
        <dgm:presLayoutVars>
          <dgm:bulletEnabled val="1"/>
        </dgm:presLayoutVars>
      </dgm:prSet>
      <dgm:spPr/>
    </dgm:pt>
  </dgm:ptLst>
  <dgm:cxnLst>
    <dgm:cxn modelId="{AC7F0B16-5211-4570-ADA0-A5BC17DF87F7}" type="presOf" srcId="{A60AD2BA-02F7-4B6D-ABA7-B538A88E5205}" destId="{BBE87F58-1367-40DA-9FEE-24BC9106E692}" srcOrd="0" destOrd="0" presId="urn:microsoft.com/office/officeart/2008/layout/BendingPictureSemiTransparentText"/>
    <dgm:cxn modelId="{3E2EFA16-E664-4DEE-B10F-A1B9D64A7ADE}" type="presOf" srcId="{0420AACC-4044-4E5D-84BC-3421184DBFAC}" destId="{5629EECC-1803-4539-9D9F-699F99B0AB6F}" srcOrd="0" destOrd="0" presId="urn:microsoft.com/office/officeart/2008/layout/BendingPictureSemiTransparentText"/>
    <dgm:cxn modelId="{E3148321-E27F-42DA-916B-94E472641B70}" srcId="{0420AACC-4044-4E5D-84BC-3421184DBFAC}" destId="{A60AD2BA-02F7-4B6D-ABA7-B538A88E5205}" srcOrd="4" destOrd="0" parTransId="{9886F3DF-E58C-4471-A3BA-3E04FD3C8364}" sibTransId="{9DC404F9-AD3C-48B9-9836-0DA52B070330}"/>
    <dgm:cxn modelId="{C8FCFA47-36BE-456C-8A0A-A77B0B86A6E3}" srcId="{0420AACC-4044-4E5D-84BC-3421184DBFAC}" destId="{90108835-382F-482B-98EE-647B77F12F80}" srcOrd="1" destOrd="0" parTransId="{464F6B6B-478B-44C9-88BF-0A8D6E10F572}" sibTransId="{BD019B0E-E699-4C15-8119-19F2A16FD169}"/>
    <dgm:cxn modelId="{4C643E6C-16FD-4F86-AD62-F96E16F6F01D}" type="presOf" srcId="{30231BB7-2269-4130-9B40-74CF8CDB496A}" destId="{53E48766-2829-49E9-B6AD-69B25756D5CA}" srcOrd="0" destOrd="0" presId="urn:microsoft.com/office/officeart/2008/layout/BendingPictureSemiTransparentText"/>
    <dgm:cxn modelId="{D014FC92-2E3E-4CCB-87CB-613BA18AACB6}" type="presOf" srcId="{90108835-382F-482B-98EE-647B77F12F80}" destId="{B5D91277-6868-4D64-890A-725329507145}" srcOrd="0" destOrd="0" presId="urn:microsoft.com/office/officeart/2008/layout/BendingPictureSemiTransparentText"/>
    <dgm:cxn modelId="{0273C7E1-BA30-4AEF-A93D-C824C522711F}" type="presOf" srcId="{6B3F7B4A-816F-4858-9AFA-252B0FAD62E7}" destId="{E4E53758-EB2F-43FE-93A6-720576FA6AA6}" srcOrd="0" destOrd="0" presId="urn:microsoft.com/office/officeart/2008/layout/BendingPictureSemiTransparentText"/>
    <dgm:cxn modelId="{DE0256E4-7F9F-4392-81E5-5E042A11E576}" type="presOf" srcId="{AD5393D0-781E-41DA-A306-A9B10225A37E}" destId="{472595C7-947C-4C1B-839F-3FF31AEE1955}" srcOrd="0" destOrd="0" presId="urn:microsoft.com/office/officeart/2008/layout/BendingPictureSemiTransparentText"/>
    <dgm:cxn modelId="{600411F0-502C-4F53-B7E2-AFBD46D1FCE2}" srcId="{0420AACC-4044-4E5D-84BC-3421184DBFAC}" destId="{6B3F7B4A-816F-4858-9AFA-252B0FAD62E7}" srcOrd="3" destOrd="0" parTransId="{3AEC56AF-B3B2-443B-9AD9-C01DCC38F09F}" sibTransId="{0A078C00-20F1-444B-9E39-A7B337FC28DB}"/>
    <dgm:cxn modelId="{94EB7FF1-6DED-495D-AD32-D3754D7593FF}" srcId="{0420AACC-4044-4E5D-84BC-3421184DBFAC}" destId="{30231BB7-2269-4130-9B40-74CF8CDB496A}" srcOrd="2" destOrd="0" parTransId="{77B0784D-EEF3-422A-83FE-43BF056548D5}" sibTransId="{427228CC-0691-4FCC-B24A-46254F5E6028}"/>
    <dgm:cxn modelId="{8BC6F9FD-9BBD-4467-A1D3-4C2CFACA1FFF}" srcId="{0420AACC-4044-4E5D-84BC-3421184DBFAC}" destId="{AD5393D0-781E-41DA-A306-A9B10225A37E}" srcOrd="0" destOrd="0" parTransId="{E3380B91-8054-40EA-A0A3-BF8DCC60B1E3}" sibTransId="{8C58F6EE-6340-4528-844C-B834D5E4E77A}"/>
    <dgm:cxn modelId="{EB14C0ED-848F-4135-B642-25B931999AAE}" type="presParOf" srcId="{5629EECC-1803-4539-9D9F-699F99B0AB6F}" destId="{07AD4CF2-9BBB-4A44-9DC8-395D3047666E}" srcOrd="0" destOrd="0" presId="urn:microsoft.com/office/officeart/2008/layout/BendingPictureSemiTransparentText"/>
    <dgm:cxn modelId="{1A7B2CD6-4529-41E6-93D7-1413B1C20738}" type="presParOf" srcId="{07AD4CF2-9BBB-4A44-9DC8-395D3047666E}" destId="{18BD1DC0-8D8F-4963-8E08-F58F1CD7DD5C}" srcOrd="0" destOrd="0" presId="urn:microsoft.com/office/officeart/2008/layout/BendingPictureSemiTransparentText"/>
    <dgm:cxn modelId="{0C2CA6D0-E280-4E2F-8995-005C13788F0F}" type="presParOf" srcId="{07AD4CF2-9BBB-4A44-9DC8-395D3047666E}" destId="{472595C7-947C-4C1B-839F-3FF31AEE1955}" srcOrd="1" destOrd="0" presId="urn:microsoft.com/office/officeart/2008/layout/BendingPictureSemiTransparentText"/>
    <dgm:cxn modelId="{658803EC-E983-405B-AFBC-B731229E622F}" type="presParOf" srcId="{5629EECC-1803-4539-9D9F-699F99B0AB6F}" destId="{B6DDE734-F62C-4D48-B846-0BCE00C8DEF6}" srcOrd="1" destOrd="0" presId="urn:microsoft.com/office/officeart/2008/layout/BendingPictureSemiTransparentText"/>
    <dgm:cxn modelId="{E745BE20-D4D0-40BA-BDD3-0567B1EC7DD0}" type="presParOf" srcId="{5629EECC-1803-4539-9D9F-699F99B0AB6F}" destId="{9A7F5236-1369-4DFF-B749-C5BBE772A82B}" srcOrd="2" destOrd="0" presId="urn:microsoft.com/office/officeart/2008/layout/BendingPictureSemiTransparentText"/>
    <dgm:cxn modelId="{CB0A3CF0-9B90-4BBB-B29D-C1E9BA58856C}" type="presParOf" srcId="{9A7F5236-1369-4DFF-B749-C5BBE772A82B}" destId="{6B93C839-3785-4DCB-B50A-FB80105D3324}" srcOrd="0" destOrd="0" presId="urn:microsoft.com/office/officeart/2008/layout/BendingPictureSemiTransparentText"/>
    <dgm:cxn modelId="{051DAC47-413C-4341-A204-B3D14238A442}" type="presParOf" srcId="{9A7F5236-1369-4DFF-B749-C5BBE772A82B}" destId="{B5D91277-6868-4D64-890A-725329507145}" srcOrd="1" destOrd="0" presId="urn:microsoft.com/office/officeart/2008/layout/BendingPictureSemiTransparentText"/>
    <dgm:cxn modelId="{BA7FC9AD-0481-4EAD-B203-7B9E3A434A2F}" type="presParOf" srcId="{5629EECC-1803-4539-9D9F-699F99B0AB6F}" destId="{A706D9F7-A25C-4447-B3CD-EF5E2C65B056}" srcOrd="3" destOrd="0" presId="urn:microsoft.com/office/officeart/2008/layout/BendingPictureSemiTransparentText"/>
    <dgm:cxn modelId="{329057EF-5990-4FA0-97D1-9671B0C57D72}" type="presParOf" srcId="{5629EECC-1803-4539-9D9F-699F99B0AB6F}" destId="{6C600E55-FFE7-45C3-A528-5AF4EFF7EE97}" srcOrd="4" destOrd="0" presId="urn:microsoft.com/office/officeart/2008/layout/BendingPictureSemiTransparentText"/>
    <dgm:cxn modelId="{DB808CDE-7EDB-448A-9BFE-A42D95C99FD5}" type="presParOf" srcId="{6C600E55-FFE7-45C3-A528-5AF4EFF7EE97}" destId="{EAA95E22-36E9-4ABD-B80D-79F0857361E6}" srcOrd="0" destOrd="0" presId="urn:microsoft.com/office/officeart/2008/layout/BendingPictureSemiTransparentText"/>
    <dgm:cxn modelId="{8B46C633-96D3-4090-B78B-33618B5A7AC3}" type="presParOf" srcId="{6C600E55-FFE7-45C3-A528-5AF4EFF7EE97}" destId="{53E48766-2829-49E9-B6AD-69B25756D5CA}" srcOrd="1" destOrd="0" presId="urn:microsoft.com/office/officeart/2008/layout/BendingPictureSemiTransparentText"/>
    <dgm:cxn modelId="{D7C2CEAB-89A7-4094-8FA5-50A6CFD1F0AA}" type="presParOf" srcId="{5629EECC-1803-4539-9D9F-699F99B0AB6F}" destId="{14962399-9B91-486E-AC13-915FDE19F895}" srcOrd="5" destOrd="0" presId="urn:microsoft.com/office/officeart/2008/layout/BendingPictureSemiTransparentText"/>
    <dgm:cxn modelId="{3D7699D7-822D-4A55-B426-F5EBD833CE6E}" type="presParOf" srcId="{5629EECC-1803-4539-9D9F-699F99B0AB6F}" destId="{DB88FC94-28A0-4574-B421-278EB128296E}" srcOrd="6" destOrd="0" presId="urn:microsoft.com/office/officeart/2008/layout/BendingPictureSemiTransparentText"/>
    <dgm:cxn modelId="{2CFA8912-81C7-4D7D-9235-4BC596A6DFB6}" type="presParOf" srcId="{DB88FC94-28A0-4574-B421-278EB128296E}" destId="{02B1DE13-99C5-4A64-8318-C34107EE9136}" srcOrd="0" destOrd="0" presId="urn:microsoft.com/office/officeart/2008/layout/BendingPictureSemiTransparentText"/>
    <dgm:cxn modelId="{DBE2C379-D450-4316-BEE4-D35343C771A0}" type="presParOf" srcId="{DB88FC94-28A0-4574-B421-278EB128296E}" destId="{E4E53758-EB2F-43FE-93A6-720576FA6AA6}" srcOrd="1" destOrd="0" presId="urn:microsoft.com/office/officeart/2008/layout/BendingPictureSemiTransparentText"/>
    <dgm:cxn modelId="{DCB558E4-871F-40C5-B6CA-91CF6564EA17}" type="presParOf" srcId="{5629EECC-1803-4539-9D9F-699F99B0AB6F}" destId="{BFBD5F0E-2E2A-4187-B7D2-BA79B8A3D182}" srcOrd="7" destOrd="0" presId="urn:microsoft.com/office/officeart/2008/layout/BendingPictureSemiTransparentText"/>
    <dgm:cxn modelId="{4F808B9C-1E8F-4AED-A735-3D76116ECF46}" type="presParOf" srcId="{5629EECC-1803-4539-9D9F-699F99B0AB6F}" destId="{ADFAEFB1-1FCA-4E42-988E-17C9F2D4F628}" srcOrd="8" destOrd="0" presId="urn:microsoft.com/office/officeart/2008/layout/BendingPictureSemiTransparentText"/>
    <dgm:cxn modelId="{FA5D7C66-F978-4183-8127-A5231E9AA5DB}" type="presParOf" srcId="{ADFAEFB1-1FCA-4E42-988E-17C9F2D4F628}" destId="{046C3946-EB88-4D53-A387-1697D970497D}" srcOrd="0" destOrd="0" presId="urn:microsoft.com/office/officeart/2008/layout/BendingPictureSemiTransparentText"/>
    <dgm:cxn modelId="{1DC12FC8-E80C-4DAC-93D7-97EB4F46EF2C}" type="presParOf" srcId="{ADFAEFB1-1FCA-4E42-988E-17C9F2D4F628}" destId="{BBE87F58-1367-40DA-9FEE-24BC9106E692}"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420AACC-4044-4E5D-84BC-3421184DBFAC}" type="doc">
      <dgm:prSet loTypeId="urn:microsoft.com/office/officeart/2008/layout/BendingPictureSemiTransparentText" loCatId="picture" qsTypeId="urn:microsoft.com/office/officeart/2005/8/quickstyle/simple1" qsCatId="simple" csTypeId="urn:microsoft.com/office/officeart/2005/8/colors/accent6_4" csCatId="accent6" phldr="1"/>
      <dgm:spPr/>
      <dgm:t>
        <a:bodyPr/>
        <a:lstStyle/>
        <a:p>
          <a:endParaRPr lang="zh-TW" altLang="en-US"/>
        </a:p>
      </dgm:t>
    </dgm:pt>
    <dgm:pt modelId="{AD5393D0-781E-41DA-A306-A9B10225A37E}">
      <dgm:prSet phldrT="[文字]"/>
      <dgm:spPr/>
      <dgm:t>
        <a:bodyPr/>
        <a:lstStyle/>
        <a:p>
          <a:r>
            <a:rPr lang="zh-TW" altLang="en-US" dirty="0">
              <a:latin typeface="華康方圓體W7" panose="040B0709000000000000" pitchFamily="81" charset="-120"/>
              <a:ea typeface="華康方圓體W7" panose="040B0709000000000000" pitchFamily="81" charset="-120"/>
            </a:rPr>
            <a:t>張校長主持</a:t>
          </a:r>
        </a:p>
      </dgm:t>
    </dgm:pt>
    <dgm:pt modelId="{E3380B91-8054-40EA-A0A3-BF8DCC60B1E3}" type="parTrans" cxnId="{8BC6F9FD-9BBD-4467-A1D3-4C2CFACA1FFF}">
      <dgm:prSet/>
      <dgm:spPr/>
      <dgm:t>
        <a:bodyPr/>
        <a:lstStyle/>
        <a:p>
          <a:endParaRPr lang="zh-TW" altLang="en-US"/>
        </a:p>
      </dgm:t>
    </dgm:pt>
    <dgm:pt modelId="{8C58F6EE-6340-4528-844C-B834D5E4E77A}" type="sibTrans" cxnId="{8BC6F9FD-9BBD-4467-A1D3-4C2CFACA1FFF}">
      <dgm:prSet/>
      <dgm:spPr/>
      <dgm:t>
        <a:bodyPr/>
        <a:lstStyle/>
        <a:p>
          <a:endParaRPr lang="zh-TW" altLang="en-US"/>
        </a:p>
      </dgm:t>
    </dgm:pt>
    <dgm:pt modelId="{39AA48D7-9C72-4877-A9FC-E7CCD2DB4586}">
      <dgm:prSet phldrT="[文字]"/>
      <dgm:spPr/>
      <dgm:t>
        <a:bodyPr/>
        <a:lstStyle/>
        <a:p>
          <a:r>
            <a:rPr lang="zh-TW" altLang="en-US" dirty="0">
              <a:latin typeface="華康方圓體W7" panose="040B0709000000000000" pitchFamily="81" charset="-120"/>
              <a:ea typeface="華康方圓體W7" panose="040B0709000000000000" pitchFamily="81" charset="-120"/>
            </a:rPr>
            <a:t>格致國中分享</a:t>
          </a:r>
        </a:p>
      </dgm:t>
    </dgm:pt>
    <dgm:pt modelId="{588A5FEC-07F5-4FA4-9E7C-11EC2DF4F925}" type="parTrans" cxnId="{784575A7-AFEA-48DC-B1F7-2A9E940FB4E1}">
      <dgm:prSet/>
      <dgm:spPr/>
      <dgm:t>
        <a:bodyPr/>
        <a:lstStyle/>
        <a:p>
          <a:endParaRPr lang="zh-TW" altLang="en-US"/>
        </a:p>
      </dgm:t>
    </dgm:pt>
    <dgm:pt modelId="{42BDADFF-70F0-4072-A3A7-81B175A2183A}" type="sibTrans" cxnId="{784575A7-AFEA-48DC-B1F7-2A9E940FB4E1}">
      <dgm:prSet/>
      <dgm:spPr/>
      <dgm:t>
        <a:bodyPr/>
        <a:lstStyle/>
        <a:p>
          <a:endParaRPr lang="zh-TW" altLang="en-US"/>
        </a:p>
      </dgm:t>
    </dgm:pt>
    <dgm:pt modelId="{280DB205-BD8C-40EE-AC9A-ADDB8071F716}">
      <dgm:prSet phldrT="[文字]"/>
      <dgm:spPr/>
      <dgm:t>
        <a:bodyPr/>
        <a:lstStyle/>
        <a:p>
          <a:r>
            <a:rPr lang="zh-TW" altLang="en-US" dirty="0">
              <a:latin typeface="華康方圓體W7" panose="040B0709000000000000" pitchFamily="81" charset="-120"/>
              <a:ea typeface="華康方圓體W7" panose="040B0709000000000000" pitchFamily="81" charset="-120"/>
            </a:rPr>
            <a:t>至善國中分享</a:t>
          </a:r>
        </a:p>
      </dgm:t>
    </dgm:pt>
    <dgm:pt modelId="{714C6996-B93F-42AA-8813-390443718E07}" type="parTrans" cxnId="{F7A27DF8-856C-4A4C-A33B-D64DF960722A}">
      <dgm:prSet/>
      <dgm:spPr/>
      <dgm:t>
        <a:bodyPr/>
        <a:lstStyle/>
        <a:p>
          <a:endParaRPr lang="zh-TW" altLang="en-US"/>
        </a:p>
      </dgm:t>
    </dgm:pt>
    <dgm:pt modelId="{6E56ACE4-FCC9-46B4-8C18-38C80A4CA00D}" type="sibTrans" cxnId="{F7A27DF8-856C-4A4C-A33B-D64DF960722A}">
      <dgm:prSet/>
      <dgm:spPr/>
      <dgm:t>
        <a:bodyPr/>
        <a:lstStyle/>
        <a:p>
          <a:endParaRPr lang="zh-TW" altLang="en-US"/>
        </a:p>
      </dgm:t>
    </dgm:pt>
    <dgm:pt modelId="{90108835-382F-482B-98EE-647B77F12F80}">
      <dgm:prSet phldrT="[文字]"/>
      <dgm:spPr/>
      <dgm:t>
        <a:bodyPr/>
        <a:lstStyle/>
        <a:p>
          <a:r>
            <a:rPr lang="zh-TW" altLang="en-US" dirty="0">
              <a:latin typeface="華康方圓體W7" panose="040B0709000000000000" pitchFamily="81" charset="-120"/>
              <a:ea typeface="華康方圓體W7" panose="040B0709000000000000" pitchFamily="81" charset="-120"/>
            </a:rPr>
            <a:t>余霖聘督指導</a:t>
          </a:r>
        </a:p>
      </dgm:t>
    </dgm:pt>
    <dgm:pt modelId="{464F6B6B-478B-44C9-88BF-0A8D6E10F572}" type="parTrans" cxnId="{C8FCFA47-36BE-456C-8A0A-A77B0B86A6E3}">
      <dgm:prSet/>
      <dgm:spPr/>
      <dgm:t>
        <a:bodyPr/>
        <a:lstStyle/>
        <a:p>
          <a:endParaRPr lang="zh-TW" altLang="en-US"/>
        </a:p>
      </dgm:t>
    </dgm:pt>
    <dgm:pt modelId="{BD019B0E-E699-4C15-8119-19F2A16FD169}" type="sibTrans" cxnId="{C8FCFA47-36BE-456C-8A0A-A77B0B86A6E3}">
      <dgm:prSet/>
      <dgm:spPr/>
      <dgm:t>
        <a:bodyPr/>
        <a:lstStyle/>
        <a:p>
          <a:endParaRPr lang="zh-TW" altLang="en-US"/>
        </a:p>
      </dgm:t>
    </dgm:pt>
    <dgm:pt modelId="{0670A92D-7103-4F7D-A843-68A6CD1F0A28}">
      <dgm:prSet phldrT="[文字]"/>
      <dgm:spPr/>
      <dgm:t>
        <a:bodyPr/>
        <a:lstStyle/>
        <a:p>
          <a:r>
            <a:rPr lang="zh-TW" altLang="en-US" dirty="0">
              <a:latin typeface="華康方圓體W7" panose="040B0709000000000000" pitchFamily="81" charset="-120"/>
              <a:ea typeface="華康方圓體W7" panose="040B0709000000000000" pitchFamily="81" charset="-120"/>
            </a:rPr>
            <a:t>瑠公國中分享</a:t>
          </a:r>
        </a:p>
      </dgm:t>
    </dgm:pt>
    <dgm:pt modelId="{A8D370AB-ECA2-4F4C-9F9D-86A9623847D7}" type="parTrans" cxnId="{0B1F5A13-1489-49CF-9EA0-B384981B6078}">
      <dgm:prSet/>
      <dgm:spPr/>
      <dgm:t>
        <a:bodyPr/>
        <a:lstStyle/>
        <a:p>
          <a:endParaRPr lang="zh-TW" altLang="en-US"/>
        </a:p>
      </dgm:t>
    </dgm:pt>
    <dgm:pt modelId="{14732C85-2F48-47AC-8059-958AF2272235}" type="sibTrans" cxnId="{0B1F5A13-1489-49CF-9EA0-B384981B6078}">
      <dgm:prSet/>
      <dgm:spPr/>
      <dgm:t>
        <a:bodyPr/>
        <a:lstStyle/>
        <a:p>
          <a:endParaRPr lang="zh-TW" altLang="en-US"/>
        </a:p>
      </dgm:t>
    </dgm:pt>
    <dgm:pt modelId="{F19D2CE9-F10B-4226-8D6E-63997BF25CBA}">
      <dgm:prSet phldrT="[文字]"/>
      <dgm:spPr/>
      <dgm:t>
        <a:bodyPr/>
        <a:lstStyle/>
        <a:p>
          <a:r>
            <a:rPr lang="zh-TW" altLang="en-US" dirty="0">
              <a:latin typeface="華康方圓體W7" panose="040B0709000000000000" pitchFamily="81" charset="-120"/>
              <a:ea typeface="華康方圓體W7" panose="040B0709000000000000" pitchFamily="81" charset="-120"/>
            </a:rPr>
            <a:t>永吉國中分享</a:t>
          </a:r>
        </a:p>
      </dgm:t>
    </dgm:pt>
    <dgm:pt modelId="{4DF797B8-51E7-45EE-B50A-4CEFA8DBEC0C}" type="parTrans" cxnId="{FA4D8771-2524-4711-8E26-BDCB30A73303}">
      <dgm:prSet/>
      <dgm:spPr/>
    </dgm:pt>
    <dgm:pt modelId="{4FB61D5F-0C7D-473D-B831-0654DF31438B}" type="sibTrans" cxnId="{FA4D8771-2524-4711-8E26-BDCB30A73303}">
      <dgm:prSet/>
      <dgm:spPr/>
    </dgm:pt>
    <dgm:pt modelId="{5629EECC-1803-4539-9D9F-699F99B0AB6F}" type="pres">
      <dgm:prSet presAssocID="{0420AACC-4044-4E5D-84BC-3421184DBFAC}" presName="Name0" presStyleCnt="0">
        <dgm:presLayoutVars>
          <dgm:dir/>
          <dgm:resizeHandles val="exact"/>
        </dgm:presLayoutVars>
      </dgm:prSet>
      <dgm:spPr/>
    </dgm:pt>
    <dgm:pt modelId="{07AD4CF2-9BBB-4A44-9DC8-395D3047666E}" type="pres">
      <dgm:prSet presAssocID="{AD5393D0-781E-41DA-A306-A9B10225A37E}" presName="composite" presStyleCnt="0"/>
      <dgm:spPr/>
    </dgm:pt>
    <dgm:pt modelId="{18BD1DC0-8D8F-4963-8E08-F58F1CD7DD5C}" type="pres">
      <dgm:prSet presAssocID="{AD5393D0-781E-41DA-A306-A9B10225A37E}" presName="rect1" presStyleLbl="bgShp"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pt>
    <dgm:pt modelId="{472595C7-947C-4C1B-839F-3FF31AEE1955}" type="pres">
      <dgm:prSet presAssocID="{AD5393D0-781E-41DA-A306-A9B10225A37E}" presName="rect2" presStyleLbl="trBgShp" presStyleIdx="0" presStyleCnt="6" custLinFactY="-100000" custLinFactNeighborX="1543" custLinFactNeighborY="-147968">
        <dgm:presLayoutVars>
          <dgm:bulletEnabled val="1"/>
        </dgm:presLayoutVars>
      </dgm:prSet>
      <dgm:spPr/>
    </dgm:pt>
    <dgm:pt modelId="{B6DDE734-F62C-4D48-B846-0BCE00C8DEF6}" type="pres">
      <dgm:prSet presAssocID="{8C58F6EE-6340-4528-844C-B834D5E4E77A}" presName="sibTrans" presStyleCnt="0"/>
      <dgm:spPr/>
    </dgm:pt>
    <dgm:pt modelId="{F766E68B-5D80-419F-A685-D2841FECD692}" type="pres">
      <dgm:prSet presAssocID="{39AA48D7-9C72-4877-A9FC-E7CCD2DB4586}" presName="composite" presStyleCnt="0"/>
      <dgm:spPr/>
    </dgm:pt>
    <dgm:pt modelId="{C6219FF5-939D-436A-AA1E-4632186C7051}" type="pres">
      <dgm:prSet presAssocID="{39AA48D7-9C72-4877-A9FC-E7CCD2DB4586}" presName="rect1" presStyleLbl="bgShp"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dgm:spPr>
    </dgm:pt>
    <dgm:pt modelId="{E52461DA-FE95-4F29-9471-A9605119FD65}" type="pres">
      <dgm:prSet presAssocID="{39AA48D7-9C72-4877-A9FC-E7CCD2DB4586}" presName="rect2" presStyleLbl="trBgShp" presStyleIdx="1" presStyleCnt="6" custLinFactY="-100000" custLinFactNeighborX="564" custLinFactNeighborY="-134124">
        <dgm:presLayoutVars>
          <dgm:bulletEnabled val="1"/>
        </dgm:presLayoutVars>
      </dgm:prSet>
      <dgm:spPr/>
    </dgm:pt>
    <dgm:pt modelId="{D0DB8068-8D22-4344-BCD9-2C465F4B999D}" type="pres">
      <dgm:prSet presAssocID="{42BDADFF-70F0-4072-A3A7-81B175A2183A}" presName="sibTrans" presStyleCnt="0"/>
      <dgm:spPr/>
    </dgm:pt>
    <dgm:pt modelId="{8010D724-65D8-42BB-9B72-CE9BF88F8D44}" type="pres">
      <dgm:prSet presAssocID="{280DB205-BD8C-40EE-AC9A-ADDB8071F716}" presName="composite" presStyleCnt="0"/>
      <dgm:spPr/>
    </dgm:pt>
    <dgm:pt modelId="{B9E11EE8-94D2-475A-A4F4-396EB180D503}" type="pres">
      <dgm:prSet presAssocID="{280DB205-BD8C-40EE-AC9A-ADDB8071F716}" presName="rect1" presStyleLbl="bgShp"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pt>
    <dgm:pt modelId="{CC86EA7D-3120-451E-BD48-A0F52CE8E86E}" type="pres">
      <dgm:prSet presAssocID="{280DB205-BD8C-40EE-AC9A-ADDB8071F716}" presName="rect2" presStyleLbl="trBgShp" presStyleIdx="2" presStyleCnt="6" custLinFactY="-100000" custLinFactNeighborX="468" custLinFactNeighborY="-136548">
        <dgm:presLayoutVars>
          <dgm:bulletEnabled val="1"/>
        </dgm:presLayoutVars>
      </dgm:prSet>
      <dgm:spPr/>
    </dgm:pt>
    <dgm:pt modelId="{1C1B7446-2CCD-4259-8BEC-FB6DDB0E300E}" type="pres">
      <dgm:prSet presAssocID="{6E56ACE4-FCC9-46B4-8C18-38C80A4CA00D}" presName="sibTrans" presStyleCnt="0"/>
      <dgm:spPr/>
    </dgm:pt>
    <dgm:pt modelId="{9A7F5236-1369-4DFF-B749-C5BBE772A82B}" type="pres">
      <dgm:prSet presAssocID="{90108835-382F-482B-98EE-647B77F12F80}" presName="composite" presStyleCnt="0"/>
      <dgm:spPr/>
    </dgm:pt>
    <dgm:pt modelId="{6B93C839-3785-4DCB-B50A-FB80105D3324}" type="pres">
      <dgm:prSet presAssocID="{90108835-382F-482B-98EE-647B77F12F80}" presName="rect1" presStyleLbl="bgShp"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dgm:spPr>
    </dgm:pt>
    <dgm:pt modelId="{B5D91277-6868-4D64-890A-725329507145}" type="pres">
      <dgm:prSet presAssocID="{90108835-382F-482B-98EE-647B77F12F80}" presName="rect2" presStyleLbl="trBgShp" presStyleIdx="3" presStyleCnt="6" custLinFactY="-100000" custLinFactNeighborX="89" custLinFactNeighborY="-147271">
        <dgm:presLayoutVars>
          <dgm:bulletEnabled val="1"/>
        </dgm:presLayoutVars>
      </dgm:prSet>
      <dgm:spPr/>
    </dgm:pt>
    <dgm:pt modelId="{3F2819F7-3B9D-4016-9EE7-74BE350BD6AF}" type="pres">
      <dgm:prSet presAssocID="{BD019B0E-E699-4C15-8119-19F2A16FD169}" presName="sibTrans" presStyleCnt="0"/>
      <dgm:spPr/>
    </dgm:pt>
    <dgm:pt modelId="{A82383CC-B441-4EC5-BE73-9F901E6E7D42}" type="pres">
      <dgm:prSet presAssocID="{0670A92D-7103-4F7D-A843-68A6CD1F0A28}" presName="composite" presStyleCnt="0"/>
      <dgm:spPr/>
    </dgm:pt>
    <dgm:pt modelId="{61ECAB10-CEFF-4E62-85CC-849600E8B6AE}" type="pres">
      <dgm:prSet presAssocID="{0670A92D-7103-4F7D-A843-68A6CD1F0A28}" presName="rect1" presStyleLbl="bgShp"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dgm:spPr>
    </dgm:pt>
    <dgm:pt modelId="{26CA6FE9-A472-4742-8354-ECA06C14B601}" type="pres">
      <dgm:prSet presAssocID="{0670A92D-7103-4F7D-A843-68A6CD1F0A28}" presName="rect2" presStyleLbl="trBgShp" presStyleIdx="4" presStyleCnt="6" custLinFactY="-100000" custLinFactNeighborX="676" custLinFactNeighborY="-145730">
        <dgm:presLayoutVars>
          <dgm:bulletEnabled val="1"/>
        </dgm:presLayoutVars>
      </dgm:prSet>
      <dgm:spPr/>
    </dgm:pt>
    <dgm:pt modelId="{5259E527-4457-4EB2-9AA5-399B8CF23F7B}" type="pres">
      <dgm:prSet presAssocID="{14732C85-2F48-47AC-8059-958AF2272235}" presName="sibTrans" presStyleCnt="0"/>
      <dgm:spPr/>
    </dgm:pt>
    <dgm:pt modelId="{537F8F3F-87A7-4DDC-BAC4-715A86779656}" type="pres">
      <dgm:prSet presAssocID="{F19D2CE9-F10B-4226-8D6E-63997BF25CBA}" presName="composite" presStyleCnt="0"/>
      <dgm:spPr/>
    </dgm:pt>
    <dgm:pt modelId="{AEC63F2D-4461-4E69-B0D9-3CD82EC31AB9}" type="pres">
      <dgm:prSet presAssocID="{F19D2CE9-F10B-4226-8D6E-63997BF25CBA}" presName="rect1" presStyleLbl="bgShp"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7000" r="-7000"/>
          </a:stretch>
        </a:blipFill>
      </dgm:spPr>
    </dgm:pt>
    <dgm:pt modelId="{1C176E15-FAEB-4156-9D18-1E5596752F30}" type="pres">
      <dgm:prSet presAssocID="{F19D2CE9-F10B-4226-8D6E-63997BF25CBA}" presName="rect2" presStyleLbl="trBgShp" presStyleIdx="5" presStyleCnt="6" custLinFactY="-100000" custLinFactNeighborX="722" custLinFactNeighborY="-144713">
        <dgm:presLayoutVars>
          <dgm:bulletEnabled val="1"/>
        </dgm:presLayoutVars>
      </dgm:prSet>
      <dgm:spPr/>
    </dgm:pt>
  </dgm:ptLst>
  <dgm:cxnLst>
    <dgm:cxn modelId="{0B1F5A13-1489-49CF-9EA0-B384981B6078}" srcId="{0420AACC-4044-4E5D-84BC-3421184DBFAC}" destId="{0670A92D-7103-4F7D-A843-68A6CD1F0A28}" srcOrd="4" destOrd="0" parTransId="{A8D370AB-ECA2-4F4C-9F9D-86A9623847D7}" sibTransId="{14732C85-2F48-47AC-8059-958AF2272235}"/>
    <dgm:cxn modelId="{3E2EFA16-E664-4DEE-B10F-A1B9D64A7ADE}" type="presOf" srcId="{0420AACC-4044-4E5D-84BC-3421184DBFAC}" destId="{5629EECC-1803-4539-9D9F-699F99B0AB6F}" srcOrd="0" destOrd="0" presId="urn:microsoft.com/office/officeart/2008/layout/BendingPictureSemiTransparentText"/>
    <dgm:cxn modelId="{2D12B22B-892F-44F1-8A4D-88A91B0E0D3F}" type="presOf" srcId="{F19D2CE9-F10B-4226-8D6E-63997BF25CBA}" destId="{1C176E15-FAEB-4156-9D18-1E5596752F30}" srcOrd="0" destOrd="0" presId="urn:microsoft.com/office/officeart/2008/layout/BendingPictureSemiTransparentText"/>
    <dgm:cxn modelId="{C8FCFA47-36BE-456C-8A0A-A77B0B86A6E3}" srcId="{0420AACC-4044-4E5D-84BC-3421184DBFAC}" destId="{90108835-382F-482B-98EE-647B77F12F80}" srcOrd="3" destOrd="0" parTransId="{464F6B6B-478B-44C9-88BF-0A8D6E10F572}" sibTransId="{BD019B0E-E699-4C15-8119-19F2A16FD169}"/>
    <dgm:cxn modelId="{96F5B46D-17A4-4CED-A265-692EF0C1AB24}" type="presOf" srcId="{280DB205-BD8C-40EE-AC9A-ADDB8071F716}" destId="{CC86EA7D-3120-451E-BD48-A0F52CE8E86E}" srcOrd="0" destOrd="0" presId="urn:microsoft.com/office/officeart/2008/layout/BendingPictureSemiTransparentText"/>
    <dgm:cxn modelId="{FA4D8771-2524-4711-8E26-BDCB30A73303}" srcId="{0420AACC-4044-4E5D-84BC-3421184DBFAC}" destId="{F19D2CE9-F10B-4226-8D6E-63997BF25CBA}" srcOrd="5" destOrd="0" parTransId="{4DF797B8-51E7-45EE-B50A-4CEFA8DBEC0C}" sibTransId="{4FB61D5F-0C7D-473D-B831-0654DF31438B}"/>
    <dgm:cxn modelId="{7BA56E91-B7E8-45D9-9DA6-2847629DF4DB}" type="presOf" srcId="{39AA48D7-9C72-4877-A9FC-E7CCD2DB4586}" destId="{E52461DA-FE95-4F29-9471-A9605119FD65}" srcOrd="0" destOrd="0" presId="urn:microsoft.com/office/officeart/2008/layout/BendingPictureSemiTransparentText"/>
    <dgm:cxn modelId="{D014FC92-2E3E-4CCB-87CB-613BA18AACB6}" type="presOf" srcId="{90108835-382F-482B-98EE-647B77F12F80}" destId="{B5D91277-6868-4D64-890A-725329507145}" srcOrd="0" destOrd="0" presId="urn:microsoft.com/office/officeart/2008/layout/BendingPictureSemiTransparentText"/>
    <dgm:cxn modelId="{913549A6-3AB5-432E-B86C-18E1C345B424}" type="presOf" srcId="{0670A92D-7103-4F7D-A843-68A6CD1F0A28}" destId="{26CA6FE9-A472-4742-8354-ECA06C14B601}" srcOrd="0" destOrd="0" presId="urn:microsoft.com/office/officeart/2008/layout/BendingPictureSemiTransparentText"/>
    <dgm:cxn modelId="{784575A7-AFEA-48DC-B1F7-2A9E940FB4E1}" srcId="{0420AACC-4044-4E5D-84BC-3421184DBFAC}" destId="{39AA48D7-9C72-4877-A9FC-E7CCD2DB4586}" srcOrd="1" destOrd="0" parTransId="{588A5FEC-07F5-4FA4-9E7C-11EC2DF4F925}" sibTransId="{42BDADFF-70F0-4072-A3A7-81B175A2183A}"/>
    <dgm:cxn modelId="{DE0256E4-7F9F-4392-81E5-5E042A11E576}" type="presOf" srcId="{AD5393D0-781E-41DA-A306-A9B10225A37E}" destId="{472595C7-947C-4C1B-839F-3FF31AEE1955}" srcOrd="0" destOrd="0" presId="urn:microsoft.com/office/officeart/2008/layout/BendingPictureSemiTransparentText"/>
    <dgm:cxn modelId="{F7A27DF8-856C-4A4C-A33B-D64DF960722A}" srcId="{0420AACC-4044-4E5D-84BC-3421184DBFAC}" destId="{280DB205-BD8C-40EE-AC9A-ADDB8071F716}" srcOrd="2" destOrd="0" parTransId="{714C6996-B93F-42AA-8813-390443718E07}" sibTransId="{6E56ACE4-FCC9-46B4-8C18-38C80A4CA00D}"/>
    <dgm:cxn modelId="{8BC6F9FD-9BBD-4467-A1D3-4C2CFACA1FFF}" srcId="{0420AACC-4044-4E5D-84BC-3421184DBFAC}" destId="{AD5393D0-781E-41DA-A306-A9B10225A37E}" srcOrd="0" destOrd="0" parTransId="{E3380B91-8054-40EA-A0A3-BF8DCC60B1E3}" sibTransId="{8C58F6EE-6340-4528-844C-B834D5E4E77A}"/>
    <dgm:cxn modelId="{EB14C0ED-848F-4135-B642-25B931999AAE}" type="presParOf" srcId="{5629EECC-1803-4539-9D9F-699F99B0AB6F}" destId="{07AD4CF2-9BBB-4A44-9DC8-395D3047666E}" srcOrd="0" destOrd="0" presId="urn:microsoft.com/office/officeart/2008/layout/BendingPictureSemiTransparentText"/>
    <dgm:cxn modelId="{1A7B2CD6-4529-41E6-93D7-1413B1C20738}" type="presParOf" srcId="{07AD4CF2-9BBB-4A44-9DC8-395D3047666E}" destId="{18BD1DC0-8D8F-4963-8E08-F58F1CD7DD5C}" srcOrd="0" destOrd="0" presId="urn:microsoft.com/office/officeart/2008/layout/BendingPictureSemiTransparentText"/>
    <dgm:cxn modelId="{0C2CA6D0-E280-4E2F-8995-005C13788F0F}" type="presParOf" srcId="{07AD4CF2-9BBB-4A44-9DC8-395D3047666E}" destId="{472595C7-947C-4C1B-839F-3FF31AEE1955}" srcOrd="1" destOrd="0" presId="urn:microsoft.com/office/officeart/2008/layout/BendingPictureSemiTransparentText"/>
    <dgm:cxn modelId="{658803EC-E983-405B-AFBC-B731229E622F}" type="presParOf" srcId="{5629EECC-1803-4539-9D9F-699F99B0AB6F}" destId="{B6DDE734-F62C-4D48-B846-0BCE00C8DEF6}" srcOrd="1" destOrd="0" presId="urn:microsoft.com/office/officeart/2008/layout/BendingPictureSemiTransparentText"/>
    <dgm:cxn modelId="{9FB52C4E-F416-4356-9A6A-25CDA3951B89}" type="presParOf" srcId="{5629EECC-1803-4539-9D9F-699F99B0AB6F}" destId="{F766E68B-5D80-419F-A685-D2841FECD692}" srcOrd="2" destOrd="0" presId="urn:microsoft.com/office/officeart/2008/layout/BendingPictureSemiTransparentText"/>
    <dgm:cxn modelId="{CA80B5EF-160B-484E-9ABB-DCD1982D93EE}" type="presParOf" srcId="{F766E68B-5D80-419F-A685-D2841FECD692}" destId="{C6219FF5-939D-436A-AA1E-4632186C7051}" srcOrd="0" destOrd="0" presId="urn:microsoft.com/office/officeart/2008/layout/BendingPictureSemiTransparentText"/>
    <dgm:cxn modelId="{D65DDD59-A4E0-4624-B45C-7A609C8A16C6}" type="presParOf" srcId="{F766E68B-5D80-419F-A685-D2841FECD692}" destId="{E52461DA-FE95-4F29-9471-A9605119FD65}" srcOrd="1" destOrd="0" presId="urn:microsoft.com/office/officeart/2008/layout/BendingPictureSemiTransparentText"/>
    <dgm:cxn modelId="{AD75D293-B64E-46BC-81D3-0F97FAF9CD60}" type="presParOf" srcId="{5629EECC-1803-4539-9D9F-699F99B0AB6F}" destId="{D0DB8068-8D22-4344-BCD9-2C465F4B999D}" srcOrd="3" destOrd="0" presId="urn:microsoft.com/office/officeart/2008/layout/BendingPictureSemiTransparentText"/>
    <dgm:cxn modelId="{F97E07A9-F9FA-4E08-8679-84B0319CE005}" type="presParOf" srcId="{5629EECC-1803-4539-9D9F-699F99B0AB6F}" destId="{8010D724-65D8-42BB-9B72-CE9BF88F8D44}" srcOrd="4" destOrd="0" presId="urn:microsoft.com/office/officeart/2008/layout/BendingPictureSemiTransparentText"/>
    <dgm:cxn modelId="{88E4AD8F-9EFC-48FA-8D1E-52E171162B47}" type="presParOf" srcId="{8010D724-65D8-42BB-9B72-CE9BF88F8D44}" destId="{B9E11EE8-94D2-475A-A4F4-396EB180D503}" srcOrd="0" destOrd="0" presId="urn:microsoft.com/office/officeart/2008/layout/BendingPictureSemiTransparentText"/>
    <dgm:cxn modelId="{8F15251A-2A74-4162-81A8-19E8ECD7712F}" type="presParOf" srcId="{8010D724-65D8-42BB-9B72-CE9BF88F8D44}" destId="{CC86EA7D-3120-451E-BD48-A0F52CE8E86E}" srcOrd="1" destOrd="0" presId="urn:microsoft.com/office/officeart/2008/layout/BendingPictureSemiTransparentText"/>
    <dgm:cxn modelId="{8EFDF2A7-A523-4C63-BFB6-C719E6BC0511}" type="presParOf" srcId="{5629EECC-1803-4539-9D9F-699F99B0AB6F}" destId="{1C1B7446-2CCD-4259-8BEC-FB6DDB0E300E}" srcOrd="5" destOrd="0" presId="urn:microsoft.com/office/officeart/2008/layout/BendingPictureSemiTransparentText"/>
    <dgm:cxn modelId="{E745BE20-D4D0-40BA-BDD3-0567B1EC7DD0}" type="presParOf" srcId="{5629EECC-1803-4539-9D9F-699F99B0AB6F}" destId="{9A7F5236-1369-4DFF-B749-C5BBE772A82B}" srcOrd="6" destOrd="0" presId="urn:microsoft.com/office/officeart/2008/layout/BendingPictureSemiTransparentText"/>
    <dgm:cxn modelId="{CB0A3CF0-9B90-4BBB-B29D-C1E9BA58856C}" type="presParOf" srcId="{9A7F5236-1369-4DFF-B749-C5BBE772A82B}" destId="{6B93C839-3785-4DCB-B50A-FB80105D3324}" srcOrd="0" destOrd="0" presId="urn:microsoft.com/office/officeart/2008/layout/BendingPictureSemiTransparentText"/>
    <dgm:cxn modelId="{051DAC47-413C-4341-A204-B3D14238A442}" type="presParOf" srcId="{9A7F5236-1369-4DFF-B749-C5BBE772A82B}" destId="{B5D91277-6868-4D64-890A-725329507145}" srcOrd="1" destOrd="0" presId="urn:microsoft.com/office/officeart/2008/layout/BendingPictureSemiTransparentText"/>
    <dgm:cxn modelId="{B36700F0-E559-4949-87E3-AE2FB9194941}" type="presParOf" srcId="{5629EECC-1803-4539-9D9F-699F99B0AB6F}" destId="{3F2819F7-3B9D-4016-9EE7-74BE350BD6AF}" srcOrd="7" destOrd="0" presId="urn:microsoft.com/office/officeart/2008/layout/BendingPictureSemiTransparentText"/>
    <dgm:cxn modelId="{492BE603-6439-4D52-B08C-BC380250D3CD}" type="presParOf" srcId="{5629EECC-1803-4539-9D9F-699F99B0AB6F}" destId="{A82383CC-B441-4EC5-BE73-9F901E6E7D42}" srcOrd="8" destOrd="0" presId="urn:microsoft.com/office/officeart/2008/layout/BendingPictureSemiTransparentText"/>
    <dgm:cxn modelId="{2E8FC35B-E2E0-4100-91ED-DDB3AEE3C8DA}" type="presParOf" srcId="{A82383CC-B441-4EC5-BE73-9F901E6E7D42}" destId="{61ECAB10-CEFF-4E62-85CC-849600E8B6AE}" srcOrd="0" destOrd="0" presId="urn:microsoft.com/office/officeart/2008/layout/BendingPictureSemiTransparentText"/>
    <dgm:cxn modelId="{731F5932-44E8-4145-8546-3735AEB3244A}" type="presParOf" srcId="{A82383CC-B441-4EC5-BE73-9F901E6E7D42}" destId="{26CA6FE9-A472-4742-8354-ECA06C14B601}" srcOrd="1" destOrd="0" presId="urn:microsoft.com/office/officeart/2008/layout/BendingPictureSemiTransparentText"/>
    <dgm:cxn modelId="{1292C262-67C7-4E0E-B860-DECB7C802E29}" type="presParOf" srcId="{5629EECC-1803-4539-9D9F-699F99B0AB6F}" destId="{5259E527-4457-4EB2-9AA5-399B8CF23F7B}" srcOrd="9" destOrd="0" presId="urn:microsoft.com/office/officeart/2008/layout/BendingPictureSemiTransparentText"/>
    <dgm:cxn modelId="{7F977C42-B61E-4FD3-9E67-7E973D1D2041}" type="presParOf" srcId="{5629EECC-1803-4539-9D9F-699F99B0AB6F}" destId="{537F8F3F-87A7-4DDC-BAC4-715A86779656}" srcOrd="10" destOrd="0" presId="urn:microsoft.com/office/officeart/2008/layout/BendingPictureSemiTransparentText"/>
    <dgm:cxn modelId="{96686E6A-9773-4927-A4C2-8027C8DB167B}" type="presParOf" srcId="{537F8F3F-87A7-4DDC-BAC4-715A86779656}" destId="{AEC63F2D-4461-4E69-B0D9-3CD82EC31AB9}" srcOrd="0" destOrd="0" presId="urn:microsoft.com/office/officeart/2008/layout/BendingPictureSemiTransparentText"/>
    <dgm:cxn modelId="{E5491339-4285-477A-821B-F1ADD7FB3328}" type="presParOf" srcId="{537F8F3F-87A7-4DDC-BAC4-715A86779656}" destId="{1C176E15-FAEB-4156-9D18-1E5596752F30}"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420AACC-4044-4E5D-84BC-3421184DBFAC}" type="doc">
      <dgm:prSet loTypeId="urn:microsoft.com/office/officeart/2008/layout/BendingPictureSemiTransparentText" loCatId="picture" qsTypeId="urn:microsoft.com/office/officeart/2005/8/quickstyle/simple1" qsCatId="simple" csTypeId="urn:microsoft.com/office/officeart/2005/8/colors/accent6_4" csCatId="accent6" phldr="1"/>
      <dgm:spPr/>
      <dgm:t>
        <a:bodyPr/>
        <a:lstStyle/>
        <a:p>
          <a:endParaRPr lang="zh-TW" altLang="en-US"/>
        </a:p>
      </dgm:t>
    </dgm:pt>
    <dgm:pt modelId="{AD5393D0-781E-41DA-A306-A9B10225A37E}">
      <dgm:prSet phldrT="[文字]"/>
      <dgm:spPr/>
      <dgm:t>
        <a:bodyPr/>
        <a:lstStyle/>
        <a:p>
          <a:r>
            <a:rPr lang="zh-TW" altLang="en-US" dirty="0">
              <a:latin typeface="華康方圓體W7" panose="040B0709000000000000" pitchFamily="81" charset="-120"/>
              <a:ea typeface="華康方圓體W7" panose="040B0709000000000000" pitchFamily="81" charset="-120"/>
            </a:rPr>
            <a:t>麗山國中分享</a:t>
          </a:r>
        </a:p>
      </dgm:t>
    </dgm:pt>
    <dgm:pt modelId="{E3380B91-8054-40EA-A0A3-BF8DCC60B1E3}" type="parTrans" cxnId="{8BC6F9FD-9BBD-4467-A1D3-4C2CFACA1FFF}">
      <dgm:prSet/>
      <dgm:spPr/>
      <dgm:t>
        <a:bodyPr/>
        <a:lstStyle/>
        <a:p>
          <a:endParaRPr lang="zh-TW" altLang="en-US"/>
        </a:p>
      </dgm:t>
    </dgm:pt>
    <dgm:pt modelId="{8C58F6EE-6340-4528-844C-B834D5E4E77A}" type="sibTrans" cxnId="{8BC6F9FD-9BBD-4467-A1D3-4C2CFACA1FFF}">
      <dgm:prSet/>
      <dgm:spPr/>
      <dgm:t>
        <a:bodyPr/>
        <a:lstStyle/>
        <a:p>
          <a:endParaRPr lang="zh-TW" altLang="en-US"/>
        </a:p>
      </dgm:t>
    </dgm:pt>
    <dgm:pt modelId="{A60AD2BA-02F7-4B6D-ABA7-B538A88E5205}">
      <dgm:prSet phldrT="[文字]"/>
      <dgm:spPr/>
      <dgm:t>
        <a:bodyPr/>
        <a:lstStyle/>
        <a:p>
          <a:r>
            <a:rPr lang="zh-TW" altLang="en-US" dirty="0">
              <a:latin typeface="華康方圓體W7" panose="040B0709000000000000" pitchFamily="81" charset="-120"/>
              <a:ea typeface="華康方圓體W7" panose="040B0709000000000000" pitchFamily="81" charset="-120"/>
            </a:rPr>
            <a:t>大合照</a:t>
          </a:r>
        </a:p>
      </dgm:t>
    </dgm:pt>
    <dgm:pt modelId="{9886F3DF-E58C-4471-A3BA-3E04FD3C8364}" type="parTrans" cxnId="{E3148321-E27F-42DA-916B-94E472641B70}">
      <dgm:prSet/>
      <dgm:spPr/>
      <dgm:t>
        <a:bodyPr/>
        <a:lstStyle/>
        <a:p>
          <a:endParaRPr lang="zh-TW" altLang="en-US"/>
        </a:p>
      </dgm:t>
    </dgm:pt>
    <dgm:pt modelId="{9DC404F9-AD3C-48B9-9836-0DA52B070330}" type="sibTrans" cxnId="{E3148321-E27F-42DA-916B-94E472641B70}">
      <dgm:prSet/>
      <dgm:spPr/>
      <dgm:t>
        <a:bodyPr/>
        <a:lstStyle/>
        <a:p>
          <a:endParaRPr lang="zh-TW" altLang="en-US"/>
        </a:p>
      </dgm:t>
    </dgm:pt>
    <dgm:pt modelId="{30231BB7-2269-4130-9B40-74CF8CDB496A}">
      <dgm:prSet phldrT="[文字]"/>
      <dgm:spPr/>
      <dgm:t>
        <a:bodyPr/>
        <a:lstStyle/>
        <a:p>
          <a:r>
            <a:rPr lang="zh-TW" altLang="en-US" dirty="0">
              <a:latin typeface="華康方圓體W7" panose="040B0709000000000000" pitchFamily="81" charset="-120"/>
              <a:ea typeface="華康方圓體W7" panose="040B0709000000000000" pitchFamily="81" charset="-120"/>
            </a:rPr>
            <a:t>璧純教授回饋</a:t>
          </a:r>
        </a:p>
      </dgm:t>
    </dgm:pt>
    <dgm:pt modelId="{77B0784D-EEF3-422A-83FE-43BF056548D5}" type="parTrans" cxnId="{94EB7FF1-6DED-495D-AD32-D3754D7593FF}">
      <dgm:prSet/>
      <dgm:spPr/>
      <dgm:t>
        <a:bodyPr/>
        <a:lstStyle/>
        <a:p>
          <a:endParaRPr lang="zh-TW" altLang="en-US"/>
        </a:p>
      </dgm:t>
    </dgm:pt>
    <dgm:pt modelId="{427228CC-0691-4FCC-B24A-46254F5E6028}" type="sibTrans" cxnId="{94EB7FF1-6DED-495D-AD32-D3754D7593FF}">
      <dgm:prSet/>
      <dgm:spPr/>
      <dgm:t>
        <a:bodyPr/>
        <a:lstStyle/>
        <a:p>
          <a:endParaRPr lang="zh-TW" altLang="en-US"/>
        </a:p>
      </dgm:t>
    </dgm:pt>
    <dgm:pt modelId="{6B3F7B4A-816F-4858-9AFA-252B0FAD62E7}">
      <dgm:prSet phldrT="[文字]"/>
      <dgm:spPr/>
      <dgm:t>
        <a:bodyPr/>
        <a:lstStyle/>
        <a:p>
          <a:r>
            <a:rPr lang="zh-TW" altLang="en-US" dirty="0">
              <a:latin typeface="華康方圓體W7" panose="040B0709000000000000" pitchFamily="81" charset="-120"/>
              <a:ea typeface="華康方圓體W7" panose="040B0709000000000000" pitchFamily="81" charset="-120"/>
            </a:rPr>
            <a:t>百齡高中校長回饋</a:t>
          </a:r>
        </a:p>
      </dgm:t>
    </dgm:pt>
    <dgm:pt modelId="{3AEC56AF-B3B2-443B-9AD9-C01DCC38F09F}" type="parTrans" cxnId="{600411F0-502C-4F53-B7E2-AFBD46D1FCE2}">
      <dgm:prSet/>
      <dgm:spPr/>
      <dgm:t>
        <a:bodyPr/>
        <a:lstStyle/>
        <a:p>
          <a:endParaRPr lang="zh-TW" altLang="en-US"/>
        </a:p>
      </dgm:t>
    </dgm:pt>
    <dgm:pt modelId="{0A078C00-20F1-444B-9E39-A7B337FC28DB}" type="sibTrans" cxnId="{600411F0-502C-4F53-B7E2-AFBD46D1FCE2}">
      <dgm:prSet/>
      <dgm:spPr/>
      <dgm:t>
        <a:bodyPr/>
        <a:lstStyle/>
        <a:p>
          <a:endParaRPr lang="zh-TW" altLang="en-US"/>
        </a:p>
      </dgm:t>
    </dgm:pt>
    <dgm:pt modelId="{BD347484-15E1-4298-A43B-25DBD57E3088}">
      <dgm:prSet phldrT="[文字]"/>
      <dgm:spPr/>
      <dgm:t>
        <a:bodyPr/>
        <a:lstStyle/>
        <a:p>
          <a:r>
            <a:rPr lang="zh-TW" altLang="en-US" dirty="0">
              <a:latin typeface="華康方圓體W7" panose="040B0709000000000000" pitchFamily="81" charset="-120"/>
              <a:ea typeface="華康方圓體W7" panose="040B0709000000000000" pitchFamily="81" charset="-120"/>
            </a:rPr>
            <a:t>永吉高中校長回饋</a:t>
          </a:r>
        </a:p>
      </dgm:t>
    </dgm:pt>
    <dgm:pt modelId="{B985BE8A-DC6D-47D8-AD3F-67A232AD054B}" type="parTrans" cxnId="{0B1692AB-9A05-438A-95C9-422183804D1C}">
      <dgm:prSet/>
      <dgm:spPr/>
      <dgm:t>
        <a:bodyPr/>
        <a:lstStyle/>
        <a:p>
          <a:endParaRPr lang="zh-TW" altLang="en-US"/>
        </a:p>
      </dgm:t>
    </dgm:pt>
    <dgm:pt modelId="{4AC81CEE-DDD7-4104-AE32-6CDF5525523B}" type="sibTrans" cxnId="{0B1692AB-9A05-438A-95C9-422183804D1C}">
      <dgm:prSet/>
      <dgm:spPr/>
      <dgm:t>
        <a:bodyPr/>
        <a:lstStyle/>
        <a:p>
          <a:endParaRPr lang="zh-TW" altLang="en-US"/>
        </a:p>
      </dgm:t>
    </dgm:pt>
    <dgm:pt modelId="{16B93A95-B28D-423C-BE1A-56F8FD34205E}">
      <dgm:prSet phldrT="[文字]"/>
      <dgm:spPr/>
      <dgm:t>
        <a:bodyPr/>
        <a:lstStyle/>
        <a:p>
          <a:r>
            <a:rPr lang="zh-TW" altLang="en-US" dirty="0">
              <a:latin typeface="華康方圓體W7" panose="040B0709000000000000" pitchFamily="81" charset="-120"/>
              <a:ea typeface="華康方圓體W7" panose="040B0709000000000000" pitchFamily="81" charset="-120"/>
            </a:rPr>
            <a:t>綜合座談</a:t>
          </a:r>
        </a:p>
      </dgm:t>
    </dgm:pt>
    <dgm:pt modelId="{C5B2175F-69DB-4EFF-8088-3D997A70ACDF}" type="parTrans" cxnId="{7A0924ED-F461-4E88-AD5A-22790165A889}">
      <dgm:prSet/>
      <dgm:spPr/>
      <dgm:t>
        <a:bodyPr/>
        <a:lstStyle/>
        <a:p>
          <a:endParaRPr lang="zh-TW" altLang="en-US"/>
        </a:p>
      </dgm:t>
    </dgm:pt>
    <dgm:pt modelId="{E9E4D3DC-9CAE-486A-A8C3-0EA49629174F}" type="sibTrans" cxnId="{7A0924ED-F461-4E88-AD5A-22790165A889}">
      <dgm:prSet/>
      <dgm:spPr/>
      <dgm:t>
        <a:bodyPr/>
        <a:lstStyle/>
        <a:p>
          <a:endParaRPr lang="zh-TW" altLang="en-US"/>
        </a:p>
      </dgm:t>
    </dgm:pt>
    <dgm:pt modelId="{5629EECC-1803-4539-9D9F-699F99B0AB6F}" type="pres">
      <dgm:prSet presAssocID="{0420AACC-4044-4E5D-84BC-3421184DBFAC}" presName="Name0" presStyleCnt="0">
        <dgm:presLayoutVars>
          <dgm:dir/>
          <dgm:resizeHandles val="exact"/>
        </dgm:presLayoutVars>
      </dgm:prSet>
      <dgm:spPr/>
    </dgm:pt>
    <dgm:pt modelId="{07AD4CF2-9BBB-4A44-9DC8-395D3047666E}" type="pres">
      <dgm:prSet presAssocID="{AD5393D0-781E-41DA-A306-A9B10225A37E}" presName="composite" presStyleCnt="0"/>
      <dgm:spPr/>
    </dgm:pt>
    <dgm:pt modelId="{18BD1DC0-8D8F-4963-8E08-F58F1CD7DD5C}" type="pres">
      <dgm:prSet presAssocID="{AD5393D0-781E-41DA-A306-A9B10225A37E}" presName="rect1" presStyleLbl="bgShp"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pt>
    <dgm:pt modelId="{472595C7-947C-4C1B-839F-3FF31AEE1955}" type="pres">
      <dgm:prSet presAssocID="{AD5393D0-781E-41DA-A306-A9B10225A37E}" presName="rect2" presStyleLbl="trBgShp" presStyleIdx="0" presStyleCnt="6" custLinFactNeighborX="406" custLinFactNeighborY="6234">
        <dgm:presLayoutVars>
          <dgm:bulletEnabled val="1"/>
        </dgm:presLayoutVars>
      </dgm:prSet>
      <dgm:spPr/>
    </dgm:pt>
    <dgm:pt modelId="{B6DDE734-F62C-4D48-B846-0BCE00C8DEF6}" type="pres">
      <dgm:prSet presAssocID="{8C58F6EE-6340-4528-844C-B834D5E4E77A}" presName="sibTrans" presStyleCnt="0"/>
      <dgm:spPr/>
    </dgm:pt>
    <dgm:pt modelId="{6C600E55-FFE7-45C3-A528-5AF4EFF7EE97}" type="pres">
      <dgm:prSet presAssocID="{30231BB7-2269-4130-9B40-74CF8CDB496A}" presName="composite" presStyleCnt="0"/>
      <dgm:spPr/>
    </dgm:pt>
    <dgm:pt modelId="{EAA95E22-36E9-4ABD-B80D-79F0857361E6}" type="pres">
      <dgm:prSet presAssocID="{30231BB7-2269-4130-9B40-74CF8CDB496A}" presName="rect1" presStyleLbl="bgShp"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dgm:spPr>
    </dgm:pt>
    <dgm:pt modelId="{53E48766-2829-49E9-B6AD-69B25756D5CA}" type="pres">
      <dgm:prSet presAssocID="{30231BB7-2269-4130-9B40-74CF8CDB496A}" presName="rect2" presStyleLbl="trBgShp" presStyleIdx="1" presStyleCnt="6" custLinFactNeighborX="138" custLinFactNeighborY="9183">
        <dgm:presLayoutVars>
          <dgm:bulletEnabled val="1"/>
        </dgm:presLayoutVars>
      </dgm:prSet>
      <dgm:spPr/>
    </dgm:pt>
    <dgm:pt modelId="{14962399-9B91-486E-AC13-915FDE19F895}" type="pres">
      <dgm:prSet presAssocID="{427228CC-0691-4FCC-B24A-46254F5E6028}" presName="sibTrans" presStyleCnt="0"/>
      <dgm:spPr/>
    </dgm:pt>
    <dgm:pt modelId="{DB88FC94-28A0-4574-B421-278EB128296E}" type="pres">
      <dgm:prSet presAssocID="{6B3F7B4A-816F-4858-9AFA-252B0FAD62E7}" presName="composite" presStyleCnt="0"/>
      <dgm:spPr/>
    </dgm:pt>
    <dgm:pt modelId="{02B1DE13-99C5-4A64-8318-C34107EE9136}" type="pres">
      <dgm:prSet presAssocID="{6B3F7B4A-816F-4858-9AFA-252B0FAD62E7}" presName="rect1" presStyleLbl="bgShp"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pt>
    <dgm:pt modelId="{E4E53758-EB2F-43FE-93A6-720576FA6AA6}" type="pres">
      <dgm:prSet presAssocID="{6B3F7B4A-816F-4858-9AFA-252B0FAD62E7}" presName="rect2" presStyleLbl="trBgShp" presStyleIdx="2" presStyleCnt="6" custLinFactNeighborX="-158" custLinFactNeighborY="13379">
        <dgm:presLayoutVars>
          <dgm:bulletEnabled val="1"/>
        </dgm:presLayoutVars>
      </dgm:prSet>
      <dgm:spPr/>
    </dgm:pt>
    <dgm:pt modelId="{BFBD5F0E-2E2A-4187-B7D2-BA79B8A3D182}" type="pres">
      <dgm:prSet presAssocID="{0A078C00-20F1-444B-9E39-A7B337FC28DB}" presName="sibTrans" presStyleCnt="0"/>
      <dgm:spPr/>
    </dgm:pt>
    <dgm:pt modelId="{CB67C6D6-B369-43F8-B952-EAF6E629DA62}" type="pres">
      <dgm:prSet presAssocID="{BD347484-15E1-4298-A43B-25DBD57E3088}" presName="composite" presStyleCnt="0"/>
      <dgm:spPr/>
    </dgm:pt>
    <dgm:pt modelId="{4A7B9914-8A6C-44DD-A0CB-64616C38E37D}" type="pres">
      <dgm:prSet presAssocID="{BD347484-15E1-4298-A43B-25DBD57E3088}" presName="rect1" presStyleLbl="bgShp"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dgm:spPr>
    </dgm:pt>
    <dgm:pt modelId="{1E9A6414-6AEF-416C-87A3-A01C00341778}" type="pres">
      <dgm:prSet presAssocID="{BD347484-15E1-4298-A43B-25DBD57E3088}" presName="rect2" presStyleLbl="trBgShp" presStyleIdx="3" presStyleCnt="6">
        <dgm:presLayoutVars>
          <dgm:bulletEnabled val="1"/>
        </dgm:presLayoutVars>
      </dgm:prSet>
      <dgm:spPr/>
    </dgm:pt>
    <dgm:pt modelId="{4807479A-7661-442A-A5AD-B51FF0AAE5BD}" type="pres">
      <dgm:prSet presAssocID="{4AC81CEE-DDD7-4104-AE32-6CDF5525523B}" presName="sibTrans" presStyleCnt="0"/>
      <dgm:spPr/>
    </dgm:pt>
    <dgm:pt modelId="{4EBADDC1-C8BF-4AAB-946A-3B8C40741E2B}" type="pres">
      <dgm:prSet presAssocID="{16B93A95-B28D-423C-BE1A-56F8FD34205E}" presName="composite" presStyleCnt="0"/>
      <dgm:spPr/>
    </dgm:pt>
    <dgm:pt modelId="{5C2B8775-7E7E-45CB-A1E6-BFBEA65D223E}" type="pres">
      <dgm:prSet presAssocID="{16B93A95-B28D-423C-BE1A-56F8FD34205E}" presName="rect1" presStyleLbl="bgShp"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dgm:spPr>
    </dgm:pt>
    <dgm:pt modelId="{17F77EB3-63DD-4A6B-8046-B50D0B27274D}" type="pres">
      <dgm:prSet presAssocID="{16B93A95-B28D-423C-BE1A-56F8FD34205E}" presName="rect2" presStyleLbl="trBgShp" presStyleIdx="4" presStyleCnt="6">
        <dgm:presLayoutVars>
          <dgm:bulletEnabled val="1"/>
        </dgm:presLayoutVars>
      </dgm:prSet>
      <dgm:spPr/>
    </dgm:pt>
    <dgm:pt modelId="{7BE791D2-DA79-47BC-B3D3-1D4DF67919ED}" type="pres">
      <dgm:prSet presAssocID="{E9E4D3DC-9CAE-486A-A8C3-0EA49629174F}" presName="sibTrans" presStyleCnt="0"/>
      <dgm:spPr/>
    </dgm:pt>
    <dgm:pt modelId="{ADFAEFB1-1FCA-4E42-988E-17C9F2D4F628}" type="pres">
      <dgm:prSet presAssocID="{A60AD2BA-02F7-4B6D-ABA7-B538A88E5205}" presName="composite" presStyleCnt="0"/>
      <dgm:spPr/>
    </dgm:pt>
    <dgm:pt modelId="{046C3946-EB88-4D53-A387-1697D970497D}" type="pres">
      <dgm:prSet presAssocID="{A60AD2BA-02F7-4B6D-ABA7-B538A88E5205}" presName="rect1" presStyleLbl="bgShp"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7000" r="-7000"/>
          </a:stretch>
        </a:blipFill>
      </dgm:spPr>
    </dgm:pt>
    <dgm:pt modelId="{BBE87F58-1367-40DA-9FEE-24BC9106E692}" type="pres">
      <dgm:prSet presAssocID="{A60AD2BA-02F7-4B6D-ABA7-B538A88E5205}" presName="rect2" presStyleLbl="trBgShp" presStyleIdx="5" presStyleCnt="6" custLinFactNeighborX="568" custLinFactNeighborY="6833">
        <dgm:presLayoutVars>
          <dgm:bulletEnabled val="1"/>
        </dgm:presLayoutVars>
      </dgm:prSet>
      <dgm:spPr/>
    </dgm:pt>
  </dgm:ptLst>
  <dgm:cxnLst>
    <dgm:cxn modelId="{AC7F0B16-5211-4570-ADA0-A5BC17DF87F7}" type="presOf" srcId="{A60AD2BA-02F7-4B6D-ABA7-B538A88E5205}" destId="{BBE87F58-1367-40DA-9FEE-24BC9106E692}" srcOrd="0" destOrd="0" presId="urn:microsoft.com/office/officeart/2008/layout/BendingPictureSemiTransparentText"/>
    <dgm:cxn modelId="{3E2EFA16-E664-4DEE-B10F-A1B9D64A7ADE}" type="presOf" srcId="{0420AACC-4044-4E5D-84BC-3421184DBFAC}" destId="{5629EECC-1803-4539-9D9F-699F99B0AB6F}" srcOrd="0" destOrd="0" presId="urn:microsoft.com/office/officeart/2008/layout/BendingPictureSemiTransparentText"/>
    <dgm:cxn modelId="{E3148321-E27F-42DA-916B-94E472641B70}" srcId="{0420AACC-4044-4E5D-84BC-3421184DBFAC}" destId="{A60AD2BA-02F7-4B6D-ABA7-B538A88E5205}" srcOrd="5" destOrd="0" parTransId="{9886F3DF-E58C-4471-A3BA-3E04FD3C8364}" sibTransId="{9DC404F9-AD3C-48B9-9836-0DA52B070330}"/>
    <dgm:cxn modelId="{4C643E6C-16FD-4F86-AD62-F96E16F6F01D}" type="presOf" srcId="{30231BB7-2269-4130-9B40-74CF8CDB496A}" destId="{53E48766-2829-49E9-B6AD-69B25756D5CA}" srcOrd="0" destOrd="0" presId="urn:microsoft.com/office/officeart/2008/layout/BendingPictureSemiTransparentText"/>
    <dgm:cxn modelId="{DCBC15A8-3A58-443B-9345-336FAAD02F2F}" type="presOf" srcId="{16B93A95-B28D-423C-BE1A-56F8FD34205E}" destId="{17F77EB3-63DD-4A6B-8046-B50D0B27274D}" srcOrd="0" destOrd="0" presId="urn:microsoft.com/office/officeart/2008/layout/BendingPictureSemiTransparentText"/>
    <dgm:cxn modelId="{0B1692AB-9A05-438A-95C9-422183804D1C}" srcId="{0420AACC-4044-4E5D-84BC-3421184DBFAC}" destId="{BD347484-15E1-4298-A43B-25DBD57E3088}" srcOrd="3" destOrd="0" parTransId="{B985BE8A-DC6D-47D8-AD3F-67A232AD054B}" sibTransId="{4AC81CEE-DDD7-4104-AE32-6CDF5525523B}"/>
    <dgm:cxn modelId="{D45EFEBF-33FE-413C-B1A9-C52996568BA3}" type="presOf" srcId="{BD347484-15E1-4298-A43B-25DBD57E3088}" destId="{1E9A6414-6AEF-416C-87A3-A01C00341778}" srcOrd="0" destOrd="0" presId="urn:microsoft.com/office/officeart/2008/layout/BendingPictureSemiTransparentText"/>
    <dgm:cxn modelId="{0273C7E1-BA30-4AEF-A93D-C824C522711F}" type="presOf" srcId="{6B3F7B4A-816F-4858-9AFA-252B0FAD62E7}" destId="{E4E53758-EB2F-43FE-93A6-720576FA6AA6}" srcOrd="0" destOrd="0" presId="urn:microsoft.com/office/officeart/2008/layout/BendingPictureSemiTransparentText"/>
    <dgm:cxn modelId="{DE0256E4-7F9F-4392-81E5-5E042A11E576}" type="presOf" srcId="{AD5393D0-781E-41DA-A306-A9B10225A37E}" destId="{472595C7-947C-4C1B-839F-3FF31AEE1955}" srcOrd="0" destOrd="0" presId="urn:microsoft.com/office/officeart/2008/layout/BendingPictureSemiTransparentText"/>
    <dgm:cxn modelId="{7A0924ED-F461-4E88-AD5A-22790165A889}" srcId="{0420AACC-4044-4E5D-84BC-3421184DBFAC}" destId="{16B93A95-B28D-423C-BE1A-56F8FD34205E}" srcOrd="4" destOrd="0" parTransId="{C5B2175F-69DB-4EFF-8088-3D997A70ACDF}" sibTransId="{E9E4D3DC-9CAE-486A-A8C3-0EA49629174F}"/>
    <dgm:cxn modelId="{600411F0-502C-4F53-B7E2-AFBD46D1FCE2}" srcId="{0420AACC-4044-4E5D-84BC-3421184DBFAC}" destId="{6B3F7B4A-816F-4858-9AFA-252B0FAD62E7}" srcOrd="2" destOrd="0" parTransId="{3AEC56AF-B3B2-443B-9AD9-C01DCC38F09F}" sibTransId="{0A078C00-20F1-444B-9E39-A7B337FC28DB}"/>
    <dgm:cxn modelId="{94EB7FF1-6DED-495D-AD32-D3754D7593FF}" srcId="{0420AACC-4044-4E5D-84BC-3421184DBFAC}" destId="{30231BB7-2269-4130-9B40-74CF8CDB496A}" srcOrd="1" destOrd="0" parTransId="{77B0784D-EEF3-422A-83FE-43BF056548D5}" sibTransId="{427228CC-0691-4FCC-B24A-46254F5E6028}"/>
    <dgm:cxn modelId="{8BC6F9FD-9BBD-4467-A1D3-4C2CFACA1FFF}" srcId="{0420AACC-4044-4E5D-84BC-3421184DBFAC}" destId="{AD5393D0-781E-41DA-A306-A9B10225A37E}" srcOrd="0" destOrd="0" parTransId="{E3380B91-8054-40EA-A0A3-BF8DCC60B1E3}" sibTransId="{8C58F6EE-6340-4528-844C-B834D5E4E77A}"/>
    <dgm:cxn modelId="{EB14C0ED-848F-4135-B642-25B931999AAE}" type="presParOf" srcId="{5629EECC-1803-4539-9D9F-699F99B0AB6F}" destId="{07AD4CF2-9BBB-4A44-9DC8-395D3047666E}" srcOrd="0" destOrd="0" presId="urn:microsoft.com/office/officeart/2008/layout/BendingPictureSemiTransparentText"/>
    <dgm:cxn modelId="{1A7B2CD6-4529-41E6-93D7-1413B1C20738}" type="presParOf" srcId="{07AD4CF2-9BBB-4A44-9DC8-395D3047666E}" destId="{18BD1DC0-8D8F-4963-8E08-F58F1CD7DD5C}" srcOrd="0" destOrd="0" presId="urn:microsoft.com/office/officeart/2008/layout/BendingPictureSemiTransparentText"/>
    <dgm:cxn modelId="{0C2CA6D0-E280-4E2F-8995-005C13788F0F}" type="presParOf" srcId="{07AD4CF2-9BBB-4A44-9DC8-395D3047666E}" destId="{472595C7-947C-4C1B-839F-3FF31AEE1955}" srcOrd="1" destOrd="0" presId="urn:microsoft.com/office/officeart/2008/layout/BendingPictureSemiTransparentText"/>
    <dgm:cxn modelId="{658803EC-E983-405B-AFBC-B731229E622F}" type="presParOf" srcId="{5629EECC-1803-4539-9D9F-699F99B0AB6F}" destId="{B6DDE734-F62C-4D48-B846-0BCE00C8DEF6}" srcOrd="1" destOrd="0" presId="urn:microsoft.com/office/officeart/2008/layout/BendingPictureSemiTransparentText"/>
    <dgm:cxn modelId="{329057EF-5990-4FA0-97D1-9671B0C57D72}" type="presParOf" srcId="{5629EECC-1803-4539-9D9F-699F99B0AB6F}" destId="{6C600E55-FFE7-45C3-A528-5AF4EFF7EE97}" srcOrd="2" destOrd="0" presId="urn:microsoft.com/office/officeart/2008/layout/BendingPictureSemiTransparentText"/>
    <dgm:cxn modelId="{DB808CDE-7EDB-448A-9BFE-A42D95C99FD5}" type="presParOf" srcId="{6C600E55-FFE7-45C3-A528-5AF4EFF7EE97}" destId="{EAA95E22-36E9-4ABD-B80D-79F0857361E6}" srcOrd="0" destOrd="0" presId="urn:microsoft.com/office/officeart/2008/layout/BendingPictureSemiTransparentText"/>
    <dgm:cxn modelId="{8B46C633-96D3-4090-B78B-33618B5A7AC3}" type="presParOf" srcId="{6C600E55-FFE7-45C3-A528-5AF4EFF7EE97}" destId="{53E48766-2829-49E9-B6AD-69B25756D5CA}" srcOrd="1" destOrd="0" presId="urn:microsoft.com/office/officeart/2008/layout/BendingPictureSemiTransparentText"/>
    <dgm:cxn modelId="{D7C2CEAB-89A7-4094-8FA5-50A6CFD1F0AA}" type="presParOf" srcId="{5629EECC-1803-4539-9D9F-699F99B0AB6F}" destId="{14962399-9B91-486E-AC13-915FDE19F895}" srcOrd="3" destOrd="0" presId="urn:microsoft.com/office/officeart/2008/layout/BendingPictureSemiTransparentText"/>
    <dgm:cxn modelId="{3D7699D7-822D-4A55-B426-F5EBD833CE6E}" type="presParOf" srcId="{5629EECC-1803-4539-9D9F-699F99B0AB6F}" destId="{DB88FC94-28A0-4574-B421-278EB128296E}" srcOrd="4" destOrd="0" presId="urn:microsoft.com/office/officeart/2008/layout/BendingPictureSemiTransparentText"/>
    <dgm:cxn modelId="{2CFA8912-81C7-4D7D-9235-4BC596A6DFB6}" type="presParOf" srcId="{DB88FC94-28A0-4574-B421-278EB128296E}" destId="{02B1DE13-99C5-4A64-8318-C34107EE9136}" srcOrd="0" destOrd="0" presId="urn:microsoft.com/office/officeart/2008/layout/BendingPictureSemiTransparentText"/>
    <dgm:cxn modelId="{DBE2C379-D450-4316-BEE4-D35343C771A0}" type="presParOf" srcId="{DB88FC94-28A0-4574-B421-278EB128296E}" destId="{E4E53758-EB2F-43FE-93A6-720576FA6AA6}" srcOrd="1" destOrd="0" presId="urn:microsoft.com/office/officeart/2008/layout/BendingPictureSemiTransparentText"/>
    <dgm:cxn modelId="{DCB558E4-871F-40C5-B6CA-91CF6564EA17}" type="presParOf" srcId="{5629EECC-1803-4539-9D9F-699F99B0AB6F}" destId="{BFBD5F0E-2E2A-4187-B7D2-BA79B8A3D182}" srcOrd="5" destOrd="0" presId="urn:microsoft.com/office/officeart/2008/layout/BendingPictureSemiTransparentText"/>
    <dgm:cxn modelId="{08CC0C37-FEC8-4B2A-9489-5946AE8C83CD}" type="presParOf" srcId="{5629EECC-1803-4539-9D9F-699F99B0AB6F}" destId="{CB67C6D6-B369-43F8-B952-EAF6E629DA62}" srcOrd="6" destOrd="0" presId="urn:microsoft.com/office/officeart/2008/layout/BendingPictureSemiTransparentText"/>
    <dgm:cxn modelId="{26D28C98-AE71-431A-81C9-BA5BF906C79E}" type="presParOf" srcId="{CB67C6D6-B369-43F8-B952-EAF6E629DA62}" destId="{4A7B9914-8A6C-44DD-A0CB-64616C38E37D}" srcOrd="0" destOrd="0" presId="urn:microsoft.com/office/officeart/2008/layout/BendingPictureSemiTransparentText"/>
    <dgm:cxn modelId="{26F1E9A7-A0F9-4F44-99E9-2E1A9A16C3AF}" type="presParOf" srcId="{CB67C6D6-B369-43F8-B952-EAF6E629DA62}" destId="{1E9A6414-6AEF-416C-87A3-A01C00341778}" srcOrd="1" destOrd="0" presId="urn:microsoft.com/office/officeart/2008/layout/BendingPictureSemiTransparentText"/>
    <dgm:cxn modelId="{5C776619-E62D-4CF5-8FB1-F26443F0BF8D}" type="presParOf" srcId="{5629EECC-1803-4539-9D9F-699F99B0AB6F}" destId="{4807479A-7661-442A-A5AD-B51FF0AAE5BD}" srcOrd="7" destOrd="0" presId="urn:microsoft.com/office/officeart/2008/layout/BendingPictureSemiTransparentText"/>
    <dgm:cxn modelId="{72DE686B-468F-41C0-AC68-983D41C7E7F8}" type="presParOf" srcId="{5629EECC-1803-4539-9D9F-699F99B0AB6F}" destId="{4EBADDC1-C8BF-4AAB-946A-3B8C40741E2B}" srcOrd="8" destOrd="0" presId="urn:microsoft.com/office/officeart/2008/layout/BendingPictureSemiTransparentText"/>
    <dgm:cxn modelId="{B1283F09-3B72-42AC-989B-EADB987C4CDF}" type="presParOf" srcId="{4EBADDC1-C8BF-4AAB-946A-3B8C40741E2B}" destId="{5C2B8775-7E7E-45CB-A1E6-BFBEA65D223E}" srcOrd="0" destOrd="0" presId="urn:microsoft.com/office/officeart/2008/layout/BendingPictureSemiTransparentText"/>
    <dgm:cxn modelId="{D4F98168-093D-48D0-A1F8-9861B83D6B03}" type="presParOf" srcId="{4EBADDC1-C8BF-4AAB-946A-3B8C40741E2B}" destId="{17F77EB3-63DD-4A6B-8046-B50D0B27274D}" srcOrd="1" destOrd="0" presId="urn:microsoft.com/office/officeart/2008/layout/BendingPictureSemiTransparentText"/>
    <dgm:cxn modelId="{F9848849-6956-4F75-96CD-C0226780D628}" type="presParOf" srcId="{5629EECC-1803-4539-9D9F-699F99B0AB6F}" destId="{7BE791D2-DA79-47BC-B3D3-1D4DF67919ED}" srcOrd="9" destOrd="0" presId="urn:microsoft.com/office/officeart/2008/layout/BendingPictureSemiTransparentText"/>
    <dgm:cxn modelId="{4F808B9C-1E8F-4AED-A735-3D76116ECF46}" type="presParOf" srcId="{5629EECC-1803-4539-9D9F-699F99B0AB6F}" destId="{ADFAEFB1-1FCA-4E42-988E-17C9F2D4F628}" srcOrd="10" destOrd="0" presId="urn:microsoft.com/office/officeart/2008/layout/BendingPictureSemiTransparentText"/>
    <dgm:cxn modelId="{FA5D7C66-F978-4183-8127-A5231E9AA5DB}" type="presParOf" srcId="{ADFAEFB1-1FCA-4E42-988E-17C9F2D4F628}" destId="{046C3946-EB88-4D53-A387-1697D970497D}" srcOrd="0" destOrd="0" presId="urn:microsoft.com/office/officeart/2008/layout/BendingPictureSemiTransparentText"/>
    <dgm:cxn modelId="{1DC12FC8-E80C-4DAC-93D7-97EB4F46EF2C}" type="presParOf" srcId="{ADFAEFB1-1FCA-4E42-988E-17C9F2D4F628}" destId="{BBE87F58-1367-40DA-9FEE-24BC9106E692}"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420AACC-4044-4E5D-84BC-3421184DBFAC}" type="doc">
      <dgm:prSet loTypeId="urn:microsoft.com/office/officeart/2008/layout/BendingPictureSemiTransparentText" loCatId="picture" qsTypeId="urn:microsoft.com/office/officeart/2005/8/quickstyle/simple1" qsCatId="simple" csTypeId="urn:microsoft.com/office/officeart/2005/8/colors/accent6_4" csCatId="accent6" phldr="1"/>
      <dgm:spPr/>
      <dgm:t>
        <a:bodyPr/>
        <a:lstStyle/>
        <a:p>
          <a:endParaRPr lang="zh-TW" altLang="en-US"/>
        </a:p>
      </dgm:t>
    </dgm:pt>
    <dgm:pt modelId="{AD5393D0-781E-41DA-A306-A9B10225A37E}">
      <dgm:prSet phldrT="[文字]"/>
      <dgm:spPr/>
      <dgm:t>
        <a:bodyPr/>
        <a:lstStyle/>
        <a:p>
          <a:r>
            <a:rPr lang="zh-TW" altLang="en-US" dirty="0">
              <a:latin typeface="華康方圓體W7" panose="040B0709000000000000" pitchFamily="81" charset="-120"/>
              <a:ea typeface="華康方圓體W7" panose="040B0709000000000000" pitchFamily="81" charset="-120"/>
            </a:rPr>
            <a:t>王校長主持</a:t>
          </a:r>
        </a:p>
      </dgm:t>
    </dgm:pt>
    <dgm:pt modelId="{E3380B91-8054-40EA-A0A3-BF8DCC60B1E3}" type="parTrans" cxnId="{8BC6F9FD-9BBD-4467-A1D3-4C2CFACA1FFF}">
      <dgm:prSet/>
      <dgm:spPr/>
      <dgm:t>
        <a:bodyPr/>
        <a:lstStyle/>
        <a:p>
          <a:endParaRPr lang="zh-TW" altLang="en-US"/>
        </a:p>
      </dgm:t>
    </dgm:pt>
    <dgm:pt modelId="{8C58F6EE-6340-4528-844C-B834D5E4E77A}" type="sibTrans" cxnId="{8BC6F9FD-9BBD-4467-A1D3-4C2CFACA1FFF}">
      <dgm:prSet/>
      <dgm:spPr/>
      <dgm:t>
        <a:bodyPr/>
        <a:lstStyle/>
        <a:p>
          <a:endParaRPr lang="zh-TW" altLang="en-US"/>
        </a:p>
      </dgm:t>
    </dgm:pt>
    <dgm:pt modelId="{39AA48D7-9C72-4877-A9FC-E7CCD2DB4586}">
      <dgm:prSet phldrT="[文字]"/>
      <dgm:spPr/>
      <dgm:t>
        <a:bodyPr/>
        <a:lstStyle/>
        <a:p>
          <a:r>
            <a:rPr lang="zh-TW" altLang="en-US" dirty="0">
              <a:latin typeface="華康方圓體W7" panose="040B0709000000000000" pitchFamily="81" charset="-120"/>
              <a:ea typeface="華康方圓體W7" panose="040B0709000000000000" pitchFamily="81" charset="-120"/>
            </a:rPr>
            <a:t>南門國中分享</a:t>
          </a:r>
        </a:p>
      </dgm:t>
    </dgm:pt>
    <dgm:pt modelId="{588A5FEC-07F5-4FA4-9E7C-11EC2DF4F925}" type="parTrans" cxnId="{784575A7-AFEA-48DC-B1F7-2A9E940FB4E1}">
      <dgm:prSet/>
      <dgm:spPr/>
      <dgm:t>
        <a:bodyPr/>
        <a:lstStyle/>
        <a:p>
          <a:endParaRPr lang="zh-TW" altLang="en-US"/>
        </a:p>
      </dgm:t>
    </dgm:pt>
    <dgm:pt modelId="{42BDADFF-70F0-4072-A3A7-81B175A2183A}" type="sibTrans" cxnId="{784575A7-AFEA-48DC-B1F7-2A9E940FB4E1}">
      <dgm:prSet/>
      <dgm:spPr/>
      <dgm:t>
        <a:bodyPr/>
        <a:lstStyle/>
        <a:p>
          <a:endParaRPr lang="zh-TW" altLang="en-US"/>
        </a:p>
      </dgm:t>
    </dgm:pt>
    <dgm:pt modelId="{280DB205-BD8C-40EE-AC9A-ADDB8071F716}">
      <dgm:prSet phldrT="[文字]"/>
      <dgm:spPr/>
      <dgm:t>
        <a:bodyPr/>
        <a:lstStyle/>
        <a:p>
          <a:r>
            <a:rPr lang="zh-TW" altLang="en-US" dirty="0">
              <a:latin typeface="華康方圓體W7" panose="040B0709000000000000" pitchFamily="81" charset="-120"/>
              <a:ea typeface="華康方圓體W7" panose="040B0709000000000000" pitchFamily="81" charset="-120"/>
            </a:rPr>
            <a:t>五常國中分享</a:t>
          </a:r>
        </a:p>
      </dgm:t>
    </dgm:pt>
    <dgm:pt modelId="{714C6996-B93F-42AA-8813-390443718E07}" type="parTrans" cxnId="{F7A27DF8-856C-4A4C-A33B-D64DF960722A}">
      <dgm:prSet/>
      <dgm:spPr/>
      <dgm:t>
        <a:bodyPr/>
        <a:lstStyle/>
        <a:p>
          <a:endParaRPr lang="zh-TW" altLang="en-US"/>
        </a:p>
      </dgm:t>
    </dgm:pt>
    <dgm:pt modelId="{6E56ACE4-FCC9-46B4-8C18-38C80A4CA00D}" type="sibTrans" cxnId="{F7A27DF8-856C-4A4C-A33B-D64DF960722A}">
      <dgm:prSet/>
      <dgm:spPr/>
      <dgm:t>
        <a:bodyPr/>
        <a:lstStyle/>
        <a:p>
          <a:endParaRPr lang="zh-TW" altLang="en-US"/>
        </a:p>
      </dgm:t>
    </dgm:pt>
    <dgm:pt modelId="{90108835-382F-482B-98EE-647B77F12F80}">
      <dgm:prSet phldrT="[文字]"/>
      <dgm:spPr/>
      <dgm:t>
        <a:bodyPr/>
        <a:lstStyle/>
        <a:p>
          <a:r>
            <a:rPr lang="zh-TW" altLang="en-US" dirty="0">
              <a:latin typeface="華康方圓體W7" panose="040B0709000000000000" pitchFamily="81" charset="-120"/>
              <a:ea typeface="華康方圓體W7" panose="040B0709000000000000" pitchFamily="81" charset="-120"/>
            </a:rPr>
            <a:t>濱江實中分享</a:t>
          </a:r>
        </a:p>
      </dgm:t>
    </dgm:pt>
    <dgm:pt modelId="{464F6B6B-478B-44C9-88BF-0A8D6E10F572}" type="parTrans" cxnId="{C8FCFA47-36BE-456C-8A0A-A77B0B86A6E3}">
      <dgm:prSet/>
      <dgm:spPr/>
      <dgm:t>
        <a:bodyPr/>
        <a:lstStyle/>
        <a:p>
          <a:endParaRPr lang="zh-TW" altLang="en-US"/>
        </a:p>
      </dgm:t>
    </dgm:pt>
    <dgm:pt modelId="{BD019B0E-E699-4C15-8119-19F2A16FD169}" type="sibTrans" cxnId="{C8FCFA47-36BE-456C-8A0A-A77B0B86A6E3}">
      <dgm:prSet/>
      <dgm:spPr/>
      <dgm:t>
        <a:bodyPr/>
        <a:lstStyle/>
        <a:p>
          <a:endParaRPr lang="zh-TW" altLang="en-US"/>
        </a:p>
      </dgm:t>
    </dgm:pt>
    <dgm:pt modelId="{0670A92D-7103-4F7D-A843-68A6CD1F0A28}">
      <dgm:prSet phldrT="[文字]"/>
      <dgm:spPr/>
      <dgm:t>
        <a:bodyPr/>
        <a:lstStyle/>
        <a:p>
          <a:r>
            <a:rPr lang="zh-TW" altLang="en-US" dirty="0">
              <a:latin typeface="華康方圓體W7" panose="040B0709000000000000" pitchFamily="81" charset="-120"/>
              <a:ea typeface="華康方圓體W7" panose="040B0709000000000000" pitchFamily="81" charset="-120"/>
            </a:rPr>
            <a:t>上半場雙向交流回饋</a:t>
          </a:r>
        </a:p>
      </dgm:t>
    </dgm:pt>
    <dgm:pt modelId="{A8D370AB-ECA2-4F4C-9F9D-86A9623847D7}" type="parTrans" cxnId="{0B1F5A13-1489-49CF-9EA0-B384981B6078}">
      <dgm:prSet/>
      <dgm:spPr/>
      <dgm:t>
        <a:bodyPr/>
        <a:lstStyle/>
        <a:p>
          <a:endParaRPr lang="zh-TW" altLang="en-US"/>
        </a:p>
      </dgm:t>
    </dgm:pt>
    <dgm:pt modelId="{14732C85-2F48-47AC-8059-958AF2272235}" type="sibTrans" cxnId="{0B1F5A13-1489-49CF-9EA0-B384981B6078}">
      <dgm:prSet/>
      <dgm:spPr/>
      <dgm:t>
        <a:bodyPr/>
        <a:lstStyle/>
        <a:p>
          <a:endParaRPr lang="zh-TW" altLang="en-US"/>
        </a:p>
      </dgm:t>
    </dgm:pt>
    <dgm:pt modelId="{31BF404C-092B-4C45-BFD5-DCCE66A65536}">
      <dgm:prSet phldrT="[文字]"/>
      <dgm:spPr/>
      <dgm:t>
        <a:bodyPr/>
        <a:lstStyle/>
        <a:p>
          <a:r>
            <a:rPr lang="zh-TW" altLang="en-US" dirty="0">
              <a:latin typeface="華康方圓體W7" panose="040B0709000000000000" pitchFamily="81" charset="-120"/>
              <a:ea typeface="華康方圓體W7" panose="040B0709000000000000" pitchFamily="81" charset="-120"/>
            </a:rPr>
            <a:t>洪詠善主任指導</a:t>
          </a:r>
        </a:p>
      </dgm:t>
    </dgm:pt>
    <dgm:pt modelId="{8A8E9718-DA49-4AF3-9591-DBF92CBDCF6C}" type="parTrans" cxnId="{75E51EC9-21FB-4D06-B953-90861DD4B946}">
      <dgm:prSet/>
      <dgm:spPr/>
      <dgm:t>
        <a:bodyPr/>
        <a:lstStyle/>
        <a:p>
          <a:endParaRPr lang="zh-TW" altLang="en-US"/>
        </a:p>
      </dgm:t>
    </dgm:pt>
    <dgm:pt modelId="{C2B0ACDF-51E0-48A8-AAC6-B6F7B467392F}" type="sibTrans" cxnId="{75E51EC9-21FB-4D06-B953-90861DD4B946}">
      <dgm:prSet/>
      <dgm:spPr/>
      <dgm:t>
        <a:bodyPr/>
        <a:lstStyle/>
        <a:p>
          <a:endParaRPr lang="zh-TW" altLang="en-US"/>
        </a:p>
      </dgm:t>
    </dgm:pt>
    <dgm:pt modelId="{5629EECC-1803-4539-9D9F-699F99B0AB6F}" type="pres">
      <dgm:prSet presAssocID="{0420AACC-4044-4E5D-84BC-3421184DBFAC}" presName="Name0" presStyleCnt="0">
        <dgm:presLayoutVars>
          <dgm:dir/>
          <dgm:resizeHandles val="exact"/>
        </dgm:presLayoutVars>
      </dgm:prSet>
      <dgm:spPr/>
    </dgm:pt>
    <dgm:pt modelId="{07AD4CF2-9BBB-4A44-9DC8-395D3047666E}" type="pres">
      <dgm:prSet presAssocID="{AD5393D0-781E-41DA-A306-A9B10225A37E}" presName="composite" presStyleCnt="0"/>
      <dgm:spPr/>
    </dgm:pt>
    <dgm:pt modelId="{18BD1DC0-8D8F-4963-8E08-F58F1CD7DD5C}" type="pres">
      <dgm:prSet presAssocID="{AD5393D0-781E-41DA-A306-A9B10225A37E}" presName="rect1" presStyleLbl="bgShp"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472595C7-947C-4C1B-839F-3FF31AEE1955}" type="pres">
      <dgm:prSet presAssocID="{AD5393D0-781E-41DA-A306-A9B10225A37E}" presName="rect2" presStyleLbl="trBgShp" presStyleIdx="0" presStyleCnt="6" custLinFactNeighborX="-62" custLinFactNeighborY="-2933">
        <dgm:presLayoutVars>
          <dgm:bulletEnabled val="1"/>
        </dgm:presLayoutVars>
      </dgm:prSet>
      <dgm:spPr/>
    </dgm:pt>
    <dgm:pt modelId="{B6DDE734-F62C-4D48-B846-0BCE00C8DEF6}" type="pres">
      <dgm:prSet presAssocID="{8C58F6EE-6340-4528-844C-B834D5E4E77A}" presName="sibTrans" presStyleCnt="0"/>
      <dgm:spPr/>
    </dgm:pt>
    <dgm:pt modelId="{F766E68B-5D80-419F-A685-D2841FECD692}" type="pres">
      <dgm:prSet presAssocID="{39AA48D7-9C72-4877-A9FC-E7CCD2DB4586}" presName="composite" presStyleCnt="0"/>
      <dgm:spPr/>
    </dgm:pt>
    <dgm:pt modelId="{C6219FF5-939D-436A-AA1E-4632186C7051}" type="pres">
      <dgm:prSet presAssocID="{39AA48D7-9C72-4877-A9FC-E7CCD2DB4586}" presName="rect1" presStyleLbl="bgShp"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E52461DA-FE95-4F29-9471-A9605119FD65}" type="pres">
      <dgm:prSet presAssocID="{39AA48D7-9C72-4877-A9FC-E7CCD2DB4586}" presName="rect2" presStyleLbl="trBgShp" presStyleIdx="1" presStyleCnt="6" custLinFactNeighborX="676" custLinFactNeighborY="1664">
        <dgm:presLayoutVars>
          <dgm:bulletEnabled val="1"/>
        </dgm:presLayoutVars>
      </dgm:prSet>
      <dgm:spPr/>
    </dgm:pt>
    <dgm:pt modelId="{D0DB8068-8D22-4344-BCD9-2C465F4B999D}" type="pres">
      <dgm:prSet presAssocID="{42BDADFF-70F0-4072-A3A7-81B175A2183A}" presName="sibTrans" presStyleCnt="0"/>
      <dgm:spPr/>
    </dgm:pt>
    <dgm:pt modelId="{8010D724-65D8-42BB-9B72-CE9BF88F8D44}" type="pres">
      <dgm:prSet presAssocID="{280DB205-BD8C-40EE-AC9A-ADDB8071F716}" presName="composite" presStyleCnt="0"/>
      <dgm:spPr/>
    </dgm:pt>
    <dgm:pt modelId="{B9E11EE8-94D2-475A-A4F4-396EB180D503}" type="pres">
      <dgm:prSet presAssocID="{280DB205-BD8C-40EE-AC9A-ADDB8071F716}" presName="rect1" presStyleLbl="bgShp"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CC86EA7D-3120-451E-BD48-A0F52CE8E86E}" type="pres">
      <dgm:prSet presAssocID="{280DB205-BD8C-40EE-AC9A-ADDB8071F716}" presName="rect2" presStyleLbl="trBgShp" presStyleIdx="2" presStyleCnt="6" custLinFactY="-100000" custLinFactNeighborX="468" custLinFactNeighborY="-136548">
        <dgm:presLayoutVars>
          <dgm:bulletEnabled val="1"/>
        </dgm:presLayoutVars>
      </dgm:prSet>
      <dgm:spPr/>
    </dgm:pt>
    <dgm:pt modelId="{1C1B7446-2CCD-4259-8BEC-FB6DDB0E300E}" type="pres">
      <dgm:prSet presAssocID="{6E56ACE4-FCC9-46B4-8C18-38C80A4CA00D}" presName="sibTrans" presStyleCnt="0"/>
      <dgm:spPr/>
    </dgm:pt>
    <dgm:pt modelId="{9A7F5236-1369-4DFF-B749-C5BBE772A82B}" type="pres">
      <dgm:prSet presAssocID="{90108835-382F-482B-98EE-647B77F12F80}" presName="composite" presStyleCnt="0"/>
      <dgm:spPr/>
    </dgm:pt>
    <dgm:pt modelId="{6B93C839-3785-4DCB-B50A-FB80105D3324}" type="pres">
      <dgm:prSet presAssocID="{90108835-382F-482B-98EE-647B77F12F80}" presName="rect1" presStyleLbl="bgShp" presStyleIdx="3" presStyleCnt="6"/>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B5D91277-6868-4D64-890A-725329507145}" type="pres">
      <dgm:prSet presAssocID="{90108835-382F-482B-98EE-647B77F12F80}" presName="rect2" presStyleLbl="trBgShp" presStyleIdx="3" presStyleCnt="6" custLinFactY="-100000" custLinFactNeighborX="89" custLinFactNeighborY="-147271">
        <dgm:presLayoutVars>
          <dgm:bulletEnabled val="1"/>
        </dgm:presLayoutVars>
      </dgm:prSet>
      <dgm:spPr/>
    </dgm:pt>
    <dgm:pt modelId="{3F2819F7-3B9D-4016-9EE7-74BE350BD6AF}" type="pres">
      <dgm:prSet presAssocID="{BD019B0E-E699-4C15-8119-19F2A16FD169}" presName="sibTrans" presStyleCnt="0"/>
      <dgm:spPr/>
    </dgm:pt>
    <dgm:pt modelId="{A82383CC-B441-4EC5-BE73-9F901E6E7D42}" type="pres">
      <dgm:prSet presAssocID="{0670A92D-7103-4F7D-A843-68A6CD1F0A28}" presName="composite" presStyleCnt="0"/>
      <dgm:spPr/>
    </dgm:pt>
    <dgm:pt modelId="{61ECAB10-CEFF-4E62-85CC-849600E8B6AE}" type="pres">
      <dgm:prSet presAssocID="{0670A92D-7103-4F7D-A843-68A6CD1F0A28}" presName="rect1" presStyleLbl="bgShp"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dgm:spPr>
    </dgm:pt>
    <dgm:pt modelId="{26CA6FE9-A472-4742-8354-ECA06C14B601}" type="pres">
      <dgm:prSet presAssocID="{0670A92D-7103-4F7D-A843-68A6CD1F0A28}" presName="rect2" presStyleLbl="trBgShp" presStyleIdx="4" presStyleCnt="6" custLinFactY="-100000" custLinFactNeighborX="676" custLinFactNeighborY="-145730">
        <dgm:presLayoutVars>
          <dgm:bulletEnabled val="1"/>
        </dgm:presLayoutVars>
      </dgm:prSet>
      <dgm:spPr/>
    </dgm:pt>
    <dgm:pt modelId="{0DAE29D4-2E02-48AD-9D09-C73A9ED67974}" type="pres">
      <dgm:prSet presAssocID="{14732C85-2F48-47AC-8059-958AF2272235}" presName="sibTrans" presStyleCnt="0"/>
      <dgm:spPr/>
    </dgm:pt>
    <dgm:pt modelId="{674996FB-E753-419F-9136-61AF40EE7A55}" type="pres">
      <dgm:prSet presAssocID="{31BF404C-092B-4C45-BFD5-DCCE66A65536}" presName="composite" presStyleCnt="0"/>
      <dgm:spPr/>
    </dgm:pt>
    <dgm:pt modelId="{0AFA694E-F280-49BC-BAE5-DA7EFE29331D}" type="pres">
      <dgm:prSet presAssocID="{31BF404C-092B-4C45-BFD5-DCCE66A65536}" presName="rect1" presStyleLbl="bgShp"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dgm:spPr>
    </dgm:pt>
    <dgm:pt modelId="{0B0CBBA4-9EFE-4597-B7DB-DE337F873295}" type="pres">
      <dgm:prSet presAssocID="{31BF404C-092B-4C45-BFD5-DCCE66A65536}" presName="rect2" presStyleLbl="trBgShp" presStyleIdx="5" presStyleCnt="6" custLinFactY="-100000" custLinFactNeighborX="138" custLinFactNeighborY="-149424">
        <dgm:presLayoutVars>
          <dgm:bulletEnabled val="1"/>
        </dgm:presLayoutVars>
      </dgm:prSet>
      <dgm:spPr/>
    </dgm:pt>
  </dgm:ptLst>
  <dgm:cxnLst>
    <dgm:cxn modelId="{A5B50813-415E-4B25-82DB-D1FB550796E2}" type="presOf" srcId="{31BF404C-092B-4C45-BFD5-DCCE66A65536}" destId="{0B0CBBA4-9EFE-4597-B7DB-DE337F873295}" srcOrd="0" destOrd="0" presId="urn:microsoft.com/office/officeart/2008/layout/BendingPictureSemiTransparentText"/>
    <dgm:cxn modelId="{0B1F5A13-1489-49CF-9EA0-B384981B6078}" srcId="{0420AACC-4044-4E5D-84BC-3421184DBFAC}" destId="{0670A92D-7103-4F7D-A843-68A6CD1F0A28}" srcOrd="4" destOrd="0" parTransId="{A8D370AB-ECA2-4F4C-9F9D-86A9623847D7}" sibTransId="{14732C85-2F48-47AC-8059-958AF2272235}"/>
    <dgm:cxn modelId="{3E2EFA16-E664-4DEE-B10F-A1B9D64A7ADE}" type="presOf" srcId="{0420AACC-4044-4E5D-84BC-3421184DBFAC}" destId="{5629EECC-1803-4539-9D9F-699F99B0AB6F}" srcOrd="0" destOrd="0" presId="urn:microsoft.com/office/officeart/2008/layout/BendingPictureSemiTransparentText"/>
    <dgm:cxn modelId="{C8FCFA47-36BE-456C-8A0A-A77B0B86A6E3}" srcId="{0420AACC-4044-4E5D-84BC-3421184DBFAC}" destId="{90108835-382F-482B-98EE-647B77F12F80}" srcOrd="3" destOrd="0" parTransId="{464F6B6B-478B-44C9-88BF-0A8D6E10F572}" sibTransId="{BD019B0E-E699-4C15-8119-19F2A16FD169}"/>
    <dgm:cxn modelId="{96F5B46D-17A4-4CED-A265-692EF0C1AB24}" type="presOf" srcId="{280DB205-BD8C-40EE-AC9A-ADDB8071F716}" destId="{CC86EA7D-3120-451E-BD48-A0F52CE8E86E}" srcOrd="0" destOrd="0" presId="urn:microsoft.com/office/officeart/2008/layout/BendingPictureSemiTransparentText"/>
    <dgm:cxn modelId="{7BA56E91-B7E8-45D9-9DA6-2847629DF4DB}" type="presOf" srcId="{39AA48D7-9C72-4877-A9FC-E7CCD2DB4586}" destId="{E52461DA-FE95-4F29-9471-A9605119FD65}" srcOrd="0" destOrd="0" presId="urn:microsoft.com/office/officeart/2008/layout/BendingPictureSemiTransparentText"/>
    <dgm:cxn modelId="{D014FC92-2E3E-4CCB-87CB-613BA18AACB6}" type="presOf" srcId="{90108835-382F-482B-98EE-647B77F12F80}" destId="{B5D91277-6868-4D64-890A-725329507145}" srcOrd="0" destOrd="0" presId="urn:microsoft.com/office/officeart/2008/layout/BendingPictureSemiTransparentText"/>
    <dgm:cxn modelId="{913549A6-3AB5-432E-B86C-18E1C345B424}" type="presOf" srcId="{0670A92D-7103-4F7D-A843-68A6CD1F0A28}" destId="{26CA6FE9-A472-4742-8354-ECA06C14B601}" srcOrd="0" destOrd="0" presId="urn:microsoft.com/office/officeart/2008/layout/BendingPictureSemiTransparentText"/>
    <dgm:cxn modelId="{784575A7-AFEA-48DC-B1F7-2A9E940FB4E1}" srcId="{0420AACC-4044-4E5D-84BC-3421184DBFAC}" destId="{39AA48D7-9C72-4877-A9FC-E7CCD2DB4586}" srcOrd="1" destOrd="0" parTransId="{588A5FEC-07F5-4FA4-9E7C-11EC2DF4F925}" sibTransId="{42BDADFF-70F0-4072-A3A7-81B175A2183A}"/>
    <dgm:cxn modelId="{75E51EC9-21FB-4D06-B953-90861DD4B946}" srcId="{0420AACC-4044-4E5D-84BC-3421184DBFAC}" destId="{31BF404C-092B-4C45-BFD5-DCCE66A65536}" srcOrd="5" destOrd="0" parTransId="{8A8E9718-DA49-4AF3-9591-DBF92CBDCF6C}" sibTransId="{C2B0ACDF-51E0-48A8-AAC6-B6F7B467392F}"/>
    <dgm:cxn modelId="{DE0256E4-7F9F-4392-81E5-5E042A11E576}" type="presOf" srcId="{AD5393D0-781E-41DA-A306-A9B10225A37E}" destId="{472595C7-947C-4C1B-839F-3FF31AEE1955}" srcOrd="0" destOrd="0" presId="urn:microsoft.com/office/officeart/2008/layout/BendingPictureSemiTransparentText"/>
    <dgm:cxn modelId="{F7A27DF8-856C-4A4C-A33B-D64DF960722A}" srcId="{0420AACC-4044-4E5D-84BC-3421184DBFAC}" destId="{280DB205-BD8C-40EE-AC9A-ADDB8071F716}" srcOrd="2" destOrd="0" parTransId="{714C6996-B93F-42AA-8813-390443718E07}" sibTransId="{6E56ACE4-FCC9-46B4-8C18-38C80A4CA00D}"/>
    <dgm:cxn modelId="{8BC6F9FD-9BBD-4467-A1D3-4C2CFACA1FFF}" srcId="{0420AACC-4044-4E5D-84BC-3421184DBFAC}" destId="{AD5393D0-781E-41DA-A306-A9B10225A37E}" srcOrd="0" destOrd="0" parTransId="{E3380B91-8054-40EA-A0A3-BF8DCC60B1E3}" sibTransId="{8C58F6EE-6340-4528-844C-B834D5E4E77A}"/>
    <dgm:cxn modelId="{EB14C0ED-848F-4135-B642-25B931999AAE}" type="presParOf" srcId="{5629EECC-1803-4539-9D9F-699F99B0AB6F}" destId="{07AD4CF2-9BBB-4A44-9DC8-395D3047666E}" srcOrd="0" destOrd="0" presId="urn:microsoft.com/office/officeart/2008/layout/BendingPictureSemiTransparentText"/>
    <dgm:cxn modelId="{1A7B2CD6-4529-41E6-93D7-1413B1C20738}" type="presParOf" srcId="{07AD4CF2-9BBB-4A44-9DC8-395D3047666E}" destId="{18BD1DC0-8D8F-4963-8E08-F58F1CD7DD5C}" srcOrd="0" destOrd="0" presId="urn:microsoft.com/office/officeart/2008/layout/BendingPictureSemiTransparentText"/>
    <dgm:cxn modelId="{0C2CA6D0-E280-4E2F-8995-005C13788F0F}" type="presParOf" srcId="{07AD4CF2-9BBB-4A44-9DC8-395D3047666E}" destId="{472595C7-947C-4C1B-839F-3FF31AEE1955}" srcOrd="1" destOrd="0" presId="urn:microsoft.com/office/officeart/2008/layout/BendingPictureSemiTransparentText"/>
    <dgm:cxn modelId="{658803EC-E983-405B-AFBC-B731229E622F}" type="presParOf" srcId="{5629EECC-1803-4539-9D9F-699F99B0AB6F}" destId="{B6DDE734-F62C-4D48-B846-0BCE00C8DEF6}" srcOrd="1" destOrd="0" presId="urn:microsoft.com/office/officeart/2008/layout/BendingPictureSemiTransparentText"/>
    <dgm:cxn modelId="{9FB52C4E-F416-4356-9A6A-25CDA3951B89}" type="presParOf" srcId="{5629EECC-1803-4539-9D9F-699F99B0AB6F}" destId="{F766E68B-5D80-419F-A685-D2841FECD692}" srcOrd="2" destOrd="0" presId="urn:microsoft.com/office/officeart/2008/layout/BendingPictureSemiTransparentText"/>
    <dgm:cxn modelId="{CA80B5EF-160B-484E-9ABB-DCD1982D93EE}" type="presParOf" srcId="{F766E68B-5D80-419F-A685-D2841FECD692}" destId="{C6219FF5-939D-436A-AA1E-4632186C7051}" srcOrd="0" destOrd="0" presId="urn:microsoft.com/office/officeart/2008/layout/BendingPictureSemiTransparentText"/>
    <dgm:cxn modelId="{D65DDD59-A4E0-4624-B45C-7A609C8A16C6}" type="presParOf" srcId="{F766E68B-5D80-419F-A685-D2841FECD692}" destId="{E52461DA-FE95-4F29-9471-A9605119FD65}" srcOrd="1" destOrd="0" presId="urn:microsoft.com/office/officeart/2008/layout/BendingPictureSemiTransparentText"/>
    <dgm:cxn modelId="{AD75D293-B64E-46BC-81D3-0F97FAF9CD60}" type="presParOf" srcId="{5629EECC-1803-4539-9D9F-699F99B0AB6F}" destId="{D0DB8068-8D22-4344-BCD9-2C465F4B999D}" srcOrd="3" destOrd="0" presId="urn:microsoft.com/office/officeart/2008/layout/BendingPictureSemiTransparentText"/>
    <dgm:cxn modelId="{F97E07A9-F9FA-4E08-8679-84B0319CE005}" type="presParOf" srcId="{5629EECC-1803-4539-9D9F-699F99B0AB6F}" destId="{8010D724-65D8-42BB-9B72-CE9BF88F8D44}" srcOrd="4" destOrd="0" presId="urn:microsoft.com/office/officeart/2008/layout/BendingPictureSemiTransparentText"/>
    <dgm:cxn modelId="{88E4AD8F-9EFC-48FA-8D1E-52E171162B47}" type="presParOf" srcId="{8010D724-65D8-42BB-9B72-CE9BF88F8D44}" destId="{B9E11EE8-94D2-475A-A4F4-396EB180D503}" srcOrd="0" destOrd="0" presId="urn:microsoft.com/office/officeart/2008/layout/BendingPictureSemiTransparentText"/>
    <dgm:cxn modelId="{8F15251A-2A74-4162-81A8-19E8ECD7712F}" type="presParOf" srcId="{8010D724-65D8-42BB-9B72-CE9BF88F8D44}" destId="{CC86EA7D-3120-451E-BD48-A0F52CE8E86E}" srcOrd="1" destOrd="0" presId="urn:microsoft.com/office/officeart/2008/layout/BendingPictureSemiTransparentText"/>
    <dgm:cxn modelId="{8EFDF2A7-A523-4C63-BFB6-C719E6BC0511}" type="presParOf" srcId="{5629EECC-1803-4539-9D9F-699F99B0AB6F}" destId="{1C1B7446-2CCD-4259-8BEC-FB6DDB0E300E}" srcOrd="5" destOrd="0" presId="urn:microsoft.com/office/officeart/2008/layout/BendingPictureSemiTransparentText"/>
    <dgm:cxn modelId="{E745BE20-D4D0-40BA-BDD3-0567B1EC7DD0}" type="presParOf" srcId="{5629EECC-1803-4539-9D9F-699F99B0AB6F}" destId="{9A7F5236-1369-4DFF-B749-C5BBE772A82B}" srcOrd="6" destOrd="0" presId="urn:microsoft.com/office/officeart/2008/layout/BendingPictureSemiTransparentText"/>
    <dgm:cxn modelId="{CB0A3CF0-9B90-4BBB-B29D-C1E9BA58856C}" type="presParOf" srcId="{9A7F5236-1369-4DFF-B749-C5BBE772A82B}" destId="{6B93C839-3785-4DCB-B50A-FB80105D3324}" srcOrd="0" destOrd="0" presId="urn:microsoft.com/office/officeart/2008/layout/BendingPictureSemiTransparentText"/>
    <dgm:cxn modelId="{051DAC47-413C-4341-A204-B3D14238A442}" type="presParOf" srcId="{9A7F5236-1369-4DFF-B749-C5BBE772A82B}" destId="{B5D91277-6868-4D64-890A-725329507145}" srcOrd="1" destOrd="0" presId="urn:microsoft.com/office/officeart/2008/layout/BendingPictureSemiTransparentText"/>
    <dgm:cxn modelId="{B36700F0-E559-4949-87E3-AE2FB9194941}" type="presParOf" srcId="{5629EECC-1803-4539-9D9F-699F99B0AB6F}" destId="{3F2819F7-3B9D-4016-9EE7-74BE350BD6AF}" srcOrd="7" destOrd="0" presId="urn:microsoft.com/office/officeart/2008/layout/BendingPictureSemiTransparentText"/>
    <dgm:cxn modelId="{492BE603-6439-4D52-B08C-BC380250D3CD}" type="presParOf" srcId="{5629EECC-1803-4539-9D9F-699F99B0AB6F}" destId="{A82383CC-B441-4EC5-BE73-9F901E6E7D42}" srcOrd="8" destOrd="0" presId="urn:microsoft.com/office/officeart/2008/layout/BendingPictureSemiTransparentText"/>
    <dgm:cxn modelId="{2E8FC35B-E2E0-4100-91ED-DDB3AEE3C8DA}" type="presParOf" srcId="{A82383CC-B441-4EC5-BE73-9F901E6E7D42}" destId="{61ECAB10-CEFF-4E62-85CC-849600E8B6AE}" srcOrd="0" destOrd="0" presId="urn:microsoft.com/office/officeart/2008/layout/BendingPictureSemiTransparentText"/>
    <dgm:cxn modelId="{731F5932-44E8-4145-8546-3735AEB3244A}" type="presParOf" srcId="{A82383CC-B441-4EC5-BE73-9F901E6E7D42}" destId="{26CA6FE9-A472-4742-8354-ECA06C14B601}" srcOrd="1" destOrd="0" presId="urn:microsoft.com/office/officeart/2008/layout/BendingPictureSemiTransparentText"/>
    <dgm:cxn modelId="{8912FB41-9CCE-48EB-8922-9E2173D2EF70}" type="presParOf" srcId="{5629EECC-1803-4539-9D9F-699F99B0AB6F}" destId="{0DAE29D4-2E02-48AD-9D09-C73A9ED67974}" srcOrd="9" destOrd="0" presId="urn:microsoft.com/office/officeart/2008/layout/BendingPictureSemiTransparentText"/>
    <dgm:cxn modelId="{7A8A2BC3-BB8B-495E-B48B-64CA496A5D32}" type="presParOf" srcId="{5629EECC-1803-4539-9D9F-699F99B0AB6F}" destId="{674996FB-E753-419F-9136-61AF40EE7A55}" srcOrd="10" destOrd="0" presId="urn:microsoft.com/office/officeart/2008/layout/BendingPictureSemiTransparentText"/>
    <dgm:cxn modelId="{27ACB13B-2061-489C-8B6F-D556BEAAF616}" type="presParOf" srcId="{674996FB-E753-419F-9136-61AF40EE7A55}" destId="{0AFA694E-F280-49BC-BAE5-DA7EFE29331D}" srcOrd="0" destOrd="0" presId="urn:microsoft.com/office/officeart/2008/layout/BendingPictureSemiTransparentText"/>
    <dgm:cxn modelId="{B9121E26-F899-41AF-9EFE-E4055B297D90}" type="presParOf" srcId="{674996FB-E753-419F-9136-61AF40EE7A55}" destId="{0B0CBBA4-9EFE-4597-B7DB-DE337F873295}"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420AACC-4044-4E5D-84BC-3421184DBFAC}" type="doc">
      <dgm:prSet loTypeId="urn:microsoft.com/office/officeart/2008/layout/BendingPictureSemiTransparentText" loCatId="picture" qsTypeId="urn:microsoft.com/office/officeart/2005/8/quickstyle/simple1" qsCatId="simple" csTypeId="urn:microsoft.com/office/officeart/2005/8/colors/accent6_4" csCatId="accent6" phldr="1"/>
      <dgm:spPr/>
      <dgm:t>
        <a:bodyPr/>
        <a:lstStyle/>
        <a:p>
          <a:endParaRPr lang="zh-TW" altLang="en-US"/>
        </a:p>
      </dgm:t>
    </dgm:pt>
    <dgm:pt modelId="{AD5393D0-781E-41DA-A306-A9B10225A37E}">
      <dgm:prSet phldrT="[文字]"/>
      <dgm:spPr/>
      <dgm:t>
        <a:bodyPr/>
        <a:lstStyle/>
        <a:p>
          <a:r>
            <a:rPr lang="zh-TW" altLang="en-US" dirty="0">
              <a:latin typeface="華康方圓體W7" panose="040B0709000000000000" pitchFamily="81" charset="-120"/>
              <a:ea typeface="華康方圓體W7" panose="040B0709000000000000" pitchFamily="81" charset="-120"/>
            </a:rPr>
            <a:t>金華國中分享</a:t>
          </a:r>
        </a:p>
      </dgm:t>
    </dgm:pt>
    <dgm:pt modelId="{E3380B91-8054-40EA-A0A3-BF8DCC60B1E3}" type="parTrans" cxnId="{8BC6F9FD-9BBD-4467-A1D3-4C2CFACA1FFF}">
      <dgm:prSet/>
      <dgm:spPr/>
      <dgm:t>
        <a:bodyPr/>
        <a:lstStyle/>
        <a:p>
          <a:endParaRPr lang="zh-TW" altLang="en-US"/>
        </a:p>
      </dgm:t>
    </dgm:pt>
    <dgm:pt modelId="{8C58F6EE-6340-4528-844C-B834D5E4E77A}" type="sibTrans" cxnId="{8BC6F9FD-9BBD-4467-A1D3-4C2CFACA1FFF}">
      <dgm:prSet/>
      <dgm:spPr/>
      <dgm:t>
        <a:bodyPr/>
        <a:lstStyle/>
        <a:p>
          <a:endParaRPr lang="zh-TW" altLang="en-US"/>
        </a:p>
      </dgm:t>
    </dgm:pt>
    <dgm:pt modelId="{90108835-382F-482B-98EE-647B77F12F80}">
      <dgm:prSet phldrT="[文字]"/>
      <dgm:spPr/>
      <dgm:t>
        <a:bodyPr/>
        <a:lstStyle/>
        <a:p>
          <a:r>
            <a:rPr lang="zh-TW" altLang="en-US" dirty="0">
              <a:latin typeface="華康方圓體W7" panose="040B0709000000000000" pitchFamily="81" charset="-120"/>
              <a:ea typeface="華康方圓體W7" panose="040B0709000000000000" pitchFamily="81" charset="-120"/>
            </a:rPr>
            <a:t>龍門國中分享</a:t>
          </a:r>
        </a:p>
      </dgm:t>
    </dgm:pt>
    <dgm:pt modelId="{464F6B6B-478B-44C9-88BF-0A8D6E10F572}" type="parTrans" cxnId="{C8FCFA47-36BE-456C-8A0A-A77B0B86A6E3}">
      <dgm:prSet/>
      <dgm:spPr/>
      <dgm:t>
        <a:bodyPr/>
        <a:lstStyle/>
        <a:p>
          <a:endParaRPr lang="zh-TW" altLang="en-US"/>
        </a:p>
      </dgm:t>
    </dgm:pt>
    <dgm:pt modelId="{BD019B0E-E699-4C15-8119-19F2A16FD169}" type="sibTrans" cxnId="{C8FCFA47-36BE-456C-8A0A-A77B0B86A6E3}">
      <dgm:prSet/>
      <dgm:spPr/>
      <dgm:t>
        <a:bodyPr/>
        <a:lstStyle/>
        <a:p>
          <a:endParaRPr lang="zh-TW" altLang="en-US"/>
        </a:p>
      </dgm:t>
    </dgm:pt>
    <dgm:pt modelId="{A60AD2BA-02F7-4B6D-ABA7-B538A88E5205}">
      <dgm:prSet phldrT="[文字]"/>
      <dgm:spPr/>
      <dgm:t>
        <a:bodyPr/>
        <a:lstStyle/>
        <a:p>
          <a:r>
            <a:rPr lang="zh-TW" altLang="en-US" dirty="0">
              <a:latin typeface="華康方圓體W7" panose="040B0709000000000000" pitchFamily="81" charset="-120"/>
              <a:ea typeface="華康方圓體W7" panose="040B0709000000000000" pitchFamily="81" charset="-120"/>
            </a:rPr>
            <a:t>大合照</a:t>
          </a:r>
        </a:p>
      </dgm:t>
    </dgm:pt>
    <dgm:pt modelId="{9886F3DF-E58C-4471-A3BA-3E04FD3C8364}" type="parTrans" cxnId="{E3148321-E27F-42DA-916B-94E472641B70}">
      <dgm:prSet/>
      <dgm:spPr/>
      <dgm:t>
        <a:bodyPr/>
        <a:lstStyle/>
        <a:p>
          <a:endParaRPr lang="zh-TW" altLang="en-US"/>
        </a:p>
      </dgm:t>
    </dgm:pt>
    <dgm:pt modelId="{9DC404F9-AD3C-48B9-9836-0DA52B070330}" type="sibTrans" cxnId="{E3148321-E27F-42DA-916B-94E472641B70}">
      <dgm:prSet/>
      <dgm:spPr/>
      <dgm:t>
        <a:bodyPr/>
        <a:lstStyle/>
        <a:p>
          <a:endParaRPr lang="zh-TW" altLang="en-US"/>
        </a:p>
      </dgm:t>
    </dgm:pt>
    <dgm:pt modelId="{30231BB7-2269-4130-9B40-74CF8CDB496A}">
      <dgm:prSet phldrT="[文字]"/>
      <dgm:spPr/>
      <dgm:t>
        <a:bodyPr/>
        <a:lstStyle/>
        <a:p>
          <a:r>
            <a:rPr lang="zh-TW" altLang="en-US" dirty="0">
              <a:latin typeface="華康方圓體W7" panose="040B0709000000000000" pitchFamily="81" charset="-120"/>
              <a:ea typeface="華康方圓體W7" panose="040B0709000000000000" pitchFamily="81" charset="-120"/>
            </a:rPr>
            <a:t>士林國中分享</a:t>
          </a:r>
        </a:p>
      </dgm:t>
    </dgm:pt>
    <dgm:pt modelId="{77B0784D-EEF3-422A-83FE-43BF056548D5}" type="parTrans" cxnId="{94EB7FF1-6DED-495D-AD32-D3754D7593FF}">
      <dgm:prSet/>
      <dgm:spPr/>
      <dgm:t>
        <a:bodyPr/>
        <a:lstStyle/>
        <a:p>
          <a:endParaRPr lang="zh-TW" altLang="en-US"/>
        </a:p>
      </dgm:t>
    </dgm:pt>
    <dgm:pt modelId="{427228CC-0691-4FCC-B24A-46254F5E6028}" type="sibTrans" cxnId="{94EB7FF1-6DED-495D-AD32-D3754D7593FF}">
      <dgm:prSet/>
      <dgm:spPr/>
      <dgm:t>
        <a:bodyPr/>
        <a:lstStyle/>
        <a:p>
          <a:endParaRPr lang="zh-TW" altLang="en-US"/>
        </a:p>
      </dgm:t>
    </dgm:pt>
    <dgm:pt modelId="{6B3F7B4A-816F-4858-9AFA-252B0FAD62E7}">
      <dgm:prSet phldrT="[文字]"/>
      <dgm:spPr/>
      <dgm:t>
        <a:bodyPr/>
        <a:lstStyle/>
        <a:p>
          <a:r>
            <a:rPr lang="zh-TW" altLang="en-US" dirty="0">
              <a:latin typeface="華康方圓體W7" panose="040B0709000000000000" pitchFamily="81" charset="-120"/>
              <a:ea typeface="華康方圓體W7" panose="040B0709000000000000" pitchFamily="81" charset="-120"/>
            </a:rPr>
            <a:t>下半場雙向交流回饋</a:t>
          </a:r>
        </a:p>
      </dgm:t>
    </dgm:pt>
    <dgm:pt modelId="{3AEC56AF-B3B2-443B-9AD9-C01DCC38F09F}" type="parTrans" cxnId="{600411F0-502C-4F53-B7E2-AFBD46D1FCE2}">
      <dgm:prSet/>
      <dgm:spPr/>
      <dgm:t>
        <a:bodyPr/>
        <a:lstStyle/>
        <a:p>
          <a:endParaRPr lang="zh-TW" altLang="en-US"/>
        </a:p>
      </dgm:t>
    </dgm:pt>
    <dgm:pt modelId="{0A078C00-20F1-444B-9E39-A7B337FC28DB}" type="sibTrans" cxnId="{600411F0-502C-4F53-B7E2-AFBD46D1FCE2}">
      <dgm:prSet/>
      <dgm:spPr/>
      <dgm:t>
        <a:bodyPr/>
        <a:lstStyle/>
        <a:p>
          <a:endParaRPr lang="zh-TW" altLang="en-US"/>
        </a:p>
      </dgm:t>
    </dgm:pt>
    <dgm:pt modelId="{11083847-72CE-497E-B548-8D63C894365C}">
      <dgm:prSet phldrT="[文字]"/>
      <dgm:spPr/>
      <dgm:t>
        <a:bodyPr/>
        <a:lstStyle/>
        <a:p>
          <a:r>
            <a:rPr lang="zh-TW" altLang="en-US" dirty="0">
              <a:latin typeface="華康方圓體W7" panose="040B0709000000000000" pitchFamily="81" charset="-120"/>
              <a:ea typeface="華康方圓體W7" panose="040B0709000000000000" pitchFamily="81" charset="-120"/>
            </a:rPr>
            <a:t>綜合座談</a:t>
          </a:r>
        </a:p>
      </dgm:t>
    </dgm:pt>
    <dgm:pt modelId="{F89BF11B-2433-42FD-944E-55C472E4392F}" type="parTrans" cxnId="{40411A33-D47C-47B9-A566-7A59A803B214}">
      <dgm:prSet/>
      <dgm:spPr/>
      <dgm:t>
        <a:bodyPr/>
        <a:lstStyle/>
        <a:p>
          <a:endParaRPr lang="zh-TW" altLang="en-US"/>
        </a:p>
      </dgm:t>
    </dgm:pt>
    <dgm:pt modelId="{F4B08524-F1C5-48F6-A0AA-61EFC1F6FBE9}" type="sibTrans" cxnId="{40411A33-D47C-47B9-A566-7A59A803B214}">
      <dgm:prSet/>
      <dgm:spPr/>
      <dgm:t>
        <a:bodyPr/>
        <a:lstStyle/>
        <a:p>
          <a:endParaRPr lang="zh-TW" altLang="en-US"/>
        </a:p>
      </dgm:t>
    </dgm:pt>
    <dgm:pt modelId="{5629EECC-1803-4539-9D9F-699F99B0AB6F}" type="pres">
      <dgm:prSet presAssocID="{0420AACC-4044-4E5D-84BC-3421184DBFAC}" presName="Name0" presStyleCnt="0">
        <dgm:presLayoutVars>
          <dgm:dir/>
          <dgm:resizeHandles val="exact"/>
        </dgm:presLayoutVars>
      </dgm:prSet>
      <dgm:spPr/>
    </dgm:pt>
    <dgm:pt modelId="{07AD4CF2-9BBB-4A44-9DC8-395D3047666E}" type="pres">
      <dgm:prSet presAssocID="{AD5393D0-781E-41DA-A306-A9B10225A37E}" presName="composite" presStyleCnt="0"/>
      <dgm:spPr/>
    </dgm:pt>
    <dgm:pt modelId="{18BD1DC0-8D8F-4963-8E08-F58F1CD7DD5C}" type="pres">
      <dgm:prSet presAssocID="{AD5393D0-781E-41DA-A306-A9B10225A37E}" presName="rect1" presStyleLbl="bgShp"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472595C7-947C-4C1B-839F-3FF31AEE1955}" type="pres">
      <dgm:prSet presAssocID="{AD5393D0-781E-41DA-A306-A9B10225A37E}" presName="rect2" presStyleLbl="trBgShp" presStyleIdx="0" presStyleCnt="6" custLinFactY="-100000" custLinFactNeighborX="406" custLinFactNeighborY="-144672">
        <dgm:presLayoutVars>
          <dgm:bulletEnabled val="1"/>
        </dgm:presLayoutVars>
      </dgm:prSet>
      <dgm:spPr/>
    </dgm:pt>
    <dgm:pt modelId="{B6DDE734-F62C-4D48-B846-0BCE00C8DEF6}" type="pres">
      <dgm:prSet presAssocID="{8C58F6EE-6340-4528-844C-B834D5E4E77A}" presName="sibTrans" presStyleCnt="0"/>
      <dgm:spPr/>
    </dgm:pt>
    <dgm:pt modelId="{9A7F5236-1369-4DFF-B749-C5BBE772A82B}" type="pres">
      <dgm:prSet presAssocID="{90108835-382F-482B-98EE-647B77F12F80}" presName="composite" presStyleCnt="0"/>
      <dgm:spPr/>
    </dgm:pt>
    <dgm:pt modelId="{6B93C839-3785-4DCB-B50A-FB80105D3324}" type="pres">
      <dgm:prSet presAssocID="{90108835-382F-482B-98EE-647B77F12F80}" presName="rect1" presStyleLbl="bgShp"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B5D91277-6868-4D64-890A-725329507145}" type="pres">
      <dgm:prSet presAssocID="{90108835-382F-482B-98EE-647B77F12F80}" presName="rect2" presStyleLbl="trBgShp" presStyleIdx="1" presStyleCnt="6" custLinFactY="-100000" custLinFactNeighborX="490" custLinFactNeighborY="-141867">
        <dgm:presLayoutVars>
          <dgm:bulletEnabled val="1"/>
        </dgm:presLayoutVars>
      </dgm:prSet>
      <dgm:spPr/>
    </dgm:pt>
    <dgm:pt modelId="{A706D9F7-A25C-4447-B3CD-EF5E2C65B056}" type="pres">
      <dgm:prSet presAssocID="{BD019B0E-E699-4C15-8119-19F2A16FD169}" presName="sibTrans" presStyleCnt="0"/>
      <dgm:spPr/>
    </dgm:pt>
    <dgm:pt modelId="{6C600E55-FFE7-45C3-A528-5AF4EFF7EE97}" type="pres">
      <dgm:prSet presAssocID="{30231BB7-2269-4130-9B40-74CF8CDB496A}" presName="composite" presStyleCnt="0"/>
      <dgm:spPr/>
    </dgm:pt>
    <dgm:pt modelId="{EAA95E22-36E9-4ABD-B80D-79F0857361E6}" type="pres">
      <dgm:prSet presAssocID="{30231BB7-2269-4130-9B40-74CF8CDB496A}" presName="rect1" presStyleLbl="bgShp"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53E48766-2829-49E9-B6AD-69B25756D5CA}" type="pres">
      <dgm:prSet presAssocID="{30231BB7-2269-4130-9B40-74CF8CDB496A}" presName="rect2" presStyleLbl="trBgShp" presStyleIdx="2" presStyleCnt="6" custLinFactY="-100000" custLinFactNeighborX="138" custLinFactNeighborY="-141723">
        <dgm:presLayoutVars>
          <dgm:bulletEnabled val="1"/>
        </dgm:presLayoutVars>
      </dgm:prSet>
      <dgm:spPr/>
    </dgm:pt>
    <dgm:pt modelId="{14962399-9B91-486E-AC13-915FDE19F895}" type="pres">
      <dgm:prSet presAssocID="{427228CC-0691-4FCC-B24A-46254F5E6028}" presName="sibTrans" presStyleCnt="0"/>
      <dgm:spPr/>
    </dgm:pt>
    <dgm:pt modelId="{DB88FC94-28A0-4574-B421-278EB128296E}" type="pres">
      <dgm:prSet presAssocID="{6B3F7B4A-816F-4858-9AFA-252B0FAD62E7}" presName="composite" presStyleCnt="0"/>
      <dgm:spPr/>
    </dgm:pt>
    <dgm:pt modelId="{02B1DE13-99C5-4A64-8318-C34107EE9136}" type="pres">
      <dgm:prSet presAssocID="{6B3F7B4A-816F-4858-9AFA-252B0FAD62E7}" presName="rect1" presStyleLbl="bgShp"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dgm:spPr>
    </dgm:pt>
    <dgm:pt modelId="{E4E53758-EB2F-43FE-93A6-720576FA6AA6}" type="pres">
      <dgm:prSet presAssocID="{6B3F7B4A-816F-4858-9AFA-252B0FAD62E7}" presName="rect2" presStyleLbl="trBgShp" presStyleIdx="3" presStyleCnt="6" custLinFactY="-100000" custLinFactNeighborX="-1598" custLinFactNeighborY="-157015">
        <dgm:presLayoutVars>
          <dgm:bulletEnabled val="1"/>
        </dgm:presLayoutVars>
      </dgm:prSet>
      <dgm:spPr/>
    </dgm:pt>
    <dgm:pt modelId="{BFBD5F0E-2E2A-4187-B7D2-BA79B8A3D182}" type="pres">
      <dgm:prSet presAssocID="{0A078C00-20F1-444B-9E39-A7B337FC28DB}" presName="sibTrans" presStyleCnt="0"/>
      <dgm:spPr/>
    </dgm:pt>
    <dgm:pt modelId="{8678F187-DF54-4CFF-8B35-A88400473774}" type="pres">
      <dgm:prSet presAssocID="{11083847-72CE-497E-B548-8D63C894365C}" presName="composite" presStyleCnt="0"/>
      <dgm:spPr/>
    </dgm:pt>
    <dgm:pt modelId="{BCF9F943-24E2-46C1-96AB-2AF0ECB60F65}" type="pres">
      <dgm:prSet presAssocID="{11083847-72CE-497E-B548-8D63C894365C}" presName="rect1" presStyleLbl="bgShp" presStyleIdx="4" presStyleCnt="6" custLinFactNeighborX="-3064" custLinFactNeighborY="718"/>
      <dgm:spPr>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dgm:spPr>
    </dgm:pt>
    <dgm:pt modelId="{D54F8CC1-6597-4B8C-8845-07F9A3941C8D}" type="pres">
      <dgm:prSet presAssocID="{11083847-72CE-497E-B548-8D63C894365C}" presName="rect2" presStyleLbl="trBgShp" presStyleIdx="4" presStyleCnt="6" custLinFactY="-100000" custLinFactNeighborX="-2450" custLinFactNeighborY="-166760">
        <dgm:presLayoutVars>
          <dgm:bulletEnabled val="1"/>
        </dgm:presLayoutVars>
      </dgm:prSet>
      <dgm:spPr/>
    </dgm:pt>
    <dgm:pt modelId="{78275852-4386-4FE0-A3C6-37FD67EFDBB0}" type="pres">
      <dgm:prSet presAssocID="{F4B08524-F1C5-48F6-A0AA-61EFC1F6FBE9}" presName="sibTrans" presStyleCnt="0"/>
      <dgm:spPr/>
    </dgm:pt>
    <dgm:pt modelId="{ADFAEFB1-1FCA-4E42-988E-17C9F2D4F628}" type="pres">
      <dgm:prSet presAssocID="{A60AD2BA-02F7-4B6D-ABA7-B538A88E5205}" presName="composite" presStyleCnt="0"/>
      <dgm:spPr/>
    </dgm:pt>
    <dgm:pt modelId="{046C3946-EB88-4D53-A387-1697D970497D}" type="pres">
      <dgm:prSet presAssocID="{A60AD2BA-02F7-4B6D-ABA7-B538A88E5205}" presName="rect1" presStyleLbl="bgShp"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dgm:spPr>
    </dgm:pt>
    <dgm:pt modelId="{BBE87F58-1367-40DA-9FEE-24BC9106E692}" type="pres">
      <dgm:prSet presAssocID="{A60AD2BA-02F7-4B6D-ABA7-B538A88E5205}" presName="rect2" presStyleLbl="trBgShp" presStyleIdx="5" presStyleCnt="6" custLinFactY="-100000" custLinFactNeighborX="34" custLinFactNeighborY="-164202">
        <dgm:presLayoutVars>
          <dgm:bulletEnabled val="1"/>
        </dgm:presLayoutVars>
      </dgm:prSet>
      <dgm:spPr/>
    </dgm:pt>
  </dgm:ptLst>
  <dgm:cxnLst>
    <dgm:cxn modelId="{AC7F0B16-5211-4570-ADA0-A5BC17DF87F7}" type="presOf" srcId="{A60AD2BA-02F7-4B6D-ABA7-B538A88E5205}" destId="{BBE87F58-1367-40DA-9FEE-24BC9106E692}" srcOrd="0" destOrd="0" presId="urn:microsoft.com/office/officeart/2008/layout/BendingPictureSemiTransparentText"/>
    <dgm:cxn modelId="{3E2EFA16-E664-4DEE-B10F-A1B9D64A7ADE}" type="presOf" srcId="{0420AACC-4044-4E5D-84BC-3421184DBFAC}" destId="{5629EECC-1803-4539-9D9F-699F99B0AB6F}" srcOrd="0" destOrd="0" presId="urn:microsoft.com/office/officeart/2008/layout/BendingPictureSemiTransparentText"/>
    <dgm:cxn modelId="{E3148321-E27F-42DA-916B-94E472641B70}" srcId="{0420AACC-4044-4E5D-84BC-3421184DBFAC}" destId="{A60AD2BA-02F7-4B6D-ABA7-B538A88E5205}" srcOrd="5" destOrd="0" parTransId="{9886F3DF-E58C-4471-A3BA-3E04FD3C8364}" sibTransId="{9DC404F9-AD3C-48B9-9836-0DA52B070330}"/>
    <dgm:cxn modelId="{40411A33-D47C-47B9-A566-7A59A803B214}" srcId="{0420AACC-4044-4E5D-84BC-3421184DBFAC}" destId="{11083847-72CE-497E-B548-8D63C894365C}" srcOrd="4" destOrd="0" parTransId="{F89BF11B-2433-42FD-944E-55C472E4392F}" sibTransId="{F4B08524-F1C5-48F6-A0AA-61EFC1F6FBE9}"/>
    <dgm:cxn modelId="{C8FCFA47-36BE-456C-8A0A-A77B0B86A6E3}" srcId="{0420AACC-4044-4E5D-84BC-3421184DBFAC}" destId="{90108835-382F-482B-98EE-647B77F12F80}" srcOrd="1" destOrd="0" parTransId="{464F6B6B-478B-44C9-88BF-0A8D6E10F572}" sibTransId="{BD019B0E-E699-4C15-8119-19F2A16FD169}"/>
    <dgm:cxn modelId="{4C643E6C-16FD-4F86-AD62-F96E16F6F01D}" type="presOf" srcId="{30231BB7-2269-4130-9B40-74CF8CDB496A}" destId="{53E48766-2829-49E9-B6AD-69B25756D5CA}" srcOrd="0" destOrd="0" presId="urn:microsoft.com/office/officeart/2008/layout/BendingPictureSemiTransparentText"/>
    <dgm:cxn modelId="{D014FC92-2E3E-4CCB-87CB-613BA18AACB6}" type="presOf" srcId="{90108835-382F-482B-98EE-647B77F12F80}" destId="{B5D91277-6868-4D64-890A-725329507145}" srcOrd="0" destOrd="0" presId="urn:microsoft.com/office/officeart/2008/layout/BendingPictureSemiTransparentText"/>
    <dgm:cxn modelId="{BED702B8-C3CA-4CA2-9A95-22CD02872339}" type="presOf" srcId="{11083847-72CE-497E-B548-8D63C894365C}" destId="{D54F8CC1-6597-4B8C-8845-07F9A3941C8D}" srcOrd="0" destOrd="0" presId="urn:microsoft.com/office/officeart/2008/layout/BendingPictureSemiTransparentText"/>
    <dgm:cxn modelId="{0273C7E1-BA30-4AEF-A93D-C824C522711F}" type="presOf" srcId="{6B3F7B4A-816F-4858-9AFA-252B0FAD62E7}" destId="{E4E53758-EB2F-43FE-93A6-720576FA6AA6}" srcOrd="0" destOrd="0" presId="urn:microsoft.com/office/officeart/2008/layout/BendingPictureSemiTransparentText"/>
    <dgm:cxn modelId="{DE0256E4-7F9F-4392-81E5-5E042A11E576}" type="presOf" srcId="{AD5393D0-781E-41DA-A306-A9B10225A37E}" destId="{472595C7-947C-4C1B-839F-3FF31AEE1955}" srcOrd="0" destOrd="0" presId="urn:microsoft.com/office/officeart/2008/layout/BendingPictureSemiTransparentText"/>
    <dgm:cxn modelId="{600411F0-502C-4F53-B7E2-AFBD46D1FCE2}" srcId="{0420AACC-4044-4E5D-84BC-3421184DBFAC}" destId="{6B3F7B4A-816F-4858-9AFA-252B0FAD62E7}" srcOrd="3" destOrd="0" parTransId="{3AEC56AF-B3B2-443B-9AD9-C01DCC38F09F}" sibTransId="{0A078C00-20F1-444B-9E39-A7B337FC28DB}"/>
    <dgm:cxn modelId="{94EB7FF1-6DED-495D-AD32-D3754D7593FF}" srcId="{0420AACC-4044-4E5D-84BC-3421184DBFAC}" destId="{30231BB7-2269-4130-9B40-74CF8CDB496A}" srcOrd="2" destOrd="0" parTransId="{77B0784D-EEF3-422A-83FE-43BF056548D5}" sibTransId="{427228CC-0691-4FCC-B24A-46254F5E6028}"/>
    <dgm:cxn modelId="{8BC6F9FD-9BBD-4467-A1D3-4C2CFACA1FFF}" srcId="{0420AACC-4044-4E5D-84BC-3421184DBFAC}" destId="{AD5393D0-781E-41DA-A306-A9B10225A37E}" srcOrd="0" destOrd="0" parTransId="{E3380B91-8054-40EA-A0A3-BF8DCC60B1E3}" sibTransId="{8C58F6EE-6340-4528-844C-B834D5E4E77A}"/>
    <dgm:cxn modelId="{EB14C0ED-848F-4135-B642-25B931999AAE}" type="presParOf" srcId="{5629EECC-1803-4539-9D9F-699F99B0AB6F}" destId="{07AD4CF2-9BBB-4A44-9DC8-395D3047666E}" srcOrd="0" destOrd="0" presId="urn:microsoft.com/office/officeart/2008/layout/BendingPictureSemiTransparentText"/>
    <dgm:cxn modelId="{1A7B2CD6-4529-41E6-93D7-1413B1C20738}" type="presParOf" srcId="{07AD4CF2-9BBB-4A44-9DC8-395D3047666E}" destId="{18BD1DC0-8D8F-4963-8E08-F58F1CD7DD5C}" srcOrd="0" destOrd="0" presId="urn:microsoft.com/office/officeart/2008/layout/BendingPictureSemiTransparentText"/>
    <dgm:cxn modelId="{0C2CA6D0-E280-4E2F-8995-005C13788F0F}" type="presParOf" srcId="{07AD4CF2-9BBB-4A44-9DC8-395D3047666E}" destId="{472595C7-947C-4C1B-839F-3FF31AEE1955}" srcOrd="1" destOrd="0" presId="urn:microsoft.com/office/officeart/2008/layout/BendingPictureSemiTransparentText"/>
    <dgm:cxn modelId="{658803EC-E983-405B-AFBC-B731229E622F}" type="presParOf" srcId="{5629EECC-1803-4539-9D9F-699F99B0AB6F}" destId="{B6DDE734-F62C-4D48-B846-0BCE00C8DEF6}" srcOrd="1" destOrd="0" presId="urn:microsoft.com/office/officeart/2008/layout/BendingPictureSemiTransparentText"/>
    <dgm:cxn modelId="{E745BE20-D4D0-40BA-BDD3-0567B1EC7DD0}" type="presParOf" srcId="{5629EECC-1803-4539-9D9F-699F99B0AB6F}" destId="{9A7F5236-1369-4DFF-B749-C5BBE772A82B}" srcOrd="2" destOrd="0" presId="urn:microsoft.com/office/officeart/2008/layout/BendingPictureSemiTransparentText"/>
    <dgm:cxn modelId="{CB0A3CF0-9B90-4BBB-B29D-C1E9BA58856C}" type="presParOf" srcId="{9A7F5236-1369-4DFF-B749-C5BBE772A82B}" destId="{6B93C839-3785-4DCB-B50A-FB80105D3324}" srcOrd="0" destOrd="0" presId="urn:microsoft.com/office/officeart/2008/layout/BendingPictureSemiTransparentText"/>
    <dgm:cxn modelId="{051DAC47-413C-4341-A204-B3D14238A442}" type="presParOf" srcId="{9A7F5236-1369-4DFF-B749-C5BBE772A82B}" destId="{B5D91277-6868-4D64-890A-725329507145}" srcOrd="1" destOrd="0" presId="urn:microsoft.com/office/officeart/2008/layout/BendingPictureSemiTransparentText"/>
    <dgm:cxn modelId="{BA7FC9AD-0481-4EAD-B203-7B9E3A434A2F}" type="presParOf" srcId="{5629EECC-1803-4539-9D9F-699F99B0AB6F}" destId="{A706D9F7-A25C-4447-B3CD-EF5E2C65B056}" srcOrd="3" destOrd="0" presId="urn:microsoft.com/office/officeart/2008/layout/BendingPictureSemiTransparentText"/>
    <dgm:cxn modelId="{329057EF-5990-4FA0-97D1-9671B0C57D72}" type="presParOf" srcId="{5629EECC-1803-4539-9D9F-699F99B0AB6F}" destId="{6C600E55-FFE7-45C3-A528-5AF4EFF7EE97}" srcOrd="4" destOrd="0" presId="urn:microsoft.com/office/officeart/2008/layout/BendingPictureSemiTransparentText"/>
    <dgm:cxn modelId="{DB808CDE-7EDB-448A-9BFE-A42D95C99FD5}" type="presParOf" srcId="{6C600E55-FFE7-45C3-A528-5AF4EFF7EE97}" destId="{EAA95E22-36E9-4ABD-B80D-79F0857361E6}" srcOrd="0" destOrd="0" presId="urn:microsoft.com/office/officeart/2008/layout/BendingPictureSemiTransparentText"/>
    <dgm:cxn modelId="{8B46C633-96D3-4090-B78B-33618B5A7AC3}" type="presParOf" srcId="{6C600E55-FFE7-45C3-A528-5AF4EFF7EE97}" destId="{53E48766-2829-49E9-B6AD-69B25756D5CA}" srcOrd="1" destOrd="0" presId="urn:microsoft.com/office/officeart/2008/layout/BendingPictureSemiTransparentText"/>
    <dgm:cxn modelId="{D7C2CEAB-89A7-4094-8FA5-50A6CFD1F0AA}" type="presParOf" srcId="{5629EECC-1803-4539-9D9F-699F99B0AB6F}" destId="{14962399-9B91-486E-AC13-915FDE19F895}" srcOrd="5" destOrd="0" presId="urn:microsoft.com/office/officeart/2008/layout/BendingPictureSemiTransparentText"/>
    <dgm:cxn modelId="{3D7699D7-822D-4A55-B426-F5EBD833CE6E}" type="presParOf" srcId="{5629EECC-1803-4539-9D9F-699F99B0AB6F}" destId="{DB88FC94-28A0-4574-B421-278EB128296E}" srcOrd="6" destOrd="0" presId="urn:microsoft.com/office/officeart/2008/layout/BendingPictureSemiTransparentText"/>
    <dgm:cxn modelId="{2CFA8912-81C7-4D7D-9235-4BC596A6DFB6}" type="presParOf" srcId="{DB88FC94-28A0-4574-B421-278EB128296E}" destId="{02B1DE13-99C5-4A64-8318-C34107EE9136}" srcOrd="0" destOrd="0" presId="urn:microsoft.com/office/officeart/2008/layout/BendingPictureSemiTransparentText"/>
    <dgm:cxn modelId="{DBE2C379-D450-4316-BEE4-D35343C771A0}" type="presParOf" srcId="{DB88FC94-28A0-4574-B421-278EB128296E}" destId="{E4E53758-EB2F-43FE-93A6-720576FA6AA6}" srcOrd="1" destOrd="0" presId="urn:microsoft.com/office/officeart/2008/layout/BendingPictureSemiTransparentText"/>
    <dgm:cxn modelId="{DCB558E4-871F-40C5-B6CA-91CF6564EA17}" type="presParOf" srcId="{5629EECC-1803-4539-9D9F-699F99B0AB6F}" destId="{BFBD5F0E-2E2A-4187-B7D2-BA79B8A3D182}" srcOrd="7" destOrd="0" presId="urn:microsoft.com/office/officeart/2008/layout/BendingPictureSemiTransparentText"/>
    <dgm:cxn modelId="{97BA70FA-15CE-46BB-91FF-8AC4960DBFE2}" type="presParOf" srcId="{5629EECC-1803-4539-9D9F-699F99B0AB6F}" destId="{8678F187-DF54-4CFF-8B35-A88400473774}" srcOrd="8" destOrd="0" presId="urn:microsoft.com/office/officeart/2008/layout/BendingPictureSemiTransparentText"/>
    <dgm:cxn modelId="{E389F8CD-32C9-4FAE-A5BA-E2A0FA325EB4}" type="presParOf" srcId="{8678F187-DF54-4CFF-8B35-A88400473774}" destId="{BCF9F943-24E2-46C1-96AB-2AF0ECB60F65}" srcOrd="0" destOrd="0" presId="urn:microsoft.com/office/officeart/2008/layout/BendingPictureSemiTransparentText"/>
    <dgm:cxn modelId="{BD2C67A5-E78D-417F-B15B-83CD23029BBA}" type="presParOf" srcId="{8678F187-DF54-4CFF-8B35-A88400473774}" destId="{D54F8CC1-6597-4B8C-8845-07F9A3941C8D}" srcOrd="1" destOrd="0" presId="urn:microsoft.com/office/officeart/2008/layout/BendingPictureSemiTransparentText"/>
    <dgm:cxn modelId="{C6727074-2F01-4ABA-B3DB-E73C3803D512}" type="presParOf" srcId="{5629EECC-1803-4539-9D9F-699F99B0AB6F}" destId="{78275852-4386-4FE0-A3C6-37FD67EFDBB0}" srcOrd="9" destOrd="0" presId="urn:microsoft.com/office/officeart/2008/layout/BendingPictureSemiTransparentText"/>
    <dgm:cxn modelId="{4F808B9C-1E8F-4AED-A735-3D76116ECF46}" type="presParOf" srcId="{5629EECC-1803-4539-9D9F-699F99B0AB6F}" destId="{ADFAEFB1-1FCA-4E42-988E-17C9F2D4F628}" srcOrd="10" destOrd="0" presId="urn:microsoft.com/office/officeart/2008/layout/BendingPictureSemiTransparentText"/>
    <dgm:cxn modelId="{FA5D7C66-F978-4183-8127-A5231E9AA5DB}" type="presParOf" srcId="{ADFAEFB1-1FCA-4E42-988E-17C9F2D4F628}" destId="{046C3946-EB88-4D53-A387-1697D970497D}" srcOrd="0" destOrd="0" presId="urn:microsoft.com/office/officeart/2008/layout/BendingPictureSemiTransparentText"/>
    <dgm:cxn modelId="{1DC12FC8-E80C-4DAC-93D7-97EB4F46EF2C}" type="presParOf" srcId="{ADFAEFB1-1FCA-4E42-988E-17C9F2D4F628}" destId="{BBE87F58-1367-40DA-9FEE-24BC9106E692}"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1ED48B8-2854-452C-B7BC-4A9AF382494A}"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zh-TW" altLang="en-US"/>
        </a:p>
      </dgm:t>
    </dgm:pt>
    <dgm:pt modelId="{10A2E80B-628B-4978-939F-2FAE97E8A6CB}">
      <dgm:prSet phldrT="[文字]" custT="1"/>
      <dgm:spPr/>
      <dgm:t>
        <a:bodyPr/>
        <a:lstStyle/>
        <a:p>
          <a:pPr>
            <a:lnSpc>
              <a:spcPct val="100000"/>
            </a:lnSpc>
          </a:pPr>
          <a:r>
            <a:rPr lang="en-US" altLang="zh-TW" sz="3200" dirty="0">
              <a:latin typeface="可画动感隶书" panose="02020500000000000000" charset="-120"/>
              <a:ea typeface="可画动感隶书" panose="02020500000000000000" charset="-120"/>
            </a:rPr>
            <a:t>113</a:t>
          </a:r>
          <a:r>
            <a:rPr lang="zh-TW" altLang="en-US" sz="3200" dirty="0">
              <a:latin typeface="可画动感隶书" panose="02020500000000000000" charset="-120"/>
              <a:ea typeface="可画动感隶书" panose="02020500000000000000" charset="-120"/>
            </a:rPr>
            <a:t>年</a:t>
          </a:r>
          <a:r>
            <a:rPr lang="en-US" altLang="zh-TW" sz="3200" dirty="0">
              <a:latin typeface="可画动感隶书" panose="02020500000000000000" charset="-120"/>
              <a:ea typeface="可画动感隶书" panose="02020500000000000000" charset="-120"/>
            </a:rPr>
            <a:t>7</a:t>
          </a:r>
          <a:r>
            <a:rPr lang="zh-TW" altLang="en-US" sz="3200" dirty="0">
              <a:latin typeface="可画动感隶书" panose="02020500000000000000" charset="-120"/>
              <a:ea typeface="可画动感隶书" panose="02020500000000000000" charset="-120"/>
            </a:rPr>
            <a:t>月</a:t>
          </a:r>
          <a:r>
            <a:rPr lang="en-US" altLang="zh-TW" sz="3200" dirty="0">
              <a:latin typeface="可画动感隶书" panose="02020500000000000000" charset="-120"/>
              <a:ea typeface="可画动感隶书" panose="02020500000000000000" charset="-120"/>
            </a:rPr>
            <a:t>9</a:t>
          </a:r>
          <a:r>
            <a:rPr lang="zh-TW" altLang="en-US" sz="3200" dirty="0">
              <a:latin typeface="可画动感隶书" panose="02020500000000000000" charset="-120"/>
              <a:ea typeface="可画动感隶书" panose="02020500000000000000" charset="-120"/>
            </a:rPr>
            <a:t>日</a:t>
          </a:r>
          <a:endParaRPr lang="en-US" altLang="zh-TW" sz="3200" dirty="0">
            <a:latin typeface="可画动感隶书" panose="02020500000000000000" charset="-120"/>
            <a:ea typeface="可画动感隶书" panose="02020500000000000000" charset="-120"/>
          </a:endParaRPr>
        </a:p>
        <a:p>
          <a:pPr>
            <a:lnSpc>
              <a:spcPct val="100000"/>
            </a:lnSpc>
          </a:pPr>
          <a:r>
            <a:rPr lang="zh-TW" altLang="zh-TW" sz="3200" dirty="0">
              <a:latin typeface="可画动感隶书" panose="02020500000000000000" charset="-120"/>
              <a:ea typeface="可画动感隶书" panose="02020500000000000000" charset="-120"/>
            </a:rPr>
            <a:t>臺北市</a:t>
          </a:r>
          <a:r>
            <a:rPr lang="en-US" altLang="zh-TW" sz="3200" dirty="0">
              <a:latin typeface="可画动感隶书" panose="02020500000000000000" charset="-120"/>
              <a:ea typeface="可画动感隶书" panose="02020500000000000000" charset="-120"/>
            </a:rPr>
            <a:t>112</a:t>
          </a:r>
          <a:r>
            <a:rPr lang="zh-TW" altLang="zh-TW" sz="3200" dirty="0">
              <a:latin typeface="可画动感隶书" panose="02020500000000000000" charset="-120"/>
              <a:ea typeface="可画动感隶书" panose="02020500000000000000" charset="-120"/>
            </a:rPr>
            <a:t>學年度國中課程領導組活化學校協作群組</a:t>
          </a:r>
          <a:r>
            <a:rPr lang="zh-TW" altLang="en-US" sz="3200" dirty="0">
              <a:latin typeface="可画动感隶书" panose="02020500000000000000" charset="-120"/>
              <a:ea typeface="可画动感隶书" panose="02020500000000000000" charset="-120"/>
            </a:rPr>
            <a:t>七</a:t>
          </a:r>
          <a:r>
            <a:rPr lang="zh-TW" altLang="zh-TW" sz="3200" dirty="0">
              <a:latin typeface="可画动感隶书" panose="02020500000000000000" charset="-120"/>
              <a:ea typeface="可画动感隶书" panose="02020500000000000000" charset="-120"/>
            </a:rPr>
            <a:t>月份工作會議</a:t>
          </a:r>
          <a:endParaRPr lang="zh-TW" altLang="en-US" sz="3200" dirty="0">
            <a:latin typeface="可画动感隶书" panose="02020500000000000000" charset="-120"/>
            <a:ea typeface="可画动感隶书" panose="02020500000000000000" charset="-120"/>
          </a:endParaRPr>
        </a:p>
      </dgm:t>
    </dgm:pt>
    <dgm:pt modelId="{2016BF41-89E6-40F6-BCF6-3019DBD524A5}" type="parTrans" cxnId="{86B2ACBD-F9FD-4DF5-AF2E-F36719D9A961}">
      <dgm:prSet/>
      <dgm:spPr/>
      <dgm:t>
        <a:bodyPr/>
        <a:lstStyle/>
        <a:p>
          <a:endParaRPr lang="zh-TW" altLang="en-US"/>
        </a:p>
      </dgm:t>
    </dgm:pt>
    <dgm:pt modelId="{26970E4A-5F89-49D1-85ED-3771BC61B6D7}" type="sibTrans" cxnId="{86B2ACBD-F9FD-4DF5-AF2E-F36719D9A961}">
      <dgm:prSet/>
      <dgm:spPr/>
      <dgm:t>
        <a:bodyPr/>
        <a:lstStyle/>
        <a:p>
          <a:endParaRPr lang="zh-TW" altLang="en-US"/>
        </a:p>
      </dgm:t>
    </dgm:pt>
    <dgm:pt modelId="{19676581-5F4D-4B55-A6F7-B1503CF477FE}" type="pres">
      <dgm:prSet presAssocID="{F1ED48B8-2854-452C-B7BC-4A9AF382494A}" presName="Name0" presStyleCnt="0">
        <dgm:presLayoutVars>
          <dgm:dir/>
          <dgm:resizeHandles val="exact"/>
        </dgm:presLayoutVars>
      </dgm:prSet>
      <dgm:spPr/>
    </dgm:pt>
    <dgm:pt modelId="{8C3B8625-9B12-4520-9BBA-E9549410208D}" type="pres">
      <dgm:prSet presAssocID="{10A2E80B-628B-4978-939F-2FAE97E8A6CB}" presName="composite" presStyleCnt="0"/>
      <dgm:spPr/>
    </dgm:pt>
    <dgm:pt modelId="{0A84187B-58B3-4982-8833-1F3ABD9B0BA5}" type="pres">
      <dgm:prSet presAssocID="{10A2E80B-628B-4978-939F-2FAE97E8A6CB}" presName="rect1" presStyleLbl="bgShp" presStyleIdx="0" presStyleCnt="1" custScaleX="335603" custScaleY="1827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0000" b="-30000"/>
          </a:stretch>
        </a:blipFill>
      </dgm:spPr>
    </dgm:pt>
    <dgm:pt modelId="{169118BE-9F78-4381-B2D0-A8A9753C8B9F}" type="pres">
      <dgm:prSet presAssocID="{10A2E80B-628B-4978-939F-2FAE97E8A6CB}" presName="rect2" presStyleLbl="trBgShp" presStyleIdx="0" presStyleCnt="1" custScaleX="284582" custScaleY="173454" custLinFactY="-200000" custLinFactNeighborX="-2761" custLinFactNeighborY="-204415">
        <dgm:presLayoutVars>
          <dgm:bulletEnabled val="1"/>
        </dgm:presLayoutVars>
      </dgm:prSet>
      <dgm:spPr/>
    </dgm:pt>
  </dgm:ptLst>
  <dgm:cxnLst>
    <dgm:cxn modelId="{DA82F612-C99E-4539-BFC8-4C44E6372C7A}" type="presOf" srcId="{10A2E80B-628B-4978-939F-2FAE97E8A6CB}" destId="{169118BE-9F78-4381-B2D0-A8A9753C8B9F}" srcOrd="0" destOrd="0" presId="urn:microsoft.com/office/officeart/2008/layout/BendingPictureSemiTransparentText"/>
    <dgm:cxn modelId="{86B2ACBD-F9FD-4DF5-AF2E-F36719D9A961}" srcId="{F1ED48B8-2854-452C-B7BC-4A9AF382494A}" destId="{10A2E80B-628B-4978-939F-2FAE97E8A6CB}" srcOrd="0" destOrd="0" parTransId="{2016BF41-89E6-40F6-BCF6-3019DBD524A5}" sibTransId="{26970E4A-5F89-49D1-85ED-3771BC61B6D7}"/>
    <dgm:cxn modelId="{8E5BE3F7-887F-4504-9A68-32B38585FB30}" type="presOf" srcId="{F1ED48B8-2854-452C-B7BC-4A9AF382494A}" destId="{19676581-5F4D-4B55-A6F7-B1503CF477FE}" srcOrd="0" destOrd="0" presId="urn:microsoft.com/office/officeart/2008/layout/BendingPictureSemiTransparentText"/>
    <dgm:cxn modelId="{108BFE2A-F383-4EFD-8EE6-BE3357577C56}" type="presParOf" srcId="{19676581-5F4D-4B55-A6F7-B1503CF477FE}" destId="{8C3B8625-9B12-4520-9BBA-E9549410208D}" srcOrd="0" destOrd="0" presId="urn:microsoft.com/office/officeart/2008/layout/BendingPictureSemiTransparentText"/>
    <dgm:cxn modelId="{A42F08CC-17DA-4055-A980-E815A592CF16}" type="presParOf" srcId="{8C3B8625-9B12-4520-9BBA-E9549410208D}" destId="{0A84187B-58B3-4982-8833-1F3ABD9B0BA5}" srcOrd="0" destOrd="0" presId="urn:microsoft.com/office/officeart/2008/layout/BendingPictureSemiTransparentText"/>
    <dgm:cxn modelId="{E60BF9DA-6BA0-41AE-B29A-181B740003CA}" type="presParOf" srcId="{8C3B8625-9B12-4520-9BBA-E9549410208D}" destId="{169118BE-9F78-4381-B2D0-A8A9753C8B9F}"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26BBB84-8723-40BC-87F3-61E86A12F9CB}"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zh-TW" altLang="en-US"/>
        </a:p>
      </dgm:t>
    </dgm:pt>
    <dgm:pt modelId="{9401A5CF-8515-4B6E-89AE-82A6FC483190}">
      <dgm:prSet phldrT="[文字]"/>
      <dgm:spPr/>
      <dgm:t>
        <a:bodyPr/>
        <a:lstStyle/>
        <a:p>
          <a:r>
            <a:rPr lang="zh-TW" altLang="en-US" dirty="0">
              <a:latin typeface="清松手寫體1" panose="00000500000000000000" pitchFamily="2" charset="-120"/>
              <a:ea typeface="清松手寫體1" panose="00000500000000000000" pitchFamily="2" charset="-120"/>
            </a:rPr>
            <a:t>敦化國中工作成果分享</a:t>
          </a:r>
        </a:p>
      </dgm:t>
    </dgm:pt>
    <dgm:pt modelId="{FFD8C224-9F15-4FB9-82B2-B96E8F0F9CD0}" type="parTrans" cxnId="{083B3D3F-065A-4C71-8AAC-5D7DCB8DB486}">
      <dgm:prSet/>
      <dgm:spPr/>
      <dgm:t>
        <a:bodyPr/>
        <a:lstStyle/>
        <a:p>
          <a:endParaRPr lang="zh-TW" altLang="en-US">
            <a:latin typeface="清松手寫體1" panose="00000500000000000000" pitchFamily="2" charset="-120"/>
            <a:ea typeface="清松手寫體1" panose="00000500000000000000" pitchFamily="2" charset="-120"/>
          </a:endParaRPr>
        </a:p>
      </dgm:t>
    </dgm:pt>
    <dgm:pt modelId="{7C547004-A73E-4C2B-9CE6-4BF49417027F}" type="sibTrans" cxnId="{083B3D3F-065A-4C71-8AAC-5D7DCB8DB486}">
      <dgm:prSet/>
      <dgm:spPr/>
      <dgm:t>
        <a:bodyPr/>
        <a:lstStyle/>
        <a:p>
          <a:endParaRPr lang="zh-TW" altLang="en-US">
            <a:latin typeface="清松手寫體1" panose="00000500000000000000" pitchFamily="2" charset="-120"/>
            <a:ea typeface="清松手寫體1" panose="00000500000000000000" pitchFamily="2" charset="-120"/>
          </a:endParaRPr>
        </a:p>
      </dgm:t>
    </dgm:pt>
    <dgm:pt modelId="{78535446-7430-4818-B2B7-D47031D7FED4}">
      <dgm:prSet phldrT="[文字]"/>
      <dgm:spPr/>
      <dgm:t>
        <a:bodyPr/>
        <a:lstStyle/>
        <a:p>
          <a:r>
            <a:rPr lang="zh-TW" altLang="en-US" dirty="0">
              <a:latin typeface="清松手寫體1" panose="00000500000000000000" pitchFamily="2" charset="-120"/>
              <a:ea typeface="清松手寫體1" panose="00000500000000000000" pitchFamily="2" charset="-120"/>
            </a:rPr>
            <a:t>實踐國中工作成果分享</a:t>
          </a:r>
        </a:p>
      </dgm:t>
    </dgm:pt>
    <dgm:pt modelId="{DEFC9C83-79E7-473E-BD34-662334FD3A4D}" type="parTrans" cxnId="{3CDCB3FE-187E-4060-9C84-84049AB8BD3D}">
      <dgm:prSet/>
      <dgm:spPr/>
      <dgm:t>
        <a:bodyPr/>
        <a:lstStyle/>
        <a:p>
          <a:endParaRPr lang="zh-TW" altLang="en-US">
            <a:latin typeface="清松手寫體1" panose="00000500000000000000" pitchFamily="2" charset="-120"/>
            <a:ea typeface="清松手寫體1" panose="00000500000000000000" pitchFamily="2" charset="-120"/>
          </a:endParaRPr>
        </a:p>
      </dgm:t>
    </dgm:pt>
    <dgm:pt modelId="{EAC16EB8-2A0E-4838-95BE-14FF7B7CB260}" type="sibTrans" cxnId="{3CDCB3FE-187E-4060-9C84-84049AB8BD3D}">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07595EC-EE57-4CCA-97B2-D88F79006140}">
      <dgm:prSet phldrT="[文字]"/>
      <dgm:spPr/>
      <dgm:t>
        <a:bodyPr/>
        <a:lstStyle/>
        <a:p>
          <a:r>
            <a:rPr lang="zh-TW" altLang="en-US" dirty="0">
              <a:latin typeface="清松手寫體1" panose="00000500000000000000" pitchFamily="2" charset="-120"/>
              <a:ea typeface="清松手寫體1" panose="00000500000000000000" pitchFamily="2" charset="-120"/>
            </a:rPr>
            <a:t>北政國中工作成果分享</a:t>
          </a:r>
        </a:p>
      </dgm:t>
    </dgm:pt>
    <dgm:pt modelId="{B3A3C79C-C964-4405-B8D5-AF678F20A4BD}" type="parTrans" cxnId="{E0866B61-43EF-485D-9FF7-48E594BA7F8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69B4BC2C-726D-4239-965F-D5408CE97972}" type="sibTrans" cxnId="{E0866B61-43EF-485D-9FF7-48E594BA7F8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A480B7B0-870E-4A17-871C-AC973476532F}">
      <dgm:prSet phldrT="[文字]"/>
      <dgm:spPr/>
      <dgm:t>
        <a:bodyPr/>
        <a:lstStyle/>
        <a:p>
          <a:r>
            <a:rPr lang="zh-TW" altLang="en-US" dirty="0">
              <a:latin typeface="清松手寫體1" panose="00000500000000000000" pitchFamily="2" charset="-120"/>
              <a:ea typeface="清松手寫體1" panose="00000500000000000000" pitchFamily="2" charset="-120"/>
            </a:rPr>
            <a:t>景興國中工作成果分享</a:t>
          </a:r>
        </a:p>
      </dgm:t>
    </dgm:pt>
    <dgm:pt modelId="{202F5A89-C565-4F84-BBDF-3476BF84FE52}" type="parTrans" cxnId="{F29128E2-022B-4817-8774-33BC7AAB1C9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BE2EB48D-28B1-479D-8952-F8C6B802CDED}" type="sibTrans" cxnId="{F29128E2-022B-4817-8774-33BC7AAB1C9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42DD845B-F4DB-4097-BC47-1120B3A7BC0D}" type="pres">
      <dgm:prSet presAssocID="{E26BBB84-8723-40BC-87F3-61E86A12F9CB}" presName="Name0" presStyleCnt="0">
        <dgm:presLayoutVars>
          <dgm:dir/>
          <dgm:resizeHandles val="exact"/>
        </dgm:presLayoutVars>
      </dgm:prSet>
      <dgm:spPr/>
    </dgm:pt>
    <dgm:pt modelId="{7F00157C-9C86-438F-B031-E34F18A1C263}" type="pres">
      <dgm:prSet presAssocID="{A480B7B0-870E-4A17-871C-AC973476532F}" presName="composite" presStyleCnt="0"/>
      <dgm:spPr/>
    </dgm:pt>
    <dgm:pt modelId="{2FCC0A57-122E-42D2-A52C-282AF271EF7F}" type="pres">
      <dgm:prSet presAssocID="{A480B7B0-870E-4A17-871C-AC973476532F}" presName="rect1" presStyleLbl="bgShp"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pt>
    <dgm:pt modelId="{D15FACC9-F27B-49A6-BA12-86DD5A673536}" type="pres">
      <dgm:prSet presAssocID="{A480B7B0-870E-4A17-871C-AC973476532F}" presName="rect2" presStyleLbl="trBgShp" presStyleIdx="0" presStyleCnt="4">
        <dgm:presLayoutVars>
          <dgm:bulletEnabled val="1"/>
        </dgm:presLayoutVars>
      </dgm:prSet>
      <dgm:spPr/>
    </dgm:pt>
    <dgm:pt modelId="{77AA45D1-AB5F-4629-8E30-DFE02C89CEC3}" type="pres">
      <dgm:prSet presAssocID="{BE2EB48D-28B1-479D-8952-F8C6B802CDED}" presName="sibTrans" presStyleCnt="0"/>
      <dgm:spPr/>
    </dgm:pt>
    <dgm:pt modelId="{0DD15D4D-C090-40FC-B236-C295907900CF}" type="pres">
      <dgm:prSet presAssocID="{9401A5CF-8515-4B6E-89AE-82A6FC483190}" presName="composite" presStyleCnt="0"/>
      <dgm:spPr/>
    </dgm:pt>
    <dgm:pt modelId="{6262D562-96D0-4192-8CF6-0D4DACE077C2}" type="pres">
      <dgm:prSet presAssocID="{9401A5CF-8515-4B6E-89AE-82A6FC483190}" presName="rect1" presStyleLbl="bgShp"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dgm:spPr>
    </dgm:pt>
    <dgm:pt modelId="{B8709F10-EB08-44D0-885E-38C20D87E346}" type="pres">
      <dgm:prSet presAssocID="{9401A5CF-8515-4B6E-89AE-82A6FC483190}" presName="rect2" presStyleLbl="trBgShp" presStyleIdx="1" presStyleCnt="4">
        <dgm:presLayoutVars>
          <dgm:bulletEnabled val="1"/>
        </dgm:presLayoutVars>
      </dgm:prSet>
      <dgm:spPr/>
    </dgm:pt>
    <dgm:pt modelId="{B42EA804-AFFE-4BAC-827D-CFCBE100DE1E}" type="pres">
      <dgm:prSet presAssocID="{7C547004-A73E-4C2B-9CE6-4BF49417027F}" presName="sibTrans" presStyleCnt="0"/>
      <dgm:spPr/>
    </dgm:pt>
    <dgm:pt modelId="{4099312A-8B1F-4DAC-9822-CF1B80CBDC0F}" type="pres">
      <dgm:prSet presAssocID="{78535446-7430-4818-B2B7-D47031D7FED4}" presName="composite" presStyleCnt="0"/>
      <dgm:spPr/>
    </dgm:pt>
    <dgm:pt modelId="{C00E16A3-97DD-4DC1-8304-01E5691D6F41}" type="pres">
      <dgm:prSet presAssocID="{78535446-7430-4818-B2B7-D47031D7FED4}" presName="rect1" presStyleLbl="bgShp"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pt>
    <dgm:pt modelId="{C7C13787-178E-4BA9-B26B-CD3B5FED5F31}" type="pres">
      <dgm:prSet presAssocID="{78535446-7430-4818-B2B7-D47031D7FED4}" presName="rect2" presStyleLbl="trBgShp" presStyleIdx="2" presStyleCnt="4">
        <dgm:presLayoutVars>
          <dgm:bulletEnabled val="1"/>
        </dgm:presLayoutVars>
      </dgm:prSet>
      <dgm:spPr/>
    </dgm:pt>
    <dgm:pt modelId="{46AC14FC-2CD1-4809-A357-346068F01871}" type="pres">
      <dgm:prSet presAssocID="{EAC16EB8-2A0E-4838-95BE-14FF7B7CB260}" presName="sibTrans" presStyleCnt="0"/>
      <dgm:spPr/>
    </dgm:pt>
    <dgm:pt modelId="{AB054D5D-0C7A-413B-BD41-1577180D52DB}" type="pres">
      <dgm:prSet presAssocID="{D07595EC-EE57-4CCA-97B2-D88F79006140}" presName="composite" presStyleCnt="0"/>
      <dgm:spPr/>
    </dgm:pt>
    <dgm:pt modelId="{0B70475C-CFBB-4619-8D79-EDA3A79FC31D}" type="pres">
      <dgm:prSet presAssocID="{D07595EC-EE57-4CCA-97B2-D88F79006140}" presName="rect1" presStyleLbl="bgShp"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dgm:spPr>
    </dgm:pt>
    <dgm:pt modelId="{5B802328-7B4B-4893-BB0E-C04944436C08}" type="pres">
      <dgm:prSet presAssocID="{D07595EC-EE57-4CCA-97B2-D88F79006140}" presName="rect2" presStyleLbl="trBgShp" presStyleIdx="3" presStyleCnt="4">
        <dgm:presLayoutVars>
          <dgm:bulletEnabled val="1"/>
        </dgm:presLayoutVars>
      </dgm:prSet>
      <dgm:spPr/>
    </dgm:pt>
  </dgm:ptLst>
  <dgm:cxnLst>
    <dgm:cxn modelId="{8A784602-C62A-4BD3-AC71-80707940FCE3}" type="presOf" srcId="{78535446-7430-4818-B2B7-D47031D7FED4}" destId="{C7C13787-178E-4BA9-B26B-CD3B5FED5F31}" srcOrd="0" destOrd="0" presId="urn:microsoft.com/office/officeart/2008/layout/BendingPictureSemiTransparentText"/>
    <dgm:cxn modelId="{083B3D3F-065A-4C71-8AAC-5D7DCB8DB486}" srcId="{E26BBB84-8723-40BC-87F3-61E86A12F9CB}" destId="{9401A5CF-8515-4B6E-89AE-82A6FC483190}" srcOrd="1" destOrd="0" parTransId="{FFD8C224-9F15-4FB9-82B2-B96E8F0F9CD0}" sibTransId="{7C547004-A73E-4C2B-9CE6-4BF49417027F}"/>
    <dgm:cxn modelId="{E0866B61-43EF-485D-9FF7-48E594BA7F88}" srcId="{E26BBB84-8723-40BC-87F3-61E86A12F9CB}" destId="{D07595EC-EE57-4CCA-97B2-D88F79006140}" srcOrd="3" destOrd="0" parTransId="{B3A3C79C-C964-4405-B8D5-AF678F20A4BD}" sibTransId="{69B4BC2C-726D-4239-965F-D5408CE97972}"/>
    <dgm:cxn modelId="{23817E6B-FE12-471B-9FD8-6FD27AF2A164}" type="presOf" srcId="{E26BBB84-8723-40BC-87F3-61E86A12F9CB}" destId="{42DD845B-F4DB-4097-BC47-1120B3A7BC0D}" srcOrd="0" destOrd="0" presId="urn:microsoft.com/office/officeart/2008/layout/BendingPictureSemiTransparentText"/>
    <dgm:cxn modelId="{B61D00AA-D4ED-433F-9709-9E46A090924C}" type="presOf" srcId="{D07595EC-EE57-4CCA-97B2-D88F79006140}" destId="{5B802328-7B4B-4893-BB0E-C04944436C08}" srcOrd="0" destOrd="0" presId="urn:microsoft.com/office/officeart/2008/layout/BendingPictureSemiTransparentText"/>
    <dgm:cxn modelId="{DAF30CCE-923D-44D9-85F6-112F86552935}" type="presOf" srcId="{A480B7B0-870E-4A17-871C-AC973476532F}" destId="{D15FACC9-F27B-49A6-BA12-86DD5A673536}" srcOrd="0" destOrd="0" presId="urn:microsoft.com/office/officeart/2008/layout/BendingPictureSemiTransparentText"/>
    <dgm:cxn modelId="{C54481DE-600E-42D8-816D-0E836CE63890}" type="presOf" srcId="{9401A5CF-8515-4B6E-89AE-82A6FC483190}" destId="{B8709F10-EB08-44D0-885E-38C20D87E346}" srcOrd="0" destOrd="0" presId="urn:microsoft.com/office/officeart/2008/layout/BendingPictureSemiTransparentText"/>
    <dgm:cxn modelId="{F29128E2-022B-4817-8774-33BC7AAB1C98}" srcId="{E26BBB84-8723-40BC-87F3-61E86A12F9CB}" destId="{A480B7B0-870E-4A17-871C-AC973476532F}" srcOrd="0" destOrd="0" parTransId="{202F5A89-C565-4F84-BBDF-3476BF84FE52}" sibTransId="{BE2EB48D-28B1-479D-8952-F8C6B802CDED}"/>
    <dgm:cxn modelId="{3CDCB3FE-187E-4060-9C84-84049AB8BD3D}" srcId="{E26BBB84-8723-40BC-87F3-61E86A12F9CB}" destId="{78535446-7430-4818-B2B7-D47031D7FED4}" srcOrd="2" destOrd="0" parTransId="{DEFC9C83-79E7-473E-BD34-662334FD3A4D}" sibTransId="{EAC16EB8-2A0E-4838-95BE-14FF7B7CB260}"/>
    <dgm:cxn modelId="{24057FCE-4A96-41B6-B81C-1EA53C4B7D65}" type="presParOf" srcId="{42DD845B-F4DB-4097-BC47-1120B3A7BC0D}" destId="{7F00157C-9C86-438F-B031-E34F18A1C263}" srcOrd="0" destOrd="0" presId="urn:microsoft.com/office/officeart/2008/layout/BendingPictureSemiTransparentText"/>
    <dgm:cxn modelId="{A80024C7-0714-4364-A61D-51B37A2C220E}" type="presParOf" srcId="{7F00157C-9C86-438F-B031-E34F18A1C263}" destId="{2FCC0A57-122E-42D2-A52C-282AF271EF7F}" srcOrd="0" destOrd="0" presId="urn:microsoft.com/office/officeart/2008/layout/BendingPictureSemiTransparentText"/>
    <dgm:cxn modelId="{DE36B60D-0CE9-43B1-945E-A2F63317AD8B}" type="presParOf" srcId="{7F00157C-9C86-438F-B031-E34F18A1C263}" destId="{D15FACC9-F27B-49A6-BA12-86DD5A673536}" srcOrd="1" destOrd="0" presId="urn:microsoft.com/office/officeart/2008/layout/BendingPictureSemiTransparentText"/>
    <dgm:cxn modelId="{F67108F9-7B94-4589-B3CF-86D38567E376}" type="presParOf" srcId="{42DD845B-F4DB-4097-BC47-1120B3A7BC0D}" destId="{77AA45D1-AB5F-4629-8E30-DFE02C89CEC3}" srcOrd="1" destOrd="0" presId="urn:microsoft.com/office/officeart/2008/layout/BendingPictureSemiTransparentText"/>
    <dgm:cxn modelId="{4ACB45EF-33BE-4A46-9F78-47400DE3426D}" type="presParOf" srcId="{42DD845B-F4DB-4097-BC47-1120B3A7BC0D}" destId="{0DD15D4D-C090-40FC-B236-C295907900CF}" srcOrd="2" destOrd="0" presId="urn:microsoft.com/office/officeart/2008/layout/BendingPictureSemiTransparentText"/>
    <dgm:cxn modelId="{57560C2C-AAAB-46B2-9762-EEFF5A6B2BDC}" type="presParOf" srcId="{0DD15D4D-C090-40FC-B236-C295907900CF}" destId="{6262D562-96D0-4192-8CF6-0D4DACE077C2}" srcOrd="0" destOrd="0" presId="urn:microsoft.com/office/officeart/2008/layout/BendingPictureSemiTransparentText"/>
    <dgm:cxn modelId="{5F369970-F099-4C43-B48D-0FEABC2FC8FD}" type="presParOf" srcId="{0DD15D4D-C090-40FC-B236-C295907900CF}" destId="{B8709F10-EB08-44D0-885E-38C20D87E346}" srcOrd="1" destOrd="0" presId="urn:microsoft.com/office/officeart/2008/layout/BendingPictureSemiTransparentText"/>
    <dgm:cxn modelId="{79AF1DBA-B9DB-4464-9ECF-56D7135924A4}" type="presParOf" srcId="{42DD845B-F4DB-4097-BC47-1120B3A7BC0D}" destId="{B42EA804-AFFE-4BAC-827D-CFCBE100DE1E}" srcOrd="3" destOrd="0" presId="urn:microsoft.com/office/officeart/2008/layout/BendingPictureSemiTransparentText"/>
    <dgm:cxn modelId="{38D6E57E-5D36-4674-B8F8-078B45310356}" type="presParOf" srcId="{42DD845B-F4DB-4097-BC47-1120B3A7BC0D}" destId="{4099312A-8B1F-4DAC-9822-CF1B80CBDC0F}" srcOrd="4" destOrd="0" presId="urn:microsoft.com/office/officeart/2008/layout/BendingPictureSemiTransparentText"/>
    <dgm:cxn modelId="{F6BD1A8C-EFC6-43E9-BD7E-1B00A7943B67}" type="presParOf" srcId="{4099312A-8B1F-4DAC-9822-CF1B80CBDC0F}" destId="{C00E16A3-97DD-4DC1-8304-01E5691D6F41}" srcOrd="0" destOrd="0" presId="urn:microsoft.com/office/officeart/2008/layout/BendingPictureSemiTransparentText"/>
    <dgm:cxn modelId="{486674C3-EC7F-44C1-9AC5-2F99DB484994}" type="presParOf" srcId="{4099312A-8B1F-4DAC-9822-CF1B80CBDC0F}" destId="{C7C13787-178E-4BA9-B26B-CD3B5FED5F31}" srcOrd="1" destOrd="0" presId="urn:microsoft.com/office/officeart/2008/layout/BendingPictureSemiTransparentText"/>
    <dgm:cxn modelId="{7A17C9FA-49C6-4037-905C-E7281B194909}" type="presParOf" srcId="{42DD845B-F4DB-4097-BC47-1120B3A7BC0D}" destId="{46AC14FC-2CD1-4809-A357-346068F01871}" srcOrd="5" destOrd="0" presId="urn:microsoft.com/office/officeart/2008/layout/BendingPictureSemiTransparentText"/>
    <dgm:cxn modelId="{C5E47344-DE03-4669-8F4F-F8ECBEF5B494}" type="presParOf" srcId="{42DD845B-F4DB-4097-BC47-1120B3A7BC0D}" destId="{AB054D5D-0C7A-413B-BD41-1577180D52DB}" srcOrd="6" destOrd="0" presId="urn:microsoft.com/office/officeart/2008/layout/BendingPictureSemiTransparentText"/>
    <dgm:cxn modelId="{F053785E-EE9B-4E4D-9D83-14D5E0A38AE1}" type="presParOf" srcId="{AB054D5D-0C7A-413B-BD41-1577180D52DB}" destId="{0B70475C-CFBB-4619-8D79-EDA3A79FC31D}" srcOrd="0" destOrd="0" presId="urn:microsoft.com/office/officeart/2008/layout/BendingPictureSemiTransparentText"/>
    <dgm:cxn modelId="{293A9AFE-BDF1-4B64-96AE-44A67D54DE98}" type="presParOf" srcId="{AB054D5D-0C7A-413B-BD41-1577180D52DB}" destId="{5B802328-7B4B-4893-BB0E-C04944436C08}" srcOrd="1" destOrd="0" presId="urn:microsoft.com/office/officeart/2008/layout/BendingPictureSemiTransparentText"/>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E9DFD6-1AD4-4423-BF9B-75330E3AC270}"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endParaRPr lang="zh-TW" altLang="en-US"/>
        </a:p>
      </dgm:t>
    </dgm:pt>
    <dgm:pt modelId="{E0003B31-B559-41CF-BACA-64A60239B618}">
      <dgm:prSet phldrT="[文字]" custT="1"/>
      <dgm:spPr/>
      <dgm:t>
        <a:bodyPr/>
        <a:lstStyle/>
        <a:p>
          <a:r>
            <a:rPr lang="en-US" altLang="zh-TW" sz="2800" dirty="0">
              <a:latin typeface="清松手寫體1" panose="00000500000000000000" pitchFamily="2" charset="-120"/>
              <a:ea typeface="清松手寫體1" panose="00000500000000000000" pitchFamily="2" charset="-120"/>
            </a:rPr>
            <a:t>11/6</a:t>
          </a:r>
          <a:r>
            <a:rPr lang="zh-TW" altLang="en-US" sz="2800" dirty="0">
              <a:latin typeface="清松手寫體1" panose="00000500000000000000" pitchFamily="2" charset="-120"/>
              <a:ea typeface="清松手寫體1" panose="00000500000000000000" pitchFamily="2" charset="-120"/>
            </a:rPr>
            <a:t>第一場</a:t>
          </a:r>
        </a:p>
      </dgm:t>
    </dgm:pt>
    <dgm:pt modelId="{F677D467-7DF0-40DB-B7F1-DAA8CB150BE9}" type="par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3FAB59A-7EA4-4C35-946B-847DA9358F97}" type="sib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AE6450C-5205-4852-9125-6B4685185663}">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璧純教授指導：探究學習與探究學習模式</a:t>
          </a:r>
        </a:p>
      </dgm:t>
    </dgm:pt>
    <dgm:pt modelId="{F73F9D7C-6192-4B3C-9F9E-5B1A867AE3E8}" type="par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0310A360-6847-4365-8BD4-53044899F0C7}" type="sib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2C37E665-F1EB-4C59-99EE-D995D1A1CACC}">
      <dgm:prSet phldrT="[文字]" custT="1"/>
      <dgm:spPr/>
      <dgm:t>
        <a:bodyPr/>
        <a:lstStyle/>
        <a:p>
          <a:r>
            <a:rPr lang="en-US" altLang="zh-TW" sz="2800" dirty="0">
              <a:latin typeface="清松手寫體1" panose="00000500000000000000" pitchFamily="2" charset="-120"/>
              <a:ea typeface="清松手寫體1" panose="00000500000000000000" pitchFamily="2" charset="-120"/>
            </a:rPr>
            <a:t>11/6</a:t>
          </a:r>
          <a:r>
            <a:rPr lang="zh-TW" altLang="en-US" sz="2800" dirty="0">
              <a:latin typeface="清松手寫體1" panose="00000500000000000000" pitchFamily="2" charset="-120"/>
              <a:ea typeface="清松手寫體1" panose="00000500000000000000" pitchFamily="2" charset="-120"/>
            </a:rPr>
            <a:t>第一場</a:t>
          </a:r>
        </a:p>
      </dgm:t>
    </dgm:pt>
    <dgm:pt modelId="{9025CE6F-AE7B-4541-8C5C-8A8A6A35927F}" type="par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E53D766-7F1D-4593-865B-5A8B2949B267}" type="sib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6EFEA371-714F-422A-9228-D7AB27D3F6AB}">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群組夥伴討論熱烈</a:t>
          </a:r>
        </a:p>
      </dgm:t>
    </dgm:pt>
    <dgm:pt modelId="{4A8F7378-2AD9-469D-B31F-24C5C8A19F05}" type="par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53535CEA-4C7D-4F04-8645-28545AD823BC}" type="sib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8A69CF34-03A9-4459-8EEA-93C3E1EA8B35}">
      <dgm:prSet phldrT="[文字]" custT="1"/>
      <dgm:spPr/>
      <dgm:t>
        <a:bodyPr/>
        <a:lstStyle/>
        <a:p>
          <a:r>
            <a:rPr lang="en-US" altLang="zh-TW" sz="2800" dirty="0">
              <a:latin typeface="清松手寫體1" panose="00000500000000000000" pitchFamily="2" charset="-120"/>
              <a:ea typeface="清松手寫體1" panose="00000500000000000000" pitchFamily="2" charset="-120"/>
            </a:rPr>
            <a:t>11/6</a:t>
          </a:r>
          <a:r>
            <a:rPr lang="zh-TW" altLang="en-US" sz="2800" dirty="0">
              <a:latin typeface="清松手寫體1" panose="00000500000000000000" pitchFamily="2" charset="-120"/>
              <a:ea typeface="清松手寫體1" panose="00000500000000000000" pitchFamily="2" charset="-120"/>
            </a:rPr>
            <a:t>第一場</a:t>
          </a:r>
        </a:p>
      </dgm:t>
    </dgm:pt>
    <dgm:pt modelId="{32ECA04B-C934-40DC-8646-4BB80219B25A}" type="par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D07A458-C569-416B-A579-C03E673B714A}" type="sib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B458527-CA6E-42B3-AA5E-A63483EF4221}">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群組夥伴分享</a:t>
          </a:r>
        </a:p>
      </dgm:t>
    </dgm:pt>
    <dgm:pt modelId="{441A1793-A6FD-477B-84A4-964AA6C9505F}" type="par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F2104450-3EC1-4997-A5F0-F1DFEF576736}" type="sib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4B2E0BBB-2134-47F9-8E4E-B732D0D6254F}">
      <dgm:prSet phldrT="[文字]" custT="1"/>
      <dgm:spPr/>
      <dgm:t>
        <a:bodyPr/>
        <a:lstStyle/>
        <a:p>
          <a:pPr algn="ctr"/>
          <a:r>
            <a:rPr lang="en-US" altLang="zh-TW" sz="3200" dirty="0">
              <a:latin typeface="清松手寫體1" panose="00000500000000000000" pitchFamily="2" charset="-120"/>
              <a:ea typeface="清松手寫體1" panose="00000500000000000000" pitchFamily="2" charset="-120"/>
            </a:rPr>
            <a:t>11/6</a:t>
          </a:r>
          <a:r>
            <a:rPr lang="zh-TW" altLang="en-US" sz="3200" dirty="0">
              <a:latin typeface="清松手寫體1" panose="00000500000000000000" pitchFamily="2" charset="-120"/>
              <a:ea typeface="清松手寫體1" panose="00000500000000000000" pitchFamily="2" charset="-120"/>
            </a:rPr>
            <a:t>第一場</a:t>
          </a:r>
        </a:p>
      </dgm:t>
    </dgm:pt>
    <dgm:pt modelId="{A7676287-D880-4A76-AEE1-651BDA959F99}" type="parTrans" cxnId="{0A8E5700-95D1-43E3-8A3D-994E111510F1}">
      <dgm:prSet/>
      <dgm:spPr/>
      <dgm:t>
        <a:bodyPr/>
        <a:lstStyle/>
        <a:p>
          <a:endParaRPr lang="zh-TW" altLang="en-US"/>
        </a:p>
      </dgm:t>
    </dgm:pt>
    <dgm:pt modelId="{EEDC55D2-0371-4061-82AA-32F40268D923}" type="sibTrans" cxnId="{0A8E5700-95D1-43E3-8A3D-994E111510F1}">
      <dgm:prSet/>
      <dgm:spPr/>
      <dgm:t>
        <a:bodyPr/>
        <a:lstStyle/>
        <a:p>
          <a:endParaRPr lang="zh-TW" altLang="en-US"/>
        </a:p>
      </dgm:t>
    </dgm:pt>
    <dgm:pt modelId="{F2E9D969-9AAD-4BBB-9DAD-37AC5D7D37A9}">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群組夥伴分享</a:t>
          </a:r>
        </a:p>
      </dgm:t>
    </dgm:pt>
    <dgm:pt modelId="{052A45F6-B713-47A3-AE31-D2FF04AFECFD}" type="parTrans" cxnId="{A2D68730-F8D8-419F-A6CE-0CF9BB241068}">
      <dgm:prSet/>
      <dgm:spPr/>
      <dgm:t>
        <a:bodyPr/>
        <a:lstStyle/>
        <a:p>
          <a:endParaRPr lang="zh-TW" altLang="en-US"/>
        </a:p>
      </dgm:t>
    </dgm:pt>
    <dgm:pt modelId="{80F4E919-6CF4-4E52-9EF3-60E1E1F69CC6}" type="sibTrans" cxnId="{A2D68730-F8D8-419F-A6CE-0CF9BB241068}">
      <dgm:prSet/>
      <dgm:spPr/>
      <dgm:t>
        <a:bodyPr/>
        <a:lstStyle/>
        <a:p>
          <a:endParaRPr lang="zh-TW" altLang="en-US"/>
        </a:p>
      </dgm:t>
    </dgm:pt>
    <dgm:pt modelId="{02F666E6-BC93-4A08-AA8E-2261EEFF7E0A}" type="pres">
      <dgm:prSet presAssocID="{57E9DFD6-1AD4-4423-BF9B-75330E3AC270}" presName="rootNode" presStyleCnt="0">
        <dgm:presLayoutVars>
          <dgm:chMax/>
          <dgm:chPref/>
          <dgm:dir/>
          <dgm:animLvl val="lvl"/>
        </dgm:presLayoutVars>
      </dgm:prSet>
      <dgm:spPr/>
    </dgm:pt>
    <dgm:pt modelId="{ABC8C1AF-7BFE-4682-B0A0-51FFE35BC5BC}" type="pres">
      <dgm:prSet presAssocID="{E0003B31-B559-41CF-BACA-64A60239B618}" presName="composite" presStyleCnt="0"/>
      <dgm:spPr/>
    </dgm:pt>
    <dgm:pt modelId="{870D7C99-E803-4ADD-8CAB-768851EA344A}" type="pres">
      <dgm:prSet presAssocID="{E0003B31-B559-41CF-BACA-64A60239B618}" presName="ParentText" presStyleLbl="node1" presStyleIdx="0" presStyleCnt="4">
        <dgm:presLayoutVars>
          <dgm:chMax val="1"/>
          <dgm:chPref val="1"/>
          <dgm:bulletEnabled val="1"/>
        </dgm:presLayoutVars>
      </dgm:prSet>
      <dgm:spPr/>
    </dgm:pt>
    <dgm:pt modelId="{3D029B8F-72B4-43F7-BF2E-A54D75D2EC21}" type="pres">
      <dgm:prSet presAssocID="{E0003B31-B559-41CF-BACA-64A60239B618}" presName="Image" presStyleLbl="b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DA9A0B35-03C5-4CBE-896A-2062CF7077AC}" type="pres">
      <dgm:prSet presAssocID="{E0003B31-B559-41CF-BACA-64A60239B618}" presName="ChildText" presStyleLbl="fgAcc1" presStyleIdx="0" presStyleCnt="4" custScaleX="177133" custLinFactNeighborX="493" custLinFactNeighborY="62165">
        <dgm:presLayoutVars>
          <dgm:chMax val="0"/>
          <dgm:chPref val="0"/>
          <dgm:bulletEnabled val="1"/>
        </dgm:presLayoutVars>
      </dgm:prSet>
      <dgm:spPr/>
    </dgm:pt>
    <dgm:pt modelId="{F8022B4C-DE5F-4867-BB7E-725368112445}" type="pres">
      <dgm:prSet presAssocID="{33FAB59A-7EA4-4C35-946B-847DA9358F97}" presName="sibTrans" presStyleCnt="0"/>
      <dgm:spPr/>
    </dgm:pt>
    <dgm:pt modelId="{A753B79B-255E-4D4B-A345-54DC7AE7D8BC}" type="pres">
      <dgm:prSet presAssocID="{2C37E665-F1EB-4C59-99EE-D995D1A1CACC}" presName="composite" presStyleCnt="0"/>
      <dgm:spPr/>
    </dgm:pt>
    <dgm:pt modelId="{71931F45-21B8-49F3-B8D0-B0F021AE7287}" type="pres">
      <dgm:prSet presAssocID="{2C37E665-F1EB-4C59-99EE-D995D1A1CACC}" presName="ParentText" presStyleLbl="node1" presStyleIdx="1" presStyleCnt="4">
        <dgm:presLayoutVars>
          <dgm:chMax val="1"/>
          <dgm:chPref val="1"/>
          <dgm:bulletEnabled val="1"/>
        </dgm:presLayoutVars>
      </dgm:prSet>
      <dgm:spPr/>
    </dgm:pt>
    <dgm:pt modelId="{07CAB71C-797D-4B27-85C7-928BC503671E}" type="pres">
      <dgm:prSet presAssocID="{2C37E665-F1EB-4C59-99EE-D995D1A1CACC}" presName="Image" presStyleLbl="b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AF10895F-EDD5-418D-B7BF-A5A1C650DC94}" type="pres">
      <dgm:prSet presAssocID="{2C37E665-F1EB-4C59-99EE-D995D1A1CACC}" presName="ChildText" presStyleLbl="fgAcc1" presStyleIdx="1" presStyleCnt="4" custScaleX="102112" custScaleY="70086" custLinFactNeighborX="9949" custLinFactNeighborY="-39776">
        <dgm:presLayoutVars>
          <dgm:chMax val="0"/>
          <dgm:chPref val="0"/>
          <dgm:bulletEnabled val="1"/>
        </dgm:presLayoutVars>
      </dgm:prSet>
      <dgm:spPr/>
    </dgm:pt>
    <dgm:pt modelId="{4144B74F-6267-45CB-B0F9-A069811DF5A6}" type="pres">
      <dgm:prSet presAssocID="{DE53D766-7F1D-4593-865B-5A8B2949B267}" presName="sibTrans" presStyleCnt="0"/>
      <dgm:spPr/>
    </dgm:pt>
    <dgm:pt modelId="{9AD6F953-DB6E-4FA1-A058-FF13E9F1B795}" type="pres">
      <dgm:prSet presAssocID="{8A69CF34-03A9-4459-8EEA-93C3E1EA8B35}" presName="composite" presStyleCnt="0"/>
      <dgm:spPr/>
    </dgm:pt>
    <dgm:pt modelId="{E333C5C0-8D31-4F2C-8E7C-D9CBC1970D1D}" type="pres">
      <dgm:prSet presAssocID="{8A69CF34-03A9-4459-8EEA-93C3E1EA8B35}" presName="ParentText" presStyleLbl="node1" presStyleIdx="2" presStyleCnt="4">
        <dgm:presLayoutVars>
          <dgm:chMax val="1"/>
          <dgm:chPref val="1"/>
          <dgm:bulletEnabled val="1"/>
        </dgm:presLayoutVars>
      </dgm:prSet>
      <dgm:spPr/>
    </dgm:pt>
    <dgm:pt modelId="{5E1F39FE-D753-4064-8DD4-EB9B7E404C9F}" type="pres">
      <dgm:prSet presAssocID="{8A69CF34-03A9-4459-8EEA-93C3E1EA8B35}" presName="Image"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pt>
    <dgm:pt modelId="{470E0FAC-20BA-4EF6-B452-7392A67454AF}" type="pres">
      <dgm:prSet presAssocID="{8A69CF34-03A9-4459-8EEA-93C3E1EA8B35}" presName="ChildText" presStyleLbl="fgAcc1" presStyleIdx="2" presStyleCnt="4" custScaleX="151801" custScaleY="32478" custLinFactX="-91780" custLinFactNeighborX="-100000" custLinFactNeighborY="-38218">
        <dgm:presLayoutVars>
          <dgm:chMax val="0"/>
          <dgm:chPref val="0"/>
          <dgm:bulletEnabled val="1"/>
        </dgm:presLayoutVars>
      </dgm:prSet>
      <dgm:spPr/>
    </dgm:pt>
    <dgm:pt modelId="{FA17B5E4-01DD-4F11-B9C4-12509E9F0C1D}" type="pres">
      <dgm:prSet presAssocID="{3D07A458-C569-416B-A579-C03E673B714A}" presName="sibTrans" presStyleCnt="0"/>
      <dgm:spPr/>
    </dgm:pt>
    <dgm:pt modelId="{08D01E98-E66A-4954-A2D5-416BE5A93CEF}" type="pres">
      <dgm:prSet presAssocID="{4B2E0BBB-2134-47F9-8E4E-B732D0D6254F}" presName="composite" presStyleCnt="0"/>
      <dgm:spPr/>
    </dgm:pt>
    <dgm:pt modelId="{00618A55-9C09-4602-BD37-6C1A5FD24EAD}" type="pres">
      <dgm:prSet presAssocID="{4B2E0BBB-2134-47F9-8E4E-B732D0D6254F}" presName="ParentText" presStyleLbl="node1" presStyleIdx="3" presStyleCnt="4">
        <dgm:presLayoutVars>
          <dgm:chMax val="1"/>
          <dgm:chPref val="1"/>
          <dgm:bulletEnabled val="1"/>
        </dgm:presLayoutVars>
      </dgm:prSet>
      <dgm:spPr/>
    </dgm:pt>
    <dgm:pt modelId="{EDE138EF-340F-42B7-BE9E-AD668F4B74C2}" type="pres">
      <dgm:prSet presAssocID="{4B2E0BBB-2134-47F9-8E4E-B732D0D6254F}" presName="Image" presStyleLbl="b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dgm:spPr>
    </dgm:pt>
    <dgm:pt modelId="{DF6389AC-E54D-42FB-8782-2AF7BB95803E}" type="pres">
      <dgm:prSet presAssocID="{4B2E0BBB-2134-47F9-8E4E-B732D0D6254F}" presName="ChildText" presStyleLbl="fgAcc1" presStyleIdx="3" presStyleCnt="4" custScaleX="142984" custScaleY="33375" custLinFactNeighborX="-11660" custLinFactNeighborY="-30924">
        <dgm:presLayoutVars>
          <dgm:chMax val="0"/>
          <dgm:chPref val="0"/>
          <dgm:bulletEnabled val="1"/>
        </dgm:presLayoutVars>
      </dgm:prSet>
      <dgm:spPr/>
    </dgm:pt>
  </dgm:ptLst>
  <dgm:cxnLst>
    <dgm:cxn modelId="{0A8E5700-95D1-43E3-8A3D-994E111510F1}" srcId="{57E9DFD6-1AD4-4423-BF9B-75330E3AC270}" destId="{4B2E0BBB-2134-47F9-8E4E-B732D0D6254F}" srcOrd="3" destOrd="0" parTransId="{A7676287-D880-4A76-AEE1-651BDA959F99}" sibTransId="{EEDC55D2-0371-4061-82AA-32F40268D923}"/>
    <dgm:cxn modelId="{F01C3117-6F38-45F6-818A-7E515C95655D}" type="presOf" srcId="{DB458527-CA6E-42B3-AA5E-A63483EF4221}" destId="{470E0FAC-20BA-4EF6-B452-7392A67454AF}" srcOrd="0" destOrd="0" presId="urn:microsoft.com/office/officeart/2008/layout/TitledPictureBlocks"/>
    <dgm:cxn modelId="{93F19019-8E95-4144-8434-7FD4FA523D22}" type="presOf" srcId="{8A69CF34-03A9-4459-8EEA-93C3E1EA8B35}" destId="{E333C5C0-8D31-4F2C-8E7C-D9CBC1970D1D}" srcOrd="0" destOrd="0" presId="urn:microsoft.com/office/officeart/2008/layout/TitledPictureBlocks"/>
    <dgm:cxn modelId="{A2D68730-F8D8-419F-A6CE-0CF9BB241068}" srcId="{4B2E0BBB-2134-47F9-8E4E-B732D0D6254F}" destId="{F2E9D969-9AAD-4BBB-9DAD-37AC5D7D37A9}" srcOrd="0" destOrd="0" parTransId="{052A45F6-B713-47A3-AE31-D2FF04AFECFD}" sibTransId="{80F4E919-6CF4-4E52-9EF3-60E1E1F69CC6}"/>
    <dgm:cxn modelId="{46209A30-8D38-4A84-9391-3DD546683FBE}" srcId="{57E9DFD6-1AD4-4423-BF9B-75330E3AC270}" destId="{8A69CF34-03A9-4459-8EEA-93C3E1EA8B35}" srcOrd="2" destOrd="0" parTransId="{32ECA04B-C934-40DC-8646-4BB80219B25A}" sibTransId="{3D07A458-C569-416B-A579-C03E673B714A}"/>
    <dgm:cxn modelId="{6915263B-4816-4930-A438-9589F17A408F}" type="presOf" srcId="{3AE6450C-5205-4852-9125-6B4685185663}" destId="{DA9A0B35-03C5-4CBE-896A-2062CF7077AC}" srcOrd="0" destOrd="0" presId="urn:microsoft.com/office/officeart/2008/layout/TitledPictureBlocks"/>
    <dgm:cxn modelId="{8ED6B163-BB99-4CF7-9C15-DD75F485D57E}" srcId="{57E9DFD6-1AD4-4423-BF9B-75330E3AC270}" destId="{2C37E665-F1EB-4C59-99EE-D995D1A1CACC}" srcOrd="1" destOrd="0" parTransId="{9025CE6F-AE7B-4541-8C5C-8A8A6A35927F}" sibTransId="{DE53D766-7F1D-4593-865B-5A8B2949B267}"/>
    <dgm:cxn modelId="{D173184E-5560-41D6-8923-A7367154DC26}" type="presOf" srcId="{2C37E665-F1EB-4C59-99EE-D995D1A1CACC}" destId="{71931F45-21B8-49F3-B8D0-B0F021AE7287}" srcOrd="0" destOrd="0" presId="urn:microsoft.com/office/officeart/2008/layout/TitledPictureBlocks"/>
    <dgm:cxn modelId="{650A4F52-BC11-41FE-91E6-B5A09FAAAE42}" srcId="{8A69CF34-03A9-4459-8EEA-93C3E1EA8B35}" destId="{DB458527-CA6E-42B3-AA5E-A63483EF4221}" srcOrd="0" destOrd="0" parTransId="{441A1793-A6FD-477B-84A4-964AA6C9505F}" sibTransId="{F2104450-3EC1-4997-A5F0-F1DFEF576736}"/>
    <dgm:cxn modelId="{7DA7E874-9F4E-40C2-AF20-BC158EFE5A68}" srcId="{2C37E665-F1EB-4C59-99EE-D995D1A1CACC}" destId="{6EFEA371-714F-422A-9228-D7AB27D3F6AB}" srcOrd="0" destOrd="0" parTransId="{4A8F7378-2AD9-469D-B31F-24C5C8A19F05}" sibTransId="{53535CEA-4C7D-4F04-8645-28545AD823BC}"/>
    <dgm:cxn modelId="{02419483-6482-49F8-BF87-D5E096F896D9}" srcId="{57E9DFD6-1AD4-4423-BF9B-75330E3AC270}" destId="{E0003B31-B559-41CF-BACA-64A60239B618}" srcOrd="0" destOrd="0" parTransId="{F677D467-7DF0-40DB-B7F1-DAA8CB150BE9}" sibTransId="{33FAB59A-7EA4-4C35-946B-847DA9358F97}"/>
    <dgm:cxn modelId="{7F32AD93-5F7B-4468-86C8-12A872DA3425}" type="presOf" srcId="{F2E9D969-9AAD-4BBB-9DAD-37AC5D7D37A9}" destId="{DF6389AC-E54D-42FB-8782-2AF7BB95803E}" srcOrd="0" destOrd="0" presId="urn:microsoft.com/office/officeart/2008/layout/TitledPictureBlocks"/>
    <dgm:cxn modelId="{D00359A5-0BD7-4244-828B-E82BD3DE97EF}" type="presOf" srcId="{4B2E0BBB-2134-47F9-8E4E-B732D0D6254F}" destId="{00618A55-9C09-4602-BD37-6C1A5FD24EAD}" srcOrd="0" destOrd="0" presId="urn:microsoft.com/office/officeart/2008/layout/TitledPictureBlocks"/>
    <dgm:cxn modelId="{E8B2BAA5-E1F6-4128-94D8-DB9E6C1F3A3E}" srcId="{E0003B31-B559-41CF-BACA-64A60239B618}" destId="{3AE6450C-5205-4852-9125-6B4685185663}" srcOrd="0" destOrd="0" parTransId="{F73F9D7C-6192-4B3C-9F9E-5B1A867AE3E8}" sibTransId="{0310A360-6847-4365-8BD4-53044899F0C7}"/>
    <dgm:cxn modelId="{25B18DA8-D81F-4945-AF3A-458EF4F2D482}" type="presOf" srcId="{57E9DFD6-1AD4-4423-BF9B-75330E3AC270}" destId="{02F666E6-BC93-4A08-AA8E-2261EEFF7E0A}" srcOrd="0" destOrd="0" presId="urn:microsoft.com/office/officeart/2008/layout/TitledPictureBlocks"/>
    <dgm:cxn modelId="{8CE0ACD0-18D0-4792-81D7-45C67D6B97A1}" type="presOf" srcId="{E0003B31-B559-41CF-BACA-64A60239B618}" destId="{870D7C99-E803-4ADD-8CAB-768851EA344A}" srcOrd="0" destOrd="0" presId="urn:microsoft.com/office/officeart/2008/layout/TitledPictureBlocks"/>
    <dgm:cxn modelId="{EA94B4EE-71A3-4602-974C-0916D45BE778}" type="presOf" srcId="{6EFEA371-714F-422A-9228-D7AB27D3F6AB}" destId="{AF10895F-EDD5-418D-B7BF-A5A1C650DC94}" srcOrd="0" destOrd="0" presId="urn:microsoft.com/office/officeart/2008/layout/TitledPictureBlocks"/>
    <dgm:cxn modelId="{B89631F8-DBDB-4D99-9DBD-43D9790322CE}" type="presParOf" srcId="{02F666E6-BC93-4A08-AA8E-2261EEFF7E0A}" destId="{ABC8C1AF-7BFE-4682-B0A0-51FFE35BC5BC}" srcOrd="0" destOrd="0" presId="urn:microsoft.com/office/officeart/2008/layout/TitledPictureBlocks"/>
    <dgm:cxn modelId="{420B9904-3314-477F-9572-2B37A949ED10}" type="presParOf" srcId="{ABC8C1AF-7BFE-4682-B0A0-51FFE35BC5BC}" destId="{870D7C99-E803-4ADD-8CAB-768851EA344A}" srcOrd="0" destOrd="0" presId="urn:microsoft.com/office/officeart/2008/layout/TitledPictureBlocks"/>
    <dgm:cxn modelId="{2CB33C17-EF01-417D-B9AD-4A12AEA29573}" type="presParOf" srcId="{ABC8C1AF-7BFE-4682-B0A0-51FFE35BC5BC}" destId="{3D029B8F-72B4-43F7-BF2E-A54D75D2EC21}" srcOrd="1" destOrd="0" presId="urn:microsoft.com/office/officeart/2008/layout/TitledPictureBlocks"/>
    <dgm:cxn modelId="{7943B39F-4494-450C-BFFD-A2FAAE73752F}" type="presParOf" srcId="{ABC8C1AF-7BFE-4682-B0A0-51FFE35BC5BC}" destId="{DA9A0B35-03C5-4CBE-896A-2062CF7077AC}" srcOrd="2" destOrd="0" presId="urn:microsoft.com/office/officeart/2008/layout/TitledPictureBlocks"/>
    <dgm:cxn modelId="{2C4F8257-ED31-4316-A540-D862115C91F0}" type="presParOf" srcId="{02F666E6-BC93-4A08-AA8E-2261EEFF7E0A}" destId="{F8022B4C-DE5F-4867-BB7E-725368112445}" srcOrd="1" destOrd="0" presId="urn:microsoft.com/office/officeart/2008/layout/TitledPictureBlocks"/>
    <dgm:cxn modelId="{944FCE23-9CB5-4C65-BDBF-B16245CB552E}" type="presParOf" srcId="{02F666E6-BC93-4A08-AA8E-2261EEFF7E0A}" destId="{A753B79B-255E-4D4B-A345-54DC7AE7D8BC}" srcOrd="2" destOrd="0" presId="urn:microsoft.com/office/officeart/2008/layout/TitledPictureBlocks"/>
    <dgm:cxn modelId="{12609108-E839-456F-8385-326116B23DF0}" type="presParOf" srcId="{A753B79B-255E-4D4B-A345-54DC7AE7D8BC}" destId="{71931F45-21B8-49F3-B8D0-B0F021AE7287}" srcOrd="0" destOrd="0" presId="urn:microsoft.com/office/officeart/2008/layout/TitledPictureBlocks"/>
    <dgm:cxn modelId="{379D740B-663F-4952-9D47-96D1B20D17BF}" type="presParOf" srcId="{A753B79B-255E-4D4B-A345-54DC7AE7D8BC}" destId="{07CAB71C-797D-4B27-85C7-928BC503671E}" srcOrd="1" destOrd="0" presId="urn:microsoft.com/office/officeart/2008/layout/TitledPictureBlocks"/>
    <dgm:cxn modelId="{38852362-3245-4696-9547-82048AB7342B}" type="presParOf" srcId="{A753B79B-255E-4D4B-A345-54DC7AE7D8BC}" destId="{AF10895F-EDD5-418D-B7BF-A5A1C650DC94}" srcOrd="2" destOrd="0" presId="urn:microsoft.com/office/officeart/2008/layout/TitledPictureBlocks"/>
    <dgm:cxn modelId="{B9E746DE-2467-41C2-B8A2-166C0E3D8FC6}" type="presParOf" srcId="{02F666E6-BC93-4A08-AA8E-2261EEFF7E0A}" destId="{4144B74F-6267-45CB-B0F9-A069811DF5A6}" srcOrd="3" destOrd="0" presId="urn:microsoft.com/office/officeart/2008/layout/TitledPictureBlocks"/>
    <dgm:cxn modelId="{31664734-97E3-49FB-A4F3-016EB7B18687}" type="presParOf" srcId="{02F666E6-BC93-4A08-AA8E-2261EEFF7E0A}" destId="{9AD6F953-DB6E-4FA1-A058-FF13E9F1B795}" srcOrd="4" destOrd="0" presId="urn:microsoft.com/office/officeart/2008/layout/TitledPictureBlocks"/>
    <dgm:cxn modelId="{056558A5-7121-4077-9357-35EF6EEF5A2D}" type="presParOf" srcId="{9AD6F953-DB6E-4FA1-A058-FF13E9F1B795}" destId="{E333C5C0-8D31-4F2C-8E7C-D9CBC1970D1D}" srcOrd="0" destOrd="0" presId="urn:microsoft.com/office/officeart/2008/layout/TitledPictureBlocks"/>
    <dgm:cxn modelId="{2891EBED-F963-4F06-853A-00DBA5A771A5}" type="presParOf" srcId="{9AD6F953-DB6E-4FA1-A058-FF13E9F1B795}" destId="{5E1F39FE-D753-4064-8DD4-EB9B7E404C9F}" srcOrd="1" destOrd="0" presId="urn:microsoft.com/office/officeart/2008/layout/TitledPictureBlocks"/>
    <dgm:cxn modelId="{CD60DEB3-AC47-4A4D-8508-FE1DECAF9E73}" type="presParOf" srcId="{9AD6F953-DB6E-4FA1-A058-FF13E9F1B795}" destId="{470E0FAC-20BA-4EF6-B452-7392A67454AF}" srcOrd="2" destOrd="0" presId="urn:microsoft.com/office/officeart/2008/layout/TitledPictureBlocks"/>
    <dgm:cxn modelId="{2EB3216F-DE1F-41D7-AE87-ED320BB54FD6}" type="presParOf" srcId="{02F666E6-BC93-4A08-AA8E-2261EEFF7E0A}" destId="{FA17B5E4-01DD-4F11-B9C4-12509E9F0C1D}" srcOrd="5" destOrd="0" presId="urn:microsoft.com/office/officeart/2008/layout/TitledPictureBlocks"/>
    <dgm:cxn modelId="{EC08D1A4-22E9-40AB-885D-69FA6BE038EF}" type="presParOf" srcId="{02F666E6-BC93-4A08-AA8E-2261EEFF7E0A}" destId="{08D01E98-E66A-4954-A2D5-416BE5A93CEF}" srcOrd="6" destOrd="0" presId="urn:microsoft.com/office/officeart/2008/layout/TitledPictureBlocks"/>
    <dgm:cxn modelId="{1ED22400-6DC5-4637-A600-255D821129F2}" type="presParOf" srcId="{08D01E98-E66A-4954-A2D5-416BE5A93CEF}" destId="{00618A55-9C09-4602-BD37-6C1A5FD24EAD}" srcOrd="0" destOrd="0" presId="urn:microsoft.com/office/officeart/2008/layout/TitledPictureBlocks"/>
    <dgm:cxn modelId="{6EE034B1-05D1-48D8-B153-65B7A37A0E6F}" type="presParOf" srcId="{08D01E98-E66A-4954-A2D5-416BE5A93CEF}" destId="{EDE138EF-340F-42B7-BE9E-AD668F4B74C2}" srcOrd="1" destOrd="0" presId="urn:microsoft.com/office/officeart/2008/layout/TitledPictureBlocks"/>
    <dgm:cxn modelId="{2A2EF54B-6E02-4A99-BE60-826B9D398BAD}" type="presParOf" srcId="{08D01E98-E66A-4954-A2D5-416BE5A93CEF}" destId="{DF6389AC-E54D-42FB-8782-2AF7BB95803E}" srcOrd="2" destOrd="0" presId="urn:microsoft.com/office/officeart/2008/layout/TitledPictureBlock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E9DFD6-1AD4-4423-BF9B-75330E3AC270}"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endParaRPr lang="zh-TW" altLang="en-US"/>
        </a:p>
      </dgm:t>
    </dgm:pt>
    <dgm:pt modelId="{E0003B31-B559-41CF-BACA-64A60239B618}">
      <dgm:prSet phldrT="[文字]" custT="1"/>
      <dgm:spPr/>
      <dgm:t>
        <a:bodyPr/>
        <a:lstStyle/>
        <a:p>
          <a:r>
            <a:rPr lang="en-US" altLang="zh-TW" sz="2800" dirty="0">
              <a:latin typeface="清松手寫體1" panose="00000500000000000000" pitchFamily="2" charset="-120"/>
              <a:ea typeface="清松手寫體1" panose="00000500000000000000" pitchFamily="2" charset="-120"/>
            </a:rPr>
            <a:t>11/28</a:t>
          </a:r>
          <a:r>
            <a:rPr lang="zh-TW" altLang="en-US" sz="2800" dirty="0">
              <a:latin typeface="清松手寫體1" panose="00000500000000000000" pitchFamily="2" charset="-120"/>
              <a:ea typeface="清松手寫體1" panose="00000500000000000000" pitchFamily="2" charset="-120"/>
            </a:rPr>
            <a:t>第二場</a:t>
          </a:r>
        </a:p>
      </dgm:t>
    </dgm:pt>
    <dgm:pt modelId="{F677D467-7DF0-40DB-B7F1-DAA8CB150BE9}" type="par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3FAB59A-7EA4-4C35-946B-847DA9358F97}" type="sib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AE6450C-5205-4852-9125-6B4685185663}">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富財課督致詞</a:t>
          </a:r>
        </a:p>
      </dgm:t>
    </dgm:pt>
    <dgm:pt modelId="{F73F9D7C-6192-4B3C-9F9E-5B1A867AE3E8}" type="par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0310A360-6847-4365-8BD4-53044899F0C7}" type="sib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2C37E665-F1EB-4C59-99EE-D995D1A1CACC}">
      <dgm:prSet phldrT="[文字]" custT="1"/>
      <dgm:spPr/>
      <dgm:t>
        <a:bodyPr/>
        <a:lstStyle/>
        <a:p>
          <a:r>
            <a:rPr lang="en-US" altLang="zh-TW" sz="2800" dirty="0">
              <a:latin typeface="清松手寫體1" panose="00000500000000000000" pitchFamily="2" charset="-120"/>
              <a:ea typeface="清松手寫體1" panose="00000500000000000000" pitchFamily="2" charset="-120"/>
            </a:rPr>
            <a:t>11/28</a:t>
          </a:r>
          <a:r>
            <a:rPr lang="zh-TW" altLang="en-US" sz="2800" dirty="0">
              <a:latin typeface="清松手寫體1" panose="00000500000000000000" pitchFamily="2" charset="-120"/>
              <a:ea typeface="清松手寫體1" panose="00000500000000000000" pitchFamily="2" charset="-120"/>
            </a:rPr>
            <a:t>第二場</a:t>
          </a:r>
        </a:p>
      </dgm:t>
    </dgm:pt>
    <dgm:pt modelId="{9025CE6F-AE7B-4541-8C5C-8A8A6A35927F}" type="par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E53D766-7F1D-4593-865B-5A8B2949B267}" type="sib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6EFEA371-714F-422A-9228-D7AB27D3F6AB}">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璧純教授指導：探究學習與提問</a:t>
          </a:r>
        </a:p>
      </dgm:t>
    </dgm:pt>
    <dgm:pt modelId="{4A8F7378-2AD9-469D-B31F-24C5C8A19F05}" type="par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53535CEA-4C7D-4F04-8645-28545AD823BC}" type="sib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8A69CF34-03A9-4459-8EEA-93C3E1EA8B35}">
      <dgm:prSet phldrT="[文字]" custT="1"/>
      <dgm:spPr/>
      <dgm:t>
        <a:bodyPr/>
        <a:lstStyle/>
        <a:p>
          <a:r>
            <a:rPr lang="en-US" altLang="zh-TW" sz="2800" dirty="0">
              <a:latin typeface="清松手寫體1" panose="00000500000000000000" pitchFamily="2" charset="-120"/>
              <a:ea typeface="清松手寫體1" panose="00000500000000000000" pitchFamily="2" charset="-120"/>
            </a:rPr>
            <a:t>11/28</a:t>
          </a:r>
          <a:r>
            <a:rPr lang="zh-TW" altLang="en-US" sz="2800" dirty="0">
              <a:latin typeface="清松手寫體1" panose="00000500000000000000" pitchFamily="2" charset="-120"/>
              <a:ea typeface="清松手寫體1" panose="00000500000000000000" pitchFamily="2" charset="-120"/>
            </a:rPr>
            <a:t>第二場</a:t>
          </a:r>
        </a:p>
      </dgm:t>
    </dgm:pt>
    <dgm:pt modelId="{32ECA04B-C934-40DC-8646-4BB80219B25A}" type="par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D07A458-C569-416B-A579-C03E673B714A}" type="sib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B458527-CA6E-42B3-AA5E-A63483EF4221}">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群組夥伴討論及經驗分享</a:t>
          </a:r>
        </a:p>
      </dgm:t>
    </dgm:pt>
    <dgm:pt modelId="{441A1793-A6FD-477B-84A4-964AA6C9505F}" type="par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F2104450-3EC1-4997-A5F0-F1DFEF576736}" type="sib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4B2E0BBB-2134-47F9-8E4E-B732D0D6254F}">
      <dgm:prSet phldrT="[文字]" custT="1"/>
      <dgm:spPr/>
      <dgm:t>
        <a:bodyPr/>
        <a:lstStyle/>
        <a:p>
          <a:pPr algn="ctr"/>
          <a:r>
            <a:rPr lang="en-US" altLang="zh-TW" sz="2800" dirty="0">
              <a:latin typeface="清松手寫體1" panose="00000500000000000000" pitchFamily="2" charset="-120"/>
              <a:ea typeface="清松手寫體1" panose="00000500000000000000" pitchFamily="2" charset="-120"/>
            </a:rPr>
            <a:t>11/28</a:t>
          </a:r>
          <a:r>
            <a:rPr lang="zh-TW" altLang="en-US" sz="2800" dirty="0">
              <a:latin typeface="清松手寫體1" panose="00000500000000000000" pitchFamily="2" charset="-120"/>
              <a:ea typeface="清松手寫體1" panose="00000500000000000000" pitchFamily="2" charset="-120"/>
            </a:rPr>
            <a:t>第二場</a:t>
          </a:r>
        </a:p>
      </dgm:t>
    </dgm:pt>
    <dgm:pt modelId="{A7676287-D880-4A76-AEE1-651BDA959F99}" type="parTrans" cxnId="{0A8E5700-95D1-43E3-8A3D-994E111510F1}">
      <dgm:prSet/>
      <dgm:spPr/>
      <dgm:t>
        <a:bodyPr/>
        <a:lstStyle/>
        <a:p>
          <a:endParaRPr lang="zh-TW" altLang="en-US"/>
        </a:p>
      </dgm:t>
    </dgm:pt>
    <dgm:pt modelId="{EEDC55D2-0371-4061-82AA-32F40268D923}" type="sibTrans" cxnId="{0A8E5700-95D1-43E3-8A3D-994E111510F1}">
      <dgm:prSet/>
      <dgm:spPr/>
      <dgm:t>
        <a:bodyPr/>
        <a:lstStyle/>
        <a:p>
          <a:endParaRPr lang="zh-TW" altLang="en-US"/>
        </a:p>
      </dgm:t>
    </dgm:pt>
    <dgm:pt modelId="{F2E9D969-9AAD-4BBB-9DAD-37AC5D7D37A9}">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群組夥伴討論及經驗分享</a:t>
          </a:r>
        </a:p>
      </dgm:t>
    </dgm:pt>
    <dgm:pt modelId="{052A45F6-B713-47A3-AE31-D2FF04AFECFD}" type="parTrans" cxnId="{A2D68730-F8D8-419F-A6CE-0CF9BB241068}">
      <dgm:prSet/>
      <dgm:spPr/>
      <dgm:t>
        <a:bodyPr/>
        <a:lstStyle/>
        <a:p>
          <a:endParaRPr lang="zh-TW" altLang="en-US"/>
        </a:p>
      </dgm:t>
    </dgm:pt>
    <dgm:pt modelId="{80F4E919-6CF4-4E52-9EF3-60E1E1F69CC6}" type="sibTrans" cxnId="{A2D68730-F8D8-419F-A6CE-0CF9BB241068}">
      <dgm:prSet/>
      <dgm:spPr/>
      <dgm:t>
        <a:bodyPr/>
        <a:lstStyle/>
        <a:p>
          <a:endParaRPr lang="zh-TW" altLang="en-US"/>
        </a:p>
      </dgm:t>
    </dgm:pt>
    <dgm:pt modelId="{02F666E6-BC93-4A08-AA8E-2261EEFF7E0A}" type="pres">
      <dgm:prSet presAssocID="{57E9DFD6-1AD4-4423-BF9B-75330E3AC270}" presName="rootNode" presStyleCnt="0">
        <dgm:presLayoutVars>
          <dgm:chMax/>
          <dgm:chPref/>
          <dgm:dir/>
          <dgm:animLvl val="lvl"/>
        </dgm:presLayoutVars>
      </dgm:prSet>
      <dgm:spPr/>
    </dgm:pt>
    <dgm:pt modelId="{ABC8C1AF-7BFE-4682-B0A0-51FFE35BC5BC}" type="pres">
      <dgm:prSet presAssocID="{E0003B31-B559-41CF-BACA-64A60239B618}" presName="composite" presStyleCnt="0"/>
      <dgm:spPr/>
    </dgm:pt>
    <dgm:pt modelId="{870D7C99-E803-4ADD-8CAB-768851EA344A}" type="pres">
      <dgm:prSet presAssocID="{E0003B31-B559-41CF-BACA-64A60239B618}" presName="ParentText" presStyleLbl="node1" presStyleIdx="0" presStyleCnt="4">
        <dgm:presLayoutVars>
          <dgm:chMax val="1"/>
          <dgm:chPref val="1"/>
          <dgm:bulletEnabled val="1"/>
        </dgm:presLayoutVars>
      </dgm:prSet>
      <dgm:spPr/>
    </dgm:pt>
    <dgm:pt modelId="{3D029B8F-72B4-43F7-BF2E-A54D75D2EC21}" type="pres">
      <dgm:prSet presAssocID="{E0003B31-B559-41CF-BACA-64A60239B618}" presName="Image" presStyleLbl="b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DA9A0B35-03C5-4CBE-896A-2062CF7077AC}" type="pres">
      <dgm:prSet presAssocID="{E0003B31-B559-41CF-BACA-64A60239B618}" presName="ChildText" presStyleLbl="fgAcc1" presStyleIdx="0" presStyleCnt="4" custScaleX="144816" custScaleY="45408" custLinFactNeighborX="-57629" custLinFactNeighborY="84181">
        <dgm:presLayoutVars>
          <dgm:chMax val="0"/>
          <dgm:chPref val="0"/>
          <dgm:bulletEnabled val="1"/>
        </dgm:presLayoutVars>
      </dgm:prSet>
      <dgm:spPr/>
    </dgm:pt>
    <dgm:pt modelId="{F8022B4C-DE5F-4867-BB7E-725368112445}" type="pres">
      <dgm:prSet presAssocID="{33FAB59A-7EA4-4C35-946B-847DA9358F97}" presName="sibTrans" presStyleCnt="0"/>
      <dgm:spPr/>
    </dgm:pt>
    <dgm:pt modelId="{A753B79B-255E-4D4B-A345-54DC7AE7D8BC}" type="pres">
      <dgm:prSet presAssocID="{2C37E665-F1EB-4C59-99EE-D995D1A1CACC}" presName="composite" presStyleCnt="0"/>
      <dgm:spPr/>
    </dgm:pt>
    <dgm:pt modelId="{71931F45-21B8-49F3-B8D0-B0F021AE7287}" type="pres">
      <dgm:prSet presAssocID="{2C37E665-F1EB-4C59-99EE-D995D1A1CACC}" presName="ParentText" presStyleLbl="node1" presStyleIdx="1" presStyleCnt="4">
        <dgm:presLayoutVars>
          <dgm:chMax val="1"/>
          <dgm:chPref val="1"/>
          <dgm:bulletEnabled val="1"/>
        </dgm:presLayoutVars>
      </dgm:prSet>
      <dgm:spPr/>
    </dgm:pt>
    <dgm:pt modelId="{07CAB71C-797D-4B27-85C7-928BC503671E}" type="pres">
      <dgm:prSet presAssocID="{2C37E665-F1EB-4C59-99EE-D995D1A1CACC}" presName="Image" presStyleLbl="b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AF10895F-EDD5-418D-B7BF-A5A1C650DC94}" type="pres">
      <dgm:prSet presAssocID="{2C37E665-F1EB-4C59-99EE-D995D1A1CACC}" presName="ChildText" presStyleLbl="fgAcc1" presStyleIdx="1" presStyleCnt="4" custScaleX="180253" custScaleY="61777" custLinFactX="-100000" custLinFactNeighborX="-138956" custLinFactNeighborY="-31504">
        <dgm:presLayoutVars>
          <dgm:chMax val="0"/>
          <dgm:chPref val="0"/>
          <dgm:bulletEnabled val="1"/>
        </dgm:presLayoutVars>
      </dgm:prSet>
      <dgm:spPr/>
    </dgm:pt>
    <dgm:pt modelId="{4144B74F-6267-45CB-B0F9-A069811DF5A6}" type="pres">
      <dgm:prSet presAssocID="{DE53D766-7F1D-4593-865B-5A8B2949B267}" presName="sibTrans" presStyleCnt="0"/>
      <dgm:spPr/>
    </dgm:pt>
    <dgm:pt modelId="{9AD6F953-DB6E-4FA1-A058-FF13E9F1B795}" type="pres">
      <dgm:prSet presAssocID="{8A69CF34-03A9-4459-8EEA-93C3E1EA8B35}" presName="composite" presStyleCnt="0"/>
      <dgm:spPr/>
    </dgm:pt>
    <dgm:pt modelId="{E333C5C0-8D31-4F2C-8E7C-D9CBC1970D1D}" type="pres">
      <dgm:prSet presAssocID="{8A69CF34-03A9-4459-8EEA-93C3E1EA8B35}" presName="ParentText" presStyleLbl="node1" presStyleIdx="2" presStyleCnt="4">
        <dgm:presLayoutVars>
          <dgm:chMax val="1"/>
          <dgm:chPref val="1"/>
          <dgm:bulletEnabled val="1"/>
        </dgm:presLayoutVars>
      </dgm:prSet>
      <dgm:spPr/>
    </dgm:pt>
    <dgm:pt modelId="{5E1F39FE-D753-4064-8DD4-EB9B7E404C9F}" type="pres">
      <dgm:prSet presAssocID="{8A69CF34-03A9-4459-8EEA-93C3E1EA8B35}" presName="Image"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pt>
    <dgm:pt modelId="{470E0FAC-20BA-4EF6-B452-7392A67454AF}" type="pres">
      <dgm:prSet presAssocID="{8A69CF34-03A9-4459-8EEA-93C3E1EA8B35}" presName="ChildText" presStyleLbl="fgAcc1" presStyleIdx="2" presStyleCnt="4" custScaleX="159412" custScaleY="58115" custLinFactNeighborX="-24331" custLinFactNeighborY="67420">
        <dgm:presLayoutVars>
          <dgm:chMax val="0"/>
          <dgm:chPref val="0"/>
          <dgm:bulletEnabled val="1"/>
        </dgm:presLayoutVars>
      </dgm:prSet>
      <dgm:spPr/>
    </dgm:pt>
    <dgm:pt modelId="{FA17B5E4-01DD-4F11-B9C4-12509E9F0C1D}" type="pres">
      <dgm:prSet presAssocID="{3D07A458-C569-416B-A579-C03E673B714A}" presName="sibTrans" presStyleCnt="0"/>
      <dgm:spPr/>
    </dgm:pt>
    <dgm:pt modelId="{08D01E98-E66A-4954-A2D5-416BE5A93CEF}" type="pres">
      <dgm:prSet presAssocID="{4B2E0BBB-2134-47F9-8E4E-B732D0D6254F}" presName="composite" presStyleCnt="0"/>
      <dgm:spPr/>
    </dgm:pt>
    <dgm:pt modelId="{00618A55-9C09-4602-BD37-6C1A5FD24EAD}" type="pres">
      <dgm:prSet presAssocID="{4B2E0BBB-2134-47F9-8E4E-B732D0D6254F}" presName="ParentText" presStyleLbl="node1" presStyleIdx="3" presStyleCnt="4">
        <dgm:presLayoutVars>
          <dgm:chMax val="1"/>
          <dgm:chPref val="1"/>
          <dgm:bulletEnabled val="1"/>
        </dgm:presLayoutVars>
      </dgm:prSet>
      <dgm:spPr/>
    </dgm:pt>
    <dgm:pt modelId="{EDE138EF-340F-42B7-BE9E-AD668F4B74C2}" type="pres">
      <dgm:prSet presAssocID="{4B2E0BBB-2134-47F9-8E4E-B732D0D6254F}" presName="Image" presStyleLbl="b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dgm:spPr>
    </dgm:pt>
    <dgm:pt modelId="{DF6389AC-E54D-42FB-8782-2AF7BB95803E}" type="pres">
      <dgm:prSet presAssocID="{4B2E0BBB-2134-47F9-8E4E-B732D0D6254F}" presName="ChildText" presStyleLbl="fgAcc1" presStyleIdx="3" presStyleCnt="4" custScaleX="157462" custScaleY="56538" custLinFactX="-100000" custLinFactNeighborX="-148253" custLinFactNeighborY="-30322">
        <dgm:presLayoutVars>
          <dgm:chMax val="0"/>
          <dgm:chPref val="0"/>
          <dgm:bulletEnabled val="1"/>
        </dgm:presLayoutVars>
      </dgm:prSet>
      <dgm:spPr/>
    </dgm:pt>
  </dgm:ptLst>
  <dgm:cxnLst>
    <dgm:cxn modelId="{0A8E5700-95D1-43E3-8A3D-994E111510F1}" srcId="{57E9DFD6-1AD4-4423-BF9B-75330E3AC270}" destId="{4B2E0BBB-2134-47F9-8E4E-B732D0D6254F}" srcOrd="3" destOrd="0" parTransId="{A7676287-D880-4A76-AEE1-651BDA959F99}" sibTransId="{EEDC55D2-0371-4061-82AA-32F40268D923}"/>
    <dgm:cxn modelId="{F01C3117-6F38-45F6-818A-7E515C95655D}" type="presOf" srcId="{DB458527-CA6E-42B3-AA5E-A63483EF4221}" destId="{470E0FAC-20BA-4EF6-B452-7392A67454AF}" srcOrd="0" destOrd="0" presId="urn:microsoft.com/office/officeart/2008/layout/TitledPictureBlocks"/>
    <dgm:cxn modelId="{93F19019-8E95-4144-8434-7FD4FA523D22}" type="presOf" srcId="{8A69CF34-03A9-4459-8EEA-93C3E1EA8B35}" destId="{E333C5C0-8D31-4F2C-8E7C-D9CBC1970D1D}" srcOrd="0" destOrd="0" presId="urn:microsoft.com/office/officeart/2008/layout/TitledPictureBlocks"/>
    <dgm:cxn modelId="{A2D68730-F8D8-419F-A6CE-0CF9BB241068}" srcId="{4B2E0BBB-2134-47F9-8E4E-B732D0D6254F}" destId="{F2E9D969-9AAD-4BBB-9DAD-37AC5D7D37A9}" srcOrd="0" destOrd="0" parTransId="{052A45F6-B713-47A3-AE31-D2FF04AFECFD}" sibTransId="{80F4E919-6CF4-4E52-9EF3-60E1E1F69CC6}"/>
    <dgm:cxn modelId="{46209A30-8D38-4A84-9391-3DD546683FBE}" srcId="{57E9DFD6-1AD4-4423-BF9B-75330E3AC270}" destId="{8A69CF34-03A9-4459-8EEA-93C3E1EA8B35}" srcOrd="2" destOrd="0" parTransId="{32ECA04B-C934-40DC-8646-4BB80219B25A}" sibTransId="{3D07A458-C569-416B-A579-C03E673B714A}"/>
    <dgm:cxn modelId="{6915263B-4816-4930-A438-9589F17A408F}" type="presOf" srcId="{3AE6450C-5205-4852-9125-6B4685185663}" destId="{DA9A0B35-03C5-4CBE-896A-2062CF7077AC}" srcOrd="0" destOrd="0" presId="urn:microsoft.com/office/officeart/2008/layout/TitledPictureBlocks"/>
    <dgm:cxn modelId="{8ED6B163-BB99-4CF7-9C15-DD75F485D57E}" srcId="{57E9DFD6-1AD4-4423-BF9B-75330E3AC270}" destId="{2C37E665-F1EB-4C59-99EE-D995D1A1CACC}" srcOrd="1" destOrd="0" parTransId="{9025CE6F-AE7B-4541-8C5C-8A8A6A35927F}" sibTransId="{DE53D766-7F1D-4593-865B-5A8B2949B267}"/>
    <dgm:cxn modelId="{D173184E-5560-41D6-8923-A7367154DC26}" type="presOf" srcId="{2C37E665-F1EB-4C59-99EE-D995D1A1CACC}" destId="{71931F45-21B8-49F3-B8D0-B0F021AE7287}" srcOrd="0" destOrd="0" presId="urn:microsoft.com/office/officeart/2008/layout/TitledPictureBlocks"/>
    <dgm:cxn modelId="{650A4F52-BC11-41FE-91E6-B5A09FAAAE42}" srcId="{8A69CF34-03A9-4459-8EEA-93C3E1EA8B35}" destId="{DB458527-CA6E-42B3-AA5E-A63483EF4221}" srcOrd="0" destOrd="0" parTransId="{441A1793-A6FD-477B-84A4-964AA6C9505F}" sibTransId="{F2104450-3EC1-4997-A5F0-F1DFEF576736}"/>
    <dgm:cxn modelId="{7DA7E874-9F4E-40C2-AF20-BC158EFE5A68}" srcId="{2C37E665-F1EB-4C59-99EE-D995D1A1CACC}" destId="{6EFEA371-714F-422A-9228-D7AB27D3F6AB}" srcOrd="0" destOrd="0" parTransId="{4A8F7378-2AD9-469D-B31F-24C5C8A19F05}" sibTransId="{53535CEA-4C7D-4F04-8645-28545AD823BC}"/>
    <dgm:cxn modelId="{02419483-6482-49F8-BF87-D5E096F896D9}" srcId="{57E9DFD6-1AD4-4423-BF9B-75330E3AC270}" destId="{E0003B31-B559-41CF-BACA-64A60239B618}" srcOrd="0" destOrd="0" parTransId="{F677D467-7DF0-40DB-B7F1-DAA8CB150BE9}" sibTransId="{33FAB59A-7EA4-4C35-946B-847DA9358F97}"/>
    <dgm:cxn modelId="{7F32AD93-5F7B-4468-86C8-12A872DA3425}" type="presOf" srcId="{F2E9D969-9AAD-4BBB-9DAD-37AC5D7D37A9}" destId="{DF6389AC-E54D-42FB-8782-2AF7BB95803E}" srcOrd="0" destOrd="0" presId="urn:microsoft.com/office/officeart/2008/layout/TitledPictureBlocks"/>
    <dgm:cxn modelId="{D00359A5-0BD7-4244-828B-E82BD3DE97EF}" type="presOf" srcId="{4B2E0BBB-2134-47F9-8E4E-B732D0D6254F}" destId="{00618A55-9C09-4602-BD37-6C1A5FD24EAD}" srcOrd="0" destOrd="0" presId="urn:microsoft.com/office/officeart/2008/layout/TitledPictureBlocks"/>
    <dgm:cxn modelId="{E8B2BAA5-E1F6-4128-94D8-DB9E6C1F3A3E}" srcId="{E0003B31-B559-41CF-BACA-64A60239B618}" destId="{3AE6450C-5205-4852-9125-6B4685185663}" srcOrd="0" destOrd="0" parTransId="{F73F9D7C-6192-4B3C-9F9E-5B1A867AE3E8}" sibTransId="{0310A360-6847-4365-8BD4-53044899F0C7}"/>
    <dgm:cxn modelId="{25B18DA8-D81F-4945-AF3A-458EF4F2D482}" type="presOf" srcId="{57E9DFD6-1AD4-4423-BF9B-75330E3AC270}" destId="{02F666E6-BC93-4A08-AA8E-2261EEFF7E0A}" srcOrd="0" destOrd="0" presId="urn:microsoft.com/office/officeart/2008/layout/TitledPictureBlocks"/>
    <dgm:cxn modelId="{8CE0ACD0-18D0-4792-81D7-45C67D6B97A1}" type="presOf" srcId="{E0003B31-B559-41CF-BACA-64A60239B618}" destId="{870D7C99-E803-4ADD-8CAB-768851EA344A}" srcOrd="0" destOrd="0" presId="urn:microsoft.com/office/officeart/2008/layout/TitledPictureBlocks"/>
    <dgm:cxn modelId="{EA94B4EE-71A3-4602-974C-0916D45BE778}" type="presOf" srcId="{6EFEA371-714F-422A-9228-D7AB27D3F6AB}" destId="{AF10895F-EDD5-418D-B7BF-A5A1C650DC94}" srcOrd="0" destOrd="0" presId="urn:microsoft.com/office/officeart/2008/layout/TitledPictureBlocks"/>
    <dgm:cxn modelId="{B89631F8-DBDB-4D99-9DBD-43D9790322CE}" type="presParOf" srcId="{02F666E6-BC93-4A08-AA8E-2261EEFF7E0A}" destId="{ABC8C1AF-7BFE-4682-B0A0-51FFE35BC5BC}" srcOrd="0" destOrd="0" presId="urn:microsoft.com/office/officeart/2008/layout/TitledPictureBlocks"/>
    <dgm:cxn modelId="{420B9904-3314-477F-9572-2B37A949ED10}" type="presParOf" srcId="{ABC8C1AF-7BFE-4682-B0A0-51FFE35BC5BC}" destId="{870D7C99-E803-4ADD-8CAB-768851EA344A}" srcOrd="0" destOrd="0" presId="urn:microsoft.com/office/officeart/2008/layout/TitledPictureBlocks"/>
    <dgm:cxn modelId="{2CB33C17-EF01-417D-B9AD-4A12AEA29573}" type="presParOf" srcId="{ABC8C1AF-7BFE-4682-B0A0-51FFE35BC5BC}" destId="{3D029B8F-72B4-43F7-BF2E-A54D75D2EC21}" srcOrd="1" destOrd="0" presId="urn:microsoft.com/office/officeart/2008/layout/TitledPictureBlocks"/>
    <dgm:cxn modelId="{7943B39F-4494-450C-BFFD-A2FAAE73752F}" type="presParOf" srcId="{ABC8C1AF-7BFE-4682-B0A0-51FFE35BC5BC}" destId="{DA9A0B35-03C5-4CBE-896A-2062CF7077AC}" srcOrd="2" destOrd="0" presId="urn:microsoft.com/office/officeart/2008/layout/TitledPictureBlocks"/>
    <dgm:cxn modelId="{2C4F8257-ED31-4316-A540-D862115C91F0}" type="presParOf" srcId="{02F666E6-BC93-4A08-AA8E-2261EEFF7E0A}" destId="{F8022B4C-DE5F-4867-BB7E-725368112445}" srcOrd="1" destOrd="0" presId="urn:microsoft.com/office/officeart/2008/layout/TitledPictureBlocks"/>
    <dgm:cxn modelId="{944FCE23-9CB5-4C65-BDBF-B16245CB552E}" type="presParOf" srcId="{02F666E6-BC93-4A08-AA8E-2261EEFF7E0A}" destId="{A753B79B-255E-4D4B-A345-54DC7AE7D8BC}" srcOrd="2" destOrd="0" presId="urn:microsoft.com/office/officeart/2008/layout/TitledPictureBlocks"/>
    <dgm:cxn modelId="{12609108-E839-456F-8385-326116B23DF0}" type="presParOf" srcId="{A753B79B-255E-4D4B-A345-54DC7AE7D8BC}" destId="{71931F45-21B8-49F3-B8D0-B0F021AE7287}" srcOrd="0" destOrd="0" presId="urn:microsoft.com/office/officeart/2008/layout/TitledPictureBlocks"/>
    <dgm:cxn modelId="{379D740B-663F-4952-9D47-96D1B20D17BF}" type="presParOf" srcId="{A753B79B-255E-4D4B-A345-54DC7AE7D8BC}" destId="{07CAB71C-797D-4B27-85C7-928BC503671E}" srcOrd="1" destOrd="0" presId="urn:microsoft.com/office/officeart/2008/layout/TitledPictureBlocks"/>
    <dgm:cxn modelId="{38852362-3245-4696-9547-82048AB7342B}" type="presParOf" srcId="{A753B79B-255E-4D4B-A345-54DC7AE7D8BC}" destId="{AF10895F-EDD5-418D-B7BF-A5A1C650DC94}" srcOrd="2" destOrd="0" presId="urn:microsoft.com/office/officeart/2008/layout/TitledPictureBlocks"/>
    <dgm:cxn modelId="{B9E746DE-2467-41C2-B8A2-166C0E3D8FC6}" type="presParOf" srcId="{02F666E6-BC93-4A08-AA8E-2261EEFF7E0A}" destId="{4144B74F-6267-45CB-B0F9-A069811DF5A6}" srcOrd="3" destOrd="0" presId="urn:microsoft.com/office/officeart/2008/layout/TitledPictureBlocks"/>
    <dgm:cxn modelId="{31664734-97E3-49FB-A4F3-016EB7B18687}" type="presParOf" srcId="{02F666E6-BC93-4A08-AA8E-2261EEFF7E0A}" destId="{9AD6F953-DB6E-4FA1-A058-FF13E9F1B795}" srcOrd="4" destOrd="0" presId="urn:microsoft.com/office/officeart/2008/layout/TitledPictureBlocks"/>
    <dgm:cxn modelId="{056558A5-7121-4077-9357-35EF6EEF5A2D}" type="presParOf" srcId="{9AD6F953-DB6E-4FA1-A058-FF13E9F1B795}" destId="{E333C5C0-8D31-4F2C-8E7C-D9CBC1970D1D}" srcOrd="0" destOrd="0" presId="urn:microsoft.com/office/officeart/2008/layout/TitledPictureBlocks"/>
    <dgm:cxn modelId="{2891EBED-F963-4F06-853A-00DBA5A771A5}" type="presParOf" srcId="{9AD6F953-DB6E-4FA1-A058-FF13E9F1B795}" destId="{5E1F39FE-D753-4064-8DD4-EB9B7E404C9F}" srcOrd="1" destOrd="0" presId="urn:microsoft.com/office/officeart/2008/layout/TitledPictureBlocks"/>
    <dgm:cxn modelId="{CD60DEB3-AC47-4A4D-8508-FE1DECAF9E73}" type="presParOf" srcId="{9AD6F953-DB6E-4FA1-A058-FF13E9F1B795}" destId="{470E0FAC-20BA-4EF6-B452-7392A67454AF}" srcOrd="2" destOrd="0" presId="urn:microsoft.com/office/officeart/2008/layout/TitledPictureBlocks"/>
    <dgm:cxn modelId="{2EB3216F-DE1F-41D7-AE87-ED320BB54FD6}" type="presParOf" srcId="{02F666E6-BC93-4A08-AA8E-2261EEFF7E0A}" destId="{FA17B5E4-01DD-4F11-B9C4-12509E9F0C1D}" srcOrd="5" destOrd="0" presId="urn:microsoft.com/office/officeart/2008/layout/TitledPictureBlocks"/>
    <dgm:cxn modelId="{EC08D1A4-22E9-40AB-885D-69FA6BE038EF}" type="presParOf" srcId="{02F666E6-BC93-4A08-AA8E-2261EEFF7E0A}" destId="{08D01E98-E66A-4954-A2D5-416BE5A93CEF}" srcOrd="6" destOrd="0" presId="urn:microsoft.com/office/officeart/2008/layout/TitledPictureBlocks"/>
    <dgm:cxn modelId="{1ED22400-6DC5-4637-A600-255D821129F2}" type="presParOf" srcId="{08D01E98-E66A-4954-A2D5-416BE5A93CEF}" destId="{00618A55-9C09-4602-BD37-6C1A5FD24EAD}" srcOrd="0" destOrd="0" presId="urn:microsoft.com/office/officeart/2008/layout/TitledPictureBlocks"/>
    <dgm:cxn modelId="{6EE034B1-05D1-48D8-B153-65B7A37A0E6F}" type="presParOf" srcId="{08D01E98-E66A-4954-A2D5-416BE5A93CEF}" destId="{EDE138EF-340F-42B7-BE9E-AD668F4B74C2}" srcOrd="1" destOrd="0" presId="urn:microsoft.com/office/officeart/2008/layout/TitledPictureBlocks"/>
    <dgm:cxn modelId="{2A2EF54B-6E02-4A99-BE60-826B9D398BAD}" type="presParOf" srcId="{08D01E98-E66A-4954-A2D5-416BE5A93CEF}" destId="{DF6389AC-E54D-42FB-8782-2AF7BB95803E}" srcOrd="2" destOrd="0" presId="urn:microsoft.com/office/officeart/2008/layout/TitledPictureBlock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E9DFD6-1AD4-4423-BF9B-75330E3AC270}"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endParaRPr lang="zh-TW" altLang="en-US"/>
        </a:p>
      </dgm:t>
    </dgm:pt>
    <dgm:pt modelId="{E0003B31-B559-41CF-BACA-64A60239B618}">
      <dgm:prSet phldrT="[文字]" custT="1"/>
      <dgm:spPr/>
      <dgm:t>
        <a:bodyPr/>
        <a:lstStyle/>
        <a:p>
          <a:r>
            <a:rPr lang="en-US" altLang="zh-TW" sz="2800" dirty="0">
              <a:latin typeface="清松手寫體1" panose="00000500000000000000" pitchFamily="2" charset="-120"/>
              <a:ea typeface="清松手寫體1" panose="00000500000000000000" pitchFamily="2" charset="-120"/>
            </a:rPr>
            <a:t>11/28</a:t>
          </a:r>
          <a:r>
            <a:rPr lang="zh-TW" altLang="en-US" sz="2800" dirty="0">
              <a:latin typeface="清松手寫體1" panose="00000500000000000000" pitchFamily="2" charset="-120"/>
              <a:ea typeface="清松手寫體1" panose="00000500000000000000" pitchFamily="2" charset="-120"/>
            </a:rPr>
            <a:t>第二場</a:t>
          </a:r>
        </a:p>
      </dgm:t>
    </dgm:pt>
    <dgm:pt modelId="{F677D467-7DF0-40DB-B7F1-DAA8CB150BE9}" type="par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3FAB59A-7EA4-4C35-946B-847DA9358F97}" type="sib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AE6450C-5205-4852-9125-6B4685185663}">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群組夥伴分享</a:t>
          </a:r>
        </a:p>
      </dgm:t>
    </dgm:pt>
    <dgm:pt modelId="{F73F9D7C-6192-4B3C-9F9E-5B1A867AE3E8}" type="par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0310A360-6847-4365-8BD4-53044899F0C7}" type="sib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2C37E665-F1EB-4C59-99EE-D995D1A1CACC}">
      <dgm:prSet phldrT="[文字]" custT="1"/>
      <dgm:spPr/>
      <dgm:t>
        <a:bodyPr/>
        <a:lstStyle/>
        <a:p>
          <a:r>
            <a:rPr lang="en-US" altLang="zh-TW" sz="2800" dirty="0">
              <a:latin typeface="清松手寫體1" panose="00000500000000000000" pitchFamily="2" charset="-120"/>
              <a:ea typeface="清松手寫體1" panose="00000500000000000000" pitchFamily="2" charset="-120"/>
            </a:rPr>
            <a:t>11/28</a:t>
          </a:r>
          <a:r>
            <a:rPr lang="zh-TW" altLang="en-US" sz="2800" dirty="0">
              <a:latin typeface="清松手寫體1" panose="00000500000000000000" pitchFamily="2" charset="-120"/>
              <a:ea typeface="清松手寫體1" panose="00000500000000000000" pitchFamily="2" charset="-120"/>
            </a:rPr>
            <a:t>第二場</a:t>
          </a:r>
        </a:p>
      </dgm:t>
    </dgm:pt>
    <dgm:pt modelId="{9025CE6F-AE7B-4541-8C5C-8A8A6A35927F}" type="par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E53D766-7F1D-4593-865B-5A8B2949B267}" type="sib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6EFEA371-714F-422A-9228-D7AB27D3F6AB}">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群組夥伴分享</a:t>
          </a:r>
        </a:p>
      </dgm:t>
    </dgm:pt>
    <dgm:pt modelId="{4A8F7378-2AD9-469D-B31F-24C5C8A19F05}" type="par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53535CEA-4C7D-4F04-8645-28545AD823BC}" type="sib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8A69CF34-03A9-4459-8EEA-93C3E1EA8B35}">
      <dgm:prSet phldrT="[文字]" custT="1"/>
      <dgm:spPr/>
      <dgm:t>
        <a:bodyPr/>
        <a:lstStyle/>
        <a:p>
          <a:r>
            <a:rPr lang="en-US" altLang="zh-TW" sz="2800" dirty="0">
              <a:latin typeface="清松手寫體1" panose="00000500000000000000" pitchFamily="2" charset="-120"/>
              <a:ea typeface="清松手寫體1" panose="00000500000000000000" pitchFamily="2" charset="-120"/>
            </a:rPr>
            <a:t>11/28</a:t>
          </a:r>
          <a:r>
            <a:rPr lang="zh-TW" altLang="en-US" sz="2800" dirty="0">
              <a:latin typeface="清松手寫體1" panose="00000500000000000000" pitchFamily="2" charset="-120"/>
              <a:ea typeface="清松手寫體1" panose="00000500000000000000" pitchFamily="2" charset="-120"/>
            </a:rPr>
            <a:t>第二場</a:t>
          </a:r>
        </a:p>
      </dgm:t>
    </dgm:pt>
    <dgm:pt modelId="{32ECA04B-C934-40DC-8646-4BB80219B25A}" type="par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D07A458-C569-416B-A579-C03E673B714A}" type="sib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B458527-CA6E-42B3-AA5E-A63483EF4221}">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群組夥伴分享</a:t>
          </a:r>
        </a:p>
      </dgm:t>
    </dgm:pt>
    <dgm:pt modelId="{441A1793-A6FD-477B-84A4-964AA6C9505F}" type="par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F2104450-3EC1-4997-A5F0-F1DFEF576736}" type="sib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4B2E0BBB-2134-47F9-8E4E-B732D0D6254F}">
      <dgm:prSet phldrT="[文字]" custT="1"/>
      <dgm:spPr/>
      <dgm:t>
        <a:bodyPr/>
        <a:lstStyle/>
        <a:p>
          <a:pPr algn="ctr"/>
          <a:r>
            <a:rPr lang="en-US" altLang="zh-TW" sz="2800" dirty="0">
              <a:latin typeface="清松手寫體1" panose="00000500000000000000" pitchFamily="2" charset="-120"/>
              <a:ea typeface="清松手寫體1" panose="00000500000000000000" pitchFamily="2" charset="-120"/>
            </a:rPr>
            <a:t>11/28</a:t>
          </a:r>
          <a:r>
            <a:rPr lang="zh-TW" altLang="en-US" sz="2800" dirty="0">
              <a:latin typeface="清松手寫體1" panose="00000500000000000000" pitchFamily="2" charset="-120"/>
              <a:ea typeface="清松手寫體1" panose="00000500000000000000" pitchFamily="2" charset="-120"/>
            </a:rPr>
            <a:t>第二場</a:t>
          </a:r>
        </a:p>
      </dgm:t>
    </dgm:pt>
    <dgm:pt modelId="{A7676287-D880-4A76-AEE1-651BDA959F99}" type="parTrans" cxnId="{0A8E5700-95D1-43E3-8A3D-994E111510F1}">
      <dgm:prSet/>
      <dgm:spPr/>
      <dgm:t>
        <a:bodyPr/>
        <a:lstStyle/>
        <a:p>
          <a:endParaRPr lang="zh-TW" altLang="en-US"/>
        </a:p>
      </dgm:t>
    </dgm:pt>
    <dgm:pt modelId="{EEDC55D2-0371-4061-82AA-32F40268D923}" type="sibTrans" cxnId="{0A8E5700-95D1-43E3-8A3D-994E111510F1}">
      <dgm:prSet/>
      <dgm:spPr/>
      <dgm:t>
        <a:bodyPr/>
        <a:lstStyle/>
        <a:p>
          <a:endParaRPr lang="zh-TW" altLang="en-US"/>
        </a:p>
      </dgm:t>
    </dgm:pt>
    <dgm:pt modelId="{F2E9D969-9AAD-4BBB-9DAD-37AC5D7D37A9}">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會後大合照</a:t>
          </a:r>
        </a:p>
      </dgm:t>
    </dgm:pt>
    <dgm:pt modelId="{052A45F6-B713-47A3-AE31-D2FF04AFECFD}" type="parTrans" cxnId="{A2D68730-F8D8-419F-A6CE-0CF9BB241068}">
      <dgm:prSet/>
      <dgm:spPr/>
      <dgm:t>
        <a:bodyPr/>
        <a:lstStyle/>
        <a:p>
          <a:endParaRPr lang="zh-TW" altLang="en-US"/>
        </a:p>
      </dgm:t>
    </dgm:pt>
    <dgm:pt modelId="{80F4E919-6CF4-4E52-9EF3-60E1E1F69CC6}" type="sibTrans" cxnId="{A2D68730-F8D8-419F-A6CE-0CF9BB241068}">
      <dgm:prSet/>
      <dgm:spPr/>
      <dgm:t>
        <a:bodyPr/>
        <a:lstStyle/>
        <a:p>
          <a:endParaRPr lang="zh-TW" altLang="en-US"/>
        </a:p>
      </dgm:t>
    </dgm:pt>
    <dgm:pt modelId="{02F666E6-BC93-4A08-AA8E-2261EEFF7E0A}" type="pres">
      <dgm:prSet presAssocID="{57E9DFD6-1AD4-4423-BF9B-75330E3AC270}" presName="rootNode" presStyleCnt="0">
        <dgm:presLayoutVars>
          <dgm:chMax/>
          <dgm:chPref/>
          <dgm:dir/>
          <dgm:animLvl val="lvl"/>
        </dgm:presLayoutVars>
      </dgm:prSet>
      <dgm:spPr/>
    </dgm:pt>
    <dgm:pt modelId="{ABC8C1AF-7BFE-4682-B0A0-51FFE35BC5BC}" type="pres">
      <dgm:prSet presAssocID="{E0003B31-B559-41CF-BACA-64A60239B618}" presName="composite" presStyleCnt="0"/>
      <dgm:spPr/>
    </dgm:pt>
    <dgm:pt modelId="{870D7C99-E803-4ADD-8CAB-768851EA344A}" type="pres">
      <dgm:prSet presAssocID="{E0003B31-B559-41CF-BACA-64A60239B618}" presName="ParentText" presStyleLbl="node1" presStyleIdx="0" presStyleCnt="4">
        <dgm:presLayoutVars>
          <dgm:chMax val="1"/>
          <dgm:chPref val="1"/>
          <dgm:bulletEnabled val="1"/>
        </dgm:presLayoutVars>
      </dgm:prSet>
      <dgm:spPr/>
    </dgm:pt>
    <dgm:pt modelId="{3D029B8F-72B4-43F7-BF2E-A54D75D2EC21}" type="pres">
      <dgm:prSet presAssocID="{E0003B31-B559-41CF-BACA-64A60239B618}" presName="Image" presStyleLbl="b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DA9A0B35-03C5-4CBE-896A-2062CF7077AC}" type="pres">
      <dgm:prSet presAssocID="{E0003B31-B559-41CF-BACA-64A60239B618}" presName="ChildText" presStyleLbl="fgAcc1" presStyleIdx="0" presStyleCnt="4" custScaleX="144816" custScaleY="45408" custLinFactNeighborX="-57629" custLinFactNeighborY="84181">
        <dgm:presLayoutVars>
          <dgm:chMax val="0"/>
          <dgm:chPref val="0"/>
          <dgm:bulletEnabled val="1"/>
        </dgm:presLayoutVars>
      </dgm:prSet>
      <dgm:spPr/>
    </dgm:pt>
    <dgm:pt modelId="{F8022B4C-DE5F-4867-BB7E-725368112445}" type="pres">
      <dgm:prSet presAssocID="{33FAB59A-7EA4-4C35-946B-847DA9358F97}" presName="sibTrans" presStyleCnt="0"/>
      <dgm:spPr/>
    </dgm:pt>
    <dgm:pt modelId="{A753B79B-255E-4D4B-A345-54DC7AE7D8BC}" type="pres">
      <dgm:prSet presAssocID="{2C37E665-F1EB-4C59-99EE-D995D1A1CACC}" presName="composite" presStyleCnt="0"/>
      <dgm:spPr/>
    </dgm:pt>
    <dgm:pt modelId="{71931F45-21B8-49F3-B8D0-B0F021AE7287}" type="pres">
      <dgm:prSet presAssocID="{2C37E665-F1EB-4C59-99EE-D995D1A1CACC}" presName="ParentText" presStyleLbl="node1" presStyleIdx="1" presStyleCnt="4">
        <dgm:presLayoutVars>
          <dgm:chMax val="1"/>
          <dgm:chPref val="1"/>
          <dgm:bulletEnabled val="1"/>
        </dgm:presLayoutVars>
      </dgm:prSet>
      <dgm:spPr/>
    </dgm:pt>
    <dgm:pt modelId="{07CAB71C-797D-4B27-85C7-928BC503671E}" type="pres">
      <dgm:prSet presAssocID="{2C37E665-F1EB-4C59-99EE-D995D1A1CACC}" presName="Image" presStyleLbl="b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AF10895F-EDD5-418D-B7BF-A5A1C650DC94}" type="pres">
      <dgm:prSet presAssocID="{2C37E665-F1EB-4C59-99EE-D995D1A1CACC}" presName="ChildText" presStyleLbl="fgAcc1" presStyleIdx="1" presStyleCnt="4" custScaleX="147111" custScaleY="47140" custLinFactNeighborX="-15150" custLinFactNeighborY="87737">
        <dgm:presLayoutVars>
          <dgm:chMax val="0"/>
          <dgm:chPref val="0"/>
          <dgm:bulletEnabled val="1"/>
        </dgm:presLayoutVars>
      </dgm:prSet>
      <dgm:spPr/>
    </dgm:pt>
    <dgm:pt modelId="{4144B74F-6267-45CB-B0F9-A069811DF5A6}" type="pres">
      <dgm:prSet presAssocID="{DE53D766-7F1D-4593-865B-5A8B2949B267}" presName="sibTrans" presStyleCnt="0"/>
      <dgm:spPr/>
    </dgm:pt>
    <dgm:pt modelId="{9AD6F953-DB6E-4FA1-A058-FF13E9F1B795}" type="pres">
      <dgm:prSet presAssocID="{8A69CF34-03A9-4459-8EEA-93C3E1EA8B35}" presName="composite" presStyleCnt="0"/>
      <dgm:spPr/>
    </dgm:pt>
    <dgm:pt modelId="{E333C5C0-8D31-4F2C-8E7C-D9CBC1970D1D}" type="pres">
      <dgm:prSet presAssocID="{8A69CF34-03A9-4459-8EEA-93C3E1EA8B35}" presName="ParentText" presStyleLbl="node1" presStyleIdx="2" presStyleCnt="4">
        <dgm:presLayoutVars>
          <dgm:chMax val="1"/>
          <dgm:chPref val="1"/>
          <dgm:bulletEnabled val="1"/>
        </dgm:presLayoutVars>
      </dgm:prSet>
      <dgm:spPr/>
    </dgm:pt>
    <dgm:pt modelId="{5E1F39FE-D753-4064-8DD4-EB9B7E404C9F}" type="pres">
      <dgm:prSet presAssocID="{8A69CF34-03A9-4459-8EEA-93C3E1EA8B35}" presName="Image"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pt>
    <dgm:pt modelId="{470E0FAC-20BA-4EF6-B452-7392A67454AF}" type="pres">
      <dgm:prSet presAssocID="{8A69CF34-03A9-4459-8EEA-93C3E1EA8B35}" presName="ChildText" presStyleLbl="fgAcc1" presStyleIdx="2" presStyleCnt="4" custScaleX="154678" custScaleY="42872" custLinFactNeighborX="-29158" custLinFactNeighborY="75443">
        <dgm:presLayoutVars>
          <dgm:chMax val="0"/>
          <dgm:chPref val="0"/>
          <dgm:bulletEnabled val="1"/>
        </dgm:presLayoutVars>
      </dgm:prSet>
      <dgm:spPr/>
    </dgm:pt>
    <dgm:pt modelId="{FA17B5E4-01DD-4F11-B9C4-12509E9F0C1D}" type="pres">
      <dgm:prSet presAssocID="{3D07A458-C569-416B-A579-C03E673B714A}" presName="sibTrans" presStyleCnt="0"/>
      <dgm:spPr/>
    </dgm:pt>
    <dgm:pt modelId="{08D01E98-E66A-4954-A2D5-416BE5A93CEF}" type="pres">
      <dgm:prSet presAssocID="{4B2E0BBB-2134-47F9-8E4E-B732D0D6254F}" presName="composite" presStyleCnt="0"/>
      <dgm:spPr/>
    </dgm:pt>
    <dgm:pt modelId="{00618A55-9C09-4602-BD37-6C1A5FD24EAD}" type="pres">
      <dgm:prSet presAssocID="{4B2E0BBB-2134-47F9-8E4E-B732D0D6254F}" presName="ParentText" presStyleLbl="node1" presStyleIdx="3" presStyleCnt="4">
        <dgm:presLayoutVars>
          <dgm:chMax val="1"/>
          <dgm:chPref val="1"/>
          <dgm:bulletEnabled val="1"/>
        </dgm:presLayoutVars>
      </dgm:prSet>
      <dgm:spPr/>
    </dgm:pt>
    <dgm:pt modelId="{EDE138EF-340F-42B7-BE9E-AD668F4B74C2}" type="pres">
      <dgm:prSet presAssocID="{4B2E0BBB-2134-47F9-8E4E-B732D0D6254F}" presName="Image" presStyleLbl="b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dgm:spPr>
    </dgm:pt>
    <dgm:pt modelId="{DF6389AC-E54D-42FB-8782-2AF7BB95803E}" type="pres">
      <dgm:prSet presAssocID="{4B2E0BBB-2134-47F9-8E4E-B732D0D6254F}" presName="ChildText" presStyleLbl="fgAcc1" presStyleIdx="3" presStyleCnt="4" custScaleX="144245" custScaleY="34657" custLinFactX="-100000" custLinFactNeighborX="-157935" custLinFactNeighborY="-47870">
        <dgm:presLayoutVars>
          <dgm:chMax val="0"/>
          <dgm:chPref val="0"/>
          <dgm:bulletEnabled val="1"/>
        </dgm:presLayoutVars>
      </dgm:prSet>
      <dgm:spPr/>
    </dgm:pt>
  </dgm:ptLst>
  <dgm:cxnLst>
    <dgm:cxn modelId="{0A8E5700-95D1-43E3-8A3D-994E111510F1}" srcId="{57E9DFD6-1AD4-4423-BF9B-75330E3AC270}" destId="{4B2E0BBB-2134-47F9-8E4E-B732D0D6254F}" srcOrd="3" destOrd="0" parTransId="{A7676287-D880-4A76-AEE1-651BDA959F99}" sibTransId="{EEDC55D2-0371-4061-82AA-32F40268D923}"/>
    <dgm:cxn modelId="{F01C3117-6F38-45F6-818A-7E515C95655D}" type="presOf" srcId="{DB458527-CA6E-42B3-AA5E-A63483EF4221}" destId="{470E0FAC-20BA-4EF6-B452-7392A67454AF}" srcOrd="0" destOrd="0" presId="urn:microsoft.com/office/officeart/2008/layout/TitledPictureBlocks"/>
    <dgm:cxn modelId="{93F19019-8E95-4144-8434-7FD4FA523D22}" type="presOf" srcId="{8A69CF34-03A9-4459-8EEA-93C3E1EA8B35}" destId="{E333C5C0-8D31-4F2C-8E7C-D9CBC1970D1D}" srcOrd="0" destOrd="0" presId="urn:microsoft.com/office/officeart/2008/layout/TitledPictureBlocks"/>
    <dgm:cxn modelId="{A2D68730-F8D8-419F-A6CE-0CF9BB241068}" srcId="{4B2E0BBB-2134-47F9-8E4E-B732D0D6254F}" destId="{F2E9D969-9AAD-4BBB-9DAD-37AC5D7D37A9}" srcOrd="0" destOrd="0" parTransId="{052A45F6-B713-47A3-AE31-D2FF04AFECFD}" sibTransId="{80F4E919-6CF4-4E52-9EF3-60E1E1F69CC6}"/>
    <dgm:cxn modelId="{46209A30-8D38-4A84-9391-3DD546683FBE}" srcId="{57E9DFD6-1AD4-4423-BF9B-75330E3AC270}" destId="{8A69CF34-03A9-4459-8EEA-93C3E1EA8B35}" srcOrd="2" destOrd="0" parTransId="{32ECA04B-C934-40DC-8646-4BB80219B25A}" sibTransId="{3D07A458-C569-416B-A579-C03E673B714A}"/>
    <dgm:cxn modelId="{6915263B-4816-4930-A438-9589F17A408F}" type="presOf" srcId="{3AE6450C-5205-4852-9125-6B4685185663}" destId="{DA9A0B35-03C5-4CBE-896A-2062CF7077AC}" srcOrd="0" destOrd="0" presId="urn:microsoft.com/office/officeart/2008/layout/TitledPictureBlocks"/>
    <dgm:cxn modelId="{8ED6B163-BB99-4CF7-9C15-DD75F485D57E}" srcId="{57E9DFD6-1AD4-4423-BF9B-75330E3AC270}" destId="{2C37E665-F1EB-4C59-99EE-D995D1A1CACC}" srcOrd="1" destOrd="0" parTransId="{9025CE6F-AE7B-4541-8C5C-8A8A6A35927F}" sibTransId="{DE53D766-7F1D-4593-865B-5A8B2949B267}"/>
    <dgm:cxn modelId="{D173184E-5560-41D6-8923-A7367154DC26}" type="presOf" srcId="{2C37E665-F1EB-4C59-99EE-D995D1A1CACC}" destId="{71931F45-21B8-49F3-B8D0-B0F021AE7287}" srcOrd="0" destOrd="0" presId="urn:microsoft.com/office/officeart/2008/layout/TitledPictureBlocks"/>
    <dgm:cxn modelId="{650A4F52-BC11-41FE-91E6-B5A09FAAAE42}" srcId="{8A69CF34-03A9-4459-8EEA-93C3E1EA8B35}" destId="{DB458527-CA6E-42B3-AA5E-A63483EF4221}" srcOrd="0" destOrd="0" parTransId="{441A1793-A6FD-477B-84A4-964AA6C9505F}" sibTransId="{F2104450-3EC1-4997-A5F0-F1DFEF576736}"/>
    <dgm:cxn modelId="{7DA7E874-9F4E-40C2-AF20-BC158EFE5A68}" srcId="{2C37E665-F1EB-4C59-99EE-D995D1A1CACC}" destId="{6EFEA371-714F-422A-9228-D7AB27D3F6AB}" srcOrd="0" destOrd="0" parTransId="{4A8F7378-2AD9-469D-B31F-24C5C8A19F05}" sibTransId="{53535CEA-4C7D-4F04-8645-28545AD823BC}"/>
    <dgm:cxn modelId="{02419483-6482-49F8-BF87-D5E096F896D9}" srcId="{57E9DFD6-1AD4-4423-BF9B-75330E3AC270}" destId="{E0003B31-B559-41CF-BACA-64A60239B618}" srcOrd="0" destOrd="0" parTransId="{F677D467-7DF0-40DB-B7F1-DAA8CB150BE9}" sibTransId="{33FAB59A-7EA4-4C35-946B-847DA9358F97}"/>
    <dgm:cxn modelId="{7F32AD93-5F7B-4468-86C8-12A872DA3425}" type="presOf" srcId="{F2E9D969-9AAD-4BBB-9DAD-37AC5D7D37A9}" destId="{DF6389AC-E54D-42FB-8782-2AF7BB95803E}" srcOrd="0" destOrd="0" presId="urn:microsoft.com/office/officeart/2008/layout/TitledPictureBlocks"/>
    <dgm:cxn modelId="{D00359A5-0BD7-4244-828B-E82BD3DE97EF}" type="presOf" srcId="{4B2E0BBB-2134-47F9-8E4E-B732D0D6254F}" destId="{00618A55-9C09-4602-BD37-6C1A5FD24EAD}" srcOrd="0" destOrd="0" presId="urn:microsoft.com/office/officeart/2008/layout/TitledPictureBlocks"/>
    <dgm:cxn modelId="{E8B2BAA5-E1F6-4128-94D8-DB9E6C1F3A3E}" srcId="{E0003B31-B559-41CF-BACA-64A60239B618}" destId="{3AE6450C-5205-4852-9125-6B4685185663}" srcOrd="0" destOrd="0" parTransId="{F73F9D7C-6192-4B3C-9F9E-5B1A867AE3E8}" sibTransId="{0310A360-6847-4365-8BD4-53044899F0C7}"/>
    <dgm:cxn modelId="{25B18DA8-D81F-4945-AF3A-458EF4F2D482}" type="presOf" srcId="{57E9DFD6-1AD4-4423-BF9B-75330E3AC270}" destId="{02F666E6-BC93-4A08-AA8E-2261EEFF7E0A}" srcOrd="0" destOrd="0" presId="urn:microsoft.com/office/officeart/2008/layout/TitledPictureBlocks"/>
    <dgm:cxn modelId="{8CE0ACD0-18D0-4792-81D7-45C67D6B97A1}" type="presOf" srcId="{E0003B31-B559-41CF-BACA-64A60239B618}" destId="{870D7C99-E803-4ADD-8CAB-768851EA344A}" srcOrd="0" destOrd="0" presId="urn:microsoft.com/office/officeart/2008/layout/TitledPictureBlocks"/>
    <dgm:cxn modelId="{EA94B4EE-71A3-4602-974C-0916D45BE778}" type="presOf" srcId="{6EFEA371-714F-422A-9228-D7AB27D3F6AB}" destId="{AF10895F-EDD5-418D-B7BF-A5A1C650DC94}" srcOrd="0" destOrd="0" presId="urn:microsoft.com/office/officeart/2008/layout/TitledPictureBlocks"/>
    <dgm:cxn modelId="{B89631F8-DBDB-4D99-9DBD-43D9790322CE}" type="presParOf" srcId="{02F666E6-BC93-4A08-AA8E-2261EEFF7E0A}" destId="{ABC8C1AF-7BFE-4682-B0A0-51FFE35BC5BC}" srcOrd="0" destOrd="0" presId="urn:microsoft.com/office/officeart/2008/layout/TitledPictureBlocks"/>
    <dgm:cxn modelId="{420B9904-3314-477F-9572-2B37A949ED10}" type="presParOf" srcId="{ABC8C1AF-7BFE-4682-B0A0-51FFE35BC5BC}" destId="{870D7C99-E803-4ADD-8CAB-768851EA344A}" srcOrd="0" destOrd="0" presId="urn:microsoft.com/office/officeart/2008/layout/TitledPictureBlocks"/>
    <dgm:cxn modelId="{2CB33C17-EF01-417D-B9AD-4A12AEA29573}" type="presParOf" srcId="{ABC8C1AF-7BFE-4682-B0A0-51FFE35BC5BC}" destId="{3D029B8F-72B4-43F7-BF2E-A54D75D2EC21}" srcOrd="1" destOrd="0" presId="urn:microsoft.com/office/officeart/2008/layout/TitledPictureBlocks"/>
    <dgm:cxn modelId="{7943B39F-4494-450C-BFFD-A2FAAE73752F}" type="presParOf" srcId="{ABC8C1AF-7BFE-4682-B0A0-51FFE35BC5BC}" destId="{DA9A0B35-03C5-4CBE-896A-2062CF7077AC}" srcOrd="2" destOrd="0" presId="urn:microsoft.com/office/officeart/2008/layout/TitledPictureBlocks"/>
    <dgm:cxn modelId="{2C4F8257-ED31-4316-A540-D862115C91F0}" type="presParOf" srcId="{02F666E6-BC93-4A08-AA8E-2261EEFF7E0A}" destId="{F8022B4C-DE5F-4867-BB7E-725368112445}" srcOrd="1" destOrd="0" presId="urn:microsoft.com/office/officeart/2008/layout/TitledPictureBlocks"/>
    <dgm:cxn modelId="{944FCE23-9CB5-4C65-BDBF-B16245CB552E}" type="presParOf" srcId="{02F666E6-BC93-4A08-AA8E-2261EEFF7E0A}" destId="{A753B79B-255E-4D4B-A345-54DC7AE7D8BC}" srcOrd="2" destOrd="0" presId="urn:microsoft.com/office/officeart/2008/layout/TitledPictureBlocks"/>
    <dgm:cxn modelId="{12609108-E839-456F-8385-326116B23DF0}" type="presParOf" srcId="{A753B79B-255E-4D4B-A345-54DC7AE7D8BC}" destId="{71931F45-21B8-49F3-B8D0-B0F021AE7287}" srcOrd="0" destOrd="0" presId="urn:microsoft.com/office/officeart/2008/layout/TitledPictureBlocks"/>
    <dgm:cxn modelId="{379D740B-663F-4952-9D47-96D1B20D17BF}" type="presParOf" srcId="{A753B79B-255E-4D4B-A345-54DC7AE7D8BC}" destId="{07CAB71C-797D-4B27-85C7-928BC503671E}" srcOrd="1" destOrd="0" presId="urn:microsoft.com/office/officeart/2008/layout/TitledPictureBlocks"/>
    <dgm:cxn modelId="{38852362-3245-4696-9547-82048AB7342B}" type="presParOf" srcId="{A753B79B-255E-4D4B-A345-54DC7AE7D8BC}" destId="{AF10895F-EDD5-418D-B7BF-A5A1C650DC94}" srcOrd="2" destOrd="0" presId="urn:microsoft.com/office/officeart/2008/layout/TitledPictureBlocks"/>
    <dgm:cxn modelId="{B9E746DE-2467-41C2-B8A2-166C0E3D8FC6}" type="presParOf" srcId="{02F666E6-BC93-4A08-AA8E-2261EEFF7E0A}" destId="{4144B74F-6267-45CB-B0F9-A069811DF5A6}" srcOrd="3" destOrd="0" presId="urn:microsoft.com/office/officeart/2008/layout/TitledPictureBlocks"/>
    <dgm:cxn modelId="{31664734-97E3-49FB-A4F3-016EB7B18687}" type="presParOf" srcId="{02F666E6-BC93-4A08-AA8E-2261EEFF7E0A}" destId="{9AD6F953-DB6E-4FA1-A058-FF13E9F1B795}" srcOrd="4" destOrd="0" presId="urn:microsoft.com/office/officeart/2008/layout/TitledPictureBlocks"/>
    <dgm:cxn modelId="{056558A5-7121-4077-9357-35EF6EEF5A2D}" type="presParOf" srcId="{9AD6F953-DB6E-4FA1-A058-FF13E9F1B795}" destId="{E333C5C0-8D31-4F2C-8E7C-D9CBC1970D1D}" srcOrd="0" destOrd="0" presId="urn:microsoft.com/office/officeart/2008/layout/TitledPictureBlocks"/>
    <dgm:cxn modelId="{2891EBED-F963-4F06-853A-00DBA5A771A5}" type="presParOf" srcId="{9AD6F953-DB6E-4FA1-A058-FF13E9F1B795}" destId="{5E1F39FE-D753-4064-8DD4-EB9B7E404C9F}" srcOrd="1" destOrd="0" presId="urn:microsoft.com/office/officeart/2008/layout/TitledPictureBlocks"/>
    <dgm:cxn modelId="{CD60DEB3-AC47-4A4D-8508-FE1DECAF9E73}" type="presParOf" srcId="{9AD6F953-DB6E-4FA1-A058-FF13E9F1B795}" destId="{470E0FAC-20BA-4EF6-B452-7392A67454AF}" srcOrd="2" destOrd="0" presId="urn:microsoft.com/office/officeart/2008/layout/TitledPictureBlocks"/>
    <dgm:cxn modelId="{2EB3216F-DE1F-41D7-AE87-ED320BB54FD6}" type="presParOf" srcId="{02F666E6-BC93-4A08-AA8E-2261EEFF7E0A}" destId="{FA17B5E4-01DD-4F11-B9C4-12509E9F0C1D}" srcOrd="5" destOrd="0" presId="urn:microsoft.com/office/officeart/2008/layout/TitledPictureBlocks"/>
    <dgm:cxn modelId="{EC08D1A4-22E9-40AB-885D-69FA6BE038EF}" type="presParOf" srcId="{02F666E6-BC93-4A08-AA8E-2261EEFF7E0A}" destId="{08D01E98-E66A-4954-A2D5-416BE5A93CEF}" srcOrd="6" destOrd="0" presId="urn:microsoft.com/office/officeart/2008/layout/TitledPictureBlocks"/>
    <dgm:cxn modelId="{1ED22400-6DC5-4637-A600-255D821129F2}" type="presParOf" srcId="{08D01E98-E66A-4954-A2D5-416BE5A93CEF}" destId="{00618A55-9C09-4602-BD37-6C1A5FD24EAD}" srcOrd="0" destOrd="0" presId="urn:microsoft.com/office/officeart/2008/layout/TitledPictureBlocks"/>
    <dgm:cxn modelId="{6EE034B1-05D1-48D8-B153-65B7A37A0E6F}" type="presParOf" srcId="{08D01E98-E66A-4954-A2D5-416BE5A93CEF}" destId="{EDE138EF-340F-42B7-BE9E-AD668F4B74C2}" srcOrd="1" destOrd="0" presId="urn:microsoft.com/office/officeart/2008/layout/TitledPictureBlocks"/>
    <dgm:cxn modelId="{2A2EF54B-6E02-4A99-BE60-826B9D398BAD}" type="presParOf" srcId="{08D01E98-E66A-4954-A2D5-416BE5A93CEF}" destId="{DF6389AC-E54D-42FB-8782-2AF7BB95803E}" srcOrd="2" destOrd="0" presId="urn:microsoft.com/office/officeart/2008/layout/TitledPictureBlock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E9DFD6-1AD4-4423-BF9B-75330E3AC270}"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endParaRPr lang="zh-TW" altLang="en-US"/>
        </a:p>
      </dgm:t>
    </dgm:pt>
    <dgm:pt modelId="{E0003B31-B559-41CF-BACA-64A60239B618}">
      <dgm:prSet phldrT="[文字]" custT="1"/>
      <dgm:spPr/>
      <dgm:t>
        <a:bodyPr/>
        <a:lstStyle/>
        <a:p>
          <a:r>
            <a:rPr lang="en-US" altLang="zh-TW" sz="2800" dirty="0">
              <a:latin typeface="清松手寫體1" panose="00000500000000000000" pitchFamily="2" charset="-120"/>
              <a:ea typeface="清松手寫體1" panose="00000500000000000000" pitchFamily="2" charset="-120"/>
            </a:rPr>
            <a:t>12/12</a:t>
          </a:r>
          <a:r>
            <a:rPr lang="zh-TW" altLang="en-US" sz="2800" dirty="0">
              <a:latin typeface="清松手寫體1" panose="00000500000000000000" pitchFamily="2" charset="-120"/>
              <a:ea typeface="清松手寫體1" panose="00000500000000000000" pitchFamily="2" charset="-120"/>
            </a:rPr>
            <a:t>公開課</a:t>
          </a:r>
          <a:r>
            <a:rPr lang="en-US" altLang="zh-TW" sz="2800" dirty="0">
              <a:latin typeface="清松手寫體1" panose="00000500000000000000" pitchFamily="2" charset="-120"/>
              <a:ea typeface="清松手寫體1" panose="00000500000000000000" pitchFamily="2" charset="-120"/>
            </a:rPr>
            <a:t>-</a:t>
          </a:r>
          <a:r>
            <a:rPr lang="zh-TW" altLang="en-US" sz="2800" dirty="0">
              <a:latin typeface="清松手寫體1" panose="00000500000000000000" pitchFamily="2" charset="-120"/>
              <a:ea typeface="清松手寫體1" panose="00000500000000000000" pitchFamily="2" charset="-120"/>
            </a:rPr>
            <a:t>說課</a:t>
          </a:r>
        </a:p>
      </dgm:t>
    </dgm:pt>
    <dgm:pt modelId="{F677D467-7DF0-40DB-B7F1-DAA8CB150BE9}" type="par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3FAB59A-7EA4-4C35-946B-847DA9358F97}" type="sibTrans" cxnId="{02419483-6482-49F8-BF87-D5E096F896D9}">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AE6450C-5205-4852-9125-6B4685185663}">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張如婷組長、林琳老師說課</a:t>
          </a:r>
        </a:p>
      </dgm:t>
    </dgm:pt>
    <dgm:pt modelId="{F73F9D7C-6192-4B3C-9F9E-5B1A867AE3E8}" type="par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0310A360-6847-4365-8BD4-53044899F0C7}" type="sibTrans" cxnId="{E8B2BAA5-E1F6-4128-94D8-DB9E6C1F3A3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2C37E665-F1EB-4C59-99EE-D995D1A1CACC}">
      <dgm:prSet phldrT="[文字]" custT="1"/>
      <dgm:spPr/>
      <dgm:t>
        <a:bodyPr/>
        <a:lstStyle/>
        <a:p>
          <a:r>
            <a:rPr lang="en-US" altLang="zh-TW" sz="2800" dirty="0">
              <a:latin typeface="清松手寫體1" panose="00000500000000000000" pitchFamily="2" charset="-120"/>
              <a:ea typeface="清松手寫體1" panose="00000500000000000000" pitchFamily="2" charset="-120"/>
            </a:rPr>
            <a:t>12/12</a:t>
          </a:r>
          <a:r>
            <a:rPr lang="zh-TW" altLang="en-US" sz="2800" dirty="0">
              <a:latin typeface="清松手寫體1" panose="00000500000000000000" pitchFamily="2" charset="-120"/>
              <a:ea typeface="清松手寫體1" panose="00000500000000000000" pitchFamily="2" charset="-120"/>
            </a:rPr>
            <a:t>公開課</a:t>
          </a:r>
          <a:r>
            <a:rPr lang="en-US" altLang="zh-TW" sz="2800" dirty="0">
              <a:latin typeface="清松手寫體1" panose="00000500000000000000" pitchFamily="2" charset="-120"/>
              <a:ea typeface="清松手寫體1" panose="00000500000000000000" pitchFamily="2" charset="-120"/>
            </a:rPr>
            <a:t>-</a:t>
          </a:r>
          <a:r>
            <a:rPr lang="zh-TW" altLang="en-US" sz="2800" dirty="0">
              <a:latin typeface="清松手寫體1" panose="00000500000000000000" pitchFamily="2" charset="-120"/>
              <a:ea typeface="清松手寫體1" panose="00000500000000000000" pitchFamily="2" charset="-120"/>
            </a:rPr>
            <a:t>授課</a:t>
          </a:r>
        </a:p>
      </dgm:t>
    </dgm:pt>
    <dgm:pt modelId="{9025CE6F-AE7B-4541-8C5C-8A8A6A35927F}" type="par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E53D766-7F1D-4593-865B-5A8B2949B267}" type="sibTrans" cxnId="{8ED6B163-BB99-4CF7-9C15-DD75F485D57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6EFEA371-714F-422A-9228-D7AB27D3F6AB}">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教師引導學生分組進行課程</a:t>
          </a:r>
        </a:p>
      </dgm:t>
    </dgm:pt>
    <dgm:pt modelId="{4A8F7378-2AD9-469D-B31F-24C5C8A19F05}" type="par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53535CEA-4C7D-4F04-8645-28545AD823BC}" type="sibTrans" cxnId="{7DA7E874-9F4E-40C2-AF20-BC158EFE5A6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8A69CF34-03A9-4459-8EEA-93C3E1EA8B35}">
      <dgm:prSet phldrT="[文字]" custT="1"/>
      <dgm:spPr/>
      <dgm:t>
        <a:bodyPr/>
        <a:lstStyle/>
        <a:p>
          <a:r>
            <a:rPr lang="en-US" altLang="zh-TW" sz="2800" dirty="0">
              <a:latin typeface="清松手寫體1" panose="00000500000000000000" pitchFamily="2" charset="-120"/>
              <a:ea typeface="清松手寫體1" panose="00000500000000000000" pitchFamily="2" charset="-120"/>
            </a:rPr>
            <a:t>12/12</a:t>
          </a:r>
          <a:r>
            <a:rPr lang="zh-TW" altLang="en-US" sz="2800" dirty="0">
              <a:latin typeface="清松手寫體1" panose="00000500000000000000" pitchFamily="2" charset="-120"/>
              <a:ea typeface="清松手寫體1" panose="00000500000000000000" pitchFamily="2" charset="-120"/>
            </a:rPr>
            <a:t>走讀植物園</a:t>
          </a:r>
        </a:p>
      </dgm:t>
    </dgm:pt>
    <dgm:pt modelId="{32ECA04B-C934-40DC-8646-4BB80219B25A}" type="par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3D07A458-C569-416B-A579-C03E673B714A}" type="sibTrans" cxnId="{46209A30-8D38-4A84-9391-3DD546683FBE}">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B458527-CA6E-42B3-AA5E-A63483EF4221}">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走讀植物園大合照</a:t>
          </a:r>
        </a:p>
      </dgm:t>
    </dgm:pt>
    <dgm:pt modelId="{441A1793-A6FD-477B-84A4-964AA6C9505F}" type="par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F2104450-3EC1-4997-A5F0-F1DFEF576736}" type="sibTrans" cxnId="{650A4F52-BC11-41FE-91E6-B5A09FAAAE42}">
      <dgm:prSet/>
      <dgm:spPr/>
      <dgm:t>
        <a:bodyPr/>
        <a:lstStyle/>
        <a:p>
          <a:endParaRPr lang="zh-TW" altLang="en-US">
            <a:latin typeface="清松手寫體1" panose="00000500000000000000" pitchFamily="2" charset="-120"/>
            <a:ea typeface="清松手寫體1" panose="00000500000000000000" pitchFamily="2" charset="-120"/>
          </a:endParaRPr>
        </a:p>
      </dgm:t>
    </dgm:pt>
    <dgm:pt modelId="{4B2E0BBB-2134-47F9-8E4E-B732D0D6254F}">
      <dgm:prSet phldrT="[文字]" custT="1"/>
      <dgm:spPr/>
      <dgm:t>
        <a:bodyPr/>
        <a:lstStyle/>
        <a:p>
          <a:pPr algn="ctr"/>
          <a:r>
            <a:rPr lang="en-US" altLang="zh-TW" sz="2800" dirty="0">
              <a:latin typeface="清松手寫體1" panose="00000500000000000000" pitchFamily="2" charset="-120"/>
              <a:ea typeface="清松手寫體1" panose="00000500000000000000" pitchFamily="2" charset="-120"/>
            </a:rPr>
            <a:t>12/12</a:t>
          </a:r>
          <a:r>
            <a:rPr lang="zh-TW" altLang="en-US" sz="2800" dirty="0">
              <a:latin typeface="清松手寫體1" panose="00000500000000000000" pitchFamily="2" charset="-120"/>
              <a:ea typeface="清松手寫體1" panose="00000500000000000000" pitchFamily="2" charset="-120"/>
            </a:rPr>
            <a:t>公開課</a:t>
          </a:r>
          <a:r>
            <a:rPr lang="en-US" altLang="zh-TW" sz="2800" dirty="0">
              <a:latin typeface="清松手寫體1" panose="00000500000000000000" pitchFamily="2" charset="-120"/>
              <a:ea typeface="清松手寫體1" panose="00000500000000000000" pitchFamily="2" charset="-120"/>
            </a:rPr>
            <a:t>-</a:t>
          </a:r>
          <a:r>
            <a:rPr lang="zh-TW" altLang="en-US" sz="2800" dirty="0">
              <a:latin typeface="清松手寫體1" panose="00000500000000000000" pitchFamily="2" charset="-120"/>
              <a:ea typeface="清松手寫體1" panose="00000500000000000000" pitchFamily="2" charset="-120"/>
            </a:rPr>
            <a:t>議課</a:t>
          </a:r>
          <a:endParaRPr lang="en-US" altLang="zh-TW" sz="2800" dirty="0">
            <a:latin typeface="清松手寫體1" panose="00000500000000000000" pitchFamily="2" charset="-120"/>
            <a:ea typeface="清松手寫體1" panose="00000500000000000000" pitchFamily="2" charset="-120"/>
          </a:endParaRPr>
        </a:p>
      </dgm:t>
    </dgm:pt>
    <dgm:pt modelId="{A7676287-D880-4A76-AEE1-651BDA959F99}" type="parTrans" cxnId="{0A8E5700-95D1-43E3-8A3D-994E111510F1}">
      <dgm:prSet/>
      <dgm:spPr/>
      <dgm:t>
        <a:bodyPr/>
        <a:lstStyle/>
        <a:p>
          <a:endParaRPr lang="zh-TW" altLang="en-US"/>
        </a:p>
      </dgm:t>
    </dgm:pt>
    <dgm:pt modelId="{EEDC55D2-0371-4061-82AA-32F40268D923}" type="sibTrans" cxnId="{0A8E5700-95D1-43E3-8A3D-994E111510F1}">
      <dgm:prSet/>
      <dgm:spPr/>
      <dgm:t>
        <a:bodyPr/>
        <a:lstStyle/>
        <a:p>
          <a:endParaRPr lang="zh-TW" altLang="en-US"/>
        </a:p>
      </dgm:t>
    </dgm:pt>
    <dgm:pt modelId="{F2E9D969-9AAD-4BBB-9DAD-37AC5D7D37A9}">
      <dgm:prSet phldrT="[文字]" custT="1"/>
      <dgm:spPr/>
      <dgm:t>
        <a:bodyPr/>
        <a:lstStyle/>
        <a:p>
          <a:pPr algn="just"/>
          <a:r>
            <a:rPr lang="zh-TW" altLang="en-US" sz="3200" dirty="0">
              <a:latin typeface="清松手寫體1" panose="00000500000000000000" pitchFamily="2" charset="-120"/>
              <a:ea typeface="清松手寫體1" panose="00000500000000000000" pitchFamily="2" charset="-120"/>
            </a:rPr>
            <a:t>林聖欽教授指導</a:t>
          </a:r>
        </a:p>
      </dgm:t>
    </dgm:pt>
    <dgm:pt modelId="{052A45F6-B713-47A3-AE31-D2FF04AFECFD}" type="parTrans" cxnId="{A2D68730-F8D8-419F-A6CE-0CF9BB241068}">
      <dgm:prSet/>
      <dgm:spPr/>
      <dgm:t>
        <a:bodyPr/>
        <a:lstStyle/>
        <a:p>
          <a:endParaRPr lang="zh-TW" altLang="en-US"/>
        </a:p>
      </dgm:t>
    </dgm:pt>
    <dgm:pt modelId="{80F4E919-6CF4-4E52-9EF3-60E1E1F69CC6}" type="sibTrans" cxnId="{A2D68730-F8D8-419F-A6CE-0CF9BB241068}">
      <dgm:prSet/>
      <dgm:spPr/>
      <dgm:t>
        <a:bodyPr/>
        <a:lstStyle/>
        <a:p>
          <a:endParaRPr lang="zh-TW" altLang="en-US"/>
        </a:p>
      </dgm:t>
    </dgm:pt>
    <dgm:pt modelId="{02F666E6-BC93-4A08-AA8E-2261EEFF7E0A}" type="pres">
      <dgm:prSet presAssocID="{57E9DFD6-1AD4-4423-BF9B-75330E3AC270}" presName="rootNode" presStyleCnt="0">
        <dgm:presLayoutVars>
          <dgm:chMax/>
          <dgm:chPref/>
          <dgm:dir/>
          <dgm:animLvl val="lvl"/>
        </dgm:presLayoutVars>
      </dgm:prSet>
      <dgm:spPr/>
    </dgm:pt>
    <dgm:pt modelId="{ABC8C1AF-7BFE-4682-B0A0-51FFE35BC5BC}" type="pres">
      <dgm:prSet presAssocID="{E0003B31-B559-41CF-BACA-64A60239B618}" presName="composite" presStyleCnt="0"/>
      <dgm:spPr/>
    </dgm:pt>
    <dgm:pt modelId="{870D7C99-E803-4ADD-8CAB-768851EA344A}" type="pres">
      <dgm:prSet presAssocID="{E0003B31-B559-41CF-BACA-64A60239B618}" presName="ParentText" presStyleLbl="node1" presStyleIdx="0" presStyleCnt="4">
        <dgm:presLayoutVars>
          <dgm:chMax val="1"/>
          <dgm:chPref val="1"/>
          <dgm:bulletEnabled val="1"/>
        </dgm:presLayoutVars>
      </dgm:prSet>
      <dgm:spPr/>
    </dgm:pt>
    <dgm:pt modelId="{3D029B8F-72B4-43F7-BF2E-A54D75D2EC21}" type="pres">
      <dgm:prSet presAssocID="{E0003B31-B559-41CF-BACA-64A60239B618}" presName="Image" presStyleLbl="b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pt>
    <dgm:pt modelId="{DA9A0B35-03C5-4CBE-896A-2062CF7077AC}" type="pres">
      <dgm:prSet presAssocID="{E0003B31-B559-41CF-BACA-64A60239B618}" presName="ChildText" presStyleLbl="fgAcc1" presStyleIdx="0" presStyleCnt="4" custScaleX="149031" custScaleY="70513" custLinFactNeighborX="-57629" custLinFactNeighborY="84181">
        <dgm:presLayoutVars>
          <dgm:chMax val="0"/>
          <dgm:chPref val="0"/>
          <dgm:bulletEnabled val="1"/>
        </dgm:presLayoutVars>
      </dgm:prSet>
      <dgm:spPr/>
    </dgm:pt>
    <dgm:pt modelId="{F8022B4C-DE5F-4867-BB7E-725368112445}" type="pres">
      <dgm:prSet presAssocID="{33FAB59A-7EA4-4C35-946B-847DA9358F97}" presName="sibTrans" presStyleCnt="0"/>
      <dgm:spPr/>
    </dgm:pt>
    <dgm:pt modelId="{A753B79B-255E-4D4B-A345-54DC7AE7D8BC}" type="pres">
      <dgm:prSet presAssocID="{2C37E665-F1EB-4C59-99EE-D995D1A1CACC}" presName="composite" presStyleCnt="0"/>
      <dgm:spPr/>
    </dgm:pt>
    <dgm:pt modelId="{71931F45-21B8-49F3-B8D0-B0F021AE7287}" type="pres">
      <dgm:prSet presAssocID="{2C37E665-F1EB-4C59-99EE-D995D1A1CACC}" presName="ParentText" presStyleLbl="node1" presStyleIdx="1" presStyleCnt="4">
        <dgm:presLayoutVars>
          <dgm:chMax val="1"/>
          <dgm:chPref val="1"/>
          <dgm:bulletEnabled val="1"/>
        </dgm:presLayoutVars>
      </dgm:prSet>
      <dgm:spPr/>
    </dgm:pt>
    <dgm:pt modelId="{07CAB71C-797D-4B27-85C7-928BC503671E}" type="pres">
      <dgm:prSet presAssocID="{2C37E665-F1EB-4C59-99EE-D995D1A1CACC}" presName="Image" presStyleLbl="b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AF10895F-EDD5-418D-B7BF-A5A1C650DC94}" type="pres">
      <dgm:prSet presAssocID="{2C37E665-F1EB-4C59-99EE-D995D1A1CACC}" presName="ChildText" presStyleLbl="fgAcc1" presStyleIdx="1" presStyleCnt="4" custScaleX="147111" custScaleY="62382" custLinFactNeighborX="-15150" custLinFactNeighborY="87737">
        <dgm:presLayoutVars>
          <dgm:chMax val="0"/>
          <dgm:chPref val="0"/>
          <dgm:bulletEnabled val="1"/>
        </dgm:presLayoutVars>
      </dgm:prSet>
      <dgm:spPr/>
    </dgm:pt>
    <dgm:pt modelId="{4144B74F-6267-45CB-B0F9-A069811DF5A6}" type="pres">
      <dgm:prSet presAssocID="{DE53D766-7F1D-4593-865B-5A8B2949B267}" presName="sibTrans" presStyleCnt="0"/>
      <dgm:spPr/>
    </dgm:pt>
    <dgm:pt modelId="{9AD6F953-DB6E-4FA1-A058-FF13E9F1B795}" type="pres">
      <dgm:prSet presAssocID="{8A69CF34-03A9-4459-8EEA-93C3E1EA8B35}" presName="composite" presStyleCnt="0"/>
      <dgm:spPr/>
    </dgm:pt>
    <dgm:pt modelId="{E333C5C0-8D31-4F2C-8E7C-D9CBC1970D1D}" type="pres">
      <dgm:prSet presAssocID="{8A69CF34-03A9-4459-8EEA-93C3E1EA8B35}" presName="ParentText" presStyleLbl="node1" presStyleIdx="2" presStyleCnt="4">
        <dgm:presLayoutVars>
          <dgm:chMax val="1"/>
          <dgm:chPref val="1"/>
          <dgm:bulletEnabled val="1"/>
        </dgm:presLayoutVars>
      </dgm:prSet>
      <dgm:spPr/>
    </dgm:pt>
    <dgm:pt modelId="{5E1F39FE-D753-4064-8DD4-EB9B7E404C9F}" type="pres">
      <dgm:prSet presAssocID="{8A69CF34-03A9-4459-8EEA-93C3E1EA8B35}" presName="Image"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pt>
    <dgm:pt modelId="{470E0FAC-20BA-4EF6-B452-7392A67454AF}" type="pres">
      <dgm:prSet presAssocID="{8A69CF34-03A9-4459-8EEA-93C3E1EA8B35}" presName="ChildText" presStyleLbl="fgAcc1" presStyleIdx="2" presStyleCnt="4" custScaleX="133913" custScaleY="68058" custLinFactNeighborX="-29158" custLinFactNeighborY="75443">
        <dgm:presLayoutVars>
          <dgm:chMax val="0"/>
          <dgm:chPref val="0"/>
          <dgm:bulletEnabled val="1"/>
        </dgm:presLayoutVars>
      </dgm:prSet>
      <dgm:spPr/>
    </dgm:pt>
    <dgm:pt modelId="{FA17B5E4-01DD-4F11-B9C4-12509E9F0C1D}" type="pres">
      <dgm:prSet presAssocID="{3D07A458-C569-416B-A579-C03E673B714A}" presName="sibTrans" presStyleCnt="0"/>
      <dgm:spPr/>
    </dgm:pt>
    <dgm:pt modelId="{08D01E98-E66A-4954-A2D5-416BE5A93CEF}" type="pres">
      <dgm:prSet presAssocID="{4B2E0BBB-2134-47F9-8E4E-B732D0D6254F}" presName="composite" presStyleCnt="0"/>
      <dgm:spPr/>
    </dgm:pt>
    <dgm:pt modelId="{00618A55-9C09-4602-BD37-6C1A5FD24EAD}" type="pres">
      <dgm:prSet presAssocID="{4B2E0BBB-2134-47F9-8E4E-B732D0D6254F}" presName="ParentText" presStyleLbl="node1" presStyleIdx="3" presStyleCnt="4">
        <dgm:presLayoutVars>
          <dgm:chMax val="1"/>
          <dgm:chPref val="1"/>
          <dgm:bulletEnabled val="1"/>
        </dgm:presLayoutVars>
      </dgm:prSet>
      <dgm:spPr/>
    </dgm:pt>
    <dgm:pt modelId="{EDE138EF-340F-42B7-BE9E-AD668F4B74C2}" type="pres">
      <dgm:prSet presAssocID="{4B2E0BBB-2134-47F9-8E4E-B732D0D6254F}" presName="Image" presStyleLbl="b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dgm:spPr>
    </dgm:pt>
    <dgm:pt modelId="{DF6389AC-E54D-42FB-8782-2AF7BB95803E}" type="pres">
      <dgm:prSet presAssocID="{4B2E0BBB-2134-47F9-8E4E-B732D0D6254F}" presName="ChildText" presStyleLbl="fgAcc1" presStyleIdx="3" presStyleCnt="4" custScaleX="126954" custScaleY="88141" custLinFactNeighborX="25128" custLinFactNeighborY="16601">
        <dgm:presLayoutVars>
          <dgm:chMax val="0"/>
          <dgm:chPref val="0"/>
          <dgm:bulletEnabled val="1"/>
        </dgm:presLayoutVars>
      </dgm:prSet>
      <dgm:spPr/>
    </dgm:pt>
  </dgm:ptLst>
  <dgm:cxnLst>
    <dgm:cxn modelId="{0A8E5700-95D1-43E3-8A3D-994E111510F1}" srcId="{57E9DFD6-1AD4-4423-BF9B-75330E3AC270}" destId="{4B2E0BBB-2134-47F9-8E4E-B732D0D6254F}" srcOrd="3" destOrd="0" parTransId="{A7676287-D880-4A76-AEE1-651BDA959F99}" sibTransId="{EEDC55D2-0371-4061-82AA-32F40268D923}"/>
    <dgm:cxn modelId="{F01C3117-6F38-45F6-818A-7E515C95655D}" type="presOf" srcId="{DB458527-CA6E-42B3-AA5E-A63483EF4221}" destId="{470E0FAC-20BA-4EF6-B452-7392A67454AF}" srcOrd="0" destOrd="0" presId="urn:microsoft.com/office/officeart/2008/layout/TitledPictureBlocks"/>
    <dgm:cxn modelId="{93F19019-8E95-4144-8434-7FD4FA523D22}" type="presOf" srcId="{8A69CF34-03A9-4459-8EEA-93C3E1EA8B35}" destId="{E333C5C0-8D31-4F2C-8E7C-D9CBC1970D1D}" srcOrd="0" destOrd="0" presId="urn:microsoft.com/office/officeart/2008/layout/TitledPictureBlocks"/>
    <dgm:cxn modelId="{A2D68730-F8D8-419F-A6CE-0CF9BB241068}" srcId="{4B2E0BBB-2134-47F9-8E4E-B732D0D6254F}" destId="{F2E9D969-9AAD-4BBB-9DAD-37AC5D7D37A9}" srcOrd="0" destOrd="0" parTransId="{052A45F6-B713-47A3-AE31-D2FF04AFECFD}" sibTransId="{80F4E919-6CF4-4E52-9EF3-60E1E1F69CC6}"/>
    <dgm:cxn modelId="{46209A30-8D38-4A84-9391-3DD546683FBE}" srcId="{57E9DFD6-1AD4-4423-BF9B-75330E3AC270}" destId="{8A69CF34-03A9-4459-8EEA-93C3E1EA8B35}" srcOrd="2" destOrd="0" parTransId="{32ECA04B-C934-40DC-8646-4BB80219B25A}" sibTransId="{3D07A458-C569-416B-A579-C03E673B714A}"/>
    <dgm:cxn modelId="{6915263B-4816-4930-A438-9589F17A408F}" type="presOf" srcId="{3AE6450C-5205-4852-9125-6B4685185663}" destId="{DA9A0B35-03C5-4CBE-896A-2062CF7077AC}" srcOrd="0" destOrd="0" presId="urn:microsoft.com/office/officeart/2008/layout/TitledPictureBlocks"/>
    <dgm:cxn modelId="{8ED6B163-BB99-4CF7-9C15-DD75F485D57E}" srcId="{57E9DFD6-1AD4-4423-BF9B-75330E3AC270}" destId="{2C37E665-F1EB-4C59-99EE-D995D1A1CACC}" srcOrd="1" destOrd="0" parTransId="{9025CE6F-AE7B-4541-8C5C-8A8A6A35927F}" sibTransId="{DE53D766-7F1D-4593-865B-5A8B2949B267}"/>
    <dgm:cxn modelId="{D173184E-5560-41D6-8923-A7367154DC26}" type="presOf" srcId="{2C37E665-F1EB-4C59-99EE-D995D1A1CACC}" destId="{71931F45-21B8-49F3-B8D0-B0F021AE7287}" srcOrd="0" destOrd="0" presId="urn:microsoft.com/office/officeart/2008/layout/TitledPictureBlocks"/>
    <dgm:cxn modelId="{650A4F52-BC11-41FE-91E6-B5A09FAAAE42}" srcId="{8A69CF34-03A9-4459-8EEA-93C3E1EA8B35}" destId="{DB458527-CA6E-42B3-AA5E-A63483EF4221}" srcOrd="0" destOrd="0" parTransId="{441A1793-A6FD-477B-84A4-964AA6C9505F}" sibTransId="{F2104450-3EC1-4997-A5F0-F1DFEF576736}"/>
    <dgm:cxn modelId="{7DA7E874-9F4E-40C2-AF20-BC158EFE5A68}" srcId="{2C37E665-F1EB-4C59-99EE-D995D1A1CACC}" destId="{6EFEA371-714F-422A-9228-D7AB27D3F6AB}" srcOrd="0" destOrd="0" parTransId="{4A8F7378-2AD9-469D-B31F-24C5C8A19F05}" sibTransId="{53535CEA-4C7D-4F04-8645-28545AD823BC}"/>
    <dgm:cxn modelId="{02419483-6482-49F8-BF87-D5E096F896D9}" srcId="{57E9DFD6-1AD4-4423-BF9B-75330E3AC270}" destId="{E0003B31-B559-41CF-BACA-64A60239B618}" srcOrd="0" destOrd="0" parTransId="{F677D467-7DF0-40DB-B7F1-DAA8CB150BE9}" sibTransId="{33FAB59A-7EA4-4C35-946B-847DA9358F97}"/>
    <dgm:cxn modelId="{7F32AD93-5F7B-4468-86C8-12A872DA3425}" type="presOf" srcId="{F2E9D969-9AAD-4BBB-9DAD-37AC5D7D37A9}" destId="{DF6389AC-E54D-42FB-8782-2AF7BB95803E}" srcOrd="0" destOrd="0" presId="urn:microsoft.com/office/officeart/2008/layout/TitledPictureBlocks"/>
    <dgm:cxn modelId="{D00359A5-0BD7-4244-828B-E82BD3DE97EF}" type="presOf" srcId="{4B2E0BBB-2134-47F9-8E4E-B732D0D6254F}" destId="{00618A55-9C09-4602-BD37-6C1A5FD24EAD}" srcOrd="0" destOrd="0" presId="urn:microsoft.com/office/officeart/2008/layout/TitledPictureBlocks"/>
    <dgm:cxn modelId="{E8B2BAA5-E1F6-4128-94D8-DB9E6C1F3A3E}" srcId="{E0003B31-B559-41CF-BACA-64A60239B618}" destId="{3AE6450C-5205-4852-9125-6B4685185663}" srcOrd="0" destOrd="0" parTransId="{F73F9D7C-6192-4B3C-9F9E-5B1A867AE3E8}" sibTransId="{0310A360-6847-4365-8BD4-53044899F0C7}"/>
    <dgm:cxn modelId="{25B18DA8-D81F-4945-AF3A-458EF4F2D482}" type="presOf" srcId="{57E9DFD6-1AD4-4423-BF9B-75330E3AC270}" destId="{02F666E6-BC93-4A08-AA8E-2261EEFF7E0A}" srcOrd="0" destOrd="0" presId="urn:microsoft.com/office/officeart/2008/layout/TitledPictureBlocks"/>
    <dgm:cxn modelId="{8CE0ACD0-18D0-4792-81D7-45C67D6B97A1}" type="presOf" srcId="{E0003B31-B559-41CF-BACA-64A60239B618}" destId="{870D7C99-E803-4ADD-8CAB-768851EA344A}" srcOrd="0" destOrd="0" presId="urn:microsoft.com/office/officeart/2008/layout/TitledPictureBlocks"/>
    <dgm:cxn modelId="{EA94B4EE-71A3-4602-974C-0916D45BE778}" type="presOf" srcId="{6EFEA371-714F-422A-9228-D7AB27D3F6AB}" destId="{AF10895F-EDD5-418D-B7BF-A5A1C650DC94}" srcOrd="0" destOrd="0" presId="urn:microsoft.com/office/officeart/2008/layout/TitledPictureBlocks"/>
    <dgm:cxn modelId="{B89631F8-DBDB-4D99-9DBD-43D9790322CE}" type="presParOf" srcId="{02F666E6-BC93-4A08-AA8E-2261EEFF7E0A}" destId="{ABC8C1AF-7BFE-4682-B0A0-51FFE35BC5BC}" srcOrd="0" destOrd="0" presId="urn:microsoft.com/office/officeart/2008/layout/TitledPictureBlocks"/>
    <dgm:cxn modelId="{420B9904-3314-477F-9572-2B37A949ED10}" type="presParOf" srcId="{ABC8C1AF-7BFE-4682-B0A0-51FFE35BC5BC}" destId="{870D7C99-E803-4ADD-8CAB-768851EA344A}" srcOrd="0" destOrd="0" presId="urn:microsoft.com/office/officeart/2008/layout/TitledPictureBlocks"/>
    <dgm:cxn modelId="{2CB33C17-EF01-417D-B9AD-4A12AEA29573}" type="presParOf" srcId="{ABC8C1AF-7BFE-4682-B0A0-51FFE35BC5BC}" destId="{3D029B8F-72B4-43F7-BF2E-A54D75D2EC21}" srcOrd="1" destOrd="0" presId="urn:microsoft.com/office/officeart/2008/layout/TitledPictureBlocks"/>
    <dgm:cxn modelId="{7943B39F-4494-450C-BFFD-A2FAAE73752F}" type="presParOf" srcId="{ABC8C1AF-7BFE-4682-B0A0-51FFE35BC5BC}" destId="{DA9A0B35-03C5-4CBE-896A-2062CF7077AC}" srcOrd="2" destOrd="0" presId="urn:microsoft.com/office/officeart/2008/layout/TitledPictureBlocks"/>
    <dgm:cxn modelId="{2C4F8257-ED31-4316-A540-D862115C91F0}" type="presParOf" srcId="{02F666E6-BC93-4A08-AA8E-2261EEFF7E0A}" destId="{F8022B4C-DE5F-4867-BB7E-725368112445}" srcOrd="1" destOrd="0" presId="urn:microsoft.com/office/officeart/2008/layout/TitledPictureBlocks"/>
    <dgm:cxn modelId="{944FCE23-9CB5-4C65-BDBF-B16245CB552E}" type="presParOf" srcId="{02F666E6-BC93-4A08-AA8E-2261EEFF7E0A}" destId="{A753B79B-255E-4D4B-A345-54DC7AE7D8BC}" srcOrd="2" destOrd="0" presId="urn:microsoft.com/office/officeart/2008/layout/TitledPictureBlocks"/>
    <dgm:cxn modelId="{12609108-E839-456F-8385-326116B23DF0}" type="presParOf" srcId="{A753B79B-255E-4D4B-A345-54DC7AE7D8BC}" destId="{71931F45-21B8-49F3-B8D0-B0F021AE7287}" srcOrd="0" destOrd="0" presId="urn:microsoft.com/office/officeart/2008/layout/TitledPictureBlocks"/>
    <dgm:cxn modelId="{379D740B-663F-4952-9D47-96D1B20D17BF}" type="presParOf" srcId="{A753B79B-255E-4D4B-A345-54DC7AE7D8BC}" destId="{07CAB71C-797D-4B27-85C7-928BC503671E}" srcOrd="1" destOrd="0" presId="urn:microsoft.com/office/officeart/2008/layout/TitledPictureBlocks"/>
    <dgm:cxn modelId="{38852362-3245-4696-9547-82048AB7342B}" type="presParOf" srcId="{A753B79B-255E-4D4B-A345-54DC7AE7D8BC}" destId="{AF10895F-EDD5-418D-B7BF-A5A1C650DC94}" srcOrd="2" destOrd="0" presId="urn:microsoft.com/office/officeart/2008/layout/TitledPictureBlocks"/>
    <dgm:cxn modelId="{B9E746DE-2467-41C2-B8A2-166C0E3D8FC6}" type="presParOf" srcId="{02F666E6-BC93-4A08-AA8E-2261EEFF7E0A}" destId="{4144B74F-6267-45CB-B0F9-A069811DF5A6}" srcOrd="3" destOrd="0" presId="urn:microsoft.com/office/officeart/2008/layout/TitledPictureBlocks"/>
    <dgm:cxn modelId="{31664734-97E3-49FB-A4F3-016EB7B18687}" type="presParOf" srcId="{02F666E6-BC93-4A08-AA8E-2261EEFF7E0A}" destId="{9AD6F953-DB6E-4FA1-A058-FF13E9F1B795}" srcOrd="4" destOrd="0" presId="urn:microsoft.com/office/officeart/2008/layout/TitledPictureBlocks"/>
    <dgm:cxn modelId="{056558A5-7121-4077-9357-35EF6EEF5A2D}" type="presParOf" srcId="{9AD6F953-DB6E-4FA1-A058-FF13E9F1B795}" destId="{E333C5C0-8D31-4F2C-8E7C-D9CBC1970D1D}" srcOrd="0" destOrd="0" presId="urn:microsoft.com/office/officeart/2008/layout/TitledPictureBlocks"/>
    <dgm:cxn modelId="{2891EBED-F963-4F06-853A-00DBA5A771A5}" type="presParOf" srcId="{9AD6F953-DB6E-4FA1-A058-FF13E9F1B795}" destId="{5E1F39FE-D753-4064-8DD4-EB9B7E404C9F}" srcOrd="1" destOrd="0" presId="urn:microsoft.com/office/officeart/2008/layout/TitledPictureBlocks"/>
    <dgm:cxn modelId="{CD60DEB3-AC47-4A4D-8508-FE1DECAF9E73}" type="presParOf" srcId="{9AD6F953-DB6E-4FA1-A058-FF13E9F1B795}" destId="{470E0FAC-20BA-4EF6-B452-7392A67454AF}" srcOrd="2" destOrd="0" presId="urn:microsoft.com/office/officeart/2008/layout/TitledPictureBlocks"/>
    <dgm:cxn modelId="{2EB3216F-DE1F-41D7-AE87-ED320BB54FD6}" type="presParOf" srcId="{02F666E6-BC93-4A08-AA8E-2261EEFF7E0A}" destId="{FA17B5E4-01DD-4F11-B9C4-12509E9F0C1D}" srcOrd="5" destOrd="0" presId="urn:microsoft.com/office/officeart/2008/layout/TitledPictureBlocks"/>
    <dgm:cxn modelId="{EC08D1A4-22E9-40AB-885D-69FA6BE038EF}" type="presParOf" srcId="{02F666E6-BC93-4A08-AA8E-2261EEFF7E0A}" destId="{08D01E98-E66A-4954-A2D5-416BE5A93CEF}" srcOrd="6" destOrd="0" presId="urn:microsoft.com/office/officeart/2008/layout/TitledPictureBlocks"/>
    <dgm:cxn modelId="{1ED22400-6DC5-4637-A600-255D821129F2}" type="presParOf" srcId="{08D01E98-E66A-4954-A2D5-416BE5A93CEF}" destId="{00618A55-9C09-4602-BD37-6C1A5FD24EAD}" srcOrd="0" destOrd="0" presId="urn:microsoft.com/office/officeart/2008/layout/TitledPictureBlocks"/>
    <dgm:cxn modelId="{6EE034B1-05D1-48D8-B153-65B7A37A0E6F}" type="presParOf" srcId="{08D01E98-E66A-4954-A2D5-416BE5A93CEF}" destId="{EDE138EF-340F-42B7-BE9E-AD668F4B74C2}" srcOrd="1" destOrd="0" presId="urn:microsoft.com/office/officeart/2008/layout/TitledPictureBlocks"/>
    <dgm:cxn modelId="{2A2EF54B-6E02-4A99-BE60-826B9D398BAD}" type="presParOf" srcId="{08D01E98-E66A-4954-A2D5-416BE5A93CEF}" destId="{DF6389AC-E54D-42FB-8782-2AF7BB95803E}" srcOrd="2" destOrd="0" presId="urn:microsoft.com/office/officeart/2008/layout/TitledPictureBlock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ED48B8-2854-452C-B7BC-4A9AF382494A}"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zh-TW" altLang="en-US"/>
        </a:p>
      </dgm:t>
    </dgm:pt>
    <dgm:pt modelId="{10A2E80B-628B-4978-939F-2FAE97E8A6CB}">
      <dgm:prSet phldrT="[文字]" custT="1"/>
      <dgm:spPr/>
      <dgm:t>
        <a:bodyPr/>
        <a:lstStyle/>
        <a:p>
          <a:pPr>
            <a:lnSpc>
              <a:spcPct val="100000"/>
            </a:lnSpc>
          </a:pPr>
          <a:r>
            <a:rPr lang="en-US" altLang="zh-TW" sz="3200" dirty="0">
              <a:latin typeface="可画动感隶书" panose="02020500000000000000" charset="-120"/>
              <a:ea typeface="可画动感隶书" panose="02020500000000000000" charset="-120"/>
            </a:rPr>
            <a:t>113</a:t>
          </a:r>
          <a:r>
            <a:rPr lang="zh-TW" altLang="en-US" sz="3200" dirty="0">
              <a:latin typeface="可画动感隶书" panose="02020500000000000000" charset="-120"/>
              <a:ea typeface="可画动感隶书" panose="02020500000000000000" charset="-120"/>
            </a:rPr>
            <a:t>年</a:t>
          </a:r>
          <a:r>
            <a:rPr lang="en-US" altLang="zh-TW" sz="3200" dirty="0">
              <a:latin typeface="可画动感隶书" panose="02020500000000000000" charset="-120"/>
              <a:ea typeface="可画动感隶书" panose="02020500000000000000" charset="-120"/>
            </a:rPr>
            <a:t>1</a:t>
          </a:r>
          <a:r>
            <a:rPr lang="zh-TW" altLang="en-US" sz="3200" dirty="0">
              <a:latin typeface="可画动感隶书" panose="02020500000000000000" charset="-120"/>
              <a:ea typeface="可画动感隶书" panose="02020500000000000000" charset="-120"/>
            </a:rPr>
            <a:t>月</a:t>
          </a:r>
          <a:r>
            <a:rPr lang="en-US" altLang="zh-TW" sz="3200" dirty="0">
              <a:latin typeface="可画动感隶书" panose="02020500000000000000" charset="-120"/>
              <a:ea typeface="可画动感隶书" panose="02020500000000000000" charset="-120"/>
            </a:rPr>
            <a:t>9</a:t>
          </a:r>
          <a:r>
            <a:rPr lang="zh-TW" altLang="en-US" sz="3200" dirty="0">
              <a:latin typeface="可画动感隶书" panose="02020500000000000000" charset="-120"/>
              <a:ea typeface="可画动感隶书" panose="02020500000000000000" charset="-120"/>
            </a:rPr>
            <a:t>日</a:t>
          </a:r>
          <a:endParaRPr lang="en-US" altLang="zh-TW" sz="3200" dirty="0">
            <a:latin typeface="可画动感隶书" panose="02020500000000000000" charset="-120"/>
            <a:ea typeface="可画动感隶书" panose="02020500000000000000" charset="-120"/>
          </a:endParaRPr>
        </a:p>
        <a:p>
          <a:pPr>
            <a:lnSpc>
              <a:spcPct val="100000"/>
            </a:lnSpc>
          </a:pPr>
          <a:r>
            <a:rPr lang="zh-TW" altLang="zh-TW" sz="3200" dirty="0">
              <a:latin typeface="可画动感隶书" panose="02020500000000000000" charset="-120"/>
              <a:ea typeface="可画动感隶书" panose="02020500000000000000" charset="-120"/>
            </a:rPr>
            <a:t>臺北市</a:t>
          </a:r>
          <a:r>
            <a:rPr lang="en-US" altLang="zh-TW" sz="3200" dirty="0">
              <a:latin typeface="可画动感隶书" panose="02020500000000000000" charset="-120"/>
              <a:ea typeface="可画动感隶书" panose="02020500000000000000" charset="-120"/>
            </a:rPr>
            <a:t>112</a:t>
          </a:r>
          <a:r>
            <a:rPr lang="zh-TW" altLang="zh-TW" sz="3200" dirty="0">
              <a:latin typeface="可画动感隶书" panose="02020500000000000000" charset="-120"/>
              <a:ea typeface="可画动感隶书" panose="02020500000000000000" charset="-120"/>
            </a:rPr>
            <a:t>學年度國中課程領導組活化學校協作群組</a:t>
          </a:r>
          <a:r>
            <a:rPr lang="zh-TW" altLang="en-US" sz="3200" dirty="0">
              <a:latin typeface="可画动感隶书" panose="02020500000000000000" charset="-120"/>
              <a:ea typeface="可画动感隶书" panose="02020500000000000000" charset="-120"/>
            </a:rPr>
            <a:t>一</a:t>
          </a:r>
          <a:r>
            <a:rPr lang="zh-TW" altLang="zh-TW" sz="3200" dirty="0">
              <a:latin typeface="可画动感隶书" panose="02020500000000000000" charset="-120"/>
              <a:ea typeface="可画动感隶书" panose="02020500000000000000" charset="-120"/>
            </a:rPr>
            <a:t>月份工作會議</a:t>
          </a:r>
          <a:endParaRPr lang="zh-TW" altLang="en-US" sz="3200" dirty="0">
            <a:latin typeface="可画动感隶书" panose="02020500000000000000" charset="-120"/>
            <a:ea typeface="可画动感隶书" panose="02020500000000000000" charset="-120"/>
          </a:endParaRPr>
        </a:p>
      </dgm:t>
    </dgm:pt>
    <dgm:pt modelId="{2016BF41-89E6-40F6-BCF6-3019DBD524A5}" type="parTrans" cxnId="{86B2ACBD-F9FD-4DF5-AF2E-F36719D9A961}">
      <dgm:prSet/>
      <dgm:spPr/>
      <dgm:t>
        <a:bodyPr/>
        <a:lstStyle/>
        <a:p>
          <a:endParaRPr lang="zh-TW" altLang="en-US"/>
        </a:p>
      </dgm:t>
    </dgm:pt>
    <dgm:pt modelId="{26970E4A-5F89-49D1-85ED-3771BC61B6D7}" type="sibTrans" cxnId="{86B2ACBD-F9FD-4DF5-AF2E-F36719D9A961}">
      <dgm:prSet/>
      <dgm:spPr/>
      <dgm:t>
        <a:bodyPr/>
        <a:lstStyle/>
        <a:p>
          <a:endParaRPr lang="zh-TW" altLang="en-US"/>
        </a:p>
      </dgm:t>
    </dgm:pt>
    <dgm:pt modelId="{19676581-5F4D-4B55-A6F7-B1503CF477FE}" type="pres">
      <dgm:prSet presAssocID="{F1ED48B8-2854-452C-B7BC-4A9AF382494A}" presName="Name0" presStyleCnt="0">
        <dgm:presLayoutVars>
          <dgm:dir/>
          <dgm:resizeHandles val="exact"/>
        </dgm:presLayoutVars>
      </dgm:prSet>
      <dgm:spPr/>
    </dgm:pt>
    <dgm:pt modelId="{8C3B8625-9B12-4520-9BBA-E9549410208D}" type="pres">
      <dgm:prSet presAssocID="{10A2E80B-628B-4978-939F-2FAE97E8A6CB}" presName="composite" presStyleCnt="0"/>
      <dgm:spPr/>
    </dgm:pt>
    <dgm:pt modelId="{0A84187B-58B3-4982-8833-1F3ABD9B0BA5}" type="pres">
      <dgm:prSet presAssocID="{10A2E80B-628B-4978-939F-2FAE97E8A6CB}" presName="rect1" presStyleLbl="bgShp" presStyleIdx="0" presStyleCnt="1" custScaleX="335603" custScaleY="182722"/>
      <dgm:spPr>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dgm:spPr>
    </dgm:pt>
    <dgm:pt modelId="{169118BE-9F78-4381-B2D0-A8A9753C8B9F}" type="pres">
      <dgm:prSet presAssocID="{10A2E80B-628B-4978-939F-2FAE97E8A6CB}" presName="rect2" presStyleLbl="trBgShp" presStyleIdx="0" presStyleCnt="1" custScaleX="284582" custScaleY="173454" custLinFactY="29098" custLinFactNeighborX="-3517" custLinFactNeighborY="100000">
        <dgm:presLayoutVars>
          <dgm:bulletEnabled val="1"/>
        </dgm:presLayoutVars>
      </dgm:prSet>
      <dgm:spPr/>
    </dgm:pt>
  </dgm:ptLst>
  <dgm:cxnLst>
    <dgm:cxn modelId="{DA82F612-C99E-4539-BFC8-4C44E6372C7A}" type="presOf" srcId="{10A2E80B-628B-4978-939F-2FAE97E8A6CB}" destId="{169118BE-9F78-4381-B2D0-A8A9753C8B9F}" srcOrd="0" destOrd="0" presId="urn:microsoft.com/office/officeart/2008/layout/BendingPictureSemiTransparentText"/>
    <dgm:cxn modelId="{86B2ACBD-F9FD-4DF5-AF2E-F36719D9A961}" srcId="{F1ED48B8-2854-452C-B7BC-4A9AF382494A}" destId="{10A2E80B-628B-4978-939F-2FAE97E8A6CB}" srcOrd="0" destOrd="0" parTransId="{2016BF41-89E6-40F6-BCF6-3019DBD524A5}" sibTransId="{26970E4A-5F89-49D1-85ED-3771BC61B6D7}"/>
    <dgm:cxn modelId="{8E5BE3F7-887F-4504-9A68-32B38585FB30}" type="presOf" srcId="{F1ED48B8-2854-452C-B7BC-4A9AF382494A}" destId="{19676581-5F4D-4B55-A6F7-B1503CF477FE}" srcOrd="0" destOrd="0" presId="urn:microsoft.com/office/officeart/2008/layout/BendingPictureSemiTransparentText"/>
    <dgm:cxn modelId="{108BFE2A-F383-4EFD-8EE6-BE3357577C56}" type="presParOf" srcId="{19676581-5F4D-4B55-A6F7-B1503CF477FE}" destId="{8C3B8625-9B12-4520-9BBA-E9549410208D}" srcOrd="0" destOrd="0" presId="urn:microsoft.com/office/officeart/2008/layout/BendingPictureSemiTransparentText"/>
    <dgm:cxn modelId="{A42F08CC-17DA-4055-A980-E815A592CF16}" type="presParOf" srcId="{8C3B8625-9B12-4520-9BBA-E9549410208D}" destId="{0A84187B-58B3-4982-8833-1F3ABD9B0BA5}" srcOrd="0" destOrd="0" presId="urn:microsoft.com/office/officeart/2008/layout/BendingPictureSemiTransparentText"/>
    <dgm:cxn modelId="{E60BF9DA-6BA0-41AE-B29A-181B740003CA}" type="presParOf" srcId="{8C3B8625-9B12-4520-9BBA-E9549410208D}" destId="{169118BE-9F78-4381-B2D0-A8A9753C8B9F}"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26BBB84-8723-40BC-87F3-61E86A12F9CB}"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zh-TW" altLang="en-US"/>
        </a:p>
      </dgm:t>
    </dgm:pt>
    <dgm:pt modelId="{9401A5CF-8515-4B6E-89AE-82A6FC483190}">
      <dgm:prSet phldrT="[文字]"/>
      <dgm:spPr/>
      <dgm:t>
        <a:bodyPr/>
        <a:lstStyle/>
        <a:p>
          <a:r>
            <a:rPr lang="zh-TW" altLang="en-US" dirty="0">
              <a:latin typeface="清松手寫體1" panose="00000500000000000000" pitchFamily="2" charset="-120"/>
              <a:ea typeface="清松手寫體1" panose="00000500000000000000" pitchFamily="2" charset="-120"/>
            </a:rPr>
            <a:t>敦化國中第一學期工作成果分享</a:t>
          </a:r>
        </a:p>
      </dgm:t>
    </dgm:pt>
    <dgm:pt modelId="{FFD8C224-9F15-4FB9-82B2-B96E8F0F9CD0}" type="parTrans" cxnId="{083B3D3F-065A-4C71-8AAC-5D7DCB8DB486}">
      <dgm:prSet/>
      <dgm:spPr/>
      <dgm:t>
        <a:bodyPr/>
        <a:lstStyle/>
        <a:p>
          <a:endParaRPr lang="zh-TW" altLang="en-US">
            <a:latin typeface="清松手寫體1" panose="00000500000000000000" pitchFamily="2" charset="-120"/>
            <a:ea typeface="清松手寫體1" panose="00000500000000000000" pitchFamily="2" charset="-120"/>
          </a:endParaRPr>
        </a:p>
      </dgm:t>
    </dgm:pt>
    <dgm:pt modelId="{7C547004-A73E-4C2B-9CE6-4BF49417027F}" type="sibTrans" cxnId="{083B3D3F-065A-4C71-8AAC-5D7DCB8DB486}">
      <dgm:prSet/>
      <dgm:spPr/>
      <dgm:t>
        <a:bodyPr/>
        <a:lstStyle/>
        <a:p>
          <a:endParaRPr lang="zh-TW" altLang="en-US">
            <a:latin typeface="清松手寫體1" panose="00000500000000000000" pitchFamily="2" charset="-120"/>
            <a:ea typeface="清松手寫體1" panose="00000500000000000000" pitchFamily="2" charset="-120"/>
          </a:endParaRPr>
        </a:p>
      </dgm:t>
    </dgm:pt>
    <dgm:pt modelId="{78535446-7430-4818-B2B7-D47031D7FED4}">
      <dgm:prSet phldrT="[文字]"/>
      <dgm:spPr/>
      <dgm:t>
        <a:bodyPr/>
        <a:lstStyle/>
        <a:p>
          <a:r>
            <a:rPr lang="zh-TW" altLang="en-US" dirty="0">
              <a:latin typeface="清松手寫體1" panose="00000500000000000000" pitchFamily="2" charset="-120"/>
              <a:ea typeface="清松手寫體1" panose="00000500000000000000" pitchFamily="2" charset="-120"/>
            </a:rPr>
            <a:t>實踐國中第一學期工作成果分享</a:t>
          </a:r>
        </a:p>
      </dgm:t>
    </dgm:pt>
    <dgm:pt modelId="{DEFC9C83-79E7-473E-BD34-662334FD3A4D}" type="parTrans" cxnId="{3CDCB3FE-187E-4060-9C84-84049AB8BD3D}">
      <dgm:prSet/>
      <dgm:spPr/>
      <dgm:t>
        <a:bodyPr/>
        <a:lstStyle/>
        <a:p>
          <a:endParaRPr lang="zh-TW" altLang="en-US">
            <a:latin typeface="清松手寫體1" panose="00000500000000000000" pitchFamily="2" charset="-120"/>
            <a:ea typeface="清松手寫體1" panose="00000500000000000000" pitchFamily="2" charset="-120"/>
          </a:endParaRPr>
        </a:p>
      </dgm:t>
    </dgm:pt>
    <dgm:pt modelId="{EAC16EB8-2A0E-4838-95BE-14FF7B7CB260}" type="sibTrans" cxnId="{3CDCB3FE-187E-4060-9C84-84049AB8BD3D}">
      <dgm:prSet/>
      <dgm:spPr/>
      <dgm:t>
        <a:bodyPr/>
        <a:lstStyle/>
        <a:p>
          <a:endParaRPr lang="zh-TW" altLang="en-US">
            <a:latin typeface="清松手寫體1" panose="00000500000000000000" pitchFamily="2" charset="-120"/>
            <a:ea typeface="清松手寫體1" panose="00000500000000000000" pitchFamily="2" charset="-120"/>
          </a:endParaRPr>
        </a:p>
      </dgm:t>
    </dgm:pt>
    <dgm:pt modelId="{D07595EC-EE57-4CCA-97B2-D88F79006140}">
      <dgm:prSet phldrT="[文字]"/>
      <dgm:spPr/>
      <dgm:t>
        <a:bodyPr/>
        <a:lstStyle/>
        <a:p>
          <a:r>
            <a:rPr lang="zh-TW" altLang="en-US" dirty="0">
              <a:latin typeface="清松手寫體1" panose="00000500000000000000" pitchFamily="2" charset="-120"/>
              <a:ea typeface="清松手寫體1" panose="00000500000000000000" pitchFamily="2" charset="-120"/>
            </a:rPr>
            <a:t>北政國中第一學期工作成果分享</a:t>
          </a:r>
        </a:p>
      </dgm:t>
    </dgm:pt>
    <dgm:pt modelId="{B3A3C79C-C964-4405-B8D5-AF678F20A4BD}" type="parTrans" cxnId="{E0866B61-43EF-485D-9FF7-48E594BA7F8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69B4BC2C-726D-4239-965F-D5408CE97972}" type="sibTrans" cxnId="{E0866B61-43EF-485D-9FF7-48E594BA7F8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A480B7B0-870E-4A17-871C-AC973476532F}">
      <dgm:prSet phldrT="[文字]"/>
      <dgm:spPr/>
      <dgm:t>
        <a:bodyPr/>
        <a:lstStyle/>
        <a:p>
          <a:r>
            <a:rPr lang="zh-TW" altLang="en-US" dirty="0">
              <a:latin typeface="清松手寫體1" panose="00000500000000000000" pitchFamily="2" charset="-120"/>
              <a:ea typeface="清松手寫體1" panose="00000500000000000000" pitchFamily="2" charset="-120"/>
            </a:rPr>
            <a:t>景興國中第一學期工作成果分享</a:t>
          </a:r>
        </a:p>
      </dgm:t>
    </dgm:pt>
    <dgm:pt modelId="{202F5A89-C565-4F84-BBDF-3476BF84FE52}" type="parTrans" cxnId="{F29128E2-022B-4817-8774-33BC7AAB1C9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BE2EB48D-28B1-479D-8952-F8C6B802CDED}" type="sibTrans" cxnId="{F29128E2-022B-4817-8774-33BC7AAB1C9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42DD845B-F4DB-4097-BC47-1120B3A7BC0D}" type="pres">
      <dgm:prSet presAssocID="{E26BBB84-8723-40BC-87F3-61E86A12F9CB}" presName="Name0" presStyleCnt="0">
        <dgm:presLayoutVars>
          <dgm:dir/>
          <dgm:resizeHandles val="exact"/>
        </dgm:presLayoutVars>
      </dgm:prSet>
      <dgm:spPr/>
    </dgm:pt>
    <dgm:pt modelId="{7F00157C-9C86-438F-B031-E34F18A1C263}" type="pres">
      <dgm:prSet presAssocID="{A480B7B0-870E-4A17-871C-AC973476532F}" presName="composite" presStyleCnt="0"/>
      <dgm:spPr/>
    </dgm:pt>
    <dgm:pt modelId="{2FCC0A57-122E-42D2-A52C-282AF271EF7F}" type="pres">
      <dgm:prSet presAssocID="{A480B7B0-870E-4A17-871C-AC973476532F}" presName="rect1" presStyleLbl="bgShp"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pt>
    <dgm:pt modelId="{D15FACC9-F27B-49A6-BA12-86DD5A673536}" type="pres">
      <dgm:prSet presAssocID="{A480B7B0-870E-4A17-871C-AC973476532F}" presName="rect2" presStyleLbl="trBgShp" presStyleIdx="0" presStyleCnt="4">
        <dgm:presLayoutVars>
          <dgm:bulletEnabled val="1"/>
        </dgm:presLayoutVars>
      </dgm:prSet>
      <dgm:spPr/>
    </dgm:pt>
    <dgm:pt modelId="{77AA45D1-AB5F-4629-8E30-DFE02C89CEC3}" type="pres">
      <dgm:prSet presAssocID="{BE2EB48D-28B1-479D-8952-F8C6B802CDED}" presName="sibTrans" presStyleCnt="0"/>
      <dgm:spPr/>
    </dgm:pt>
    <dgm:pt modelId="{0DD15D4D-C090-40FC-B236-C295907900CF}" type="pres">
      <dgm:prSet presAssocID="{9401A5CF-8515-4B6E-89AE-82A6FC483190}" presName="composite" presStyleCnt="0"/>
      <dgm:spPr/>
    </dgm:pt>
    <dgm:pt modelId="{6262D562-96D0-4192-8CF6-0D4DACE077C2}" type="pres">
      <dgm:prSet presAssocID="{9401A5CF-8515-4B6E-89AE-82A6FC483190}" presName="rect1"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B8709F10-EB08-44D0-885E-38C20D87E346}" type="pres">
      <dgm:prSet presAssocID="{9401A5CF-8515-4B6E-89AE-82A6FC483190}" presName="rect2" presStyleLbl="trBgShp" presStyleIdx="1" presStyleCnt="4">
        <dgm:presLayoutVars>
          <dgm:bulletEnabled val="1"/>
        </dgm:presLayoutVars>
      </dgm:prSet>
      <dgm:spPr/>
    </dgm:pt>
    <dgm:pt modelId="{B42EA804-AFFE-4BAC-827D-CFCBE100DE1E}" type="pres">
      <dgm:prSet presAssocID="{7C547004-A73E-4C2B-9CE6-4BF49417027F}" presName="sibTrans" presStyleCnt="0"/>
      <dgm:spPr/>
    </dgm:pt>
    <dgm:pt modelId="{4099312A-8B1F-4DAC-9822-CF1B80CBDC0F}" type="pres">
      <dgm:prSet presAssocID="{78535446-7430-4818-B2B7-D47031D7FED4}" presName="composite" presStyleCnt="0"/>
      <dgm:spPr/>
    </dgm:pt>
    <dgm:pt modelId="{C00E16A3-97DD-4DC1-8304-01E5691D6F41}" type="pres">
      <dgm:prSet presAssocID="{78535446-7430-4818-B2B7-D47031D7FED4}" presName="rect1"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C7C13787-178E-4BA9-B26B-CD3B5FED5F31}" type="pres">
      <dgm:prSet presAssocID="{78535446-7430-4818-B2B7-D47031D7FED4}" presName="rect2" presStyleLbl="trBgShp" presStyleIdx="2" presStyleCnt="4">
        <dgm:presLayoutVars>
          <dgm:bulletEnabled val="1"/>
        </dgm:presLayoutVars>
      </dgm:prSet>
      <dgm:spPr/>
    </dgm:pt>
    <dgm:pt modelId="{46AC14FC-2CD1-4809-A357-346068F01871}" type="pres">
      <dgm:prSet presAssocID="{EAC16EB8-2A0E-4838-95BE-14FF7B7CB260}" presName="sibTrans" presStyleCnt="0"/>
      <dgm:spPr/>
    </dgm:pt>
    <dgm:pt modelId="{AB054D5D-0C7A-413B-BD41-1577180D52DB}" type="pres">
      <dgm:prSet presAssocID="{D07595EC-EE57-4CCA-97B2-D88F79006140}" presName="composite" presStyleCnt="0"/>
      <dgm:spPr/>
    </dgm:pt>
    <dgm:pt modelId="{0B70475C-CFBB-4619-8D79-EDA3A79FC31D}" type="pres">
      <dgm:prSet presAssocID="{D07595EC-EE57-4CCA-97B2-D88F79006140}" presName="rect1"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5B802328-7B4B-4893-BB0E-C04944436C08}" type="pres">
      <dgm:prSet presAssocID="{D07595EC-EE57-4CCA-97B2-D88F79006140}" presName="rect2" presStyleLbl="trBgShp" presStyleIdx="3" presStyleCnt="4">
        <dgm:presLayoutVars>
          <dgm:bulletEnabled val="1"/>
        </dgm:presLayoutVars>
      </dgm:prSet>
      <dgm:spPr/>
    </dgm:pt>
  </dgm:ptLst>
  <dgm:cxnLst>
    <dgm:cxn modelId="{8A784602-C62A-4BD3-AC71-80707940FCE3}" type="presOf" srcId="{78535446-7430-4818-B2B7-D47031D7FED4}" destId="{C7C13787-178E-4BA9-B26B-CD3B5FED5F31}" srcOrd="0" destOrd="0" presId="urn:microsoft.com/office/officeart/2008/layout/BendingPictureSemiTransparentText"/>
    <dgm:cxn modelId="{083B3D3F-065A-4C71-8AAC-5D7DCB8DB486}" srcId="{E26BBB84-8723-40BC-87F3-61E86A12F9CB}" destId="{9401A5CF-8515-4B6E-89AE-82A6FC483190}" srcOrd="1" destOrd="0" parTransId="{FFD8C224-9F15-4FB9-82B2-B96E8F0F9CD0}" sibTransId="{7C547004-A73E-4C2B-9CE6-4BF49417027F}"/>
    <dgm:cxn modelId="{E0866B61-43EF-485D-9FF7-48E594BA7F88}" srcId="{E26BBB84-8723-40BC-87F3-61E86A12F9CB}" destId="{D07595EC-EE57-4CCA-97B2-D88F79006140}" srcOrd="3" destOrd="0" parTransId="{B3A3C79C-C964-4405-B8D5-AF678F20A4BD}" sibTransId="{69B4BC2C-726D-4239-965F-D5408CE97972}"/>
    <dgm:cxn modelId="{23817E6B-FE12-471B-9FD8-6FD27AF2A164}" type="presOf" srcId="{E26BBB84-8723-40BC-87F3-61E86A12F9CB}" destId="{42DD845B-F4DB-4097-BC47-1120B3A7BC0D}" srcOrd="0" destOrd="0" presId="urn:microsoft.com/office/officeart/2008/layout/BendingPictureSemiTransparentText"/>
    <dgm:cxn modelId="{B61D00AA-D4ED-433F-9709-9E46A090924C}" type="presOf" srcId="{D07595EC-EE57-4CCA-97B2-D88F79006140}" destId="{5B802328-7B4B-4893-BB0E-C04944436C08}" srcOrd="0" destOrd="0" presId="urn:microsoft.com/office/officeart/2008/layout/BendingPictureSemiTransparentText"/>
    <dgm:cxn modelId="{DAF30CCE-923D-44D9-85F6-112F86552935}" type="presOf" srcId="{A480B7B0-870E-4A17-871C-AC973476532F}" destId="{D15FACC9-F27B-49A6-BA12-86DD5A673536}" srcOrd="0" destOrd="0" presId="urn:microsoft.com/office/officeart/2008/layout/BendingPictureSemiTransparentText"/>
    <dgm:cxn modelId="{C54481DE-600E-42D8-816D-0E836CE63890}" type="presOf" srcId="{9401A5CF-8515-4B6E-89AE-82A6FC483190}" destId="{B8709F10-EB08-44D0-885E-38C20D87E346}" srcOrd="0" destOrd="0" presId="urn:microsoft.com/office/officeart/2008/layout/BendingPictureSemiTransparentText"/>
    <dgm:cxn modelId="{F29128E2-022B-4817-8774-33BC7AAB1C98}" srcId="{E26BBB84-8723-40BC-87F3-61E86A12F9CB}" destId="{A480B7B0-870E-4A17-871C-AC973476532F}" srcOrd="0" destOrd="0" parTransId="{202F5A89-C565-4F84-BBDF-3476BF84FE52}" sibTransId="{BE2EB48D-28B1-479D-8952-F8C6B802CDED}"/>
    <dgm:cxn modelId="{3CDCB3FE-187E-4060-9C84-84049AB8BD3D}" srcId="{E26BBB84-8723-40BC-87F3-61E86A12F9CB}" destId="{78535446-7430-4818-B2B7-D47031D7FED4}" srcOrd="2" destOrd="0" parTransId="{DEFC9C83-79E7-473E-BD34-662334FD3A4D}" sibTransId="{EAC16EB8-2A0E-4838-95BE-14FF7B7CB260}"/>
    <dgm:cxn modelId="{24057FCE-4A96-41B6-B81C-1EA53C4B7D65}" type="presParOf" srcId="{42DD845B-F4DB-4097-BC47-1120B3A7BC0D}" destId="{7F00157C-9C86-438F-B031-E34F18A1C263}" srcOrd="0" destOrd="0" presId="urn:microsoft.com/office/officeart/2008/layout/BendingPictureSemiTransparentText"/>
    <dgm:cxn modelId="{A80024C7-0714-4364-A61D-51B37A2C220E}" type="presParOf" srcId="{7F00157C-9C86-438F-B031-E34F18A1C263}" destId="{2FCC0A57-122E-42D2-A52C-282AF271EF7F}" srcOrd="0" destOrd="0" presId="urn:microsoft.com/office/officeart/2008/layout/BendingPictureSemiTransparentText"/>
    <dgm:cxn modelId="{DE36B60D-0CE9-43B1-945E-A2F63317AD8B}" type="presParOf" srcId="{7F00157C-9C86-438F-B031-E34F18A1C263}" destId="{D15FACC9-F27B-49A6-BA12-86DD5A673536}" srcOrd="1" destOrd="0" presId="urn:microsoft.com/office/officeart/2008/layout/BendingPictureSemiTransparentText"/>
    <dgm:cxn modelId="{F67108F9-7B94-4589-B3CF-86D38567E376}" type="presParOf" srcId="{42DD845B-F4DB-4097-BC47-1120B3A7BC0D}" destId="{77AA45D1-AB5F-4629-8E30-DFE02C89CEC3}" srcOrd="1" destOrd="0" presId="urn:microsoft.com/office/officeart/2008/layout/BendingPictureSemiTransparentText"/>
    <dgm:cxn modelId="{4ACB45EF-33BE-4A46-9F78-47400DE3426D}" type="presParOf" srcId="{42DD845B-F4DB-4097-BC47-1120B3A7BC0D}" destId="{0DD15D4D-C090-40FC-B236-C295907900CF}" srcOrd="2" destOrd="0" presId="urn:microsoft.com/office/officeart/2008/layout/BendingPictureSemiTransparentText"/>
    <dgm:cxn modelId="{57560C2C-AAAB-46B2-9762-EEFF5A6B2BDC}" type="presParOf" srcId="{0DD15D4D-C090-40FC-B236-C295907900CF}" destId="{6262D562-96D0-4192-8CF6-0D4DACE077C2}" srcOrd="0" destOrd="0" presId="urn:microsoft.com/office/officeart/2008/layout/BendingPictureSemiTransparentText"/>
    <dgm:cxn modelId="{5F369970-F099-4C43-B48D-0FEABC2FC8FD}" type="presParOf" srcId="{0DD15D4D-C090-40FC-B236-C295907900CF}" destId="{B8709F10-EB08-44D0-885E-38C20D87E346}" srcOrd="1" destOrd="0" presId="urn:microsoft.com/office/officeart/2008/layout/BendingPictureSemiTransparentText"/>
    <dgm:cxn modelId="{79AF1DBA-B9DB-4464-9ECF-56D7135924A4}" type="presParOf" srcId="{42DD845B-F4DB-4097-BC47-1120B3A7BC0D}" destId="{B42EA804-AFFE-4BAC-827D-CFCBE100DE1E}" srcOrd="3" destOrd="0" presId="urn:microsoft.com/office/officeart/2008/layout/BendingPictureSemiTransparentText"/>
    <dgm:cxn modelId="{38D6E57E-5D36-4674-B8F8-078B45310356}" type="presParOf" srcId="{42DD845B-F4DB-4097-BC47-1120B3A7BC0D}" destId="{4099312A-8B1F-4DAC-9822-CF1B80CBDC0F}" srcOrd="4" destOrd="0" presId="urn:microsoft.com/office/officeart/2008/layout/BendingPictureSemiTransparentText"/>
    <dgm:cxn modelId="{F6BD1A8C-EFC6-43E9-BD7E-1B00A7943B67}" type="presParOf" srcId="{4099312A-8B1F-4DAC-9822-CF1B80CBDC0F}" destId="{C00E16A3-97DD-4DC1-8304-01E5691D6F41}" srcOrd="0" destOrd="0" presId="urn:microsoft.com/office/officeart/2008/layout/BendingPictureSemiTransparentText"/>
    <dgm:cxn modelId="{486674C3-EC7F-44C1-9AC5-2F99DB484994}" type="presParOf" srcId="{4099312A-8B1F-4DAC-9822-CF1B80CBDC0F}" destId="{C7C13787-178E-4BA9-B26B-CD3B5FED5F31}" srcOrd="1" destOrd="0" presId="urn:microsoft.com/office/officeart/2008/layout/BendingPictureSemiTransparentText"/>
    <dgm:cxn modelId="{7A17C9FA-49C6-4037-905C-E7281B194909}" type="presParOf" srcId="{42DD845B-F4DB-4097-BC47-1120B3A7BC0D}" destId="{46AC14FC-2CD1-4809-A357-346068F01871}" srcOrd="5" destOrd="0" presId="urn:microsoft.com/office/officeart/2008/layout/BendingPictureSemiTransparentText"/>
    <dgm:cxn modelId="{C5E47344-DE03-4669-8F4F-F8ECBEF5B494}" type="presParOf" srcId="{42DD845B-F4DB-4097-BC47-1120B3A7BC0D}" destId="{AB054D5D-0C7A-413B-BD41-1577180D52DB}" srcOrd="6" destOrd="0" presId="urn:microsoft.com/office/officeart/2008/layout/BendingPictureSemiTransparentText"/>
    <dgm:cxn modelId="{F053785E-EE9B-4E4D-9D83-14D5E0A38AE1}" type="presParOf" srcId="{AB054D5D-0C7A-413B-BD41-1577180D52DB}" destId="{0B70475C-CFBB-4619-8D79-EDA3A79FC31D}" srcOrd="0" destOrd="0" presId="urn:microsoft.com/office/officeart/2008/layout/BendingPictureSemiTransparentText"/>
    <dgm:cxn modelId="{293A9AFE-BDF1-4B64-96AE-44A67D54DE98}" type="presParOf" srcId="{AB054D5D-0C7A-413B-BD41-1577180D52DB}" destId="{5B802328-7B4B-4893-BB0E-C04944436C08}" srcOrd="1" destOrd="0" presId="urn:microsoft.com/office/officeart/2008/layout/BendingPictureSemiTransparentText"/>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26BBB84-8723-40BC-87F3-61E86A12F9CB}"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zh-TW" altLang="en-US"/>
        </a:p>
      </dgm:t>
    </dgm:pt>
    <dgm:pt modelId="{9401A5CF-8515-4B6E-89AE-82A6FC483190}">
      <dgm:prSet phldrT="[文字]" custT="1"/>
      <dgm:spPr/>
      <dgm:t>
        <a:bodyPr/>
        <a:lstStyle/>
        <a:p>
          <a:r>
            <a:rPr lang="zh-TW" altLang="en-US" sz="2800" dirty="0">
              <a:solidFill>
                <a:schemeClr val="bg2">
                  <a:lumMod val="25000"/>
                </a:schemeClr>
              </a:solidFill>
              <a:latin typeface="清松手寫體1" panose="00000500000000000000" pitchFamily="2" charset="-120"/>
              <a:ea typeface="清松手寫體1" panose="00000500000000000000" pitchFamily="2" charset="-120"/>
            </a:rPr>
            <a:t>吳教授璧純說明研習流程及期末分享重點</a:t>
          </a:r>
        </a:p>
      </dgm:t>
    </dgm:pt>
    <dgm:pt modelId="{FFD8C224-9F15-4FB9-82B2-B96E8F0F9CD0}" type="parTrans" cxnId="{083B3D3F-065A-4C71-8AAC-5D7DCB8DB486}">
      <dgm:prSet/>
      <dgm:spPr/>
      <dgm:t>
        <a:bodyPr/>
        <a:lstStyle/>
        <a:p>
          <a:endParaRPr lang="zh-TW" altLang="en-US">
            <a:latin typeface="清松手寫體1" panose="00000500000000000000" pitchFamily="2" charset="-120"/>
            <a:ea typeface="清松手寫體1" panose="00000500000000000000" pitchFamily="2" charset="-120"/>
          </a:endParaRPr>
        </a:p>
      </dgm:t>
    </dgm:pt>
    <dgm:pt modelId="{7C547004-A73E-4C2B-9CE6-4BF49417027F}" type="sibTrans" cxnId="{083B3D3F-065A-4C71-8AAC-5D7DCB8DB486}">
      <dgm:prSet/>
      <dgm:spPr/>
      <dgm:t>
        <a:bodyPr/>
        <a:lstStyle/>
        <a:p>
          <a:endParaRPr lang="zh-TW" altLang="en-US">
            <a:latin typeface="清松手寫體1" panose="00000500000000000000" pitchFamily="2" charset="-120"/>
            <a:ea typeface="清松手寫體1" panose="00000500000000000000" pitchFamily="2" charset="-120"/>
          </a:endParaRPr>
        </a:p>
      </dgm:t>
    </dgm:pt>
    <dgm:pt modelId="{78535446-7430-4818-B2B7-D47031D7FED4}">
      <dgm:prSet phldrT="[文字]"/>
      <dgm:spPr/>
      <dgm:t>
        <a:bodyPr/>
        <a:lstStyle/>
        <a:p>
          <a:r>
            <a:rPr lang="zh-TW" altLang="en-US" dirty="0">
              <a:latin typeface="清松手寫體1" panose="00000500000000000000" pitchFamily="2" charset="-120"/>
              <a:ea typeface="清松手寫體1" panose="00000500000000000000" pitchFamily="2" charset="-120"/>
            </a:rPr>
            <a:t>大合照</a:t>
          </a:r>
        </a:p>
      </dgm:t>
    </dgm:pt>
    <dgm:pt modelId="{DEFC9C83-79E7-473E-BD34-662334FD3A4D}" type="parTrans" cxnId="{3CDCB3FE-187E-4060-9C84-84049AB8BD3D}">
      <dgm:prSet/>
      <dgm:spPr/>
      <dgm:t>
        <a:bodyPr/>
        <a:lstStyle/>
        <a:p>
          <a:endParaRPr lang="zh-TW" altLang="en-US">
            <a:latin typeface="清松手寫體1" panose="00000500000000000000" pitchFamily="2" charset="-120"/>
            <a:ea typeface="清松手寫體1" panose="00000500000000000000" pitchFamily="2" charset="-120"/>
          </a:endParaRPr>
        </a:p>
      </dgm:t>
    </dgm:pt>
    <dgm:pt modelId="{EAC16EB8-2A0E-4838-95BE-14FF7B7CB260}" type="sibTrans" cxnId="{3CDCB3FE-187E-4060-9C84-84049AB8BD3D}">
      <dgm:prSet/>
      <dgm:spPr/>
      <dgm:t>
        <a:bodyPr/>
        <a:lstStyle/>
        <a:p>
          <a:endParaRPr lang="zh-TW" altLang="en-US">
            <a:latin typeface="清松手寫體1" panose="00000500000000000000" pitchFamily="2" charset="-120"/>
            <a:ea typeface="清松手寫體1" panose="00000500000000000000" pitchFamily="2" charset="-120"/>
          </a:endParaRPr>
        </a:p>
      </dgm:t>
    </dgm:pt>
    <dgm:pt modelId="{A480B7B0-870E-4A17-871C-AC973476532F}">
      <dgm:prSet phldrT="[文字]" custT="1"/>
      <dgm:spPr/>
      <dgm:t>
        <a:bodyPr/>
        <a:lstStyle/>
        <a:p>
          <a:r>
            <a:rPr lang="zh-TW" altLang="en-US" sz="2800" dirty="0">
              <a:solidFill>
                <a:schemeClr val="bg2">
                  <a:lumMod val="25000"/>
                </a:schemeClr>
              </a:solidFill>
              <a:latin typeface="清松手寫體1" panose="00000500000000000000" pitchFamily="2" charset="-120"/>
              <a:ea typeface="清松手寫體1" panose="00000500000000000000" pitchFamily="2" charset="-120"/>
            </a:rPr>
            <a:t>蔡校長來淑說明討論事項</a:t>
          </a:r>
        </a:p>
      </dgm:t>
    </dgm:pt>
    <dgm:pt modelId="{202F5A89-C565-4F84-BBDF-3476BF84FE52}" type="parTrans" cxnId="{F29128E2-022B-4817-8774-33BC7AAB1C9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BE2EB48D-28B1-479D-8952-F8C6B802CDED}" type="sibTrans" cxnId="{F29128E2-022B-4817-8774-33BC7AAB1C98}">
      <dgm:prSet/>
      <dgm:spPr/>
      <dgm:t>
        <a:bodyPr/>
        <a:lstStyle/>
        <a:p>
          <a:endParaRPr lang="zh-TW" altLang="en-US">
            <a:latin typeface="清松手寫體1" panose="00000500000000000000" pitchFamily="2" charset="-120"/>
            <a:ea typeface="清松手寫體1" panose="00000500000000000000" pitchFamily="2" charset="-120"/>
          </a:endParaRPr>
        </a:p>
      </dgm:t>
    </dgm:pt>
    <dgm:pt modelId="{42DD845B-F4DB-4097-BC47-1120B3A7BC0D}" type="pres">
      <dgm:prSet presAssocID="{E26BBB84-8723-40BC-87F3-61E86A12F9CB}" presName="Name0" presStyleCnt="0">
        <dgm:presLayoutVars>
          <dgm:dir/>
          <dgm:resizeHandles val="exact"/>
        </dgm:presLayoutVars>
      </dgm:prSet>
      <dgm:spPr/>
    </dgm:pt>
    <dgm:pt modelId="{7F00157C-9C86-438F-B031-E34F18A1C263}" type="pres">
      <dgm:prSet presAssocID="{A480B7B0-870E-4A17-871C-AC973476532F}" presName="composite" presStyleCnt="0"/>
      <dgm:spPr/>
    </dgm:pt>
    <dgm:pt modelId="{2FCC0A57-122E-42D2-A52C-282AF271EF7F}" type="pres">
      <dgm:prSet presAssocID="{A480B7B0-870E-4A17-871C-AC973476532F}" presName="rect1" presStyleLbl="bgShp" presStyleIdx="0" presStyleCnt="3" custScaleX="264138" custScaleY="98054" custLinFactX="-14643" custLinFactNeighborX="-100000" custLinFactNeighborY="-30327"/>
      <dgm:spPr>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dgm:spPr>
    </dgm:pt>
    <dgm:pt modelId="{D15FACC9-F27B-49A6-BA12-86DD5A673536}" type="pres">
      <dgm:prSet presAssocID="{A480B7B0-870E-4A17-871C-AC973476532F}" presName="rect2" presStyleLbl="trBgShp" presStyleIdx="0" presStyleCnt="3" custScaleX="85433" custScaleY="229858" custLinFactY="-79592" custLinFactNeighborX="71281" custLinFactNeighborY="-100000">
        <dgm:presLayoutVars>
          <dgm:bulletEnabled val="1"/>
        </dgm:presLayoutVars>
      </dgm:prSet>
      <dgm:spPr/>
    </dgm:pt>
    <dgm:pt modelId="{77AA45D1-AB5F-4629-8E30-DFE02C89CEC3}" type="pres">
      <dgm:prSet presAssocID="{BE2EB48D-28B1-479D-8952-F8C6B802CDED}" presName="sibTrans" presStyleCnt="0"/>
      <dgm:spPr/>
    </dgm:pt>
    <dgm:pt modelId="{0DD15D4D-C090-40FC-B236-C295907900CF}" type="pres">
      <dgm:prSet presAssocID="{9401A5CF-8515-4B6E-89AE-82A6FC483190}" presName="composite" presStyleCnt="0"/>
      <dgm:spPr/>
    </dgm:pt>
    <dgm:pt modelId="{6262D562-96D0-4192-8CF6-0D4DACE077C2}" type="pres">
      <dgm:prSet presAssocID="{9401A5CF-8515-4B6E-89AE-82A6FC483190}" presName="rect1" presStyleLbl="bgShp" presStyleIdx="1" presStyleCnt="3" custScaleX="250092" custScaleY="98054" custLinFactNeighborX="62930" custLinFactNeighborY="-49296"/>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 modelId="{B8709F10-EB08-44D0-885E-38C20D87E346}" type="pres">
      <dgm:prSet presAssocID="{9401A5CF-8515-4B6E-89AE-82A6FC483190}" presName="rect2" presStyleLbl="trBgShp" presStyleIdx="1" presStyleCnt="3" custScaleX="100773" custScaleY="187425" custLinFactX="100000" custLinFactY="-100000" custLinFactNeighborX="142033" custLinFactNeighborY="-176990">
        <dgm:presLayoutVars>
          <dgm:bulletEnabled val="1"/>
        </dgm:presLayoutVars>
      </dgm:prSet>
      <dgm:spPr/>
    </dgm:pt>
    <dgm:pt modelId="{B42EA804-AFFE-4BAC-827D-CFCBE100DE1E}" type="pres">
      <dgm:prSet presAssocID="{7C547004-A73E-4C2B-9CE6-4BF49417027F}" presName="sibTrans" presStyleCnt="0"/>
      <dgm:spPr/>
    </dgm:pt>
    <dgm:pt modelId="{4099312A-8B1F-4DAC-9822-CF1B80CBDC0F}" type="pres">
      <dgm:prSet presAssocID="{78535446-7430-4818-B2B7-D47031D7FED4}" presName="composite" presStyleCnt="0"/>
      <dgm:spPr/>
    </dgm:pt>
    <dgm:pt modelId="{C00E16A3-97DD-4DC1-8304-01E5691D6F41}" type="pres">
      <dgm:prSet presAssocID="{78535446-7430-4818-B2B7-D47031D7FED4}" presName="rect1" presStyleLbl="bgShp" presStyleIdx="2" presStyleCnt="3" custScaleX="237132" custScaleY="92840" custLinFactX="43971" custLinFactNeighborX="100000" custLinFactNeighborY="54652"/>
      <dgm:spPr>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dgm:spPr>
    </dgm:pt>
    <dgm:pt modelId="{C7C13787-178E-4BA9-B26B-CD3B5FED5F31}" type="pres">
      <dgm:prSet presAssocID="{78535446-7430-4818-B2B7-D47031D7FED4}" presName="rect2" presStyleLbl="trBgShp" presStyleIdx="2" presStyleCnt="3" custLinFactX="-78716" custLinFactY="41248" custLinFactNeighborX="-100000" custLinFactNeighborY="100000">
        <dgm:presLayoutVars>
          <dgm:bulletEnabled val="1"/>
        </dgm:presLayoutVars>
      </dgm:prSet>
      <dgm:spPr/>
    </dgm:pt>
  </dgm:ptLst>
  <dgm:cxnLst>
    <dgm:cxn modelId="{8A784602-C62A-4BD3-AC71-80707940FCE3}" type="presOf" srcId="{78535446-7430-4818-B2B7-D47031D7FED4}" destId="{C7C13787-178E-4BA9-B26B-CD3B5FED5F31}" srcOrd="0" destOrd="0" presId="urn:microsoft.com/office/officeart/2008/layout/BendingPictureSemiTransparentText"/>
    <dgm:cxn modelId="{083B3D3F-065A-4C71-8AAC-5D7DCB8DB486}" srcId="{E26BBB84-8723-40BC-87F3-61E86A12F9CB}" destId="{9401A5CF-8515-4B6E-89AE-82A6FC483190}" srcOrd="1" destOrd="0" parTransId="{FFD8C224-9F15-4FB9-82B2-B96E8F0F9CD0}" sibTransId="{7C547004-A73E-4C2B-9CE6-4BF49417027F}"/>
    <dgm:cxn modelId="{23817E6B-FE12-471B-9FD8-6FD27AF2A164}" type="presOf" srcId="{E26BBB84-8723-40BC-87F3-61E86A12F9CB}" destId="{42DD845B-F4DB-4097-BC47-1120B3A7BC0D}" srcOrd="0" destOrd="0" presId="urn:microsoft.com/office/officeart/2008/layout/BendingPictureSemiTransparentText"/>
    <dgm:cxn modelId="{DAF30CCE-923D-44D9-85F6-112F86552935}" type="presOf" srcId="{A480B7B0-870E-4A17-871C-AC973476532F}" destId="{D15FACC9-F27B-49A6-BA12-86DD5A673536}" srcOrd="0" destOrd="0" presId="urn:microsoft.com/office/officeart/2008/layout/BendingPictureSemiTransparentText"/>
    <dgm:cxn modelId="{C54481DE-600E-42D8-816D-0E836CE63890}" type="presOf" srcId="{9401A5CF-8515-4B6E-89AE-82A6FC483190}" destId="{B8709F10-EB08-44D0-885E-38C20D87E346}" srcOrd="0" destOrd="0" presId="urn:microsoft.com/office/officeart/2008/layout/BendingPictureSemiTransparentText"/>
    <dgm:cxn modelId="{F29128E2-022B-4817-8774-33BC7AAB1C98}" srcId="{E26BBB84-8723-40BC-87F3-61E86A12F9CB}" destId="{A480B7B0-870E-4A17-871C-AC973476532F}" srcOrd="0" destOrd="0" parTransId="{202F5A89-C565-4F84-BBDF-3476BF84FE52}" sibTransId="{BE2EB48D-28B1-479D-8952-F8C6B802CDED}"/>
    <dgm:cxn modelId="{3CDCB3FE-187E-4060-9C84-84049AB8BD3D}" srcId="{E26BBB84-8723-40BC-87F3-61E86A12F9CB}" destId="{78535446-7430-4818-B2B7-D47031D7FED4}" srcOrd="2" destOrd="0" parTransId="{DEFC9C83-79E7-473E-BD34-662334FD3A4D}" sibTransId="{EAC16EB8-2A0E-4838-95BE-14FF7B7CB260}"/>
    <dgm:cxn modelId="{24057FCE-4A96-41B6-B81C-1EA53C4B7D65}" type="presParOf" srcId="{42DD845B-F4DB-4097-BC47-1120B3A7BC0D}" destId="{7F00157C-9C86-438F-B031-E34F18A1C263}" srcOrd="0" destOrd="0" presId="urn:microsoft.com/office/officeart/2008/layout/BendingPictureSemiTransparentText"/>
    <dgm:cxn modelId="{A80024C7-0714-4364-A61D-51B37A2C220E}" type="presParOf" srcId="{7F00157C-9C86-438F-B031-E34F18A1C263}" destId="{2FCC0A57-122E-42D2-A52C-282AF271EF7F}" srcOrd="0" destOrd="0" presId="urn:microsoft.com/office/officeart/2008/layout/BendingPictureSemiTransparentText"/>
    <dgm:cxn modelId="{DE36B60D-0CE9-43B1-945E-A2F63317AD8B}" type="presParOf" srcId="{7F00157C-9C86-438F-B031-E34F18A1C263}" destId="{D15FACC9-F27B-49A6-BA12-86DD5A673536}" srcOrd="1" destOrd="0" presId="urn:microsoft.com/office/officeart/2008/layout/BendingPictureSemiTransparentText"/>
    <dgm:cxn modelId="{F67108F9-7B94-4589-B3CF-86D38567E376}" type="presParOf" srcId="{42DD845B-F4DB-4097-BC47-1120B3A7BC0D}" destId="{77AA45D1-AB5F-4629-8E30-DFE02C89CEC3}" srcOrd="1" destOrd="0" presId="urn:microsoft.com/office/officeart/2008/layout/BendingPictureSemiTransparentText"/>
    <dgm:cxn modelId="{4ACB45EF-33BE-4A46-9F78-47400DE3426D}" type="presParOf" srcId="{42DD845B-F4DB-4097-BC47-1120B3A7BC0D}" destId="{0DD15D4D-C090-40FC-B236-C295907900CF}" srcOrd="2" destOrd="0" presId="urn:microsoft.com/office/officeart/2008/layout/BendingPictureSemiTransparentText"/>
    <dgm:cxn modelId="{57560C2C-AAAB-46B2-9762-EEFF5A6B2BDC}" type="presParOf" srcId="{0DD15D4D-C090-40FC-B236-C295907900CF}" destId="{6262D562-96D0-4192-8CF6-0D4DACE077C2}" srcOrd="0" destOrd="0" presId="urn:microsoft.com/office/officeart/2008/layout/BendingPictureSemiTransparentText"/>
    <dgm:cxn modelId="{5F369970-F099-4C43-B48D-0FEABC2FC8FD}" type="presParOf" srcId="{0DD15D4D-C090-40FC-B236-C295907900CF}" destId="{B8709F10-EB08-44D0-885E-38C20D87E346}" srcOrd="1" destOrd="0" presId="urn:microsoft.com/office/officeart/2008/layout/BendingPictureSemiTransparentText"/>
    <dgm:cxn modelId="{79AF1DBA-B9DB-4464-9ECF-56D7135924A4}" type="presParOf" srcId="{42DD845B-F4DB-4097-BC47-1120B3A7BC0D}" destId="{B42EA804-AFFE-4BAC-827D-CFCBE100DE1E}" srcOrd="3" destOrd="0" presId="urn:microsoft.com/office/officeart/2008/layout/BendingPictureSemiTransparentText"/>
    <dgm:cxn modelId="{38D6E57E-5D36-4674-B8F8-078B45310356}" type="presParOf" srcId="{42DD845B-F4DB-4097-BC47-1120B3A7BC0D}" destId="{4099312A-8B1F-4DAC-9822-CF1B80CBDC0F}" srcOrd="4" destOrd="0" presId="urn:microsoft.com/office/officeart/2008/layout/BendingPictureSemiTransparentText"/>
    <dgm:cxn modelId="{F6BD1A8C-EFC6-43E9-BD7E-1B00A7943B67}" type="presParOf" srcId="{4099312A-8B1F-4DAC-9822-CF1B80CBDC0F}" destId="{C00E16A3-97DD-4DC1-8304-01E5691D6F41}" srcOrd="0" destOrd="0" presId="urn:microsoft.com/office/officeart/2008/layout/BendingPictureSemiTransparentText"/>
    <dgm:cxn modelId="{486674C3-EC7F-44C1-9AC5-2F99DB484994}" type="presParOf" srcId="{4099312A-8B1F-4DAC-9822-CF1B80CBDC0F}" destId="{C7C13787-178E-4BA9-B26B-CD3B5FED5F31}" srcOrd="1" destOrd="0" presId="urn:microsoft.com/office/officeart/2008/layout/BendingPictureSemiTransparentText"/>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4187B-58B3-4982-8833-1F3ABD9B0BA5}">
      <dsp:nvSpPr>
        <dsp:cNvPr id="0" name=""/>
        <dsp:cNvSpPr/>
      </dsp:nvSpPr>
      <dsp:spPr>
        <a:xfrm>
          <a:off x="964" y="1573665"/>
          <a:ext cx="14802421" cy="690778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a:noFill/>
        </a:ln>
        <a:effectLst/>
      </dsp:spPr>
      <dsp:style>
        <a:lnRef idx="0">
          <a:scrgbClr r="0" g="0" b="0"/>
        </a:lnRef>
        <a:fillRef idx="1">
          <a:scrgbClr r="0" g="0" b="0"/>
        </a:fillRef>
        <a:effectRef idx="0">
          <a:scrgbClr r="0" g="0" b="0"/>
        </a:effectRef>
        <a:fontRef idx="minor"/>
      </dsp:style>
    </dsp:sp>
    <dsp:sp modelId="{169118BE-9F78-4381-B2D0-A8A9753C8B9F}">
      <dsp:nvSpPr>
        <dsp:cNvPr id="0" name=""/>
        <dsp:cNvSpPr/>
      </dsp:nvSpPr>
      <dsp:spPr>
        <a:xfrm>
          <a:off x="1264893" y="1483970"/>
          <a:ext cx="12051736" cy="124469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100000"/>
            </a:lnSpc>
            <a:spcBef>
              <a:spcPct val="0"/>
            </a:spcBef>
            <a:spcAft>
              <a:spcPct val="35000"/>
            </a:spcAft>
            <a:buNone/>
          </a:pPr>
          <a:r>
            <a:rPr lang="en-US" altLang="zh-TW" sz="2800" kern="1200" dirty="0">
              <a:latin typeface="華康方圓體W7" panose="040B0709000000000000" pitchFamily="81" charset="-120"/>
              <a:ea typeface="華康方圓體W7" panose="040B0709000000000000" pitchFamily="81" charset="-120"/>
            </a:rPr>
            <a:t>112</a:t>
          </a:r>
          <a:r>
            <a:rPr lang="zh-TW" altLang="en-US" sz="2800" kern="1200" dirty="0">
              <a:latin typeface="華康方圓體W7" panose="040B0709000000000000" pitchFamily="81" charset="-120"/>
              <a:ea typeface="華康方圓體W7" panose="040B0709000000000000" pitchFamily="81" charset="-120"/>
            </a:rPr>
            <a:t>年</a:t>
          </a:r>
          <a:r>
            <a:rPr lang="en-US" altLang="zh-TW" sz="2800" kern="1200" dirty="0">
              <a:latin typeface="華康方圓體W7" panose="040B0709000000000000" pitchFamily="81" charset="-120"/>
              <a:ea typeface="華康方圓體W7" panose="040B0709000000000000" pitchFamily="81" charset="-120"/>
            </a:rPr>
            <a:t>9</a:t>
          </a:r>
          <a:r>
            <a:rPr lang="zh-TW" altLang="en-US" sz="2800" kern="1200" dirty="0">
              <a:latin typeface="華康方圓體W7" panose="040B0709000000000000" pitchFamily="81" charset="-120"/>
              <a:ea typeface="華康方圓體W7" panose="040B0709000000000000" pitchFamily="81" charset="-120"/>
            </a:rPr>
            <a:t>月</a:t>
          </a:r>
          <a:r>
            <a:rPr lang="en-US" altLang="zh-TW" sz="2800" kern="1200" dirty="0">
              <a:latin typeface="華康方圓體W7" panose="040B0709000000000000" pitchFamily="81" charset="-120"/>
              <a:ea typeface="華康方圓體W7" panose="040B0709000000000000" pitchFamily="81" charset="-120"/>
            </a:rPr>
            <a:t>19</a:t>
          </a:r>
          <a:r>
            <a:rPr lang="zh-TW" altLang="en-US" sz="2800" kern="1200" dirty="0">
              <a:latin typeface="華康方圓體W7" panose="040B0709000000000000" pitchFamily="81" charset="-120"/>
              <a:ea typeface="華康方圓體W7" panose="040B0709000000000000" pitchFamily="81" charset="-120"/>
            </a:rPr>
            <a:t>日</a:t>
          </a:r>
          <a:endParaRPr lang="en-US" altLang="zh-TW" sz="2800" kern="1200" dirty="0">
            <a:latin typeface="華康方圓體W7" panose="040B0709000000000000" pitchFamily="81" charset="-120"/>
            <a:ea typeface="華康方圓體W7" panose="040B0709000000000000" pitchFamily="81" charset="-120"/>
          </a:endParaRPr>
        </a:p>
        <a:p>
          <a:pPr marL="0" lvl="0" indent="0" algn="ctr" defTabSz="1244600">
            <a:lnSpc>
              <a:spcPct val="100000"/>
            </a:lnSpc>
            <a:spcBef>
              <a:spcPct val="0"/>
            </a:spcBef>
            <a:spcAft>
              <a:spcPct val="35000"/>
            </a:spcAft>
            <a:buNone/>
          </a:pPr>
          <a:r>
            <a:rPr lang="zh-TW" altLang="zh-TW" sz="2800" kern="1200" dirty="0">
              <a:latin typeface="華康方圓體W7" panose="040B0709000000000000" pitchFamily="81" charset="-120"/>
              <a:ea typeface="華康方圓體W7" panose="040B0709000000000000" pitchFamily="81" charset="-120"/>
            </a:rPr>
            <a:t>臺北市</a:t>
          </a:r>
          <a:r>
            <a:rPr lang="en-US" altLang="zh-TW" sz="2800" kern="1200" dirty="0">
              <a:latin typeface="華康方圓體W7" panose="040B0709000000000000" pitchFamily="81" charset="-120"/>
              <a:ea typeface="華康方圓體W7" panose="040B0709000000000000" pitchFamily="81" charset="-120"/>
            </a:rPr>
            <a:t>112</a:t>
          </a:r>
          <a:r>
            <a:rPr lang="zh-TW" altLang="zh-TW" sz="2800" kern="1200" dirty="0">
              <a:latin typeface="華康方圓體W7" panose="040B0709000000000000" pitchFamily="81" charset="-120"/>
              <a:ea typeface="華康方圓體W7" panose="040B0709000000000000" pitchFamily="81" charset="-120"/>
            </a:rPr>
            <a:t>學年度國中課程領導組活化學校協作群組九月份工作會議</a:t>
          </a:r>
          <a:endParaRPr lang="zh-TW" altLang="en-US" sz="2800" kern="1200" dirty="0">
            <a:latin typeface="華康方圓體W7" panose="040B0709000000000000" pitchFamily="81" charset="-120"/>
            <a:ea typeface="華康方圓體W7" panose="040B0709000000000000" pitchFamily="81" charset="-120"/>
          </a:endParaRPr>
        </a:p>
      </dsp:txBody>
      <dsp:txXfrm>
        <a:off x="1264893" y="1483970"/>
        <a:ext cx="12051736" cy="12446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29B8F-72B4-43F7-BF2E-A54D75D2EC21}">
      <dsp:nvSpPr>
        <dsp:cNvPr id="0" name=""/>
        <dsp:cNvSpPr/>
      </dsp:nvSpPr>
      <dsp:spPr>
        <a:xfrm>
          <a:off x="343418" y="686777"/>
          <a:ext cx="4051594" cy="343289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A0B35-03C5-4CBE-896A-2062CF7077AC}">
      <dsp:nvSpPr>
        <dsp:cNvPr id="0" name=""/>
        <dsp:cNvSpPr/>
      </dsp:nvSpPr>
      <dsp:spPr>
        <a:xfrm>
          <a:off x="3124018" y="2410219"/>
          <a:ext cx="3403091" cy="199959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璧純教授指導：探究學習與探究學習模式</a:t>
          </a:r>
        </a:p>
      </dsp:txBody>
      <dsp:txXfrm>
        <a:off x="3182584" y="2468785"/>
        <a:ext cx="3285959" cy="1882465"/>
      </dsp:txXfrm>
    </dsp:sp>
    <dsp:sp modelId="{870D7C99-E803-4ADD-8CAB-768851EA344A}">
      <dsp:nvSpPr>
        <dsp:cNvPr id="0" name=""/>
        <dsp:cNvSpPr/>
      </dsp:nvSpPr>
      <dsp:spPr>
        <a:xfrm>
          <a:off x="343418" y="32199"/>
          <a:ext cx="4051594" cy="5911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3/26</a:t>
          </a:r>
          <a:r>
            <a:rPr lang="zh-TW" altLang="en-US" sz="2800" kern="1200" dirty="0">
              <a:latin typeface="清松手寫體1" panose="00000500000000000000" pitchFamily="2" charset="-120"/>
              <a:ea typeface="清松手寫體1" panose="00000500000000000000" pitchFamily="2" charset="-120"/>
            </a:rPr>
            <a:t>第三場</a:t>
          </a:r>
        </a:p>
      </dsp:txBody>
      <dsp:txXfrm>
        <a:off x="343418" y="32199"/>
        <a:ext cx="4051594" cy="591130"/>
      </dsp:txXfrm>
    </dsp:sp>
    <dsp:sp modelId="{07CAB71C-797D-4B27-85C7-928BC503671E}">
      <dsp:nvSpPr>
        <dsp:cNvPr id="0" name=""/>
        <dsp:cNvSpPr/>
      </dsp:nvSpPr>
      <dsp:spPr>
        <a:xfrm>
          <a:off x="7123275" y="686777"/>
          <a:ext cx="4051594" cy="343289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10895F-EDD5-418D-B7BF-A5A1C650DC94}">
      <dsp:nvSpPr>
        <dsp:cNvPr id="0" name=""/>
        <dsp:cNvSpPr/>
      </dsp:nvSpPr>
      <dsp:spPr>
        <a:xfrm>
          <a:off x="10445991" y="2749331"/>
          <a:ext cx="1961782" cy="140143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群組夥伴小組分享</a:t>
          </a:r>
        </a:p>
      </dsp:txBody>
      <dsp:txXfrm>
        <a:off x="10487038" y="2790378"/>
        <a:ext cx="1879688" cy="1319343"/>
      </dsp:txXfrm>
    </dsp:sp>
    <dsp:sp modelId="{71931F45-21B8-49F3-B8D0-B0F021AE7287}">
      <dsp:nvSpPr>
        <dsp:cNvPr id="0" name=""/>
        <dsp:cNvSpPr/>
      </dsp:nvSpPr>
      <dsp:spPr>
        <a:xfrm>
          <a:off x="7123275" y="32199"/>
          <a:ext cx="4051594" cy="591130"/>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3/26</a:t>
          </a:r>
          <a:r>
            <a:rPr lang="zh-TW" altLang="en-US" sz="2800" kern="1200" dirty="0">
              <a:latin typeface="清松手寫體1" panose="00000500000000000000" pitchFamily="2" charset="-120"/>
              <a:ea typeface="清松手寫體1" panose="00000500000000000000" pitchFamily="2" charset="-120"/>
            </a:rPr>
            <a:t>第三場</a:t>
          </a:r>
        </a:p>
      </dsp:txBody>
      <dsp:txXfrm>
        <a:off x="7123275" y="32199"/>
        <a:ext cx="4051594" cy="591130"/>
      </dsp:txXfrm>
    </dsp:sp>
    <dsp:sp modelId="{5E1F39FE-D753-4064-8DD4-EB9B7E404C9F}">
      <dsp:nvSpPr>
        <dsp:cNvPr id="0" name=""/>
        <dsp:cNvSpPr/>
      </dsp:nvSpPr>
      <dsp:spPr>
        <a:xfrm>
          <a:off x="708567" y="5317575"/>
          <a:ext cx="4051594" cy="343289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0E0FAC-20BA-4EF6-B452-7392A67454AF}">
      <dsp:nvSpPr>
        <dsp:cNvPr id="0" name=""/>
        <dsp:cNvSpPr/>
      </dsp:nvSpPr>
      <dsp:spPr>
        <a:xfrm>
          <a:off x="3517207" y="7544896"/>
          <a:ext cx="1950486" cy="123777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群組夥伴小組分享</a:t>
          </a:r>
        </a:p>
      </dsp:txBody>
      <dsp:txXfrm>
        <a:off x="3553460" y="7581149"/>
        <a:ext cx="1877980" cy="1165264"/>
      </dsp:txXfrm>
    </dsp:sp>
    <dsp:sp modelId="{E333C5C0-8D31-4F2C-8E7C-D9CBC1970D1D}">
      <dsp:nvSpPr>
        <dsp:cNvPr id="0" name=""/>
        <dsp:cNvSpPr/>
      </dsp:nvSpPr>
      <dsp:spPr>
        <a:xfrm>
          <a:off x="708567" y="4662997"/>
          <a:ext cx="4051594" cy="591130"/>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3/26</a:t>
          </a:r>
          <a:r>
            <a:rPr lang="zh-TW" altLang="en-US" sz="2800" kern="1200" dirty="0">
              <a:latin typeface="清松手寫體1" panose="00000500000000000000" pitchFamily="2" charset="-120"/>
              <a:ea typeface="清松手寫體1" panose="00000500000000000000" pitchFamily="2" charset="-120"/>
            </a:rPr>
            <a:t>第三場</a:t>
          </a:r>
        </a:p>
      </dsp:txBody>
      <dsp:txXfrm>
        <a:off x="708567" y="4662997"/>
        <a:ext cx="4051594" cy="591130"/>
      </dsp:txXfrm>
    </dsp:sp>
    <dsp:sp modelId="{EDE138EF-340F-42B7-BE9E-AD668F4B74C2}">
      <dsp:nvSpPr>
        <dsp:cNvPr id="0" name=""/>
        <dsp:cNvSpPr/>
      </dsp:nvSpPr>
      <dsp:spPr>
        <a:xfrm>
          <a:off x="6762121" y="5317575"/>
          <a:ext cx="4051594" cy="343289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6389AC-E54D-42FB-8782-2AF7BB95803E}">
      <dsp:nvSpPr>
        <dsp:cNvPr id="0" name=""/>
        <dsp:cNvSpPr/>
      </dsp:nvSpPr>
      <dsp:spPr>
        <a:xfrm>
          <a:off x="10353672" y="7438757"/>
          <a:ext cx="1953790" cy="134390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群組夥伴小組分享</a:t>
          </a:r>
        </a:p>
      </dsp:txBody>
      <dsp:txXfrm>
        <a:off x="10393034" y="7478119"/>
        <a:ext cx="1875066" cy="1265185"/>
      </dsp:txXfrm>
    </dsp:sp>
    <dsp:sp modelId="{00618A55-9C09-4602-BD37-6C1A5FD24EAD}">
      <dsp:nvSpPr>
        <dsp:cNvPr id="0" name=""/>
        <dsp:cNvSpPr/>
      </dsp:nvSpPr>
      <dsp:spPr>
        <a:xfrm>
          <a:off x="6762121" y="4662997"/>
          <a:ext cx="4051594" cy="59113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kern="1200" dirty="0">
              <a:latin typeface="清松手寫體1" panose="00000500000000000000" pitchFamily="2" charset="-120"/>
              <a:ea typeface="清松手寫體1" panose="00000500000000000000" pitchFamily="2" charset="-120"/>
            </a:rPr>
            <a:t>3/26</a:t>
          </a:r>
          <a:r>
            <a:rPr lang="zh-TW" altLang="en-US" sz="3200" kern="1200" dirty="0">
              <a:latin typeface="清松手寫體1" panose="00000500000000000000" pitchFamily="2" charset="-120"/>
              <a:ea typeface="清松手寫體1" panose="00000500000000000000" pitchFamily="2" charset="-120"/>
            </a:rPr>
            <a:t>第場</a:t>
          </a:r>
        </a:p>
      </dsp:txBody>
      <dsp:txXfrm>
        <a:off x="6762121" y="4662997"/>
        <a:ext cx="4051594" cy="5911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29B8F-72B4-43F7-BF2E-A54D75D2EC21}">
      <dsp:nvSpPr>
        <dsp:cNvPr id="0" name=""/>
        <dsp:cNvSpPr/>
      </dsp:nvSpPr>
      <dsp:spPr>
        <a:xfrm>
          <a:off x="1482" y="717649"/>
          <a:ext cx="4017831" cy="340428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A0B35-03C5-4CBE-896A-2062CF7077AC}">
      <dsp:nvSpPr>
        <dsp:cNvPr id="0" name=""/>
        <dsp:cNvSpPr/>
      </dsp:nvSpPr>
      <dsp:spPr>
        <a:xfrm>
          <a:off x="2801853" y="815525"/>
          <a:ext cx="3374732" cy="131660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萬華國中王主任進行大班分享</a:t>
          </a:r>
        </a:p>
      </dsp:txBody>
      <dsp:txXfrm>
        <a:off x="2840415" y="854087"/>
        <a:ext cx="3297608" cy="1239484"/>
      </dsp:txXfrm>
    </dsp:sp>
    <dsp:sp modelId="{870D7C99-E803-4ADD-8CAB-768851EA344A}">
      <dsp:nvSpPr>
        <dsp:cNvPr id="0" name=""/>
        <dsp:cNvSpPr/>
      </dsp:nvSpPr>
      <dsp:spPr>
        <a:xfrm>
          <a:off x="1482" y="68525"/>
          <a:ext cx="4017831" cy="5862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3/26</a:t>
          </a:r>
          <a:r>
            <a:rPr lang="zh-TW" altLang="en-US" sz="2800" kern="1200" dirty="0">
              <a:latin typeface="清松手寫體1" panose="00000500000000000000" pitchFamily="2" charset="-120"/>
              <a:ea typeface="清松手寫體1" panose="00000500000000000000" pitchFamily="2" charset="-120"/>
            </a:rPr>
            <a:t>第三場</a:t>
          </a:r>
        </a:p>
      </dsp:txBody>
      <dsp:txXfrm>
        <a:off x="1482" y="68525"/>
        <a:ext cx="4017831" cy="586204"/>
      </dsp:txXfrm>
    </dsp:sp>
    <dsp:sp modelId="{07CAB71C-797D-4B27-85C7-928BC503671E}">
      <dsp:nvSpPr>
        <dsp:cNvPr id="0" name=""/>
        <dsp:cNvSpPr/>
      </dsp:nvSpPr>
      <dsp:spPr>
        <a:xfrm>
          <a:off x="6724840" y="717649"/>
          <a:ext cx="4017831" cy="3404284"/>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10895F-EDD5-418D-B7BF-A5A1C650DC94}">
      <dsp:nvSpPr>
        <dsp:cNvPr id="0" name=""/>
        <dsp:cNvSpPr/>
      </dsp:nvSpPr>
      <dsp:spPr>
        <a:xfrm>
          <a:off x="9359087" y="785355"/>
          <a:ext cx="3517069" cy="138975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蘭州國中許主任進行大班分享</a:t>
          </a:r>
        </a:p>
      </dsp:txBody>
      <dsp:txXfrm>
        <a:off x="9399792" y="826060"/>
        <a:ext cx="3435659" cy="1308349"/>
      </dsp:txXfrm>
    </dsp:sp>
    <dsp:sp modelId="{71931F45-21B8-49F3-B8D0-B0F021AE7287}">
      <dsp:nvSpPr>
        <dsp:cNvPr id="0" name=""/>
        <dsp:cNvSpPr/>
      </dsp:nvSpPr>
      <dsp:spPr>
        <a:xfrm>
          <a:off x="6724840" y="68525"/>
          <a:ext cx="4017831" cy="586204"/>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3/26</a:t>
          </a:r>
          <a:r>
            <a:rPr lang="zh-TW" altLang="en-US" sz="2800" kern="1200" dirty="0">
              <a:latin typeface="清松手寫體1" panose="00000500000000000000" pitchFamily="2" charset="-120"/>
              <a:ea typeface="清松手寫體1" panose="00000500000000000000" pitchFamily="2" charset="-120"/>
            </a:rPr>
            <a:t>第三場</a:t>
          </a:r>
        </a:p>
      </dsp:txBody>
      <dsp:txXfrm>
        <a:off x="6724840" y="68525"/>
        <a:ext cx="4017831" cy="586204"/>
      </dsp:txXfrm>
    </dsp:sp>
    <dsp:sp modelId="{5E1F39FE-D753-4064-8DD4-EB9B7E404C9F}">
      <dsp:nvSpPr>
        <dsp:cNvPr id="0" name=""/>
        <dsp:cNvSpPr/>
      </dsp:nvSpPr>
      <dsp:spPr>
        <a:xfrm>
          <a:off x="125725" y="5309857"/>
          <a:ext cx="4017831" cy="340428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0E0FAC-20BA-4EF6-B452-7392A67454AF}">
      <dsp:nvSpPr>
        <dsp:cNvPr id="0" name=""/>
        <dsp:cNvSpPr/>
      </dsp:nvSpPr>
      <dsp:spPr>
        <a:xfrm>
          <a:off x="2790055" y="5532341"/>
          <a:ext cx="3181983" cy="122745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南門國中張組長進行大班分享</a:t>
          </a:r>
        </a:p>
      </dsp:txBody>
      <dsp:txXfrm>
        <a:off x="2826006" y="5568292"/>
        <a:ext cx="3110081" cy="1155554"/>
      </dsp:txXfrm>
    </dsp:sp>
    <dsp:sp modelId="{E333C5C0-8D31-4F2C-8E7C-D9CBC1970D1D}">
      <dsp:nvSpPr>
        <dsp:cNvPr id="0" name=""/>
        <dsp:cNvSpPr/>
      </dsp:nvSpPr>
      <dsp:spPr>
        <a:xfrm>
          <a:off x="125725" y="4660733"/>
          <a:ext cx="4017831" cy="586204"/>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3/26</a:t>
          </a:r>
          <a:r>
            <a:rPr lang="zh-TW" altLang="en-US" sz="2800" kern="1200" dirty="0">
              <a:latin typeface="清松手寫體1" panose="00000500000000000000" pitchFamily="2" charset="-120"/>
              <a:ea typeface="清松手寫體1" panose="00000500000000000000" pitchFamily="2" charset="-120"/>
            </a:rPr>
            <a:t>第三場</a:t>
          </a:r>
        </a:p>
      </dsp:txBody>
      <dsp:txXfrm>
        <a:off x="125725" y="4660733"/>
        <a:ext cx="4017831" cy="586204"/>
      </dsp:txXfrm>
    </dsp:sp>
    <dsp:sp modelId="{EDE138EF-340F-42B7-BE9E-AD668F4B74C2}">
      <dsp:nvSpPr>
        <dsp:cNvPr id="0" name=""/>
        <dsp:cNvSpPr/>
      </dsp:nvSpPr>
      <dsp:spPr>
        <a:xfrm>
          <a:off x="6752708" y="5309857"/>
          <a:ext cx="4017831" cy="3404284"/>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6389AC-E54D-42FB-8782-2AF7BB95803E}">
      <dsp:nvSpPr>
        <dsp:cNvPr id="0" name=""/>
        <dsp:cNvSpPr/>
      </dsp:nvSpPr>
      <dsp:spPr>
        <a:xfrm>
          <a:off x="9666372" y="5584194"/>
          <a:ext cx="3212847" cy="133271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蔡校長總結與期末成果分享提示</a:t>
          </a:r>
        </a:p>
      </dsp:txBody>
      <dsp:txXfrm>
        <a:off x="9705406" y="5623228"/>
        <a:ext cx="3134779" cy="1254642"/>
      </dsp:txXfrm>
    </dsp:sp>
    <dsp:sp modelId="{00618A55-9C09-4602-BD37-6C1A5FD24EAD}">
      <dsp:nvSpPr>
        <dsp:cNvPr id="0" name=""/>
        <dsp:cNvSpPr/>
      </dsp:nvSpPr>
      <dsp:spPr>
        <a:xfrm>
          <a:off x="6752708" y="4660733"/>
          <a:ext cx="4017831" cy="586204"/>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kern="1200" dirty="0">
              <a:latin typeface="清松手寫體1" panose="00000500000000000000" pitchFamily="2" charset="-120"/>
              <a:ea typeface="清松手寫體1" panose="00000500000000000000" pitchFamily="2" charset="-120"/>
            </a:rPr>
            <a:t>3/26</a:t>
          </a:r>
          <a:r>
            <a:rPr lang="zh-TW" altLang="en-US" sz="3200" kern="1200" dirty="0">
              <a:latin typeface="清松手寫體1" panose="00000500000000000000" pitchFamily="2" charset="-120"/>
              <a:ea typeface="清松手寫體1" panose="00000500000000000000" pitchFamily="2" charset="-120"/>
            </a:rPr>
            <a:t>第場</a:t>
          </a:r>
        </a:p>
      </dsp:txBody>
      <dsp:txXfrm>
        <a:off x="6752708" y="4660733"/>
        <a:ext cx="4017831" cy="58620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29B8F-72B4-43F7-BF2E-A54D75D2EC21}">
      <dsp:nvSpPr>
        <dsp:cNvPr id="0" name=""/>
        <dsp:cNvSpPr/>
      </dsp:nvSpPr>
      <dsp:spPr>
        <a:xfrm>
          <a:off x="142469" y="686777"/>
          <a:ext cx="4051594" cy="343289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A0B35-03C5-4CBE-896A-2062CF7077AC}">
      <dsp:nvSpPr>
        <dsp:cNvPr id="0" name=""/>
        <dsp:cNvSpPr/>
      </dsp:nvSpPr>
      <dsp:spPr>
        <a:xfrm>
          <a:off x="2281376" y="3297560"/>
          <a:ext cx="3342362" cy="80315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蕭千金老師授課</a:t>
          </a:r>
        </a:p>
      </dsp:txBody>
      <dsp:txXfrm>
        <a:off x="2304900" y="3321084"/>
        <a:ext cx="3295314" cy="756110"/>
      </dsp:txXfrm>
    </dsp:sp>
    <dsp:sp modelId="{870D7C99-E803-4ADD-8CAB-768851EA344A}">
      <dsp:nvSpPr>
        <dsp:cNvPr id="0" name=""/>
        <dsp:cNvSpPr/>
      </dsp:nvSpPr>
      <dsp:spPr>
        <a:xfrm>
          <a:off x="142469" y="32199"/>
          <a:ext cx="4051594" cy="5911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3/21</a:t>
          </a:r>
          <a:r>
            <a:rPr lang="zh-TW" altLang="en-US" sz="2800" kern="1200" dirty="0">
              <a:latin typeface="清松手寫體1" panose="00000500000000000000" pitchFamily="2" charset="-120"/>
              <a:ea typeface="清松手寫體1" panose="00000500000000000000" pitchFamily="2" charset="-120"/>
            </a:rPr>
            <a:t>公開課</a:t>
          </a:r>
          <a:r>
            <a:rPr lang="en-US" altLang="zh-TW" sz="2800" kern="1200" dirty="0">
              <a:latin typeface="清松手寫體1" panose="00000500000000000000" pitchFamily="2" charset="-120"/>
              <a:ea typeface="清松手寫體1" panose="00000500000000000000" pitchFamily="2" charset="-120"/>
            </a:rPr>
            <a:t>-</a:t>
          </a:r>
          <a:r>
            <a:rPr lang="zh-TW" altLang="en-US" sz="2800" kern="1200" dirty="0">
              <a:latin typeface="清松手寫體1" panose="00000500000000000000" pitchFamily="2" charset="-120"/>
              <a:ea typeface="清松手寫體1" panose="00000500000000000000" pitchFamily="2" charset="-120"/>
            </a:rPr>
            <a:t>邏輯思維</a:t>
          </a:r>
        </a:p>
      </dsp:txBody>
      <dsp:txXfrm>
        <a:off x="142469" y="32199"/>
        <a:ext cx="4051594" cy="591130"/>
      </dsp:txXfrm>
    </dsp:sp>
    <dsp:sp modelId="{07CAB71C-797D-4B27-85C7-928BC503671E}">
      <dsp:nvSpPr>
        <dsp:cNvPr id="0" name=""/>
        <dsp:cNvSpPr/>
      </dsp:nvSpPr>
      <dsp:spPr>
        <a:xfrm>
          <a:off x="6891961" y="686777"/>
          <a:ext cx="4051594" cy="343289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10895F-EDD5-418D-B7BF-A5A1C650DC94}">
      <dsp:nvSpPr>
        <dsp:cNvPr id="0" name=""/>
        <dsp:cNvSpPr/>
      </dsp:nvSpPr>
      <dsp:spPr>
        <a:xfrm>
          <a:off x="9677057" y="3031454"/>
          <a:ext cx="2826306" cy="124738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教師引導學生分組進行課程</a:t>
          </a:r>
        </a:p>
      </dsp:txBody>
      <dsp:txXfrm>
        <a:off x="9713592" y="3067989"/>
        <a:ext cx="2753236" cy="1174318"/>
      </dsp:txXfrm>
    </dsp:sp>
    <dsp:sp modelId="{71931F45-21B8-49F3-B8D0-B0F021AE7287}">
      <dsp:nvSpPr>
        <dsp:cNvPr id="0" name=""/>
        <dsp:cNvSpPr/>
      </dsp:nvSpPr>
      <dsp:spPr>
        <a:xfrm>
          <a:off x="6891961" y="32199"/>
          <a:ext cx="4051594" cy="591130"/>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3/21</a:t>
          </a:r>
          <a:r>
            <a:rPr lang="zh-TW" altLang="en-US" sz="2800" kern="1200" dirty="0">
              <a:latin typeface="清松手寫體1" panose="00000500000000000000" pitchFamily="2" charset="-120"/>
              <a:ea typeface="清松手寫體1" panose="00000500000000000000" pitchFamily="2" charset="-120"/>
            </a:rPr>
            <a:t>公開課</a:t>
          </a:r>
          <a:r>
            <a:rPr lang="en-US" altLang="zh-TW" sz="2800" kern="1200" dirty="0">
              <a:latin typeface="清松手寫體1" panose="00000500000000000000" pitchFamily="2" charset="-120"/>
              <a:ea typeface="清松手寫體1" panose="00000500000000000000" pitchFamily="2" charset="-120"/>
            </a:rPr>
            <a:t>-</a:t>
          </a:r>
          <a:r>
            <a:rPr lang="zh-TW" altLang="en-US" sz="2800" kern="1200" dirty="0">
              <a:latin typeface="清松手寫體1" panose="00000500000000000000" pitchFamily="2" charset="-120"/>
              <a:ea typeface="清松手寫體1" panose="00000500000000000000" pitchFamily="2" charset="-120"/>
            </a:rPr>
            <a:t>授課</a:t>
          </a:r>
        </a:p>
      </dsp:txBody>
      <dsp:txXfrm>
        <a:off x="6891961" y="32199"/>
        <a:ext cx="4051594" cy="591130"/>
      </dsp:txXfrm>
    </dsp:sp>
    <dsp:sp modelId="{5E1F39FE-D753-4064-8DD4-EB9B7E404C9F}">
      <dsp:nvSpPr>
        <dsp:cNvPr id="0" name=""/>
        <dsp:cNvSpPr/>
      </dsp:nvSpPr>
      <dsp:spPr>
        <a:xfrm>
          <a:off x="369772" y="5121180"/>
          <a:ext cx="4051594" cy="343289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0E0FAC-20BA-4EF6-B452-7392A67454AF}">
      <dsp:nvSpPr>
        <dsp:cNvPr id="0" name=""/>
        <dsp:cNvSpPr/>
      </dsp:nvSpPr>
      <dsp:spPr>
        <a:xfrm>
          <a:off x="2984591" y="7244886"/>
          <a:ext cx="2960406" cy="129179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教師引導學生分組進行課程</a:t>
          </a:r>
        </a:p>
      </dsp:txBody>
      <dsp:txXfrm>
        <a:off x="3022427" y="7282722"/>
        <a:ext cx="2884734" cy="1216127"/>
      </dsp:txXfrm>
    </dsp:sp>
    <dsp:sp modelId="{E333C5C0-8D31-4F2C-8E7C-D9CBC1970D1D}">
      <dsp:nvSpPr>
        <dsp:cNvPr id="0" name=""/>
        <dsp:cNvSpPr/>
      </dsp:nvSpPr>
      <dsp:spPr>
        <a:xfrm>
          <a:off x="369772" y="4466647"/>
          <a:ext cx="4051594" cy="591130"/>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3/21</a:t>
          </a:r>
          <a:r>
            <a:rPr lang="zh-TW" altLang="en-US" sz="2800" kern="1200" dirty="0">
              <a:latin typeface="清松手寫體1" panose="00000500000000000000" pitchFamily="2" charset="-120"/>
              <a:ea typeface="清松手寫體1" panose="00000500000000000000" pitchFamily="2" charset="-120"/>
            </a:rPr>
            <a:t>公開課</a:t>
          </a:r>
          <a:r>
            <a:rPr lang="en-US" altLang="zh-TW" sz="2800" kern="1200" dirty="0">
              <a:latin typeface="清松手寫體1" panose="00000500000000000000" pitchFamily="2" charset="-120"/>
              <a:ea typeface="清松手寫體1" panose="00000500000000000000" pitchFamily="2" charset="-120"/>
            </a:rPr>
            <a:t>-</a:t>
          </a:r>
          <a:r>
            <a:rPr lang="zh-TW" altLang="en-US" sz="2800" kern="1200" dirty="0">
              <a:latin typeface="清松手寫體1" panose="00000500000000000000" pitchFamily="2" charset="-120"/>
              <a:ea typeface="清松手寫體1" panose="00000500000000000000" pitchFamily="2" charset="-120"/>
            </a:rPr>
            <a:t>授課</a:t>
          </a:r>
        </a:p>
      </dsp:txBody>
      <dsp:txXfrm>
        <a:off x="369772" y="4466647"/>
        <a:ext cx="4051594" cy="591130"/>
      </dsp:txXfrm>
    </dsp:sp>
    <dsp:sp modelId="{EDE138EF-340F-42B7-BE9E-AD668F4B74C2}">
      <dsp:nvSpPr>
        <dsp:cNvPr id="0" name=""/>
        <dsp:cNvSpPr/>
      </dsp:nvSpPr>
      <dsp:spPr>
        <a:xfrm>
          <a:off x="6928287" y="5121180"/>
          <a:ext cx="4051594" cy="343289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4000" r="-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6389AC-E54D-42FB-8782-2AF7BB95803E}">
      <dsp:nvSpPr>
        <dsp:cNvPr id="0" name=""/>
        <dsp:cNvSpPr/>
      </dsp:nvSpPr>
      <dsp:spPr>
        <a:xfrm>
          <a:off x="10612872" y="7198135"/>
          <a:ext cx="2299050" cy="120245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歐陽秀幸校長指導</a:t>
          </a:r>
        </a:p>
      </dsp:txBody>
      <dsp:txXfrm>
        <a:off x="10648091" y="7233354"/>
        <a:ext cx="2228612" cy="1132019"/>
      </dsp:txXfrm>
    </dsp:sp>
    <dsp:sp modelId="{00618A55-9C09-4602-BD37-6C1A5FD24EAD}">
      <dsp:nvSpPr>
        <dsp:cNvPr id="0" name=""/>
        <dsp:cNvSpPr/>
      </dsp:nvSpPr>
      <dsp:spPr>
        <a:xfrm>
          <a:off x="6928287" y="4466647"/>
          <a:ext cx="4051594" cy="59113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3/21</a:t>
          </a:r>
          <a:r>
            <a:rPr lang="zh-TW" altLang="en-US" sz="2800" kern="1200" dirty="0">
              <a:latin typeface="清松手寫體1" panose="00000500000000000000" pitchFamily="2" charset="-120"/>
              <a:ea typeface="清松手寫體1" panose="00000500000000000000" pitchFamily="2" charset="-120"/>
            </a:rPr>
            <a:t>公開課</a:t>
          </a:r>
          <a:r>
            <a:rPr lang="en-US" altLang="zh-TW" sz="2800" kern="1200" dirty="0">
              <a:latin typeface="清松手寫體1" panose="00000500000000000000" pitchFamily="2" charset="-120"/>
              <a:ea typeface="清松手寫體1" panose="00000500000000000000" pitchFamily="2" charset="-120"/>
            </a:rPr>
            <a:t>-</a:t>
          </a:r>
          <a:r>
            <a:rPr lang="zh-TW" altLang="en-US" sz="2800" kern="1200" dirty="0">
              <a:latin typeface="清松手寫體1" panose="00000500000000000000" pitchFamily="2" charset="-120"/>
              <a:ea typeface="清松手寫體1" panose="00000500000000000000" pitchFamily="2" charset="-120"/>
            </a:rPr>
            <a:t>議課</a:t>
          </a:r>
          <a:endParaRPr lang="en-US" altLang="zh-TW" sz="2800" kern="1200" dirty="0">
            <a:latin typeface="清松手寫體1" panose="00000500000000000000" pitchFamily="2" charset="-120"/>
            <a:ea typeface="清松手寫體1" panose="00000500000000000000" pitchFamily="2" charset="-120"/>
          </a:endParaRPr>
        </a:p>
      </dsp:txBody>
      <dsp:txXfrm>
        <a:off x="6928287" y="4466647"/>
        <a:ext cx="4051594" cy="5911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C0A57-122E-42D2-A52C-282AF271EF7F}">
      <dsp:nvSpPr>
        <dsp:cNvPr id="0" name=""/>
        <dsp:cNvSpPr/>
      </dsp:nvSpPr>
      <dsp:spPr>
        <a:xfrm>
          <a:off x="60531" y="230975"/>
          <a:ext cx="7920110" cy="275911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1000" b="-31000"/>
          </a:stretch>
        </a:blipFill>
        <a:ln>
          <a:noFill/>
        </a:ln>
        <a:effectLst/>
      </dsp:spPr>
      <dsp:style>
        <a:lnRef idx="0">
          <a:scrgbClr r="0" g="0" b="0"/>
        </a:lnRef>
        <a:fillRef idx="1">
          <a:scrgbClr r="0" g="0" b="0"/>
        </a:fillRef>
        <a:effectRef idx="0">
          <a:scrgbClr r="0" g="0" b="0"/>
        </a:effectRef>
        <a:fontRef idx="minor"/>
      </dsp:style>
    </dsp:sp>
    <dsp:sp modelId="{D15FACC9-F27B-49A6-BA12-86DD5A673536}">
      <dsp:nvSpPr>
        <dsp:cNvPr id="0" name=""/>
        <dsp:cNvSpPr/>
      </dsp:nvSpPr>
      <dsp:spPr>
        <a:xfrm>
          <a:off x="722016" y="3106565"/>
          <a:ext cx="3219059" cy="66218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solidFill>
                <a:schemeClr val="bg2">
                  <a:lumMod val="25000"/>
                </a:schemeClr>
              </a:solidFill>
              <a:latin typeface="可画动感隶书" panose="02020500000000000000" charset="-120"/>
              <a:ea typeface="可画动感隶书" panose="02020500000000000000" charset="-120"/>
            </a:rPr>
            <a:t>黃課督富財致詞</a:t>
          </a:r>
        </a:p>
      </dsp:txBody>
      <dsp:txXfrm>
        <a:off x="722016" y="3106565"/>
        <a:ext cx="3219059" cy="662187"/>
      </dsp:txXfrm>
    </dsp:sp>
    <dsp:sp modelId="{6262D562-96D0-4192-8CF6-0D4DACE077C2}">
      <dsp:nvSpPr>
        <dsp:cNvPr id="0" name=""/>
        <dsp:cNvSpPr/>
      </dsp:nvSpPr>
      <dsp:spPr>
        <a:xfrm>
          <a:off x="4450225" y="2652407"/>
          <a:ext cx="7920110" cy="275911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1000" b="-31000"/>
          </a:stretch>
        </a:blipFill>
        <a:ln>
          <a:noFill/>
        </a:ln>
        <a:effectLst/>
      </dsp:spPr>
      <dsp:style>
        <a:lnRef idx="0">
          <a:scrgbClr r="0" g="0" b="0"/>
        </a:lnRef>
        <a:fillRef idx="1">
          <a:scrgbClr r="0" g="0" b="0"/>
        </a:fillRef>
        <a:effectRef idx="0">
          <a:scrgbClr r="0" g="0" b="0"/>
        </a:effectRef>
        <a:fontRef idx="minor"/>
      </dsp:style>
    </dsp:sp>
    <dsp:sp modelId="{B8709F10-EB08-44D0-885E-38C20D87E346}">
      <dsp:nvSpPr>
        <dsp:cNvPr id="0" name=""/>
        <dsp:cNvSpPr/>
      </dsp:nvSpPr>
      <dsp:spPr>
        <a:xfrm>
          <a:off x="9316897" y="1019578"/>
          <a:ext cx="3219059" cy="151584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solidFill>
                <a:schemeClr val="bg2">
                  <a:lumMod val="25000"/>
                </a:schemeClr>
              </a:solidFill>
              <a:latin typeface="可画动感隶书" panose="02020500000000000000" charset="-120"/>
              <a:ea typeface="可画动感隶书" panose="02020500000000000000" charset="-120"/>
            </a:rPr>
            <a:t>蔡校長來淑說明場前分工</a:t>
          </a:r>
        </a:p>
      </dsp:txBody>
      <dsp:txXfrm>
        <a:off x="9316897" y="1019578"/>
        <a:ext cx="3219059" cy="1515840"/>
      </dsp:txXfrm>
    </dsp:sp>
    <dsp:sp modelId="{C00E16A3-97DD-4DC1-8304-01E5691D6F41}">
      <dsp:nvSpPr>
        <dsp:cNvPr id="0" name=""/>
        <dsp:cNvSpPr/>
      </dsp:nvSpPr>
      <dsp:spPr>
        <a:xfrm>
          <a:off x="8250339" y="5278819"/>
          <a:ext cx="7920110" cy="275911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1000" b="-31000"/>
          </a:stretch>
        </a:blipFill>
        <a:ln>
          <a:noFill/>
        </a:ln>
        <a:effectLst/>
      </dsp:spPr>
      <dsp:style>
        <a:lnRef idx="0">
          <a:scrgbClr r="0" g="0" b="0"/>
        </a:lnRef>
        <a:fillRef idx="1">
          <a:scrgbClr r="0" g="0" b="0"/>
        </a:fillRef>
        <a:effectRef idx="0">
          <a:scrgbClr r="0" g="0" b="0"/>
        </a:effectRef>
        <a:fontRef idx="minor"/>
      </dsp:style>
    </dsp:sp>
    <dsp:sp modelId="{C7C13787-178E-4BA9-B26B-CD3B5FED5F31}">
      <dsp:nvSpPr>
        <dsp:cNvPr id="0" name=""/>
        <dsp:cNvSpPr/>
      </dsp:nvSpPr>
      <dsp:spPr>
        <a:xfrm>
          <a:off x="12725403" y="3847289"/>
          <a:ext cx="3219059" cy="135180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solidFill>
                <a:schemeClr val="bg2">
                  <a:lumMod val="25000"/>
                </a:schemeClr>
              </a:solidFill>
              <a:latin typeface="可画动感隶书" panose="02020500000000000000" charset="-120"/>
              <a:ea typeface="可画动感隶书" panose="02020500000000000000" charset="-120"/>
            </a:rPr>
            <a:t>蔡校長來淑說明當日分工</a:t>
          </a:r>
        </a:p>
      </dsp:txBody>
      <dsp:txXfrm>
        <a:off x="12725403" y="3847289"/>
        <a:ext cx="3219059" cy="135180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D1DC0-8D8F-4963-8E08-F58F1CD7DD5C}">
      <dsp:nvSpPr>
        <dsp:cNvPr id="0" name=""/>
        <dsp:cNvSpPr/>
      </dsp:nvSpPr>
      <dsp:spPr>
        <a:xfrm>
          <a:off x="5992" y="615580"/>
          <a:ext cx="3801509" cy="325834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a:noFill/>
        </a:ln>
        <a:effectLst/>
      </dsp:spPr>
      <dsp:style>
        <a:lnRef idx="0">
          <a:scrgbClr r="0" g="0" b="0"/>
        </a:lnRef>
        <a:fillRef idx="1">
          <a:scrgbClr r="0" g="0" b="0"/>
        </a:fillRef>
        <a:effectRef idx="0">
          <a:scrgbClr r="0" g="0" b="0"/>
        </a:effectRef>
        <a:fontRef idx="minor"/>
      </dsp:style>
    </dsp:sp>
    <dsp:sp modelId="{472595C7-947C-4C1B-839F-3FF31AEE1955}">
      <dsp:nvSpPr>
        <dsp:cNvPr id="0" name=""/>
        <dsp:cNvSpPr/>
      </dsp:nvSpPr>
      <dsp:spPr>
        <a:xfrm>
          <a:off x="64649" y="957305"/>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周校長主持</a:t>
          </a:r>
        </a:p>
      </dsp:txBody>
      <dsp:txXfrm>
        <a:off x="64649" y="957305"/>
        <a:ext cx="3801509" cy="782002"/>
      </dsp:txXfrm>
    </dsp:sp>
    <dsp:sp modelId="{C6219FF5-939D-436A-AA1E-4632186C7051}">
      <dsp:nvSpPr>
        <dsp:cNvPr id="0" name=""/>
        <dsp:cNvSpPr/>
      </dsp:nvSpPr>
      <dsp:spPr>
        <a:xfrm>
          <a:off x="4195245" y="615580"/>
          <a:ext cx="3801509" cy="3258343"/>
        </a:xfrm>
        <a:prstGeom prst="rect">
          <a:avLst/>
        </a:prstGeom>
        <a:blipFill>
          <a:blip xmlns:r="http://schemas.openxmlformats.org/officeDocument/2006/relationships" r:embed="rId2"/>
          <a:srcRect/>
          <a:stretch>
            <a:fillRect l="-26000" r="-26000"/>
          </a:stretch>
        </a:blipFill>
        <a:ln>
          <a:noFill/>
        </a:ln>
        <a:effectLst/>
      </dsp:spPr>
      <dsp:style>
        <a:lnRef idx="0">
          <a:scrgbClr r="0" g="0" b="0"/>
        </a:lnRef>
        <a:fillRef idx="1">
          <a:scrgbClr r="0" g="0" b="0"/>
        </a:fillRef>
        <a:effectRef idx="0">
          <a:scrgbClr r="0" g="0" b="0"/>
        </a:effectRef>
        <a:fontRef idx="minor"/>
      </dsp:style>
    </dsp:sp>
    <dsp:sp modelId="{E52461DA-FE95-4F29-9471-A9605119FD65}">
      <dsp:nvSpPr>
        <dsp:cNvPr id="0" name=""/>
        <dsp:cNvSpPr/>
      </dsp:nvSpPr>
      <dsp:spPr>
        <a:xfrm>
          <a:off x="4216685" y="1065565"/>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敦化國中分享</a:t>
          </a:r>
        </a:p>
      </dsp:txBody>
      <dsp:txXfrm>
        <a:off x="4216685" y="1065565"/>
        <a:ext cx="3801509" cy="782002"/>
      </dsp:txXfrm>
    </dsp:sp>
    <dsp:sp modelId="{B9E11EE8-94D2-475A-A4F4-396EB180D503}">
      <dsp:nvSpPr>
        <dsp:cNvPr id="0" name=""/>
        <dsp:cNvSpPr/>
      </dsp:nvSpPr>
      <dsp:spPr>
        <a:xfrm>
          <a:off x="8384497" y="615580"/>
          <a:ext cx="3801509" cy="3258343"/>
        </a:xfrm>
        <a:prstGeom prst="rect">
          <a:avLst/>
        </a:prstGeom>
        <a:blipFill>
          <a:blip xmlns:r="http://schemas.openxmlformats.org/officeDocument/2006/relationships" r:embed="rId3"/>
          <a:srcRect/>
          <a:stretch>
            <a:fillRect l="-26000" r="-26000"/>
          </a:stretch>
        </a:blipFill>
        <a:ln>
          <a:noFill/>
        </a:ln>
        <a:effectLst/>
      </dsp:spPr>
      <dsp:style>
        <a:lnRef idx="0">
          <a:scrgbClr r="0" g="0" b="0"/>
        </a:lnRef>
        <a:fillRef idx="1">
          <a:scrgbClr r="0" g="0" b="0"/>
        </a:fillRef>
        <a:effectRef idx="0">
          <a:scrgbClr r="0" g="0" b="0"/>
        </a:effectRef>
        <a:fontRef idx="minor"/>
      </dsp:style>
    </dsp:sp>
    <dsp:sp modelId="{CC86EA7D-3120-451E-BD48-A0F52CE8E86E}">
      <dsp:nvSpPr>
        <dsp:cNvPr id="0" name=""/>
        <dsp:cNvSpPr/>
      </dsp:nvSpPr>
      <dsp:spPr>
        <a:xfrm>
          <a:off x="8390490" y="104661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懷生國中分享</a:t>
          </a:r>
        </a:p>
      </dsp:txBody>
      <dsp:txXfrm>
        <a:off x="8390490" y="1046610"/>
        <a:ext cx="3801509" cy="782002"/>
      </dsp:txXfrm>
    </dsp:sp>
    <dsp:sp modelId="{6B93C839-3785-4DCB-B50A-FB80105D3324}">
      <dsp:nvSpPr>
        <dsp:cNvPr id="0" name=""/>
        <dsp:cNvSpPr/>
      </dsp:nvSpPr>
      <dsp:spPr>
        <a:xfrm>
          <a:off x="5992" y="4254075"/>
          <a:ext cx="3801509" cy="3258343"/>
        </a:xfrm>
        <a:prstGeom prst="rect">
          <a:avLst/>
        </a:prstGeom>
        <a:blipFill>
          <a:blip xmlns:r="http://schemas.openxmlformats.org/officeDocument/2006/relationships" r:embed="rId4"/>
          <a:srcRect/>
          <a:stretch>
            <a:fillRect l="-26000" r="-26000"/>
          </a:stretch>
        </a:blipFill>
        <a:ln>
          <a:noFill/>
        </a:ln>
        <a:effectLst/>
      </dsp:spPr>
      <dsp:style>
        <a:lnRef idx="0">
          <a:scrgbClr r="0" g="0" b="0"/>
        </a:lnRef>
        <a:fillRef idx="1">
          <a:scrgbClr r="0" g="0" b="0"/>
        </a:fillRef>
        <a:effectRef idx="0">
          <a:scrgbClr r="0" g="0" b="0"/>
        </a:effectRef>
        <a:fontRef idx="minor"/>
      </dsp:style>
    </dsp:sp>
    <dsp:sp modelId="{B5D91277-6868-4D64-890A-725329507145}">
      <dsp:nvSpPr>
        <dsp:cNvPr id="0" name=""/>
        <dsp:cNvSpPr/>
      </dsp:nvSpPr>
      <dsp:spPr>
        <a:xfrm>
          <a:off x="9375" y="460125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上半場雙向交流回饋</a:t>
          </a:r>
        </a:p>
      </dsp:txBody>
      <dsp:txXfrm>
        <a:off x="9375" y="4601250"/>
        <a:ext cx="3801509" cy="782002"/>
      </dsp:txXfrm>
    </dsp:sp>
    <dsp:sp modelId="{61ECAB10-CEFF-4E62-85CC-849600E8B6AE}">
      <dsp:nvSpPr>
        <dsp:cNvPr id="0" name=""/>
        <dsp:cNvSpPr/>
      </dsp:nvSpPr>
      <dsp:spPr>
        <a:xfrm>
          <a:off x="4195245" y="4254075"/>
          <a:ext cx="3801509" cy="3258343"/>
        </a:xfrm>
        <a:prstGeom prst="rect">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45000" r="-45000"/>
          </a:stretch>
        </a:blipFill>
        <a:ln>
          <a:noFill/>
        </a:ln>
        <a:effectLst/>
      </dsp:spPr>
      <dsp:style>
        <a:lnRef idx="0">
          <a:scrgbClr r="0" g="0" b="0"/>
        </a:lnRef>
        <a:fillRef idx="1">
          <a:scrgbClr r="0" g="0" b="0"/>
        </a:fillRef>
        <a:effectRef idx="0">
          <a:scrgbClr r="0" g="0" b="0"/>
        </a:effectRef>
        <a:fontRef idx="minor"/>
      </dsp:style>
    </dsp:sp>
    <dsp:sp modelId="{26CA6FE9-A472-4742-8354-ECA06C14B601}">
      <dsp:nvSpPr>
        <dsp:cNvPr id="0" name=""/>
        <dsp:cNvSpPr/>
      </dsp:nvSpPr>
      <dsp:spPr>
        <a:xfrm>
          <a:off x="4220943" y="4613301"/>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信義國中分享</a:t>
          </a:r>
        </a:p>
      </dsp:txBody>
      <dsp:txXfrm>
        <a:off x="4220943" y="4613301"/>
        <a:ext cx="3801509" cy="782002"/>
      </dsp:txXfrm>
    </dsp:sp>
    <dsp:sp modelId="{0AFA694E-F280-49BC-BAE5-DA7EFE29331D}">
      <dsp:nvSpPr>
        <dsp:cNvPr id="0" name=""/>
        <dsp:cNvSpPr/>
      </dsp:nvSpPr>
      <dsp:spPr>
        <a:xfrm>
          <a:off x="8384497" y="4254075"/>
          <a:ext cx="3801509" cy="3258343"/>
        </a:xfrm>
        <a:prstGeom prst="rect">
          <a:avLst/>
        </a:prstGeom>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26000" r="-26000"/>
          </a:stretch>
        </a:blipFill>
        <a:ln>
          <a:noFill/>
        </a:ln>
        <a:effectLst/>
      </dsp:spPr>
      <dsp:style>
        <a:lnRef idx="0">
          <a:scrgbClr r="0" g="0" b="0"/>
        </a:lnRef>
        <a:fillRef idx="1">
          <a:scrgbClr r="0" g="0" b="0"/>
        </a:fillRef>
        <a:effectRef idx="0">
          <a:scrgbClr r="0" g="0" b="0"/>
        </a:effectRef>
        <a:fontRef idx="minor"/>
      </dsp:style>
    </dsp:sp>
    <dsp:sp modelId="{0B0CBBA4-9EFE-4597-B7DB-DE337F873295}">
      <dsp:nvSpPr>
        <dsp:cNvPr id="0" name=""/>
        <dsp:cNvSpPr/>
      </dsp:nvSpPr>
      <dsp:spPr>
        <a:xfrm>
          <a:off x="8389743" y="4584414"/>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新民國中分享</a:t>
          </a:r>
        </a:p>
      </dsp:txBody>
      <dsp:txXfrm>
        <a:off x="8389743" y="4584414"/>
        <a:ext cx="3801509" cy="782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D1DC0-8D8F-4963-8E08-F58F1CD7DD5C}">
      <dsp:nvSpPr>
        <dsp:cNvPr id="0" name=""/>
        <dsp:cNvSpPr/>
      </dsp:nvSpPr>
      <dsp:spPr>
        <a:xfrm>
          <a:off x="5992" y="615580"/>
          <a:ext cx="3801509" cy="3258343"/>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a:ln>
          <a:noFill/>
        </a:ln>
        <a:effectLst/>
      </dsp:spPr>
      <dsp:style>
        <a:lnRef idx="0">
          <a:scrgbClr r="0" g="0" b="0"/>
        </a:lnRef>
        <a:fillRef idx="1">
          <a:scrgbClr r="0" g="0" b="0"/>
        </a:fillRef>
        <a:effectRef idx="0">
          <a:scrgbClr r="0" g="0" b="0"/>
        </a:effectRef>
        <a:fontRef idx="minor"/>
      </dsp:style>
    </dsp:sp>
    <dsp:sp modelId="{472595C7-947C-4C1B-839F-3FF31AEE1955}">
      <dsp:nvSpPr>
        <dsp:cNvPr id="0" name=""/>
        <dsp:cNvSpPr/>
      </dsp:nvSpPr>
      <dsp:spPr>
        <a:xfrm>
          <a:off x="21426" y="98308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關渡國中分享</a:t>
          </a:r>
        </a:p>
      </dsp:txBody>
      <dsp:txXfrm>
        <a:off x="21426" y="983080"/>
        <a:ext cx="3801509" cy="782002"/>
      </dsp:txXfrm>
    </dsp:sp>
    <dsp:sp modelId="{6B93C839-3785-4DCB-B50A-FB80105D3324}">
      <dsp:nvSpPr>
        <dsp:cNvPr id="0" name=""/>
        <dsp:cNvSpPr/>
      </dsp:nvSpPr>
      <dsp:spPr>
        <a:xfrm>
          <a:off x="4195245" y="615580"/>
          <a:ext cx="3801509" cy="325834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5D91277-6868-4D64-890A-725329507145}">
      <dsp:nvSpPr>
        <dsp:cNvPr id="0" name=""/>
        <dsp:cNvSpPr/>
      </dsp:nvSpPr>
      <dsp:spPr>
        <a:xfrm>
          <a:off x="4213872" y="1005015"/>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璧純教授回饋</a:t>
          </a:r>
        </a:p>
      </dsp:txBody>
      <dsp:txXfrm>
        <a:off x="4213872" y="1005015"/>
        <a:ext cx="3801509" cy="782002"/>
      </dsp:txXfrm>
    </dsp:sp>
    <dsp:sp modelId="{EAA95E22-36E9-4ABD-B80D-79F0857361E6}">
      <dsp:nvSpPr>
        <dsp:cNvPr id="0" name=""/>
        <dsp:cNvSpPr/>
      </dsp:nvSpPr>
      <dsp:spPr>
        <a:xfrm>
          <a:off x="8384497" y="615580"/>
          <a:ext cx="3801509" cy="325834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a:ln>
          <a:noFill/>
        </a:ln>
        <a:effectLst/>
      </dsp:spPr>
      <dsp:style>
        <a:lnRef idx="0">
          <a:scrgbClr r="0" g="0" b="0"/>
        </a:lnRef>
        <a:fillRef idx="1">
          <a:scrgbClr r="0" g="0" b="0"/>
        </a:fillRef>
        <a:effectRef idx="0">
          <a:scrgbClr r="0" g="0" b="0"/>
        </a:effectRef>
        <a:fontRef idx="minor"/>
      </dsp:style>
    </dsp:sp>
    <dsp:sp modelId="{53E48766-2829-49E9-B6AD-69B25756D5CA}">
      <dsp:nvSpPr>
        <dsp:cNvPr id="0" name=""/>
        <dsp:cNvSpPr/>
      </dsp:nvSpPr>
      <dsp:spPr>
        <a:xfrm>
          <a:off x="8389743" y="1006141"/>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綜合座談</a:t>
          </a:r>
        </a:p>
      </dsp:txBody>
      <dsp:txXfrm>
        <a:off x="8389743" y="1006141"/>
        <a:ext cx="3801509" cy="782002"/>
      </dsp:txXfrm>
    </dsp:sp>
    <dsp:sp modelId="{02B1DE13-99C5-4A64-8318-C34107EE9136}">
      <dsp:nvSpPr>
        <dsp:cNvPr id="0" name=""/>
        <dsp:cNvSpPr/>
      </dsp:nvSpPr>
      <dsp:spPr>
        <a:xfrm>
          <a:off x="5992" y="4254075"/>
          <a:ext cx="3801509" cy="325834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a:ln>
          <a:noFill/>
        </a:ln>
        <a:effectLst/>
      </dsp:spPr>
      <dsp:style>
        <a:lnRef idx="0">
          <a:scrgbClr r="0" g="0" b="0"/>
        </a:lnRef>
        <a:fillRef idx="1">
          <a:scrgbClr r="0" g="0" b="0"/>
        </a:fillRef>
        <a:effectRef idx="0">
          <a:scrgbClr r="0" g="0" b="0"/>
        </a:effectRef>
        <a:fontRef idx="minor"/>
      </dsp:style>
    </dsp:sp>
    <dsp:sp modelId="{E4E53758-EB2F-43FE-93A6-720576FA6AA6}">
      <dsp:nvSpPr>
        <dsp:cNvPr id="0" name=""/>
        <dsp:cNvSpPr/>
      </dsp:nvSpPr>
      <dsp:spPr>
        <a:xfrm>
          <a:off x="0" y="4677449"/>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余霖聘督指導</a:t>
          </a:r>
        </a:p>
      </dsp:txBody>
      <dsp:txXfrm>
        <a:off x="0" y="4677449"/>
        <a:ext cx="3801509" cy="782002"/>
      </dsp:txXfrm>
    </dsp:sp>
    <dsp:sp modelId="{BCF9F943-24E2-46C1-96AB-2AF0ECB60F65}">
      <dsp:nvSpPr>
        <dsp:cNvPr id="0" name=""/>
        <dsp:cNvSpPr/>
      </dsp:nvSpPr>
      <dsp:spPr>
        <a:xfrm>
          <a:off x="4195245" y="4254075"/>
          <a:ext cx="3801509" cy="325834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a:ln>
          <a:noFill/>
        </a:ln>
        <a:effectLst/>
      </dsp:spPr>
      <dsp:style>
        <a:lnRef idx="0">
          <a:scrgbClr r="0" g="0" b="0"/>
        </a:lnRef>
        <a:fillRef idx="1">
          <a:scrgbClr r="0" g="0" b="0"/>
        </a:fillRef>
        <a:effectRef idx="0">
          <a:scrgbClr r="0" g="0" b="0"/>
        </a:effectRef>
        <a:fontRef idx="minor"/>
      </dsp:style>
    </dsp:sp>
    <dsp:sp modelId="{D54F8CC1-6597-4B8C-8845-07F9A3941C8D}">
      <dsp:nvSpPr>
        <dsp:cNvPr id="0" name=""/>
        <dsp:cNvSpPr/>
      </dsp:nvSpPr>
      <dsp:spPr>
        <a:xfrm>
          <a:off x="4186387" y="467486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富財課督指導</a:t>
          </a:r>
        </a:p>
      </dsp:txBody>
      <dsp:txXfrm>
        <a:off x="4186387" y="4674860"/>
        <a:ext cx="3801509" cy="782002"/>
      </dsp:txXfrm>
    </dsp:sp>
    <dsp:sp modelId="{046C3946-EB88-4D53-A387-1697D970497D}">
      <dsp:nvSpPr>
        <dsp:cNvPr id="0" name=""/>
        <dsp:cNvSpPr/>
      </dsp:nvSpPr>
      <dsp:spPr>
        <a:xfrm>
          <a:off x="8384497" y="4254075"/>
          <a:ext cx="3801509" cy="3258343"/>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6000" r="-26000"/>
          </a:stretch>
        </a:blipFill>
        <a:ln>
          <a:noFill/>
        </a:ln>
        <a:effectLst/>
      </dsp:spPr>
      <dsp:style>
        <a:lnRef idx="0">
          <a:scrgbClr r="0" g="0" b="0"/>
        </a:lnRef>
        <a:fillRef idx="1">
          <a:scrgbClr r="0" g="0" b="0"/>
        </a:fillRef>
        <a:effectRef idx="0">
          <a:scrgbClr r="0" g="0" b="0"/>
        </a:effectRef>
        <a:fontRef idx="minor"/>
      </dsp:style>
    </dsp:sp>
    <dsp:sp modelId="{BBE87F58-1367-40DA-9FEE-24BC9106E692}">
      <dsp:nvSpPr>
        <dsp:cNvPr id="0" name=""/>
        <dsp:cNvSpPr/>
      </dsp:nvSpPr>
      <dsp:spPr>
        <a:xfrm>
          <a:off x="8390490" y="4682641"/>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大合照</a:t>
          </a:r>
        </a:p>
      </dsp:txBody>
      <dsp:txXfrm>
        <a:off x="8390490" y="4682641"/>
        <a:ext cx="3801509" cy="7820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D1DC0-8D8F-4963-8E08-F58F1CD7DD5C}">
      <dsp:nvSpPr>
        <dsp:cNvPr id="0" name=""/>
        <dsp:cNvSpPr/>
      </dsp:nvSpPr>
      <dsp:spPr>
        <a:xfrm>
          <a:off x="5992" y="615580"/>
          <a:ext cx="3801509" cy="325834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472595C7-947C-4C1B-839F-3FF31AEE1955}">
      <dsp:nvSpPr>
        <dsp:cNvPr id="0" name=""/>
        <dsp:cNvSpPr/>
      </dsp:nvSpPr>
      <dsp:spPr>
        <a:xfrm>
          <a:off x="64649" y="957305"/>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潘校長主持</a:t>
          </a:r>
        </a:p>
      </dsp:txBody>
      <dsp:txXfrm>
        <a:off x="64649" y="957305"/>
        <a:ext cx="3801509" cy="782002"/>
      </dsp:txXfrm>
    </dsp:sp>
    <dsp:sp modelId="{C6219FF5-939D-436A-AA1E-4632186C7051}">
      <dsp:nvSpPr>
        <dsp:cNvPr id="0" name=""/>
        <dsp:cNvSpPr/>
      </dsp:nvSpPr>
      <dsp:spPr>
        <a:xfrm>
          <a:off x="4195245" y="615580"/>
          <a:ext cx="3801509" cy="3258343"/>
        </a:xfrm>
        <a:prstGeom prst="rect">
          <a:avLst/>
        </a:prstGeom>
        <a:blipFill>
          <a:blip xmlns:r="http://schemas.openxmlformats.org/officeDocument/2006/relationships" r:embed="rId2"/>
          <a:srcRect/>
          <a:stretch>
            <a:fillRect t="-2000" b="-2000"/>
          </a:stretch>
        </a:blipFill>
        <a:ln>
          <a:noFill/>
        </a:ln>
        <a:effectLst/>
      </dsp:spPr>
      <dsp:style>
        <a:lnRef idx="0">
          <a:scrgbClr r="0" g="0" b="0"/>
        </a:lnRef>
        <a:fillRef idx="1">
          <a:scrgbClr r="0" g="0" b="0"/>
        </a:fillRef>
        <a:effectRef idx="0">
          <a:scrgbClr r="0" g="0" b="0"/>
        </a:effectRef>
        <a:fontRef idx="minor"/>
      </dsp:style>
    </dsp:sp>
    <dsp:sp modelId="{E52461DA-FE95-4F29-9471-A9605119FD65}">
      <dsp:nvSpPr>
        <dsp:cNvPr id="0" name=""/>
        <dsp:cNvSpPr/>
      </dsp:nvSpPr>
      <dsp:spPr>
        <a:xfrm>
          <a:off x="4216685" y="1065565"/>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三民國中分享</a:t>
          </a:r>
        </a:p>
      </dsp:txBody>
      <dsp:txXfrm>
        <a:off x="4216685" y="1065565"/>
        <a:ext cx="3801509" cy="782002"/>
      </dsp:txXfrm>
    </dsp:sp>
    <dsp:sp modelId="{B9E11EE8-94D2-475A-A4F4-396EB180D503}">
      <dsp:nvSpPr>
        <dsp:cNvPr id="0" name=""/>
        <dsp:cNvSpPr/>
      </dsp:nvSpPr>
      <dsp:spPr>
        <a:xfrm>
          <a:off x="8384497" y="615580"/>
          <a:ext cx="3801509" cy="3258343"/>
        </a:xfrm>
        <a:prstGeom prst="rect">
          <a:avLst/>
        </a:prstGeom>
        <a:blipFill>
          <a:blip xmlns:r="http://schemas.openxmlformats.org/officeDocument/2006/relationships" r:embed="rId3"/>
          <a:srcRect/>
          <a:stretch>
            <a:fillRect l="-7000" r="-7000"/>
          </a:stretch>
        </a:blipFill>
        <a:ln>
          <a:noFill/>
        </a:ln>
        <a:effectLst/>
      </dsp:spPr>
      <dsp:style>
        <a:lnRef idx="0">
          <a:scrgbClr r="0" g="0" b="0"/>
        </a:lnRef>
        <a:fillRef idx="1">
          <a:scrgbClr r="0" g="0" b="0"/>
        </a:fillRef>
        <a:effectRef idx="0">
          <a:scrgbClr r="0" g="0" b="0"/>
        </a:effectRef>
        <a:fontRef idx="minor"/>
      </dsp:style>
    </dsp:sp>
    <dsp:sp modelId="{CC86EA7D-3120-451E-BD48-A0F52CE8E86E}">
      <dsp:nvSpPr>
        <dsp:cNvPr id="0" name=""/>
        <dsp:cNvSpPr/>
      </dsp:nvSpPr>
      <dsp:spPr>
        <a:xfrm>
          <a:off x="8390490" y="104661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內湖國中分享</a:t>
          </a:r>
        </a:p>
      </dsp:txBody>
      <dsp:txXfrm>
        <a:off x="8390490" y="1046610"/>
        <a:ext cx="3801509" cy="782002"/>
      </dsp:txXfrm>
    </dsp:sp>
    <dsp:sp modelId="{61ECAB10-CEFF-4E62-85CC-849600E8B6AE}">
      <dsp:nvSpPr>
        <dsp:cNvPr id="0" name=""/>
        <dsp:cNvSpPr/>
      </dsp:nvSpPr>
      <dsp:spPr>
        <a:xfrm>
          <a:off x="5992" y="4254075"/>
          <a:ext cx="3801509" cy="3258343"/>
        </a:xfrm>
        <a:prstGeom prst="rect">
          <a:avLst/>
        </a:prstGeom>
        <a:blipFill>
          <a:blip xmlns:r="http://schemas.openxmlformats.org/officeDocument/2006/relationships" r:embed="rId4"/>
          <a:srcRect/>
          <a:stretch>
            <a:fillRect l="-7000" r="-7000"/>
          </a:stretch>
        </a:blipFill>
        <a:ln>
          <a:noFill/>
        </a:ln>
        <a:effectLst/>
      </dsp:spPr>
      <dsp:style>
        <a:lnRef idx="0">
          <a:scrgbClr r="0" g="0" b="0"/>
        </a:lnRef>
        <a:fillRef idx="1">
          <a:scrgbClr r="0" g="0" b="0"/>
        </a:fillRef>
        <a:effectRef idx="0">
          <a:scrgbClr r="0" g="0" b="0"/>
        </a:effectRef>
        <a:fontRef idx="minor"/>
      </dsp:style>
    </dsp:sp>
    <dsp:sp modelId="{26CA6FE9-A472-4742-8354-ECA06C14B601}">
      <dsp:nvSpPr>
        <dsp:cNvPr id="0" name=""/>
        <dsp:cNvSpPr/>
      </dsp:nvSpPr>
      <dsp:spPr>
        <a:xfrm>
          <a:off x="31690" y="4613301"/>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木柵國中分享</a:t>
          </a:r>
        </a:p>
      </dsp:txBody>
      <dsp:txXfrm>
        <a:off x="31690" y="4613301"/>
        <a:ext cx="3801509" cy="782002"/>
      </dsp:txXfrm>
    </dsp:sp>
    <dsp:sp modelId="{0AFA694E-F280-49BC-BAE5-DA7EFE29331D}">
      <dsp:nvSpPr>
        <dsp:cNvPr id="0" name=""/>
        <dsp:cNvSpPr/>
      </dsp:nvSpPr>
      <dsp:spPr>
        <a:xfrm>
          <a:off x="4195245" y="4254075"/>
          <a:ext cx="3801509" cy="3258343"/>
        </a:xfrm>
        <a:prstGeom prst="rect">
          <a:avLst/>
        </a:prstGeom>
        <a:blipFill>
          <a:blip xmlns:r="http://schemas.openxmlformats.org/officeDocument/2006/relationships" r:embed="rId5"/>
          <a:srcRect/>
          <a:stretch>
            <a:fillRect l="-7000" r="-7000"/>
          </a:stretch>
        </a:blipFill>
        <a:ln>
          <a:noFill/>
        </a:ln>
        <a:effectLst/>
      </dsp:spPr>
      <dsp:style>
        <a:lnRef idx="0">
          <a:scrgbClr r="0" g="0" b="0"/>
        </a:lnRef>
        <a:fillRef idx="1">
          <a:scrgbClr r="0" g="0" b="0"/>
        </a:fillRef>
        <a:effectRef idx="0">
          <a:scrgbClr r="0" g="0" b="0"/>
        </a:effectRef>
        <a:fontRef idx="minor"/>
      </dsp:style>
    </dsp:sp>
    <dsp:sp modelId="{0B0CBBA4-9EFE-4597-B7DB-DE337F873295}">
      <dsp:nvSpPr>
        <dsp:cNvPr id="0" name=""/>
        <dsp:cNvSpPr/>
      </dsp:nvSpPr>
      <dsp:spPr>
        <a:xfrm>
          <a:off x="4200491" y="4584414"/>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北政國中分享</a:t>
          </a:r>
        </a:p>
      </dsp:txBody>
      <dsp:txXfrm>
        <a:off x="4200491" y="4584414"/>
        <a:ext cx="3801509" cy="782002"/>
      </dsp:txXfrm>
    </dsp:sp>
    <dsp:sp modelId="{8170E321-50E1-411F-AFC8-B85714101792}">
      <dsp:nvSpPr>
        <dsp:cNvPr id="0" name=""/>
        <dsp:cNvSpPr/>
      </dsp:nvSpPr>
      <dsp:spPr>
        <a:xfrm>
          <a:off x="8384497" y="4254075"/>
          <a:ext cx="3801509" cy="3258343"/>
        </a:xfrm>
        <a:prstGeom prst="rect">
          <a:avLst/>
        </a:prstGeom>
        <a:blipFill>
          <a:blip xmlns:r="http://schemas.openxmlformats.org/officeDocument/2006/relationships" r:embed="rId6"/>
          <a:srcRect/>
          <a:stretch>
            <a:fillRect l="-7000" r="-7000"/>
          </a:stretch>
        </a:blipFill>
        <a:ln>
          <a:noFill/>
        </a:ln>
        <a:effectLst/>
      </dsp:spPr>
      <dsp:style>
        <a:lnRef idx="0">
          <a:scrgbClr r="0" g="0" b="0"/>
        </a:lnRef>
        <a:fillRef idx="1">
          <a:scrgbClr r="0" g="0" b="0"/>
        </a:fillRef>
        <a:effectRef idx="0">
          <a:scrgbClr r="0" g="0" b="0"/>
        </a:effectRef>
        <a:fontRef idx="minor"/>
      </dsp:style>
    </dsp:sp>
    <dsp:sp modelId="{C6D55EE7-8036-4628-8A3B-635372368925}">
      <dsp:nvSpPr>
        <dsp:cNvPr id="0" name=""/>
        <dsp:cNvSpPr/>
      </dsp:nvSpPr>
      <dsp:spPr>
        <a:xfrm>
          <a:off x="8389743" y="4569032"/>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泰北高中分享</a:t>
          </a:r>
        </a:p>
      </dsp:txBody>
      <dsp:txXfrm>
        <a:off x="8389743" y="4569032"/>
        <a:ext cx="3801509" cy="7820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D1DC0-8D8F-4963-8E08-F58F1CD7DD5C}">
      <dsp:nvSpPr>
        <dsp:cNvPr id="0" name=""/>
        <dsp:cNvSpPr/>
      </dsp:nvSpPr>
      <dsp:spPr>
        <a:xfrm>
          <a:off x="1394979" y="6542"/>
          <a:ext cx="4472909" cy="3833812"/>
        </a:xfrm>
        <a:prstGeom prst="rect">
          <a:avLst/>
        </a:prstGeom>
        <a:blipFill>
          <a:blip xmlns:r="http://schemas.openxmlformats.org/officeDocument/2006/relationships" r:embed="rId1"/>
          <a:srcRect/>
          <a:stretch>
            <a:fillRect l="-7000" r="-7000"/>
          </a:stretch>
        </a:blipFill>
        <a:ln>
          <a:noFill/>
        </a:ln>
        <a:effectLst/>
      </dsp:spPr>
      <dsp:style>
        <a:lnRef idx="0">
          <a:scrgbClr r="0" g="0" b="0"/>
        </a:lnRef>
        <a:fillRef idx="1">
          <a:scrgbClr r="0" g="0" b="0"/>
        </a:fillRef>
        <a:effectRef idx="0">
          <a:scrgbClr r="0" g="0" b="0"/>
        </a:effectRef>
        <a:fontRef idx="minor"/>
      </dsp:style>
    </dsp:sp>
    <dsp:sp modelId="{472595C7-947C-4C1B-839F-3FF31AEE1955}">
      <dsp:nvSpPr>
        <dsp:cNvPr id="0" name=""/>
        <dsp:cNvSpPr/>
      </dsp:nvSpPr>
      <dsp:spPr>
        <a:xfrm>
          <a:off x="1413139" y="438947"/>
          <a:ext cx="4472909" cy="920114"/>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2000250">
            <a:lnSpc>
              <a:spcPct val="90000"/>
            </a:lnSpc>
            <a:spcBef>
              <a:spcPct val="0"/>
            </a:spcBef>
            <a:spcAft>
              <a:spcPct val="35000"/>
            </a:spcAft>
            <a:buNone/>
          </a:pPr>
          <a:r>
            <a:rPr lang="zh-TW" altLang="en-US" sz="4500" kern="1200" dirty="0">
              <a:latin typeface="華康方圓體W7" panose="040B0709000000000000" pitchFamily="81" charset="-120"/>
              <a:ea typeface="華康方圓體W7" panose="040B0709000000000000" pitchFamily="81" charset="-120"/>
            </a:rPr>
            <a:t>興華教授指導</a:t>
          </a:r>
        </a:p>
      </dsp:txBody>
      <dsp:txXfrm>
        <a:off x="1413139" y="438947"/>
        <a:ext cx="4472909" cy="920114"/>
      </dsp:txXfrm>
    </dsp:sp>
    <dsp:sp modelId="{6B93C839-3785-4DCB-B50A-FB80105D3324}">
      <dsp:nvSpPr>
        <dsp:cNvPr id="0" name=""/>
        <dsp:cNvSpPr/>
      </dsp:nvSpPr>
      <dsp:spPr>
        <a:xfrm>
          <a:off x="6324111" y="6542"/>
          <a:ext cx="4472909" cy="3833812"/>
        </a:xfrm>
        <a:prstGeom prst="rect">
          <a:avLst/>
        </a:prstGeom>
        <a:blipFill>
          <a:blip xmlns:r="http://schemas.openxmlformats.org/officeDocument/2006/relationships" r:embed="rId2"/>
          <a:srcRect/>
          <a:stretch>
            <a:fillRect l="-7000" r="-7000"/>
          </a:stretch>
        </a:blipFill>
        <a:ln>
          <a:noFill/>
        </a:ln>
        <a:effectLst/>
      </dsp:spPr>
      <dsp:style>
        <a:lnRef idx="0">
          <a:scrgbClr r="0" g="0" b="0"/>
        </a:lnRef>
        <a:fillRef idx="1">
          <a:scrgbClr r="0" g="0" b="0"/>
        </a:fillRef>
        <a:effectRef idx="0">
          <a:scrgbClr r="0" g="0" b="0"/>
        </a:effectRef>
        <a:fontRef idx="minor"/>
      </dsp:style>
    </dsp:sp>
    <dsp:sp modelId="{B5D91277-6868-4D64-890A-725329507145}">
      <dsp:nvSpPr>
        <dsp:cNvPr id="0" name=""/>
        <dsp:cNvSpPr/>
      </dsp:nvSpPr>
      <dsp:spPr>
        <a:xfrm>
          <a:off x="6346029" y="464756"/>
          <a:ext cx="4472909" cy="920114"/>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2000250">
            <a:lnSpc>
              <a:spcPct val="90000"/>
            </a:lnSpc>
            <a:spcBef>
              <a:spcPct val="0"/>
            </a:spcBef>
            <a:spcAft>
              <a:spcPct val="35000"/>
            </a:spcAft>
            <a:buNone/>
          </a:pPr>
          <a:r>
            <a:rPr lang="zh-TW" altLang="en-US" sz="4500" kern="1200" dirty="0">
              <a:latin typeface="華康方圓體W7" panose="040B0709000000000000" pitchFamily="81" charset="-120"/>
              <a:ea typeface="華康方圓體W7" panose="040B0709000000000000" pitchFamily="81" charset="-120"/>
            </a:rPr>
            <a:t>璧純教授指導</a:t>
          </a:r>
        </a:p>
      </dsp:txBody>
      <dsp:txXfrm>
        <a:off x="6346029" y="464756"/>
        <a:ext cx="4472909" cy="920114"/>
      </dsp:txXfrm>
    </dsp:sp>
    <dsp:sp modelId="{BCF9F943-24E2-46C1-96AB-2AF0ECB60F65}">
      <dsp:nvSpPr>
        <dsp:cNvPr id="0" name=""/>
        <dsp:cNvSpPr/>
      </dsp:nvSpPr>
      <dsp:spPr>
        <a:xfrm>
          <a:off x="3859545" y="4287645"/>
          <a:ext cx="4472909" cy="383381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D54F8CC1-6597-4B8C-8845-07F9A3941C8D}">
      <dsp:nvSpPr>
        <dsp:cNvPr id="0" name=""/>
        <dsp:cNvSpPr/>
      </dsp:nvSpPr>
      <dsp:spPr>
        <a:xfrm>
          <a:off x="3849123" y="4782747"/>
          <a:ext cx="4472909" cy="920114"/>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2000250">
            <a:lnSpc>
              <a:spcPct val="90000"/>
            </a:lnSpc>
            <a:spcBef>
              <a:spcPct val="0"/>
            </a:spcBef>
            <a:spcAft>
              <a:spcPct val="35000"/>
            </a:spcAft>
            <a:buNone/>
          </a:pPr>
          <a:r>
            <a:rPr lang="zh-TW" altLang="en-US" sz="4500" kern="1200" dirty="0">
              <a:latin typeface="華康方圓體W7" panose="040B0709000000000000" pitchFamily="81" charset="-120"/>
              <a:ea typeface="華康方圓體W7" panose="040B0709000000000000" pitchFamily="81" charset="-120"/>
            </a:rPr>
            <a:t>富財課督致詞</a:t>
          </a:r>
        </a:p>
      </dsp:txBody>
      <dsp:txXfrm>
        <a:off x="3849123" y="4782747"/>
        <a:ext cx="4472909" cy="92011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D1DC0-8D8F-4963-8E08-F58F1CD7DD5C}">
      <dsp:nvSpPr>
        <dsp:cNvPr id="0" name=""/>
        <dsp:cNvSpPr/>
      </dsp:nvSpPr>
      <dsp:spPr>
        <a:xfrm>
          <a:off x="5992" y="615580"/>
          <a:ext cx="3801509" cy="325834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472595C7-947C-4C1B-839F-3FF31AEE1955}">
      <dsp:nvSpPr>
        <dsp:cNvPr id="0" name=""/>
        <dsp:cNvSpPr/>
      </dsp:nvSpPr>
      <dsp:spPr>
        <a:xfrm>
          <a:off x="0" y="3008873"/>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莊校長主持</a:t>
          </a:r>
        </a:p>
      </dsp:txBody>
      <dsp:txXfrm>
        <a:off x="0" y="3008873"/>
        <a:ext cx="3801509" cy="782002"/>
      </dsp:txXfrm>
    </dsp:sp>
    <dsp:sp modelId="{C6219FF5-939D-436A-AA1E-4632186C7051}">
      <dsp:nvSpPr>
        <dsp:cNvPr id="0" name=""/>
        <dsp:cNvSpPr/>
      </dsp:nvSpPr>
      <dsp:spPr>
        <a:xfrm>
          <a:off x="4195245" y="615580"/>
          <a:ext cx="3801509" cy="325834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E52461DA-FE95-4F29-9471-A9605119FD65}">
      <dsp:nvSpPr>
        <dsp:cNvPr id="0" name=""/>
        <dsp:cNvSpPr/>
      </dsp:nvSpPr>
      <dsp:spPr>
        <a:xfrm>
          <a:off x="4216685" y="303428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實踐國中分享</a:t>
          </a:r>
        </a:p>
      </dsp:txBody>
      <dsp:txXfrm>
        <a:off x="4216685" y="3034280"/>
        <a:ext cx="3801509" cy="782002"/>
      </dsp:txXfrm>
    </dsp:sp>
    <dsp:sp modelId="{B9E11EE8-94D2-475A-A4F4-396EB180D503}">
      <dsp:nvSpPr>
        <dsp:cNvPr id="0" name=""/>
        <dsp:cNvSpPr/>
      </dsp:nvSpPr>
      <dsp:spPr>
        <a:xfrm>
          <a:off x="8384497" y="615580"/>
          <a:ext cx="3801509" cy="325834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CC86EA7D-3120-451E-BD48-A0F52CE8E86E}">
      <dsp:nvSpPr>
        <dsp:cNvPr id="0" name=""/>
        <dsp:cNvSpPr/>
      </dsp:nvSpPr>
      <dsp:spPr>
        <a:xfrm>
          <a:off x="8390490" y="3028603"/>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誠正國中分享</a:t>
          </a:r>
        </a:p>
      </dsp:txBody>
      <dsp:txXfrm>
        <a:off x="8390490" y="3028603"/>
        <a:ext cx="3801509" cy="782002"/>
      </dsp:txXfrm>
    </dsp:sp>
    <dsp:sp modelId="{6B93C839-3785-4DCB-B50A-FB80105D3324}">
      <dsp:nvSpPr>
        <dsp:cNvPr id="0" name=""/>
        <dsp:cNvSpPr/>
      </dsp:nvSpPr>
      <dsp:spPr>
        <a:xfrm>
          <a:off x="5992" y="4254075"/>
          <a:ext cx="3801509" cy="325834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B5D91277-6868-4D64-890A-725329507145}">
      <dsp:nvSpPr>
        <dsp:cNvPr id="0" name=""/>
        <dsp:cNvSpPr/>
      </dsp:nvSpPr>
      <dsp:spPr>
        <a:xfrm>
          <a:off x="0" y="6594778"/>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上半場雙向交流回饋</a:t>
          </a:r>
        </a:p>
      </dsp:txBody>
      <dsp:txXfrm>
        <a:off x="0" y="6594778"/>
        <a:ext cx="3801509" cy="782002"/>
      </dsp:txXfrm>
    </dsp:sp>
    <dsp:sp modelId="{61ECAB10-CEFF-4E62-85CC-849600E8B6AE}">
      <dsp:nvSpPr>
        <dsp:cNvPr id="0" name=""/>
        <dsp:cNvSpPr/>
      </dsp:nvSpPr>
      <dsp:spPr>
        <a:xfrm>
          <a:off x="4195245" y="4254075"/>
          <a:ext cx="3801509" cy="325834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26CA6FE9-A472-4742-8354-ECA06C14B601}">
      <dsp:nvSpPr>
        <dsp:cNvPr id="0" name=""/>
        <dsp:cNvSpPr/>
      </dsp:nvSpPr>
      <dsp:spPr>
        <a:xfrm>
          <a:off x="4157382" y="6578676"/>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南港高中分享</a:t>
          </a:r>
        </a:p>
      </dsp:txBody>
      <dsp:txXfrm>
        <a:off x="4157382" y="6578676"/>
        <a:ext cx="3801509" cy="782002"/>
      </dsp:txXfrm>
    </dsp:sp>
    <dsp:sp modelId="{0AFA694E-F280-49BC-BAE5-DA7EFE29331D}">
      <dsp:nvSpPr>
        <dsp:cNvPr id="0" name=""/>
        <dsp:cNvSpPr/>
      </dsp:nvSpPr>
      <dsp:spPr>
        <a:xfrm>
          <a:off x="8384497" y="4254075"/>
          <a:ext cx="3801509" cy="3258343"/>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0B0CBBA4-9EFE-4597-B7DB-DE337F873295}">
      <dsp:nvSpPr>
        <dsp:cNvPr id="0" name=""/>
        <dsp:cNvSpPr/>
      </dsp:nvSpPr>
      <dsp:spPr>
        <a:xfrm>
          <a:off x="8389743" y="6615454"/>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蘭州國中分享</a:t>
          </a:r>
        </a:p>
      </dsp:txBody>
      <dsp:txXfrm>
        <a:off x="8389743" y="6615454"/>
        <a:ext cx="3801509" cy="7820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D1DC0-8D8F-4963-8E08-F58F1CD7DD5C}">
      <dsp:nvSpPr>
        <dsp:cNvPr id="0" name=""/>
        <dsp:cNvSpPr/>
      </dsp:nvSpPr>
      <dsp:spPr>
        <a:xfrm>
          <a:off x="5992" y="615580"/>
          <a:ext cx="3801509" cy="325834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472595C7-947C-4C1B-839F-3FF31AEE1955}">
      <dsp:nvSpPr>
        <dsp:cNvPr id="0" name=""/>
        <dsp:cNvSpPr/>
      </dsp:nvSpPr>
      <dsp:spPr>
        <a:xfrm>
          <a:off x="21426" y="98308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萬華國中分享</a:t>
          </a:r>
        </a:p>
      </dsp:txBody>
      <dsp:txXfrm>
        <a:off x="21426" y="983080"/>
        <a:ext cx="3801509" cy="782002"/>
      </dsp:txXfrm>
    </dsp:sp>
    <dsp:sp modelId="{6B93C839-3785-4DCB-B50A-FB80105D3324}">
      <dsp:nvSpPr>
        <dsp:cNvPr id="0" name=""/>
        <dsp:cNvSpPr/>
      </dsp:nvSpPr>
      <dsp:spPr>
        <a:xfrm>
          <a:off x="4195245" y="615580"/>
          <a:ext cx="3801509" cy="325834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B5D91277-6868-4D64-890A-725329507145}">
      <dsp:nvSpPr>
        <dsp:cNvPr id="0" name=""/>
        <dsp:cNvSpPr/>
      </dsp:nvSpPr>
      <dsp:spPr>
        <a:xfrm>
          <a:off x="4213872" y="1005015"/>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璧純教授回饋</a:t>
          </a:r>
        </a:p>
      </dsp:txBody>
      <dsp:txXfrm>
        <a:off x="4213872" y="1005015"/>
        <a:ext cx="3801509" cy="782002"/>
      </dsp:txXfrm>
    </dsp:sp>
    <dsp:sp modelId="{80734DDE-2998-4627-97E3-378BC11BF0A4}">
      <dsp:nvSpPr>
        <dsp:cNvPr id="0" name=""/>
        <dsp:cNvSpPr/>
      </dsp:nvSpPr>
      <dsp:spPr>
        <a:xfrm>
          <a:off x="8384497" y="615580"/>
          <a:ext cx="3801509" cy="325834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57A417EC-B35D-40DE-B1BD-D658FD45FF78}">
      <dsp:nvSpPr>
        <dsp:cNvPr id="0" name=""/>
        <dsp:cNvSpPr/>
      </dsp:nvSpPr>
      <dsp:spPr>
        <a:xfrm>
          <a:off x="8390490" y="943651"/>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余霖聘督指導</a:t>
          </a:r>
        </a:p>
      </dsp:txBody>
      <dsp:txXfrm>
        <a:off x="8390490" y="943651"/>
        <a:ext cx="3801509" cy="782002"/>
      </dsp:txXfrm>
    </dsp:sp>
    <dsp:sp modelId="{EAA95E22-36E9-4ABD-B80D-79F0857361E6}">
      <dsp:nvSpPr>
        <dsp:cNvPr id="0" name=""/>
        <dsp:cNvSpPr/>
      </dsp:nvSpPr>
      <dsp:spPr>
        <a:xfrm>
          <a:off x="2100618" y="4254075"/>
          <a:ext cx="3801509" cy="325834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53E48766-2829-49E9-B6AD-69B25756D5CA}">
      <dsp:nvSpPr>
        <dsp:cNvPr id="0" name=""/>
        <dsp:cNvSpPr/>
      </dsp:nvSpPr>
      <dsp:spPr>
        <a:xfrm>
          <a:off x="2128065" y="6616651"/>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綜合座談</a:t>
          </a:r>
        </a:p>
      </dsp:txBody>
      <dsp:txXfrm>
        <a:off x="2128065" y="6616651"/>
        <a:ext cx="3801509" cy="782002"/>
      </dsp:txXfrm>
    </dsp:sp>
    <dsp:sp modelId="{BCF9F943-24E2-46C1-96AB-2AF0ECB60F65}">
      <dsp:nvSpPr>
        <dsp:cNvPr id="0" name=""/>
        <dsp:cNvSpPr/>
      </dsp:nvSpPr>
      <dsp:spPr>
        <a:xfrm>
          <a:off x="6289871" y="4254075"/>
          <a:ext cx="3801509" cy="325834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D54F8CC1-6597-4B8C-8845-07F9A3941C8D}">
      <dsp:nvSpPr>
        <dsp:cNvPr id="0" name=""/>
        <dsp:cNvSpPr/>
      </dsp:nvSpPr>
      <dsp:spPr>
        <a:xfrm>
          <a:off x="6276262" y="6471034"/>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富財課督致詞</a:t>
          </a:r>
        </a:p>
      </dsp:txBody>
      <dsp:txXfrm>
        <a:off x="6276262" y="6471034"/>
        <a:ext cx="3801509" cy="782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AF9FE-957E-41C6-8166-0F409EDEFA76}">
      <dsp:nvSpPr>
        <dsp:cNvPr id="0" name=""/>
        <dsp:cNvSpPr/>
      </dsp:nvSpPr>
      <dsp:spPr>
        <a:xfrm>
          <a:off x="0" y="30480"/>
          <a:ext cx="7726979" cy="269183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a:ln>
          <a:noFill/>
        </a:ln>
        <a:effectLst/>
      </dsp:spPr>
      <dsp:style>
        <a:lnRef idx="0">
          <a:scrgbClr r="0" g="0" b="0"/>
        </a:lnRef>
        <a:fillRef idx="1">
          <a:scrgbClr r="0" g="0" b="0"/>
        </a:fillRef>
        <a:effectRef idx="0">
          <a:scrgbClr r="0" g="0" b="0"/>
        </a:effectRef>
        <a:fontRef idx="minor"/>
      </dsp:style>
    </dsp:sp>
    <dsp:sp modelId="{AE24F84E-CEF4-4E77-A636-8740BBA83605}">
      <dsp:nvSpPr>
        <dsp:cNvPr id="0" name=""/>
        <dsp:cNvSpPr/>
      </dsp:nvSpPr>
      <dsp:spPr>
        <a:xfrm>
          <a:off x="4962206" y="2312750"/>
          <a:ext cx="7199992" cy="719998"/>
        </a:xfrm>
        <a:prstGeom prst="rect">
          <a:avLst/>
        </a:prstGeom>
        <a:solidFill>
          <a:srgbClr val="443B12">
            <a:alpha val="55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源樣黑體 B" panose="02020500000000000000" charset="-120"/>
              <a:ea typeface="源樣黑體 B" panose="02020500000000000000" charset="-120"/>
            </a:rPr>
            <a:t>112</a:t>
          </a:r>
          <a:r>
            <a:rPr lang="zh-TW" altLang="en-US" sz="2800" kern="1200" dirty="0">
              <a:latin typeface="源樣黑體 B" panose="02020500000000000000" charset="-120"/>
              <a:ea typeface="源樣黑體 B" panose="02020500000000000000" charset="-120"/>
            </a:rPr>
            <a:t>年</a:t>
          </a:r>
          <a:r>
            <a:rPr lang="en-US" altLang="zh-TW" sz="2800" kern="1200" dirty="0">
              <a:latin typeface="源樣黑體 B" panose="02020500000000000000" charset="-120"/>
              <a:ea typeface="源樣黑體 B" panose="02020500000000000000" charset="-120"/>
            </a:rPr>
            <a:t>9</a:t>
          </a:r>
          <a:r>
            <a:rPr lang="zh-TW" altLang="en-US" sz="2800" kern="1200" dirty="0">
              <a:latin typeface="源樣黑體 B" panose="02020500000000000000" charset="-120"/>
              <a:ea typeface="源樣黑體 B" panose="02020500000000000000" charset="-120"/>
            </a:rPr>
            <a:t>月</a:t>
          </a:r>
          <a:r>
            <a:rPr lang="en-US" altLang="zh-TW" sz="2800" kern="1200" dirty="0">
              <a:latin typeface="源樣黑體 B" panose="02020500000000000000" charset="-120"/>
              <a:ea typeface="源樣黑體 B" panose="02020500000000000000" charset="-120"/>
            </a:rPr>
            <a:t>19</a:t>
          </a:r>
          <a:r>
            <a:rPr lang="zh-TW" altLang="en-US" sz="2800" kern="1200" dirty="0">
              <a:latin typeface="源樣黑體 B" panose="02020500000000000000" charset="-120"/>
              <a:ea typeface="源樣黑體 B" panose="02020500000000000000" charset="-120"/>
            </a:rPr>
            <a:t>日活化學校分群會議－第一群組</a:t>
          </a:r>
        </a:p>
      </dsp:txBody>
      <dsp:txXfrm>
        <a:off x="4962206" y="2312750"/>
        <a:ext cx="7199992" cy="719998"/>
      </dsp:txXfrm>
    </dsp:sp>
    <dsp:sp modelId="{33F9CBE6-500D-4302-8D32-95E3074AAF2F}">
      <dsp:nvSpPr>
        <dsp:cNvPr id="0" name=""/>
        <dsp:cNvSpPr/>
      </dsp:nvSpPr>
      <dsp:spPr>
        <a:xfrm>
          <a:off x="1053932" y="3144313"/>
          <a:ext cx="7726979" cy="269183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a:ln>
          <a:noFill/>
        </a:ln>
        <a:effectLst/>
      </dsp:spPr>
      <dsp:style>
        <a:lnRef idx="0">
          <a:scrgbClr r="0" g="0" b="0"/>
        </a:lnRef>
        <a:fillRef idx="1">
          <a:scrgbClr r="0" g="0" b="0"/>
        </a:fillRef>
        <a:effectRef idx="0">
          <a:scrgbClr r="0" g="0" b="0"/>
        </a:effectRef>
        <a:fontRef idx="minor"/>
      </dsp:style>
    </dsp:sp>
    <dsp:sp modelId="{163449C3-CAEB-4ED2-9C93-151217A5E579}">
      <dsp:nvSpPr>
        <dsp:cNvPr id="0" name=""/>
        <dsp:cNvSpPr/>
      </dsp:nvSpPr>
      <dsp:spPr>
        <a:xfrm>
          <a:off x="6292046" y="5222162"/>
          <a:ext cx="7199992" cy="719998"/>
        </a:xfrm>
        <a:prstGeom prst="rect">
          <a:avLst/>
        </a:prstGeom>
        <a:solidFill>
          <a:srgbClr val="443B12">
            <a:alpha val="55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源樣黑體 B" panose="02020500000000000000" charset="-120"/>
              <a:ea typeface="源樣黑體 B" panose="02020500000000000000" charset="-120"/>
            </a:rPr>
            <a:t>112</a:t>
          </a:r>
          <a:r>
            <a:rPr lang="zh-TW" altLang="en-US" sz="2800" kern="1200" dirty="0">
              <a:latin typeface="源樣黑體 B" panose="02020500000000000000" charset="-120"/>
              <a:ea typeface="源樣黑體 B" panose="02020500000000000000" charset="-120"/>
            </a:rPr>
            <a:t>年</a:t>
          </a:r>
          <a:r>
            <a:rPr lang="en-US" altLang="zh-TW" sz="2800" kern="1200" dirty="0">
              <a:latin typeface="源樣黑體 B" panose="02020500000000000000" charset="-120"/>
              <a:ea typeface="源樣黑體 B" panose="02020500000000000000" charset="-120"/>
            </a:rPr>
            <a:t>9</a:t>
          </a:r>
          <a:r>
            <a:rPr lang="zh-TW" altLang="en-US" sz="2800" kern="1200" dirty="0">
              <a:latin typeface="源樣黑體 B" panose="02020500000000000000" charset="-120"/>
              <a:ea typeface="源樣黑體 B" panose="02020500000000000000" charset="-120"/>
            </a:rPr>
            <a:t>月</a:t>
          </a:r>
          <a:r>
            <a:rPr lang="en-US" altLang="zh-TW" sz="2800" kern="1200" dirty="0">
              <a:latin typeface="源樣黑體 B" panose="02020500000000000000" charset="-120"/>
              <a:ea typeface="源樣黑體 B" panose="02020500000000000000" charset="-120"/>
            </a:rPr>
            <a:t>19</a:t>
          </a:r>
          <a:r>
            <a:rPr lang="zh-TW" altLang="en-US" sz="2800" kern="1200" dirty="0">
              <a:latin typeface="源樣黑體 B" panose="02020500000000000000" charset="-120"/>
              <a:ea typeface="源樣黑體 B" panose="02020500000000000000" charset="-120"/>
            </a:rPr>
            <a:t>日活化學校分群會議－第二群組</a:t>
          </a:r>
        </a:p>
      </dsp:txBody>
      <dsp:txXfrm>
        <a:off x="6292046" y="5222162"/>
        <a:ext cx="7199992" cy="719998"/>
      </dsp:txXfrm>
    </dsp:sp>
    <dsp:sp modelId="{FDE3CCC6-4CC4-43A1-9F09-61CEFE923444}">
      <dsp:nvSpPr>
        <dsp:cNvPr id="0" name=""/>
        <dsp:cNvSpPr/>
      </dsp:nvSpPr>
      <dsp:spPr>
        <a:xfrm>
          <a:off x="2699116" y="6002988"/>
          <a:ext cx="7726979" cy="269183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a:noFill/>
        </a:ln>
        <a:effectLst/>
      </dsp:spPr>
      <dsp:style>
        <a:lnRef idx="0">
          <a:scrgbClr r="0" g="0" b="0"/>
        </a:lnRef>
        <a:fillRef idx="1">
          <a:scrgbClr r="0" g="0" b="0"/>
        </a:fillRef>
        <a:effectRef idx="0">
          <a:scrgbClr r="0" g="0" b="0"/>
        </a:effectRef>
        <a:fontRef idx="minor"/>
      </dsp:style>
    </dsp:sp>
    <dsp:sp modelId="{338F2A1D-8658-4F23-9458-FCB2B0B3AD83}">
      <dsp:nvSpPr>
        <dsp:cNvPr id="0" name=""/>
        <dsp:cNvSpPr/>
      </dsp:nvSpPr>
      <dsp:spPr>
        <a:xfrm>
          <a:off x="6577201" y="8002908"/>
          <a:ext cx="7199992" cy="719998"/>
        </a:xfrm>
        <a:prstGeom prst="rect">
          <a:avLst/>
        </a:prstGeom>
        <a:solidFill>
          <a:srgbClr val="443B12">
            <a:alpha val="55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源樣黑體 B" panose="02020500000000000000" charset="-120"/>
              <a:ea typeface="源樣黑體 B" panose="02020500000000000000" charset="-120"/>
            </a:rPr>
            <a:t>112</a:t>
          </a:r>
          <a:r>
            <a:rPr lang="zh-TW" altLang="en-US" sz="2800" kern="1200" dirty="0">
              <a:latin typeface="源樣黑體 B" panose="02020500000000000000" charset="-120"/>
              <a:ea typeface="源樣黑體 B" panose="02020500000000000000" charset="-120"/>
            </a:rPr>
            <a:t>年</a:t>
          </a:r>
          <a:r>
            <a:rPr lang="en-US" altLang="zh-TW" sz="2800" kern="1200" dirty="0">
              <a:latin typeface="源樣黑體 B" panose="02020500000000000000" charset="-120"/>
              <a:ea typeface="源樣黑體 B" panose="02020500000000000000" charset="-120"/>
            </a:rPr>
            <a:t>9</a:t>
          </a:r>
          <a:r>
            <a:rPr lang="zh-TW" altLang="en-US" sz="2800" kern="1200" dirty="0">
              <a:latin typeface="源樣黑體 B" panose="02020500000000000000" charset="-120"/>
              <a:ea typeface="源樣黑體 B" panose="02020500000000000000" charset="-120"/>
            </a:rPr>
            <a:t>月</a:t>
          </a:r>
          <a:r>
            <a:rPr lang="en-US" altLang="zh-TW" sz="2800" kern="1200" dirty="0">
              <a:latin typeface="源樣黑體 B" panose="02020500000000000000" charset="-120"/>
              <a:ea typeface="源樣黑體 B" panose="02020500000000000000" charset="-120"/>
            </a:rPr>
            <a:t>19</a:t>
          </a:r>
          <a:r>
            <a:rPr lang="zh-TW" altLang="en-US" sz="2800" kern="1200" dirty="0">
              <a:latin typeface="源樣黑體 B" panose="02020500000000000000" charset="-120"/>
              <a:ea typeface="源樣黑體 B" panose="02020500000000000000" charset="-120"/>
            </a:rPr>
            <a:t>日活化學校分群會議－第三群組</a:t>
          </a:r>
        </a:p>
      </dsp:txBody>
      <dsp:txXfrm>
        <a:off x="6577201" y="8002908"/>
        <a:ext cx="7199992" cy="71999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D1DC0-8D8F-4963-8E08-F58F1CD7DD5C}">
      <dsp:nvSpPr>
        <dsp:cNvPr id="0" name=""/>
        <dsp:cNvSpPr/>
      </dsp:nvSpPr>
      <dsp:spPr>
        <a:xfrm>
          <a:off x="5992" y="615580"/>
          <a:ext cx="3801509" cy="325834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472595C7-947C-4C1B-839F-3FF31AEE1955}">
      <dsp:nvSpPr>
        <dsp:cNvPr id="0" name=""/>
        <dsp:cNvSpPr/>
      </dsp:nvSpPr>
      <dsp:spPr>
        <a:xfrm>
          <a:off x="64649" y="957305"/>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蔡校長主持</a:t>
          </a:r>
        </a:p>
      </dsp:txBody>
      <dsp:txXfrm>
        <a:off x="64649" y="957305"/>
        <a:ext cx="3801509" cy="782002"/>
      </dsp:txXfrm>
    </dsp:sp>
    <dsp:sp modelId="{C6219FF5-939D-436A-AA1E-4632186C7051}">
      <dsp:nvSpPr>
        <dsp:cNvPr id="0" name=""/>
        <dsp:cNvSpPr/>
      </dsp:nvSpPr>
      <dsp:spPr>
        <a:xfrm>
          <a:off x="4195245" y="615580"/>
          <a:ext cx="3801509" cy="325834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E52461DA-FE95-4F29-9471-A9605119FD65}">
      <dsp:nvSpPr>
        <dsp:cNvPr id="0" name=""/>
        <dsp:cNvSpPr/>
      </dsp:nvSpPr>
      <dsp:spPr>
        <a:xfrm>
          <a:off x="4216685" y="1065565"/>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景興國中分享</a:t>
          </a:r>
        </a:p>
      </dsp:txBody>
      <dsp:txXfrm>
        <a:off x="4216685" y="1065565"/>
        <a:ext cx="3801509" cy="782002"/>
      </dsp:txXfrm>
    </dsp:sp>
    <dsp:sp modelId="{B9E11EE8-94D2-475A-A4F4-396EB180D503}">
      <dsp:nvSpPr>
        <dsp:cNvPr id="0" name=""/>
        <dsp:cNvSpPr/>
      </dsp:nvSpPr>
      <dsp:spPr>
        <a:xfrm>
          <a:off x="8384497" y="615580"/>
          <a:ext cx="3801509" cy="325834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CC86EA7D-3120-451E-BD48-A0F52CE8E86E}">
      <dsp:nvSpPr>
        <dsp:cNvPr id="0" name=""/>
        <dsp:cNvSpPr/>
      </dsp:nvSpPr>
      <dsp:spPr>
        <a:xfrm>
          <a:off x="8390490" y="104661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天母國中分享</a:t>
          </a:r>
        </a:p>
      </dsp:txBody>
      <dsp:txXfrm>
        <a:off x="8390490" y="1046610"/>
        <a:ext cx="3801509" cy="782002"/>
      </dsp:txXfrm>
    </dsp:sp>
    <dsp:sp modelId="{6B93C839-3785-4DCB-B50A-FB80105D3324}">
      <dsp:nvSpPr>
        <dsp:cNvPr id="0" name=""/>
        <dsp:cNvSpPr/>
      </dsp:nvSpPr>
      <dsp:spPr>
        <a:xfrm>
          <a:off x="2100618" y="4254075"/>
          <a:ext cx="3801509" cy="325834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B5D91277-6868-4D64-890A-725329507145}">
      <dsp:nvSpPr>
        <dsp:cNvPr id="0" name=""/>
        <dsp:cNvSpPr/>
      </dsp:nvSpPr>
      <dsp:spPr>
        <a:xfrm>
          <a:off x="2104002" y="460125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興華教授指導</a:t>
          </a:r>
        </a:p>
      </dsp:txBody>
      <dsp:txXfrm>
        <a:off x="2104002" y="4601250"/>
        <a:ext cx="3801509" cy="782002"/>
      </dsp:txXfrm>
    </dsp:sp>
    <dsp:sp modelId="{61ECAB10-CEFF-4E62-85CC-849600E8B6AE}">
      <dsp:nvSpPr>
        <dsp:cNvPr id="0" name=""/>
        <dsp:cNvSpPr/>
      </dsp:nvSpPr>
      <dsp:spPr>
        <a:xfrm>
          <a:off x="6289871" y="4254075"/>
          <a:ext cx="3801509" cy="325834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26CA6FE9-A472-4742-8354-ECA06C14B601}">
      <dsp:nvSpPr>
        <dsp:cNvPr id="0" name=""/>
        <dsp:cNvSpPr/>
      </dsp:nvSpPr>
      <dsp:spPr>
        <a:xfrm>
          <a:off x="6315569" y="4613301"/>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介壽國中分享</a:t>
          </a:r>
        </a:p>
      </dsp:txBody>
      <dsp:txXfrm>
        <a:off x="6315569" y="4613301"/>
        <a:ext cx="3801509" cy="78200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D1DC0-8D8F-4963-8E08-F58F1CD7DD5C}">
      <dsp:nvSpPr>
        <dsp:cNvPr id="0" name=""/>
        <dsp:cNvSpPr/>
      </dsp:nvSpPr>
      <dsp:spPr>
        <a:xfrm>
          <a:off x="5992" y="615580"/>
          <a:ext cx="3801509" cy="325834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472595C7-947C-4C1B-839F-3FF31AEE1955}">
      <dsp:nvSpPr>
        <dsp:cNvPr id="0" name=""/>
        <dsp:cNvSpPr/>
      </dsp:nvSpPr>
      <dsp:spPr>
        <a:xfrm>
          <a:off x="0" y="2928991"/>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中山國中分享</a:t>
          </a:r>
        </a:p>
      </dsp:txBody>
      <dsp:txXfrm>
        <a:off x="0" y="2928991"/>
        <a:ext cx="3801509" cy="782002"/>
      </dsp:txXfrm>
    </dsp:sp>
    <dsp:sp modelId="{6B93C839-3785-4DCB-B50A-FB80105D3324}">
      <dsp:nvSpPr>
        <dsp:cNvPr id="0" name=""/>
        <dsp:cNvSpPr/>
      </dsp:nvSpPr>
      <dsp:spPr>
        <a:xfrm>
          <a:off x="4195245" y="615580"/>
          <a:ext cx="3801509" cy="325834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B5D91277-6868-4D64-890A-725329507145}">
      <dsp:nvSpPr>
        <dsp:cNvPr id="0" name=""/>
        <dsp:cNvSpPr/>
      </dsp:nvSpPr>
      <dsp:spPr>
        <a:xfrm>
          <a:off x="4216685" y="2924847"/>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興福國中分享</a:t>
          </a:r>
        </a:p>
      </dsp:txBody>
      <dsp:txXfrm>
        <a:off x="4216685" y="2924847"/>
        <a:ext cx="3801509" cy="782002"/>
      </dsp:txXfrm>
    </dsp:sp>
    <dsp:sp modelId="{EAA95E22-36E9-4ABD-B80D-79F0857361E6}">
      <dsp:nvSpPr>
        <dsp:cNvPr id="0" name=""/>
        <dsp:cNvSpPr/>
      </dsp:nvSpPr>
      <dsp:spPr>
        <a:xfrm>
          <a:off x="8384497" y="615580"/>
          <a:ext cx="3801509" cy="325834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53E48766-2829-49E9-B6AD-69B25756D5CA}">
      <dsp:nvSpPr>
        <dsp:cNvPr id="0" name=""/>
        <dsp:cNvSpPr/>
      </dsp:nvSpPr>
      <dsp:spPr>
        <a:xfrm>
          <a:off x="8390490" y="2884026"/>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璧純教授指導</a:t>
          </a:r>
        </a:p>
      </dsp:txBody>
      <dsp:txXfrm>
        <a:off x="8390490" y="2884026"/>
        <a:ext cx="3801509" cy="782002"/>
      </dsp:txXfrm>
    </dsp:sp>
    <dsp:sp modelId="{02B1DE13-99C5-4A64-8318-C34107EE9136}">
      <dsp:nvSpPr>
        <dsp:cNvPr id="0" name=""/>
        <dsp:cNvSpPr/>
      </dsp:nvSpPr>
      <dsp:spPr>
        <a:xfrm>
          <a:off x="2100618" y="4254075"/>
          <a:ext cx="3801509" cy="3258343"/>
        </a:xfrm>
        <a:prstGeom prst="rect">
          <a:avLst/>
        </a:prstGeom>
        <a:blipFill>
          <a:blip xmlns:r="http://schemas.openxmlformats.org/officeDocument/2006/relationships" r:embed="rId4"/>
          <a:srcRect/>
          <a:stretch>
            <a:fillRect l="-7000" r="-7000"/>
          </a:stretch>
        </a:blipFill>
        <a:ln>
          <a:noFill/>
        </a:ln>
        <a:effectLst/>
      </dsp:spPr>
      <dsp:style>
        <a:lnRef idx="0">
          <a:scrgbClr r="0" g="0" b="0"/>
        </a:lnRef>
        <a:fillRef idx="1">
          <a:scrgbClr r="0" g="0" b="0"/>
        </a:fillRef>
        <a:effectRef idx="0">
          <a:scrgbClr r="0" g="0" b="0"/>
        </a:effectRef>
        <a:fontRef idx="minor"/>
      </dsp:style>
    </dsp:sp>
    <dsp:sp modelId="{E4E53758-EB2F-43FE-93A6-720576FA6AA6}">
      <dsp:nvSpPr>
        <dsp:cNvPr id="0" name=""/>
        <dsp:cNvSpPr/>
      </dsp:nvSpPr>
      <dsp:spPr>
        <a:xfrm>
          <a:off x="2097729" y="647869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綜合座談</a:t>
          </a:r>
        </a:p>
      </dsp:txBody>
      <dsp:txXfrm>
        <a:off x="2097729" y="6478690"/>
        <a:ext cx="3801509" cy="782002"/>
      </dsp:txXfrm>
    </dsp:sp>
    <dsp:sp modelId="{046C3946-EB88-4D53-A387-1697D970497D}">
      <dsp:nvSpPr>
        <dsp:cNvPr id="0" name=""/>
        <dsp:cNvSpPr/>
      </dsp:nvSpPr>
      <dsp:spPr>
        <a:xfrm>
          <a:off x="6289871" y="4254075"/>
          <a:ext cx="3801509" cy="3258343"/>
        </a:xfrm>
        <a:prstGeom prst="rect">
          <a:avLst/>
        </a:prstGeom>
        <a:blipFill>
          <a:blip xmlns:r="http://schemas.openxmlformats.org/officeDocument/2006/relationships" r:embed="rId5"/>
          <a:srcRect/>
          <a:stretch>
            <a:fillRect l="-7000" r="-7000"/>
          </a:stretch>
        </a:blipFill>
        <a:ln>
          <a:noFill/>
        </a:ln>
        <a:effectLst/>
      </dsp:spPr>
      <dsp:style>
        <a:lnRef idx="0">
          <a:scrgbClr r="0" g="0" b="0"/>
        </a:lnRef>
        <a:fillRef idx="1">
          <a:scrgbClr r="0" g="0" b="0"/>
        </a:fillRef>
        <a:effectRef idx="0">
          <a:scrgbClr r="0" g="0" b="0"/>
        </a:effectRef>
        <a:fontRef idx="minor"/>
      </dsp:style>
    </dsp:sp>
    <dsp:sp modelId="{BBE87F58-1367-40DA-9FEE-24BC9106E692}">
      <dsp:nvSpPr>
        <dsp:cNvPr id="0" name=""/>
        <dsp:cNvSpPr/>
      </dsp:nvSpPr>
      <dsp:spPr>
        <a:xfrm>
          <a:off x="6293672" y="6552479"/>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綜合座談</a:t>
          </a:r>
        </a:p>
      </dsp:txBody>
      <dsp:txXfrm>
        <a:off x="6293672" y="6552479"/>
        <a:ext cx="3801509" cy="78200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D1DC0-8D8F-4963-8E08-F58F1CD7DD5C}">
      <dsp:nvSpPr>
        <dsp:cNvPr id="0" name=""/>
        <dsp:cNvSpPr/>
      </dsp:nvSpPr>
      <dsp:spPr>
        <a:xfrm>
          <a:off x="5992" y="615580"/>
          <a:ext cx="3801509" cy="325834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472595C7-947C-4C1B-839F-3FF31AEE1955}">
      <dsp:nvSpPr>
        <dsp:cNvPr id="0" name=""/>
        <dsp:cNvSpPr/>
      </dsp:nvSpPr>
      <dsp:spPr>
        <a:xfrm>
          <a:off x="64649" y="957305"/>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張校長主持</a:t>
          </a:r>
        </a:p>
      </dsp:txBody>
      <dsp:txXfrm>
        <a:off x="64649" y="957305"/>
        <a:ext cx="3801509" cy="782002"/>
      </dsp:txXfrm>
    </dsp:sp>
    <dsp:sp modelId="{C6219FF5-939D-436A-AA1E-4632186C7051}">
      <dsp:nvSpPr>
        <dsp:cNvPr id="0" name=""/>
        <dsp:cNvSpPr/>
      </dsp:nvSpPr>
      <dsp:spPr>
        <a:xfrm>
          <a:off x="4195245" y="615580"/>
          <a:ext cx="3801509" cy="325834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E52461DA-FE95-4F29-9471-A9605119FD65}">
      <dsp:nvSpPr>
        <dsp:cNvPr id="0" name=""/>
        <dsp:cNvSpPr/>
      </dsp:nvSpPr>
      <dsp:spPr>
        <a:xfrm>
          <a:off x="4216685" y="1065565"/>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格致國中分享</a:t>
          </a:r>
        </a:p>
      </dsp:txBody>
      <dsp:txXfrm>
        <a:off x="4216685" y="1065565"/>
        <a:ext cx="3801509" cy="782002"/>
      </dsp:txXfrm>
    </dsp:sp>
    <dsp:sp modelId="{B9E11EE8-94D2-475A-A4F4-396EB180D503}">
      <dsp:nvSpPr>
        <dsp:cNvPr id="0" name=""/>
        <dsp:cNvSpPr/>
      </dsp:nvSpPr>
      <dsp:spPr>
        <a:xfrm>
          <a:off x="8384497" y="615580"/>
          <a:ext cx="3801509" cy="325834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CC86EA7D-3120-451E-BD48-A0F52CE8E86E}">
      <dsp:nvSpPr>
        <dsp:cNvPr id="0" name=""/>
        <dsp:cNvSpPr/>
      </dsp:nvSpPr>
      <dsp:spPr>
        <a:xfrm>
          <a:off x="8390490" y="104661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至善國中分享</a:t>
          </a:r>
        </a:p>
      </dsp:txBody>
      <dsp:txXfrm>
        <a:off x="8390490" y="1046610"/>
        <a:ext cx="3801509" cy="782002"/>
      </dsp:txXfrm>
    </dsp:sp>
    <dsp:sp modelId="{6B93C839-3785-4DCB-B50A-FB80105D3324}">
      <dsp:nvSpPr>
        <dsp:cNvPr id="0" name=""/>
        <dsp:cNvSpPr/>
      </dsp:nvSpPr>
      <dsp:spPr>
        <a:xfrm>
          <a:off x="5992" y="4254075"/>
          <a:ext cx="3801509" cy="325834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B5D91277-6868-4D64-890A-725329507145}">
      <dsp:nvSpPr>
        <dsp:cNvPr id="0" name=""/>
        <dsp:cNvSpPr/>
      </dsp:nvSpPr>
      <dsp:spPr>
        <a:xfrm>
          <a:off x="9375" y="460125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余霖聘督指導</a:t>
          </a:r>
        </a:p>
      </dsp:txBody>
      <dsp:txXfrm>
        <a:off x="9375" y="4601250"/>
        <a:ext cx="3801509" cy="782002"/>
      </dsp:txXfrm>
    </dsp:sp>
    <dsp:sp modelId="{61ECAB10-CEFF-4E62-85CC-849600E8B6AE}">
      <dsp:nvSpPr>
        <dsp:cNvPr id="0" name=""/>
        <dsp:cNvSpPr/>
      </dsp:nvSpPr>
      <dsp:spPr>
        <a:xfrm>
          <a:off x="4195245" y="4254075"/>
          <a:ext cx="3801509" cy="325834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26CA6FE9-A472-4742-8354-ECA06C14B601}">
      <dsp:nvSpPr>
        <dsp:cNvPr id="0" name=""/>
        <dsp:cNvSpPr/>
      </dsp:nvSpPr>
      <dsp:spPr>
        <a:xfrm>
          <a:off x="4220943" y="4613301"/>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瑠公國中分享</a:t>
          </a:r>
        </a:p>
      </dsp:txBody>
      <dsp:txXfrm>
        <a:off x="4220943" y="4613301"/>
        <a:ext cx="3801509" cy="782002"/>
      </dsp:txXfrm>
    </dsp:sp>
    <dsp:sp modelId="{AEC63F2D-4461-4E69-B0D9-3CD82EC31AB9}">
      <dsp:nvSpPr>
        <dsp:cNvPr id="0" name=""/>
        <dsp:cNvSpPr/>
      </dsp:nvSpPr>
      <dsp:spPr>
        <a:xfrm>
          <a:off x="8384497" y="4254075"/>
          <a:ext cx="3801509" cy="3258343"/>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1C176E15-FAEB-4156-9D18-1E5596752F30}">
      <dsp:nvSpPr>
        <dsp:cNvPr id="0" name=""/>
        <dsp:cNvSpPr/>
      </dsp:nvSpPr>
      <dsp:spPr>
        <a:xfrm>
          <a:off x="8390490" y="4621254"/>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latin typeface="華康方圓體W7" panose="040B0709000000000000" pitchFamily="81" charset="-120"/>
              <a:ea typeface="華康方圓體W7" panose="040B0709000000000000" pitchFamily="81" charset="-120"/>
            </a:rPr>
            <a:t>永吉國中分享</a:t>
          </a:r>
        </a:p>
      </dsp:txBody>
      <dsp:txXfrm>
        <a:off x="8390490" y="4621254"/>
        <a:ext cx="3801509" cy="78200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D1DC0-8D8F-4963-8E08-F58F1CD7DD5C}">
      <dsp:nvSpPr>
        <dsp:cNvPr id="0" name=""/>
        <dsp:cNvSpPr/>
      </dsp:nvSpPr>
      <dsp:spPr>
        <a:xfrm>
          <a:off x="5992" y="615580"/>
          <a:ext cx="3801509" cy="325834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472595C7-947C-4C1B-839F-3FF31AEE1955}">
      <dsp:nvSpPr>
        <dsp:cNvPr id="0" name=""/>
        <dsp:cNvSpPr/>
      </dsp:nvSpPr>
      <dsp:spPr>
        <a:xfrm>
          <a:off x="21426" y="2945171"/>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latin typeface="華康方圓體W7" panose="040B0709000000000000" pitchFamily="81" charset="-120"/>
              <a:ea typeface="華康方圓體W7" panose="040B0709000000000000" pitchFamily="81" charset="-120"/>
            </a:rPr>
            <a:t>麗山國中分享</a:t>
          </a:r>
        </a:p>
      </dsp:txBody>
      <dsp:txXfrm>
        <a:off x="21426" y="2945171"/>
        <a:ext cx="3801509" cy="782002"/>
      </dsp:txXfrm>
    </dsp:sp>
    <dsp:sp modelId="{EAA95E22-36E9-4ABD-B80D-79F0857361E6}">
      <dsp:nvSpPr>
        <dsp:cNvPr id="0" name=""/>
        <dsp:cNvSpPr/>
      </dsp:nvSpPr>
      <dsp:spPr>
        <a:xfrm>
          <a:off x="4195245" y="615580"/>
          <a:ext cx="3801509" cy="325834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53E48766-2829-49E9-B6AD-69B25756D5CA}">
      <dsp:nvSpPr>
        <dsp:cNvPr id="0" name=""/>
        <dsp:cNvSpPr/>
      </dsp:nvSpPr>
      <dsp:spPr>
        <a:xfrm>
          <a:off x="4200491" y="2968232"/>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latin typeface="華康方圓體W7" panose="040B0709000000000000" pitchFamily="81" charset="-120"/>
              <a:ea typeface="華康方圓體W7" panose="040B0709000000000000" pitchFamily="81" charset="-120"/>
            </a:rPr>
            <a:t>璧純教授回饋</a:t>
          </a:r>
        </a:p>
      </dsp:txBody>
      <dsp:txXfrm>
        <a:off x="4200491" y="2968232"/>
        <a:ext cx="3801509" cy="782002"/>
      </dsp:txXfrm>
    </dsp:sp>
    <dsp:sp modelId="{02B1DE13-99C5-4A64-8318-C34107EE9136}">
      <dsp:nvSpPr>
        <dsp:cNvPr id="0" name=""/>
        <dsp:cNvSpPr/>
      </dsp:nvSpPr>
      <dsp:spPr>
        <a:xfrm>
          <a:off x="8384497" y="615580"/>
          <a:ext cx="3801509" cy="325834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E4E53758-EB2F-43FE-93A6-720576FA6AA6}">
      <dsp:nvSpPr>
        <dsp:cNvPr id="0" name=""/>
        <dsp:cNvSpPr/>
      </dsp:nvSpPr>
      <dsp:spPr>
        <a:xfrm>
          <a:off x="8378491" y="3001045"/>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latin typeface="華康方圓體W7" panose="040B0709000000000000" pitchFamily="81" charset="-120"/>
              <a:ea typeface="華康方圓體W7" panose="040B0709000000000000" pitchFamily="81" charset="-120"/>
            </a:rPr>
            <a:t>百齡高中校長回饋</a:t>
          </a:r>
        </a:p>
      </dsp:txBody>
      <dsp:txXfrm>
        <a:off x="8378491" y="3001045"/>
        <a:ext cx="3801509" cy="782002"/>
      </dsp:txXfrm>
    </dsp:sp>
    <dsp:sp modelId="{4A7B9914-8A6C-44DD-A0CB-64616C38E37D}">
      <dsp:nvSpPr>
        <dsp:cNvPr id="0" name=""/>
        <dsp:cNvSpPr/>
      </dsp:nvSpPr>
      <dsp:spPr>
        <a:xfrm>
          <a:off x="5992" y="4254075"/>
          <a:ext cx="3801509" cy="325834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1E9A6414-6AEF-416C-87A3-A01C00341778}">
      <dsp:nvSpPr>
        <dsp:cNvPr id="0" name=""/>
        <dsp:cNvSpPr/>
      </dsp:nvSpPr>
      <dsp:spPr>
        <a:xfrm>
          <a:off x="5992" y="6534916"/>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latin typeface="華康方圓體W7" panose="040B0709000000000000" pitchFamily="81" charset="-120"/>
              <a:ea typeface="華康方圓體W7" panose="040B0709000000000000" pitchFamily="81" charset="-120"/>
            </a:rPr>
            <a:t>永吉高中校長回饋</a:t>
          </a:r>
        </a:p>
      </dsp:txBody>
      <dsp:txXfrm>
        <a:off x="5992" y="6534916"/>
        <a:ext cx="3801509" cy="782002"/>
      </dsp:txXfrm>
    </dsp:sp>
    <dsp:sp modelId="{5C2B8775-7E7E-45CB-A1E6-BFBEA65D223E}">
      <dsp:nvSpPr>
        <dsp:cNvPr id="0" name=""/>
        <dsp:cNvSpPr/>
      </dsp:nvSpPr>
      <dsp:spPr>
        <a:xfrm>
          <a:off x="4195245" y="4254075"/>
          <a:ext cx="3801509" cy="325834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17F77EB3-63DD-4A6B-8046-B50D0B27274D}">
      <dsp:nvSpPr>
        <dsp:cNvPr id="0" name=""/>
        <dsp:cNvSpPr/>
      </dsp:nvSpPr>
      <dsp:spPr>
        <a:xfrm>
          <a:off x="4195245" y="6534916"/>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latin typeface="華康方圓體W7" panose="040B0709000000000000" pitchFamily="81" charset="-120"/>
              <a:ea typeface="華康方圓體W7" panose="040B0709000000000000" pitchFamily="81" charset="-120"/>
            </a:rPr>
            <a:t>綜合座談</a:t>
          </a:r>
        </a:p>
      </dsp:txBody>
      <dsp:txXfrm>
        <a:off x="4195245" y="6534916"/>
        <a:ext cx="3801509" cy="782002"/>
      </dsp:txXfrm>
    </dsp:sp>
    <dsp:sp modelId="{046C3946-EB88-4D53-A387-1697D970497D}">
      <dsp:nvSpPr>
        <dsp:cNvPr id="0" name=""/>
        <dsp:cNvSpPr/>
      </dsp:nvSpPr>
      <dsp:spPr>
        <a:xfrm>
          <a:off x="8384497" y="4254075"/>
          <a:ext cx="3801509" cy="3258343"/>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BBE87F58-1367-40DA-9FEE-24BC9106E692}">
      <dsp:nvSpPr>
        <dsp:cNvPr id="0" name=""/>
        <dsp:cNvSpPr/>
      </dsp:nvSpPr>
      <dsp:spPr>
        <a:xfrm>
          <a:off x="8390490" y="658835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latin typeface="華康方圓體W7" panose="040B0709000000000000" pitchFamily="81" charset="-120"/>
              <a:ea typeface="華康方圓體W7" panose="040B0709000000000000" pitchFamily="81" charset="-120"/>
            </a:rPr>
            <a:t>大合照</a:t>
          </a:r>
        </a:p>
      </dsp:txBody>
      <dsp:txXfrm>
        <a:off x="8390490" y="6588350"/>
        <a:ext cx="3801509" cy="78200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D1DC0-8D8F-4963-8E08-F58F1CD7DD5C}">
      <dsp:nvSpPr>
        <dsp:cNvPr id="0" name=""/>
        <dsp:cNvSpPr/>
      </dsp:nvSpPr>
      <dsp:spPr>
        <a:xfrm>
          <a:off x="5992" y="615580"/>
          <a:ext cx="3801509" cy="325834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472595C7-947C-4C1B-839F-3FF31AEE1955}">
      <dsp:nvSpPr>
        <dsp:cNvPr id="0" name=""/>
        <dsp:cNvSpPr/>
      </dsp:nvSpPr>
      <dsp:spPr>
        <a:xfrm>
          <a:off x="3635" y="2873485"/>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王校長主持</a:t>
          </a:r>
        </a:p>
      </dsp:txBody>
      <dsp:txXfrm>
        <a:off x="3635" y="2873485"/>
        <a:ext cx="3801509" cy="782002"/>
      </dsp:txXfrm>
    </dsp:sp>
    <dsp:sp modelId="{C6219FF5-939D-436A-AA1E-4632186C7051}">
      <dsp:nvSpPr>
        <dsp:cNvPr id="0" name=""/>
        <dsp:cNvSpPr/>
      </dsp:nvSpPr>
      <dsp:spPr>
        <a:xfrm>
          <a:off x="4195245" y="615580"/>
          <a:ext cx="3801509" cy="325834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E52461DA-FE95-4F29-9471-A9605119FD65}">
      <dsp:nvSpPr>
        <dsp:cNvPr id="0" name=""/>
        <dsp:cNvSpPr/>
      </dsp:nvSpPr>
      <dsp:spPr>
        <a:xfrm>
          <a:off x="4220943" y="2909433"/>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南門國中分享</a:t>
          </a:r>
        </a:p>
      </dsp:txBody>
      <dsp:txXfrm>
        <a:off x="4220943" y="2909433"/>
        <a:ext cx="3801509" cy="782002"/>
      </dsp:txXfrm>
    </dsp:sp>
    <dsp:sp modelId="{B9E11EE8-94D2-475A-A4F4-396EB180D503}">
      <dsp:nvSpPr>
        <dsp:cNvPr id="0" name=""/>
        <dsp:cNvSpPr/>
      </dsp:nvSpPr>
      <dsp:spPr>
        <a:xfrm>
          <a:off x="8384497" y="615580"/>
          <a:ext cx="3801509" cy="325834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CC86EA7D-3120-451E-BD48-A0F52CE8E86E}">
      <dsp:nvSpPr>
        <dsp:cNvPr id="0" name=""/>
        <dsp:cNvSpPr/>
      </dsp:nvSpPr>
      <dsp:spPr>
        <a:xfrm>
          <a:off x="8390490" y="104661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五常國中分享</a:t>
          </a:r>
        </a:p>
      </dsp:txBody>
      <dsp:txXfrm>
        <a:off x="8390490" y="1046610"/>
        <a:ext cx="3801509" cy="782002"/>
      </dsp:txXfrm>
    </dsp:sp>
    <dsp:sp modelId="{6B93C839-3785-4DCB-B50A-FB80105D3324}">
      <dsp:nvSpPr>
        <dsp:cNvPr id="0" name=""/>
        <dsp:cNvSpPr/>
      </dsp:nvSpPr>
      <dsp:spPr>
        <a:xfrm>
          <a:off x="5992" y="4254075"/>
          <a:ext cx="3801509" cy="3258343"/>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B5D91277-6868-4D64-890A-725329507145}">
      <dsp:nvSpPr>
        <dsp:cNvPr id="0" name=""/>
        <dsp:cNvSpPr/>
      </dsp:nvSpPr>
      <dsp:spPr>
        <a:xfrm>
          <a:off x="9375" y="460125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濱江實中分享</a:t>
          </a:r>
        </a:p>
      </dsp:txBody>
      <dsp:txXfrm>
        <a:off x="9375" y="4601250"/>
        <a:ext cx="3801509" cy="782002"/>
      </dsp:txXfrm>
    </dsp:sp>
    <dsp:sp modelId="{61ECAB10-CEFF-4E62-85CC-849600E8B6AE}">
      <dsp:nvSpPr>
        <dsp:cNvPr id="0" name=""/>
        <dsp:cNvSpPr/>
      </dsp:nvSpPr>
      <dsp:spPr>
        <a:xfrm>
          <a:off x="4195245" y="4254075"/>
          <a:ext cx="3801509" cy="325834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26CA6FE9-A472-4742-8354-ECA06C14B601}">
      <dsp:nvSpPr>
        <dsp:cNvPr id="0" name=""/>
        <dsp:cNvSpPr/>
      </dsp:nvSpPr>
      <dsp:spPr>
        <a:xfrm>
          <a:off x="4220943" y="4613301"/>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上半場雙向交流回饋</a:t>
          </a:r>
        </a:p>
      </dsp:txBody>
      <dsp:txXfrm>
        <a:off x="4220943" y="4613301"/>
        <a:ext cx="3801509" cy="782002"/>
      </dsp:txXfrm>
    </dsp:sp>
    <dsp:sp modelId="{0AFA694E-F280-49BC-BAE5-DA7EFE29331D}">
      <dsp:nvSpPr>
        <dsp:cNvPr id="0" name=""/>
        <dsp:cNvSpPr/>
      </dsp:nvSpPr>
      <dsp:spPr>
        <a:xfrm>
          <a:off x="8384497" y="4254075"/>
          <a:ext cx="3801509" cy="3258343"/>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0B0CBBA4-9EFE-4597-B7DB-DE337F873295}">
      <dsp:nvSpPr>
        <dsp:cNvPr id="0" name=""/>
        <dsp:cNvSpPr/>
      </dsp:nvSpPr>
      <dsp:spPr>
        <a:xfrm>
          <a:off x="8389743" y="4584414"/>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洪詠善主任指導</a:t>
          </a:r>
        </a:p>
      </dsp:txBody>
      <dsp:txXfrm>
        <a:off x="8389743" y="4584414"/>
        <a:ext cx="3801509" cy="78200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D1DC0-8D8F-4963-8E08-F58F1CD7DD5C}">
      <dsp:nvSpPr>
        <dsp:cNvPr id="0" name=""/>
        <dsp:cNvSpPr/>
      </dsp:nvSpPr>
      <dsp:spPr>
        <a:xfrm>
          <a:off x="5992" y="615580"/>
          <a:ext cx="3801509" cy="325834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472595C7-947C-4C1B-839F-3FF31AEE1955}">
      <dsp:nvSpPr>
        <dsp:cNvPr id="0" name=""/>
        <dsp:cNvSpPr/>
      </dsp:nvSpPr>
      <dsp:spPr>
        <a:xfrm>
          <a:off x="21426" y="983080"/>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金華國中分享</a:t>
          </a:r>
        </a:p>
      </dsp:txBody>
      <dsp:txXfrm>
        <a:off x="21426" y="983080"/>
        <a:ext cx="3801509" cy="782002"/>
      </dsp:txXfrm>
    </dsp:sp>
    <dsp:sp modelId="{6B93C839-3785-4DCB-B50A-FB80105D3324}">
      <dsp:nvSpPr>
        <dsp:cNvPr id="0" name=""/>
        <dsp:cNvSpPr/>
      </dsp:nvSpPr>
      <dsp:spPr>
        <a:xfrm>
          <a:off x="4195245" y="615580"/>
          <a:ext cx="3801509" cy="325834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B5D91277-6868-4D64-890A-725329507145}">
      <dsp:nvSpPr>
        <dsp:cNvPr id="0" name=""/>
        <dsp:cNvSpPr/>
      </dsp:nvSpPr>
      <dsp:spPr>
        <a:xfrm>
          <a:off x="4213872" y="1005015"/>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龍門國中分享</a:t>
          </a:r>
        </a:p>
      </dsp:txBody>
      <dsp:txXfrm>
        <a:off x="4213872" y="1005015"/>
        <a:ext cx="3801509" cy="782002"/>
      </dsp:txXfrm>
    </dsp:sp>
    <dsp:sp modelId="{EAA95E22-36E9-4ABD-B80D-79F0857361E6}">
      <dsp:nvSpPr>
        <dsp:cNvPr id="0" name=""/>
        <dsp:cNvSpPr/>
      </dsp:nvSpPr>
      <dsp:spPr>
        <a:xfrm>
          <a:off x="8384497" y="615580"/>
          <a:ext cx="3801509" cy="325834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53E48766-2829-49E9-B6AD-69B25756D5CA}">
      <dsp:nvSpPr>
        <dsp:cNvPr id="0" name=""/>
        <dsp:cNvSpPr/>
      </dsp:nvSpPr>
      <dsp:spPr>
        <a:xfrm>
          <a:off x="8389743" y="1006141"/>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士林國中分享</a:t>
          </a:r>
        </a:p>
      </dsp:txBody>
      <dsp:txXfrm>
        <a:off x="8389743" y="1006141"/>
        <a:ext cx="3801509" cy="782002"/>
      </dsp:txXfrm>
    </dsp:sp>
    <dsp:sp modelId="{02B1DE13-99C5-4A64-8318-C34107EE9136}">
      <dsp:nvSpPr>
        <dsp:cNvPr id="0" name=""/>
        <dsp:cNvSpPr/>
      </dsp:nvSpPr>
      <dsp:spPr>
        <a:xfrm>
          <a:off x="5992" y="4254075"/>
          <a:ext cx="3801509" cy="325834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E4E53758-EB2F-43FE-93A6-720576FA6AA6}">
      <dsp:nvSpPr>
        <dsp:cNvPr id="0" name=""/>
        <dsp:cNvSpPr/>
      </dsp:nvSpPr>
      <dsp:spPr>
        <a:xfrm>
          <a:off x="0" y="4525052"/>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下半場雙向交流回饋</a:t>
          </a:r>
        </a:p>
      </dsp:txBody>
      <dsp:txXfrm>
        <a:off x="0" y="4525052"/>
        <a:ext cx="3801509" cy="782002"/>
      </dsp:txXfrm>
    </dsp:sp>
    <dsp:sp modelId="{BCF9F943-24E2-46C1-96AB-2AF0ECB60F65}">
      <dsp:nvSpPr>
        <dsp:cNvPr id="0" name=""/>
        <dsp:cNvSpPr/>
      </dsp:nvSpPr>
      <dsp:spPr>
        <a:xfrm>
          <a:off x="4078766" y="4277470"/>
          <a:ext cx="3801509" cy="325834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D54F8CC1-6597-4B8C-8845-07F9A3941C8D}">
      <dsp:nvSpPr>
        <dsp:cNvPr id="0" name=""/>
        <dsp:cNvSpPr/>
      </dsp:nvSpPr>
      <dsp:spPr>
        <a:xfrm>
          <a:off x="4102108" y="4448846"/>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綜合座談</a:t>
          </a:r>
        </a:p>
      </dsp:txBody>
      <dsp:txXfrm>
        <a:off x="4102108" y="4448846"/>
        <a:ext cx="3801509" cy="782002"/>
      </dsp:txXfrm>
    </dsp:sp>
    <dsp:sp modelId="{046C3946-EB88-4D53-A387-1697D970497D}">
      <dsp:nvSpPr>
        <dsp:cNvPr id="0" name=""/>
        <dsp:cNvSpPr/>
      </dsp:nvSpPr>
      <dsp:spPr>
        <a:xfrm>
          <a:off x="8384497" y="4254075"/>
          <a:ext cx="3801509" cy="3258343"/>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BBE87F58-1367-40DA-9FEE-24BC9106E692}">
      <dsp:nvSpPr>
        <dsp:cNvPr id="0" name=""/>
        <dsp:cNvSpPr/>
      </dsp:nvSpPr>
      <dsp:spPr>
        <a:xfrm>
          <a:off x="8385790" y="4468849"/>
          <a:ext cx="3801509" cy="782002"/>
        </a:xfrm>
        <a:prstGeom prst="rect">
          <a:avLst/>
        </a:prstGeom>
        <a:solidFill>
          <a:schemeClr val="accent6">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華康方圓體W7" panose="040B0709000000000000" pitchFamily="81" charset="-120"/>
              <a:ea typeface="華康方圓體W7" panose="040B0709000000000000" pitchFamily="81" charset="-120"/>
            </a:rPr>
            <a:t>大合照</a:t>
          </a:r>
        </a:p>
      </dsp:txBody>
      <dsp:txXfrm>
        <a:off x="8385790" y="4468849"/>
        <a:ext cx="3801509" cy="78200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4187B-58B3-4982-8833-1F3ABD9B0BA5}">
      <dsp:nvSpPr>
        <dsp:cNvPr id="0" name=""/>
        <dsp:cNvSpPr/>
      </dsp:nvSpPr>
      <dsp:spPr>
        <a:xfrm>
          <a:off x="964" y="1573665"/>
          <a:ext cx="14802421" cy="690778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0000" b="-30000"/>
          </a:stretch>
        </a:blipFill>
        <a:ln>
          <a:noFill/>
        </a:ln>
        <a:effectLst/>
      </dsp:spPr>
      <dsp:style>
        <a:lnRef idx="0">
          <a:scrgbClr r="0" g="0" b="0"/>
        </a:lnRef>
        <a:fillRef idx="1">
          <a:scrgbClr r="0" g="0" b="0"/>
        </a:fillRef>
        <a:effectRef idx="0">
          <a:scrgbClr r="0" g="0" b="0"/>
        </a:effectRef>
        <a:fontRef idx="minor"/>
      </dsp:style>
    </dsp:sp>
    <dsp:sp modelId="{169118BE-9F78-4381-B2D0-A8A9753C8B9F}">
      <dsp:nvSpPr>
        <dsp:cNvPr id="0" name=""/>
        <dsp:cNvSpPr/>
      </dsp:nvSpPr>
      <dsp:spPr>
        <a:xfrm>
          <a:off x="1004375" y="1781098"/>
          <a:ext cx="12552041" cy="157377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1280" tIns="81280" rIns="81280" bIns="81280" numCol="1" spcCol="1270" anchor="ctr" anchorCtr="0">
          <a:noAutofit/>
        </a:bodyPr>
        <a:lstStyle/>
        <a:p>
          <a:pPr marL="0" lvl="0" indent="0" algn="ctr" defTabSz="1422400">
            <a:lnSpc>
              <a:spcPct val="100000"/>
            </a:lnSpc>
            <a:spcBef>
              <a:spcPct val="0"/>
            </a:spcBef>
            <a:spcAft>
              <a:spcPct val="35000"/>
            </a:spcAft>
            <a:buNone/>
          </a:pPr>
          <a:r>
            <a:rPr lang="en-US" altLang="zh-TW" sz="3200" kern="1200" dirty="0">
              <a:latin typeface="可画动感隶书" panose="02020500000000000000" charset="-120"/>
              <a:ea typeface="可画动感隶书" panose="02020500000000000000" charset="-120"/>
            </a:rPr>
            <a:t>113</a:t>
          </a:r>
          <a:r>
            <a:rPr lang="zh-TW" altLang="en-US" sz="3200" kern="1200" dirty="0">
              <a:latin typeface="可画动感隶书" panose="02020500000000000000" charset="-120"/>
              <a:ea typeface="可画动感隶书" panose="02020500000000000000" charset="-120"/>
            </a:rPr>
            <a:t>年</a:t>
          </a:r>
          <a:r>
            <a:rPr lang="en-US" altLang="zh-TW" sz="3200" kern="1200" dirty="0">
              <a:latin typeface="可画动感隶书" panose="02020500000000000000" charset="-120"/>
              <a:ea typeface="可画动感隶书" panose="02020500000000000000" charset="-120"/>
            </a:rPr>
            <a:t>7</a:t>
          </a:r>
          <a:r>
            <a:rPr lang="zh-TW" altLang="en-US" sz="3200" kern="1200" dirty="0">
              <a:latin typeface="可画动感隶书" panose="02020500000000000000" charset="-120"/>
              <a:ea typeface="可画动感隶书" panose="02020500000000000000" charset="-120"/>
            </a:rPr>
            <a:t>月</a:t>
          </a:r>
          <a:r>
            <a:rPr lang="en-US" altLang="zh-TW" sz="3200" kern="1200" dirty="0">
              <a:latin typeface="可画动感隶书" panose="02020500000000000000" charset="-120"/>
              <a:ea typeface="可画动感隶书" panose="02020500000000000000" charset="-120"/>
            </a:rPr>
            <a:t>9</a:t>
          </a:r>
          <a:r>
            <a:rPr lang="zh-TW" altLang="en-US" sz="3200" kern="1200" dirty="0">
              <a:latin typeface="可画动感隶书" panose="02020500000000000000" charset="-120"/>
              <a:ea typeface="可画动感隶书" panose="02020500000000000000" charset="-120"/>
            </a:rPr>
            <a:t>日</a:t>
          </a:r>
          <a:endParaRPr lang="en-US" altLang="zh-TW" sz="3200" kern="1200" dirty="0">
            <a:latin typeface="可画动感隶书" panose="02020500000000000000" charset="-120"/>
            <a:ea typeface="可画动感隶书" panose="02020500000000000000" charset="-120"/>
          </a:endParaRPr>
        </a:p>
        <a:p>
          <a:pPr marL="0" lvl="0" indent="0" algn="ctr" defTabSz="1422400">
            <a:lnSpc>
              <a:spcPct val="100000"/>
            </a:lnSpc>
            <a:spcBef>
              <a:spcPct val="0"/>
            </a:spcBef>
            <a:spcAft>
              <a:spcPct val="35000"/>
            </a:spcAft>
            <a:buNone/>
          </a:pPr>
          <a:r>
            <a:rPr lang="zh-TW" altLang="zh-TW" sz="3200" kern="1200" dirty="0">
              <a:latin typeface="可画动感隶书" panose="02020500000000000000" charset="-120"/>
              <a:ea typeface="可画动感隶书" panose="02020500000000000000" charset="-120"/>
            </a:rPr>
            <a:t>臺北市</a:t>
          </a:r>
          <a:r>
            <a:rPr lang="en-US" altLang="zh-TW" sz="3200" kern="1200" dirty="0">
              <a:latin typeface="可画动感隶书" panose="02020500000000000000" charset="-120"/>
              <a:ea typeface="可画动感隶书" panose="02020500000000000000" charset="-120"/>
            </a:rPr>
            <a:t>112</a:t>
          </a:r>
          <a:r>
            <a:rPr lang="zh-TW" altLang="zh-TW" sz="3200" kern="1200" dirty="0">
              <a:latin typeface="可画动感隶书" panose="02020500000000000000" charset="-120"/>
              <a:ea typeface="可画动感隶书" panose="02020500000000000000" charset="-120"/>
            </a:rPr>
            <a:t>學年度國中課程領導組活化學校協作群組</a:t>
          </a:r>
          <a:r>
            <a:rPr lang="zh-TW" altLang="en-US" sz="3200" kern="1200" dirty="0">
              <a:latin typeface="可画动感隶书" panose="02020500000000000000" charset="-120"/>
              <a:ea typeface="可画动感隶书" panose="02020500000000000000" charset="-120"/>
            </a:rPr>
            <a:t>七</a:t>
          </a:r>
          <a:r>
            <a:rPr lang="zh-TW" altLang="zh-TW" sz="3200" kern="1200" dirty="0">
              <a:latin typeface="可画动感隶书" panose="02020500000000000000" charset="-120"/>
              <a:ea typeface="可画动感隶书" panose="02020500000000000000" charset="-120"/>
            </a:rPr>
            <a:t>月份工作會議</a:t>
          </a:r>
          <a:endParaRPr lang="zh-TW" altLang="en-US" sz="3200" kern="1200" dirty="0">
            <a:latin typeface="可画动感隶书" panose="02020500000000000000" charset="-120"/>
            <a:ea typeface="可画动感隶书" panose="02020500000000000000" charset="-120"/>
          </a:endParaRPr>
        </a:p>
      </dsp:txBody>
      <dsp:txXfrm>
        <a:off x="1004375" y="1781098"/>
        <a:ext cx="12552041" cy="157377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C0A57-122E-42D2-A52C-282AF271EF7F}">
      <dsp:nvSpPr>
        <dsp:cNvPr id="0" name=""/>
        <dsp:cNvSpPr/>
      </dsp:nvSpPr>
      <dsp:spPr>
        <a:xfrm>
          <a:off x="1394979" y="6542"/>
          <a:ext cx="4472909" cy="383381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D15FACC9-F27B-49A6-BA12-86DD5A673536}">
      <dsp:nvSpPr>
        <dsp:cNvPr id="0" name=""/>
        <dsp:cNvSpPr/>
      </dsp:nvSpPr>
      <dsp:spPr>
        <a:xfrm>
          <a:off x="1394979" y="2690210"/>
          <a:ext cx="4472909" cy="9201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latin typeface="清松手寫體1" panose="00000500000000000000" pitchFamily="2" charset="-120"/>
              <a:ea typeface="清松手寫體1" panose="00000500000000000000" pitchFamily="2" charset="-120"/>
            </a:rPr>
            <a:t>景興國中工作成果分享</a:t>
          </a:r>
        </a:p>
      </dsp:txBody>
      <dsp:txXfrm>
        <a:off x="1394979" y="2690210"/>
        <a:ext cx="4472909" cy="920114"/>
      </dsp:txXfrm>
    </dsp:sp>
    <dsp:sp modelId="{6262D562-96D0-4192-8CF6-0D4DACE077C2}">
      <dsp:nvSpPr>
        <dsp:cNvPr id="0" name=""/>
        <dsp:cNvSpPr/>
      </dsp:nvSpPr>
      <dsp:spPr>
        <a:xfrm>
          <a:off x="6324111" y="6542"/>
          <a:ext cx="4472909" cy="3833812"/>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B8709F10-EB08-44D0-885E-38C20D87E346}">
      <dsp:nvSpPr>
        <dsp:cNvPr id="0" name=""/>
        <dsp:cNvSpPr/>
      </dsp:nvSpPr>
      <dsp:spPr>
        <a:xfrm>
          <a:off x="6324111" y="2690210"/>
          <a:ext cx="4472909" cy="9201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latin typeface="清松手寫體1" panose="00000500000000000000" pitchFamily="2" charset="-120"/>
              <a:ea typeface="清松手寫體1" panose="00000500000000000000" pitchFamily="2" charset="-120"/>
            </a:rPr>
            <a:t>敦化國中工作成果分享</a:t>
          </a:r>
        </a:p>
      </dsp:txBody>
      <dsp:txXfrm>
        <a:off x="6324111" y="2690210"/>
        <a:ext cx="4472909" cy="920114"/>
      </dsp:txXfrm>
    </dsp:sp>
    <dsp:sp modelId="{C00E16A3-97DD-4DC1-8304-01E5691D6F41}">
      <dsp:nvSpPr>
        <dsp:cNvPr id="0" name=""/>
        <dsp:cNvSpPr/>
      </dsp:nvSpPr>
      <dsp:spPr>
        <a:xfrm>
          <a:off x="1394979" y="4287645"/>
          <a:ext cx="4472909" cy="383381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C7C13787-178E-4BA9-B26B-CD3B5FED5F31}">
      <dsp:nvSpPr>
        <dsp:cNvPr id="0" name=""/>
        <dsp:cNvSpPr/>
      </dsp:nvSpPr>
      <dsp:spPr>
        <a:xfrm>
          <a:off x="1394979" y="6971314"/>
          <a:ext cx="4472909" cy="9201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latin typeface="清松手寫體1" panose="00000500000000000000" pitchFamily="2" charset="-120"/>
              <a:ea typeface="清松手寫體1" panose="00000500000000000000" pitchFamily="2" charset="-120"/>
            </a:rPr>
            <a:t>實踐國中工作成果分享</a:t>
          </a:r>
        </a:p>
      </dsp:txBody>
      <dsp:txXfrm>
        <a:off x="1394979" y="6971314"/>
        <a:ext cx="4472909" cy="920114"/>
      </dsp:txXfrm>
    </dsp:sp>
    <dsp:sp modelId="{0B70475C-CFBB-4619-8D79-EDA3A79FC31D}">
      <dsp:nvSpPr>
        <dsp:cNvPr id="0" name=""/>
        <dsp:cNvSpPr/>
      </dsp:nvSpPr>
      <dsp:spPr>
        <a:xfrm>
          <a:off x="6324111" y="4287645"/>
          <a:ext cx="4472909" cy="383381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5B802328-7B4B-4893-BB0E-C04944436C08}">
      <dsp:nvSpPr>
        <dsp:cNvPr id="0" name=""/>
        <dsp:cNvSpPr/>
      </dsp:nvSpPr>
      <dsp:spPr>
        <a:xfrm>
          <a:off x="6324111" y="6971314"/>
          <a:ext cx="4472909" cy="9201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latin typeface="清松手寫體1" panose="00000500000000000000" pitchFamily="2" charset="-120"/>
              <a:ea typeface="清松手寫體1" panose="00000500000000000000" pitchFamily="2" charset="-120"/>
            </a:rPr>
            <a:t>北政國中工作成果分享</a:t>
          </a:r>
        </a:p>
      </dsp:txBody>
      <dsp:txXfrm>
        <a:off x="6324111" y="6971314"/>
        <a:ext cx="4472909" cy="920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29B8F-72B4-43F7-BF2E-A54D75D2EC21}">
      <dsp:nvSpPr>
        <dsp:cNvPr id="0" name=""/>
        <dsp:cNvSpPr/>
      </dsp:nvSpPr>
      <dsp:spPr>
        <a:xfrm>
          <a:off x="343418" y="686777"/>
          <a:ext cx="4051594" cy="343289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A0B35-03C5-4CBE-896A-2062CF7077AC}">
      <dsp:nvSpPr>
        <dsp:cNvPr id="0" name=""/>
        <dsp:cNvSpPr/>
      </dsp:nvSpPr>
      <dsp:spPr>
        <a:xfrm>
          <a:off x="3124018" y="2410219"/>
          <a:ext cx="3403091" cy="199959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璧純教授指導：探究學習與探究學習模式</a:t>
          </a:r>
        </a:p>
      </dsp:txBody>
      <dsp:txXfrm>
        <a:off x="3182584" y="2468785"/>
        <a:ext cx="3285959" cy="1882465"/>
      </dsp:txXfrm>
    </dsp:sp>
    <dsp:sp modelId="{870D7C99-E803-4ADD-8CAB-768851EA344A}">
      <dsp:nvSpPr>
        <dsp:cNvPr id="0" name=""/>
        <dsp:cNvSpPr/>
      </dsp:nvSpPr>
      <dsp:spPr>
        <a:xfrm>
          <a:off x="343418" y="32199"/>
          <a:ext cx="4051594" cy="5911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11/6</a:t>
          </a:r>
          <a:r>
            <a:rPr lang="zh-TW" altLang="en-US" sz="2800" kern="1200" dirty="0">
              <a:latin typeface="清松手寫體1" panose="00000500000000000000" pitchFamily="2" charset="-120"/>
              <a:ea typeface="清松手寫體1" panose="00000500000000000000" pitchFamily="2" charset="-120"/>
            </a:rPr>
            <a:t>第一場</a:t>
          </a:r>
        </a:p>
      </dsp:txBody>
      <dsp:txXfrm>
        <a:off x="343418" y="32199"/>
        <a:ext cx="4051594" cy="591130"/>
      </dsp:txXfrm>
    </dsp:sp>
    <dsp:sp modelId="{07CAB71C-797D-4B27-85C7-928BC503671E}">
      <dsp:nvSpPr>
        <dsp:cNvPr id="0" name=""/>
        <dsp:cNvSpPr/>
      </dsp:nvSpPr>
      <dsp:spPr>
        <a:xfrm>
          <a:off x="7123275" y="686777"/>
          <a:ext cx="4051594" cy="343289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10895F-EDD5-418D-B7BF-A5A1C650DC94}">
      <dsp:nvSpPr>
        <dsp:cNvPr id="0" name=""/>
        <dsp:cNvSpPr/>
      </dsp:nvSpPr>
      <dsp:spPr>
        <a:xfrm>
          <a:off x="10806198" y="670889"/>
          <a:ext cx="1961782" cy="140143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群組夥伴討論熱烈</a:t>
          </a:r>
        </a:p>
      </dsp:txBody>
      <dsp:txXfrm>
        <a:off x="10847245" y="711936"/>
        <a:ext cx="1879688" cy="1319343"/>
      </dsp:txXfrm>
    </dsp:sp>
    <dsp:sp modelId="{71931F45-21B8-49F3-B8D0-B0F021AE7287}">
      <dsp:nvSpPr>
        <dsp:cNvPr id="0" name=""/>
        <dsp:cNvSpPr/>
      </dsp:nvSpPr>
      <dsp:spPr>
        <a:xfrm>
          <a:off x="7123275" y="32199"/>
          <a:ext cx="4051594" cy="591130"/>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11/6</a:t>
          </a:r>
          <a:r>
            <a:rPr lang="zh-TW" altLang="en-US" sz="2800" kern="1200" dirty="0">
              <a:latin typeface="清松手寫體1" panose="00000500000000000000" pitchFamily="2" charset="-120"/>
              <a:ea typeface="清松手寫體1" panose="00000500000000000000" pitchFamily="2" charset="-120"/>
            </a:rPr>
            <a:t>第一場</a:t>
          </a:r>
        </a:p>
      </dsp:txBody>
      <dsp:txXfrm>
        <a:off x="7123275" y="32199"/>
        <a:ext cx="4051594" cy="591130"/>
      </dsp:txXfrm>
    </dsp:sp>
    <dsp:sp modelId="{5E1F39FE-D753-4064-8DD4-EB9B7E404C9F}">
      <dsp:nvSpPr>
        <dsp:cNvPr id="0" name=""/>
        <dsp:cNvSpPr/>
      </dsp:nvSpPr>
      <dsp:spPr>
        <a:xfrm>
          <a:off x="268779" y="5317575"/>
          <a:ext cx="4051594" cy="343289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0E0FAC-20BA-4EF6-B452-7392A67454AF}">
      <dsp:nvSpPr>
        <dsp:cNvPr id="0" name=""/>
        <dsp:cNvSpPr/>
      </dsp:nvSpPr>
      <dsp:spPr>
        <a:xfrm>
          <a:off x="0" y="5708845"/>
          <a:ext cx="2916411" cy="64942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群組夥伴分享</a:t>
          </a:r>
        </a:p>
      </dsp:txBody>
      <dsp:txXfrm>
        <a:off x="19021" y="5727866"/>
        <a:ext cx="2878369" cy="611387"/>
      </dsp:txXfrm>
    </dsp:sp>
    <dsp:sp modelId="{E333C5C0-8D31-4F2C-8E7C-D9CBC1970D1D}">
      <dsp:nvSpPr>
        <dsp:cNvPr id="0" name=""/>
        <dsp:cNvSpPr/>
      </dsp:nvSpPr>
      <dsp:spPr>
        <a:xfrm>
          <a:off x="268779" y="4662997"/>
          <a:ext cx="4051594" cy="591130"/>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11/6</a:t>
          </a:r>
          <a:r>
            <a:rPr lang="zh-TW" altLang="en-US" sz="2800" kern="1200" dirty="0">
              <a:latin typeface="清松手寫體1" panose="00000500000000000000" pitchFamily="2" charset="-120"/>
              <a:ea typeface="清松手寫體1" panose="00000500000000000000" pitchFamily="2" charset="-120"/>
            </a:rPr>
            <a:t>第一場</a:t>
          </a:r>
        </a:p>
      </dsp:txBody>
      <dsp:txXfrm>
        <a:off x="268779" y="4662997"/>
        <a:ext cx="4051594" cy="591130"/>
      </dsp:txXfrm>
    </dsp:sp>
    <dsp:sp modelId="{EDE138EF-340F-42B7-BE9E-AD668F4B74C2}">
      <dsp:nvSpPr>
        <dsp:cNvPr id="0" name=""/>
        <dsp:cNvSpPr/>
      </dsp:nvSpPr>
      <dsp:spPr>
        <a:xfrm>
          <a:off x="6805296" y="5317575"/>
          <a:ext cx="4051594" cy="343289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6389AC-E54D-42FB-8782-2AF7BB95803E}">
      <dsp:nvSpPr>
        <dsp:cNvPr id="0" name=""/>
        <dsp:cNvSpPr/>
      </dsp:nvSpPr>
      <dsp:spPr>
        <a:xfrm>
          <a:off x="9680448" y="5845728"/>
          <a:ext cx="2747018" cy="66736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群組夥伴分享</a:t>
          </a:r>
        </a:p>
      </dsp:txBody>
      <dsp:txXfrm>
        <a:off x="9699994" y="5865274"/>
        <a:ext cx="2707926" cy="628273"/>
      </dsp:txXfrm>
    </dsp:sp>
    <dsp:sp modelId="{00618A55-9C09-4602-BD37-6C1A5FD24EAD}">
      <dsp:nvSpPr>
        <dsp:cNvPr id="0" name=""/>
        <dsp:cNvSpPr/>
      </dsp:nvSpPr>
      <dsp:spPr>
        <a:xfrm>
          <a:off x="6805296" y="4662997"/>
          <a:ext cx="4051594" cy="59113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kern="1200" dirty="0">
              <a:latin typeface="清松手寫體1" panose="00000500000000000000" pitchFamily="2" charset="-120"/>
              <a:ea typeface="清松手寫體1" panose="00000500000000000000" pitchFamily="2" charset="-120"/>
            </a:rPr>
            <a:t>11/6</a:t>
          </a:r>
          <a:r>
            <a:rPr lang="zh-TW" altLang="en-US" sz="3200" kern="1200" dirty="0">
              <a:latin typeface="清松手寫體1" panose="00000500000000000000" pitchFamily="2" charset="-120"/>
              <a:ea typeface="清松手寫體1" panose="00000500000000000000" pitchFamily="2" charset="-120"/>
            </a:rPr>
            <a:t>第一場</a:t>
          </a:r>
        </a:p>
      </dsp:txBody>
      <dsp:txXfrm>
        <a:off x="6805296" y="4662997"/>
        <a:ext cx="4051594" cy="5911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29B8F-72B4-43F7-BF2E-A54D75D2EC21}">
      <dsp:nvSpPr>
        <dsp:cNvPr id="0" name=""/>
        <dsp:cNvSpPr/>
      </dsp:nvSpPr>
      <dsp:spPr>
        <a:xfrm>
          <a:off x="123325" y="686777"/>
          <a:ext cx="4051594" cy="343289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A0B35-03C5-4CBE-896A-2062CF7077AC}">
      <dsp:nvSpPr>
        <dsp:cNvPr id="0" name=""/>
        <dsp:cNvSpPr/>
      </dsp:nvSpPr>
      <dsp:spPr>
        <a:xfrm>
          <a:off x="2097719" y="3396261"/>
          <a:ext cx="2782214" cy="90797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富財課督致詞</a:t>
          </a:r>
        </a:p>
      </dsp:txBody>
      <dsp:txXfrm>
        <a:off x="2124313" y="3422855"/>
        <a:ext cx="2729026" cy="854789"/>
      </dsp:txXfrm>
    </dsp:sp>
    <dsp:sp modelId="{870D7C99-E803-4ADD-8CAB-768851EA344A}">
      <dsp:nvSpPr>
        <dsp:cNvPr id="0" name=""/>
        <dsp:cNvSpPr/>
      </dsp:nvSpPr>
      <dsp:spPr>
        <a:xfrm>
          <a:off x="123325" y="32199"/>
          <a:ext cx="4051594" cy="5911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11/28</a:t>
          </a:r>
          <a:r>
            <a:rPr lang="zh-TW" altLang="en-US" sz="2800" kern="1200" dirty="0">
              <a:latin typeface="清松手寫體1" panose="00000500000000000000" pitchFamily="2" charset="-120"/>
              <a:ea typeface="清松手寫體1" panose="00000500000000000000" pitchFamily="2" charset="-120"/>
            </a:rPr>
            <a:t>第二場</a:t>
          </a:r>
        </a:p>
      </dsp:txBody>
      <dsp:txXfrm>
        <a:off x="123325" y="32199"/>
        <a:ext cx="4051594" cy="591130"/>
      </dsp:txXfrm>
    </dsp:sp>
    <dsp:sp modelId="{07CAB71C-797D-4B27-85C7-928BC503671E}">
      <dsp:nvSpPr>
        <dsp:cNvPr id="0" name=""/>
        <dsp:cNvSpPr/>
      </dsp:nvSpPr>
      <dsp:spPr>
        <a:xfrm>
          <a:off x="6592743" y="686777"/>
          <a:ext cx="4051594" cy="343289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10895F-EDD5-418D-B7BF-A5A1C650DC94}">
      <dsp:nvSpPr>
        <dsp:cNvPr id="0" name=""/>
        <dsp:cNvSpPr/>
      </dsp:nvSpPr>
      <dsp:spPr>
        <a:xfrm>
          <a:off x="4743061" y="919369"/>
          <a:ext cx="3463033" cy="123529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璧純教授指導：探究學習與提問</a:t>
          </a:r>
        </a:p>
      </dsp:txBody>
      <dsp:txXfrm>
        <a:off x="4779241" y="955549"/>
        <a:ext cx="3390673" cy="1162931"/>
      </dsp:txXfrm>
    </dsp:sp>
    <dsp:sp modelId="{71931F45-21B8-49F3-B8D0-B0F021AE7287}">
      <dsp:nvSpPr>
        <dsp:cNvPr id="0" name=""/>
        <dsp:cNvSpPr/>
      </dsp:nvSpPr>
      <dsp:spPr>
        <a:xfrm>
          <a:off x="6592743" y="32199"/>
          <a:ext cx="4051594" cy="591130"/>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11/28</a:t>
          </a:r>
          <a:r>
            <a:rPr lang="zh-TW" altLang="en-US" sz="2800" kern="1200" dirty="0">
              <a:latin typeface="清松手寫體1" panose="00000500000000000000" pitchFamily="2" charset="-120"/>
              <a:ea typeface="清松手寫體1" panose="00000500000000000000" pitchFamily="2" charset="-120"/>
            </a:rPr>
            <a:t>第二場</a:t>
          </a:r>
        </a:p>
      </dsp:txBody>
      <dsp:txXfrm>
        <a:off x="6592743" y="32199"/>
        <a:ext cx="4051594" cy="591130"/>
      </dsp:txXfrm>
    </dsp:sp>
    <dsp:sp modelId="{5E1F39FE-D753-4064-8DD4-EB9B7E404C9F}">
      <dsp:nvSpPr>
        <dsp:cNvPr id="0" name=""/>
        <dsp:cNvSpPr/>
      </dsp:nvSpPr>
      <dsp:spPr>
        <a:xfrm>
          <a:off x="162685" y="5317575"/>
          <a:ext cx="4051594" cy="343289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0E0FAC-20BA-4EF6-B452-7392A67454AF}">
      <dsp:nvSpPr>
        <dsp:cNvPr id="0" name=""/>
        <dsp:cNvSpPr/>
      </dsp:nvSpPr>
      <dsp:spPr>
        <a:xfrm>
          <a:off x="2636593" y="7564862"/>
          <a:ext cx="3062634" cy="116206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群組夥伴討論及經驗分享</a:t>
          </a:r>
        </a:p>
      </dsp:txBody>
      <dsp:txXfrm>
        <a:off x="2670629" y="7598898"/>
        <a:ext cx="2994562" cy="1093994"/>
      </dsp:txXfrm>
    </dsp:sp>
    <dsp:sp modelId="{E333C5C0-8D31-4F2C-8E7C-D9CBC1970D1D}">
      <dsp:nvSpPr>
        <dsp:cNvPr id="0" name=""/>
        <dsp:cNvSpPr/>
      </dsp:nvSpPr>
      <dsp:spPr>
        <a:xfrm>
          <a:off x="162685" y="4662997"/>
          <a:ext cx="4051594" cy="591130"/>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11/28</a:t>
          </a:r>
          <a:r>
            <a:rPr lang="zh-TW" altLang="en-US" sz="2800" kern="1200" dirty="0">
              <a:latin typeface="清松手寫體1" panose="00000500000000000000" pitchFamily="2" charset="-120"/>
              <a:ea typeface="清松手寫體1" panose="00000500000000000000" pitchFamily="2" charset="-120"/>
            </a:rPr>
            <a:t>第二場</a:t>
          </a:r>
        </a:p>
      </dsp:txBody>
      <dsp:txXfrm>
        <a:off x="162685" y="4662997"/>
        <a:ext cx="4051594" cy="591130"/>
      </dsp:txXfrm>
    </dsp:sp>
    <dsp:sp modelId="{EDE138EF-340F-42B7-BE9E-AD668F4B74C2}">
      <dsp:nvSpPr>
        <dsp:cNvPr id="0" name=""/>
        <dsp:cNvSpPr/>
      </dsp:nvSpPr>
      <dsp:spPr>
        <a:xfrm>
          <a:off x="6772313" y="5317575"/>
          <a:ext cx="4051594" cy="343289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6389AC-E54D-42FB-8782-2AF7BB95803E}">
      <dsp:nvSpPr>
        <dsp:cNvPr id="0" name=""/>
        <dsp:cNvSpPr/>
      </dsp:nvSpPr>
      <dsp:spPr>
        <a:xfrm>
          <a:off x="4962948" y="5626182"/>
          <a:ext cx="3025170" cy="113053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群組夥伴討論及經驗分享</a:t>
          </a:r>
        </a:p>
      </dsp:txBody>
      <dsp:txXfrm>
        <a:off x="4996060" y="5659294"/>
        <a:ext cx="2958946" cy="1064308"/>
      </dsp:txXfrm>
    </dsp:sp>
    <dsp:sp modelId="{00618A55-9C09-4602-BD37-6C1A5FD24EAD}">
      <dsp:nvSpPr>
        <dsp:cNvPr id="0" name=""/>
        <dsp:cNvSpPr/>
      </dsp:nvSpPr>
      <dsp:spPr>
        <a:xfrm>
          <a:off x="6772313" y="4662997"/>
          <a:ext cx="4051594" cy="59113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11/28</a:t>
          </a:r>
          <a:r>
            <a:rPr lang="zh-TW" altLang="en-US" sz="2800" kern="1200" dirty="0">
              <a:latin typeface="清松手寫體1" panose="00000500000000000000" pitchFamily="2" charset="-120"/>
              <a:ea typeface="清松手寫體1" panose="00000500000000000000" pitchFamily="2" charset="-120"/>
            </a:rPr>
            <a:t>第二場</a:t>
          </a:r>
        </a:p>
      </dsp:txBody>
      <dsp:txXfrm>
        <a:off x="6772313" y="4662997"/>
        <a:ext cx="4051594" cy="5911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29B8F-72B4-43F7-BF2E-A54D75D2EC21}">
      <dsp:nvSpPr>
        <dsp:cNvPr id="0" name=""/>
        <dsp:cNvSpPr/>
      </dsp:nvSpPr>
      <dsp:spPr>
        <a:xfrm>
          <a:off x="282506" y="686777"/>
          <a:ext cx="4051594" cy="343289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A0B35-03C5-4CBE-896A-2062CF7077AC}">
      <dsp:nvSpPr>
        <dsp:cNvPr id="0" name=""/>
        <dsp:cNvSpPr/>
      </dsp:nvSpPr>
      <dsp:spPr>
        <a:xfrm>
          <a:off x="2256900" y="3396261"/>
          <a:ext cx="2782214" cy="90797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群組夥伴分享</a:t>
          </a:r>
        </a:p>
      </dsp:txBody>
      <dsp:txXfrm>
        <a:off x="2283494" y="3422855"/>
        <a:ext cx="2729026" cy="854789"/>
      </dsp:txXfrm>
    </dsp:sp>
    <dsp:sp modelId="{870D7C99-E803-4ADD-8CAB-768851EA344A}">
      <dsp:nvSpPr>
        <dsp:cNvPr id="0" name=""/>
        <dsp:cNvSpPr/>
      </dsp:nvSpPr>
      <dsp:spPr>
        <a:xfrm>
          <a:off x="282506" y="32199"/>
          <a:ext cx="4051594" cy="5911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11/28</a:t>
          </a:r>
          <a:r>
            <a:rPr lang="zh-TW" altLang="en-US" sz="2800" kern="1200" dirty="0">
              <a:latin typeface="清松手寫體1" panose="00000500000000000000" pitchFamily="2" charset="-120"/>
              <a:ea typeface="清松手寫體1" panose="00000500000000000000" pitchFamily="2" charset="-120"/>
            </a:rPr>
            <a:t>第二場</a:t>
          </a:r>
        </a:p>
      </dsp:txBody>
      <dsp:txXfrm>
        <a:off x="282506" y="32199"/>
        <a:ext cx="4051594" cy="591130"/>
      </dsp:txXfrm>
    </dsp:sp>
    <dsp:sp modelId="{07CAB71C-797D-4B27-85C7-928BC503671E}">
      <dsp:nvSpPr>
        <dsp:cNvPr id="0" name=""/>
        <dsp:cNvSpPr/>
      </dsp:nvSpPr>
      <dsp:spPr>
        <a:xfrm>
          <a:off x="6751925" y="686777"/>
          <a:ext cx="4051594" cy="343289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10895F-EDD5-418D-B7BF-A5A1C650DC94}">
      <dsp:nvSpPr>
        <dsp:cNvPr id="0" name=""/>
        <dsp:cNvSpPr/>
      </dsp:nvSpPr>
      <dsp:spPr>
        <a:xfrm>
          <a:off x="9520382" y="3450050"/>
          <a:ext cx="2826306" cy="94261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群組夥伴分享</a:t>
          </a:r>
        </a:p>
      </dsp:txBody>
      <dsp:txXfrm>
        <a:off x="9547990" y="3477658"/>
        <a:ext cx="2771090" cy="887394"/>
      </dsp:txXfrm>
    </dsp:sp>
    <dsp:sp modelId="{71931F45-21B8-49F3-B8D0-B0F021AE7287}">
      <dsp:nvSpPr>
        <dsp:cNvPr id="0" name=""/>
        <dsp:cNvSpPr/>
      </dsp:nvSpPr>
      <dsp:spPr>
        <a:xfrm>
          <a:off x="6751925" y="32199"/>
          <a:ext cx="4051594" cy="591130"/>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11/28</a:t>
          </a:r>
          <a:r>
            <a:rPr lang="zh-TW" altLang="en-US" sz="2800" kern="1200" dirty="0">
              <a:latin typeface="清松手寫體1" panose="00000500000000000000" pitchFamily="2" charset="-120"/>
              <a:ea typeface="清松手寫體1" panose="00000500000000000000" pitchFamily="2" charset="-120"/>
            </a:rPr>
            <a:t>第二場</a:t>
          </a:r>
        </a:p>
      </dsp:txBody>
      <dsp:txXfrm>
        <a:off x="6751925" y="32199"/>
        <a:ext cx="4051594" cy="591130"/>
      </dsp:txXfrm>
    </dsp:sp>
    <dsp:sp modelId="{5E1F39FE-D753-4064-8DD4-EB9B7E404C9F}">
      <dsp:nvSpPr>
        <dsp:cNvPr id="0" name=""/>
        <dsp:cNvSpPr/>
      </dsp:nvSpPr>
      <dsp:spPr>
        <a:xfrm>
          <a:off x="248904" y="5317575"/>
          <a:ext cx="4051594" cy="343289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0E0FAC-20BA-4EF6-B452-7392A67454AF}">
      <dsp:nvSpPr>
        <dsp:cNvPr id="0" name=""/>
        <dsp:cNvSpPr/>
      </dsp:nvSpPr>
      <dsp:spPr>
        <a:xfrm>
          <a:off x="2675550" y="7877689"/>
          <a:ext cx="2971684" cy="85726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群組夥伴分享</a:t>
          </a:r>
        </a:p>
      </dsp:txBody>
      <dsp:txXfrm>
        <a:off x="2700658" y="7902797"/>
        <a:ext cx="2921468" cy="807051"/>
      </dsp:txXfrm>
    </dsp:sp>
    <dsp:sp modelId="{E333C5C0-8D31-4F2C-8E7C-D9CBC1970D1D}">
      <dsp:nvSpPr>
        <dsp:cNvPr id="0" name=""/>
        <dsp:cNvSpPr/>
      </dsp:nvSpPr>
      <dsp:spPr>
        <a:xfrm>
          <a:off x="248904" y="4662997"/>
          <a:ext cx="4051594" cy="591130"/>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11/28</a:t>
          </a:r>
          <a:r>
            <a:rPr lang="zh-TW" altLang="en-US" sz="2800" kern="1200" dirty="0">
              <a:latin typeface="清松手寫體1" panose="00000500000000000000" pitchFamily="2" charset="-120"/>
              <a:ea typeface="清松手寫體1" panose="00000500000000000000" pitchFamily="2" charset="-120"/>
            </a:rPr>
            <a:t>第二場</a:t>
          </a:r>
        </a:p>
      </dsp:txBody>
      <dsp:txXfrm>
        <a:off x="248904" y="4662997"/>
        <a:ext cx="4051594" cy="591130"/>
      </dsp:txXfrm>
    </dsp:sp>
    <dsp:sp modelId="{EDE138EF-340F-42B7-BE9E-AD668F4B74C2}">
      <dsp:nvSpPr>
        <dsp:cNvPr id="0" name=""/>
        <dsp:cNvSpPr/>
      </dsp:nvSpPr>
      <dsp:spPr>
        <a:xfrm>
          <a:off x="6813057" y="5317575"/>
          <a:ext cx="4051594" cy="343289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6389AC-E54D-42FB-8782-2AF7BB95803E}">
      <dsp:nvSpPr>
        <dsp:cNvPr id="0" name=""/>
        <dsp:cNvSpPr/>
      </dsp:nvSpPr>
      <dsp:spPr>
        <a:xfrm>
          <a:off x="4944644" y="5494059"/>
          <a:ext cx="2771244" cy="69300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會後大合照</a:t>
          </a:r>
        </a:p>
      </dsp:txBody>
      <dsp:txXfrm>
        <a:off x="4964941" y="5514356"/>
        <a:ext cx="2730650" cy="652406"/>
      </dsp:txXfrm>
    </dsp:sp>
    <dsp:sp modelId="{00618A55-9C09-4602-BD37-6C1A5FD24EAD}">
      <dsp:nvSpPr>
        <dsp:cNvPr id="0" name=""/>
        <dsp:cNvSpPr/>
      </dsp:nvSpPr>
      <dsp:spPr>
        <a:xfrm>
          <a:off x="6813057" y="4662997"/>
          <a:ext cx="4051594" cy="59113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11/28</a:t>
          </a:r>
          <a:r>
            <a:rPr lang="zh-TW" altLang="en-US" sz="2800" kern="1200" dirty="0">
              <a:latin typeface="清松手寫體1" panose="00000500000000000000" pitchFamily="2" charset="-120"/>
              <a:ea typeface="清松手寫體1" panose="00000500000000000000" pitchFamily="2" charset="-120"/>
            </a:rPr>
            <a:t>第二場</a:t>
          </a:r>
        </a:p>
      </dsp:txBody>
      <dsp:txXfrm>
        <a:off x="6813057" y="4662997"/>
        <a:ext cx="4051594" cy="5911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29B8F-72B4-43F7-BF2E-A54D75D2EC21}">
      <dsp:nvSpPr>
        <dsp:cNvPr id="0" name=""/>
        <dsp:cNvSpPr/>
      </dsp:nvSpPr>
      <dsp:spPr>
        <a:xfrm>
          <a:off x="262261" y="686777"/>
          <a:ext cx="4051594" cy="343289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A0B35-03C5-4CBE-896A-2062CF7077AC}">
      <dsp:nvSpPr>
        <dsp:cNvPr id="0" name=""/>
        <dsp:cNvSpPr/>
      </dsp:nvSpPr>
      <dsp:spPr>
        <a:xfrm>
          <a:off x="2196166" y="3145261"/>
          <a:ext cx="2863193" cy="140997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張如婷組長、林琳老師說課</a:t>
          </a:r>
        </a:p>
      </dsp:txBody>
      <dsp:txXfrm>
        <a:off x="2237463" y="3186558"/>
        <a:ext cx="2780599" cy="1327382"/>
      </dsp:txXfrm>
    </dsp:sp>
    <dsp:sp modelId="{870D7C99-E803-4ADD-8CAB-768851EA344A}">
      <dsp:nvSpPr>
        <dsp:cNvPr id="0" name=""/>
        <dsp:cNvSpPr/>
      </dsp:nvSpPr>
      <dsp:spPr>
        <a:xfrm>
          <a:off x="262261" y="32199"/>
          <a:ext cx="4051594" cy="5911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12/12</a:t>
          </a:r>
          <a:r>
            <a:rPr lang="zh-TW" altLang="en-US" sz="2800" kern="1200" dirty="0">
              <a:latin typeface="清松手寫體1" panose="00000500000000000000" pitchFamily="2" charset="-120"/>
              <a:ea typeface="清松手寫體1" panose="00000500000000000000" pitchFamily="2" charset="-120"/>
            </a:rPr>
            <a:t>公開課</a:t>
          </a:r>
          <a:r>
            <a:rPr lang="en-US" altLang="zh-TW" sz="2800" kern="1200" dirty="0">
              <a:latin typeface="清松手寫體1" panose="00000500000000000000" pitchFamily="2" charset="-120"/>
              <a:ea typeface="清松手寫體1" panose="00000500000000000000" pitchFamily="2" charset="-120"/>
            </a:rPr>
            <a:t>-</a:t>
          </a:r>
          <a:r>
            <a:rPr lang="zh-TW" altLang="en-US" sz="2800" kern="1200" dirty="0">
              <a:latin typeface="清松手寫體1" panose="00000500000000000000" pitchFamily="2" charset="-120"/>
              <a:ea typeface="清松手寫體1" panose="00000500000000000000" pitchFamily="2" charset="-120"/>
            </a:rPr>
            <a:t>說課</a:t>
          </a:r>
        </a:p>
      </dsp:txBody>
      <dsp:txXfrm>
        <a:off x="262261" y="32199"/>
        <a:ext cx="4051594" cy="591130"/>
      </dsp:txXfrm>
    </dsp:sp>
    <dsp:sp modelId="{07CAB71C-797D-4B27-85C7-928BC503671E}">
      <dsp:nvSpPr>
        <dsp:cNvPr id="0" name=""/>
        <dsp:cNvSpPr/>
      </dsp:nvSpPr>
      <dsp:spPr>
        <a:xfrm>
          <a:off x="6772169" y="686777"/>
          <a:ext cx="4051594" cy="343289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10895F-EDD5-418D-B7BF-A5A1C650DC94}">
      <dsp:nvSpPr>
        <dsp:cNvPr id="0" name=""/>
        <dsp:cNvSpPr/>
      </dsp:nvSpPr>
      <dsp:spPr>
        <a:xfrm>
          <a:off x="9540627" y="3297660"/>
          <a:ext cx="2826306" cy="124738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教師引導學生分組進行課程</a:t>
          </a:r>
        </a:p>
      </dsp:txBody>
      <dsp:txXfrm>
        <a:off x="9577162" y="3334195"/>
        <a:ext cx="2753236" cy="1174318"/>
      </dsp:txXfrm>
    </dsp:sp>
    <dsp:sp modelId="{71931F45-21B8-49F3-B8D0-B0F021AE7287}">
      <dsp:nvSpPr>
        <dsp:cNvPr id="0" name=""/>
        <dsp:cNvSpPr/>
      </dsp:nvSpPr>
      <dsp:spPr>
        <a:xfrm>
          <a:off x="6772169" y="32199"/>
          <a:ext cx="4051594" cy="591130"/>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12/12</a:t>
          </a:r>
          <a:r>
            <a:rPr lang="zh-TW" altLang="en-US" sz="2800" kern="1200" dirty="0">
              <a:latin typeface="清松手寫體1" panose="00000500000000000000" pitchFamily="2" charset="-120"/>
              <a:ea typeface="清松手寫體1" panose="00000500000000000000" pitchFamily="2" charset="-120"/>
            </a:rPr>
            <a:t>公開課</a:t>
          </a:r>
          <a:r>
            <a:rPr lang="en-US" altLang="zh-TW" sz="2800" kern="1200" dirty="0">
              <a:latin typeface="清松手寫體1" panose="00000500000000000000" pitchFamily="2" charset="-120"/>
              <a:ea typeface="清松手寫體1" panose="00000500000000000000" pitchFamily="2" charset="-120"/>
            </a:rPr>
            <a:t>-</a:t>
          </a:r>
          <a:r>
            <a:rPr lang="zh-TW" altLang="en-US" sz="2800" kern="1200" dirty="0">
              <a:latin typeface="清松手寫體1" panose="00000500000000000000" pitchFamily="2" charset="-120"/>
              <a:ea typeface="清松手寫體1" panose="00000500000000000000" pitchFamily="2" charset="-120"/>
            </a:rPr>
            <a:t>授課</a:t>
          </a:r>
        </a:p>
      </dsp:txBody>
      <dsp:txXfrm>
        <a:off x="6772169" y="32199"/>
        <a:ext cx="4051594" cy="591130"/>
      </dsp:txXfrm>
    </dsp:sp>
    <dsp:sp modelId="{5E1F39FE-D753-4064-8DD4-EB9B7E404C9F}">
      <dsp:nvSpPr>
        <dsp:cNvPr id="0" name=""/>
        <dsp:cNvSpPr/>
      </dsp:nvSpPr>
      <dsp:spPr>
        <a:xfrm>
          <a:off x="431688" y="5317575"/>
          <a:ext cx="4051594" cy="343289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0E0FAC-20BA-4EF6-B452-7392A67454AF}">
      <dsp:nvSpPr>
        <dsp:cNvPr id="0" name=""/>
        <dsp:cNvSpPr/>
      </dsp:nvSpPr>
      <dsp:spPr>
        <a:xfrm>
          <a:off x="3057803" y="7421781"/>
          <a:ext cx="2572745" cy="136088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走讀植物園大合照</a:t>
          </a:r>
        </a:p>
      </dsp:txBody>
      <dsp:txXfrm>
        <a:off x="3097662" y="7461640"/>
        <a:ext cx="2493027" cy="1281167"/>
      </dsp:txXfrm>
    </dsp:sp>
    <dsp:sp modelId="{E333C5C0-8D31-4F2C-8E7C-D9CBC1970D1D}">
      <dsp:nvSpPr>
        <dsp:cNvPr id="0" name=""/>
        <dsp:cNvSpPr/>
      </dsp:nvSpPr>
      <dsp:spPr>
        <a:xfrm>
          <a:off x="431688" y="4662997"/>
          <a:ext cx="4051594" cy="591130"/>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12/12</a:t>
          </a:r>
          <a:r>
            <a:rPr lang="zh-TW" altLang="en-US" sz="2800" kern="1200" dirty="0">
              <a:latin typeface="清松手寫體1" panose="00000500000000000000" pitchFamily="2" charset="-120"/>
              <a:ea typeface="清松手寫體1" panose="00000500000000000000" pitchFamily="2" charset="-120"/>
            </a:rPr>
            <a:t>走讀植物園</a:t>
          </a:r>
        </a:p>
      </dsp:txBody>
      <dsp:txXfrm>
        <a:off x="431688" y="4662997"/>
        <a:ext cx="4051594" cy="591130"/>
      </dsp:txXfrm>
    </dsp:sp>
    <dsp:sp modelId="{EDE138EF-340F-42B7-BE9E-AD668F4B74C2}">
      <dsp:nvSpPr>
        <dsp:cNvPr id="0" name=""/>
        <dsp:cNvSpPr/>
      </dsp:nvSpPr>
      <dsp:spPr>
        <a:xfrm>
          <a:off x="6796372" y="5317575"/>
          <a:ext cx="4051594" cy="343289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6389AC-E54D-42FB-8782-2AF7BB95803E}">
      <dsp:nvSpPr>
        <dsp:cNvPr id="0" name=""/>
        <dsp:cNvSpPr/>
      </dsp:nvSpPr>
      <dsp:spPr>
        <a:xfrm>
          <a:off x="10481210" y="6248487"/>
          <a:ext cx="2439048" cy="176246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zh-TW" altLang="en-US" sz="3200" kern="1200" dirty="0">
              <a:latin typeface="清松手寫體1" panose="00000500000000000000" pitchFamily="2" charset="-120"/>
              <a:ea typeface="清松手寫體1" panose="00000500000000000000" pitchFamily="2" charset="-120"/>
            </a:rPr>
            <a:t>林聖欽教授指導</a:t>
          </a:r>
        </a:p>
      </dsp:txBody>
      <dsp:txXfrm>
        <a:off x="10532831" y="6300108"/>
        <a:ext cx="2335806" cy="1659223"/>
      </dsp:txXfrm>
    </dsp:sp>
    <dsp:sp modelId="{00618A55-9C09-4602-BD37-6C1A5FD24EAD}">
      <dsp:nvSpPr>
        <dsp:cNvPr id="0" name=""/>
        <dsp:cNvSpPr/>
      </dsp:nvSpPr>
      <dsp:spPr>
        <a:xfrm>
          <a:off x="6796372" y="4662997"/>
          <a:ext cx="4051594" cy="59113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latin typeface="清松手寫體1" panose="00000500000000000000" pitchFamily="2" charset="-120"/>
              <a:ea typeface="清松手寫體1" panose="00000500000000000000" pitchFamily="2" charset="-120"/>
            </a:rPr>
            <a:t>12/12</a:t>
          </a:r>
          <a:r>
            <a:rPr lang="zh-TW" altLang="en-US" sz="2800" kern="1200" dirty="0">
              <a:latin typeface="清松手寫體1" panose="00000500000000000000" pitchFamily="2" charset="-120"/>
              <a:ea typeface="清松手寫體1" panose="00000500000000000000" pitchFamily="2" charset="-120"/>
            </a:rPr>
            <a:t>公開課</a:t>
          </a:r>
          <a:r>
            <a:rPr lang="en-US" altLang="zh-TW" sz="2800" kern="1200" dirty="0">
              <a:latin typeface="清松手寫體1" panose="00000500000000000000" pitchFamily="2" charset="-120"/>
              <a:ea typeface="清松手寫體1" panose="00000500000000000000" pitchFamily="2" charset="-120"/>
            </a:rPr>
            <a:t>-</a:t>
          </a:r>
          <a:r>
            <a:rPr lang="zh-TW" altLang="en-US" sz="2800" kern="1200" dirty="0">
              <a:latin typeface="清松手寫體1" panose="00000500000000000000" pitchFamily="2" charset="-120"/>
              <a:ea typeface="清松手寫體1" panose="00000500000000000000" pitchFamily="2" charset="-120"/>
            </a:rPr>
            <a:t>議課</a:t>
          </a:r>
          <a:endParaRPr lang="en-US" altLang="zh-TW" sz="2800" kern="1200" dirty="0">
            <a:latin typeface="清松手寫體1" panose="00000500000000000000" pitchFamily="2" charset="-120"/>
            <a:ea typeface="清松手寫體1" panose="00000500000000000000" pitchFamily="2" charset="-120"/>
          </a:endParaRPr>
        </a:p>
      </dsp:txBody>
      <dsp:txXfrm>
        <a:off x="6796372" y="4662997"/>
        <a:ext cx="4051594" cy="5911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4187B-58B3-4982-8833-1F3ABD9B0BA5}">
      <dsp:nvSpPr>
        <dsp:cNvPr id="0" name=""/>
        <dsp:cNvSpPr/>
      </dsp:nvSpPr>
      <dsp:spPr>
        <a:xfrm>
          <a:off x="964" y="1573665"/>
          <a:ext cx="14802421" cy="690778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a:ln>
          <a:noFill/>
        </a:ln>
        <a:effectLst/>
      </dsp:spPr>
      <dsp:style>
        <a:lnRef idx="0">
          <a:scrgbClr r="0" g="0" b="0"/>
        </a:lnRef>
        <a:fillRef idx="1">
          <a:scrgbClr r="0" g="0" b="0"/>
        </a:fillRef>
        <a:effectRef idx="0">
          <a:scrgbClr r="0" g="0" b="0"/>
        </a:effectRef>
        <a:fontRef idx="minor"/>
      </dsp:style>
    </dsp:sp>
    <dsp:sp modelId="{169118BE-9F78-4381-B2D0-A8A9753C8B9F}">
      <dsp:nvSpPr>
        <dsp:cNvPr id="0" name=""/>
        <dsp:cNvSpPr/>
      </dsp:nvSpPr>
      <dsp:spPr>
        <a:xfrm>
          <a:off x="971030" y="6621751"/>
          <a:ext cx="12552041" cy="157377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1280" tIns="81280" rIns="81280" bIns="81280" numCol="1" spcCol="1270" anchor="ctr" anchorCtr="0">
          <a:noAutofit/>
        </a:bodyPr>
        <a:lstStyle/>
        <a:p>
          <a:pPr marL="0" lvl="0" indent="0" algn="ctr" defTabSz="1422400">
            <a:lnSpc>
              <a:spcPct val="100000"/>
            </a:lnSpc>
            <a:spcBef>
              <a:spcPct val="0"/>
            </a:spcBef>
            <a:spcAft>
              <a:spcPct val="35000"/>
            </a:spcAft>
            <a:buNone/>
          </a:pPr>
          <a:r>
            <a:rPr lang="en-US" altLang="zh-TW" sz="3200" kern="1200" dirty="0">
              <a:latin typeface="可画动感隶书" panose="02020500000000000000" charset="-120"/>
              <a:ea typeface="可画动感隶书" panose="02020500000000000000" charset="-120"/>
            </a:rPr>
            <a:t>113</a:t>
          </a:r>
          <a:r>
            <a:rPr lang="zh-TW" altLang="en-US" sz="3200" kern="1200" dirty="0">
              <a:latin typeface="可画动感隶书" panose="02020500000000000000" charset="-120"/>
              <a:ea typeface="可画动感隶书" panose="02020500000000000000" charset="-120"/>
            </a:rPr>
            <a:t>年</a:t>
          </a:r>
          <a:r>
            <a:rPr lang="en-US" altLang="zh-TW" sz="3200" kern="1200" dirty="0">
              <a:latin typeface="可画动感隶书" panose="02020500000000000000" charset="-120"/>
              <a:ea typeface="可画动感隶书" panose="02020500000000000000" charset="-120"/>
            </a:rPr>
            <a:t>1</a:t>
          </a:r>
          <a:r>
            <a:rPr lang="zh-TW" altLang="en-US" sz="3200" kern="1200" dirty="0">
              <a:latin typeface="可画动感隶书" panose="02020500000000000000" charset="-120"/>
              <a:ea typeface="可画动感隶书" panose="02020500000000000000" charset="-120"/>
            </a:rPr>
            <a:t>月</a:t>
          </a:r>
          <a:r>
            <a:rPr lang="en-US" altLang="zh-TW" sz="3200" kern="1200" dirty="0">
              <a:latin typeface="可画动感隶书" panose="02020500000000000000" charset="-120"/>
              <a:ea typeface="可画动感隶书" panose="02020500000000000000" charset="-120"/>
            </a:rPr>
            <a:t>9</a:t>
          </a:r>
          <a:r>
            <a:rPr lang="zh-TW" altLang="en-US" sz="3200" kern="1200" dirty="0">
              <a:latin typeface="可画动感隶书" panose="02020500000000000000" charset="-120"/>
              <a:ea typeface="可画动感隶书" panose="02020500000000000000" charset="-120"/>
            </a:rPr>
            <a:t>日</a:t>
          </a:r>
          <a:endParaRPr lang="en-US" altLang="zh-TW" sz="3200" kern="1200" dirty="0">
            <a:latin typeface="可画动感隶书" panose="02020500000000000000" charset="-120"/>
            <a:ea typeface="可画动感隶书" panose="02020500000000000000" charset="-120"/>
          </a:endParaRPr>
        </a:p>
        <a:p>
          <a:pPr marL="0" lvl="0" indent="0" algn="ctr" defTabSz="1422400">
            <a:lnSpc>
              <a:spcPct val="100000"/>
            </a:lnSpc>
            <a:spcBef>
              <a:spcPct val="0"/>
            </a:spcBef>
            <a:spcAft>
              <a:spcPct val="35000"/>
            </a:spcAft>
            <a:buNone/>
          </a:pPr>
          <a:r>
            <a:rPr lang="zh-TW" altLang="zh-TW" sz="3200" kern="1200" dirty="0">
              <a:latin typeface="可画动感隶书" panose="02020500000000000000" charset="-120"/>
              <a:ea typeface="可画动感隶书" panose="02020500000000000000" charset="-120"/>
            </a:rPr>
            <a:t>臺北市</a:t>
          </a:r>
          <a:r>
            <a:rPr lang="en-US" altLang="zh-TW" sz="3200" kern="1200" dirty="0">
              <a:latin typeface="可画动感隶书" panose="02020500000000000000" charset="-120"/>
              <a:ea typeface="可画动感隶书" panose="02020500000000000000" charset="-120"/>
            </a:rPr>
            <a:t>112</a:t>
          </a:r>
          <a:r>
            <a:rPr lang="zh-TW" altLang="zh-TW" sz="3200" kern="1200" dirty="0">
              <a:latin typeface="可画动感隶书" panose="02020500000000000000" charset="-120"/>
              <a:ea typeface="可画动感隶书" panose="02020500000000000000" charset="-120"/>
            </a:rPr>
            <a:t>學年度國中課程領導組活化學校協作群組</a:t>
          </a:r>
          <a:r>
            <a:rPr lang="zh-TW" altLang="en-US" sz="3200" kern="1200" dirty="0">
              <a:latin typeface="可画动感隶书" panose="02020500000000000000" charset="-120"/>
              <a:ea typeface="可画动感隶书" panose="02020500000000000000" charset="-120"/>
            </a:rPr>
            <a:t>一</a:t>
          </a:r>
          <a:r>
            <a:rPr lang="zh-TW" altLang="zh-TW" sz="3200" kern="1200" dirty="0">
              <a:latin typeface="可画动感隶书" panose="02020500000000000000" charset="-120"/>
              <a:ea typeface="可画动感隶书" panose="02020500000000000000" charset="-120"/>
            </a:rPr>
            <a:t>月份工作會議</a:t>
          </a:r>
          <a:endParaRPr lang="zh-TW" altLang="en-US" sz="3200" kern="1200" dirty="0">
            <a:latin typeface="可画动感隶书" panose="02020500000000000000" charset="-120"/>
            <a:ea typeface="可画动感隶书" panose="02020500000000000000" charset="-120"/>
          </a:endParaRPr>
        </a:p>
      </dsp:txBody>
      <dsp:txXfrm>
        <a:off x="971030" y="6621751"/>
        <a:ext cx="12552041" cy="15737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C0A57-122E-42D2-A52C-282AF271EF7F}">
      <dsp:nvSpPr>
        <dsp:cNvPr id="0" name=""/>
        <dsp:cNvSpPr/>
      </dsp:nvSpPr>
      <dsp:spPr>
        <a:xfrm>
          <a:off x="1394979" y="6542"/>
          <a:ext cx="4472909" cy="383381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D15FACC9-F27B-49A6-BA12-86DD5A673536}">
      <dsp:nvSpPr>
        <dsp:cNvPr id="0" name=""/>
        <dsp:cNvSpPr/>
      </dsp:nvSpPr>
      <dsp:spPr>
        <a:xfrm>
          <a:off x="1394979" y="2690210"/>
          <a:ext cx="4472909" cy="9201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清松手寫體1" panose="00000500000000000000" pitchFamily="2" charset="-120"/>
              <a:ea typeface="清松手寫體1" panose="00000500000000000000" pitchFamily="2" charset="-120"/>
            </a:rPr>
            <a:t>景興國中第一學期工作成果分享</a:t>
          </a:r>
        </a:p>
      </dsp:txBody>
      <dsp:txXfrm>
        <a:off x="1394979" y="2690210"/>
        <a:ext cx="4472909" cy="920114"/>
      </dsp:txXfrm>
    </dsp:sp>
    <dsp:sp modelId="{6262D562-96D0-4192-8CF6-0D4DACE077C2}">
      <dsp:nvSpPr>
        <dsp:cNvPr id="0" name=""/>
        <dsp:cNvSpPr/>
      </dsp:nvSpPr>
      <dsp:spPr>
        <a:xfrm>
          <a:off x="6324111" y="6542"/>
          <a:ext cx="4472909" cy="383381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B8709F10-EB08-44D0-885E-38C20D87E346}">
      <dsp:nvSpPr>
        <dsp:cNvPr id="0" name=""/>
        <dsp:cNvSpPr/>
      </dsp:nvSpPr>
      <dsp:spPr>
        <a:xfrm>
          <a:off x="6324111" y="2690210"/>
          <a:ext cx="4472909" cy="9201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清松手寫體1" panose="00000500000000000000" pitchFamily="2" charset="-120"/>
              <a:ea typeface="清松手寫體1" panose="00000500000000000000" pitchFamily="2" charset="-120"/>
            </a:rPr>
            <a:t>敦化國中第一學期工作成果分享</a:t>
          </a:r>
        </a:p>
      </dsp:txBody>
      <dsp:txXfrm>
        <a:off x="6324111" y="2690210"/>
        <a:ext cx="4472909" cy="920114"/>
      </dsp:txXfrm>
    </dsp:sp>
    <dsp:sp modelId="{C00E16A3-97DD-4DC1-8304-01E5691D6F41}">
      <dsp:nvSpPr>
        <dsp:cNvPr id="0" name=""/>
        <dsp:cNvSpPr/>
      </dsp:nvSpPr>
      <dsp:spPr>
        <a:xfrm>
          <a:off x="1394979" y="4287645"/>
          <a:ext cx="4472909" cy="383381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C7C13787-178E-4BA9-B26B-CD3B5FED5F31}">
      <dsp:nvSpPr>
        <dsp:cNvPr id="0" name=""/>
        <dsp:cNvSpPr/>
      </dsp:nvSpPr>
      <dsp:spPr>
        <a:xfrm>
          <a:off x="1394979" y="6971314"/>
          <a:ext cx="4472909" cy="9201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清松手寫體1" panose="00000500000000000000" pitchFamily="2" charset="-120"/>
              <a:ea typeface="清松手寫體1" panose="00000500000000000000" pitchFamily="2" charset="-120"/>
            </a:rPr>
            <a:t>實踐國中第一學期工作成果分享</a:t>
          </a:r>
        </a:p>
      </dsp:txBody>
      <dsp:txXfrm>
        <a:off x="1394979" y="6971314"/>
        <a:ext cx="4472909" cy="920114"/>
      </dsp:txXfrm>
    </dsp:sp>
    <dsp:sp modelId="{0B70475C-CFBB-4619-8D79-EDA3A79FC31D}">
      <dsp:nvSpPr>
        <dsp:cNvPr id="0" name=""/>
        <dsp:cNvSpPr/>
      </dsp:nvSpPr>
      <dsp:spPr>
        <a:xfrm>
          <a:off x="6324111" y="4287645"/>
          <a:ext cx="4472909" cy="383381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5B802328-7B4B-4893-BB0E-C04944436C08}">
      <dsp:nvSpPr>
        <dsp:cNvPr id="0" name=""/>
        <dsp:cNvSpPr/>
      </dsp:nvSpPr>
      <dsp:spPr>
        <a:xfrm>
          <a:off x="6324111" y="6971314"/>
          <a:ext cx="4472909" cy="9201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清松手寫體1" panose="00000500000000000000" pitchFamily="2" charset="-120"/>
              <a:ea typeface="清松手寫體1" panose="00000500000000000000" pitchFamily="2" charset="-120"/>
            </a:rPr>
            <a:t>北政國中第一學期工作成果分享</a:t>
          </a:r>
        </a:p>
      </dsp:txBody>
      <dsp:txXfrm>
        <a:off x="6324111" y="6971314"/>
        <a:ext cx="4472909" cy="9201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C0A57-122E-42D2-A52C-282AF271EF7F}">
      <dsp:nvSpPr>
        <dsp:cNvPr id="0" name=""/>
        <dsp:cNvSpPr/>
      </dsp:nvSpPr>
      <dsp:spPr>
        <a:xfrm>
          <a:off x="68439" y="34148"/>
          <a:ext cx="8821962" cy="28069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a:ln>
          <a:noFill/>
        </a:ln>
        <a:effectLst/>
      </dsp:spPr>
      <dsp:style>
        <a:lnRef idx="0">
          <a:scrgbClr r="0" g="0" b="0"/>
        </a:lnRef>
        <a:fillRef idx="1">
          <a:scrgbClr r="0" g="0" b="0"/>
        </a:fillRef>
        <a:effectRef idx="0">
          <a:scrgbClr r="0" g="0" b="0"/>
        </a:effectRef>
        <a:fontRef idx="minor"/>
      </dsp:style>
    </dsp:sp>
    <dsp:sp modelId="{D15FACC9-F27B-49A6-BA12-86DD5A673536}">
      <dsp:nvSpPr>
        <dsp:cNvPr id="0" name=""/>
        <dsp:cNvSpPr/>
      </dsp:nvSpPr>
      <dsp:spPr>
        <a:xfrm>
          <a:off x="9262416" y="1198377"/>
          <a:ext cx="2853382" cy="157923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bg2">
                  <a:lumMod val="25000"/>
                </a:schemeClr>
              </a:solidFill>
              <a:latin typeface="清松手寫體1" panose="00000500000000000000" pitchFamily="2" charset="-120"/>
              <a:ea typeface="清松手寫體1" panose="00000500000000000000" pitchFamily="2" charset="-120"/>
            </a:rPr>
            <a:t>蔡校長來淑說明討論事項</a:t>
          </a:r>
        </a:p>
      </dsp:txBody>
      <dsp:txXfrm>
        <a:off x="9262416" y="1198377"/>
        <a:ext cx="2853382" cy="1579232"/>
      </dsp:txXfrm>
    </dsp:sp>
    <dsp:sp modelId="{6262D562-96D0-4192-8CF6-0D4DACE077C2}">
      <dsp:nvSpPr>
        <dsp:cNvPr id="0" name=""/>
        <dsp:cNvSpPr/>
      </dsp:nvSpPr>
      <dsp:spPr>
        <a:xfrm>
          <a:off x="2103448" y="2934286"/>
          <a:ext cx="8352838" cy="280698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a:noFill/>
        </a:ln>
        <a:effectLst/>
      </dsp:spPr>
      <dsp:style>
        <a:lnRef idx="0">
          <a:scrgbClr r="0" g="0" b="0"/>
        </a:lnRef>
        <a:fillRef idx="1">
          <a:scrgbClr r="0" g="0" b="0"/>
        </a:fillRef>
        <a:effectRef idx="0">
          <a:scrgbClr r="0" g="0" b="0"/>
        </a:effectRef>
        <a:fontRef idx="minor"/>
      </dsp:style>
    </dsp:sp>
    <dsp:sp modelId="{B8709F10-EB08-44D0-885E-38C20D87E346}">
      <dsp:nvSpPr>
        <dsp:cNvPr id="0" name=""/>
        <dsp:cNvSpPr/>
      </dsp:nvSpPr>
      <dsp:spPr>
        <a:xfrm>
          <a:off x="10578878" y="4118137"/>
          <a:ext cx="3365723" cy="128769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bg2">
                  <a:lumMod val="25000"/>
                </a:schemeClr>
              </a:solidFill>
              <a:latin typeface="清松手寫體1" panose="00000500000000000000" pitchFamily="2" charset="-120"/>
              <a:ea typeface="清松手寫體1" panose="00000500000000000000" pitchFamily="2" charset="-120"/>
            </a:rPr>
            <a:t>吳教授璧純說明研習流程及期末分享重點</a:t>
          </a:r>
        </a:p>
      </dsp:txBody>
      <dsp:txXfrm>
        <a:off x="10578878" y="4118137"/>
        <a:ext cx="3365723" cy="1287697"/>
      </dsp:txXfrm>
    </dsp:sp>
    <dsp:sp modelId="{C00E16A3-97DD-4DC1-8304-01E5691D6F41}">
      <dsp:nvSpPr>
        <dsp:cNvPr id="0" name=""/>
        <dsp:cNvSpPr/>
      </dsp:nvSpPr>
      <dsp:spPr>
        <a:xfrm>
          <a:off x="8696791" y="5553477"/>
          <a:ext cx="7919986" cy="265772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a:ln>
          <a:noFill/>
        </a:ln>
        <a:effectLst/>
      </dsp:spPr>
      <dsp:style>
        <a:lnRef idx="0">
          <a:scrgbClr r="0" g="0" b="0"/>
        </a:lnRef>
        <a:fillRef idx="1">
          <a:scrgbClr r="0" g="0" b="0"/>
        </a:fillRef>
        <a:effectRef idx="0">
          <a:scrgbClr r="0" g="0" b="0"/>
        </a:effectRef>
        <a:fontRef idx="minor"/>
      </dsp:style>
    </dsp:sp>
    <dsp:sp modelId="{C7C13787-178E-4BA9-B26B-CD3B5FED5F31}">
      <dsp:nvSpPr>
        <dsp:cNvPr id="0" name=""/>
        <dsp:cNvSpPr/>
      </dsp:nvSpPr>
      <dsp:spPr>
        <a:xfrm>
          <a:off x="5016238" y="7370162"/>
          <a:ext cx="3339906" cy="68704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清松手寫體1" panose="00000500000000000000" pitchFamily="2" charset="-120"/>
              <a:ea typeface="清松手寫體1" panose="00000500000000000000" pitchFamily="2" charset="-120"/>
            </a:rPr>
            <a:t>大合照</a:t>
          </a:r>
        </a:p>
      </dsp:txBody>
      <dsp:txXfrm>
        <a:off x="5016238" y="7370162"/>
        <a:ext cx="3339906" cy="687046"/>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F3993-6430-4D4B-A00D-933DB90FDF6F}" type="datetimeFigureOut">
              <a:rPr lang="zh-TW" altLang="en-US" smtClean="0"/>
              <a:t>2024/7/9</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EE39E-A282-4816-9BA9-86386EEE60BC}" type="slidenum">
              <a:rPr lang="zh-TW" altLang="en-US" smtClean="0"/>
              <a:t>‹#›</a:t>
            </a:fld>
            <a:endParaRPr lang="zh-TW" altLang="en-US"/>
          </a:p>
        </p:txBody>
      </p:sp>
    </p:spTree>
    <p:extLst>
      <p:ext uri="{BB962C8B-B14F-4D97-AF65-F5344CB8AC3E}">
        <p14:creationId xmlns:p14="http://schemas.microsoft.com/office/powerpoint/2010/main" val="464261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4426FC-994C-4F56-8657-D42811FA0AB9}" type="slidenum">
              <a:rPr lang="zh-CN" altLang="en-US" smtClean="0"/>
              <a:t>20</a:t>
            </a:fld>
            <a:endParaRPr lang="zh-CN" altLang="en-US"/>
          </a:p>
        </p:txBody>
      </p:sp>
    </p:spTree>
    <p:extLst>
      <p:ext uri="{BB962C8B-B14F-4D97-AF65-F5344CB8AC3E}">
        <p14:creationId xmlns:p14="http://schemas.microsoft.com/office/powerpoint/2010/main" val="134156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4426FC-994C-4F56-8657-D42811FA0AB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2661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16" name="bg object 16"/>
          <p:cNvSpPr/>
          <p:nvPr/>
        </p:nvSpPr>
        <p:spPr>
          <a:xfrm>
            <a:off x="16593056" y="1507997"/>
            <a:ext cx="1178560" cy="1088390"/>
          </a:xfrm>
          <a:custGeom>
            <a:avLst/>
            <a:gdLst/>
            <a:ahLst/>
            <a:cxnLst/>
            <a:rect l="l" t="t" r="r" b="b"/>
            <a:pathLst>
              <a:path w="589279" h="544194">
                <a:moveTo>
                  <a:pt x="354838" y="0"/>
                </a:moveTo>
                <a:lnTo>
                  <a:pt x="0" y="474090"/>
                </a:lnTo>
                <a:lnTo>
                  <a:pt x="588899" y="544067"/>
                </a:lnTo>
                <a:lnTo>
                  <a:pt x="354838" y="0"/>
                </a:lnTo>
                <a:close/>
              </a:path>
            </a:pathLst>
          </a:custGeom>
          <a:solidFill>
            <a:srgbClr val="EB6199">
              <a:alpha val="87841"/>
            </a:srgbClr>
          </a:solidFill>
        </p:spPr>
        <p:txBody>
          <a:bodyPr wrap="square" lIns="0" tIns="0" rIns="0" bIns="0" rtlCol="0"/>
          <a:lstStyle/>
          <a:p>
            <a:endParaRPr sz="3600"/>
          </a:p>
        </p:txBody>
      </p:sp>
      <p:sp>
        <p:nvSpPr>
          <p:cNvPr id="17" name="bg object 17"/>
          <p:cNvSpPr/>
          <p:nvPr/>
        </p:nvSpPr>
        <p:spPr>
          <a:xfrm>
            <a:off x="16280891" y="1138427"/>
            <a:ext cx="958850" cy="960118"/>
          </a:xfrm>
          <a:custGeom>
            <a:avLst/>
            <a:gdLst/>
            <a:ahLst/>
            <a:cxnLst/>
            <a:rect l="l" t="t" r="r" b="b"/>
            <a:pathLst>
              <a:path w="479425" h="480059">
                <a:moveTo>
                  <a:pt x="239649" y="0"/>
                </a:moveTo>
                <a:lnTo>
                  <a:pt x="191357" y="4875"/>
                </a:lnTo>
                <a:lnTo>
                  <a:pt x="146375" y="18859"/>
                </a:lnTo>
                <a:lnTo>
                  <a:pt x="105667" y="40987"/>
                </a:lnTo>
                <a:lnTo>
                  <a:pt x="70199" y="70294"/>
                </a:lnTo>
                <a:lnTo>
                  <a:pt x="40933" y="105816"/>
                </a:lnTo>
                <a:lnTo>
                  <a:pt x="18835" y="146589"/>
                </a:lnTo>
                <a:lnTo>
                  <a:pt x="4869" y="191648"/>
                </a:lnTo>
                <a:lnTo>
                  <a:pt x="0" y="240030"/>
                </a:lnTo>
                <a:lnTo>
                  <a:pt x="4869" y="288411"/>
                </a:lnTo>
                <a:lnTo>
                  <a:pt x="18835" y="333470"/>
                </a:lnTo>
                <a:lnTo>
                  <a:pt x="40933" y="374243"/>
                </a:lnTo>
                <a:lnTo>
                  <a:pt x="70199" y="409765"/>
                </a:lnTo>
                <a:lnTo>
                  <a:pt x="105667" y="439072"/>
                </a:lnTo>
                <a:lnTo>
                  <a:pt x="146375" y="461200"/>
                </a:lnTo>
                <a:lnTo>
                  <a:pt x="191357" y="475184"/>
                </a:lnTo>
                <a:lnTo>
                  <a:pt x="239649" y="480060"/>
                </a:lnTo>
                <a:lnTo>
                  <a:pt x="287940" y="475184"/>
                </a:lnTo>
                <a:lnTo>
                  <a:pt x="332922" y="461200"/>
                </a:lnTo>
                <a:lnTo>
                  <a:pt x="373630" y="439072"/>
                </a:lnTo>
                <a:lnTo>
                  <a:pt x="409098" y="409765"/>
                </a:lnTo>
                <a:lnTo>
                  <a:pt x="438364" y="374243"/>
                </a:lnTo>
                <a:lnTo>
                  <a:pt x="460462" y="333470"/>
                </a:lnTo>
                <a:lnTo>
                  <a:pt x="474428" y="288411"/>
                </a:lnTo>
                <a:lnTo>
                  <a:pt x="479298" y="240030"/>
                </a:lnTo>
                <a:lnTo>
                  <a:pt x="474428" y="191648"/>
                </a:lnTo>
                <a:lnTo>
                  <a:pt x="460462" y="146589"/>
                </a:lnTo>
                <a:lnTo>
                  <a:pt x="438364" y="105816"/>
                </a:lnTo>
                <a:lnTo>
                  <a:pt x="409098" y="70294"/>
                </a:lnTo>
                <a:lnTo>
                  <a:pt x="373630" y="40987"/>
                </a:lnTo>
                <a:lnTo>
                  <a:pt x="332922" y="18859"/>
                </a:lnTo>
                <a:lnTo>
                  <a:pt x="287940" y="4875"/>
                </a:lnTo>
                <a:lnTo>
                  <a:pt x="239649" y="0"/>
                </a:lnTo>
                <a:close/>
              </a:path>
            </a:pathLst>
          </a:custGeom>
          <a:solidFill>
            <a:srgbClr val="21AA60">
              <a:alpha val="83135"/>
            </a:srgbClr>
          </a:solidFill>
        </p:spPr>
        <p:txBody>
          <a:bodyPr wrap="square" lIns="0" tIns="0" rIns="0" bIns="0" rtlCol="0"/>
          <a:lstStyle/>
          <a:p>
            <a:endParaRPr sz="3600"/>
          </a:p>
        </p:txBody>
      </p:sp>
      <p:sp>
        <p:nvSpPr>
          <p:cNvPr id="18" name="bg object 18"/>
          <p:cNvSpPr/>
          <p:nvPr/>
        </p:nvSpPr>
        <p:spPr>
          <a:xfrm>
            <a:off x="720853" y="1025650"/>
            <a:ext cx="1187450" cy="1186180"/>
          </a:xfrm>
          <a:custGeom>
            <a:avLst/>
            <a:gdLst/>
            <a:ahLst/>
            <a:cxnLst/>
            <a:rect l="l" t="t" r="r" b="b"/>
            <a:pathLst>
              <a:path w="593725" h="593090">
                <a:moveTo>
                  <a:pt x="296799" y="0"/>
                </a:moveTo>
                <a:lnTo>
                  <a:pt x="0" y="296418"/>
                </a:lnTo>
                <a:lnTo>
                  <a:pt x="296799" y="592836"/>
                </a:lnTo>
                <a:lnTo>
                  <a:pt x="593598" y="296418"/>
                </a:lnTo>
                <a:lnTo>
                  <a:pt x="296799" y="0"/>
                </a:lnTo>
                <a:close/>
              </a:path>
            </a:pathLst>
          </a:custGeom>
          <a:solidFill>
            <a:srgbClr val="8067C2">
              <a:alpha val="88626"/>
            </a:srgbClr>
          </a:solidFill>
        </p:spPr>
        <p:txBody>
          <a:bodyPr wrap="square" lIns="0" tIns="0" rIns="0" bIns="0" rtlCol="0"/>
          <a:lstStyle/>
          <a:p>
            <a:endParaRPr sz="3600"/>
          </a:p>
        </p:txBody>
      </p:sp>
      <p:sp>
        <p:nvSpPr>
          <p:cNvPr id="19" name="bg object 19"/>
          <p:cNvSpPr/>
          <p:nvPr/>
        </p:nvSpPr>
        <p:spPr>
          <a:xfrm>
            <a:off x="496062" y="2142236"/>
            <a:ext cx="706120" cy="678180"/>
          </a:xfrm>
          <a:custGeom>
            <a:avLst/>
            <a:gdLst/>
            <a:ahLst/>
            <a:cxnLst/>
            <a:rect l="l" t="t" r="r" b="b"/>
            <a:pathLst>
              <a:path w="353059" h="339090">
                <a:moveTo>
                  <a:pt x="82321" y="0"/>
                </a:moveTo>
                <a:lnTo>
                  <a:pt x="81927" y="127"/>
                </a:lnTo>
                <a:lnTo>
                  <a:pt x="78057" y="13285"/>
                </a:lnTo>
                <a:lnTo>
                  <a:pt x="78824" y="38909"/>
                </a:lnTo>
                <a:lnTo>
                  <a:pt x="82593" y="67653"/>
                </a:lnTo>
                <a:lnTo>
                  <a:pt x="87731" y="90170"/>
                </a:lnTo>
                <a:lnTo>
                  <a:pt x="91982" y="102354"/>
                </a:lnTo>
                <a:lnTo>
                  <a:pt x="92763" y="108775"/>
                </a:lnTo>
                <a:lnTo>
                  <a:pt x="87835" y="112815"/>
                </a:lnTo>
                <a:lnTo>
                  <a:pt x="74955" y="117856"/>
                </a:lnTo>
                <a:lnTo>
                  <a:pt x="53111" y="129563"/>
                </a:lnTo>
                <a:lnTo>
                  <a:pt x="28605" y="146938"/>
                </a:lnTo>
                <a:lnTo>
                  <a:pt x="8534" y="163933"/>
                </a:lnTo>
                <a:lnTo>
                  <a:pt x="0" y="174498"/>
                </a:lnTo>
                <a:lnTo>
                  <a:pt x="12565" y="181481"/>
                </a:lnTo>
                <a:lnTo>
                  <a:pt x="42659" y="189785"/>
                </a:lnTo>
                <a:lnTo>
                  <a:pt x="77677" y="197590"/>
                </a:lnTo>
                <a:lnTo>
                  <a:pt x="114147" y="204851"/>
                </a:lnTo>
                <a:lnTo>
                  <a:pt x="118033" y="208661"/>
                </a:lnTo>
                <a:lnTo>
                  <a:pt x="119811" y="217170"/>
                </a:lnTo>
                <a:lnTo>
                  <a:pt x="133261" y="290322"/>
                </a:lnTo>
                <a:lnTo>
                  <a:pt x="140957" y="324004"/>
                </a:lnTo>
                <a:lnTo>
                  <a:pt x="148234" y="338709"/>
                </a:lnTo>
                <a:lnTo>
                  <a:pt x="148602" y="338836"/>
                </a:lnTo>
                <a:lnTo>
                  <a:pt x="149491" y="338582"/>
                </a:lnTo>
                <a:lnTo>
                  <a:pt x="182108" y="297672"/>
                </a:lnTo>
                <a:lnTo>
                  <a:pt x="209410" y="237617"/>
                </a:lnTo>
                <a:lnTo>
                  <a:pt x="210578" y="230378"/>
                </a:lnTo>
                <a:lnTo>
                  <a:pt x="211620" y="226822"/>
                </a:lnTo>
                <a:lnTo>
                  <a:pt x="216446" y="225298"/>
                </a:lnTo>
                <a:lnTo>
                  <a:pt x="219595" y="226314"/>
                </a:lnTo>
                <a:lnTo>
                  <a:pt x="224624" y="228473"/>
                </a:lnTo>
                <a:lnTo>
                  <a:pt x="253821" y="237982"/>
                </a:lnTo>
                <a:lnTo>
                  <a:pt x="292131" y="246634"/>
                </a:lnTo>
                <a:lnTo>
                  <a:pt x="328184" y="252047"/>
                </a:lnTo>
                <a:lnTo>
                  <a:pt x="350608" y="251841"/>
                </a:lnTo>
                <a:lnTo>
                  <a:pt x="351866" y="251460"/>
                </a:lnTo>
                <a:lnTo>
                  <a:pt x="352691" y="250825"/>
                </a:lnTo>
                <a:lnTo>
                  <a:pt x="353047" y="250190"/>
                </a:lnTo>
                <a:lnTo>
                  <a:pt x="346377" y="235100"/>
                </a:lnTo>
                <a:lnTo>
                  <a:pt x="324931" y="208724"/>
                </a:lnTo>
                <a:lnTo>
                  <a:pt x="296638" y="179966"/>
                </a:lnTo>
                <a:lnTo>
                  <a:pt x="269430" y="157734"/>
                </a:lnTo>
                <a:lnTo>
                  <a:pt x="261327" y="152273"/>
                </a:lnTo>
                <a:lnTo>
                  <a:pt x="260756" y="148082"/>
                </a:lnTo>
                <a:lnTo>
                  <a:pt x="300486" y="86010"/>
                </a:lnTo>
                <a:lnTo>
                  <a:pt x="317906" y="35306"/>
                </a:lnTo>
                <a:lnTo>
                  <a:pt x="313589" y="33597"/>
                </a:lnTo>
                <a:lnTo>
                  <a:pt x="259619" y="48329"/>
                </a:lnTo>
                <a:lnTo>
                  <a:pt x="214621" y="65851"/>
                </a:lnTo>
                <a:lnTo>
                  <a:pt x="192849" y="74041"/>
                </a:lnTo>
                <a:lnTo>
                  <a:pt x="184055" y="76293"/>
                </a:lnTo>
                <a:lnTo>
                  <a:pt x="179111" y="75517"/>
                </a:lnTo>
                <a:lnTo>
                  <a:pt x="174267" y="71907"/>
                </a:lnTo>
                <a:lnTo>
                  <a:pt x="167817" y="65024"/>
                </a:lnTo>
                <a:lnTo>
                  <a:pt x="149833" y="47702"/>
                </a:lnTo>
                <a:lnTo>
                  <a:pt x="123497" y="25320"/>
                </a:lnTo>
                <a:lnTo>
                  <a:pt x="97948" y="6534"/>
                </a:lnTo>
                <a:lnTo>
                  <a:pt x="82321" y="0"/>
                </a:lnTo>
                <a:close/>
              </a:path>
            </a:pathLst>
          </a:custGeom>
          <a:solidFill>
            <a:srgbClr val="EA522F">
              <a:alpha val="88626"/>
            </a:srgbClr>
          </a:solidFill>
        </p:spPr>
        <p:txBody>
          <a:bodyPr wrap="square" lIns="0" tIns="0" rIns="0" bIns="0" rtlCol="0"/>
          <a:lstStyle/>
          <a:p>
            <a:endParaRPr sz="3600"/>
          </a:p>
        </p:txBody>
      </p:sp>
      <p:sp>
        <p:nvSpPr>
          <p:cNvPr id="20" name="bg object 20"/>
          <p:cNvSpPr/>
          <p:nvPr/>
        </p:nvSpPr>
        <p:spPr>
          <a:xfrm>
            <a:off x="1393699" y="255269"/>
            <a:ext cx="15502890" cy="1957070"/>
          </a:xfrm>
          <a:custGeom>
            <a:avLst/>
            <a:gdLst/>
            <a:ahLst/>
            <a:cxnLst/>
            <a:rect l="l" t="t" r="r" b="b"/>
            <a:pathLst>
              <a:path w="7751445" h="978535">
                <a:moveTo>
                  <a:pt x="0" y="978408"/>
                </a:moveTo>
                <a:lnTo>
                  <a:pt x="7751064" y="978408"/>
                </a:lnTo>
                <a:lnTo>
                  <a:pt x="7751064" y="0"/>
                </a:lnTo>
                <a:lnTo>
                  <a:pt x="0" y="0"/>
                </a:lnTo>
                <a:lnTo>
                  <a:pt x="0" y="978408"/>
                </a:lnTo>
                <a:close/>
              </a:path>
            </a:pathLst>
          </a:custGeom>
          <a:ln w="9906">
            <a:solidFill>
              <a:srgbClr val="000000"/>
            </a:solidFill>
          </a:ln>
        </p:spPr>
        <p:txBody>
          <a:bodyPr wrap="square" lIns="0" tIns="0" rIns="0" bIns="0" rtlCol="0"/>
          <a:lstStyle/>
          <a:p>
            <a:endParaRPr sz="3600"/>
          </a:p>
        </p:txBody>
      </p:sp>
      <p:sp>
        <p:nvSpPr>
          <p:cNvPr id="2" name="Holder 2"/>
          <p:cNvSpPr>
            <a:spLocks noGrp="1"/>
          </p:cNvSpPr>
          <p:nvPr>
            <p:ph type="title"/>
          </p:nvPr>
        </p:nvSpPr>
        <p:spPr>
          <a:xfrm>
            <a:off x="2260092" y="1200404"/>
            <a:ext cx="13766800" cy="1107996"/>
          </a:xfrm>
        </p:spPr>
        <p:txBody>
          <a:bodyPr lIns="0" tIns="0" rIns="0" bIns="0"/>
          <a:lstStyle>
            <a:lvl1pPr>
              <a:defRPr sz="7200" b="1" i="0">
                <a:solidFill>
                  <a:srgbClr val="001F5F"/>
                </a:solidFill>
                <a:latin typeface="微軟正黑體"/>
                <a:cs typeface="微軟正黑體"/>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556494" y="2732022"/>
            <a:ext cx="7866380" cy="738664"/>
          </a:xfrm>
          <a:prstGeom prst="rect">
            <a:avLst/>
          </a:prstGeom>
        </p:spPr>
        <p:txBody>
          <a:bodyPr wrap="square" lIns="0" tIns="0" rIns="0" bIns="0">
            <a:spAutoFit/>
          </a:bodyPr>
          <a:lstStyle>
            <a:lvl1pPr>
              <a:defRPr sz="4800" b="0" i="0">
                <a:solidFill>
                  <a:srgbClr val="6F2F9F"/>
                </a:solidFill>
                <a:latin typeface="微軟正黑體"/>
                <a:cs typeface="微軟正黑體"/>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132664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260092" y="1200404"/>
            <a:ext cx="13766800" cy="1107996"/>
          </a:xfrm>
        </p:spPr>
        <p:txBody>
          <a:bodyPr lIns="0" tIns="0" rIns="0" bIns="0"/>
          <a:lstStyle>
            <a:lvl1pPr>
              <a:defRPr sz="7200" b="1" i="0">
                <a:solidFill>
                  <a:srgbClr val="001F5F"/>
                </a:solidFill>
                <a:latin typeface="微軟正黑體"/>
                <a:cs typeface="微軟正黑體"/>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957630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16" name="bg object 16"/>
          <p:cNvSpPr/>
          <p:nvPr/>
        </p:nvSpPr>
        <p:spPr>
          <a:xfrm>
            <a:off x="17111471" y="7760309"/>
            <a:ext cx="669290" cy="666750"/>
          </a:xfrm>
          <a:custGeom>
            <a:avLst/>
            <a:gdLst/>
            <a:ahLst/>
            <a:cxnLst/>
            <a:rect l="l" t="t" r="r" b="b"/>
            <a:pathLst>
              <a:path w="334645" h="333375">
                <a:moveTo>
                  <a:pt x="208025" y="0"/>
                </a:moveTo>
                <a:lnTo>
                  <a:pt x="177434" y="34458"/>
                </a:lnTo>
                <a:lnTo>
                  <a:pt x="147320" y="84747"/>
                </a:lnTo>
                <a:lnTo>
                  <a:pt x="142700" y="94115"/>
                </a:lnTo>
                <a:lnTo>
                  <a:pt x="138461" y="98809"/>
                </a:lnTo>
                <a:lnTo>
                  <a:pt x="132175" y="100316"/>
                </a:lnTo>
                <a:lnTo>
                  <a:pt x="121412" y="100126"/>
                </a:lnTo>
                <a:lnTo>
                  <a:pt x="51419" y="95535"/>
                </a:lnTo>
                <a:lnTo>
                  <a:pt x="16773" y="95447"/>
                </a:lnTo>
                <a:lnTo>
                  <a:pt x="0" y="100698"/>
                </a:lnTo>
                <a:lnTo>
                  <a:pt x="7786" y="117263"/>
                </a:lnTo>
                <a:lnTo>
                  <a:pt x="30765" y="142505"/>
                </a:lnTo>
                <a:lnTo>
                  <a:pt x="57792" y="167515"/>
                </a:lnTo>
                <a:lnTo>
                  <a:pt x="77724" y="183387"/>
                </a:lnTo>
                <a:lnTo>
                  <a:pt x="85344" y="188429"/>
                </a:lnTo>
                <a:lnTo>
                  <a:pt x="86106" y="192493"/>
                </a:lnTo>
                <a:lnTo>
                  <a:pt x="61434" y="228249"/>
                </a:lnTo>
                <a:lnTo>
                  <a:pt x="43576" y="263018"/>
                </a:lnTo>
                <a:lnTo>
                  <a:pt x="29591" y="309486"/>
                </a:lnTo>
                <a:lnTo>
                  <a:pt x="30225" y="309918"/>
                </a:lnTo>
                <a:lnTo>
                  <a:pt x="81200" y="290525"/>
                </a:lnTo>
                <a:lnTo>
                  <a:pt x="116111" y="270563"/>
                </a:lnTo>
                <a:lnTo>
                  <a:pt x="146939" y="247980"/>
                </a:lnTo>
                <a:lnTo>
                  <a:pt x="149860" y="246240"/>
                </a:lnTo>
                <a:lnTo>
                  <a:pt x="154305" y="248310"/>
                </a:lnTo>
                <a:lnTo>
                  <a:pt x="156083" y="251244"/>
                </a:lnTo>
                <a:lnTo>
                  <a:pt x="158750" y="256349"/>
                </a:lnTo>
                <a:lnTo>
                  <a:pt x="173422" y="276577"/>
                </a:lnTo>
                <a:lnTo>
                  <a:pt x="219579" y="318919"/>
                </a:lnTo>
                <a:lnTo>
                  <a:pt x="243332" y="332752"/>
                </a:lnTo>
                <a:lnTo>
                  <a:pt x="244475" y="332193"/>
                </a:lnTo>
                <a:lnTo>
                  <a:pt x="246945" y="316458"/>
                </a:lnTo>
                <a:lnTo>
                  <a:pt x="244332" y="283100"/>
                </a:lnTo>
                <a:lnTo>
                  <a:pt x="234823" y="203238"/>
                </a:lnTo>
                <a:lnTo>
                  <a:pt x="237363" y="198539"/>
                </a:lnTo>
                <a:lnTo>
                  <a:pt x="268986" y="181339"/>
                </a:lnTo>
                <a:lnTo>
                  <a:pt x="299116" y="164006"/>
                </a:lnTo>
                <a:lnTo>
                  <a:pt x="324532" y="147632"/>
                </a:lnTo>
                <a:lnTo>
                  <a:pt x="334137" y="137553"/>
                </a:lnTo>
                <a:lnTo>
                  <a:pt x="333375" y="135585"/>
                </a:lnTo>
                <a:lnTo>
                  <a:pt x="282717" y="114465"/>
                </a:lnTo>
                <a:lnTo>
                  <a:pt x="233807" y="106146"/>
                </a:lnTo>
                <a:lnTo>
                  <a:pt x="226949" y="102971"/>
                </a:lnTo>
                <a:lnTo>
                  <a:pt x="228473" y="98310"/>
                </a:lnTo>
                <a:lnTo>
                  <a:pt x="228727" y="84950"/>
                </a:lnTo>
                <a:lnTo>
                  <a:pt x="227056" y="63209"/>
                </a:lnTo>
                <a:lnTo>
                  <a:pt x="222408" y="36123"/>
                </a:lnTo>
                <a:lnTo>
                  <a:pt x="215903" y="12264"/>
                </a:lnTo>
                <a:lnTo>
                  <a:pt x="208661" y="203"/>
                </a:lnTo>
                <a:lnTo>
                  <a:pt x="208025" y="0"/>
                </a:lnTo>
                <a:close/>
              </a:path>
            </a:pathLst>
          </a:custGeom>
          <a:solidFill>
            <a:srgbClr val="4FB6E8">
              <a:alpha val="89411"/>
            </a:srgbClr>
          </a:solidFill>
        </p:spPr>
        <p:txBody>
          <a:bodyPr wrap="square" lIns="0" tIns="0" rIns="0" bIns="0" rtlCol="0"/>
          <a:lstStyle/>
          <a:p>
            <a:endParaRPr sz="3600"/>
          </a:p>
        </p:txBody>
      </p:sp>
      <p:sp>
        <p:nvSpPr>
          <p:cNvPr id="17" name="bg object 17"/>
          <p:cNvSpPr/>
          <p:nvPr/>
        </p:nvSpPr>
        <p:spPr>
          <a:xfrm>
            <a:off x="15619984" y="8790431"/>
            <a:ext cx="1143000" cy="1123950"/>
          </a:xfrm>
          <a:custGeom>
            <a:avLst/>
            <a:gdLst/>
            <a:ahLst/>
            <a:cxnLst/>
            <a:rect l="l" t="t" r="r" b="b"/>
            <a:pathLst>
              <a:path w="571500" h="561975">
                <a:moveTo>
                  <a:pt x="267969" y="50"/>
                </a:moveTo>
                <a:lnTo>
                  <a:pt x="231774" y="45689"/>
                </a:lnTo>
                <a:lnTo>
                  <a:pt x="214471" y="83490"/>
                </a:lnTo>
                <a:lnTo>
                  <a:pt x="203834" y="114096"/>
                </a:lnTo>
                <a:lnTo>
                  <a:pt x="198425" y="128351"/>
                </a:lnTo>
                <a:lnTo>
                  <a:pt x="190182" y="137820"/>
                </a:lnTo>
                <a:lnTo>
                  <a:pt x="178224" y="143078"/>
                </a:lnTo>
                <a:lnTo>
                  <a:pt x="161671" y="144703"/>
                </a:lnTo>
                <a:lnTo>
                  <a:pt x="105656" y="145218"/>
                </a:lnTo>
                <a:lnTo>
                  <a:pt x="56800" y="147969"/>
                </a:lnTo>
                <a:lnTo>
                  <a:pt x="16851" y="154627"/>
                </a:lnTo>
                <a:lnTo>
                  <a:pt x="0" y="166890"/>
                </a:lnTo>
                <a:lnTo>
                  <a:pt x="14406" y="185404"/>
                </a:lnTo>
                <a:lnTo>
                  <a:pt x="48768" y="216215"/>
                </a:lnTo>
                <a:lnTo>
                  <a:pt x="121919" y="277571"/>
                </a:lnTo>
                <a:lnTo>
                  <a:pt x="130200" y="286393"/>
                </a:lnTo>
                <a:lnTo>
                  <a:pt x="134921" y="295695"/>
                </a:lnTo>
                <a:lnTo>
                  <a:pt x="135903" y="306019"/>
                </a:lnTo>
                <a:lnTo>
                  <a:pt x="132968" y="317906"/>
                </a:lnTo>
                <a:lnTo>
                  <a:pt x="118391" y="357734"/>
                </a:lnTo>
                <a:lnTo>
                  <a:pt x="99040" y="414448"/>
                </a:lnTo>
                <a:lnTo>
                  <a:pt x="81085" y="474202"/>
                </a:lnTo>
                <a:lnTo>
                  <a:pt x="70696" y="523150"/>
                </a:lnTo>
                <a:lnTo>
                  <a:pt x="74040" y="547446"/>
                </a:lnTo>
                <a:lnTo>
                  <a:pt x="74929" y="547992"/>
                </a:lnTo>
                <a:lnTo>
                  <a:pt x="76200" y="548271"/>
                </a:lnTo>
                <a:lnTo>
                  <a:pt x="77597" y="548271"/>
                </a:lnTo>
                <a:lnTo>
                  <a:pt x="145697" y="509603"/>
                </a:lnTo>
                <a:lnTo>
                  <a:pt x="190872" y="473769"/>
                </a:lnTo>
                <a:lnTo>
                  <a:pt x="230915" y="438046"/>
                </a:lnTo>
                <a:lnTo>
                  <a:pt x="261365" y="404012"/>
                </a:lnTo>
                <a:lnTo>
                  <a:pt x="266064" y="400507"/>
                </a:lnTo>
                <a:lnTo>
                  <a:pt x="275843" y="400507"/>
                </a:lnTo>
                <a:lnTo>
                  <a:pt x="281050" y="403910"/>
                </a:lnTo>
                <a:lnTo>
                  <a:pt x="286892" y="410895"/>
                </a:lnTo>
                <a:lnTo>
                  <a:pt x="322387" y="450565"/>
                </a:lnTo>
                <a:lnTo>
                  <a:pt x="370824" y="500567"/>
                </a:lnTo>
                <a:lnTo>
                  <a:pt x="417427" y="543401"/>
                </a:lnTo>
                <a:lnTo>
                  <a:pt x="447421" y="561568"/>
                </a:lnTo>
                <a:lnTo>
                  <a:pt x="449199" y="561390"/>
                </a:lnTo>
                <a:lnTo>
                  <a:pt x="449833" y="560971"/>
                </a:lnTo>
                <a:lnTo>
                  <a:pt x="452612" y="530746"/>
                </a:lnTo>
                <a:lnTo>
                  <a:pt x="443674" y="469557"/>
                </a:lnTo>
                <a:lnTo>
                  <a:pt x="428831" y="401662"/>
                </a:lnTo>
                <a:lnTo>
                  <a:pt x="413892" y="351320"/>
                </a:lnTo>
                <a:lnTo>
                  <a:pt x="411442" y="340998"/>
                </a:lnTo>
                <a:lnTo>
                  <a:pt x="461674" y="300334"/>
                </a:lnTo>
                <a:lnTo>
                  <a:pt x="506174" y="277114"/>
                </a:lnTo>
                <a:lnTo>
                  <a:pt x="545459" y="255569"/>
                </a:lnTo>
                <a:lnTo>
                  <a:pt x="565276" y="241223"/>
                </a:lnTo>
                <a:lnTo>
                  <a:pt x="570934" y="227864"/>
                </a:lnTo>
                <a:lnTo>
                  <a:pt x="568055" y="220035"/>
                </a:lnTo>
                <a:lnTo>
                  <a:pt x="557436" y="215561"/>
                </a:lnTo>
                <a:lnTo>
                  <a:pt x="539876" y="212267"/>
                </a:lnTo>
                <a:lnTo>
                  <a:pt x="496525" y="206168"/>
                </a:lnTo>
                <a:lnTo>
                  <a:pt x="442481" y="197625"/>
                </a:lnTo>
                <a:lnTo>
                  <a:pt x="388205" y="184085"/>
                </a:lnTo>
                <a:lnTo>
                  <a:pt x="344158" y="162990"/>
                </a:lnTo>
                <a:lnTo>
                  <a:pt x="320801" y="131787"/>
                </a:lnTo>
                <a:lnTo>
                  <a:pt x="296148" y="54379"/>
                </a:lnTo>
                <a:lnTo>
                  <a:pt x="281922" y="16843"/>
                </a:lnTo>
                <a:lnTo>
                  <a:pt x="267969" y="50"/>
                </a:lnTo>
                <a:close/>
              </a:path>
            </a:pathLst>
          </a:custGeom>
          <a:solidFill>
            <a:srgbClr val="EA522F">
              <a:alpha val="88626"/>
            </a:srgbClr>
          </a:solidFill>
        </p:spPr>
        <p:txBody>
          <a:bodyPr wrap="square" lIns="0" tIns="0" rIns="0" bIns="0" rtlCol="0"/>
          <a:lstStyle/>
          <a:p>
            <a:endParaRPr sz="3600"/>
          </a:p>
        </p:txBody>
      </p:sp>
      <p:sp>
        <p:nvSpPr>
          <p:cNvPr id="18" name="bg object 18"/>
          <p:cNvSpPr/>
          <p:nvPr/>
        </p:nvSpPr>
        <p:spPr>
          <a:xfrm>
            <a:off x="603376" y="1148080"/>
            <a:ext cx="772160" cy="792480"/>
          </a:xfrm>
          <a:custGeom>
            <a:avLst/>
            <a:gdLst/>
            <a:ahLst/>
            <a:cxnLst/>
            <a:rect l="l" t="t" r="r" b="b"/>
            <a:pathLst>
              <a:path w="386080" h="396240">
                <a:moveTo>
                  <a:pt x="243636" y="0"/>
                </a:moveTo>
                <a:lnTo>
                  <a:pt x="225119" y="11058"/>
                </a:lnTo>
                <a:lnTo>
                  <a:pt x="198212" y="40941"/>
                </a:lnTo>
                <a:lnTo>
                  <a:pt x="172052" y="75563"/>
                </a:lnTo>
                <a:lnTo>
                  <a:pt x="151998" y="106521"/>
                </a:lnTo>
                <a:lnTo>
                  <a:pt x="147880" y="109156"/>
                </a:lnTo>
                <a:lnTo>
                  <a:pt x="142964" y="108838"/>
                </a:lnTo>
                <a:lnTo>
                  <a:pt x="101260" y="87006"/>
                </a:lnTo>
                <a:lnTo>
                  <a:pt x="58400" y="70135"/>
                </a:lnTo>
                <a:lnTo>
                  <a:pt x="21113" y="59408"/>
                </a:lnTo>
                <a:lnTo>
                  <a:pt x="2273" y="59182"/>
                </a:lnTo>
                <a:lnTo>
                  <a:pt x="1841" y="59944"/>
                </a:lnTo>
                <a:lnTo>
                  <a:pt x="30551" y="117490"/>
                </a:lnTo>
                <a:lnTo>
                  <a:pt x="58043" y="156081"/>
                </a:lnTo>
                <a:lnTo>
                  <a:pt x="88138" y="189611"/>
                </a:lnTo>
                <a:lnTo>
                  <a:pt x="90512" y="192786"/>
                </a:lnTo>
                <a:lnTo>
                  <a:pt x="88620" y="198374"/>
                </a:lnTo>
                <a:lnTo>
                  <a:pt x="85382" y="200787"/>
                </a:lnTo>
                <a:lnTo>
                  <a:pt x="79692" y="204343"/>
                </a:lnTo>
                <a:lnTo>
                  <a:pt x="57692" y="223974"/>
                </a:lnTo>
                <a:lnTo>
                  <a:pt x="13439" y="283049"/>
                </a:lnTo>
                <a:lnTo>
                  <a:pt x="0" y="312547"/>
                </a:lnTo>
                <a:lnTo>
                  <a:pt x="800" y="313817"/>
                </a:lnTo>
                <a:lnTo>
                  <a:pt x="19537" y="314864"/>
                </a:lnTo>
                <a:lnTo>
                  <a:pt x="58346" y="307911"/>
                </a:lnTo>
                <a:lnTo>
                  <a:pt x="141135" y="289433"/>
                </a:lnTo>
                <a:lnTo>
                  <a:pt x="150888" y="287527"/>
                </a:lnTo>
                <a:lnTo>
                  <a:pt x="156679" y="289813"/>
                </a:lnTo>
                <a:lnTo>
                  <a:pt x="180552" y="324889"/>
                </a:lnTo>
                <a:lnTo>
                  <a:pt x="204401" y="358203"/>
                </a:lnTo>
                <a:lnTo>
                  <a:pt x="226577" y="386087"/>
                </a:lnTo>
                <a:lnTo>
                  <a:pt x="239522" y="396113"/>
                </a:lnTo>
                <a:lnTo>
                  <a:pt x="241731" y="394970"/>
                </a:lnTo>
                <a:lnTo>
                  <a:pt x="254996" y="356429"/>
                </a:lnTo>
                <a:lnTo>
                  <a:pt x="264442" y="310606"/>
                </a:lnTo>
                <a:lnTo>
                  <a:pt x="265544" y="292100"/>
                </a:lnTo>
                <a:lnTo>
                  <a:pt x="265087" y="280924"/>
                </a:lnTo>
                <a:lnTo>
                  <a:pt x="264617" y="274827"/>
                </a:lnTo>
                <a:lnTo>
                  <a:pt x="267525" y="266446"/>
                </a:lnTo>
                <a:lnTo>
                  <a:pt x="314164" y="261850"/>
                </a:lnTo>
                <a:lnTo>
                  <a:pt x="372595" y="242816"/>
                </a:lnTo>
                <a:lnTo>
                  <a:pt x="386029" y="232410"/>
                </a:lnTo>
                <a:lnTo>
                  <a:pt x="373252" y="218965"/>
                </a:lnTo>
                <a:lnTo>
                  <a:pt x="342069" y="200326"/>
                </a:lnTo>
                <a:lnTo>
                  <a:pt x="306260" y="182330"/>
                </a:lnTo>
                <a:lnTo>
                  <a:pt x="279577" y="170942"/>
                </a:lnTo>
                <a:lnTo>
                  <a:pt x="268054" y="166637"/>
                </a:lnTo>
                <a:lnTo>
                  <a:pt x="262058" y="162226"/>
                </a:lnTo>
                <a:lnTo>
                  <a:pt x="259557" y="155029"/>
                </a:lnTo>
                <a:lnTo>
                  <a:pt x="258521" y="142367"/>
                </a:lnTo>
                <a:lnTo>
                  <a:pt x="255708" y="59705"/>
                </a:lnTo>
                <a:lnTo>
                  <a:pt x="251756" y="19048"/>
                </a:lnTo>
                <a:lnTo>
                  <a:pt x="243636" y="0"/>
                </a:lnTo>
                <a:close/>
              </a:path>
            </a:pathLst>
          </a:custGeom>
          <a:solidFill>
            <a:srgbClr val="FFD008">
              <a:alpha val="82743"/>
            </a:srgbClr>
          </a:solidFill>
        </p:spPr>
        <p:txBody>
          <a:bodyPr wrap="square" lIns="0" tIns="0" rIns="0" bIns="0" rtlCol="0"/>
          <a:lstStyle/>
          <a:p>
            <a:endParaRPr sz="3600"/>
          </a:p>
        </p:txBody>
      </p:sp>
      <p:sp>
        <p:nvSpPr>
          <p:cNvPr id="19" name="bg object 19"/>
          <p:cNvSpPr/>
          <p:nvPr/>
        </p:nvSpPr>
        <p:spPr>
          <a:xfrm>
            <a:off x="1888541" y="345946"/>
            <a:ext cx="1022350" cy="1016000"/>
          </a:xfrm>
          <a:custGeom>
            <a:avLst/>
            <a:gdLst/>
            <a:ahLst/>
            <a:cxnLst/>
            <a:rect l="l" t="t" r="r" b="b"/>
            <a:pathLst>
              <a:path w="511175" h="508000">
                <a:moveTo>
                  <a:pt x="315747" y="0"/>
                </a:moveTo>
                <a:lnTo>
                  <a:pt x="315315" y="0"/>
                </a:lnTo>
                <a:lnTo>
                  <a:pt x="296323" y="16345"/>
                </a:lnTo>
                <a:lnTo>
                  <a:pt x="268947" y="54467"/>
                </a:lnTo>
                <a:lnTo>
                  <a:pt x="242095" y="97994"/>
                </a:lnTo>
                <a:lnTo>
                  <a:pt x="224675" y="130555"/>
                </a:lnTo>
                <a:lnTo>
                  <a:pt x="218738" y="143220"/>
                </a:lnTo>
                <a:lnTo>
                  <a:pt x="213575" y="150526"/>
                </a:lnTo>
                <a:lnTo>
                  <a:pt x="206984" y="153880"/>
                </a:lnTo>
                <a:lnTo>
                  <a:pt x="196761" y="154686"/>
                </a:lnTo>
                <a:lnTo>
                  <a:pt x="185419" y="154431"/>
                </a:lnTo>
                <a:lnTo>
                  <a:pt x="159227" y="153118"/>
                </a:lnTo>
                <a:lnTo>
                  <a:pt x="125168" y="150971"/>
                </a:lnTo>
                <a:lnTo>
                  <a:pt x="87922" y="148967"/>
                </a:lnTo>
                <a:lnTo>
                  <a:pt x="52171" y="148081"/>
                </a:lnTo>
                <a:lnTo>
                  <a:pt x="32536" y="148548"/>
                </a:lnTo>
                <a:lnTo>
                  <a:pt x="16522" y="150098"/>
                </a:lnTo>
                <a:lnTo>
                  <a:pt x="5290" y="152957"/>
                </a:lnTo>
                <a:lnTo>
                  <a:pt x="0" y="157352"/>
                </a:lnTo>
                <a:lnTo>
                  <a:pt x="12129" y="182524"/>
                </a:lnTo>
                <a:lnTo>
                  <a:pt x="47599" y="220710"/>
                </a:lnTo>
                <a:lnTo>
                  <a:pt x="89261" y="258490"/>
                </a:lnTo>
                <a:lnTo>
                  <a:pt x="126847" y="287982"/>
                </a:lnTo>
                <a:lnTo>
                  <a:pt x="129768" y="293576"/>
                </a:lnTo>
                <a:lnTo>
                  <a:pt x="128793" y="299860"/>
                </a:lnTo>
                <a:lnTo>
                  <a:pt x="95862" y="351210"/>
                </a:lnTo>
                <a:lnTo>
                  <a:pt x="69175" y="404622"/>
                </a:lnTo>
                <a:lnTo>
                  <a:pt x="51029" y="451556"/>
                </a:lnTo>
                <a:lnTo>
                  <a:pt x="48526" y="475868"/>
                </a:lnTo>
                <a:lnTo>
                  <a:pt x="49339" y="476758"/>
                </a:lnTo>
                <a:lnTo>
                  <a:pt x="50736" y="477138"/>
                </a:lnTo>
                <a:lnTo>
                  <a:pt x="52704" y="477138"/>
                </a:lnTo>
                <a:lnTo>
                  <a:pt x="132608" y="443118"/>
                </a:lnTo>
                <a:lnTo>
                  <a:pt x="182562" y="413434"/>
                </a:lnTo>
                <a:lnTo>
                  <a:pt x="219303" y="386714"/>
                </a:lnTo>
                <a:lnTo>
                  <a:pt x="225361" y="381253"/>
                </a:lnTo>
                <a:lnTo>
                  <a:pt x="229349" y="378460"/>
                </a:lnTo>
                <a:lnTo>
                  <a:pt x="236842" y="378460"/>
                </a:lnTo>
                <a:lnTo>
                  <a:pt x="239953" y="383031"/>
                </a:lnTo>
                <a:lnTo>
                  <a:pt x="244843" y="392556"/>
                </a:lnTo>
                <a:lnTo>
                  <a:pt x="271110" y="427071"/>
                </a:lnTo>
                <a:lnTo>
                  <a:pt x="310651" y="464740"/>
                </a:lnTo>
                <a:lnTo>
                  <a:pt x="349892" y="495051"/>
                </a:lnTo>
                <a:lnTo>
                  <a:pt x="375259" y="507491"/>
                </a:lnTo>
                <a:lnTo>
                  <a:pt x="376529" y="507364"/>
                </a:lnTo>
                <a:lnTo>
                  <a:pt x="377037" y="507111"/>
                </a:lnTo>
                <a:lnTo>
                  <a:pt x="380583" y="483016"/>
                </a:lnTo>
                <a:lnTo>
                  <a:pt x="376069" y="432085"/>
                </a:lnTo>
                <a:lnTo>
                  <a:pt x="361670" y="322961"/>
                </a:lnTo>
                <a:lnTo>
                  <a:pt x="361626" y="314384"/>
                </a:lnTo>
                <a:lnTo>
                  <a:pt x="363797" y="307403"/>
                </a:lnTo>
                <a:lnTo>
                  <a:pt x="368492" y="301565"/>
                </a:lnTo>
                <a:lnTo>
                  <a:pt x="376021" y="296417"/>
                </a:lnTo>
                <a:lnTo>
                  <a:pt x="411968" y="276179"/>
                </a:lnTo>
                <a:lnTo>
                  <a:pt x="457666" y="249189"/>
                </a:lnTo>
                <a:lnTo>
                  <a:pt x="496197" y="223748"/>
                </a:lnTo>
                <a:lnTo>
                  <a:pt x="510641" y="208152"/>
                </a:lnTo>
                <a:lnTo>
                  <a:pt x="493839" y="197225"/>
                </a:lnTo>
                <a:lnTo>
                  <a:pt x="457857" y="182451"/>
                </a:lnTo>
                <a:lnTo>
                  <a:pt x="415468" y="169130"/>
                </a:lnTo>
                <a:lnTo>
                  <a:pt x="379450" y="162560"/>
                </a:lnTo>
                <a:lnTo>
                  <a:pt x="359023" y="161365"/>
                </a:lnTo>
                <a:lnTo>
                  <a:pt x="350240" y="157956"/>
                </a:lnTo>
                <a:lnTo>
                  <a:pt x="348411" y="148593"/>
                </a:lnTo>
                <a:lnTo>
                  <a:pt x="348843" y="129539"/>
                </a:lnTo>
                <a:lnTo>
                  <a:pt x="345811" y="95496"/>
                </a:lnTo>
                <a:lnTo>
                  <a:pt x="338018" y="53308"/>
                </a:lnTo>
                <a:lnTo>
                  <a:pt x="327417" y="16883"/>
                </a:lnTo>
                <a:lnTo>
                  <a:pt x="315747" y="0"/>
                </a:lnTo>
                <a:close/>
              </a:path>
            </a:pathLst>
          </a:custGeom>
          <a:solidFill>
            <a:srgbClr val="FF7700">
              <a:alpha val="83528"/>
            </a:srgbClr>
          </a:solidFill>
        </p:spPr>
        <p:txBody>
          <a:bodyPr wrap="square" lIns="0" tIns="0" rIns="0" bIns="0" rtlCol="0"/>
          <a:lstStyle/>
          <a:p>
            <a:endParaRPr sz="3600"/>
          </a:p>
        </p:txBody>
      </p:sp>
      <p:sp>
        <p:nvSpPr>
          <p:cNvPr id="20" name="bg object 20"/>
          <p:cNvSpPr/>
          <p:nvPr/>
        </p:nvSpPr>
        <p:spPr>
          <a:xfrm>
            <a:off x="7506799" y="7735569"/>
            <a:ext cx="4377690" cy="2551430"/>
          </a:xfrm>
          <a:custGeom>
            <a:avLst/>
            <a:gdLst/>
            <a:ahLst/>
            <a:cxnLst/>
            <a:rect l="l" t="t" r="r" b="b"/>
            <a:pathLst>
              <a:path w="2188845" h="1275714">
                <a:moveTo>
                  <a:pt x="793072" y="0"/>
                </a:moveTo>
                <a:lnTo>
                  <a:pt x="0" y="1275714"/>
                </a:lnTo>
                <a:lnTo>
                  <a:pt x="585429" y="1275714"/>
                </a:lnTo>
                <a:lnTo>
                  <a:pt x="2188548" y="922197"/>
                </a:lnTo>
                <a:lnTo>
                  <a:pt x="793072" y="0"/>
                </a:lnTo>
                <a:close/>
              </a:path>
            </a:pathLst>
          </a:custGeom>
          <a:solidFill>
            <a:srgbClr val="FF7700">
              <a:alpha val="83528"/>
            </a:srgbClr>
          </a:solidFill>
        </p:spPr>
        <p:txBody>
          <a:bodyPr wrap="square" lIns="0" tIns="0" rIns="0" bIns="0" rtlCol="0"/>
          <a:lstStyle/>
          <a:p>
            <a:endParaRPr sz="3600"/>
          </a:p>
        </p:txBody>
      </p:sp>
      <p:sp>
        <p:nvSpPr>
          <p:cNvPr id="21" name="bg object 21"/>
          <p:cNvSpPr/>
          <p:nvPr/>
        </p:nvSpPr>
        <p:spPr>
          <a:xfrm>
            <a:off x="8904948" y="8890760"/>
            <a:ext cx="284480" cy="601980"/>
          </a:xfrm>
          <a:custGeom>
            <a:avLst/>
            <a:gdLst/>
            <a:ahLst/>
            <a:cxnLst/>
            <a:rect l="l" t="t" r="r" b="b"/>
            <a:pathLst>
              <a:path w="142239" h="300989">
                <a:moveTo>
                  <a:pt x="37864" y="0"/>
                </a:moveTo>
                <a:lnTo>
                  <a:pt x="16214" y="14637"/>
                </a:lnTo>
                <a:lnTo>
                  <a:pt x="3972" y="45440"/>
                </a:lnTo>
                <a:lnTo>
                  <a:pt x="0" y="87498"/>
                </a:lnTo>
                <a:lnTo>
                  <a:pt x="3287" y="135887"/>
                </a:lnTo>
                <a:lnTo>
                  <a:pt x="12822" y="185682"/>
                </a:lnTo>
                <a:lnTo>
                  <a:pt x="27596" y="231961"/>
                </a:lnTo>
                <a:lnTo>
                  <a:pt x="46597" y="269799"/>
                </a:lnTo>
                <a:lnTo>
                  <a:pt x="93236" y="300456"/>
                </a:lnTo>
                <a:lnTo>
                  <a:pt x="119612" y="286898"/>
                </a:lnTo>
                <a:lnTo>
                  <a:pt x="135299" y="260391"/>
                </a:lnTo>
                <a:lnTo>
                  <a:pt x="141735" y="224407"/>
                </a:lnTo>
                <a:lnTo>
                  <a:pt x="140231" y="182432"/>
                </a:lnTo>
                <a:lnTo>
                  <a:pt x="132098" y="137953"/>
                </a:lnTo>
                <a:lnTo>
                  <a:pt x="118646" y="94456"/>
                </a:lnTo>
                <a:lnTo>
                  <a:pt x="101187" y="55425"/>
                </a:lnTo>
                <a:lnTo>
                  <a:pt x="59485" y="4711"/>
                </a:lnTo>
                <a:lnTo>
                  <a:pt x="37864" y="0"/>
                </a:lnTo>
                <a:close/>
              </a:path>
            </a:pathLst>
          </a:custGeom>
          <a:solidFill>
            <a:srgbClr val="FFFFFF"/>
          </a:solidFill>
        </p:spPr>
        <p:txBody>
          <a:bodyPr wrap="square" lIns="0" tIns="0" rIns="0" bIns="0" rtlCol="0"/>
          <a:lstStyle/>
          <a:p>
            <a:endParaRPr sz="3600"/>
          </a:p>
        </p:txBody>
      </p:sp>
      <p:pic>
        <p:nvPicPr>
          <p:cNvPr id="22" name="bg object 22"/>
          <p:cNvPicPr/>
          <p:nvPr/>
        </p:nvPicPr>
        <p:blipFill>
          <a:blip r:embed="rId2" cstate="print"/>
          <a:stretch>
            <a:fillRect/>
          </a:stretch>
        </p:blipFill>
        <p:spPr>
          <a:xfrm>
            <a:off x="8971344" y="8979102"/>
            <a:ext cx="149360" cy="422400"/>
          </a:xfrm>
          <a:prstGeom prst="rect">
            <a:avLst/>
          </a:prstGeom>
        </p:spPr>
      </p:pic>
      <p:sp>
        <p:nvSpPr>
          <p:cNvPr id="23" name="bg object 23"/>
          <p:cNvSpPr/>
          <p:nvPr/>
        </p:nvSpPr>
        <p:spPr>
          <a:xfrm>
            <a:off x="9643268" y="8754438"/>
            <a:ext cx="284480" cy="601980"/>
          </a:xfrm>
          <a:custGeom>
            <a:avLst/>
            <a:gdLst/>
            <a:ahLst/>
            <a:cxnLst/>
            <a:rect l="l" t="t" r="r" b="b"/>
            <a:pathLst>
              <a:path w="142239" h="300989">
                <a:moveTo>
                  <a:pt x="37766" y="0"/>
                </a:moveTo>
                <a:lnTo>
                  <a:pt x="16238" y="14628"/>
                </a:lnTo>
                <a:lnTo>
                  <a:pt x="3985" y="45434"/>
                </a:lnTo>
                <a:lnTo>
                  <a:pt x="0" y="87494"/>
                </a:lnTo>
                <a:lnTo>
                  <a:pt x="3273" y="135883"/>
                </a:lnTo>
                <a:lnTo>
                  <a:pt x="12798" y="185679"/>
                </a:lnTo>
                <a:lnTo>
                  <a:pt x="27568" y="231957"/>
                </a:lnTo>
                <a:lnTo>
                  <a:pt x="46574" y="269793"/>
                </a:lnTo>
                <a:lnTo>
                  <a:pt x="93265" y="300443"/>
                </a:lnTo>
                <a:lnTo>
                  <a:pt x="119609" y="286889"/>
                </a:lnTo>
                <a:lnTo>
                  <a:pt x="135277" y="260383"/>
                </a:lnTo>
                <a:lnTo>
                  <a:pt x="141704" y="224400"/>
                </a:lnTo>
                <a:lnTo>
                  <a:pt x="140197" y="182426"/>
                </a:lnTo>
                <a:lnTo>
                  <a:pt x="132063" y="137947"/>
                </a:lnTo>
                <a:lnTo>
                  <a:pt x="118611" y="94449"/>
                </a:lnTo>
                <a:lnTo>
                  <a:pt x="101147" y="55419"/>
                </a:lnTo>
                <a:lnTo>
                  <a:pt x="59417" y="4708"/>
                </a:lnTo>
                <a:lnTo>
                  <a:pt x="37766" y="0"/>
                </a:lnTo>
                <a:close/>
              </a:path>
            </a:pathLst>
          </a:custGeom>
          <a:solidFill>
            <a:srgbClr val="FFFFFF"/>
          </a:solidFill>
        </p:spPr>
        <p:txBody>
          <a:bodyPr wrap="square" lIns="0" tIns="0" rIns="0" bIns="0" rtlCol="0"/>
          <a:lstStyle/>
          <a:p>
            <a:endParaRPr sz="3600"/>
          </a:p>
        </p:txBody>
      </p:sp>
      <p:pic>
        <p:nvPicPr>
          <p:cNvPr id="24" name="bg object 24"/>
          <p:cNvPicPr/>
          <p:nvPr/>
        </p:nvPicPr>
        <p:blipFill>
          <a:blip r:embed="rId3" cstate="print"/>
          <a:stretch>
            <a:fillRect/>
          </a:stretch>
        </p:blipFill>
        <p:spPr>
          <a:xfrm>
            <a:off x="9709468" y="8842781"/>
            <a:ext cx="149492" cy="422402"/>
          </a:xfrm>
          <a:prstGeom prst="rect">
            <a:avLst/>
          </a:prstGeom>
        </p:spPr>
      </p:pic>
      <p:pic>
        <p:nvPicPr>
          <p:cNvPr id="25" name="bg object 25"/>
          <p:cNvPicPr/>
          <p:nvPr/>
        </p:nvPicPr>
        <p:blipFill>
          <a:blip r:embed="rId4" cstate="print"/>
          <a:stretch>
            <a:fillRect/>
          </a:stretch>
        </p:blipFill>
        <p:spPr>
          <a:xfrm>
            <a:off x="9259346" y="9207804"/>
            <a:ext cx="364728" cy="181024"/>
          </a:xfrm>
          <a:prstGeom prst="rect">
            <a:avLst/>
          </a:prstGeom>
        </p:spPr>
      </p:pic>
      <p:pic>
        <p:nvPicPr>
          <p:cNvPr id="26" name="bg object 26"/>
          <p:cNvPicPr/>
          <p:nvPr/>
        </p:nvPicPr>
        <p:blipFill>
          <a:blip r:embed="rId5" cstate="print"/>
          <a:stretch>
            <a:fillRect/>
          </a:stretch>
        </p:blipFill>
        <p:spPr>
          <a:xfrm>
            <a:off x="8702800" y="9474937"/>
            <a:ext cx="212344" cy="212394"/>
          </a:xfrm>
          <a:prstGeom prst="rect">
            <a:avLst/>
          </a:prstGeom>
        </p:spPr>
      </p:pic>
      <p:pic>
        <p:nvPicPr>
          <p:cNvPr id="27" name="bg object 27"/>
          <p:cNvPicPr/>
          <p:nvPr/>
        </p:nvPicPr>
        <p:blipFill>
          <a:blip r:embed="rId6" cstate="print"/>
          <a:stretch>
            <a:fillRect/>
          </a:stretch>
        </p:blipFill>
        <p:spPr>
          <a:xfrm>
            <a:off x="10008615" y="9233839"/>
            <a:ext cx="212342" cy="212394"/>
          </a:xfrm>
          <a:prstGeom prst="rect">
            <a:avLst/>
          </a:prstGeom>
        </p:spPr>
      </p:pic>
      <p:sp>
        <p:nvSpPr>
          <p:cNvPr id="28" name="bg object 28"/>
          <p:cNvSpPr/>
          <p:nvPr/>
        </p:nvSpPr>
        <p:spPr>
          <a:xfrm>
            <a:off x="1" y="7879786"/>
            <a:ext cx="2439670" cy="2407920"/>
          </a:xfrm>
          <a:custGeom>
            <a:avLst/>
            <a:gdLst/>
            <a:ahLst/>
            <a:cxnLst/>
            <a:rect l="l" t="t" r="r" b="b"/>
            <a:pathLst>
              <a:path w="1219835" h="1203960">
                <a:moveTo>
                  <a:pt x="570867" y="0"/>
                </a:moveTo>
                <a:lnTo>
                  <a:pt x="522627" y="3433"/>
                </a:lnTo>
                <a:lnTo>
                  <a:pt x="475401" y="10461"/>
                </a:lnTo>
                <a:lnTo>
                  <a:pt x="429334" y="20950"/>
                </a:lnTo>
                <a:lnTo>
                  <a:pt x="384573" y="34767"/>
                </a:lnTo>
                <a:lnTo>
                  <a:pt x="341262" y="51779"/>
                </a:lnTo>
                <a:lnTo>
                  <a:pt x="299548" y="71852"/>
                </a:lnTo>
                <a:lnTo>
                  <a:pt x="259576" y="94854"/>
                </a:lnTo>
                <a:lnTo>
                  <a:pt x="221492" y="120650"/>
                </a:lnTo>
                <a:lnTo>
                  <a:pt x="185442" y="149108"/>
                </a:lnTo>
                <a:lnTo>
                  <a:pt x="151570" y="180095"/>
                </a:lnTo>
                <a:lnTo>
                  <a:pt x="120023" y="213476"/>
                </a:lnTo>
                <a:lnTo>
                  <a:pt x="90947" y="249120"/>
                </a:lnTo>
                <a:lnTo>
                  <a:pt x="64487" y="286892"/>
                </a:lnTo>
                <a:lnTo>
                  <a:pt x="40789" y="326660"/>
                </a:lnTo>
                <a:lnTo>
                  <a:pt x="19999" y="368290"/>
                </a:lnTo>
                <a:lnTo>
                  <a:pt x="2261" y="411649"/>
                </a:lnTo>
                <a:lnTo>
                  <a:pt x="0" y="418642"/>
                </a:lnTo>
                <a:lnTo>
                  <a:pt x="0" y="837066"/>
                </a:lnTo>
                <a:lnTo>
                  <a:pt x="16243" y="878421"/>
                </a:lnTo>
                <a:lnTo>
                  <a:pt x="36317" y="920136"/>
                </a:lnTo>
                <a:lnTo>
                  <a:pt x="59318" y="960108"/>
                </a:lnTo>
                <a:lnTo>
                  <a:pt x="85115" y="998192"/>
                </a:lnTo>
                <a:lnTo>
                  <a:pt x="113573" y="1034242"/>
                </a:lnTo>
                <a:lnTo>
                  <a:pt x="144559" y="1068114"/>
                </a:lnTo>
                <a:lnTo>
                  <a:pt x="177941" y="1099661"/>
                </a:lnTo>
                <a:lnTo>
                  <a:pt x="213584" y="1128737"/>
                </a:lnTo>
                <a:lnTo>
                  <a:pt x="251356" y="1155197"/>
                </a:lnTo>
                <a:lnTo>
                  <a:pt x="291124" y="1178895"/>
                </a:lnTo>
                <a:lnTo>
                  <a:pt x="332754" y="1199686"/>
                </a:lnTo>
                <a:lnTo>
                  <a:pt x="342333" y="1203605"/>
                </a:lnTo>
                <a:lnTo>
                  <a:pt x="842469" y="1203604"/>
                </a:lnTo>
                <a:lnTo>
                  <a:pt x="884597" y="1183368"/>
                </a:lnTo>
                <a:lnTo>
                  <a:pt x="924569" y="1160367"/>
                </a:lnTo>
                <a:lnTo>
                  <a:pt x="962653" y="1134571"/>
                </a:lnTo>
                <a:lnTo>
                  <a:pt x="998703" y="1106113"/>
                </a:lnTo>
                <a:lnTo>
                  <a:pt x="1032574" y="1075127"/>
                </a:lnTo>
                <a:lnTo>
                  <a:pt x="1064121" y="1041746"/>
                </a:lnTo>
                <a:lnTo>
                  <a:pt x="1093197" y="1006103"/>
                </a:lnTo>
                <a:lnTo>
                  <a:pt x="1119656" y="968332"/>
                </a:lnTo>
                <a:lnTo>
                  <a:pt x="1143355" y="928565"/>
                </a:lnTo>
                <a:lnTo>
                  <a:pt x="1164145" y="886936"/>
                </a:lnTo>
                <a:lnTo>
                  <a:pt x="1181883" y="843578"/>
                </a:lnTo>
                <a:lnTo>
                  <a:pt x="1196422" y="798625"/>
                </a:lnTo>
                <a:lnTo>
                  <a:pt x="1207616" y="752210"/>
                </a:lnTo>
                <a:lnTo>
                  <a:pt x="1215321" y="704465"/>
                </a:lnTo>
                <a:lnTo>
                  <a:pt x="1219390" y="655525"/>
                </a:lnTo>
                <a:lnTo>
                  <a:pt x="1219684" y="606415"/>
                </a:lnTo>
                <a:lnTo>
                  <a:pt x="1216251" y="558174"/>
                </a:lnTo>
                <a:lnTo>
                  <a:pt x="1209223" y="510946"/>
                </a:lnTo>
                <a:lnTo>
                  <a:pt x="1198734" y="464879"/>
                </a:lnTo>
                <a:lnTo>
                  <a:pt x="1184917" y="420116"/>
                </a:lnTo>
                <a:lnTo>
                  <a:pt x="1167905" y="376805"/>
                </a:lnTo>
                <a:lnTo>
                  <a:pt x="1147832" y="335090"/>
                </a:lnTo>
                <a:lnTo>
                  <a:pt x="1124830" y="295118"/>
                </a:lnTo>
                <a:lnTo>
                  <a:pt x="1099034" y="257033"/>
                </a:lnTo>
                <a:lnTo>
                  <a:pt x="1070576" y="220983"/>
                </a:lnTo>
                <a:lnTo>
                  <a:pt x="1039589" y="187111"/>
                </a:lnTo>
                <a:lnTo>
                  <a:pt x="1006207" y="155564"/>
                </a:lnTo>
                <a:lnTo>
                  <a:pt x="970564" y="126488"/>
                </a:lnTo>
                <a:lnTo>
                  <a:pt x="932791" y="100028"/>
                </a:lnTo>
                <a:lnTo>
                  <a:pt x="893024" y="76330"/>
                </a:lnTo>
                <a:lnTo>
                  <a:pt x="851394" y="55539"/>
                </a:lnTo>
                <a:lnTo>
                  <a:pt x="808035" y="37801"/>
                </a:lnTo>
                <a:lnTo>
                  <a:pt x="763080" y="23262"/>
                </a:lnTo>
                <a:lnTo>
                  <a:pt x="716663" y="12067"/>
                </a:lnTo>
                <a:lnTo>
                  <a:pt x="668917" y="4363"/>
                </a:lnTo>
                <a:lnTo>
                  <a:pt x="619975" y="294"/>
                </a:lnTo>
                <a:lnTo>
                  <a:pt x="570867" y="0"/>
                </a:lnTo>
                <a:close/>
              </a:path>
            </a:pathLst>
          </a:custGeom>
          <a:solidFill>
            <a:srgbClr val="EB6199">
              <a:alpha val="87841"/>
            </a:srgbClr>
          </a:solidFill>
        </p:spPr>
        <p:txBody>
          <a:bodyPr wrap="square" lIns="0" tIns="0" rIns="0" bIns="0" rtlCol="0"/>
          <a:lstStyle/>
          <a:p>
            <a:endParaRPr sz="3600"/>
          </a:p>
        </p:txBody>
      </p:sp>
      <p:pic>
        <p:nvPicPr>
          <p:cNvPr id="29" name="bg object 29"/>
          <p:cNvPicPr/>
          <p:nvPr/>
        </p:nvPicPr>
        <p:blipFill>
          <a:blip r:embed="rId7" cstate="print"/>
          <a:stretch>
            <a:fillRect/>
          </a:stretch>
        </p:blipFill>
        <p:spPr>
          <a:xfrm>
            <a:off x="611784" y="8758376"/>
            <a:ext cx="360120" cy="435736"/>
          </a:xfrm>
          <a:prstGeom prst="rect">
            <a:avLst/>
          </a:prstGeom>
        </p:spPr>
      </p:pic>
      <p:sp>
        <p:nvSpPr>
          <p:cNvPr id="30" name="bg object 30"/>
          <p:cNvSpPr/>
          <p:nvPr/>
        </p:nvSpPr>
        <p:spPr>
          <a:xfrm>
            <a:off x="1411070" y="8846236"/>
            <a:ext cx="360680" cy="436880"/>
          </a:xfrm>
          <a:custGeom>
            <a:avLst/>
            <a:gdLst/>
            <a:ahLst/>
            <a:cxnLst/>
            <a:rect l="l" t="t" r="r" b="b"/>
            <a:pathLst>
              <a:path w="180340" h="218439">
                <a:moveTo>
                  <a:pt x="102006" y="0"/>
                </a:moveTo>
                <a:lnTo>
                  <a:pt x="66008" y="4717"/>
                </a:lnTo>
                <a:lnTo>
                  <a:pt x="34820" y="24918"/>
                </a:lnTo>
                <a:lnTo>
                  <a:pt x="11723" y="57419"/>
                </a:lnTo>
                <a:lnTo>
                  <a:pt x="0" y="99034"/>
                </a:lnTo>
                <a:lnTo>
                  <a:pt x="2257" y="141514"/>
                </a:lnTo>
                <a:lnTo>
                  <a:pt x="17175" y="177839"/>
                </a:lnTo>
                <a:lnTo>
                  <a:pt x="42367" y="204385"/>
                </a:lnTo>
                <a:lnTo>
                  <a:pt x="75450" y="217525"/>
                </a:lnTo>
                <a:lnTo>
                  <a:pt x="78041" y="217855"/>
                </a:lnTo>
                <a:lnTo>
                  <a:pt x="114032" y="213152"/>
                </a:lnTo>
                <a:lnTo>
                  <a:pt x="145218" y="192954"/>
                </a:lnTo>
                <a:lnTo>
                  <a:pt x="168317" y="160445"/>
                </a:lnTo>
                <a:lnTo>
                  <a:pt x="180047" y="118808"/>
                </a:lnTo>
                <a:lnTo>
                  <a:pt x="177787" y="76336"/>
                </a:lnTo>
                <a:lnTo>
                  <a:pt x="162861" y="40014"/>
                </a:lnTo>
                <a:lnTo>
                  <a:pt x="137653" y="13470"/>
                </a:lnTo>
                <a:lnTo>
                  <a:pt x="104546" y="330"/>
                </a:lnTo>
                <a:lnTo>
                  <a:pt x="102006" y="0"/>
                </a:lnTo>
                <a:close/>
              </a:path>
            </a:pathLst>
          </a:custGeom>
          <a:solidFill>
            <a:srgbClr val="FFFFFF"/>
          </a:solidFill>
        </p:spPr>
        <p:txBody>
          <a:bodyPr wrap="square" lIns="0" tIns="0" rIns="0" bIns="0" rtlCol="0"/>
          <a:lstStyle/>
          <a:p>
            <a:endParaRPr sz="3600"/>
          </a:p>
        </p:txBody>
      </p:sp>
      <p:sp>
        <p:nvSpPr>
          <p:cNvPr id="31" name="bg object 31"/>
          <p:cNvSpPr/>
          <p:nvPr/>
        </p:nvSpPr>
        <p:spPr>
          <a:xfrm>
            <a:off x="1467333" y="8914358"/>
            <a:ext cx="247650" cy="299720"/>
          </a:xfrm>
          <a:custGeom>
            <a:avLst/>
            <a:gdLst/>
            <a:ahLst/>
            <a:cxnLst/>
            <a:rect l="l" t="t" r="r" b="b"/>
            <a:pathLst>
              <a:path w="123825" h="149860">
                <a:moveTo>
                  <a:pt x="70104" y="0"/>
                </a:moveTo>
                <a:lnTo>
                  <a:pt x="45377" y="3231"/>
                </a:lnTo>
                <a:lnTo>
                  <a:pt x="23945" y="17110"/>
                </a:lnTo>
                <a:lnTo>
                  <a:pt x="8067" y="39451"/>
                </a:lnTo>
                <a:lnTo>
                  <a:pt x="0" y="68072"/>
                </a:lnTo>
                <a:lnTo>
                  <a:pt x="1568" y="97275"/>
                </a:lnTo>
                <a:lnTo>
                  <a:pt x="11831" y="122245"/>
                </a:lnTo>
                <a:lnTo>
                  <a:pt x="29155" y="140493"/>
                </a:lnTo>
                <a:lnTo>
                  <a:pt x="51904" y="149529"/>
                </a:lnTo>
                <a:lnTo>
                  <a:pt x="53670" y="149733"/>
                </a:lnTo>
                <a:lnTo>
                  <a:pt x="78397" y="146503"/>
                </a:lnTo>
                <a:lnTo>
                  <a:pt x="99831" y="132618"/>
                </a:lnTo>
                <a:lnTo>
                  <a:pt x="115717" y="110272"/>
                </a:lnTo>
                <a:lnTo>
                  <a:pt x="123799" y="81661"/>
                </a:lnTo>
                <a:lnTo>
                  <a:pt x="122240" y="52483"/>
                </a:lnTo>
                <a:lnTo>
                  <a:pt x="111983" y="27519"/>
                </a:lnTo>
                <a:lnTo>
                  <a:pt x="94662" y="9268"/>
                </a:lnTo>
                <a:lnTo>
                  <a:pt x="71907" y="228"/>
                </a:lnTo>
                <a:lnTo>
                  <a:pt x="70104" y="0"/>
                </a:lnTo>
                <a:close/>
              </a:path>
            </a:pathLst>
          </a:custGeom>
          <a:solidFill>
            <a:srgbClr val="000000"/>
          </a:solidFill>
        </p:spPr>
        <p:txBody>
          <a:bodyPr wrap="square" lIns="0" tIns="0" rIns="0" bIns="0" rtlCol="0"/>
          <a:lstStyle/>
          <a:p>
            <a:endParaRPr sz="3600"/>
          </a:p>
        </p:txBody>
      </p:sp>
      <p:pic>
        <p:nvPicPr>
          <p:cNvPr id="32" name="bg object 32"/>
          <p:cNvPicPr/>
          <p:nvPr/>
        </p:nvPicPr>
        <p:blipFill>
          <a:blip r:embed="rId8" cstate="print"/>
          <a:stretch>
            <a:fillRect/>
          </a:stretch>
        </p:blipFill>
        <p:spPr>
          <a:xfrm>
            <a:off x="627625" y="8540801"/>
            <a:ext cx="472718" cy="155422"/>
          </a:xfrm>
          <a:prstGeom prst="rect">
            <a:avLst/>
          </a:prstGeom>
        </p:spPr>
      </p:pic>
      <p:sp>
        <p:nvSpPr>
          <p:cNvPr id="33" name="bg object 33"/>
          <p:cNvSpPr/>
          <p:nvPr/>
        </p:nvSpPr>
        <p:spPr>
          <a:xfrm>
            <a:off x="1367949" y="8602871"/>
            <a:ext cx="468630" cy="233678"/>
          </a:xfrm>
          <a:custGeom>
            <a:avLst/>
            <a:gdLst/>
            <a:ahLst/>
            <a:cxnLst/>
            <a:rect l="l" t="t" r="r" b="b"/>
            <a:pathLst>
              <a:path w="234315" h="116839">
                <a:moveTo>
                  <a:pt x="57473" y="0"/>
                </a:moveTo>
                <a:lnTo>
                  <a:pt x="13458" y="3293"/>
                </a:lnTo>
                <a:lnTo>
                  <a:pt x="0" y="17153"/>
                </a:lnTo>
                <a:lnTo>
                  <a:pt x="98" y="24095"/>
                </a:lnTo>
                <a:lnTo>
                  <a:pt x="16722" y="38015"/>
                </a:lnTo>
                <a:lnTo>
                  <a:pt x="18792" y="37976"/>
                </a:lnTo>
                <a:lnTo>
                  <a:pt x="26351" y="36581"/>
                </a:lnTo>
                <a:lnTo>
                  <a:pt x="38839" y="35289"/>
                </a:lnTo>
                <a:lnTo>
                  <a:pt x="79740" y="36922"/>
                </a:lnTo>
                <a:lnTo>
                  <a:pt x="140447" y="56447"/>
                </a:lnTo>
                <a:lnTo>
                  <a:pt x="172310" y="77686"/>
                </a:lnTo>
                <a:lnTo>
                  <a:pt x="202765" y="109071"/>
                </a:lnTo>
                <a:lnTo>
                  <a:pt x="205673" y="112729"/>
                </a:lnTo>
                <a:lnTo>
                  <a:pt x="209750" y="114951"/>
                </a:lnTo>
                <a:lnTo>
                  <a:pt x="218614" y="116234"/>
                </a:lnTo>
                <a:lnTo>
                  <a:pt x="223453" y="115091"/>
                </a:lnTo>
                <a:lnTo>
                  <a:pt x="227377" y="111979"/>
                </a:lnTo>
                <a:lnTo>
                  <a:pt x="231877" y="106698"/>
                </a:lnTo>
                <a:lnTo>
                  <a:pt x="233926" y="100313"/>
                </a:lnTo>
                <a:lnTo>
                  <a:pt x="233433" y="93611"/>
                </a:lnTo>
                <a:lnTo>
                  <a:pt x="194440" y="50455"/>
                </a:lnTo>
                <a:lnTo>
                  <a:pt x="156867" y="25424"/>
                </a:lnTo>
                <a:lnTo>
                  <a:pt x="119693" y="10111"/>
                </a:lnTo>
                <a:lnTo>
                  <a:pt x="85023" y="2340"/>
                </a:lnTo>
                <a:lnTo>
                  <a:pt x="57473" y="0"/>
                </a:lnTo>
                <a:close/>
              </a:path>
            </a:pathLst>
          </a:custGeom>
          <a:solidFill>
            <a:srgbClr val="000000"/>
          </a:solidFill>
        </p:spPr>
        <p:txBody>
          <a:bodyPr wrap="square" lIns="0" tIns="0" rIns="0" bIns="0" rtlCol="0"/>
          <a:lstStyle/>
          <a:p>
            <a:endParaRPr sz="3600"/>
          </a:p>
        </p:txBody>
      </p:sp>
      <p:sp>
        <p:nvSpPr>
          <p:cNvPr id="34" name="bg object 34"/>
          <p:cNvSpPr/>
          <p:nvPr/>
        </p:nvSpPr>
        <p:spPr>
          <a:xfrm>
            <a:off x="724579" y="9060424"/>
            <a:ext cx="883918" cy="375920"/>
          </a:xfrm>
          <a:custGeom>
            <a:avLst/>
            <a:gdLst/>
            <a:ahLst/>
            <a:cxnLst/>
            <a:rect l="l" t="t" r="r" b="b"/>
            <a:pathLst>
              <a:path w="441959" h="187960">
                <a:moveTo>
                  <a:pt x="55962" y="0"/>
                </a:moveTo>
                <a:lnTo>
                  <a:pt x="1130" y="37685"/>
                </a:lnTo>
                <a:lnTo>
                  <a:pt x="0" y="64714"/>
                </a:lnTo>
                <a:lnTo>
                  <a:pt x="8141" y="85566"/>
                </a:lnTo>
                <a:lnTo>
                  <a:pt x="63736" y="135392"/>
                </a:lnTo>
                <a:lnTo>
                  <a:pt x="121565" y="163961"/>
                </a:lnTo>
                <a:lnTo>
                  <a:pt x="203241" y="184713"/>
                </a:lnTo>
                <a:lnTo>
                  <a:pt x="291850" y="187672"/>
                </a:lnTo>
                <a:lnTo>
                  <a:pt x="349448" y="176945"/>
                </a:lnTo>
                <a:lnTo>
                  <a:pt x="391263" y="160531"/>
                </a:lnTo>
                <a:lnTo>
                  <a:pt x="429377" y="135119"/>
                </a:lnTo>
                <a:lnTo>
                  <a:pt x="441796" y="84118"/>
                </a:lnTo>
                <a:lnTo>
                  <a:pt x="433844" y="71186"/>
                </a:lnTo>
                <a:lnTo>
                  <a:pt x="283872" y="71186"/>
                </a:lnTo>
                <a:lnTo>
                  <a:pt x="230800" y="70540"/>
                </a:lnTo>
                <a:lnTo>
                  <a:pt x="167630" y="56485"/>
                </a:lnTo>
                <a:lnTo>
                  <a:pt x="131298" y="39858"/>
                </a:lnTo>
                <a:lnTo>
                  <a:pt x="103158" y="18902"/>
                </a:lnTo>
                <a:lnTo>
                  <a:pt x="103012" y="18902"/>
                </a:lnTo>
                <a:lnTo>
                  <a:pt x="100291" y="16488"/>
                </a:lnTo>
                <a:lnTo>
                  <a:pt x="92636" y="10939"/>
                </a:lnTo>
                <a:lnTo>
                  <a:pt x="80810" y="4789"/>
                </a:lnTo>
                <a:lnTo>
                  <a:pt x="65573" y="576"/>
                </a:lnTo>
                <a:lnTo>
                  <a:pt x="55962" y="0"/>
                </a:lnTo>
                <a:close/>
              </a:path>
              <a:path w="441959" h="187960">
                <a:moveTo>
                  <a:pt x="350319" y="49229"/>
                </a:moveTo>
                <a:lnTo>
                  <a:pt x="342539" y="54356"/>
                </a:lnTo>
                <a:lnTo>
                  <a:pt x="320754" y="63733"/>
                </a:lnTo>
                <a:lnTo>
                  <a:pt x="283872" y="71186"/>
                </a:lnTo>
                <a:lnTo>
                  <a:pt x="433844" y="71186"/>
                </a:lnTo>
                <a:lnTo>
                  <a:pt x="424208" y="55516"/>
                </a:lnTo>
                <a:lnTo>
                  <a:pt x="418096" y="50423"/>
                </a:lnTo>
                <a:lnTo>
                  <a:pt x="348986" y="50423"/>
                </a:lnTo>
                <a:lnTo>
                  <a:pt x="350319" y="49229"/>
                </a:lnTo>
                <a:close/>
              </a:path>
              <a:path w="441959" h="187960">
                <a:moveTo>
                  <a:pt x="392649" y="39209"/>
                </a:moveTo>
                <a:lnTo>
                  <a:pt x="375646" y="39493"/>
                </a:lnTo>
                <a:lnTo>
                  <a:pt x="361769" y="43511"/>
                </a:lnTo>
                <a:lnTo>
                  <a:pt x="352415" y="48182"/>
                </a:lnTo>
                <a:lnTo>
                  <a:pt x="348986" y="50423"/>
                </a:lnTo>
                <a:lnTo>
                  <a:pt x="418096" y="50423"/>
                </a:lnTo>
                <a:lnTo>
                  <a:pt x="416225" y="48864"/>
                </a:lnTo>
                <a:lnTo>
                  <a:pt x="408233" y="44076"/>
                </a:lnTo>
                <a:lnTo>
                  <a:pt x="400339" y="40932"/>
                </a:lnTo>
                <a:lnTo>
                  <a:pt x="392649" y="39209"/>
                </a:lnTo>
                <a:close/>
              </a:path>
              <a:path w="441959" h="187960">
                <a:moveTo>
                  <a:pt x="102276" y="18089"/>
                </a:moveTo>
                <a:lnTo>
                  <a:pt x="103012" y="18902"/>
                </a:lnTo>
                <a:lnTo>
                  <a:pt x="103158" y="18902"/>
                </a:lnTo>
                <a:lnTo>
                  <a:pt x="102276" y="18089"/>
                </a:lnTo>
                <a:close/>
              </a:path>
            </a:pathLst>
          </a:custGeom>
          <a:solidFill>
            <a:srgbClr val="FFD008"/>
          </a:solidFill>
        </p:spPr>
        <p:txBody>
          <a:bodyPr wrap="square" lIns="0" tIns="0" rIns="0" bIns="0" rtlCol="0"/>
          <a:lstStyle/>
          <a:p>
            <a:endParaRPr sz="3600"/>
          </a:p>
        </p:txBody>
      </p:sp>
      <p:sp>
        <p:nvSpPr>
          <p:cNvPr id="35" name="bg object 35"/>
          <p:cNvSpPr/>
          <p:nvPr/>
        </p:nvSpPr>
        <p:spPr>
          <a:xfrm>
            <a:off x="806203" y="9137218"/>
            <a:ext cx="732790" cy="215900"/>
          </a:xfrm>
          <a:custGeom>
            <a:avLst/>
            <a:gdLst/>
            <a:ahLst/>
            <a:cxnLst/>
            <a:rect l="l" t="t" r="r" b="b"/>
            <a:pathLst>
              <a:path w="366395" h="107950">
                <a:moveTo>
                  <a:pt x="15198" y="0"/>
                </a:moveTo>
                <a:lnTo>
                  <a:pt x="10156" y="1269"/>
                </a:lnTo>
                <a:lnTo>
                  <a:pt x="6207" y="4597"/>
                </a:lnTo>
                <a:lnTo>
                  <a:pt x="1858" y="10040"/>
                </a:lnTo>
                <a:lnTo>
                  <a:pt x="0" y="16494"/>
                </a:lnTo>
                <a:lnTo>
                  <a:pt x="699" y="23171"/>
                </a:lnTo>
                <a:lnTo>
                  <a:pt x="27693" y="50665"/>
                </a:lnTo>
                <a:lnTo>
                  <a:pt x="68171" y="75533"/>
                </a:lnTo>
                <a:lnTo>
                  <a:pt x="129394" y="98120"/>
                </a:lnTo>
                <a:lnTo>
                  <a:pt x="168335" y="105879"/>
                </a:lnTo>
                <a:lnTo>
                  <a:pt x="181657" y="107581"/>
                </a:lnTo>
                <a:lnTo>
                  <a:pt x="260127" y="107155"/>
                </a:lnTo>
                <a:lnTo>
                  <a:pt x="315375" y="93125"/>
                </a:lnTo>
                <a:lnTo>
                  <a:pt x="360397" y="67068"/>
                </a:lnTo>
                <a:lnTo>
                  <a:pt x="365825" y="54935"/>
                </a:lnTo>
                <a:lnTo>
                  <a:pt x="364739" y="48357"/>
                </a:lnTo>
                <a:lnTo>
                  <a:pt x="336419" y="41579"/>
                </a:lnTo>
                <a:lnTo>
                  <a:pt x="326539" y="48784"/>
                </a:lnTo>
                <a:lnTo>
                  <a:pt x="298940" y="62085"/>
                </a:lnTo>
                <a:lnTo>
                  <a:pt x="252346" y="72931"/>
                </a:lnTo>
                <a:lnTo>
                  <a:pt x="185480" y="72770"/>
                </a:lnTo>
                <a:lnTo>
                  <a:pt x="109991" y="55319"/>
                </a:lnTo>
                <a:lnTo>
                  <a:pt x="65674" y="34012"/>
                </a:lnTo>
                <a:lnTo>
                  <a:pt x="30807" y="6718"/>
                </a:lnTo>
                <a:lnTo>
                  <a:pt x="27949" y="3314"/>
                </a:lnTo>
                <a:lnTo>
                  <a:pt x="24063" y="1282"/>
                </a:lnTo>
                <a:lnTo>
                  <a:pt x="15198" y="0"/>
                </a:lnTo>
                <a:close/>
              </a:path>
            </a:pathLst>
          </a:custGeom>
          <a:solidFill>
            <a:srgbClr val="000000"/>
          </a:solidFill>
        </p:spPr>
        <p:txBody>
          <a:bodyPr wrap="square" lIns="0" tIns="0" rIns="0" bIns="0" rtlCol="0"/>
          <a:lstStyle/>
          <a:p>
            <a:endParaRPr sz="3600"/>
          </a:p>
        </p:txBody>
      </p:sp>
      <p:sp>
        <p:nvSpPr>
          <p:cNvPr id="36" name="bg object 36"/>
          <p:cNvSpPr/>
          <p:nvPr/>
        </p:nvSpPr>
        <p:spPr>
          <a:xfrm>
            <a:off x="8642350" y="7244080"/>
            <a:ext cx="1069340" cy="1026160"/>
          </a:xfrm>
          <a:custGeom>
            <a:avLst/>
            <a:gdLst/>
            <a:ahLst/>
            <a:cxnLst/>
            <a:rect l="l" t="t" r="r" b="b"/>
            <a:pathLst>
              <a:path w="534670" h="513079">
                <a:moveTo>
                  <a:pt x="324103" y="0"/>
                </a:moveTo>
                <a:lnTo>
                  <a:pt x="283337" y="33655"/>
                </a:lnTo>
                <a:lnTo>
                  <a:pt x="238188" y="90916"/>
                </a:lnTo>
                <a:lnTo>
                  <a:pt x="217757" y="118183"/>
                </a:lnTo>
                <a:lnTo>
                  <a:pt x="201802" y="138938"/>
                </a:lnTo>
                <a:lnTo>
                  <a:pt x="194563" y="147701"/>
                </a:lnTo>
                <a:lnTo>
                  <a:pt x="187317" y="154949"/>
                </a:lnTo>
                <a:lnTo>
                  <a:pt x="180498" y="157781"/>
                </a:lnTo>
                <a:lnTo>
                  <a:pt x="171632" y="156970"/>
                </a:lnTo>
                <a:lnTo>
                  <a:pt x="158241" y="153289"/>
                </a:lnTo>
                <a:lnTo>
                  <a:pt x="122217" y="145381"/>
                </a:lnTo>
                <a:lnTo>
                  <a:pt x="71786" y="137556"/>
                </a:lnTo>
                <a:lnTo>
                  <a:pt x="25118" y="133661"/>
                </a:lnTo>
                <a:lnTo>
                  <a:pt x="380" y="137541"/>
                </a:lnTo>
                <a:lnTo>
                  <a:pt x="0" y="138049"/>
                </a:lnTo>
                <a:lnTo>
                  <a:pt x="5310" y="157591"/>
                </a:lnTo>
                <a:lnTo>
                  <a:pt x="26098" y="189230"/>
                </a:lnTo>
                <a:lnTo>
                  <a:pt x="53078" y="222488"/>
                </a:lnTo>
                <a:lnTo>
                  <a:pt x="76962" y="246888"/>
                </a:lnTo>
                <a:lnTo>
                  <a:pt x="91688" y="258869"/>
                </a:lnTo>
                <a:lnTo>
                  <a:pt x="97615" y="266299"/>
                </a:lnTo>
                <a:lnTo>
                  <a:pt x="94517" y="275159"/>
                </a:lnTo>
                <a:lnTo>
                  <a:pt x="82169" y="291426"/>
                </a:lnTo>
                <a:lnTo>
                  <a:pt x="63734" y="323036"/>
                </a:lnTo>
                <a:lnTo>
                  <a:pt x="46323" y="363845"/>
                </a:lnTo>
                <a:lnTo>
                  <a:pt x="34198" y="400744"/>
                </a:lnTo>
                <a:lnTo>
                  <a:pt x="31623" y="420624"/>
                </a:lnTo>
                <a:lnTo>
                  <a:pt x="52837" y="419709"/>
                </a:lnTo>
                <a:lnTo>
                  <a:pt x="97139" y="406917"/>
                </a:lnTo>
                <a:lnTo>
                  <a:pt x="147226" y="389691"/>
                </a:lnTo>
                <a:lnTo>
                  <a:pt x="185800" y="375475"/>
                </a:lnTo>
                <a:lnTo>
                  <a:pt x="194585" y="373093"/>
                </a:lnTo>
                <a:lnTo>
                  <a:pt x="202072" y="373306"/>
                </a:lnTo>
                <a:lnTo>
                  <a:pt x="208821" y="376182"/>
                </a:lnTo>
                <a:lnTo>
                  <a:pt x="215391" y="381787"/>
                </a:lnTo>
                <a:lnTo>
                  <a:pt x="288798" y="463381"/>
                </a:lnTo>
                <a:lnTo>
                  <a:pt x="324512" y="499802"/>
                </a:lnTo>
                <a:lnTo>
                  <a:pt x="345059" y="512724"/>
                </a:lnTo>
                <a:lnTo>
                  <a:pt x="345566" y="512521"/>
                </a:lnTo>
                <a:lnTo>
                  <a:pt x="346455" y="511568"/>
                </a:lnTo>
                <a:lnTo>
                  <a:pt x="353433" y="484287"/>
                </a:lnTo>
                <a:lnTo>
                  <a:pt x="355885" y="434887"/>
                </a:lnTo>
                <a:lnTo>
                  <a:pt x="352956" y="380489"/>
                </a:lnTo>
                <a:lnTo>
                  <a:pt x="343788" y="338213"/>
                </a:lnTo>
                <a:lnTo>
                  <a:pt x="339725" y="328320"/>
                </a:lnTo>
                <a:lnTo>
                  <a:pt x="338327" y="322999"/>
                </a:lnTo>
                <a:lnTo>
                  <a:pt x="343153" y="317309"/>
                </a:lnTo>
                <a:lnTo>
                  <a:pt x="347852" y="316103"/>
                </a:lnTo>
                <a:lnTo>
                  <a:pt x="355980" y="314998"/>
                </a:lnTo>
                <a:lnTo>
                  <a:pt x="400030" y="304423"/>
                </a:lnTo>
                <a:lnTo>
                  <a:pt x="454913" y="285716"/>
                </a:lnTo>
                <a:lnTo>
                  <a:pt x="504463" y="264654"/>
                </a:lnTo>
                <a:lnTo>
                  <a:pt x="534415" y="244221"/>
                </a:lnTo>
                <a:lnTo>
                  <a:pt x="534288" y="243078"/>
                </a:lnTo>
                <a:lnTo>
                  <a:pt x="514240" y="229250"/>
                </a:lnTo>
                <a:lnTo>
                  <a:pt x="466867" y="212661"/>
                </a:lnTo>
                <a:lnTo>
                  <a:pt x="409041" y="198358"/>
                </a:lnTo>
                <a:lnTo>
                  <a:pt x="348749" y="190105"/>
                </a:lnTo>
                <a:lnTo>
                  <a:pt x="343344" y="186737"/>
                </a:lnTo>
                <a:lnTo>
                  <a:pt x="340987" y="180869"/>
                </a:lnTo>
                <a:lnTo>
                  <a:pt x="342999" y="133266"/>
                </a:lnTo>
                <a:lnTo>
                  <a:pt x="341344" y="77184"/>
                </a:lnTo>
                <a:lnTo>
                  <a:pt x="335355" y="25530"/>
                </a:lnTo>
                <a:lnTo>
                  <a:pt x="324103" y="0"/>
                </a:lnTo>
                <a:close/>
              </a:path>
            </a:pathLst>
          </a:custGeom>
          <a:solidFill>
            <a:srgbClr val="21AA60">
              <a:alpha val="83135"/>
            </a:srgbClr>
          </a:solidFill>
        </p:spPr>
        <p:txBody>
          <a:bodyPr wrap="square" lIns="0" tIns="0" rIns="0" bIns="0" rtlCol="0"/>
          <a:lstStyle/>
          <a:p>
            <a:endParaRPr sz="3600"/>
          </a:p>
        </p:txBody>
      </p:sp>
      <p:sp>
        <p:nvSpPr>
          <p:cNvPr id="37" name="bg object 37"/>
          <p:cNvSpPr/>
          <p:nvPr/>
        </p:nvSpPr>
        <p:spPr>
          <a:xfrm>
            <a:off x="1802283" y="7849564"/>
            <a:ext cx="727710" cy="800100"/>
          </a:xfrm>
          <a:custGeom>
            <a:avLst/>
            <a:gdLst/>
            <a:ahLst/>
            <a:cxnLst/>
            <a:rect l="l" t="t" r="r" b="b"/>
            <a:pathLst>
              <a:path w="363855" h="400050">
                <a:moveTo>
                  <a:pt x="210921" y="0"/>
                </a:moveTo>
                <a:lnTo>
                  <a:pt x="178420" y="28133"/>
                </a:lnTo>
                <a:lnTo>
                  <a:pt x="146367" y="72897"/>
                </a:lnTo>
                <a:lnTo>
                  <a:pt x="138569" y="91592"/>
                </a:lnTo>
                <a:lnTo>
                  <a:pt x="130086" y="91046"/>
                </a:lnTo>
                <a:lnTo>
                  <a:pt x="77517" y="73391"/>
                </a:lnTo>
                <a:lnTo>
                  <a:pt x="34861" y="67805"/>
                </a:lnTo>
                <a:lnTo>
                  <a:pt x="24231" y="67132"/>
                </a:lnTo>
                <a:lnTo>
                  <a:pt x="16459" y="67411"/>
                </a:lnTo>
                <a:lnTo>
                  <a:pt x="14655" y="68935"/>
                </a:lnTo>
                <a:lnTo>
                  <a:pt x="18761" y="83938"/>
                </a:lnTo>
                <a:lnTo>
                  <a:pt x="35140" y="113517"/>
                </a:lnTo>
                <a:lnTo>
                  <a:pt x="55653" y="146532"/>
                </a:lnTo>
                <a:lnTo>
                  <a:pt x="77723" y="180212"/>
                </a:lnTo>
                <a:lnTo>
                  <a:pt x="77698" y="186156"/>
                </a:lnTo>
                <a:lnTo>
                  <a:pt x="72415" y="193979"/>
                </a:lnTo>
                <a:lnTo>
                  <a:pt x="26092" y="259815"/>
                </a:lnTo>
                <a:lnTo>
                  <a:pt x="5882" y="291300"/>
                </a:lnTo>
                <a:lnTo>
                  <a:pt x="0" y="308114"/>
                </a:lnTo>
                <a:lnTo>
                  <a:pt x="825" y="309270"/>
                </a:lnTo>
                <a:lnTo>
                  <a:pt x="3225" y="309918"/>
                </a:lnTo>
                <a:lnTo>
                  <a:pt x="6819" y="310146"/>
                </a:lnTo>
                <a:lnTo>
                  <a:pt x="31545" y="308207"/>
                </a:lnTo>
                <a:lnTo>
                  <a:pt x="65419" y="301266"/>
                </a:lnTo>
                <a:lnTo>
                  <a:pt x="99447" y="290919"/>
                </a:lnTo>
                <a:lnTo>
                  <a:pt x="124637" y="278764"/>
                </a:lnTo>
                <a:lnTo>
                  <a:pt x="129844" y="275094"/>
                </a:lnTo>
                <a:lnTo>
                  <a:pt x="133172" y="273151"/>
                </a:lnTo>
                <a:lnTo>
                  <a:pt x="138722" y="273507"/>
                </a:lnTo>
                <a:lnTo>
                  <a:pt x="140588" y="276720"/>
                </a:lnTo>
                <a:lnTo>
                  <a:pt x="143217" y="283616"/>
                </a:lnTo>
                <a:lnTo>
                  <a:pt x="159045" y="315288"/>
                </a:lnTo>
                <a:lnTo>
                  <a:pt x="182883" y="353426"/>
                </a:lnTo>
                <a:lnTo>
                  <a:pt x="206811" y="385638"/>
                </a:lnTo>
                <a:lnTo>
                  <a:pt x="222910" y="399529"/>
                </a:lnTo>
                <a:lnTo>
                  <a:pt x="223773" y="399453"/>
                </a:lnTo>
                <a:lnTo>
                  <a:pt x="230393" y="382840"/>
                </a:lnTo>
                <a:lnTo>
                  <a:pt x="234532" y="346249"/>
                </a:lnTo>
                <a:lnTo>
                  <a:pt x="235330" y="302548"/>
                </a:lnTo>
                <a:lnTo>
                  <a:pt x="231927" y="264629"/>
                </a:lnTo>
                <a:lnTo>
                  <a:pt x="229971" y="254292"/>
                </a:lnTo>
                <a:lnTo>
                  <a:pt x="232790" y="250634"/>
                </a:lnTo>
                <a:lnTo>
                  <a:pt x="271089" y="244662"/>
                </a:lnTo>
                <a:lnTo>
                  <a:pt x="310946" y="234326"/>
                </a:lnTo>
                <a:lnTo>
                  <a:pt x="346927" y="221615"/>
                </a:lnTo>
                <a:lnTo>
                  <a:pt x="363347" y="209410"/>
                </a:lnTo>
                <a:lnTo>
                  <a:pt x="349623" y="195372"/>
                </a:lnTo>
                <a:lnTo>
                  <a:pt x="315441" y="177126"/>
                </a:lnTo>
                <a:lnTo>
                  <a:pt x="243979" y="144576"/>
                </a:lnTo>
                <a:lnTo>
                  <a:pt x="233290" y="139073"/>
                </a:lnTo>
                <a:lnTo>
                  <a:pt x="227904" y="134269"/>
                </a:lnTo>
                <a:lnTo>
                  <a:pt x="226209" y="127405"/>
                </a:lnTo>
                <a:lnTo>
                  <a:pt x="226593" y="115722"/>
                </a:lnTo>
                <a:lnTo>
                  <a:pt x="226318" y="88202"/>
                </a:lnTo>
                <a:lnTo>
                  <a:pt x="223575" y="50276"/>
                </a:lnTo>
                <a:lnTo>
                  <a:pt x="218601" y="16174"/>
                </a:lnTo>
                <a:lnTo>
                  <a:pt x="211632" y="126"/>
                </a:lnTo>
                <a:lnTo>
                  <a:pt x="210921" y="0"/>
                </a:lnTo>
                <a:close/>
              </a:path>
            </a:pathLst>
          </a:custGeom>
          <a:solidFill>
            <a:srgbClr val="FFD008">
              <a:alpha val="82743"/>
            </a:srgbClr>
          </a:solidFill>
        </p:spPr>
        <p:txBody>
          <a:bodyPr wrap="square" lIns="0" tIns="0" rIns="0" bIns="0" rtlCol="0"/>
          <a:lstStyle/>
          <a:p>
            <a:endParaRPr sz="3600"/>
          </a:p>
        </p:txBody>
      </p:sp>
      <p:sp>
        <p:nvSpPr>
          <p:cNvPr id="38" name="bg object 38"/>
          <p:cNvSpPr/>
          <p:nvPr/>
        </p:nvSpPr>
        <p:spPr>
          <a:xfrm>
            <a:off x="1429510" y="2148838"/>
            <a:ext cx="7090408" cy="4897120"/>
          </a:xfrm>
          <a:custGeom>
            <a:avLst/>
            <a:gdLst/>
            <a:ahLst/>
            <a:cxnLst/>
            <a:rect l="l" t="t" r="r" b="b"/>
            <a:pathLst>
              <a:path w="3545204" h="2448560">
                <a:moveTo>
                  <a:pt x="3345815" y="0"/>
                </a:moveTo>
                <a:lnTo>
                  <a:pt x="199072" y="0"/>
                </a:lnTo>
                <a:lnTo>
                  <a:pt x="153583" y="5245"/>
                </a:lnTo>
                <a:lnTo>
                  <a:pt x="111742" y="20192"/>
                </a:lnTo>
                <a:lnTo>
                  <a:pt x="74771" y="43657"/>
                </a:lnTo>
                <a:lnTo>
                  <a:pt x="43890" y="74455"/>
                </a:lnTo>
                <a:lnTo>
                  <a:pt x="20320" y="111402"/>
                </a:lnTo>
                <a:lnTo>
                  <a:pt x="5283" y="153315"/>
                </a:lnTo>
                <a:lnTo>
                  <a:pt x="0" y="199008"/>
                </a:lnTo>
                <a:lnTo>
                  <a:pt x="0" y="2249297"/>
                </a:lnTo>
                <a:lnTo>
                  <a:pt x="5245" y="2294750"/>
                </a:lnTo>
                <a:lnTo>
                  <a:pt x="20191" y="2336570"/>
                </a:lnTo>
                <a:lnTo>
                  <a:pt x="43658" y="2373530"/>
                </a:lnTo>
                <a:lnTo>
                  <a:pt x="74461" y="2404408"/>
                </a:lnTo>
                <a:lnTo>
                  <a:pt x="111420" y="2427980"/>
                </a:lnTo>
                <a:lnTo>
                  <a:pt x="153351" y="2443020"/>
                </a:lnTo>
                <a:lnTo>
                  <a:pt x="199072" y="2448305"/>
                </a:lnTo>
                <a:lnTo>
                  <a:pt x="3345815" y="2448305"/>
                </a:lnTo>
                <a:lnTo>
                  <a:pt x="3391268" y="2443020"/>
                </a:lnTo>
                <a:lnTo>
                  <a:pt x="3433088" y="2427980"/>
                </a:lnTo>
                <a:lnTo>
                  <a:pt x="3470048" y="2404408"/>
                </a:lnTo>
                <a:lnTo>
                  <a:pt x="3500926" y="2373530"/>
                </a:lnTo>
                <a:lnTo>
                  <a:pt x="3524498" y="2336570"/>
                </a:lnTo>
                <a:lnTo>
                  <a:pt x="3539538" y="2294750"/>
                </a:lnTo>
                <a:lnTo>
                  <a:pt x="3544824" y="2249297"/>
                </a:lnTo>
                <a:lnTo>
                  <a:pt x="3544824" y="199008"/>
                </a:lnTo>
                <a:lnTo>
                  <a:pt x="3539298" y="153315"/>
                </a:lnTo>
                <a:lnTo>
                  <a:pt x="3524164" y="111402"/>
                </a:lnTo>
                <a:lnTo>
                  <a:pt x="3500606" y="74455"/>
                </a:lnTo>
                <a:lnTo>
                  <a:pt x="3469808" y="43657"/>
                </a:lnTo>
                <a:lnTo>
                  <a:pt x="3432954" y="20192"/>
                </a:lnTo>
                <a:lnTo>
                  <a:pt x="3391228" y="5245"/>
                </a:lnTo>
                <a:lnTo>
                  <a:pt x="3345815" y="0"/>
                </a:lnTo>
                <a:close/>
              </a:path>
            </a:pathLst>
          </a:custGeom>
          <a:solidFill>
            <a:srgbClr val="4FB6E8">
              <a:alpha val="89411"/>
            </a:srgbClr>
          </a:solidFill>
        </p:spPr>
        <p:txBody>
          <a:bodyPr wrap="square" lIns="0" tIns="0" rIns="0" bIns="0" rtlCol="0"/>
          <a:lstStyle/>
          <a:p>
            <a:endParaRPr sz="3600"/>
          </a:p>
        </p:txBody>
      </p:sp>
      <p:sp>
        <p:nvSpPr>
          <p:cNvPr id="39" name="bg object 39"/>
          <p:cNvSpPr/>
          <p:nvPr/>
        </p:nvSpPr>
        <p:spPr>
          <a:xfrm>
            <a:off x="4671822" y="7047762"/>
            <a:ext cx="607060" cy="825500"/>
          </a:xfrm>
          <a:custGeom>
            <a:avLst/>
            <a:gdLst/>
            <a:ahLst/>
            <a:cxnLst/>
            <a:rect l="l" t="t" r="r" b="b"/>
            <a:pathLst>
              <a:path w="303530" h="412750">
                <a:moveTo>
                  <a:pt x="303275" y="0"/>
                </a:moveTo>
                <a:lnTo>
                  <a:pt x="0" y="0"/>
                </a:lnTo>
                <a:lnTo>
                  <a:pt x="0" y="412203"/>
                </a:lnTo>
                <a:lnTo>
                  <a:pt x="303275" y="412203"/>
                </a:lnTo>
                <a:lnTo>
                  <a:pt x="303275" y="0"/>
                </a:lnTo>
                <a:close/>
              </a:path>
            </a:pathLst>
          </a:custGeom>
          <a:solidFill>
            <a:srgbClr val="000000"/>
          </a:solidFill>
        </p:spPr>
        <p:txBody>
          <a:bodyPr wrap="square" lIns="0" tIns="0" rIns="0" bIns="0" rtlCol="0"/>
          <a:lstStyle/>
          <a:p>
            <a:endParaRPr sz="3600"/>
          </a:p>
        </p:txBody>
      </p:sp>
      <p:sp>
        <p:nvSpPr>
          <p:cNvPr id="40" name="bg object 40"/>
          <p:cNvSpPr/>
          <p:nvPr/>
        </p:nvSpPr>
        <p:spPr>
          <a:xfrm>
            <a:off x="4671822" y="7047762"/>
            <a:ext cx="607060" cy="825500"/>
          </a:xfrm>
          <a:custGeom>
            <a:avLst/>
            <a:gdLst/>
            <a:ahLst/>
            <a:cxnLst/>
            <a:rect l="l" t="t" r="r" b="b"/>
            <a:pathLst>
              <a:path w="303530" h="412750">
                <a:moveTo>
                  <a:pt x="0" y="412203"/>
                </a:moveTo>
                <a:lnTo>
                  <a:pt x="303275" y="412203"/>
                </a:lnTo>
                <a:lnTo>
                  <a:pt x="303275" y="0"/>
                </a:lnTo>
                <a:lnTo>
                  <a:pt x="0" y="0"/>
                </a:lnTo>
                <a:lnTo>
                  <a:pt x="0" y="412203"/>
                </a:lnTo>
                <a:close/>
              </a:path>
            </a:pathLst>
          </a:custGeom>
          <a:ln w="25146">
            <a:solidFill>
              <a:srgbClr val="000000"/>
            </a:solidFill>
          </a:ln>
        </p:spPr>
        <p:txBody>
          <a:bodyPr wrap="square" lIns="0" tIns="0" rIns="0" bIns="0" rtlCol="0"/>
          <a:lstStyle/>
          <a:p>
            <a:endParaRPr sz="3600"/>
          </a:p>
        </p:txBody>
      </p:sp>
      <p:sp>
        <p:nvSpPr>
          <p:cNvPr id="41" name="bg object 41"/>
          <p:cNvSpPr/>
          <p:nvPr/>
        </p:nvSpPr>
        <p:spPr>
          <a:xfrm>
            <a:off x="3717796" y="7782307"/>
            <a:ext cx="2514600" cy="356870"/>
          </a:xfrm>
          <a:custGeom>
            <a:avLst/>
            <a:gdLst/>
            <a:ahLst/>
            <a:cxnLst/>
            <a:rect l="l" t="t" r="r" b="b"/>
            <a:pathLst>
              <a:path w="1257300" h="178435">
                <a:moveTo>
                  <a:pt x="1179321" y="0"/>
                </a:moveTo>
                <a:lnTo>
                  <a:pt x="77977" y="0"/>
                </a:lnTo>
                <a:lnTo>
                  <a:pt x="47630" y="6130"/>
                </a:lnTo>
                <a:lnTo>
                  <a:pt x="22844" y="22847"/>
                </a:lnTo>
                <a:lnTo>
                  <a:pt x="6129" y="47641"/>
                </a:lnTo>
                <a:lnTo>
                  <a:pt x="0" y="78003"/>
                </a:lnTo>
                <a:lnTo>
                  <a:pt x="0" y="100304"/>
                </a:lnTo>
                <a:lnTo>
                  <a:pt x="6129" y="130666"/>
                </a:lnTo>
                <a:lnTo>
                  <a:pt x="22844" y="155460"/>
                </a:lnTo>
                <a:lnTo>
                  <a:pt x="47630" y="172177"/>
                </a:lnTo>
                <a:lnTo>
                  <a:pt x="77977" y="178308"/>
                </a:lnTo>
                <a:lnTo>
                  <a:pt x="1179321" y="178308"/>
                </a:lnTo>
                <a:lnTo>
                  <a:pt x="1209669" y="172177"/>
                </a:lnTo>
                <a:lnTo>
                  <a:pt x="1234455" y="155460"/>
                </a:lnTo>
                <a:lnTo>
                  <a:pt x="1251170" y="130666"/>
                </a:lnTo>
                <a:lnTo>
                  <a:pt x="1257300" y="100304"/>
                </a:lnTo>
                <a:lnTo>
                  <a:pt x="1257300" y="78003"/>
                </a:lnTo>
                <a:lnTo>
                  <a:pt x="1251170" y="47641"/>
                </a:lnTo>
                <a:lnTo>
                  <a:pt x="1234455" y="22847"/>
                </a:lnTo>
                <a:lnTo>
                  <a:pt x="1209669" y="6130"/>
                </a:lnTo>
                <a:lnTo>
                  <a:pt x="1179321" y="0"/>
                </a:lnTo>
                <a:close/>
              </a:path>
            </a:pathLst>
          </a:custGeom>
          <a:solidFill>
            <a:srgbClr val="000000"/>
          </a:solidFill>
        </p:spPr>
        <p:txBody>
          <a:bodyPr wrap="square" lIns="0" tIns="0" rIns="0" bIns="0" rtlCol="0"/>
          <a:lstStyle/>
          <a:p>
            <a:endParaRPr sz="3600"/>
          </a:p>
        </p:txBody>
      </p:sp>
      <p:sp>
        <p:nvSpPr>
          <p:cNvPr id="42" name="bg object 42"/>
          <p:cNvSpPr/>
          <p:nvPr/>
        </p:nvSpPr>
        <p:spPr>
          <a:xfrm>
            <a:off x="3717796" y="7782307"/>
            <a:ext cx="2514600" cy="356870"/>
          </a:xfrm>
          <a:custGeom>
            <a:avLst/>
            <a:gdLst/>
            <a:ahLst/>
            <a:cxnLst/>
            <a:rect l="l" t="t" r="r" b="b"/>
            <a:pathLst>
              <a:path w="1257300" h="178435">
                <a:moveTo>
                  <a:pt x="0" y="78003"/>
                </a:moveTo>
                <a:lnTo>
                  <a:pt x="6129" y="47641"/>
                </a:lnTo>
                <a:lnTo>
                  <a:pt x="22844" y="22847"/>
                </a:lnTo>
                <a:lnTo>
                  <a:pt x="47630" y="6130"/>
                </a:lnTo>
                <a:lnTo>
                  <a:pt x="77977" y="0"/>
                </a:lnTo>
                <a:lnTo>
                  <a:pt x="1179321" y="0"/>
                </a:lnTo>
                <a:lnTo>
                  <a:pt x="1209669" y="6130"/>
                </a:lnTo>
                <a:lnTo>
                  <a:pt x="1234455" y="22847"/>
                </a:lnTo>
                <a:lnTo>
                  <a:pt x="1251170" y="47641"/>
                </a:lnTo>
                <a:lnTo>
                  <a:pt x="1257300" y="78003"/>
                </a:lnTo>
                <a:lnTo>
                  <a:pt x="1257300" y="100304"/>
                </a:lnTo>
                <a:lnTo>
                  <a:pt x="1251170" y="130666"/>
                </a:lnTo>
                <a:lnTo>
                  <a:pt x="1234455" y="155460"/>
                </a:lnTo>
                <a:lnTo>
                  <a:pt x="1209669" y="172177"/>
                </a:lnTo>
                <a:lnTo>
                  <a:pt x="1179321" y="178308"/>
                </a:lnTo>
                <a:lnTo>
                  <a:pt x="77977" y="178308"/>
                </a:lnTo>
                <a:lnTo>
                  <a:pt x="47630" y="172177"/>
                </a:lnTo>
                <a:lnTo>
                  <a:pt x="22844" y="155460"/>
                </a:lnTo>
                <a:lnTo>
                  <a:pt x="6129" y="130666"/>
                </a:lnTo>
                <a:lnTo>
                  <a:pt x="0" y="100304"/>
                </a:lnTo>
                <a:lnTo>
                  <a:pt x="0" y="78003"/>
                </a:lnTo>
                <a:close/>
              </a:path>
            </a:pathLst>
          </a:custGeom>
          <a:ln w="9906">
            <a:solidFill>
              <a:srgbClr val="000000"/>
            </a:solidFill>
          </a:ln>
        </p:spPr>
        <p:txBody>
          <a:bodyPr wrap="square" lIns="0" tIns="0" rIns="0" bIns="0" rtlCol="0"/>
          <a:lstStyle/>
          <a:p>
            <a:endParaRPr sz="3600"/>
          </a:p>
        </p:txBody>
      </p:sp>
      <p:pic>
        <p:nvPicPr>
          <p:cNvPr id="43" name="bg object 43"/>
          <p:cNvPicPr/>
          <p:nvPr/>
        </p:nvPicPr>
        <p:blipFill>
          <a:blip r:embed="rId9" cstate="print"/>
          <a:stretch>
            <a:fillRect/>
          </a:stretch>
        </p:blipFill>
        <p:spPr>
          <a:xfrm>
            <a:off x="1780030" y="2510026"/>
            <a:ext cx="6388608" cy="3735832"/>
          </a:xfrm>
          <a:prstGeom prst="rect">
            <a:avLst/>
          </a:prstGeom>
        </p:spPr>
      </p:pic>
      <p:sp>
        <p:nvSpPr>
          <p:cNvPr id="44" name="bg object 44"/>
          <p:cNvSpPr/>
          <p:nvPr/>
        </p:nvSpPr>
        <p:spPr>
          <a:xfrm>
            <a:off x="1770125" y="2500122"/>
            <a:ext cx="6409690" cy="3756660"/>
          </a:xfrm>
          <a:custGeom>
            <a:avLst/>
            <a:gdLst/>
            <a:ahLst/>
            <a:cxnLst/>
            <a:rect l="l" t="t" r="r" b="b"/>
            <a:pathLst>
              <a:path w="3204845" h="1878330">
                <a:moveTo>
                  <a:pt x="155105" y="0"/>
                </a:moveTo>
                <a:lnTo>
                  <a:pt x="3049651" y="0"/>
                </a:lnTo>
                <a:lnTo>
                  <a:pt x="3080512" y="3301"/>
                </a:lnTo>
                <a:lnTo>
                  <a:pt x="3135884" y="26669"/>
                </a:lnTo>
                <a:lnTo>
                  <a:pt x="3178175" y="68452"/>
                </a:lnTo>
                <a:lnTo>
                  <a:pt x="3201162" y="124205"/>
                </a:lnTo>
                <a:lnTo>
                  <a:pt x="3204337" y="155066"/>
                </a:lnTo>
                <a:lnTo>
                  <a:pt x="3204337" y="1878330"/>
                </a:lnTo>
                <a:lnTo>
                  <a:pt x="0" y="1878330"/>
                </a:lnTo>
                <a:lnTo>
                  <a:pt x="0" y="155066"/>
                </a:lnTo>
                <a:lnTo>
                  <a:pt x="12268" y="95123"/>
                </a:lnTo>
                <a:lnTo>
                  <a:pt x="45491" y="45465"/>
                </a:lnTo>
                <a:lnTo>
                  <a:pt x="95097" y="12318"/>
                </a:lnTo>
                <a:lnTo>
                  <a:pt x="155105" y="0"/>
                </a:lnTo>
                <a:close/>
              </a:path>
            </a:pathLst>
          </a:custGeom>
          <a:ln w="9906">
            <a:solidFill>
              <a:srgbClr val="000000"/>
            </a:solidFill>
          </a:ln>
        </p:spPr>
        <p:txBody>
          <a:bodyPr wrap="square" lIns="0" tIns="0" rIns="0" bIns="0" rtlCol="0"/>
          <a:lstStyle/>
          <a:p>
            <a:endParaRPr sz="3600"/>
          </a:p>
        </p:txBody>
      </p:sp>
      <p:sp>
        <p:nvSpPr>
          <p:cNvPr id="45" name="bg object 45"/>
          <p:cNvSpPr/>
          <p:nvPr/>
        </p:nvSpPr>
        <p:spPr>
          <a:xfrm>
            <a:off x="8474203" y="1"/>
            <a:ext cx="2983230" cy="2724150"/>
          </a:xfrm>
          <a:custGeom>
            <a:avLst/>
            <a:gdLst/>
            <a:ahLst/>
            <a:cxnLst/>
            <a:rect l="l" t="t" r="r" b="b"/>
            <a:pathLst>
              <a:path w="1491614" h="1362075">
                <a:moveTo>
                  <a:pt x="782168" y="0"/>
                </a:moveTo>
                <a:lnTo>
                  <a:pt x="495500" y="0"/>
                </a:lnTo>
                <a:lnTo>
                  <a:pt x="0" y="784733"/>
                </a:lnTo>
                <a:lnTo>
                  <a:pt x="914146" y="1361948"/>
                </a:lnTo>
                <a:lnTo>
                  <a:pt x="1491361" y="447801"/>
                </a:lnTo>
                <a:lnTo>
                  <a:pt x="782168" y="0"/>
                </a:lnTo>
                <a:close/>
              </a:path>
            </a:pathLst>
          </a:custGeom>
          <a:solidFill>
            <a:srgbClr val="21AA60">
              <a:alpha val="83135"/>
            </a:srgbClr>
          </a:solidFill>
        </p:spPr>
        <p:txBody>
          <a:bodyPr wrap="square" lIns="0" tIns="0" rIns="0" bIns="0" rtlCol="0"/>
          <a:lstStyle/>
          <a:p>
            <a:endParaRPr sz="3600"/>
          </a:p>
        </p:txBody>
      </p:sp>
      <p:sp>
        <p:nvSpPr>
          <p:cNvPr id="46" name="bg object 46"/>
          <p:cNvSpPr/>
          <p:nvPr/>
        </p:nvSpPr>
        <p:spPr>
          <a:xfrm>
            <a:off x="9733156" y="1324610"/>
            <a:ext cx="571500" cy="304800"/>
          </a:xfrm>
          <a:custGeom>
            <a:avLst/>
            <a:gdLst/>
            <a:ahLst/>
            <a:cxnLst/>
            <a:rect l="l" t="t" r="r" b="b"/>
            <a:pathLst>
              <a:path w="285750" h="152400">
                <a:moveTo>
                  <a:pt x="250251" y="0"/>
                </a:moveTo>
                <a:lnTo>
                  <a:pt x="23556" y="58547"/>
                </a:lnTo>
                <a:lnTo>
                  <a:pt x="0" y="98677"/>
                </a:lnTo>
                <a:lnTo>
                  <a:pt x="9078" y="113665"/>
                </a:lnTo>
                <a:lnTo>
                  <a:pt x="30356" y="129889"/>
                </a:lnTo>
                <a:lnTo>
                  <a:pt x="57957" y="143351"/>
                </a:lnTo>
                <a:lnTo>
                  <a:pt x="92392" y="151526"/>
                </a:lnTo>
                <a:lnTo>
                  <a:pt x="134173" y="151892"/>
                </a:lnTo>
                <a:lnTo>
                  <a:pt x="143154" y="150840"/>
                </a:lnTo>
                <a:lnTo>
                  <a:pt x="222638" y="125033"/>
                </a:lnTo>
                <a:lnTo>
                  <a:pt x="256236" y="97869"/>
                </a:lnTo>
                <a:lnTo>
                  <a:pt x="285557" y="37719"/>
                </a:lnTo>
                <a:lnTo>
                  <a:pt x="284684" y="22484"/>
                </a:lnTo>
                <a:lnTo>
                  <a:pt x="277239" y="10048"/>
                </a:lnTo>
                <a:lnTo>
                  <a:pt x="265126" y="2018"/>
                </a:lnTo>
                <a:lnTo>
                  <a:pt x="250251" y="0"/>
                </a:lnTo>
                <a:close/>
              </a:path>
            </a:pathLst>
          </a:custGeom>
          <a:solidFill>
            <a:srgbClr val="FFFFFF"/>
          </a:solidFill>
        </p:spPr>
        <p:txBody>
          <a:bodyPr wrap="square" lIns="0" tIns="0" rIns="0" bIns="0" rtlCol="0"/>
          <a:lstStyle/>
          <a:p>
            <a:endParaRPr sz="3600"/>
          </a:p>
        </p:txBody>
      </p:sp>
      <p:sp>
        <p:nvSpPr>
          <p:cNvPr id="47" name="bg object 47"/>
          <p:cNvSpPr/>
          <p:nvPr/>
        </p:nvSpPr>
        <p:spPr>
          <a:xfrm>
            <a:off x="9699556" y="1286511"/>
            <a:ext cx="713740" cy="443230"/>
          </a:xfrm>
          <a:custGeom>
            <a:avLst/>
            <a:gdLst/>
            <a:ahLst/>
            <a:cxnLst/>
            <a:rect l="l" t="t" r="r" b="b"/>
            <a:pathLst>
              <a:path w="356870" h="221615">
                <a:moveTo>
                  <a:pt x="282799" y="0"/>
                </a:moveTo>
                <a:lnTo>
                  <a:pt x="50643" y="59562"/>
                </a:lnTo>
                <a:lnTo>
                  <a:pt x="8745" y="91852"/>
                </a:lnTo>
                <a:lnTo>
                  <a:pt x="0" y="126660"/>
                </a:lnTo>
                <a:lnTo>
                  <a:pt x="2748" y="144065"/>
                </a:lnTo>
                <a:lnTo>
                  <a:pt x="47017" y="193621"/>
                </a:lnTo>
                <a:lnTo>
                  <a:pt x="122301" y="220565"/>
                </a:lnTo>
                <a:lnTo>
                  <a:pt x="172944" y="221107"/>
                </a:lnTo>
                <a:lnTo>
                  <a:pt x="183278" y="219916"/>
                </a:lnTo>
                <a:lnTo>
                  <a:pt x="280485" y="186918"/>
                </a:lnTo>
                <a:lnTo>
                  <a:pt x="320146" y="152449"/>
                </a:lnTo>
                <a:lnTo>
                  <a:pt x="139039" y="152449"/>
                </a:lnTo>
                <a:lnTo>
                  <a:pt x="114143" y="148224"/>
                </a:lnTo>
                <a:lnTo>
                  <a:pt x="91723" y="139356"/>
                </a:lnTo>
                <a:lnTo>
                  <a:pt x="71852" y="125857"/>
                </a:lnTo>
                <a:lnTo>
                  <a:pt x="286482" y="69215"/>
                </a:lnTo>
                <a:lnTo>
                  <a:pt x="355949" y="69215"/>
                </a:lnTo>
                <a:lnTo>
                  <a:pt x="356399" y="62255"/>
                </a:lnTo>
                <a:lnTo>
                  <a:pt x="335504" y="18161"/>
                </a:lnTo>
                <a:lnTo>
                  <a:pt x="297088" y="176"/>
                </a:lnTo>
                <a:lnTo>
                  <a:pt x="282799" y="0"/>
                </a:lnTo>
                <a:close/>
              </a:path>
              <a:path w="356870" h="221615">
                <a:moveTo>
                  <a:pt x="355949" y="69215"/>
                </a:moveTo>
                <a:lnTo>
                  <a:pt x="286482" y="69215"/>
                </a:lnTo>
                <a:lnTo>
                  <a:pt x="276042" y="95777"/>
                </a:lnTo>
                <a:lnTo>
                  <a:pt x="257923" y="117506"/>
                </a:lnTo>
                <a:lnTo>
                  <a:pt x="198979" y="146177"/>
                </a:lnTo>
                <a:lnTo>
                  <a:pt x="139039" y="152449"/>
                </a:lnTo>
                <a:lnTo>
                  <a:pt x="320146" y="152449"/>
                </a:lnTo>
                <a:lnTo>
                  <a:pt x="321756" y="151050"/>
                </a:lnTo>
                <a:lnTo>
                  <a:pt x="344977" y="112777"/>
                </a:lnTo>
                <a:lnTo>
                  <a:pt x="355316" y="78994"/>
                </a:lnTo>
                <a:lnTo>
                  <a:pt x="355949" y="69215"/>
                </a:lnTo>
                <a:close/>
              </a:path>
            </a:pathLst>
          </a:custGeom>
          <a:solidFill>
            <a:srgbClr val="EA522F">
              <a:alpha val="88626"/>
            </a:srgbClr>
          </a:solidFill>
        </p:spPr>
        <p:txBody>
          <a:bodyPr wrap="square" lIns="0" tIns="0" rIns="0" bIns="0" rtlCol="0"/>
          <a:lstStyle/>
          <a:p>
            <a:endParaRPr sz="3600"/>
          </a:p>
        </p:txBody>
      </p:sp>
      <p:sp>
        <p:nvSpPr>
          <p:cNvPr id="48" name="bg object 48"/>
          <p:cNvSpPr/>
          <p:nvPr/>
        </p:nvSpPr>
        <p:spPr>
          <a:xfrm>
            <a:off x="9515603" y="892301"/>
            <a:ext cx="880110" cy="466090"/>
          </a:xfrm>
          <a:custGeom>
            <a:avLst/>
            <a:gdLst/>
            <a:ahLst/>
            <a:cxnLst/>
            <a:rect l="l" t="t" r="r" b="b"/>
            <a:pathLst>
              <a:path w="440054" h="233045">
                <a:moveTo>
                  <a:pt x="160909" y="144653"/>
                </a:moveTo>
                <a:lnTo>
                  <a:pt x="151536" y="113944"/>
                </a:lnTo>
                <a:lnTo>
                  <a:pt x="131826" y="90043"/>
                </a:lnTo>
                <a:lnTo>
                  <a:pt x="104571" y="75298"/>
                </a:lnTo>
                <a:lnTo>
                  <a:pt x="72644" y="72009"/>
                </a:lnTo>
                <a:lnTo>
                  <a:pt x="41922" y="81381"/>
                </a:lnTo>
                <a:lnTo>
                  <a:pt x="18034" y="101104"/>
                </a:lnTo>
                <a:lnTo>
                  <a:pt x="3276" y="128346"/>
                </a:lnTo>
                <a:lnTo>
                  <a:pt x="0" y="160274"/>
                </a:lnTo>
                <a:lnTo>
                  <a:pt x="9359" y="190995"/>
                </a:lnTo>
                <a:lnTo>
                  <a:pt x="29083" y="214884"/>
                </a:lnTo>
                <a:lnTo>
                  <a:pt x="56324" y="229641"/>
                </a:lnTo>
                <a:lnTo>
                  <a:pt x="88265" y="232918"/>
                </a:lnTo>
                <a:lnTo>
                  <a:pt x="118973" y="223558"/>
                </a:lnTo>
                <a:lnTo>
                  <a:pt x="142862" y="203835"/>
                </a:lnTo>
                <a:lnTo>
                  <a:pt x="157619" y="176593"/>
                </a:lnTo>
                <a:lnTo>
                  <a:pt x="160909" y="144653"/>
                </a:lnTo>
                <a:close/>
              </a:path>
              <a:path w="440054" h="233045">
                <a:moveTo>
                  <a:pt x="439547" y="72644"/>
                </a:moveTo>
                <a:lnTo>
                  <a:pt x="430174" y="41935"/>
                </a:lnTo>
                <a:lnTo>
                  <a:pt x="410464" y="18046"/>
                </a:lnTo>
                <a:lnTo>
                  <a:pt x="383209" y="3289"/>
                </a:lnTo>
                <a:lnTo>
                  <a:pt x="351282" y="0"/>
                </a:lnTo>
                <a:lnTo>
                  <a:pt x="320560" y="9372"/>
                </a:lnTo>
                <a:lnTo>
                  <a:pt x="296672" y="29083"/>
                </a:lnTo>
                <a:lnTo>
                  <a:pt x="281914" y="56337"/>
                </a:lnTo>
                <a:lnTo>
                  <a:pt x="278638" y="88265"/>
                </a:lnTo>
                <a:lnTo>
                  <a:pt x="287997" y="118986"/>
                </a:lnTo>
                <a:lnTo>
                  <a:pt x="307721" y="142875"/>
                </a:lnTo>
                <a:lnTo>
                  <a:pt x="334962" y="157632"/>
                </a:lnTo>
                <a:lnTo>
                  <a:pt x="366903" y="160909"/>
                </a:lnTo>
                <a:lnTo>
                  <a:pt x="397611" y="151549"/>
                </a:lnTo>
                <a:lnTo>
                  <a:pt x="421500" y="131826"/>
                </a:lnTo>
                <a:lnTo>
                  <a:pt x="436257" y="104584"/>
                </a:lnTo>
                <a:lnTo>
                  <a:pt x="439547" y="72644"/>
                </a:lnTo>
                <a:close/>
              </a:path>
            </a:pathLst>
          </a:custGeom>
          <a:solidFill>
            <a:srgbClr val="FFFFFF"/>
          </a:solidFill>
        </p:spPr>
        <p:txBody>
          <a:bodyPr wrap="square" lIns="0" tIns="0" rIns="0" bIns="0" rtlCol="0"/>
          <a:lstStyle/>
          <a:p>
            <a:endParaRPr sz="3600"/>
          </a:p>
        </p:txBody>
      </p:sp>
      <p:sp>
        <p:nvSpPr>
          <p:cNvPr id="49" name="bg object 49"/>
          <p:cNvSpPr/>
          <p:nvPr/>
        </p:nvSpPr>
        <p:spPr>
          <a:xfrm>
            <a:off x="9639300" y="985519"/>
            <a:ext cx="645160" cy="295910"/>
          </a:xfrm>
          <a:custGeom>
            <a:avLst/>
            <a:gdLst/>
            <a:ahLst/>
            <a:cxnLst/>
            <a:rect l="l" t="t" r="r" b="b"/>
            <a:pathLst>
              <a:path w="322579" h="147954">
                <a:moveTo>
                  <a:pt x="89154" y="99060"/>
                </a:moveTo>
                <a:lnTo>
                  <a:pt x="84010" y="82016"/>
                </a:lnTo>
                <a:lnTo>
                  <a:pt x="73088" y="68732"/>
                </a:lnTo>
                <a:lnTo>
                  <a:pt x="57962" y="60502"/>
                </a:lnTo>
                <a:lnTo>
                  <a:pt x="40259" y="58674"/>
                </a:lnTo>
                <a:lnTo>
                  <a:pt x="23228" y="63893"/>
                </a:lnTo>
                <a:lnTo>
                  <a:pt x="9982" y="74853"/>
                </a:lnTo>
                <a:lnTo>
                  <a:pt x="1803" y="89992"/>
                </a:lnTo>
                <a:lnTo>
                  <a:pt x="0" y="107696"/>
                </a:lnTo>
                <a:lnTo>
                  <a:pt x="5181" y="124726"/>
                </a:lnTo>
                <a:lnTo>
                  <a:pt x="16103" y="137972"/>
                </a:lnTo>
                <a:lnTo>
                  <a:pt x="31191" y="146151"/>
                </a:lnTo>
                <a:lnTo>
                  <a:pt x="48895" y="147955"/>
                </a:lnTo>
                <a:lnTo>
                  <a:pt x="65913" y="142773"/>
                </a:lnTo>
                <a:lnTo>
                  <a:pt x="79159" y="131851"/>
                </a:lnTo>
                <a:lnTo>
                  <a:pt x="87337" y="116763"/>
                </a:lnTo>
                <a:lnTo>
                  <a:pt x="89154" y="99060"/>
                </a:lnTo>
                <a:close/>
              </a:path>
              <a:path w="322579" h="147954">
                <a:moveTo>
                  <a:pt x="322199" y="40259"/>
                </a:moveTo>
                <a:lnTo>
                  <a:pt x="316992" y="23241"/>
                </a:lnTo>
                <a:lnTo>
                  <a:pt x="306057" y="9994"/>
                </a:lnTo>
                <a:lnTo>
                  <a:pt x="290944" y="1816"/>
                </a:lnTo>
                <a:lnTo>
                  <a:pt x="273177" y="0"/>
                </a:lnTo>
                <a:lnTo>
                  <a:pt x="256146" y="5143"/>
                </a:lnTo>
                <a:lnTo>
                  <a:pt x="242900" y="16065"/>
                </a:lnTo>
                <a:lnTo>
                  <a:pt x="234721" y="31191"/>
                </a:lnTo>
                <a:lnTo>
                  <a:pt x="232918" y="48895"/>
                </a:lnTo>
                <a:lnTo>
                  <a:pt x="238125" y="65925"/>
                </a:lnTo>
                <a:lnTo>
                  <a:pt x="249085" y="79171"/>
                </a:lnTo>
                <a:lnTo>
                  <a:pt x="264223" y="87350"/>
                </a:lnTo>
                <a:lnTo>
                  <a:pt x="281940" y="89154"/>
                </a:lnTo>
                <a:lnTo>
                  <a:pt x="298958" y="83972"/>
                </a:lnTo>
                <a:lnTo>
                  <a:pt x="312204" y="73050"/>
                </a:lnTo>
                <a:lnTo>
                  <a:pt x="320382" y="57962"/>
                </a:lnTo>
                <a:lnTo>
                  <a:pt x="322199" y="40259"/>
                </a:lnTo>
                <a:close/>
              </a:path>
            </a:pathLst>
          </a:custGeom>
          <a:solidFill>
            <a:srgbClr val="000000"/>
          </a:solidFill>
        </p:spPr>
        <p:txBody>
          <a:bodyPr wrap="square" lIns="0" tIns="0" rIns="0" bIns="0" rtlCol="0"/>
          <a:lstStyle/>
          <a:p>
            <a:endParaRPr sz="3600"/>
          </a:p>
        </p:txBody>
      </p:sp>
      <p:sp>
        <p:nvSpPr>
          <p:cNvPr id="50" name="bg object 50"/>
          <p:cNvSpPr/>
          <p:nvPr/>
        </p:nvSpPr>
        <p:spPr>
          <a:xfrm>
            <a:off x="9771006" y="1355596"/>
            <a:ext cx="571500" cy="304800"/>
          </a:xfrm>
          <a:custGeom>
            <a:avLst/>
            <a:gdLst/>
            <a:ahLst/>
            <a:cxnLst/>
            <a:rect l="l" t="t" r="r" b="b"/>
            <a:pathLst>
              <a:path w="285750" h="152400">
                <a:moveTo>
                  <a:pt x="250249" y="0"/>
                </a:moveTo>
                <a:lnTo>
                  <a:pt x="23681" y="58674"/>
                </a:lnTo>
                <a:lnTo>
                  <a:pt x="0" y="98804"/>
                </a:lnTo>
                <a:lnTo>
                  <a:pt x="9076" y="113791"/>
                </a:lnTo>
                <a:lnTo>
                  <a:pt x="30354" y="130014"/>
                </a:lnTo>
                <a:lnTo>
                  <a:pt x="57955" y="143462"/>
                </a:lnTo>
                <a:lnTo>
                  <a:pt x="92390" y="151600"/>
                </a:lnTo>
                <a:lnTo>
                  <a:pt x="134171" y="151891"/>
                </a:lnTo>
                <a:lnTo>
                  <a:pt x="143152" y="150860"/>
                </a:lnTo>
                <a:lnTo>
                  <a:pt x="222654" y="125160"/>
                </a:lnTo>
                <a:lnTo>
                  <a:pt x="256282" y="97996"/>
                </a:lnTo>
                <a:lnTo>
                  <a:pt x="285555" y="37846"/>
                </a:lnTo>
                <a:lnTo>
                  <a:pt x="284753" y="22592"/>
                </a:lnTo>
                <a:lnTo>
                  <a:pt x="277332" y="10112"/>
                </a:lnTo>
                <a:lnTo>
                  <a:pt x="265195" y="2037"/>
                </a:lnTo>
                <a:lnTo>
                  <a:pt x="250249" y="0"/>
                </a:lnTo>
                <a:close/>
              </a:path>
            </a:pathLst>
          </a:custGeom>
          <a:solidFill>
            <a:srgbClr val="FFFFFF"/>
          </a:solidFill>
        </p:spPr>
        <p:txBody>
          <a:bodyPr wrap="square" lIns="0" tIns="0" rIns="0" bIns="0" rtlCol="0"/>
          <a:lstStyle/>
          <a:p>
            <a:endParaRPr sz="3600"/>
          </a:p>
        </p:txBody>
      </p:sp>
      <p:pic>
        <p:nvPicPr>
          <p:cNvPr id="51" name="bg object 51"/>
          <p:cNvPicPr/>
          <p:nvPr/>
        </p:nvPicPr>
        <p:blipFill>
          <a:blip r:embed="rId10" cstate="print"/>
          <a:stretch>
            <a:fillRect/>
          </a:stretch>
        </p:blipFill>
        <p:spPr>
          <a:xfrm>
            <a:off x="9523634" y="797559"/>
            <a:ext cx="229552" cy="191262"/>
          </a:xfrm>
          <a:prstGeom prst="rect">
            <a:avLst/>
          </a:prstGeom>
        </p:spPr>
      </p:pic>
      <p:pic>
        <p:nvPicPr>
          <p:cNvPr id="52" name="bg object 52"/>
          <p:cNvPicPr/>
          <p:nvPr/>
        </p:nvPicPr>
        <p:blipFill>
          <a:blip r:embed="rId11" cstate="print"/>
          <a:stretch>
            <a:fillRect/>
          </a:stretch>
        </p:blipFill>
        <p:spPr>
          <a:xfrm>
            <a:off x="9957817" y="725168"/>
            <a:ext cx="261618" cy="131572"/>
          </a:xfrm>
          <a:prstGeom prst="rect">
            <a:avLst/>
          </a:prstGeom>
        </p:spPr>
      </p:pic>
      <p:sp>
        <p:nvSpPr>
          <p:cNvPr id="53" name="bg object 53"/>
          <p:cNvSpPr/>
          <p:nvPr/>
        </p:nvSpPr>
        <p:spPr>
          <a:xfrm>
            <a:off x="13799059" y="0"/>
            <a:ext cx="4489450" cy="3022600"/>
          </a:xfrm>
          <a:custGeom>
            <a:avLst/>
            <a:gdLst/>
            <a:ahLst/>
            <a:cxnLst/>
            <a:rect l="l" t="t" r="r" b="b"/>
            <a:pathLst>
              <a:path w="2244725" h="1511300">
                <a:moveTo>
                  <a:pt x="2205455" y="532865"/>
                </a:moveTo>
                <a:lnTo>
                  <a:pt x="1164307" y="532865"/>
                </a:lnTo>
                <a:lnTo>
                  <a:pt x="1209987" y="535522"/>
                </a:lnTo>
                <a:lnTo>
                  <a:pt x="1255812" y="541711"/>
                </a:lnTo>
                <a:lnTo>
                  <a:pt x="1301612" y="551516"/>
                </a:lnTo>
                <a:lnTo>
                  <a:pt x="1347216" y="565023"/>
                </a:lnTo>
                <a:lnTo>
                  <a:pt x="1391663" y="581995"/>
                </a:lnTo>
                <a:lnTo>
                  <a:pt x="1434016" y="602030"/>
                </a:lnTo>
                <a:lnTo>
                  <a:pt x="1474190" y="624954"/>
                </a:lnTo>
                <a:lnTo>
                  <a:pt x="1512100" y="650596"/>
                </a:lnTo>
                <a:lnTo>
                  <a:pt x="1547662" y="678785"/>
                </a:lnTo>
                <a:lnTo>
                  <a:pt x="1580792" y="709349"/>
                </a:lnTo>
                <a:lnTo>
                  <a:pt x="1611404" y="742117"/>
                </a:lnTo>
                <a:lnTo>
                  <a:pt x="1639413" y="776917"/>
                </a:lnTo>
                <a:lnTo>
                  <a:pt x="1664736" y="813577"/>
                </a:lnTo>
                <a:lnTo>
                  <a:pt x="1687288" y="851926"/>
                </a:lnTo>
                <a:lnTo>
                  <a:pt x="1706983" y="891792"/>
                </a:lnTo>
                <a:lnTo>
                  <a:pt x="1723737" y="933004"/>
                </a:lnTo>
                <a:lnTo>
                  <a:pt x="1737465" y="975390"/>
                </a:lnTo>
                <a:lnTo>
                  <a:pt x="1748084" y="1018779"/>
                </a:lnTo>
                <a:lnTo>
                  <a:pt x="1755508" y="1062999"/>
                </a:lnTo>
                <a:lnTo>
                  <a:pt x="1759652" y="1107879"/>
                </a:lnTo>
                <a:lnTo>
                  <a:pt x="1760431" y="1153247"/>
                </a:lnTo>
                <a:lnTo>
                  <a:pt x="1757762" y="1198931"/>
                </a:lnTo>
                <a:lnTo>
                  <a:pt x="1751560" y="1244760"/>
                </a:lnTo>
                <a:lnTo>
                  <a:pt x="1741739" y="1290562"/>
                </a:lnTo>
                <a:lnTo>
                  <a:pt x="1728216" y="1336166"/>
                </a:lnTo>
                <a:lnTo>
                  <a:pt x="2244471" y="1510983"/>
                </a:lnTo>
                <a:lnTo>
                  <a:pt x="2244471" y="605948"/>
                </a:lnTo>
                <a:lnTo>
                  <a:pt x="2242756" y="602313"/>
                </a:lnTo>
                <a:lnTo>
                  <a:pt x="2222337" y="562807"/>
                </a:lnTo>
                <a:lnTo>
                  <a:pt x="2205455" y="532865"/>
                </a:lnTo>
                <a:close/>
              </a:path>
              <a:path w="2244725" h="1511300">
                <a:moveTo>
                  <a:pt x="1572956" y="0"/>
                </a:moveTo>
                <a:lnTo>
                  <a:pt x="731062" y="0"/>
                </a:lnTo>
                <a:lnTo>
                  <a:pt x="694478" y="14105"/>
                </a:lnTo>
                <a:lnTo>
                  <a:pt x="653584" y="31606"/>
                </a:lnTo>
                <a:lnTo>
                  <a:pt x="613362" y="50577"/>
                </a:lnTo>
                <a:lnTo>
                  <a:pt x="573856" y="70997"/>
                </a:lnTo>
                <a:lnTo>
                  <a:pt x="535108" y="92843"/>
                </a:lnTo>
                <a:lnTo>
                  <a:pt x="497161" y="116096"/>
                </a:lnTo>
                <a:lnTo>
                  <a:pt x="460059" y="140733"/>
                </a:lnTo>
                <a:lnTo>
                  <a:pt x="423843" y="166734"/>
                </a:lnTo>
                <a:lnTo>
                  <a:pt x="388558" y="194078"/>
                </a:lnTo>
                <a:lnTo>
                  <a:pt x="354245" y="222743"/>
                </a:lnTo>
                <a:lnTo>
                  <a:pt x="320948" y="252709"/>
                </a:lnTo>
                <a:lnTo>
                  <a:pt x="288709" y="283953"/>
                </a:lnTo>
                <a:lnTo>
                  <a:pt x="257571" y="316456"/>
                </a:lnTo>
                <a:lnTo>
                  <a:pt x="227578" y="350195"/>
                </a:lnTo>
                <a:lnTo>
                  <a:pt x="198771" y="385150"/>
                </a:lnTo>
                <a:lnTo>
                  <a:pt x="171195" y="421299"/>
                </a:lnTo>
                <a:lnTo>
                  <a:pt x="144891" y="458621"/>
                </a:lnTo>
                <a:lnTo>
                  <a:pt x="119902" y="497096"/>
                </a:lnTo>
                <a:lnTo>
                  <a:pt x="96272" y="536701"/>
                </a:lnTo>
                <a:lnTo>
                  <a:pt x="74044" y="577416"/>
                </a:lnTo>
                <a:lnTo>
                  <a:pt x="53259" y="619220"/>
                </a:lnTo>
                <a:lnTo>
                  <a:pt x="33962" y="662091"/>
                </a:lnTo>
                <a:lnTo>
                  <a:pt x="16194" y="706008"/>
                </a:lnTo>
                <a:lnTo>
                  <a:pt x="0" y="750951"/>
                </a:lnTo>
                <a:lnTo>
                  <a:pt x="576072" y="946023"/>
                </a:lnTo>
                <a:lnTo>
                  <a:pt x="593061" y="901593"/>
                </a:lnTo>
                <a:lnTo>
                  <a:pt x="613109" y="859255"/>
                </a:lnTo>
                <a:lnTo>
                  <a:pt x="636043" y="819095"/>
                </a:lnTo>
                <a:lnTo>
                  <a:pt x="661693" y="781197"/>
                </a:lnTo>
                <a:lnTo>
                  <a:pt x="689887" y="745645"/>
                </a:lnTo>
                <a:lnTo>
                  <a:pt x="720454" y="712524"/>
                </a:lnTo>
                <a:lnTo>
                  <a:pt x="753222" y="681919"/>
                </a:lnTo>
                <a:lnTo>
                  <a:pt x="788021" y="653914"/>
                </a:lnTo>
                <a:lnTo>
                  <a:pt x="824679" y="628595"/>
                </a:lnTo>
                <a:lnTo>
                  <a:pt x="863024" y="606046"/>
                </a:lnTo>
                <a:lnTo>
                  <a:pt x="902886" y="586350"/>
                </a:lnTo>
                <a:lnTo>
                  <a:pt x="944093" y="569594"/>
                </a:lnTo>
                <a:lnTo>
                  <a:pt x="986474" y="555862"/>
                </a:lnTo>
                <a:lnTo>
                  <a:pt x="1029857" y="545239"/>
                </a:lnTo>
                <a:lnTo>
                  <a:pt x="1074071" y="537808"/>
                </a:lnTo>
                <a:lnTo>
                  <a:pt x="1118945" y="533656"/>
                </a:lnTo>
                <a:lnTo>
                  <a:pt x="1164307" y="532865"/>
                </a:lnTo>
                <a:lnTo>
                  <a:pt x="2205455" y="532865"/>
                </a:lnTo>
                <a:lnTo>
                  <a:pt x="2200489" y="524059"/>
                </a:lnTo>
                <a:lnTo>
                  <a:pt x="2177236" y="486112"/>
                </a:lnTo>
                <a:lnTo>
                  <a:pt x="2152597" y="449010"/>
                </a:lnTo>
                <a:lnTo>
                  <a:pt x="2126593" y="412794"/>
                </a:lnTo>
                <a:lnTo>
                  <a:pt x="2099247" y="377509"/>
                </a:lnTo>
                <a:lnTo>
                  <a:pt x="2070579" y="343196"/>
                </a:lnTo>
                <a:lnTo>
                  <a:pt x="2040611" y="309899"/>
                </a:lnTo>
                <a:lnTo>
                  <a:pt x="2009362" y="277660"/>
                </a:lnTo>
                <a:lnTo>
                  <a:pt x="1976856" y="246522"/>
                </a:lnTo>
                <a:lnTo>
                  <a:pt x="1943112" y="216529"/>
                </a:lnTo>
                <a:lnTo>
                  <a:pt x="1908152" y="187722"/>
                </a:lnTo>
                <a:lnTo>
                  <a:pt x="1871998" y="160146"/>
                </a:lnTo>
                <a:lnTo>
                  <a:pt x="1834670" y="133842"/>
                </a:lnTo>
                <a:lnTo>
                  <a:pt x="1796189" y="108853"/>
                </a:lnTo>
                <a:lnTo>
                  <a:pt x="1756577" y="85223"/>
                </a:lnTo>
                <a:lnTo>
                  <a:pt x="1715855" y="62995"/>
                </a:lnTo>
                <a:lnTo>
                  <a:pt x="1674044" y="42210"/>
                </a:lnTo>
                <a:lnTo>
                  <a:pt x="1631164" y="22913"/>
                </a:lnTo>
                <a:lnTo>
                  <a:pt x="1587239" y="5145"/>
                </a:lnTo>
                <a:lnTo>
                  <a:pt x="1572956" y="0"/>
                </a:lnTo>
                <a:close/>
              </a:path>
            </a:pathLst>
          </a:custGeom>
          <a:solidFill>
            <a:srgbClr val="FFD008">
              <a:alpha val="82743"/>
            </a:srgbClr>
          </a:solidFill>
        </p:spPr>
        <p:txBody>
          <a:bodyPr wrap="square" lIns="0" tIns="0" rIns="0" bIns="0" rtlCol="0"/>
          <a:lstStyle/>
          <a:p>
            <a:endParaRPr sz="3600"/>
          </a:p>
        </p:txBody>
      </p:sp>
      <p:pic>
        <p:nvPicPr>
          <p:cNvPr id="54" name="bg object 54"/>
          <p:cNvPicPr/>
          <p:nvPr/>
        </p:nvPicPr>
        <p:blipFill>
          <a:blip r:embed="rId12" cstate="print"/>
          <a:stretch>
            <a:fillRect/>
          </a:stretch>
        </p:blipFill>
        <p:spPr>
          <a:xfrm>
            <a:off x="16265906" y="219203"/>
            <a:ext cx="377444" cy="312166"/>
          </a:xfrm>
          <a:prstGeom prst="rect">
            <a:avLst/>
          </a:prstGeom>
        </p:spPr>
      </p:pic>
      <p:pic>
        <p:nvPicPr>
          <p:cNvPr id="55" name="bg object 55"/>
          <p:cNvPicPr/>
          <p:nvPr/>
        </p:nvPicPr>
        <p:blipFill>
          <a:blip r:embed="rId13" cstate="print"/>
          <a:stretch>
            <a:fillRect/>
          </a:stretch>
        </p:blipFill>
        <p:spPr>
          <a:xfrm>
            <a:off x="16514706" y="407416"/>
            <a:ext cx="714076" cy="406276"/>
          </a:xfrm>
          <a:prstGeom prst="rect">
            <a:avLst/>
          </a:prstGeom>
        </p:spPr>
      </p:pic>
      <p:pic>
        <p:nvPicPr>
          <p:cNvPr id="56" name="bg object 56"/>
          <p:cNvPicPr/>
          <p:nvPr/>
        </p:nvPicPr>
        <p:blipFill>
          <a:blip r:embed="rId14" cstate="print"/>
          <a:stretch>
            <a:fillRect/>
          </a:stretch>
        </p:blipFill>
        <p:spPr>
          <a:xfrm>
            <a:off x="16155662" y="599178"/>
            <a:ext cx="184380" cy="184272"/>
          </a:xfrm>
          <a:prstGeom prst="rect">
            <a:avLst/>
          </a:prstGeom>
        </p:spPr>
      </p:pic>
      <p:pic>
        <p:nvPicPr>
          <p:cNvPr id="57" name="bg object 57"/>
          <p:cNvPicPr/>
          <p:nvPr/>
        </p:nvPicPr>
        <p:blipFill>
          <a:blip r:embed="rId15" cstate="print"/>
          <a:stretch>
            <a:fillRect/>
          </a:stretch>
        </p:blipFill>
        <p:spPr>
          <a:xfrm>
            <a:off x="16932140" y="851942"/>
            <a:ext cx="184164" cy="184384"/>
          </a:xfrm>
          <a:prstGeom prst="rect">
            <a:avLst/>
          </a:prstGeom>
        </p:spPr>
      </p:pic>
      <p:sp>
        <p:nvSpPr>
          <p:cNvPr id="58" name="bg object 58"/>
          <p:cNvSpPr/>
          <p:nvPr/>
        </p:nvSpPr>
        <p:spPr>
          <a:xfrm>
            <a:off x="9543795" y="4665726"/>
            <a:ext cx="727710" cy="800100"/>
          </a:xfrm>
          <a:custGeom>
            <a:avLst/>
            <a:gdLst/>
            <a:ahLst/>
            <a:cxnLst/>
            <a:rect l="l" t="t" r="r" b="b"/>
            <a:pathLst>
              <a:path w="363854" h="400050">
                <a:moveTo>
                  <a:pt x="211581" y="126"/>
                </a:moveTo>
                <a:lnTo>
                  <a:pt x="178323" y="28114"/>
                </a:lnTo>
                <a:lnTo>
                  <a:pt x="146303" y="72898"/>
                </a:lnTo>
                <a:lnTo>
                  <a:pt x="138556" y="91567"/>
                </a:lnTo>
                <a:lnTo>
                  <a:pt x="130048" y="91059"/>
                </a:lnTo>
                <a:lnTo>
                  <a:pt x="77485" y="73406"/>
                </a:lnTo>
                <a:lnTo>
                  <a:pt x="34798" y="67818"/>
                </a:lnTo>
                <a:lnTo>
                  <a:pt x="24129" y="67182"/>
                </a:lnTo>
                <a:lnTo>
                  <a:pt x="16382" y="67437"/>
                </a:lnTo>
                <a:lnTo>
                  <a:pt x="14604" y="68961"/>
                </a:lnTo>
                <a:lnTo>
                  <a:pt x="18700" y="83962"/>
                </a:lnTo>
                <a:lnTo>
                  <a:pt x="35083" y="113537"/>
                </a:lnTo>
                <a:lnTo>
                  <a:pt x="55610" y="146542"/>
                </a:lnTo>
                <a:lnTo>
                  <a:pt x="77724" y="180212"/>
                </a:lnTo>
                <a:lnTo>
                  <a:pt x="77597" y="186181"/>
                </a:lnTo>
                <a:lnTo>
                  <a:pt x="72389" y="193929"/>
                </a:lnTo>
                <a:lnTo>
                  <a:pt x="26050" y="259826"/>
                </a:lnTo>
                <a:lnTo>
                  <a:pt x="5863" y="291316"/>
                </a:lnTo>
                <a:lnTo>
                  <a:pt x="0" y="308101"/>
                </a:lnTo>
                <a:lnTo>
                  <a:pt x="762" y="309244"/>
                </a:lnTo>
                <a:lnTo>
                  <a:pt x="3175" y="309880"/>
                </a:lnTo>
                <a:lnTo>
                  <a:pt x="6730" y="310134"/>
                </a:lnTo>
                <a:lnTo>
                  <a:pt x="31450" y="308215"/>
                </a:lnTo>
                <a:lnTo>
                  <a:pt x="65325" y="301259"/>
                </a:lnTo>
                <a:lnTo>
                  <a:pt x="99367" y="290899"/>
                </a:lnTo>
                <a:lnTo>
                  <a:pt x="124587" y="278764"/>
                </a:lnTo>
                <a:lnTo>
                  <a:pt x="129793" y="275081"/>
                </a:lnTo>
                <a:lnTo>
                  <a:pt x="133096" y="273176"/>
                </a:lnTo>
                <a:lnTo>
                  <a:pt x="138684" y="273557"/>
                </a:lnTo>
                <a:lnTo>
                  <a:pt x="140588" y="276732"/>
                </a:lnTo>
                <a:lnTo>
                  <a:pt x="143128" y="283591"/>
                </a:lnTo>
                <a:lnTo>
                  <a:pt x="159002" y="315263"/>
                </a:lnTo>
                <a:lnTo>
                  <a:pt x="182864" y="353425"/>
                </a:lnTo>
                <a:lnTo>
                  <a:pt x="206797" y="385657"/>
                </a:lnTo>
                <a:lnTo>
                  <a:pt x="222885" y="399542"/>
                </a:lnTo>
                <a:lnTo>
                  <a:pt x="223774" y="399414"/>
                </a:lnTo>
                <a:lnTo>
                  <a:pt x="230366" y="382841"/>
                </a:lnTo>
                <a:lnTo>
                  <a:pt x="234505" y="346265"/>
                </a:lnTo>
                <a:lnTo>
                  <a:pt x="235311" y="302545"/>
                </a:lnTo>
                <a:lnTo>
                  <a:pt x="231901" y="264668"/>
                </a:lnTo>
                <a:lnTo>
                  <a:pt x="229869" y="254254"/>
                </a:lnTo>
                <a:lnTo>
                  <a:pt x="232790" y="250570"/>
                </a:lnTo>
                <a:lnTo>
                  <a:pt x="271031" y="244641"/>
                </a:lnTo>
                <a:lnTo>
                  <a:pt x="310911" y="234314"/>
                </a:lnTo>
                <a:lnTo>
                  <a:pt x="346910" y="221607"/>
                </a:lnTo>
                <a:lnTo>
                  <a:pt x="363347" y="209423"/>
                </a:lnTo>
                <a:lnTo>
                  <a:pt x="349605" y="195371"/>
                </a:lnTo>
                <a:lnTo>
                  <a:pt x="315420" y="177117"/>
                </a:lnTo>
                <a:lnTo>
                  <a:pt x="243966" y="144525"/>
                </a:lnTo>
                <a:lnTo>
                  <a:pt x="233247" y="139039"/>
                </a:lnTo>
                <a:lnTo>
                  <a:pt x="227837" y="134254"/>
                </a:lnTo>
                <a:lnTo>
                  <a:pt x="226143" y="127398"/>
                </a:lnTo>
                <a:lnTo>
                  <a:pt x="226567" y="115697"/>
                </a:lnTo>
                <a:lnTo>
                  <a:pt x="226298" y="88209"/>
                </a:lnTo>
                <a:lnTo>
                  <a:pt x="223551" y="50292"/>
                </a:lnTo>
                <a:lnTo>
                  <a:pt x="218566" y="16184"/>
                </a:lnTo>
                <a:lnTo>
                  <a:pt x="211581" y="126"/>
                </a:lnTo>
                <a:close/>
              </a:path>
            </a:pathLst>
          </a:custGeom>
          <a:solidFill>
            <a:srgbClr val="EB6199">
              <a:alpha val="87841"/>
            </a:srgbClr>
          </a:solidFill>
        </p:spPr>
        <p:txBody>
          <a:bodyPr wrap="square" lIns="0" tIns="0" rIns="0" bIns="0" rtlCol="0"/>
          <a:lstStyle/>
          <a:p>
            <a:endParaRPr sz="3600"/>
          </a:p>
        </p:txBody>
      </p:sp>
      <p:sp>
        <p:nvSpPr>
          <p:cNvPr id="59" name="bg object 59"/>
          <p:cNvSpPr/>
          <p:nvPr/>
        </p:nvSpPr>
        <p:spPr>
          <a:xfrm>
            <a:off x="14115541" y="1192274"/>
            <a:ext cx="727710" cy="800100"/>
          </a:xfrm>
          <a:custGeom>
            <a:avLst/>
            <a:gdLst/>
            <a:ahLst/>
            <a:cxnLst/>
            <a:rect l="l" t="t" r="r" b="b"/>
            <a:pathLst>
              <a:path w="363854" h="400050">
                <a:moveTo>
                  <a:pt x="232781" y="273176"/>
                </a:moveTo>
                <a:lnTo>
                  <a:pt x="133223" y="273176"/>
                </a:lnTo>
                <a:lnTo>
                  <a:pt x="135762" y="273303"/>
                </a:lnTo>
                <a:lnTo>
                  <a:pt x="138810" y="273558"/>
                </a:lnTo>
                <a:lnTo>
                  <a:pt x="140588" y="276733"/>
                </a:lnTo>
                <a:lnTo>
                  <a:pt x="143255" y="283717"/>
                </a:lnTo>
                <a:lnTo>
                  <a:pt x="159111" y="315370"/>
                </a:lnTo>
                <a:lnTo>
                  <a:pt x="182943" y="353488"/>
                </a:lnTo>
                <a:lnTo>
                  <a:pt x="206871" y="385677"/>
                </a:lnTo>
                <a:lnTo>
                  <a:pt x="223011" y="399541"/>
                </a:lnTo>
                <a:lnTo>
                  <a:pt x="223774" y="399541"/>
                </a:lnTo>
                <a:lnTo>
                  <a:pt x="230421" y="382897"/>
                </a:lnTo>
                <a:lnTo>
                  <a:pt x="234569" y="346297"/>
                </a:lnTo>
                <a:lnTo>
                  <a:pt x="235256" y="309372"/>
                </a:lnTo>
                <a:lnTo>
                  <a:pt x="235268" y="301307"/>
                </a:lnTo>
                <a:lnTo>
                  <a:pt x="232781" y="273176"/>
                </a:lnTo>
                <a:close/>
              </a:path>
              <a:path w="363854" h="400050">
                <a:moveTo>
                  <a:pt x="24256" y="67183"/>
                </a:moveTo>
                <a:lnTo>
                  <a:pt x="16509" y="67437"/>
                </a:lnTo>
                <a:lnTo>
                  <a:pt x="14731" y="68961"/>
                </a:lnTo>
                <a:lnTo>
                  <a:pt x="18827" y="83962"/>
                </a:lnTo>
                <a:lnTo>
                  <a:pt x="35210" y="113538"/>
                </a:lnTo>
                <a:lnTo>
                  <a:pt x="55737" y="146542"/>
                </a:lnTo>
                <a:lnTo>
                  <a:pt x="77724" y="180212"/>
                </a:lnTo>
                <a:lnTo>
                  <a:pt x="77724" y="186182"/>
                </a:lnTo>
                <a:lnTo>
                  <a:pt x="72517" y="194056"/>
                </a:lnTo>
                <a:lnTo>
                  <a:pt x="26161" y="259842"/>
                </a:lnTo>
                <a:lnTo>
                  <a:pt x="5937" y="291318"/>
                </a:lnTo>
                <a:lnTo>
                  <a:pt x="0" y="308101"/>
                </a:lnTo>
                <a:lnTo>
                  <a:pt x="888" y="309372"/>
                </a:lnTo>
                <a:lnTo>
                  <a:pt x="3301" y="310007"/>
                </a:lnTo>
                <a:lnTo>
                  <a:pt x="6857" y="310134"/>
                </a:lnTo>
                <a:lnTo>
                  <a:pt x="31577" y="308232"/>
                </a:lnTo>
                <a:lnTo>
                  <a:pt x="65452" y="301307"/>
                </a:lnTo>
                <a:lnTo>
                  <a:pt x="99494" y="290953"/>
                </a:lnTo>
                <a:lnTo>
                  <a:pt x="124713" y="278764"/>
                </a:lnTo>
                <a:lnTo>
                  <a:pt x="129921" y="275082"/>
                </a:lnTo>
                <a:lnTo>
                  <a:pt x="133223" y="273176"/>
                </a:lnTo>
                <a:lnTo>
                  <a:pt x="232781" y="273176"/>
                </a:lnTo>
                <a:lnTo>
                  <a:pt x="232028" y="264667"/>
                </a:lnTo>
                <a:lnTo>
                  <a:pt x="229997" y="254381"/>
                </a:lnTo>
                <a:lnTo>
                  <a:pt x="232790" y="250698"/>
                </a:lnTo>
                <a:lnTo>
                  <a:pt x="271158" y="244713"/>
                </a:lnTo>
                <a:lnTo>
                  <a:pt x="311038" y="234378"/>
                </a:lnTo>
                <a:lnTo>
                  <a:pt x="347037" y="221662"/>
                </a:lnTo>
                <a:lnTo>
                  <a:pt x="363474" y="209423"/>
                </a:lnTo>
                <a:lnTo>
                  <a:pt x="349732" y="195373"/>
                </a:lnTo>
                <a:lnTo>
                  <a:pt x="315547" y="177133"/>
                </a:lnTo>
                <a:lnTo>
                  <a:pt x="244094" y="144652"/>
                </a:lnTo>
                <a:lnTo>
                  <a:pt x="233374" y="139148"/>
                </a:lnTo>
                <a:lnTo>
                  <a:pt x="227965" y="134334"/>
                </a:lnTo>
                <a:lnTo>
                  <a:pt x="226270" y="127472"/>
                </a:lnTo>
                <a:lnTo>
                  <a:pt x="226695" y="115824"/>
                </a:lnTo>
                <a:lnTo>
                  <a:pt x="226458" y="91694"/>
                </a:lnTo>
                <a:lnTo>
                  <a:pt x="138683" y="91694"/>
                </a:lnTo>
                <a:lnTo>
                  <a:pt x="130175" y="91059"/>
                </a:lnTo>
                <a:lnTo>
                  <a:pt x="124968" y="88519"/>
                </a:lnTo>
                <a:lnTo>
                  <a:pt x="115315" y="83947"/>
                </a:lnTo>
                <a:lnTo>
                  <a:pt x="98754" y="78212"/>
                </a:lnTo>
                <a:lnTo>
                  <a:pt x="77597" y="73405"/>
                </a:lnTo>
                <a:lnTo>
                  <a:pt x="55201" y="69838"/>
                </a:lnTo>
                <a:lnTo>
                  <a:pt x="34925" y="67817"/>
                </a:lnTo>
                <a:lnTo>
                  <a:pt x="24256" y="67183"/>
                </a:lnTo>
                <a:close/>
              </a:path>
              <a:path w="363854" h="400050">
                <a:moveTo>
                  <a:pt x="210947" y="0"/>
                </a:moveTo>
                <a:lnTo>
                  <a:pt x="178450" y="28162"/>
                </a:lnTo>
                <a:lnTo>
                  <a:pt x="146430" y="72898"/>
                </a:lnTo>
                <a:lnTo>
                  <a:pt x="138683" y="91694"/>
                </a:lnTo>
                <a:lnTo>
                  <a:pt x="226458" y="91694"/>
                </a:lnTo>
                <a:lnTo>
                  <a:pt x="223678" y="50307"/>
                </a:lnTo>
                <a:lnTo>
                  <a:pt x="211708" y="126"/>
                </a:lnTo>
                <a:lnTo>
                  <a:pt x="211200" y="126"/>
                </a:lnTo>
                <a:lnTo>
                  <a:pt x="210947" y="0"/>
                </a:lnTo>
                <a:close/>
              </a:path>
            </a:pathLst>
          </a:custGeom>
          <a:solidFill>
            <a:srgbClr val="8067C2">
              <a:alpha val="88626"/>
            </a:srgbClr>
          </a:solidFill>
        </p:spPr>
        <p:txBody>
          <a:bodyPr wrap="square" lIns="0" tIns="0" rIns="0" bIns="0" rtlCol="0"/>
          <a:lstStyle/>
          <a:p>
            <a:endParaRPr sz="3600"/>
          </a:p>
        </p:txBody>
      </p:sp>
      <p:sp>
        <p:nvSpPr>
          <p:cNvPr id="60" name="bg object 60"/>
          <p:cNvSpPr/>
          <p:nvPr/>
        </p:nvSpPr>
        <p:spPr>
          <a:xfrm>
            <a:off x="17449291" y="2487422"/>
            <a:ext cx="727710" cy="800100"/>
          </a:xfrm>
          <a:custGeom>
            <a:avLst/>
            <a:gdLst/>
            <a:ahLst/>
            <a:cxnLst/>
            <a:rect l="l" t="t" r="r" b="b"/>
            <a:pathLst>
              <a:path w="363854" h="400050">
                <a:moveTo>
                  <a:pt x="232781" y="273176"/>
                </a:moveTo>
                <a:lnTo>
                  <a:pt x="133223" y="273176"/>
                </a:lnTo>
                <a:lnTo>
                  <a:pt x="135762" y="273303"/>
                </a:lnTo>
                <a:lnTo>
                  <a:pt x="138810" y="273558"/>
                </a:lnTo>
                <a:lnTo>
                  <a:pt x="140588" y="276733"/>
                </a:lnTo>
                <a:lnTo>
                  <a:pt x="143255" y="283717"/>
                </a:lnTo>
                <a:lnTo>
                  <a:pt x="159111" y="315370"/>
                </a:lnTo>
                <a:lnTo>
                  <a:pt x="182943" y="353488"/>
                </a:lnTo>
                <a:lnTo>
                  <a:pt x="206871" y="385677"/>
                </a:lnTo>
                <a:lnTo>
                  <a:pt x="223011" y="399541"/>
                </a:lnTo>
                <a:lnTo>
                  <a:pt x="223774" y="399541"/>
                </a:lnTo>
                <a:lnTo>
                  <a:pt x="230421" y="382897"/>
                </a:lnTo>
                <a:lnTo>
                  <a:pt x="234569" y="346297"/>
                </a:lnTo>
                <a:lnTo>
                  <a:pt x="235256" y="309372"/>
                </a:lnTo>
                <a:lnTo>
                  <a:pt x="235269" y="301323"/>
                </a:lnTo>
                <a:lnTo>
                  <a:pt x="232781" y="273176"/>
                </a:lnTo>
                <a:close/>
              </a:path>
              <a:path w="363854" h="400050">
                <a:moveTo>
                  <a:pt x="24256" y="67183"/>
                </a:moveTo>
                <a:lnTo>
                  <a:pt x="16509" y="67437"/>
                </a:lnTo>
                <a:lnTo>
                  <a:pt x="14731" y="68961"/>
                </a:lnTo>
                <a:lnTo>
                  <a:pt x="18827" y="83962"/>
                </a:lnTo>
                <a:lnTo>
                  <a:pt x="35210" y="113537"/>
                </a:lnTo>
                <a:lnTo>
                  <a:pt x="55737" y="146542"/>
                </a:lnTo>
                <a:lnTo>
                  <a:pt x="77724" y="180212"/>
                </a:lnTo>
                <a:lnTo>
                  <a:pt x="77724" y="186181"/>
                </a:lnTo>
                <a:lnTo>
                  <a:pt x="72517" y="194055"/>
                </a:lnTo>
                <a:lnTo>
                  <a:pt x="26161" y="259842"/>
                </a:lnTo>
                <a:lnTo>
                  <a:pt x="5937" y="291318"/>
                </a:lnTo>
                <a:lnTo>
                  <a:pt x="0" y="308101"/>
                </a:lnTo>
                <a:lnTo>
                  <a:pt x="888" y="309372"/>
                </a:lnTo>
                <a:lnTo>
                  <a:pt x="3301" y="310006"/>
                </a:lnTo>
                <a:lnTo>
                  <a:pt x="6857" y="310261"/>
                </a:lnTo>
                <a:lnTo>
                  <a:pt x="31577" y="308286"/>
                </a:lnTo>
                <a:lnTo>
                  <a:pt x="65452" y="301323"/>
                </a:lnTo>
                <a:lnTo>
                  <a:pt x="99494" y="290955"/>
                </a:lnTo>
                <a:lnTo>
                  <a:pt x="124713" y="278764"/>
                </a:lnTo>
                <a:lnTo>
                  <a:pt x="129921" y="275081"/>
                </a:lnTo>
                <a:lnTo>
                  <a:pt x="133223" y="273176"/>
                </a:lnTo>
                <a:lnTo>
                  <a:pt x="232781" y="273176"/>
                </a:lnTo>
                <a:lnTo>
                  <a:pt x="232028" y="264667"/>
                </a:lnTo>
                <a:lnTo>
                  <a:pt x="229997" y="254380"/>
                </a:lnTo>
                <a:lnTo>
                  <a:pt x="232790" y="250698"/>
                </a:lnTo>
                <a:lnTo>
                  <a:pt x="271158" y="244713"/>
                </a:lnTo>
                <a:lnTo>
                  <a:pt x="311038" y="234378"/>
                </a:lnTo>
                <a:lnTo>
                  <a:pt x="347037" y="221662"/>
                </a:lnTo>
                <a:lnTo>
                  <a:pt x="363474" y="209423"/>
                </a:lnTo>
                <a:lnTo>
                  <a:pt x="349732" y="195373"/>
                </a:lnTo>
                <a:lnTo>
                  <a:pt x="315547" y="177133"/>
                </a:lnTo>
                <a:lnTo>
                  <a:pt x="244094" y="144652"/>
                </a:lnTo>
                <a:lnTo>
                  <a:pt x="233374" y="139148"/>
                </a:lnTo>
                <a:lnTo>
                  <a:pt x="227965" y="134334"/>
                </a:lnTo>
                <a:lnTo>
                  <a:pt x="226270" y="127472"/>
                </a:lnTo>
                <a:lnTo>
                  <a:pt x="226695" y="115824"/>
                </a:lnTo>
                <a:lnTo>
                  <a:pt x="226458" y="91693"/>
                </a:lnTo>
                <a:lnTo>
                  <a:pt x="138683" y="91693"/>
                </a:lnTo>
                <a:lnTo>
                  <a:pt x="130175" y="91059"/>
                </a:lnTo>
                <a:lnTo>
                  <a:pt x="124968" y="88518"/>
                </a:lnTo>
                <a:lnTo>
                  <a:pt x="115315" y="84074"/>
                </a:lnTo>
                <a:lnTo>
                  <a:pt x="98754" y="78265"/>
                </a:lnTo>
                <a:lnTo>
                  <a:pt x="77597" y="73421"/>
                </a:lnTo>
                <a:lnTo>
                  <a:pt x="55201" y="69840"/>
                </a:lnTo>
                <a:lnTo>
                  <a:pt x="34925" y="67817"/>
                </a:lnTo>
                <a:lnTo>
                  <a:pt x="24256" y="67183"/>
                </a:lnTo>
                <a:close/>
              </a:path>
              <a:path w="363854" h="400050">
                <a:moveTo>
                  <a:pt x="210947" y="0"/>
                </a:moveTo>
                <a:lnTo>
                  <a:pt x="178450" y="28209"/>
                </a:lnTo>
                <a:lnTo>
                  <a:pt x="146430" y="72898"/>
                </a:lnTo>
                <a:lnTo>
                  <a:pt x="138683" y="91693"/>
                </a:lnTo>
                <a:lnTo>
                  <a:pt x="226458" y="91693"/>
                </a:lnTo>
                <a:lnTo>
                  <a:pt x="223678" y="50307"/>
                </a:lnTo>
                <a:lnTo>
                  <a:pt x="211708" y="126"/>
                </a:lnTo>
                <a:lnTo>
                  <a:pt x="211200" y="126"/>
                </a:lnTo>
                <a:lnTo>
                  <a:pt x="210947" y="0"/>
                </a:lnTo>
                <a:close/>
              </a:path>
            </a:pathLst>
          </a:custGeom>
          <a:solidFill>
            <a:srgbClr val="EB6199">
              <a:alpha val="87841"/>
            </a:srgbClr>
          </a:solidFill>
        </p:spPr>
        <p:txBody>
          <a:bodyPr wrap="square" lIns="0" tIns="0" rIns="0" bIns="0" rtlCol="0"/>
          <a:lstStyle/>
          <a:p>
            <a:endParaRPr sz="36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84653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p:spPr>
        <p:txBody>
          <a:bodyPr>
            <a:normAutofit/>
          </a:bodyPr>
          <a:lstStyle>
            <a:lvl1pPr marL="0" indent="0">
              <a:buNone/>
              <a:defRPr sz="2100"/>
            </a:lvl1pPr>
          </a:lstStyle>
          <a:p>
            <a:endParaRPr lang="id-ID"/>
          </a:p>
        </p:txBody>
      </p:sp>
    </p:spTree>
    <p:extLst>
      <p:ext uri="{BB962C8B-B14F-4D97-AF65-F5344CB8AC3E}">
        <p14:creationId xmlns:p14="http://schemas.microsoft.com/office/powerpoint/2010/main" val="333869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C65CB34-E1EE-46A8-BED4-8C8C7FD2250E}" type="datetimeFigureOut">
              <a:rPr lang="id-ID" smtClean="0"/>
              <a:t>09/07/2024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51AF9C6-0036-4D4B-BE84-B3E190A19672}" type="slidenum">
              <a:rPr lang="id-ID" smtClean="0"/>
              <a:t>‹#›</a:t>
            </a:fld>
            <a:endParaRPr lang="id-ID"/>
          </a:p>
        </p:txBody>
      </p:sp>
      <p:pic>
        <p:nvPicPr>
          <p:cNvPr id="7" name="图片占位符 3"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32122315-58DA-41D5-821B-921ECAF72C9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256950" y="0"/>
            <a:ext cx="2513900" cy="10287000"/>
          </a:xfrm>
          <a:prstGeom prst="rect">
            <a:avLst/>
          </a:prstGeom>
        </p:spPr>
      </p:pic>
      <p:sp>
        <p:nvSpPr>
          <p:cNvPr id="8" name="Title Placeholder 1"/>
          <p:cNvSpPr>
            <a:spLocks noGrp="1"/>
          </p:cNvSpPr>
          <p:nvPr>
            <p:ph type="title"/>
          </p:nvPr>
        </p:nvSpPr>
        <p:spPr>
          <a:xfrm>
            <a:off x="2563410" y="595996"/>
            <a:ext cx="14782800" cy="1988345"/>
          </a:xfrm>
          <a:prstGeom prst="rect">
            <a:avLst/>
          </a:prstGeom>
        </p:spPr>
        <p:txBody>
          <a:bodyPr vert="horz" lIns="91440" tIns="45720" rIns="91440" bIns="45720" rtlCol="0" anchor="ctr">
            <a:normAutofit/>
          </a:bodyPr>
          <a:lstStyle/>
          <a:p>
            <a:r>
              <a:rPr lang="en-US" dirty="0"/>
              <a:t>Click to edit Master title style</a:t>
            </a:r>
            <a:endParaRPr lang="id-ID" dirty="0"/>
          </a:p>
        </p:txBody>
      </p:sp>
      <p:sp>
        <p:nvSpPr>
          <p:cNvPr id="9" name="Text Placeholder 2"/>
          <p:cNvSpPr>
            <a:spLocks noGrp="1"/>
          </p:cNvSpPr>
          <p:nvPr>
            <p:ph idx="1"/>
          </p:nvPr>
        </p:nvSpPr>
        <p:spPr>
          <a:xfrm>
            <a:off x="2383796" y="2813278"/>
            <a:ext cx="14962415" cy="65164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Tree>
    <p:extLst>
      <p:ext uri="{BB962C8B-B14F-4D97-AF65-F5344CB8AC3E}">
        <p14:creationId xmlns:p14="http://schemas.microsoft.com/office/powerpoint/2010/main" val="932726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C65CB34-E1EE-46A8-BED4-8C8C7FD2250E}" type="datetimeFigureOut">
              <a:rPr lang="id-ID" smtClean="0"/>
              <a:t>09/07/2024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51AF9C6-0036-4D4B-BE84-B3E190A19672}" type="slidenum">
              <a:rPr lang="id-ID" smtClean="0"/>
              <a:t>‹#›</a:t>
            </a:fld>
            <a:endParaRPr lang="id-ID"/>
          </a:p>
        </p:txBody>
      </p:sp>
      <p:sp>
        <p:nvSpPr>
          <p:cNvPr id="8" name="Title Placeholder 1"/>
          <p:cNvSpPr>
            <a:spLocks noGrp="1"/>
          </p:cNvSpPr>
          <p:nvPr>
            <p:ph type="title"/>
          </p:nvPr>
        </p:nvSpPr>
        <p:spPr>
          <a:xfrm>
            <a:off x="719862" y="640241"/>
            <a:ext cx="14782800" cy="1988345"/>
          </a:xfrm>
          <a:prstGeom prst="rect">
            <a:avLst/>
          </a:prstGeom>
        </p:spPr>
        <p:txBody>
          <a:bodyPr vert="horz" lIns="91440" tIns="45720" rIns="91440" bIns="45720" rtlCol="0" anchor="ctr">
            <a:normAutofit/>
          </a:bodyPr>
          <a:lstStyle/>
          <a:p>
            <a:r>
              <a:rPr lang="en-US" dirty="0"/>
              <a:t>Click to edit Master title style</a:t>
            </a:r>
            <a:endParaRPr lang="id-ID" dirty="0"/>
          </a:p>
        </p:txBody>
      </p:sp>
      <p:sp>
        <p:nvSpPr>
          <p:cNvPr id="9" name="Text Placeholder 2"/>
          <p:cNvSpPr>
            <a:spLocks noGrp="1"/>
          </p:cNvSpPr>
          <p:nvPr>
            <p:ph idx="1"/>
          </p:nvPr>
        </p:nvSpPr>
        <p:spPr>
          <a:xfrm>
            <a:off x="540248" y="2857523"/>
            <a:ext cx="14962415" cy="6516461"/>
          </a:xfrm>
          <a:prstGeom prst="rect">
            <a:avLst/>
          </a:prstGeom>
        </p:spPr>
        <p:txBody>
          <a:bodyPr vert="horz" lIns="91440" tIns="45720" rIns="91440" bIns="45720" rtlCol="0">
            <a:normAutofit/>
          </a:bodyPr>
          <a:lstStyle>
            <a:lvl1pPr marL="685800" indent="-685800">
              <a:buFont typeface="Wingdings" panose="05000000000000000000" pitchFamily="2" charset="2"/>
              <a:buChar char="u"/>
              <a:defRPr sz="4200">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pic>
        <p:nvPicPr>
          <p:cNvPr id="10" name="图片占位符 2"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EE27BE88-915F-47EA-A38B-DB527366D0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9443062"/>
            <a:ext cx="6635877" cy="867752"/>
          </a:xfrm>
          <a:prstGeom prst="rect">
            <a:avLst/>
          </a:prstGeom>
        </p:spPr>
      </p:pic>
      <p:pic>
        <p:nvPicPr>
          <p:cNvPr id="11" name="图片占位符 2"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EE27BE88-915F-47EA-A38B-DB527366D0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629400" y="9443062"/>
            <a:ext cx="6546489" cy="856064"/>
          </a:xfrm>
          <a:prstGeom prst="rect">
            <a:avLst/>
          </a:prstGeom>
        </p:spPr>
      </p:pic>
      <p:pic>
        <p:nvPicPr>
          <p:cNvPr id="12" name="图片占位符 2"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EE27BE88-915F-47EA-A38B-DB527366D0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2001500" y="9431750"/>
            <a:ext cx="6286500" cy="822065"/>
          </a:xfrm>
          <a:prstGeom prst="rect">
            <a:avLst/>
          </a:prstGeom>
        </p:spPr>
      </p:pic>
    </p:spTree>
    <p:extLst>
      <p:ext uri="{BB962C8B-B14F-4D97-AF65-F5344CB8AC3E}">
        <p14:creationId xmlns:p14="http://schemas.microsoft.com/office/powerpoint/2010/main" val="277929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C65CB34-E1EE-46A8-BED4-8C8C7FD2250E}" type="datetimeFigureOut">
              <a:rPr lang="id-ID" smtClean="0"/>
              <a:t>09/07/2024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51AF9C6-0036-4D4B-BE84-B3E190A19672}" type="slidenum">
              <a:rPr lang="id-ID" smtClean="0"/>
              <a:t>‹#›</a:t>
            </a:fld>
            <a:endParaRPr lang="id-ID"/>
          </a:p>
        </p:txBody>
      </p:sp>
      <p:pic>
        <p:nvPicPr>
          <p:cNvPr id="7" name="图片占位符 3"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32122315-58DA-41D5-821B-921ECAF72C9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815904" y="0"/>
            <a:ext cx="2513900" cy="10287000"/>
          </a:xfrm>
          <a:prstGeom prst="rect">
            <a:avLst/>
          </a:prstGeom>
        </p:spPr>
      </p:pic>
      <p:sp>
        <p:nvSpPr>
          <p:cNvPr id="8" name="Title Placeholder 1"/>
          <p:cNvSpPr>
            <a:spLocks noGrp="1"/>
          </p:cNvSpPr>
          <p:nvPr>
            <p:ph type="title"/>
          </p:nvPr>
        </p:nvSpPr>
        <p:spPr>
          <a:xfrm>
            <a:off x="2563410" y="595996"/>
            <a:ext cx="14782800" cy="1988345"/>
          </a:xfrm>
          <a:prstGeom prst="rect">
            <a:avLst/>
          </a:prstGeom>
        </p:spPr>
        <p:txBody>
          <a:bodyPr vert="horz" lIns="91440" tIns="45720" rIns="91440" bIns="45720" rtlCol="0" anchor="ctr">
            <a:normAutofit/>
          </a:bodyPr>
          <a:lstStyle/>
          <a:p>
            <a:r>
              <a:rPr lang="en-US" dirty="0"/>
              <a:t>Click to edit Master title style</a:t>
            </a:r>
            <a:endParaRPr lang="id-ID" dirty="0"/>
          </a:p>
        </p:txBody>
      </p:sp>
      <p:sp>
        <p:nvSpPr>
          <p:cNvPr id="9" name="Text Placeholder 2"/>
          <p:cNvSpPr>
            <a:spLocks noGrp="1"/>
          </p:cNvSpPr>
          <p:nvPr>
            <p:ph idx="1"/>
          </p:nvPr>
        </p:nvSpPr>
        <p:spPr>
          <a:xfrm>
            <a:off x="2383796" y="2813278"/>
            <a:ext cx="14962415" cy="65164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Tree>
    <p:extLst>
      <p:ext uri="{BB962C8B-B14F-4D97-AF65-F5344CB8AC3E}">
        <p14:creationId xmlns:p14="http://schemas.microsoft.com/office/powerpoint/2010/main" val="4221159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C65CB34-E1EE-46A8-BED4-8C8C7FD2250E}" type="datetimeFigureOut">
              <a:rPr lang="id-ID" smtClean="0"/>
              <a:t>09/07/2024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51AF9C6-0036-4D4B-BE84-B3E190A19672}" type="slidenum">
              <a:rPr lang="id-ID" smtClean="0"/>
              <a:t>‹#›</a:t>
            </a:fld>
            <a:endParaRPr lang="id-ID"/>
          </a:p>
        </p:txBody>
      </p:sp>
      <p:sp>
        <p:nvSpPr>
          <p:cNvPr id="8" name="Title Placeholder 1"/>
          <p:cNvSpPr>
            <a:spLocks noGrp="1"/>
          </p:cNvSpPr>
          <p:nvPr>
            <p:ph type="title"/>
          </p:nvPr>
        </p:nvSpPr>
        <p:spPr>
          <a:xfrm>
            <a:off x="719862" y="640241"/>
            <a:ext cx="14782800" cy="1988345"/>
          </a:xfrm>
          <a:prstGeom prst="rect">
            <a:avLst/>
          </a:prstGeom>
        </p:spPr>
        <p:txBody>
          <a:bodyPr vert="horz" lIns="91440" tIns="45720" rIns="91440" bIns="45720" rtlCol="0" anchor="ctr">
            <a:normAutofit/>
          </a:bodyPr>
          <a:lstStyle/>
          <a:p>
            <a:r>
              <a:rPr lang="en-US" dirty="0"/>
              <a:t>Click to edit Master title style</a:t>
            </a:r>
            <a:endParaRPr lang="id-ID" dirty="0"/>
          </a:p>
        </p:txBody>
      </p:sp>
      <p:sp>
        <p:nvSpPr>
          <p:cNvPr id="9" name="Text Placeholder 2"/>
          <p:cNvSpPr>
            <a:spLocks noGrp="1"/>
          </p:cNvSpPr>
          <p:nvPr>
            <p:ph idx="1"/>
          </p:nvPr>
        </p:nvSpPr>
        <p:spPr>
          <a:xfrm>
            <a:off x="540248" y="2857523"/>
            <a:ext cx="14962415" cy="6516461"/>
          </a:xfrm>
          <a:prstGeom prst="rect">
            <a:avLst/>
          </a:prstGeom>
        </p:spPr>
        <p:txBody>
          <a:bodyPr vert="horz" lIns="91440" tIns="45720" rIns="91440" bIns="45720" rtlCol="0">
            <a:normAutofit/>
          </a:bodyPr>
          <a:lstStyle>
            <a:lvl1pPr marL="685800" indent="-685800">
              <a:buFont typeface="Wingdings" panose="05000000000000000000" pitchFamily="2" charset="2"/>
              <a:buChar char="u"/>
              <a:defRPr sz="4200">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pic>
        <p:nvPicPr>
          <p:cNvPr id="10" name="图片占位符 2"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EE27BE88-915F-47EA-A38B-DB527366D0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477" y="1"/>
            <a:ext cx="6635877" cy="867752"/>
          </a:xfrm>
          <a:prstGeom prst="rect">
            <a:avLst/>
          </a:prstGeom>
        </p:spPr>
      </p:pic>
      <p:pic>
        <p:nvPicPr>
          <p:cNvPr id="11" name="图片占位符 2"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EE27BE88-915F-47EA-A38B-DB527366D0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629400" y="5843"/>
            <a:ext cx="6546489" cy="856064"/>
          </a:xfrm>
          <a:prstGeom prst="rect">
            <a:avLst/>
          </a:prstGeom>
        </p:spPr>
      </p:pic>
      <p:pic>
        <p:nvPicPr>
          <p:cNvPr id="12" name="图片占位符 2"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EE27BE88-915F-47EA-A38B-DB527366D0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2001500" y="22841"/>
            <a:ext cx="6286500" cy="822065"/>
          </a:xfrm>
          <a:prstGeom prst="rect">
            <a:avLst/>
          </a:prstGeom>
        </p:spPr>
      </p:pic>
    </p:spTree>
    <p:extLst>
      <p:ext uri="{BB962C8B-B14F-4D97-AF65-F5344CB8AC3E}">
        <p14:creationId xmlns:p14="http://schemas.microsoft.com/office/powerpoint/2010/main" val="3413411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8288000" cy="10287000"/>
          </a:xfrm>
        </p:spPr>
        <p:txBody>
          <a:bodyPr>
            <a:normAutofit/>
          </a:bodyPr>
          <a:lstStyle>
            <a:lvl1pPr marL="0" indent="0">
              <a:buNone/>
              <a:defRPr sz="2100"/>
            </a:lvl1pPr>
          </a:lstStyle>
          <a:p>
            <a:endParaRPr lang="id-ID"/>
          </a:p>
        </p:txBody>
      </p:sp>
    </p:spTree>
    <p:extLst>
      <p:ext uri="{BB962C8B-B14F-4D97-AF65-F5344CB8AC3E}">
        <p14:creationId xmlns:p14="http://schemas.microsoft.com/office/powerpoint/2010/main" val="1069465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8792124" y="0"/>
            <a:ext cx="9495876" cy="10287000"/>
          </a:xfrm>
        </p:spPr>
        <p:txBody>
          <a:bodyPr>
            <a:normAutofit/>
          </a:bodyPr>
          <a:lstStyle>
            <a:lvl1pPr marL="0" indent="0">
              <a:buNone/>
              <a:defRPr sz="2100"/>
            </a:lvl1pPr>
          </a:lstStyle>
          <a:p>
            <a:endParaRPr lang="id-ID"/>
          </a:p>
        </p:txBody>
      </p:sp>
    </p:spTree>
    <p:extLst>
      <p:ext uri="{BB962C8B-B14F-4D97-AF65-F5344CB8AC3E}">
        <p14:creationId xmlns:p14="http://schemas.microsoft.com/office/powerpoint/2010/main" val="3840120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720147" y="6096977"/>
            <a:ext cx="3595587" cy="2280738"/>
          </a:xfrm>
          <a:custGeom>
            <a:avLst/>
            <a:gdLst>
              <a:gd name="connsiteX0" fmla="*/ 0 w 2397058"/>
              <a:gd name="connsiteY0" fmla="*/ 0 h 1520492"/>
              <a:gd name="connsiteX1" fmla="*/ 2397058 w 2397058"/>
              <a:gd name="connsiteY1" fmla="*/ 0 h 1520492"/>
              <a:gd name="connsiteX2" fmla="*/ 2397058 w 2397058"/>
              <a:gd name="connsiteY2" fmla="*/ 1520492 h 1520492"/>
              <a:gd name="connsiteX3" fmla="*/ 0 w 2397058"/>
              <a:gd name="connsiteY3" fmla="*/ 1520492 h 1520492"/>
            </a:gdLst>
            <a:ahLst/>
            <a:cxnLst>
              <a:cxn ang="0">
                <a:pos x="connsiteX0" y="connsiteY0"/>
              </a:cxn>
              <a:cxn ang="0">
                <a:pos x="connsiteX1" y="connsiteY1"/>
              </a:cxn>
              <a:cxn ang="0">
                <a:pos x="connsiteX2" y="connsiteY2"/>
              </a:cxn>
              <a:cxn ang="0">
                <a:pos x="connsiteX3" y="connsiteY3"/>
              </a:cxn>
            </a:cxnLst>
            <a:rect l="l" t="t" r="r" b="b"/>
            <a:pathLst>
              <a:path w="2397058" h="1520492">
                <a:moveTo>
                  <a:pt x="0" y="0"/>
                </a:moveTo>
                <a:lnTo>
                  <a:pt x="2397058" y="0"/>
                </a:lnTo>
                <a:lnTo>
                  <a:pt x="2397058" y="1520492"/>
                </a:lnTo>
                <a:lnTo>
                  <a:pt x="0" y="1520492"/>
                </a:lnTo>
                <a:close/>
              </a:path>
            </a:pathLst>
          </a:custGeom>
        </p:spPr>
        <p:txBody>
          <a:bodyPr wrap="square">
            <a:noAutofit/>
          </a:bodyPr>
          <a:lstStyle>
            <a:lvl1pPr marL="0" indent="0">
              <a:buNone/>
              <a:defRPr sz="2100"/>
            </a:lvl1pPr>
          </a:lstStyle>
          <a:p>
            <a:endParaRPr lang="id-ID"/>
          </a:p>
        </p:txBody>
      </p:sp>
      <p:sp>
        <p:nvSpPr>
          <p:cNvPr id="9" name="Picture Placeholder 8"/>
          <p:cNvSpPr>
            <a:spLocks noGrp="1"/>
          </p:cNvSpPr>
          <p:nvPr>
            <p:ph type="pic" sz="quarter" idx="11"/>
          </p:nvPr>
        </p:nvSpPr>
        <p:spPr>
          <a:xfrm>
            <a:off x="9857804" y="4231140"/>
            <a:ext cx="5494770" cy="3155061"/>
          </a:xfrm>
          <a:custGeom>
            <a:avLst/>
            <a:gdLst>
              <a:gd name="connsiteX0" fmla="*/ 0 w 2397058"/>
              <a:gd name="connsiteY0" fmla="*/ 0 h 1520492"/>
              <a:gd name="connsiteX1" fmla="*/ 2397058 w 2397058"/>
              <a:gd name="connsiteY1" fmla="*/ 0 h 1520492"/>
              <a:gd name="connsiteX2" fmla="*/ 2397058 w 2397058"/>
              <a:gd name="connsiteY2" fmla="*/ 1520492 h 1520492"/>
              <a:gd name="connsiteX3" fmla="*/ 0 w 2397058"/>
              <a:gd name="connsiteY3" fmla="*/ 1520492 h 1520492"/>
            </a:gdLst>
            <a:ahLst/>
            <a:cxnLst>
              <a:cxn ang="0">
                <a:pos x="connsiteX0" y="connsiteY0"/>
              </a:cxn>
              <a:cxn ang="0">
                <a:pos x="connsiteX1" y="connsiteY1"/>
              </a:cxn>
              <a:cxn ang="0">
                <a:pos x="connsiteX2" y="connsiteY2"/>
              </a:cxn>
              <a:cxn ang="0">
                <a:pos x="connsiteX3" y="connsiteY3"/>
              </a:cxn>
            </a:cxnLst>
            <a:rect l="l" t="t" r="r" b="b"/>
            <a:pathLst>
              <a:path w="2397058" h="1520492">
                <a:moveTo>
                  <a:pt x="0" y="0"/>
                </a:moveTo>
                <a:lnTo>
                  <a:pt x="2397058" y="0"/>
                </a:lnTo>
                <a:lnTo>
                  <a:pt x="2397058" y="1520492"/>
                </a:lnTo>
                <a:lnTo>
                  <a:pt x="0" y="1520492"/>
                </a:lnTo>
                <a:close/>
              </a:path>
            </a:pathLst>
          </a:custGeom>
        </p:spPr>
        <p:txBody>
          <a:bodyPr wrap="square">
            <a:noAutofit/>
          </a:bodyPr>
          <a:lstStyle>
            <a:lvl1pPr marL="0" indent="0">
              <a:buNone/>
              <a:defRPr sz="2100"/>
            </a:lvl1pPr>
          </a:lstStyle>
          <a:p>
            <a:endParaRPr lang="id-ID"/>
          </a:p>
        </p:txBody>
      </p:sp>
      <p:sp>
        <p:nvSpPr>
          <p:cNvPr id="11" name="Picture Placeholder 10"/>
          <p:cNvSpPr>
            <a:spLocks noGrp="1"/>
          </p:cNvSpPr>
          <p:nvPr>
            <p:ph type="pic" sz="quarter" idx="12"/>
          </p:nvPr>
        </p:nvSpPr>
        <p:spPr>
          <a:xfrm>
            <a:off x="13941823" y="6924803"/>
            <a:ext cx="902399" cy="1614045"/>
          </a:xfrm>
          <a:custGeom>
            <a:avLst/>
            <a:gdLst>
              <a:gd name="connsiteX0" fmla="*/ 0 w 601599"/>
              <a:gd name="connsiteY0" fmla="*/ 0 h 1076030"/>
              <a:gd name="connsiteX1" fmla="*/ 601599 w 601599"/>
              <a:gd name="connsiteY1" fmla="*/ 0 h 1076030"/>
              <a:gd name="connsiteX2" fmla="*/ 601599 w 601599"/>
              <a:gd name="connsiteY2" fmla="*/ 1076030 h 1076030"/>
              <a:gd name="connsiteX3" fmla="*/ 0 w 601599"/>
              <a:gd name="connsiteY3" fmla="*/ 1076030 h 1076030"/>
            </a:gdLst>
            <a:ahLst/>
            <a:cxnLst>
              <a:cxn ang="0">
                <a:pos x="connsiteX0" y="connsiteY0"/>
              </a:cxn>
              <a:cxn ang="0">
                <a:pos x="connsiteX1" y="connsiteY1"/>
              </a:cxn>
              <a:cxn ang="0">
                <a:pos x="connsiteX2" y="connsiteY2"/>
              </a:cxn>
              <a:cxn ang="0">
                <a:pos x="connsiteX3" y="connsiteY3"/>
              </a:cxn>
            </a:cxnLst>
            <a:rect l="l" t="t" r="r" b="b"/>
            <a:pathLst>
              <a:path w="601599" h="1076030">
                <a:moveTo>
                  <a:pt x="0" y="0"/>
                </a:moveTo>
                <a:lnTo>
                  <a:pt x="601599" y="0"/>
                </a:lnTo>
                <a:lnTo>
                  <a:pt x="601599" y="1076030"/>
                </a:lnTo>
                <a:lnTo>
                  <a:pt x="0" y="1076030"/>
                </a:lnTo>
                <a:close/>
              </a:path>
            </a:pathLst>
          </a:custGeom>
        </p:spPr>
        <p:txBody>
          <a:bodyPr wrap="square">
            <a:noAutofit/>
          </a:bodyPr>
          <a:lstStyle>
            <a:lvl1pPr marL="0" indent="0">
              <a:buNone/>
              <a:defRPr sz="2100"/>
            </a:lvl1pPr>
          </a:lstStyle>
          <a:p>
            <a:endParaRPr lang="id-ID"/>
          </a:p>
        </p:txBody>
      </p:sp>
      <p:sp>
        <p:nvSpPr>
          <p:cNvPr id="15" name="Picture Placeholder 14"/>
          <p:cNvSpPr>
            <a:spLocks noGrp="1"/>
          </p:cNvSpPr>
          <p:nvPr>
            <p:ph type="pic" sz="quarter" idx="13"/>
          </p:nvPr>
        </p:nvSpPr>
        <p:spPr>
          <a:xfrm>
            <a:off x="15477658" y="7386203"/>
            <a:ext cx="1797548" cy="1303736"/>
          </a:xfrm>
          <a:custGeom>
            <a:avLst/>
            <a:gdLst>
              <a:gd name="connsiteX0" fmla="*/ 2552 w 1198365"/>
              <a:gd name="connsiteY0" fmla="*/ 0 h 869157"/>
              <a:gd name="connsiteX1" fmla="*/ 1196756 w 1198365"/>
              <a:gd name="connsiteY1" fmla="*/ 0 h 869157"/>
              <a:gd name="connsiteX2" fmla="*/ 1198365 w 1198365"/>
              <a:gd name="connsiteY2" fmla="*/ 1006 h 869157"/>
              <a:gd name="connsiteX3" fmla="*/ 1197588 w 1198365"/>
              <a:gd name="connsiteY3" fmla="*/ 868352 h 869157"/>
              <a:gd name="connsiteX4" fmla="*/ 1195979 w 1198365"/>
              <a:gd name="connsiteY4" fmla="*/ 869157 h 869157"/>
              <a:gd name="connsiteX5" fmla="*/ 1609 w 1198365"/>
              <a:gd name="connsiteY5" fmla="*/ 869157 h 869157"/>
              <a:gd name="connsiteX6" fmla="*/ 0 w 1198365"/>
              <a:gd name="connsiteY6" fmla="*/ 868352 h 869157"/>
              <a:gd name="connsiteX7" fmla="*/ 777 w 1198365"/>
              <a:gd name="connsiteY7" fmla="*/ 1006 h 869157"/>
              <a:gd name="connsiteX8" fmla="*/ 2552 w 1198365"/>
              <a:gd name="connsiteY8" fmla="*/ 0 h 86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365" h="869157">
                <a:moveTo>
                  <a:pt x="2552" y="0"/>
                </a:moveTo>
                <a:cubicBezTo>
                  <a:pt x="1196812" y="0"/>
                  <a:pt x="1196756" y="0"/>
                  <a:pt x="1196756" y="0"/>
                </a:cubicBezTo>
                <a:cubicBezTo>
                  <a:pt x="1197644" y="0"/>
                  <a:pt x="1198365" y="523"/>
                  <a:pt x="1198365" y="1006"/>
                </a:cubicBezTo>
                <a:lnTo>
                  <a:pt x="1197588" y="868352"/>
                </a:lnTo>
                <a:cubicBezTo>
                  <a:pt x="1197588" y="868835"/>
                  <a:pt x="1196812" y="869157"/>
                  <a:pt x="1195979" y="869157"/>
                </a:cubicBezTo>
                <a:cubicBezTo>
                  <a:pt x="1720" y="869157"/>
                  <a:pt x="1609" y="869157"/>
                  <a:pt x="1609" y="869157"/>
                </a:cubicBezTo>
                <a:cubicBezTo>
                  <a:pt x="721" y="869157"/>
                  <a:pt x="0" y="868835"/>
                  <a:pt x="0" y="868352"/>
                </a:cubicBezTo>
                <a:cubicBezTo>
                  <a:pt x="832" y="1046"/>
                  <a:pt x="777" y="1006"/>
                  <a:pt x="777" y="1006"/>
                </a:cubicBezTo>
                <a:cubicBezTo>
                  <a:pt x="777" y="523"/>
                  <a:pt x="1720" y="0"/>
                  <a:pt x="2552" y="0"/>
                </a:cubicBez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69957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9858074" y="4222808"/>
            <a:ext cx="6494513" cy="3734945"/>
          </a:xfrm>
          <a:custGeom>
            <a:avLst/>
            <a:gdLst>
              <a:gd name="connsiteX0" fmla="*/ 0 w 4329675"/>
              <a:gd name="connsiteY0" fmla="*/ 0 h 2489963"/>
              <a:gd name="connsiteX1" fmla="*/ 4329675 w 4329675"/>
              <a:gd name="connsiteY1" fmla="*/ 0 h 2489963"/>
              <a:gd name="connsiteX2" fmla="*/ 4329675 w 4329675"/>
              <a:gd name="connsiteY2" fmla="*/ 2489963 h 2489963"/>
              <a:gd name="connsiteX3" fmla="*/ 0 w 4329675"/>
              <a:gd name="connsiteY3" fmla="*/ 2489963 h 2489963"/>
            </a:gdLst>
            <a:ahLst/>
            <a:cxnLst>
              <a:cxn ang="0">
                <a:pos x="connsiteX0" y="connsiteY0"/>
              </a:cxn>
              <a:cxn ang="0">
                <a:pos x="connsiteX1" y="connsiteY1"/>
              </a:cxn>
              <a:cxn ang="0">
                <a:pos x="connsiteX2" y="connsiteY2"/>
              </a:cxn>
              <a:cxn ang="0">
                <a:pos x="connsiteX3" y="connsiteY3"/>
              </a:cxn>
            </a:cxnLst>
            <a:rect l="l" t="t" r="r" b="b"/>
            <a:pathLst>
              <a:path w="4329675" h="2489963">
                <a:moveTo>
                  <a:pt x="0" y="0"/>
                </a:moveTo>
                <a:lnTo>
                  <a:pt x="4329675" y="0"/>
                </a:lnTo>
                <a:lnTo>
                  <a:pt x="4329675" y="2489963"/>
                </a:lnTo>
                <a:lnTo>
                  <a:pt x="0" y="2489963"/>
                </a:ln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185613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5787716" y="6096977"/>
            <a:ext cx="3595587" cy="2280738"/>
          </a:xfrm>
          <a:custGeom>
            <a:avLst/>
            <a:gdLst>
              <a:gd name="connsiteX0" fmla="*/ 0 w 2397058"/>
              <a:gd name="connsiteY0" fmla="*/ 0 h 1520492"/>
              <a:gd name="connsiteX1" fmla="*/ 2397058 w 2397058"/>
              <a:gd name="connsiteY1" fmla="*/ 0 h 1520492"/>
              <a:gd name="connsiteX2" fmla="*/ 2397058 w 2397058"/>
              <a:gd name="connsiteY2" fmla="*/ 1520492 h 1520492"/>
              <a:gd name="connsiteX3" fmla="*/ 0 w 2397058"/>
              <a:gd name="connsiteY3" fmla="*/ 1520492 h 1520492"/>
            </a:gdLst>
            <a:ahLst/>
            <a:cxnLst>
              <a:cxn ang="0">
                <a:pos x="connsiteX0" y="connsiteY0"/>
              </a:cxn>
              <a:cxn ang="0">
                <a:pos x="connsiteX1" y="connsiteY1"/>
              </a:cxn>
              <a:cxn ang="0">
                <a:pos x="connsiteX2" y="connsiteY2"/>
              </a:cxn>
              <a:cxn ang="0">
                <a:pos x="connsiteX3" y="connsiteY3"/>
              </a:cxn>
            </a:cxnLst>
            <a:rect l="l" t="t" r="r" b="b"/>
            <a:pathLst>
              <a:path w="2397058" h="1520492">
                <a:moveTo>
                  <a:pt x="0" y="0"/>
                </a:moveTo>
                <a:lnTo>
                  <a:pt x="2397058" y="0"/>
                </a:lnTo>
                <a:lnTo>
                  <a:pt x="2397058" y="1520492"/>
                </a:lnTo>
                <a:lnTo>
                  <a:pt x="0" y="1520492"/>
                </a:ln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2941398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967405" y="4550516"/>
            <a:ext cx="4464072" cy="2831634"/>
          </a:xfrm>
          <a:custGeom>
            <a:avLst/>
            <a:gdLst>
              <a:gd name="connsiteX0" fmla="*/ 0 w 2976048"/>
              <a:gd name="connsiteY0" fmla="*/ 0 h 1887756"/>
              <a:gd name="connsiteX1" fmla="*/ 2976048 w 2976048"/>
              <a:gd name="connsiteY1" fmla="*/ 0 h 1887756"/>
              <a:gd name="connsiteX2" fmla="*/ 2976048 w 2976048"/>
              <a:gd name="connsiteY2" fmla="*/ 1887756 h 1887756"/>
              <a:gd name="connsiteX3" fmla="*/ 0 w 2976048"/>
              <a:gd name="connsiteY3" fmla="*/ 1887756 h 1887756"/>
            </a:gdLst>
            <a:ahLst/>
            <a:cxnLst>
              <a:cxn ang="0">
                <a:pos x="connsiteX0" y="connsiteY0"/>
              </a:cxn>
              <a:cxn ang="0">
                <a:pos x="connsiteX1" y="connsiteY1"/>
              </a:cxn>
              <a:cxn ang="0">
                <a:pos x="connsiteX2" y="connsiteY2"/>
              </a:cxn>
              <a:cxn ang="0">
                <a:pos x="connsiteX3" y="connsiteY3"/>
              </a:cxn>
            </a:cxnLst>
            <a:rect l="l" t="t" r="r" b="b"/>
            <a:pathLst>
              <a:path w="2976048" h="1887756">
                <a:moveTo>
                  <a:pt x="0" y="0"/>
                </a:moveTo>
                <a:lnTo>
                  <a:pt x="2976048" y="0"/>
                </a:lnTo>
                <a:lnTo>
                  <a:pt x="2976048" y="1887756"/>
                </a:lnTo>
                <a:lnTo>
                  <a:pt x="0" y="1887756"/>
                </a:lnTo>
                <a:close/>
              </a:path>
            </a:pathLst>
          </a:custGeom>
        </p:spPr>
        <p:txBody>
          <a:bodyPr wrap="square">
            <a:noAutofit/>
          </a:bodyPr>
          <a:lstStyle>
            <a:lvl1pPr marL="0" indent="0">
              <a:buNone/>
              <a:defRPr sz="2100"/>
            </a:lvl1pPr>
          </a:lstStyle>
          <a:p>
            <a:endParaRPr lang="id-ID"/>
          </a:p>
        </p:txBody>
      </p:sp>
      <p:sp>
        <p:nvSpPr>
          <p:cNvPr id="7" name="Picture Placeholder 6"/>
          <p:cNvSpPr>
            <a:spLocks noGrp="1"/>
          </p:cNvSpPr>
          <p:nvPr>
            <p:ph type="pic" sz="quarter" idx="12"/>
          </p:nvPr>
        </p:nvSpPr>
        <p:spPr>
          <a:xfrm>
            <a:off x="11326664" y="4550516"/>
            <a:ext cx="4464072" cy="2831634"/>
          </a:xfrm>
          <a:custGeom>
            <a:avLst/>
            <a:gdLst>
              <a:gd name="connsiteX0" fmla="*/ 0 w 2976048"/>
              <a:gd name="connsiteY0" fmla="*/ 0 h 1887756"/>
              <a:gd name="connsiteX1" fmla="*/ 2976048 w 2976048"/>
              <a:gd name="connsiteY1" fmla="*/ 0 h 1887756"/>
              <a:gd name="connsiteX2" fmla="*/ 2976048 w 2976048"/>
              <a:gd name="connsiteY2" fmla="*/ 1887756 h 1887756"/>
              <a:gd name="connsiteX3" fmla="*/ 0 w 2976048"/>
              <a:gd name="connsiteY3" fmla="*/ 1887756 h 1887756"/>
            </a:gdLst>
            <a:ahLst/>
            <a:cxnLst>
              <a:cxn ang="0">
                <a:pos x="connsiteX0" y="connsiteY0"/>
              </a:cxn>
              <a:cxn ang="0">
                <a:pos x="connsiteX1" y="connsiteY1"/>
              </a:cxn>
              <a:cxn ang="0">
                <a:pos x="connsiteX2" y="connsiteY2"/>
              </a:cxn>
              <a:cxn ang="0">
                <a:pos x="connsiteX3" y="connsiteY3"/>
              </a:cxn>
            </a:cxnLst>
            <a:rect l="l" t="t" r="r" b="b"/>
            <a:pathLst>
              <a:path w="2976048" h="1887756">
                <a:moveTo>
                  <a:pt x="0" y="0"/>
                </a:moveTo>
                <a:lnTo>
                  <a:pt x="2976048" y="0"/>
                </a:lnTo>
                <a:lnTo>
                  <a:pt x="2976048" y="1887756"/>
                </a:lnTo>
                <a:lnTo>
                  <a:pt x="0" y="1887756"/>
                </a:ln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2713204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3080302" y="3136489"/>
            <a:ext cx="2531978" cy="4528742"/>
          </a:xfrm>
          <a:custGeom>
            <a:avLst/>
            <a:gdLst>
              <a:gd name="connsiteX0" fmla="*/ 0 w 1687985"/>
              <a:gd name="connsiteY0" fmla="*/ 0 h 3019161"/>
              <a:gd name="connsiteX1" fmla="*/ 1687985 w 1687985"/>
              <a:gd name="connsiteY1" fmla="*/ 0 h 3019161"/>
              <a:gd name="connsiteX2" fmla="*/ 1687985 w 1687985"/>
              <a:gd name="connsiteY2" fmla="*/ 3019161 h 3019161"/>
              <a:gd name="connsiteX3" fmla="*/ 0 w 1687985"/>
              <a:gd name="connsiteY3" fmla="*/ 3019161 h 3019161"/>
            </a:gdLst>
            <a:ahLst/>
            <a:cxnLst>
              <a:cxn ang="0">
                <a:pos x="connsiteX0" y="connsiteY0"/>
              </a:cxn>
              <a:cxn ang="0">
                <a:pos x="connsiteX1" y="connsiteY1"/>
              </a:cxn>
              <a:cxn ang="0">
                <a:pos x="connsiteX2" y="connsiteY2"/>
              </a:cxn>
              <a:cxn ang="0">
                <a:pos x="connsiteX3" y="connsiteY3"/>
              </a:cxn>
            </a:cxnLst>
            <a:rect l="l" t="t" r="r" b="b"/>
            <a:pathLst>
              <a:path w="1687985" h="3019161">
                <a:moveTo>
                  <a:pt x="0" y="0"/>
                </a:moveTo>
                <a:lnTo>
                  <a:pt x="1687985" y="0"/>
                </a:lnTo>
                <a:lnTo>
                  <a:pt x="1687985" y="3019161"/>
                </a:lnTo>
                <a:lnTo>
                  <a:pt x="0" y="3019161"/>
                </a:ln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1278894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0232602" y="4059579"/>
            <a:ext cx="2531981" cy="4528743"/>
          </a:xfrm>
          <a:custGeom>
            <a:avLst/>
            <a:gdLst>
              <a:gd name="connsiteX0" fmla="*/ 0 w 1687987"/>
              <a:gd name="connsiteY0" fmla="*/ 0 h 3019162"/>
              <a:gd name="connsiteX1" fmla="*/ 1687987 w 1687987"/>
              <a:gd name="connsiteY1" fmla="*/ 0 h 3019162"/>
              <a:gd name="connsiteX2" fmla="*/ 1687987 w 1687987"/>
              <a:gd name="connsiteY2" fmla="*/ 3019162 h 3019162"/>
              <a:gd name="connsiteX3" fmla="*/ 0 w 1687987"/>
              <a:gd name="connsiteY3" fmla="*/ 3019162 h 3019162"/>
            </a:gdLst>
            <a:ahLst/>
            <a:cxnLst>
              <a:cxn ang="0">
                <a:pos x="connsiteX0" y="connsiteY0"/>
              </a:cxn>
              <a:cxn ang="0">
                <a:pos x="connsiteX1" y="connsiteY1"/>
              </a:cxn>
              <a:cxn ang="0">
                <a:pos x="connsiteX2" y="connsiteY2"/>
              </a:cxn>
              <a:cxn ang="0">
                <a:pos x="connsiteX3" y="connsiteY3"/>
              </a:cxn>
            </a:cxnLst>
            <a:rect l="l" t="t" r="r" b="b"/>
            <a:pathLst>
              <a:path w="1687987" h="3019162">
                <a:moveTo>
                  <a:pt x="0" y="0"/>
                </a:moveTo>
                <a:lnTo>
                  <a:pt x="1687987" y="0"/>
                </a:lnTo>
                <a:lnTo>
                  <a:pt x="1687987" y="3019162"/>
                </a:lnTo>
                <a:lnTo>
                  <a:pt x="0" y="3019162"/>
                </a:lnTo>
                <a:close/>
              </a:path>
            </a:pathLst>
          </a:custGeom>
        </p:spPr>
        <p:txBody>
          <a:bodyPr wrap="square">
            <a:noAutofit/>
          </a:bodyPr>
          <a:lstStyle>
            <a:lvl1pPr marL="0" indent="0">
              <a:buNone/>
              <a:defRPr sz="2100"/>
            </a:lvl1pPr>
          </a:lstStyle>
          <a:p>
            <a:endParaRPr lang="id-ID"/>
          </a:p>
        </p:txBody>
      </p:sp>
      <p:sp>
        <p:nvSpPr>
          <p:cNvPr id="8" name="Picture Placeholder 7"/>
          <p:cNvSpPr>
            <a:spLocks noGrp="1"/>
          </p:cNvSpPr>
          <p:nvPr>
            <p:ph type="pic" sz="quarter" idx="13"/>
          </p:nvPr>
        </p:nvSpPr>
        <p:spPr>
          <a:xfrm>
            <a:off x="13314611" y="5606834"/>
            <a:ext cx="1813808" cy="3244208"/>
          </a:xfrm>
          <a:custGeom>
            <a:avLst/>
            <a:gdLst>
              <a:gd name="connsiteX0" fmla="*/ 0 w 1209205"/>
              <a:gd name="connsiteY0" fmla="*/ 0 h 2162805"/>
              <a:gd name="connsiteX1" fmla="*/ 1209205 w 1209205"/>
              <a:gd name="connsiteY1" fmla="*/ 0 h 2162805"/>
              <a:gd name="connsiteX2" fmla="*/ 1209205 w 1209205"/>
              <a:gd name="connsiteY2" fmla="*/ 2162805 h 2162805"/>
              <a:gd name="connsiteX3" fmla="*/ 0 w 1209205"/>
              <a:gd name="connsiteY3" fmla="*/ 2162805 h 2162805"/>
            </a:gdLst>
            <a:ahLst/>
            <a:cxnLst>
              <a:cxn ang="0">
                <a:pos x="connsiteX0" y="connsiteY0"/>
              </a:cxn>
              <a:cxn ang="0">
                <a:pos x="connsiteX1" y="connsiteY1"/>
              </a:cxn>
              <a:cxn ang="0">
                <a:pos x="connsiteX2" y="connsiteY2"/>
              </a:cxn>
              <a:cxn ang="0">
                <a:pos x="connsiteX3" y="connsiteY3"/>
              </a:cxn>
            </a:cxnLst>
            <a:rect l="l" t="t" r="r" b="b"/>
            <a:pathLst>
              <a:path w="1209205" h="2162805">
                <a:moveTo>
                  <a:pt x="0" y="0"/>
                </a:moveTo>
                <a:lnTo>
                  <a:pt x="1209205" y="0"/>
                </a:lnTo>
                <a:lnTo>
                  <a:pt x="1209205" y="2162805"/>
                </a:lnTo>
                <a:lnTo>
                  <a:pt x="0" y="2162805"/>
                </a:ln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2676122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2712157" y="2678767"/>
            <a:ext cx="3566816" cy="4924340"/>
          </a:xfrm>
          <a:custGeom>
            <a:avLst/>
            <a:gdLst>
              <a:gd name="connsiteX0" fmla="*/ 4954 w 2377877"/>
              <a:gd name="connsiteY0" fmla="*/ 0 h 3282893"/>
              <a:gd name="connsiteX1" fmla="*/ 2374685 w 2377877"/>
              <a:gd name="connsiteY1" fmla="*/ 0 h 3282893"/>
              <a:gd name="connsiteX2" fmla="*/ 2377877 w 2377877"/>
              <a:gd name="connsiteY2" fmla="*/ 3648 h 3282893"/>
              <a:gd name="connsiteX3" fmla="*/ 2376336 w 2377877"/>
              <a:gd name="connsiteY3" fmla="*/ 3279093 h 3282893"/>
              <a:gd name="connsiteX4" fmla="*/ 2372923 w 2377877"/>
              <a:gd name="connsiteY4" fmla="*/ 3282893 h 3282893"/>
              <a:gd name="connsiteX5" fmla="*/ 3413 w 2377877"/>
              <a:gd name="connsiteY5" fmla="*/ 3282893 h 3282893"/>
              <a:gd name="connsiteX6" fmla="*/ 0 w 2377877"/>
              <a:gd name="connsiteY6" fmla="*/ 3279093 h 3282893"/>
              <a:gd name="connsiteX7" fmla="*/ 1541 w 2377877"/>
              <a:gd name="connsiteY7" fmla="*/ 3648 h 3282893"/>
              <a:gd name="connsiteX8" fmla="*/ 4954 w 2377877"/>
              <a:gd name="connsiteY8" fmla="*/ 0 h 328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877" h="3282893">
                <a:moveTo>
                  <a:pt x="4954" y="0"/>
                </a:moveTo>
                <a:lnTo>
                  <a:pt x="2374685" y="0"/>
                </a:lnTo>
                <a:cubicBezTo>
                  <a:pt x="2376336" y="0"/>
                  <a:pt x="2377877" y="1672"/>
                  <a:pt x="2377877" y="3648"/>
                </a:cubicBezTo>
                <a:lnTo>
                  <a:pt x="2376336" y="3279093"/>
                </a:lnTo>
                <a:cubicBezTo>
                  <a:pt x="2376336" y="3280917"/>
                  <a:pt x="2374575" y="3282893"/>
                  <a:pt x="2372923" y="3282893"/>
                </a:cubicBezTo>
                <a:lnTo>
                  <a:pt x="3413" y="3282893"/>
                </a:lnTo>
                <a:cubicBezTo>
                  <a:pt x="1762" y="3282893"/>
                  <a:pt x="0" y="3280917"/>
                  <a:pt x="0" y="3279093"/>
                </a:cubicBezTo>
                <a:cubicBezTo>
                  <a:pt x="1651" y="3648"/>
                  <a:pt x="1541" y="3648"/>
                  <a:pt x="1541" y="3648"/>
                </a:cubicBezTo>
                <a:cubicBezTo>
                  <a:pt x="1541" y="1672"/>
                  <a:pt x="3303" y="0"/>
                  <a:pt x="4954" y="0"/>
                </a:cubicBez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3988579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2835690" y="3770243"/>
            <a:ext cx="3270225" cy="3270333"/>
          </a:xfrm>
          <a:custGeom>
            <a:avLst/>
            <a:gdLst>
              <a:gd name="connsiteX0" fmla="*/ 1856049 w 2180150"/>
              <a:gd name="connsiteY0" fmla="*/ 1 h 2180222"/>
              <a:gd name="connsiteX1" fmla="*/ 2179764 w 2180150"/>
              <a:gd name="connsiteY1" fmla="*/ 323362 h 2180222"/>
              <a:gd name="connsiteX2" fmla="*/ 2180150 w 2180150"/>
              <a:gd name="connsiteY2" fmla="*/ 1856110 h 2180222"/>
              <a:gd name="connsiteX3" fmla="*/ 1856597 w 2180150"/>
              <a:gd name="connsiteY3" fmla="*/ 2179837 h 2180222"/>
              <a:gd name="connsiteX4" fmla="*/ 323900 w 2180150"/>
              <a:gd name="connsiteY4" fmla="*/ 2180222 h 2180222"/>
              <a:gd name="connsiteX5" fmla="*/ 386 w 2180150"/>
              <a:gd name="connsiteY5" fmla="*/ 1856658 h 2180222"/>
              <a:gd name="connsiteX6" fmla="*/ 1 w 2180150"/>
              <a:gd name="connsiteY6" fmla="*/ 323910 h 2180222"/>
              <a:gd name="connsiteX7" fmla="*/ 323352 w 2180150"/>
              <a:gd name="connsiteY7" fmla="*/ 386 h 21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0150" h="2180222">
                <a:moveTo>
                  <a:pt x="1856049" y="1"/>
                </a:moveTo>
                <a:cubicBezTo>
                  <a:pt x="2034668" y="-44"/>
                  <a:pt x="2179720" y="144737"/>
                  <a:pt x="2179764" y="323362"/>
                </a:cubicBezTo>
                <a:lnTo>
                  <a:pt x="2180150" y="1856110"/>
                </a:lnTo>
                <a:cubicBezTo>
                  <a:pt x="2180195" y="2034736"/>
                  <a:pt x="2035216" y="2179792"/>
                  <a:pt x="1856597" y="2179837"/>
                </a:cubicBezTo>
                <a:lnTo>
                  <a:pt x="323900" y="2180222"/>
                </a:lnTo>
                <a:cubicBezTo>
                  <a:pt x="145280" y="2180267"/>
                  <a:pt x="431" y="2035284"/>
                  <a:pt x="386" y="1856658"/>
                </a:cubicBezTo>
                <a:lnTo>
                  <a:pt x="1" y="323910"/>
                </a:lnTo>
                <a:cubicBezTo>
                  <a:pt x="-44" y="145285"/>
                  <a:pt x="144732" y="431"/>
                  <a:pt x="323352" y="386"/>
                </a:cubicBez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3011827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3860089" y="3323932"/>
            <a:ext cx="3639197" cy="3639062"/>
          </a:xfrm>
          <a:custGeom>
            <a:avLst/>
            <a:gdLst>
              <a:gd name="connsiteX0" fmla="*/ 2065462 w 2426131"/>
              <a:gd name="connsiteY0" fmla="*/ 1 h 2426041"/>
              <a:gd name="connsiteX1" fmla="*/ 2425702 w 2426131"/>
              <a:gd name="connsiteY1" fmla="*/ 359822 h 2426041"/>
              <a:gd name="connsiteX2" fmla="*/ 2426131 w 2426131"/>
              <a:gd name="connsiteY2" fmla="*/ 2065386 h 2426041"/>
              <a:gd name="connsiteX3" fmla="*/ 2066072 w 2426131"/>
              <a:gd name="connsiteY3" fmla="*/ 2425612 h 2426041"/>
              <a:gd name="connsiteX4" fmla="*/ 360445 w 2426131"/>
              <a:gd name="connsiteY4" fmla="*/ 2426041 h 2426041"/>
              <a:gd name="connsiteX5" fmla="*/ 429 w 2426131"/>
              <a:gd name="connsiteY5" fmla="*/ 2065995 h 2426041"/>
              <a:gd name="connsiteX6" fmla="*/ 1 w 2426131"/>
              <a:gd name="connsiteY6" fmla="*/ 360431 h 2426041"/>
              <a:gd name="connsiteX7" fmla="*/ 359835 w 2426131"/>
              <a:gd name="connsiteY7" fmla="*/ 430 h 242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131" h="2426041">
                <a:moveTo>
                  <a:pt x="2065462" y="1"/>
                </a:moveTo>
                <a:cubicBezTo>
                  <a:pt x="2264235" y="-49"/>
                  <a:pt x="2425652" y="161056"/>
                  <a:pt x="2425702" y="359822"/>
                </a:cubicBezTo>
                <a:lnTo>
                  <a:pt x="2426131" y="2065386"/>
                </a:lnTo>
                <a:cubicBezTo>
                  <a:pt x="2426180" y="2264151"/>
                  <a:pt x="2264845" y="2425562"/>
                  <a:pt x="2066072" y="2425612"/>
                </a:cubicBezTo>
                <a:lnTo>
                  <a:pt x="360445" y="2426041"/>
                </a:lnTo>
                <a:cubicBezTo>
                  <a:pt x="161672" y="2426091"/>
                  <a:pt x="479" y="2264761"/>
                  <a:pt x="429" y="2065995"/>
                </a:cubicBezTo>
                <a:lnTo>
                  <a:pt x="1" y="360431"/>
                </a:lnTo>
                <a:cubicBezTo>
                  <a:pt x="-49" y="161666"/>
                  <a:pt x="161062" y="479"/>
                  <a:pt x="359835" y="430"/>
                </a:cubicBez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731124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8792124" y="3022"/>
            <a:ext cx="9507594" cy="10326455"/>
          </a:xfrm>
          <a:custGeom>
            <a:avLst/>
            <a:gdLst>
              <a:gd name="connsiteX0" fmla="*/ 0 w 6338396"/>
              <a:gd name="connsiteY0" fmla="*/ 0 h 6884303"/>
              <a:gd name="connsiteX1" fmla="*/ 6338396 w 6338396"/>
              <a:gd name="connsiteY1" fmla="*/ 0 h 6884303"/>
              <a:gd name="connsiteX2" fmla="*/ 6338396 w 6338396"/>
              <a:gd name="connsiteY2" fmla="*/ 6884303 h 6884303"/>
              <a:gd name="connsiteX3" fmla="*/ 0 w 6338396"/>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6338396" h="6884303">
                <a:moveTo>
                  <a:pt x="0" y="0"/>
                </a:moveTo>
                <a:lnTo>
                  <a:pt x="6338396" y="0"/>
                </a:lnTo>
                <a:lnTo>
                  <a:pt x="6338396" y="6884303"/>
                </a:lnTo>
                <a:lnTo>
                  <a:pt x="0" y="6884303"/>
                </a:ln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126617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6767438" y="1714502"/>
            <a:ext cx="6356067" cy="6903495"/>
          </a:xfrm>
          <a:custGeom>
            <a:avLst/>
            <a:gdLst>
              <a:gd name="connsiteX0" fmla="*/ 0 w 6338396"/>
              <a:gd name="connsiteY0" fmla="*/ 0 h 6884303"/>
              <a:gd name="connsiteX1" fmla="*/ 6338396 w 6338396"/>
              <a:gd name="connsiteY1" fmla="*/ 0 h 6884303"/>
              <a:gd name="connsiteX2" fmla="*/ 6338396 w 6338396"/>
              <a:gd name="connsiteY2" fmla="*/ 6884303 h 6884303"/>
              <a:gd name="connsiteX3" fmla="*/ 0 w 6338396"/>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6338396" h="6884303">
                <a:moveTo>
                  <a:pt x="0" y="0"/>
                </a:moveTo>
                <a:lnTo>
                  <a:pt x="6338396" y="0"/>
                </a:lnTo>
                <a:lnTo>
                  <a:pt x="6338396" y="6884303"/>
                </a:lnTo>
                <a:lnTo>
                  <a:pt x="0" y="6884303"/>
                </a:ln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2434136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37" y="1323128"/>
            <a:ext cx="17890782" cy="8979101"/>
          </a:xfrm>
          <a:custGeom>
            <a:avLst/>
            <a:gdLst>
              <a:gd name="connsiteX0" fmla="*/ 5479881 w 11927188"/>
              <a:gd name="connsiteY0" fmla="*/ 0 h 5998767"/>
              <a:gd name="connsiteX1" fmla="*/ 11927188 w 11927188"/>
              <a:gd name="connsiteY1" fmla="*/ 0 h 5998767"/>
              <a:gd name="connsiteX2" fmla="*/ 6447308 w 11927188"/>
              <a:gd name="connsiteY2" fmla="*/ 5998767 h 5998767"/>
              <a:gd name="connsiteX3" fmla="*/ 0 w 11927188"/>
              <a:gd name="connsiteY3" fmla="*/ 5998767 h 5998767"/>
              <a:gd name="connsiteX0" fmla="*/ 5479881 w 11927188"/>
              <a:gd name="connsiteY0" fmla="*/ 0 h 5998767"/>
              <a:gd name="connsiteX1" fmla="*/ 11927188 w 11927188"/>
              <a:gd name="connsiteY1" fmla="*/ 0 h 5998767"/>
              <a:gd name="connsiteX2" fmla="*/ 6447308 w 11927188"/>
              <a:gd name="connsiteY2" fmla="*/ 5986067 h 5998767"/>
              <a:gd name="connsiteX3" fmla="*/ 0 w 11927188"/>
              <a:gd name="connsiteY3" fmla="*/ 5998767 h 5998767"/>
              <a:gd name="connsiteX4" fmla="*/ 5479881 w 11927188"/>
              <a:gd name="connsiteY4" fmla="*/ 0 h 5998767"/>
              <a:gd name="connsiteX0" fmla="*/ 5479881 w 11927188"/>
              <a:gd name="connsiteY0" fmla="*/ 0 h 5986067"/>
              <a:gd name="connsiteX1" fmla="*/ 11927188 w 11927188"/>
              <a:gd name="connsiteY1" fmla="*/ 0 h 5986067"/>
              <a:gd name="connsiteX2" fmla="*/ 6447308 w 11927188"/>
              <a:gd name="connsiteY2" fmla="*/ 5986067 h 5986067"/>
              <a:gd name="connsiteX3" fmla="*/ 0 w 11927188"/>
              <a:gd name="connsiteY3" fmla="*/ 5986067 h 5986067"/>
              <a:gd name="connsiteX4" fmla="*/ 5479881 w 11927188"/>
              <a:gd name="connsiteY4" fmla="*/ 0 h 5986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7188" h="5986067">
                <a:moveTo>
                  <a:pt x="5479881" y="0"/>
                </a:moveTo>
                <a:lnTo>
                  <a:pt x="11927188" y="0"/>
                </a:lnTo>
                <a:lnTo>
                  <a:pt x="6447308" y="5986067"/>
                </a:lnTo>
                <a:lnTo>
                  <a:pt x="0" y="5986067"/>
                </a:lnTo>
                <a:lnTo>
                  <a:pt x="5479881" y="0"/>
                </a:ln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2773035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p:spPr>
        <p:txBody>
          <a:bodyPr>
            <a:normAutofit/>
          </a:bodyPr>
          <a:lstStyle>
            <a:lvl1pPr marL="0" indent="0">
              <a:buNone/>
              <a:defRPr sz="2100"/>
            </a:lvl1pPr>
          </a:lstStyle>
          <a:p>
            <a:endParaRPr lang="id-ID"/>
          </a:p>
        </p:txBody>
      </p:sp>
    </p:spTree>
    <p:extLst>
      <p:ext uri="{BB962C8B-B14F-4D97-AF65-F5344CB8AC3E}">
        <p14:creationId xmlns:p14="http://schemas.microsoft.com/office/powerpoint/2010/main" val="31972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174" y="4267200"/>
            <a:ext cx="9403826" cy="6031410"/>
          </a:xfrm>
          <a:custGeom>
            <a:avLst/>
            <a:gdLst>
              <a:gd name="connsiteX0" fmla="*/ 0 w 6337797"/>
              <a:gd name="connsiteY0" fmla="*/ 0 h 4097140"/>
              <a:gd name="connsiteX1" fmla="*/ 6337797 w 6337797"/>
              <a:gd name="connsiteY1" fmla="*/ 0 h 4097140"/>
              <a:gd name="connsiteX2" fmla="*/ 2597617 w 6337797"/>
              <a:gd name="connsiteY2" fmla="*/ 4097140 h 4097140"/>
              <a:gd name="connsiteX3" fmla="*/ 0 w 6337797"/>
              <a:gd name="connsiteY3" fmla="*/ 4097140 h 4097140"/>
              <a:gd name="connsiteX0" fmla="*/ 68580 w 6337797"/>
              <a:gd name="connsiteY0" fmla="*/ 0 h 4097140"/>
              <a:gd name="connsiteX1" fmla="*/ 6337797 w 6337797"/>
              <a:gd name="connsiteY1" fmla="*/ 0 h 4097140"/>
              <a:gd name="connsiteX2" fmla="*/ 2597617 w 6337797"/>
              <a:gd name="connsiteY2" fmla="*/ 4097140 h 4097140"/>
              <a:gd name="connsiteX3" fmla="*/ 0 w 6337797"/>
              <a:gd name="connsiteY3" fmla="*/ 4097140 h 4097140"/>
              <a:gd name="connsiteX4" fmla="*/ 68580 w 6337797"/>
              <a:gd name="connsiteY4" fmla="*/ 0 h 4097140"/>
              <a:gd name="connsiteX0" fmla="*/ 0 w 6269217"/>
              <a:gd name="connsiteY0" fmla="*/ 0 h 4097140"/>
              <a:gd name="connsiteX1" fmla="*/ 6269217 w 6269217"/>
              <a:gd name="connsiteY1" fmla="*/ 0 h 4097140"/>
              <a:gd name="connsiteX2" fmla="*/ 2529037 w 6269217"/>
              <a:gd name="connsiteY2" fmla="*/ 4097140 h 4097140"/>
              <a:gd name="connsiteX3" fmla="*/ 0 w 6269217"/>
              <a:gd name="connsiteY3" fmla="*/ 4036180 h 4097140"/>
              <a:gd name="connsiteX4" fmla="*/ 0 w 6269217"/>
              <a:gd name="connsiteY4" fmla="*/ 0 h 4097140"/>
              <a:gd name="connsiteX0" fmla="*/ 0 w 6269217"/>
              <a:gd name="connsiteY0" fmla="*/ 0 h 4036180"/>
              <a:gd name="connsiteX1" fmla="*/ 6269217 w 6269217"/>
              <a:gd name="connsiteY1" fmla="*/ 0 h 4036180"/>
              <a:gd name="connsiteX2" fmla="*/ 2574757 w 6269217"/>
              <a:gd name="connsiteY2" fmla="*/ 4020940 h 4036180"/>
              <a:gd name="connsiteX3" fmla="*/ 0 w 6269217"/>
              <a:gd name="connsiteY3" fmla="*/ 4036180 h 4036180"/>
              <a:gd name="connsiteX4" fmla="*/ 0 w 6269217"/>
              <a:gd name="connsiteY4" fmla="*/ 0 h 4036180"/>
              <a:gd name="connsiteX0" fmla="*/ 0 w 6269217"/>
              <a:gd name="connsiteY0" fmla="*/ 0 h 4020940"/>
              <a:gd name="connsiteX1" fmla="*/ 6269217 w 6269217"/>
              <a:gd name="connsiteY1" fmla="*/ 0 h 4020940"/>
              <a:gd name="connsiteX2" fmla="*/ 2574757 w 6269217"/>
              <a:gd name="connsiteY2" fmla="*/ 4020940 h 4020940"/>
              <a:gd name="connsiteX3" fmla="*/ 15240 w 6269217"/>
              <a:gd name="connsiteY3" fmla="*/ 4020940 h 4020940"/>
              <a:gd name="connsiteX4" fmla="*/ 0 w 6269217"/>
              <a:gd name="connsiteY4" fmla="*/ 0 h 4020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9217" h="4020940">
                <a:moveTo>
                  <a:pt x="0" y="0"/>
                </a:moveTo>
                <a:lnTo>
                  <a:pt x="6269217" y="0"/>
                </a:lnTo>
                <a:lnTo>
                  <a:pt x="2574757" y="4020940"/>
                </a:lnTo>
                <a:lnTo>
                  <a:pt x="15240" y="4020940"/>
                </a:lnTo>
                <a:lnTo>
                  <a:pt x="0" y="0"/>
                </a:ln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4012753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792125" y="0"/>
            <a:ext cx="9495875" cy="10287000"/>
          </a:xfrm>
        </p:spPr>
        <p:txBody>
          <a:bodyPr>
            <a:normAutofit/>
          </a:bodyPr>
          <a:lstStyle>
            <a:lvl1pPr marL="0" indent="0">
              <a:buNone/>
              <a:defRPr sz="2100"/>
            </a:lvl1pPr>
          </a:lstStyle>
          <a:p>
            <a:endParaRPr lang="id-ID"/>
          </a:p>
        </p:txBody>
      </p:sp>
    </p:spTree>
    <p:extLst>
      <p:ext uri="{BB962C8B-B14F-4D97-AF65-F5344CB8AC3E}">
        <p14:creationId xmlns:p14="http://schemas.microsoft.com/office/powerpoint/2010/main" val="3584163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0247034" cy="10286999"/>
          </a:xfrm>
        </p:spPr>
        <p:txBody>
          <a:bodyPr>
            <a:normAutofit/>
          </a:bodyPr>
          <a:lstStyle>
            <a:lvl1pPr marL="0" indent="0">
              <a:buNone/>
              <a:defRPr sz="2100"/>
            </a:lvl1pPr>
          </a:lstStyle>
          <a:p>
            <a:endParaRPr lang="id-ID"/>
          </a:p>
        </p:txBody>
      </p:sp>
    </p:spTree>
    <p:extLst>
      <p:ext uri="{BB962C8B-B14F-4D97-AF65-F5344CB8AC3E}">
        <p14:creationId xmlns:p14="http://schemas.microsoft.com/office/powerpoint/2010/main" val="144965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24372" y="0"/>
            <a:ext cx="4952624" cy="10287000"/>
          </a:xfrm>
        </p:spPr>
        <p:txBody>
          <a:bodyPr>
            <a:normAutofit/>
          </a:bodyPr>
          <a:lstStyle>
            <a:lvl1pPr marL="0" indent="0">
              <a:buNone/>
              <a:defRPr sz="2100"/>
            </a:lvl1pPr>
          </a:lstStyle>
          <a:p>
            <a:endParaRPr lang="id-ID"/>
          </a:p>
        </p:txBody>
      </p:sp>
    </p:spTree>
    <p:extLst>
      <p:ext uri="{BB962C8B-B14F-4D97-AF65-F5344CB8AC3E}">
        <p14:creationId xmlns:p14="http://schemas.microsoft.com/office/powerpoint/2010/main" val="652623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0919818" y="2"/>
            <a:ext cx="7364315" cy="10287000"/>
          </a:xfrm>
          <a:custGeom>
            <a:avLst/>
            <a:gdLst>
              <a:gd name="connsiteX0" fmla="*/ 3573966 w 4909543"/>
              <a:gd name="connsiteY0" fmla="*/ 0 h 6913563"/>
              <a:gd name="connsiteX1" fmla="*/ 4909543 w 4909543"/>
              <a:gd name="connsiteY1" fmla="*/ 0 h 6913563"/>
              <a:gd name="connsiteX2" fmla="*/ 4909543 w 4909543"/>
              <a:gd name="connsiteY2" fmla="*/ 6913563 h 6913563"/>
              <a:gd name="connsiteX3" fmla="*/ 3573966 w 4909543"/>
              <a:gd name="connsiteY3" fmla="*/ 6913563 h 6913563"/>
              <a:gd name="connsiteX4" fmla="*/ 2327714 w 4909543"/>
              <a:gd name="connsiteY4" fmla="*/ 0 h 6913563"/>
              <a:gd name="connsiteX5" fmla="*/ 3411678 w 4909543"/>
              <a:gd name="connsiteY5" fmla="*/ 0 h 6913563"/>
              <a:gd name="connsiteX6" fmla="*/ 3411678 w 4909543"/>
              <a:gd name="connsiteY6" fmla="*/ 6913563 h 6913563"/>
              <a:gd name="connsiteX7" fmla="*/ 2327714 w 4909543"/>
              <a:gd name="connsiteY7" fmla="*/ 6913563 h 6913563"/>
              <a:gd name="connsiteX8" fmla="*/ 0 w 4909543"/>
              <a:gd name="connsiteY8" fmla="*/ 0 h 6913563"/>
              <a:gd name="connsiteX9" fmla="*/ 2165654 w 4909543"/>
              <a:gd name="connsiteY9" fmla="*/ 0 h 6913563"/>
              <a:gd name="connsiteX10" fmla="*/ 2165654 w 4909543"/>
              <a:gd name="connsiteY10" fmla="*/ 6913563 h 6913563"/>
              <a:gd name="connsiteX11" fmla="*/ 0 w 4909543"/>
              <a:gd name="connsiteY11" fmla="*/ 6913563 h 691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9543" h="6913563">
                <a:moveTo>
                  <a:pt x="3573966" y="0"/>
                </a:moveTo>
                <a:lnTo>
                  <a:pt x="4909543" y="0"/>
                </a:lnTo>
                <a:lnTo>
                  <a:pt x="4909543" y="6913563"/>
                </a:lnTo>
                <a:lnTo>
                  <a:pt x="3573966" y="6913563"/>
                </a:lnTo>
                <a:close/>
                <a:moveTo>
                  <a:pt x="2327714" y="0"/>
                </a:moveTo>
                <a:lnTo>
                  <a:pt x="3411678" y="0"/>
                </a:lnTo>
                <a:lnTo>
                  <a:pt x="3411678" y="6913563"/>
                </a:lnTo>
                <a:lnTo>
                  <a:pt x="2327714" y="6913563"/>
                </a:lnTo>
                <a:close/>
                <a:moveTo>
                  <a:pt x="0" y="0"/>
                </a:moveTo>
                <a:lnTo>
                  <a:pt x="2165654" y="0"/>
                </a:lnTo>
                <a:lnTo>
                  <a:pt x="2165654" y="6913563"/>
                </a:lnTo>
                <a:lnTo>
                  <a:pt x="0" y="6913563"/>
                </a:ln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531467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499741" y="5084483"/>
            <a:ext cx="4577633" cy="2745251"/>
          </a:xfrm>
          <a:custGeom>
            <a:avLst/>
            <a:gdLst>
              <a:gd name="connsiteX0" fmla="*/ 0 w 3051755"/>
              <a:gd name="connsiteY0" fmla="*/ 0 h 1830167"/>
              <a:gd name="connsiteX1" fmla="*/ 3051755 w 3051755"/>
              <a:gd name="connsiteY1" fmla="*/ 0 h 1830167"/>
              <a:gd name="connsiteX2" fmla="*/ 3051755 w 3051755"/>
              <a:gd name="connsiteY2" fmla="*/ 1830167 h 1830167"/>
              <a:gd name="connsiteX3" fmla="*/ 0 w 3051755"/>
              <a:gd name="connsiteY3" fmla="*/ 1830167 h 1830167"/>
            </a:gdLst>
            <a:ahLst/>
            <a:cxnLst>
              <a:cxn ang="0">
                <a:pos x="connsiteX0" y="connsiteY0"/>
              </a:cxn>
              <a:cxn ang="0">
                <a:pos x="connsiteX1" y="connsiteY1"/>
              </a:cxn>
              <a:cxn ang="0">
                <a:pos x="connsiteX2" y="connsiteY2"/>
              </a:cxn>
              <a:cxn ang="0">
                <a:pos x="connsiteX3" y="connsiteY3"/>
              </a:cxn>
            </a:cxnLst>
            <a:rect l="l" t="t" r="r" b="b"/>
            <a:pathLst>
              <a:path w="3051755" h="1830167">
                <a:moveTo>
                  <a:pt x="0" y="0"/>
                </a:moveTo>
                <a:lnTo>
                  <a:pt x="3051755" y="0"/>
                </a:lnTo>
                <a:lnTo>
                  <a:pt x="3051755" y="1830167"/>
                </a:lnTo>
                <a:lnTo>
                  <a:pt x="0" y="1830167"/>
                </a:lnTo>
                <a:close/>
              </a:path>
            </a:pathLst>
          </a:custGeom>
        </p:spPr>
        <p:txBody>
          <a:bodyPr wrap="square">
            <a:noAutofit/>
          </a:bodyPr>
          <a:lstStyle>
            <a:lvl1pPr marL="0" indent="0">
              <a:buNone/>
              <a:defRPr sz="2100"/>
            </a:lvl1pPr>
          </a:lstStyle>
          <a:p>
            <a:endParaRPr lang="id-ID"/>
          </a:p>
        </p:txBody>
      </p:sp>
      <p:sp>
        <p:nvSpPr>
          <p:cNvPr id="11" name="Picture Placeholder 10"/>
          <p:cNvSpPr>
            <a:spLocks noGrp="1"/>
          </p:cNvSpPr>
          <p:nvPr>
            <p:ph type="pic" sz="quarter" idx="11"/>
          </p:nvPr>
        </p:nvSpPr>
        <p:spPr>
          <a:xfrm>
            <a:off x="6386762" y="5087659"/>
            <a:ext cx="5059289" cy="2738900"/>
          </a:xfrm>
          <a:custGeom>
            <a:avLst/>
            <a:gdLst>
              <a:gd name="connsiteX0" fmla="*/ 0 w 3372859"/>
              <a:gd name="connsiteY0" fmla="*/ 0 h 1825933"/>
              <a:gd name="connsiteX1" fmla="*/ 3372859 w 3372859"/>
              <a:gd name="connsiteY1" fmla="*/ 0 h 1825933"/>
              <a:gd name="connsiteX2" fmla="*/ 3372859 w 3372859"/>
              <a:gd name="connsiteY2" fmla="*/ 1825933 h 1825933"/>
              <a:gd name="connsiteX3" fmla="*/ 0 w 3372859"/>
              <a:gd name="connsiteY3" fmla="*/ 1825933 h 1825933"/>
            </a:gdLst>
            <a:ahLst/>
            <a:cxnLst>
              <a:cxn ang="0">
                <a:pos x="connsiteX0" y="connsiteY0"/>
              </a:cxn>
              <a:cxn ang="0">
                <a:pos x="connsiteX1" y="connsiteY1"/>
              </a:cxn>
              <a:cxn ang="0">
                <a:pos x="connsiteX2" y="connsiteY2"/>
              </a:cxn>
              <a:cxn ang="0">
                <a:pos x="connsiteX3" y="connsiteY3"/>
              </a:cxn>
            </a:cxnLst>
            <a:rect l="l" t="t" r="r" b="b"/>
            <a:pathLst>
              <a:path w="3372859" h="1825933">
                <a:moveTo>
                  <a:pt x="0" y="0"/>
                </a:moveTo>
                <a:lnTo>
                  <a:pt x="3372859" y="0"/>
                </a:lnTo>
                <a:lnTo>
                  <a:pt x="3372859" y="1825933"/>
                </a:lnTo>
                <a:lnTo>
                  <a:pt x="0" y="1825933"/>
                </a:lnTo>
                <a:close/>
              </a:path>
            </a:pathLst>
          </a:custGeom>
        </p:spPr>
        <p:txBody>
          <a:bodyPr wrap="square">
            <a:noAutofit/>
          </a:bodyPr>
          <a:lstStyle>
            <a:lvl1pPr marL="0" indent="0">
              <a:buNone/>
              <a:defRPr sz="2100"/>
            </a:lvl1pPr>
          </a:lstStyle>
          <a:p>
            <a:endParaRPr lang="id-ID" dirty="0"/>
          </a:p>
        </p:txBody>
      </p:sp>
      <p:sp>
        <p:nvSpPr>
          <p:cNvPr id="13" name="Picture Placeholder 12"/>
          <p:cNvSpPr>
            <a:spLocks noGrp="1"/>
          </p:cNvSpPr>
          <p:nvPr>
            <p:ph type="pic" sz="quarter" idx="12"/>
          </p:nvPr>
        </p:nvSpPr>
        <p:spPr>
          <a:xfrm>
            <a:off x="11755439" y="5084483"/>
            <a:ext cx="4577633" cy="2745251"/>
          </a:xfrm>
          <a:custGeom>
            <a:avLst/>
            <a:gdLst>
              <a:gd name="connsiteX0" fmla="*/ 0 w 3051755"/>
              <a:gd name="connsiteY0" fmla="*/ 0 h 1830167"/>
              <a:gd name="connsiteX1" fmla="*/ 3051755 w 3051755"/>
              <a:gd name="connsiteY1" fmla="*/ 0 h 1830167"/>
              <a:gd name="connsiteX2" fmla="*/ 3051755 w 3051755"/>
              <a:gd name="connsiteY2" fmla="*/ 1830167 h 1830167"/>
              <a:gd name="connsiteX3" fmla="*/ 0 w 3051755"/>
              <a:gd name="connsiteY3" fmla="*/ 1830167 h 1830167"/>
            </a:gdLst>
            <a:ahLst/>
            <a:cxnLst>
              <a:cxn ang="0">
                <a:pos x="connsiteX0" y="connsiteY0"/>
              </a:cxn>
              <a:cxn ang="0">
                <a:pos x="connsiteX1" y="connsiteY1"/>
              </a:cxn>
              <a:cxn ang="0">
                <a:pos x="connsiteX2" y="connsiteY2"/>
              </a:cxn>
              <a:cxn ang="0">
                <a:pos x="connsiteX3" y="connsiteY3"/>
              </a:cxn>
            </a:cxnLst>
            <a:rect l="l" t="t" r="r" b="b"/>
            <a:pathLst>
              <a:path w="3051755" h="1830167">
                <a:moveTo>
                  <a:pt x="0" y="0"/>
                </a:moveTo>
                <a:lnTo>
                  <a:pt x="3051755" y="0"/>
                </a:lnTo>
                <a:lnTo>
                  <a:pt x="3051755" y="1830167"/>
                </a:lnTo>
                <a:lnTo>
                  <a:pt x="0" y="1830167"/>
                </a:ln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793257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0919819" y="2"/>
            <a:ext cx="7364315" cy="10287000"/>
          </a:xfrm>
          <a:custGeom>
            <a:avLst/>
            <a:gdLst>
              <a:gd name="connsiteX0" fmla="*/ 3573966 w 4909543"/>
              <a:gd name="connsiteY0" fmla="*/ 0 h 6913563"/>
              <a:gd name="connsiteX1" fmla="*/ 4909543 w 4909543"/>
              <a:gd name="connsiteY1" fmla="*/ 0 h 6913563"/>
              <a:gd name="connsiteX2" fmla="*/ 4909543 w 4909543"/>
              <a:gd name="connsiteY2" fmla="*/ 6913563 h 6913563"/>
              <a:gd name="connsiteX3" fmla="*/ 3573966 w 4909543"/>
              <a:gd name="connsiteY3" fmla="*/ 6913563 h 6913563"/>
              <a:gd name="connsiteX4" fmla="*/ 2327714 w 4909543"/>
              <a:gd name="connsiteY4" fmla="*/ 0 h 6913563"/>
              <a:gd name="connsiteX5" fmla="*/ 3411678 w 4909543"/>
              <a:gd name="connsiteY5" fmla="*/ 0 h 6913563"/>
              <a:gd name="connsiteX6" fmla="*/ 3411678 w 4909543"/>
              <a:gd name="connsiteY6" fmla="*/ 6913563 h 6913563"/>
              <a:gd name="connsiteX7" fmla="*/ 2327714 w 4909543"/>
              <a:gd name="connsiteY7" fmla="*/ 6913563 h 6913563"/>
              <a:gd name="connsiteX8" fmla="*/ 0 w 4909543"/>
              <a:gd name="connsiteY8" fmla="*/ 0 h 6913563"/>
              <a:gd name="connsiteX9" fmla="*/ 2165654 w 4909543"/>
              <a:gd name="connsiteY9" fmla="*/ 0 h 6913563"/>
              <a:gd name="connsiteX10" fmla="*/ 2165654 w 4909543"/>
              <a:gd name="connsiteY10" fmla="*/ 6913563 h 6913563"/>
              <a:gd name="connsiteX11" fmla="*/ 0 w 4909543"/>
              <a:gd name="connsiteY11" fmla="*/ 6913563 h 691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9543" h="6913563">
                <a:moveTo>
                  <a:pt x="3573966" y="0"/>
                </a:moveTo>
                <a:lnTo>
                  <a:pt x="4909543" y="0"/>
                </a:lnTo>
                <a:lnTo>
                  <a:pt x="4909543" y="6913563"/>
                </a:lnTo>
                <a:lnTo>
                  <a:pt x="3573966" y="6913563"/>
                </a:lnTo>
                <a:close/>
                <a:moveTo>
                  <a:pt x="2327714" y="0"/>
                </a:moveTo>
                <a:lnTo>
                  <a:pt x="3411678" y="0"/>
                </a:lnTo>
                <a:lnTo>
                  <a:pt x="3411678" y="6913563"/>
                </a:lnTo>
                <a:lnTo>
                  <a:pt x="2327714" y="6913563"/>
                </a:lnTo>
                <a:close/>
                <a:moveTo>
                  <a:pt x="0" y="0"/>
                </a:moveTo>
                <a:lnTo>
                  <a:pt x="2165654" y="0"/>
                </a:lnTo>
                <a:lnTo>
                  <a:pt x="2165654" y="6913563"/>
                </a:lnTo>
                <a:lnTo>
                  <a:pt x="0" y="6913563"/>
                </a:lnTo>
                <a:close/>
              </a:path>
            </a:pathLst>
          </a:custGeom>
        </p:spPr>
        <p:txBody>
          <a:bodyPr wrap="square">
            <a:noAutofit/>
          </a:bodyPr>
          <a:lstStyle>
            <a:lvl1pPr marL="0" indent="0">
              <a:buNone/>
              <a:defRPr sz="2100"/>
            </a:lvl1pPr>
          </a:lstStyle>
          <a:p>
            <a:endParaRPr lang="id-ID"/>
          </a:p>
        </p:txBody>
      </p:sp>
    </p:spTree>
    <p:extLst>
      <p:ext uri="{BB962C8B-B14F-4D97-AF65-F5344CB8AC3E}">
        <p14:creationId xmlns:p14="http://schemas.microsoft.com/office/powerpoint/2010/main" val="401118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2"/>
            <a:ext cx="9478698" cy="10287000"/>
          </a:xfrm>
          <a:custGeom>
            <a:avLst/>
            <a:gdLst>
              <a:gd name="connsiteX0" fmla="*/ 0 w 6338397"/>
              <a:gd name="connsiteY0" fmla="*/ 0 h 6884303"/>
              <a:gd name="connsiteX1" fmla="*/ 6338397 w 6338397"/>
              <a:gd name="connsiteY1" fmla="*/ 0 h 6884303"/>
              <a:gd name="connsiteX2" fmla="*/ 6338397 w 6338397"/>
              <a:gd name="connsiteY2" fmla="*/ 6884303 h 6884303"/>
              <a:gd name="connsiteX3" fmla="*/ 0 w 6338397"/>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6338397" h="6884303">
                <a:moveTo>
                  <a:pt x="0" y="0"/>
                </a:moveTo>
                <a:lnTo>
                  <a:pt x="6338397" y="0"/>
                </a:lnTo>
                <a:lnTo>
                  <a:pt x="6338397" y="6884303"/>
                </a:lnTo>
                <a:lnTo>
                  <a:pt x="0" y="6884303"/>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2481881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2"/>
            <a:ext cx="18288000" cy="10287000"/>
          </a:xfrm>
          <a:custGeom>
            <a:avLst/>
            <a:gdLst>
              <a:gd name="connsiteX0" fmla="*/ 0 w 6338397"/>
              <a:gd name="connsiteY0" fmla="*/ 0 h 6884303"/>
              <a:gd name="connsiteX1" fmla="*/ 6338397 w 6338397"/>
              <a:gd name="connsiteY1" fmla="*/ 0 h 6884303"/>
              <a:gd name="connsiteX2" fmla="*/ 6338397 w 6338397"/>
              <a:gd name="connsiteY2" fmla="*/ 6884303 h 6884303"/>
              <a:gd name="connsiteX3" fmla="*/ 0 w 6338397"/>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6338397" h="6884303">
                <a:moveTo>
                  <a:pt x="0" y="0"/>
                </a:moveTo>
                <a:lnTo>
                  <a:pt x="6338397" y="0"/>
                </a:lnTo>
                <a:lnTo>
                  <a:pt x="6338397" y="6884303"/>
                </a:lnTo>
                <a:lnTo>
                  <a:pt x="0" y="6884303"/>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1913092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548199" y="3020"/>
            <a:ext cx="4952624" cy="10326455"/>
          </a:xfrm>
          <a:custGeom>
            <a:avLst/>
            <a:gdLst>
              <a:gd name="connsiteX0" fmla="*/ 0 w 3301749"/>
              <a:gd name="connsiteY0" fmla="*/ 0 h 6884303"/>
              <a:gd name="connsiteX1" fmla="*/ 3301749 w 3301749"/>
              <a:gd name="connsiteY1" fmla="*/ 0 h 6884303"/>
              <a:gd name="connsiteX2" fmla="*/ 3301749 w 3301749"/>
              <a:gd name="connsiteY2" fmla="*/ 6884303 h 6884303"/>
              <a:gd name="connsiteX3" fmla="*/ 0 w 3301749"/>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3301749" h="6884303">
                <a:moveTo>
                  <a:pt x="0" y="0"/>
                </a:moveTo>
                <a:lnTo>
                  <a:pt x="3301749" y="0"/>
                </a:lnTo>
                <a:lnTo>
                  <a:pt x="3301749" y="6884303"/>
                </a:lnTo>
                <a:lnTo>
                  <a:pt x="0" y="6884303"/>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2439432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758965" y="3160533"/>
            <a:ext cx="6212373" cy="6212375"/>
          </a:xfrm>
          <a:custGeom>
            <a:avLst/>
            <a:gdLst>
              <a:gd name="connsiteX0" fmla="*/ 2070791 w 4141582"/>
              <a:gd name="connsiteY0" fmla="*/ 0 h 4141583"/>
              <a:gd name="connsiteX1" fmla="*/ 4141582 w 4141582"/>
              <a:gd name="connsiteY1" fmla="*/ 2070792 h 4141583"/>
              <a:gd name="connsiteX2" fmla="*/ 2070791 w 4141582"/>
              <a:gd name="connsiteY2" fmla="*/ 4141583 h 4141583"/>
              <a:gd name="connsiteX3" fmla="*/ 0 w 4141582"/>
              <a:gd name="connsiteY3" fmla="*/ 2070792 h 4141583"/>
            </a:gdLst>
            <a:ahLst/>
            <a:cxnLst>
              <a:cxn ang="0">
                <a:pos x="connsiteX0" y="connsiteY0"/>
              </a:cxn>
              <a:cxn ang="0">
                <a:pos x="connsiteX1" y="connsiteY1"/>
              </a:cxn>
              <a:cxn ang="0">
                <a:pos x="connsiteX2" y="connsiteY2"/>
              </a:cxn>
              <a:cxn ang="0">
                <a:pos x="connsiteX3" y="connsiteY3"/>
              </a:cxn>
            </a:cxnLst>
            <a:rect l="l" t="t" r="r" b="b"/>
            <a:pathLst>
              <a:path w="4141582" h="4141583">
                <a:moveTo>
                  <a:pt x="2070791" y="0"/>
                </a:moveTo>
                <a:lnTo>
                  <a:pt x="4141582" y="2070792"/>
                </a:lnTo>
                <a:lnTo>
                  <a:pt x="2070791" y="4141583"/>
                </a:lnTo>
                <a:lnTo>
                  <a:pt x="0" y="2070792"/>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96178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7349282" y="4321784"/>
            <a:ext cx="3589437" cy="3589391"/>
          </a:xfrm>
          <a:custGeom>
            <a:avLst/>
            <a:gdLst>
              <a:gd name="connsiteX0" fmla="*/ 1196479 w 2392958"/>
              <a:gd name="connsiteY0" fmla="*/ 0 h 2392927"/>
              <a:gd name="connsiteX1" fmla="*/ 2392958 w 2392958"/>
              <a:gd name="connsiteY1" fmla="*/ 1196464 h 2392927"/>
              <a:gd name="connsiteX2" fmla="*/ 1196479 w 2392958"/>
              <a:gd name="connsiteY2" fmla="*/ 2392927 h 2392927"/>
              <a:gd name="connsiteX3" fmla="*/ 0 w 2392958"/>
              <a:gd name="connsiteY3" fmla="*/ 1196464 h 2392927"/>
            </a:gdLst>
            <a:ahLst/>
            <a:cxnLst>
              <a:cxn ang="0">
                <a:pos x="connsiteX0" y="connsiteY0"/>
              </a:cxn>
              <a:cxn ang="0">
                <a:pos x="connsiteX1" y="connsiteY1"/>
              </a:cxn>
              <a:cxn ang="0">
                <a:pos x="connsiteX2" y="connsiteY2"/>
              </a:cxn>
              <a:cxn ang="0">
                <a:pos x="connsiteX3" y="connsiteY3"/>
              </a:cxn>
            </a:cxnLst>
            <a:rect l="l" t="t" r="r" b="b"/>
            <a:pathLst>
              <a:path w="2392958" h="2392927">
                <a:moveTo>
                  <a:pt x="1196479" y="0"/>
                </a:moveTo>
                <a:lnTo>
                  <a:pt x="2392958" y="1196464"/>
                </a:lnTo>
                <a:lnTo>
                  <a:pt x="1196479" y="2392927"/>
                </a:lnTo>
                <a:lnTo>
                  <a:pt x="0" y="1196464"/>
                </a:lnTo>
                <a:close/>
              </a:path>
            </a:pathLst>
          </a:custGeom>
        </p:spPr>
        <p:txBody>
          <a:bodyPr wrap="square">
            <a:noAutofit/>
          </a:bodyPr>
          <a:lstStyle>
            <a:lvl1pPr marL="0" indent="0">
              <a:buNone/>
              <a:defRPr sz="2100"/>
            </a:lvl1pPr>
          </a:lstStyle>
          <a:p>
            <a:endParaRPr lang="id-ID" dirty="0"/>
          </a:p>
        </p:txBody>
      </p:sp>
      <p:sp>
        <p:nvSpPr>
          <p:cNvPr id="8" name="Picture Placeholder 7"/>
          <p:cNvSpPr>
            <a:spLocks noGrp="1"/>
          </p:cNvSpPr>
          <p:nvPr>
            <p:ph type="pic" sz="quarter" idx="12"/>
          </p:nvPr>
        </p:nvSpPr>
        <p:spPr>
          <a:xfrm>
            <a:off x="3425906" y="4321784"/>
            <a:ext cx="3589437" cy="3589391"/>
          </a:xfrm>
          <a:custGeom>
            <a:avLst/>
            <a:gdLst>
              <a:gd name="connsiteX0" fmla="*/ 1196479 w 2392958"/>
              <a:gd name="connsiteY0" fmla="*/ 0 h 2392927"/>
              <a:gd name="connsiteX1" fmla="*/ 2392958 w 2392958"/>
              <a:gd name="connsiteY1" fmla="*/ 1196464 h 2392927"/>
              <a:gd name="connsiteX2" fmla="*/ 1196479 w 2392958"/>
              <a:gd name="connsiteY2" fmla="*/ 2392927 h 2392927"/>
              <a:gd name="connsiteX3" fmla="*/ 0 w 2392958"/>
              <a:gd name="connsiteY3" fmla="*/ 1196464 h 2392927"/>
            </a:gdLst>
            <a:ahLst/>
            <a:cxnLst>
              <a:cxn ang="0">
                <a:pos x="connsiteX0" y="connsiteY0"/>
              </a:cxn>
              <a:cxn ang="0">
                <a:pos x="connsiteX1" y="connsiteY1"/>
              </a:cxn>
              <a:cxn ang="0">
                <a:pos x="connsiteX2" y="connsiteY2"/>
              </a:cxn>
              <a:cxn ang="0">
                <a:pos x="connsiteX3" y="connsiteY3"/>
              </a:cxn>
            </a:cxnLst>
            <a:rect l="l" t="t" r="r" b="b"/>
            <a:pathLst>
              <a:path w="2392958" h="2392927">
                <a:moveTo>
                  <a:pt x="1196479" y="0"/>
                </a:moveTo>
                <a:lnTo>
                  <a:pt x="2392958" y="1196464"/>
                </a:lnTo>
                <a:lnTo>
                  <a:pt x="1196479" y="2392927"/>
                </a:lnTo>
                <a:lnTo>
                  <a:pt x="0" y="1196464"/>
                </a:lnTo>
                <a:close/>
              </a:path>
            </a:pathLst>
          </a:custGeom>
        </p:spPr>
        <p:txBody>
          <a:bodyPr wrap="square">
            <a:noAutofit/>
          </a:bodyPr>
          <a:lstStyle>
            <a:lvl1pPr marL="0" indent="0">
              <a:buNone/>
              <a:defRPr sz="2100"/>
            </a:lvl1pPr>
          </a:lstStyle>
          <a:p>
            <a:endParaRPr lang="id-ID" dirty="0"/>
          </a:p>
        </p:txBody>
      </p:sp>
      <p:sp>
        <p:nvSpPr>
          <p:cNvPr id="9" name="Picture Placeholder 8"/>
          <p:cNvSpPr>
            <a:spLocks noGrp="1"/>
          </p:cNvSpPr>
          <p:nvPr>
            <p:ph type="pic" sz="quarter" idx="13"/>
          </p:nvPr>
        </p:nvSpPr>
        <p:spPr>
          <a:xfrm>
            <a:off x="11272451" y="4321784"/>
            <a:ext cx="3589437" cy="3589391"/>
          </a:xfrm>
          <a:custGeom>
            <a:avLst/>
            <a:gdLst>
              <a:gd name="connsiteX0" fmla="*/ 1196479 w 2392958"/>
              <a:gd name="connsiteY0" fmla="*/ 0 h 2392927"/>
              <a:gd name="connsiteX1" fmla="*/ 2392958 w 2392958"/>
              <a:gd name="connsiteY1" fmla="*/ 1196464 h 2392927"/>
              <a:gd name="connsiteX2" fmla="*/ 1196479 w 2392958"/>
              <a:gd name="connsiteY2" fmla="*/ 2392927 h 2392927"/>
              <a:gd name="connsiteX3" fmla="*/ 0 w 2392958"/>
              <a:gd name="connsiteY3" fmla="*/ 1196464 h 2392927"/>
            </a:gdLst>
            <a:ahLst/>
            <a:cxnLst>
              <a:cxn ang="0">
                <a:pos x="connsiteX0" y="connsiteY0"/>
              </a:cxn>
              <a:cxn ang="0">
                <a:pos x="connsiteX1" y="connsiteY1"/>
              </a:cxn>
              <a:cxn ang="0">
                <a:pos x="connsiteX2" y="connsiteY2"/>
              </a:cxn>
              <a:cxn ang="0">
                <a:pos x="connsiteX3" y="connsiteY3"/>
              </a:cxn>
            </a:cxnLst>
            <a:rect l="l" t="t" r="r" b="b"/>
            <a:pathLst>
              <a:path w="2392958" h="2392927">
                <a:moveTo>
                  <a:pt x="1196479" y="0"/>
                </a:moveTo>
                <a:lnTo>
                  <a:pt x="2392958" y="1196464"/>
                </a:lnTo>
                <a:lnTo>
                  <a:pt x="1196479" y="2392927"/>
                </a:lnTo>
                <a:lnTo>
                  <a:pt x="0" y="1196464"/>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525783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1464581" y="3723909"/>
            <a:ext cx="7123212" cy="6563091"/>
          </a:xfrm>
          <a:custGeom>
            <a:avLst/>
            <a:gdLst>
              <a:gd name="connsiteX0" fmla="*/ 3456956 w 4748808"/>
              <a:gd name="connsiteY0" fmla="*/ 0 h 4403130"/>
              <a:gd name="connsiteX1" fmla="*/ 4748808 w 4748808"/>
              <a:gd name="connsiteY1" fmla="*/ 0 h 4403130"/>
              <a:gd name="connsiteX2" fmla="*/ 4748808 w 4748808"/>
              <a:gd name="connsiteY2" fmla="*/ 4403130 h 4403130"/>
              <a:gd name="connsiteX3" fmla="*/ 3456956 w 4748808"/>
              <a:gd name="connsiteY3" fmla="*/ 4403130 h 4403130"/>
              <a:gd name="connsiteX4" fmla="*/ 2251507 w 4748808"/>
              <a:gd name="connsiteY4" fmla="*/ 0 h 4403130"/>
              <a:gd name="connsiteX5" fmla="*/ 3299982 w 4748808"/>
              <a:gd name="connsiteY5" fmla="*/ 0 h 4403130"/>
              <a:gd name="connsiteX6" fmla="*/ 3299982 w 4748808"/>
              <a:gd name="connsiteY6" fmla="*/ 4403130 h 4403130"/>
              <a:gd name="connsiteX7" fmla="*/ 2251507 w 4748808"/>
              <a:gd name="connsiteY7" fmla="*/ 4403130 h 4403130"/>
              <a:gd name="connsiteX8" fmla="*/ 0 w 4748808"/>
              <a:gd name="connsiteY8" fmla="*/ 0 h 4403130"/>
              <a:gd name="connsiteX9" fmla="*/ 2094752 w 4748808"/>
              <a:gd name="connsiteY9" fmla="*/ 0 h 4403130"/>
              <a:gd name="connsiteX10" fmla="*/ 2094752 w 4748808"/>
              <a:gd name="connsiteY10" fmla="*/ 4403130 h 4403130"/>
              <a:gd name="connsiteX11" fmla="*/ 0 w 4748808"/>
              <a:gd name="connsiteY11" fmla="*/ 4403130 h 440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8808" h="4403130">
                <a:moveTo>
                  <a:pt x="3456956" y="0"/>
                </a:moveTo>
                <a:lnTo>
                  <a:pt x="4748808" y="0"/>
                </a:lnTo>
                <a:lnTo>
                  <a:pt x="4748808" y="4403130"/>
                </a:lnTo>
                <a:lnTo>
                  <a:pt x="3456956" y="4403130"/>
                </a:lnTo>
                <a:close/>
                <a:moveTo>
                  <a:pt x="2251507" y="0"/>
                </a:moveTo>
                <a:lnTo>
                  <a:pt x="3299982" y="0"/>
                </a:lnTo>
                <a:lnTo>
                  <a:pt x="3299982" y="4403130"/>
                </a:lnTo>
                <a:lnTo>
                  <a:pt x="2251507" y="4403130"/>
                </a:lnTo>
                <a:close/>
                <a:moveTo>
                  <a:pt x="0" y="0"/>
                </a:moveTo>
                <a:lnTo>
                  <a:pt x="2094752" y="0"/>
                </a:lnTo>
                <a:lnTo>
                  <a:pt x="2094752" y="4403130"/>
                </a:lnTo>
                <a:lnTo>
                  <a:pt x="0" y="4403130"/>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2832212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2145758" y="3761445"/>
            <a:ext cx="1168694" cy="1168752"/>
          </a:xfrm>
          <a:custGeom>
            <a:avLst/>
            <a:gdLst>
              <a:gd name="connsiteX0" fmla="*/ 389565 w 779129"/>
              <a:gd name="connsiteY0" fmla="*/ 0 h 779168"/>
              <a:gd name="connsiteX1" fmla="*/ 665012 w 779129"/>
              <a:gd name="connsiteY1" fmla="*/ 114098 h 779168"/>
              <a:gd name="connsiteX2" fmla="*/ 665012 w 779129"/>
              <a:gd name="connsiteY2" fmla="*/ 665071 h 779168"/>
              <a:gd name="connsiteX3" fmla="*/ 389565 w 779129"/>
              <a:gd name="connsiteY3" fmla="*/ 779168 h 779168"/>
              <a:gd name="connsiteX4" fmla="*/ 114117 w 779129"/>
              <a:gd name="connsiteY4" fmla="*/ 665071 h 779168"/>
              <a:gd name="connsiteX5" fmla="*/ 114117 w 779129"/>
              <a:gd name="connsiteY5" fmla="*/ 114098 h 779168"/>
              <a:gd name="connsiteX6" fmla="*/ 389565 w 779129"/>
              <a:gd name="connsiteY6" fmla="*/ 0 h 77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129" h="779168">
                <a:moveTo>
                  <a:pt x="389565" y="0"/>
                </a:moveTo>
                <a:cubicBezTo>
                  <a:pt x="489259" y="0"/>
                  <a:pt x="588954" y="38021"/>
                  <a:pt x="665012" y="114098"/>
                </a:cubicBezTo>
                <a:cubicBezTo>
                  <a:pt x="817168" y="266180"/>
                  <a:pt x="817168" y="512916"/>
                  <a:pt x="665012" y="665071"/>
                </a:cubicBezTo>
                <a:cubicBezTo>
                  <a:pt x="588954" y="741148"/>
                  <a:pt x="489259" y="779168"/>
                  <a:pt x="389565" y="779168"/>
                </a:cubicBezTo>
                <a:cubicBezTo>
                  <a:pt x="289870" y="779168"/>
                  <a:pt x="190175" y="741148"/>
                  <a:pt x="114117" y="665071"/>
                </a:cubicBezTo>
                <a:cubicBezTo>
                  <a:pt x="-38039" y="512916"/>
                  <a:pt x="-38039" y="266180"/>
                  <a:pt x="114117" y="114098"/>
                </a:cubicBezTo>
                <a:cubicBezTo>
                  <a:pt x="190175" y="38021"/>
                  <a:pt x="289870" y="0"/>
                  <a:pt x="389565" y="0"/>
                </a:cubicBezTo>
                <a:close/>
              </a:path>
            </a:pathLst>
          </a:custGeom>
        </p:spPr>
        <p:txBody>
          <a:bodyPr wrap="square">
            <a:noAutofit/>
          </a:bodyPr>
          <a:lstStyle>
            <a:lvl1pPr marL="0" indent="0">
              <a:buNone/>
              <a:defRPr sz="2100"/>
            </a:lvl1pPr>
          </a:lstStyle>
          <a:p>
            <a:endParaRPr lang="id-ID" dirty="0"/>
          </a:p>
        </p:txBody>
      </p:sp>
      <p:sp>
        <p:nvSpPr>
          <p:cNvPr id="12" name="Picture Placeholder 11"/>
          <p:cNvSpPr>
            <a:spLocks noGrp="1"/>
          </p:cNvSpPr>
          <p:nvPr>
            <p:ph type="pic" sz="quarter" idx="12"/>
          </p:nvPr>
        </p:nvSpPr>
        <p:spPr>
          <a:xfrm>
            <a:off x="7038979" y="3761445"/>
            <a:ext cx="1168694" cy="1168752"/>
          </a:xfrm>
          <a:custGeom>
            <a:avLst/>
            <a:gdLst>
              <a:gd name="connsiteX0" fmla="*/ 389565 w 779129"/>
              <a:gd name="connsiteY0" fmla="*/ 0 h 779168"/>
              <a:gd name="connsiteX1" fmla="*/ 665012 w 779129"/>
              <a:gd name="connsiteY1" fmla="*/ 114098 h 779168"/>
              <a:gd name="connsiteX2" fmla="*/ 665012 w 779129"/>
              <a:gd name="connsiteY2" fmla="*/ 665071 h 779168"/>
              <a:gd name="connsiteX3" fmla="*/ 389565 w 779129"/>
              <a:gd name="connsiteY3" fmla="*/ 779168 h 779168"/>
              <a:gd name="connsiteX4" fmla="*/ 114117 w 779129"/>
              <a:gd name="connsiteY4" fmla="*/ 665071 h 779168"/>
              <a:gd name="connsiteX5" fmla="*/ 114117 w 779129"/>
              <a:gd name="connsiteY5" fmla="*/ 114098 h 779168"/>
              <a:gd name="connsiteX6" fmla="*/ 389565 w 779129"/>
              <a:gd name="connsiteY6" fmla="*/ 0 h 77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129" h="779168">
                <a:moveTo>
                  <a:pt x="389565" y="0"/>
                </a:moveTo>
                <a:cubicBezTo>
                  <a:pt x="489259" y="0"/>
                  <a:pt x="588954" y="38021"/>
                  <a:pt x="665012" y="114098"/>
                </a:cubicBezTo>
                <a:cubicBezTo>
                  <a:pt x="817168" y="266180"/>
                  <a:pt x="817168" y="512916"/>
                  <a:pt x="665012" y="665071"/>
                </a:cubicBezTo>
                <a:cubicBezTo>
                  <a:pt x="588954" y="741148"/>
                  <a:pt x="489259" y="779168"/>
                  <a:pt x="389565" y="779168"/>
                </a:cubicBezTo>
                <a:cubicBezTo>
                  <a:pt x="289870" y="779168"/>
                  <a:pt x="190175" y="741148"/>
                  <a:pt x="114117" y="665071"/>
                </a:cubicBezTo>
                <a:cubicBezTo>
                  <a:pt x="-38039" y="512916"/>
                  <a:pt x="-38039" y="266180"/>
                  <a:pt x="114117" y="114098"/>
                </a:cubicBezTo>
                <a:cubicBezTo>
                  <a:pt x="190175" y="38021"/>
                  <a:pt x="289870" y="0"/>
                  <a:pt x="389565" y="0"/>
                </a:cubicBezTo>
                <a:close/>
              </a:path>
            </a:pathLst>
          </a:custGeom>
        </p:spPr>
        <p:txBody>
          <a:bodyPr wrap="square">
            <a:noAutofit/>
          </a:bodyPr>
          <a:lstStyle>
            <a:lvl1pPr marL="0" indent="0">
              <a:buNone/>
              <a:defRPr sz="2100"/>
            </a:lvl1pPr>
          </a:lstStyle>
          <a:p>
            <a:endParaRPr lang="id-ID" dirty="0"/>
          </a:p>
        </p:txBody>
      </p:sp>
      <p:sp>
        <p:nvSpPr>
          <p:cNvPr id="13" name="Picture Placeholder 12"/>
          <p:cNvSpPr>
            <a:spLocks noGrp="1"/>
          </p:cNvSpPr>
          <p:nvPr>
            <p:ph type="pic" sz="quarter" idx="13"/>
          </p:nvPr>
        </p:nvSpPr>
        <p:spPr>
          <a:xfrm>
            <a:off x="11932199" y="3761445"/>
            <a:ext cx="1168694" cy="1168752"/>
          </a:xfrm>
          <a:custGeom>
            <a:avLst/>
            <a:gdLst>
              <a:gd name="connsiteX0" fmla="*/ 389565 w 779129"/>
              <a:gd name="connsiteY0" fmla="*/ 0 h 779168"/>
              <a:gd name="connsiteX1" fmla="*/ 665012 w 779129"/>
              <a:gd name="connsiteY1" fmla="*/ 114098 h 779168"/>
              <a:gd name="connsiteX2" fmla="*/ 665012 w 779129"/>
              <a:gd name="connsiteY2" fmla="*/ 665071 h 779168"/>
              <a:gd name="connsiteX3" fmla="*/ 389565 w 779129"/>
              <a:gd name="connsiteY3" fmla="*/ 779168 h 779168"/>
              <a:gd name="connsiteX4" fmla="*/ 114117 w 779129"/>
              <a:gd name="connsiteY4" fmla="*/ 665071 h 779168"/>
              <a:gd name="connsiteX5" fmla="*/ 114117 w 779129"/>
              <a:gd name="connsiteY5" fmla="*/ 114098 h 779168"/>
              <a:gd name="connsiteX6" fmla="*/ 389565 w 779129"/>
              <a:gd name="connsiteY6" fmla="*/ 0 h 77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129" h="779168">
                <a:moveTo>
                  <a:pt x="389565" y="0"/>
                </a:moveTo>
                <a:cubicBezTo>
                  <a:pt x="489259" y="0"/>
                  <a:pt x="588954" y="38021"/>
                  <a:pt x="665012" y="114098"/>
                </a:cubicBezTo>
                <a:cubicBezTo>
                  <a:pt x="817168" y="266180"/>
                  <a:pt x="817168" y="512916"/>
                  <a:pt x="665012" y="665071"/>
                </a:cubicBezTo>
                <a:cubicBezTo>
                  <a:pt x="588954" y="741148"/>
                  <a:pt x="489259" y="779168"/>
                  <a:pt x="389565" y="779168"/>
                </a:cubicBezTo>
                <a:cubicBezTo>
                  <a:pt x="289870" y="779168"/>
                  <a:pt x="190175" y="741148"/>
                  <a:pt x="114117" y="665071"/>
                </a:cubicBezTo>
                <a:cubicBezTo>
                  <a:pt x="-38039" y="512916"/>
                  <a:pt x="-38039" y="266180"/>
                  <a:pt x="114117" y="114098"/>
                </a:cubicBezTo>
                <a:cubicBezTo>
                  <a:pt x="190175" y="38021"/>
                  <a:pt x="289870" y="0"/>
                  <a:pt x="389565" y="0"/>
                </a:cubicBezTo>
                <a:close/>
              </a:path>
            </a:pathLst>
          </a:custGeom>
        </p:spPr>
        <p:txBody>
          <a:bodyPr wrap="square">
            <a:noAutofit/>
          </a:bodyPr>
          <a:lstStyle>
            <a:lvl1pPr marL="0" indent="0">
              <a:buNone/>
              <a:defRPr sz="2100"/>
            </a:lvl1pPr>
          </a:lstStyle>
          <a:p>
            <a:endParaRPr lang="id-ID" dirty="0"/>
          </a:p>
        </p:txBody>
      </p:sp>
      <p:sp>
        <p:nvSpPr>
          <p:cNvPr id="17" name="Picture Placeholder 16"/>
          <p:cNvSpPr>
            <a:spLocks noGrp="1"/>
          </p:cNvSpPr>
          <p:nvPr>
            <p:ph type="pic" sz="quarter" idx="14"/>
          </p:nvPr>
        </p:nvSpPr>
        <p:spPr>
          <a:xfrm>
            <a:off x="2145758" y="6806325"/>
            <a:ext cx="1168694" cy="1168752"/>
          </a:xfrm>
          <a:custGeom>
            <a:avLst/>
            <a:gdLst>
              <a:gd name="connsiteX0" fmla="*/ 389565 w 779129"/>
              <a:gd name="connsiteY0" fmla="*/ 0 h 779168"/>
              <a:gd name="connsiteX1" fmla="*/ 665012 w 779129"/>
              <a:gd name="connsiteY1" fmla="*/ 114098 h 779168"/>
              <a:gd name="connsiteX2" fmla="*/ 665012 w 779129"/>
              <a:gd name="connsiteY2" fmla="*/ 665071 h 779168"/>
              <a:gd name="connsiteX3" fmla="*/ 389565 w 779129"/>
              <a:gd name="connsiteY3" fmla="*/ 779168 h 779168"/>
              <a:gd name="connsiteX4" fmla="*/ 114117 w 779129"/>
              <a:gd name="connsiteY4" fmla="*/ 665071 h 779168"/>
              <a:gd name="connsiteX5" fmla="*/ 114117 w 779129"/>
              <a:gd name="connsiteY5" fmla="*/ 114098 h 779168"/>
              <a:gd name="connsiteX6" fmla="*/ 389565 w 779129"/>
              <a:gd name="connsiteY6" fmla="*/ 0 h 77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129" h="779168">
                <a:moveTo>
                  <a:pt x="389565" y="0"/>
                </a:moveTo>
                <a:cubicBezTo>
                  <a:pt x="489259" y="0"/>
                  <a:pt x="588954" y="38021"/>
                  <a:pt x="665012" y="114098"/>
                </a:cubicBezTo>
                <a:cubicBezTo>
                  <a:pt x="817168" y="266180"/>
                  <a:pt x="817168" y="512916"/>
                  <a:pt x="665012" y="665071"/>
                </a:cubicBezTo>
                <a:cubicBezTo>
                  <a:pt x="588954" y="741148"/>
                  <a:pt x="489259" y="779168"/>
                  <a:pt x="389565" y="779168"/>
                </a:cubicBezTo>
                <a:cubicBezTo>
                  <a:pt x="289870" y="779168"/>
                  <a:pt x="190175" y="741148"/>
                  <a:pt x="114117" y="665071"/>
                </a:cubicBezTo>
                <a:cubicBezTo>
                  <a:pt x="-38039" y="512916"/>
                  <a:pt x="-38039" y="266180"/>
                  <a:pt x="114117" y="114098"/>
                </a:cubicBezTo>
                <a:cubicBezTo>
                  <a:pt x="190175" y="38021"/>
                  <a:pt x="289870" y="0"/>
                  <a:pt x="389565" y="0"/>
                </a:cubicBezTo>
                <a:close/>
              </a:path>
            </a:pathLst>
          </a:custGeom>
        </p:spPr>
        <p:txBody>
          <a:bodyPr wrap="square">
            <a:noAutofit/>
          </a:bodyPr>
          <a:lstStyle>
            <a:lvl1pPr marL="0" indent="0">
              <a:buNone/>
              <a:defRPr sz="2100"/>
            </a:lvl1pPr>
          </a:lstStyle>
          <a:p>
            <a:endParaRPr lang="id-ID" dirty="0"/>
          </a:p>
        </p:txBody>
      </p:sp>
      <p:sp>
        <p:nvSpPr>
          <p:cNvPr id="18" name="Picture Placeholder 17"/>
          <p:cNvSpPr>
            <a:spLocks noGrp="1"/>
          </p:cNvSpPr>
          <p:nvPr>
            <p:ph type="pic" sz="quarter" idx="15"/>
          </p:nvPr>
        </p:nvSpPr>
        <p:spPr>
          <a:xfrm>
            <a:off x="7038979" y="6806325"/>
            <a:ext cx="1168694" cy="1168752"/>
          </a:xfrm>
          <a:custGeom>
            <a:avLst/>
            <a:gdLst>
              <a:gd name="connsiteX0" fmla="*/ 389565 w 779129"/>
              <a:gd name="connsiteY0" fmla="*/ 0 h 779168"/>
              <a:gd name="connsiteX1" fmla="*/ 665012 w 779129"/>
              <a:gd name="connsiteY1" fmla="*/ 114098 h 779168"/>
              <a:gd name="connsiteX2" fmla="*/ 665012 w 779129"/>
              <a:gd name="connsiteY2" fmla="*/ 665071 h 779168"/>
              <a:gd name="connsiteX3" fmla="*/ 389565 w 779129"/>
              <a:gd name="connsiteY3" fmla="*/ 779168 h 779168"/>
              <a:gd name="connsiteX4" fmla="*/ 114117 w 779129"/>
              <a:gd name="connsiteY4" fmla="*/ 665071 h 779168"/>
              <a:gd name="connsiteX5" fmla="*/ 114117 w 779129"/>
              <a:gd name="connsiteY5" fmla="*/ 114098 h 779168"/>
              <a:gd name="connsiteX6" fmla="*/ 389565 w 779129"/>
              <a:gd name="connsiteY6" fmla="*/ 0 h 77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129" h="779168">
                <a:moveTo>
                  <a:pt x="389565" y="0"/>
                </a:moveTo>
                <a:cubicBezTo>
                  <a:pt x="489259" y="0"/>
                  <a:pt x="588954" y="38021"/>
                  <a:pt x="665012" y="114098"/>
                </a:cubicBezTo>
                <a:cubicBezTo>
                  <a:pt x="817168" y="266180"/>
                  <a:pt x="817168" y="512916"/>
                  <a:pt x="665012" y="665071"/>
                </a:cubicBezTo>
                <a:cubicBezTo>
                  <a:pt x="588954" y="741148"/>
                  <a:pt x="489259" y="779168"/>
                  <a:pt x="389565" y="779168"/>
                </a:cubicBezTo>
                <a:cubicBezTo>
                  <a:pt x="289870" y="779168"/>
                  <a:pt x="190175" y="741148"/>
                  <a:pt x="114117" y="665071"/>
                </a:cubicBezTo>
                <a:cubicBezTo>
                  <a:pt x="-38039" y="512916"/>
                  <a:pt x="-38039" y="266180"/>
                  <a:pt x="114117" y="114098"/>
                </a:cubicBezTo>
                <a:cubicBezTo>
                  <a:pt x="190175" y="38021"/>
                  <a:pt x="289870" y="0"/>
                  <a:pt x="389565" y="0"/>
                </a:cubicBezTo>
                <a:close/>
              </a:path>
            </a:pathLst>
          </a:custGeom>
        </p:spPr>
        <p:txBody>
          <a:bodyPr wrap="square">
            <a:noAutofit/>
          </a:bodyPr>
          <a:lstStyle>
            <a:lvl1pPr marL="0" indent="0">
              <a:buNone/>
              <a:defRPr sz="2100"/>
            </a:lvl1pPr>
          </a:lstStyle>
          <a:p>
            <a:endParaRPr lang="id-ID" dirty="0"/>
          </a:p>
        </p:txBody>
      </p:sp>
      <p:sp>
        <p:nvSpPr>
          <p:cNvPr id="19" name="Picture Placeholder 18"/>
          <p:cNvSpPr>
            <a:spLocks noGrp="1"/>
          </p:cNvSpPr>
          <p:nvPr>
            <p:ph type="pic" sz="quarter" idx="16"/>
          </p:nvPr>
        </p:nvSpPr>
        <p:spPr>
          <a:xfrm>
            <a:off x="11932199" y="6806325"/>
            <a:ext cx="1168694" cy="1168752"/>
          </a:xfrm>
          <a:custGeom>
            <a:avLst/>
            <a:gdLst>
              <a:gd name="connsiteX0" fmla="*/ 389565 w 779129"/>
              <a:gd name="connsiteY0" fmla="*/ 0 h 779168"/>
              <a:gd name="connsiteX1" fmla="*/ 665012 w 779129"/>
              <a:gd name="connsiteY1" fmla="*/ 114098 h 779168"/>
              <a:gd name="connsiteX2" fmla="*/ 665012 w 779129"/>
              <a:gd name="connsiteY2" fmla="*/ 665071 h 779168"/>
              <a:gd name="connsiteX3" fmla="*/ 389565 w 779129"/>
              <a:gd name="connsiteY3" fmla="*/ 779168 h 779168"/>
              <a:gd name="connsiteX4" fmla="*/ 114117 w 779129"/>
              <a:gd name="connsiteY4" fmla="*/ 665071 h 779168"/>
              <a:gd name="connsiteX5" fmla="*/ 114117 w 779129"/>
              <a:gd name="connsiteY5" fmla="*/ 114098 h 779168"/>
              <a:gd name="connsiteX6" fmla="*/ 389565 w 779129"/>
              <a:gd name="connsiteY6" fmla="*/ 0 h 77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129" h="779168">
                <a:moveTo>
                  <a:pt x="389565" y="0"/>
                </a:moveTo>
                <a:cubicBezTo>
                  <a:pt x="489259" y="0"/>
                  <a:pt x="588954" y="38021"/>
                  <a:pt x="665012" y="114098"/>
                </a:cubicBezTo>
                <a:cubicBezTo>
                  <a:pt x="817168" y="266180"/>
                  <a:pt x="817168" y="512916"/>
                  <a:pt x="665012" y="665071"/>
                </a:cubicBezTo>
                <a:cubicBezTo>
                  <a:pt x="588954" y="741148"/>
                  <a:pt x="489259" y="779168"/>
                  <a:pt x="389565" y="779168"/>
                </a:cubicBezTo>
                <a:cubicBezTo>
                  <a:pt x="289870" y="779168"/>
                  <a:pt x="190175" y="741148"/>
                  <a:pt x="114117" y="665071"/>
                </a:cubicBezTo>
                <a:cubicBezTo>
                  <a:pt x="-38039" y="512916"/>
                  <a:pt x="-38039" y="266180"/>
                  <a:pt x="114117" y="114098"/>
                </a:cubicBezTo>
                <a:cubicBezTo>
                  <a:pt x="190175" y="38021"/>
                  <a:pt x="289870" y="0"/>
                  <a:pt x="389565" y="0"/>
                </a:cubicBez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1075378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10496852" y="-1"/>
            <a:ext cx="4952624" cy="10287002"/>
          </a:xfrm>
          <a:custGeom>
            <a:avLst/>
            <a:gdLst>
              <a:gd name="connsiteX0" fmla="*/ 0 w 3301749"/>
              <a:gd name="connsiteY0" fmla="*/ 0 h 6884303"/>
              <a:gd name="connsiteX1" fmla="*/ 3301749 w 3301749"/>
              <a:gd name="connsiteY1" fmla="*/ 0 h 6884303"/>
              <a:gd name="connsiteX2" fmla="*/ 3301749 w 3301749"/>
              <a:gd name="connsiteY2" fmla="*/ 6884303 h 6884303"/>
              <a:gd name="connsiteX3" fmla="*/ 0 w 3301749"/>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3301749" h="6884303">
                <a:moveTo>
                  <a:pt x="0" y="0"/>
                </a:moveTo>
                <a:lnTo>
                  <a:pt x="3301749" y="0"/>
                </a:lnTo>
                <a:lnTo>
                  <a:pt x="3301749" y="6884303"/>
                </a:lnTo>
                <a:lnTo>
                  <a:pt x="0" y="6884303"/>
                </a:lnTo>
                <a:close/>
              </a:path>
            </a:pathLst>
          </a:custGeom>
        </p:spPr>
        <p:txBody>
          <a:bodyPr wrap="square">
            <a:noAutofit/>
          </a:bodyPr>
          <a:lstStyle>
            <a:lvl1pPr marL="0" indent="0">
              <a:buNone/>
              <a:defRPr sz="2100"/>
            </a:lvl1pPr>
          </a:lstStyle>
          <a:p>
            <a:endParaRPr lang="id-ID" dirty="0"/>
          </a:p>
        </p:txBody>
      </p:sp>
      <p:sp>
        <p:nvSpPr>
          <p:cNvPr id="16" name="Picture Placeholder 15"/>
          <p:cNvSpPr>
            <a:spLocks noGrp="1"/>
          </p:cNvSpPr>
          <p:nvPr>
            <p:ph type="pic" sz="quarter" idx="13"/>
          </p:nvPr>
        </p:nvSpPr>
        <p:spPr>
          <a:xfrm>
            <a:off x="15766178" y="-1"/>
            <a:ext cx="2521823" cy="10287002"/>
          </a:xfrm>
          <a:custGeom>
            <a:avLst/>
            <a:gdLst>
              <a:gd name="connsiteX0" fmla="*/ 0 w 3301749"/>
              <a:gd name="connsiteY0" fmla="*/ 0 h 6884303"/>
              <a:gd name="connsiteX1" fmla="*/ 3301749 w 3301749"/>
              <a:gd name="connsiteY1" fmla="*/ 0 h 6884303"/>
              <a:gd name="connsiteX2" fmla="*/ 3301749 w 3301749"/>
              <a:gd name="connsiteY2" fmla="*/ 6884303 h 6884303"/>
              <a:gd name="connsiteX3" fmla="*/ 0 w 3301749"/>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3301749" h="6884303">
                <a:moveTo>
                  <a:pt x="0" y="0"/>
                </a:moveTo>
                <a:lnTo>
                  <a:pt x="3301749" y="0"/>
                </a:lnTo>
                <a:lnTo>
                  <a:pt x="3301749" y="6884303"/>
                </a:lnTo>
                <a:lnTo>
                  <a:pt x="0" y="6884303"/>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4221249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4848626"/>
            <a:ext cx="5017335" cy="5438375"/>
          </a:xfrm>
          <a:custGeom>
            <a:avLst/>
            <a:gdLst>
              <a:gd name="connsiteX0" fmla="*/ 0 w 3301749"/>
              <a:gd name="connsiteY0" fmla="*/ 0 h 6884303"/>
              <a:gd name="connsiteX1" fmla="*/ 3301749 w 3301749"/>
              <a:gd name="connsiteY1" fmla="*/ 0 h 6884303"/>
              <a:gd name="connsiteX2" fmla="*/ 3301749 w 3301749"/>
              <a:gd name="connsiteY2" fmla="*/ 6884303 h 6884303"/>
              <a:gd name="connsiteX3" fmla="*/ 0 w 3301749"/>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3301749" h="6884303">
                <a:moveTo>
                  <a:pt x="0" y="0"/>
                </a:moveTo>
                <a:lnTo>
                  <a:pt x="3301749" y="0"/>
                </a:lnTo>
                <a:lnTo>
                  <a:pt x="3301749" y="6884303"/>
                </a:lnTo>
                <a:lnTo>
                  <a:pt x="0" y="6884303"/>
                </a:lnTo>
                <a:close/>
              </a:path>
            </a:pathLst>
          </a:custGeom>
        </p:spPr>
        <p:txBody>
          <a:bodyPr wrap="square">
            <a:noAutofit/>
          </a:bodyPr>
          <a:lstStyle>
            <a:lvl1pPr marL="0" indent="0">
              <a:buNone/>
              <a:defRPr sz="2100"/>
            </a:lvl1pPr>
          </a:lstStyle>
          <a:p>
            <a:endParaRPr lang="id-ID" dirty="0"/>
          </a:p>
        </p:txBody>
      </p:sp>
      <p:sp>
        <p:nvSpPr>
          <p:cNvPr id="6" name="Picture Placeholder 5"/>
          <p:cNvSpPr>
            <a:spLocks noGrp="1"/>
          </p:cNvSpPr>
          <p:nvPr>
            <p:ph type="pic" sz="quarter" idx="13"/>
          </p:nvPr>
        </p:nvSpPr>
        <p:spPr>
          <a:xfrm>
            <a:off x="9091934" y="4848626"/>
            <a:ext cx="5017335" cy="5438375"/>
          </a:xfrm>
          <a:custGeom>
            <a:avLst/>
            <a:gdLst>
              <a:gd name="connsiteX0" fmla="*/ 0 w 3301749"/>
              <a:gd name="connsiteY0" fmla="*/ 0 h 6884303"/>
              <a:gd name="connsiteX1" fmla="*/ 3301749 w 3301749"/>
              <a:gd name="connsiteY1" fmla="*/ 0 h 6884303"/>
              <a:gd name="connsiteX2" fmla="*/ 3301749 w 3301749"/>
              <a:gd name="connsiteY2" fmla="*/ 6884303 h 6884303"/>
              <a:gd name="connsiteX3" fmla="*/ 0 w 3301749"/>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3301749" h="6884303">
                <a:moveTo>
                  <a:pt x="0" y="0"/>
                </a:moveTo>
                <a:lnTo>
                  <a:pt x="3301749" y="0"/>
                </a:lnTo>
                <a:lnTo>
                  <a:pt x="3301749" y="6884303"/>
                </a:lnTo>
                <a:lnTo>
                  <a:pt x="0" y="6884303"/>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912127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1"/>
            <a:ext cx="9158016" cy="5132084"/>
          </a:xfrm>
          <a:custGeom>
            <a:avLst/>
            <a:gdLst>
              <a:gd name="connsiteX0" fmla="*/ 0 w 3301749"/>
              <a:gd name="connsiteY0" fmla="*/ 0 h 6884303"/>
              <a:gd name="connsiteX1" fmla="*/ 3301749 w 3301749"/>
              <a:gd name="connsiteY1" fmla="*/ 0 h 6884303"/>
              <a:gd name="connsiteX2" fmla="*/ 3301749 w 3301749"/>
              <a:gd name="connsiteY2" fmla="*/ 6884303 h 6884303"/>
              <a:gd name="connsiteX3" fmla="*/ 0 w 3301749"/>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3301749" h="6884303">
                <a:moveTo>
                  <a:pt x="0" y="0"/>
                </a:moveTo>
                <a:lnTo>
                  <a:pt x="3301749" y="0"/>
                </a:lnTo>
                <a:lnTo>
                  <a:pt x="3301749" y="6884303"/>
                </a:lnTo>
                <a:lnTo>
                  <a:pt x="0" y="6884303"/>
                </a:lnTo>
                <a:close/>
              </a:path>
            </a:pathLst>
          </a:custGeom>
        </p:spPr>
        <p:txBody>
          <a:bodyPr wrap="square">
            <a:noAutofit/>
          </a:bodyPr>
          <a:lstStyle>
            <a:lvl1pPr marL="0" indent="0">
              <a:buNone/>
              <a:defRPr sz="2100"/>
            </a:lvl1pPr>
          </a:lstStyle>
          <a:p>
            <a:endParaRPr lang="id-ID" dirty="0"/>
          </a:p>
        </p:txBody>
      </p:sp>
      <p:sp>
        <p:nvSpPr>
          <p:cNvPr id="7" name="Picture Placeholder 6"/>
          <p:cNvSpPr>
            <a:spLocks noGrp="1"/>
          </p:cNvSpPr>
          <p:nvPr>
            <p:ph type="pic" sz="quarter" idx="13"/>
          </p:nvPr>
        </p:nvSpPr>
        <p:spPr>
          <a:xfrm>
            <a:off x="9158016" y="5154917"/>
            <a:ext cx="9129984" cy="5132084"/>
          </a:xfrm>
          <a:custGeom>
            <a:avLst/>
            <a:gdLst>
              <a:gd name="connsiteX0" fmla="*/ 0 w 3301749"/>
              <a:gd name="connsiteY0" fmla="*/ 0 h 6884303"/>
              <a:gd name="connsiteX1" fmla="*/ 3301749 w 3301749"/>
              <a:gd name="connsiteY1" fmla="*/ 0 h 6884303"/>
              <a:gd name="connsiteX2" fmla="*/ 3301749 w 3301749"/>
              <a:gd name="connsiteY2" fmla="*/ 6884303 h 6884303"/>
              <a:gd name="connsiteX3" fmla="*/ 0 w 3301749"/>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3301749" h="6884303">
                <a:moveTo>
                  <a:pt x="0" y="0"/>
                </a:moveTo>
                <a:lnTo>
                  <a:pt x="3301749" y="0"/>
                </a:lnTo>
                <a:lnTo>
                  <a:pt x="3301749" y="6884303"/>
                </a:lnTo>
                <a:lnTo>
                  <a:pt x="0" y="6884303"/>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514491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8792124" y="2"/>
            <a:ext cx="9495876" cy="10287000"/>
          </a:xfrm>
          <a:custGeom>
            <a:avLst/>
            <a:gdLst>
              <a:gd name="connsiteX0" fmla="*/ 0 w 3301749"/>
              <a:gd name="connsiteY0" fmla="*/ 0 h 6884303"/>
              <a:gd name="connsiteX1" fmla="*/ 3301749 w 3301749"/>
              <a:gd name="connsiteY1" fmla="*/ 0 h 6884303"/>
              <a:gd name="connsiteX2" fmla="*/ 3301749 w 3301749"/>
              <a:gd name="connsiteY2" fmla="*/ 6884303 h 6884303"/>
              <a:gd name="connsiteX3" fmla="*/ 0 w 3301749"/>
              <a:gd name="connsiteY3" fmla="*/ 6884303 h 6884303"/>
            </a:gdLst>
            <a:ahLst/>
            <a:cxnLst>
              <a:cxn ang="0">
                <a:pos x="connsiteX0" y="connsiteY0"/>
              </a:cxn>
              <a:cxn ang="0">
                <a:pos x="connsiteX1" y="connsiteY1"/>
              </a:cxn>
              <a:cxn ang="0">
                <a:pos x="connsiteX2" y="connsiteY2"/>
              </a:cxn>
              <a:cxn ang="0">
                <a:pos x="connsiteX3" y="connsiteY3"/>
              </a:cxn>
            </a:cxnLst>
            <a:rect l="l" t="t" r="r" b="b"/>
            <a:pathLst>
              <a:path w="3301749" h="6884303">
                <a:moveTo>
                  <a:pt x="0" y="0"/>
                </a:moveTo>
                <a:lnTo>
                  <a:pt x="3301749" y="0"/>
                </a:lnTo>
                <a:lnTo>
                  <a:pt x="3301749" y="6884303"/>
                </a:lnTo>
                <a:lnTo>
                  <a:pt x="0" y="6884303"/>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983770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9" name="Picture Placeholder 8"/>
          <p:cNvSpPr>
            <a:spLocks noGrp="1"/>
          </p:cNvSpPr>
          <p:nvPr>
            <p:ph type="pic" sz="quarter" idx="15"/>
          </p:nvPr>
        </p:nvSpPr>
        <p:spPr>
          <a:xfrm>
            <a:off x="9831375" y="4202566"/>
            <a:ext cx="2590503" cy="2590589"/>
          </a:xfrm>
          <a:custGeom>
            <a:avLst/>
            <a:gdLst>
              <a:gd name="connsiteX0" fmla="*/ 863421 w 1727002"/>
              <a:gd name="connsiteY0" fmla="*/ 0 h 1727059"/>
              <a:gd name="connsiteX1" fmla="*/ 1474028 w 1727002"/>
              <a:gd name="connsiteY1" fmla="*/ 252836 h 1727059"/>
              <a:gd name="connsiteX2" fmla="*/ 1727002 w 1727002"/>
              <a:gd name="connsiteY2" fmla="*/ 863414 h 1727059"/>
              <a:gd name="connsiteX3" fmla="*/ 1474028 w 1727002"/>
              <a:gd name="connsiteY3" fmla="*/ 1474161 h 1727059"/>
              <a:gd name="connsiteX4" fmla="*/ 252814 w 1727002"/>
              <a:gd name="connsiteY4" fmla="*/ 1474161 h 1727059"/>
              <a:gd name="connsiteX5" fmla="*/ 0 w 1727002"/>
              <a:gd name="connsiteY5" fmla="*/ 863414 h 1727059"/>
              <a:gd name="connsiteX6" fmla="*/ 252814 w 1727002"/>
              <a:gd name="connsiteY6" fmla="*/ 252836 h 1727059"/>
              <a:gd name="connsiteX7" fmla="*/ 863421 w 1727002"/>
              <a:gd name="connsiteY7" fmla="*/ 0 h 172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002" h="1727059">
                <a:moveTo>
                  <a:pt x="863421" y="0"/>
                </a:moveTo>
                <a:cubicBezTo>
                  <a:pt x="1084414" y="0"/>
                  <a:pt x="1305406" y="84195"/>
                  <a:pt x="1474028" y="252836"/>
                </a:cubicBezTo>
                <a:cubicBezTo>
                  <a:pt x="1642651" y="421393"/>
                  <a:pt x="1727002" y="642445"/>
                  <a:pt x="1727002" y="863414"/>
                </a:cubicBezTo>
                <a:cubicBezTo>
                  <a:pt x="1727002" y="1084467"/>
                  <a:pt x="1642651" y="1305520"/>
                  <a:pt x="1474028" y="1474161"/>
                </a:cubicBezTo>
                <a:cubicBezTo>
                  <a:pt x="1136783" y="1811359"/>
                  <a:pt x="590059" y="1811359"/>
                  <a:pt x="252814" y="1474161"/>
                </a:cubicBezTo>
                <a:cubicBezTo>
                  <a:pt x="84191" y="1305520"/>
                  <a:pt x="0" y="1084467"/>
                  <a:pt x="0" y="863414"/>
                </a:cubicBezTo>
                <a:cubicBezTo>
                  <a:pt x="0" y="642445"/>
                  <a:pt x="84191" y="421393"/>
                  <a:pt x="252814" y="252836"/>
                </a:cubicBezTo>
                <a:cubicBezTo>
                  <a:pt x="421437" y="84195"/>
                  <a:pt x="642429" y="0"/>
                  <a:pt x="863421" y="0"/>
                </a:cubicBezTo>
                <a:close/>
              </a:path>
            </a:pathLst>
          </a:custGeom>
        </p:spPr>
        <p:txBody>
          <a:bodyPr wrap="square">
            <a:noAutofit/>
          </a:bodyPr>
          <a:lstStyle>
            <a:lvl1pPr marL="0" indent="0">
              <a:buNone/>
              <a:defRPr sz="2100"/>
            </a:lvl1pPr>
          </a:lstStyle>
          <a:p>
            <a:endParaRPr lang="id-ID" dirty="0"/>
          </a:p>
        </p:txBody>
      </p:sp>
      <p:sp>
        <p:nvSpPr>
          <p:cNvPr id="8" name="Picture Placeholder 7"/>
          <p:cNvSpPr>
            <a:spLocks noGrp="1"/>
          </p:cNvSpPr>
          <p:nvPr>
            <p:ph type="pic" sz="quarter" idx="14"/>
          </p:nvPr>
        </p:nvSpPr>
        <p:spPr>
          <a:xfrm>
            <a:off x="7820103" y="4202566"/>
            <a:ext cx="2590503" cy="2590589"/>
          </a:xfrm>
          <a:custGeom>
            <a:avLst/>
            <a:gdLst>
              <a:gd name="connsiteX0" fmla="*/ 863421 w 1727002"/>
              <a:gd name="connsiteY0" fmla="*/ 0 h 1727059"/>
              <a:gd name="connsiteX1" fmla="*/ 1474028 w 1727002"/>
              <a:gd name="connsiteY1" fmla="*/ 252836 h 1727059"/>
              <a:gd name="connsiteX2" fmla="*/ 1727002 w 1727002"/>
              <a:gd name="connsiteY2" fmla="*/ 863414 h 1727059"/>
              <a:gd name="connsiteX3" fmla="*/ 1474028 w 1727002"/>
              <a:gd name="connsiteY3" fmla="*/ 1474161 h 1727059"/>
              <a:gd name="connsiteX4" fmla="*/ 252814 w 1727002"/>
              <a:gd name="connsiteY4" fmla="*/ 1474161 h 1727059"/>
              <a:gd name="connsiteX5" fmla="*/ 0 w 1727002"/>
              <a:gd name="connsiteY5" fmla="*/ 863414 h 1727059"/>
              <a:gd name="connsiteX6" fmla="*/ 252814 w 1727002"/>
              <a:gd name="connsiteY6" fmla="*/ 252836 h 1727059"/>
              <a:gd name="connsiteX7" fmla="*/ 863421 w 1727002"/>
              <a:gd name="connsiteY7" fmla="*/ 0 h 172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002" h="1727059">
                <a:moveTo>
                  <a:pt x="863421" y="0"/>
                </a:moveTo>
                <a:cubicBezTo>
                  <a:pt x="1084414" y="0"/>
                  <a:pt x="1305406" y="84195"/>
                  <a:pt x="1474028" y="252836"/>
                </a:cubicBezTo>
                <a:cubicBezTo>
                  <a:pt x="1642651" y="421393"/>
                  <a:pt x="1727002" y="642445"/>
                  <a:pt x="1727002" y="863414"/>
                </a:cubicBezTo>
                <a:cubicBezTo>
                  <a:pt x="1727002" y="1084467"/>
                  <a:pt x="1642651" y="1305520"/>
                  <a:pt x="1474028" y="1474161"/>
                </a:cubicBezTo>
                <a:cubicBezTo>
                  <a:pt x="1136783" y="1811359"/>
                  <a:pt x="590059" y="1811359"/>
                  <a:pt x="252814" y="1474161"/>
                </a:cubicBezTo>
                <a:cubicBezTo>
                  <a:pt x="84191" y="1305520"/>
                  <a:pt x="0" y="1084467"/>
                  <a:pt x="0" y="863414"/>
                </a:cubicBezTo>
                <a:cubicBezTo>
                  <a:pt x="0" y="642445"/>
                  <a:pt x="84191" y="421393"/>
                  <a:pt x="252814" y="252836"/>
                </a:cubicBezTo>
                <a:cubicBezTo>
                  <a:pt x="421437" y="84195"/>
                  <a:pt x="642429" y="0"/>
                  <a:pt x="863421" y="0"/>
                </a:cubicBezTo>
                <a:close/>
              </a:path>
            </a:pathLst>
          </a:custGeom>
        </p:spPr>
        <p:txBody>
          <a:bodyPr wrap="square">
            <a:noAutofit/>
          </a:bodyPr>
          <a:lstStyle>
            <a:lvl1pPr marL="0" indent="0">
              <a:buNone/>
              <a:defRPr sz="2100"/>
            </a:lvl1pPr>
          </a:lstStyle>
          <a:p>
            <a:endParaRPr lang="id-ID" dirty="0"/>
          </a:p>
        </p:txBody>
      </p:sp>
      <p:sp>
        <p:nvSpPr>
          <p:cNvPr id="6" name="Picture Placeholder 5"/>
          <p:cNvSpPr>
            <a:spLocks noGrp="1"/>
          </p:cNvSpPr>
          <p:nvPr>
            <p:ph type="pic" sz="quarter" idx="13"/>
          </p:nvPr>
        </p:nvSpPr>
        <p:spPr>
          <a:xfrm>
            <a:off x="5857310" y="4202566"/>
            <a:ext cx="2590503" cy="2590589"/>
          </a:xfrm>
          <a:custGeom>
            <a:avLst/>
            <a:gdLst>
              <a:gd name="connsiteX0" fmla="*/ 863421 w 1727002"/>
              <a:gd name="connsiteY0" fmla="*/ 0 h 1727059"/>
              <a:gd name="connsiteX1" fmla="*/ 1474028 w 1727002"/>
              <a:gd name="connsiteY1" fmla="*/ 252836 h 1727059"/>
              <a:gd name="connsiteX2" fmla="*/ 1727002 w 1727002"/>
              <a:gd name="connsiteY2" fmla="*/ 863414 h 1727059"/>
              <a:gd name="connsiteX3" fmla="*/ 1474028 w 1727002"/>
              <a:gd name="connsiteY3" fmla="*/ 1474161 h 1727059"/>
              <a:gd name="connsiteX4" fmla="*/ 252814 w 1727002"/>
              <a:gd name="connsiteY4" fmla="*/ 1474161 h 1727059"/>
              <a:gd name="connsiteX5" fmla="*/ 0 w 1727002"/>
              <a:gd name="connsiteY5" fmla="*/ 863414 h 1727059"/>
              <a:gd name="connsiteX6" fmla="*/ 252814 w 1727002"/>
              <a:gd name="connsiteY6" fmla="*/ 252836 h 1727059"/>
              <a:gd name="connsiteX7" fmla="*/ 863421 w 1727002"/>
              <a:gd name="connsiteY7" fmla="*/ 0 h 172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002" h="1727059">
                <a:moveTo>
                  <a:pt x="863421" y="0"/>
                </a:moveTo>
                <a:cubicBezTo>
                  <a:pt x="1084414" y="0"/>
                  <a:pt x="1305406" y="84195"/>
                  <a:pt x="1474028" y="252836"/>
                </a:cubicBezTo>
                <a:cubicBezTo>
                  <a:pt x="1642651" y="421393"/>
                  <a:pt x="1727002" y="642445"/>
                  <a:pt x="1727002" y="863414"/>
                </a:cubicBezTo>
                <a:cubicBezTo>
                  <a:pt x="1727002" y="1084467"/>
                  <a:pt x="1642651" y="1305520"/>
                  <a:pt x="1474028" y="1474161"/>
                </a:cubicBezTo>
                <a:cubicBezTo>
                  <a:pt x="1136783" y="1811359"/>
                  <a:pt x="590059" y="1811359"/>
                  <a:pt x="252814" y="1474161"/>
                </a:cubicBezTo>
                <a:cubicBezTo>
                  <a:pt x="84191" y="1305520"/>
                  <a:pt x="0" y="1084467"/>
                  <a:pt x="0" y="863414"/>
                </a:cubicBezTo>
                <a:cubicBezTo>
                  <a:pt x="0" y="642445"/>
                  <a:pt x="84191" y="421393"/>
                  <a:pt x="252814" y="252836"/>
                </a:cubicBezTo>
                <a:cubicBezTo>
                  <a:pt x="421437" y="84195"/>
                  <a:pt x="642429" y="0"/>
                  <a:pt x="863421" y="0"/>
                </a:cubicBez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966198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14" name="Picture Placeholder 13"/>
          <p:cNvSpPr>
            <a:spLocks noGrp="1"/>
          </p:cNvSpPr>
          <p:nvPr>
            <p:ph type="pic" sz="quarter" idx="15"/>
          </p:nvPr>
        </p:nvSpPr>
        <p:spPr>
          <a:xfrm>
            <a:off x="3960593" y="4205528"/>
            <a:ext cx="1533080" cy="1533000"/>
          </a:xfrm>
          <a:custGeom>
            <a:avLst/>
            <a:gdLst>
              <a:gd name="connsiteX0" fmla="*/ 511027 w 1022053"/>
              <a:gd name="connsiteY0" fmla="*/ 0 h 1022000"/>
              <a:gd name="connsiteX1" fmla="*/ 872356 w 1022053"/>
              <a:gd name="connsiteY1" fmla="*/ 149619 h 1022000"/>
              <a:gd name="connsiteX2" fmla="*/ 872356 w 1022053"/>
              <a:gd name="connsiteY2" fmla="*/ 872307 h 1022000"/>
              <a:gd name="connsiteX3" fmla="*/ 149697 w 1022053"/>
              <a:gd name="connsiteY3" fmla="*/ 872307 h 1022000"/>
              <a:gd name="connsiteX4" fmla="*/ 149697 w 1022053"/>
              <a:gd name="connsiteY4" fmla="*/ 149619 h 1022000"/>
              <a:gd name="connsiteX5" fmla="*/ 511027 w 1022053"/>
              <a:gd name="connsiteY5" fmla="*/ 0 h 102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053" h="1022000">
                <a:moveTo>
                  <a:pt x="511027" y="0"/>
                </a:moveTo>
                <a:cubicBezTo>
                  <a:pt x="641805" y="0"/>
                  <a:pt x="772636" y="49824"/>
                  <a:pt x="872356" y="149619"/>
                </a:cubicBezTo>
                <a:cubicBezTo>
                  <a:pt x="1071952" y="349161"/>
                  <a:pt x="1071952" y="672765"/>
                  <a:pt x="872356" y="872307"/>
                </a:cubicBezTo>
                <a:cubicBezTo>
                  <a:pt x="672812" y="1071898"/>
                  <a:pt x="349241" y="1071898"/>
                  <a:pt x="149697" y="872307"/>
                </a:cubicBezTo>
                <a:cubicBezTo>
                  <a:pt x="-49899" y="672765"/>
                  <a:pt x="-49899" y="349161"/>
                  <a:pt x="149697" y="149619"/>
                </a:cubicBezTo>
                <a:cubicBezTo>
                  <a:pt x="249417" y="49824"/>
                  <a:pt x="380248" y="0"/>
                  <a:pt x="511027" y="0"/>
                </a:cubicBezTo>
                <a:close/>
              </a:path>
            </a:pathLst>
          </a:custGeom>
        </p:spPr>
        <p:txBody>
          <a:bodyPr wrap="square">
            <a:noAutofit/>
          </a:bodyPr>
          <a:lstStyle>
            <a:lvl1pPr marL="0" indent="0">
              <a:buNone/>
              <a:defRPr sz="2100"/>
            </a:lvl1pPr>
          </a:lstStyle>
          <a:p>
            <a:endParaRPr lang="id-ID" dirty="0"/>
          </a:p>
        </p:txBody>
      </p:sp>
      <p:sp>
        <p:nvSpPr>
          <p:cNvPr id="16" name="Picture Placeholder 15"/>
          <p:cNvSpPr>
            <a:spLocks noGrp="1"/>
          </p:cNvSpPr>
          <p:nvPr>
            <p:ph type="pic" sz="quarter" idx="16"/>
          </p:nvPr>
        </p:nvSpPr>
        <p:spPr>
          <a:xfrm>
            <a:off x="7033080" y="4468918"/>
            <a:ext cx="876897" cy="877004"/>
          </a:xfrm>
          <a:custGeom>
            <a:avLst/>
            <a:gdLst>
              <a:gd name="connsiteX0" fmla="*/ 292299 w 584598"/>
              <a:gd name="connsiteY0" fmla="*/ 0 h 584669"/>
              <a:gd name="connsiteX1" fmla="*/ 499074 w 584598"/>
              <a:gd name="connsiteY1" fmla="*/ 85537 h 584669"/>
              <a:gd name="connsiteX2" fmla="*/ 584598 w 584598"/>
              <a:gd name="connsiteY2" fmla="*/ 292296 h 584669"/>
              <a:gd name="connsiteX3" fmla="*/ 499074 w 584598"/>
              <a:gd name="connsiteY3" fmla="*/ 499055 h 584669"/>
              <a:gd name="connsiteX4" fmla="*/ 85525 w 584598"/>
              <a:gd name="connsiteY4" fmla="*/ 499055 h 584669"/>
              <a:gd name="connsiteX5" fmla="*/ 0 w 584598"/>
              <a:gd name="connsiteY5" fmla="*/ 292296 h 584669"/>
              <a:gd name="connsiteX6" fmla="*/ 85525 w 584598"/>
              <a:gd name="connsiteY6" fmla="*/ 85537 h 584669"/>
              <a:gd name="connsiteX7" fmla="*/ 292299 w 584598"/>
              <a:gd name="connsiteY7" fmla="*/ 0 h 58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598" h="584669">
                <a:moveTo>
                  <a:pt x="292299" y="0"/>
                </a:moveTo>
                <a:cubicBezTo>
                  <a:pt x="367106" y="0"/>
                  <a:pt x="442021" y="28475"/>
                  <a:pt x="499074" y="85537"/>
                </a:cubicBezTo>
                <a:cubicBezTo>
                  <a:pt x="556153" y="142599"/>
                  <a:pt x="584598" y="217490"/>
                  <a:pt x="584598" y="292296"/>
                </a:cubicBezTo>
                <a:cubicBezTo>
                  <a:pt x="584598" y="367130"/>
                  <a:pt x="556153" y="441993"/>
                  <a:pt x="499074" y="499055"/>
                </a:cubicBezTo>
                <a:cubicBezTo>
                  <a:pt x="384942" y="613208"/>
                  <a:pt x="199684" y="613208"/>
                  <a:pt x="85525" y="499055"/>
                </a:cubicBezTo>
                <a:cubicBezTo>
                  <a:pt x="28472" y="441993"/>
                  <a:pt x="0" y="367130"/>
                  <a:pt x="0" y="292296"/>
                </a:cubicBezTo>
                <a:cubicBezTo>
                  <a:pt x="0" y="217490"/>
                  <a:pt x="28472" y="142599"/>
                  <a:pt x="85525" y="85537"/>
                </a:cubicBezTo>
                <a:cubicBezTo>
                  <a:pt x="142604" y="28475"/>
                  <a:pt x="217492" y="0"/>
                  <a:pt x="292299" y="0"/>
                </a:cubicBezTo>
                <a:close/>
              </a:path>
            </a:pathLst>
          </a:custGeom>
        </p:spPr>
        <p:txBody>
          <a:bodyPr wrap="square">
            <a:noAutofit/>
          </a:bodyPr>
          <a:lstStyle>
            <a:lvl1pPr marL="0" indent="0">
              <a:buNone/>
              <a:defRPr sz="2100"/>
            </a:lvl1pPr>
          </a:lstStyle>
          <a:p>
            <a:endParaRPr lang="id-ID" dirty="0"/>
          </a:p>
        </p:txBody>
      </p:sp>
      <p:sp>
        <p:nvSpPr>
          <p:cNvPr id="17" name="Picture Placeholder 16"/>
          <p:cNvSpPr>
            <a:spLocks noGrp="1"/>
          </p:cNvSpPr>
          <p:nvPr>
            <p:ph type="pic" sz="quarter" idx="17"/>
          </p:nvPr>
        </p:nvSpPr>
        <p:spPr>
          <a:xfrm>
            <a:off x="12265110" y="4468918"/>
            <a:ext cx="876897" cy="877004"/>
          </a:xfrm>
          <a:custGeom>
            <a:avLst/>
            <a:gdLst>
              <a:gd name="connsiteX0" fmla="*/ 292299 w 584598"/>
              <a:gd name="connsiteY0" fmla="*/ 0 h 584669"/>
              <a:gd name="connsiteX1" fmla="*/ 499074 w 584598"/>
              <a:gd name="connsiteY1" fmla="*/ 85537 h 584669"/>
              <a:gd name="connsiteX2" fmla="*/ 584598 w 584598"/>
              <a:gd name="connsiteY2" fmla="*/ 292296 h 584669"/>
              <a:gd name="connsiteX3" fmla="*/ 499074 w 584598"/>
              <a:gd name="connsiteY3" fmla="*/ 499055 h 584669"/>
              <a:gd name="connsiteX4" fmla="*/ 85525 w 584598"/>
              <a:gd name="connsiteY4" fmla="*/ 499055 h 584669"/>
              <a:gd name="connsiteX5" fmla="*/ 0 w 584598"/>
              <a:gd name="connsiteY5" fmla="*/ 292296 h 584669"/>
              <a:gd name="connsiteX6" fmla="*/ 85525 w 584598"/>
              <a:gd name="connsiteY6" fmla="*/ 85537 h 584669"/>
              <a:gd name="connsiteX7" fmla="*/ 292299 w 584598"/>
              <a:gd name="connsiteY7" fmla="*/ 0 h 58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598" h="584669">
                <a:moveTo>
                  <a:pt x="292299" y="0"/>
                </a:moveTo>
                <a:cubicBezTo>
                  <a:pt x="367106" y="0"/>
                  <a:pt x="442021" y="28475"/>
                  <a:pt x="499074" y="85537"/>
                </a:cubicBezTo>
                <a:cubicBezTo>
                  <a:pt x="556153" y="142599"/>
                  <a:pt x="584598" y="217490"/>
                  <a:pt x="584598" y="292296"/>
                </a:cubicBezTo>
                <a:cubicBezTo>
                  <a:pt x="584598" y="367130"/>
                  <a:pt x="556153" y="441993"/>
                  <a:pt x="499074" y="499055"/>
                </a:cubicBezTo>
                <a:cubicBezTo>
                  <a:pt x="384942" y="613208"/>
                  <a:pt x="199684" y="613208"/>
                  <a:pt x="85525" y="499055"/>
                </a:cubicBezTo>
                <a:cubicBezTo>
                  <a:pt x="28472" y="441993"/>
                  <a:pt x="0" y="367130"/>
                  <a:pt x="0" y="292296"/>
                </a:cubicBezTo>
                <a:cubicBezTo>
                  <a:pt x="0" y="217490"/>
                  <a:pt x="28472" y="142599"/>
                  <a:pt x="85525" y="85537"/>
                </a:cubicBezTo>
                <a:cubicBezTo>
                  <a:pt x="142604" y="28475"/>
                  <a:pt x="217492" y="0"/>
                  <a:pt x="292299" y="0"/>
                </a:cubicBezTo>
                <a:close/>
              </a:path>
            </a:pathLst>
          </a:custGeom>
        </p:spPr>
        <p:txBody>
          <a:bodyPr wrap="square">
            <a:noAutofit/>
          </a:bodyPr>
          <a:lstStyle>
            <a:lvl1pPr marL="0" indent="0">
              <a:buNone/>
              <a:defRPr sz="2100"/>
            </a:lvl1pPr>
          </a:lstStyle>
          <a:p>
            <a:endParaRPr lang="id-ID" dirty="0"/>
          </a:p>
        </p:txBody>
      </p:sp>
      <p:sp>
        <p:nvSpPr>
          <p:cNvPr id="18" name="Picture Placeholder 17"/>
          <p:cNvSpPr>
            <a:spLocks noGrp="1"/>
          </p:cNvSpPr>
          <p:nvPr>
            <p:ph type="pic" sz="quarter" idx="18"/>
          </p:nvPr>
        </p:nvSpPr>
        <p:spPr>
          <a:xfrm>
            <a:off x="7033080" y="6546185"/>
            <a:ext cx="876897" cy="877004"/>
          </a:xfrm>
          <a:custGeom>
            <a:avLst/>
            <a:gdLst>
              <a:gd name="connsiteX0" fmla="*/ 292299 w 584598"/>
              <a:gd name="connsiteY0" fmla="*/ 0 h 584669"/>
              <a:gd name="connsiteX1" fmla="*/ 499074 w 584598"/>
              <a:gd name="connsiteY1" fmla="*/ 85537 h 584669"/>
              <a:gd name="connsiteX2" fmla="*/ 584598 w 584598"/>
              <a:gd name="connsiteY2" fmla="*/ 292296 h 584669"/>
              <a:gd name="connsiteX3" fmla="*/ 499074 w 584598"/>
              <a:gd name="connsiteY3" fmla="*/ 499055 h 584669"/>
              <a:gd name="connsiteX4" fmla="*/ 85525 w 584598"/>
              <a:gd name="connsiteY4" fmla="*/ 499055 h 584669"/>
              <a:gd name="connsiteX5" fmla="*/ 0 w 584598"/>
              <a:gd name="connsiteY5" fmla="*/ 292296 h 584669"/>
              <a:gd name="connsiteX6" fmla="*/ 85525 w 584598"/>
              <a:gd name="connsiteY6" fmla="*/ 85537 h 584669"/>
              <a:gd name="connsiteX7" fmla="*/ 292299 w 584598"/>
              <a:gd name="connsiteY7" fmla="*/ 0 h 58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598" h="584669">
                <a:moveTo>
                  <a:pt x="292299" y="0"/>
                </a:moveTo>
                <a:cubicBezTo>
                  <a:pt x="367106" y="0"/>
                  <a:pt x="442021" y="28475"/>
                  <a:pt x="499074" y="85537"/>
                </a:cubicBezTo>
                <a:cubicBezTo>
                  <a:pt x="556153" y="142599"/>
                  <a:pt x="584598" y="217490"/>
                  <a:pt x="584598" y="292296"/>
                </a:cubicBezTo>
                <a:cubicBezTo>
                  <a:pt x="584598" y="367130"/>
                  <a:pt x="556153" y="441993"/>
                  <a:pt x="499074" y="499055"/>
                </a:cubicBezTo>
                <a:cubicBezTo>
                  <a:pt x="384942" y="613208"/>
                  <a:pt x="199684" y="613208"/>
                  <a:pt x="85525" y="499055"/>
                </a:cubicBezTo>
                <a:cubicBezTo>
                  <a:pt x="28472" y="441993"/>
                  <a:pt x="0" y="367130"/>
                  <a:pt x="0" y="292296"/>
                </a:cubicBezTo>
                <a:cubicBezTo>
                  <a:pt x="0" y="217490"/>
                  <a:pt x="28472" y="142599"/>
                  <a:pt x="85525" y="85537"/>
                </a:cubicBezTo>
                <a:cubicBezTo>
                  <a:pt x="142604" y="28475"/>
                  <a:pt x="217492" y="0"/>
                  <a:pt x="292299" y="0"/>
                </a:cubicBezTo>
                <a:close/>
              </a:path>
            </a:pathLst>
          </a:custGeom>
        </p:spPr>
        <p:txBody>
          <a:bodyPr wrap="square">
            <a:noAutofit/>
          </a:bodyPr>
          <a:lstStyle>
            <a:lvl1pPr marL="0" indent="0">
              <a:buNone/>
              <a:defRPr sz="2100"/>
            </a:lvl1pPr>
          </a:lstStyle>
          <a:p>
            <a:endParaRPr lang="id-ID" dirty="0"/>
          </a:p>
        </p:txBody>
      </p:sp>
      <p:sp>
        <p:nvSpPr>
          <p:cNvPr id="19" name="Picture Placeholder 18"/>
          <p:cNvSpPr>
            <a:spLocks noGrp="1"/>
          </p:cNvSpPr>
          <p:nvPr>
            <p:ph type="pic" sz="quarter" idx="19"/>
          </p:nvPr>
        </p:nvSpPr>
        <p:spPr>
          <a:xfrm>
            <a:off x="12265110" y="6546185"/>
            <a:ext cx="876897" cy="877004"/>
          </a:xfrm>
          <a:custGeom>
            <a:avLst/>
            <a:gdLst>
              <a:gd name="connsiteX0" fmla="*/ 292299 w 584598"/>
              <a:gd name="connsiteY0" fmla="*/ 0 h 584669"/>
              <a:gd name="connsiteX1" fmla="*/ 499074 w 584598"/>
              <a:gd name="connsiteY1" fmla="*/ 85537 h 584669"/>
              <a:gd name="connsiteX2" fmla="*/ 584598 w 584598"/>
              <a:gd name="connsiteY2" fmla="*/ 292296 h 584669"/>
              <a:gd name="connsiteX3" fmla="*/ 499074 w 584598"/>
              <a:gd name="connsiteY3" fmla="*/ 499055 h 584669"/>
              <a:gd name="connsiteX4" fmla="*/ 85525 w 584598"/>
              <a:gd name="connsiteY4" fmla="*/ 499055 h 584669"/>
              <a:gd name="connsiteX5" fmla="*/ 0 w 584598"/>
              <a:gd name="connsiteY5" fmla="*/ 292296 h 584669"/>
              <a:gd name="connsiteX6" fmla="*/ 85525 w 584598"/>
              <a:gd name="connsiteY6" fmla="*/ 85537 h 584669"/>
              <a:gd name="connsiteX7" fmla="*/ 292299 w 584598"/>
              <a:gd name="connsiteY7" fmla="*/ 0 h 58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598" h="584669">
                <a:moveTo>
                  <a:pt x="292299" y="0"/>
                </a:moveTo>
                <a:cubicBezTo>
                  <a:pt x="367106" y="0"/>
                  <a:pt x="442021" y="28475"/>
                  <a:pt x="499074" y="85537"/>
                </a:cubicBezTo>
                <a:cubicBezTo>
                  <a:pt x="556153" y="142599"/>
                  <a:pt x="584598" y="217490"/>
                  <a:pt x="584598" y="292296"/>
                </a:cubicBezTo>
                <a:cubicBezTo>
                  <a:pt x="584598" y="367130"/>
                  <a:pt x="556153" y="441993"/>
                  <a:pt x="499074" y="499055"/>
                </a:cubicBezTo>
                <a:cubicBezTo>
                  <a:pt x="384942" y="613208"/>
                  <a:pt x="199684" y="613208"/>
                  <a:pt x="85525" y="499055"/>
                </a:cubicBezTo>
                <a:cubicBezTo>
                  <a:pt x="28472" y="441993"/>
                  <a:pt x="0" y="367130"/>
                  <a:pt x="0" y="292296"/>
                </a:cubicBezTo>
                <a:cubicBezTo>
                  <a:pt x="0" y="217490"/>
                  <a:pt x="28472" y="142599"/>
                  <a:pt x="85525" y="85537"/>
                </a:cubicBezTo>
                <a:cubicBezTo>
                  <a:pt x="142604" y="28475"/>
                  <a:pt x="217492" y="0"/>
                  <a:pt x="292299" y="0"/>
                </a:cubicBezTo>
                <a:close/>
              </a:path>
            </a:pathLst>
          </a:custGeom>
        </p:spPr>
        <p:txBody>
          <a:bodyPr wrap="square">
            <a:noAutofit/>
          </a:bodyPr>
          <a:lstStyle>
            <a:lvl1pPr marL="0" indent="0">
              <a:buNone/>
              <a:defRPr sz="2100"/>
            </a:lvl1pPr>
          </a:lstStyle>
          <a:p>
            <a:endParaRPr lang="id-ID" dirty="0"/>
          </a:p>
        </p:txBody>
      </p:sp>
      <p:sp>
        <p:nvSpPr>
          <p:cNvPr id="20" name="Picture Placeholder 19"/>
          <p:cNvSpPr>
            <a:spLocks noGrp="1"/>
          </p:cNvSpPr>
          <p:nvPr>
            <p:ph type="pic" sz="quarter" idx="20"/>
          </p:nvPr>
        </p:nvSpPr>
        <p:spPr>
          <a:xfrm>
            <a:off x="12265110" y="8317114"/>
            <a:ext cx="876897" cy="877004"/>
          </a:xfrm>
          <a:custGeom>
            <a:avLst/>
            <a:gdLst>
              <a:gd name="connsiteX0" fmla="*/ 292299 w 584598"/>
              <a:gd name="connsiteY0" fmla="*/ 0 h 584669"/>
              <a:gd name="connsiteX1" fmla="*/ 499074 w 584598"/>
              <a:gd name="connsiteY1" fmla="*/ 85537 h 584669"/>
              <a:gd name="connsiteX2" fmla="*/ 584598 w 584598"/>
              <a:gd name="connsiteY2" fmla="*/ 292296 h 584669"/>
              <a:gd name="connsiteX3" fmla="*/ 499074 w 584598"/>
              <a:gd name="connsiteY3" fmla="*/ 499055 h 584669"/>
              <a:gd name="connsiteX4" fmla="*/ 85525 w 584598"/>
              <a:gd name="connsiteY4" fmla="*/ 499055 h 584669"/>
              <a:gd name="connsiteX5" fmla="*/ 0 w 584598"/>
              <a:gd name="connsiteY5" fmla="*/ 292296 h 584669"/>
              <a:gd name="connsiteX6" fmla="*/ 85525 w 584598"/>
              <a:gd name="connsiteY6" fmla="*/ 85537 h 584669"/>
              <a:gd name="connsiteX7" fmla="*/ 292299 w 584598"/>
              <a:gd name="connsiteY7" fmla="*/ 0 h 58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598" h="584669">
                <a:moveTo>
                  <a:pt x="292299" y="0"/>
                </a:moveTo>
                <a:cubicBezTo>
                  <a:pt x="367106" y="0"/>
                  <a:pt x="442021" y="28475"/>
                  <a:pt x="499074" y="85537"/>
                </a:cubicBezTo>
                <a:cubicBezTo>
                  <a:pt x="556153" y="142599"/>
                  <a:pt x="584598" y="217490"/>
                  <a:pt x="584598" y="292296"/>
                </a:cubicBezTo>
                <a:cubicBezTo>
                  <a:pt x="584598" y="367130"/>
                  <a:pt x="556153" y="441993"/>
                  <a:pt x="499074" y="499055"/>
                </a:cubicBezTo>
                <a:cubicBezTo>
                  <a:pt x="384942" y="613208"/>
                  <a:pt x="199684" y="613208"/>
                  <a:pt x="85525" y="499055"/>
                </a:cubicBezTo>
                <a:cubicBezTo>
                  <a:pt x="28472" y="441993"/>
                  <a:pt x="0" y="367130"/>
                  <a:pt x="0" y="292296"/>
                </a:cubicBezTo>
                <a:cubicBezTo>
                  <a:pt x="0" y="217490"/>
                  <a:pt x="28472" y="142599"/>
                  <a:pt x="85525" y="85537"/>
                </a:cubicBezTo>
                <a:cubicBezTo>
                  <a:pt x="142604" y="28475"/>
                  <a:pt x="217492" y="0"/>
                  <a:pt x="292299" y="0"/>
                </a:cubicBez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221375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1719236" y="4665711"/>
            <a:ext cx="2378274" cy="5073255"/>
          </a:xfrm>
          <a:custGeom>
            <a:avLst/>
            <a:gdLst>
              <a:gd name="connsiteX0" fmla="*/ 33105 w 1585516"/>
              <a:gd name="connsiteY0" fmla="*/ 0 h 3382170"/>
              <a:gd name="connsiteX1" fmla="*/ 1552558 w 1585516"/>
              <a:gd name="connsiteY1" fmla="*/ 0 h 3382170"/>
              <a:gd name="connsiteX2" fmla="*/ 1585516 w 1585516"/>
              <a:gd name="connsiteY2" fmla="*/ 33195 h 3382170"/>
              <a:gd name="connsiteX3" fmla="*/ 1585516 w 1585516"/>
              <a:gd name="connsiteY3" fmla="*/ 3349288 h 3382170"/>
              <a:gd name="connsiteX4" fmla="*/ 1552558 w 1585516"/>
              <a:gd name="connsiteY4" fmla="*/ 3382170 h 3382170"/>
              <a:gd name="connsiteX5" fmla="*/ 33105 w 1585516"/>
              <a:gd name="connsiteY5" fmla="*/ 3382170 h 3382170"/>
              <a:gd name="connsiteX6" fmla="*/ 0 w 1585516"/>
              <a:gd name="connsiteY6" fmla="*/ 3349288 h 3382170"/>
              <a:gd name="connsiteX7" fmla="*/ 0 w 1585516"/>
              <a:gd name="connsiteY7" fmla="*/ 33195 h 3382170"/>
              <a:gd name="connsiteX8" fmla="*/ 33105 w 1585516"/>
              <a:gd name="connsiteY8" fmla="*/ 0 h 338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516" h="3382170">
                <a:moveTo>
                  <a:pt x="33105" y="0"/>
                </a:moveTo>
                <a:lnTo>
                  <a:pt x="1552558" y="0"/>
                </a:lnTo>
                <a:cubicBezTo>
                  <a:pt x="1570835" y="0"/>
                  <a:pt x="1585516" y="14875"/>
                  <a:pt x="1585516" y="33195"/>
                </a:cubicBezTo>
                <a:lnTo>
                  <a:pt x="1585516" y="3349288"/>
                </a:lnTo>
                <a:cubicBezTo>
                  <a:pt x="1585516" y="3367451"/>
                  <a:pt x="1570835" y="3382170"/>
                  <a:pt x="1552558" y="3382170"/>
                </a:cubicBezTo>
                <a:lnTo>
                  <a:pt x="33105" y="3382170"/>
                </a:lnTo>
                <a:cubicBezTo>
                  <a:pt x="14901" y="3382170"/>
                  <a:pt x="0" y="3367451"/>
                  <a:pt x="0" y="3349288"/>
                </a:cubicBezTo>
                <a:lnTo>
                  <a:pt x="0" y="33195"/>
                </a:lnTo>
                <a:cubicBezTo>
                  <a:pt x="0" y="14875"/>
                  <a:pt x="14901" y="0"/>
                  <a:pt x="33105" y="0"/>
                </a:cubicBezTo>
                <a:close/>
              </a:path>
            </a:pathLst>
          </a:custGeom>
        </p:spPr>
        <p:txBody>
          <a:bodyPr wrap="square">
            <a:noAutofit/>
          </a:bodyPr>
          <a:lstStyle>
            <a:lvl1pPr marL="0" indent="0">
              <a:buNone/>
              <a:defRPr sz="2100"/>
            </a:lvl1pPr>
          </a:lstStyle>
          <a:p>
            <a:endParaRPr lang="id-ID" dirty="0"/>
          </a:p>
        </p:txBody>
      </p:sp>
      <p:sp>
        <p:nvSpPr>
          <p:cNvPr id="21" name="Picture Placeholder 20"/>
          <p:cNvSpPr>
            <a:spLocks noGrp="1"/>
          </p:cNvSpPr>
          <p:nvPr>
            <p:ph type="pic" sz="quarter" idx="14"/>
          </p:nvPr>
        </p:nvSpPr>
        <p:spPr>
          <a:xfrm>
            <a:off x="4837065" y="4665711"/>
            <a:ext cx="2378274" cy="5073255"/>
          </a:xfrm>
          <a:custGeom>
            <a:avLst/>
            <a:gdLst>
              <a:gd name="connsiteX0" fmla="*/ 33105 w 1585516"/>
              <a:gd name="connsiteY0" fmla="*/ 0 h 3382170"/>
              <a:gd name="connsiteX1" fmla="*/ 1552558 w 1585516"/>
              <a:gd name="connsiteY1" fmla="*/ 0 h 3382170"/>
              <a:gd name="connsiteX2" fmla="*/ 1585516 w 1585516"/>
              <a:gd name="connsiteY2" fmla="*/ 33195 h 3382170"/>
              <a:gd name="connsiteX3" fmla="*/ 1585516 w 1585516"/>
              <a:gd name="connsiteY3" fmla="*/ 3349288 h 3382170"/>
              <a:gd name="connsiteX4" fmla="*/ 1552558 w 1585516"/>
              <a:gd name="connsiteY4" fmla="*/ 3382170 h 3382170"/>
              <a:gd name="connsiteX5" fmla="*/ 33105 w 1585516"/>
              <a:gd name="connsiteY5" fmla="*/ 3382170 h 3382170"/>
              <a:gd name="connsiteX6" fmla="*/ 0 w 1585516"/>
              <a:gd name="connsiteY6" fmla="*/ 3349288 h 3382170"/>
              <a:gd name="connsiteX7" fmla="*/ 0 w 1585516"/>
              <a:gd name="connsiteY7" fmla="*/ 33195 h 3382170"/>
              <a:gd name="connsiteX8" fmla="*/ 33105 w 1585516"/>
              <a:gd name="connsiteY8" fmla="*/ 0 h 338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516" h="3382170">
                <a:moveTo>
                  <a:pt x="33105" y="0"/>
                </a:moveTo>
                <a:lnTo>
                  <a:pt x="1552558" y="0"/>
                </a:lnTo>
                <a:cubicBezTo>
                  <a:pt x="1570835" y="0"/>
                  <a:pt x="1585516" y="14875"/>
                  <a:pt x="1585516" y="33195"/>
                </a:cubicBezTo>
                <a:lnTo>
                  <a:pt x="1585516" y="3349288"/>
                </a:lnTo>
                <a:cubicBezTo>
                  <a:pt x="1585516" y="3367451"/>
                  <a:pt x="1570835" y="3382170"/>
                  <a:pt x="1552558" y="3382170"/>
                </a:cubicBezTo>
                <a:lnTo>
                  <a:pt x="33105" y="3382170"/>
                </a:lnTo>
                <a:cubicBezTo>
                  <a:pt x="14901" y="3382170"/>
                  <a:pt x="0" y="3367451"/>
                  <a:pt x="0" y="3349288"/>
                </a:cubicBezTo>
                <a:lnTo>
                  <a:pt x="0" y="33195"/>
                </a:lnTo>
                <a:cubicBezTo>
                  <a:pt x="0" y="14875"/>
                  <a:pt x="14901" y="0"/>
                  <a:pt x="33105" y="0"/>
                </a:cubicBezTo>
                <a:close/>
              </a:path>
            </a:pathLst>
          </a:custGeom>
        </p:spPr>
        <p:txBody>
          <a:bodyPr wrap="square">
            <a:noAutofit/>
          </a:bodyPr>
          <a:lstStyle>
            <a:lvl1pPr marL="0" indent="0">
              <a:buNone/>
              <a:defRPr sz="2100"/>
            </a:lvl1pPr>
          </a:lstStyle>
          <a:p>
            <a:endParaRPr lang="id-ID" dirty="0"/>
          </a:p>
        </p:txBody>
      </p:sp>
      <p:sp>
        <p:nvSpPr>
          <p:cNvPr id="22" name="Picture Placeholder 21"/>
          <p:cNvSpPr>
            <a:spLocks noGrp="1"/>
          </p:cNvSpPr>
          <p:nvPr>
            <p:ph type="pic" sz="quarter" idx="15"/>
          </p:nvPr>
        </p:nvSpPr>
        <p:spPr>
          <a:xfrm>
            <a:off x="7954865" y="4665711"/>
            <a:ext cx="2378274" cy="5073255"/>
          </a:xfrm>
          <a:custGeom>
            <a:avLst/>
            <a:gdLst>
              <a:gd name="connsiteX0" fmla="*/ 33105 w 1585516"/>
              <a:gd name="connsiteY0" fmla="*/ 0 h 3382170"/>
              <a:gd name="connsiteX1" fmla="*/ 1552558 w 1585516"/>
              <a:gd name="connsiteY1" fmla="*/ 0 h 3382170"/>
              <a:gd name="connsiteX2" fmla="*/ 1585516 w 1585516"/>
              <a:gd name="connsiteY2" fmla="*/ 33195 h 3382170"/>
              <a:gd name="connsiteX3" fmla="*/ 1585516 w 1585516"/>
              <a:gd name="connsiteY3" fmla="*/ 3349288 h 3382170"/>
              <a:gd name="connsiteX4" fmla="*/ 1552558 w 1585516"/>
              <a:gd name="connsiteY4" fmla="*/ 3382170 h 3382170"/>
              <a:gd name="connsiteX5" fmla="*/ 33105 w 1585516"/>
              <a:gd name="connsiteY5" fmla="*/ 3382170 h 3382170"/>
              <a:gd name="connsiteX6" fmla="*/ 0 w 1585516"/>
              <a:gd name="connsiteY6" fmla="*/ 3349288 h 3382170"/>
              <a:gd name="connsiteX7" fmla="*/ 0 w 1585516"/>
              <a:gd name="connsiteY7" fmla="*/ 33195 h 3382170"/>
              <a:gd name="connsiteX8" fmla="*/ 33105 w 1585516"/>
              <a:gd name="connsiteY8" fmla="*/ 0 h 338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516" h="3382170">
                <a:moveTo>
                  <a:pt x="33105" y="0"/>
                </a:moveTo>
                <a:lnTo>
                  <a:pt x="1552558" y="0"/>
                </a:lnTo>
                <a:cubicBezTo>
                  <a:pt x="1570835" y="0"/>
                  <a:pt x="1585516" y="14875"/>
                  <a:pt x="1585516" y="33195"/>
                </a:cubicBezTo>
                <a:lnTo>
                  <a:pt x="1585516" y="3349288"/>
                </a:lnTo>
                <a:cubicBezTo>
                  <a:pt x="1585516" y="3367451"/>
                  <a:pt x="1570835" y="3382170"/>
                  <a:pt x="1552558" y="3382170"/>
                </a:cubicBezTo>
                <a:lnTo>
                  <a:pt x="33105" y="3382170"/>
                </a:lnTo>
                <a:cubicBezTo>
                  <a:pt x="14901" y="3382170"/>
                  <a:pt x="0" y="3367451"/>
                  <a:pt x="0" y="3349288"/>
                </a:cubicBezTo>
                <a:lnTo>
                  <a:pt x="0" y="33195"/>
                </a:lnTo>
                <a:cubicBezTo>
                  <a:pt x="0" y="14875"/>
                  <a:pt x="14901" y="0"/>
                  <a:pt x="33105" y="0"/>
                </a:cubicBezTo>
                <a:close/>
              </a:path>
            </a:pathLst>
          </a:custGeom>
        </p:spPr>
        <p:txBody>
          <a:bodyPr wrap="square">
            <a:noAutofit/>
          </a:bodyPr>
          <a:lstStyle>
            <a:lvl1pPr marL="0" indent="0">
              <a:buNone/>
              <a:defRPr sz="2100"/>
            </a:lvl1pPr>
          </a:lstStyle>
          <a:p>
            <a:endParaRPr lang="id-ID" dirty="0"/>
          </a:p>
        </p:txBody>
      </p:sp>
      <p:sp>
        <p:nvSpPr>
          <p:cNvPr id="23" name="Picture Placeholder 22"/>
          <p:cNvSpPr>
            <a:spLocks noGrp="1"/>
          </p:cNvSpPr>
          <p:nvPr>
            <p:ph type="pic" sz="quarter" idx="16"/>
          </p:nvPr>
        </p:nvSpPr>
        <p:spPr>
          <a:xfrm>
            <a:off x="11072664" y="4665711"/>
            <a:ext cx="2378274" cy="5073255"/>
          </a:xfrm>
          <a:custGeom>
            <a:avLst/>
            <a:gdLst>
              <a:gd name="connsiteX0" fmla="*/ 33105 w 1585516"/>
              <a:gd name="connsiteY0" fmla="*/ 0 h 3382170"/>
              <a:gd name="connsiteX1" fmla="*/ 1552558 w 1585516"/>
              <a:gd name="connsiteY1" fmla="*/ 0 h 3382170"/>
              <a:gd name="connsiteX2" fmla="*/ 1585516 w 1585516"/>
              <a:gd name="connsiteY2" fmla="*/ 33195 h 3382170"/>
              <a:gd name="connsiteX3" fmla="*/ 1585516 w 1585516"/>
              <a:gd name="connsiteY3" fmla="*/ 3349288 h 3382170"/>
              <a:gd name="connsiteX4" fmla="*/ 1552558 w 1585516"/>
              <a:gd name="connsiteY4" fmla="*/ 3382170 h 3382170"/>
              <a:gd name="connsiteX5" fmla="*/ 33105 w 1585516"/>
              <a:gd name="connsiteY5" fmla="*/ 3382170 h 3382170"/>
              <a:gd name="connsiteX6" fmla="*/ 0 w 1585516"/>
              <a:gd name="connsiteY6" fmla="*/ 3349288 h 3382170"/>
              <a:gd name="connsiteX7" fmla="*/ 0 w 1585516"/>
              <a:gd name="connsiteY7" fmla="*/ 33195 h 3382170"/>
              <a:gd name="connsiteX8" fmla="*/ 33105 w 1585516"/>
              <a:gd name="connsiteY8" fmla="*/ 0 h 338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516" h="3382170">
                <a:moveTo>
                  <a:pt x="33105" y="0"/>
                </a:moveTo>
                <a:lnTo>
                  <a:pt x="1552558" y="0"/>
                </a:lnTo>
                <a:cubicBezTo>
                  <a:pt x="1570835" y="0"/>
                  <a:pt x="1585516" y="14875"/>
                  <a:pt x="1585516" y="33195"/>
                </a:cubicBezTo>
                <a:lnTo>
                  <a:pt x="1585516" y="3349288"/>
                </a:lnTo>
                <a:cubicBezTo>
                  <a:pt x="1585516" y="3367451"/>
                  <a:pt x="1570835" y="3382170"/>
                  <a:pt x="1552558" y="3382170"/>
                </a:cubicBezTo>
                <a:lnTo>
                  <a:pt x="33105" y="3382170"/>
                </a:lnTo>
                <a:cubicBezTo>
                  <a:pt x="14901" y="3382170"/>
                  <a:pt x="0" y="3367451"/>
                  <a:pt x="0" y="3349288"/>
                </a:cubicBezTo>
                <a:lnTo>
                  <a:pt x="0" y="33195"/>
                </a:lnTo>
                <a:cubicBezTo>
                  <a:pt x="0" y="14875"/>
                  <a:pt x="14901" y="0"/>
                  <a:pt x="33105" y="0"/>
                </a:cubicBez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15043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8792124" y="0"/>
            <a:ext cx="9495876" cy="10287000"/>
          </a:xfrm>
          <a:prstGeom prst="rect">
            <a:avLst/>
          </a:pr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543237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8792124" y="0"/>
            <a:ext cx="9495876" cy="10287000"/>
          </a:xfrm>
          <a:prstGeom prst="rect">
            <a:avLst/>
          </a:pr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4096016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7075887" y="1554684"/>
            <a:ext cx="1979193" cy="1979193"/>
          </a:xfrm>
          <a:custGeom>
            <a:avLst/>
            <a:gdLst>
              <a:gd name="connsiteX0" fmla="*/ 0 w 1319462"/>
              <a:gd name="connsiteY0" fmla="*/ 0 h 1319462"/>
              <a:gd name="connsiteX1" fmla="*/ 1319462 w 1319462"/>
              <a:gd name="connsiteY1" fmla="*/ 0 h 1319462"/>
              <a:gd name="connsiteX2" fmla="*/ 1319462 w 1319462"/>
              <a:gd name="connsiteY2" fmla="*/ 1319462 h 1319462"/>
              <a:gd name="connsiteX3" fmla="*/ 0 w 1319462"/>
              <a:gd name="connsiteY3" fmla="*/ 1319462 h 1319462"/>
            </a:gdLst>
            <a:ahLst/>
            <a:cxnLst>
              <a:cxn ang="0">
                <a:pos x="connsiteX0" y="connsiteY0"/>
              </a:cxn>
              <a:cxn ang="0">
                <a:pos x="connsiteX1" y="connsiteY1"/>
              </a:cxn>
              <a:cxn ang="0">
                <a:pos x="connsiteX2" y="connsiteY2"/>
              </a:cxn>
              <a:cxn ang="0">
                <a:pos x="connsiteX3" y="connsiteY3"/>
              </a:cxn>
            </a:cxnLst>
            <a:rect l="l" t="t" r="r" b="b"/>
            <a:pathLst>
              <a:path w="1319462" h="1319462">
                <a:moveTo>
                  <a:pt x="0" y="0"/>
                </a:moveTo>
                <a:lnTo>
                  <a:pt x="1319462" y="0"/>
                </a:lnTo>
                <a:lnTo>
                  <a:pt x="1319462" y="1319462"/>
                </a:lnTo>
                <a:lnTo>
                  <a:pt x="0" y="1319462"/>
                </a:lnTo>
                <a:close/>
              </a:path>
            </a:pathLst>
          </a:custGeom>
        </p:spPr>
        <p:txBody>
          <a:bodyPr wrap="square">
            <a:noAutofit/>
          </a:bodyPr>
          <a:lstStyle>
            <a:lvl1pPr marL="0" indent="0">
              <a:buNone/>
              <a:defRPr sz="2100"/>
            </a:lvl1pPr>
          </a:lstStyle>
          <a:p>
            <a:endParaRPr lang="id-ID" dirty="0"/>
          </a:p>
        </p:txBody>
      </p:sp>
      <p:sp>
        <p:nvSpPr>
          <p:cNvPr id="17" name="Picture Placeholder 16"/>
          <p:cNvSpPr>
            <a:spLocks noGrp="1"/>
          </p:cNvSpPr>
          <p:nvPr>
            <p:ph type="pic" sz="quarter" idx="14"/>
          </p:nvPr>
        </p:nvSpPr>
        <p:spPr>
          <a:xfrm>
            <a:off x="9613697" y="1554684"/>
            <a:ext cx="1979193" cy="1979193"/>
          </a:xfrm>
          <a:custGeom>
            <a:avLst/>
            <a:gdLst>
              <a:gd name="connsiteX0" fmla="*/ 0 w 1319462"/>
              <a:gd name="connsiteY0" fmla="*/ 0 h 1319462"/>
              <a:gd name="connsiteX1" fmla="*/ 1319462 w 1319462"/>
              <a:gd name="connsiteY1" fmla="*/ 0 h 1319462"/>
              <a:gd name="connsiteX2" fmla="*/ 1319462 w 1319462"/>
              <a:gd name="connsiteY2" fmla="*/ 1319462 h 1319462"/>
              <a:gd name="connsiteX3" fmla="*/ 0 w 1319462"/>
              <a:gd name="connsiteY3" fmla="*/ 1319462 h 1319462"/>
            </a:gdLst>
            <a:ahLst/>
            <a:cxnLst>
              <a:cxn ang="0">
                <a:pos x="connsiteX0" y="connsiteY0"/>
              </a:cxn>
              <a:cxn ang="0">
                <a:pos x="connsiteX1" y="connsiteY1"/>
              </a:cxn>
              <a:cxn ang="0">
                <a:pos x="connsiteX2" y="connsiteY2"/>
              </a:cxn>
              <a:cxn ang="0">
                <a:pos x="connsiteX3" y="connsiteY3"/>
              </a:cxn>
            </a:cxnLst>
            <a:rect l="l" t="t" r="r" b="b"/>
            <a:pathLst>
              <a:path w="1319462" h="1319462">
                <a:moveTo>
                  <a:pt x="0" y="0"/>
                </a:moveTo>
                <a:lnTo>
                  <a:pt x="1319462" y="0"/>
                </a:lnTo>
                <a:lnTo>
                  <a:pt x="1319462" y="1319462"/>
                </a:lnTo>
                <a:lnTo>
                  <a:pt x="0" y="1319462"/>
                </a:lnTo>
                <a:close/>
              </a:path>
            </a:pathLst>
          </a:custGeom>
        </p:spPr>
        <p:txBody>
          <a:bodyPr wrap="square">
            <a:noAutofit/>
          </a:bodyPr>
          <a:lstStyle>
            <a:lvl1pPr marL="0" indent="0">
              <a:buNone/>
              <a:defRPr sz="2100"/>
            </a:lvl1pPr>
          </a:lstStyle>
          <a:p>
            <a:endParaRPr lang="id-ID" dirty="0"/>
          </a:p>
        </p:txBody>
      </p:sp>
      <p:sp>
        <p:nvSpPr>
          <p:cNvPr id="18" name="Picture Placeholder 17"/>
          <p:cNvSpPr>
            <a:spLocks noGrp="1"/>
          </p:cNvSpPr>
          <p:nvPr>
            <p:ph type="pic" sz="quarter" idx="15"/>
          </p:nvPr>
        </p:nvSpPr>
        <p:spPr>
          <a:xfrm>
            <a:off x="12151512" y="1554684"/>
            <a:ext cx="1979193" cy="1979193"/>
          </a:xfrm>
          <a:custGeom>
            <a:avLst/>
            <a:gdLst>
              <a:gd name="connsiteX0" fmla="*/ 0 w 1319462"/>
              <a:gd name="connsiteY0" fmla="*/ 0 h 1319462"/>
              <a:gd name="connsiteX1" fmla="*/ 1319462 w 1319462"/>
              <a:gd name="connsiteY1" fmla="*/ 0 h 1319462"/>
              <a:gd name="connsiteX2" fmla="*/ 1319462 w 1319462"/>
              <a:gd name="connsiteY2" fmla="*/ 1319462 h 1319462"/>
              <a:gd name="connsiteX3" fmla="*/ 0 w 1319462"/>
              <a:gd name="connsiteY3" fmla="*/ 1319462 h 1319462"/>
            </a:gdLst>
            <a:ahLst/>
            <a:cxnLst>
              <a:cxn ang="0">
                <a:pos x="connsiteX0" y="connsiteY0"/>
              </a:cxn>
              <a:cxn ang="0">
                <a:pos x="connsiteX1" y="connsiteY1"/>
              </a:cxn>
              <a:cxn ang="0">
                <a:pos x="connsiteX2" y="connsiteY2"/>
              </a:cxn>
              <a:cxn ang="0">
                <a:pos x="connsiteX3" y="connsiteY3"/>
              </a:cxn>
            </a:cxnLst>
            <a:rect l="l" t="t" r="r" b="b"/>
            <a:pathLst>
              <a:path w="1319462" h="1319462">
                <a:moveTo>
                  <a:pt x="0" y="0"/>
                </a:moveTo>
                <a:lnTo>
                  <a:pt x="1319462" y="0"/>
                </a:lnTo>
                <a:lnTo>
                  <a:pt x="1319462" y="1319462"/>
                </a:lnTo>
                <a:lnTo>
                  <a:pt x="0" y="1319462"/>
                </a:lnTo>
                <a:close/>
              </a:path>
            </a:pathLst>
          </a:custGeom>
        </p:spPr>
        <p:txBody>
          <a:bodyPr wrap="square">
            <a:noAutofit/>
          </a:bodyPr>
          <a:lstStyle>
            <a:lvl1pPr marL="0" indent="0">
              <a:buNone/>
              <a:defRPr sz="2100"/>
            </a:lvl1pPr>
          </a:lstStyle>
          <a:p>
            <a:endParaRPr lang="id-ID" dirty="0"/>
          </a:p>
        </p:txBody>
      </p:sp>
      <p:sp>
        <p:nvSpPr>
          <p:cNvPr id="19" name="Picture Placeholder 18"/>
          <p:cNvSpPr>
            <a:spLocks noGrp="1"/>
          </p:cNvSpPr>
          <p:nvPr>
            <p:ph type="pic" sz="quarter" idx="16"/>
          </p:nvPr>
        </p:nvSpPr>
        <p:spPr>
          <a:xfrm>
            <a:off x="14689322" y="1554684"/>
            <a:ext cx="1979193" cy="1979193"/>
          </a:xfrm>
          <a:custGeom>
            <a:avLst/>
            <a:gdLst>
              <a:gd name="connsiteX0" fmla="*/ 0 w 1319462"/>
              <a:gd name="connsiteY0" fmla="*/ 0 h 1319462"/>
              <a:gd name="connsiteX1" fmla="*/ 1319462 w 1319462"/>
              <a:gd name="connsiteY1" fmla="*/ 0 h 1319462"/>
              <a:gd name="connsiteX2" fmla="*/ 1319462 w 1319462"/>
              <a:gd name="connsiteY2" fmla="*/ 1319462 h 1319462"/>
              <a:gd name="connsiteX3" fmla="*/ 0 w 1319462"/>
              <a:gd name="connsiteY3" fmla="*/ 1319462 h 1319462"/>
            </a:gdLst>
            <a:ahLst/>
            <a:cxnLst>
              <a:cxn ang="0">
                <a:pos x="connsiteX0" y="connsiteY0"/>
              </a:cxn>
              <a:cxn ang="0">
                <a:pos x="connsiteX1" y="connsiteY1"/>
              </a:cxn>
              <a:cxn ang="0">
                <a:pos x="connsiteX2" y="connsiteY2"/>
              </a:cxn>
              <a:cxn ang="0">
                <a:pos x="connsiteX3" y="connsiteY3"/>
              </a:cxn>
            </a:cxnLst>
            <a:rect l="l" t="t" r="r" b="b"/>
            <a:pathLst>
              <a:path w="1319462" h="1319462">
                <a:moveTo>
                  <a:pt x="0" y="0"/>
                </a:moveTo>
                <a:lnTo>
                  <a:pt x="1319462" y="0"/>
                </a:lnTo>
                <a:lnTo>
                  <a:pt x="1319462" y="1319462"/>
                </a:lnTo>
                <a:lnTo>
                  <a:pt x="0" y="1319462"/>
                </a:lnTo>
                <a:close/>
              </a:path>
            </a:pathLst>
          </a:custGeom>
        </p:spPr>
        <p:txBody>
          <a:bodyPr wrap="square">
            <a:noAutofit/>
          </a:bodyPr>
          <a:lstStyle>
            <a:lvl1pPr marL="0" indent="0">
              <a:buNone/>
              <a:defRPr sz="2100"/>
            </a:lvl1pPr>
          </a:lstStyle>
          <a:p>
            <a:endParaRPr lang="id-ID" dirty="0"/>
          </a:p>
        </p:txBody>
      </p:sp>
      <p:sp>
        <p:nvSpPr>
          <p:cNvPr id="20" name="Picture Placeholder 19"/>
          <p:cNvSpPr>
            <a:spLocks noGrp="1"/>
          </p:cNvSpPr>
          <p:nvPr>
            <p:ph type="pic" sz="quarter" idx="17"/>
          </p:nvPr>
        </p:nvSpPr>
        <p:spPr>
          <a:xfrm>
            <a:off x="7075887" y="4008353"/>
            <a:ext cx="1979193" cy="1979193"/>
          </a:xfrm>
          <a:custGeom>
            <a:avLst/>
            <a:gdLst>
              <a:gd name="connsiteX0" fmla="*/ 0 w 1319462"/>
              <a:gd name="connsiteY0" fmla="*/ 0 h 1319462"/>
              <a:gd name="connsiteX1" fmla="*/ 1319462 w 1319462"/>
              <a:gd name="connsiteY1" fmla="*/ 0 h 1319462"/>
              <a:gd name="connsiteX2" fmla="*/ 1319462 w 1319462"/>
              <a:gd name="connsiteY2" fmla="*/ 1319462 h 1319462"/>
              <a:gd name="connsiteX3" fmla="*/ 0 w 1319462"/>
              <a:gd name="connsiteY3" fmla="*/ 1319462 h 1319462"/>
            </a:gdLst>
            <a:ahLst/>
            <a:cxnLst>
              <a:cxn ang="0">
                <a:pos x="connsiteX0" y="connsiteY0"/>
              </a:cxn>
              <a:cxn ang="0">
                <a:pos x="connsiteX1" y="connsiteY1"/>
              </a:cxn>
              <a:cxn ang="0">
                <a:pos x="connsiteX2" y="connsiteY2"/>
              </a:cxn>
              <a:cxn ang="0">
                <a:pos x="connsiteX3" y="connsiteY3"/>
              </a:cxn>
            </a:cxnLst>
            <a:rect l="l" t="t" r="r" b="b"/>
            <a:pathLst>
              <a:path w="1319462" h="1319462">
                <a:moveTo>
                  <a:pt x="0" y="0"/>
                </a:moveTo>
                <a:lnTo>
                  <a:pt x="1319462" y="0"/>
                </a:lnTo>
                <a:lnTo>
                  <a:pt x="1319462" y="1319462"/>
                </a:lnTo>
                <a:lnTo>
                  <a:pt x="0" y="1319462"/>
                </a:lnTo>
                <a:close/>
              </a:path>
            </a:pathLst>
          </a:custGeom>
        </p:spPr>
        <p:txBody>
          <a:bodyPr wrap="square">
            <a:noAutofit/>
          </a:bodyPr>
          <a:lstStyle>
            <a:lvl1pPr marL="0" indent="0">
              <a:buNone/>
              <a:defRPr sz="2100"/>
            </a:lvl1pPr>
          </a:lstStyle>
          <a:p>
            <a:endParaRPr lang="id-ID" dirty="0"/>
          </a:p>
        </p:txBody>
      </p:sp>
      <p:sp>
        <p:nvSpPr>
          <p:cNvPr id="21" name="Picture Placeholder 20"/>
          <p:cNvSpPr>
            <a:spLocks noGrp="1"/>
          </p:cNvSpPr>
          <p:nvPr>
            <p:ph type="pic" sz="quarter" idx="18"/>
          </p:nvPr>
        </p:nvSpPr>
        <p:spPr>
          <a:xfrm>
            <a:off x="9613697" y="4008353"/>
            <a:ext cx="1979193" cy="1979193"/>
          </a:xfrm>
          <a:custGeom>
            <a:avLst/>
            <a:gdLst>
              <a:gd name="connsiteX0" fmla="*/ 0 w 1319462"/>
              <a:gd name="connsiteY0" fmla="*/ 0 h 1319462"/>
              <a:gd name="connsiteX1" fmla="*/ 1319462 w 1319462"/>
              <a:gd name="connsiteY1" fmla="*/ 0 h 1319462"/>
              <a:gd name="connsiteX2" fmla="*/ 1319462 w 1319462"/>
              <a:gd name="connsiteY2" fmla="*/ 1319462 h 1319462"/>
              <a:gd name="connsiteX3" fmla="*/ 0 w 1319462"/>
              <a:gd name="connsiteY3" fmla="*/ 1319462 h 1319462"/>
            </a:gdLst>
            <a:ahLst/>
            <a:cxnLst>
              <a:cxn ang="0">
                <a:pos x="connsiteX0" y="connsiteY0"/>
              </a:cxn>
              <a:cxn ang="0">
                <a:pos x="connsiteX1" y="connsiteY1"/>
              </a:cxn>
              <a:cxn ang="0">
                <a:pos x="connsiteX2" y="connsiteY2"/>
              </a:cxn>
              <a:cxn ang="0">
                <a:pos x="connsiteX3" y="connsiteY3"/>
              </a:cxn>
            </a:cxnLst>
            <a:rect l="l" t="t" r="r" b="b"/>
            <a:pathLst>
              <a:path w="1319462" h="1319462">
                <a:moveTo>
                  <a:pt x="0" y="0"/>
                </a:moveTo>
                <a:lnTo>
                  <a:pt x="1319462" y="0"/>
                </a:lnTo>
                <a:lnTo>
                  <a:pt x="1319462" y="1319462"/>
                </a:lnTo>
                <a:lnTo>
                  <a:pt x="0" y="1319462"/>
                </a:lnTo>
                <a:close/>
              </a:path>
            </a:pathLst>
          </a:custGeom>
        </p:spPr>
        <p:txBody>
          <a:bodyPr wrap="square">
            <a:noAutofit/>
          </a:bodyPr>
          <a:lstStyle>
            <a:lvl1pPr marL="0" indent="0">
              <a:buNone/>
              <a:defRPr sz="2100"/>
            </a:lvl1pPr>
          </a:lstStyle>
          <a:p>
            <a:endParaRPr lang="id-ID" dirty="0"/>
          </a:p>
        </p:txBody>
      </p:sp>
      <p:sp>
        <p:nvSpPr>
          <p:cNvPr id="22" name="Picture Placeholder 21"/>
          <p:cNvSpPr>
            <a:spLocks noGrp="1"/>
          </p:cNvSpPr>
          <p:nvPr>
            <p:ph type="pic" sz="quarter" idx="19"/>
          </p:nvPr>
        </p:nvSpPr>
        <p:spPr>
          <a:xfrm>
            <a:off x="12151512" y="4008353"/>
            <a:ext cx="1979193" cy="1979193"/>
          </a:xfrm>
          <a:custGeom>
            <a:avLst/>
            <a:gdLst>
              <a:gd name="connsiteX0" fmla="*/ 0 w 1319462"/>
              <a:gd name="connsiteY0" fmla="*/ 0 h 1319462"/>
              <a:gd name="connsiteX1" fmla="*/ 1319462 w 1319462"/>
              <a:gd name="connsiteY1" fmla="*/ 0 h 1319462"/>
              <a:gd name="connsiteX2" fmla="*/ 1319462 w 1319462"/>
              <a:gd name="connsiteY2" fmla="*/ 1319462 h 1319462"/>
              <a:gd name="connsiteX3" fmla="*/ 0 w 1319462"/>
              <a:gd name="connsiteY3" fmla="*/ 1319462 h 1319462"/>
            </a:gdLst>
            <a:ahLst/>
            <a:cxnLst>
              <a:cxn ang="0">
                <a:pos x="connsiteX0" y="connsiteY0"/>
              </a:cxn>
              <a:cxn ang="0">
                <a:pos x="connsiteX1" y="connsiteY1"/>
              </a:cxn>
              <a:cxn ang="0">
                <a:pos x="connsiteX2" y="connsiteY2"/>
              </a:cxn>
              <a:cxn ang="0">
                <a:pos x="connsiteX3" y="connsiteY3"/>
              </a:cxn>
            </a:cxnLst>
            <a:rect l="l" t="t" r="r" b="b"/>
            <a:pathLst>
              <a:path w="1319462" h="1319462">
                <a:moveTo>
                  <a:pt x="0" y="0"/>
                </a:moveTo>
                <a:lnTo>
                  <a:pt x="1319462" y="0"/>
                </a:lnTo>
                <a:lnTo>
                  <a:pt x="1319462" y="1319462"/>
                </a:lnTo>
                <a:lnTo>
                  <a:pt x="0" y="1319462"/>
                </a:lnTo>
                <a:close/>
              </a:path>
            </a:pathLst>
          </a:custGeom>
        </p:spPr>
        <p:txBody>
          <a:bodyPr wrap="square">
            <a:noAutofit/>
          </a:bodyPr>
          <a:lstStyle>
            <a:lvl1pPr marL="0" indent="0">
              <a:buNone/>
              <a:defRPr sz="2100"/>
            </a:lvl1pPr>
          </a:lstStyle>
          <a:p>
            <a:endParaRPr lang="id-ID" dirty="0"/>
          </a:p>
        </p:txBody>
      </p:sp>
      <p:sp>
        <p:nvSpPr>
          <p:cNvPr id="23" name="Picture Placeholder 22"/>
          <p:cNvSpPr>
            <a:spLocks noGrp="1"/>
          </p:cNvSpPr>
          <p:nvPr>
            <p:ph type="pic" sz="quarter" idx="20"/>
          </p:nvPr>
        </p:nvSpPr>
        <p:spPr>
          <a:xfrm>
            <a:off x="14689322" y="4008353"/>
            <a:ext cx="1979193" cy="1979193"/>
          </a:xfrm>
          <a:custGeom>
            <a:avLst/>
            <a:gdLst>
              <a:gd name="connsiteX0" fmla="*/ 0 w 1319462"/>
              <a:gd name="connsiteY0" fmla="*/ 0 h 1319462"/>
              <a:gd name="connsiteX1" fmla="*/ 1319462 w 1319462"/>
              <a:gd name="connsiteY1" fmla="*/ 0 h 1319462"/>
              <a:gd name="connsiteX2" fmla="*/ 1319462 w 1319462"/>
              <a:gd name="connsiteY2" fmla="*/ 1319462 h 1319462"/>
              <a:gd name="connsiteX3" fmla="*/ 0 w 1319462"/>
              <a:gd name="connsiteY3" fmla="*/ 1319462 h 1319462"/>
            </a:gdLst>
            <a:ahLst/>
            <a:cxnLst>
              <a:cxn ang="0">
                <a:pos x="connsiteX0" y="connsiteY0"/>
              </a:cxn>
              <a:cxn ang="0">
                <a:pos x="connsiteX1" y="connsiteY1"/>
              </a:cxn>
              <a:cxn ang="0">
                <a:pos x="connsiteX2" y="connsiteY2"/>
              </a:cxn>
              <a:cxn ang="0">
                <a:pos x="connsiteX3" y="connsiteY3"/>
              </a:cxn>
            </a:cxnLst>
            <a:rect l="l" t="t" r="r" b="b"/>
            <a:pathLst>
              <a:path w="1319462" h="1319462">
                <a:moveTo>
                  <a:pt x="0" y="0"/>
                </a:moveTo>
                <a:lnTo>
                  <a:pt x="1319462" y="0"/>
                </a:lnTo>
                <a:lnTo>
                  <a:pt x="1319462" y="1319462"/>
                </a:lnTo>
                <a:lnTo>
                  <a:pt x="0" y="1319462"/>
                </a:lnTo>
                <a:close/>
              </a:path>
            </a:pathLst>
          </a:custGeom>
        </p:spPr>
        <p:txBody>
          <a:bodyPr wrap="square">
            <a:noAutofit/>
          </a:bodyPr>
          <a:lstStyle>
            <a:lvl1pPr marL="0" indent="0">
              <a:buNone/>
              <a:defRPr sz="2100"/>
            </a:lvl1pPr>
          </a:lstStyle>
          <a:p>
            <a:endParaRPr lang="id-ID" dirty="0"/>
          </a:p>
        </p:txBody>
      </p:sp>
      <p:sp>
        <p:nvSpPr>
          <p:cNvPr id="24" name="Picture Placeholder 23"/>
          <p:cNvSpPr>
            <a:spLocks noGrp="1"/>
          </p:cNvSpPr>
          <p:nvPr>
            <p:ph type="pic" sz="quarter" idx="21"/>
          </p:nvPr>
        </p:nvSpPr>
        <p:spPr>
          <a:xfrm>
            <a:off x="7075887" y="6462024"/>
            <a:ext cx="1979193" cy="1979193"/>
          </a:xfrm>
          <a:custGeom>
            <a:avLst/>
            <a:gdLst>
              <a:gd name="connsiteX0" fmla="*/ 0 w 1319462"/>
              <a:gd name="connsiteY0" fmla="*/ 0 h 1319462"/>
              <a:gd name="connsiteX1" fmla="*/ 1319462 w 1319462"/>
              <a:gd name="connsiteY1" fmla="*/ 0 h 1319462"/>
              <a:gd name="connsiteX2" fmla="*/ 1319462 w 1319462"/>
              <a:gd name="connsiteY2" fmla="*/ 1319462 h 1319462"/>
              <a:gd name="connsiteX3" fmla="*/ 0 w 1319462"/>
              <a:gd name="connsiteY3" fmla="*/ 1319462 h 1319462"/>
            </a:gdLst>
            <a:ahLst/>
            <a:cxnLst>
              <a:cxn ang="0">
                <a:pos x="connsiteX0" y="connsiteY0"/>
              </a:cxn>
              <a:cxn ang="0">
                <a:pos x="connsiteX1" y="connsiteY1"/>
              </a:cxn>
              <a:cxn ang="0">
                <a:pos x="connsiteX2" y="connsiteY2"/>
              </a:cxn>
              <a:cxn ang="0">
                <a:pos x="connsiteX3" y="connsiteY3"/>
              </a:cxn>
            </a:cxnLst>
            <a:rect l="l" t="t" r="r" b="b"/>
            <a:pathLst>
              <a:path w="1319462" h="1319462">
                <a:moveTo>
                  <a:pt x="0" y="0"/>
                </a:moveTo>
                <a:lnTo>
                  <a:pt x="1319462" y="0"/>
                </a:lnTo>
                <a:lnTo>
                  <a:pt x="1319462" y="1319462"/>
                </a:lnTo>
                <a:lnTo>
                  <a:pt x="0" y="1319462"/>
                </a:lnTo>
                <a:close/>
              </a:path>
            </a:pathLst>
          </a:custGeom>
        </p:spPr>
        <p:txBody>
          <a:bodyPr wrap="square">
            <a:noAutofit/>
          </a:bodyPr>
          <a:lstStyle>
            <a:lvl1pPr marL="0" indent="0">
              <a:buNone/>
              <a:defRPr sz="2100"/>
            </a:lvl1pPr>
          </a:lstStyle>
          <a:p>
            <a:endParaRPr lang="id-ID" dirty="0"/>
          </a:p>
        </p:txBody>
      </p:sp>
      <p:sp>
        <p:nvSpPr>
          <p:cNvPr id="25" name="Picture Placeholder 24"/>
          <p:cNvSpPr>
            <a:spLocks noGrp="1"/>
          </p:cNvSpPr>
          <p:nvPr>
            <p:ph type="pic" sz="quarter" idx="22"/>
          </p:nvPr>
        </p:nvSpPr>
        <p:spPr>
          <a:xfrm>
            <a:off x="9613697" y="6462024"/>
            <a:ext cx="1979193" cy="1979193"/>
          </a:xfrm>
          <a:custGeom>
            <a:avLst/>
            <a:gdLst>
              <a:gd name="connsiteX0" fmla="*/ 0 w 1319462"/>
              <a:gd name="connsiteY0" fmla="*/ 0 h 1319462"/>
              <a:gd name="connsiteX1" fmla="*/ 1319462 w 1319462"/>
              <a:gd name="connsiteY1" fmla="*/ 0 h 1319462"/>
              <a:gd name="connsiteX2" fmla="*/ 1319462 w 1319462"/>
              <a:gd name="connsiteY2" fmla="*/ 1319462 h 1319462"/>
              <a:gd name="connsiteX3" fmla="*/ 0 w 1319462"/>
              <a:gd name="connsiteY3" fmla="*/ 1319462 h 1319462"/>
            </a:gdLst>
            <a:ahLst/>
            <a:cxnLst>
              <a:cxn ang="0">
                <a:pos x="connsiteX0" y="connsiteY0"/>
              </a:cxn>
              <a:cxn ang="0">
                <a:pos x="connsiteX1" y="connsiteY1"/>
              </a:cxn>
              <a:cxn ang="0">
                <a:pos x="connsiteX2" y="connsiteY2"/>
              </a:cxn>
              <a:cxn ang="0">
                <a:pos x="connsiteX3" y="connsiteY3"/>
              </a:cxn>
            </a:cxnLst>
            <a:rect l="l" t="t" r="r" b="b"/>
            <a:pathLst>
              <a:path w="1319462" h="1319462">
                <a:moveTo>
                  <a:pt x="0" y="0"/>
                </a:moveTo>
                <a:lnTo>
                  <a:pt x="1319462" y="0"/>
                </a:lnTo>
                <a:lnTo>
                  <a:pt x="1319462" y="1319462"/>
                </a:lnTo>
                <a:lnTo>
                  <a:pt x="0" y="1319462"/>
                </a:lnTo>
                <a:close/>
              </a:path>
            </a:pathLst>
          </a:custGeom>
        </p:spPr>
        <p:txBody>
          <a:bodyPr wrap="square">
            <a:noAutofit/>
          </a:bodyPr>
          <a:lstStyle>
            <a:lvl1pPr marL="0" indent="0">
              <a:buNone/>
              <a:defRPr sz="2100"/>
            </a:lvl1pPr>
          </a:lstStyle>
          <a:p>
            <a:endParaRPr lang="id-ID" dirty="0"/>
          </a:p>
        </p:txBody>
      </p:sp>
      <p:sp>
        <p:nvSpPr>
          <p:cNvPr id="26" name="Picture Placeholder 25"/>
          <p:cNvSpPr>
            <a:spLocks noGrp="1"/>
          </p:cNvSpPr>
          <p:nvPr>
            <p:ph type="pic" sz="quarter" idx="23"/>
          </p:nvPr>
        </p:nvSpPr>
        <p:spPr>
          <a:xfrm>
            <a:off x="12151512" y="6462024"/>
            <a:ext cx="1979193" cy="1979193"/>
          </a:xfrm>
          <a:custGeom>
            <a:avLst/>
            <a:gdLst>
              <a:gd name="connsiteX0" fmla="*/ 0 w 1319462"/>
              <a:gd name="connsiteY0" fmla="*/ 0 h 1319462"/>
              <a:gd name="connsiteX1" fmla="*/ 1319462 w 1319462"/>
              <a:gd name="connsiteY1" fmla="*/ 0 h 1319462"/>
              <a:gd name="connsiteX2" fmla="*/ 1319462 w 1319462"/>
              <a:gd name="connsiteY2" fmla="*/ 1319462 h 1319462"/>
              <a:gd name="connsiteX3" fmla="*/ 0 w 1319462"/>
              <a:gd name="connsiteY3" fmla="*/ 1319462 h 1319462"/>
            </a:gdLst>
            <a:ahLst/>
            <a:cxnLst>
              <a:cxn ang="0">
                <a:pos x="connsiteX0" y="connsiteY0"/>
              </a:cxn>
              <a:cxn ang="0">
                <a:pos x="connsiteX1" y="connsiteY1"/>
              </a:cxn>
              <a:cxn ang="0">
                <a:pos x="connsiteX2" y="connsiteY2"/>
              </a:cxn>
              <a:cxn ang="0">
                <a:pos x="connsiteX3" y="connsiteY3"/>
              </a:cxn>
            </a:cxnLst>
            <a:rect l="l" t="t" r="r" b="b"/>
            <a:pathLst>
              <a:path w="1319462" h="1319462">
                <a:moveTo>
                  <a:pt x="0" y="0"/>
                </a:moveTo>
                <a:lnTo>
                  <a:pt x="1319462" y="0"/>
                </a:lnTo>
                <a:lnTo>
                  <a:pt x="1319462" y="1319462"/>
                </a:lnTo>
                <a:lnTo>
                  <a:pt x="0" y="1319462"/>
                </a:lnTo>
                <a:close/>
              </a:path>
            </a:pathLst>
          </a:custGeom>
        </p:spPr>
        <p:txBody>
          <a:bodyPr wrap="square">
            <a:noAutofit/>
          </a:bodyPr>
          <a:lstStyle>
            <a:lvl1pPr marL="0" indent="0">
              <a:buNone/>
              <a:defRPr sz="2100"/>
            </a:lvl1pPr>
          </a:lstStyle>
          <a:p>
            <a:endParaRPr lang="id-ID" dirty="0"/>
          </a:p>
        </p:txBody>
      </p:sp>
      <p:sp>
        <p:nvSpPr>
          <p:cNvPr id="27" name="Picture Placeholder 26"/>
          <p:cNvSpPr>
            <a:spLocks noGrp="1"/>
          </p:cNvSpPr>
          <p:nvPr>
            <p:ph type="pic" sz="quarter" idx="24"/>
          </p:nvPr>
        </p:nvSpPr>
        <p:spPr>
          <a:xfrm>
            <a:off x="14689322" y="6462024"/>
            <a:ext cx="1979193" cy="1979193"/>
          </a:xfrm>
          <a:custGeom>
            <a:avLst/>
            <a:gdLst>
              <a:gd name="connsiteX0" fmla="*/ 0 w 1319462"/>
              <a:gd name="connsiteY0" fmla="*/ 0 h 1319462"/>
              <a:gd name="connsiteX1" fmla="*/ 1319462 w 1319462"/>
              <a:gd name="connsiteY1" fmla="*/ 0 h 1319462"/>
              <a:gd name="connsiteX2" fmla="*/ 1319462 w 1319462"/>
              <a:gd name="connsiteY2" fmla="*/ 1319462 h 1319462"/>
              <a:gd name="connsiteX3" fmla="*/ 0 w 1319462"/>
              <a:gd name="connsiteY3" fmla="*/ 1319462 h 1319462"/>
            </a:gdLst>
            <a:ahLst/>
            <a:cxnLst>
              <a:cxn ang="0">
                <a:pos x="connsiteX0" y="connsiteY0"/>
              </a:cxn>
              <a:cxn ang="0">
                <a:pos x="connsiteX1" y="connsiteY1"/>
              </a:cxn>
              <a:cxn ang="0">
                <a:pos x="connsiteX2" y="connsiteY2"/>
              </a:cxn>
              <a:cxn ang="0">
                <a:pos x="connsiteX3" y="connsiteY3"/>
              </a:cxn>
            </a:cxnLst>
            <a:rect l="l" t="t" r="r" b="b"/>
            <a:pathLst>
              <a:path w="1319462" h="1319462">
                <a:moveTo>
                  <a:pt x="0" y="0"/>
                </a:moveTo>
                <a:lnTo>
                  <a:pt x="1319462" y="0"/>
                </a:lnTo>
                <a:lnTo>
                  <a:pt x="1319462" y="1319462"/>
                </a:lnTo>
                <a:lnTo>
                  <a:pt x="0" y="1319462"/>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528172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8288000" cy="10287000"/>
          </a:xfrm>
          <a:custGeom>
            <a:avLst/>
            <a:gdLst>
              <a:gd name="connsiteX0" fmla="*/ 33105 w 1585516"/>
              <a:gd name="connsiteY0" fmla="*/ 0 h 3382170"/>
              <a:gd name="connsiteX1" fmla="*/ 1552558 w 1585516"/>
              <a:gd name="connsiteY1" fmla="*/ 0 h 3382170"/>
              <a:gd name="connsiteX2" fmla="*/ 1585516 w 1585516"/>
              <a:gd name="connsiteY2" fmla="*/ 33195 h 3382170"/>
              <a:gd name="connsiteX3" fmla="*/ 1585516 w 1585516"/>
              <a:gd name="connsiteY3" fmla="*/ 3349288 h 3382170"/>
              <a:gd name="connsiteX4" fmla="*/ 1552558 w 1585516"/>
              <a:gd name="connsiteY4" fmla="*/ 3382170 h 3382170"/>
              <a:gd name="connsiteX5" fmla="*/ 33105 w 1585516"/>
              <a:gd name="connsiteY5" fmla="*/ 3382170 h 3382170"/>
              <a:gd name="connsiteX6" fmla="*/ 0 w 1585516"/>
              <a:gd name="connsiteY6" fmla="*/ 3349288 h 3382170"/>
              <a:gd name="connsiteX7" fmla="*/ 0 w 1585516"/>
              <a:gd name="connsiteY7" fmla="*/ 33195 h 3382170"/>
              <a:gd name="connsiteX8" fmla="*/ 33105 w 1585516"/>
              <a:gd name="connsiteY8" fmla="*/ 0 h 338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516" h="3382170">
                <a:moveTo>
                  <a:pt x="33105" y="0"/>
                </a:moveTo>
                <a:lnTo>
                  <a:pt x="1552558" y="0"/>
                </a:lnTo>
                <a:cubicBezTo>
                  <a:pt x="1570835" y="0"/>
                  <a:pt x="1585516" y="14875"/>
                  <a:pt x="1585516" y="33195"/>
                </a:cubicBezTo>
                <a:lnTo>
                  <a:pt x="1585516" y="3349288"/>
                </a:lnTo>
                <a:cubicBezTo>
                  <a:pt x="1585516" y="3367451"/>
                  <a:pt x="1570835" y="3382170"/>
                  <a:pt x="1552558" y="3382170"/>
                </a:cubicBezTo>
                <a:lnTo>
                  <a:pt x="33105" y="3382170"/>
                </a:lnTo>
                <a:cubicBezTo>
                  <a:pt x="14901" y="3382170"/>
                  <a:pt x="0" y="3367451"/>
                  <a:pt x="0" y="3349288"/>
                </a:cubicBezTo>
                <a:lnTo>
                  <a:pt x="0" y="33195"/>
                </a:lnTo>
                <a:cubicBezTo>
                  <a:pt x="0" y="14875"/>
                  <a:pt x="14901" y="0"/>
                  <a:pt x="33105" y="0"/>
                </a:cubicBez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1478663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937754" y="1005429"/>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
        <p:nvSpPr>
          <p:cNvPr id="10" name="Picture Placeholder 9"/>
          <p:cNvSpPr>
            <a:spLocks noGrp="1"/>
          </p:cNvSpPr>
          <p:nvPr>
            <p:ph type="pic" sz="quarter" idx="14"/>
          </p:nvPr>
        </p:nvSpPr>
        <p:spPr>
          <a:xfrm>
            <a:off x="3858208" y="1005429"/>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
        <p:nvSpPr>
          <p:cNvPr id="11" name="Picture Placeholder 10"/>
          <p:cNvSpPr>
            <a:spLocks noGrp="1"/>
          </p:cNvSpPr>
          <p:nvPr>
            <p:ph type="pic" sz="quarter" idx="15"/>
          </p:nvPr>
        </p:nvSpPr>
        <p:spPr>
          <a:xfrm>
            <a:off x="937754" y="3931295"/>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
        <p:nvSpPr>
          <p:cNvPr id="12" name="Picture Placeholder 11"/>
          <p:cNvSpPr>
            <a:spLocks noGrp="1"/>
          </p:cNvSpPr>
          <p:nvPr>
            <p:ph type="pic" sz="quarter" idx="16"/>
          </p:nvPr>
        </p:nvSpPr>
        <p:spPr>
          <a:xfrm>
            <a:off x="3858208" y="3931295"/>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
        <p:nvSpPr>
          <p:cNvPr id="14" name="Picture Placeholder 13"/>
          <p:cNvSpPr>
            <a:spLocks noGrp="1"/>
          </p:cNvSpPr>
          <p:nvPr>
            <p:ph type="pic" sz="quarter" idx="17"/>
          </p:nvPr>
        </p:nvSpPr>
        <p:spPr>
          <a:xfrm>
            <a:off x="937754" y="6857160"/>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
        <p:nvSpPr>
          <p:cNvPr id="15" name="Picture Placeholder 14"/>
          <p:cNvSpPr>
            <a:spLocks noGrp="1"/>
          </p:cNvSpPr>
          <p:nvPr>
            <p:ph type="pic" sz="quarter" idx="18"/>
          </p:nvPr>
        </p:nvSpPr>
        <p:spPr>
          <a:xfrm>
            <a:off x="3858208" y="6857160"/>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626400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2302439" y="4323071"/>
            <a:ext cx="2333343" cy="2286132"/>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25" name="Picture Placeholder 24"/>
          <p:cNvSpPr>
            <a:spLocks noGrp="1"/>
          </p:cNvSpPr>
          <p:nvPr>
            <p:ph type="pic" sz="quarter" idx="15"/>
          </p:nvPr>
        </p:nvSpPr>
        <p:spPr>
          <a:xfrm>
            <a:off x="5135943" y="4323071"/>
            <a:ext cx="2333343" cy="2286132"/>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26" name="Picture Placeholder 25"/>
          <p:cNvSpPr>
            <a:spLocks noGrp="1"/>
          </p:cNvSpPr>
          <p:nvPr>
            <p:ph type="pic" sz="quarter" idx="16"/>
          </p:nvPr>
        </p:nvSpPr>
        <p:spPr>
          <a:xfrm>
            <a:off x="7974914" y="4323071"/>
            <a:ext cx="2333343" cy="2286132"/>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27" name="Picture Placeholder 26"/>
          <p:cNvSpPr>
            <a:spLocks noGrp="1"/>
          </p:cNvSpPr>
          <p:nvPr>
            <p:ph type="pic" sz="quarter" idx="17"/>
          </p:nvPr>
        </p:nvSpPr>
        <p:spPr>
          <a:xfrm>
            <a:off x="10813250" y="4323071"/>
            <a:ext cx="2333343" cy="2286132"/>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28" name="Picture Placeholder 27"/>
          <p:cNvSpPr>
            <a:spLocks noGrp="1"/>
          </p:cNvSpPr>
          <p:nvPr>
            <p:ph type="pic" sz="quarter" idx="18"/>
          </p:nvPr>
        </p:nvSpPr>
        <p:spPr>
          <a:xfrm>
            <a:off x="13697697" y="4323071"/>
            <a:ext cx="2333343" cy="2286132"/>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29" name="Picture Placeholder 28"/>
          <p:cNvSpPr>
            <a:spLocks noGrp="1"/>
          </p:cNvSpPr>
          <p:nvPr>
            <p:ph type="pic" sz="quarter" idx="19"/>
          </p:nvPr>
        </p:nvSpPr>
        <p:spPr>
          <a:xfrm>
            <a:off x="2302439" y="7162670"/>
            <a:ext cx="2333343" cy="2286132"/>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30" name="Picture Placeholder 29"/>
          <p:cNvSpPr>
            <a:spLocks noGrp="1"/>
          </p:cNvSpPr>
          <p:nvPr>
            <p:ph type="pic" sz="quarter" idx="20"/>
          </p:nvPr>
        </p:nvSpPr>
        <p:spPr>
          <a:xfrm>
            <a:off x="5135943" y="7162670"/>
            <a:ext cx="2333343" cy="2286132"/>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31" name="Picture Placeholder 30"/>
          <p:cNvSpPr>
            <a:spLocks noGrp="1"/>
          </p:cNvSpPr>
          <p:nvPr>
            <p:ph type="pic" sz="quarter" idx="21"/>
          </p:nvPr>
        </p:nvSpPr>
        <p:spPr>
          <a:xfrm>
            <a:off x="7974914" y="7162670"/>
            <a:ext cx="2333343" cy="2286132"/>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32" name="Picture Placeholder 31"/>
          <p:cNvSpPr>
            <a:spLocks noGrp="1"/>
          </p:cNvSpPr>
          <p:nvPr>
            <p:ph type="pic" sz="quarter" idx="22"/>
          </p:nvPr>
        </p:nvSpPr>
        <p:spPr>
          <a:xfrm>
            <a:off x="10813250" y="7162670"/>
            <a:ext cx="2333343" cy="2286132"/>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33" name="Picture Placeholder 32"/>
          <p:cNvSpPr>
            <a:spLocks noGrp="1"/>
          </p:cNvSpPr>
          <p:nvPr>
            <p:ph type="pic" sz="quarter" idx="23"/>
          </p:nvPr>
        </p:nvSpPr>
        <p:spPr>
          <a:xfrm>
            <a:off x="13697697" y="7162670"/>
            <a:ext cx="2333343" cy="2286132"/>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1157738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1972625" y="4267613"/>
            <a:ext cx="1852535" cy="1302570"/>
          </a:xfrm>
          <a:custGeom>
            <a:avLst/>
            <a:gdLst>
              <a:gd name="connsiteX0" fmla="*/ 0 w 1235023"/>
              <a:gd name="connsiteY0" fmla="*/ 0 h 868380"/>
              <a:gd name="connsiteX1" fmla="*/ 1235023 w 1235023"/>
              <a:gd name="connsiteY1" fmla="*/ 0 h 868380"/>
              <a:gd name="connsiteX2" fmla="*/ 1235023 w 1235023"/>
              <a:gd name="connsiteY2" fmla="*/ 868380 h 868380"/>
              <a:gd name="connsiteX3" fmla="*/ 0 w 1235023"/>
              <a:gd name="connsiteY3" fmla="*/ 868380 h 868380"/>
            </a:gdLst>
            <a:ahLst/>
            <a:cxnLst>
              <a:cxn ang="0">
                <a:pos x="connsiteX0" y="connsiteY0"/>
              </a:cxn>
              <a:cxn ang="0">
                <a:pos x="connsiteX1" y="connsiteY1"/>
              </a:cxn>
              <a:cxn ang="0">
                <a:pos x="connsiteX2" y="connsiteY2"/>
              </a:cxn>
              <a:cxn ang="0">
                <a:pos x="connsiteX3" y="connsiteY3"/>
              </a:cxn>
            </a:cxnLst>
            <a:rect l="l" t="t" r="r" b="b"/>
            <a:pathLst>
              <a:path w="1235023" h="868380">
                <a:moveTo>
                  <a:pt x="0" y="0"/>
                </a:moveTo>
                <a:lnTo>
                  <a:pt x="1235023" y="0"/>
                </a:lnTo>
                <a:lnTo>
                  <a:pt x="1235023" y="868380"/>
                </a:lnTo>
                <a:lnTo>
                  <a:pt x="0" y="868380"/>
                </a:lnTo>
                <a:close/>
              </a:path>
            </a:pathLst>
          </a:custGeom>
        </p:spPr>
        <p:txBody>
          <a:bodyPr wrap="square">
            <a:noAutofit/>
          </a:bodyPr>
          <a:lstStyle>
            <a:lvl1pPr marL="0" indent="0">
              <a:buNone/>
              <a:defRPr sz="2100"/>
            </a:lvl1pPr>
          </a:lstStyle>
          <a:p>
            <a:endParaRPr lang="id-ID" dirty="0"/>
          </a:p>
        </p:txBody>
      </p:sp>
      <p:sp>
        <p:nvSpPr>
          <p:cNvPr id="20" name="Picture Placeholder 19"/>
          <p:cNvSpPr>
            <a:spLocks noGrp="1"/>
          </p:cNvSpPr>
          <p:nvPr>
            <p:ph type="pic" sz="quarter" idx="15"/>
          </p:nvPr>
        </p:nvSpPr>
        <p:spPr>
          <a:xfrm>
            <a:off x="1972625" y="6084795"/>
            <a:ext cx="1852535" cy="1302570"/>
          </a:xfrm>
          <a:custGeom>
            <a:avLst/>
            <a:gdLst>
              <a:gd name="connsiteX0" fmla="*/ 0 w 1235023"/>
              <a:gd name="connsiteY0" fmla="*/ 0 h 868380"/>
              <a:gd name="connsiteX1" fmla="*/ 1235023 w 1235023"/>
              <a:gd name="connsiteY1" fmla="*/ 0 h 868380"/>
              <a:gd name="connsiteX2" fmla="*/ 1235023 w 1235023"/>
              <a:gd name="connsiteY2" fmla="*/ 868380 h 868380"/>
              <a:gd name="connsiteX3" fmla="*/ 0 w 1235023"/>
              <a:gd name="connsiteY3" fmla="*/ 868380 h 868380"/>
            </a:gdLst>
            <a:ahLst/>
            <a:cxnLst>
              <a:cxn ang="0">
                <a:pos x="connsiteX0" y="connsiteY0"/>
              </a:cxn>
              <a:cxn ang="0">
                <a:pos x="connsiteX1" y="connsiteY1"/>
              </a:cxn>
              <a:cxn ang="0">
                <a:pos x="connsiteX2" y="connsiteY2"/>
              </a:cxn>
              <a:cxn ang="0">
                <a:pos x="connsiteX3" y="connsiteY3"/>
              </a:cxn>
            </a:cxnLst>
            <a:rect l="l" t="t" r="r" b="b"/>
            <a:pathLst>
              <a:path w="1235023" h="868380">
                <a:moveTo>
                  <a:pt x="0" y="0"/>
                </a:moveTo>
                <a:lnTo>
                  <a:pt x="1235023" y="0"/>
                </a:lnTo>
                <a:lnTo>
                  <a:pt x="1235023" y="868380"/>
                </a:lnTo>
                <a:lnTo>
                  <a:pt x="0" y="868380"/>
                </a:lnTo>
                <a:close/>
              </a:path>
            </a:pathLst>
          </a:custGeom>
        </p:spPr>
        <p:txBody>
          <a:bodyPr wrap="square">
            <a:noAutofit/>
          </a:bodyPr>
          <a:lstStyle>
            <a:lvl1pPr marL="0" indent="0">
              <a:buNone/>
              <a:defRPr sz="2100"/>
            </a:lvl1pPr>
          </a:lstStyle>
          <a:p>
            <a:endParaRPr lang="id-ID" dirty="0"/>
          </a:p>
        </p:txBody>
      </p:sp>
      <p:sp>
        <p:nvSpPr>
          <p:cNvPr id="21" name="Picture Placeholder 20"/>
          <p:cNvSpPr>
            <a:spLocks noGrp="1"/>
          </p:cNvSpPr>
          <p:nvPr>
            <p:ph type="pic" sz="quarter" idx="16"/>
          </p:nvPr>
        </p:nvSpPr>
        <p:spPr>
          <a:xfrm>
            <a:off x="1972625" y="7869707"/>
            <a:ext cx="1852535" cy="1302570"/>
          </a:xfrm>
          <a:custGeom>
            <a:avLst/>
            <a:gdLst>
              <a:gd name="connsiteX0" fmla="*/ 0 w 1235023"/>
              <a:gd name="connsiteY0" fmla="*/ 0 h 868380"/>
              <a:gd name="connsiteX1" fmla="*/ 1235023 w 1235023"/>
              <a:gd name="connsiteY1" fmla="*/ 0 h 868380"/>
              <a:gd name="connsiteX2" fmla="*/ 1235023 w 1235023"/>
              <a:gd name="connsiteY2" fmla="*/ 868380 h 868380"/>
              <a:gd name="connsiteX3" fmla="*/ 0 w 1235023"/>
              <a:gd name="connsiteY3" fmla="*/ 868380 h 868380"/>
            </a:gdLst>
            <a:ahLst/>
            <a:cxnLst>
              <a:cxn ang="0">
                <a:pos x="connsiteX0" y="connsiteY0"/>
              </a:cxn>
              <a:cxn ang="0">
                <a:pos x="connsiteX1" y="connsiteY1"/>
              </a:cxn>
              <a:cxn ang="0">
                <a:pos x="connsiteX2" y="connsiteY2"/>
              </a:cxn>
              <a:cxn ang="0">
                <a:pos x="connsiteX3" y="connsiteY3"/>
              </a:cxn>
            </a:cxnLst>
            <a:rect l="l" t="t" r="r" b="b"/>
            <a:pathLst>
              <a:path w="1235023" h="868380">
                <a:moveTo>
                  <a:pt x="0" y="0"/>
                </a:moveTo>
                <a:lnTo>
                  <a:pt x="1235023" y="0"/>
                </a:lnTo>
                <a:lnTo>
                  <a:pt x="1235023" y="868380"/>
                </a:lnTo>
                <a:lnTo>
                  <a:pt x="0" y="868380"/>
                </a:lnTo>
                <a:close/>
              </a:path>
            </a:pathLst>
          </a:custGeom>
        </p:spPr>
        <p:txBody>
          <a:bodyPr wrap="square">
            <a:noAutofit/>
          </a:bodyPr>
          <a:lstStyle>
            <a:lvl1pPr marL="0" indent="0">
              <a:buNone/>
              <a:defRPr sz="2100"/>
            </a:lvl1pPr>
          </a:lstStyle>
          <a:p>
            <a:endParaRPr lang="id-ID" dirty="0"/>
          </a:p>
        </p:txBody>
      </p:sp>
      <p:sp>
        <p:nvSpPr>
          <p:cNvPr id="22" name="Picture Placeholder 21"/>
          <p:cNvSpPr>
            <a:spLocks noGrp="1"/>
          </p:cNvSpPr>
          <p:nvPr>
            <p:ph type="pic" sz="quarter" idx="17"/>
          </p:nvPr>
        </p:nvSpPr>
        <p:spPr>
          <a:xfrm>
            <a:off x="4542286" y="4267613"/>
            <a:ext cx="1852535" cy="1302570"/>
          </a:xfrm>
          <a:custGeom>
            <a:avLst/>
            <a:gdLst>
              <a:gd name="connsiteX0" fmla="*/ 0 w 1235023"/>
              <a:gd name="connsiteY0" fmla="*/ 0 h 868380"/>
              <a:gd name="connsiteX1" fmla="*/ 1235023 w 1235023"/>
              <a:gd name="connsiteY1" fmla="*/ 0 h 868380"/>
              <a:gd name="connsiteX2" fmla="*/ 1235023 w 1235023"/>
              <a:gd name="connsiteY2" fmla="*/ 868380 h 868380"/>
              <a:gd name="connsiteX3" fmla="*/ 0 w 1235023"/>
              <a:gd name="connsiteY3" fmla="*/ 868380 h 868380"/>
            </a:gdLst>
            <a:ahLst/>
            <a:cxnLst>
              <a:cxn ang="0">
                <a:pos x="connsiteX0" y="connsiteY0"/>
              </a:cxn>
              <a:cxn ang="0">
                <a:pos x="connsiteX1" y="connsiteY1"/>
              </a:cxn>
              <a:cxn ang="0">
                <a:pos x="connsiteX2" y="connsiteY2"/>
              </a:cxn>
              <a:cxn ang="0">
                <a:pos x="connsiteX3" y="connsiteY3"/>
              </a:cxn>
            </a:cxnLst>
            <a:rect l="l" t="t" r="r" b="b"/>
            <a:pathLst>
              <a:path w="1235023" h="868380">
                <a:moveTo>
                  <a:pt x="0" y="0"/>
                </a:moveTo>
                <a:lnTo>
                  <a:pt x="1235023" y="0"/>
                </a:lnTo>
                <a:lnTo>
                  <a:pt x="1235023" y="868380"/>
                </a:lnTo>
                <a:lnTo>
                  <a:pt x="0" y="868380"/>
                </a:lnTo>
                <a:close/>
              </a:path>
            </a:pathLst>
          </a:custGeom>
        </p:spPr>
        <p:txBody>
          <a:bodyPr wrap="square">
            <a:noAutofit/>
          </a:bodyPr>
          <a:lstStyle>
            <a:lvl1pPr marL="0" indent="0">
              <a:buNone/>
              <a:defRPr sz="2100"/>
            </a:lvl1pPr>
          </a:lstStyle>
          <a:p>
            <a:endParaRPr lang="id-ID" dirty="0"/>
          </a:p>
        </p:txBody>
      </p:sp>
      <p:sp>
        <p:nvSpPr>
          <p:cNvPr id="23" name="Picture Placeholder 22"/>
          <p:cNvSpPr>
            <a:spLocks noGrp="1"/>
          </p:cNvSpPr>
          <p:nvPr>
            <p:ph type="pic" sz="quarter" idx="18"/>
          </p:nvPr>
        </p:nvSpPr>
        <p:spPr>
          <a:xfrm>
            <a:off x="7111739" y="4267613"/>
            <a:ext cx="1852535" cy="1302570"/>
          </a:xfrm>
          <a:custGeom>
            <a:avLst/>
            <a:gdLst>
              <a:gd name="connsiteX0" fmla="*/ 0 w 1235023"/>
              <a:gd name="connsiteY0" fmla="*/ 0 h 868380"/>
              <a:gd name="connsiteX1" fmla="*/ 1235023 w 1235023"/>
              <a:gd name="connsiteY1" fmla="*/ 0 h 868380"/>
              <a:gd name="connsiteX2" fmla="*/ 1235023 w 1235023"/>
              <a:gd name="connsiteY2" fmla="*/ 868380 h 868380"/>
              <a:gd name="connsiteX3" fmla="*/ 0 w 1235023"/>
              <a:gd name="connsiteY3" fmla="*/ 868380 h 868380"/>
            </a:gdLst>
            <a:ahLst/>
            <a:cxnLst>
              <a:cxn ang="0">
                <a:pos x="connsiteX0" y="connsiteY0"/>
              </a:cxn>
              <a:cxn ang="0">
                <a:pos x="connsiteX1" y="connsiteY1"/>
              </a:cxn>
              <a:cxn ang="0">
                <a:pos x="connsiteX2" y="connsiteY2"/>
              </a:cxn>
              <a:cxn ang="0">
                <a:pos x="connsiteX3" y="connsiteY3"/>
              </a:cxn>
            </a:cxnLst>
            <a:rect l="l" t="t" r="r" b="b"/>
            <a:pathLst>
              <a:path w="1235023" h="868380">
                <a:moveTo>
                  <a:pt x="0" y="0"/>
                </a:moveTo>
                <a:lnTo>
                  <a:pt x="1235023" y="0"/>
                </a:lnTo>
                <a:lnTo>
                  <a:pt x="1235023" y="868380"/>
                </a:lnTo>
                <a:lnTo>
                  <a:pt x="0" y="868380"/>
                </a:lnTo>
                <a:close/>
              </a:path>
            </a:pathLst>
          </a:custGeom>
        </p:spPr>
        <p:txBody>
          <a:bodyPr wrap="square">
            <a:noAutofit/>
          </a:bodyPr>
          <a:lstStyle>
            <a:lvl1pPr marL="0" indent="0">
              <a:buNone/>
              <a:defRPr sz="2100"/>
            </a:lvl1pPr>
          </a:lstStyle>
          <a:p>
            <a:endParaRPr lang="id-ID" dirty="0"/>
          </a:p>
        </p:txBody>
      </p:sp>
      <p:sp>
        <p:nvSpPr>
          <p:cNvPr id="34" name="Picture Placeholder 33"/>
          <p:cNvSpPr>
            <a:spLocks noGrp="1"/>
          </p:cNvSpPr>
          <p:nvPr>
            <p:ph type="pic" sz="quarter" idx="19"/>
          </p:nvPr>
        </p:nvSpPr>
        <p:spPr>
          <a:xfrm>
            <a:off x="4542079" y="6072926"/>
            <a:ext cx="4422195" cy="3099351"/>
          </a:xfrm>
          <a:custGeom>
            <a:avLst/>
            <a:gdLst>
              <a:gd name="connsiteX0" fmla="*/ 0 w 1235023"/>
              <a:gd name="connsiteY0" fmla="*/ 0 h 868380"/>
              <a:gd name="connsiteX1" fmla="*/ 1235023 w 1235023"/>
              <a:gd name="connsiteY1" fmla="*/ 0 h 868380"/>
              <a:gd name="connsiteX2" fmla="*/ 1235023 w 1235023"/>
              <a:gd name="connsiteY2" fmla="*/ 868380 h 868380"/>
              <a:gd name="connsiteX3" fmla="*/ 0 w 1235023"/>
              <a:gd name="connsiteY3" fmla="*/ 868380 h 868380"/>
            </a:gdLst>
            <a:ahLst/>
            <a:cxnLst>
              <a:cxn ang="0">
                <a:pos x="connsiteX0" y="connsiteY0"/>
              </a:cxn>
              <a:cxn ang="0">
                <a:pos x="connsiteX1" y="connsiteY1"/>
              </a:cxn>
              <a:cxn ang="0">
                <a:pos x="connsiteX2" y="connsiteY2"/>
              </a:cxn>
              <a:cxn ang="0">
                <a:pos x="connsiteX3" y="connsiteY3"/>
              </a:cxn>
            </a:cxnLst>
            <a:rect l="l" t="t" r="r" b="b"/>
            <a:pathLst>
              <a:path w="1235023" h="868380">
                <a:moveTo>
                  <a:pt x="0" y="0"/>
                </a:moveTo>
                <a:lnTo>
                  <a:pt x="1235023" y="0"/>
                </a:lnTo>
                <a:lnTo>
                  <a:pt x="1235023" y="868380"/>
                </a:lnTo>
                <a:lnTo>
                  <a:pt x="0" y="868380"/>
                </a:lnTo>
                <a:close/>
              </a:path>
            </a:pathLst>
          </a:custGeom>
        </p:spPr>
        <p:txBody>
          <a:bodyPr wrap="square">
            <a:noAutofit/>
          </a:bodyPr>
          <a:lstStyle>
            <a:lvl1pPr marL="0" indent="0">
              <a:buNone/>
              <a:defRPr sz="2100"/>
            </a:lvl1pPr>
          </a:lstStyle>
          <a:p>
            <a:endParaRPr lang="id-ID" dirty="0"/>
          </a:p>
        </p:txBody>
      </p:sp>
      <p:sp>
        <p:nvSpPr>
          <p:cNvPr id="37" name="Picture Placeholder 36"/>
          <p:cNvSpPr>
            <a:spLocks noGrp="1"/>
          </p:cNvSpPr>
          <p:nvPr>
            <p:ph type="pic" sz="quarter" idx="20"/>
          </p:nvPr>
        </p:nvSpPr>
        <p:spPr>
          <a:xfrm>
            <a:off x="9733603" y="4267612"/>
            <a:ext cx="6581771" cy="4904664"/>
          </a:xfrm>
          <a:custGeom>
            <a:avLst/>
            <a:gdLst>
              <a:gd name="connsiteX0" fmla="*/ 0 w 1235023"/>
              <a:gd name="connsiteY0" fmla="*/ 0 h 868380"/>
              <a:gd name="connsiteX1" fmla="*/ 1235023 w 1235023"/>
              <a:gd name="connsiteY1" fmla="*/ 0 h 868380"/>
              <a:gd name="connsiteX2" fmla="*/ 1235023 w 1235023"/>
              <a:gd name="connsiteY2" fmla="*/ 868380 h 868380"/>
              <a:gd name="connsiteX3" fmla="*/ 0 w 1235023"/>
              <a:gd name="connsiteY3" fmla="*/ 868380 h 868380"/>
            </a:gdLst>
            <a:ahLst/>
            <a:cxnLst>
              <a:cxn ang="0">
                <a:pos x="connsiteX0" y="connsiteY0"/>
              </a:cxn>
              <a:cxn ang="0">
                <a:pos x="connsiteX1" y="connsiteY1"/>
              </a:cxn>
              <a:cxn ang="0">
                <a:pos x="connsiteX2" y="connsiteY2"/>
              </a:cxn>
              <a:cxn ang="0">
                <a:pos x="connsiteX3" y="connsiteY3"/>
              </a:cxn>
            </a:cxnLst>
            <a:rect l="l" t="t" r="r" b="b"/>
            <a:pathLst>
              <a:path w="1235023" h="868380">
                <a:moveTo>
                  <a:pt x="0" y="0"/>
                </a:moveTo>
                <a:lnTo>
                  <a:pt x="1235023" y="0"/>
                </a:lnTo>
                <a:lnTo>
                  <a:pt x="1235023" y="868380"/>
                </a:lnTo>
                <a:lnTo>
                  <a:pt x="0" y="868380"/>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048794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Picture Placeholder 9"/>
          <p:cNvSpPr>
            <a:spLocks noGrp="1"/>
          </p:cNvSpPr>
          <p:nvPr>
            <p:ph type="pic" sz="quarter" idx="14"/>
          </p:nvPr>
        </p:nvSpPr>
        <p:spPr>
          <a:xfrm>
            <a:off x="1527215" y="0"/>
            <a:ext cx="11118309" cy="10098339"/>
          </a:xfrm>
          <a:custGeom>
            <a:avLst/>
            <a:gdLst>
              <a:gd name="connsiteX0" fmla="*/ 2937917 w 7412206"/>
              <a:gd name="connsiteY0" fmla="*/ 6715689 h 6732226"/>
              <a:gd name="connsiteX1" fmla="*/ 2935168 w 7412206"/>
              <a:gd name="connsiteY1" fmla="*/ 6732209 h 6732226"/>
              <a:gd name="connsiteX2" fmla="*/ 2937917 w 7412206"/>
              <a:gd name="connsiteY2" fmla="*/ 6715689 h 6732226"/>
              <a:gd name="connsiteX3" fmla="*/ 2680519 w 7412206"/>
              <a:gd name="connsiteY3" fmla="*/ 6669557 h 6732226"/>
              <a:gd name="connsiteX4" fmla="*/ 2672271 w 7412206"/>
              <a:gd name="connsiteY4" fmla="*/ 6714754 h 6732226"/>
              <a:gd name="connsiteX5" fmla="*/ 2668834 w 7412206"/>
              <a:gd name="connsiteY5" fmla="*/ 6672050 h 6732226"/>
              <a:gd name="connsiteX6" fmla="*/ 2680519 w 7412206"/>
              <a:gd name="connsiteY6" fmla="*/ 6669557 h 6732226"/>
              <a:gd name="connsiteX7" fmla="*/ 2638592 w 7412206"/>
              <a:gd name="connsiteY7" fmla="*/ 6669557 h 6732226"/>
              <a:gd name="connsiteX8" fmla="*/ 2623815 w 7412206"/>
              <a:gd name="connsiteY8" fmla="*/ 6693246 h 6732226"/>
              <a:gd name="connsiteX9" fmla="*/ 2638592 w 7412206"/>
              <a:gd name="connsiteY9" fmla="*/ 6669557 h 6732226"/>
              <a:gd name="connsiteX10" fmla="*/ 3200127 w 7412206"/>
              <a:gd name="connsiteY10" fmla="*/ 6651166 h 6732226"/>
              <a:gd name="connsiteX11" fmla="*/ 3200127 w 7412206"/>
              <a:gd name="connsiteY11" fmla="*/ 6651166 h 6732226"/>
              <a:gd name="connsiteX12" fmla="*/ 3183631 w 7412206"/>
              <a:gd name="connsiteY12" fmla="*/ 6535212 h 6732226"/>
              <a:gd name="connsiteX13" fmla="*/ 3180882 w 7412206"/>
              <a:gd name="connsiteY13" fmla="*/ 6552044 h 6732226"/>
              <a:gd name="connsiteX14" fmla="*/ 3183631 w 7412206"/>
              <a:gd name="connsiteY14" fmla="*/ 6535212 h 6732226"/>
              <a:gd name="connsiteX15" fmla="*/ 2090804 w 7412206"/>
              <a:gd name="connsiteY15" fmla="*/ 6522120 h 6732226"/>
              <a:gd name="connsiteX16" fmla="*/ 2102145 w 7412206"/>
              <a:gd name="connsiteY16" fmla="*/ 6524925 h 6732226"/>
              <a:gd name="connsiteX17" fmla="*/ 2090117 w 7412206"/>
              <a:gd name="connsiteY17" fmla="*/ 6532095 h 6732226"/>
              <a:gd name="connsiteX18" fmla="*/ 2090804 w 7412206"/>
              <a:gd name="connsiteY18" fmla="*/ 6522120 h 6732226"/>
              <a:gd name="connsiteX19" fmla="*/ 3720766 w 7412206"/>
              <a:gd name="connsiteY19" fmla="*/ 6453857 h 6732226"/>
              <a:gd name="connsiteX20" fmla="*/ 3693960 w 7412206"/>
              <a:gd name="connsiteY20" fmla="*/ 6485027 h 6732226"/>
              <a:gd name="connsiteX21" fmla="*/ 3720766 w 7412206"/>
              <a:gd name="connsiteY21" fmla="*/ 6453857 h 6732226"/>
              <a:gd name="connsiteX22" fmla="*/ 3375735 w 7412206"/>
              <a:gd name="connsiteY22" fmla="*/ 6425803 h 6732226"/>
              <a:gd name="connsiteX23" fmla="*/ 3374704 w 7412206"/>
              <a:gd name="connsiteY23" fmla="*/ 6436089 h 6732226"/>
              <a:gd name="connsiteX24" fmla="*/ 3386732 w 7412206"/>
              <a:gd name="connsiteY24" fmla="*/ 6428920 h 6732226"/>
              <a:gd name="connsiteX25" fmla="*/ 3375735 w 7412206"/>
              <a:gd name="connsiteY25" fmla="*/ 6425803 h 6732226"/>
              <a:gd name="connsiteX26" fmla="*/ 1870521 w 7412206"/>
              <a:gd name="connsiteY26" fmla="*/ 6411153 h 6732226"/>
              <a:gd name="connsiteX27" fmla="*/ 1867772 w 7412206"/>
              <a:gd name="connsiteY27" fmla="*/ 6427673 h 6732226"/>
              <a:gd name="connsiteX28" fmla="*/ 1870521 w 7412206"/>
              <a:gd name="connsiteY28" fmla="*/ 6411153 h 6732226"/>
              <a:gd name="connsiteX29" fmla="*/ 3424534 w 7412206"/>
              <a:gd name="connsiteY29" fmla="*/ 6400555 h 6732226"/>
              <a:gd name="connsiteX30" fmla="*/ 3389825 w 7412206"/>
              <a:gd name="connsiteY30" fmla="*/ 6411776 h 6732226"/>
              <a:gd name="connsiteX31" fmla="*/ 3417661 w 7412206"/>
              <a:gd name="connsiteY31" fmla="*/ 6440453 h 6732226"/>
              <a:gd name="connsiteX32" fmla="*/ 3454088 w 7412206"/>
              <a:gd name="connsiteY32" fmla="*/ 6418322 h 6732226"/>
              <a:gd name="connsiteX33" fmla="*/ 3424534 w 7412206"/>
              <a:gd name="connsiteY33" fmla="*/ 6400555 h 6732226"/>
              <a:gd name="connsiteX34" fmla="*/ 3827643 w 7412206"/>
              <a:gd name="connsiteY34" fmla="*/ 6318888 h 6732226"/>
              <a:gd name="connsiteX35" fmla="*/ 3824550 w 7412206"/>
              <a:gd name="connsiteY35" fmla="*/ 6335409 h 6732226"/>
              <a:gd name="connsiteX36" fmla="*/ 3827643 w 7412206"/>
              <a:gd name="connsiteY36" fmla="*/ 6318888 h 6732226"/>
              <a:gd name="connsiteX37" fmla="*/ 4171299 w 7412206"/>
              <a:gd name="connsiteY37" fmla="*/ 6309849 h 6732226"/>
              <a:gd name="connsiteX38" fmla="*/ 4168893 w 7412206"/>
              <a:gd name="connsiteY38" fmla="*/ 6326369 h 6732226"/>
              <a:gd name="connsiteX39" fmla="*/ 4171299 w 7412206"/>
              <a:gd name="connsiteY39" fmla="*/ 6309849 h 6732226"/>
              <a:gd name="connsiteX40" fmla="*/ 1847152 w 7412206"/>
              <a:gd name="connsiteY40" fmla="*/ 6291146 h 6732226"/>
              <a:gd name="connsiteX41" fmla="*/ 1844059 w 7412206"/>
              <a:gd name="connsiteY41" fmla="*/ 6307978 h 6732226"/>
              <a:gd name="connsiteX42" fmla="*/ 1847152 w 7412206"/>
              <a:gd name="connsiteY42" fmla="*/ 6291146 h 6732226"/>
              <a:gd name="connsiteX43" fmla="*/ 808967 w 7412206"/>
              <a:gd name="connsiteY43" fmla="*/ 6254365 h 6732226"/>
              <a:gd name="connsiteX44" fmla="*/ 784567 w 7412206"/>
              <a:gd name="connsiteY44" fmla="*/ 6268704 h 6732226"/>
              <a:gd name="connsiteX45" fmla="*/ 808967 w 7412206"/>
              <a:gd name="connsiteY45" fmla="*/ 6254365 h 6732226"/>
              <a:gd name="connsiteX46" fmla="*/ 578374 w 7412206"/>
              <a:gd name="connsiteY46" fmla="*/ 6254365 h 6732226"/>
              <a:gd name="connsiteX47" fmla="*/ 569439 w 7412206"/>
              <a:gd name="connsiteY47" fmla="*/ 6257171 h 6732226"/>
              <a:gd name="connsiteX48" fmla="*/ 578374 w 7412206"/>
              <a:gd name="connsiteY48" fmla="*/ 6254365 h 6732226"/>
              <a:gd name="connsiteX49" fmla="*/ 3836234 w 7412206"/>
              <a:gd name="connsiteY49" fmla="*/ 6235975 h 6732226"/>
              <a:gd name="connsiteX50" fmla="*/ 3809085 w 7412206"/>
              <a:gd name="connsiteY50" fmla="*/ 6267145 h 6732226"/>
              <a:gd name="connsiteX51" fmla="*/ 3836234 w 7412206"/>
              <a:gd name="connsiteY51" fmla="*/ 6235975 h 6732226"/>
              <a:gd name="connsiteX52" fmla="*/ 1106573 w 7412206"/>
              <a:gd name="connsiteY52" fmla="*/ 6226623 h 6732226"/>
              <a:gd name="connsiteX53" fmla="*/ 1106573 w 7412206"/>
              <a:gd name="connsiteY53" fmla="*/ 6226623 h 6732226"/>
              <a:gd name="connsiteX54" fmla="*/ 1155716 w 7412206"/>
              <a:gd name="connsiteY54" fmla="*/ 6198882 h 6732226"/>
              <a:gd name="connsiteX55" fmla="*/ 1164995 w 7412206"/>
              <a:gd name="connsiteY55" fmla="*/ 6202934 h 6732226"/>
              <a:gd name="connsiteX56" fmla="*/ 1140251 w 7412206"/>
              <a:gd name="connsiteY56" fmla="*/ 6216961 h 6732226"/>
              <a:gd name="connsiteX57" fmla="*/ 1155716 w 7412206"/>
              <a:gd name="connsiteY57" fmla="*/ 6198882 h 6732226"/>
              <a:gd name="connsiteX58" fmla="*/ 873918 w 7412206"/>
              <a:gd name="connsiteY58" fmla="*/ 6171140 h 6732226"/>
              <a:gd name="connsiteX59" fmla="*/ 871169 w 7412206"/>
              <a:gd name="connsiteY59" fmla="*/ 6187972 h 6732226"/>
              <a:gd name="connsiteX60" fmla="*/ 873918 w 7412206"/>
              <a:gd name="connsiteY60" fmla="*/ 6171140 h 6732226"/>
              <a:gd name="connsiteX61" fmla="*/ 1267748 w 7412206"/>
              <a:gd name="connsiteY61" fmla="*/ 6162100 h 6732226"/>
              <a:gd name="connsiteX62" fmla="*/ 1273934 w 7412206"/>
              <a:gd name="connsiteY62" fmla="*/ 6182985 h 6732226"/>
              <a:gd name="connsiteX63" fmla="*/ 1271872 w 7412206"/>
              <a:gd name="connsiteY63" fmla="*/ 6181738 h 6732226"/>
              <a:gd name="connsiteX64" fmla="*/ 1267748 w 7412206"/>
              <a:gd name="connsiteY64" fmla="*/ 6162100 h 6732226"/>
              <a:gd name="connsiteX65" fmla="*/ 733706 w 7412206"/>
              <a:gd name="connsiteY65" fmla="*/ 6143710 h 6732226"/>
              <a:gd name="connsiteX66" fmla="*/ 764979 w 7412206"/>
              <a:gd name="connsiteY66" fmla="*/ 6155243 h 6732226"/>
              <a:gd name="connsiteX67" fmla="*/ 692468 w 7412206"/>
              <a:gd name="connsiteY67" fmla="*/ 6198570 h 6732226"/>
              <a:gd name="connsiteX68" fmla="*/ 664288 w 7412206"/>
              <a:gd name="connsiteY68" fmla="*/ 6170828 h 6732226"/>
              <a:gd name="connsiteX69" fmla="*/ 733706 w 7412206"/>
              <a:gd name="connsiteY69" fmla="*/ 6143710 h 6732226"/>
              <a:gd name="connsiteX70" fmla="*/ 1107604 w 7412206"/>
              <a:gd name="connsiteY70" fmla="*/ 6134359 h 6732226"/>
              <a:gd name="connsiteX71" fmla="*/ 1132691 w 7412206"/>
              <a:gd name="connsiteY71" fmla="*/ 6179244 h 6732226"/>
              <a:gd name="connsiteX72" fmla="*/ 1115165 w 7412206"/>
              <a:gd name="connsiteY72" fmla="*/ 6220389 h 6732226"/>
              <a:gd name="connsiteX73" fmla="*/ 1103137 w 7412206"/>
              <a:gd name="connsiteY73" fmla="*/ 6227247 h 6732226"/>
              <a:gd name="connsiteX74" fmla="*/ 1038529 w 7412206"/>
              <a:gd name="connsiteY74" fmla="*/ 6220701 h 6732226"/>
              <a:gd name="connsiteX75" fmla="*/ 953990 w 7412206"/>
              <a:gd name="connsiteY75" fmla="*/ 6271509 h 6732226"/>
              <a:gd name="connsiteX76" fmla="*/ 806561 w 7412206"/>
              <a:gd name="connsiteY76" fmla="*/ 6240027 h 6732226"/>
              <a:gd name="connsiteX77" fmla="*/ 919281 w 7412206"/>
              <a:gd name="connsiteY77" fmla="*/ 6217584 h 6732226"/>
              <a:gd name="connsiteX78" fmla="*/ 903129 w 7412206"/>
              <a:gd name="connsiteY78" fmla="*/ 6182050 h 6732226"/>
              <a:gd name="connsiteX79" fmla="*/ 934058 w 7412206"/>
              <a:gd name="connsiteY79" fmla="*/ 6193271 h 6732226"/>
              <a:gd name="connsiteX80" fmla="*/ 995916 w 7412206"/>
              <a:gd name="connsiteY80" fmla="*/ 6216649 h 6732226"/>
              <a:gd name="connsiteX81" fmla="*/ 1107604 w 7412206"/>
              <a:gd name="connsiteY81" fmla="*/ 6134359 h 6732226"/>
              <a:gd name="connsiteX82" fmla="*/ 945398 w 7412206"/>
              <a:gd name="connsiteY82" fmla="*/ 6125319 h 6732226"/>
              <a:gd name="connsiteX83" fmla="*/ 942649 w 7412206"/>
              <a:gd name="connsiteY83" fmla="*/ 6141840 h 6732226"/>
              <a:gd name="connsiteX84" fmla="*/ 945398 w 7412206"/>
              <a:gd name="connsiteY84" fmla="*/ 6125319 h 6732226"/>
              <a:gd name="connsiteX85" fmla="*/ 4213912 w 7412206"/>
              <a:gd name="connsiteY85" fmla="*/ 6116280 h 6732226"/>
              <a:gd name="connsiteX86" fmla="*/ 4225253 w 7412206"/>
              <a:gd name="connsiteY86" fmla="*/ 6119085 h 6732226"/>
              <a:gd name="connsiteX87" fmla="*/ 4213225 w 7412206"/>
              <a:gd name="connsiteY87" fmla="*/ 6126254 h 6732226"/>
              <a:gd name="connsiteX88" fmla="*/ 4213912 w 7412206"/>
              <a:gd name="connsiteY88" fmla="*/ 6116280 h 6732226"/>
              <a:gd name="connsiteX89" fmla="*/ 4230751 w 7412206"/>
              <a:gd name="connsiteY89" fmla="*/ 6088226 h 6732226"/>
              <a:gd name="connsiteX90" fmla="*/ 4228002 w 7412206"/>
              <a:gd name="connsiteY90" fmla="*/ 6105058 h 6732226"/>
              <a:gd name="connsiteX91" fmla="*/ 4230751 w 7412206"/>
              <a:gd name="connsiteY91" fmla="*/ 6088226 h 6732226"/>
              <a:gd name="connsiteX92" fmla="*/ 3984693 w 7412206"/>
              <a:gd name="connsiteY92" fmla="*/ 6088226 h 6732226"/>
              <a:gd name="connsiteX93" fmla="*/ 3976789 w 7412206"/>
              <a:gd name="connsiteY93" fmla="*/ 6138411 h 6732226"/>
              <a:gd name="connsiteX94" fmla="*/ 3984693 w 7412206"/>
              <a:gd name="connsiteY94" fmla="*/ 6088226 h 6732226"/>
              <a:gd name="connsiteX95" fmla="*/ 4338659 w 7412206"/>
              <a:gd name="connsiteY95" fmla="*/ 6083862 h 6732226"/>
              <a:gd name="connsiteX96" fmla="*/ 4335910 w 7412206"/>
              <a:gd name="connsiteY96" fmla="*/ 6100383 h 6732226"/>
              <a:gd name="connsiteX97" fmla="*/ 4338659 w 7412206"/>
              <a:gd name="connsiteY97" fmla="*/ 6083862 h 6732226"/>
              <a:gd name="connsiteX98" fmla="*/ 3815615 w 7412206"/>
              <a:gd name="connsiteY98" fmla="*/ 6081680 h 6732226"/>
              <a:gd name="connsiteX99" fmla="*/ 3773689 w 7412206"/>
              <a:gd name="connsiteY99" fmla="*/ 6137164 h 6732226"/>
              <a:gd name="connsiteX100" fmla="*/ 3815615 w 7412206"/>
              <a:gd name="connsiteY100" fmla="*/ 6081680 h 6732226"/>
              <a:gd name="connsiteX101" fmla="*/ 1668795 w 7412206"/>
              <a:gd name="connsiteY101" fmla="*/ 6069836 h 6732226"/>
              <a:gd name="connsiteX102" fmla="*/ 1666045 w 7412206"/>
              <a:gd name="connsiteY102" fmla="*/ 6086356 h 6732226"/>
              <a:gd name="connsiteX103" fmla="*/ 1668795 w 7412206"/>
              <a:gd name="connsiteY103" fmla="*/ 6069836 h 6732226"/>
              <a:gd name="connsiteX104" fmla="*/ 1708315 w 7412206"/>
              <a:gd name="connsiteY104" fmla="*/ 6042094 h 6732226"/>
              <a:gd name="connsiteX105" fmla="*/ 1727216 w 7412206"/>
              <a:gd name="connsiteY105" fmla="*/ 6061420 h 6732226"/>
              <a:gd name="connsiteX106" fmla="*/ 1702817 w 7412206"/>
              <a:gd name="connsiteY106" fmla="*/ 6075446 h 6732226"/>
              <a:gd name="connsiteX107" fmla="*/ 1684259 w 7412206"/>
              <a:gd name="connsiteY107" fmla="*/ 6056432 h 6732226"/>
              <a:gd name="connsiteX108" fmla="*/ 1708315 w 7412206"/>
              <a:gd name="connsiteY108" fmla="*/ 6042094 h 6732226"/>
              <a:gd name="connsiteX109" fmla="*/ 3866476 w 7412206"/>
              <a:gd name="connsiteY109" fmla="*/ 6035860 h 6732226"/>
              <a:gd name="connsiteX110" fmla="*/ 3809085 w 7412206"/>
              <a:gd name="connsiteY110" fmla="*/ 6055809 h 6732226"/>
              <a:gd name="connsiteX111" fmla="*/ 3836921 w 7412206"/>
              <a:gd name="connsiteY111" fmla="*/ 6083862 h 6732226"/>
              <a:gd name="connsiteX112" fmla="*/ 3866476 w 7412206"/>
              <a:gd name="connsiteY112" fmla="*/ 6035860 h 6732226"/>
              <a:gd name="connsiteX113" fmla="*/ 1621370 w 7412206"/>
              <a:gd name="connsiteY113" fmla="*/ 6033054 h 6732226"/>
              <a:gd name="connsiteX114" fmla="*/ 1618621 w 7412206"/>
              <a:gd name="connsiteY114" fmla="*/ 6049575 h 6732226"/>
              <a:gd name="connsiteX115" fmla="*/ 1621370 w 7412206"/>
              <a:gd name="connsiteY115" fmla="*/ 6033054 h 6732226"/>
              <a:gd name="connsiteX116" fmla="*/ 518577 w 7412206"/>
              <a:gd name="connsiteY116" fmla="*/ 6033054 h 6732226"/>
              <a:gd name="connsiteX117" fmla="*/ 515485 w 7412206"/>
              <a:gd name="connsiteY117" fmla="*/ 6049575 h 6732226"/>
              <a:gd name="connsiteX118" fmla="*/ 518577 w 7412206"/>
              <a:gd name="connsiteY118" fmla="*/ 6033054 h 6732226"/>
              <a:gd name="connsiteX119" fmla="*/ 4318040 w 7412206"/>
              <a:gd name="connsiteY119" fmla="*/ 6005936 h 6732226"/>
              <a:gd name="connsiteX120" fmla="*/ 4334536 w 7412206"/>
              <a:gd name="connsiteY120" fmla="*/ 6017781 h 6732226"/>
              <a:gd name="connsiteX121" fmla="*/ 4313229 w 7412206"/>
              <a:gd name="connsiteY121" fmla="*/ 6015599 h 6732226"/>
              <a:gd name="connsiteX122" fmla="*/ 4318040 w 7412206"/>
              <a:gd name="connsiteY122" fmla="*/ 6005936 h 6732226"/>
              <a:gd name="connsiteX123" fmla="*/ 4115283 w 7412206"/>
              <a:gd name="connsiteY123" fmla="*/ 5986922 h 6732226"/>
              <a:gd name="connsiteX124" fmla="*/ 4119063 w 7412206"/>
              <a:gd name="connsiteY124" fmla="*/ 6029626 h 6732226"/>
              <a:gd name="connsiteX125" fmla="*/ 4115283 w 7412206"/>
              <a:gd name="connsiteY125" fmla="*/ 5986922 h 6732226"/>
              <a:gd name="connsiteX126" fmla="*/ 4420793 w 7412206"/>
              <a:gd name="connsiteY126" fmla="*/ 5980065 h 6732226"/>
              <a:gd name="connsiteX127" fmla="*/ 4419419 w 7412206"/>
              <a:gd name="connsiteY127" fmla="*/ 5990039 h 6732226"/>
              <a:gd name="connsiteX128" fmla="*/ 4431790 w 7412206"/>
              <a:gd name="connsiteY128" fmla="*/ 5982558 h 6732226"/>
              <a:gd name="connsiteX129" fmla="*/ 4420793 w 7412206"/>
              <a:gd name="connsiteY129" fmla="*/ 5980065 h 6732226"/>
              <a:gd name="connsiteX130" fmla="*/ 834054 w 7412206"/>
              <a:gd name="connsiteY130" fmla="*/ 5976012 h 6732226"/>
              <a:gd name="connsiteX131" fmla="*/ 809654 w 7412206"/>
              <a:gd name="connsiteY131" fmla="*/ 5990351 h 6732226"/>
              <a:gd name="connsiteX132" fmla="*/ 834054 w 7412206"/>
              <a:gd name="connsiteY132" fmla="*/ 5976012 h 6732226"/>
              <a:gd name="connsiteX133" fmla="*/ 769790 w 7412206"/>
              <a:gd name="connsiteY133" fmla="*/ 5969155 h 6732226"/>
              <a:gd name="connsiteX134" fmla="*/ 730613 w 7412206"/>
              <a:gd name="connsiteY134" fmla="*/ 6007495 h 6732226"/>
              <a:gd name="connsiteX135" fmla="*/ 797626 w 7412206"/>
              <a:gd name="connsiteY135" fmla="*/ 5997520 h 6732226"/>
              <a:gd name="connsiteX136" fmla="*/ 769790 w 7412206"/>
              <a:gd name="connsiteY136" fmla="*/ 5969155 h 6732226"/>
              <a:gd name="connsiteX137" fmla="*/ 3988474 w 7412206"/>
              <a:gd name="connsiteY137" fmla="*/ 5968531 h 6732226"/>
              <a:gd name="connsiteX138" fmla="*/ 3988474 w 7412206"/>
              <a:gd name="connsiteY138" fmla="*/ 5968531 h 6732226"/>
              <a:gd name="connsiteX139" fmla="*/ 617894 w 7412206"/>
              <a:gd name="connsiteY139" fmla="*/ 5960739 h 6732226"/>
              <a:gd name="connsiteX140" fmla="*/ 616863 w 7412206"/>
              <a:gd name="connsiteY140" fmla="*/ 5970713 h 6732226"/>
              <a:gd name="connsiteX141" fmla="*/ 628891 w 7412206"/>
              <a:gd name="connsiteY141" fmla="*/ 5963544 h 6732226"/>
              <a:gd name="connsiteX142" fmla="*/ 617894 w 7412206"/>
              <a:gd name="connsiteY142" fmla="*/ 5960739 h 6732226"/>
              <a:gd name="connsiteX143" fmla="*/ 1099700 w 7412206"/>
              <a:gd name="connsiteY143" fmla="*/ 5952011 h 6732226"/>
              <a:gd name="connsiteX144" fmla="*/ 986981 w 7412206"/>
              <a:gd name="connsiteY144" fmla="*/ 5974142 h 6732226"/>
              <a:gd name="connsiteX145" fmla="*/ 1000040 w 7412206"/>
              <a:gd name="connsiteY145" fmla="*/ 6026509 h 6732226"/>
              <a:gd name="connsiteX146" fmla="*/ 1113103 w 7412206"/>
              <a:gd name="connsiteY146" fmla="*/ 6004066 h 6732226"/>
              <a:gd name="connsiteX147" fmla="*/ 1127880 w 7412206"/>
              <a:gd name="connsiteY147" fmla="*/ 5980065 h 6732226"/>
              <a:gd name="connsiteX148" fmla="*/ 1161214 w 7412206"/>
              <a:gd name="connsiteY148" fmla="*/ 5975077 h 6732226"/>
              <a:gd name="connsiteX149" fmla="*/ 1099700 w 7412206"/>
              <a:gd name="connsiteY149" fmla="*/ 5952011 h 6732226"/>
              <a:gd name="connsiteX150" fmla="*/ 4106348 w 7412206"/>
              <a:gd name="connsiteY150" fmla="*/ 5950141 h 6732226"/>
              <a:gd name="connsiteX151" fmla="*/ 4113221 w 7412206"/>
              <a:gd name="connsiteY151" fmla="*/ 5981000 h 6732226"/>
              <a:gd name="connsiteX152" fmla="*/ 4106348 w 7412206"/>
              <a:gd name="connsiteY152" fmla="*/ 5950141 h 6732226"/>
              <a:gd name="connsiteX153" fmla="*/ 4478871 w 7412206"/>
              <a:gd name="connsiteY153" fmla="*/ 5943595 h 6732226"/>
              <a:gd name="connsiteX154" fmla="*/ 4455846 w 7412206"/>
              <a:gd name="connsiteY154" fmla="*/ 5968531 h 6732226"/>
              <a:gd name="connsiteX155" fmla="*/ 4455846 w 7412206"/>
              <a:gd name="connsiteY155" fmla="*/ 5968531 h 6732226"/>
              <a:gd name="connsiteX156" fmla="*/ 4478871 w 7412206"/>
              <a:gd name="connsiteY156" fmla="*/ 5943595 h 6732226"/>
              <a:gd name="connsiteX157" fmla="*/ 269427 w 7412206"/>
              <a:gd name="connsiteY157" fmla="*/ 5940790 h 6732226"/>
              <a:gd name="connsiteX158" fmla="*/ 297607 w 7412206"/>
              <a:gd name="connsiteY158" fmla="*/ 5969155 h 6732226"/>
              <a:gd name="connsiteX159" fmla="*/ 273207 w 7412206"/>
              <a:gd name="connsiteY159" fmla="*/ 5983805 h 6732226"/>
              <a:gd name="connsiteX160" fmla="*/ 269427 w 7412206"/>
              <a:gd name="connsiteY160" fmla="*/ 5940790 h 6732226"/>
              <a:gd name="connsiteX161" fmla="*/ 4740737 w 7412206"/>
              <a:gd name="connsiteY161" fmla="*/ 5922087 h 6732226"/>
              <a:gd name="connsiteX162" fmla="*/ 4717369 w 7412206"/>
              <a:gd name="connsiteY162" fmla="*/ 5996273 h 6732226"/>
              <a:gd name="connsiteX163" fmla="*/ 4740737 w 7412206"/>
              <a:gd name="connsiteY163" fmla="*/ 5922087 h 6732226"/>
              <a:gd name="connsiteX164" fmla="*/ 258430 w 7412206"/>
              <a:gd name="connsiteY164" fmla="*/ 5913048 h 6732226"/>
              <a:gd name="connsiteX165" fmla="*/ 272176 w 7412206"/>
              <a:gd name="connsiteY165" fmla="*/ 5941101 h 6732226"/>
              <a:gd name="connsiteX166" fmla="*/ 258430 w 7412206"/>
              <a:gd name="connsiteY166" fmla="*/ 5913048 h 6732226"/>
              <a:gd name="connsiteX167" fmla="*/ 739205 w 7412206"/>
              <a:gd name="connsiteY167" fmla="*/ 5885618 h 6732226"/>
              <a:gd name="connsiteX168" fmla="*/ 688000 w 7412206"/>
              <a:gd name="connsiteY168" fmla="*/ 5931439 h 6732226"/>
              <a:gd name="connsiteX169" fmla="*/ 739205 w 7412206"/>
              <a:gd name="connsiteY169" fmla="*/ 5885618 h 6732226"/>
              <a:gd name="connsiteX170" fmla="*/ 770134 w 7412206"/>
              <a:gd name="connsiteY170" fmla="*/ 5885306 h 6732226"/>
              <a:gd name="connsiteX171" fmla="*/ 762917 w 7412206"/>
              <a:gd name="connsiteY171" fmla="*/ 5930503 h 6732226"/>
              <a:gd name="connsiteX172" fmla="*/ 759137 w 7412206"/>
              <a:gd name="connsiteY172" fmla="*/ 5887800 h 6732226"/>
              <a:gd name="connsiteX173" fmla="*/ 770134 w 7412206"/>
              <a:gd name="connsiteY173" fmla="*/ 5885306 h 6732226"/>
              <a:gd name="connsiteX174" fmla="*/ 1340259 w 7412206"/>
              <a:gd name="connsiteY174" fmla="*/ 5882813 h 6732226"/>
              <a:gd name="connsiteX175" fmla="*/ 1337510 w 7412206"/>
              <a:gd name="connsiteY175" fmla="*/ 5899645 h 6732226"/>
              <a:gd name="connsiteX176" fmla="*/ 1340259 w 7412206"/>
              <a:gd name="connsiteY176" fmla="*/ 5882813 h 6732226"/>
              <a:gd name="connsiteX177" fmla="*/ 981139 w 7412206"/>
              <a:gd name="connsiteY177" fmla="*/ 5876267 h 6732226"/>
              <a:gd name="connsiteX178" fmla="*/ 978046 w 7412206"/>
              <a:gd name="connsiteY178" fmla="*/ 5892787 h 6732226"/>
              <a:gd name="connsiteX179" fmla="*/ 981139 w 7412206"/>
              <a:gd name="connsiteY179" fmla="*/ 5876267 h 6732226"/>
              <a:gd name="connsiteX180" fmla="*/ 336096 w 7412206"/>
              <a:gd name="connsiteY180" fmla="*/ 5856318 h 6732226"/>
              <a:gd name="connsiteX181" fmla="*/ 318226 w 7412206"/>
              <a:gd name="connsiteY181" fmla="*/ 5864110 h 6732226"/>
              <a:gd name="connsiteX182" fmla="*/ 429227 w 7412206"/>
              <a:gd name="connsiteY182" fmla="*/ 5918035 h 6732226"/>
              <a:gd name="connsiteX183" fmla="*/ 351904 w 7412206"/>
              <a:gd name="connsiteY183" fmla="*/ 5859123 h 6732226"/>
              <a:gd name="connsiteX184" fmla="*/ 336096 w 7412206"/>
              <a:gd name="connsiteY184" fmla="*/ 5856318 h 6732226"/>
              <a:gd name="connsiteX185" fmla="*/ 276300 w 7412206"/>
              <a:gd name="connsiteY185" fmla="*/ 5850084 h 6732226"/>
              <a:gd name="connsiteX186" fmla="*/ 275269 w 7412206"/>
              <a:gd name="connsiteY186" fmla="*/ 5860058 h 6732226"/>
              <a:gd name="connsiteX187" fmla="*/ 287641 w 7412206"/>
              <a:gd name="connsiteY187" fmla="*/ 5852889 h 6732226"/>
              <a:gd name="connsiteX188" fmla="*/ 276300 w 7412206"/>
              <a:gd name="connsiteY188" fmla="*/ 5850084 h 6732226"/>
              <a:gd name="connsiteX189" fmla="*/ 169423 w 7412206"/>
              <a:gd name="connsiteY189" fmla="*/ 5839486 h 6732226"/>
              <a:gd name="connsiteX190" fmla="*/ 180420 w 7412206"/>
              <a:gd name="connsiteY190" fmla="*/ 5842291 h 6732226"/>
              <a:gd name="connsiteX191" fmla="*/ 168735 w 7412206"/>
              <a:gd name="connsiteY191" fmla="*/ 5849460 h 6732226"/>
              <a:gd name="connsiteX192" fmla="*/ 169423 w 7412206"/>
              <a:gd name="connsiteY192" fmla="*/ 5839486 h 6732226"/>
              <a:gd name="connsiteX193" fmla="*/ 1214481 w 7412206"/>
              <a:gd name="connsiteY193" fmla="*/ 5814237 h 6732226"/>
              <a:gd name="connsiteX194" fmla="*/ 1171524 w 7412206"/>
              <a:gd name="connsiteY194" fmla="*/ 5848837 h 6732226"/>
              <a:gd name="connsiteX195" fmla="*/ 1229602 w 7412206"/>
              <a:gd name="connsiteY195" fmla="*/ 5829199 h 6732226"/>
              <a:gd name="connsiteX196" fmla="*/ 1214481 w 7412206"/>
              <a:gd name="connsiteY196" fmla="*/ 5814237 h 6732226"/>
              <a:gd name="connsiteX197" fmla="*/ 4454128 w 7412206"/>
              <a:gd name="connsiteY197" fmla="*/ 5803016 h 6732226"/>
              <a:gd name="connsiteX198" fmla="*/ 4461001 w 7412206"/>
              <a:gd name="connsiteY198" fmla="*/ 5819848 h 6732226"/>
              <a:gd name="connsiteX199" fmla="*/ 4415295 w 7412206"/>
              <a:gd name="connsiteY199" fmla="*/ 5832316 h 6732226"/>
              <a:gd name="connsiteX200" fmla="*/ 4454128 w 7412206"/>
              <a:gd name="connsiteY200" fmla="*/ 5803016 h 6732226"/>
              <a:gd name="connsiteX201" fmla="*/ 1693882 w 7412206"/>
              <a:gd name="connsiteY201" fmla="*/ 5796782 h 6732226"/>
              <a:gd name="connsiteX202" fmla="*/ 1679104 w 7412206"/>
              <a:gd name="connsiteY202" fmla="*/ 5815173 h 6732226"/>
              <a:gd name="connsiteX203" fmla="*/ 1703160 w 7412206"/>
              <a:gd name="connsiteY203" fmla="*/ 5800522 h 6732226"/>
              <a:gd name="connsiteX204" fmla="*/ 1693882 w 7412206"/>
              <a:gd name="connsiteY204" fmla="*/ 5796782 h 6732226"/>
              <a:gd name="connsiteX205" fmla="*/ 494865 w 7412206"/>
              <a:gd name="connsiteY205" fmla="*/ 5784002 h 6732226"/>
              <a:gd name="connsiteX206" fmla="*/ 491772 w 7412206"/>
              <a:gd name="connsiteY206" fmla="*/ 5800522 h 6732226"/>
              <a:gd name="connsiteX207" fmla="*/ 494865 w 7412206"/>
              <a:gd name="connsiteY207" fmla="*/ 5784002 h 6732226"/>
              <a:gd name="connsiteX208" fmla="*/ 136432 w 7412206"/>
              <a:gd name="connsiteY208" fmla="*/ 5784002 h 6732226"/>
              <a:gd name="connsiteX209" fmla="*/ 118562 w 7412206"/>
              <a:gd name="connsiteY209" fmla="*/ 5789301 h 6732226"/>
              <a:gd name="connsiteX210" fmla="*/ 136432 w 7412206"/>
              <a:gd name="connsiteY210" fmla="*/ 5784002 h 6732226"/>
              <a:gd name="connsiteX211" fmla="*/ 1188707 w 7412206"/>
              <a:gd name="connsiteY211" fmla="*/ 5754390 h 6732226"/>
              <a:gd name="connsiteX212" fmla="*/ 1173586 w 7412206"/>
              <a:gd name="connsiteY212" fmla="*/ 5772469 h 6732226"/>
              <a:gd name="connsiteX213" fmla="*/ 1197642 w 7412206"/>
              <a:gd name="connsiteY213" fmla="*/ 5757819 h 6732226"/>
              <a:gd name="connsiteX214" fmla="*/ 1188707 w 7412206"/>
              <a:gd name="connsiteY214" fmla="*/ 5754390 h 6732226"/>
              <a:gd name="connsiteX215" fmla="*/ 1035093 w 7412206"/>
              <a:gd name="connsiteY215" fmla="*/ 5750026 h 6732226"/>
              <a:gd name="connsiteX216" fmla="*/ 1032687 w 7412206"/>
              <a:gd name="connsiteY216" fmla="*/ 5766858 h 6732226"/>
              <a:gd name="connsiteX217" fmla="*/ 1035093 w 7412206"/>
              <a:gd name="connsiteY217" fmla="*/ 5750026 h 6732226"/>
              <a:gd name="connsiteX218" fmla="*/ 115125 w 7412206"/>
              <a:gd name="connsiteY218" fmla="*/ 5746909 h 6732226"/>
              <a:gd name="connsiteX219" fmla="*/ 112376 w 7412206"/>
              <a:gd name="connsiteY219" fmla="*/ 5763741 h 6732226"/>
              <a:gd name="connsiteX220" fmla="*/ 115125 w 7412206"/>
              <a:gd name="connsiteY220" fmla="*/ 5746909 h 6732226"/>
              <a:gd name="connsiteX221" fmla="*/ 4569940 w 7412206"/>
              <a:gd name="connsiteY221" fmla="*/ 5740363 h 6732226"/>
              <a:gd name="connsiteX222" fmla="*/ 4568565 w 7412206"/>
              <a:gd name="connsiteY222" fmla="*/ 5750650 h 6732226"/>
              <a:gd name="connsiteX223" fmla="*/ 4580937 w 7412206"/>
              <a:gd name="connsiteY223" fmla="*/ 5743169 h 6732226"/>
              <a:gd name="connsiteX224" fmla="*/ 4569940 w 7412206"/>
              <a:gd name="connsiteY224" fmla="*/ 5740363 h 6732226"/>
              <a:gd name="connsiteX225" fmla="*/ 1182178 w 7412206"/>
              <a:gd name="connsiteY225" fmla="*/ 5722596 h 6732226"/>
              <a:gd name="connsiteX226" fmla="*/ 1179085 w 7412206"/>
              <a:gd name="connsiteY226" fmla="*/ 5739116 h 6732226"/>
              <a:gd name="connsiteX227" fmla="*/ 1182178 w 7412206"/>
              <a:gd name="connsiteY227" fmla="*/ 5722596 h 6732226"/>
              <a:gd name="connsiteX228" fmla="*/ 1083892 w 7412206"/>
              <a:gd name="connsiteY228" fmla="*/ 5721038 h 6732226"/>
              <a:gd name="connsiteX229" fmla="*/ 1078393 w 7412206"/>
              <a:gd name="connsiteY229" fmla="*/ 5754390 h 6732226"/>
              <a:gd name="connsiteX230" fmla="*/ 1083892 w 7412206"/>
              <a:gd name="connsiteY230" fmla="*/ 5721038 h 6732226"/>
              <a:gd name="connsiteX231" fmla="*/ 387988 w 7412206"/>
              <a:gd name="connsiteY231" fmla="*/ 5719479 h 6732226"/>
              <a:gd name="connsiteX232" fmla="*/ 385239 w 7412206"/>
              <a:gd name="connsiteY232" fmla="*/ 5735999 h 6732226"/>
              <a:gd name="connsiteX233" fmla="*/ 387988 w 7412206"/>
              <a:gd name="connsiteY233" fmla="*/ 5719479 h 6732226"/>
              <a:gd name="connsiteX234" fmla="*/ 103097 w 7412206"/>
              <a:gd name="connsiteY234" fmla="*/ 5719479 h 6732226"/>
              <a:gd name="connsiteX235" fmla="*/ 100348 w 7412206"/>
              <a:gd name="connsiteY235" fmla="*/ 5735999 h 6732226"/>
              <a:gd name="connsiteX236" fmla="*/ 103097 w 7412206"/>
              <a:gd name="connsiteY236" fmla="*/ 5719479 h 6732226"/>
              <a:gd name="connsiteX237" fmla="*/ 1396275 w 7412206"/>
              <a:gd name="connsiteY237" fmla="*/ 5700777 h 6732226"/>
              <a:gd name="connsiteX238" fmla="*/ 1393182 w 7412206"/>
              <a:gd name="connsiteY238" fmla="*/ 5717609 h 6732226"/>
              <a:gd name="connsiteX239" fmla="*/ 1396275 w 7412206"/>
              <a:gd name="connsiteY239" fmla="*/ 5700777 h 6732226"/>
              <a:gd name="connsiteX240" fmla="*/ 1589410 w 7412206"/>
              <a:gd name="connsiteY240" fmla="*/ 5699218 h 6732226"/>
              <a:gd name="connsiteX241" fmla="*/ 1566729 w 7412206"/>
              <a:gd name="connsiteY241" fmla="*/ 5702024 h 6732226"/>
              <a:gd name="connsiteX242" fmla="*/ 1565354 w 7412206"/>
              <a:gd name="connsiteY242" fmla="*/ 5778080 h 6732226"/>
              <a:gd name="connsiteX243" fmla="*/ 1589410 w 7412206"/>
              <a:gd name="connsiteY243" fmla="*/ 5699218 h 6732226"/>
              <a:gd name="connsiteX244" fmla="*/ 5014975 w 7412206"/>
              <a:gd name="connsiteY244" fmla="*/ 5682386 h 6732226"/>
              <a:gd name="connsiteX245" fmla="*/ 5014975 w 7412206"/>
              <a:gd name="connsiteY245" fmla="*/ 5682386 h 6732226"/>
              <a:gd name="connsiteX246" fmla="*/ 1076331 w 7412206"/>
              <a:gd name="connsiteY246" fmla="*/ 5673035 h 6732226"/>
              <a:gd name="connsiteX247" fmla="*/ 1067396 w 7412206"/>
              <a:gd name="connsiteY247" fmla="*/ 5676152 h 6732226"/>
              <a:gd name="connsiteX248" fmla="*/ 1076331 w 7412206"/>
              <a:gd name="connsiteY248" fmla="*/ 5673035 h 6732226"/>
              <a:gd name="connsiteX249" fmla="*/ 1055368 w 7412206"/>
              <a:gd name="connsiteY249" fmla="*/ 5673035 h 6732226"/>
              <a:gd name="connsiteX250" fmla="*/ 1065334 w 7412206"/>
              <a:gd name="connsiteY250" fmla="*/ 5679269 h 6732226"/>
              <a:gd name="connsiteX251" fmla="*/ 1043684 w 7412206"/>
              <a:gd name="connsiteY251" fmla="*/ 5677399 h 6732226"/>
              <a:gd name="connsiteX252" fmla="*/ 1055368 w 7412206"/>
              <a:gd name="connsiteY252" fmla="*/ 5673035 h 6732226"/>
              <a:gd name="connsiteX253" fmla="*/ 5022535 w 7412206"/>
              <a:gd name="connsiteY253" fmla="*/ 5663996 h 6732226"/>
              <a:gd name="connsiteX254" fmla="*/ 5010164 w 7412206"/>
              <a:gd name="connsiteY254" fmla="*/ 5683321 h 6732226"/>
              <a:gd name="connsiteX255" fmla="*/ 5022535 w 7412206"/>
              <a:gd name="connsiteY255" fmla="*/ 5663996 h 6732226"/>
              <a:gd name="connsiteX256" fmla="*/ 4773728 w 7412206"/>
              <a:gd name="connsiteY256" fmla="*/ 5640306 h 6732226"/>
              <a:gd name="connsiteX257" fmla="*/ 4742112 w 7412206"/>
              <a:gd name="connsiteY257" fmla="*/ 5692049 h 6732226"/>
              <a:gd name="connsiteX258" fmla="*/ 4752421 w 7412206"/>
              <a:gd name="connsiteY258" fmla="*/ 5760312 h 6732226"/>
              <a:gd name="connsiteX259" fmla="*/ 4782663 w 7412206"/>
              <a:gd name="connsiteY259" fmla="*/ 5712622 h 6732226"/>
              <a:gd name="connsiteX260" fmla="*/ 4775790 w 7412206"/>
              <a:gd name="connsiteY260" fmla="*/ 5686750 h 6732226"/>
              <a:gd name="connsiteX261" fmla="*/ 4793660 w 7412206"/>
              <a:gd name="connsiteY261" fmla="*/ 5646228 h 6732226"/>
              <a:gd name="connsiteX262" fmla="*/ 4781976 w 7412206"/>
              <a:gd name="connsiteY262" fmla="*/ 5640306 h 6732226"/>
              <a:gd name="connsiteX263" fmla="*/ 4773728 w 7412206"/>
              <a:gd name="connsiteY263" fmla="*/ 5640306 h 6732226"/>
              <a:gd name="connsiteX264" fmla="*/ 4830088 w 7412206"/>
              <a:gd name="connsiteY264" fmla="*/ 5624097 h 6732226"/>
              <a:gd name="connsiteX265" fmla="*/ 4814967 w 7412206"/>
              <a:gd name="connsiteY265" fmla="*/ 5648099 h 6732226"/>
              <a:gd name="connsiteX266" fmla="*/ 4830088 w 7412206"/>
              <a:gd name="connsiteY266" fmla="*/ 5624097 h 6732226"/>
              <a:gd name="connsiteX267" fmla="*/ 583872 w 7412206"/>
              <a:gd name="connsiteY267" fmla="*/ 5622850 h 6732226"/>
              <a:gd name="connsiteX268" fmla="*/ 568408 w 7412206"/>
              <a:gd name="connsiteY268" fmla="*/ 5641241 h 6732226"/>
              <a:gd name="connsiteX269" fmla="*/ 593151 w 7412206"/>
              <a:gd name="connsiteY269" fmla="*/ 5626591 h 6732226"/>
              <a:gd name="connsiteX270" fmla="*/ 583872 w 7412206"/>
              <a:gd name="connsiteY270" fmla="*/ 5622850 h 6732226"/>
              <a:gd name="connsiteX271" fmla="*/ 456032 w 7412206"/>
              <a:gd name="connsiteY271" fmla="*/ 5608512 h 6732226"/>
              <a:gd name="connsiteX272" fmla="*/ 441599 w 7412206"/>
              <a:gd name="connsiteY272" fmla="*/ 5632513 h 6732226"/>
              <a:gd name="connsiteX273" fmla="*/ 456032 w 7412206"/>
              <a:gd name="connsiteY273" fmla="*/ 5608512 h 6732226"/>
              <a:gd name="connsiteX274" fmla="*/ 304480 w 7412206"/>
              <a:gd name="connsiteY274" fmla="*/ 5608512 h 6732226"/>
              <a:gd name="connsiteX275" fmla="*/ 302074 w 7412206"/>
              <a:gd name="connsiteY275" fmla="*/ 5625344 h 6732226"/>
              <a:gd name="connsiteX276" fmla="*/ 304480 w 7412206"/>
              <a:gd name="connsiteY276" fmla="*/ 5608512 h 6732226"/>
              <a:gd name="connsiteX277" fmla="*/ 233687 w 7412206"/>
              <a:gd name="connsiteY277" fmla="*/ 5599473 h 6732226"/>
              <a:gd name="connsiteX278" fmla="*/ 230937 w 7412206"/>
              <a:gd name="connsiteY278" fmla="*/ 5616305 h 6732226"/>
              <a:gd name="connsiteX279" fmla="*/ 233687 w 7412206"/>
              <a:gd name="connsiteY279" fmla="*/ 5599473 h 6732226"/>
              <a:gd name="connsiteX280" fmla="*/ 4856893 w 7412206"/>
              <a:gd name="connsiteY280" fmla="*/ 5592927 h 6732226"/>
              <a:gd name="connsiteX281" fmla="*/ 4853800 w 7412206"/>
              <a:gd name="connsiteY281" fmla="*/ 5609759 h 6732226"/>
              <a:gd name="connsiteX282" fmla="*/ 4856893 w 7412206"/>
              <a:gd name="connsiteY282" fmla="*/ 5592927 h 6732226"/>
              <a:gd name="connsiteX283" fmla="*/ 1032000 w 7412206"/>
              <a:gd name="connsiteY283" fmla="*/ 5592927 h 6732226"/>
              <a:gd name="connsiteX284" fmla="*/ 1017223 w 7412206"/>
              <a:gd name="connsiteY284" fmla="*/ 5595420 h 6732226"/>
              <a:gd name="connsiteX285" fmla="*/ 990417 w 7412206"/>
              <a:gd name="connsiteY285" fmla="*/ 5627214 h 6732226"/>
              <a:gd name="connsiteX286" fmla="*/ 923404 w 7412206"/>
              <a:gd name="connsiteY286" fmla="*/ 5637189 h 6732226"/>
              <a:gd name="connsiteX287" fmla="*/ 856392 w 7412206"/>
              <a:gd name="connsiteY287" fmla="*/ 5647163 h 6732226"/>
              <a:gd name="connsiteX288" fmla="*/ 967392 w 7412206"/>
              <a:gd name="connsiteY288" fmla="*/ 5700777 h 6732226"/>
              <a:gd name="connsiteX289" fmla="*/ 1037155 w 7412206"/>
              <a:gd name="connsiteY289" fmla="*/ 5674282 h 6732226"/>
              <a:gd name="connsiteX290" fmla="*/ 1022378 w 7412206"/>
              <a:gd name="connsiteY290" fmla="*/ 5697971 h 6732226"/>
              <a:gd name="connsiteX291" fmla="*/ 1089390 w 7412206"/>
              <a:gd name="connsiteY291" fmla="*/ 5687685 h 6732226"/>
              <a:gd name="connsiteX292" fmla="*/ 1141626 w 7412206"/>
              <a:gd name="connsiteY292" fmla="*/ 5701400 h 6732226"/>
              <a:gd name="connsiteX293" fmla="*/ 1085610 w 7412206"/>
              <a:gd name="connsiteY293" fmla="*/ 5644981 h 6732226"/>
              <a:gd name="connsiteX294" fmla="*/ 1032000 w 7412206"/>
              <a:gd name="connsiteY294" fmla="*/ 5592927 h 6732226"/>
              <a:gd name="connsiteX295" fmla="*/ 4841085 w 7412206"/>
              <a:gd name="connsiteY295" fmla="*/ 5557704 h 6732226"/>
              <a:gd name="connsiteX296" fmla="*/ 4826308 w 7412206"/>
              <a:gd name="connsiteY296" fmla="*/ 5581394 h 6732226"/>
              <a:gd name="connsiteX297" fmla="*/ 4841085 w 7412206"/>
              <a:gd name="connsiteY297" fmla="*/ 5557704 h 6732226"/>
              <a:gd name="connsiteX298" fmla="*/ 805874 w 7412206"/>
              <a:gd name="connsiteY298" fmla="*/ 5557392 h 6732226"/>
              <a:gd name="connsiteX299" fmla="*/ 766697 w 7412206"/>
              <a:gd name="connsiteY299" fmla="*/ 5595420 h 6732226"/>
              <a:gd name="connsiteX300" fmla="*/ 842989 w 7412206"/>
              <a:gd name="connsiteY300" fmla="*/ 5595109 h 6732226"/>
              <a:gd name="connsiteX301" fmla="*/ 805874 w 7412206"/>
              <a:gd name="connsiteY301" fmla="*/ 5557392 h 6732226"/>
              <a:gd name="connsiteX302" fmla="*/ 417199 w 7412206"/>
              <a:gd name="connsiteY302" fmla="*/ 5553340 h 6732226"/>
              <a:gd name="connsiteX303" fmla="*/ 393143 w 7412206"/>
              <a:gd name="connsiteY303" fmla="*/ 5567679 h 6732226"/>
              <a:gd name="connsiteX304" fmla="*/ 417199 w 7412206"/>
              <a:gd name="connsiteY304" fmla="*/ 5553340 h 6732226"/>
              <a:gd name="connsiteX305" fmla="*/ 387988 w 7412206"/>
              <a:gd name="connsiteY305" fmla="*/ 5525598 h 6732226"/>
              <a:gd name="connsiteX306" fmla="*/ 385239 w 7412206"/>
              <a:gd name="connsiteY306" fmla="*/ 5542430 h 6732226"/>
              <a:gd name="connsiteX307" fmla="*/ 387988 w 7412206"/>
              <a:gd name="connsiteY307" fmla="*/ 5525598 h 6732226"/>
              <a:gd name="connsiteX308" fmla="*/ 921343 w 7412206"/>
              <a:gd name="connsiteY308" fmla="*/ 5507208 h 6732226"/>
              <a:gd name="connsiteX309" fmla="*/ 918593 w 7412206"/>
              <a:gd name="connsiteY309" fmla="*/ 5524040 h 6732226"/>
              <a:gd name="connsiteX310" fmla="*/ 921343 w 7412206"/>
              <a:gd name="connsiteY310" fmla="*/ 5507208 h 6732226"/>
              <a:gd name="connsiteX311" fmla="*/ 4491586 w 7412206"/>
              <a:gd name="connsiteY311" fmla="*/ 5497857 h 6732226"/>
              <a:gd name="connsiteX312" fmla="*/ 4488837 w 7412206"/>
              <a:gd name="connsiteY312" fmla="*/ 5514689 h 6732226"/>
              <a:gd name="connsiteX313" fmla="*/ 4491586 w 7412206"/>
              <a:gd name="connsiteY313" fmla="*/ 5497857 h 6732226"/>
              <a:gd name="connsiteX314" fmla="*/ 194166 w 7412206"/>
              <a:gd name="connsiteY314" fmla="*/ 5479466 h 6732226"/>
              <a:gd name="connsiteX315" fmla="*/ 204132 w 7412206"/>
              <a:gd name="connsiteY315" fmla="*/ 5548353 h 6732226"/>
              <a:gd name="connsiteX316" fmla="*/ 217191 w 7412206"/>
              <a:gd name="connsiteY316" fmla="*/ 5600408 h 6732226"/>
              <a:gd name="connsiteX317" fmla="*/ 182825 w 7412206"/>
              <a:gd name="connsiteY317" fmla="*/ 5546483 h 6732226"/>
              <a:gd name="connsiteX318" fmla="*/ 194166 w 7412206"/>
              <a:gd name="connsiteY318" fmla="*/ 5479466 h 6732226"/>
              <a:gd name="connsiteX319" fmla="*/ 940244 w 7412206"/>
              <a:gd name="connsiteY319" fmla="*/ 5470427 h 6732226"/>
              <a:gd name="connsiteX320" fmla="*/ 951584 w 7412206"/>
              <a:gd name="connsiteY320" fmla="*/ 5473232 h 6732226"/>
              <a:gd name="connsiteX321" fmla="*/ 939556 w 7412206"/>
              <a:gd name="connsiteY321" fmla="*/ 5480713 h 6732226"/>
              <a:gd name="connsiteX322" fmla="*/ 940244 w 7412206"/>
              <a:gd name="connsiteY322" fmla="*/ 5470427 h 6732226"/>
              <a:gd name="connsiteX323" fmla="*/ 5198487 w 7412206"/>
              <a:gd name="connsiteY323" fmla="*/ 5461075 h 6732226"/>
              <a:gd name="connsiteX324" fmla="*/ 5209484 w 7412206"/>
              <a:gd name="connsiteY324" fmla="*/ 5464192 h 6732226"/>
              <a:gd name="connsiteX325" fmla="*/ 5197456 w 7412206"/>
              <a:gd name="connsiteY325" fmla="*/ 5471362 h 6732226"/>
              <a:gd name="connsiteX326" fmla="*/ 5198487 w 7412206"/>
              <a:gd name="connsiteY326" fmla="*/ 5461075 h 6732226"/>
              <a:gd name="connsiteX327" fmla="*/ 661882 w 7412206"/>
              <a:gd name="connsiteY327" fmla="*/ 5461075 h 6732226"/>
              <a:gd name="connsiteX328" fmla="*/ 705870 w 7412206"/>
              <a:gd name="connsiteY328" fmla="*/ 5530586 h 6732226"/>
              <a:gd name="connsiteX329" fmla="*/ 640919 w 7412206"/>
              <a:gd name="connsiteY329" fmla="*/ 5464504 h 6732226"/>
              <a:gd name="connsiteX330" fmla="*/ 661882 w 7412206"/>
              <a:gd name="connsiteY330" fmla="*/ 5461075 h 6732226"/>
              <a:gd name="connsiteX331" fmla="*/ 4539355 w 7412206"/>
              <a:gd name="connsiteY331" fmla="*/ 5442685 h 6732226"/>
              <a:gd name="connsiteX332" fmla="*/ 4536605 w 7412206"/>
              <a:gd name="connsiteY332" fmla="*/ 5459205 h 6732226"/>
              <a:gd name="connsiteX333" fmla="*/ 4539355 w 7412206"/>
              <a:gd name="connsiteY333" fmla="*/ 5442685 h 6732226"/>
              <a:gd name="connsiteX334" fmla="*/ 577686 w 7412206"/>
              <a:gd name="connsiteY334" fmla="*/ 5423983 h 6732226"/>
              <a:gd name="connsiteX335" fmla="*/ 574937 w 7412206"/>
              <a:gd name="connsiteY335" fmla="*/ 5440815 h 6732226"/>
              <a:gd name="connsiteX336" fmla="*/ 577686 w 7412206"/>
              <a:gd name="connsiteY336" fmla="*/ 5423983 h 6732226"/>
              <a:gd name="connsiteX337" fmla="*/ 5073396 w 7412206"/>
              <a:gd name="connsiteY337" fmla="*/ 5405592 h 6732226"/>
              <a:gd name="connsiteX338" fmla="*/ 5064461 w 7412206"/>
              <a:gd name="connsiteY338" fmla="*/ 5408709 h 6732226"/>
              <a:gd name="connsiteX339" fmla="*/ 5073396 w 7412206"/>
              <a:gd name="connsiteY339" fmla="*/ 5405592 h 6732226"/>
              <a:gd name="connsiteX340" fmla="*/ 1421019 w 7412206"/>
              <a:gd name="connsiteY340" fmla="*/ 5399046 h 6732226"/>
              <a:gd name="connsiteX341" fmla="*/ 1384591 w 7412206"/>
              <a:gd name="connsiteY341" fmla="*/ 5420865 h 6732226"/>
              <a:gd name="connsiteX342" fmla="*/ 1446105 w 7412206"/>
              <a:gd name="connsiteY342" fmla="*/ 5443620 h 6732226"/>
              <a:gd name="connsiteX343" fmla="*/ 1486313 w 7412206"/>
              <a:gd name="connsiteY343" fmla="*/ 5464816 h 6732226"/>
              <a:gd name="connsiteX344" fmla="*/ 1421019 w 7412206"/>
              <a:gd name="connsiteY344" fmla="*/ 5399046 h 6732226"/>
              <a:gd name="connsiteX345" fmla="*/ 919624 w 7412206"/>
              <a:gd name="connsiteY345" fmla="*/ 5396864 h 6732226"/>
              <a:gd name="connsiteX346" fmla="*/ 937838 w 7412206"/>
              <a:gd name="connsiteY346" fmla="*/ 5408086 h 6732226"/>
              <a:gd name="connsiteX347" fmla="*/ 916188 w 7412206"/>
              <a:gd name="connsiteY347" fmla="*/ 5405904 h 6732226"/>
              <a:gd name="connsiteX348" fmla="*/ 919624 w 7412206"/>
              <a:gd name="connsiteY348" fmla="*/ 5396864 h 6732226"/>
              <a:gd name="connsiteX349" fmla="*/ 281111 w 7412206"/>
              <a:gd name="connsiteY349" fmla="*/ 5378162 h 6732226"/>
              <a:gd name="connsiteX350" fmla="*/ 278362 w 7412206"/>
              <a:gd name="connsiteY350" fmla="*/ 5394682 h 6732226"/>
              <a:gd name="connsiteX351" fmla="*/ 281111 w 7412206"/>
              <a:gd name="connsiteY351" fmla="*/ 5378162 h 6732226"/>
              <a:gd name="connsiteX352" fmla="*/ 1457446 w 7412206"/>
              <a:gd name="connsiteY352" fmla="*/ 5377227 h 6732226"/>
              <a:gd name="connsiteX353" fmla="*/ 1454697 w 7412206"/>
              <a:gd name="connsiteY353" fmla="*/ 5394059 h 6732226"/>
              <a:gd name="connsiteX354" fmla="*/ 1457446 w 7412206"/>
              <a:gd name="connsiteY354" fmla="*/ 5377227 h 6732226"/>
              <a:gd name="connsiteX355" fmla="*/ 895225 w 7412206"/>
              <a:gd name="connsiteY355" fmla="*/ 5368811 h 6732226"/>
              <a:gd name="connsiteX356" fmla="*/ 880104 w 7412206"/>
              <a:gd name="connsiteY356" fmla="*/ 5392812 h 6732226"/>
              <a:gd name="connsiteX357" fmla="*/ 895225 w 7412206"/>
              <a:gd name="connsiteY357" fmla="*/ 5368811 h 6732226"/>
              <a:gd name="connsiteX358" fmla="*/ 1222385 w 7412206"/>
              <a:gd name="connsiteY358" fmla="*/ 5350732 h 6732226"/>
              <a:gd name="connsiteX359" fmla="*/ 1225822 w 7412206"/>
              <a:gd name="connsiteY359" fmla="*/ 5394059 h 6732226"/>
              <a:gd name="connsiteX360" fmla="*/ 1218949 w 7412206"/>
              <a:gd name="connsiteY360" fmla="*/ 5367564 h 6732226"/>
              <a:gd name="connsiteX361" fmla="*/ 1210014 w 7412206"/>
              <a:gd name="connsiteY361" fmla="*/ 5358524 h 6732226"/>
              <a:gd name="connsiteX362" fmla="*/ 1222385 w 7412206"/>
              <a:gd name="connsiteY362" fmla="*/ 5350732 h 6732226"/>
              <a:gd name="connsiteX363" fmla="*/ 5032158 w 7412206"/>
              <a:gd name="connsiteY363" fmla="*/ 5350420 h 6732226"/>
              <a:gd name="connsiteX364" fmla="*/ 5032845 w 7412206"/>
              <a:gd name="connsiteY364" fmla="*/ 5360706 h 6732226"/>
              <a:gd name="connsiteX365" fmla="*/ 5032158 w 7412206"/>
              <a:gd name="connsiteY365" fmla="*/ 5350420 h 6732226"/>
              <a:gd name="connsiteX366" fmla="*/ 679409 w 7412206"/>
              <a:gd name="connsiteY366" fmla="*/ 5341381 h 6732226"/>
              <a:gd name="connsiteX367" fmla="*/ 690406 w 7412206"/>
              <a:gd name="connsiteY367" fmla="*/ 5344186 h 6732226"/>
              <a:gd name="connsiteX368" fmla="*/ 678721 w 7412206"/>
              <a:gd name="connsiteY368" fmla="*/ 5351355 h 6732226"/>
              <a:gd name="connsiteX369" fmla="*/ 679409 w 7412206"/>
              <a:gd name="connsiteY369" fmla="*/ 5341381 h 6732226"/>
              <a:gd name="connsiteX370" fmla="*/ 1182178 w 7412206"/>
              <a:gd name="connsiteY370" fmla="*/ 5322678 h 6732226"/>
              <a:gd name="connsiteX371" fmla="*/ 1179772 w 7412206"/>
              <a:gd name="connsiteY371" fmla="*/ 5339510 h 6732226"/>
              <a:gd name="connsiteX372" fmla="*/ 1182178 w 7412206"/>
              <a:gd name="connsiteY372" fmla="*/ 5322678 h 6732226"/>
              <a:gd name="connsiteX373" fmla="*/ 5108793 w 7412206"/>
              <a:gd name="connsiteY373" fmla="*/ 5313327 h 6732226"/>
              <a:gd name="connsiteX374" fmla="*/ 5105700 w 7412206"/>
              <a:gd name="connsiteY374" fmla="*/ 5330159 h 6732226"/>
              <a:gd name="connsiteX375" fmla="*/ 5108793 w 7412206"/>
              <a:gd name="connsiteY375" fmla="*/ 5313327 h 6732226"/>
              <a:gd name="connsiteX376" fmla="*/ 1206577 w 7412206"/>
              <a:gd name="connsiteY376" fmla="*/ 5313327 h 6732226"/>
              <a:gd name="connsiteX377" fmla="*/ 1203484 w 7412206"/>
              <a:gd name="connsiteY377" fmla="*/ 5329848 h 6732226"/>
              <a:gd name="connsiteX378" fmla="*/ 1206577 w 7412206"/>
              <a:gd name="connsiteY378" fmla="*/ 5313327 h 6732226"/>
              <a:gd name="connsiteX379" fmla="*/ 1296271 w 7412206"/>
              <a:gd name="connsiteY379" fmla="*/ 5285897 h 6732226"/>
              <a:gd name="connsiteX380" fmla="*/ 1296271 w 7412206"/>
              <a:gd name="connsiteY380" fmla="*/ 5285897 h 6732226"/>
              <a:gd name="connsiteX381" fmla="*/ 666693 w 7412206"/>
              <a:gd name="connsiteY381" fmla="*/ 5285897 h 6732226"/>
              <a:gd name="connsiteX382" fmla="*/ 642294 w 7412206"/>
              <a:gd name="connsiteY382" fmla="*/ 5300236 h 6732226"/>
              <a:gd name="connsiteX383" fmla="*/ 666693 w 7412206"/>
              <a:gd name="connsiteY383" fmla="*/ 5285897 h 6732226"/>
              <a:gd name="connsiteX384" fmla="*/ 1316891 w 7412206"/>
              <a:gd name="connsiteY384" fmla="*/ 5258155 h 6732226"/>
              <a:gd name="connsiteX385" fmla="*/ 1294553 w 7412206"/>
              <a:gd name="connsiteY385" fmla="*/ 5282468 h 6732226"/>
              <a:gd name="connsiteX386" fmla="*/ 1316891 w 7412206"/>
              <a:gd name="connsiteY386" fmla="*/ 5258155 h 6732226"/>
              <a:gd name="connsiteX387" fmla="*/ 5049340 w 7412206"/>
              <a:gd name="connsiteY387" fmla="*/ 5239453 h 6732226"/>
              <a:gd name="connsiteX388" fmla="*/ 5046247 w 7412206"/>
              <a:gd name="connsiteY388" fmla="*/ 5256285 h 6732226"/>
              <a:gd name="connsiteX389" fmla="*/ 5049340 w 7412206"/>
              <a:gd name="connsiteY389" fmla="*/ 5239453 h 6732226"/>
              <a:gd name="connsiteX390" fmla="*/ 60484 w 7412206"/>
              <a:gd name="connsiteY390" fmla="*/ 5230414 h 6732226"/>
              <a:gd name="connsiteX391" fmla="*/ 91756 w 7412206"/>
              <a:gd name="connsiteY391" fmla="*/ 5301171 h 6732226"/>
              <a:gd name="connsiteX392" fmla="*/ 86602 w 7412206"/>
              <a:gd name="connsiteY392" fmla="*/ 5335147 h 6732226"/>
              <a:gd name="connsiteX393" fmla="*/ 102410 w 7412206"/>
              <a:gd name="connsiteY393" fmla="*/ 5370058 h 6732226"/>
              <a:gd name="connsiteX394" fmla="*/ 168048 w 7412206"/>
              <a:gd name="connsiteY394" fmla="*/ 5436139 h 6732226"/>
              <a:gd name="connsiteX395" fmla="*/ 107221 w 7412206"/>
              <a:gd name="connsiteY395" fmla="*/ 5472609 h 6732226"/>
              <a:gd name="connsiteX396" fmla="*/ 124747 w 7412206"/>
              <a:gd name="connsiteY396" fmla="*/ 5431775 h 6732226"/>
              <a:gd name="connsiteX397" fmla="*/ 55673 w 7412206"/>
              <a:gd name="connsiteY397" fmla="*/ 5323302 h 6732226"/>
              <a:gd name="connsiteX398" fmla="*/ 37115 w 7412206"/>
              <a:gd name="connsiteY398" fmla="*/ 5304599 h 6732226"/>
              <a:gd name="connsiteX399" fmla="*/ 18558 w 7412206"/>
              <a:gd name="connsiteY399" fmla="*/ 5285274 h 6732226"/>
              <a:gd name="connsiteX400" fmla="*/ 20963 w 7412206"/>
              <a:gd name="connsiteY400" fmla="*/ 5269065 h 6732226"/>
              <a:gd name="connsiteX401" fmla="*/ 12028 w 7412206"/>
              <a:gd name="connsiteY401" fmla="*/ 5259714 h 6732226"/>
              <a:gd name="connsiteX402" fmla="*/ 1254002 w 7412206"/>
              <a:gd name="connsiteY402" fmla="*/ 5221062 h 6732226"/>
              <a:gd name="connsiteX403" fmla="*/ 1250909 w 7412206"/>
              <a:gd name="connsiteY403" fmla="*/ 5237583 h 6732226"/>
              <a:gd name="connsiteX404" fmla="*/ 1254002 w 7412206"/>
              <a:gd name="connsiteY404" fmla="*/ 5221062 h 6732226"/>
              <a:gd name="connsiteX405" fmla="*/ 4975111 w 7412206"/>
              <a:gd name="connsiteY405" fmla="*/ 5193632 h 6732226"/>
              <a:gd name="connsiteX406" fmla="*/ 4998823 w 7412206"/>
              <a:gd name="connsiteY406" fmla="*/ 5208906 h 6732226"/>
              <a:gd name="connsiteX407" fmla="*/ 4974767 w 7412206"/>
              <a:gd name="connsiteY407" fmla="*/ 5223244 h 6732226"/>
              <a:gd name="connsiteX408" fmla="*/ 4975111 w 7412206"/>
              <a:gd name="connsiteY408" fmla="*/ 5193632 h 6732226"/>
              <a:gd name="connsiteX409" fmla="*/ 624767 w 7412206"/>
              <a:gd name="connsiteY409" fmla="*/ 5193632 h 6732226"/>
              <a:gd name="connsiteX410" fmla="*/ 622362 w 7412206"/>
              <a:gd name="connsiteY410" fmla="*/ 5210153 h 6732226"/>
              <a:gd name="connsiteX411" fmla="*/ 624767 w 7412206"/>
              <a:gd name="connsiteY411" fmla="*/ 5193632 h 6732226"/>
              <a:gd name="connsiteX412" fmla="*/ 415137 w 7412206"/>
              <a:gd name="connsiteY412" fmla="*/ 5193632 h 6732226"/>
              <a:gd name="connsiteX413" fmla="*/ 472871 w 7412206"/>
              <a:gd name="connsiteY413" fmla="*/ 5219504 h 6732226"/>
              <a:gd name="connsiteX414" fmla="*/ 429914 w 7412206"/>
              <a:gd name="connsiteY414" fmla="*/ 5215140 h 6732226"/>
              <a:gd name="connsiteX415" fmla="*/ 415137 w 7412206"/>
              <a:gd name="connsiteY415" fmla="*/ 5193632 h 6732226"/>
              <a:gd name="connsiteX416" fmla="*/ 5398495 w 7412206"/>
              <a:gd name="connsiteY416" fmla="*/ 5175242 h 6732226"/>
              <a:gd name="connsiteX417" fmla="*/ 5352101 w 7412206"/>
              <a:gd name="connsiteY417" fmla="*/ 5224179 h 6732226"/>
              <a:gd name="connsiteX418" fmla="*/ 5407086 w 7412206"/>
              <a:gd name="connsiteY418" fmla="*/ 5221062 h 6732226"/>
              <a:gd name="connsiteX419" fmla="*/ 5267906 w 7412206"/>
              <a:gd name="connsiteY419" fmla="*/ 5334523 h 6732226"/>
              <a:gd name="connsiteX420" fmla="*/ 5220481 w 7412206"/>
              <a:gd name="connsiteY420" fmla="*/ 5423047 h 6732226"/>
              <a:gd name="connsiteX421" fmla="*/ 5183366 w 7412206"/>
              <a:gd name="connsiteY421" fmla="*/ 5385331 h 6732226"/>
              <a:gd name="connsiteX422" fmla="*/ 5210171 w 7412206"/>
              <a:gd name="connsiteY422" fmla="*/ 5354161 h 6732226"/>
              <a:gd name="connsiteX423" fmla="*/ 5134911 w 7412206"/>
              <a:gd name="connsiteY423" fmla="*/ 5414320 h 6732226"/>
              <a:gd name="connsiteX424" fmla="*/ 5088174 w 7412206"/>
              <a:gd name="connsiteY424" fmla="*/ 5366940 h 6732226"/>
              <a:gd name="connsiteX425" fmla="*/ 5131474 w 7412206"/>
              <a:gd name="connsiteY425" fmla="*/ 5371616 h 6732226"/>
              <a:gd name="connsiteX426" fmla="*/ 5136973 w 7412206"/>
              <a:gd name="connsiteY426" fmla="*/ 5338264 h 6732226"/>
              <a:gd name="connsiteX427" fmla="*/ 5182335 w 7412206"/>
              <a:gd name="connsiteY427" fmla="*/ 5325795 h 6732226"/>
              <a:gd name="connsiteX428" fmla="*/ 5230791 w 7412206"/>
              <a:gd name="connsiteY428" fmla="*/ 5296807 h 6732226"/>
              <a:gd name="connsiteX429" fmla="*/ 5225292 w 7412206"/>
              <a:gd name="connsiteY429" fmla="*/ 5330159 h 6732226"/>
              <a:gd name="connsiteX430" fmla="*/ 5298147 w 7412206"/>
              <a:gd name="connsiteY430" fmla="*/ 5286521 h 6732226"/>
              <a:gd name="connsiteX431" fmla="*/ 5245912 w 7412206"/>
              <a:gd name="connsiteY431" fmla="*/ 5272805 h 6732226"/>
              <a:gd name="connsiteX432" fmla="*/ 5316018 w 7412206"/>
              <a:gd name="connsiteY432" fmla="*/ 5245999 h 6732226"/>
              <a:gd name="connsiteX433" fmla="*/ 5309144 w 7412206"/>
              <a:gd name="connsiteY433" fmla="*/ 5219816 h 6732226"/>
              <a:gd name="connsiteX434" fmla="*/ 5381656 w 7412206"/>
              <a:gd name="connsiteY434" fmla="*/ 5176177 h 6732226"/>
              <a:gd name="connsiteX435" fmla="*/ 5398495 w 7412206"/>
              <a:gd name="connsiteY435" fmla="*/ 5175242 h 6732226"/>
              <a:gd name="connsiteX436" fmla="*/ 5013600 w 7412206"/>
              <a:gd name="connsiteY436" fmla="*/ 5174930 h 6732226"/>
              <a:gd name="connsiteX437" fmla="*/ 5010851 w 7412206"/>
              <a:gd name="connsiteY437" fmla="*/ 5191762 h 6732226"/>
              <a:gd name="connsiteX438" fmla="*/ 5013600 w 7412206"/>
              <a:gd name="connsiteY438" fmla="*/ 5174930 h 6732226"/>
              <a:gd name="connsiteX439" fmla="*/ 4927342 w 7412206"/>
              <a:gd name="connsiteY439" fmla="*/ 5174930 h 6732226"/>
              <a:gd name="connsiteX440" fmla="*/ 4936621 w 7412206"/>
              <a:gd name="connsiteY440" fmla="*/ 5178982 h 6732226"/>
              <a:gd name="connsiteX441" fmla="*/ 4912222 w 7412206"/>
              <a:gd name="connsiteY441" fmla="*/ 5193009 h 6732226"/>
              <a:gd name="connsiteX442" fmla="*/ 4927342 w 7412206"/>
              <a:gd name="connsiteY442" fmla="*/ 5174930 h 6732226"/>
              <a:gd name="connsiteX443" fmla="*/ 755700 w 7412206"/>
              <a:gd name="connsiteY443" fmla="*/ 5174930 h 6732226"/>
              <a:gd name="connsiteX444" fmla="*/ 752951 w 7412206"/>
              <a:gd name="connsiteY444" fmla="*/ 5191762 h 6732226"/>
              <a:gd name="connsiteX445" fmla="*/ 755700 w 7412206"/>
              <a:gd name="connsiteY445" fmla="*/ 5174930 h 6732226"/>
              <a:gd name="connsiteX446" fmla="*/ 145710 w 7412206"/>
              <a:gd name="connsiteY446" fmla="*/ 5166202 h 6732226"/>
              <a:gd name="connsiteX447" fmla="*/ 156707 w 7412206"/>
              <a:gd name="connsiteY447" fmla="*/ 5169008 h 6732226"/>
              <a:gd name="connsiteX448" fmla="*/ 145023 w 7412206"/>
              <a:gd name="connsiteY448" fmla="*/ 5176177 h 6732226"/>
              <a:gd name="connsiteX449" fmla="*/ 145710 w 7412206"/>
              <a:gd name="connsiteY449" fmla="*/ 5166202 h 6732226"/>
              <a:gd name="connsiteX450" fmla="*/ 442286 w 7412206"/>
              <a:gd name="connsiteY450" fmla="*/ 5165891 h 6732226"/>
              <a:gd name="connsiteX451" fmla="*/ 442286 w 7412206"/>
              <a:gd name="connsiteY451" fmla="*/ 5165891 h 6732226"/>
              <a:gd name="connsiteX452" fmla="*/ 719960 w 7412206"/>
              <a:gd name="connsiteY452" fmla="*/ 5156539 h 6732226"/>
              <a:gd name="connsiteX453" fmla="*/ 717211 w 7412206"/>
              <a:gd name="connsiteY453" fmla="*/ 5173372 h 6732226"/>
              <a:gd name="connsiteX454" fmla="*/ 719960 w 7412206"/>
              <a:gd name="connsiteY454" fmla="*/ 5156539 h 6732226"/>
              <a:gd name="connsiteX455" fmla="*/ 1443356 w 7412206"/>
              <a:gd name="connsiteY455" fmla="*/ 5147188 h 6732226"/>
              <a:gd name="connsiteX456" fmla="*/ 1440607 w 7412206"/>
              <a:gd name="connsiteY456" fmla="*/ 5164020 h 6732226"/>
              <a:gd name="connsiteX457" fmla="*/ 1443356 w 7412206"/>
              <a:gd name="connsiteY457" fmla="*/ 5147188 h 6732226"/>
              <a:gd name="connsiteX458" fmla="*/ 598649 w 7412206"/>
              <a:gd name="connsiteY458" fmla="*/ 5147188 h 6732226"/>
              <a:gd name="connsiteX459" fmla="*/ 583872 w 7412206"/>
              <a:gd name="connsiteY459" fmla="*/ 5171190 h 6732226"/>
              <a:gd name="connsiteX460" fmla="*/ 598649 w 7412206"/>
              <a:gd name="connsiteY460" fmla="*/ 5147188 h 6732226"/>
              <a:gd name="connsiteX461" fmla="*/ 5020473 w 7412206"/>
              <a:gd name="connsiteY461" fmla="*/ 5138461 h 6732226"/>
              <a:gd name="connsiteX462" fmla="*/ 5031470 w 7412206"/>
              <a:gd name="connsiteY462" fmla="*/ 5141266 h 6732226"/>
              <a:gd name="connsiteX463" fmla="*/ 5019099 w 7412206"/>
              <a:gd name="connsiteY463" fmla="*/ 5148435 h 6732226"/>
              <a:gd name="connsiteX464" fmla="*/ 5020473 w 7412206"/>
              <a:gd name="connsiteY464" fmla="*/ 5138461 h 6732226"/>
              <a:gd name="connsiteX465" fmla="*/ 1006913 w 7412206"/>
              <a:gd name="connsiteY465" fmla="*/ 5138149 h 6732226"/>
              <a:gd name="connsiteX466" fmla="*/ 1013786 w 7412206"/>
              <a:gd name="connsiteY466" fmla="*/ 5139084 h 6732226"/>
              <a:gd name="connsiteX467" fmla="*/ 1051932 w 7412206"/>
              <a:gd name="connsiteY467" fmla="*/ 5154669 h 6732226"/>
              <a:gd name="connsiteX468" fmla="*/ 1075644 w 7412206"/>
              <a:gd name="connsiteY468" fmla="*/ 5275611 h 6732226"/>
              <a:gd name="connsiteX469" fmla="*/ 1058805 w 7412206"/>
              <a:gd name="connsiteY469" fmla="*/ 5375668 h 6732226"/>
              <a:gd name="connsiteX470" fmla="*/ 1222729 w 7412206"/>
              <a:gd name="connsiteY470" fmla="*/ 5502532 h 6732226"/>
              <a:gd name="connsiteX471" fmla="*/ 1102793 w 7412206"/>
              <a:gd name="connsiteY471" fmla="*/ 5439256 h 6732226"/>
              <a:gd name="connsiteX472" fmla="*/ 1102793 w 7412206"/>
              <a:gd name="connsiteY472" fmla="*/ 5439256 h 6732226"/>
              <a:gd name="connsiteX473" fmla="*/ 1090421 w 7412206"/>
              <a:gd name="connsiteY473" fmla="*/ 5446425 h 6732226"/>
              <a:gd name="connsiteX474" fmla="*/ 1084923 w 7412206"/>
              <a:gd name="connsiteY474" fmla="*/ 5480089 h 6732226"/>
              <a:gd name="connsiteX475" fmla="*/ 1039217 w 7412206"/>
              <a:gd name="connsiteY475" fmla="*/ 5492246 h 6732226"/>
              <a:gd name="connsiteX476" fmla="*/ 1044715 w 7412206"/>
              <a:gd name="connsiteY476" fmla="*/ 5458893 h 6732226"/>
              <a:gd name="connsiteX477" fmla="*/ 1047464 w 7412206"/>
              <a:gd name="connsiteY477" fmla="*/ 5442373 h 6732226"/>
              <a:gd name="connsiteX478" fmla="*/ 1015848 w 7412206"/>
              <a:gd name="connsiteY478" fmla="*/ 5371304 h 6732226"/>
              <a:gd name="connsiteX479" fmla="*/ 948491 w 7412206"/>
              <a:gd name="connsiteY479" fmla="*/ 5381591 h 6732226"/>
              <a:gd name="connsiteX480" fmla="*/ 978390 w 7412206"/>
              <a:gd name="connsiteY480" fmla="*/ 5333588 h 6732226"/>
              <a:gd name="connsiteX481" fmla="*/ 759137 w 7412206"/>
              <a:gd name="connsiteY481" fmla="*/ 5209529 h 6732226"/>
              <a:gd name="connsiteX482" fmla="*/ 826493 w 7412206"/>
              <a:gd name="connsiteY482" fmla="*/ 5199555 h 6732226"/>
              <a:gd name="connsiteX483" fmla="*/ 856392 w 7412206"/>
              <a:gd name="connsiteY483" fmla="*/ 5151552 h 6732226"/>
              <a:gd name="connsiteX484" fmla="*/ 878729 w 7412206"/>
              <a:gd name="connsiteY484" fmla="*/ 5213270 h 6732226"/>
              <a:gd name="connsiteX485" fmla="*/ 1002789 w 7412206"/>
              <a:gd name="connsiteY485" fmla="*/ 5319250 h 6732226"/>
              <a:gd name="connsiteX486" fmla="*/ 999696 w 7412206"/>
              <a:gd name="connsiteY486" fmla="*/ 5140642 h 6732226"/>
              <a:gd name="connsiteX487" fmla="*/ 1006913 w 7412206"/>
              <a:gd name="connsiteY487" fmla="*/ 5138149 h 6732226"/>
              <a:gd name="connsiteX488" fmla="*/ 138837 w 7412206"/>
              <a:gd name="connsiteY488" fmla="*/ 5138149 h 6732226"/>
              <a:gd name="connsiteX489" fmla="*/ 136088 w 7412206"/>
              <a:gd name="connsiteY489" fmla="*/ 5154981 h 6732226"/>
              <a:gd name="connsiteX490" fmla="*/ 138837 w 7412206"/>
              <a:gd name="connsiteY490" fmla="*/ 5138149 h 6732226"/>
              <a:gd name="connsiteX491" fmla="*/ 5001916 w 7412206"/>
              <a:gd name="connsiteY491" fmla="*/ 5110407 h 6732226"/>
              <a:gd name="connsiteX492" fmla="*/ 4998823 w 7412206"/>
              <a:gd name="connsiteY492" fmla="*/ 5127239 h 6732226"/>
              <a:gd name="connsiteX493" fmla="*/ 5001916 w 7412206"/>
              <a:gd name="connsiteY493" fmla="*/ 5110407 h 6732226"/>
              <a:gd name="connsiteX494" fmla="*/ 4891602 w 7412206"/>
              <a:gd name="connsiteY494" fmla="*/ 5092016 h 6732226"/>
              <a:gd name="connsiteX495" fmla="*/ 4895039 w 7412206"/>
              <a:gd name="connsiteY495" fmla="*/ 5135032 h 6732226"/>
              <a:gd name="connsiteX496" fmla="*/ 4892633 w 7412206"/>
              <a:gd name="connsiteY496" fmla="*/ 5151552 h 6732226"/>
              <a:gd name="connsiteX497" fmla="*/ 4846927 w 7412206"/>
              <a:gd name="connsiteY497" fmla="*/ 5163709 h 6732226"/>
              <a:gd name="connsiteX498" fmla="*/ 4791942 w 7412206"/>
              <a:gd name="connsiteY498" fmla="*/ 5166826 h 6732226"/>
              <a:gd name="connsiteX499" fmla="*/ 4891602 w 7412206"/>
              <a:gd name="connsiteY499" fmla="*/ 5092016 h 6732226"/>
              <a:gd name="connsiteX500" fmla="*/ 4799846 w 7412206"/>
              <a:gd name="connsiteY500" fmla="*/ 5092016 h 6732226"/>
              <a:gd name="connsiteX501" fmla="*/ 4797440 w 7412206"/>
              <a:gd name="connsiteY501" fmla="*/ 5108849 h 6732226"/>
              <a:gd name="connsiteX502" fmla="*/ 4799846 w 7412206"/>
              <a:gd name="connsiteY502" fmla="*/ 5092016 h 6732226"/>
              <a:gd name="connsiteX503" fmla="*/ 4752765 w 7412206"/>
              <a:gd name="connsiteY503" fmla="*/ 5092016 h 6732226"/>
              <a:gd name="connsiteX504" fmla="*/ 4750016 w 7412206"/>
              <a:gd name="connsiteY504" fmla="*/ 5108849 h 6732226"/>
              <a:gd name="connsiteX505" fmla="*/ 4752765 w 7412206"/>
              <a:gd name="connsiteY505" fmla="*/ 5092016 h 6732226"/>
              <a:gd name="connsiteX506" fmla="*/ 124747 w 7412206"/>
              <a:gd name="connsiteY506" fmla="*/ 5092016 h 6732226"/>
              <a:gd name="connsiteX507" fmla="*/ 149834 w 7412206"/>
              <a:gd name="connsiteY507" fmla="*/ 5103861 h 6732226"/>
              <a:gd name="connsiteX508" fmla="*/ 113407 w 7412206"/>
              <a:gd name="connsiteY508" fmla="*/ 5125681 h 6732226"/>
              <a:gd name="connsiteX509" fmla="*/ 94849 w 7412206"/>
              <a:gd name="connsiteY509" fmla="*/ 5106978 h 6732226"/>
              <a:gd name="connsiteX510" fmla="*/ 124747 w 7412206"/>
              <a:gd name="connsiteY510" fmla="*/ 5092016 h 6732226"/>
              <a:gd name="connsiteX511" fmla="*/ 4889884 w 7412206"/>
              <a:gd name="connsiteY511" fmla="*/ 5082665 h 6732226"/>
              <a:gd name="connsiteX512" fmla="*/ 4890228 w 7412206"/>
              <a:gd name="connsiteY512" fmla="*/ 5092952 h 6732226"/>
              <a:gd name="connsiteX513" fmla="*/ 4889884 w 7412206"/>
              <a:gd name="connsiteY513" fmla="*/ 5082665 h 6732226"/>
              <a:gd name="connsiteX514" fmla="*/ 526482 w 7412206"/>
              <a:gd name="connsiteY514" fmla="*/ 5073626 h 6732226"/>
              <a:gd name="connsiteX515" fmla="*/ 526482 w 7412206"/>
              <a:gd name="connsiteY515" fmla="*/ 5073626 h 6732226"/>
              <a:gd name="connsiteX516" fmla="*/ 525107 w 7412206"/>
              <a:gd name="connsiteY516" fmla="*/ 5064275 h 6732226"/>
              <a:gd name="connsiteX517" fmla="*/ 525794 w 7412206"/>
              <a:gd name="connsiteY517" fmla="*/ 5074561 h 6732226"/>
              <a:gd name="connsiteX518" fmla="*/ 525107 w 7412206"/>
              <a:gd name="connsiteY518" fmla="*/ 5064275 h 6732226"/>
              <a:gd name="connsiteX519" fmla="*/ 4913596 w 7412206"/>
              <a:gd name="connsiteY519" fmla="*/ 5046196 h 6732226"/>
              <a:gd name="connsiteX520" fmla="*/ 4924937 w 7412206"/>
              <a:gd name="connsiteY520" fmla="*/ 5049001 h 6732226"/>
              <a:gd name="connsiteX521" fmla="*/ 4912909 w 7412206"/>
              <a:gd name="connsiteY521" fmla="*/ 5056170 h 6732226"/>
              <a:gd name="connsiteX522" fmla="*/ 4913596 w 7412206"/>
              <a:gd name="connsiteY522" fmla="*/ 5046196 h 6732226"/>
              <a:gd name="connsiteX523" fmla="*/ 1233039 w 7412206"/>
              <a:gd name="connsiteY523" fmla="*/ 5045884 h 6732226"/>
              <a:gd name="connsiteX524" fmla="*/ 1177366 w 7412206"/>
              <a:gd name="connsiteY524" fmla="*/ 5093575 h 6732226"/>
              <a:gd name="connsiteX525" fmla="*/ 1195236 w 7412206"/>
              <a:gd name="connsiteY525" fmla="*/ 5052742 h 6732226"/>
              <a:gd name="connsiteX526" fmla="*/ 1233039 w 7412206"/>
              <a:gd name="connsiteY526" fmla="*/ 5045884 h 6732226"/>
              <a:gd name="connsiteX527" fmla="*/ 1172212 w 7412206"/>
              <a:gd name="connsiteY527" fmla="*/ 5036845 h 6732226"/>
              <a:gd name="connsiteX528" fmla="*/ 1196267 w 7412206"/>
              <a:gd name="connsiteY528" fmla="*/ 5051183 h 6732226"/>
              <a:gd name="connsiteX529" fmla="*/ 1172212 w 7412206"/>
              <a:gd name="connsiteY529" fmla="*/ 5036845 h 6732226"/>
              <a:gd name="connsiteX530" fmla="*/ 668755 w 7412206"/>
              <a:gd name="connsiteY530" fmla="*/ 5027493 h 6732226"/>
              <a:gd name="connsiteX531" fmla="*/ 752951 w 7412206"/>
              <a:gd name="connsiteY531" fmla="*/ 5112277 h 6732226"/>
              <a:gd name="connsiteX532" fmla="*/ 704152 w 7412206"/>
              <a:gd name="connsiteY532" fmla="*/ 5141266 h 6732226"/>
              <a:gd name="connsiteX533" fmla="*/ 682158 w 7412206"/>
              <a:gd name="connsiteY533" fmla="*/ 5079548 h 6732226"/>
              <a:gd name="connsiteX534" fmla="*/ 675285 w 7412206"/>
              <a:gd name="connsiteY534" fmla="*/ 5053677 h 6732226"/>
              <a:gd name="connsiteX535" fmla="*/ 668755 w 7412206"/>
              <a:gd name="connsiteY535" fmla="*/ 5027493 h 6732226"/>
              <a:gd name="connsiteX536" fmla="*/ 667381 w 7412206"/>
              <a:gd name="connsiteY536" fmla="*/ 5018454 h 6732226"/>
              <a:gd name="connsiteX537" fmla="*/ 668068 w 7412206"/>
              <a:gd name="connsiteY537" fmla="*/ 5028117 h 6732226"/>
              <a:gd name="connsiteX538" fmla="*/ 667381 w 7412206"/>
              <a:gd name="connsiteY538" fmla="*/ 5018454 h 6732226"/>
              <a:gd name="connsiteX539" fmla="*/ 1234413 w 7412206"/>
              <a:gd name="connsiteY539" fmla="*/ 5009415 h 6732226"/>
              <a:gd name="connsiteX540" fmla="*/ 1250565 w 7412206"/>
              <a:gd name="connsiteY540" fmla="*/ 5021571 h 6732226"/>
              <a:gd name="connsiteX541" fmla="*/ 1229258 w 7412206"/>
              <a:gd name="connsiteY541" fmla="*/ 5019077 h 6732226"/>
              <a:gd name="connsiteX542" fmla="*/ 1234413 w 7412206"/>
              <a:gd name="connsiteY542" fmla="*/ 5009415 h 6732226"/>
              <a:gd name="connsiteX543" fmla="*/ 4939370 w 7412206"/>
              <a:gd name="connsiteY543" fmla="*/ 4999752 h 6732226"/>
              <a:gd name="connsiteX544" fmla="*/ 4948305 w 7412206"/>
              <a:gd name="connsiteY544" fmla="*/ 5003492 h 6732226"/>
              <a:gd name="connsiteX545" fmla="*/ 4923906 w 7412206"/>
              <a:gd name="connsiteY545" fmla="*/ 5017831 h 6732226"/>
              <a:gd name="connsiteX546" fmla="*/ 4939370 w 7412206"/>
              <a:gd name="connsiteY546" fmla="*/ 4999752 h 6732226"/>
              <a:gd name="connsiteX547" fmla="*/ 1111728 w 7412206"/>
              <a:gd name="connsiteY547" fmla="*/ 4990401 h 6732226"/>
              <a:gd name="connsiteX548" fmla="*/ 1108635 w 7412206"/>
              <a:gd name="connsiteY548" fmla="*/ 5007233 h 6732226"/>
              <a:gd name="connsiteX549" fmla="*/ 1111728 w 7412206"/>
              <a:gd name="connsiteY549" fmla="*/ 4990401 h 6732226"/>
              <a:gd name="connsiteX550" fmla="*/ 5357600 w 7412206"/>
              <a:gd name="connsiteY550" fmla="*/ 4925878 h 6732226"/>
              <a:gd name="connsiteX551" fmla="*/ 5354851 w 7412206"/>
              <a:gd name="connsiteY551" fmla="*/ 4942710 h 6732226"/>
              <a:gd name="connsiteX552" fmla="*/ 5357600 w 7412206"/>
              <a:gd name="connsiteY552" fmla="*/ 4925878 h 6732226"/>
              <a:gd name="connsiteX553" fmla="*/ 5010851 w 7412206"/>
              <a:gd name="connsiteY553" fmla="*/ 4925878 h 6732226"/>
              <a:gd name="connsiteX554" fmla="*/ 4996074 w 7412206"/>
              <a:gd name="connsiteY554" fmla="*/ 4949879 h 6732226"/>
              <a:gd name="connsiteX555" fmla="*/ 5010851 w 7412206"/>
              <a:gd name="connsiteY555" fmla="*/ 4925878 h 6732226"/>
              <a:gd name="connsiteX556" fmla="*/ 1030969 w 7412206"/>
              <a:gd name="connsiteY556" fmla="*/ 4925878 h 6732226"/>
              <a:gd name="connsiteX557" fmla="*/ 1010350 w 7412206"/>
              <a:gd name="connsiteY557" fmla="*/ 4983231 h 6732226"/>
              <a:gd name="connsiteX558" fmla="*/ 1009319 w 7412206"/>
              <a:gd name="connsiteY558" fmla="*/ 5119135 h 6732226"/>
              <a:gd name="connsiteX559" fmla="*/ 941275 w 7412206"/>
              <a:gd name="connsiteY559" fmla="*/ 5069574 h 6732226"/>
              <a:gd name="connsiteX560" fmla="*/ 989730 w 7412206"/>
              <a:gd name="connsiteY560" fmla="*/ 5040585 h 6732226"/>
              <a:gd name="connsiteX561" fmla="*/ 1030969 w 7412206"/>
              <a:gd name="connsiteY561" fmla="*/ 4925878 h 6732226"/>
              <a:gd name="connsiteX562" fmla="*/ 506206 w 7412206"/>
              <a:gd name="connsiteY562" fmla="*/ 4916838 h 6732226"/>
              <a:gd name="connsiteX563" fmla="*/ 503800 w 7412206"/>
              <a:gd name="connsiteY563" fmla="*/ 4933670 h 6732226"/>
              <a:gd name="connsiteX564" fmla="*/ 506206 w 7412206"/>
              <a:gd name="connsiteY564" fmla="*/ 4916838 h 6732226"/>
              <a:gd name="connsiteX565" fmla="*/ 648136 w 7412206"/>
              <a:gd name="connsiteY565" fmla="*/ 4907487 h 6732226"/>
              <a:gd name="connsiteX566" fmla="*/ 664975 w 7412206"/>
              <a:gd name="connsiteY566" fmla="*/ 5002557 h 6732226"/>
              <a:gd name="connsiteX567" fmla="*/ 648136 w 7412206"/>
              <a:gd name="connsiteY567" fmla="*/ 4907487 h 6732226"/>
              <a:gd name="connsiteX568" fmla="*/ 371836 w 7412206"/>
              <a:gd name="connsiteY568" fmla="*/ 4897201 h 6732226"/>
              <a:gd name="connsiteX569" fmla="*/ 342626 w 7412206"/>
              <a:gd name="connsiteY569" fmla="*/ 4905928 h 6732226"/>
              <a:gd name="connsiteX570" fmla="*/ 315477 w 7412206"/>
              <a:gd name="connsiteY570" fmla="*/ 4936787 h 6732226"/>
              <a:gd name="connsiteX571" fmla="*/ 318913 w 7412206"/>
              <a:gd name="connsiteY571" fmla="*/ 4979491 h 6732226"/>
              <a:gd name="connsiteX572" fmla="*/ 280080 w 7412206"/>
              <a:gd name="connsiteY572" fmla="*/ 5018454 h 6732226"/>
              <a:gd name="connsiteX573" fmla="*/ 389019 w 7412206"/>
              <a:gd name="connsiteY573" fmla="*/ 4952996 h 6732226"/>
              <a:gd name="connsiteX574" fmla="*/ 371836 w 7412206"/>
              <a:gd name="connsiteY574" fmla="*/ 4897201 h 6732226"/>
              <a:gd name="connsiteX575" fmla="*/ 1136815 w 7412206"/>
              <a:gd name="connsiteY575" fmla="*/ 4880057 h 6732226"/>
              <a:gd name="connsiteX576" fmla="*/ 1143001 w 7412206"/>
              <a:gd name="connsiteY576" fmla="*/ 4906240 h 6732226"/>
              <a:gd name="connsiteX577" fmla="*/ 1169462 w 7412206"/>
              <a:gd name="connsiteY577" fmla="*/ 5010661 h 6732226"/>
              <a:gd name="connsiteX578" fmla="*/ 1122725 w 7412206"/>
              <a:gd name="connsiteY578" fmla="*/ 4963594 h 6732226"/>
              <a:gd name="connsiteX579" fmla="*/ 1137502 w 7412206"/>
              <a:gd name="connsiteY579" fmla="*/ 4939593 h 6732226"/>
              <a:gd name="connsiteX580" fmla="*/ 1103137 w 7412206"/>
              <a:gd name="connsiteY580" fmla="*/ 4885356 h 6732226"/>
              <a:gd name="connsiteX581" fmla="*/ 1136815 w 7412206"/>
              <a:gd name="connsiteY581" fmla="*/ 4880057 h 6732226"/>
              <a:gd name="connsiteX582" fmla="*/ 1048839 w 7412206"/>
              <a:gd name="connsiteY582" fmla="*/ 4879745 h 6732226"/>
              <a:gd name="connsiteX583" fmla="*/ 1077019 w 7412206"/>
              <a:gd name="connsiteY583" fmla="*/ 4908110 h 6732226"/>
              <a:gd name="connsiteX584" fmla="*/ 1022034 w 7412206"/>
              <a:gd name="connsiteY584" fmla="*/ 4910916 h 6732226"/>
              <a:gd name="connsiteX585" fmla="*/ 1048839 w 7412206"/>
              <a:gd name="connsiteY585" fmla="*/ 4879745 h 6732226"/>
              <a:gd name="connsiteX586" fmla="*/ 945055 w 7412206"/>
              <a:gd name="connsiteY586" fmla="*/ 4879745 h 6732226"/>
              <a:gd name="connsiteX587" fmla="*/ 942649 w 7412206"/>
              <a:gd name="connsiteY587" fmla="*/ 4896577 h 6732226"/>
              <a:gd name="connsiteX588" fmla="*/ 945055 w 7412206"/>
              <a:gd name="connsiteY588" fmla="*/ 4879745 h 6732226"/>
              <a:gd name="connsiteX589" fmla="*/ 624424 w 7412206"/>
              <a:gd name="connsiteY589" fmla="*/ 4870706 h 6732226"/>
              <a:gd name="connsiteX590" fmla="*/ 646074 w 7412206"/>
              <a:gd name="connsiteY590" fmla="*/ 4906240 h 6732226"/>
              <a:gd name="connsiteX591" fmla="*/ 624424 w 7412206"/>
              <a:gd name="connsiteY591" fmla="*/ 4870706 h 6732226"/>
              <a:gd name="connsiteX592" fmla="*/ 119249 w 7412206"/>
              <a:gd name="connsiteY592" fmla="*/ 4861978 h 6732226"/>
              <a:gd name="connsiteX593" fmla="*/ 122685 w 7412206"/>
              <a:gd name="connsiteY593" fmla="*/ 4904993 h 6732226"/>
              <a:gd name="connsiteX594" fmla="*/ 116500 w 7412206"/>
              <a:gd name="connsiteY594" fmla="*/ 4878810 h 6732226"/>
              <a:gd name="connsiteX595" fmla="*/ 106877 w 7412206"/>
              <a:gd name="connsiteY595" fmla="*/ 4869459 h 6732226"/>
              <a:gd name="connsiteX596" fmla="*/ 119249 w 7412206"/>
              <a:gd name="connsiteY596" fmla="*/ 4861978 h 6732226"/>
              <a:gd name="connsiteX597" fmla="*/ 1336823 w 7412206"/>
              <a:gd name="connsiteY597" fmla="*/ 4861355 h 6732226"/>
              <a:gd name="connsiteX598" fmla="*/ 1381842 w 7412206"/>
              <a:gd name="connsiteY598" fmla="*/ 4984478 h 6732226"/>
              <a:gd name="connsiteX599" fmla="*/ 1393870 w 7412206"/>
              <a:gd name="connsiteY599" fmla="*/ 4977309 h 6732226"/>
              <a:gd name="connsiteX600" fmla="*/ 1452979 w 7412206"/>
              <a:gd name="connsiteY600" fmla="*/ 5017207 h 6732226"/>
              <a:gd name="connsiteX601" fmla="*/ 1422049 w 7412206"/>
              <a:gd name="connsiteY601" fmla="*/ 5005674 h 6732226"/>
              <a:gd name="connsiteX602" fmla="*/ 1447136 w 7412206"/>
              <a:gd name="connsiteY602" fmla="*/ 5050560 h 6732226"/>
              <a:gd name="connsiteX603" fmla="*/ 1398681 w 7412206"/>
              <a:gd name="connsiteY603" fmla="*/ 5079548 h 6732226"/>
              <a:gd name="connsiteX604" fmla="*/ 1376000 w 7412206"/>
              <a:gd name="connsiteY604" fmla="*/ 5017831 h 6732226"/>
              <a:gd name="connsiteX605" fmla="*/ 1314485 w 7412206"/>
              <a:gd name="connsiteY605" fmla="*/ 4994764 h 6732226"/>
              <a:gd name="connsiteX606" fmla="*/ 1311048 w 7412206"/>
              <a:gd name="connsiteY606" fmla="*/ 4952373 h 6732226"/>
              <a:gd name="connsiteX607" fmla="*/ 1233382 w 7412206"/>
              <a:gd name="connsiteY607" fmla="*/ 4893460 h 6732226"/>
              <a:gd name="connsiteX608" fmla="*/ 1285962 w 7412206"/>
              <a:gd name="connsiteY608" fmla="*/ 4906864 h 6732226"/>
              <a:gd name="connsiteX609" fmla="*/ 1336823 w 7412206"/>
              <a:gd name="connsiteY609" fmla="*/ 4861355 h 6732226"/>
              <a:gd name="connsiteX610" fmla="*/ 4941776 w 7412206"/>
              <a:gd name="connsiteY610" fmla="*/ 4852315 h 6732226"/>
              <a:gd name="connsiteX611" fmla="*/ 4870983 w 7412206"/>
              <a:gd name="connsiteY611" fmla="*/ 5014714 h 6732226"/>
              <a:gd name="connsiteX612" fmla="*/ 4868577 w 7412206"/>
              <a:gd name="connsiteY612" fmla="*/ 5031546 h 6732226"/>
              <a:gd name="connsiteX613" fmla="*/ 4862735 w 7412206"/>
              <a:gd name="connsiteY613" fmla="*/ 5064586 h 6732226"/>
              <a:gd name="connsiteX614" fmla="*/ 4791942 w 7412206"/>
              <a:gd name="connsiteY614" fmla="*/ 5031857 h 6732226"/>
              <a:gd name="connsiteX615" fmla="*/ 4905692 w 7412206"/>
              <a:gd name="connsiteY615" fmla="*/ 4874135 h 6732226"/>
              <a:gd name="connsiteX616" fmla="*/ 4941776 w 7412206"/>
              <a:gd name="connsiteY616" fmla="*/ 4852315 h 6732226"/>
              <a:gd name="connsiteX617" fmla="*/ 5144190 w 7412206"/>
              <a:gd name="connsiteY617" fmla="*/ 4842964 h 6732226"/>
              <a:gd name="connsiteX618" fmla="*/ 5141097 w 7412206"/>
              <a:gd name="connsiteY618" fmla="*/ 4859796 h 6732226"/>
              <a:gd name="connsiteX619" fmla="*/ 5144190 w 7412206"/>
              <a:gd name="connsiteY619" fmla="*/ 4842964 h 6732226"/>
              <a:gd name="connsiteX620" fmla="*/ 4930779 w 7412206"/>
              <a:gd name="connsiteY620" fmla="*/ 4833613 h 6732226"/>
              <a:gd name="connsiteX621" fmla="*/ 4927686 w 7412206"/>
              <a:gd name="connsiteY621" fmla="*/ 4850445 h 6732226"/>
              <a:gd name="connsiteX622" fmla="*/ 4930779 w 7412206"/>
              <a:gd name="connsiteY622" fmla="*/ 4833613 h 6732226"/>
              <a:gd name="connsiteX623" fmla="*/ 1333730 w 7412206"/>
              <a:gd name="connsiteY623" fmla="*/ 4824573 h 6732226"/>
              <a:gd name="connsiteX624" fmla="*/ 1342665 w 7412206"/>
              <a:gd name="connsiteY624" fmla="*/ 4828314 h 6732226"/>
              <a:gd name="connsiteX625" fmla="*/ 1318265 w 7412206"/>
              <a:gd name="connsiteY625" fmla="*/ 4842652 h 6732226"/>
              <a:gd name="connsiteX626" fmla="*/ 1333730 w 7412206"/>
              <a:gd name="connsiteY626" fmla="*/ 4824573 h 6732226"/>
              <a:gd name="connsiteX627" fmla="*/ 1232008 w 7412206"/>
              <a:gd name="connsiteY627" fmla="*/ 4824573 h 6732226"/>
              <a:gd name="connsiteX628" fmla="*/ 1292491 w 7412206"/>
              <a:gd name="connsiteY628" fmla="*/ 4861666 h 6732226"/>
              <a:gd name="connsiteX629" fmla="*/ 1221698 w 7412206"/>
              <a:gd name="connsiteY629" fmla="*/ 4829249 h 6732226"/>
              <a:gd name="connsiteX630" fmla="*/ 1232008 w 7412206"/>
              <a:gd name="connsiteY630" fmla="*/ 4824573 h 6732226"/>
              <a:gd name="connsiteX631" fmla="*/ 135744 w 7412206"/>
              <a:gd name="connsiteY631" fmla="*/ 4824573 h 6732226"/>
              <a:gd name="connsiteX632" fmla="*/ 145023 w 7412206"/>
              <a:gd name="connsiteY632" fmla="*/ 4828314 h 6732226"/>
              <a:gd name="connsiteX633" fmla="*/ 120280 w 7412206"/>
              <a:gd name="connsiteY633" fmla="*/ 4842652 h 6732226"/>
              <a:gd name="connsiteX634" fmla="*/ 135744 w 7412206"/>
              <a:gd name="connsiteY634" fmla="*/ 4824573 h 6732226"/>
              <a:gd name="connsiteX635" fmla="*/ 1044715 w 7412206"/>
              <a:gd name="connsiteY635" fmla="*/ 4815846 h 6732226"/>
              <a:gd name="connsiteX636" fmla="*/ 1052963 w 7412206"/>
              <a:gd name="connsiteY636" fmla="*/ 4815846 h 6732226"/>
              <a:gd name="connsiteX637" fmla="*/ 1047808 w 7412206"/>
              <a:gd name="connsiteY637" fmla="*/ 4858861 h 6732226"/>
              <a:gd name="connsiteX638" fmla="*/ 1041622 w 7412206"/>
              <a:gd name="connsiteY638" fmla="*/ 4832989 h 6732226"/>
              <a:gd name="connsiteX639" fmla="*/ 1032000 w 7412206"/>
              <a:gd name="connsiteY639" fmla="*/ 4823327 h 6732226"/>
              <a:gd name="connsiteX640" fmla="*/ 1044715 w 7412206"/>
              <a:gd name="connsiteY640" fmla="*/ 4815846 h 6732226"/>
              <a:gd name="connsiteX641" fmla="*/ 4918751 w 7412206"/>
              <a:gd name="connsiteY641" fmla="*/ 4796832 h 6732226"/>
              <a:gd name="connsiteX642" fmla="*/ 4916002 w 7412206"/>
              <a:gd name="connsiteY642" fmla="*/ 4813664 h 6732226"/>
              <a:gd name="connsiteX643" fmla="*/ 4918751 w 7412206"/>
              <a:gd name="connsiteY643" fmla="*/ 4796832 h 6732226"/>
              <a:gd name="connsiteX644" fmla="*/ 281455 w 7412206"/>
              <a:gd name="connsiteY644" fmla="*/ 4796832 h 6732226"/>
              <a:gd name="connsiteX645" fmla="*/ 278362 w 7412206"/>
              <a:gd name="connsiteY645" fmla="*/ 4813664 h 6732226"/>
              <a:gd name="connsiteX646" fmla="*/ 281455 w 7412206"/>
              <a:gd name="connsiteY646" fmla="*/ 4796832 h 6732226"/>
              <a:gd name="connsiteX647" fmla="*/ 185231 w 7412206"/>
              <a:gd name="connsiteY647" fmla="*/ 4750699 h 6732226"/>
              <a:gd name="connsiteX648" fmla="*/ 131277 w 7412206"/>
              <a:gd name="connsiteY648" fmla="*/ 4813352 h 6732226"/>
              <a:gd name="connsiteX649" fmla="*/ 185231 w 7412206"/>
              <a:gd name="connsiteY649" fmla="*/ 4750699 h 6732226"/>
              <a:gd name="connsiteX650" fmla="*/ 195197 w 7412206"/>
              <a:gd name="connsiteY650" fmla="*/ 4732309 h 6732226"/>
              <a:gd name="connsiteX651" fmla="*/ 182825 w 7412206"/>
              <a:gd name="connsiteY651" fmla="*/ 4751634 h 6732226"/>
              <a:gd name="connsiteX652" fmla="*/ 195197 w 7412206"/>
              <a:gd name="connsiteY652" fmla="*/ 4732309 h 6732226"/>
              <a:gd name="connsiteX653" fmla="*/ 5207079 w 7412206"/>
              <a:gd name="connsiteY653" fmla="*/ 4713918 h 6732226"/>
              <a:gd name="connsiteX654" fmla="*/ 5186459 w 7412206"/>
              <a:gd name="connsiteY654" fmla="*/ 4771272 h 6732226"/>
              <a:gd name="connsiteX655" fmla="*/ 5207079 w 7412206"/>
              <a:gd name="connsiteY655" fmla="*/ 4713918 h 6732226"/>
              <a:gd name="connsiteX656" fmla="*/ 239872 w 7412206"/>
              <a:gd name="connsiteY656" fmla="*/ 4713918 h 6732226"/>
              <a:gd name="connsiteX657" fmla="*/ 215473 w 7412206"/>
              <a:gd name="connsiteY657" fmla="*/ 4728256 h 6732226"/>
              <a:gd name="connsiteX658" fmla="*/ 239872 w 7412206"/>
              <a:gd name="connsiteY658" fmla="*/ 4713918 h 6732226"/>
              <a:gd name="connsiteX659" fmla="*/ 5103294 w 7412206"/>
              <a:gd name="connsiteY659" fmla="*/ 4704879 h 6732226"/>
              <a:gd name="connsiteX660" fmla="*/ 5114635 w 7412206"/>
              <a:gd name="connsiteY660" fmla="*/ 4707684 h 6732226"/>
              <a:gd name="connsiteX661" fmla="*/ 5102607 w 7412206"/>
              <a:gd name="connsiteY661" fmla="*/ 4714853 h 6732226"/>
              <a:gd name="connsiteX662" fmla="*/ 5103294 w 7412206"/>
              <a:gd name="connsiteY662" fmla="*/ 4704879 h 6732226"/>
              <a:gd name="connsiteX663" fmla="*/ 1121007 w 7412206"/>
              <a:gd name="connsiteY663" fmla="*/ 4704879 h 6732226"/>
              <a:gd name="connsiteX664" fmla="*/ 1139564 w 7412206"/>
              <a:gd name="connsiteY664" fmla="*/ 4716412 h 6732226"/>
              <a:gd name="connsiteX665" fmla="*/ 1118258 w 7412206"/>
              <a:gd name="connsiteY665" fmla="*/ 4714230 h 6732226"/>
              <a:gd name="connsiteX666" fmla="*/ 1121007 w 7412206"/>
              <a:gd name="connsiteY666" fmla="*/ 4704879 h 6732226"/>
              <a:gd name="connsiteX667" fmla="*/ 1241630 w 7412206"/>
              <a:gd name="connsiteY667" fmla="*/ 4704567 h 6732226"/>
              <a:gd name="connsiteX668" fmla="*/ 1238881 w 7412206"/>
              <a:gd name="connsiteY668" fmla="*/ 4721087 h 6732226"/>
              <a:gd name="connsiteX669" fmla="*/ 1241630 w 7412206"/>
              <a:gd name="connsiteY669" fmla="*/ 4704567 h 6732226"/>
              <a:gd name="connsiteX670" fmla="*/ 1111728 w 7412206"/>
              <a:gd name="connsiteY670" fmla="*/ 4677137 h 6732226"/>
              <a:gd name="connsiteX671" fmla="*/ 1108635 w 7412206"/>
              <a:gd name="connsiteY671" fmla="*/ 4693657 h 6732226"/>
              <a:gd name="connsiteX672" fmla="*/ 1111728 w 7412206"/>
              <a:gd name="connsiteY672" fmla="*/ 4677137 h 6732226"/>
              <a:gd name="connsiteX673" fmla="*/ 1016879 w 7412206"/>
              <a:gd name="connsiteY673" fmla="*/ 4667786 h 6732226"/>
              <a:gd name="connsiteX674" fmla="*/ 1072895 w 7412206"/>
              <a:gd name="connsiteY674" fmla="*/ 4678384 h 6732226"/>
              <a:gd name="connsiteX675" fmla="*/ 1057430 w 7412206"/>
              <a:gd name="connsiteY675" fmla="*/ 4702073 h 6732226"/>
              <a:gd name="connsiteX676" fmla="*/ 1082517 w 7412206"/>
              <a:gd name="connsiteY676" fmla="*/ 4747271 h 6732226"/>
              <a:gd name="connsiteX677" fmla="*/ 1070833 w 7412206"/>
              <a:gd name="connsiteY677" fmla="*/ 4754440 h 6732226"/>
              <a:gd name="connsiteX678" fmla="*/ 1107948 w 7412206"/>
              <a:gd name="connsiteY678" fmla="*/ 4792156 h 6732226"/>
              <a:gd name="connsiteX679" fmla="*/ 1086985 w 7412206"/>
              <a:gd name="connsiteY679" fmla="*/ 4789974 h 6732226"/>
              <a:gd name="connsiteX680" fmla="*/ 1024783 w 7412206"/>
              <a:gd name="connsiteY680" fmla="*/ 4766908 h 6732226"/>
              <a:gd name="connsiteX681" fmla="*/ 1008288 w 7412206"/>
              <a:gd name="connsiteY681" fmla="*/ 4672150 h 6732226"/>
              <a:gd name="connsiteX682" fmla="*/ 1016879 w 7412206"/>
              <a:gd name="connsiteY682" fmla="*/ 4667786 h 6732226"/>
              <a:gd name="connsiteX683" fmla="*/ 1075300 w 7412206"/>
              <a:gd name="connsiteY683" fmla="*/ 4658435 h 6732226"/>
              <a:gd name="connsiteX684" fmla="*/ 1072895 w 7412206"/>
              <a:gd name="connsiteY684" fmla="*/ 4675267 h 6732226"/>
              <a:gd name="connsiteX685" fmla="*/ 1075300 w 7412206"/>
              <a:gd name="connsiteY685" fmla="*/ 4658435 h 6732226"/>
              <a:gd name="connsiteX686" fmla="*/ 340564 w 7412206"/>
              <a:gd name="connsiteY686" fmla="*/ 4640044 h 6732226"/>
              <a:gd name="connsiteX687" fmla="*/ 340564 w 7412206"/>
              <a:gd name="connsiteY687" fmla="*/ 4640044 h 6732226"/>
              <a:gd name="connsiteX688" fmla="*/ 1206577 w 7412206"/>
              <a:gd name="connsiteY688" fmla="*/ 4630693 h 6732226"/>
              <a:gd name="connsiteX689" fmla="*/ 1203484 w 7412206"/>
              <a:gd name="connsiteY689" fmla="*/ 4647525 h 6732226"/>
              <a:gd name="connsiteX690" fmla="*/ 1206577 w 7412206"/>
              <a:gd name="connsiteY690" fmla="*/ 4630693 h 6732226"/>
              <a:gd name="connsiteX691" fmla="*/ 475620 w 7412206"/>
              <a:gd name="connsiteY691" fmla="*/ 4630693 h 6732226"/>
              <a:gd name="connsiteX692" fmla="*/ 484899 w 7412206"/>
              <a:gd name="connsiteY692" fmla="*/ 4640356 h 6732226"/>
              <a:gd name="connsiteX693" fmla="*/ 479057 w 7412206"/>
              <a:gd name="connsiteY693" fmla="*/ 4673708 h 6732226"/>
              <a:gd name="connsiteX694" fmla="*/ 452252 w 7412206"/>
              <a:gd name="connsiteY694" fmla="*/ 4704879 h 6732226"/>
              <a:gd name="connsiteX695" fmla="*/ 447784 w 7412206"/>
              <a:gd name="connsiteY695" fmla="*/ 4797767 h 6732226"/>
              <a:gd name="connsiteX696" fmla="*/ 460843 w 7412206"/>
              <a:gd name="connsiteY696" fmla="*/ 4849822 h 6732226"/>
              <a:gd name="connsiteX697" fmla="*/ 495553 w 7412206"/>
              <a:gd name="connsiteY697" fmla="*/ 4904370 h 6732226"/>
              <a:gd name="connsiteX698" fmla="*/ 447097 w 7412206"/>
              <a:gd name="connsiteY698" fmla="*/ 4933047 h 6732226"/>
              <a:gd name="connsiteX699" fmla="*/ 528200 w 7412206"/>
              <a:gd name="connsiteY699" fmla="*/ 5034663 h 6732226"/>
              <a:gd name="connsiteX700" fmla="*/ 445035 w 7412206"/>
              <a:gd name="connsiteY700" fmla="*/ 5009415 h 6732226"/>
              <a:gd name="connsiteX701" fmla="*/ 461187 w 7412206"/>
              <a:gd name="connsiteY701" fmla="*/ 5044949 h 6732226"/>
              <a:gd name="connsiteX702" fmla="*/ 464624 w 7412206"/>
              <a:gd name="connsiteY702" fmla="*/ 5087653 h 6732226"/>
              <a:gd name="connsiteX703" fmla="*/ 499333 w 7412206"/>
              <a:gd name="connsiteY703" fmla="*/ 5142201 h 6732226"/>
              <a:gd name="connsiteX704" fmla="*/ 484212 w 7412206"/>
              <a:gd name="connsiteY704" fmla="*/ 5166202 h 6732226"/>
              <a:gd name="connsiteX705" fmla="*/ 505862 w 7412206"/>
              <a:gd name="connsiteY705" fmla="*/ 5168073 h 6732226"/>
              <a:gd name="connsiteX706" fmla="*/ 512048 w 7412206"/>
              <a:gd name="connsiteY706" fmla="*/ 5194256 h 6732226"/>
              <a:gd name="connsiteX707" fmla="*/ 556380 w 7412206"/>
              <a:gd name="connsiteY707" fmla="*/ 5258155 h 6732226"/>
              <a:gd name="connsiteX708" fmla="*/ 562909 w 7412206"/>
              <a:gd name="connsiteY708" fmla="*/ 5284339 h 6732226"/>
              <a:gd name="connsiteX709" fmla="*/ 597618 w 7412206"/>
              <a:gd name="connsiteY709" fmla="*/ 5338887 h 6732226"/>
              <a:gd name="connsiteX710" fmla="*/ 633015 w 7412206"/>
              <a:gd name="connsiteY710" fmla="*/ 5452348 h 6732226"/>
              <a:gd name="connsiteX711" fmla="*/ 536104 w 7412206"/>
              <a:gd name="connsiteY711" fmla="*/ 5315509 h 6732226"/>
              <a:gd name="connsiteX712" fmla="*/ 475964 w 7412206"/>
              <a:gd name="connsiteY712" fmla="*/ 5216387 h 6732226"/>
              <a:gd name="connsiteX713" fmla="*/ 441599 w 7412206"/>
              <a:gd name="connsiteY713" fmla="*/ 5161838 h 6732226"/>
              <a:gd name="connsiteX714" fmla="*/ 388676 w 7412206"/>
              <a:gd name="connsiteY714" fmla="*/ 5088588 h 6732226"/>
              <a:gd name="connsiteX715" fmla="*/ 374586 w 7412206"/>
              <a:gd name="connsiteY715" fmla="*/ 5171813 h 6732226"/>
              <a:gd name="connsiteX716" fmla="*/ 446410 w 7412206"/>
              <a:gd name="connsiteY716" fmla="*/ 5264078 h 6732226"/>
              <a:gd name="connsiteX717" fmla="*/ 523045 w 7412206"/>
              <a:gd name="connsiteY717" fmla="*/ 5458582 h 6732226"/>
              <a:gd name="connsiteX718" fmla="*/ 577686 w 7412206"/>
              <a:gd name="connsiteY718" fmla="*/ 5455465 h 6732226"/>
              <a:gd name="connsiteX719" fmla="*/ 699341 w 7412206"/>
              <a:gd name="connsiteY719" fmla="*/ 5577965 h 6732226"/>
              <a:gd name="connsiteX720" fmla="*/ 599680 w 7412206"/>
              <a:gd name="connsiteY720" fmla="*/ 5652774 h 6732226"/>
              <a:gd name="connsiteX721" fmla="*/ 609990 w 7412206"/>
              <a:gd name="connsiteY721" fmla="*/ 5720414 h 6732226"/>
              <a:gd name="connsiteX722" fmla="*/ 645043 w 7412206"/>
              <a:gd name="connsiteY722" fmla="*/ 5741922 h 6732226"/>
              <a:gd name="connsiteX723" fmla="*/ 605866 w 7412206"/>
              <a:gd name="connsiteY723" fmla="*/ 5722284 h 6732226"/>
              <a:gd name="connsiteX724" fmla="*/ 582154 w 7412206"/>
              <a:gd name="connsiteY724" fmla="*/ 5693296 h 6732226"/>
              <a:gd name="connsiteX725" fmla="*/ 528544 w 7412206"/>
              <a:gd name="connsiteY725" fmla="*/ 5620045 h 6732226"/>
              <a:gd name="connsiteX726" fmla="*/ 503457 w 7412206"/>
              <a:gd name="connsiteY726" fmla="*/ 5575160 h 6732226"/>
              <a:gd name="connsiteX727" fmla="*/ 462218 w 7412206"/>
              <a:gd name="connsiteY727" fmla="*/ 5494740 h 6732226"/>
              <a:gd name="connsiteX728" fmla="*/ 452939 w 7412206"/>
              <a:gd name="connsiteY728" fmla="*/ 5485077 h 6732226"/>
              <a:gd name="connsiteX729" fmla="*/ 455688 w 7412206"/>
              <a:gd name="connsiteY729" fmla="*/ 5468556 h 6732226"/>
              <a:gd name="connsiteX730" fmla="*/ 424759 w 7412206"/>
              <a:gd name="connsiteY730" fmla="*/ 5457023 h 6732226"/>
              <a:gd name="connsiteX731" fmla="*/ 439880 w 7412206"/>
              <a:gd name="connsiteY731" fmla="*/ 5433022 h 6732226"/>
              <a:gd name="connsiteX732" fmla="*/ 402422 w 7412206"/>
              <a:gd name="connsiteY732" fmla="*/ 5395306 h 6732226"/>
              <a:gd name="connsiteX733" fmla="*/ 383864 w 7412206"/>
              <a:gd name="connsiteY733" fmla="*/ 5376603 h 6732226"/>
              <a:gd name="connsiteX734" fmla="*/ 349155 w 7412206"/>
              <a:gd name="connsiteY734" fmla="*/ 5322055 h 6732226"/>
              <a:gd name="connsiteX735" fmla="*/ 333690 w 7412206"/>
              <a:gd name="connsiteY735" fmla="*/ 5286521 h 6732226"/>
              <a:gd name="connsiteX736" fmla="*/ 277331 w 7412206"/>
              <a:gd name="connsiteY736" fmla="*/ 5230102 h 6732226"/>
              <a:gd name="connsiteX737" fmla="*/ 292452 w 7412206"/>
              <a:gd name="connsiteY737" fmla="*/ 5206101 h 6732226"/>
              <a:gd name="connsiteX738" fmla="*/ 258086 w 7412206"/>
              <a:gd name="connsiteY738" fmla="*/ 5151552 h 6732226"/>
              <a:gd name="connsiteX739" fmla="*/ 229906 w 7412206"/>
              <a:gd name="connsiteY739" fmla="*/ 5123499 h 6732226"/>
              <a:gd name="connsiteX740" fmla="*/ 232656 w 7412206"/>
              <a:gd name="connsiteY740" fmla="*/ 5106667 h 6732226"/>
              <a:gd name="connsiteX741" fmla="*/ 186262 w 7412206"/>
              <a:gd name="connsiteY741" fmla="*/ 5059287 h 6732226"/>
              <a:gd name="connsiteX742" fmla="*/ 191760 w 7412206"/>
              <a:gd name="connsiteY742" fmla="*/ 5026247 h 6732226"/>
              <a:gd name="connsiteX743" fmla="*/ 154302 w 7412206"/>
              <a:gd name="connsiteY743" fmla="*/ 4988530 h 6732226"/>
              <a:gd name="connsiteX744" fmla="*/ 187636 w 7412206"/>
              <a:gd name="connsiteY744" fmla="*/ 4983231 h 6732226"/>
              <a:gd name="connsiteX745" fmla="*/ 169079 w 7412206"/>
              <a:gd name="connsiteY745" fmla="*/ 4964529 h 6732226"/>
              <a:gd name="connsiteX746" fmla="*/ 193135 w 7412206"/>
              <a:gd name="connsiteY746" fmla="*/ 4950191 h 6732226"/>
              <a:gd name="connsiteX747" fmla="*/ 192448 w 7412206"/>
              <a:gd name="connsiteY747" fmla="*/ 4890655 h 6732226"/>
              <a:gd name="connsiteX748" fmla="*/ 231281 w 7412206"/>
              <a:gd name="connsiteY748" fmla="*/ 4852315 h 6732226"/>
              <a:gd name="connsiteX749" fmla="*/ 346749 w 7412206"/>
              <a:gd name="connsiteY749" fmla="*/ 4813040 h 6732226"/>
              <a:gd name="connsiteX750" fmla="*/ 321663 w 7412206"/>
              <a:gd name="connsiteY750" fmla="*/ 4768155 h 6732226"/>
              <a:gd name="connsiteX751" fmla="*/ 318226 w 7412206"/>
              <a:gd name="connsiteY751" fmla="*/ 4725139 h 6732226"/>
              <a:gd name="connsiteX752" fmla="*/ 397267 w 7412206"/>
              <a:gd name="connsiteY752" fmla="*/ 4707684 h 6732226"/>
              <a:gd name="connsiteX753" fmla="*/ 475620 w 7412206"/>
              <a:gd name="connsiteY753" fmla="*/ 4630693 h 6732226"/>
              <a:gd name="connsiteX754" fmla="*/ 281798 w 7412206"/>
              <a:gd name="connsiteY754" fmla="*/ 4630693 h 6732226"/>
              <a:gd name="connsiteX755" fmla="*/ 230250 w 7412206"/>
              <a:gd name="connsiteY755" fmla="*/ 4676513 h 6732226"/>
              <a:gd name="connsiteX756" fmla="*/ 281798 w 7412206"/>
              <a:gd name="connsiteY756" fmla="*/ 4630693 h 6732226"/>
              <a:gd name="connsiteX757" fmla="*/ 5808133 w 7412206"/>
              <a:gd name="connsiteY757" fmla="*/ 4593912 h 6732226"/>
              <a:gd name="connsiteX758" fmla="*/ 5805384 w 7412206"/>
              <a:gd name="connsiteY758" fmla="*/ 4610432 h 6732226"/>
              <a:gd name="connsiteX759" fmla="*/ 5808133 w 7412206"/>
              <a:gd name="connsiteY759" fmla="*/ 4593912 h 6732226"/>
              <a:gd name="connsiteX760" fmla="*/ 978733 w 7412206"/>
              <a:gd name="connsiteY760" fmla="*/ 4584872 h 6732226"/>
              <a:gd name="connsiteX761" fmla="*/ 997291 w 7412206"/>
              <a:gd name="connsiteY761" fmla="*/ 4596405 h 6732226"/>
              <a:gd name="connsiteX762" fmla="*/ 975984 w 7412206"/>
              <a:gd name="connsiteY762" fmla="*/ 4594223 h 6732226"/>
              <a:gd name="connsiteX763" fmla="*/ 978733 w 7412206"/>
              <a:gd name="connsiteY763" fmla="*/ 4584872 h 6732226"/>
              <a:gd name="connsiteX764" fmla="*/ 5226667 w 7412206"/>
              <a:gd name="connsiteY764" fmla="*/ 4566170 h 6732226"/>
              <a:gd name="connsiteX765" fmla="*/ 5224261 w 7412206"/>
              <a:gd name="connsiteY765" fmla="*/ 4583002 h 6732226"/>
              <a:gd name="connsiteX766" fmla="*/ 5226667 w 7412206"/>
              <a:gd name="connsiteY766" fmla="*/ 4566170 h 6732226"/>
              <a:gd name="connsiteX767" fmla="*/ 5191270 w 7412206"/>
              <a:gd name="connsiteY767" fmla="*/ 4566170 h 6732226"/>
              <a:gd name="connsiteX768" fmla="*/ 5188521 w 7412206"/>
              <a:gd name="connsiteY768" fmla="*/ 4583002 h 6732226"/>
              <a:gd name="connsiteX769" fmla="*/ 5191270 w 7412206"/>
              <a:gd name="connsiteY769" fmla="*/ 4566170 h 6732226"/>
              <a:gd name="connsiteX770" fmla="*/ 484899 w 7412206"/>
              <a:gd name="connsiteY770" fmla="*/ 4547779 h 6732226"/>
              <a:gd name="connsiteX771" fmla="*/ 490741 w 7412206"/>
              <a:gd name="connsiteY771" fmla="*/ 4568975 h 6732226"/>
              <a:gd name="connsiteX772" fmla="*/ 548819 w 7412206"/>
              <a:gd name="connsiteY772" fmla="*/ 4665604 h 6732226"/>
              <a:gd name="connsiteX773" fmla="*/ 577686 w 7412206"/>
              <a:gd name="connsiteY773" fmla="*/ 4753505 h 6732226"/>
              <a:gd name="connsiteX774" fmla="*/ 576655 w 7412206"/>
              <a:gd name="connsiteY774" fmla="*/ 4751946 h 6732226"/>
              <a:gd name="connsiteX775" fmla="*/ 599680 w 7412206"/>
              <a:gd name="connsiteY775" fmla="*/ 4812417 h 6732226"/>
              <a:gd name="connsiteX776" fmla="*/ 575968 w 7412206"/>
              <a:gd name="connsiteY776" fmla="*/ 4751323 h 6732226"/>
              <a:gd name="connsiteX777" fmla="*/ 487305 w 7412206"/>
              <a:gd name="connsiteY777" fmla="*/ 4642226 h 6732226"/>
              <a:gd name="connsiteX778" fmla="*/ 476995 w 7412206"/>
              <a:gd name="connsiteY778" fmla="*/ 4573339 h 6732226"/>
              <a:gd name="connsiteX779" fmla="*/ 488680 w 7412206"/>
              <a:gd name="connsiteY779" fmla="*/ 4566481 h 6732226"/>
              <a:gd name="connsiteX780" fmla="*/ 484899 w 7412206"/>
              <a:gd name="connsiteY780" fmla="*/ 4547779 h 6732226"/>
              <a:gd name="connsiteX781" fmla="*/ 1199017 w 7412206"/>
              <a:gd name="connsiteY781" fmla="*/ 4529700 h 6732226"/>
              <a:gd name="connsiteX782" fmla="*/ 1205202 w 7412206"/>
              <a:gd name="connsiteY782" fmla="*/ 4530012 h 6732226"/>
              <a:gd name="connsiteX783" fmla="*/ 1185958 w 7412206"/>
              <a:gd name="connsiteY783" fmla="*/ 4553702 h 6732226"/>
              <a:gd name="connsiteX784" fmla="*/ 1199017 w 7412206"/>
              <a:gd name="connsiteY784" fmla="*/ 4529700 h 6732226"/>
              <a:gd name="connsiteX785" fmla="*/ 969111 w 7412206"/>
              <a:gd name="connsiteY785" fmla="*/ 4529389 h 6732226"/>
              <a:gd name="connsiteX786" fmla="*/ 966018 w 7412206"/>
              <a:gd name="connsiteY786" fmla="*/ 4545909 h 6732226"/>
              <a:gd name="connsiteX787" fmla="*/ 969111 w 7412206"/>
              <a:gd name="connsiteY787" fmla="*/ 4529389 h 6732226"/>
              <a:gd name="connsiteX788" fmla="*/ 5226667 w 7412206"/>
              <a:gd name="connsiteY788" fmla="*/ 4520037 h 6732226"/>
              <a:gd name="connsiteX789" fmla="*/ 5224261 w 7412206"/>
              <a:gd name="connsiteY789" fmla="*/ 4536869 h 6732226"/>
              <a:gd name="connsiteX790" fmla="*/ 5226667 w 7412206"/>
              <a:gd name="connsiteY790" fmla="*/ 4520037 h 6732226"/>
              <a:gd name="connsiteX791" fmla="*/ 1360191 w 7412206"/>
              <a:gd name="connsiteY791" fmla="*/ 4492296 h 6732226"/>
              <a:gd name="connsiteX792" fmla="*/ 1357786 w 7412206"/>
              <a:gd name="connsiteY792" fmla="*/ 4509128 h 6732226"/>
              <a:gd name="connsiteX793" fmla="*/ 1360191 w 7412206"/>
              <a:gd name="connsiteY793" fmla="*/ 4492296 h 6732226"/>
              <a:gd name="connsiteX794" fmla="*/ 5616029 w 7412206"/>
              <a:gd name="connsiteY794" fmla="*/ 4483256 h 6732226"/>
              <a:gd name="connsiteX795" fmla="*/ 5599534 w 7412206"/>
              <a:gd name="connsiteY795" fmla="*/ 4583314 h 6732226"/>
              <a:gd name="connsiteX796" fmla="*/ 5605032 w 7412206"/>
              <a:gd name="connsiteY796" fmla="*/ 4549649 h 6732226"/>
              <a:gd name="connsiteX797" fmla="*/ 5586475 w 7412206"/>
              <a:gd name="connsiteY797" fmla="*/ 4531259 h 6732226"/>
              <a:gd name="connsiteX798" fmla="*/ 5616029 w 7412206"/>
              <a:gd name="connsiteY798" fmla="*/ 4483256 h 6732226"/>
              <a:gd name="connsiteX799" fmla="*/ 5657955 w 7412206"/>
              <a:gd name="connsiteY799" fmla="*/ 4473905 h 6732226"/>
              <a:gd name="connsiteX800" fmla="*/ 5673764 w 7412206"/>
              <a:gd name="connsiteY800" fmla="*/ 4509751 h 6732226"/>
              <a:gd name="connsiteX801" fmla="*/ 5649708 w 7412206"/>
              <a:gd name="connsiteY801" fmla="*/ 4524090 h 6732226"/>
              <a:gd name="connsiteX802" fmla="*/ 5633900 w 7412206"/>
              <a:gd name="connsiteY802" fmla="*/ 4488555 h 6732226"/>
              <a:gd name="connsiteX803" fmla="*/ 5657955 w 7412206"/>
              <a:gd name="connsiteY803" fmla="*/ 4473905 h 6732226"/>
              <a:gd name="connsiteX804" fmla="*/ 381115 w 7412206"/>
              <a:gd name="connsiteY804" fmla="*/ 4464554 h 6732226"/>
              <a:gd name="connsiteX805" fmla="*/ 408608 w 7412206"/>
              <a:gd name="connsiteY805" fmla="*/ 4492919 h 6732226"/>
              <a:gd name="connsiteX806" fmla="*/ 370805 w 7412206"/>
              <a:gd name="connsiteY806" fmla="*/ 4591106 h 6732226"/>
              <a:gd name="connsiteX807" fmla="*/ 340907 w 7412206"/>
              <a:gd name="connsiteY807" fmla="*/ 4638797 h 6732226"/>
              <a:gd name="connsiteX808" fmla="*/ 315820 w 7412206"/>
              <a:gd name="connsiteY808" fmla="*/ 4593912 h 6732226"/>
              <a:gd name="connsiteX809" fmla="*/ 276300 w 7412206"/>
              <a:gd name="connsiteY809" fmla="*/ 4632251 h 6732226"/>
              <a:gd name="connsiteX810" fmla="*/ 330598 w 7412206"/>
              <a:gd name="connsiteY810" fmla="*/ 4569910 h 6732226"/>
              <a:gd name="connsiteX811" fmla="*/ 326817 w 7412206"/>
              <a:gd name="connsiteY811" fmla="*/ 4527518 h 6732226"/>
              <a:gd name="connsiteX812" fmla="*/ 381115 w 7412206"/>
              <a:gd name="connsiteY812" fmla="*/ 4464554 h 6732226"/>
              <a:gd name="connsiteX813" fmla="*/ 1179772 w 7412206"/>
              <a:gd name="connsiteY813" fmla="*/ 4446163 h 6732226"/>
              <a:gd name="connsiteX814" fmla="*/ 1164995 w 7412206"/>
              <a:gd name="connsiteY814" fmla="*/ 4470165 h 6732226"/>
              <a:gd name="connsiteX815" fmla="*/ 1179772 w 7412206"/>
              <a:gd name="connsiteY815" fmla="*/ 4446163 h 6732226"/>
              <a:gd name="connsiteX816" fmla="*/ 940244 w 7412206"/>
              <a:gd name="connsiteY816" fmla="*/ 4446163 h 6732226"/>
              <a:gd name="connsiteX817" fmla="*/ 940244 w 7412206"/>
              <a:gd name="connsiteY817" fmla="*/ 4446163 h 6732226"/>
              <a:gd name="connsiteX818" fmla="*/ 396923 w 7412206"/>
              <a:gd name="connsiteY818" fmla="*/ 4446163 h 6732226"/>
              <a:gd name="connsiteX819" fmla="*/ 384208 w 7412206"/>
              <a:gd name="connsiteY819" fmla="*/ 4465801 h 6732226"/>
              <a:gd name="connsiteX820" fmla="*/ 396923 w 7412206"/>
              <a:gd name="connsiteY820" fmla="*/ 4446163 h 6732226"/>
              <a:gd name="connsiteX821" fmla="*/ 5397808 w 7412206"/>
              <a:gd name="connsiteY821" fmla="*/ 4443046 h 6732226"/>
              <a:gd name="connsiteX822" fmla="*/ 5394715 w 7412206"/>
              <a:gd name="connsiteY822" fmla="*/ 4459878 h 6732226"/>
              <a:gd name="connsiteX823" fmla="*/ 5397808 w 7412206"/>
              <a:gd name="connsiteY823" fmla="*/ 4443046 h 6732226"/>
              <a:gd name="connsiteX824" fmla="*/ 935432 w 7412206"/>
              <a:gd name="connsiteY824" fmla="*/ 4418733 h 6732226"/>
              <a:gd name="connsiteX825" fmla="*/ 941275 w 7412206"/>
              <a:gd name="connsiteY825" fmla="*/ 4439617 h 6732226"/>
              <a:gd name="connsiteX826" fmla="*/ 935432 w 7412206"/>
              <a:gd name="connsiteY826" fmla="*/ 4418733 h 6732226"/>
              <a:gd name="connsiteX827" fmla="*/ 5863806 w 7412206"/>
              <a:gd name="connsiteY827" fmla="*/ 4409382 h 6732226"/>
              <a:gd name="connsiteX828" fmla="*/ 5800573 w 7412206"/>
              <a:gd name="connsiteY828" fmla="*/ 4462372 h 6732226"/>
              <a:gd name="connsiteX829" fmla="*/ 5771018 w 7412206"/>
              <a:gd name="connsiteY829" fmla="*/ 4510375 h 6732226"/>
              <a:gd name="connsiteX830" fmla="*/ 5777548 w 7412206"/>
              <a:gd name="connsiteY830" fmla="*/ 4536558 h 6732226"/>
              <a:gd name="connsiteX831" fmla="*/ 5725999 w 7412206"/>
              <a:gd name="connsiteY831" fmla="*/ 4582067 h 6732226"/>
              <a:gd name="connsiteX832" fmla="*/ 5745244 w 7412206"/>
              <a:gd name="connsiteY832" fmla="*/ 4600769 h 6732226"/>
              <a:gd name="connsiteX833" fmla="*/ 5700225 w 7412206"/>
              <a:gd name="connsiteY833" fmla="*/ 4672773 h 6732226"/>
              <a:gd name="connsiteX834" fmla="*/ 5613280 w 7412206"/>
              <a:gd name="connsiteY834" fmla="*/ 4679630 h 6732226"/>
              <a:gd name="connsiteX835" fmla="*/ 5550735 w 7412206"/>
              <a:gd name="connsiteY835" fmla="*/ 4714230 h 6732226"/>
              <a:gd name="connsiteX836" fmla="*/ 5610875 w 7412206"/>
              <a:gd name="connsiteY836" fmla="*/ 4677760 h 6732226"/>
              <a:gd name="connsiteX837" fmla="*/ 5586475 w 7412206"/>
              <a:gd name="connsiteY837" fmla="*/ 4635992 h 6732226"/>
              <a:gd name="connsiteX838" fmla="*/ 5641804 w 7412206"/>
              <a:gd name="connsiteY838" fmla="*/ 4633186 h 6732226"/>
              <a:gd name="connsiteX839" fmla="*/ 5668265 w 7412206"/>
              <a:gd name="connsiteY839" fmla="*/ 4601704 h 6732226"/>
              <a:gd name="connsiteX840" fmla="*/ 5683042 w 7412206"/>
              <a:gd name="connsiteY840" fmla="*/ 4577703 h 6732226"/>
              <a:gd name="connsiteX841" fmla="*/ 5686135 w 7412206"/>
              <a:gd name="connsiteY841" fmla="*/ 4561183 h 6732226"/>
              <a:gd name="connsiteX842" fmla="*/ 5745588 w 7412206"/>
              <a:gd name="connsiteY842" fmla="*/ 4465177 h 6732226"/>
              <a:gd name="connsiteX843" fmla="*/ 5863806 w 7412206"/>
              <a:gd name="connsiteY843" fmla="*/ 4409382 h 6732226"/>
              <a:gd name="connsiteX844" fmla="*/ 1125474 w 7412206"/>
              <a:gd name="connsiteY844" fmla="*/ 4400031 h 6732226"/>
              <a:gd name="connsiteX845" fmla="*/ 1131316 w 7412206"/>
              <a:gd name="connsiteY845" fmla="*/ 4421227 h 6732226"/>
              <a:gd name="connsiteX846" fmla="*/ 1129254 w 7412206"/>
              <a:gd name="connsiteY846" fmla="*/ 4419357 h 6732226"/>
              <a:gd name="connsiteX847" fmla="*/ 1135784 w 7412206"/>
              <a:gd name="connsiteY847" fmla="*/ 4444916 h 6732226"/>
              <a:gd name="connsiteX848" fmla="*/ 1133722 w 7412206"/>
              <a:gd name="connsiteY848" fmla="*/ 4520973 h 6732226"/>
              <a:gd name="connsiteX849" fmla="*/ 1101075 w 7412206"/>
              <a:gd name="connsiteY849" fmla="*/ 4585496 h 6732226"/>
              <a:gd name="connsiteX850" fmla="*/ 1102449 w 7412206"/>
              <a:gd name="connsiteY850" fmla="*/ 4644719 h 6732226"/>
              <a:gd name="connsiteX851" fmla="*/ 1078050 w 7412206"/>
              <a:gd name="connsiteY851" fmla="*/ 4659370 h 6732226"/>
              <a:gd name="connsiteX852" fmla="*/ 1055712 w 7412206"/>
              <a:gd name="connsiteY852" fmla="*/ 4597652 h 6732226"/>
              <a:gd name="connsiteX853" fmla="*/ 1082517 w 7412206"/>
              <a:gd name="connsiteY853" fmla="*/ 4566481 h 6732226"/>
              <a:gd name="connsiteX854" fmla="*/ 1078737 w 7412206"/>
              <a:gd name="connsiteY854" fmla="*/ 4523778 h 6732226"/>
              <a:gd name="connsiteX855" fmla="*/ 1108635 w 7412206"/>
              <a:gd name="connsiteY855" fmla="*/ 4476087 h 6732226"/>
              <a:gd name="connsiteX856" fmla="*/ 1128911 w 7412206"/>
              <a:gd name="connsiteY856" fmla="*/ 4418733 h 6732226"/>
              <a:gd name="connsiteX857" fmla="*/ 1125474 w 7412206"/>
              <a:gd name="connsiteY857" fmla="*/ 4400031 h 6732226"/>
              <a:gd name="connsiteX858" fmla="*/ 886290 w 7412206"/>
              <a:gd name="connsiteY858" fmla="*/ 4390991 h 6732226"/>
              <a:gd name="connsiteX859" fmla="*/ 883197 w 7412206"/>
              <a:gd name="connsiteY859" fmla="*/ 4407824 h 6732226"/>
              <a:gd name="connsiteX860" fmla="*/ 886290 w 7412206"/>
              <a:gd name="connsiteY860" fmla="*/ 4390991 h 6732226"/>
              <a:gd name="connsiteX861" fmla="*/ 5872053 w 7412206"/>
              <a:gd name="connsiteY861" fmla="*/ 4381640 h 6732226"/>
              <a:gd name="connsiteX862" fmla="*/ 5871366 w 7412206"/>
              <a:gd name="connsiteY862" fmla="*/ 4408447 h 6732226"/>
              <a:gd name="connsiteX863" fmla="*/ 5872053 w 7412206"/>
              <a:gd name="connsiteY863" fmla="*/ 4381640 h 6732226"/>
              <a:gd name="connsiteX864" fmla="*/ 1464319 w 7412206"/>
              <a:gd name="connsiteY864" fmla="*/ 4381640 h 6732226"/>
              <a:gd name="connsiteX865" fmla="*/ 1449542 w 7412206"/>
              <a:gd name="connsiteY865" fmla="*/ 4405642 h 6732226"/>
              <a:gd name="connsiteX866" fmla="*/ 1464319 w 7412206"/>
              <a:gd name="connsiteY866" fmla="*/ 4381640 h 6732226"/>
              <a:gd name="connsiteX867" fmla="*/ 1147124 w 7412206"/>
              <a:gd name="connsiteY867" fmla="*/ 4381640 h 6732226"/>
              <a:gd name="connsiteX868" fmla="*/ 1144032 w 7412206"/>
              <a:gd name="connsiteY868" fmla="*/ 4398472 h 6732226"/>
              <a:gd name="connsiteX869" fmla="*/ 1147124 w 7412206"/>
              <a:gd name="connsiteY869" fmla="*/ 4381640 h 6732226"/>
              <a:gd name="connsiteX870" fmla="*/ 1479440 w 7412206"/>
              <a:gd name="connsiteY870" fmla="*/ 4363250 h 6732226"/>
              <a:gd name="connsiteX871" fmla="*/ 1476347 w 7412206"/>
              <a:gd name="connsiteY871" fmla="*/ 4379770 h 6732226"/>
              <a:gd name="connsiteX872" fmla="*/ 1479440 w 7412206"/>
              <a:gd name="connsiteY872" fmla="*/ 4363250 h 6732226"/>
              <a:gd name="connsiteX873" fmla="*/ 5717752 w 7412206"/>
              <a:gd name="connsiteY873" fmla="*/ 4356704 h 6732226"/>
              <a:gd name="connsiteX874" fmla="*/ 5702287 w 7412206"/>
              <a:gd name="connsiteY874" fmla="*/ 4380393 h 6732226"/>
              <a:gd name="connsiteX875" fmla="*/ 5717752 w 7412206"/>
              <a:gd name="connsiteY875" fmla="*/ 4356704 h 6732226"/>
              <a:gd name="connsiteX876" fmla="*/ 1265686 w 7412206"/>
              <a:gd name="connsiteY876" fmla="*/ 4354210 h 6732226"/>
              <a:gd name="connsiteX877" fmla="*/ 1262937 w 7412206"/>
              <a:gd name="connsiteY877" fmla="*/ 4370731 h 6732226"/>
              <a:gd name="connsiteX878" fmla="*/ 1265686 w 7412206"/>
              <a:gd name="connsiteY878" fmla="*/ 4354210 h 6732226"/>
              <a:gd name="connsiteX879" fmla="*/ 5295742 w 7412206"/>
              <a:gd name="connsiteY879" fmla="*/ 4344859 h 6732226"/>
              <a:gd name="connsiteX880" fmla="*/ 5301928 w 7412206"/>
              <a:gd name="connsiteY880" fmla="*/ 4365743 h 6732226"/>
              <a:gd name="connsiteX881" fmla="*/ 5284058 w 7412206"/>
              <a:gd name="connsiteY881" fmla="*/ 4406265 h 6732226"/>
              <a:gd name="connsiteX882" fmla="*/ 5251410 w 7412206"/>
              <a:gd name="connsiteY882" fmla="*/ 4470788 h 6732226"/>
              <a:gd name="connsiteX883" fmla="*/ 5284058 w 7412206"/>
              <a:gd name="connsiteY883" fmla="*/ 4406265 h 6732226"/>
              <a:gd name="connsiteX884" fmla="*/ 5301928 w 7412206"/>
              <a:gd name="connsiteY884" fmla="*/ 4365743 h 6732226"/>
              <a:gd name="connsiteX885" fmla="*/ 5295742 w 7412206"/>
              <a:gd name="connsiteY885" fmla="*/ 4344859 h 6732226"/>
              <a:gd name="connsiteX886" fmla="*/ 942649 w 7412206"/>
              <a:gd name="connsiteY886" fmla="*/ 4344859 h 6732226"/>
              <a:gd name="connsiteX887" fmla="*/ 927528 w 7412206"/>
              <a:gd name="connsiteY887" fmla="*/ 4368860 h 6732226"/>
              <a:gd name="connsiteX888" fmla="*/ 942649 w 7412206"/>
              <a:gd name="connsiteY888" fmla="*/ 4344859 h 6732226"/>
              <a:gd name="connsiteX889" fmla="*/ 5904701 w 7412206"/>
              <a:gd name="connsiteY889" fmla="*/ 4326468 h 6732226"/>
              <a:gd name="connsiteX890" fmla="*/ 5923258 w 7412206"/>
              <a:gd name="connsiteY890" fmla="*/ 4345483 h 6732226"/>
              <a:gd name="connsiteX891" fmla="*/ 5908481 w 7412206"/>
              <a:gd name="connsiteY891" fmla="*/ 4369484 h 6732226"/>
              <a:gd name="connsiteX892" fmla="*/ 5871022 w 7412206"/>
              <a:gd name="connsiteY892" fmla="*/ 4331456 h 6732226"/>
              <a:gd name="connsiteX893" fmla="*/ 5904701 w 7412206"/>
              <a:gd name="connsiteY893" fmla="*/ 4326468 h 6732226"/>
              <a:gd name="connsiteX894" fmla="*/ 650885 w 7412206"/>
              <a:gd name="connsiteY894" fmla="*/ 4326468 h 6732226"/>
              <a:gd name="connsiteX895" fmla="*/ 593151 w 7412206"/>
              <a:gd name="connsiteY895" fmla="*/ 4346106 h 6732226"/>
              <a:gd name="connsiteX896" fmla="*/ 650885 w 7412206"/>
              <a:gd name="connsiteY896" fmla="*/ 4326468 h 6732226"/>
              <a:gd name="connsiteX897" fmla="*/ 5744557 w 7412206"/>
              <a:gd name="connsiteY897" fmla="*/ 4325533 h 6732226"/>
              <a:gd name="connsiteX898" fmla="*/ 5741808 w 7412206"/>
              <a:gd name="connsiteY898" fmla="*/ 4342365 h 6732226"/>
              <a:gd name="connsiteX899" fmla="*/ 5744557 w 7412206"/>
              <a:gd name="connsiteY899" fmla="*/ 4325533 h 6732226"/>
              <a:gd name="connsiteX900" fmla="*/ 1372563 w 7412206"/>
              <a:gd name="connsiteY900" fmla="*/ 4317117 h 6732226"/>
              <a:gd name="connsiteX901" fmla="*/ 1369470 w 7412206"/>
              <a:gd name="connsiteY901" fmla="*/ 4333949 h 6732226"/>
              <a:gd name="connsiteX902" fmla="*/ 1372563 w 7412206"/>
              <a:gd name="connsiteY902" fmla="*/ 4317117 h 6732226"/>
              <a:gd name="connsiteX903" fmla="*/ 1322046 w 7412206"/>
              <a:gd name="connsiteY903" fmla="*/ 4317117 h 6732226"/>
              <a:gd name="connsiteX904" fmla="*/ 1307268 w 7412206"/>
              <a:gd name="connsiteY904" fmla="*/ 4341119 h 6732226"/>
              <a:gd name="connsiteX905" fmla="*/ 1322046 w 7412206"/>
              <a:gd name="connsiteY905" fmla="*/ 4317117 h 6732226"/>
              <a:gd name="connsiteX906" fmla="*/ 1158809 w 7412206"/>
              <a:gd name="connsiteY906" fmla="*/ 4317117 h 6732226"/>
              <a:gd name="connsiteX907" fmla="*/ 1156060 w 7412206"/>
              <a:gd name="connsiteY907" fmla="*/ 4333949 h 6732226"/>
              <a:gd name="connsiteX908" fmla="*/ 1158809 w 7412206"/>
              <a:gd name="connsiteY908" fmla="*/ 4317117 h 6732226"/>
              <a:gd name="connsiteX909" fmla="*/ 5935973 w 7412206"/>
              <a:gd name="connsiteY909" fmla="*/ 4307766 h 6732226"/>
              <a:gd name="connsiteX910" fmla="*/ 5921196 w 7412206"/>
              <a:gd name="connsiteY910" fmla="*/ 4331767 h 6732226"/>
              <a:gd name="connsiteX911" fmla="*/ 5935973 w 7412206"/>
              <a:gd name="connsiteY911" fmla="*/ 4307766 h 6732226"/>
              <a:gd name="connsiteX912" fmla="*/ 5502279 w 7412206"/>
              <a:gd name="connsiteY912" fmla="*/ 4275661 h 6732226"/>
              <a:gd name="connsiteX913" fmla="*/ 5432173 w 7412206"/>
              <a:gd name="connsiteY913" fmla="*/ 4302467 h 6732226"/>
              <a:gd name="connsiteX914" fmla="*/ 5392997 w 7412206"/>
              <a:gd name="connsiteY914" fmla="*/ 4341119 h 6732226"/>
              <a:gd name="connsiteX915" fmla="*/ 5387154 w 7412206"/>
              <a:gd name="connsiteY915" fmla="*/ 4374159 h 6732226"/>
              <a:gd name="connsiteX916" fmla="*/ 5372721 w 7412206"/>
              <a:gd name="connsiteY916" fmla="*/ 4398161 h 6732226"/>
              <a:gd name="connsiteX917" fmla="*/ 5329420 w 7412206"/>
              <a:gd name="connsiteY917" fmla="*/ 4393797 h 6732226"/>
              <a:gd name="connsiteX918" fmla="*/ 5333544 w 7412206"/>
              <a:gd name="connsiteY918" fmla="*/ 4436812 h 6732226"/>
              <a:gd name="connsiteX919" fmla="*/ 5355882 w 7412206"/>
              <a:gd name="connsiteY919" fmla="*/ 4498530 h 6732226"/>
              <a:gd name="connsiteX920" fmla="*/ 5362411 w 7412206"/>
              <a:gd name="connsiteY920" fmla="*/ 4524401 h 6732226"/>
              <a:gd name="connsiteX921" fmla="*/ 5392309 w 7412206"/>
              <a:gd name="connsiteY921" fmla="*/ 4476710 h 6732226"/>
              <a:gd name="connsiteX922" fmla="*/ 5339730 w 7412206"/>
              <a:gd name="connsiteY922" fmla="*/ 4462684 h 6732226"/>
              <a:gd name="connsiteX923" fmla="*/ 5333544 w 7412206"/>
              <a:gd name="connsiteY923" fmla="*/ 4436812 h 6732226"/>
              <a:gd name="connsiteX924" fmla="*/ 5388529 w 7412206"/>
              <a:gd name="connsiteY924" fmla="*/ 4434007 h 6732226"/>
              <a:gd name="connsiteX925" fmla="*/ 5390935 w 7412206"/>
              <a:gd name="connsiteY925" fmla="*/ 4417175 h 6732226"/>
              <a:gd name="connsiteX926" fmla="*/ 5415334 w 7412206"/>
              <a:gd name="connsiteY926" fmla="*/ 4402525 h 6732226"/>
              <a:gd name="connsiteX927" fmla="*/ 5446263 w 7412206"/>
              <a:gd name="connsiteY927" fmla="*/ 4414058 h 6732226"/>
              <a:gd name="connsiteX928" fmla="*/ 5430455 w 7412206"/>
              <a:gd name="connsiteY928" fmla="*/ 4378523 h 6732226"/>
              <a:gd name="connsiteX929" fmla="*/ 5469288 w 7412206"/>
              <a:gd name="connsiteY929" fmla="*/ 4340184 h 6732226"/>
              <a:gd name="connsiteX930" fmla="*/ 5488189 w 7412206"/>
              <a:gd name="connsiteY930" fmla="*/ 4358886 h 6732226"/>
              <a:gd name="connsiteX931" fmla="*/ 5502279 w 7412206"/>
              <a:gd name="connsiteY931" fmla="*/ 4275661 h 6732226"/>
              <a:gd name="connsiteX932" fmla="*/ 664975 w 7412206"/>
              <a:gd name="connsiteY932" fmla="*/ 4271608 h 6732226"/>
              <a:gd name="connsiteX933" fmla="*/ 681127 w 7412206"/>
              <a:gd name="connsiteY933" fmla="*/ 4283453 h 6732226"/>
              <a:gd name="connsiteX934" fmla="*/ 659820 w 7412206"/>
              <a:gd name="connsiteY934" fmla="*/ 4280960 h 6732226"/>
              <a:gd name="connsiteX935" fmla="*/ 664975 w 7412206"/>
              <a:gd name="connsiteY935" fmla="*/ 4271608 h 6732226"/>
              <a:gd name="connsiteX936" fmla="*/ 1345414 w 7412206"/>
              <a:gd name="connsiteY936" fmla="*/ 4270985 h 6732226"/>
              <a:gd name="connsiteX937" fmla="*/ 1354693 w 7412206"/>
              <a:gd name="connsiteY937" fmla="*/ 4274414 h 6732226"/>
              <a:gd name="connsiteX938" fmla="*/ 1330293 w 7412206"/>
              <a:gd name="connsiteY938" fmla="*/ 4289376 h 6732226"/>
              <a:gd name="connsiteX939" fmla="*/ 1345414 w 7412206"/>
              <a:gd name="connsiteY939" fmla="*/ 4270985 h 6732226"/>
              <a:gd name="connsiteX940" fmla="*/ 5971026 w 7412206"/>
              <a:gd name="connsiteY940" fmla="*/ 4261946 h 6732226"/>
              <a:gd name="connsiteX941" fmla="*/ 5980305 w 7412206"/>
              <a:gd name="connsiteY941" fmla="*/ 4265686 h 6732226"/>
              <a:gd name="connsiteX942" fmla="*/ 5955905 w 7412206"/>
              <a:gd name="connsiteY942" fmla="*/ 4280024 h 6732226"/>
              <a:gd name="connsiteX943" fmla="*/ 5971026 w 7412206"/>
              <a:gd name="connsiteY943" fmla="*/ 4261946 h 6732226"/>
              <a:gd name="connsiteX944" fmla="*/ 1443700 w 7412206"/>
              <a:gd name="connsiteY944" fmla="*/ 4252594 h 6732226"/>
              <a:gd name="connsiteX945" fmla="*/ 1443700 w 7412206"/>
              <a:gd name="connsiteY945" fmla="*/ 4252594 h 6732226"/>
              <a:gd name="connsiteX946" fmla="*/ 1177366 w 7412206"/>
              <a:gd name="connsiteY946" fmla="*/ 4243555 h 6732226"/>
              <a:gd name="connsiteX947" fmla="*/ 1188707 w 7412206"/>
              <a:gd name="connsiteY947" fmla="*/ 4246672 h 6732226"/>
              <a:gd name="connsiteX948" fmla="*/ 1176679 w 7412206"/>
              <a:gd name="connsiteY948" fmla="*/ 4253841 h 6732226"/>
              <a:gd name="connsiteX949" fmla="*/ 1177366 w 7412206"/>
              <a:gd name="connsiteY949" fmla="*/ 4243555 h 6732226"/>
              <a:gd name="connsiteX950" fmla="*/ 1452635 w 7412206"/>
              <a:gd name="connsiteY950" fmla="*/ 4224853 h 6732226"/>
              <a:gd name="connsiteX951" fmla="*/ 1439920 w 7412206"/>
              <a:gd name="connsiteY951" fmla="*/ 4244178 h 6732226"/>
              <a:gd name="connsiteX952" fmla="*/ 1452635 w 7412206"/>
              <a:gd name="connsiteY952" fmla="*/ 4224853 h 6732226"/>
              <a:gd name="connsiteX953" fmla="*/ 675285 w 7412206"/>
              <a:gd name="connsiteY953" fmla="*/ 4215501 h 6732226"/>
              <a:gd name="connsiteX954" fmla="*/ 691437 w 7412206"/>
              <a:gd name="connsiteY954" fmla="*/ 4251036 h 6732226"/>
              <a:gd name="connsiteX955" fmla="*/ 675285 w 7412206"/>
              <a:gd name="connsiteY955" fmla="*/ 4215501 h 6732226"/>
              <a:gd name="connsiteX956" fmla="*/ 897974 w 7412206"/>
              <a:gd name="connsiteY956" fmla="*/ 4141939 h 6732226"/>
              <a:gd name="connsiteX957" fmla="*/ 895225 w 7412206"/>
              <a:gd name="connsiteY957" fmla="*/ 4158771 h 6732226"/>
              <a:gd name="connsiteX958" fmla="*/ 897974 w 7412206"/>
              <a:gd name="connsiteY958" fmla="*/ 4141939 h 6732226"/>
              <a:gd name="connsiteX959" fmla="*/ 1562261 w 7412206"/>
              <a:gd name="connsiteY959" fmla="*/ 4086767 h 6732226"/>
              <a:gd name="connsiteX960" fmla="*/ 1559168 w 7412206"/>
              <a:gd name="connsiteY960" fmla="*/ 4103287 h 6732226"/>
              <a:gd name="connsiteX961" fmla="*/ 1562261 w 7412206"/>
              <a:gd name="connsiteY961" fmla="*/ 4086767 h 6732226"/>
              <a:gd name="connsiteX962" fmla="*/ 1419987 w 7412206"/>
              <a:gd name="connsiteY962" fmla="*/ 4086767 h 6732226"/>
              <a:gd name="connsiteX963" fmla="*/ 1416895 w 7412206"/>
              <a:gd name="connsiteY963" fmla="*/ 4103287 h 6732226"/>
              <a:gd name="connsiteX964" fmla="*/ 1419987 w 7412206"/>
              <a:gd name="connsiteY964" fmla="*/ 4086767 h 6732226"/>
              <a:gd name="connsiteX965" fmla="*/ 1549890 w 7412206"/>
              <a:gd name="connsiteY965" fmla="*/ 4049674 h 6732226"/>
              <a:gd name="connsiteX966" fmla="*/ 1547484 w 7412206"/>
              <a:gd name="connsiteY966" fmla="*/ 4066506 h 6732226"/>
              <a:gd name="connsiteX967" fmla="*/ 1549890 w 7412206"/>
              <a:gd name="connsiteY967" fmla="*/ 4049674 h 6732226"/>
              <a:gd name="connsiteX968" fmla="*/ 1428923 w 7412206"/>
              <a:gd name="connsiteY968" fmla="*/ 4040323 h 6732226"/>
              <a:gd name="connsiteX969" fmla="*/ 1414145 w 7412206"/>
              <a:gd name="connsiteY969" fmla="*/ 4064324 h 6732226"/>
              <a:gd name="connsiteX970" fmla="*/ 1428923 w 7412206"/>
              <a:gd name="connsiteY970" fmla="*/ 4040323 h 6732226"/>
              <a:gd name="connsiteX971" fmla="*/ 1583224 w 7412206"/>
              <a:gd name="connsiteY971" fmla="*/ 3975800 h 6732226"/>
              <a:gd name="connsiteX972" fmla="*/ 1568103 w 7412206"/>
              <a:gd name="connsiteY972" fmla="*/ 3999801 h 6732226"/>
              <a:gd name="connsiteX973" fmla="*/ 1583224 w 7412206"/>
              <a:gd name="connsiteY973" fmla="*/ 3975800 h 6732226"/>
              <a:gd name="connsiteX974" fmla="*/ 320632 w 7412206"/>
              <a:gd name="connsiteY974" fmla="*/ 3957409 h 6732226"/>
              <a:gd name="connsiteX975" fmla="*/ 303105 w 7412206"/>
              <a:gd name="connsiteY975" fmla="*/ 3998243 h 6732226"/>
              <a:gd name="connsiteX976" fmla="*/ 296576 w 7412206"/>
              <a:gd name="connsiteY976" fmla="*/ 3971748 h 6732226"/>
              <a:gd name="connsiteX977" fmla="*/ 320632 w 7412206"/>
              <a:gd name="connsiteY977" fmla="*/ 3957409 h 6732226"/>
              <a:gd name="connsiteX978" fmla="*/ 564971 w 7412206"/>
              <a:gd name="connsiteY978" fmla="*/ 3929668 h 6732226"/>
              <a:gd name="connsiteX979" fmla="*/ 504144 w 7412206"/>
              <a:gd name="connsiteY979" fmla="*/ 3966137 h 6732226"/>
              <a:gd name="connsiteX980" fmla="*/ 564971 w 7412206"/>
              <a:gd name="connsiteY980" fmla="*/ 3929668 h 6732226"/>
              <a:gd name="connsiteX981" fmla="*/ 368400 w 7412206"/>
              <a:gd name="connsiteY981" fmla="*/ 3911900 h 6732226"/>
              <a:gd name="connsiteX982" fmla="*/ 384895 w 7412206"/>
              <a:gd name="connsiteY982" fmla="*/ 3923745 h 6732226"/>
              <a:gd name="connsiteX983" fmla="*/ 363245 w 7412206"/>
              <a:gd name="connsiteY983" fmla="*/ 3921252 h 6732226"/>
              <a:gd name="connsiteX984" fmla="*/ 368400 w 7412206"/>
              <a:gd name="connsiteY984" fmla="*/ 3911900 h 6732226"/>
              <a:gd name="connsiteX985" fmla="*/ 1592503 w 7412206"/>
              <a:gd name="connsiteY985" fmla="*/ 3865145 h 6732226"/>
              <a:gd name="connsiteX986" fmla="*/ 1593190 w 7412206"/>
              <a:gd name="connsiteY986" fmla="*/ 3875431 h 6732226"/>
              <a:gd name="connsiteX987" fmla="*/ 1592503 w 7412206"/>
              <a:gd name="connsiteY987" fmla="*/ 3874808 h 6732226"/>
              <a:gd name="connsiteX988" fmla="*/ 1592503 w 7412206"/>
              <a:gd name="connsiteY988" fmla="*/ 3865145 h 6732226"/>
              <a:gd name="connsiteX989" fmla="*/ 1609686 w 7412206"/>
              <a:gd name="connsiteY989" fmla="*/ 3828363 h 6732226"/>
              <a:gd name="connsiteX990" fmla="*/ 1606593 w 7412206"/>
              <a:gd name="connsiteY990" fmla="*/ 3844884 h 6732226"/>
              <a:gd name="connsiteX991" fmla="*/ 1609686 w 7412206"/>
              <a:gd name="connsiteY991" fmla="*/ 3828363 h 6732226"/>
              <a:gd name="connsiteX992" fmla="*/ 432664 w 7412206"/>
              <a:gd name="connsiteY992" fmla="*/ 3828363 h 6732226"/>
              <a:gd name="connsiteX993" fmla="*/ 405171 w 7412206"/>
              <a:gd name="connsiteY993" fmla="*/ 3859534 h 6732226"/>
              <a:gd name="connsiteX994" fmla="*/ 432664 w 7412206"/>
              <a:gd name="connsiteY994" fmla="*/ 3828363 h 6732226"/>
              <a:gd name="connsiteX995" fmla="*/ 1094545 w 7412206"/>
              <a:gd name="connsiteY995" fmla="*/ 3800933 h 6732226"/>
              <a:gd name="connsiteX996" fmla="*/ 1083205 w 7412206"/>
              <a:gd name="connsiteY996" fmla="*/ 3848001 h 6732226"/>
              <a:gd name="connsiteX997" fmla="*/ 1079424 w 7412206"/>
              <a:gd name="connsiteY997" fmla="*/ 3804986 h 6732226"/>
              <a:gd name="connsiteX998" fmla="*/ 1094545 w 7412206"/>
              <a:gd name="connsiteY998" fmla="*/ 3800933 h 6732226"/>
              <a:gd name="connsiteX999" fmla="*/ 1679104 w 7412206"/>
              <a:gd name="connsiteY999" fmla="*/ 3791271 h 6732226"/>
              <a:gd name="connsiteX1000" fmla="*/ 1679104 w 7412206"/>
              <a:gd name="connsiteY1000" fmla="*/ 3791271 h 6732226"/>
              <a:gd name="connsiteX1001" fmla="*/ 1146781 w 7412206"/>
              <a:gd name="connsiteY1001" fmla="*/ 3791271 h 6732226"/>
              <a:gd name="connsiteX1002" fmla="*/ 1144032 w 7412206"/>
              <a:gd name="connsiteY1002" fmla="*/ 3808103 h 6732226"/>
              <a:gd name="connsiteX1003" fmla="*/ 1146781 w 7412206"/>
              <a:gd name="connsiteY1003" fmla="*/ 3791271 h 6732226"/>
              <a:gd name="connsiteX1004" fmla="*/ 1692163 w 7412206"/>
              <a:gd name="connsiteY1004" fmla="*/ 3772880 h 6732226"/>
              <a:gd name="connsiteX1005" fmla="*/ 1689070 w 7412206"/>
              <a:gd name="connsiteY1005" fmla="*/ 3789712 h 6732226"/>
              <a:gd name="connsiteX1006" fmla="*/ 1692163 w 7412206"/>
              <a:gd name="connsiteY1006" fmla="*/ 3772880 h 6732226"/>
              <a:gd name="connsiteX1007" fmla="*/ 1687352 w 7412206"/>
              <a:gd name="connsiteY1007" fmla="*/ 3763529 h 6732226"/>
              <a:gd name="connsiteX1008" fmla="*/ 1688039 w 7412206"/>
              <a:gd name="connsiteY1008" fmla="*/ 3773815 h 6732226"/>
              <a:gd name="connsiteX1009" fmla="*/ 1687352 w 7412206"/>
              <a:gd name="connsiteY1009" fmla="*/ 3763529 h 6732226"/>
              <a:gd name="connsiteX1010" fmla="*/ 1704191 w 7412206"/>
              <a:gd name="connsiteY1010" fmla="*/ 3736099 h 6732226"/>
              <a:gd name="connsiteX1011" fmla="*/ 1701442 w 7412206"/>
              <a:gd name="connsiteY1011" fmla="*/ 3752619 h 6732226"/>
              <a:gd name="connsiteX1012" fmla="*/ 1704191 w 7412206"/>
              <a:gd name="connsiteY1012" fmla="*/ 3736099 h 6732226"/>
              <a:gd name="connsiteX1013" fmla="*/ 509986 w 7412206"/>
              <a:gd name="connsiteY1013" fmla="*/ 3736099 h 6732226"/>
              <a:gd name="connsiteX1014" fmla="*/ 453283 w 7412206"/>
              <a:gd name="connsiteY1014" fmla="*/ 3814960 h 6732226"/>
              <a:gd name="connsiteX1015" fmla="*/ 480432 w 7412206"/>
              <a:gd name="connsiteY1015" fmla="*/ 3783790 h 6732226"/>
              <a:gd name="connsiteX1016" fmla="*/ 509986 w 7412206"/>
              <a:gd name="connsiteY1016" fmla="*/ 3736099 h 6732226"/>
              <a:gd name="connsiteX1017" fmla="*/ 5235602 w 7412206"/>
              <a:gd name="connsiteY1017" fmla="*/ 3714279 h 6732226"/>
              <a:gd name="connsiteX1018" fmla="*/ 5233196 w 7412206"/>
              <a:gd name="connsiteY1018" fmla="*/ 3731111 h 6732226"/>
              <a:gd name="connsiteX1019" fmla="*/ 5235602 w 7412206"/>
              <a:gd name="connsiteY1019" fmla="*/ 3714279 h 6732226"/>
              <a:gd name="connsiteX1020" fmla="*/ 1711408 w 7412206"/>
              <a:gd name="connsiteY1020" fmla="*/ 3671576 h 6732226"/>
              <a:gd name="connsiteX1021" fmla="*/ 1722749 w 7412206"/>
              <a:gd name="connsiteY1021" fmla="*/ 3674693 h 6732226"/>
              <a:gd name="connsiteX1022" fmla="*/ 1710377 w 7412206"/>
              <a:gd name="connsiteY1022" fmla="*/ 3681862 h 6732226"/>
              <a:gd name="connsiteX1023" fmla="*/ 1711408 w 7412206"/>
              <a:gd name="connsiteY1023" fmla="*/ 3671576 h 6732226"/>
              <a:gd name="connsiteX1024" fmla="*/ 1799384 w 7412206"/>
              <a:gd name="connsiteY1024" fmla="*/ 3653185 h 6732226"/>
              <a:gd name="connsiteX1025" fmla="*/ 1796291 w 7412206"/>
              <a:gd name="connsiteY1025" fmla="*/ 3669705 h 6732226"/>
              <a:gd name="connsiteX1026" fmla="*/ 1799384 w 7412206"/>
              <a:gd name="connsiteY1026" fmla="*/ 3653185 h 6732226"/>
              <a:gd name="connsiteX1027" fmla="*/ 6473795 w 7412206"/>
              <a:gd name="connsiteY1027" fmla="*/ 3606741 h 6732226"/>
              <a:gd name="connsiteX1028" fmla="*/ 6473795 w 7412206"/>
              <a:gd name="connsiteY1028" fmla="*/ 3606741 h 6732226"/>
              <a:gd name="connsiteX1029" fmla="*/ 1236819 w 7412206"/>
              <a:gd name="connsiteY1029" fmla="*/ 3598013 h 6732226"/>
              <a:gd name="connsiteX1030" fmla="*/ 1247816 w 7412206"/>
              <a:gd name="connsiteY1030" fmla="*/ 3600819 h 6732226"/>
              <a:gd name="connsiteX1031" fmla="*/ 1236132 w 7412206"/>
              <a:gd name="connsiteY1031" fmla="*/ 3608300 h 6732226"/>
              <a:gd name="connsiteX1032" fmla="*/ 1236819 w 7412206"/>
              <a:gd name="connsiteY1032" fmla="*/ 3598013 h 6732226"/>
              <a:gd name="connsiteX1033" fmla="*/ 1142657 w 7412206"/>
              <a:gd name="connsiteY1033" fmla="*/ 3538478 h 6732226"/>
              <a:gd name="connsiteX1034" fmla="*/ 1118601 w 7412206"/>
              <a:gd name="connsiteY1034" fmla="*/ 3553128 h 6732226"/>
              <a:gd name="connsiteX1035" fmla="*/ 1137159 w 7412206"/>
              <a:gd name="connsiteY1035" fmla="*/ 3571830 h 6732226"/>
              <a:gd name="connsiteX1036" fmla="*/ 1161214 w 7412206"/>
              <a:gd name="connsiteY1036" fmla="*/ 3557492 h 6732226"/>
              <a:gd name="connsiteX1037" fmla="*/ 1142657 w 7412206"/>
              <a:gd name="connsiteY1037" fmla="*/ 3538478 h 6732226"/>
              <a:gd name="connsiteX1038" fmla="*/ 6533247 w 7412206"/>
              <a:gd name="connsiteY1038" fmla="*/ 3523827 h 6732226"/>
              <a:gd name="connsiteX1039" fmla="*/ 6464173 w 7412206"/>
              <a:gd name="connsiteY1039" fmla="*/ 3609858 h 6732226"/>
              <a:gd name="connsiteX1040" fmla="*/ 6533247 w 7412206"/>
              <a:gd name="connsiteY1040" fmla="*/ 3523827 h 6732226"/>
              <a:gd name="connsiteX1041" fmla="*/ 5357600 w 7412206"/>
              <a:gd name="connsiteY1041" fmla="*/ 3523827 h 6732226"/>
              <a:gd name="connsiteX1042" fmla="*/ 5354851 w 7412206"/>
              <a:gd name="connsiteY1042" fmla="*/ 3540660 h 6732226"/>
              <a:gd name="connsiteX1043" fmla="*/ 5357600 w 7412206"/>
              <a:gd name="connsiteY1043" fmla="*/ 3523827 h 6732226"/>
              <a:gd name="connsiteX1044" fmla="*/ 589714 w 7412206"/>
              <a:gd name="connsiteY1044" fmla="*/ 3514476 h 6732226"/>
              <a:gd name="connsiteX1045" fmla="*/ 586621 w 7412206"/>
              <a:gd name="connsiteY1045" fmla="*/ 3531308 h 6732226"/>
              <a:gd name="connsiteX1046" fmla="*/ 589714 w 7412206"/>
              <a:gd name="connsiteY1046" fmla="*/ 3514476 h 6732226"/>
              <a:gd name="connsiteX1047" fmla="*/ 1845090 w 7412206"/>
              <a:gd name="connsiteY1047" fmla="*/ 3511048 h 6732226"/>
              <a:gd name="connsiteX1048" fmla="*/ 1833406 w 7412206"/>
              <a:gd name="connsiteY1048" fmla="*/ 3515100 h 6732226"/>
              <a:gd name="connsiteX1049" fmla="*/ 1794573 w 7412206"/>
              <a:gd name="connsiteY1049" fmla="*/ 3553439 h 6732226"/>
              <a:gd name="connsiteX1050" fmla="*/ 1795604 w 7412206"/>
              <a:gd name="connsiteY1050" fmla="*/ 3612975 h 6732226"/>
              <a:gd name="connsiteX1051" fmla="*/ 1883236 w 7412206"/>
              <a:gd name="connsiteY1051" fmla="*/ 3545647 h 6732226"/>
              <a:gd name="connsiteX1052" fmla="*/ 1935472 w 7412206"/>
              <a:gd name="connsiteY1052" fmla="*/ 3559362 h 6732226"/>
              <a:gd name="connsiteX1053" fmla="*/ 1931348 w 7412206"/>
              <a:gd name="connsiteY1053" fmla="*/ 3516347 h 6732226"/>
              <a:gd name="connsiteX1054" fmla="*/ 1855056 w 7412206"/>
              <a:gd name="connsiteY1054" fmla="*/ 3516970 h 6732226"/>
              <a:gd name="connsiteX1055" fmla="*/ 1845090 w 7412206"/>
              <a:gd name="connsiteY1055" fmla="*/ 3511048 h 6732226"/>
              <a:gd name="connsiteX1056" fmla="*/ 1182178 w 7412206"/>
              <a:gd name="connsiteY1056" fmla="*/ 3500138 h 6732226"/>
              <a:gd name="connsiteX1057" fmla="*/ 1166713 w 7412206"/>
              <a:gd name="connsiteY1057" fmla="*/ 3524139 h 6732226"/>
              <a:gd name="connsiteX1058" fmla="*/ 1182178 w 7412206"/>
              <a:gd name="connsiteY1058" fmla="*/ 3500138 h 6732226"/>
              <a:gd name="connsiteX1059" fmla="*/ 5262751 w 7412206"/>
              <a:gd name="connsiteY1059" fmla="*/ 3488293 h 6732226"/>
              <a:gd name="connsiteX1060" fmla="*/ 5207422 w 7412206"/>
              <a:gd name="connsiteY1060" fmla="*/ 3490787 h 6732226"/>
              <a:gd name="connsiteX1061" fmla="*/ 5168589 w 7412206"/>
              <a:gd name="connsiteY1061" fmla="*/ 3529750 h 6732226"/>
              <a:gd name="connsiteX1062" fmla="*/ 5194020 w 7412206"/>
              <a:gd name="connsiteY1062" fmla="*/ 3574324 h 6732226"/>
              <a:gd name="connsiteX1063" fmla="*/ 5179242 w 7412206"/>
              <a:gd name="connsiteY1063" fmla="*/ 3598325 h 6732226"/>
              <a:gd name="connsiteX1064" fmla="*/ 5227354 w 7412206"/>
              <a:gd name="connsiteY1064" fmla="*/ 3569336 h 6732226"/>
              <a:gd name="connsiteX1065" fmla="*/ 5255534 w 7412206"/>
              <a:gd name="connsiteY1065" fmla="*/ 3597702 h 6732226"/>
              <a:gd name="connsiteX1066" fmla="*/ 5216014 w 7412206"/>
              <a:gd name="connsiteY1066" fmla="*/ 3636041 h 6732226"/>
              <a:gd name="connsiteX1067" fmla="*/ 5226667 w 7412206"/>
              <a:gd name="connsiteY1067" fmla="*/ 3704928 h 6732226"/>
              <a:gd name="connsiteX1068" fmla="*/ 5275123 w 7412206"/>
              <a:gd name="connsiteY1068" fmla="*/ 3675940 h 6732226"/>
              <a:gd name="connsiteX1069" fmla="*/ 5255534 w 7412206"/>
              <a:gd name="connsiteY1069" fmla="*/ 3597702 h 6732226"/>
              <a:gd name="connsiteX1070" fmla="*/ 5263782 w 7412206"/>
              <a:gd name="connsiteY1070" fmla="*/ 3547517 h 6732226"/>
              <a:gd name="connsiteX1071" fmla="*/ 5262751 w 7412206"/>
              <a:gd name="connsiteY1071" fmla="*/ 3488293 h 6732226"/>
              <a:gd name="connsiteX1072" fmla="*/ 910002 w 7412206"/>
              <a:gd name="connsiteY1072" fmla="*/ 3487046 h 6732226"/>
              <a:gd name="connsiteX1073" fmla="*/ 906909 w 7412206"/>
              <a:gd name="connsiteY1073" fmla="*/ 3503567 h 6732226"/>
              <a:gd name="connsiteX1074" fmla="*/ 910002 w 7412206"/>
              <a:gd name="connsiteY1074" fmla="*/ 3487046 h 6732226"/>
              <a:gd name="connsiteX1075" fmla="*/ 1894577 w 7412206"/>
              <a:gd name="connsiteY1075" fmla="*/ 3478942 h 6732226"/>
              <a:gd name="connsiteX1076" fmla="*/ 1869834 w 7412206"/>
              <a:gd name="connsiteY1076" fmla="*/ 3493280 h 6732226"/>
              <a:gd name="connsiteX1077" fmla="*/ 1889078 w 7412206"/>
              <a:gd name="connsiteY1077" fmla="*/ 3512294 h 6732226"/>
              <a:gd name="connsiteX1078" fmla="*/ 1912791 w 7412206"/>
              <a:gd name="connsiteY1078" fmla="*/ 3497644 h 6732226"/>
              <a:gd name="connsiteX1079" fmla="*/ 1894577 w 7412206"/>
              <a:gd name="connsiteY1079" fmla="*/ 3478942 h 6732226"/>
              <a:gd name="connsiteX1080" fmla="*/ 5321860 w 7412206"/>
              <a:gd name="connsiteY1080" fmla="*/ 3468344 h 6732226"/>
              <a:gd name="connsiteX1081" fmla="*/ 5319110 w 7412206"/>
              <a:gd name="connsiteY1081" fmla="*/ 3485176 h 6732226"/>
              <a:gd name="connsiteX1082" fmla="*/ 5321860 w 7412206"/>
              <a:gd name="connsiteY1082" fmla="*/ 3468344 h 6732226"/>
              <a:gd name="connsiteX1083" fmla="*/ 1976367 w 7412206"/>
              <a:gd name="connsiteY1083" fmla="*/ 3444343 h 6732226"/>
              <a:gd name="connsiteX1084" fmla="*/ 1967776 w 7412206"/>
              <a:gd name="connsiteY1084" fmla="*/ 3494839 h 6732226"/>
              <a:gd name="connsiteX1085" fmla="*/ 1976367 w 7412206"/>
              <a:gd name="connsiteY1085" fmla="*/ 3444343 h 6732226"/>
              <a:gd name="connsiteX1086" fmla="*/ 1869146 w 7412206"/>
              <a:gd name="connsiteY1086" fmla="*/ 3434056 h 6732226"/>
              <a:gd name="connsiteX1087" fmla="*/ 1845090 w 7412206"/>
              <a:gd name="connsiteY1087" fmla="*/ 3448395 h 6732226"/>
              <a:gd name="connsiteX1088" fmla="*/ 1851276 w 7412206"/>
              <a:gd name="connsiteY1088" fmla="*/ 3474578 h 6732226"/>
              <a:gd name="connsiteX1089" fmla="*/ 1869146 w 7412206"/>
              <a:gd name="connsiteY1089" fmla="*/ 3434056 h 6732226"/>
              <a:gd name="connsiteX1090" fmla="*/ 5499229 w 7412206"/>
              <a:gd name="connsiteY1090" fmla="*/ 3416867 h 6732226"/>
              <a:gd name="connsiteX1091" fmla="*/ 5482004 w 7412206"/>
              <a:gd name="connsiteY1091" fmla="*/ 3416913 h 6732226"/>
              <a:gd name="connsiteX1092" fmla="*/ 5478911 w 7412206"/>
              <a:gd name="connsiteY1092" fmla="*/ 3433433 h 6732226"/>
              <a:gd name="connsiteX1093" fmla="*/ 5476505 w 7412206"/>
              <a:gd name="connsiteY1093" fmla="*/ 3450265 h 6732226"/>
              <a:gd name="connsiteX1094" fmla="*/ 5442827 w 7412206"/>
              <a:gd name="connsiteY1094" fmla="*/ 3455252 h 6732226"/>
              <a:gd name="connsiteX1095" fmla="*/ 5446263 w 7412206"/>
              <a:gd name="connsiteY1095" fmla="*/ 3498268 h 6732226"/>
              <a:gd name="connsiteX1096" fmla="*/ 5434235 w 7412206"/>
              <a:gd name="connsiteY1096" fmla="*/ 3505437 h 6732226"/>
              <a:gd name="connsiteX1097" fmla="*/ 5416709 w 7412206"/>
              <a:gd name="connsiteY1097" fmla="*/ 3545959 h 6732226"/>
              <a:gd name="connsiteX1098" fmla="*/ 5318080 w 7412206"/>
              <a:gd name="connsiteY1098" fmla="*/ 3679992 h 6732226"/>
              <a:gd name="connsiteX1099" fmla="*/ 5400557 w 7412206"/>
              <a:gd name="connsiteY1099" fmla="*/ 3705552 h 6732226"/>
              <a:gd name="connsiteX1100" fmla="*/ 5381312 w 7412206"/>
              <a:gd name="connsiteY1100" fmla="*/ 3627314 h 6732226"/>
              <a:gd name="connsiteX1101" fmla="*/ 5430799 w 7412206"/>
              <a:gd name="connsiteY1101" fmla="*/ 3657549 h 6732226"/>
              <a:gd name="connsiteX1102" fmla="*/ 5447294 w 7412206"/>
              <a:gd name="connsiteY1102" fmla="*/ 3557492 h 6732226"/>
              <a:gd name="connsiteX1103" fmla="*/ 5504341 w 7412206"/>
              <a:gd name="connsiteY1103" fmla="*/ 3478630 h 6732226"/>
              <a:gd name="connsiteX1104" fmla="*/ 5499229 w 7412206"/>
              <a:gd name="connsiteY1104" fmla="*/ 3416867 h 6732226"/>
              <a:gd name="connsiteX1105" fmla="*/ 5336293 w 7412206"/>
              <a:gd name="connsiteY1105" fmla="*/ 3385431 h 6732226"/>
              <a:gd name="connsiteX1106" fmla="*/ 5362755 w 7412206"/>
              <a:gd name="connsiteY1106" fmla="*/ 3426576 h 6732226"/>
              <a:gd name="connsiteX1107" fmla="*/ 5325296 w 7412206"/>
              <a:gd name="connsiteY1107" fmla="*/ 3388859 h 6732226"/>
              <a:gd name="connsiteX1108" fmla="*/ 5336293 w 7412206"/>
              <a:gd name="connsiteY1108" fmla="*/ 3385431 h 6732226"/>
              <a:gd name="connsiteX1109" fmla="*/ 5550735 w 7412206"/>
              <a:gd name="connsiteY1109" fmla="*/ 3330259 h 6732226"/>
              <a:gd name="connsiteX1110" fmla="*/ 5547986 w 7412206"/>
              <a:gd name="connsiteY1110" fmla="*/ 3347091 h 6732226"/>
              <a:gd name="connsiteX1111" fmla="*/ 5550735 w 7412206"/>
              <a:gd name="connsiteY1111" fmla="*/ 3330259 h 6732226"/>
              <a:gd name="connsiteX1112" fmla="*/ 1040248 w 7412206"/>
              <a:gd name="connsiteY1112" fmla="*/ 3330259 h 6732226"/>
              <a:gd name="connsiteX1113" fmla="*/ 1037498 w 7412206"/>
              <a:gd name="connsiteY1113" fmla="*/ 3346779 h 6732226"/>
              <a:gd name="connsiteX1114" fmla="*/ 1040248 w 7412206"/>
              <a:gd name="connsiteY1114" fmla="*/ 3330259 h 6732226"/>
              <a:gd name="connsiteX1115" fmla="*/ 933371 w 7412206"/>
              <a:gd name="connsiteY1115" fmla="*/ 3302517 h 6732226"/>
              <a:gd name="connsiteX1116" fmla="*/ 930621 w 7412206"/>
              <a:gd name="connsiteY1116" fmla="*/ 3319037 h 6732226"/>
              <a:gd name="connsiteX1117" fmla="*/ 933371 w 7412206"/>
              <a:gd name="connsiteY1117" fmla="*/ 3302517 h 6732226"/>
              <a:gd name="connsiteX1118" fmla="*/ 2065030 w 7412206"/>
              <a:gd name="connsiteY1118" fmla="*/ 3281633 h 6732226"/>
              <a:gd name="connsiteX1119" fmla="*/ 2007640 w 7412206"/>
              <a:gd name="connsiteY1119" fmla="*/ 3320596 h 6732226"/>
              <a:gd name="connsiteX1120" fmla="*/ 2050940 w 7412206"/>
              <a:gd name="connsiteY1120" fmla="*/ 3324960 h 6732226"/>
              <a:gd name="connsiteX1121" fmla="*/ 1932723 w 7412206"/>
              <a:gd name="connsiteY1121" fmla="*/ 3380755 h 6732226"/>
              <a:gd name="connsiteX1122" fmla="*/ 1909010 w 7412206"/>
              <a:gd name="connsiteY1122" fmla="*/ 3454941 h 6732226"/>
              <a:gd name="connsiteX1123" fmla="*/ 1960215 w 7412206"/>
              <a:gd name="connsiteY1123" fmla="*/ 3409120 h 6732226"/>
              <a:gd name="connsiteX1124" fmla="*/ 1996643 w 7412206"/>
              <a:gd name="connsiteY1124" fmla="*/ 3386989 h 6732226"/>
              <a:gd name="connsiteX1125" fmla="*/ 2021042 w 7412206"/>
              <a:gd name="connsiteY1125" fmla="*/ 3372962 h 6732226"/>
              <a:gd name="connsiteX1126" fmla="*/ 2121046 w 7412206"/>
              <a:gd name="connsiteY1126" fmla="*/ 3298153 h 6732226"/>
              <a:gd name="connsiteX1127" fmla="*/ 2093210 w 7412206"/>
              <a:gd name="connsiteY1127" fmla="*/ 3282256 h 6732226"/>
              <a:gd name="connsiteX1128" fmla="*/ 2065030 w 7412206"/>
              <a:gd name="connsiteY1128" fmla="*/ 3281633 h 6732226"/>
              <a:gd name="connsiteX1129" fmla="*/ 6171034 w 7412206"/>
              <a:gd name="connsiteY1129" fmla="*/ 3274463 h 6732226"/>
              <a:gd name="connsiteX1130" fmla="*/ 6167941 w 7412206"/>
              <a:gd name="connsiteY1130" fmla="*/ 3290984 h 6732226"/>
              <a:gd name="connsiteX1131" fmla="*/ 6171034 w 7412206"/>
              <a:gd name="connsiteY1131" fmla="*/ 3274463 h 6732226"/>
              <a:gd name="connsiteX1132" fmla="*/ 2162629 w 7412206"/>
              <a:gd name="connsiteY1132" fmla="*/ 3242981 h 6732226"/>
              <a:gd name="connsiteX1133" fmla="*/ 2135823 w 7412206"/>
              <a:gd name="connsiteY1133" fmla="*/ 3274152 h 6732226"/>
              <a:gd name="connsiteX1134" fmla="*/ 2162629 w 7412206"/>
              <a:gd name="connsiteY1134" fmla="*/ 3242981 h 6732226"/>
              <a:gd name="connsiteX1135" fmla="*/ 5806071 w 7412206"/>
              <a:gd name="connsiteY1135" fmla="*/ 3237371 h 6732226"/>
              <a:gd name="connsiteX1136" fmla="*/ 5803666 w 7412206"/>
              <a:gd name="connsiteY1136" fmla="*/ 3254514 h 6732226"/>
              <a:gd name="connsiteX1137" fmla="*/ 5806071 w 7412206"/>
              <a:gd name="connsiteY1137" fmla="*/ 3237371 h 6732226"/>
              <a:gd name="connsiteX1138" fmla="*/ 1179772 w 7412206"/>
              <a:gd name="connsiteY1138" fmla="*/ 3185939 h 6732226"/>
              <a:gd name="connsiteX1139" fmla="*/ 1164995 w 7412206"/>
              <a:gd name="connsiteY1139" fmla="*/ 3210252 h 6732226"/>
              <a:gd name="connsiteX1140" fmla="*/ 1179772 w 7412206"/>
              <a:gd name="connsiteY1140" fmla="*/ 3185939 h 6732226"/>
              <a:gd name="connsiteX1141" fmla="*/ 1944407 w 7412206"/>
              <a:gd name="connsiteY1141" fmla="*/ 3178458 h 6732226"/>
              <a:gd name="connsiteX1142" fmla="*/ 1809006 w 7412206"/>
              <a:gd name="connsiteY1142" fmla="*/ 3334311 h 6732226"/>
              <a:gd name="connsiteX1143" fmla="*/ 1904543 w 7412206"/>
              <a:gd name="connsiteY1143" fmla="*/ 3352702 h 6732226"/>
              <a:gd name="connsiteX1144" fmla="*/ 1879112 w 7412206"/>
              <a:gd name="connsiteY1144" fmla="*/ 3307504 h 6732226"/>
              <a:gd name="connsiteX1145" fmla="*/ 1970525 w 7412206"/>
              <a:gd name="connsiteY1145" fmla="*/ 3282879 h 6732226"/>
              <a:gd name="connsiteX1146" fmla="*/ 1944407 w 7412206"/>
              <a:gd name="connsiteY1146" fmla="*/ 3178458 h 6732226"/>
              <a:gd name="connsiteX1147" fmla="*/ 5853496 w 7412206"/>
              <a:gd name="connsiteY1147" fmla="*/ 3149158 h 6732226"/>
              <a:gd name="connsiteX1148" fmla="*/ 5850747 w 7412206"/>
              <a:gd name="connsiteY1148" fmla="*/ 3165990 h 6732226"/>
              <a:gd name="connsiteX1149" fmla="*/ 5853496 w 7412206"/>
              <a:gd name="connsiteY1149" fmla="*/ 3149158 h 6732226"/>
              <a:gd name="connsiteX1150" fmla="*/ 2017262 w 7412206"/>
              <a:gd name="connsiteY1150" fmla="*/ 3134819 h 6732226"/>
              <a:gd name="connsiteX1151" fmla="*/ 1959184 w 7412206"/>
              <a:gd name="connsiteY1151" fmla="*/ 3154457 h 6732226"/>
              <a:gd name="connsiteX1152" fmla="*/ 2017949 w 7412206"/>
              <a:gd name="connsiteY1152" fmla="*/ 3194355 h 6732226"/>
              <a:gd name="connsiteX1153" fmla="*/ 2005921 w 7412206"/>
              <a:gd name="connsiteY1153" fmla="*/ 3201836 h 6732226"/>
              <a:gd name="connsiteX1154" fmla="*/ 2074309 w 7412206"/>
              <a:gd name="connsiteY1154" fmla="*/ 3250774 h 6732226"/>
              <a:gd name="connsiteX1155" fmla="*/ 2017949 w 7412206"/>
              <a:gd name="connsiteY1155" fmla="*/ 3194355 h 6732226"/>
              <a:gd name="connsiteX1156" fmla="*/ 2017262 w 7412206"/>
              <a:gd name="connsiteY1156" fmla="*/ 3134819 h 6732226"/>
              <a:gd name="connsiteX1157" fmla="*/ 1786669 w 7412206"/>
              <a:gd name="connsiteY1157" fmla="*/ 3114559 h 6732226"/>
              <a:gd name="connsiteX1158" fmla="*/ 1769142 w 7412206"/>
              <a:gd name="connsiteY1158" fmla="*/ 3118299 h 6732226"/>
              <a:gd name="connsiteX1159" fmla="*/ 1760551 w 7412206"/>
              <a:gd name="connsiteY1159" fmla="*/ 3168484 h 6732226"/>
              <a:gd name="connsiteX1160" fmla="*/ 1786669 w 7412206"/>
              <a:gd name="connsiteY1160" fmla="*/ 3114559 h 6732226"/>
              <a:gd name="connsiteX1161" fmla="*/ 1052276 w 7412206"/>
              <a:gd name="connsiteY1161" fmla="*/ 2979590 h 6732226"/>
              <a:gd name="connsiteX1162" fmla="*/ 1049183 w 7412206"/>
              <a:gd name="connsiteY1162" fmla="*/ 2996111 h 6732226"/>
              <a:gd name="connsiteX1163" fmla="*/ 1052276 w 7412206"/>
              <a:gd name="connsiteY1163" fmla="*/ 2979590 h 6732226"/>
              <a:gd name="connsiteX1164" fmla="*/ 1099356 w 7412206"/>
              <a:gd name="connsiteY1164" fmla="*/ 2951848 h 6732226"/>
              <a:gd name="connsiteX1165" fmla="*/ 1096607 w 7412206"/>
              <a:gd name="connsiteY1165" fmla="*/ 2968680 h 6732226"/>
              <a:gd name="connsiteX1166" fmla="*/ 1099356 w 7412206"/>
              <a:gd name="connsiteY1166" fmla="*/ 2951848 h 6732226"/>
              <a:gd name="connsiteX1167" fmla="*/ 5908481 w 7412206"/>
              <a:gd name="connsiteY1167" fmla="*/ 2950913 h 6732226"/>
              <a:gd name="connsiteX1168" fmla="*/ 5881332 w 7412206"/>
              <a:gd name="connsiteY1168" fmla="*/ 2982084 h 6732226"/>
              <a:gd name="connsiteX1169" fmla="*/ 5908481 w 7412206"/>
              <a:gd name="connsiteY1169" fmla="*/ 2950913 h 6732226"/>
              <a:gd name="connsiteX1170" fmla="*/ 5550391 w 7412206"/>
              <a:gd name="connsiteY1170" fmla="*/ 2940315 h 6732226"/>
              <a:gd name="connsiteX1171" fmla="*/ 5465508 w 7412206"/>
              <a:gd name="connsiteY1171" fmla="*/ 2991124 h 6732226"/>
              <a:gd name="connsiteX1172" fmla="*/ 5445232 w 7412206"/>
              <a:gd name="connsiteY1172" fmla="*/ 3048477 h 6732226"/>
              <a:gd name="connsiteX1173" fmla="*/ 5448669 w 7412206"/>
              <a:gd name="connsiteY1173" fmla="*/ 3091181 h 6732226"/>
              <a:gd name="connsiteX1174" fmla="*/ 5421864 w 7412206"/>
              <a:gd name="connsiteY1174" fmla="*/ 3122351 h 6732226"/>
              <a:gd name="connsiteX1175" fmla="*/ 5419114 w 7412206"/>
              <a:gd name="connsiteY1175" fmla="*/ 3138872 h 6732226"/>
              <a:gd name="connsiteX1176" fmla="*/ 5394715 w 7412206"/>
              <a:gd name="connsiteY1176" fmla="*/ 3153833 h 6732226"/>
              <a:gd name="connsiteX1177" fmla="*/ 5350383 w 7412206"/>
              <a:gd name="connsiteY1177" fmla="*/ 3225526 h 6732226"/>
              <a:gd name="connsiteX1178" fmla="*/ 5375470 w 7412206"/>
              <a:gd name="connsiteY1178" fmla="*/ 3270411 h 6732226"/>
              <a:gd name="connsiteX1179" fmla="*/ 5287838 w 7412206"/>
              <a:gd name="connsiteY1179" fmla="*/ 3338051 h 6732226"/>
              <a:gd name="connsiteX1180" fmla="*/ 5258971 w 7412206"/>
              <a:gd name="connsiteY1180" fmla="*/ 3444966 h 6732226"/>
              <a:gd name="connsiteX1181" fmla="*/ 5311206 w 7412206"/>
              <a:gd name="connsiteY1181" fmla="*/ 3458993 h 6732226"/>
              <a:gd name="connsiteX1182" fmla="*/ 5286807 w 7412206"/>
              <a:gd name="connsiteY1182" fmla="*/ 3473331 h 6732226"/>
              <a:gd name="connsiteX1183" fmla="*/ 5310175 w 7412206"/>
              <a:gd name="connsiteY1183" fmla="*/ 3594585 h 6732226"/>
              <a:gd name="connsiteX1184" fmla="*/ 5398151 w 7412206"/>
              <a:gd name="connsiteY1184" fmla="*/ 3526945 h 6732226"/>
              <a:gd name="connsiteX1185" fmla="*/ 5423926 w 7412206"/>
              <a:gd name="connsiteY1185" fmla="*/ 3436550 h 6732226"/>
              <a:gd name="connsiteX1186" fmla="*/ 5413616 w 7412206"/>
              <a:gd name="connsiteY1186" fmla="*/ 3367351 h 6732226"/>
              <a:gd name="connsiteX1187" fmla="*/ 5533896 w 7412206"/>
              <a:gd name="connsiteY1187" fmla="*/ 3235500 h 6732226"/>
              <a:gd name="connsiteX1188" fmla="*/ 5484409 w 7412206"/>
              <a:gd name="connsiteY1188" fmla="*/ 3204953 h 6732226"/>
              <a:gd name="connsiteX1189" fmla="*/ 5511558 w 7412206"/>
              <a:gd name="connsiteY1189" fmla="*/ 3173783 h 6732226"/>
              <a:gd name="connsiteX1190" fmla="*/ 5568261 w 7412206"/>
              <a:gd name="connsiteY1190" fmla="*/ 3094921 h 6732226"/>
              <a:gd name="connsiteX1191" fmla="*/ 5509496 w 7412206"/>
              <a:gd name="connsiteY1191" fmla="*/ 3054711 h 6732226"/>
              <a:gd name="connsiteX1192" fmla="*/ 5606407 w 7412206"/>
              <a:gd name="connsiteY1192" fmla="*/ 2996734 h 6732226"/>
              <a:gd name="connsiteX1193" fmla="*/ 5550391 w 7412206"/>
              <a:gd name="connsiteY1193" fmla="*/ 2940315 h 6732226"/>
              <a:gd name="connsiteX1194" fmla="*/ 5831158 w 7412206"/>
              <a:gd name="connsiteY1194" fmla="*/ 2892313 h 6732226"/>
              <a:gd name="connsiteX1195" fmla="*/ 5828409 w 7412206"/>
              <a:gd name="connsiteY1195" fmla="*/ 2908833 h 6732226"/>
              <a:gd name="connsiteX1196" fmla="*/ 5831158 w 7412206"/>
              <a:gd name="connsiteY1196" fmla="*/ 2892313 h 6732226"/>
              <a:gd name="connsiteX1197" fmla="*/ 1371876 w 7412206"/>
              <a:gd name="connsiteY1197" fmla="*/ 2638585 h 6732226"/>
              <a:gd name="connsiteX1198" fmla="*/ 1340603 w 7412206"/>
              <a:gd name="connsiteY1198" fmla="*/ 2674431 h 6732226"/>
              <a:gd name="connsiteX1199" fmla="*/ 1371876 w 7412206"/>
              <a:gd name="connsiteY1199" fmla="*/ 2638585 h 6732226"/>
              <a:gd name="connsiteX1200" fmla="*/ 1582881 w 7412206"/>
              <a:gd name="connsiteY1200" fmla="*/ 2619882 h 6732226"/>
              <a:gd name="connsiteX1201" fmla="*/ 1591816 w 7412206"/>
              <a:gd name="connsiteY1201" fmla="*/ 2623623 h 6732226"/>
              <a:gd name="connsiteX1202" fmla="*/ 1567416 w 7412206"/>
              <a:gd name="connsiteY1202" fmla="*/ 2637962 h 6732226"/>
              <a:gd name="connsiteX1203" fmla="*/ 1582881 w 7412206"/>
              <a:gd name="connsiteY1203" fmla="*/ 2619882 h 6732226"/>
              <a:gd name="connsiteX1204" fmla="*/ 1123069 w 7412206"/>
              <a:gd name="connsiteY1204" fmla="*/ 2610531 h 6732226"/>
              <a:gd name="connsiteX1205" fmla="*/ 1120663 w 7412206"/>
              <a:gd name="connsiteY1205" fmla="*/ 2627364 h 6732226"/>
              <a:gd name="connsiteX1206" fmla="*/ 1123069 w 7412206"/>
              <a:gd name="connsiteY1206" fmla="*/ 2610531 h 6732226"/>
              <a:gd name="connsiteX1207" fmla="*/ 1089047 w 7412206"/>
              <a:gd name="connsiteY1207" fmla="*/ 2601180 h 6732226"/>
              <a:gd name="connsiteX1208" fmla="*/ 1089047 w 7412206"/>
              <a:gd name="connsiteY1208" fmla="*/ 2601180 h 6732226"/>
              <a:gd name="connsiteX1209" fmla="*/ 1641990 w 7412206"/>
              <a:gd name="connsiteY1209" fmla="*/ 2564399 h 6732226"/>
              <a:gd name="connsiteX1210" fmla="*/ 1650925 w 7412206"/>
              <a:gd name="connsiteY1210" fmla="*/ 2568139 h 6732226"/>
              <a:gd name="connsiteX1211" fmla="*/ 1626869 w 7412206"/>
              <a:gd name="connsiteY1211" fmla="*/ 2582789 h 6732226"/>
              <a:gd name="connsiteX1212" fmla="*/ 1641990 w 7412206"/>
              <a:gd name="connsiteY1212" fmla="*/ 2564399 h 6732226"/>
              <a:gd name="connsiteX1213" fmla="*/ 1478065 w 7412206"/>
              <a:gd name="connsiteY1213" fmla="*/ 2527618 h 6732226"/>
              <a:gd name="connsiteX1214" fmla="*/ 1475660 w 7412206"/>
              <a:gd name="connsiteY1214" fmla="*/ 2544450 h 6732226"/>
              <a:gd name="connsiteX1215" fmla="*/ 1451604 w 7412206"/>
              <a:gd name="connsiteY1215" fmla="*/ 2558788 h 6732226"/>
              <a:gd name="connsiteX1216" fmla="*/ 1423424 w 7412206"/>
              <a:gd name="connsiteY1216" fmla="*/ 2530423 h 6732226"/>
              <a:gd name="connsiteX1217" fmla="*/ 1478065 w 7412206"/>
              <a:gd name="connsiteY1217" fmla="*/ 2527618 h 6732226"/>
              <a:gd name="connsiteX1218" fmla="*/ 1523428 w 7412206"/>
              <a:gd name="connsiteY1218" fmla="*/ 2490525 h 6732226"/>
              <a:gd name="connsiteX1219" fmla="*/ 1496623 w 7412206"/>
              <a:gd name="connsiteY1219" fmla="*/ 2521695 h 6732226"/>
              <a:gd name="connsiteX1220" fmla="*/ 1523428 w 7412206"/>
              <a:gd name="connsiteY1220" fmla="*/ 2490525 h 6732226"/>
              <a:gd name="connsiteX1221" fmla="*/ 6816420 w 7412206"/>
              <a:gd name="connsiteY1221" fmla="*/ 2481485 h 6732226"/>
              <a:gd name="connsiteX1222" fmla="*/ 6813671 w 7412206"/>
              <a:gd name="connsiteY1222" fmla="*/ 2498006 h 6732226"/>
              <a:gd name="connsiteX1223" fmla="*/ 6816420 w 7412206"/>
              <a:gd name="connsiteY1223" fmla="*/ 2481485 h 6732226"/>
              <a:gd name="connsiteX1224" fmla="*/ 6959037 w 7412206"/>
              <a:gd name="connsiteY1224" fmla="*/ 2472134 h 6732226"/>
              <a:gd name="connsiteX1225" fmla="*/ 6955945 w 7412206"/>
              <a:gd name="connsiteY1225" fmla="*/ 2488966 h 6732226"/>
              <a:gd name="connsiteX1226" fmla="*/ 6959037 w 7412206"/>
              <a:gd name="connsiteY1226" fmla="*/ 2472134 h 6732226"/>
              <a:gd name="connsiteX1227" fmla="*/ 1571196 w 7412206"/>
              <a:gd name="connsiteY1227" fmla="*/ 2463095 h 6732226"/>
              <a:gd name="connsiteX1228" fmla="*/ 1543704 w 7412206"/>
              <a:gd name="connsiteY1228" fmla="*/ 2494265 h 6732226"/>
              <a:gd name="connsiteX1229" fmla="*/ 1571196 w 7412206"/>
              <a:gd name="connsiteY1229" fmla="*/ 2463095 h 6732226"/>
              <a:gd name="connsiteX1230" fmla="*/ 7074506 w 7412206"/>
              <a:gd name="connsiteY1230" fmla="*/ 2453743 h 6732226"/>
              <a:gd name="connsiteX1231" fmla="*/ 7059729 w 7412206"/>
              <a:gd name="connsiteY1231" fmla="*/ 2477745 h 6732226"/>
              <a:gd name="connsiteX1232" fmla="*/ 7074506 w 7412206"/>
              <a:gd name="connsiteY1232" fmla="*/ 2453743 h 6732226"/>
              <a:gd name="connsiteX1233" fmla="*/ 1488031 w 7412206"/>
              <a:gd name="connsiteY1233" fmla="*/ 2453743 h 6732226"/>
              <a:gd name="connsiteX1234" fmla="*/ 1460539 w 7412206"/>
              <a:gd name="connsiteY1234" fmla="*/ 2484914 h 6732226"/>
              <a:gd name="connsiteX1235" fmla="*/ 1488031 w 7412206"/>
              <a:gd name="connsiteY1235" fmla="*/ 2453743 h 6732226"/>
              <a:gd name="connsiteX1236" fmla="*/ 1710033 w 7412206"/>
              <a:gd name="connsiteY1236" fmla="*/ 2445016 h 6732226"/>
              <a:gd name="connsiteX1237" fmla="*/ 1671888 w 7412206"/>
              <a:gd name="connsiteY1237" fmla="*/ 2521072 h 6732226"/>
              <a:gd name="connsiteX1238" fmla="*/ 1695600 w 7412206"/>
              <a:gd name="connsiteY1238" fmla="*/ 2446886 h 6732226"/>
              <a:gd name="connsiteX1239" fmla="*/ 1710033 w 7412206"/>
              <a:gd name="connsiteY1239" fmla="*/ 2445016 h 6732226"/>
              <a:gd name="connsiteX1240" fmla="*/ 1739932 w 7412206"/>
              <a:gd name="connsiteY1240" fmla="*/ 2444704 h 6732226"/>
              <a:gd name="connsiteX1241" fmla="*/ 1737182 w 7412206"/>
              <a:gd name="connsiteY1241" fmla="*/ 2461225 h 6732226"/>
              <a:gd name="connsiteX1242" fmla="*/ 1739932 w 7412206"/>
              <a:gd name="connsiteY1242" fmla="*/ 2444704 h 6732226"/>
              <a:gd name="connsiteX1243" fmla="*/ 1502465 w 7412206"/>
              <a:gd name="connsiteY1243" fmla="*/ 2435353 h 6732226"/>
              <a:gd name="connsiteX1244" fmla="*/ 1500059 w 7412206"/>
              <a:gd name="connsiteY1244" fmla="*/ 2452185 h 6732226"/>
              <a:gd name="connsiteX1245" fmla="*/ 1502465 w 7412206"/>
              <a:gd name="connsiteY1245" fmla="*/ 2435353 h 6732226"/>
              <a:gd name="connsiteX1246" fmla="*/ 7069351 w 7412206"/>
              <a:gd name="connsiteY1246" fmla="*/ 2389532 h 6732226"/>
              <a:gd name="connsiteX1247" fmla="*/ 7047357 w 7412206"/>
              <a:gd name="connsiteY1247" fmla="*/ 2423820 h 6732226"/>
              <a:gd name="connsiteX1248" fmla="*/ 7052855 w 7412206"/>
              <a:gd name="connsiteY1248" fmla="*/ 2390468 h 6732226"/>
              <a:gd name="connsiteX1249" fmla="*/ 7069351 w 7412206"/>
              <a:gd name="connsiteY1249" fmla="*/ 2389532 h 6732226"/>
              <a:gd name="connsiteX1250" fmla="*/ 1821378 w 7412206"/>
              <a:gd name="connsiteY1250" fmla="*/ 2389221 h 6732226"/>
              <a:gd name="connsiteX1251" fmla="*/ 1767424 w 7412206"/>
              <a:gd name="connsiteY1251" fmla="*/ 2451562 h 6732226"/>
              <a:gd name="connsiteX1252" fmla="*/ 1821378 w 7412206"/>
              <a:gd name="connsiteY1252" fmla="*/ 2389221 h 6732226"/>
              <a:gd name="connsiteX1253" fmla="*/ 1760551 w 7412206"/>
              <a:gd name="connsiteY1253" fmla="*/ 2389221 h 6732226"/>
              <a:gd name="connsiteX1254" fmla="*/ 1733402 w 7412206"/>
              <a:gd name="connsiteY1254" fmla="*/ 2420391 h 6732226"/>
              <a:gd name="connsiteX1255" fmla="*/ 1760551 w 7412206"/>
              <a:gd name="connsiteY1255" fmla="*/ 2389221 h 6732226"/>
              <a:gd name="connsiteX1256" fmla="*/ 1384247 w 7412206"/>
              <a:gd name="connsiteY1256" fmla="*/ 2380181 h 6732226"/>
              <a:gd name="connsiteX1257" fmla="*/ 1381154 w 7412206"/>
              <a:gd name="connsiteY1257" fmla="*/ 2396702 h 6732226"/>
              <a:gd name="connsiteX1258" fmla="*/ 1384247 w 7412206"/>
              <a:gd name="connsiteY1258" fmla="*/ 2380181 h 6732226"/>
              <a:gd name="connsiteX1259" fmla="*/ 1686665 w 7412206"/>
              <a:gd name="connsiteY1259" fmla="*/ 2361479 h 6732226"/>
              <a:gd name="connsiteX1260" fmla="*/ 1662265 w 7412206"/>
              <a:gd name="connsiteY1260" fmla="*/ 2376441 h 6732226"/>
              <a:gd name="connsiteX1261" fmla="*/ 1686665 w 7412206"/>
              <a:gd name="connsiteY1261" fmla="*/ 2361479 h 6732226"/>
              <a:gd name="connsiteX1262" fmla="*/ 7065571 w 7412206"/>
              <a:gd name="connsiteY1262" fmla="*/ 2324698 h 6732226"/>
              <a:gd name="connsiteX1263" fmla="*/ 7062821 w 7412206"/>
              <a:gd name="connsiteY1263" fmla="*/ 2341218 h 6732226"/>
              <a:gd name="connsiteX1264" fmla="*/ 7065571 w 7412206"/>
              <a:gd name="connsiteY1264" fmla="*/ 2324698 h 6732226"/>
              <a:gd name="connsiteX1265" fmla="*/ 1725498 w 7412206"/>
              <a:gd name="connsiteY1265" fmla="*/ 2306307 h 6732226"/>
              <a:gd name="connsiteX1266" fmla="*/ 1710377 w 7412206"/>
              <a:gd name="connsiteY1266" fmla="*/ 2329997 h 6732226"/>
              <a:gd name="connsiteX1267" fmla="*/ 1725498 w 7412206"/>
              <a:gd name="connsiteY1267" fmla="*/ 2306307 h 6732226"/>
              <a:gd name="connsiteX1268" fmla="*/ 1432015 w 7412206"/>
              <a:gd name="connsiteY1268" fmla="*/ 2306307 h 6732226"/>
              <a:gd name="connsiteX1269" fmla="*/ 1428923 w 7412206"/>
              <a:gd name="connsiteY1269" fmla="*/ 2322828 h 6732226"/>
              <a:gd name="connsiteX1270" fmla="*/ 1432015 w 7412206"/>
              <a:gd name="connsiteY1270" fmla="*/ 2306307 h 6732226"/>
              <a:gd name="connsiteX1271" fmla="*/ 6917111 w 7412206"/>
              <a:gd name="connsiteY1271" fmla="*/ 2296956 h 6732226"/>
              <a:gd name="connsiteX1272" fmla="*/ 6923297 w 7412206"/>
              <a:gd name="connsiteY1272" fmla="*/ 2298203 h 6732226"/>
              <a:gd name="connsiteX1273" fmla="*/ 6936013 w 7412206"/>
              <a:gd name="connsiteY1273" fmla="*/ 2328126 h 6732226"/>
              <a:gd name="connsiteX1274" fmla="*/ 6973471 w 7412206"/>
              <a:gd name="connsiteY1274" fmla="*/ 2366155 h 6732226"/>
              <a:gd name="connsiteX1275" fmla="*/ 6934295 w 7412206"/>
              <a:gd name="connsiteY1275" fmla="*/ 2404494 h 6732226"/>
              <a:gd name="connsiteX1276" fmla="*/ 6916768 w 7412206"/>
              <a:gd name="connsiteY1276" fmla="*/ 2445016 h 6732226"/>
              <a:gd name="connsiteX1277" fmla="*/ 6934981 w 7412206"/>
              <a:gd name="connsiteY1277" fmla="*/ 2464341 h 6732226"/>
              <a:gd name="connsiteX1278" fmla="*/ 6920548 w 7412206"/>
              <a:gd name="connsiteY1278" fmla="*/ 2488031 h 6732226"/>
              <a:gd name="connsiteX1279" fmla="*/ 6879309 w 7412206"/>
              <a:gd name="connsiteY1279" fmla="*/ 2407611 h 6732226"/>
              <a:gd name="connsiteX1280" fmla="*/ 6897179 w 7412206"/>
              <a:gd name="connsiteY1280" fmla="*/ 2367090 h 6732226"/>
              <a:gd name="connsiteX1281" fmla="*/ 6920891 w 7412206"/>
              <a:gd name="connsiteY1281" fmla="*/ 2352439 h 6732226"/>
              <a:gd name="connsiteX1282" fmla="*/ 6908177 w 7412206"/>
              <a:gd name="connsiteY1282" fmla="*/ 2300073 h 6732226"/>
              <a:gd name="connsiteX1283" fmla="*/ 6917111 w 7412206"/>
              <a:gd name="connsiteY1283" fmla="*/ 2296956 h 6732226"/>
              <a:gd name="connsiteX1284" fmla="*/ 1455041 w 7412206"/>
              <a:gd name="connsiteY1284" fmla="*/ 2269214 h 6732226"/>
              <a:gd name="connsiteX1285" fmla="*/ 1452635 w 7412206"/>
              <a:gd name="connsiteY1285" fmla="*/ 2286046 h 6732226"/>
              <a:gd name="connsiteX1286" fmla="*/ 1455041 w 7412206"/>
              <a:gd name="connsiteY1286" fmla="*/ 2269214 h 6732226"/>
              <a:gd name="connsiteX1287" fmla="*/ 1905917 w 7412206"/>
              <a:gd name="connsiteY1287" fmla="*/ 2195652 h 6732226"/>
              <a:gd name="connsiteX1288" fmla="*/ 1903168 w 7412206"/>
              <a:gd name="connsiteY1288" fmla="*/ 2212172 h 6732226"/>
              <a:gd name="connsiteX1289" fmla="*/ 1905917 w 7412206"/>
              <a:gd name="connsiteY1289" fmla="*/ 2195652 h 6732226"/>
              <a:gd name="connsiteX1290" fmla="*/ 6816420 w 7412206"/>
              <a:gd name="connsiteY1290" fmla="*/ 2167598 h 6732226"/>
              <a:gd name="connsiteX1291" fmla="*/ 6813671 w 7412206"/>
              <a:gd name="connsiteY1291" fmla="*/ 2184742 h 6732226"/>
              <a:gd name="connsiteX1292" fmla="*/ 6816420 w 7412206"/>
              <a:gd name="connsiteY1292" fmla="*/ 2167598 h 6732226"/>
              <a:gd name="connsiteX1293" fmla="*/ 1376687 w 7412206"/>
              <a:gd name="connsiteY1293" fmla="*/ 2149831 h 6732226"/>
              <a:gd name="connsiteX1294" fmla="*/ 1392839 w 7412206"/>
              <a:gd name="connsiteY1294" fmla="*/ 2161676 h 6732226"/>
              <a:gd name="connsiteX1295" fmla="*/ 1371532 w 7412206"/>
              <a:gd name="connsiteY1295" fmla="*/ 2159494 h 6732226"/>
              <a:gd name="connsiteX1296" fmla="*/ 1376687 w 7412206"/>
              <a:gd name="connsiteY1296" fmla="*/ 2149831 h 6732226"/>
              <a:gd name="connsiteX1297" fmla="*/ 1547484 w 7412206"/>
              <a:gd name="connsiteY1297" fmla="*/ 2149208 h 6732226"/>
              <a:gd name="connsiteX1298" fmla="*/ 1532707 w 7412206"/>
              <a:gd name="connsiteY1298" fmla="*/ 2173209 h 6732226"/>
              <a:gd name="connsiteX1299" fmla="*/ 1547484 w 7412206"/>
              <a:gd name="connsiteY1299" fmla="*/ 2149208 h 6732226"/>
              <a:gd name="connsiteX1300" fmla="*/ 1649894 w 7412206"/>
              <a:gd name="connsiteY1300" fmla="*/ 2075334 h 6732226"/>
              <a:gd name="connsiteX1301" fmla="*/ 1619996 w 7412206"/>
              <a:gd name="connsiteY1301" fmla="*/ 2123648 h 6732226"/>
              <a:gd name="connsiteX1302" fmla="*/ 1601094 w 7412206"/>
              <a:gd name="connsiteY1302" fmla="*/ 2104634 h 6732226"/>
              <a:gd name="connsiteX1303" fmla="*/ 1649894 w 7412206"/>
              <a:gd name="connsiteY1303" fmla="*/ 2075334 h 6732226"/>
              <a:gd name="connsiteX1304" fmla="*/ 1882549 w 7412206"/>
              <a:gd name="connsiteY1304" fmla="*/ 2066294 h 6732226"/>
              <a:gd name="connsiteX1305" fmla="*/ 1879456 w 7412206"/>
              <a:gd name="connsiteY1305" fmla="*/ 2083126 h 6732226"/>
              <a:gd name="connsiteX1306" fmla="*/ 1882549 w 7412206"/>
              <a:gd name="connsiteY1306" fmla="*/ 2066294 h 6732226"/>
              <a:gd name="connsiteX1307" fmla="*/ 2109018 w 7412206"/>
              <a:gd name="connsiteY1307" fmla="*/ 1974029 h 6732226"/>
              <a:gd name="connsiteX1308" fmla="*/ 2134105 w 7412206"/>
              <a:gd name="connsiteY1308" fmla="*/ 2018603 h 6732226"/>
              <a:gd name="connsiteX1309" fmla="*/ 2058501 w 7412206"/>
              <a:gd name="connsiteY1309" fmla="*/ 2079386 h 6732226"/>
              <a:gd name="connsiteX1310" fmla="*/ 1946813 w 7412206"/>
              <a:gd name="connsiteY1310" fmla="*/ 2161053 h 6732226"/>
              <a:gd name="connsiteX1311" fmla="*/ 1918976 w 7412206"/>
              <a:gd name="connsiteY1311" fmla="*/ 2132999 h 6732226"/>
              <a:gd name="connsiteX1312" fmla="*/ 1848870 w 7412206"/>
              <a:gd name="connsiteY1312" fmla="*/ 2159806 h 6732226"/>
              <a:gd name="connsiteX1313" fmla="*/ 1842341 w 7412206"/>
              <a:gd name="connsiteY1313" fmla="*/ 2133934 h 6732226"/>
              <a:gd name="connsiteX1314" fmla="*/ 2109018 w 7412206"/>
              <a:gd name="connsiteY1314" fmla="*/ 1974029 h 6732226"/>
              <a:gd name="connsiteX1315" fmla="*/ 1813474 w 7412206"/>
              <a:gd name="connsiteY1315" fmla="*/ 1974029 h 6732226"/>
              <a:gd name="connsiteX1316" fmla="*/ 1826189 w 7412206"/>
              <a:gd name="connsiteY1316" fmla="*/ 2026396 h 6732226"/>
              <a:gd name="connsiteX1317" fmla="*/ 1674293 w 7412206"/>
              <a:gd name="connsiteY1317" fmla="*/ 2087490 h 6732226"/>
              <a:gd name="connsiteX1318" fmla="*/ 1701098 w 7412206"/>
              <a:gd name="connsiteY1318" fmla="*/ 2056320 h 6732226"/>
              <a:gd name="connsiteX1319" fmla="*/ 1685634 w 7412206"/>
              <a:gd name="connsiteY1319" fmla="*/ 2020785 h 6732226"/>
              <a:gd name="connsiteX1320" fmla="*/ 1813474 w 7412206"/>
              <a:gd name="connsiteY1320" fmla="*/ 1974029 h 6732226"/>
              <a:gd name="connsiteX1321" fmla="*/ 7110246 w 7412206"/>
              <a:gd name="connsiteY1321" fmla="*/ 1955639 h 6732226"/>
              <a:gd name="connsiteX1322" fmla="*/ 7095125 w 7412206"/>
              <a:gd name="connsiteY1322" fmla="*/ 1979640 h 6732226"/>
              <a:gd name="connsiteX1323" fmla="*/ 7110246 w 7412206"/>
              <a:gd name="connsiteY1323" fmla="*/ 1955639 h 6732226"/>
              <a:gd name="connsiteX1324" fmla="*/ 1852307 w 7412206"/>
              <a:gd name="connsiteY1324" fmla="*/ 1928209 h 6732226"/>
              <a:gd name="connsiteX1325" fmla="*/ 1826533 w 7412206"/>
              <a:gd name="connsiteY1325" fmla="*/ 1958444 h 6732226"/>
              <a:gd name="connsiteX1326" fmla="*/ 1852307 w 7412206"/>
              <a:gd name="connsiteY1326" fmla="*/ 1928209 h 6732226"/>
              <a:gd name="connsiteX1327" fmla="*/ 2000767 w 7412206"/>
              <a:gd name="connsiteY1327" fmla="*/ 1927897 h 6732226"/>
              <a:gd name="connsiteX1328" fmla="*/ 1998361 w 7412206"/>
              <a:gd name="connsiteY1328" fmla="*/ 1944729 h 6732226"/>
              <a:gd name="connsiteX1329" fmla="*/ 2000767 w 7412206"/>
              <a:gd name="connsiteY1329" fmla="*/ 1927897 h 6732226"/>
              <a:gd name="connsiteX1330" fmla="*/ 1823096 w 7412206"/>
              <a:gd name="connsiteY1330" fmla="*/ 1900155 h 6732226"/>
              <a:gd name="connsiteX1331" fmla="*/ 1820347 w 7412206"/>
              <a:gd name="connsiteY1331" fmla="*/ 1916987 h 6732226"/>
              <a:gd name="connsiteX1332" fmla="*/ 1823096 w 7412206"/>
              <a:gd name="connsiteY1332" fmla="*/ 1900155 h 6732226"/>
              <a:gd name="connsiteX1333" fmla="*/ 2019668 w 7412206"/>
              <a:gd name="connsiteY1333" fmla="*/ 1891427 h 6732226"/>
              <a:gd name="connsiteX1334" fmla="*/ 2031352 w 7412206"/>
              <a:gd name="connsiteY1334" fmla="*/ 1894233 h 6732226"/>
              <a:gd name="connsiteX1335" fmla="*/ 2018637 w 7412206"/>
              <a:gd name="connsiteY1335" fmla="*/ 1901402 h 6732226"/>
              <a:gd name="connsiteX1336" fmla="*/ 2019668 w 7412206"/>
              <a:gd name="connsiteY1336" fmla="*/ 1891427 h 6732226"/>
              <a:gd name="connsiteX1337" fmla="*/ 1924819 w 7412206"/>
              <a:gd name="connsiteY1337" fmla="*/ 1882076 h 6732226"/>
              <a:gd name="connsiteX1338" fmla="*/ 1935816 w 7412206"/>
              <a:gd name="connsiteY1338" fmla="*/ 1884882 h 6732226"/>
              <a:gd name="connsiteX1339" fmla="*/ 1924131 w 7412206"/>
              <a:gd name="connsiteY1339" fmla="*/ 1892363 h 6732226"/>
              <a:gd name="connsiteX1340" fmla="*/ 1924819 w 7412206"/>
              <a:gd name="connsiteY1340" fmla="*/ 1882076 h 6732226"/>
              <a:gd name="connsiteX1341" fmla="*/ 2057470 w 7412206"/>
              <a:gd name="connsiteY1341" fmla="*/ 1854335 h 6732226"/>
              <a:gd name="connsiteX1342" fmla="*/ 2042693 w 7412206"/>
              <a:gd name="connsiteY1342" fmla="*/ 1878024 h 6732226"/>
              <a:gd name="connsiteX1343" fmla="*/ 2057470 w 7412206"/>
              <a:gd name="connsiteY1343" fmla="*/ 1854335 h 6732226"/>
              <a:gd name="connsiteX1344" fmla="*/ 1874988 w 7412206"/>
              <a:gd name="connsiteY1344" fmla="*/ 1854335 h 6732226"/>
              <a:gd name="connsiteX1345" fmla="*/ 1857118 w 7412206"/>
              <a:gd name="connsiteY1345" fmla="*/ 1894856 h 6732226"/>
              <a:gd name="connsiteX1346" fmla="*/ 1850245 w 7412206"/>
              <a:gd name="connsiteY1346" fmla="*/ 1868985 h 6732226"/>
              <a:gd name="connsiteX1347" fmla="*/ 1874988 w 7412206"/>
              <a:gd name="connsiteY1347" fmla="*/ 1854335 h 6732226"/>
              <a:gd name="connsiteX1348" fmla="*/ 6887213 w 7412206"/>
              <a:gd name="connsiteY1348" fmla="*/ 1798851 h 6732226"/>
              <a:gd name="connsiteX1349" fmla="*/ 6884808 w 7412206"/>
              <a:gd name="connsiteY1349" fmla="*/ 1815371 h 6732226"/>
              <a:gd name="connsiteX1350" fmla="*/ 6887213 w 7412206"/>
              <a:gd name="connsiteY1350" fmla="*/ 1798851 h 6732226"/>
              <a:gd name="connsiteX1351" fmla="*/ 6693735 w 7412206"/>
              <a:gd name="connsiteY1351" fmla="*/ 1774850 h 6732226"/>
              <a:gd name="connsiteX1352" fmla="*/ 6690985 w 7412206"/>
              <a:gd name="connsiteY1352" fmla="*/ 1791682 h 6732226"/>
              <a:gd name="connsiteX1353" fmla="*/ 6693735 w 7412206"/>
              <a:gd name="connsiteY1353" fmla="*/ 1774850 h 6732226"/>
              <a:gd name="connsiteX1354" fmla="*/ 7006462 w 7412206"/>
              <a:gd name="connsiteY1354" fmla="*/ 1734016 h 6732226"/>
              <a:gd name="connsiteX1355" fmla="*/ 7003369 w 7412206"/>
              <a:gd name="connsiteY1355" fmla="*/ 1751160 h 6732226"/>
              <a:gd name="connsiteX1356" fmla="*/ 7006462 w 7412206"/>
              <a:gd name="connsiteY1356" fmla="*/ 1734016 h 6732226"/>
              <a:gd name="connsiteX1357" fmla="*/ 6875529 w 7412206"/>
              <a:gd name="connsiteY1357" fmla="*/ 1715626 h 6732226"/>
              <a:gd name="connsiteX1358" fmla="*/ 6873123 w 7412206"/>
              <a:gd name="connsiteY1358" fmla="*/ 1732458 h 6732226"/>
              <a:gd name="connsiteX1359" fmla="*/ 6875529 w 7412206"/>
              <a:gd name="connsiteY1359" fmla="*/ 1715626 h 6732226"/>
              <a:gd name="connsiteX1360" fmla="*/ 6960412 w 7412206"/>
              <a:gd name="connsiteY1360" fmla="*/ 1706586 h 6732226"/>
              <a:gd name="connsiteX1361" fmla="*/ 6936356 w 7412206"/>
              <a:gd name="connsiteY1361" fmla="*/ 1720925 h 6732226"/>
              <a:gd name="connsiteX1362" fmla="*/ 6960412 w 7412206"/>
              <a:gd name="connsiteY1362" fmla="*/ 1706586 h 6732226"/>
              <a:gd name="connsiteX1363" fmla="*/ 7137051 w 7412206"/>
              <a:gd name="connsiteY1363" fmla="*/ 1697547 h 6732226"/>
              <a:gd name="connsiteX1364" fmla="*/ 7133959 w 7412206"/>
              <a:gd name="connsiteY1364" fmla="*/ 1714067 h 6732226"/>
              <a:gd name="connsiteX1365" fmla="*/ 7137051 w 7412206"/>
              <a:gd name="connsiteY1365" fmla="*/ 1697547 h 6732226"/>
              <a:gd name="connsiteX1366" fmla="*/ 7362146 w 7412206"/>
              <a:gd name="connsiteY1366" fmla="*/ 1688196 h 6732226"/>
              <a:gd name="connsiteX1367" fmla="*/ 7359053 w 7412206"/>
              <a:gd name="connsiteY1367" fmla="*/ 1704716 h 6732226"/>
              <a:gd name="connsiteX1368" fmla="*/ 7362146 w 7412206"/>
              <a:gd name="connsiteY1368" fmla="*/ 1688196 h 6732226"/>
              <a:gd name="connsiteX1369" fmla="*/ 7290665 w 7412206"/>
              <a:gd name="connsiteY1369" fmla="*/ 1651103 h 6732226"/>
              <a:gd name="connsiteX1370" fmla="*/ 7288260 w 7412206"/>
              <a:gd name="connsiteY1370" fmla="*/ 1667935 h 6732226"/>
              <a:gd name="connsiteX1371" fmla="*/ 7290665 w 7412206"/>
              <a:gd name="connsiteY1371" fmla="*/ 1651103 h 6732226"/>
              <a:gd name="connsiteX1372" fmla="*/ 7338434 w 7412206"/>
              <a:gd name="connsiteY1372" fmla="*/ 1642063 h 6732226"/>
              <a:gd name="connsiteX1373" fmla="*/ 7335685 w 7412206"/>
              <a:gd name="connsiteY1373" fmla="*/ 1658895 h 6732226"/>
              <a:gd name="connsiteX1374" fmla="*/ 7338434 w 7412206"/>
              <a:gd name="connsiteY1374" fmla="*/ 1642063 h 6732226"/>
              <a:gd name="connsiteX1375" fmla="*/ 7409915 w 7412206"/>
              <a:gd name="connsiteY1375" fmla="*/ 1595931 h 6732226"/>
              <a:gd name="connsiteX1376" fmla="*/ 7392045 w 7412206"/>
              <a:gd name="connsiteY1376" fmla="*/ 1636453 h 6732226"/>
              <a:gd name="connsiteX1377" fmla="*/ 7409915 w 7412206"/>
              <a:gd name="connsiteY1377" fmla="*/ 1595931 h 6732226"/>
              <a:gd name="connsiteX1378" fmla="*/ 2285658 w 7412206"/>
              <a:gd name="connsiteY1378" fmla="*/ 1595931 h 6732226"/>
              <a:gd name="connsiteX1379" fmla="*/ 2282908 w 7412206"/>
              <a:gd name="connsiteY1379" fmla="*/ 1612451 h 6732226"/>
              <a:gd name="connsiteX1380" fmla="*/ 2285658 w 7412206"/>
              <a:gd name="connsiteY1380" fmla="*/ 1595931 h 6732226"/>
              <a:gd name="connsiteX1381" fmla="*/ 2226549 w 7412206"/>
              <a:gd name="connsiteY1381" fmla="*/ 1586580 h 6732226"/>
              <a:gd name="connsiteX1382" fmla="*/ 2223456 w 7412206"/>
              <a:gd name="connsiteY1382" fmla="*/ 1603412 h 6732226"/>
              <a:gd name="connsiteX1383" fmla="*/ 2226549 w 7412206"/>
              <a:gd name="connsiteY1383" fmla="*/ 1586580 h 6732226"/>
              <a:gd name="connsiteX1384" fmla="*/ 2694608 w 7412206"/>
              <a:gd name="connsiteY1384" fmla="*/ 1577540 h 6732226"/>
              <a:gd name="connsiteX1385" fmla="*/ 2646497 w 7412206"/>
              <a:gd name="connsiteY1385" fmla="*/ 1606529 h 6732226"/>
              <a:gd name="connsiteX1386" fmla="*/ 2643403 w 7412206"/>
              <a:gd name="connsiteY1386" fmla="*/ 1623361 h 6732226"/>
              <a:gd name="connsiteX1387" fmla="*/ 2522437 w 7412206"/>
              <a:gd name="connsiteY1387" fmla="*/ 1695677 h 6732226"/>
              <a:gd name="connsiteX1388" fmla="*/ 2455080 w 7412206"/>
              <a:gd name="connsiteY1388" fmla="*/ 1705963 h 6732226"/>
              <a:gd name="connsiteX1389" fmla="*/ 2537557 w 7412206"/>
              <a:gd name="connsiteY1389" fmla="*/ 1671675 h 6732226"/>
              <a:gd name="connsiteX1390" fmla="*/ 2694608 w 7412206"/>
              <a:gd name="connsiteY1390" fmla="*/ 1577540 h 6732226"/>
              <a:gd name="connsiteX1391" fmla="*/ 2427588 w 7412206"/>
              <a:gd name="connsiteY1391" fmla="*/ 1558838 h 6732226"/>
              <a:gd name="connsiteX1392" fmla="*/ 2425182 w 7412206"/>
              <a:gd name="connsiteY1392" fmla="*/ 1575670 h 6732226"/>
              <a:gd name="connsiteX1393" fmla="*/ 2427588 w 7412206"/>
              <a:gd name="connsiteY1393" fmla="*/ 1558838 h 6732226"/>
              <a:gd name="connsiteX1394" fmla="*/ 2321398 w 7412206"/>
              <a:gd name="connsiteY1394" fmla="*/ 1549799 h 6732226"/>
              <a:gd name="connsiteX1395" fmla="*/ 2318305 w 7412206"/>
              <a:gd name="connsiteY1395" fmla="*/ 1566319 h 6732226"/>
              <a:gd name="connsiteX1396" fmla="*/ 2321398 w 7412206"/>
              <a:gd name="connsiteY1396" fmla="*/ 1549799 h 6732226"/>
              <a:gd name="connsiteX1397" fmla="*/ 7026051 w 7412206"/>
              <a:gd name="connsiteY1397" fmla="*/ 1531408 h 6732226"/>
              <a:gd name="connsiteX1398" fmla="*/ 7098219 w 7412206"/>
              <a:gd name="connsiteY1398" fmla="*/ 1557591 h 6732226"/>
              <a:gd name="connsiteX1399" fmla="*/ 7161107 w 7412206"/>
              <a:gd name="connsiteY1399" fmla="*/ 1640193 h 6732226"/>
              <a:gd name="connsiteX1400" fmla="*/ 7279325 w 7412206"/>
              <a:gd name="connsiteY1400" fmla="*/ 1584398 h 6732226"/>
              <a:gd name="connsiteX1401" fmla="*/ 7194785 w 7412206"/>
              <a:gd name="connsiteY1401" fmla="*/ 1635206 h 6732226"/>
              <a:gd name="connsiteX1402" fmla="*/ 7155265 w 7412206"/>
              <a:gd name="connsiteY1402" fmla="*/ 1673546 h 6732226"/>
              <a:gd name="connsiteX1403" fmla="*/ 6984811 w 7412206"/>
              <a:gd name="connsiteY1403" fmla="*/ 1715937 h 6732226"/>
              <a:gd name="connsiteX1404" fmla="*/ 7023989 w 7412206"/>
              <a:gd name="connsiteY1404" fmla="*/ 1677286 h 6732226"/>
              <a:gd name="connsiteX1405" fmla="*/ 6962474 w 7412206"/>
              <a:gd name="connsiteY1405" fmla="*/ 1654532 h 6732226"/>
              <a:gd name="connsiteX1406" fmla="*/ 7020209 w 7412206"/>
              <a:gd name="connsiteY1406" fmla="*/ 1634582 h 6732226"/>
              <a:gd name="connsiteX1407" fmla="*/ 7004057 w 7412206"/>
              <a:gd name="connsiteY1407" fmla="*/ 1599048 h 6732226"/>
              <a:gd name="connsiteX1408" fmla="*/ 7015397 w 7412206"/>
              <a:gd name="connsiteY1408" fmla="*/ 1532655 h 6732226"/>
              <a:gd name="connsiteX1409" fmla="*/ 7026051 w 7412206"/>
              <a:gd name="connsiteY1409" fmla="*/ 1531408 h 6732226"/>
              <a:gd name="connsiteX1410" fmla="*/ 2332738 w 7412206"/>
              <a:gd name="connsiteY1410" fmla="*/ 1522057 h 6732226"/>
              <a:gd name="connsiteX1411" fmla="*/ 2330333 w 7412206"/>
              <a:gd name="connsiteY1411" fmla="*/ 1538889 h 6732226"/>
              <a:gd name="connsiteX1412" fmla="*/ 2332738 w 7412206"/>
              <a:gd name="connsiteY1412" fmla="*/ 1522057 h 6732226"/>
              <a:gd name="connsiteX1413" fmla="*/ 2626565 w 7412206"/>
              <a:gd name="connsiteY1413" fmla="*/ 1513017 h 6732226"/>
              <a:gd name="connsiteX1414" fmla="*/ 2635156 w 7412206"/>
              <a:gd name="connsiteY1414" fmla="*/ 1516758 h 6732226"/>
              <a:gd name="connsiteX1415" fmla="*/ 2611100 w 7412206"/>
              <a:gd name="connsiteY1415" fmla="*/ 1531096 h 6732226"/>
              <a:gd name="connsiteX1416" fmla="*/ 2626565 w 7412206"/>
              <a:gd name="connsiteY1416" fmla="*/ 1513017 h 6732226"/>
              <a:gd name="connsiteX1417" fmla="*/ 7278981 w 7412206"/>
              <a:gd name="connsiteY1417" fmla="*/ 1503666 h 6732226"/>
              <a:gd name="connsiteX1418" fmla="*/ 7276232 w 7412206"/>
              <a:gd name="connsiteY1418" fmla="*/ 1520498 h 6732226"/>
              <a:gd name="connsiteX1419" fmla="*/ 7278981 w 7412206"/>
              <a:gd name="connsiteY1419" fmla="*/ 1503666 h 6732226"/>
              <a:gd name="connsiteX1420" fmla="*/ 2420714 w 7412206"/>
              <a:gd name="connsiteY1420" fmla="*/ 1476236 h 6732226"/>
              <a:gd name="connsiteX1421" fmla="*/ 2439616 w 7412206"/>
              <a:gd name="connsiteY1421" fmla="*/ 1478106 h 6732226"/>
              <a:gd name="connsiteX1422" fmla="*/ 2360231 w 7412206"/>
              <a:gd name="connsiteY1422" fmla="*/ 1495250 h 6732226"/>
              <a:gd name="connsiteX1423" fmla="*/ 2420714 w 7412206"/>
              <a:gd name="connsiteY1423" fmla="*/ 1476236 h 6732226"/>
              <a:gd name="connsiteX1424" fmla="*/ 6890307 w 7412206"/>
              <a:gd name="connsiteY1424" fmla="*/ 1446936 h 6732226"/>
              <a:gd name="connsiteX1425" fmla="*/ 6769339 w 7412206"/>
              <a:gd name="connsiteY1425" fmla="*/ 1519563 h 6732226"/>
              <a:gd name="connsiteX1426" fmla="*/ 6726039 w 7412206"/>
              <a:gd name="connsiteY1426" fmla="*/ 1515199 h 6732226"/>
              <a:gd name="connsiteX1427" fmla="*/ 6677583 w 7412206"/>
              <a:gd name="connsiteY1427" fmla="*/ 1544188 h 6732226"/>
              <a:gd name="connsiteX1428" fmla="*/ 6686175 w 7412206"/>
              <a:gd name="connsiteY1428" fmla="*/ 1494003 h 6732226"/>
              <a:gd name="connsiteX1429" fmla="*/ 6644249 w 7412206"/>
              <a:gd name="connsiteY1429" fmla="*/ 1549487 h 6732226"/>
              <a:gd name="connsiteX1430" fmla="*/ 6581015 w 7412206"/>
              <a:gd name="connsiteY1430" fmla="*/ 1602477 h 6732226"/>
              <a:gd name="connsiteX1431" fmla="*/ 6603009 w 7412206"/>
              <a:gd name="connsiteY1431" fmla="*/ 1663883 h 6732226"/>
              <a:gd name="connsiteX1432" fmla="*/ 6673115 w 7412206"/>
              <a:gd name="connsiteY1432" fmla="*/ 1637076 h 6732226"/>
              <a:gd name="connsiteX1433" fmla="*/ 6675865 w 7412206"/>
              <a:gd name="connsiteY1433" fmla="*/ 1620556 h 6732226"/>
              <a:gd name="connsiteX1434" fmla="*/ 6697171 w 7412206"/>
              <a:gd name="connsiteY1434" fmla="*/ 1622738 h 6732226"/>
              <a:gd name="connsiteX1435" fmla="*/ 6715041 w 7412206"/>
              <a:gd name="connsiteY1435" fmla="*/ 1581904 h 6732226"/>
              <a:gd name="connsiteX1436" fmla="*/ 6906458 w 7412206"/>
              <a:gd name="connsiteY1436" fmla="*/ 1482470 h 6732226"/>
              <a:gd name="connsiteX1437" fmla="*/ 6890307 w 7412206"/>
              <a:gd name="connsiteY1437" fmla="*/ 1446936 h 6732226"/>
              <a:gd name="connsiteX1438" fmla="*/ 2731380 w 7412206"/>
              <a:gd name="connsiteY1438" fmla="*/ 1439143 h 6732226"/>
              <a:gd name="connsiteX1439" fmla="*/ 2742377 w 7412206"/>
              <a:gd name="connsiteY1439" fmla="*/ 1442260 h 6732226"/>
              <a:gd name="connsiteX1440" fmla="*/ 2730349 w 7412206"/>
              <a:gd name="connsiteY1440" fmla="*/ 1449430 h 6732226"/>
              <a:gd name="connsiteX1441" fmla="*/ 2731380 w 7412206"/>
              <a:gd name="connsiteY1441" fmla="*/ 1439143 h 6732226"/>
              <a:gd name="connsiteX1442" fmla="*/ 6138730 w 7412206"/>
              <a:gd name="connsiteY1442" fmla="*/ 1437273 h 6732226"/>
              <a:gd name="connsiteX1443" fmla="*/ 6137700 w 7412206"/>
              <a:gd name="connsiteY1443" fmla="*/ 1447559 h 6732226"/>
              <a:gd name="connsiteX1444" fmla="*/ 6149727 w 7412206"/>
              <a:gd name="connsiteY1444" fmla="*/ 1440390 h 6732226"/>
              <a:gd name="connsiteX1445" fmla="*/ 6138730 w 7412206"/>
              <a:gd name="connsiteY1445" fmla="*/ 1437273 h 6732226"/>
              <a:gd name="connsiteX1446" fmla="*/ 2529653 w 7412206"/>
              <a:gd name="connsiteY1446" fmla="*/ 1420753 h 6732226"/>
              <a:gd name="connsiteX1447" fmla="*/ 2487727 w 7412206"/>
              <a:gd name="connsiteY1447" fmla="*/ 1475924 h 6732226"/>
              <a:gd name="connsiteX1448" fmla="*/ 2529653 w 7412206"/>
              <a:gd name="connsiteY1448" fmla="*/ 1420753 h 6732226"/>
              <a:gd name="connsiteX1449" fmla="*/ 2357138 w 7412206"/>
              <a:gd name="connsiteY1449" fmla="*/ 1420753 h 6732226"/>
              <a:gd name="connsiteX1450" fmla="*/ 2354045 w 7412206"/>
              <a:gd name="connsiteY1450" fmla="*/ 1437273 h 6732226"/>
              <a:gd name="connsiteX1451" fmla="*/ 2357138 w 7412206"/>
              <a:gd name="connsiteY1451" fmla="*/ 1420753 h 6732226"/>
              <a:gd name="connsiteX1452" fmla="*/ 6611257 w 7412206"/>
              <a:gd name="connsiteY1452" fmla="*/ 1418882 h 6732226"/>
              <a:gd name="connsiteX1453" fmla="*/ 6572425 w 7412206"/>
              <a:gd name="connsiteY1453" fmla="*/ 1457222 h 6732226"/>
              <a:gd name="connsiteX1454" fmla="*/ 6541495 w 7412206"/>
              <a:gd name="connsiteY1454" fmla="*/ 1445689 h 6732226"/>
              <a:gd name="connsiteX1455" fmla="*/ 6566926 w 7412206"/>
              <a:gd name="connsiteY1455" fmla="*/ 1490575 h 6732226"/>
              <a:gd name="connsiteX1456" fmla="*/ 6572425 w 7412206"/>
              <a:gd name="connsiteY1456" fmla="*/ 1457222 h 6732226"/>
              <a:gd name="connsiteX1457" fmla="*/ 6611257 w 7412206"/>
              <a:gd name="connsiteY1457" fmla="*/ 1418882 h 6732226"/>
              <a:gd name="connsiteX1458" fmla="*/ 6938762 w 7412206"/>
              <a:gd name="connsiteY1458" fmla="*/ 1417947 h 6732226"/>
              <a:gd name="connsiteX1459" fmla="*/ 6914362 w 7412206"/>
              <a:gd name="connsiteY1459" fmla="*/ 1432286 h 6732226"/>
              <a:gd name="connsiteX1460" fmla="*/ 6933263 w 7412206"/>
              <a:gd name="connsiteY1460" fmla="*/ 1451300 h 6732226"/>
              <a:gd name="connsiteX1461" fmla="*/ 6957319 w 7412206"/>
              <a:gd name="connsiteY1461" fmla="*/ 1436650 h 6732226"/>
              <a:gd name="connsiteX1462" fmla="*/ 6938762 w 7412206"/>
              <a:gd name="connsiteY1462" fmla="*/ 1417947 h 6732226"/>
              <a:gd name="connsiteX1463" fmla="*/ 2622441 w 7412206"/>
              <a:gd name="connsiteY1463" fmla="*/ 1411713 h 6732226"/>
              <a:gd name="connsiteX1464" fmla="*/ 2650964 w 7412206"/>
              <a:gd name="connsiteY1464" fmla="*/ 1423870 h 6732226"/>
              <a:gd name="connsiteX1465" fmla="*/ 2629314 w 7412206"/>
              <a:gd name="connsiteY1465" fmla="*/ 1421999 h 6732226"/>
              <a:gd name="connsiteX1466" fmla="*/ 2636187 w 7412206"/>
              <a:gd name="connsiteY1466" fmla="*/ 1447871 h 6732226"/>
              <a:gd name="connsiteX1467" fmla="*/ 2490820 w 7412206"/>
              <a:gd name="connsiteY1467" fmla="*/ 1535460 h 6732226"/>
              <a:gd name="connsiteX1468" fmla="*/ 2520375 w 7412206"/>
              <a:gd name="connsiteY1468" fmla="*/ 1487458 h 6732226"/>
              <a:gd name="connsiteX1469" fmla="*/ 2556802 w 7412206"/>
              <a:gd name="connsiteY1469" fmla="*/ 1465638 h 6732226"/>
              <a:gd name="connsiteX1470" fmla="*/ 2622441 w 7412206"/>
              <a:gd name="connsiteY1470" fmla="*/ 1411713 h 6732226"/>
              <a:gd name="connsiteX1471" fmla="*/ 1901106 w 7412206"/>
              <a:gd name="connsiteY1471" fmla="*/ 1402362 h 6732226"/>
              <a:gd name="connsiteX1472" fmla="*/ 1912103 w 7412206"/>
              <a:gd name="connsiteY1472" fmla="*/ 1405479 h 6732226"/>
              <a:gd name="connsiteX1473" fmla="*/ 1900075 w 7412206"/>
              <a:gd name="connsiteY1473" fmla="*/ 1412337 h 6732226"/>
              <a:gd name="connsiteX1474" fmla="*/ 1901106 w 7412206"/>
              <a:gd name="connsiteY1474" fmla="*/ 1402362 h 6732226"/>
              <a:gd name="connsiteX1475" fmla="*/ 5164122 w 7412206"/>
              <a:gd name="connsiteY1475" fmla="*/ 1399868 h 6732226"/>
              <a:gd name="connsiteX1476" fmla="*/ 5161372 w 7412206"/>
              <a:gd name="connsiteY1476" fmla="*/ 1416700 h 6732226"/>
              <a:gd name="connsiteX1477" fmla="*/ 5164122 w 7412206"/>
              <a:gd name="connsiteY1477" fmla="*/ 1399868 h 6732226"/>
              <a:gd name="connsiteX1478" fmla="*/ 6987217 w 7412206"/>
              <a:gd name="connsiteY1478" fmla="*/ 1388959 h 6732226"/>
              <a:gd name="connsiteX1479" fmla="*/ 6984468 w 7412206"/>
              <a:gd name="connsiteY1479" fmla="*/ 1405479 h 6732226"/>
              <a:gd name="connsiteX1480" fmla="*/ 6987217 w 7412206"/>
              <a:gd name="connsiteY1480" fmla="*/ 1388959 h 6732226"/>
              <a:gd name="connsiteX1481" fmla="*/ 6022231 w 7412206"/>
              <a:gd name="connsiteY1481" fmla="*/ 1374932 h 6732226"/>
              <a:gd name="connsiteX1482" fmla="*/ 6017420 w 7412206"/>
              <a:gd name="connsiteY1482" fmla="*/ 1384283 h 6732226"/>
              <a:gd name="connsiteX1483" fmla="*/ 6038727 w 7412206"/>
              <a:gd name="connsiteY1483" fmla="*/ 1386465 h 6732226"/>
              <a:gd name="connsiteX1484" fmla="*/ 6022231 w 7412206"/>
              <a:gd name="connsiteY1484" fmla="*/ 1374932 h 6732226"/>
              <a:gd name="connsiteX1485" fmla="*/ 5207422 w 7412206"/>
              <a:gd name="connsiteY1485" fmla="*/ 1374309 h 6732226"/>
              <a:gd name="connsiteX1486" fmla="*/ 5207079 w 7412206"/>
              <a:gd name="connsiteY1486" fmla="*/ 1404232 h 6732226"/>
              <a:gd name="connsiteX1487" fmla="*/ 5231478 w 7412206"/>
              <a:gd name="connsiteY1487" fmla="*/ 1389582 h 6732226"/>
              <a:gd name="connsiteX1488" fmla="*/ 5207422 w 7412206"/>
              <a:gd name="connsiteY1488" fmla="*/ 1374309 h 6732226"/>
              <a:gd name="connsiteX1489" fmla="*/ 2582233 w 7412206"/>
              <a:gd name="connsiteY1489" fmla="*/ 1374309 h 6732226"/>
              <a:gd name="connsiteX1490" fmla="*/ 2579140 w 7412206"/>
              <a:gd name="connsiteY1490" fmla="*/ 1391141 h 6732226"/>
              <a:gd name="connsiteX1491" fmla="*/ 2582233 w 7412206"/>
              <a:gd name="connsiteY1491" fmla="*/ 1374309 h 6732226"/>
              <a:gd name="connsiteX1492" fmla="*/ 6250762 w 7412206"/>
              <a:gd name="connsiteY1492" fmla="*/ 1337527 h 6732226"/>
              <a:gd name="connsiteX1493" fmla="*/ 6250762 w 7412206"/>
              <a:gd name="connsiteY1493" fmla="*/ 1337527 h 6732226"/>
              <a:gd name="connsiteX1494" fmla="*/ 5294711 w 7412206"/>
              <a:gd name="connsiteY1494" fmla="*/ 1336592 h 6732226"/>
              <a:gd name="connsiteX1495" fmla="*/ 5291618 w 7412206"/>
              <a:gd name="connsiteY1495" fmla="*/ 1353424 h 6732226"/>
              <a:gd name="connsiteX1496" fmla="*/ 5294711 w 7412206"/>
              <a:gd name="connsiteY1496" fmla="*/ 1336592 h 6732226"/>
              <a:gd name="connsiteX1497" fmla="*/ 6102303 w 7412206"/>
              <a:gd name="connsiteY1497" fmla="*/ 1333475 h 6732226"/>
              <a:gd name="connsiteX1498" fmla="*/ 6099210 w 7412206"/>
              <a:gd name="connsiteY1498" fmla="*/ 1350307 h 6732226"/>
              <a:gd name="connsiteX1499" fmla="*/ 6102303 w 7412206"/>
              <a:gd name="connsiteY1499" fmla="*/ 1333475 h 6732226"/>
              <a:gd name="connsiteX1500" fmla="*/ 6551461 w 7412206"/>
              <a:gd name="connsiteY1500" fmla="*/ 1319448 h 6732226"/>
              <a:gd name="connsiteX1501" fmla="*/ 6476201 w 7412206"/>
              <a:gd name="connsiteY1501" fmla="*/ 1379608 h 6732226"/>
              <a:gd name="connsiteX1502" fmla="*/ 6476201 w 7412206"/>
              <a:gd name="connsiteY1502" fmla="*/ 1379608 h 6732226"/>
              <a:gd name="connsiteX1503" fmla="*/ 6513315 w 7412206"/>
              <a:gd name="connsiteY1503" fmla="*/ 1417324 h 6732226"/>
              <a:gd name="connsiteX1504" fmla="*/ 6634626 w 7412206"/>
              <a:gd name="connsiteY1504" fmla="*/ 1344697 h 6732226"/>
              <a:gd name="connsiteX1505" fmla="*/ 6592013 w 7412206"/>
              <a:gd name="connsiteY1505" fmla="*/ 1340333 h 6732226"/>
              <a:gd name="connsiteX1506" fmla="*/ 6551461 w 7412206"/>
              <a:gd name="connsiteY1506" fmla="*/ 1319448 h 6732226"/>
              <a:gd name="connsiteX1507" fmla="*/ 6007110 w 7412206"/>
              <a:gd name="connsiteY1507" fmla="*/ 1315396 h 6732226"/>
              <a:gd name="connsiteX1508" fmla="*/ 6004017 w 7412206"/>
              <a:gd name="connsiteY1508" fmla="*/ 1332228 h 6732226"/>
              <a:gd name="connsiteX1509" fmla="*/ 6007110 w 7412206"/>
              <a:gd name="connsiteY1509" fmla="*/ 1315396 h 6732226"/>
              <a:gd name="connsiteX1510" fmla="*/ 2185654 w 7412206"/>
              <a:gd name="connsiteY1510" fmla="*/ 1301058 h 6732226"/>
              <a:gd name="connsiteX1511" fmla="*/ 2196994 w 7412206"/>
              <a:gd name="connsiteY1511" fmla="*/ 1303863 h 6732226"/>
              <a:gd name="connsiteX1512" fmla="*/ 2184623 w 7412206"/>
              <a:gd name="connsiteY1512" fmla="*/ 1311032 h 6732226"/>
              <a:gd name="connsiteX1513" fmla="*/ 2185654 w 7412206"/>
              <a:gd name="connsiteY1513" fmla="*/ 1301058 h 6732226"/>
              <a:gd name="connsiteX1514" fmla="*/ 2034101 w 7412206"/>
              <a:gd name="connsiteY1514" fmla="*/ 1300746 h 6732226"/>
              <a:gd name="connsiteX1515" fmla="*/ 2059875 w 7412206"/>
              <a:gd name="connsiteY1515" fmla="*/ 1312903 h 6732226"/>
              <a:gd name="connsiteX1516" fmla="*/ 2023448 w 7412206"/>
              <a:gd name="connsiteY1516" fmla="*/ 1334410 h 6732226"/>
              <a:gd name="connsiteX1517" fmla="*/ 2004547 w 7412206"/>
              <a:gd name="connsiteY1517" fmla="*/ 1315708 h 6732226"/>
              <a:gd name="connsiteX1518" fmla="*/ 2034101 w 7412206"/>
              <a:gd name="connsiteY1518" fmla="*/ 1300746 h 6732226"/>
              <a:gd name="connsiteX1519" fmla="*/ 6256261 w 7412206"/>
              <a:gd name="connsiteY1519" fmla="*/ 1291395 h 6732226"/>
              <a:gd name="connsiteX1520" fmla="*/ 6241484 w 7412206"/>
              <a:gd name="connsiteY1520" fmla="*/ 1315396 h 6732226"/>
              <a:gd name="connsiteX1521" fmla="*/ 6256261 w 7412206"/>
              <a:gd name="connsiteY1521" fmla="*/ 1291395 h 6732226"/>
              <a:gd name="connsiteX1522" fmla="*/ 5936661 w 7412206"/>
              <a:gd name="connsiteY1522" fmla="*/ 1290148 h 6732226"/>
              <a:gd name="connsiteX1523" fmla="*/ 5933568 w 7412206"/>
              <a:gd name="connsiteY1523" fmla="*/ 1299499 h 6732226"/>
              <a:gd name="connsiteX1524" fmla="*/ 5954874 w 7412206"/>
              <a:gd name="connsiteY1524" fmla="*/ 1301681 h 6732226"/>
              <a:gd name="connsiteX1525" fmla="*/ 5936661 w 7412206"/>
              <a:gd name="connsiteY1525" fmla="*/ 1290148 h 6732226"/>
              <a:gd name="connsiteX1526" fmla="*/ 2249917 w 7412206"/>
              <a:gd name="connsiteY1526" fmla="*/ 1273004 h 6732226"/>
              <a:gd name="connsiteX1527" fmla="*/ 2247168 w 7412206"/>
              <a:gd name="connsiteY1527" fmla="*/ 1289525 h 6732226"/>
              <a:gd name="connsiteX1528" fmla="*/ 2249917 w 7412206"/>
              <a:gd name="connsiteY1528" fmla="*/ 1273004 h 6732226"/>
              <a:gd name="connsiteX1529" fmla="*/ 6550774 w 7412206"/>
              <a:gd name="connsiteY1529" fmla="*/ 1265835 h 6732226"/>
              <a:gd name="connsiteX1530" fmla="*/ 6535653 w 7412206"/>
              <a:gd name="connsiteY1530" fmla="*/ 1283914 h 6732226"/>
              <a:gd name="connsiteX1531" fmla="*/ 6560053 w 7412206"/>
              <a:gd name="connsiteY1531" fmla="*/ 1269576 h 6732226"/>
              <a:gd name="connsiteX1532" fmla="*/ 6550774 w 7412206"/>
              <a:gd name="connsiteY1532" fmla="*/ 1265835 h 6732226"/>
              <a:gd name="connsiteX1533" fmla="*/ 3038608 w 7412206"/>
              <a:gd name="connsiteY1533" fmla="*/ 1261783 h 6732226"/>
              <a:gd name="connsiteX1534" fmla="*/ 3035515 w 7412206"/>
              <a:gd name="connsiteY1534" fmla="*/ 1278615 h 6732226"/>
              <a:gd name="connsiteX1535" fmla="*/ 3038608 w 7412206"/>
              <a:gd name="connsiteY1535" fmla="*/ 1261783 h 6732226"/>
              <a:gd name="connsiteX1536" fmla="*/ 6647341 w 7412206"/>
              <a:gd name="connsiteY1536" fmla="*/ 1250873 h 6732226"/>
              <a:gd name="connsiteX1537" fmla="*/ 6575861 w 7412206"/>
              <a:gd name="connsiteY1537" fmla="*/ 1304798 h 6732226"/>
              <a:gd name="connsiteX1538" fmla="*/ 6670367 w 7412206"/>
              <a:gd name="connsiteY1538" fmla="*/ 1263342 h 6732226"/>
              <a:gd name="connsiteX1539" fmla="*/ 6647341 w 7412206"/>
              <a:gd name="connsiteY1539" fmla="*/ 1250873 h 6732226"/>
              <a:gd name="connsiteX1540" fmla="*/ 6983437 w 7412206"/>
              <a:gd name="connsiteY1540" fmla="*/ 1248691 h 6732226"/>
              <a:gd name="connsiteX1541" fmla="*/ 6954570 w 7412206"/>
              <a:gd name="connsiteY1541" fmla="*/ 1258354 h 6732226"/>
              <a:gd name="connsiteX1542" fmla="*/ 6954570 w 7412206"/>
              <a:gd name="connsiteY1542" fmla="*/ 1258354 h 6732226"/>
              <a:gd name="connsiteX1543" fmla="*/ 6963849 w 7412206"/>
              <a:gd name="connsiteY1543" fmla="*/ 1267705 h 6732226"/>
              <a:gd name="connsiteX1544" fmla="*/ 7009211 w 7412206"/>
              <a:gd name="connsiteY1544" fmla="*/ 1255549 h 6732226"/>
              <a:gd name="connsiteX1545" fmla="*/ 7009211 w 7412206"/>
              <a:gd name="connsiteY1545" fmla="*/ 1255549 h 6732226"/>
              <a:gd name="connsiteX1546" fmla="*/ 6983437 w 7412206"/>
              <a:gd name="connsiteY1546" fmla="*/ 1248691 h 6732226"/>
              <a:gd name="connsiteX1547" fmla="*/ 6306778 w 7412206"/>
              <a:gd name="connsiteY1547" fmla="*/ 1245263 h 6732226"/>
              <a:gd name="connsiteX1548" fmla="*/ 6303685 w 7412206"/>
              <a:gd name="connsiteY1548" fmla="*/ 1262095 h 6732226"/>
              <a:gd name="connsiteX1549" fmla="*/ 6306778 w 7412206"/>
              <a:gd name="connsiteY1549" fmla="*/ 1245263 h 6732226"/>
              <a:gd name="connsiteX1550" fmla="*/ 6871749 w 7412206"/>
              <a:gd name="connsiteY1550" fmla="*/ 1238717 h 6732226"/>
              <a:gd name="connsiteX1551" fmla="*/ 6856628 w 7412206"/>
              <a:gd name="connsiteY1551" fmla="*/ 1256796 h 6732226"/>
              <a:gd name="connsiteX1552" fmla="*/ 6880684 w 7412206"/>
              <a:gd name="connsiteY1552" fmla="*/ 1242457 h 6732226"/>
              <a:gd name="connsiteX1553" fmla="*/ 6871749 w 7412206"/>
              <a:gd name="connsiteY1553" fmla="*/ 1238717 h 6732226"/>
              <a:gd name="connsiteX1554" fmla="*/ 6341831 w 7412206"/>
              <a:gd name="connsiteY1554" fmla="*/ 1236223 h 6732226"/>
              <a:gd name="connsiteX1555" fmla="*/ 6339082 w 7412206"/>
              <a:gd name="connsiteY1555" fmla="*/ 1252744 h 6732226"/>
              <a:gd name="connsiteX1556" fmla="*/ 6341831 w 7412206"/>
              <a:gd name="connsiteY1556" fmla="*/ 1236223 h 6732226"/>
              <a:gd name="connsiteX1557" fmla="*/ 6165879 w 7412206"/>
              <a:gd name="connsiteY1557" fmla="*/ 1236223 h 6732226"/>
              <a:gd name="connsiteX1558" fmla="*/ 6127046 w 7412206"/>
              <a:gd name="connsiteY1558" fmla="*/ 1274875 h 6732226"/>
              <a:gd name="connsiteX1559" fmla="*/ 6120173 w 7412206"/>
              <a:gd name="connsiteY1559" fmla="*/ 1248691 h 6732226"/>
              <a:gd name="connsiteX1560" fmla="*/ 6165879 w 7412206"/>
              <a:gd name="connsiteY1560" fmla="*/ 1236223 h 6732226"/>
              <a:gd name="connsiteX1561" fmla="*/ 2368135 w 7412206"/>
              <a:gd name="connsiteY1561" fmla="*/ 1226872 h 6732226"/>
              <a:gd name="connsiteX1562" fmla="*/ 2326209 w 7412206"/>
              <a:gd name="connsiteY1562" fmla="*/ 1282044 h 6732226"/>
              <a:gd name="connsiteX1563" fmla="*/ 2301122 w 7412206"/>
              <a:gd name="connsiteY1563" fmla="*/ 1237158 h 6732226"/>
              <a:gd name="connsiteX1564" fmla="*/ 2368135 w 7412206"/>
              <a:gd name="connsiteY1564" fmla="*/ 1226872 h 6732226"/>
              <a:gd name="connsiteX1565" fmla="*/ 2179124 w 7412206"/>
              <a:gd name="connsiteY1565" fmla="*/ 1226872 h 6732226"/>
              <a:gd name="connsiteX1566" fmla="*/ 2176031 w 7412206"/>
              <a:gd name="connsiteY1566" fmla="*/ 1243704 h 6732226"/>
              <a:gd name="connsiteX1567" fmla="*/ 2179124 w 7412206"/>
              <a:gd name="connsiteY1567" fmla="*/ 1226872 h 6732226"/>
              <a:gd name="connsiteX1568" fmla="*/ 2460922 w 7412206"/>
              <a:gd name="connsiteY1568" fmla="*/ 1217521 h 6732226"/>
              <a:gd name="connsiteX1569" fmla="*/ 2445801 w 7412206"/>
              <a:gd name="connsiteY1569" fmla="*/ 1241522 h 6732226"/>
              <a:gd name="connsiteX1570" fmla="*/ 2460922 w 7412206"/>
              <a:gd name="connsiteY1570" fmla="*/ 1217521 h 6732226"/>
              <a:gd name="connsiteX1571" fmla="*/ 6766933 w 7412206"/>
              <a:gd name="connsiteY1571" fmla="*/ 1205364 h 6732226"/>
              <a:gd name="connsiteX1572" fmla="*/ 6764185 w 7412206"/>
              <a:gd name="connsiteY1572" fmla="*/ 1222196 h 6732226"/>
              <a:gd name="connsiteX1573" fmla="*/ 6766933 w 7412206"/>
              <a:gd name="connsiteY1573" fmla="*/ 1205364 h 6732226"/>
              <a:gd name="connsiteX1574" fmla="*/ 2633781 w 7412206"/>
              <a:gd name="connsiteY1574" fmla="*/ 1203806 h 6732226"/>
              <a:gd name="connsiteX1575" fmla="*/ 2609725 w 7412206"/>
              <a:gd name="connsiteY1575" fmla="*/ 1218144 h 6732226"/>
              <a:gd name="connsiteX1576" fmla="*/ 2628283 w 7412206"/>
              <a:gd name="connsiteY1576" fmla="*/ 1237158 h 6732226"/>
              <a:gd name="connsiteX1577" fmla="*/ 2652682 w 7412206"/>
              <a:gd name="connsiteY1577" fmla="*/ 1222820 h 6732226"/>
              <a:gd name="connsiteX1578" fmla="*/ 2633781 w 7412206"/>
              <a:gd name="connsiteY1578" fmla="*/ 1203806 h 6732226"/>
              <a:gd name="connsiteX1579" fmla="*/ 2439616 w 7412206"/>
              <a:gd name="connsiteY1579" fmla="*/ 1199130 h 6732226"/>
              <a:gd name="connsiteX1580" fmla="*/ 2436866 w 7412206"/>
              <a:gd name="connsiteY1580" fmla="*/ 1215962 h 6732226"/>
              <a:gd name="connsiteX1581" fmla="*/ 2439616 w 7412206"/>
              <a:gd name="connsiteY1581" fmla="*/ 1199130 h 6732226"/>
              <a:gd name="connsiteX1582" fmla="*/ 5350383 w 7412206"/>
              <a:gd name="connsiteY1582" fmla="*/ 1198507 h 6732226"/>
              <a:gd name="connsiteX1583" fmla="*/ 5323234 w 7412206"/>
              <a:gd name="connsiteY1583" fmla="*/ 1229677 h 6732226"/>
              <a:gd name="connsiteX1584" fmla="*/ 5350383 w 7412206"/>
              <a:gd name="connsiteY1584" fmla="*/ 1198507 h 6732226"/>
              <a:gd name="connsiteX1585" fmla="*/ 5731842 w 7412206"/>
              <a:gd name="connsiteY1585" fmla="*/ 1190091 h 6732226"/>
              <a:gd name="connsiteX1586" fmla="*/ 5743182 w 7412206"/>
              <a:gd name="connsiteY1586" fmla="*/ 1193208 h 6732226"/>
              <a:gd name="connsiteX1587" fmla="*/ 5731498 w 7412206"/>
              <a:gd name="connsiteY1587" fmla="*/ 1200377 h 6732226"/>
              <a:gd name="connsiteX1588" fmla="*/ 5731842 w 7412206"/>
              <a:gd name="connsiteY1588" fmla="*/ 1190091 h 6732226"/>
              <a:gd name="connsiteX1589" fmla="*/ 5374783 w 7412206"/>
              <a:gd name="connsiteY1589" fmla="*/ 1183545 h 6732226"/>
              <a:gd name="connsiteX1590" fmla="*/ 5371690 w 7412206"/>
              <a:gd name="connsiteY1590" fmla="*/ 1200377 h 6732226"/>
              <a:gd name="connsiteX1591" fmla="*/ 5374783 w 7412206"/>
              <a:gd name="connsiteY1591" fmla="*/ 1183545 h 6732226"/>
              <a:gd name="connsiteX1592" fmla="*/ 3499107 w 7412206"/>
              <a:gd name="connsiteY1592" fmla="*/ 1181986 h 6732226"/>
              <a:gd name="connsiteX1593" fmla="*/ 3496358 w 7412206"/>
              <a:gd name="connsiteY1593" fmla="*/ 1191649 h 6732226"/>
              <a:gd name="connsiteX1594" fmla="*/ 3487079 w 7412206"/>
              <a:gd name="connsiteY1594" fmla="*/ 1182610 h 6732226"/>
              <a:gd name="connsiteX1595" fmla="*/ 3499107 w 7412206"/>
              <a:gd name="connsiteY1595" fmla="*/ 1181986 h 6732226"/>
              <a:gd name="connsiteX1596" fmla="*/ 2179124 w 7412206"/>
              <a:gd name="connsiteY1596" fmla="*/ 1180740 h 6732226"/>
              <a:gd name="connsiteX1597" fmla="*/ 2176031 w 7412206"/>
              <a:gd name="connsiteY1597" fmla="*/ 1197572 h 6732226"/>
              <a:gd name="connsiteX1598" fmla="*/ 2179124 w 7412206"/>
              <a:gd name="connsiteY1598" fmla="*/ 1180740 h 6732226"/>
              <a:gd name="connsiteX1599" fmla="*/ 2801485 w 7412206"/>
              <a:gd name="connsiteY1599" fmla="*/ 1154556 h 6732226"/>
              <a:gd name="connsiteX1600" fmla="*/ 2780179 w 7412206"/>
              <a:gd name="connsiteY1600" fmla="*/ 1176376 h 6732226"/>
              <a:gd name="connsiteX1601" fmla="*/ 2725194 w 7412206"/>
              <a:gd name="connsiteY1601" fmla="*/ 1179181 h 6732226"/>
              <a:gd name="connsiteX1602" fmla="*/ 2762309 w 7412206"/>
              <a:gd name="connsiteY1602" fmla="*/ 1216897 h 6732226"/>
              <a:gd name="connsiteX1603" fmla="*/ 2816606 w 7412206"/>
              <a:gd name="connsiteY1603" fmla="*/ 1154556 h 6732226"/>
              <a:gd name="connsiteX1604" fmla="*/ 2801485 w 7412206"/>
              <a:gd name="connsiteY1604" fmla="*/ 1154556 h 6732226"/>
              <a:gd name="connsiteX1605" fmla="*/ 6282722 w 7412206"/>
              <a:gd name="connsiteY1605" fmla="*/ 1152998 h 6732226"/>
              <a:gd name="connsiteX1606" fmla="*/ 6279973 w 7412206"/>
              <a:gd name="connsiteY1606" fmla="*/ 1169830 h 6732226"/>
              <a:gd name="connsiteX1607" fmla="*/ 6282722 w 7412206"/>
              <a:gd name="connsiteY1607" fmla="*/ 1152998 h 6732226"/>
              <a:gd name="connsiteX1608" fmla="*/ 4910160 w 7412206"/>
              <a:gd name="connsiteY1608" fmla="*/ 1152063 h 6732226"/>
              <a:gd name="connsiteX1609" fmla="*/ 4909129 w 7412206"/>
              <a:gd name="connsiteY1609" fmla="*/ 1162349 h 6732226"/>
              <a:gd name="connsiteX1610" fmla="*/ 4921500 w 7412206"/>
              <a:gd name="connsiteY1610" fmla="*/ 1154868 h 6732226"/>
              <a:gd name="connsiteX1611" fmla="*/ 4910160 w 7412206"/>
              <a:gd name="connsiteY1611" fmla="*/ 1152063 h 6732226"/>
              <a:gd name="connsiteX1612" fmla="*/ 5184397 w 7412206"/>
              <a:gd name="connsiteY1612" fmla="*/ 1147699 h 6732226"/>
              <a:gd name="connsiteX1613" fmla="*/ 5159998 w 7412206"/>
              <a:gd name="connsiteY1613" fmla="*/ 1162037 h 6732226"/>
              <a:gd name="connsiteX1614" fmla="*/ 5178899 w 7412206"/>
              <a:gd name="connsiteY1614" fmla="*/ 1181051 h 6732226"/>
              <a:gd name="connsiteX1615" fmla="*/ 5203298 w 7412206"/>
              <a:gd name="connsiteY1615" fmla="*/ 1166401 h 6732226"/>
              <a:gd name="connsiteX1616" fmla="*/ 5184397 w 7412206"/>
              <a:gd name="connsiteY1616" fmla="*/ 1147699 h 6732226"/>
              <a:gd name="connsiteX1617" fmla="*/ 6144916 w 7412206"/>
              <a:gd name="connsiteY1617" fmla="*/ 1142712 h 6732226"/>
              <a:gd name="connsiteX1618" fmla="*/ 5976181 w 7412206"/>
              <a:gd name="connsiteY1618" fmla="*/ 1303863 h 6732226"/>
              <a:gd name="connsiteX1619" fmla="*/ 6076185 w 7412206"/>
              <a:gd name="connsiteY1619" fmla="*/ 1229054 h 6732226"/>
              <a:gd name="connsiteX1620" fmla="*/ 6105739 w 7412206"/>
              <a:gd name="connsiteY1620" fmla="*/ 1181363 h 6732226"/>
              <a:gd name="connsiteX1621" fmla="*/ 6139418 w 7412206"/>
              <a:gd name="connsiteY1621" fmla="*/ 1176064 h 6732226"/>
              <a:gd name="connsiteX1622" fmla="*/ 6144916 w 7412206"/>
              <a:gd name="connsiteY1622" fmla="*/ 1142712 h 6732226"/>
              <a:gd name="connsiteX1623" fmla="*/ 4955866 w 7412206"/>
              <a:gd name="connsiteY1623" fmla="*/ 1139595 h 6732226"/>
              <a:gd name="connsiteX1624" fmla="*/ 4954835 w 7412206"/>
              <a:gd name="connsiteY1624" fmla="*/ 1149569 h 6732226"/>
              <a:gd name="connsiteX1625" fmla="*/ 4967207 w 7412206"/>
              <a:gd name="connsiteY1625" fmla="*/ 1142400 h 6732226"/>
              <a:gd name="connsiteX1626" fmla="*/ 4955866 w 7412206"/>
              <a:gd name="connsiteY1626" fmla="*/ 1139595 h 6732226"/>
              <a:gd name="connsiteX1627" fmla="*/ 5032158 w 7412206"/>
              <a:gd name="connsiteY1627" fmla="*/ 1138971 h 6732226"/>
              <a:gd name="connsiteX1628" fmla="*/ 5031470 w 7412206"/>
              <a:gd name="connsiteY1628" fmla="*/ 1148946 h 6732226"/>
              <a:gd name="connsiteX1629" fmla="*/ 5043498 w 7412206"/>
              <a:gd name="connsiteY1629" fmla="*/ 1141776 h 6732226"/>
              <a:gd name="connsiteX1630" fmla="*/ 5032158 w 7412206"/>
              <a:gd name="connsiteY1630" fmla="*/ 1138971 h 6732226"/>
              <a:gd name="connsiteX1631" fmla="*/ 5767238 w 7412206"/>
              <a:gd name="connsiteY1631" fmla="*/ 1126191 h 6732226"/>
              <a:gd name="connsiteX1632" fmla="*/ 5779266 w 7412206"/>
              <a:gd name="connsiteY1632" fmla="*/ 1141153 h 6732226"/>
              <a:gd name="connsiteX1633" fmla="*/ 5754867 w 7412206"/>
              <a:gd name="connsiteY1633" fmla="*/ 1155180 h 6732226"/>
              <a:gd name="connsiteX1634" fmla="*/ 5733560 w 7412206"/>
              <a:gd name="connsiteY1634" fmla="*/ 1153310 h 6732226"/>
              <a:gd name="connsiteX1635" fmla="*/ 5767238 w 7412206"/>
              <a:gd name="connsiteY1635" fmla="*/ 1126191 h 6732226"/>
              <a:gd name="connsiteX1636" fmla="*/ 5907450 w 7412206"/>
              <a:gd name="connsiteY1636" fmla="*/ 1125256 h 6732226"/>
              <a:gd name="connsiteX1637" fmla="*/ 5926007 w 7412206"/>
              <a:gd name="connsiteY1637" fmla="*/ 1144270 h 6732226"/>
              <a:gd name="connsiteX1638" fmla="*/ 5901608 w 7412206"/>
              <a:gd name="connsiteY1638" fmla="*/ 1158920 h 6732226"/>
              <a:gd name="connsiteX1639" fmla="*/ 5883050 w 7412206"/>
              <a:gd name="connsiteY1639" fmla="*/ 1139906 h 6732226"/>
              <a:gd name="connsiteX1640" fmla="*/ 5907450 w 7412206"/>
              <a:gd name="connsiteY1640" fmla="*/ 1125256 h 6732226"/>
              <a:gd name="connsiteX1641" fmla="*/ 3455463 w 7412206"/>
              <a:gd name="connsiteY1641" fmla="*/ 1117152 h 6732226"/>
              <a:gd name="connsiteX1642" fmla="*/ 3379859 w 7412206"/>
              <a:gd name="connsiteY1642" fmla="*/ 1177311 h 6732226"/>
              <a:gd name="connsiteX1643" fmla="*/ 3434844 w 7412206"/>
              <a:gd name="connsiteY1643" fmla="*/ 1174506 h 6732226"/>
              <a:gd name="connsiteX1644" fmla="*/ 3477801 w 7412206"/>
              <a:gd name="connsiteY1644" fmla="*/ 1178870 h 6732226"/>
              <a:gd name="connsiteX1645" fmla="*/ 3407695 w 7412206"/>
              <a:gd name="connsiteY1645" fmla="*/ 1205364 h 6732226"/>
              <a:gd name="connsiteX1646" fmla="*/ 3484674 w 7412206"/>
              <a:gd name="connsiteY1646" fmla="*/ 1205053 h 6732226"/>
              <a:gd name="connsiteX1647" fmla="*/ 3532786 w 7412206"/>
              <a:gd name="connsiteY1647" fmla="*/ 1176064 h 6732226"/>
              <a:gd name="connsiteX1648" fmla="*/ 3455463 w 7412206"/>
              <a:gd name="connsiteY1648" fmla="*/ 1117152 h 6732226"/>
              <a:gd name="connsiteX1649" fmla="*/ 5831846 w 7412206"/>
              <a:gd name="connsiteY1649" fmla="*/ 1106865 h 6732226"/>
              <a:gd name="connsiteX1650" fmla="*/ 5829096 w 7412206"/>
              <a:gd name="connsiteY1650" fmla="*/ 1123698 h 6732226"/>
              <a:gd name="connsiteX1651" fmla="*/ 5831846 w 7412206"/>
              <a:gd name="connsiteY1651" fmla="*/ 1106865 h 6732226"/>
              <a:gd name="connsiteX1652" fmla="*/ 2748562 w 7412206"/>
              <a:gd name="connsiteY1652" fmla="*/ 1097826 h 6732226"/>
              <a:gd name="connsiteX1653" fmla="*/ 2739627 w 7412206"/>
              <a:gd name="connsiteY1653" fmla="*/ 1100631 h 6732226"/>
              <a:gd name="connsiteX1654" fmla="*/ 2748562 w 7412206"/>
              <a:gd name="connsiteY1654" fmla="*/ 1097826 h 6732226"/>
              <a:gd name="connsiteX1655" fmla="*/ 6676552 w 7412206"/>
              <a:gd name="connsiteY1655" fmla="*/ 1094709 h 6732226"/>
              <a:gd name="connsiteX1656" fmla="*/ 6531185 w 7412206"/>
              <a:gd name="connsiteY1656" fmla="*/ 1181675 h 6732226"/>
              <a:gd name="connsiteX1657" fmla="*/ 6428433 w 7412206"/>
              <a:gd name="connsiteY1657" fmla="*/ 1273004 h 6732226"/>
              <a:gd name="connsiteX1658" fmla="*/ 6495446 w 7412206"/>
              <a:gd name="connsiteY1658" fmla="*/ 1262718 h 6732226"/>
              <a:gd name="connsiteX1659" fmla="*/ 6544245 w 7412206"/>
              <a:gd name="connsiteY1659" fmla="*/ 1234041 h 6732226"/>
              <a:gd name="connsiteX1660" fmla="*/ 6583077 w 7412206"/>
              <a:gd name="connsiteY1660" fmla="*/ 1195390 h 6732226"/>
              <a:gd name="connsiteX1661" fmla="*/ 6677239 w 7412206"/>
              <a:gd name="connsiteY1661" fmla="*/ 1153933 h 6732226"/>
              <a:gd name="connsiteX1662" fmla="*/ 6676552 w 7412206"/>
              <a:gd name="connsiteY1662" fmla="*/ 1094709 h 6732226"/>
              <a:gd name="connsiteX1663" fmla="*/ 5212577 w 7412206"/>
              <a:gd name="connsiteY1663" fmla="*/ 1079435 h 6732226"/>
              <a:gd name="connsiteX1664" fmla="*/ 5197456 w 7412206"/>
              <a:gd name="connsiteY1664" fmla="*/ 1103125 h 6732226"/>
              <a:gd name="connsiteX1665" fmla="*/ 5212577 w 7412206"/>
              <a:gd name="connsiteY1665" fmla="*/ 1079435 h 6732226"/>
              <a:gd name="connsiteX1666" fmla="*/ 2499068 w 7412206"/>
              <a:gd name="connsiteY1666" fmla="*/ 1079435 h 6732226"/>
              <a:gd name="connsiteX1667" fmla="*/ 2496319 w 7412206"/>
              <a:gd name="connsiteY1667" fmla="*/ 1095956 h 6732226"/>
              <a:gd name="connsiteX1668" fmla="*/ 2499068 w 7412206"/>
              <a:gd name="connsiteY1668" fmla="*/ 1079435 h 6732226"/>
              <a:gd name="connsiteX1669" fmla="*/ 2992558 w 7412206"/>
              <a:gd name="connsiteY1669" fmla="*/ 1078812 h 6732226"/>
              <a:gd name="connsiteX1670" fmla="*/ 2850284 w 7412206"/>
              <a:gd name="connsiteY1670" fmla="*/ 1149257 h 6732226"/>
              <a:gd name="connsiteX1671" fmla="*/ 2992558 w 7412206"/>
              <a:gd name="connsiteY1671" fmla="*/ 1078812 h 6732226"/>
              <a:gd name="connsiteX1672" fmla="*/ 2821074 w 7412206"/>
              <a:gd name="connsiteY1672" fmla="*/ 1061668 h 6732226"/>
              <a:gd name="connsiteX1673" fmla="*/ 2821074 w 7412206"/>
              <a:gd name="connsiteY1673" fmla="*/ 1061668 h 6732226"/>
              <a:gd name="connsiteX1674" fmla="*/ 6389599 w 7412206"/>
              <a:gd name="connsiteY1674" fmla="*/ 1060733 h 6732226"/>
              <a:gd name="connsiteX1675" fmla="*/ 6386507 w 7412206"/>
              <a:gd name="connsiteY1675" fmla="*/ 1077565 h 6732226"/>
              <a:gd name="connsiteX1676" fmla="*/ 6389599 w 7412206"/>
              <a:gd name="connsiteY1676" fmla="*/ 1060733 h 6732226"/>
              <a:gd name="connsiteX1677" fmla="*/ 5571354 w 7412206"/>
              <a:gd name="connsiteY1677" fmla="*/ 1042342 h 6732226"/>
              <a:gd name="connsiteX1678" fmla="*/ 5568261 w 7412206"/>
              <a:gd name="connsiteY1678" fmla="*/ 1059174 h 6732226"/>
              <a:gd name="connsiteX1679" fmla="*/ 5571354 w 7412206"/>
              <a:gd name="connsiteY1679" fmla="*/ 1042342 h 6732226"/>
              <a:gd name="connsiteX1680" fmla="*/ 2460922 w 7412206"/>
              <a:gd name="connsiteY1680" fmla="*/ 1042342 h 6732226"/>
              <a:gd name="connsiteX1681" fmla="*/ 2479480 w 7412206"/>
              <a:gd name="connsiteY1681" fmla="*/ 1061045 h 6732226"/>
              <a:gd name="connsiteX1682" fmla="*/ 2360918 w 7412206"/>
              <a:gd name="connsiteY1682" fmla="*/ 1117152 h 6732226"/>
              <a:gd name="connsiteX1683" fmla="*/ 2427588 w 7412206"/>
              <a:gd name="connsiteY1683" fmla="*/ 1047641 h 6732226"/>
              <a:gd name="connsiteX1684" fmla="*/ 2460922 w 7412206"/>
              <a:gd name="connsiteY1684" fmla="*/ 1042342 h 6732226"/>
              <a:gd name="connsiteX1685" fmla="*/ 2511440 w 7412206"/>
              <a:gd name="connsiteY1685" fmla="*/ 1032991 h 6732226"/>
              <a:gd name="connsiteX1686" fmla="*/ 2551647 w 7412206"/>
              <a:gd name="connsiteY1686" fmla="*/ 1037355 h 6732226"/>
              <a:gd name="connsiteX1687" fmla="*/ 2493570 w 7412206"/>
              <a:gd name="connsiteY1687" fmla="*/ 1056993 h 6732226"/>
              <a:gd name="connsiteX1688" fmla="*/ 2511440 w 7412206"/>
              <a:gd name="connsiteY1688" fmla="*/ 1032991 h 6732226"/>
              <a:gd name="connsiteX1689" fmla="*/ 4528014 w 7412206"/>
              <a:gd name="connsiteY1689" fmla="*/ 1030186 h 6732226"/>
              <a:gd name="connsiteX1690" fmla="*/ 4524921 w 7412206"/>
              <a:gd name="connsiteY1690" fmla="*/ 1047018 h 6732226"/>
              <a:gd name="connsiteX1691" fmla="*/ 4528014 w 7412206"/>
              <a:gd name="connsiteY1691" fmla="*/ 1030186 h 6732226"/>
              <a:gd name="connsiteX1692" fmla="*/ 6433587 w 7412206"/>
              <a:gd name="connsiteY1692" fmla="*/ 1023952 h 6732226"/>
              <a:gd name="connsiteX1693" fmla="*/ 6442866 w 7412206"/>
              <a:gd name="connsiteY1693" fmla="*/ 1027692 h 6732226"/>
              <a:gd name="connsiteX1694" fmla="*/ 6418467 w 7412206"/>
              <a:gd name="connsiteY1694" fmla="*/ 1042342 h 6732226"/>
              <a:gd name="connsiteX1695" fmla="*/ 6433587 w 7412206"/>
              <a:gd name="connsiteY1695" fmla="*/ 1023952 h 6732226"/>
              <a:gd name="connsiteX1696" fmla="*/ 5476161 w 7412206"/>
              <a:gd name="connsiteY1696" fmla="*/ 1023952 h 6732226"/>
              <a:gd name="connsiteX1697" fmla="*/ 5473412 w 7412206"/>
              <a:gd name="connsiteY1697" fmla="*/ 1040472 h 6732226"/>
              <a:gd name="connsiteX1698" fmla="*/ 5476161 w 7412206"/>
              <a:gd name="connsiteY1698" fmla="*/ 1023952 h 6732226"/>
              <a:gd name="connsiteX1699" fmla="*/ 4693656 w 7412206"/>
              <a:gd name="connsiteY1699" fmla="*/ 1023952 h 6732226"/>
              <a:gd name="connsiteX1700" fmla="*/ 4690563 w 7412206"/>
              <a:gd name="connsiteY1700" fmla="*/ 1040472 h 6732226"/>
              <a:gd name="connsiteX1701" fmla="*/ 4693656 w 7412206"/>
              <a:gd name="connsiteY1701" fmla="*/ 1023952 h 6732226"/>
              <a:gd name="connsiteX1702" fmla="*/ 2836882 w 7412206"/>
              <a:gd name="connsiteY1702" fmla="*/ 1020835 h 6732226"/>
              <a:gd name="connsiteX1703" fmla="*/ 2823823 w 7412206"/>
              <a:gd name="connsiteY1703" fmla="*/ 1044836 h 6732226"/>
              <a:gd name="connsiteX1704" fmla="*/ 2843068 w 7412206"/>
              <a:gd name="connsiteY1704" fmla="*/ 1020835 h 6732226"/>
              <a:gd name="connsiteX1705" fmla="*/ 2836882 w 7412206"/>
              <a:gd name="connsiteY1705" fmla="*/ 1020835 h 6732226"/>
              <a:gd name="connsiteX1706" fmla="*/ 6096804 w 7412206"/>
              <a:gd name="connsiteY1706" fmla="*/ 1014912 h 6732226"/>
              <a:gd name="connsiteX1707" fmla="*/ 6084776 w 7412206"/>
              <a:gd name="connsiteY1707" fmla="*/ 1022082 h 6732226"/>
              <a:gd name="connsiteX1708" fmla="*/ 6096804 w 7412206"/>
              <a:gd name="connsiteY1708" fmla="*/ 1014912 h 6732226"/>
              <a:gd name="connsiteX1709" fmla="*/ 5542143 w 7412206"/>
              <a:gd name="connsiteY1709" fmla="*/ 1014912 h 6732226"/>
              <a:gd name="connsiteX1710" fmla="*/ 5542143 w 7412206"/>
              <a:gd name="connsiteY1710" fmla="*/ 1014912 h 6732226"/>
              <a:gd name="connsiteX1711" fmla="*/ 4728709 w 7412206"/>
              <a:gd name="connsiteY1711" fmla="*/ 1014912 h 6732226"/>
              <a:gd name="connsiteX1712" fmla="*/ 4726304 w 7412206"/>
              <a:gd name="connsiteY1712" fmla="*/ 1031433 h 6732226"/>
              <a:gd name="connsiteX1713" fmla="*/ 4728709 w 7412206"/>
              <a:gd name="connsiteY1713" fmla="*/ 1014912 h 6732226"/>
              <a:gd name="connsiteX1714" fmla="*/ 7053887 w 7412206"/>
              <a:gd name="connsiteY1714" fmla="*/ 1005561 h 6732226"/>
              <a:gd name="connsiteX1715" fmla="*/ 7050793 w 7412206"/>
              <a:gd name="connsiteY1715" fmla="*/ 1022082 h 6732226"/>
              <a:gd name="connsiteX1716" fmla="*/ 7053887 w 7412206"/>
              <a:gd name="connsiteY1716" fmla="*/ 1005561 h 6732226"/>
              <a:gd name="connsiteX1717" fmla="*/ 6611945 w 7412206"/>
              <a:gd name="connsiteY1717" fmla="*/ 1005561 h 6732226"/>
              <a:gd name="connsiteX1718" fmla="*/ 6597167 w 7412206"/>
              <a:gd name="connsiteY1718" fmla="*/ 1029563 h 6732226"/>
              <a:gd name="connsiteX1719" fmla="*/ 6611945 w 7412206"/>
              <a:gd name="connsiteY1719" fmla="*/ 1005561 h 6732226"/>
              <a:gd name="connsiteX1720" fmla="*/ 4444849 w 7412206"/>
              <a:gd name="connsiteY1720" fmla="*/ 1004938 h 6732226"/>
              <a:gd name="connsiteX1721" fmla="*/ 4420450 w 7412206"/>
              <a:gd name="connsiteY1721" fmla="*/ 1019588 h 6732226"/>
              <a:gd name="connsiteX1722" fmla="*/ 4439351 w 7412206"/>
              <a:gd name="connsiteY1722" fmla="*/ 1038290 h 6732226"/>
              <a:gd name="connsiteX1723" fmla="*/ 4463407 w 7412206"/>
              <a:gd name="connsiteY1723" fmla="*/ 1023952 h 6732226"/>
              <a:gd name="connsiteX1724" fmla="*/ 4444849 w 7412206"/>
              <a:gd name="connsiteY1724" fmla="*/ 1004938 h 6732226"/>
              <a:gd name="connsiteX1725" fmla="*/ 4499834 w 7412206"/>
              <a:gd name="connsiteY1725" fmla="*/ 1002133 h 6732226"/>
              <a:gd name="connsiteX1726" fmla="*/ 4484713 w 7412206"/>
              <a:gd name="connsiteY1726" fmla="*/ 1025822 h 6732226"/>
              <a:gd name="connsiteX1727" fmla="*/ 4499834 w 7412206"/>
              <a:gd name="connsiteY1727" fmla="*/ 1002133 h 6732226"/>
              <a:gd name="connsiteX1728" fmla="*/ 2875028 w 7412206"/>
              <a:gd name="connsiteY1728" fmla="*/ 999015 h 6732226"/>
              <a:gd name="connsiteX1729" fmla="*/ 2872622 w 7412206"/>
              <a:gd name="connsiteY1729" fmla="*/ 1015847 h 6732226"/>
              <a:gd name="connsiteX1730" fmla="*/ 2875028 w 7412206"/>
              <a:gd name="connsiteY1730" fmla="*/ 999015 h 6732226"/>
              <a:gd name="connsiteX1731" fmla="*/ 6470015 w 7412206"/>
              <a:gd name="connsiteY1731" fmla="*/ 996210 h 6732226"/>
              <a:gd name="connsiteX1732" fmla="*/ 6495446 w 7412206"/>
              <a:gd name="connsiteY1732" fmla="*/ 1008055 h 6732226"/>
              <a:gd name="connsiteX1733" fmla="*/ 6459362 w 7412206"/>
              <a:gd name="connsiteY1733" fmla="*/ 1030186 h 6732226"/>
              <a:gd name="connsiteX1734" fmla="*/ 6440461 w 7412206"/>
              <a:gd name="connsiteY1734" fmla="*/ 1011172 h 6732226"/>
              <a:gd name="connsiteX1735" fmla="*/ 6470015 w 7412206"/>
              <a:gd name="connsiteY1735" fmla="*/ 996210 h 6732226"/>
              <a:gd name="connsiteX1736" fmla="*/ 5147282 w 7412206"/>
              <a:gd name="connsiteY1736" fmla="*/ 996210 h 6732226"/>
              <a:gd name="connsiteX1737" fmla="*/ 5117384 w 7412206"/>
              <a:gd name="connsiteY1737" fmla="*/ 1044213 h 6732226"/>
              <a:gd name="connsiteX1738" fmla="*/ 5147282 w 7412206"/>
              <a:gd name="connsiteY1738" fmla="*/ 996210 h 6732226"/>
              <a:gd name="connsiteX1739" fmla="*/ 2626565 w 7412206"/>
              <a:gd name="connsiteY1739" fmla="*/ 996210 h 6732226"/>
              <a:gd name="connsiteX1740" fmla="*/ 2635499 w 7412206"/>
              <a:gd name="connsiteY1740" fmla="*/ 999950 h 6732226"/>
              <a:gd name="connsiteX1741" fmla="*/ 2611100 w 7412206"/>
              <a:gd name="connsiteY1741" fmla="*/ 1014289 h 6732226"/>
              <a:gd name="connsiteX1742" fmla="*/ 2626565 w 7412206"/>
              <a:gd name="connsiteY1742" fmla="*/ 996210 h 6732226"/>
              <a:gd name="connsiteX1743" fmla="*/ 5760021 w 7412206"/>
              <a:gd name="connsiteY1743" fmla="*/ 977819 h 6732226"/>
              <a:gd name="connsiteX1744" fmla="*/ 5817068 w 7412206"/>
              <a:gd name="connsiteY1744" fmla="*/ 980625 h 6732226"/>
              <a:gd name="connsiteX1745" fmla="*/ 5740433 w 7412206"/>
              <a:gd name="connsiteY1745" fmla="*/ 981248 h 6732226"/>
              <a:gd name="connsiteX1746" fmla="*/ 5760021 w 7412206"/>
              <a:gd name="connsiteY1746" fmla="*/ 977819 h 6732226"/>
              <a:gd name="connsiteX1747" fmla="*/ 5560013 w 7412206"/>
              <a:gd name="connsiteY1747" fmla="*/ 977819 h 6732226"/>
              <a:gd name="connsiteX1748" fmla="*/ 5567918 w 7412206"/>
              <a:gd name="connsiteY1748" fmla="*/ 978755 h 6732226"/>
              <a:gd name="connsiteX1749" fmla="*/ 5542143 w 7412206"/>
              <a:gd name="connsiteY1749" fmla="*/ 1014912 h 6732226"/>
              <a:gd name="connsiteX1750" fmla="*/ 5547986 w 7412206"/>
              <a:gd name="connsiteY1750" fmla="*/ 981248 h 6732226"/>
              <a:gd name="connsiteX1751" fmla="*/ 5560013 w 7412206"/>
              <a:gd name="connsiteY1751" fmla="*/ 977819 h 6732226"/>
              <a:gd name="connsiteX1752" fmla="*/ 2665054 w 7412206"/>
              <a:gd name="connsiteY1752" fmla="*/ 977819 h 6732226"/>
              <a:gd name="connsiteX1753" fmla="*/ 2662305 w 7412206"/>
              <a:gd name="connsiteY1753" fmla="*/ 994652 h 6732226"/>
              <a:gd name="connsiteX1754" fmla="*/ 2665054 w 7412206"/>
              <a:gd name="connsiteY1754" fmla="*/ 977819 h 6732226"/>
              <a:gd name="connsiteX1755" fmla="*/ 6124297 w 7412206"/>
              <a:gd name="connsiteY1755" fmla="*/ 969092 h 6732226"/>
              <a:gd name="connsiteX1756" fmla="*/ 6135981 w 7412206"/>
              <a:gd name="connsiteY1756" fmla="*/ 987482 h 6732226"/>
              <a:gd name="connsiteX1757" fmla="*/ 6099554 w 7412206"/>
              <a:gd name="connsiteY1757" fmla="*/ 1008990 h 6732226"/>
              <a:gd name="connsiteX1758" fmla="*/ 6087526 w 7412206"/>
              <a:gd name="connsiteY1758" fmla="*/ 1016159 h 6732226"/>
              <a:gd name="connsiteX1759" fmla="*/ 5989927 w 7412206"/>
              <a:gd name="connsiteY1759" fmla="*/ 1014912 h 6732226"/>
              <a:gd name="connsiteX1760" fmla="*/ 6068968 w 7412206"/>
              <a:gd name="connsiteY1760" fmla="*/ 997457 h 6732226"/>
              <a:gd name="connsiteX1761" fmla="*/ 6124297 w 7412206"/>
              <a:gd name="connsiteY1761" fmla="*/ 969092 h 6732226"/>
              <a:gd name="connsiteX1762" fmla="*/ 6347673 w 7412206"/>
              <a:gd name="connsiteY1762" fmla="*/ 959429 h 6732226"/>
              <a:gd name="connsiteX1763" fmla="*/ 6361076 w 7412206"/>
              <a:gd name="connsiteY1763" fmla="*/ 960364 h 6732226"/>
              <a:gd name="connsiteX1764" fmla="*/ 6385819 w 7412206"/>
              <a:gd name="connsiteY1764" fmla="*/ 975014 h 6732226"/>
              <a:gd name="connsiteX1765" fmla="*/ 6333584 w 7412206"/>
              <a:gd name="connsiteY1765" fmla="*/ 961611 h 6732226"/>
              <a:gd name="connsiteX1766" fmla="*/ 6347673 w 7412206"/>
              <a:gd name="connsiteY1766" fmla="*/ 959429 h 6732226"/>
              <a:gd name="connsiteX1767" fmla="*/ 5464133 w 7412206"/>
              <a:gd name="connsiteY1767" fmla="*/ 959429 h 6732226"/>
              <a:gd name="connsiteX1768" fmla="*/ 5461384 w 7412206"/>
              <a:gd name="connsiteY1768" fmla="*/ 976261 h 6732226"/>
              <a:gd name="connsiteX1769" fmla="*/ 5464133 w 7412206"/>
              <a:gd name="connsiteY1769" fmla="*/ 959429 h 6732226"/>
              <a:gd name="connsiteX1770" fmla="*/ 3050980 w 7412206"/>
              <a:gd name="connsiteY1770" fmla="*/ 957247 h 6732226"/>
              <a:gd name="connsiteX1771" fmla="*/ 3021425 w 7412206"/>
              <a:gd name="connsiteY1771" fmla="*/ 971585 h 6732226"/>
              <a:gd name="connsiteX1772" fmla="*/ 2942728 w 7412206"/>
              <a:gd name="connsiteY1772" fmla="*/ 989041 h 6732226"/>
              <a:gd name="connsiteX1773" fmla="*/ 3021425 w 7412206"/>
              <a:gd name="connsiteY1773" fmla="*/ 971585 h 6732226"/>
              <a:gd name="connsiteX1774" fmla="*/ 3030704 w 7412206"/>
              <a:gd name="connsiteY1774" fmla="*/ 980937 h 6732226"/>
              <a:gd name="connsiteX1775" fmla="*/ 3052355 w 7412206"/>
              <a:gd name="connsiteY1775" fmla="*/ 983118 h 6732226"/>
              <a:gd name="connsiteX1776" fmla="*/ 3076754 w 7412206"/>
              <a:gd name="connsiteY1776" fmla="*/ 968468 h 6732226"/>
              <a:gd name="connsiteX1777" fmla="*/ 3050980 w 7412206"/>
              <a:gd name="connsiteY1777" fmla="*/ 957247 h 6732226"/>
              <a:gd name="connsiteX1778" fmla="*/ 6555585 w 7412206"/>
              <a:gd name="connsiteY1778" fmla="*/ 950078 h 6732226"/>
              <a:gd name="connsiteX1779" fmla="*/ 6552836 w 7412206"/>
              <a:gd name="connsiteY1779" fmla="*/ 966910 h 6732226"/>
              <a:gd name="connsiteX1780" fmla="*/ 6555585 w 7412206"/>
              <a:gd name="connsiteY1780" fmla="*/ 950078 h 6732226"/>
              <a:gd name="connsiteX1781" fmla="*/ 6306435 w 7412206"/>
              <a:gd name="connsiteY1781" fmla="*/ 950078 h 6732226"/>
              <a:gd name="connsiteX1782" fmla="*/ 6303685 w 7412206"/>
              <a:gd name="connsiteY1782" fmla="*/ 966910 h 6732226"/>
              <a:gd name="connsiteX1783" fmla="*/ 6306435 w 7412206"/>
              <a:gd name="connsiteY1783" fmla="*/ 950078 h 6732226"/>
              <a:gd name="connsiteX1784" fmla="*/ 5753492 w 7412206"/>
              <a:gd name="connsiteY1784" fmla="*/ 941038 h 6732226"/>
              <a:gd name="connsiteX1785" fmla="*/ 5795074 w 7412206"/>
              <a:gd name="connsiteY1785" fmla="*/ 968468 h 6732226"/>
              <a:gd name="connsiteX1786" fmla="*/ 5730467 w 7412206"/>
              <a:gd name="connsiteY1786" fmla="*/ 961611 h 6732226"/>
              <a:gd name="connsiteX1787" fmla="*/ 5753492 w 7412206"/>
              <a:gd name="connsiteY1787" fmla="*/ 941038 h 6732226"/>
              <a:gd name="connsiteX1788" fmla="*/ 5061368 w 7412206"/>
              <a:gd name="connsiteY1788" fmla="*/ 941038 h 6732226"/>
              <a:gd name="connsiteX1789" fmla="*/ 5058275 w 7412206"/>
              <a:gd name="connsiteY1789" fmla="*/ 957559 h 6732226"/>
              <a:gd name="connsiteX1790" fmla="*/ 5061368 w 7412206"/>
              <a:gd name="connsiteY1790" fmla="*/ 941038 h 6732226"/>
              <a:gd name="connsiteX1791" fmla="*/ 4619427 w 7412206"/>
              <a:gd name="connsiteY1791" fmla="*/ 941038 h 6732226"/>
              <a:gd name="connsiteX1792" fmla="*/ 4604649 w 7412206"/>
              <a:gd name="connsiteY1792" fmla="*/ 964728 h 6732226"/>
              <a:gd name="connsiteX1793" fmla="*/ 4619427 w 7412206"/>
              <a:gd name="connsiteY1793" fmla="*/ 941038 h 6732226"/>
              <a:gd name="connsiteX1794" fmla="*/ 2626565 w 7412206"/>
              <a:gd name="connsiteY1794" fmla="*/ 941038 h 6732226"/>
              <a:gd name="connsiteX1795" fmla="*/ 2612131 w 7412206"/>
              <a:gd name="connsiteY1795" fmla="*/ 964728 h 6732226"/>
              <a:gd name="connsiteX1796" fmla="*/ 2626565 w 7412206"/>
              <a:gd name="connsiteY1796" fmla="*/ 941038 h 6732226"/>
              <a:gd name="connsiteX1797" fmla="*/ 6742191 w 7412206"/>
              <a:gd name="connsiteY1797" fmla="*/ 931687 h 6732226"/>
              <a:gd name="connsiteX1798" fmla="*/ 6751469 w 7412206"/>
              <a:gd name="connsiteY1798" fmla="*/ 935116 h 6732226"/>
              <a:gd name="connsiteX1799" fmla="*/ 6727069 w 7412206"/>
              <a:gd name="connsiteY1799" fmla="*/ 950078 h 6732226"/>
              <a:gd name="connsiteX1800" fmla="*/ 6742191 w 7412206"/>
              <a:gd name="connsiteY1800" fmla="*/ 931687 h 6732226"/>
              <a:gd name="connsiteX1801" fmla="*/ 4526983 w 7412206"/>
              <a:gd name="connsiteY1801" fmla="*/ 931687 h 6732226"/>
              <a:gd name="connsiteX1802" fmla="*/ 4524577 w 7412206"/>
              <a:gd name="connsiteY1802" fmla="*/ 948208 h 6732226"/>
              <a:gd name="connsiteX1803" fmla="*/ 4526983 w 7412206"/>
              <a:gd name="connsiteY1803" fmla="*/ 931687 h 6732226"/>
              <a:gd name="connsiteX1804" fmla="*/ 6816764 w 7412206"/>
              <a:gd name="connsiteY1804" fmla="*/ 922648 h 6732226"/>
              <a:gd name="connsiteX1805" fmla="*/ 6813671 w 7412206"/>
              <a:gd name="connsiteY1805" fmla="*/ 939168 h 6732226"/>
              <a:gd name="connsiteX1806" fmla="*/ 6816764 w 7412206"/>
              <a:gd name="connsiteY1806" fmla="*/ 922648 h 6732226"/>
              <a:gd name="connsiteX1807" fmla="*/ 5464133 w 7412206"/>
              <a:gd name="connsiteY1807" fmla="*/ 922648 h 6732226"/>
              <a:gd name="connsiteX1808" fmla="*/ 5461384 w 7412206"/>
              <a:gd name="connsiteY1808" fmla="*/ 939168 h 6732226"/>
              <a:gd name="connsiteX1809" fmla="*/ 5464133 w 7412206"/>
              <a:gd name="connsiteY1809" fmla="*/ 922648 h 6732226"/>
              <a:gd name="connsiteX1810" fmla="*/ 5658643 w 7412206"/>
              <a:gd name="connsiteY1810" fmla="*/ 913296 h 6732226"/>
              <a:gd name="connsiteX1811" fmla="*/ 5736309 w 7412206"/>
              <a:gd name="connsiteY1811" fmla="*/ 972209 h 6732226"/>
              <a:gd name="connsiteX1812" fmla="*/ 5656925 w 7412206"/>
              <a:gd name="connsiteY1812" fmla="*/ 989353 h 6732226"/>
              <a:gd name="connsiteX1813" fmla="*/ 5592317 w 7412206"/>
              <a:gd name="connsiteY1813" fmla="*/ 983118 h 6732226"/>
              <a:gd name="connsiteX1814" fmla="*/ 5658643 w 7412206"/>
              <a:gd name="connsiteY1814" fmla="*/ 913296 h 6732226"/>
              <a:gd name="connsiteX1815" fmla="*/ 5309832 w 7412206"/>
              <a:gd name="connsiteY1815" fmla="*/ 913296 h 6732226"/>
              <a:gd name="connsiteX1816" fmla="*/ 5307426 w 7412206"/>
              <a:gd name="connsiteY1816" fmla="*/ 929817 h 6732226"/>
              <a:gd name="connsiteX1817" fmla="*/ 5309832 w 7412206"/>
              <a:gd name="connsiteY1817" fmla="*/ 913296 h 6732226"/>
              <a:gd name="connsiteX1818" fmla="*/ 5214983 w 7412206"/>
              <a:gd name="connsiteY1818" fmla="*/ 903945 h 6732226"/>
              <a:gd name="connsiteX1819" fmla="*/ 5212577 w 7412206"/>
              <a:gd name="connsiteY1819" fmla="*/ 920777 h 6732226"/>
              <a:gd name="connsiteX1820" fmla="*/ 5214983 w 7412206"/>
              <a:gd name="connsiteY1820" fmla="*/ 903945 h 6732226"/>
              <a:gd name="connsiteX1821" fmla="*/ 6372417 w 7412206"/>
              <a:gd name="connsiteY1821" fmla="*/ 895218 h 6732226"/>
              <a:gd name="connsiteX1822" fmla="*/ 6383757 w 7412206"/>
              <a:gd name="connsiteY1822" fmla="*/ 898023 h 6732226"/>
              <a:gd name="connsiteX1823" fmla="*/ 6371386 w 7412206"/>
              <a:gd name="connsiteY1823" fmla="*/ 905192 h 6732226"/>
              <a:gd name="connsiteX1824" fmla="*/ 6372417 w 7412206"/>
              <a:gd name="connsiteY1824" fmla="*/ 895218 h 6732226"/>
              <a:gd name="connsiteX1825" fmla="*/ 5397464 w 7412206"/>
              <a:gd name="connsiteY1825" fmla="*/ 885555 h 6732226"/>
              <a:gd name="connsiteX1826" fmla="*/ 5416022 w 7412206"/>
              <a:gd name="connsiteY1826" fmla="*/ 904569 h 6732226"/>
              <a:gd name="connsiteX1827" fmla="*/ 5391966 w 7412206"/>
              <a:gd name="connsiteY1827" fmla="*/ 918907 h 6732226"/>
              <a:gd name="connsiteX1828" fmla="*/ 5372721 w 7412206"/>
              <a:gd name="connsiteY1828" fmla="*/ 900205 h 6732226"/>
              <a:gd name="connsiteX1829" fmla="*/ 5397464 w 7412206"/>
              <a:gd name="connsiteY1829" fmla="*/ 885555 h 6732226"/>
              <a:gd name="connsiteX1830" fmla="*/ 6659369 w 7412206"/>
              <a:gd name="connsiteY1830" fmla="*/ 877450 h 6732226"/>
              <a:gd name="connsiteX1831" fmla="*/ 6708856 w 7412206"/>
              <a:gd name="connsiteY1831" fmla="*/ 907997 h 6732226"/>
              <a:gd name="connsiteX1832" fmla="*/ 6651121 w 7412206"/>
              <a:gd name="connsiteY1832" fmla="*/ 927635 h 6732226"/>
              <a:gd name="connsiteX1833" fmla="*/ 6608165 w 7412206"/>
              <a:gd name="connsiteY1833" fmla="*/ 923271 h 6732226"/>
              <a:gd name="connsiteX1834" fmla="*/ 6625691 w 7412206"/>
              <a:gd name="connsiteY1834" fmla="*/ 882749 h 6732226"/>
              <a:gd name="connsiteX1835" fmla="*/ 6659369 w 7412206"/>
              <a:gd name="connsiteY1835" fmla="*/ 877450 h 6732226"/>
              <a:gd name="connsiteX1836" fmla="*/ 6004705 w 7412206"/>
              <a:gd name="connsiteY1836" fmla="*/ 876827 h 6732226"/>
              <a:gd name="connsiteX1837" fmla="*/ 6016045 w 7412206"/>
              <a:gd name="connsiteY1837" fmla="*/ 879632 h 6732226"/>
              <a:gd name="connsiteX1838" fmla="*/ 6004017 w 7412206"/>
              <a:gd name="connsiteY1838" fmla="*/ 886802 h 6732226"/>
              <a:gd name="connsiteX1839" fmla="*/ 6004705 w 7412206"/>
              <a:gd name="connsiteY1839" fmla="*/ 876827 h 6732226"/>
              <a:gd name="connsiteX1840" fmla="*/ 3128646 w 7412206"/>
              <a:gd name="connsiteY1840" fmla="*/ 876827 h 6732226"/>
              <a:gd name="connsiteX1841" fmla="*/ 3100123 w 7412206"/>
              <a:gd name="connsiteY1841" fmla="*/ 894906 h 6732226"/>
              <a:gd name="connsiteX1842" fmla="*/ 3090500 w 7412206"/>
              <a:gd name="connsiteY1842" fmla="*/ 885243 h 6732226"/>
              <a:gd name="connsiteX1843" fmla="*/ 3072630 w 7412206"/>
              <a:gd name="connsiteY1843" fmla="*/ 925765 h 6732226"/>
              <a:gd name="connsiteX1844" fmla="*/ 3100123 w 7412206"/>
              <a:gd name="connsiteY1844" fmla="*/ 894906 h 6732226"/>
              <a:gd name="connsiteX1845" fmla="*/ 3128646 w 7412206"/>
              <a:gd name="connsiteY1845" fmla="*/ 876827 h 6732226"/>
              <a:gd name="connsiteX1846" fmla="*/ 6410563 w 7412206"/>
              <a:gd name="connsiteY1846" fmla="*/ 867164 h 6732226"/>
              <a:gd name="connsiteX1847" fmla="*/ 6395442 w 7412206"/>
              <a:gd name="connsiteY1847" fmla="*/ 890854 h 6732226"/>
              <a:gd name="connsiteX1848" fmla="*/ 6410563 w 7412206"/>
              <a:gd name="connsiteY1848" fmla="*/ 867164 h 6732226"/>
              <a:gd name="connsiteX1849" fmla="*/ 6318463 w 7412206"/>
              <a:gd name="connsiteY1849" fmla="*/ 867164 h 6732226"/>
              <a:gd name="connsiteX1850" fmla="*/ 6315370 w 7412206"/>
              <a:gd name="connsiteY1850" fmla="*/ 883996 h 6732226"/>
              <a:gd name="connsiteX1851" fmla="*/ 6318463 w 7412206"/>
              <a:gd name="connsiteY1851" fmla="*/ 867164 h 6732226"/>
              <a:gd name="connsiteX1852" fmla="*/ 5748681 w 7412206"/>
              <a:gd name="connsiteY1852" fmla="*/ 857813 h 6732226"/>
              <a:gd name="connsiteX1853" fmla="*/ 5745931 w 7412206"/>
              <a:gd name="connsiteY1853" fmla="*/ 874645 h 6732226"/>
              <a:gd name="connsiteX1854" fmla="*/ 5748681 w 7412206"/>
              <a:gd name="connsiteY1854" fmla="*/ 857813 h 6732226"/>
              <a:gd name="connsiteX1855" fmla="*/ 6920891 w 7412206"/>
              <a:gd name="connsiteY1855" fmla="*/ 848773 h 6732226"/>
              <a:gd name="connsiteX1856" fmla="*/ 6870031 w 7412206"/>
              <a:gd name="connsiteY1856" fmla="*/ 894594 h 6732226"/>
              <a:gd name="connsiteX1857" fmla="*/ 6884808 w 7412206"/>
              <a:gd name="connsiteY1857" fmla="*/ 870281 h 6732226"/>
              <a:gd name="connsiteX1858" fmla="*/ 6920891 w 7412206"/>
              <a:gd name="connsiteY1858" fmla="*/ 848773 h 6732226"/>
              <a:gd name="connsiteX1859" fmla="*/ 6478606 w 7412206"/>
              <a:gd name="connsiteY1859" fmla="*/ 848773 h 6732226"/>
              <a:gd name="connsiteX1860" fmla="*/ 6454207 w 7412206"/>
              <a:gd name="connsiteY1860" fmla="*/ 863112 h 6732226"/>
              <a:gd name="connsiteX1861" fmla="*/ 6478606 w 7412206"/>
              <a:gd name="connsiteY1861" fmla="*/ 848773 h 6732226"/>
              <a:gd name="connsiteX1862" fmla="*/ 4144494 w 7412206"/>
              <a:gd name="connsiteY1862" fmla="*/ 843786 h 6732226"/>
              <a:gd name="connsiteX1863" fmla="*/ 4133153 w 7412206"/>
              <a:gd name="connsiteY1863" fmla="*/ 846280 h 6732226"/>
              <a:gd name="connsiteX1864" fmla="*/ 4136933 w 7412206"/>
              <a:gd name="connsiteY1864" fmla="*/ 888983 h 6732226"/>
              <a:gd name="connsiteX1865" fmla="*/ 4144494 w 7412206"/>
              <a:gd name="connsiteY1865" fmla="*/ 843786 h 6732226"/>
              <a:gd name="connsiteX1866" fmla="*/ 3250644 w 7412206"/>
              <a:gd name="connsiteY1866" fmla="*/ 840981 h 6732226"/>
              <a:gd name="connsiteX1867" fmla="*/ 3169885 w 7412206"/>
              <a:gd name="connsiteY1867" fmla="*/ 867788 h 6732226"/>
              <a:gd name="connsiteX1868" fmla="*/ 3148235 w 7412206"/>
              <a:gd name="connsiteY1868" fmla="*/ 865606 h 6732226"/>
              <a:gd name="connsiteX1869" fmla="*/ 3069881 w 7412206"/>
              <a:gd name="connsiteY1869" fmla="*/ 942597 h 6732226"/>
              <a:gd name="connsiteX1870" fmla="*/ 3198065 w 7412206"/>
              <a:gd name="connsiteY1870" fmla="*/ 895841 h 6732226"/>
              <a:gd name="connsiteX1871" fmla="*/ 3219027 w 7412206"/>
              <a:gd name="connsiteY1871" fmla="*/ 898335 h 6732226"/>
              <a:gd name="connsiteX1872" fmla="*/ 3260954 w 7412206"/>
              <a:gd name="connsiteY1872" fmla="*/ 843163 h 6732226"/>
              <a:gd name="connsiteX1873" fmla="*/ 3250644 w 7412206"/>
              <a:gd name="connsiteY1873" fmla="*/ 840981 h 6732226"/>
              <a:gd name="connsiteX1874" fmla="*/ 4002564 w 7412206"/>
              <a:gd name="connsiteY1874" fmla="*/ 840046 h 6732226"/>
              <a:gd name="connsiteX1875" fmla="*/ 4001533 w 7412206"/>
              <a:gd name="connsiteY1875" fmla="*/ 850020 h 6732226"/>
              <a:gd name="connsiteX1876" fmla="*/ 4013904 w 7412206"/>
              <a:gd name="connsiteY1876" fmla="*/ 842539 h 6732226"/>
              <a:gd name="connsiteX1877" fmla="*/ 4002564 w 7412206"/>
              <a:gd name="connsiteY1877" fmla="*/ 840046 h 6732226"/>
              <a:gd name="connsiteX1878" fmla="*/ 5499530 w 7412206"/>
              <a:gd name="connsiteY1878" fmla="*/ 839422 h 6732226"/>
              <a:gd name="connsiteX1879" fmla="*/ 5497124 w 7412206"/>
              <a:gd name="connsiteY1879" fmla="*/ 856254 h 6732226"/>
              <a:gd name="connsiteX1880" fmla="*/ 5499530 w 7412206"/>
              <a:gd name="connsiteY1880" fmla="*/ 839422 h 6732226"/>
              <a:gd name="connsiteX1881" fmla="*/ 4771323 w 7412206"/>
              <a:gd name="connsiteY1881" fmla="*/ 830383 h 6732226"/>
              <a:gd name="connsiteX1882" fmla="*/ 4782663 w 7412206"/>
              <a:gd name="connsiteY1882" fmla="*/ 833500 h 6732226"/>
              <a:gd name="connsiteX1883" fmla="*/ 4770292 w 7412206"/>
              <a:gd name="connsiteY1883" fmla="*/ 840669 h 6732226"/>
              <a:gd name="connsiteX1884" fmla="*/ 4771323 w 7412206"/>
              <a:gd name="connsiteY1884" fmla="*/ 830383 h 6732226"/>
              <a:gd name="connsiteX1885" fmla="*/ 7228807 w 7412206"/>
              <a:gd name="connsiteY1885" fmla="*/ 821032 h 6732226"/>
              <a:gd name="connsiteX1886" fmla="*/ 7216093 w 7412206"/>
              <a:gd name="connsiteY1886" fmla="*/ 840046 h 6732226"/>
              <a:gd name="connsiteX1887" fmla="*/ 7228807 w 7412206"/>
              <a:gd name="connsiteY1887" fmla="*/ 821032 h 6732226"/>
              <a:gd name="connsiteX1888" fmla="*/ 6085464 w 7412206"/>
              <a:gd name="connsiteY1888" fmla="*/ 821032 h 6732226"/>
              <a:gd name="connsiteX1889" fmla="*/ 6071030 w 7412206"/>
              <a:gd name="connsiteY1889" fmla="*/ 845033 h 6732226"/>
              <a:gd name="connsiteX1890" fmla="*/ 6053160 w 7412206"/>
              <a:gd name="connsiteY1890" fmla="*/ 885555 h 6732226"/>
              <a:gd name="connsiteX1891" fmla="*/ 6025324 w 7412206"/>
              <a:gd name="connsiteY1891" fmla="*/ 857190 h 6732226"/>
              <a:gd name="connsiteX1892" fmla="*/ 6085464 w 7412206"/>
              <a:gd name="connsiteY1892" fmla="*/ 821032 h 6732226"/>
              <a:gd name="connsiteX1893" fmla="*/ 3290508 w 7412206"/>
              <a:gd name="connsiteY1893" fmla="*/ 818850 h 6732226"/>
              <a:gd name="connsiteX1894" fmla="*/ 3285353 w 7412206"/>
              <a:gd name="connsiteY1894" fmla="*/ 828513 h 6732226"/>
              <a:gd name="connsiteX1895" fmla="*/ 3307003 w 7412206"/>
              <a:gd name="connsiteY1895" fmla="*/ 831006 h 6732226"/>
              <a:gd name="connsiteX1896" fmla="*/ 3290508 w 7412206"/>
              <a:gd name="connsiteY1896" fmla="*/ 818850 h 6732226"/>
              <a:gd name="connsiteX1897" fmla="*/ 4614615 w 7412206"/>
              <a:gd name="connsiteY1897" fmla="*/ 812304 h 6732226"/>
              <a:gd name="connsiteX1898" fmla="*/ 4630767 w 7412206"/>
              <a:gd name="connsiteY1898" fmla="*/ 824149 h 6732226"/>
              <a:gd name="connsiteX1899" fmla="*/ 4609461 w 7412206"/>
              <a:gd name="connsiteY1899" fmla="*/ 822279 h 6732226"/>
              <a:gd name="connsiteX1900" fmla="*/ 4614615 w 7412206"/>
              <a:gd name="connsiteY1900" fmla="*/ 812304 h 6732226"/>
              <a:gd name="connsiteX1901" fmla="*/ 6979313 w 7412206"/>
              <a:gd name="connsiteY1901" fmla="*/ 811681 h 6732226"/>
              <a:gd name="connsiteX1902" fmla="*/ 6952165 w 7412206"/>
              <a:gd name="connsiteY1902" fmla="*/ 842851 h 6732226"/>
              <a:gd name="connsiteX1903" fmla="*/ 6979313 w 7412206"/>
              <a:gd name="connsiteY1903" fmla="*/ 811681 h 6732226"/>
              <a:gd name="connsiteX1904" fmla="*/ 4444162 w 7412206"/>
              <a:gd name="connsiteY1904" fmla="*/ 811681 h 6732226"/>
              <a:gd name="connsiteX1905" fmla="*/ 4441413 w 7412206"/>
              <a:gd name="connsiteY1905" fmla="*/ 828513 h 6732226"/>
              <a:gd name="connsiteX1906" fmla="*/ 4444162 w 7412206"/>
              <a:gd name="connsiteY1906" fmla="*/ 811681 h 6732226"/>
              <a:gd name="connsiteX1907" fmla="*/ 4206008 w 7412206"/>
              <a:gd name="connsiteY1907" fmla="*/ 802953 h 6732226"/>
              <a:gd name="connsiteX1908" fmla="*/ 4169237 w 7412206"/>
              <a:gd name="connsiteY1908" fmla="*/ 824460 h 6732226"/>
              <a:gd name="connsiteX1909" fmla="*/ 4209445 w 7412206"/>
              <a:gd name="connsiteY1909" fmla="*/ 845656 h 6732226"/>
              <a:gd name="connsiteX1910" fmla="*/ 4206008 w 7412206"/>
              <a:gd name="connsiteY1910" fmla="*/ 802953 h 6732226"/>
              <a:gd name="connsiteX1911" fmla="*/ 5736996 w 7412206"/>
              <a:gd name="connsiteY1911" fmla="*/ 802329 h 6732226"/>
              <a:gd name="connsiteX1912" fmla="*/ 5734247 w 7412206"/>
              <a:gd name="connsiteY1912" fmla="*/ 819473 h 6732226"/>
              <a:gd name="connsiteX1913" fmla="*/ 5736996 w 7412206"/>
              <a:gd name="connsiteY1913" fmla="*/ 802329 h 6732226"/>
              <a:gd name="connsiteX1914" fmla="*/ 4830775 w 7412206"/>
              <a:gd name="connsiteY1914" fmla="*/ 775211 h 6732226"/>
              <a:gd name="connsiteX1915" fmla="*/ 4841772 w 7412206"/>
              <a:gd name="connsiteY1915" fmla="*/ 778016 h 6732226"/>
              <a:gd name="connsiteX1916" fmla="*/ 4830088 w 7412206"/>
              <a:gd name="connsiteY1916" fmla="*/ 785186 h 6732226"/>
              <a:gd name="connsiteX1917" fmla="*/ 4830775 w 7412206"/>
              <a:gd name="connsiteY1917" fmla="*/ 775211 h 6732226"/>
              <a:gd name="connsiteX1918" fmla="*/ 6195434 w 7412206"/>
              <a:gd name="connsiteY1918" fmla="*/ 765548 h 6732226"/>
              <a:gd name="connsiteX1919" fmla="*/ 6239765 w 7412206"/>
              <a:gd name="connsiteY1919" fmla="*/ 792978 h 6732226"/>
              <a:gd name="connsiteX1920" fmla="*/ 6109520 w 7412206"/>
              <a:gd name="connsiteY1920" fmla="*/ 856254 h 6732226"/>
              <a:gd name="connsiteX1921" fmla="*/ 6178251 w 7412206"/>
              <a:gd name="connsiteY1921" fmla="*/ 769600 h 6732226"/>
              <a:gd name="connsiteX1922" fmla="*/ 6195434 w 7412206"/>
              <a:gd name="connsiteY1922" fmla="*/ 765548 h 6732226"/>
              <a:gd name="connsiteX1923" fmla="*/ 5835626 w 7412206"/>
              <a:gd name="connsiteY1923" fmla="*/ 765548 h 6732226"/>
              <a:gd name="connsiteX1924" fmla="*/ 5818443 w 7412206"/>
              <a:gd name="connsiteY1924" fmla="*/ 806382 h 6732226"/>
              <a:gd name="connsiteX1925" fmla="*/ 5811913 w 7412206"/>
              <a:gd name="connsiteY1925" fmla="*/ 780198 h 6732226"/>
              <a:gd name="connsiteX1926" fmla="*/ 5835626 w 7412206"/>
              <a:gd name="connsiteY1926" fmla="*/ 765548 h 6732226"/>
              <a:gd name="connsiteX1927" fmla="*/ 5228042 w 7412206"/>
              <a:gd name="connsiteY1927" fmla="*/ 765548 h 6732226"/>
              <a:gd name="connsiteX1928" fmla="*/ 5301928 w 7412206"/>
              <a:gd name="connsiteY1928" fmla="*/ 781445 h 6732226"/>
              <a:gd name="connsiteX1929" fmla="*/ 5183023 w 7412206"/>
              <a:gd name="connsiteY1929" fmla="*/ 837552 h 6732226"/>
              <a:gd name="connsiteX1930" fmla="*/ 5228042 w 7412206"/>
              <a:gd name="connsiteY1930" fmla="*/ 765548 h 6732226"/>
              <a:gd name="connsiteX1931" fmla="*/ 6291657 w 7412206"/>
              <a:gd name="connsiteY1931" fmla="*/ 756509 h 6732226"/>
              <a:gd name="connsiteX1932" fmla="*/ 6276880 w 7412206"/>
              <a:gd name="connsiteY1932" fmla="*/ 780198 h 6732226"/>
              <a:gd name="connsiteX1933" fmla="*/ 6291657 w 7412206"/>
              <a:gd name="connsiteY1933" fmla="*/ 756509 h 6732226"/>
              <a:gd name="connsiteX1934" fmla="*/ 6346986 w 7412206"/>
              <a:gd name="connsiteY1934" fmla="*/ 738118 h 6732226"/>
              <a:gd name="connsiteX1935" fmla="*/ 6346986 w 7412206"/>
              <a:gd name="connsiteY1935" fmla="*/ 738118 h 6732226"/>
              <a:gd name="connsiteX1936" fmla="*/ 5436297 w 7412206"/>
              <a:gd name="connsiteY1936" fmla="*/ 729079 h 6732226"/>
              <a:gd name="connsiteX1937" fmla="*/ 5464477 w 7412206"/>
              <a:gd name="connsiteY1937" fmla="*/ 742482 h 6732226"/>
              <a:gd name="connsiteX1938" fmla="*/ 5372721 w 7412206"/>
              <a:gd name="connsiteY1938" fmla="*/ 767107 h 6732226"/>
              <a:gd name="connsiteX1939" fmla="*/ 5436297 w 7412206"/>
              <a:gd name="connsiteY1939" fmla="*/ 729079 h 6732226"/>
              <a:gd name="connsiteX1940" fmla="*/ 3990192 w 7412206"/>
              <a:gd name="connsiteY1940" fmla="*/ 721598 h 6732226"/>
              <a:gd name="connsiteX1941" fmla="*/ 3954108 w 7412206"/>
              <a:gd name="connsiteY1941" fmla="*/ 743417 h 6732226"/>
              <a:gd name="connsiteX1942" fmla="*/ 3979195 w 7412206"/>
              <a:gd name="connsiteY1942" fmla="*/ 788303 h 6732226"/>
              <a:gd name="connsiteX1943" fmla="*/ 3990192 w 7412206"/>
              <a:gd name="connsiteY1943" fmla="*/ 721598 h 6732226"/>
              <a:gd name="connsiteX1944" fmla="*/ 5774799 w 7412206"/>
              <a:gd name="connsiteY1944" fmla="*/ 720039 h 6732226"/>
              <a:gd name="connsiteX1945" fmla="*/ 5799885 w 7412206"/>
              <a:gd name="connsiteY1945" fmla="*/ 737495 h 6732226"/>
              <a:gd name="connsiteX1946" fmla="*/ 5729780 w 7412206"/>
              <a:gd name="connsiteY1946" fmla="*/ 764613 h 6732226"/>
              <a:gd name="connsiteX1947" fmla="*/ 5774799 w 7412206"/>
              <a:gd name="connsiteY1947" fmla="*/ 720039 h 6732226"/>
              <a:gd name="connsiteX1948" fmla="*/ 5678575 w 7412206"/>
              <a:gd name="connsiteY1948" fmla="*/ 710065 h 6732226"/>
              <a:gd name="connsiteX1949" fmla="*/ 5715690 w 7412206"/>
              <a:gd name="connsiteY1949" fmla="*/ 728455 h 6732226"/>
              <a:gd name="connsiteX1950" fmla="*/ 5661048 w 7412206"/>
              <a:gd name="connsiteY1950" fmla="*/ 731572 h 6732226"/>
              <a:gd name="connsiteX1951" fmla="*/ 5678575 w 7412206"/>
              <a:gd name="connsiteY1951" fmla="*/ 710065 h 6732226"/>
              <a:gd name="connsiteX1952" fmla="*/ 2807671 w 7412206"/>
              <a:gd name="connsiteY1952" fmla="*/ 701025 h 6732226"/>
              <a:gd name="connsiteX1953" fmla="*/ 2804578 w 7412206"/>
              <a:gd name="connsiteY1953" fmla="*/ 717546 h 6732226"/>
              <a:gd name="connsiteX1954" fmla="*/ 2807671 w 7412206"/>
              <a:gd name="connsiteY1954" fmla="*/ 701025 h 6732226"/>
              <a:gd name="connsiteX1955" fmla="*/ 4096725 w 7412206"/>
              <a:gd name="connsiteY1955" fmla="*/ 688869 h 6732226"/>
              <a:gd name="connsiteX1956" fmla="*/ 4035898 w 7412206"/>
              <a:gd name="connsiteY1956" fmla="*/ 709129 h 6732226"/>
              <a:gd name="connsiteX1957" fmla="*/ 4115283 w 7412206"/>
              <a:gd name="connsiteY1957" fmla="*/ 691674 h 6732226"/>
              <a:gd name="connsiteX1958" fmla="*/ 4096725 w 7412206"/>
              <a:gd name="connsiteY1958" fmla="*/ 688869 h 6732226"/>
              <a:gd name="connsiteX1959" fmla="*/ 5521868 w 7412206"/>
              <a:gd name="connsiteY1959" fmla="*/ 682635 h 6732226"/>
              <a:gd name="connsiteX1960" fmla="*/ 5467914 w 7412206"/>
              <a:gd name="connsiteY1960" fmla="*/ 744976 h 6732226"/>
              <a:gd name="connsiteX1961" fmla="*/ 5521868 w 7412206"/>
              <a:gd name="connsiteY1961" fmla="*/ 682635 h 6732226"/>
              <a:gd name="connsiteX1962" fmla="*/ 4670288 w 7412206"/>
              <a:gd name="connsiteY1962" fmla="*/ 682635 h 6732226"/>
              <a:gd name="connsiteX1963" fmla="*/ 4637640 w 7412206"/>
              <a:gd name="connsiteY1963" fmla="*/ 747158 h 6732226"/>
              <a:gd name="connsiteX1964" fmla="*/ 4670288 w 7412206"/>
              <a:gd name="connsiteY1964" fmla="*/ 682635 h 6732226"/>
              <a:gd name="connsiteX1965" fmla="*/ 4465125 w 7412206"/>
              <a:gd name="connsiteY1965" fmla="*/ 682635 h 6732226"/>
              <a:gd name="connsiteX1966" fmla="*/ 4416669 w 7412206"/>
              <a:gd name="connsiteY1966" fmla="*/ 711312 h 6732226"/>
              <a:gd name="connsiteX1967" fmla="*/ 4465125 w 7412206"/>
              <a:gd name="connsiteY1967" fmla="*/ 682635 h 6732226"/>
              <a:gd name="connsiteX1968" fmla="*/ 5663110 w 7412206"/>
              <a:gd name="connsiteY1968" fmla="*/ 673595 h 6732226"/>
              <a:gd name="connsiteX1969" fmla="*/ 5648333 w 7412206"/>
              <a:gd name="connsiteY1969" fmla="*/ 697285 h 6732226"/>
              <a:gd name="connsiteX1970" fmla="*/ 5663110 w 7412206"/>
              <a:gd name="connsiteY1970" fmla="*/ 673595 h 6732226"/>
              <a:gd name="connsiteX1971" fmla="*/ 5477880 w 7412206"/>
              <a:gd name="connsiteY1971" fmla="*/ 664244 h 6732226"/>
              <a:gd name="connsiteX1972" fmla="*/ 5432173 w 7412206"/>
              <a:gd name="connsiteY1972" fmla="*/ 676400 h 6732226"/>
              <a:gd name="connsiteX1973" fmla="*/ 5477880 w 7412206"/>
              <a:gd name="connsiteY1973" fmla="*/ 664244 h 6732226"/>
              <a:gd name="connsiteX1974" fmla="*/ 4302232 w 7412206"/>
              <a:gd name="connsiteY1974" fmla="*/ 664244 h 6732226"/>
              <a:gd name="connsiteX1975" fmla="*/ 4299139 w 7412206"/>
              <a:gd name="connsiteY1975" fmla="*/ 680764 h 6732226"/>
              <a:gd name="connsiteX1976" fmla="*/ 4302232 w 7412206"/>
              <a:gd name="connsiteY1976" fmla="*/ 664244 h 6732226"/>
              <a:gd name="connsiteX1977" fmla="*/ 5625652 w 7412206"/>
              <a:gd name="connsiteY1977" fmla="*/ 636814 h 6732226"/>
              <a:gd name="connsiteX1978" fmla="*/ 5651770 w 7412206"/>
              <a:gd name="connsiteY1978" fmla="*/ 662997 h 6732226"/>
              <a:gd name="connsiteX1979" fmla="*/ 5620841 w 7412206"/>
              <a:gd name="connsiteY1979" fmla="*/ 651776 h 6732226"/>
              <a:gd name="connsiteX1980" fmla="*/ 5550735 w 7412206"/>
              <a:gd name="connsiteY1980" fmla="*/ 678582 h 6732226"/>
              <a:gd name="connsiteX1981" fmla="*/ 5625652 w 7412206"/>
              <a:gd name="connsiteY1981" fmla="*/ 636814 h 6732226"/>
              <a:gd name="connsiteX1982" fmla="*/ 2985342 w 7412206"/>
              <a:gd name="connsiteY1982" fmla="*/ 618112 h 6732226"/>
              <a:gd name="connsiteX1983" fmla="*/ 2982592 w 7412206"/>
              <a:gd name="connsiteY1983" fmla="*/ 634944 h 6732226"/>
              <a:gd name="connsiteX1984" fmla="*/ 2985342 w 7412206"/>
              <a:gd name="connsiteY1984" fmla="*/ 618112 h 6732226"/>
              <a:gd name="connsiteX1985" fmla="*/ 4171986 w 7412206"/>
              <a:gd name="connsiteY1985" fmla="*/ 612813 h 6732226"/>
              <a:gd name="connsiteX1986" fmla="*/ 4169237 w 7412206"/>
              <a:gd name="connsiteY1986" fmla="*/ 629645 h 6732226"/>
              <a:gd name="connsiteX1987" fmla="*/ 4171986 w 7412206"/>
              <a:gd name="connsiteY1987" fmla="*/ 612813 h 6732226"/>
              <a:gd name="connsiteX1988" fmla="*/ 3020738 w 7412206"/>
              <a:gd name="connsiteY1988" fmla="*/ 599721 h 6732226"/>
              <a:gd name="connsiteX1989" fmla="*/ 3018333 w 7412206"/>
              <a:gd name="connsiteY1989" fmla="*/ 616241 h 6732226"/>
              <a:gd name="connsiteX1990" fmla="*/ 3020738 w 7412206"/>
              <a:gd name="connsiteY1990" fmla="*/ 599721 h 6732226"/>
              <a:gd name="connsiteX1991" fmla="*/ 3117649 w 7412206"/>
              <a:gd name="connsiteY1991" fmla="*/ 553589 h 6732226"/>
              <a:gd name="connsiteX1992" fmla="*/ 3093250 w 7412206"/>
              <a:gd name="connsiteY1992" fmla="*/ 567927 h 6732226"/>
              <a:gd name="connsiteX1993" fmla="*/ 3117649 w 7412206"/>
              <a:gd name="connsiteY1993" fmla="*/ 553589 h 6732226"/>
              <a:gd name="connsiteX1994" fmla="*/ 4373025 w 7412206"/>
              <a:gd name="connsiteY1994" fmla="*/ 544238 h 6732226"/>
              <a:gd name="connsiteX1995" fmla="*/ 4370276 w 7412206"/>
              <a:gd name="connsiteY1995" fmla="*/ 561070 h 6732226"/>
              <a:gd name="connsiteX1996" fmla="*/ 4373025 w 7412206"/>
              <a:gd name="connsiteY1996" fmla="*/ 544238 h 6732226"/>
              <a:gd name="connsiteX1997" fmla="*/ 3131395 w 7412206"/>
              <a:gd name="connsiteY1997" fmla="*/ 534886 h 6732226"/>
              <a:gd name="connsiteX1998" fmla="*/ 3131395 w 7412206"/>
              <a:gd name="connsiteY1998" fmla="*/ 534886 h 6732226"/>
              <a:gd name="connsiteX1999" fmla="*/ 3322468 w 7412206"/>
              <a:gd name="connsiteY1999" fmla="*/ 525847 h 6732226"/>
              <a:gd name="connsiteX2000" fmla="*/ 3261641 w 7412206"/>
              <a:gd name="connsiteY2000" fmla="*/ 562316 h 6732226"/>
              <a:gd name="connsiteX2001" fmla="*/ 3322468 w 7412206"/>
              <a:gd name="connsiteY2001" fmla="*/ 525847 h 6732226"/>
              <a:gd name="connsiteX2002" fmla="*/ 3578148 w 7412206"/>
              <a:gd name="connsiteY2002" fmla="*/ 498105 h 6732226"/>
              <a:gd name="connsiteX2003" fmla="*/ 3575743 w 7412206"/>
              <a:gd name="connsiteY2003" fmla="*/ 514937 h 6732226"/>
              <a:gd name="connsiteX2004" fmla="*/ 3578148 w 7412206"/>
              <a:gd name="connsiteY2004" fmla="*/ 498105 h 6732226"/>
              <a:gd name="connsiteX2005" fmla="*/ 3649972 w 7412206"/>
              <a:gd name="connsiteY2005" fmla="*/ 475039 h 6732226"/>
              <a:gd name="connsiteX2006" fmla="*/ 3647223 w 7412206"/>
              <a:gd name="connsiteY2006" fmla="*/ 491871 h 6732226"/>
              <a:gd name="connsiteX2007" fmla="*/ 3649972 w 7412206"/>
              <a:gd name="connsiteY2007" fmla="*/ 475039 h 6732226"/>
              <a:gd name="connsiteX2008" fmla="*/ 3519383 w 7412206"/>
              <a:gd name="connsiteY2008" fmla="*/ 470363 h 6732226"/>
              <a:gd name="connsiteX2009" fmla="*/ 3516290 w 7412206"/>
              <a:gd name="connsiteY2009" fmla="*/ 487195 h 6732226"/>
              <a:gd name="connsiteX2010" fmla="*/ 3519383 w 7412206"/>
              <a:gd name="connsiteY2010" fmla="*/ 470363 h 6732226"/>
              <a:gd name="connsiteX2011" fmla="*/ 3464742 w 7412206"/>
              <a:gd name="connsiteY2011" fmla="*/ 461324 h 6732226"/>
              <a:gd name="connsiteX2012" fmla="*/ 3483299 w 7412206"/>
              <a:gd name="connsiteY2012" fmla="*/ 480026 h 6732226"/>
              <a:gd name="connsiteX2013" fmla="*/ 3403915 w 7412206"/>
              <a:gd name="connsiteY2013" fmla="*/ 497482 h 6732226"/>
              <a:gd name="connsiteX2014" fmla="*/ 3464742 w 7412206"/>
              <a:gd name="connsiteY2014" fmla="*/ 461324 h 6732226"/>
              <a:gd name="connsiteX2015" fmla="*/ 3112494 w 7412206"/>
              <a:gd name="connsiteY2015" fmla="*/ 461324 h 6732226"/>
              <a:gd name="connsiteX2016" fmla="*/ 3122117 w 7412206"/>
              <a:gd name="connsiteY2016" fmla="*/ 465064 h 6732226"/>
              <a:gd name="connsiteX2017" fmla="*/ 3097717 w 7412206"/>
              <a:gd name="connsiteY2017" fmla="*/ 479403 h 6732226"/>
              <a:gd name="connsiteX2018" fmla="*/ 3112494 w 7412206"/>
              <a:gd name="connsiteY2018" fmla="*/ 461324 h 6732226"/>
              <a:gd name="connsiteX2019" fmla="*/ 3827986 w 7412206"/>
              <a:gd name="connsiteY2019" fmla="*/ 387761 h 6732226"/>
              <a:gd name="connsiteX2020" fmla="*/ 3816646 w 7412206"/>
              <a:gd name="connsiteY2020" fmla="*/ 390255 h 6732226"/>
              <a:gd name="connsiteX2021" fmla="*/ 3823175 w 7412206"/>
              <a:gd name="connsiteY2021" fmla="*/ 416438 h 6732226"/>
              <a:gd name="connsiteX2022" fmla="*/ 3823175 w 7412206"/>
              <a:gd name="connsiteY2022" fmla="*/ 416438 h 6732226"/>
              <a:gd name="connsiteX2023" fmla="*/ 3832454 w 7412206"/>
              <a:gd name="connsiteY2023" fmla="*/ 425790 h 6732226"/>
              <a:gd name="connsiteX2024" fmla="*/ 3856510 w 7412206"/>
              <a:gd name="connsiteY2024" fmla="*/ 411139 h 6732226"/>
              <a:gd name="connsiteX2025" fmla="*/ 3859603 w 7412206"/>
              <a:gd name="connsiteY2025" fmla="*/ 394619 h 6732226"/>
              <a:gd name="connsiteX2026" fmla="*/ 3827986 w 7412206"/>
              <a:gd name="connsiteY2026" fmla="*/ 387761 h 6732226"/>
              <a:gd name="connsiteX2027" fmla="*/ 3933832 w 7412206"/>
              <a:gd name="connsiteY2027" fmla="*/ 353162 h 6732226"/>
              <a:gd name="connsiteX2028" fmla="*/ 3950671 w 7412206"/>
              <a:gd name="connsiteY2028" fmla="*/ 369994 h 6732226"/>
              <a:gd name="connsiteX2029" fmla="*/ 3950671 w 7412206"/>
              <a:gd name="connsiteY2029" fmla="*/ 369994 h 6732226"/>
              <a:gd name="connsiteX2030" fmla="*/ 3933832 w 7412206"/>
              <a:gd name="connsiteY2030" fmla="*/ 353162 h 6732226"/>
              <a:gd name="connsiteX2031" fmla="*/ 4026276 w 7412206"/>
              <a:gd name="connsiteY2031" fmla="*/ 309523 h 6732226"/>
              <a:gd name="connsiteX2032" fmla="*/ 4002907 w 7412206"/>
              <a:gd name="connsiteY2032" fmla="*/ 383709 h 6732226"/>
              <a:gd name="connsiteX2033" fmla="*/ 4075762 w 7412206"/>
              <a:gd name="connsiteY2033" fmla="*/ 340071 h 6732226"/>
              <a:gd name="connsiteX2034" fmla="*/ 4026276 w 7412206"/>
              <a:gd name="connsiteY2034" fmla="*/ 309523 h 6732226"/>
              <a:gd name="connsiteX2035" fmla="*/ 3729701 w 7412206"/>
              <a:gd name="connsiteY2035" fmla="*/ 175179 h 6732226"/>
              <a:gd name="connsiteX2036" fmla="*/ 3715267 w 7412206"/>
              <a:gd name="connsiteY2036" fmla="*/ 199180 h 6732226"/>
              <a:gd name="connsiteX2037" fmla="*/ 3729701 w 7412206"/>
              <a:gd name="connsiteY2037" fmla="*/ 175179 h 6732226"/>
              <a:gd name="connsiteX2038" fmla="*/ 4518735 w 7412206"/>
              <a:gd name="connsiteY2038" fmla="*/ 105045 h 6732226"/>
              <a:gd name="connsiteX2039" fmla="*/ 4515986 w 7412206"/>
              <a:gd name="connsiteY2039" fmla="*/ 121565 h 6732226"/>
              <a:gd name="connsiteX2040" fmla="*/ 4518735 w 7412206"/>
              <a:gd name="connsiteY2040" fmla="*/ 105045 h 6732226"/>
              <a:gd name="connsiteX2041" fmla="*/ 4281956 w 7412206"/>
              <a:gd name="connsiteY2041" fmla="*/ 46132 h 6732226"/>
              <a:gd name="connsiteX2042" fmla="*/ 4269928 w 7412206"/>
              <a:gd name="connsiteY2042" fmla="*/ 49873 h 6732226"/>
              <a:gd name="connsiteX2043" fmla="*/ 4281956 w 7412206"/>
              <a:gd name="connsiteY2043" fmla="*/ 46132 h 6732226"/>
              <a:gd name="connsiteX2044" fmla="*/ 4221816 w 7412206"/>
              <a:gd name="connsiteY2044" fmla="*/ 18703 h 6732226"/>
              <a:gd name="connsiteX2045" fmla="*/ 4247934 w 7412206"/>
              <a:gd name="connsiteY2045" fmla="*/ 26807 h 6732226"/>
              <a:gd name="connsiteX2046" fmla="*/ 4266835 w 7412206"/>
              <a:gd name="connsiteY2046" fmla="*/ 45509 h 6732226"/>
              <a:gd name="connsiteX2047" fmla="*/ 4197073 w 7412206"/>
              <a:gd name="connsiteY2047" fmla="*/ 72316 h 6732226"/>
              <a:gd name="connsiteX2048" fmla="*/ 4259275 w 7412206"/>
              <a:gd name="connsiteY2048" fmla="*/ 155229 h 6732226"/>
              <a:gd name="connsiteX2049" fmla="*/ 4304981 w 7412206"/>
              <a:gd name="connsiteY2049" fmla="*/ 142761 h 6732226"/>
              <a:gd name="connsiteX2050" fmla="*/ 4381616 w 7412206"/>
              <a:gd name="connsiteY2050" fmla="*/ 141826 h 6732226"/>
              <a:gd name="connsiteX2051" fmla="*/ 4449660 w 7412206"/>
              <a:gd name="connsiteY2051" fmla="*/ 191075 h 6732226"/>
              <a:gd name="connsiteX2052" fmla="*/ 4455159 w 7412206"/>
              <a:gd name="connsiteY2052" fmla="*/ 158035 h 6732226"/>
              <a:gd name="connsiteX2053" fmla="*/ 4442100 w 7412206"/>
              <a:gd name="connsiteY2053" fmla="*/ 105668 h 6732226"/>
              <a:gd name="connsiteX2054" fmla="*/ 4517361 w 7412206"/>
              <a:gd name="connsiteY2054" fmla="*/ 45509 h 6732226"/>
              <a:gd name="connsiteX2055" fmla="*/ 4567191 w 7412206"/>
              <a:gd name="connsiteY2055" fmla="*/ 75745 h 6732226"/>
              <a:gd name="connsiteX2056" fmla="*/ 4568222 w 7412206"/>
              <a:gd name="connsiteY2056" fmla="*/ 135280 h 6732226"/>
              <a:gd name="connsiteX2057" fmla="*/ 4629736 w 7412206"/>
              <a:gd name="connsiteY2057" fmla="*/ 158658 h 6732226"/>
              <a:gd name="connsiteX2058" fmla="*/ 4559630 w 7412206"/>
              <a:gd name="connsiteY2058" fmla="*/ 185465 h 6732226"/>
              <a:gd name="connsiteX2059" fmla="*/ 4556194 w 7412206"/>
              <a:gd name="connsiteY2059" fmla="*/ 142449 h 6732226"/>
              <a:gd name="connsiteX2060" fmla="*/ 4510144 w 7412206"/>
              <a:gd name="connsiteY2060" fmla="*/ 154918 h 6732226"/>
              <a:gd name="connsiteX2061" fmla="*/ 4516673 w 7412206"/>
              <a:gd name="connsiteY2061" fmla="*/ 181101 h 6732226"/>
              <a:gd name="connsiteX2062" fmla="*/ 4447598 w 7412206"/>
              <a:gd name="connsiteY2062" fmla="*/ 267443 h 6732226"/>
              <a:gd name="connsiteX2063" fmla="*/ 4357217 w 7412206"/>
              <a:gd name="connsiteY2063" fmla="*/ 351604 h 6732226"/>
              <a:gd name="connsiteX2064" fmla="*/ 4268897 w 7412206"/>
              <a:gd name="connsiteY2064" fmla="*/ 359708 h 6732226"/>
              <a:gd name="connsiteX2065" fmla="*/ 4159958 w 7412206"/>
              <a:gd name="connsiteY2065" fmla="*/ 424854 h 6732226"/>
              <a:gd name="connsiteX2066" fmla="*/ 4166488 w 7412206"/>
              <a:gd name="connsiteY2066" fmla="*/ 451038 h 6732226"/>
              <a:gd name="connsiteX2067" fmla="*/ 4139339 w 7412206"/>
              <a:gd name="connsiteY2067" fmla="*/ 482208 h 6732226"/>
              <a:gd name="connsiteX2068" fmla="*/ 4188825 w 7412206"/>
              <a:gd name="connsiteY2068" fmla="*/ 512444 h 6732226"/>
              <a:gd name="connsiteX2069" fmla="*/ 4195355 w 7412206"/>
              <a:gd name="connsiteY2069" fmla="*/ 538627 h 6732226"/>
              <a:gd name="connsiteX2070" fmla="*/ 4189856 w 7412206"/>
              <a:gd name="connsiteY2070" fmla="*/ 572291 h 6732226"/>
              <a:gd name="connsiteX2071" fmla="*/ 4229720 w 7412206"/>
              <a:gd name="connsiteY2071" fmla="*/ 592864 h 6732226"/>
              <a:gd name="connsiteX2072" fmla="*/ 4184358 w 7412206"/>
              <a:gd name="connsiteY2072" fmla="*/ 605332 h 6732226"/>
              <a:gd name="connsiteX2073" fmla="*/ 4242779 w 7412206"/>
              <a:gd name="connsiteY2073" fmla="*/ 645542 h 6732226"/>
              <a:gd name="connsiteX2074" fmla="*/ 4158240 w 7412206"/>
              <a:gd name="connsiteY2074" fmla="*/ 696038 h 6732226"/>
              <a:gd name="connsiteX2075" fmla="*/ 4192605 w 7412206"/>
              <a:gd name="connsiteY2075" fmla="*/ 750275 h 6732226"/>
              <a:gd name="connsiteX2076" fmla="*/ 4116314 w 7412206"/>
              <a:gd name="connsiteY2076" fmla="*/ 751210 h 6732226"/>
              <a:gd name="connsiteX2077" fmla="*/ 4083666 w 7412206"/>
              <a:gd name="connsiteY2077" fmla="*/ 815733 h 6732226"/>
              <a:gd name="connsiteX2078" fmla="*/ 4153429 w 7412206"/>
              <a:gd name="connsiteY2078" fmla="*/ 788926 h 6732226"/>
              <a:gd name="connsiteX2079" fmla="*/ 4175079 w 7412206"/>
              <a:gd name="connsiteY2079" fmla="*/ 791108 h 6732226"/>
              <a:gd name="connsiteX2080" fmla="*/ 4199479 w 7412206"/>
              <a:gd name="connsiteY2080" fmla="*/ 776770 h 6732226"/>
              <a:gd name="connsiteX2081" fmla="*/ 4220785 w 7412206"/>
              <a:gd name="connsiteY2081" fmla="*/ 778952 h 6732226"/>
              <a:gd name="connsiteX2082" fmla="*/ 4223535 w 7412206"/>
              <a:gd name="connsiteY2082" fmla="*/ 762119 h 6732226"/>
              <a:gd name="connsiteX2083" fmla="*/ 4278863 w 7412206"/>
              <a:gd name="connsiteY2083" fmla="*/ 759002 h 6732226"/>
              <a:gd name="connsiteX2084" fmla="*/ 4341752 w 7412206"/>
              <a:gd name="connsiteY2084" fmla="*/ 706324 h 6732226"/>
              <a:gd name="connsiteX2085" fmla="*/ 4324226 w 7412206"/>
              <a:gd name="connsiteY2085" fmla="*/ 746846 h 6732226"/>
              <a:gd name="connsiteX2086" fmla="*/ 4429728 w 7412206"/>
              <a:gd name="connsiteY2086" fmla="*/ 834123 h 6732226"/>
              <a:gd name="connsiteX2087" fmla="*/ 4353437 w 7412206"/>
              <a:gd name="connsiteY2087" fmla="*/ 834747 h 6732226"/>
              <a:gd name="connsiteX2088" fmla="*/ 4371650 w 7412206"/>
              <a:gd name="connsiteY2088" fmla="*/ 853449 h 6732226"/>
              <a:gd name="connsiteX2089" fmla="*/ 4246903 w 7412206"/>
              <a:gd name="connsiteY2089" fmla="*/ 883373 h 6732226"/>
              <a:gd name="connsiteX2090" fmla="*/ 4348625 w 7412206"/>
              <a:gd name="connsiteY2090" fmla="*/ 927323 h 6732226"/>
              <a:gd name="connsiteX2091" fmla="*/ 4392613 w 7412206"/>
              <a:gd name="connsiteY2091" fmla="*/ 991535 h 6732226"/>
              <a:gd name="connsiteX2092" fmla="*/ 4493305 w 7412206"/>
              <a:gd name="connsiteY2092" fmla="*/ 976261 h 6732226"/>
              <a:gd name="connsiteX2093" fmla="*/ 4591934 w 7412206"/>
              <a:gd name="connsiteY2093" fmla="*/ 1036732 h 6732226"/>
              <a:gd name="connsiteX2094" fmla="*/ 4589528 w 7412206"/>
              <a:gd name="connsiteY2094" fmla="*/ 1053564 h 6732226"/>
              <a:gd name="connsiteX2095" fmla="*/ 4648294 w 7412206"/>
              <a:gd name="connsiteY2095" fmla="*/ 1093462 h 6732226"/>
              <a:gd name="connsiteX2096" fmla="*/ 4712557 w 7412206"/>
              <a:gd name="connsiteY2096" fmla="*/ 1099696 h 6732226"/>
              <a:gd name="connsiteX2097" fmla="*/ 4779570 w 7412206"/>
              <a:gd name="connsiteY2097" fmla="*/ 1089722 h 6732226"/>
              <a:gd name="connsiteX2098" fmla="*/ 4763762 w 7412206"/>
              <a:gd name="connsiteY2098" fmla="*/ 1054187 h 6732226"/>
              <a:gd name="connsiteX2099" fmla="*/ 4806375 w 7412206"/>
              <a:gd name="connsiteY2099" fmla="*/ 1058551 h 6732226"/>
              <a:gd name="connsiteX2100" fmla="*/ 4985764 w 7412206"/>
              <a:gd name="connsiteY2100" fmla="*/ 966286 h 6732226"/>
              <a:gd name="connsiteX2101" fmla="*/ 4962395 w 7412206"/>
              <a:gd name="connsiteY2101" fmla="*/ 1040472 h 6732226"/>
              <a:gd name="connsiteX2102" fmla="*/ 4974423 w 7412206"/>
              <a:gd name="connsiteY2102" fmla="*/ 1032991 h 6732226"/>
              <a:gd name="connsiteX2103" fmla="*/ 5008102 w 7412206"/>
              <a:gd name="connsiteY2103" fmla="*/ 1028004 h 6732226"/>
              <a:gd name="connsiteX2104" fmla="*/ 5079582 w 7412206"/>
              <a:gd name="connsiteY2104" fmla="*/ 1119957 h 6732226"/>
              <a:gd name="connsiteX2105" fmla="*/ 5140409 w 7412206"/>
              <a:gd name="connsiteY2105" fmla="*/ 1083799 h 6732226"/>
              <a:gd name="connsiteX2106" fmla="*/ 5218076 w 7412206"/>
              <a:gd name="connsiteY2106" fmla="*/ 1142400 h 6732226"/>
              <a:gd name="connsiteX2107" fmla="*/ 5205704 w 7412206"/>
              <a:gd name="connsiteY2107" fmla="*/ 1149569 h 6732226"/>
              <a:gd name="connsiteX2108" fmla="*/ 5224605 w 7412206"/>
              <a:gd name="connsiteY2108" fmla="*/ 1168583 h 6732226"/>
              <a:gd name="connsiteX2109" fmla="*/ 5212577 w 7412206"/>
              <a:gd name="connsiteY2109" fmla="*/ 1176064 h 6732226"/>
              <a:gd name="connsiteX2110" fmla="*/ 5197456 w 7412206"/>
              <a:gd name="connsiteY2110" fmla="*/ 1199754 h 6732226"/>
              <a:gd name="connsiteX2111" fmla="*/ 5237664 w 7412206"/>
              <a:gd name="connsiteY2111" fmla="*/ 1220638 h 6732226"/>
              <a:gd name="connsiteX2112" fmla="*/ 5236633 w 7412206"/>
              <a:gd name="connsiteY2112" fmla="*/ 1161102 h 6732226"/>
              <a:gd name="connsiteX2113" fmla="*/ 5286120 w 7412206"/>
              <a:gd name="connsiteY2113" fmla="*/ 1191649 h 6732226"/>
              <a:gd name="connsiteX2114" fmla="*/ 5370659 w 7412206"/>
              <a:gd name="connsiteY2114" fmla="*/ 1141153 h 6732226"/>
              <a:gd name="connsiteX2115" fmla="*/ 5388529 w 7412206"/>
              <a:gd name="connsiteY2115" fmla="*/ 1100320 h 6732226"/>
              <a:gd name="connsiteX2116" fmla="*/ 5502279 w 7412206"/>
              <a:gd name="connsiteY2116" fmla="*/ 1137101 h 6732226"/>
              <a:gd name="connsiteX2117" fmla="*/ 5583382 w 7412206"/>
              <a:gd name="connsiteY2117" fmla="*/ 1043901 h 6732226"/>
              <a:gd name="connsiteX2118" fmla="*/ 5646958 w 7412206"/>
              <a:gd name="connsiteY2118" fmla="*/ 990288 h 6732226"/>
              <a:gd name="connsiteX2119" fmla="*/ 5689572 w 7412206"/>
              <a:gd name="connsiteY2119" fmla="*/ 995275 h 6732226"/>
              <a:gd name="connsiteX2120" fmla="*/ 5732529 w 7412206"/>
              <a:gd name="connsiteY2120" fmla="*/ 999639 h 6732226"/>
              <a:gd name="connsiteX2121" fmla="*/ 5767238 w 7412206"/>
              <a:gd name="connsiteY2121" fmla="*/ 1053564 h 6732226"/>
              <a:gd name="connsiteX2122" fmla="*/ 5834251 w 7412206"/>
              <a:gd name="connsiteY2122" fmla="*/ 1043589 h 6732226"/>
              <a:gd name="connsiteX2123" fmla="*/ 5792669 w 7412206"/>
              <a:gd name="connsiteY2123" fmla="*/ 1098449 h 6732226"/>
              <a:gd name="connsiteX2124" fmla="*/ 5713284 w 7412206"/>
              <a:gd name="connsiteY2124" fmla="*/ 1116217 h 6732226"/>
              <a:gd name="connsiteX2125" fmla="*/ 5729092 w 7412206"/>
              <a:gd name="connsiteY2125" fmla="*/ 1151751 h 6732226"/>
              <a:gd name="connsiteX2126" fmla="*/ 5649708 w 7412206"/>
              <a:gd name="connsiteY2126" fmla="*/ 1168895 h 6732226"/>
              <a:gd name="connsiteX2127" fmla="*/ 5564825 w 7412206"/>
              <a:gd name="connsiteY2127" fmla="*/ 1220014 h 6732226"/>
              <a:gd name="connsiteX2128" fmla="*/ 5510183 w 7412206"/>
              <a:gd name="connsiteY2128" fmla="*/ 1222820 h 6732226"/>
              <a:gd name="connsiteX2129" fmla="*/ 5436985 w 7412206"/>
              <a:gd name="connsiteY2129" fmla="*/ 1266459 h 6732226"/>
              <a:gd name="connsiteX2130" fmla="*/ 5412929 w 7412206"/>
              <a:gd name="connsiteY2130" fmla="*/ 1280797 h 6732226"/>
              <a:gd name="connsiteX2131" fmla="*/ 5391622 w 7412206"/>
              <a:gd name="connsiteY2131" fmla="*/ 1278615 h 6732226"/>
              <a:gd name="connsiteX2132" fmla="*/ 5376501 w 7412206"/>
              <a:gd name="connsiteY2132" fmla="*/ 1302616 h 6732226"/>
              <a:gd name="connsiteX2133" fmla="*/ 5331138 w 7412206"/>
              <a:gd name="connsiteY2133" fmla="*/ 1315085 h 6732226"/>
              <a:gd name="connsiteX2134" fmla="*/ 5365504 w 7412206"/>
              <a:gd name="connsiteY2134" fmla="*/ 1369321 h 6732226"/>
              <a:gd name="connsiteX2135" fmla="*/ 5304677 w 7412206"/>
              <a:gd name="connsiteY2135" fmla="*/ 1405479 h 6732226"/>
              <a:gd name="connsiteX2136" fmla="*/ 5413960 w 7412206"/>
              <a:gd name="connsiteY2136" fmla="*/ 1340333 h 6732226"/>
              <a:gd name="connsiteX2137" fmla="*/ 5483722 w 7412206"/>
              <a:gd name="connsiteY2137" fmla="*/ 1313526 h 6732226"/>
              <a:gd name="connsiteX2138" fmla="*/ 5538019 w 7412206"/>
              <a:gd name="connsiteY2138" fmla="*/ 1250873 h 6732226"/>
              <a:gd name="connsiteX2139" fmla="*/ 5639398 w 7412206"/>
              <a:gd name="connsiteY2139" fmla="*/ 1295135 h 6732226"/>
              <a:gd name="connsiteX2140" fmla="*/ 5716033 w 7412206"/>
              <a:gd name="connsiteY2140" fmla="*/ 1294512 h 6732226"/>
              <a:gd name="connsiteX2141" fmla="*/ 5727374 w 7412206"/>
              <a:gd name="connsiteY2141" fmla="*/ 1227807 h 6732226"/>
              <a:gd name="connsiteX2142" fmla="*/ 5775830 w 7412206"/>
              <a:gd name="connsiteY2142" fmla="*/ 1198507 h 6732226"/>
              <a:gd name="connsiteX2143" fmla="*/ 5809164 w 7412206"/>
              <a:gd name="connsiteY2143" fmla="*/ 1193831 h 6732226"/>
              <a:gd name="connsiteX2144" fmla="*/ 5840093 w 7412206"/>
              <a:gd name="connsiteY2144" fmla="*/ 1205364 h 6732226"/>
              <a:gd name="connsiteX2145" fmla="*/ 5795418 w 7412206"/>
              <a:gd name="connsiteY2145" fmla="*/ 1277057 h 6732226"/>
              <a:gd name="connsiteX2146" fmla="*/ 5817068 w 7412206"/>
              <a:gd name="connsiteY2146" fmla="*/ 1279238 h 6732226"/>
              <a:gd name="connsiteX2147" fmla="*/ 5831846 w 7412206"/>
              <a:gd name="connsiteY2147" fmla="*/ 1255237 h 6732226"/>
              <a:gd name="connsiteX2148" fmla="*/ 5852809 w 7412206"/>
              <a:gd name="connsiteY2148" fmla="*/ 1257419 h 6732226"/>
              <a:gd name="connsiteX2149" fmla="*/ 5868273 w 7412206"/>
              <a:gd name="connsiteY2149" fmla="*/ 1233418 h 6732226"/>
              <a:gd name="connsiteX2150" fmla="*/ 5940785 w 7412206"/>
              <a:gd name="connsiteY2150" fmla="*/ 1190091 h 6732226"/>
              <a:gd name="connsiteX2151" fmla="*/ 5982711 w 7412206"/>
              <a:gd name="connsiteY2151" fmla="*/ 1134919 h 6732226"/>
              <a:gd name="connsiteX2152" fmla="*/ 6131514 w 7412206"/>
              <a:gd name="connsiteY2152" fmla="*/ 1090657 h 6732226"/>
              <a:gd name="connsiteX2153" fmla="*/ 6320868 w 7412206"/>
              <a:gd name="connsiteY2153" fmla="*/ 1067279 h 6732226"/>
              <a:gd name="connsiteX2154" fmla="*/ 6360389 w 7412206"/>
              <a:gd name="connsiteY2154" fmla="*/ 1028939 h 6732226"/>
              <a:gd name="connsiteX2155" fmla="*/ 6306435 w 7412206"/>
              <a:gd name="connsiteY2155" fmla="*/ 1090968 h 6732226"/>
              <a:gd name="connsiteX2156" fmla="*/ 6272413 w 7412206"/>
              <a:gd name="connsiteY2156" fmla="*/ 1096267 h 6732226"/>
              <a:gd name="connsiteX2157" fmla="*/ 6229799 w 7412206"/>
              <a:gd name="connsiteY2157" fmla="*/ 1091904 h 6732226"/>
              <a:gd name="connsiteX2158" fmla="*/ 6257636 w 7412206"/>
              <a:gd name="connsiteY2158" fmla="*/ 1120269 h 6732226"/>
              <a:gd name="connsiteX2159" fmla="*/ 6116049 w 7412206"/>
              <a:gd name="connsiteY2159" fmla="*/ 1249938 h 6732226"/>
              <a:gd name="connsiteX2160" fmla="*/ 6058315 w 7412206"/>
              <a:gd name="connsiteY2160" fmla="*/ 1269887 h 6732226"/>
              <a:gd name="connsiteX2161" fmla="*/ 6110551 w 7412206"/>
              <a:gd name="connsiteY2161" fmla="*/ 1283291 h 6732226"/>
              <a:gd name="connsiteX2162" fmla="*/ 6104709 w 7412206"/>
              <a:gd name="connsiteY2162" fmla="*/ 1316955 h 6732226"/>
              <a:gd name="connsiteX2163" fmla="*/ 6205743 w 7412206"/>
              <a:gd name="connsiteY2163" fmla="*/ 1301681 h 6732226"/>
              <a:gd name="connsiteX2164" fmla="*/ 6228081 w 7412206"/>
              <a:gd name="connsiteY2164" fmla="*/ 1363399 h 6732226"/>
              <a:gd name="connsiteX2165" fmla="*/ 6118111 w 7412206"/>
              <a:gd name="connsiteY2165" fmla="*/ 1369010 h 6732226"/>
              <a:gd name="connsiteX2166" fmla="*/ 6162099 w 7412206"/>
              <a:gd name="connsiteY2166" fmla="*/ 1432597 h 6732226"/>
              <a:gd name="connsiteX2167" fmla="*/ 6392349 w 7412206"/>
              <a:gd name="connsiteY2167" fmla="*/ 1295135 h 6732226"/>
              <a:gd name="connsiteX2168" fmla="*/ 6276537 w 7412206"/>
              <a:gd name="connsiteY2168" fmla="*/ 1334099 h 6732226"/>
              <a:gd name="connsiteX2169" fmla="*/ 6327741 w 7412206"/>
              <a:gd name="connsiteY2169" fmla="*/ 1288590 h 6732226"/>
              <a:gd name="connsiteX2170" fmla="*/ 6330834 w 7412206"/>
              <a:gd name="connsiteY2170" fmla="*/ 1271758 h 6732226"/>
              <a:gd name="connsiteX2171" fmla="*/ 6376197 w 7412206"/>
              <a:gd name="connsiteY2171" fmla="*/ 1259601 h 6732226"/>
              <a:gd name="connsiteX2172" fmla="*/ 6418123 w 7412206"/>
              <a:gd name="connsiteY2172" fmla="*/ 1204118 h 6732226"/>
              <a:gd name="connsiteX2173" fmla="*/ 6500257 w 7412206"/>
              <a:gd name="connsiteY2173" fmla="*/ 1170142 h 6732226"/>
              <a:gd name="connsiteX2174" fmla="*/ 6493727 w 7412206"/>
              <a:gd name="connsiteY2174" fmla="*/ 1143647 h 6732226"/>
              <a:gd name="connsiteX2175" fmla="*/ 6645967 w 7412206"/>
              <a:gd name="connsiteY2175" fmla="*/ 1083176 h 6732226"/>
              <a:gd name="connsiteX2176" fmla="*/ 6639093 w 7412206"/>
              <a:gd name="connsiteY2176" fmla="*/ 1056993 h 6732226"/>
              <a:gd name="connsiteX2177" fmla="*/ 6753531 w 7412206"/>
              <a:gd name="connsiteY2177" fmla="*/ 958182 h 6732226"/>
              <a:gd name="connsiteX2178" fmla="*/ 6794083 w 7412206"/>
              <a:gd name="connsiteY2178" fmla="*/ 979378 h 6732226"/>
              <a:gd name="connsiteX2179" fmla="*/ 6861095 w 7412206"/>
              <a:gd name="connsiteY2179" fmla="*/ 969092 h 6732226"/>
              <a:gd name="connsiteX2180" fmla="*/ 6901303 w 7412206"/>
              <a:gd name="connsiteY2180" fmla="*/ 990288 h 6732226"/>
              <a:gd name="connsiteX2181" fmla="*/ 6915737 w 7412206"/>
              <a:gd name="connsiteY2181" fmla="*/ 965975 h 6732226"/>
              <a:gd name="connsiteX2182" fmla="*/ 6949759 w 7412206"/>
              <a:gd name="connsiteY2182" fmla="*/ 960987 h 6732226"/>
              <a:gd name="connsiteX2183" fmla="*/ 6964536 w 7412206"/>
              <a:gd name="connsiteY2183" fmla="*/ 937298 h 6732226"/>
              <a:gd name="connsiteX2184" fmla="*/ 7046326 w 7412206"/>
              <a:gd name="connsiteY2184" fmla="*/ 903010 h 6732226"/>
              <a:gd name="connsiteX2185" fmla="*/ 7210594 w 7412206"/>
              <a:gd name="connsiteY2185" fmla="*/ 834747 h 6732226"/>
              <a:gd name="connsiteX2186" fmla="*/ 7138083 w 7412206"/>
              <a:gd name="connsiteY2186" fmla="*/ 878385 h 6732226"/>
              <a:gd name="connsiteX2187" fmla="*/ 7089283 w 7412206"/>
              <a:gd name="connsiteY2187" fmla="*/ 907374 h 6732226"/>
              <a:gd name="connsiteX2188" fmla="*/ 7067977 w 7412206"/>
              <a:gd name="connsiteY2188" fmla="*/ 905192 h 6732226"/>
              <a:gd name="connsiteX2189" fmla="*/ 7016771 w 7412206"/>
              <a:gd name="connsiteY2189" fmla="*/ 951013 h 6732226"/>
              <a:gd name="connsiteX2190" fmla="*/ 6922610 w 7412206"/>
              <a:gd name="connsiteY2190" fmla="*/ 992158 h 6732226"/>
              <a:gd name="connsiteX2191" fmla="*/ 7033267 w 7412206"/>
              <a:gd name="connsiteY2191" fmla="*/ 1045771 h 6732226"/>
              <a:gd name="connsiteX2192" fmla="*/ 6915393 w 7412206"/>
              <a:gd name="connsiteY2192" fmla="*/ 1101878 h 6732226"/>
              <a:gd name="connsiteX2193" fmla="*/ 6893743 w 7412206"/>
              <a:gd name="connsiteY2193" fmla="*/ 1099696 h 6732226"/>
              <a:gd name="connsiteX2194" fmla="*/ 6845287 w 7412206"/>
              <a:gd name="connsiteY2194" fmla="*/ 1128373 h 6732226"/>
              <a:gd name="connsiteX2195" fmla="*/ 6830510 w 7412206"/>
              <a:gd name="connsiteY2195" fmla="*/ 1152374 h 6732226"/>
              <a:gd name="connsiteX2196" fmla="*/ 6808860 w 7412206"/>
              <a:gd name="connsiteY2196" fmla="*/ 1150504 h 6732226"/>
              <a:gd name="connsiteX2197" fmla="*/ 6772432 w 7412206"/>
              <a:gd name="connsiteY2197" fmla="*/ 1172324 h 6732226"/>
              <a:gd name="connsiteX2198" fmla="*/ 6831197 w 7412206"/>
              <a:gd name="connsiteY2198" fmla="*/ 1211910 h 6732226"/>
              <a:gd name="connsiteX2199" fmla="*/ 6862127 w 7412206"/>
              <a:gd name="connsiteY2199" fmla="*/ 1223755 h 6732226"/>
              <a:gd name="connsiteX2200" fmla="*/ 6886183 w 7412206"/>
              <a:gd name="connsiteY2200" fmla="*/ 1209105 h 6732226"/>
              <a:gd name="connsiteX2201" fmla="*/ 6953539 w 7412206"/>
              <a:gd name="connsiteY2201" fmla="*/ 1198819 h 6732226"/>
              <a:gd name="connsiteX2202" fmla="*/ 6984125 w 7412206"/>
              <a:gd name="connsiteY2202" fmla="*/ 1210352 h 6732226"/>
              <a:gd name="connsiteX2203" fmla="*/ 7066258 w 7412206"/>
              <a:gd name="connsiteY2203" fmla="*/ 1176376 h 6732226"/>
              <a:gd name="connsiteX2204" fmla="*/ 7074506 w 7412206"/>
              <a:gd name="connsiteY2204" fmla="*/ 1126191 h 6732226"/>
              <a:gd name="connsiteX2205" fmla="*/ 7019521 w 7412206"/>
              <a:gd name="connsiteY2205" fmla="*/ 1128997 h 6732226"/>
              <a:gd name="connsiteX2206" fmla="*/ 7054917 w 7412206"/>
              <a:gd name="connsiteY2206" fmla="*/ 1048265 h 6732226"/>
              <a:gd name="connsiteX2207" fmla="*/ 7126055 w 7412206"/>
              <a:gd name="connsiteY2207" fmla="*/ 1080682 h 6732226"/>
              <a:gd name="connsiteX2208" fmla="*/ 7166262 w 7412206"/>
              <a:gd name="connsiteY2208" fmla="*/ 1101567 h 6732226"/>
              <a:gd name="connsiteX2209" fmla="*/ 7101655 w 7412206"/>
              <a:gd name="connsiteY2209" fmla="*/ 1095332 h 6732226"/>
              <a:gd name="connsiteX2210" fmla="*/ 7152173 w 7412206"/>
              <a:gd name="connsiteY2210" fmla="*/ 1185103 h 6732226"/>
              <a:gd name="connsiteX2211" fmla="*/ 7216436 w 7412206"/>
              <a:gd name="connsiteY2211" fmla="*/ 1191338 h 6732226"/>
              <a:gd name="connsiteX2212" fmla="*/ 7059041 w 7412206"/>
              <a:gd name="connsiteY2212" fmla="*/ 1286096 h 6732226"/>
              <a:gd name="connsiteX2213" fmla="*/ 7182071 w 7412206"/>
              <a:gd name="connsiteY2213" fmla="*/ 1332228 h 6732226"/>
              <a:gd name="connsiteX2214" fmla="*/ 7057323 w 7412206"/>
              <a:gd name="connsiteY2214" fmla="*/ 1362152 h 6732226"/>
              <a:gd name="connsiteX2215" fmla="*/ 7056292 w 7412206"/>
              <a:gd name="connsiteY2215" fmla="*/ 1497744 h 6732226"/>
              <a:gd name="connsiteX2216" fmla="*/ 6998558 w 7412206"/>
              <a:gd name="connsiteY2216" fmla="*/ 1517381 h 6732226"/>
              <a:gd name="connsiteX2217" fmla="*/ 6971409 w 7412206"/>
              <a:gd name="connsiteY2217" fmla="*/ 1548552 h 6732226"/>
              <a:gd name="connsiteX2218" fmla="*/ 6926047 w 7412206"/>
              <a:gd name="connsiteY2218" fmla="*/ 1561020 h 6732226"/>
              <a:gd name="connsiteX2219" fmla="*/ 6853535 w 7412206"/>
              <a:gd name="connsiteY2219" fmla="*/ 1604659 h 6732226"/>
              <a:gd name="connsiteX2220" fmla="*/ 6804736 w 7412206"/>
              <a:gd name="connsiteY2220" fmla="*/ 1633336 h 6732226"/>
              <a:gd name="connsiteX2221" fmla="*/ 6777931 w 7412206"/>
              <a:gd name="connsiteY2221" fmla="*/ 1664506 h 6732226"/>
              <a:gd name="connsiteX2222" fmla="*/ 6774838 w 7412206"/>
              <a:gd name="connsiteY2222" fmla="*/ 1681650 h 6732226"/>
              <a:gd name="connsiteX2223" fmla="*/ 6753531 w 7412206"/>
              <a:gd name="connsiteY2223" fmla="*/ 1679156 h 6732226"/>
              <a:gd name="connsiteX2224" fmla="*/ 6738410 w 7412206"/>
              <a:gd name="connsiteY2224" fmla="*/ 1703158 h 6732226"/>
              <a:gd name="connsiteX2225" fmla="*/ 6687205 w 7412206"/>
              <a:gd name="connsiteY2225" fmla="*/ 1748978 h 6732226"/>
              <a:gd name="connsiteX2226" fmla="*/ 6770371 w 7412206"/>
              <a:gd name="connsiteY2226" fmla="*/ 1774226 h 6732226"/>
              <a:gd name="connsiteX2227" fmla="*/ 6818826 w 7412206"/>
              <a:gd name="connsiteY2227" fmla="*/ 1745238 h 6732226"/>
              <a:gd name="connsiteX2228" fmla="*/ 6776899 w 7412206"/>
              <a:gd name="connsiteY2228" fmla="*/ 1800098 h 6732226"/>
              <a:gd name="connsiteX2229" fmla="*/ 6823293 w 7412206"/>
              <a:gd name="connsiteY2229" fmla="*/ 1847477 h 6732226"/>
              <a:gd name="connsiteX2230" fmla="*/ 6773119 w 7412206"/>
              <a:gd name="connsiteY2230" fmla="*/ 1952522 h 6732226"/>
              <a:gd name="connsiteX2231" fmla="*/ 6820201 w 7412206"/>
              <a:gd name="connsiteY2231" fmla="*/ 1999589 h 6732226"/>
              <a:gd name="connsiteX2232" fmla="*/ 6814359 w 7412206"/>
              <a:gd name="connsiteY2232" fmla="*/ 2032942 h 6732226"/>
              <a:gd name="connsiteX2233" fmla="*/ 6789959 w 7412206"/>
              <a:gd name="connsiteY2233" fmla="*/ 2047592 h 6732226"/>
              <a:gd name="connsiteX2234" fmla="*/ 6806111 w 7412206"/>
              <a:gd name="connsiteY2234" fmla="*/ 2083126 h 6732226"/>
              <a:gd name="connsiteX2235" fmla="*/ 6781711 w 7412206"/>
              <a:gd name="connsiteY2235" fmla="*/ 2097776 h 6732226"/>
              <a:gd name="connsiteX2236" fmla="*/ 6788584 w 7412206"/>
              <a:gd name="connsiteY2236" fmla="*/ 2123648 h 6732226"/>
              <a:gd name="connsiteX2237" fmla="*/ 6758343 w 7412206"/>
              <a:gd name="connsiteY2237" fmla="*/ 2171651 h 6732226"/>
              <a:gd name="connsiteX2238" fmla="*/ 6806111 w 7412206"/>
              <a:gd name="connsiteY2238" fmla="*/ 2278254 h 6732226"/>
              <a:gd name="connsiteX2239" fmla="*/ 6800612 w 7412206"/>
              <a:gd name="connsiteY2239" fmla="*/ 2311606 h 6732226"/>
              <a:gd name="connsiteX2240" fmla="*/ 6750095 w 7412206"/>
              <a:gd name="connsiteY2240" fmla="*/ 2416651 h 6732226"/>
              <a:gd name="connsiteX2241" fmla="*/ 6784804 w 7412206"/>
              <a:gd name="connsiteY2241" fmla="*/ 2471199 h 6732226"/>
              <a:gd name="connsiteX2242" fmla="*/ 6748377 w 7412206"/>
              <a:gd name="connsiteY2242" fmla="*/ 2493019 h 6732226"/>
              <a:gd name="connsiteX2243" fmla="*/ 6752157 w 7412206"/>
              <a:gd name="connsiteY2243" fmla="*/ 2535722 h 6732226"/>
              <a:gd name="connsiteX2244" fmla="*/ 6813671 w 7412206"/>
              <a:gd name="connsiteY2244" fmla="*/ 2559100 h 6732226"/>
              <a:gd name="connsiteX2245" fmla="*/ 6870718 w 7412206"/>
              <a:gd name="connsiteY2245" fmla="*/ 2479927 h 6732226"/>
              <a:gd name="connsiteX2246" fmla="*/ 6853879 w 7412206"/>
              <a:gd name="connsiteY2246" fmla="*/ 2579984 h 6732226"/>
              <a:gd name="connsiteX2247" fmla="*/ 6872780 w 7412206"/>
              <a:gd name="connsiteY2247" fmla="*/ 2598687 h 6732226"/>
              <a:gd name="connsiteX2248" fmla="*/ 6836353 w 7412206"/>
              <a:gd name="connsiteY2248" fmla="*/ 2620818 h 6732226"/>
              <a:gd name="connsiteX2249" fmla="*/ 6842881 w 7412206"/>
              <a:gd name="connsiteY2249" fmla="*/ 2646689 h 6732226"/>
              <a:gd name="connsiteX2250" fmla="*/ 6776556 w 7412206"/>
              <a:gd name="connsiteY2250" fmla="*/ 2716511 h 6732226"/>
              <a:gd name="connsiteX2251" fmla="*/ 6780337 w 7412206"/>
              <a:gd name="connsiteY2251" fmla="*/ 2759215 h 6732226"/>
              <a:gd name="connsiteX2252" fmla="*/ 6756967 w 7412206"/>
              <a:gd name="connsiteY2252" fmla="*/ 2833089 h 6732226"/>
              <a:gd name="connsiteX2253" fmla="*/ 6708856 w 7412206"/>
              <a:gd name="connsiteY2253" fmla="*/ 2861766 h 6732226"/>
              <a:gd name="connsiteX2254" fmla="*/ 6706794 w 7412206"/>
              <a:gd name="connsiteY2254" fmla="*/ 2938134 h 6732226"/>
              <a:gd name="connsiteX2255" fmla="*/ 6655589 w 7412206"/>
              <a:gd name="connsiteY2255" fmla="*/ 2984266 h 6732226"/>
              <a:gd name="connsiteX2256" fmla="*/ 6677927 w 7412206"/>
              <a:gd name="connsiteY2256" fmla="*/ 3045672 h 6732226"/>
              <a:gd name="connsiteX2257" fmla="*/ 6616413 w 7412206"/>
              <a:gd name="connsiteY2257" fmla="*/ 3022605 h 6732226"/>
              <a:gd name="connsiteX2258" fmla="*/ 6651121 w 7412206"/>
              <a:gd name="connsiteY2258" fmla="*/ 3076842 h 6732226"/>
              <a:gd name="connsiteX2259" fmla="*/ 6621223 w 7412206"/>
              <a:gd name="connsiteY2259" fmla="*/ 3124845 h 6732226"/>
              <a:gd name="connsiteX2260" fmla="*/ 6587545 w 7412206"/>
              <a:gd name="connsiteY2260" fmla="*/ 3129832 h 6732226"/>
              <a:gd name="connsiteX2261" fmla="*/ 6582047 w 7412206"/>
              <a:gd name="connsiteY2261" fmla="*/ 3163185 h 6732226"/>
              <a:gd name="connsiteX2262" fmla="*/ 6576205 w 7412206"/>
              <a:gd name="connsiteY2262" fmla="*/ 3196537 h 6732226"/>
              <a:gd name="connsiteX2263" fmla="*/ 6522251 w 7412206"/>
              <a:gd name="connsiteY2263" fmla="*/ 3258878 h 6732226"/>
              <a:gd name="connsiteX2264" fmla="*/ 6520532 w 7412206"/>
              <a:gd name="connsiteY2264" fmla="*/ 3334934 h 6732226"/>
              <a:gd name="connsiteX2265" fmla="*/ 6442179 w 7412206"/>
              <a:gd name="connsiteY2265" fmla="*/ 3411926 h 6732226"/>
              <a:gd name="connsiteX2266" fmla="*/ 6412624 w 7412206"/>
              <a:gd name="connsiteY2266" fmla="*/ 3459616 h 6732226"/>
              <a:gd name="connsiteX2267" fmla="*/ 6419154 w 7412206"/>
              <a:gd name="connsiteY2267" fmla="*/ 3486111 h 6732226"/>
              <a:gd name="connsiteX2268" fmla="*/ 6379977 w 7412206"/>
              <a:gd name="connsiteY2268" fmla="*/ 3524451 h 6732226"/>
              <a:gd name="connsiteX2269" fmla="*/ 6376884 w 7412206"/>
              <a:gd name="connsiteY2269" fmla="*/ 3541283 h 6732226"/>
              <a:gd name="connsiteX2270" fmla="*/ 6323274 w 7412206"/>
              <a:gd name="connsiteY2270" fmla="*/ 3603624 h 6732226"/>
              <a:gd name="connsiteX2271" fmla="*/ 6317775 w 7412206"/>
              <a:gd name="connsiteY2271" fmla="*/ 3636665 h 6732226"/>
              <a:gd name="connsiteX2272" fmla="*/ 6236672 w 7412206"/>
              <a:gd name="connsiteY2272" fmla="*/ 3730488 h 6732226"/>
              <a:gd name="connsiteX2273" fmla="*/ 6230830 w 7412206"/>
              <a:gd name="connsiteY2273" fmla="*/ 3763840 h 6732226"/>
              <a:gd name="connsiteX2274" fmla="*/ 6194403 w 7412206"/>
              <a:gd name="connsiteY2274" fmla="*/ 3785660 h 6732226"/>
              <a:gd name="connsiteX2275" fmla="*/ 6152820 w 7412206"/>
              <a:gd name="connsiteY2275" fmla="*/ 3840832 h 6732226"/>
              <a:gd name="connsiteX2276" fmla="*/ 6149727 w 7412206"/>
              <a:gd name="connsiteY2276" fmla="*/ 3857352 h 6732226"/>
              <a:gd name="connsiteX2277" fmla="*/ 6083745 w 7412206"/>
              <a:gd name="connsiteY2277" fmla="*/ 3927174 h 6732226"/>
              <a:gd name="connsiteX2278" fmla="*/ 6077903 w 7412206"/>
              <a:gd name="connsiteY2278" fmla="*/ 3960526 h 6732226"/>
              <a:gd name="connsiteX2279" fmla="*/ 5975837 w 7412206"/>
              <a:gd name="connsiteY2279" fmla="*/ 4051856 h 6732226"/>
              <a:gd name="connsiteX2280" fmla="*/ 5994395 w 7412206"/>
              <a:gd name="connsiteY2280" fmla="*/ 4070870 h 6732226"/>
              <a:gd name="connsiteX2281" fmla="*/ 5960717 w 7412206"/>
              <a:gd name="connsiteY2281" fmla="*/ 4075857 h 6732226"/>
              <a:gd name="connsiteX2282" fmla="*/ 5979274 w 7412206"/>
              <a:gd name="connsiteY2282" fmla="*/ 4094871 h 6732226"/>
              <a:gd name="connsiteX2283" fmla="*/ 5952125 w 7412206"/>
              <a:gd name="connsiteY2283" fmla="*/ 4126042 h 6732226"/>
              <a:gd name="connsiteX2284" fmla="*/ 5898515 w 7412206"/>
              <a:gd name="connsiteY2284" fmla="*/ 4188383 h 6732226"/>
              <a:gd name="connsiteX2285" fmla="*/ 5896797 w 7412206"/>
              <a:gd name="connsiteY2285" fmla="*/ 4264751 h 6732226"/>
              <a:gd name="connsiteX2286" fmla="*/ 5856589 w 7412206"/>
              <a:gd name="connsiteY2286" fmla="*/ 4243555 h 6732226"/>
              <a:gd name="connsiteX2287" fmla="*/ 5798511 w 7412206"/>
              <a:gd name="connsiteY2287" fmla="*/ 4263192 h 6732226"/>
              <a:gd name="connsiteX2288" fmla="*/ 5798511 w 7412206"/>
              <a:gd name="connsiteY2288" fmla="*/ 4263192 h 6732226"/>
              <a:gd name="connsiteX2289" fmla="*/ 5762427 w 7412206"/>
              <a:gd name="connsiteY2289" fmla="*/ 4285012 h 6732226"/>
              <a:gd name="connsiteX2290" fmla="*/ 5795762 w 7412206"/>
              <a:gd name="connsiteY2290" fmla="*/ 4280024 h 6732226"/>
              <a:gd name="connsiteX2291" fmla="*/ 5775486 w 7412206"/>
              <a:gd name="connsiteY2291" fmla="*/ 4337066 h 6732226"/>
              <a:gd name="connsiteX2292" fmla="*/ 5800573 w 7412206"/>
              <a:gd name="connsiteY2292" fmla="*/ 4382264 h 6732226"/>
              <a:gd name="connsiteX2293" fmla="*/ 5728061 w 7412206"/>
              <a:gd name="connsiteY2293" fmla="*/ 4425591 h 6732226"/>
              <a:gd name="connsiteX2294" fmla="*/ 5734247 w 7412206"/>
              <a:gd name="connsiteY2294" fmla="*/ 4451774 h 6732226"/>
              <a:gd name="connsiteX2295" fmla="*/ 5708817 w 7412206"/>
              <a:gd name="connsiteY2295" fmla="*/ 4456450 h 6732226"/>
              <a:gd name="connsiteX2296" fmla="*/ 5708129 w 7412206"/>
              <a:gd name="connsiteY2296" fmla="*/ 4456450 h 6732226"/>
              <a:gd name="connsiteX2297" fmla="*/ 5700913 w 7412206"/>
              <a:gd name="connsiteY2297" fmla="*/ 4457073 h 6732226"/>
              <a:gd name="connsiteX2298" fmla="*/ 5699882 w 7412206"/>
              <a:gd name="connsiteY2298" fmla="*/ 4397537 h 6732226"/>
              <a:gd name="connsiteX2299" fmla="*/ 5639398 w 7412206"/>
              <a:gd name="connsiteY2299" fmla="*/ 4433695 h 6732226"/>
              <a:gd name="connsiteX2300" fmla="*/ 5609500 w 7412206"/>
              <a:gd name="connsiteY2300" fmla="*/ 4481386 h 6732226"/>
              <a:gd name="connsiteX2301" fmla="*/ 5558295 w 7412206"/>
              <a:gd name="connsiteY2301" fmla="*/ 4527518 h 6732226"/>
              <a:gd name="connsiteX2302" fmla="*/ 5507090 w 7412206"/>
              <a:gd name="connsiteY2302" fmla="*/ 4572716 h 6732226"/>
              <a:gd name="connsiteX2303" fmla="*/ 5504341 w 7412206"/>
              <a:gd name="connsiteY2303" fmla="*/ 4589548 h 6732226"/>
              <a:gd name="connsiteX2304" fmla="*/ 5455886 w 7412206"/>
              <a:gd name="connsiteY2304" fmla="*/ 4618536 h 6732226"/>
              <a:gd name="connsiteX2305" fmla="*/ 5440765 w 7412206"/>
              <a:gd name="connsiteY2305" fmla="*/ 4642538 h 6732226"/>
              <a:gd name="connsiteX2306" fmla="*/ 5438016 w 7412206"/>
              <a:gd name="connsiteY2306" fmla="*/ 4659370 h 6732226"/>
              <a:gd name="connsiteX2307" fmla="*/ 5401932 w 7412206"/>
              <a:gd name="connsiteY2307" fmla="*/ 4681189 h 6732226"/>
              <a:gd name="connsiteX2308" fmla="*/ 5395746 w 7412206"/>
              <a:gd name="connsiteY2308" fmla="*/ 4714230 h 6732226"/>
              <a:gd name="connsiteX2309" fmla="*/ 5332857 w 7412206"/>
              <a:gd name="connsiteY2309" fmla="*/ 4767531 h 6732226"/>
              <a:gd name="connsiteX2310" fmla="*/ 5317736 w 7412206"/>
              <a:gd name="connsiteY2310" fmla="*/ 4791221 h 6732226"/>
              <a:gd name="connsiteX2311" fmla="*/ 5314987 w 7412206"/>
              <a:gd name="connsiteY2311" fmla="*/ 4808053 h 6732226"/>
              <a:gd name="connsiteX2312" fmla="*/ 5251754 w 7412206"/>
              <a:gd name="connsiteY2312" fmla="*/ 4861043 h 6732226"/>
              <a:gd name="connsiteX2313" fmla="*/ 5258283 w 7412206"/>
              <a:gd name="connsiteY2313" fmla="*/ 4887226 h 6732226"/>
              <a:gd name="connsiteX2314" fmla="*/ 5197456 w 7412206"/>
              <a:gd name="connsiteY2314" fmla="*/ 4923384 h 6732226"/>
              <a:gd name="connsiteX2315" fmla="*/ 5204329 w 7412206"/>
              <a:gd name="connsiteY2315" fmla="*/ 4949567 h 6732226"/>
              <a:gd name="connsiteX2316" fmla="*/ 5155874 w 7412206"/>
              <a:gd name="connsiteY2316" fmla="*/ 4978867 h 6732226"/>
              <a:gd name="connsiteX2317" fmla="*/ 5206048 w 7412206"/>
              <a:gd name="connsiteY2317" fmla="*/ 4873199 h 6732226"/>
              <a:gd name="connsiteX2318" fmla="*/ 5205017 w 7412206"/>
              <a:gd name="connsiteY2318" fmla="*/ 4813975 h 6732226"/>
              <a:gd name="connsiteX2319" fmla="*/ 5234571 w 7412206"/>
              <a:gd name="connsiteY2319" fmla="*/ 4765973 h 6732226"/>
              <a:gd name="connsiteX2320" fmla="*/ 5274092 w 7412206"/>
              <a:gd name="connsiteY2320" fmla="*/ 4727321 h 6732226"/>
              <a:gd name="connsiteX2321" fmla="*/ 5316018 w 7412206"/>
              <a:gd name="connsiteY2321" fmla="*/ 4672150 h 6732226"/>
              <a:gd name="connsiteX2322" fmla="*/ 5328046 w 7412206"/>
              <a:gd name="connsiteY2322" fmla="*/ 4664980 h 6732226"/>
              <a:gd name="connsiteX2323" fmla="*/ 5367222 w 7412206"/>
              <a:gd name="connsiteY2323" fmla="*/ 4626641 h 6732226"/>
              <a:gd name="connsiteX2324" fmla="*/ 5285089 w 7412206"/>
              <a:gd name="connsiteY2324" fmla="*/ 4660616 h 6732226"/>
              <a:gd name="connsiteX2325" fmla="*/ 5257940 w 7412206"/>
              <a:gd name="connsiteY2325" fmla="*/ 4692410 h 6732226"/>
              <a:gd name="connsiteX2326" fmla="*/ 5236977 w 7412206"/>
              <a:gd name="connsiteY2326" fmla="*/ 4689917 h 6732226"/>
              <a:gd name="connsiteX2327" fmla="*/ 5293680 w 7412206"/>
              <a:gd name="connsiteY2327" fmla="*/ 4611055 h 6732226"/>
              <a:gd name="connsiteX2328" fmla="*/ 5277528 w 7412206"/>
              <a:gd name="connsiteY2328" fmla="*/ 4575209 h 6732226"/>
              <a:gd name="connsiteX2329" fmla="*/ 5303646 w 7412206"/>
              <a:gd name="connsiteY2329" fmla="*/ 4484815 h 6732226"/>
              <a:gd name="connsiteX2330" fmla="*/ 5254847 w 7412206"/>
              <a:gd name="connsiteY2330" fmla="*/ 4513803 h 6732226"/>
              <a:gd name="connsiteX2331" fmla="*/ 5208453 w 7412206"/>
              <a:gd name="connsiteY2331" fmla="*/ 4466424 h 6732226"/>
              <a:gd name="connsiteX2332" fmla="*/ 5219450 w 7412206"/>
              <a:gd name="connsiteY2332" fmla="*/ 4400031 h 6732226"/>
              <a:gd name="connsiteX2333" fmla="*/ 5090235 w 7412206"/>
              <a:gd name="connsiteY2333" fmla="*/ 4522531 h 6732226"/>
              <a:gd name="connsiteX2334" fmla="*/ 5062056 w 7412206"/>
              <a:gd name="connsiteY2334" fmla="*/ 4494166 h 6732226"/>
              <a:gd name="connsiteX2335" fmla="*/ 5090235 w 7412206"/>
              <a:gd name="connsiteY2335" fmla="*/ 4522531 h 6732226"/>
              <a:gd name="connsiteX2336" fmla="*/ 5035938 w 7412206"/>
              <a:gd name="connsiteY2336" fmla="*/ 4584872 h 6732226"/>
              <a:gd name="connsiteX2337" fmla="*/ 5024941 w 7412206"/>
              <a:gd name="connsiteY2337" fmla="*/ 4651577 h 6732226"/>
              <a:gd name="connsiteX2338" fmla="*/ 4981984 w 7412206"/>
              <a:gd name="connsiteY2338" fmla="*/ 4647213 h 6732226"/>
              <a:gd name="connsiteX2339" fmla="*/ 4970643 w 7412206"/>
              <a:gd name="connsiteY2339" fmla="*/ 4714230 h 6732226"/>
              <a:gd name="connsiteX2340" fmla="*/ 4912909 w 7412206"/>
              <a:gd name="connsiteY2340" fmla="*/ 4733244 h 6732226"/>
              <a:gd name="connsiteX2341" fmla="*/ 4861704 w 7412206"/>
              <a:gd name="connsiteY2341" fmla="*/ 4779064 h 6732226"/>
              <a:gd name="connsiteX2342" fmla="*/ 4887135 w 7412206"/>
              <a:gd name="connsiteY2342" fmla="*/ 4824262 h 6732226"/>
              <a:gd name="connsiteX2343" fmla="*/ 4787131 w 7412206"/>
              <a:gd name="connsiteY2343" fmla="*/ 4899383 h 6732226"/>
              <a:gd name="connsiteX2344" fmla="*/ 4781632 w 7412206"/>
              <a:gd name="connsiteY2344" fmla="*/ 4932423 h 6732226"/>
              <a:gd name="connsiteX2345" fmla="*/ 4776134 w 7412206"/>
              <a:gd name="connsiteY2345" fmla="*/ 4965776 h 6732226"/>
              <a:gd name="connsiteX2346" fmla="*/ 4739706 w 7412206"/>
              <a:gd name="connsiteY2346" fmla="*/ 4987595 h 6732226"/>
              <a:gd name="connsiteX2347" fmla="*/ 4698811 w 7412206"/>
              <a:gd name="connsiteY2347" fmla="*/ 5101991 h 6732226"/>
              <a:gd name="connsiteX2348" fmla="*/ 4776134 w 7412206"/>
              <a:gd name="connsiteY2348" fmla="*/ 5160903 h 6732226"/>
              <a:gd name="connsiteX2349" fmla="*/ 4759638 w 7412206"/>
              <a:gd name="connsiteY2349" fmla="*/ 5260961 h 6732226"/>
              <a:gd name="connsiteX2350" fmla="*/ 4684378 w 7412206"/>
              <a:gd name="connsiteY2350" fmla="*/ 5321120 h 6732226"/>
              <a:gd name="connsiteX2351" fmla="*/ 4702591 w 7412206"/>
              <a:gd name="connsiteY2351" fmla="*/ 5339822 h 6732226"/>
              <a:gd name="connsiteX2352" fmla="*/ 4639359 w 7412206"/>
              <a:gd name="connsiteY2352" fmla="*/ 5392812 h 6732226"/>
              <a:gd name="connsiteX2353" fmla="*/ 4608773 w 7412206"/>
              <a:gd name="connsiteY2353" fmla="*/ 5381591 h 6732226"/>
              <a:gd name="connsiteX2354" fmla="*/ 4584374 w 7412206"/>
              <a:gd name="connsiteY2354" fmla="*/ 5395929 h 6732226"/>
              <a:gd name="connsiteX2355" fmla="*/ 4556537 w 7412206"/>
              <a:gd name="connsiteY2355" fmla="*/ 5367564 h 6732226"/>
              <a:gd name="connsiteX2356" fmla="*/ 4619770 w 7412206"/>
              <a:gd name="connsiteY2356" fmla="*/ 5314574 h 6732226"/>
              <a:gd name="connsiteX2357" fmla="*/ 4641077 w 7412206"/>
              <a:gd name="connsiteY2357" fmla="*/ 5317068 h 6732226"/>
              <a:gd name="connsiteX2358" fmla="*/ 4643826 w 7412206"/>
              <a:gd name="connsiteY2358" fmla="*/ 5300236 h 6732226"/>
              <a:gd name="connsiteX2359" fmla="*/ 4665476 w 7412206"/>
              <a:gd name="connsiteY2359" fmla="*/ 5302417 h 6732226"/>
              <a:gd name="connsiteX2360" fmla="*/ 4686096 w 7412206"/>
              <a:gd name="connsiteY2360" fmla="*/ 5245064 h 6732226"/>
              <a:gd name="connsiteX2361" fmla="*/ 4686096 w 7412206"/>
              <a:gd name="connsiteY2361" fmla="*/ 5245064 h 6732226"/>
              <a:gd name="connsiteX2362" fmla="*/ 4589185 w 7412206"/>
              <a:gd name="connsiteY2362" fmla="*/ 5303041 h 6732226"/>
              <a:gd name="connsiteX2363" fmla="*/ 4556537 w 7412206"/>
              <a:gd name="connsiteY2363" fmla="*/ 5367564 h 6732226"/>
              <a:gd name="connsiteX2364" fmla="*/ 4507738 w 7412206"/>
              <a:gd name="connsiteY2364" fmla="*/ 5396864 h 6732226"/>
              <a:gd name="connsiteX2365" fmla="*/ 4411858 w 7412206"/>
              <a:gd name="connsiteY2365" fmla="*/ 5514377 h 6732226"/>
              <a:gd name="connsiteX2366" fmla="*/ 4403610 w 7412206"/>
              <a:gd name="connsiteY2366" fmla="*/ 5564250 h 6732226"/>
              <a:gd name="connsiteX2367" fmla="*/ 4370276 w 7412206"/>
              <a:gd name="connsiteY2367" fmla="*/ 5569237 h 6732226"/>
              <a:gd name="connsiteX2368" fmla="*/ 4364434 w 7412206"/>
              <a:gd name="connsiteY2368" fmla="*/ 5602901 h 6732226"/>
              <a:gd name="connsiteX2369" fmla="*/ 4288829 w 7412206"/>
              <a:gd name="connsiteY2369" fmla="*/ 5662749 h 6732226"/>
              <a:gd name="connsiteX2370" fmla="*/ 4371307 w 7412206"/>
              <a:gd name="connsiteY2370" fmla="*/ 5628773 h 6732226"/>
              <a:gd name="connsiteX2371" fmla="*/ 4446224 w 7412206"/>
              <a:gd name="connsiteY2371" fmla="*/ 5568614 h 6732226"/>
              <a:gd name="connsiteX2372" fmla="*/ 4449317 w 7412206"/>
              <a:gd name="connsiteY2372" fmla="*/ 5551782 h 6732226"/>
              <a:gd name="connsiteX2373" fmla="*/ 4543479 w 7412206"/>
              <a:gd name="connsiteY2373" fmla="*/ 5510637 h 6732226"/>
              <a:gd name="connsiteX2374" fmla="*/ 4501552 w 7412206"/>
              <a:gd name="connsiteY2374" fmla="*/ 5565497 h 6732226"/>
              <a:gd name="connsiteX2375" fmla="*/ 4498460 w 7412206"/>
              <a:gd name="connsiteY2375" fmla="*/ 5582329 h 6732226"/>
              <a:gd name="connsiteX2376" fmla="*/ 4477497 w 7412206"/>
              <a:gd name="connsiteY2376" fmla="*/ 5580147 h 6732226"/>
              <a:gd name="connsiteX2377" fmla="*/ 4462376 w 7412206"/>
              <a:gd name="connsiteY2377" fmla="*/ 5604148 h 6732226"/>
              <a:gd name="connsiteX2378" fmla="*/ 4459626 w 7412206"/>
              <a:gd name="connsiteY2378" fmla="*/ 5620668 h 6732226"/>
              <a:gd name="connsiteX2379" fmla="*/ 4354468 w 7412206"/>
              <a:gd name="connsiteY2379" fmla="*/ 5729142 h 6732226"/>
              <a:gd name="connsiteX2380" fmla="*/ 4284362 w 7412206"/>
              <a:gd name="connsiteY2380" fmla="*/ 5755949 h 6732226"/>
              <a:gd name="connsiteX2381" fmla="*/ 4223878 w 7412206"/>
              <a:gd name="connsiteY2381" fmla="*/ 5792106 h 6732226"/>
              <a:gd name="connsiteX2382" fmla="*/ 4163051 w 7412206"/>
              <a:gd name="connsiteY2382" fmla="*/ 5828264 h 6732226"/>
              <a:gd name="connsiteX2383" fmla="*/ 4117688 w 7412206"/>
              <a:gd name="connsiteY2383" fmla="*/ 5841044 h 6732226"/>
              <a:gd name="connsiteX2384" fmla="*/ 4063391 w 7412206"/>
              <a:gd name="connsiteY2384" fmla="*/ 5903073 h 6732226"/>
              <a:gd name="connsiteX2385" fmla="*/ 3988130 w 7412206"/>
              <a:gd name="connsiteY2385" fmla="*/ 5963544 h 6732226"/>
              <a:gd name="connsiteX2386" fmla="*/ 3908745 w 7412206"/>
              <a:gd name="connsiteY2386" fmla="*/ 5980688 h 6732226"/>
              <a:gd name="connsiteX2387" fmla="*/ 3921804 w 7412206"/>
              <a:gd name="connsiteY2387" fmla="*/ 6033054 h 6732226"/>
              <a:gd name="connsiteX2388" fmla="*/ 3825924 w 7412206"/>
              <a:gd name="connsiteY2388" fmla="*/ 6150567 h 6732226"/>
              <a:gd name="connsiteX2389" fmla="*/ 3790871 w 7412206"/>
              <a:gd name="connsiteY2389" fmla="*/ 6231922 h 6732226"/>
              <a:gd name="connsiteX2390" fmla="*/ 3742072 w 7412206"/>
              <a:gd name="connsiteY2390" fmla="*/ 6260911 h 6732226"/>
              <a:gd name="connsiteX2391" fmla="*/ 3785029 w 7412206"/>
              <a:gd name="connsiteY2391" fmla="*/ 6265275 h 6732226"/>
              <a:gd name="connsiteX2392" fmla="*/ 3761661 w 7412206"/>
              <a:gd name="connsiteY2392" fmla="*/ 6339149 h 6732226"/>
              <a:gd name="connsiteX2393" fmla="*/ 3628322 w 7412206"/>
              <a:gd name="connsiteY2393" fmla="*/ 6418946 h 6732226"/>
              <a:gd name="connsiteX2394" fmla="*/ 3847231 w 7412206"/>
              <a:gd name="connsiteY2394" fmla="*/ 6348188 h 6732226"/>
              <a:gd name="connsiteX2395" fmla="*/ 3841045 w 7412206"/>
              <a:gd name="connsiteY2395" fmla="*/ 6321693 h 6732226"/>
              <a:gd name="connsiteX2396" fmla="*/ 3865101 w 7412206"/>
              <a:gd name="connsiteY2396" fmla="*/ 6307043 h 6732226"/>
              <a:gd name="connsiteX2397" fmla="*/ 3847918 w 7412206"/>
              <a:gd name="connsiteY2397" fmla="*/ 6212285 h 6732226"/>
              <a:gd name="connsiteX2398" fmla="*/ 3966823 w 7412206"/>
              <a:gd name="connsiteY2398" fmla="*/ 6156490 h 6732226"/>
              <a:gd name="connsiteX2399" fmla="*/ 3942424 w 7412206"/>
              <a:gd name="connsiteY2399" fmla="*/ 6171140 h 6732226"/>
              <a:gd name="connsiteX2400" fmla="*/ 3878847 w 7412206"/>
              <a:gd name="connsiteY2400" fmla="*/ 6223818 h 6732226"/>
              <a:gd name="connsiteX2401" fmla="*/ 3964761 w 7412206"/>
              <a:gd name="connsiteY2401" fmla="*/ 6232234 h 6732226"/>
              <a:gd name="connsiteX2402" fmla="*/ 4012530 w 7412206"/>
              <a:gd name="connsiteY2402" fmla="*/ 6143710 h 6732226"/>
              <a:gd name="connsiteX2403" fmla="*/ 4078512 w 7412206"/>
              <a:gd name="connsiteY2403" fmla="*/ 6074511 h 6732226"/>
              <a:gd name="connsiteX2404" fmla="*/ 4011499 w 7412206"/>
              <a:gd name="connsiteY2404" fmla="*/ 6084486 h 6732226"/>
              <a:gd name="connsiteX2405" fmla="*/ 4011842 w 7412206"/>
              <a:gd name="connsiteY2405" fmla="*/ 6084174 h 6732226"/>
              <a:gd name="connsiteX2406" fmla="*/ 3987786 w 7412206"/>
              <a:gd name="connsiteY2406" fmla="*/ 6086979 h 6732226"/>
              <a:gd name="connsiteX2407" fmla="*/ 4019059 w 7412206"/>
              <a:gd name="connsiteY2407" fmla="*/ 6080122 h 6732226"/>
              <a:gd name="connsiteX2408" fmla="*/ 4074731 w 7412206"/>
              <a:gd name="connsiteY2408" fmla="*/ 6031496 h 6732226"/>
              <a:gd name="connsiteX2409" fmla="*/ 4131778 w 7412206"/>
              <a:gd name="connsiteY2409" fmla="*/ 6147762 h 6732226"/>
              <a:gd name="connsiteX2410" fmla="*/ 4114252 w 7412206"/>
              <a:gd name="connsiteY2410" fmla="*/ 6187972 h 6732226"/>
              <a:gd name="connsiteX2411" fmla="*/ 4044146 w 7412206"/>
              <a:gd name="connsiteY2411" fmla="*/ 6215090 h 6732226"/>
              <a:gd name="connsiteX2412" fmla="*/ 4084354 w 7412206"/>
              <a:gd name="connsiteY2412" fmla="*/ 6235975 h 6732226"/>
              <a:gd name="connsiteX2413" fmla="*/ 4114252 w 7412206"/>
              <a:gd name="connsiteY2413" fmla="*/ 6187972 h 6732226"/>
              <a:gd name="connsiteX2414" fmla="*/ 4181265 w 7412206"/>
              <a:gd name="connsiteY2414" fmla="*/ 6177997 h 6732226"/>
              <a:gd name="connsiteX2415" fmla="*/ 4220098 w 7412206"/>
              <a:gd name="connsiteY2415" fmla="*/ 6139658 h 6732226"/>
              <a:gd name="connsiteX2416" fmla="*/ 4280925 w 7412206"/>
              <a:gd name="connsiteY2416" fmla="*/ 6103500 h 6732226"/>
              <a:gd name="connsiteX2417" fmla="*/ 4308074 w 7412206"/>
              <a:gd name="connsiteY2417" fmla="*/ 6072329 h 6732226"/>
              <a:gd name="connsiteX2418" fmla="*/ 4310480 w 7412206"/>
              <a:gd name="connsiteY2418" fmla="*/ 6055186 h 6732226"/>
              <a:gd name="connsiteX2419" fmla="*/ 4346907 w 7412206"/>
              <a:gd name="connsiteY2419" fmla="*/ 6033366 h 6732226"/>
              <a:gd name="connsiteX2420" fmla="*/ 4360997 w 7412206"/>
              <a:gd name="connsiteY2420" fmla="*/ 5950141 h 6732226"/>
              <a:gd name="connsiteX2421" fmla="*/ 4339690 w 7412206"/>
              <a:gd name="connsiteY2421" fmla="*/ 5947959 h 6732226"/>
              <a:gd name="connsiteX2422" fmla="*/ 4382647 w 7412206"/>
              <a:gd name="connsiteY2422" fmla="*/ 5952011 h 6732226"/>
              <a:gd name="connsiteX2423" fmla="*/ 4415982 w 7412206"/>
              <a:gd name="connsiteY2423" fmla="*/ 5947336 h 6732226"/>
              <a:gd name="connsiteX2424" fmla="*/ 4482308 w 7412206"/>
              <a:gd name="connsiteY2424" fmla="*/ 5877514 h 6732226"/>
              <a:gd name="connsiteX2425" fmla="*/ 4487806 w 7412206"/>
              <a:gd name="connsiteY2425" fmla="*/ 5844161 h 6732226"/>
              <a:gd name="connsiteX2426" fmla="*/ 4512206 w 7412206"/>
              <a:gd name="connsiteY2426" fmla="*/ 5829823 h 6732226"/>
              <a:gd name="connsiteX2427" fmla="*/ 4505676 w 7412206"/>
              <a:gd name="connsiteY2427" fmla="*/ 5803639 h 6732226"/>
              <a:gd name="connsiteX2428" fmla="*/ 4539011 w 7412206"/>
              <a:gd name="connsiteY2428" fmla="*/ 5798652 h 6732226"/>
              <a:gd name="connsiteX2429" fmla="*/ 4556537 w 7412206"/>
              <a:gd name="connsiteY2429" fmla="*/ 5757819 h 6732226"/>
              <a:gd name="connsiteX2430" fmla="*/ 4496398 w 7412206"/>
              <a:gd name="connsiteY2430" fmla="*/ 5793977 h 6732226"/>
              <a:gd name="connsiteX2431" fmla="*/ 4522515 w 7412206"/>
              <a:gd name="connsiteY2431" fmla="*/ 5703582 h 6732226"/>
              <a:gd name="connsiteX2432" fmla="*/ 4549321 w 7412206"/>
              <a:gd name="connsiteY2432" fmla="*/ 5672412 h 6732226"/>
              <a:gd name="connsiteX2433" fmla="*/ 4582655 w 7412206"/>
              <a:gd name="connsiteY2433" fmla="*/ 5667113 h 6732226"/>
              <a:gd name="connsiteX2434" fmla="*/ 4613584 w 7412206"/>
              <a:gd name="connsiteY2434" fmla="*/ 5678646 h 6732226"/>
              <a:gd name="connsiteX2435" fmla="*/ 4577157 w 7412206"/>
              <a:gd name="connsiteY2435" fmla="*/ 5700465 h 6732226"/>
              <a:gd name="connsiteX2436" fmla="*/ 4613584 w 7412206"/>
              <a:gd name="connsiteY2436" fmla="*/ 5678646 h 6732226"/>
              <a:gd name="connsiteX2437" fmla="*/ 4606711 w 7412206"/>
              <a:gd name="connsiteY2437" fmla="*/ 5652774 h 6732226"/>
              <a:gd name="connsiteX2438" fmla="*/ 4716338 w 7412206"/>
              <a:gd name="connsiteY2438" fmla="*/ 5587316 h 6732226"/>
              <a:gd name="connsiteX2439" fmla="*/ 4772697 w 7412206"/>
              <a:gd name="connsiteY2439" fmla="*/ 5508143 h 6732226"/>
              <a:gd name="connsiteX2440" fmla="*/ 4800533 w 7412206"/>
              <a:gd name="connsiteY2440" fmla="*/ 5536508 h 6732226"/>
              <a:gd name="connsiteX2441" fmla="*/ 4877512 w 7412206"/>
              <a:gd name="connsiteY2441" fmla="*/ 5535573 h 6732226"/>
              <a:gd name="connsiteX2442" fmla="*/ 4904317 w 7412206"/>
              <a:gd name="connsiteY2442" fmla="*/ 5504402 h 6732226"/>
              <a:gd name="connsiteX2443" fmla="*/ 4907067 w 7412206"/>
              <a:gd name="connsiteY2443" fmla="*/ 5487882 h 6732226"/>
              <a:gd name="connsiteX2444" fmla="*/ 4982671 w 7412206"/>
              <a:gd name="connsiteY2444" fmla="*/ 5427411 h 6732226"/>
              <a:gd name="connsiteX2445" fmla="*/ 5027690 w 7412206"/>
              <a:gd name="connsiteY2445" fmla="*/ 5355719 h 6732226"/>
              <a:gd name="connsiteX2446" fmla="*/ 5062056 w 7412206"/>
              <a:gd name="connsiteY2446" fmla="*/ 5410267 h 6732226"/>
              <a:gd name="connsiteX2447" fmla="*/ 5125976 w 7412206"/>
              <a:gd name="connsiteY2447" fmla="*/ 5416502 h 6732226"/>
              <a:gd name="connsiteX2448" fmla="*/ 5090923 w 7412206"/>
              <a:gd name="connsiteY2448" fmla="*/ 5497857 h 6732226"/>
              <a:gd name="connsiteX2449" fmla="*/ 5018068 w 7412206"/>
              <a:gd name="connsiteY2449" fmla="*/ 5541495 h 6732226"/>
              <a:gd name="connsiteX2450" fmla="*/ 5016349 w 7412206"/>
              <a:gd name="connsiteY2450" fmla="*/ 5617551 h 6732226"/>
              <a:gd name="connsiteX2451" fmla="*/ 4991950 w 7412206"/>
              <a:gd name="connsiteY2451" fmla="*/ 5632202 h 6732226"/>
              <a:gd name="connsiteX2452" fmla="*/ 4989201 w 7412206"/>
              <a:gd name="connsiteY2452" fmla="*/ 5649034 h 6732226"/>
              <a:gd name="connsiteX2453" fmla="*/ 4956553 w 7412206"/>
              <a:gd name="connsiteY2453" fmla="*/ 5713245 h 6732226"/>
              <a:gd name="connsiteX2454" fmla="*/ 4884042 w 7412206"/>
              <a:gd name="connsiteY2454" fmla="*/ 5757195 h 6732226"/>
              <a:gd name="connsiteX2455" fmla="*/ 4863766 w 7412206"/>
              <a:gd name="connsiteY2455" fmla="*/ 5814237 h 6732226"/>
              <a:gd name="connsiteX2456" fmla="*/ 4814967 w 7412206"/>
              <a:gd name="connsiteY2456" fmla="*/ 5843226 h 6732226"/>
              <a:gd name="connsiteX2457" fmla="*/ 4736957 w 7412206"/>
              <a:gd name="connsiteY2457" fmla="*/ 5920217 h 6732226"/>
              <a:gd name="connsiteX2458" fmla="*/ 4670631 w 7412206"/>
              <a:gd name="connsiteY2458" fmla="*/ 5989727 h 6732226"/>
              <a:gd name="connsiteX2459" fmla="*/ 4631798 w 7412206"/>
              <a:gd name="connsiteY2459" fmla="*/ 6028379 h 6732226"/>
              <a:gd name="connsiteX2460" fmla="*/ 4631798 w 7412206"/>
              <a:gd name="connsiteY2460" fmla="*/ 6028379 h 6732226"/>
              <a:gd name="connsiteX2461" fmla="*/ 4667882 w 7412206"/>
              <a:gd name="connsiteY2461" fmla="*/ 6006871 h 6732226"/>
              <a:gd name="connsiteX2462" fmla="*/ 4671662 w 7412206"/>
              <a:gd name="connsiteY2462" fmla="*/ 6049263 h 6732226"/>
              <a:gd name="connsiteX2463" fmla="*/ 4489868 w 7412206"/>
              <a:gd name="connsiteY2463" fmla="*/ 6158360 h 6732226"/>
              <a:gd name="connsiteX2464" fmla="*/ 4452753 w 7412206"/>
              <a:gd name="connsiteY2464" fmla="*/ 6120644 h 6732226"/>
              <a:gd name="connsiteX2465" fmla="*/ 4425604 w 7412206"/>
              <a:gd name="connsiteY2465" fmla="*/ 6151814 h 6732226"/>
              <a:gd name="connsiteX2466" fmla="*/ 4459283 w 7412206"/>
              <a:gd name="connsiteY2466" fmla="*/ 6146827 h 6732226"/>
              <a:gd name="connsiteX2467" fmla="*/ 4420106 w 7412206"/>
              <a:gd name="connsiteY2467" fmla="*/ 6185167 h 6732226"/>
              <a:gd name="connsiteX2468" fmla="*/ 4380585 w 7412206"/>
              <a:gd name="connsiteY2468" fmla="*/ 6223506 h 6732226"/>
              <a:gd name="connsiteX2469" fmla="*/ 4378180 w 7412206"/>
              <a:gd name="connsiteY2469" fmla="*/ 6240338 h 6732226"/>
              <a:gd name="connsiteX2470" fmla="*/ 4314947 w 7412206"/>
              <a:gd name="connsiteY2470" fmla="*/ 6293328 h 6732226"/>
              <a:gd name="connsiteX2471" fmla="*/ 4225940 w 7412206"/>
              <a:gd name="connsiteY2471" fmla="*/ 6301433 h 6732226"/>
              <a:gd name="connsiteX2472" fmla="*/ 4286767 w 7412206"/>
              <a:gd name="connsiteY2472" fmla="*/ 6264963 h 6732226"/>
              <a:gd name="connsiteX2473" fmla="*/ 4379898 w 7412206"/>
              <a:gd name="connsiteY2473" fmla="*/ 6163971 h 6732226"/>
              <a:gd name="connsiteX2474" fmla="*/ 4297764 w 7412206"/>
              <a:gd name="connsiteY2474" fmla="*/ 6198258 h 6732226"/>
              <a:gd name="connsiteX2475" fmla="*/ 4255151 w 7412206"/>
              <a:gd name="connsiteY2475" fmla="*/ 6193894 h 6732226"/>
              <a:gd name="connsiteX2476" fmla="*/ 4218723 w 7412206"/>
              <a:gd name="connsiteY2476" fmla="*/ 6215714 h 6732226"/>
              <a:gd name="connsiteX2477" fmla="*/ 4197417 w 7412206"/>
              <a:gd name="connsiteY2477" fmla="*/ 6213532 h 6732226"/>
              <a:gd name="connsiteX2478" fmla="*/ 4148617 w 7412206"/>
              <a:gd name="connsiteY2478" fmla="*/ 6242520 h 6732226"/>
              <a:gd name="connsiteX2479" fmla="*/ 4097069 w 7412206"/>
              <a:gd name="connsiteY2479" fmla="*/ 6288341 h 6732226"/>
              <a:gd name="connsiteX2480" fmla="*/ 4009093 w 7412206"/>
              <a:gd name="connsiteY2480" fmla="*/ 6296134 h 6732226"/>
              <a:gd name="connsiteX2481" fmla="*/ 3857884 w 7412206"/>
              <a:gd name="connsiteY2481" fmla="*/ 6416764 h 6732226"/>
              <a:gd name="connsiteX2482" fmla="*/ 3855135 w 7412206"/>
              <a:gd name="connsiteY2482" fmla="*/ 6433284 h 6732226"/>
              <a:gd name="connsiteX2483" fmla="*/ 3815958 w 7412206"/>
              <a:gd name="connsiteY2483" fmla="*/ 6471935 h 6732226"/>
              <a:gd name="connsiteX2484" fmla="*/ 3733824 w 7412206"/>
              <a:gd name="connsiteY2484" fmla="*/ 6505911 h 6732226"/>
              <a:gd name="connsiteX2485" fmla="*/ 3690867 w 7412206"/>
              <a:gd name="connsiteY2485" fmla="*/ 6501547 h 6732226"/>
              <a:gd name="connsiteX2486" fmla="*/ 3669561 w 7412206"/>
              <a:gd name="connsiteY2486" fmla="*/ 6499365 h 6732226"/>
              <a:gd name="connsiteX2487" fmla="*/ 3633133 w 7412206"/>
              <a:gd name="connsiteY2487" fmla="*/ 6521185 h 6732226"/>
              <a:gd name="connsiteX2488" fmla="*/ 3719047 w 7412206"/>
              <a:gd name="connsiteY2488" fmla="*/ 6529913 h 6732226"/>
              <a:gd name="connsiteX2489" fmla="*/ 3670592 w 7412206"/>
              <a:gd name="connsiteY2489" fmla="*/ 6558901 h 6732226"/>
              <a:gd name="connsiteX2490" fmla="*/ 3599799 w 7412206"/>
              <a:gd name="connsiteY2490" fmla="*/ 6526484 h 6732226"/>
              <a:gd name="connsiteX2491" fmla="*/ 3538971 w 7412206"/>
              <a:gd name="connsiteY2491" fmla="*/ 6562642 h 6732226"/>
              <a:gd name="connsiteX2492" fmla="*/ 3458900 w 7412206"/>
              <a:gd name="connsiteY2492" fmla="*/ 6520561 h 6732226"/>
              <a:gd name="connsiteX2493" fmla="*/ 3425221 w 7412206"/>
              <a:gd name="connsiteY2493" fmla="*/ 6525860 h 6732226"/>
              <a:gd name="connsiteX2494" fmla="*/ 3197721 w 7412206"/>
              <a:gd name="connsiteY2494" fmla="*/ 6646802 h 6732226"/>
              <a:gd name="connsiteX2495" fmla="*/ 3169885 w 7412206"/>
              <a:gd name="connsiteY2495" fmla="*/ 6618749 h 6732226"/>
              <a:gd name="connsiteX2496" fmla="*/ 3081222 w 7412206"/>
              <a:gd name="connsiteY2496" fmla="*/ 6626853 h 6732226"/>
              <a:gd name="connsiteX2497" fmla="*/ 3032766 w 7412206"/>
              <a:gd name="connsiteY2497" fmla="*/ 6655841 h 6732226"/>
              <a:gd name="connsiteX2498" fmla="*/ 3011116 w 7412206"/>
              <a:gd name="connsiteY2498" fmla="*/ 6653660 h 6732226"/>
              <a:gd name="connsiteX2499" fmla="*/ 2956131 w 7412206"/>
              <a:gd name="connsiteY2499" fmla="*/ 6656465 h 6732226"/>
              <a:gd name="connsiteX2500" fmla="*/ 3000806 w 7412206"/>
              <a:gd name="connsiteY2500" fmla="*/ 6584773 h 6732226"/>
              <a:gd name="connsiteX2501" fmla="*/ 3110089 w 7412206"/>
              <a:gd name="connsiteY2501" fmla="*/ 6519315 h 6732226"/>
              <a:gd name="connsiteX2502" fmla="*/ 3045481 w 7412206"/>
              <a:gd name="connsiteY2502" fmla="*/ 6513080 h 6732226"/>
              <a:gd name="connsiteX2503" fmla="*/ 2854752 w 7412206"/>
              <a:gd name="connsiteY2503" fmla="*/ 6612203 h 6732226"/>
              <a:gd name="connsiteX2504" fmla="*/ 2841350 w 7412206"/>
              <a:gd name="connsiteY2504" fmla="*/ 6560148 h 6732226"/>
              <a:gd name="connsiteX2505" fmla="*/ 2712822 w 7412206"/>
              <a:gd name="connsiteY2505" fmla="*/ 6547368 h 6732226"/>
              <a:gd name="connsiteX2506" fmla="*/ 2656119 w 7412206"/>
              <a:gd name="connsiteY2506" fmla="*/ 6626229 h 6732226"/>
              <a:gd name="connsiteX2507" fmla="*/ 2570205 w 7412206"/>
              <a:gd name="connsiteY2507" fmla="*/ 6617502 h 6732226"/>
              <a:gd name="connsiteX2508" fmla="*/ 2552335 w 7412206"/>
              <a:gd name="connsiteY2508" fmla="*/ 6658335 h 6732226"/>
              <a:gd name="connsiteX2509" fmla="*/ 2448894 w 7412206"/>
              <a:gd name="connsiteY2509" fmla="*/ 6690129 h 6732226"/>
              <a:gd name="connsiteX2510" fmla="*/ 2387380 w 7412206"/>
              <a:gd name="connsiteY2510" fmla="*/ 6667063 h 6732226"/>
              <a:gd name="connsiteX2511" fmla="*/ 2298716 w 7412206"/>
              <a:gd name="connsiteY2511" fmla="*/ 6674855 h 6732226"/>
              <a:gd name="connsiteX2512" fmla="*/ 2218645 w 7412206"/>
              <a:gd name="connsiteY2512" fmla="*/ 6632775 h 6732226"/>
              <a:gd name="connsiteX2513" fmla="*/ 2123452 w 7412206"/>
              <a:gd name="connsiteY2513" fmla="*/ 6615008 h 6732226"/>
              <a:gd name="connsiteX2514" fmla="*/ 2150601 w 7412206"/>
              <a:gd name="connsiteY2514" fmla="*/ 6583838 h 6732226"/>
              <a:gd name="connsiteX2515" fmla="*/ 2109362 w 7412206"/>
              <a:gd name="connsiteY2515" fmla="*/ 6503106 h 6732226"/>
              <a:gd name="connsiteX2516" fmla="*/ 2063656 w 7412206"/>
              <a:gd name="connsiteY2516" fmla="*/ 6515574 h 6732226"/>
              <a:gd name="connsiteX2517" fmla="*/ 2128950 w 7412206"/>
              <a:gd name="connsiteY2517" fmla="*/ 6581656 h 6732226"/>
              <a:gd name="connsiteX2518" fmla="*/ 2049566 w 7412206"/>
              <a:gd name="connsiteY2518" fmla="*/ 6599111 h 6732226"/>
              <a:gd name="connsiteX2519" fmla="*/ 2043380 w 7412206"/>
              <a:gd name="connsiteY2519" fmla="*/ 6572928 h 6732226"/>
              <a:gd name="connsiteX2520" fmla="*/ 1959871 w 7412206"/>
              <a:gd name="connsiteY2520" fmla="*/ 6547368 h 6732226"/>
              <a:gd name="connsiteX2521" fmla="*/ 2026884 w 7412206"/>
              <a:gd name="connsiteY2521" fmla="*/ 6537393 h 6732226"/>
              <a:gd name="connsiteX2522" fmla="*/ 2002485 w 7412206"/>
              <a:gd name="connsiteY2522" fmla="*/ 6511834 h 6732226"/>
              <a:gd name="connsiteX2523" fmla="*/ 2001797 w 7412206"/>
              <a:gd name="connsiteY2523" fmla="*/ 6507782 h 6732226"/>
              <a:gd name="connsiteX2524" fmla="*/ 2035476 w 7412206"/>
              <a:gd name="connsiteY2524" fmla="*/ 6487209 h 6732226"/>
              <a:gd name="connsiteX2525" fmla="*/ 1933066 w 7412206"/>
              <a:gd name="connsiteY2525" fmla="*/ 6383411 h 6732226"/>
              <a:gd name="connsiteX2526" fmla="*/ 1932723 w 7412206"/>
              <a:gd name="connsiteY2526" fmla="*/ 6382476 h 6732226"/>
              <a:gd name="connsiteX2527" fmla="*/ 1932035 w 7412206"/>
              <a:gd name="connsiteY2527" fmla="*/ 6379359 h 6732226"/>
              <a:gd name="connsiteX2528" fmla="*/ 1880143 w 7412206"/>
              <a:gd name="connsiteY2528" fmla="*/ 6310472 h 6732226"/>
              <a:gd name="connsiteX2529" fmla="*/ 1918976 w 7412206"/>
              <a:gd name="connsiteY2529" fmla="*/ 6271821 h 6732226"/>
              <a:gd name="connsiteX2530" fmla="*/ 1860211 w 7412206"/>
              <a:gd name="connsiteY2530" fmla="*/ 6232234 h 6732226"/>
              <a:gd name="connsiteX2531" fmla="*/ 1862960 w 7412206"/>
              <a:gd name="connsiteY2531" fmla="*/ 6215402 h 6732226"/>
              <a:gd name="connsiteX2532" fmla="*/ 1831344 w 7412206"/>
              <a:gd name="connsiteY2532" fmla="*/ 6144333 h 6732226"/>
              <a:gd name="connsiteX2533" fmla="*/ 1817941 w 7412206"/>
              <a:gd name="connsiteY2533" fmla="*/ 6091967 h 6732226"/>
              <a:gd name="connsiteX2534" fmla="*/ 1722061 w 7412206"/>
              <a:gd name="connsiteY2534" fmla="*/ 6014352 h 6732226"/>
              <a:gd name="connsiteX2535" fmla="*/ 1779796 w 7412206"/>
              <a:gd name="connsiteY2535" fmla="*/ 5994715 h 6732226"/>
              <a:gd name="connsiteX2536" fmla="*/ 1735808 w 7412206"/>
              <a:gd name="connsiteY2536" fmla="*/ 5931127 h 6732226"/>
              <a:gd name="connsiteX2537" fmla="*/ 1661922 w 7412206"/>
              <a:gd name="connsiteY2537" fmla="*/ 5914918 h 6732226"/>
              <a:gd name="connsiteX2538" fmla="*/ 1706253 w 7412206"/>
              <a:gd name="connsiteY2538" fmla="*/ 5978818 h 6732226"/>
              <a:gd name="connsiteX2539" fmla="*/ 1644739 w 7412206"/>
              <a:gd name="connsiteY2539" fmla="*/ 5955752 h 6732226"/>
              <a:gd name="connsiteX2540" fmla="*/ 1685634 w 7412206"/>
              <a:gd name="connsiteY2540" fmla="*/ 6036172 h 6732226"/>
              <a:gd name="connsiteX2541" fmla="*/ 1611748 w 7412206"/>
              <a:gd name="connsiteY2541" fmla="*/ 6020275 h 6732226"/>
              <a:gd name="connsiteX2542" fmla="*/ 1543704 w 7412206"/>
              <a:gd name="connsiteY2542" fmla="*/ 5971025 h 6732226"/>
              <a:gd name="connsiteX2543" fmla="*/ 1525834 w 7412206"/>
              <a:gd name="connsiteY2543" fmla="*/ 6011547 h 6732226"/>
              <a:gd name="connsiteX2544" fmla="*/ 1315516 w 7412206"/>
              <a:gd name="connsiteY2544" fmla="*/ 6033054 h 6732226"/>
              <a:gd name="connsiteX2545" fmla="*/ 1381154 w 7412206"/>
              <a:gd name="connsiteY2545" fmla="*/ 5963233 h 6732226"/>
              <a:gd name="connsiteX2546" fmla="*/ 1347820 w 7412206"/>
              <a:gd name="connsiteY2546" fmla="*/ 5968531 h 6732226"/>
              <a:gd name="connsiteX2547" fmla="*/ 1317234 w 7412206"/>
              <a:gd name="connsiteY2547" fmla="*/ 5956375 h 6732226"/>
              <a:gd name="connsiteX2548" fmla="*/ 1302457 w 7412206"/>
              <a:gd name="connsiteY2548" fmla="*/ 5980376 h 6732226"/>
              <a:gd name="connsiteX2549" fmla="*/ 1250221 w 7412206"/>
              <a:gd name="connsiteY2549" fmla="*/ 5966973 h 6732226"/>
              <a:gd name="connsiteX2550" fmla="*/ 1254002 w 7412206"/>
              <a:gd name="connsiteY2550" fmla="*/ 6009365 h 6732226"/>
              <a:gd name="connsiteX2551" fmla="*/ 1032000 w 7412206"/>
              <a:gd name="connsiteY2551" fmla="*/ 6097577 h 6732226"/>
              <a:gd name="connsiteX2552" fmla="*/ 992479 w 7412206"/>
              <a:gd name="connsiteY2552" fmla="*/ 6135917 h 6732226"/>
              <a:gd name="connsiteX2553" fmla="*/ 967392 w 7412206"/>
              <a:gd name="connsiteY2553" fmla="*/ 6090720 h 6732226"/>
              <a:gd name="connsiteX2554" fmla="*/ 888008 w 7412206"/>
              <a:gd name="connsiteY2554" fmla="*/ 6108487 h 6732226"/>
              <a:gd name="connsiteX2555" fmla="*/ 826493 w 7412206"/>
              <a:gd name="connsiteY2555" fmla="*/ 6085421 h 6732226"/>
              <a:gd name="connsiteX2556" fmla="*/ 766010 w 7412206"/>
              <a:gd name="connsiteY2556" fmla="*/ 6121267 h 6732226"/>
              <a:gd name="connsiteX2557" fmla="*/ 716867 w 7412206"/>
              <a:gd name="connsiteY2557" fmla="*/ 6091343 h 6732226"/>
              <a:gd name="connsiteX2558" fmla="*/ 673910 w 7412206"/>
              <a:gd name="connsiteY2558" fmla="*/ 6086979 h 6732226"/>
              <a:gd name="connsiteX2559" fmla="*/ 621331 w 7412206"/>
              <a:gd name="connsiteY2559" fmla="*/ 6072953 h 6732226"/>
              <a:gd name="connsiteX2560" fmla="*/ 651229 w 7412206"/>
              <a:gd name="connsiteY2560" fmla="*/ 6025262 h 6732226"/>
              <a:gd name="connsiteX2561" fmla="*/ 529231 w 7412206"/>
              <a:gd name="connsiteY2561" fmla="*/ 6038353 h 6732226"/>
              <a:gd name="connsiteX2562" fmla="*/ 534729 w 7412206"/>
              <a:gd name="connsiteY2562" fmla="*/ 6005001 h 6732226"/>
              <a:gd name="connsiteX2563" fmla="*/ 489023 w 7412206"/>
              <a:gd name="connsiteY2563" fmla="*/ 6017469 h 6732226"/>
              <a:gd name="connsiteX2564" fmla="*/ 470122 w 7412206"/>
              <a:gd name="connsiteY2564" fmla="*/ 5998455 h 6732226"/>
              <a:gd name="connsiteX2565" fmla="*/ 436444 w 7412206"/>
              <a:gd name="connsiteY2565" fmla="*/ 6003442 h 6732226"/>
              <a:gd name="connsiteX2566" fmla="*/ 405858 w 7412206"/>
              <a:gd name="connsiteY2566" fmla="*/ 5991909 h 6732226"/>
              <a:gd name="connsiteX2567" fmla="*/ 347093 w 7412206"/>
              <a:gd name="connsiteY2567" fmla="*/ 5952011 h 6732226"/>
              <a:gd name="connsiteX2568" fmla="*/ 316508 w 7412206"/>
              <a:gd name="connsiteY2568" fmla="*/ 5940478 h 6732226"/>
              <a:gd name="connsiteX2569" fmla="*/ 244684 w 7412206"/>
              <a:gd name="connsiteY2569" fmla="*/ 5848213 h 6732226"/>
              <a:gd name="connsiteX2570" fmla="*/ 247089 w 7412206"/>
              <a:gd name="connsiteY2570" fmla="*/ 5831693 h 6732226"/>
              <a:gd name="connsiteX2571" fmla="*/ 207225 w 7412206"/>
              <a:gd name="connsiteY2571" fmla="*/ 5810809 h 6732226"/>
              <a:gd name="connsiteX2572" fmla="*/ 160488 w 7412206"/>
              <a:gd name="connsiteY2572" fmla="*/ 5763741 h 6732226"/>
              <a:gd name="connsiteX2573" fmla="*/ 163581 w 7412206"/>
              <a:gd name="connsiteY2573" fmla="*/ 5746909 h 6732226"/>
              <a:gd name="connsiteX2574" fmla="*/ 132651 w 7412206"/>
              <a:gd name="connsiteY2574" fmla="*/ 5735376 h 6732226"/>
              <a:gd name="connsiteX2575" fmla="*/ 91413 w 7412206"/>
              <a:gd name="connsiteY2575" fmla="*/ 5654644 h 6732226"/>
              <a:gd name="connsiteX2576" fmla="*/ 84883 w 7412206"/>
              <a:gd name="connsiteY2576" fmla="*/ 5628773 h 6732226"/>
              <a:gd name="connsiteX2577" fmla="*/ 95880 w 7412206"/>
              <a:gd name="connsiteY2577" fmla="*/ 5562068 h 6732226"/>
              <a:gd name="connsiteX2578" fmla="*/ 43645 w 7412206"/>
              <a:gd name="connsiteY2578" fmla="*/ 5548353 h 6732226"/>
              <a:gd name="connsiteX2579" fmla="*/ 0 w 7412206"/>
              <a:gd name="connsiteY2579" fmla="*/ 5484453 h 6732226"/>
              <a:gd name="connsiteX2580" fmla="*/ 89694 w 7412206"/>
              <a:gd name="connsiteY2580" fmla="*/ 5535885 h 6732226"/>
              <a:gd name="connsiteX2581" fmla="*/ 123029 w 7412206"/>
              <a:gd name="connsiteY2581" fmla="*/ 5530897 h 6732226"/>
              <a:gd name="connsiteX2582" fmla="*/ 117531 w 7412206"/>
              <a:gd name="connsiteY2582" fmla="*/ 5564250 h 6732226"/>
              <a:gd name="connsiteX2583" fmla="*/ 124060 w 7412206"/>
              <a:gd name="connsiteY2583" fmla="*/ 5590433 h 6732226"/>
              <a:gd name="connsiteX2584" fmla="*/ 158426 w 7412206"/>
              <a:gd name="connsiteY2584" fmla="*/ 5644670 h 6732226"/>
              <a:gd name="connsiteX2585" fmla="*/ 202757 w 7412206"/>
              <a:gd name="connsiteY2585" fmla="*/ 5708258 h 6732226"/>
              <a:gd name="connsiteX2586" fmla="*/ 199665 w 7412206"/>
              <a:gd name="connsiteY2586" fmla="*/ 5725090 h 6732226"/>
              <a:gd name="connsiteX2587" fmla="*/ 387988 w 7412206"/>
              <a:gd name="connsiteY2587" fmla="*/ 5837304 h 6732226"/>
              <a:gd name="connsiteX2588" fmla="*/ 393830 w 7412206"/>
              <a:gd name="connsiteY2588" fmla="*/ 5837927 h 6732226"/>
              <a:gd name="connsiteX2589" fmla="*/ 308260 w 7412206"/>
              <a:gd name="connsiteY2589" fmla="*/ 5770910 h 6732226"/>
              <a:gd name="connsiteX2590" fmla="*/ 316508 w 7412206"/>
              <a:gd name="connsiteY2590" fmla="*/ 5720726 h 6732226"/>
              <a:gd name="connsiteX2591" fmla="*/ 395892 w 7412206"/>
              <a:gd name="connsiteY2591" fmla="*/ 5838550 h 6732226"/>
              <a:gd name="connsiteX2592" fmla="*/ 648136 w 7412206"/>
              <a:gd name="connsiteY2592" fmla="*/ 5846655 h 6732226"/>
              <a:gd name="connsiteX2593" fmla="*/ 609303 w 7412206"/>
              <a:gd name="connsiteY2593" fmla="*/ 5884995 h 6732226"/>
              <a:gd name="connsiteX2594" fmla="*/ 535417 w 7412206"/>
              <a:gd name="connsiteY2594" fmla="*/ 5869098 h 6732226"/>
              <a:gd name="connsiteX2595" fmla="*/ 524420 w 7412206"/>
              <a:gd name="connsiteY2595" fmla="*/ 5936114 h 6732226"/>
              <a:gd name="connsiteX2596" fmla="*/ 613083 w 7412206"/>
              <a:gd name="connsiteY2596" fmla="*/ 5928010 h 6732226"/>
              <a:gd name="connsiteX2597" fmla="*/ 677347 w 7412206"/>
              <a:gd name="connsiteY2597" fmla="*/ 5934556 h 6732226"/>
              <a:gd name="connsiteX2598" fmla="*/ 732332 w 7412206"/>
              <a:gd name="connsiteY2598" fmla="*/ 5931439 h 6732226"/>
              <a:gd name="connsiteX2599" fmla="*/ 781475 w 7412206"/>
              <a:gd name="connsiteY2599" fmla="*/ 5961986 h 6732226"/>
              <a:gd name="connsiteX2600" fmla="*/ 896599 w 7412206"/>
              <a:gd name="connsiteY2600" fmla="*/ 5863487 h 6732226"/>
              <a:gd name="connsiteX2601" fmla="*/ 876324 w 7412206"/>
              <a:gd name="connsiteY2601" fmla="*/ 5920529 h 6732226"/>
              <a:gd name="connsiteX2602" fmla="*/ 988699 w 7412206"/>
              <a:gd name="connsiteY2602" fmla="*/ 5898086 h 6732226"/>
              <a:gd name="connsiteX2603" fmla="*/ 945055 w 7412206"/>
              <a:gd name="connsiteY2603" fmla="*/ 5834187 h 6732226"/>
              <a:gd name="connsiteX2604" fmla="*/ 874949 w 7412206"/>
              <a:gd name="connsiteY2604" fmla="*/ 5860993 h 6732226"/>
              <a:gd name="connsiteX2605" fmla="*/ 779756 w 7412206"/>
              <a:gd name="connsiteY2605" fmla="*/ 5842914 h 6732226"/>
              <a:gd name="connsiteX2606" fmla="*/ 700372 w 7412206"/>
              <a:gd name="connsiteY2606" fmla="*/ 5860370 h 6732226"/>
              <a:gd name="connsiteX2607" fmla="*/ 725115 w 7412206"/>
              <a:gd name="connsiteY2607" fmla="*/ 5846031 h 6732226"/>
              <a:gd name="connsiteX2608" fmla="*/ 643668 w 7412206"/>
              <a:gd name="connsiteY2608" fmla="*/ 5744415 h 6732226"/>
              <a:gd name="connsiteX2609" fmla="*/ 695561 w 7412206"/>
              <a:gd name="connsiteY2609" fmla="*/ 5758130 h 6732226"/>
              <a:gd name="connsiteX2610" fmla="*/ 855361 w 7412206"/>
              <a:gd name="connsiteY2610" fmla="*/ 5783067 h 6732226"/>
              <a:gd name="connsiteX2611" fmla="*/ 828555 w 7412206"/>
              <a:gd name="connsiteY2611" fmla="*/ 5814237 h 6732226"/>
              <a:gd name="connsiteX2612" fmla="*/ 868419 w 7412206"/>
              <a:gd name="connsiteY2612" fmla="*/ 5835122 h 6732226"/>
              <a:gd name="connsiteX2613" fmla="*/ 891788 w 7412206"/>
              <a:gd name="connsiteY2613" fmla="*/ 5760936 h 6732226"/>
              <a:gd name="connsiteX2614" fmla="*/ 820995 w 7412206"/>
              <a:gd name="connsiteY2614" fmla="*/ 5728518 h 6732226"/>
              <a:gd name="connsiteX2615" fmla="*/ 810685 w 7412206"/>
              <a:gd name="connsiteY2615" fmla="*/ 5659632 h 6732226"/>
              <a:gd name="connsiteX2616" fmla="*/ 767385 w 7412206"/>
              <a:gd name="connsiteY2616" fmla="*/ 5655268 h 6732226"/>
              <a:gd name="connsiteX2617" fmla="*/ 686282 w 7412206"/>
              <a:gd name="connsiteY2617" fmla="*/ 5553964 h 6732226"/>
              <a:gd name="connsiteX2618" fmla="*/ 750889 w 7412206"/>
              <a:gd name="connsiteY2618" fmla="*/ 5560198 h 6732226"/>
              <a:gd name="connsiteX2619" fmla="*/ 767385 w 7412206"/>
              <a:gd name="connsiteY2619" fmla="*/ 5460140 h 6732226"/>
              <a:gd name="connsiteX2620" fmla="*/ 839552 w 7412206"/>
              <a:gd name="connsiteY2620" fmla="*/ 5552093 h 6732226"/>
              <a:gd name="connsiteX2621" fmla="*/ 1053650 w 7412206"/>
              <a:gd name="connsiteY2621" fmla="*/ 5573601 h 6732226"/>
              <a:gd name="connsiteX2622" fmla="*/ 1071520 w 7412206"/>
              <a:gd name="connsiteY2622" fmla="*/ 5533391 h 6732226"/>
              <a:gd name="connsiteX2623" fmla="*/ 1120663 w 7412206"/>
              <a:gd name="connsiteY2623" fmla="*/ 5563626 h 6732226"/>
              <a:gd name="connsiteX2624" fmla="*/ 1175992 w 7412206"/>
              <a:gd name="connsiteY2624" fmla="*/ 5560821 h 6732226"/>
              <a:gd name="connsiteX2625" fmla="*/ 1103480 w 7412206"/>
              <a:gd name="connsiteY2625" fmla="*/ 5604148 h 6732226"/>
              <a:gd name="connsiteX2626" fmla="*/ 1206233 w 7412206"/>
              <a:gd name="connsiteY2626" fmla="*/ 5707946 h 6732226"/>
              <a:gd name="connsiteX2627" fmla="*/ 1285618 w 7412206"/>
              <a:gd name="connsiteY2627" fmla="*/ 5690490 h 6732226"/>
              <a:gd name="connsiteX2628" fmla="*/ 1328231 w 7412206"/>
              <a:gd name="connsiteY2628" fmla="*/ 5694854 h 6732226"/>
              <a:gd name="connsiteX2629" fmla="*/ 1349538 w 7412206"/>
              <a:gd name="connsiteY2629" fmla="*/ 5697036 h 6732226"/>
              <a:gd name="connsiteX2630" fmla="*/ 1240599 w 7412206"/>
              <a:gd name="connsiteY2630" fmla="*/ 5762183 h 6732226"/>
              <a:gd name="connsiteX2631" fmla="*/ 1331668 w 7412206"/>
              <a:gd name="connsiteY2631" fmla="*/ 5737870 h 6732226"/>
              <a:gd name="connsiteX2632" fmla="*/ 1362597 w 7412206"/>
              <a:gd name="connsiteY2632" fmla="*/ 5749403 h 6732226"/>
              <a:gd name="connsiteX2633" fmla="*/ 1432359 w 7412206"/>
              <a:gd name="connsiteY2633" fmla="*/ 5722596 h 6732226"/>
              <a:gd name="connsiteX2634" fmla="*/ 1345071 w 7412206"/>
              <a:gd name="connsiteY2634" fmla="*/ 5789924 h 6732226"/>
              <a:gd name="connsiteX2635" fmla="*/ 1341978 w 7412206"/>
              <a:gd name="connsiteY2635" fmla="*/ 5806756 h 6732226"/>
              <a:gd name="connsiteX2636" fmla="*/ 1320671 w 7412206"/>
              <a:gd name="connsiteY2636" fmla="*/ 5804263 h 6732226"/>
              <a:gd name="connsiteX2637" fmla="*/ 1379436 w 7412206"/>
              <a:gd name="connsiteY2637" fmla="*/ 5844473 h 6732226"/>
              <a:gd name="connsiteX2638" fmla="*/ 1519304 w 7412206"/>
              <a:gd name="connsiteY2638" fmla="*/ 5790548 h 6732226"/>
              <a:gd name="connsiteX2639" fmla="*/ 1511744 w 7412206"/>
              <a:gd name="connsiteY2639" fmla="*/ 5704829 h 6732226"/>
              <a:gd name="connsiteX2640" fmla="*/ 1463288 w 7412206"/>
              <a:gd name="connsiteY2640" fmla="*/ 5734129 h 6732226"/>
              <a:gd name="connsiteX2641" fmla="*/ 1459852 w 7412206"/>
              <a:gd name="connsiteY2641" fmla="*/ 5691114 h 6732226"/>
              <a:gd name="connsiteX2642" fmla="*/ 1416551 w 7412206"/>
              <a:gd name="connsiteY2642" fmla="*/ 5686750 h 6732226"/>
              <a:gd name="connsiteX2643" fmla="*/ 1361566 w 7412206"/>
              <a:gd name="connsiteY2643" fmla="*/ 5689867 h 6732226"/>
              <a:gd name="connsiteX2644" fmla="*/ 1376687 w 7412206"/>
              <a:gd name="connsiteY2644" fmla="*/ 5665554 h 6732226"/>
              <a:gd name="connsiteX2645" fmla="*/ 1384935 w 7412206"/>
              <a:gd name="connsiteY2645" fmla="*/ 5615681 h 6732226"/>
              <a:gd name="connsiteX2646" fmla="*/ 1252283 w 7412206"/>
              <a:gd name="connsiteY2646" fmla="*/ 5559886 h 6732226"/>
              <a:gd name="connsiteX2647" fmla="*/ 1310361 w 7412206"/>
              <a:gd name="connsiteY2647" fmla="*/ 5540249 h 6732226"/>
              <a:gd name="connsiteX2648" fmla="*/ 1339916 w 7412206"/>
              <a:gd name="connsiteY2648" fmla="*/ 5492246 h 6732226"/>
              <a:gd name="connsiteX2649" fmla="*/ 1325139 w 7412206"/>
              <a:gd name="connsiteY2649" fmla="*/ 5516247 h 6732226"/>
              <a:gd name="connsiteX2650" fmla="*/ 1389746 w 7412206"/>
              <a:gd name="connsiteY2650" fmla="*/ 5522793 h 6732226"/>
              <a:gd name="connsiteX2651" fmla="*/ 1378405 w 7412206"/>
              <a:gd name="connsiteY2651" fmla="*/ 5589498 h 6732226"/>
              <a:gd name="connsiteX2652" fmla="*/ 1498685 w 7412206"/>
              <a:gd name="connsiteY2652" fmla="*/ 5652774 h 6732226"/>
              <a:gd name="connsiteX2653" fmla="*/ 1532363 w 7412206"/>
              <a:gd name="connsiteY2653" fmla="*/ 5647475 h 6732226"/>
              <a:gd name="connsiteX2654" fmla="*/ 1560543 w 7412206"/>
              <a:gd name="connsiteY2654" fmla="*/ 5600408 h 6732226"/>
              <a:gd name="connsiteX2655" fmla="*/ 1500403 w 7412206"/>
              <a:gd name="connsiteY2655" fmla="*/ 5576718 h 6732226"/>
              <a:gd name="connsiteX2656" fmla="*/ 1429610 w 7412206"/>
              <a:gd name="connsiteY2656" fmla="*/ 5543989 h 6732226"/>
              <a:gd name="connsiteX2657" fmla="*/ 1456759 w 7412206"/>
              <a:gd name="connsiteY2657" fmla="*/ 5512818 h 6732226"/>
              <a:gd name="connsiteX2658" fmla="*/ 1416551 w 7412206"/>
              <a:gd name="connsiteY2658" fmla="*/ 5491623 h 6732226"/>
              <a:gd name="connsiteX2659" fmla="*/ 1367065 w 7412206"/>
              <a:gd name="connsiteY2659" fmla="*/ 5461075 h 6732226"/>
              <a:gd name="connsiteX2660" fmla="*/ 1339916 w 7412206"/>
              <a:gd name="connsiteY2660" fmla="*/ 5492246 h 6732226"/>
              <a:gd name="connsiteX2661" fmla="*/ 1296271 w 7412206"/>
              <a:gd name="connsiteY2661" fmla="*/ 5428658 h 6732226"/>
              <a:gd name="connsiteX2662" fmla="*/ 1326857 w 7412206"/>
              <a:gd name="connsiteY2662" fmla="*/ 5440191 h 6732226"/>
              <a:gd name="connsiteX2663" fmla="*/ 1352975 w 7412206"/>
              <a:gd name="connsiteY2663" fmla="*/ 5349485 h 6732226"/>
              <a:gd name="connsiteX2664" fmla="*/ 1327888 w 7412206"/>
              <a:gd name="connsiteY2664" fmla="*/ 5304911 h 6732226"/>
              <a:gd name="connsiteX2665" fmla="*/ 1363284 w 7412206"/>
              <a:gd name="connsiteY2665" fmla="*/ 5223556 h 6732226"/>
              <a:gd name="connsiteX2666" fmla="*/ 1313798 w 7412206"/>
              <a:gd name="connsiteY2666" fmla="*/ 5193009 h 6732226"/>
              <a:gd name="connsiteX2667" fmla="*/ 1280463 w 7412206"/>
              <a:gd name="connsiteY2667" fmla="*/ 5197996 h 6732226"/>
              <a:gd name="connsiteX2668" fmla="*/ 1242661 w 7412206"/>
              <a:gd name="connsiteY2668" fmla="*/ 5160280 h 6732226"/>
              <a:gd name="connsiteX2669" fmla="*/ 1335105 w 7412206"/>
              <a:gd name="connsiteY2669" fmla="*/ 5194879 h 6732226"/>
              <a:gd name="connsiteX2670" fmla="*/ 1356068 w 7412206"/>
              <a:gd name="connsiteY2670" fmla="*/ 5137837 h 6732226"/>
              <a:gd name="connsiteX2671" fmla="*/ 1397650 w 7412206"/>
              <a:gd name="connsiteY2671" fmla="*/ 5082665 h 6732226"/>
              <a:gd name="connsiteX2672" fmla="*/ 1423081 w 7412206"/>
              <a:gd name="connsiteY2672" fmla="*/ 5127551 h 6732226"/>
              <a:gd name="connsiteX2673" fmla="*/ 1386309 w 7412206"/>
              <a:gd name="connsiteY2673" fmla="*/ 5149370 h 6732226"/>
              <a:gd name="connsiteX2674" fmla="*/ 1452979 w 7412206"/>
              <a:gd name="connsiteY2674" fmla="*/ 5274987 h 6732226"/>
              <a:gd name="connsiteX2675" fmla="*/ 1458133 w 7412206"/>
              <a:gd name="connsiteY2675" fmla="*/ 5241323 h 6732226"/>
              <a:gd name="connsiteX2676" fmla="*/ 1497310 w 7412206"/>
              <a:gd name="connsiteY2676" fmla="*/ 5202984 h 6732226"/>
              <a:gd name="connsiteX2677" fmla="*/ 1493530 w 7412206"/>
              <a:gd name="connsiteY2677" fmla="*/ 5160280 h 6732226"/>
              <a:gd name="connsiteX2678" fmla="*/ 1455041 w 7412206"/>
              <a:gd name="connsiteY2678" fmla="*/ 5063028 h 6732226"/>
              <a:gd name="connsiteX2679" fmla="*/ 1479096 w 7412206"/>
              <a:gd name="connsiteY2679" fmla="*/ 4989465 h 6732226"/>
              <a:gd name="connsiteX2680" fmla="*/ 1423424 w 7412206"/>
              <a:gd name="connsiteY2680" fmla="*/ 4948320 h 6732226"/>
              <a:gd name="connsiteX2681" fmla="*/ 1479440 w 7412206"/>
              <a:gd name="connsiteY2681" fmla="*/ 4985413 h 6732226"/>
              <a:gd name="connsiteX2682" fmla="*/ 1456415 w 7412206"/>
              <a:gd name="connsiteY2682" fmla="*/ 4927436 h 6732226"/>
              <a:gd name="connsiteX2683" fmla="*/ 1461914 w 7412206"/>
              <a:gd name="connsiteY2683" fmla="*/ 4894084 h 6732226"/>
              <a:gd name="connsiteX2684" fmla="*/ 1467412 w 7412206"/>
              <a:gd name="connsiteY2684" fmla="*/ 4860419 h 6732226"/>
              <a:gd name="connsiteX2685" fmla="*/ 1429954 w 7412206"/>
              <a:gd name="connsiteY2685" fmla="*/ 4823015 h 6732226"/>
              <a:gd name="connsiteX2686" fmla="*/ 1468099 w 7412206"/>
              <a:gd name="connsiteY2686" fmla="*/ 4725139 h 6732226"/>
              <a:gd name="connsiteX2687" fmla="*/ 1464319 w 7412206"/>
              <a:gd name="connsiteY2687" fmla="*/ 4682436 h 6732226"/>
              <a:gd name="connsiteX2688" fmla="*/ 1488375 w 7412206"/>
              <a:gd name="connsiteY2688" fmla="*/ 4667786 h 6732226"/>
              <a:gd name="connsiteX2689" fmla="*/ 1475660 w 7412206"/>
              <a:gd name="connsiteY2689" fmla="*/ 4615419 h 6732226"/>
              <a:gd name="connsiteX2690" fmla="*/ 1528583 w 7412206"/>
              <a:gd name="connsiteY2690" fmla="*/ 4493542 h 6732226"/>
              <a:gd name="connsiteX2691" fmla="*/ 1519304 w 7412206"/>
              <a:gd name="connsiteY2691" fmla="*/ 4484191 h 6732226"/>
              <a:gd name="connsiteX2692" fmla="*/ 1543360 w 7412206"/>
              <a:gd name="connsiteY2692" fmla="*/ 4469541 h 6732226"/>
              <a:gd name="connsiteX2693" fmla="*/ 1527208 w 7412206"/>
              <a:gd name="connsiteY2693" fmla="*/ 4434007 h 6732226"/>
              <a:gd name="connsiteX2694" fmla="*/ 1551951 w 7412206"/>
              <a:gd name="connsiteY2694" fmla="*/ 4419357 h 6732226"/>
              <a:gd name="connsiteX2695" fmla="*/ 1533051 w 7412206"/>
              <a:gd name="connsiteY2695" fmla="*/ 4400654 h 6732226"/>
              <a:gd name="connsiteX2696" fmla="*/ 1541298 w 7412206"/>
              <a:gd name="connsiteY2696" fmla="*/ 4351093 h 6732226"/>
              <a:gd name="connsiteX2697" fmla="*/ 1598345 w 7412206"/>
              <a:gd name="connsiteY2697" fmla="*/ 4271608 h 6732226"/>
              <a:gd name="connsiteX2698" fmla="*/ 1572915 w 7412206"/>
              <a:gd name="connsiteY2698" fmla="*/ 4226723 h 6732226"/>
              <a:gd name="connsiteX2699" fmla="*/ 1650581 w 7412206"/>
              <a:gd name="connsiteY2699" fmla="*/ 4090196 h 6732226"/>
              <a:gd name="connsiteX2700" fmla="*/ 1652299 w 7412206"/>
              <a:gd name="connsiteY2700" fmla="*/ 4014140 h 6732226"/>
              <a:gd name="connsiteX2701" fmla="*/ 1712783 w 7412206"/>
              <a:gd name="connsiteY2701" fmla="*/ 3977982 h 6732226"/>
              <a:gd name="connsiteX2702" fmla="*/ 1709002 w 7412206"/>
              <a:gd name="connsiteY2702" fmla="*/ 3935278 h 6732226"/>
              <a:gd name="connsiteX2703" fmla="*/ 1741650 w 7412206"/>
              <a:gd name="connsiteY2703" fmla="*/ 3870444 h 6732226"/>
              <a:gd name="connsiteX2704" fmla="*/ 1795947 w 7412206"/>
              <a:gd name="connsiteY2704" fmla="*/ 3808103 h 6732226"/>
              <a:gd name="connsiteX2705" fmla="*/ 1767768 w 7412206"/>
              <a:gd name="connsiteY2705" fmla="*/ 3779737 h 6732226"/>
              <a:gd name="connsiteX2706" fmla="*/ 1789074 w 7412206"/>
              <a:gd name="connsiteY2706" fmla="*/ 3781919 h 6732226"/>
              <a:gd name="connsiteX2707" fmla="*/ 1785294 w 7412206"/>
              <a:gd name="connsiteY2707" fmla="*/ 3739216 h 6732226"/>
              <a:gd name="connsiteX2708" fmla="*/ 1841997 w 7412206"/>
              <a:gd name="connsiteY2708" fmla="*/ 3660043 h 6732226"/>
              <a:gd name="connsiteX2709" fmla="*/ 1917602 w 7412206"/>
              <a:gd name="connsiteY2709" fmla="*/ 3599884 h 6732226"/>
              <a:gd name="connsiteX2710" fmla="*/ 1845090 w 7412206"/>
              <a:gd name="connsiteY2710" fmla="*/ 3643522 h 6732226"/>
              <a:gd name="connsiteX2711" fmla="*/ 1737526 w 7412206"/>
              <a:gd name="connsiteY2711" fmla="*/ 3632301 h 6732226"/>
              <a:gd name="connsiteX2712" fmla="*/ 1793542 w 7412206"/>
              <a:gd name="connsiteY2712" fmla="*/ 3494215 h 6732226"/>
              <a:gd name="connsiteX2713" fmla="*/ 1734777 w 7412206"/>
              <a:gd name="connsiteY2713" fmla="*/ 3454005 h 6732226"/>
              <a:gd name="connsiteX2714" fmla="*/ 1749898 w 7412206"/>
              <a:gd name="connsiteY2714" fmla="*/ 3430316 h 6732226"/>
              <a:gd name="connsiteX2715" fmla="*/ 1803508 w 7412206"/>
              <a:gd name="connsiteY2715" fmla="*/ 3367975 h 6732226"/>
              <a:gd name="connsiteX2716" fmla="*/ 1749898 w 7412206"/>
              <a:gd name="connsiteY2716" fmla="*/ 3430316 h 6732226"/>
              <a:gd name="connsiteX2717" fmla="*/ 1734777 w 7412206"/>
              <a:gd name="connsiteY2717" fmla="*/ 3454005 h 6732226"/>
              <a:gd name="connsiteX2718" fmla="*/ 1644739 w 7412206"/>
              <a:gd name="connsiteY2718" fmla="*/ 3538478 h 6732226"/>
              <a:gd name="connsiteX2719" fmla="*/ 1651268 w 7412206"/>
              <a:gd name="connsiteY2719" fmla="*/ 3564661 h 6732226"/>
              <a:gd name="connsiteX2720" fmla="*/ 1626869 w 7412206"/>
              <a:gd name="connsiteY2720" fmla="*/ 3579311 h 6732226"/>
              <a:gd name="connsiteX2721" fmla="*/ 1618277 w 7412206"/>
              <a:gd name="connsiteY2721" fmla="*/ 3629184 h 6732226"/>
              <a:gd name="connsiteX2722" fmla="*/ 1581850 w 7412206"/>
              <a:gd name="connsiteY2722" fmla="*/ 3651003 h 6732226"/>
              <a:gd name="connsiteX2723" fmla="*/ 1583224 w 7412206"/>
              <a:gd name="connsiteY2723" fmla="*/ 3710539 h 6732226"/>
              <a:gd name="connsiteX2724" fmla="*/ 1532019 w 7412206"/>
              <a:gd name="connsiteY2724" fmla="*/ 3755736 h 6732226"/>
              <a:gd name="connsiteX2725" fmla="*/ 1569134 w 7412206"/>
              <a:gd name="connsiteY2725" fmla="*/ 3793764 h 6732226"/>
              <a:gd name="connsiteX2726" fmla="*/ 1473942 w 7412206"/>
              <a:gd name="connsiteY2726" fmla="*/ 3970813 h 6732226"/>
              <a:gd name="connsiteX2727" fmla="*/ 1406929 w 7412206"/>
              <a:gd name="connsiteY2727" fmla="*/ 3981099 h 6732226"/>
              <a:gd name="connsiteX2728" fmla="*/ 1393870 w 7412206"/>
              <a:gd name="connsiteY2728" fmla="*/ 3928421 h 6732226"/>
              <a:gd name="connsiteX2729" fmla="*/ 1444043 w 7412206"/>
              <a:gd name="connsiteY2729" fmla="*/ 3823688 h 6732226"/>
              <a:gd name="connsiteX2730" fmla="*/ 1458821 w 7412206"/>
              <a:gd name="connsiteY2730" fmla="*/ 3799375 h 6732226"/>
              <a:gd name="connsiteX2731" fmla="*/ 1467412 w 7412206"/>
              <a:gd name="connsiteY2731" fmla="*/ 3749502 h 6732226"/>
              <a:gd name="connsiteX2732" fmla="*/ 1491468 w 7412206"/>
              <a:gd name="connsiteY2732" fmla="*/ 3735164 h 6732226"/>
              <a:gd name="connsiteX2733" fmla="*/ 1484939 w 7412206"/>
              <a:gd name="connsiteY2733" fmla="*/ 3708669 h 6732226"/>
              <a:gd name="connsiteX2734" fmla="*/ 1509338 w 7412206"/>
              <a:gd name="connsiteY2734" fmla="*/ 3694642 h 6732226"/>
              <a:gd name="connsiteX2735" fmla="*/ 1517930 w 7412206"/>
              <a:gd name="connsiteY2735" fmla="*/ 3644457 h 6732226"/>
              <a:gd name="connsiteX2736" fmla="*/ 1552983 w 7412206"/>
              <a:gd name="connsiteY2736" fmla="*/ 3563102 h 6732226"/>
              <a:gd name="connsiteX2737" fmla="*/ 1577038 w 7412206"/>
              <a:gd name="connsiteY2737" fmla="*/ 3548764 h 6732226"/>
              <a:gd name="connsiteX2738" fmla="*/ 1585630 w 7412206"/>
              <a:gd name="connsiteY2738" fmla="*/ 3498579 h 6732226"/>
              <a:gd name="connsiteX2739" fmla="*/ 1609686 w 7412206"/>
              <a:gd name="connsiteY2739" fmla="*/ 3483929 h 6732226"/>
              <a:gd name="connsiteX2740" fmla="*/ 1615184 w 7412206"/>
              <a:gd name="connsiteY2740" fmla="*/ 3450577 h 6732226"/>
              <a:gd name="connsiteX2741" fmla="*/ 1639584 w 7412206"/>
              <a:gd name="connsiteY2741" fmla="*/ 3436238 h 6732226"/>
              <a:gd name="connsiteX2742" fmla="*/ 1633054 w 7412206"/>
              <a:gd name="connsiteY2742" fmla="*/ 3410055 h 6732226"/>
              <a:gd name="connsiteX2743" fmla="*/ 1638553 w 7412206"/>
              <a:gd name="connsiteY2743" fmla="*/ 3376391 h 6732226"/>
              <a:gd name="connsiteX2744" fmla="*/ 1779452 w 7412206"/>
              <a:gd name="connsiteY2744" fmla="*/ 3187498 h 6732226"/>
              <a:gd name="connsiteX2745" fmla="*/ 1693538 w 7412206"/>
              <a:gd name="connsiteY2745" fmla="*/ 3178458 h 6732226"/>
              <a:gd name="connsiteX2746" fmla="*/ 1700067 w 7412206"/>
              <a:gd name="connsiteY2746" fmla="*/ 3204642 h 6732226"/>
              <a:gd name="connsiteX2747" fmla="*/ 1646113 w 7412206"/>
              <a:gd name="connsiteY2747" fmla="*/ 3266983 h 6732226"/>
              <a:gd name="connsiteX2748" fmla="*/ 1554701 w 7412206"/>
              <a:gd name="connsiteY2748" fmla="*/ 3291607 h 6732226"/>
              <a:gd name="connsiteX2749" fmla="*/ 1464319 w 7412206"/>
              <a:gd name="connsiteY2749" fmla="*/ 3376079 h 6732226"/>
              <a:gd name="connsiteX2750" fmla="*/ 1382185 w 7412206"/>
              <a:gd name="connsiteY2750" fmla="*/ 3410055 h 6732226"/>
              <a:gd name="connsiteX2751" fmla="*/ 1303144 w 7412206"/>
              <a:gd name="connsiteY2751" fmla="*/ 3427511 h 6732226"/>
              <a:gd name="connsiteX2752" fmla="*/ 1185614 w 7412206"/>
              <a:gd name="connsiteY2752" fmla="*/ 3542841 h 6732226"/>
              <a:gd name="connsiteX2753" fmla="*/ 1164995 w 7412206"/>
              <a:gd name="connsiteY2753" fmla="*/ 3600195 h 6732226"/>
              <a:gd name="connsiteX2754" fmla="*/ 1103480 w 7412206"/>
              <a:gd name="connsiteY2754" fmla="*/ 3577129 h 6732226"/>
              <a:gd name="connsiteX2755" fmla="*/ 1088703 w 7412206"/>
              <a:gd name="connsiteY2755" fmla="*/ 3601130 h 6732226"/>
              <a:gd name="connsiteX2756" fmla="*/ 1083205 w 7412206"/>
              <a:gd name="connsiteY2756" fmla="*/ 3634171 h 6732226"/>
              <a:gd name="connsiteX2757" fmla="*/ 983201 w 7412206"/>
              <a:gd name="connsiteY2757" fmla="*/ 3709292 h 6732226"/>
              <a:gd name="connsiteX2758" fmla="*/ 962925 w 7412206"/>
              <a:gd name="connsiteY2758" fmla="*/ 3766334 h 6732226"/>
              <a:gd name="connsiteX2759" fmla="*/ 950553 w 7412206"/>
              <a:gd name="connsiteY2759" fmla="*/ 3773815 h 6732226"/>
              <a:gd name="connsiteX2760" fmla="*/ 969454 w 7412206"/>
              <a:gd name="connsiteY2760" fmla="*/ 3792829 h 6732226"/>
              <a:gd name="connsiteX2761" fmla="*/ 948835 w 7412206"/>
              <a:gd name="connsiteY2761" fmla="*/ 3849871 h 6732226"/>
              <a:gd name="connsiteX2762" fmla="*/ 910002 w 7412206"/>
              <a:gd name="connsiteY2762" fmla="*/ 3888211 h 6732226"/>
              <a:gd name="connsiteX2763" fmla="*/ 906909 w 7412206"/>
              <a:gd name="connsiteY2763" fmla="*/ 3904731 h 6732226"/>
              <a:gd name="connsiteX2764" fmla="*/ 873574 w 7412206"/>
              <a:gd name="connsiteY2764" fmla="*/ 3910030 h 6732226"/>
              <a:gd name="connsiteX2765" fmla="*/ 846425 w 7412206"/>
              <a:gd name="connsiteY2765" fmla="*/ 3941201 h 6732226"/>
              <a:gd name="connsiteX2766" fmla="*/ 817558 w 7412206"/>
              <a:gd name="connsiteY2766" fmla="*/ 4048739 h 6732226"/>
              <a:gd name="connsiteX2767" fmla="*/ 717898 w 7412206"/>
              <a:gd name="connsiteY2767" fmla="*/ 4123237 h 6732226"/>
              <a:gd name="connsiteX2768" fmla="*/ 712400 w 7412206"/>
              <a:gd name="connsiteY2768" fmla="*/ 4156901 h 6732226"/>
              <a:gd name="connsiteX2769" fmla="*/ 688000 w 7412206"/>
              <a:gd name="connsiteY2769" fmla="*/ 4171239 h 6732226"/>
              <a:gd name="connsiteX2770" fmla="*/ 670474 w 7412206"/>
              <a:gd name="connsiteY2770" fmla="*/ 4211761 h 6732226"/>
              <a:gd name="connsiteX2771" fmla="*/ 663600 w 7412206"/>
              <a:gd name="connsiteY2771" fmla="*/ 4186201 h 6732226"/>
              <a:gd name="connsiteX2772" fmla="*/ 570813 w 7412206"/>
              <a:gd name="connsiteY2772" fmla="*/ 4286570 h 6732226"/>
              <a:gd name="connsiteX2773" fmla="*/ 531636 w 7412206"/>
              <a:gd name="connsiteY2773" fmla="*/ 4325222 h 6732226"/>
              <a:gd name="connsiteX2774" fmla="*/ 511017 w 7412206"/>
              <a:gd name="connsiteY2774" fmla="*/ 4382575 h 6732226"/>
              <a:gd name="connsiteX2775" fmla="*/ 468060 w 7412206"/>
              <a:gd name="connsiteY2775" fmla="*/ 4378212 h 6732226"/>
              <a:gd name="connsiteX2776" fmla="*/ 476652 w 7412206"/>
              <a:gd name="connsiteY2776" fmla="*/ 4523154 h 6732226"/>
              <a:gd name="connsiteX2777" fmla="*/ 429227 w 7412206"/>
              <a:gd name="connsiteY2777" fmla="*/ 4416551 h 6732226"/>
              <a:gd name="connsiteX2778" fmla="*/ 376991 w 7412206"/>
              <a:gd name="connsiteY2778" fmla="*/ 4402836 h 6732226"/>
              <a:gd name="connsiteX2779" fmla="*/ 401047 w 7412206"/>
              <a:gd name="connsiteY2779" fmla="*/ 4388186 h 6732226"/>
              <a:gd name="connsiteX2780" fmla="*/ 401047 w 7412206"/>
              <a:gd name="connsiteY2780" fmla="*/ 4388186 h 6732226"/>
              <a:gd name="connsiteX2781" fmla="*/ 382490 w 7412206"/>
              <a:gd name="connsiteY2781" fmla="*/ 4369484 h 6732226"/>
              <a:gd name="connsiteX2782" fmla="*/ 427165 w 7412206"/>
              <a:gd name="connsiteY2782" fmla="*/ 4297480 h 6732226"/>
              <a:gd name="connsiteX2783" fmla="*/ 437475 w 7412206"/>
              <a:gd name="connsiteY2783" fmla="*/ 4171239 h 6732226"/>
              <a:gd name="connsiteX2784" fmla="*/ 436100 w 7412206"/>
              <a:gd name="connsiteY2784" fmla="*/ 4111703 h 6732226"/>
              <a:gd name="connsiteX2785" fmla="*/ 463249 w 7412206"/>
              <a:gd name="connsiteY2785" fmla="*/ 4080533 h 6732226"/>
              <a:gd name="connsiteX2786" fmla="*/ 478370 w 7412206"/>
              <a:gd name="connsiteY2786" fmla="*/ 4056843 h 6732226"/>
              <a:gd name="connsiteX2787" fmla="*/ 462218 w 7412206"/>
              <a:gd name="connsiteY2787" fmla="*/ 4021309 h 6732226"/>
              <a:gd name="connsiteX2788" fmla="*/ 489367 w 7412206"/>
              <a:gd name="connsiteY2788" fmla="*/ 3990138 h 6732226"/>
              <a:gd name="connsiteX2789" fmla="*/ 512392 w 7412206"/>
              <a:gd name="connsiteY2789" fmla="*/ 3916264 h 6732226"/>
              <a:gd name="connsiteX2790" fmla="*/ 519952 w 7412206"/>
              <a:gd name="connsiteY2790" fmla="*/ 3806544 h 6732226"/>
              <a:gd name="connsiteX2791" fmla="*/ 544008 w 7412206"/>
              <a:gd name="connsiteY2791" fmla="*/ 3791894 h 6732226"/>
              <a:gd name="connsiteX2792" fmla="*/ 549507 w 7412206"/>
              <a:gd name="connsiteY2792" fmla="*/ 3758853 h 6732226"/>
              <a:gd name="connsiteX2793" fmla="*/ 555349 w 7412206"/>
              <a:gd name="connsiteY2793" fmla="*/ 3725189 h 6732226"/>
              <a:gd name="connsiteX2794" fmla="*/ 655009 w 7412206"/>
              <a:gd name="connsiteY2794" fmla="*/ 3650691 h 6732226"/>
              <a:gd name="connsiteX2795" fmla="*/ 641950 w 7412206"/>
              <a:gd name="connsiteY2795" fmla="*/ 3598325 h 6732226"/>
              <a:gd name="connsiteX2796" fmla="*/ 675628 w 7412206"/>
              <a:gd name="connsiteY2796" fmla="*/ 3593338 h 6732226"/>
              <a:gd name="connsiteX2797" fmla="*/ 683876 w 7412206"/>
              <a:gd name="connsiteY2797" fmla="*/ 3543153 h 6732226"/>
              <a:gd name="connsiteX2798" fmla="*/ 686282 w 7412206"/>
              <a:gd name="connsiteY2798" fmla="*/ 3526321 h 6732226"/>
              <a:gd name="connsiteX2799" fmla="*/ 723053 w 7412206"/>
              <a:gd name="connsiteY2799" fmla="*/ 3504813 h 6732226"/>
              <a:gd name="connsiteX2800" fmla="*/ 764979 w 7412206"/>
              <a:gd name="connsiteY2800" fmla="*/ 3449330 h 6732226"/>
              <a:gd name="connsiteX2801" fmla="*/ 844364 w 7412206"/>
              <a:gd name="connsiteY2801" fmla="*/ 3432186 h 6732226"/>
              <a:gd name="connsiteX2802" fmla="*/ 883197 w 7412206"/>
              <a:gd name="connsiteY2802" fmla="*/ 3393846 h 6732226"/>
              <a:gd name="connsiteX2803" fmla="*/ 891788 w 7412206"/>
              <a:gd name="connsiteY2803" fmla="*/ 3343662 h 6732226"/>
              <a:gd name="connsiteX2804" fmla="*/ 922374 w 7412206"/>
              <a:gd name="connsiteY2804" fmla="*/ 3355195 h 6732226"/>
              <a:gd name="connsiteX2805" fmla="*/ 1001414 w 7412206"/>
              <a:gd name="connsiteY2805" fmla="*/ 3338051 h 6732226"/>
              <a:gd name="connsiteX2806" fmla="*/ 971860 w 7412206"/>
              <a:gd name="connsiteY2806" fmla="*/ 3385742 h 6732226"/>
              <a:gd name="connsiteX2807" fmla="*/ 915157 w 7412206"/>
              <a:gd name="connsiteY2807" fmla="*/ 3464603 h 6732226"/>
              <a:gd name="connsiteX2808" fmla="*/ 947804 w 7412206"/>
              <a:gd name="connsiteY2808" fmla="*/ 3400392 h 6732226"/>
              <a:gd name="connsiteX2809" fmla="*/ 790066 w 7412206"/>
              <a:gd name="connsiteY2809" fmla="*/ 3494527 h 6732226"/>
              <a:gd name="connsiteX2810" fmla="*/ 681127 w 7412206"/>
              <a:gd name="connsiteY2810" fmla="*/ 3755113 h 6732226"/>
              <a:gd name="connsiteX2811" fmla="*/ 559816 w 7412206"/>
              <a:gd name="connsiteY2811" fmla="*/ 3827740 h 6732226"/>
              <a:gd name="connsiteX2812" fmla="*/ 605523 w 7412206"/>
              <a:gd name="connsiteY2812" fmla="*/ 3815272 h 6732226"/>
              <a:gd name="connsiteX2813" fmla="*/ 570470 w 7412206"/>
              <a:gd name="connsiteY2813" fmla="*/ 3896627 h 6732226"/>
              <a:gd name="connsiteX2814" fmla="*/ 618925 w 7412206"/>
              <a:gd name="connsiteY2814" fmla="*/ 3867327 h 6732226"/>
              <a:gd name="connsiteX2815" fmla="*/ 706557 w 7412206"/>
              <a:gd name="connsiteY2815" fmla="*/ 3799998 h 6732226"/>
              <a:gd name="connsiteX2816" fmla="*/ 702777 w 7412206"/>
              <a:gd name="connsiteY2816" fmla="*/ 3756983 h 6732226"/>
              <a:gd name="connsiteX2817" fmla="*/ 802438 w 7412206"/>
              <a:gd name="connsiteY2817" fmla="*/ 3682485 h 6732226"/>
              <a:gd name="connsiteX2818" fmla="*/ 805187 w 7412206"/>
              <a:gd name="connsiteY2818" fmla="*/ 3665653 h 6732226"/>
              <a:gd name="connsiteX2819" fmla="*/ 877011 w 7412206"/>
              <a:gd name="connsiteY2819" fmla="*/ 3562791 h 6732226"/>
              <a:gd name="connsiteX2820" fmla="*/ 958801 w 7412206"/>
              <a:gd name="connsiteY2820" fmla="*/ 3528503 h 6732226"/>
              <a:gd name="connsiteX2821" fmla="*/ 960519 w 7412206"/>
              <a:gd name="connsiteY2821" fmla="*/ 3452447 h 6732226"/>
              <a:gd name="connsiteX2822" fmla="*/ 1017223 w 7412206"/>
              <a:gd name="connsiteY2822" fmla="*/ 3373586 h 6732226"/>
              <a:gd name="connsiteX2823" fmla="*/ 1168431 w 7412206"/>
              <a:gd name="connsiteY2823" fmla="*/ 3252644 h 6732226"/>
              <a:gd name="connsiteX2824" fmla="*/ 1140251 w 7412206"/>
              <a:gd name="connsiteY2824" fmla="*/ 3224591 h 6732226"/>
              <a:gd name="connsiteX2825" fmla="*/ 1065334 w 7412206"/>
              <a:gd name="connsiteY2825" fmla="*/ 3285061 h 6732226"/>
              <a:gd name="connsiteX2826" fmla="*/ 1013099 w 7412206"/>
              <a:gd name="connsiteY2826" fmla="*/ 3271035 h 6732226"/>
              <a:gd name="connsiteX2827" fmla="*/ 997634 w 7412206"/>
              <a:gd name="connsiteY2827" fmla="*/ 3294724 h 6732226"/>
              <a:gd name="connsiteX2828" fmla="*/ 973578 w 7412206"/>
              <a:gd name="connsiteY2828" fmla="*/ 3309686 h 6732226"/>
              <a:gd name="connsiteX2829" fmla="*/ 955021 w 7412206"/>
              <a:gd name="connsiteY2829" fmla="*/ 3290672 h 6732226"/>
              <a:gd name="connsiteX2830" fmla="*/ 991448 w 7412206"/>
              <a:gd name="connsiteY2830" fmla="*/ 3269165 h 6732226"/>
              <a:gd name="connsiteX2831" fmla="*/ 1018597 w 7412206"/>
              <a:gd name="connsiteY2831" fmla="*/ 3237371 h 6732226"/>
              <a:gd name="connsiteX2832" fmla="*/ 1011724 w 7412206"/>
              <a:gd name="connsiteY2832" fmla="*/ 3211811 h 6732226"/>
              <a:gd name="connsiteX2833" fmla="*/ 1068427 w 7412206"/>
              <a:gd name="connsiteY2833" fmla="*/ 3132326 h 6732226"/>
              <a:gd name="connsiteX2834" fmla="*/ 1160184 w 7412206"/>
              <a:gd name="connsiteY2834" fmla="*/ 3108013 h 6732226"/>
              <a:gd name="connsiteX2835" fmla="*/ 1117227 w 7412206"/>
              <a:gd name="connsiteY2835" fmla="*/ 3103649 h 6732226"/>
              <a:gd name="connsiteX2836" fmla="*/ 1294897 w 7412206"/>
              <a:gd name="connsiteY2836" fmla="*/ 2951848 h 6732226"/>
              <a:gd name="connsiteX2837" fmla="*/ 1339916 w 7412206"/>
              <a:gd name="connsiteY2837" fmla="*/ 2879845 h 6732226"/>
              <a:gd name="connsiteX2838" fmla="*/ 1329606 w 7412206"/>
              <a:gd name="connsiteY2838" fmla="*/ 2810958 h 6732226"/>
              <a:gd name="connsiteX2839" fmla="*/ 1372563 w 7412206"/>
              <a:gd name="connsiteY2839" fmla="*/ 2815322 h 6732226"/>
              <a:gd name="connsiteX2840" fmla="*/ 1447824 w 7412206"/>
              <a:gd name="connsiteY2840" fmla="*/ 2755162 h 6732226"/>
              <a:gd name="connsiteX2841" fmla="*/ 1492499 w 7412206"/>
              <a:gd name="connsiteY2841" fmla="*/ 2683159 h 6732226"/>
              <a:gd name="connsiteX2842" fmla="*/ 1554013 w 7412206"/>
              <a:gd name="connsiteY2842" fmla="*/ 2706537 h 6732226"/>
              <a:gd name="connsiteX2843" fmla="*/ 1541298 w 7412206"/>
              <a:gd name="connsiteY2843" fmla="*/ 2654170 h 6732226"/>
              <a:gd name="connsiteX2844" fmla="*/ 1559856 w 7412206"/>
              <a:gd name="connsiteY2844" fmla="*/ 2673184 h 6732226"/>
              <a:gd name="connsiteX2845" fmla="*/ 1632711 w 7412206"/>
              <a:gd name="connsiteY2845" fmla="*/ 2629857 h 6732226"/>
              <a:gd name="connsiteX2846" fmla="*/ 1702473 w 7412206"/>
              <a:gd name="connsiteY2846" fmla="*/ 2602739 h 6732226"/>
              <a:gd name="connsiteX2847" fmla="*/ 1705222 w 7412206"/>
              <a:gd name="connsiteY2847" fmla="*/ 2585906 h 6732226"/>
              <a:gd name="connsiteX2848" fmla="*/ 1741650 w 7412206"/>
              <a:gd name="connsiteY2848" fmla="*/ 2564087 h 6732226"/>
              <a:gd name="connsiteX2849" fmla="*/ 1831000 w 7412206"/>
              <a:gd name="connsiteY2849" fmla="*/ 2420703 h 6732226"/>
              <a:gd name="connsiteX2850" fmla="*/ 1852651 w 7412206"/>
              <a:gd name="connsiteY2850" fmla="*/ 2422885 h 6732226"/>
              <a:gd name="connsiteX2851" fmla="*/ 1836499 w 7412206"/>
              <a:gd name="connsiteY2851" fmla="*/ 2387351 h 6732226"/>
              <a:gd name="connsiteX2852" fmla="*/ 1878425 w 7412206"/>
              <a:gd name="connsiteY2852" fmla="*/ 2332179 h 6732226"/>
              <a:gd name="connsiteX2853" fmla="*/ 1829969 w 7412206"/>
              <a:gd name="connsiteY2853" fmla="*/ 2361167 h 6732226"/>
              <a:gd name="connsiteX2854" fmla="*/ 1817941 w 7412206"/>
              <a:gd name="connsiteY2854" fmla="*/ 2368337 h 6732226"/>
              <a:gd name="connsiteX2855" fmla="*/ 1774984 w 7412206"/>
              <a:gd name="connsiteY2855" fmla="*/ 2364284 h 6732226"/>
              <a:gd name="connsiteX2856" fmla="*/ 1795604 w 7412206"/>
              <a:gd name="connsiteY2856" fmla="*/ 2306930 h 6732226"/>
              <a:gd name="connsiteX2857" fmla="*/ 1838561 w 7412206"/>
              <a:gd name="connsiteY2857" fmla="*/ 2310983 h 6732226"/>
              <a:gd name="connsiteX2858" fmla="*/ 1853338 w 7412206"/>
              <a:gd name="connsiteY2858" fmla="*/ 2287293 h 6732226"/>
              <a:gd name="connsiteX2859" fmla="*/ 1886673 w 7412206"/>
              <a:gd name="connsiteY2859" fmla="*/ 2281994 h 6732226"/>
              <a:gd name="connsiteX2860" fmla="*/ 1959528 w 7412206"/>
              <a:gd name="connsiteY2860" fmla="*/ 2238355 h 6732226"/>
              <a:gd name="connsiteX2861" fmla="*/ 1943720 w 7412206"/>
              <a:gd name="connsiteY2861" fmla="*/ 2203133 h 6732226"/>
              <a:gd name="connsiteX2862" fmla="*/ 2077058 w 7412206"/>
              <a:gd name="connsiteY2862" fmla="*/ 2123025 h 6732226"/>
              <a:gd name="connsiteX2863" fmla="*/ 2146820 w 7412206"/>
              <a:gd name="connsiteY2863" fmla="*/ 2096218 h 6732226"/>
              <a:gd name="connsiteX2864" fmla="*/ 2173969 w 7412206"/>
              <a:gd name="connsiteY2864" fmla="*/ 2065047 h 6732226"/>
              <a:gd name="connsiteX2865" fmla="*/ 2176375 w 7412206"/>
              <a:gd name="connsiteY2865" fmla="*/ 2048527 h 6732226"/>
              <a:gd name="connsiteX2866" fmla="*/ 2222425 w 7412206"/>
              <a:gd name="connsiteY2866" fmla="*/ 2036059 h 6732226"/>
              <a:gd name="connsiteX2867" fmla="*/ 2237202 w 7412206"/>
              <a:gd name="connsiteY2867" fmla="*/ 2012057 h 6732226"/>
              <a:gd name="connsiteX2868" fmla="*/ 2328958 w 7412206"/>
              <a:gd name="connsiteY2868" fmla="*/ 1987433 h 6732226"/>
              <a:gd name="connsiteX2869" fmla="*/ 2324834 w 7412206"/>
              <a:gd name="connsiteY2869" fmla="*/ 1944729 h 6732226"/>
              <a:gd name="connsiteX2870" fmla="*/ 2376383 w 7412206"/>
              <a:gd name="connsiteY2870" fmla="*/ 1898909 h 6732226"/>
              <a:gd name="connsiteX2871" fmla="*/ 2324834 w 7412206"/>
              <a:gd name="connsiteY2871" fmla="*/ 1865244 h 6732226"/>
              <a:gd name="connsiteX2872" fmla="*/ 2288063 w 7412206"/>
              <a:gd name="connsiteY2872" fmla="*/ 1842801 h 6732226"/>
              <a:gd name="connsiteX2873" fmla="*/ 2292187 w 7412206"/>
              <a:gd name="connsiteY2873" fmla="*/ 1885505 h 6732226"/>
              <a:gd name="connsiteX2874" fmla="*/ 2261258 w 7412206"/>
              <a:gd name="connsiteY2874" fmla="*/ 1873972 h 6732226"/>
              <a:gd name="connsiteX2875" fmla="*/ 2188403 w 7412206"/>
              <a:gd name="connsiteY2875" fmla="*/ 1917611 h 6732226"/>
              <a:gd name="connsiteX2876" fmla="*/ 2167096 w 7412206"/>
              <a:gd name="connsiteY2876" fmla="*/ 1915429 h 6732226"/>
              <a:gd name="connsiteX2877" fmla="*/ 2113142 w 7412206"/>
              <a:gd name="connsiteY2877" fmla="*/ 1977770 h 6732226"/>
              <a:gd name="connsiteX2878" fmla="*/ 2075683 w 7412206"/>
              <a:gd name="connsiteY2878" fmla="*/ 1939742 h 6732226"/>
              <a:gd name="connsiteX2879" fmla="*/ 2090461 w 7412206"/>
              <a:gd name="connsiteY2879" fmla="*/ 1916052 h 6732226"/>
              <a:gd name="connsiteX2880" fmla="*/ 2293562 w 7412206"/>
              <a:gd name="connsiteY2880" fmla="*/ 1809137 h 6732226"/>
              <a:gd name="connsiteX2881" fmla="*/ 2320710 w 7412206"/>
              <a:gd name="connsiteY2881" fmla="*/ 1777967 h 6732226"/>
              <a:gd name="connsiteX2882" fmla="*/ 2323803 w 7412206"/>
              <a:gd name="connsiteY2882" fmla="*/ 1761446 h 6732226"/>
              <a:gd name="connsiteX2883" fmla="*/ 2384287 w 7412206"/>
              <a:gd name="connsiteY2883" fmla="*/ 1724977 h 6732226"/>
              <a:gd name="connsiteX2884" fmla="*/ 2444770 w 7412206"/>
              <a:gd name="connsiteY2884" fmla="*/ 1688819 h 6732226"/>
              <a:gd name="connsiteX2885" fmla="*/ 2397346 w 7412206"/>
              <a:gd name="connsiteY2885" fmla="*/ 1777343 h 6732226"/>
              <a:gd name="connsiteX2886" fmla="*/ 2327584 w 7412206"/>
              <a:gd name="connsiteY2886" fmla="*/ 1851529 h 6732226"/>
              <a:gd name="connsiteX2887" fmla="*/ 2435492 w 7412206"/>
              <a:gd name="connsiteY2887" fmla="*/ 1803215 h 6732226"/>
              <a:gd name="connsiteX2888" fmla="*/ 2542025 w 7412206"/>
              <a:gd name="connsiteY2888" fmla="*/ 1754277 h 6732226"/>
              <a:gd name="connsiteX2889" fmla="*/ 2547523 w 7412206"/>
              <a:gd name="connsiteY2889" fmla="*/ 1720925 h 6732226"/>
              <a:gd name="connsiteX2890" fmla="*/ 2617629 w 7412206"/>
              <a:gd name="connsiteY2890" fmla="*/ 1694118 h 6732226"/>
              <a:gd name="connsiteX2891" fmla="*/ 2610756 w 7412206"/>
              <a:gd name="connsiteY2891" fmla="*/ 1667935 h 6732226"/>
              <a:gd name="connsiteX2892" fmla="*/ 2781210 w 7412206"/>
              <a:gd name="connsiteY2892" fmla="*/ 1625855 h 6732226"/>
              <a:gd name="connsiteX2893" fmla="*/ 2775024 w 7412206"/>
              <a:gd name="connsiteY2893" fmla="*/ 1599671 h 6732226"/>
              <a:gd name="connsiteX2894" fmla="*/ 2842037 w 7412206"/>
              <a:gd name="connsiteY2894" fmla="*/ 1589385 h 6732226"/>
              <a:gd name="connsiteX2895" fmla="*/ 2847879 w 7412206"/>
              <a:gd name="connsiteY2895" fmla="*/ 1556344 h 6732226"/>
              <a:gd name="connsiteX2896" fmla="*/ 2850284 w 7412206"/>
              <a:gd name="connsiteY2896" fmla="*/ 1539824 h 6732226"/>
              <a:gd name="connsiteX2897" fmla="*/ 2887056 w 7412206"/>
              <a:gd name="connsiteY2897" fmla="*/ 1517693 h 6732226"/>
              <a:gd name="connsiteX2898" fmla="*/ 2880183 w 7412206"/>
              <a:gd name="connsiteY2898" fmla="*/ 1491821 h 6732226"/>
              <a:gd name="connsiteX2899" fmla="*/ 2913517 w 7412206"/>
              <a:gd name="connsiteY2899" fmla="*/ 1486834 h 6732226"/>
              <a:gd name="connsiteX2900" fmla="*/ 2910081 w 7412206"/>
              <a:gd name="connsiteY2900" fmla="*/ 1444131 h 6732226"/>
              <a:gd name="connsiteX2901" fmla="*/ 2952007 w 7412206"/>
              <a:gd name="connsiteY2901" fmla="*/ 1388647 h 6732226"/>
              <a:gd name="connsiteX2902" fmla="*/ 3052698 w 7412206"/>
              <a:gd name="connsiteY2902" fmla="*/ 1373373 h 6732226"/>
              <a:gd name="connsiteX2903" fmla="*/ 3115931 w 7412206"/>
              <a:gd name="connsiteY2903" fmla="*/ 1320695 h 6732226"/>
              <a:gd name="connsiteX2904" fmla="*/ 3177445 w 7412206"/>
              <a:gd name="connsiteY2904" fmla="*/ 1343761 h 6732226"/>
              <a:gd name="connsiteX2905" fmla="*/ 3253049 w 7412206"/>
              <a:gd name="connsiteY2905" fmla="*/ 1283291 h 6732226"/>
              <a:gd name="connsiteX2906" fmla="*/ 3311127 w 7412206"/>
              <a:gd name="connsiteY2906" fmla="*/ 1263965 h 6732226"/>
              <a:gd name="connsiteX2907" fmla="*/ 3313533 w 7412206"/>
              <a:gd name="connsiteY2907" fmla="*/ 1247133 h 6732226"/>
              <a:gd name="connsiteX2908" fmla="*/ 3381233 w 7412206"/>
              <a:gd name="connsiteY2908" fmla="*/ 1237158 h 6732226"/>
              <a:gd name="connsiteX2909" fmla="*/ 3319375 w 7412206"/>
              <a:gd name="connsiteY2909" fmla="*/ 1213780 h 6732226"/>
              <a:gd name="connsiteX2910" fmla="*/ 3167135 w 7412206"/>
              <a:gd name="connsiteY2910" fmla="*/ 1274875 h 6732226"/>
              <a:gd name="connsiteX2911" fmla="*/ 3020738 w 7412206"/>
              <a:gd name="connsiteY2911" fmla="*/ 1302305 h 6732226"/>
              <a:gd name="connsiteX2912" fmla="*/ 3002181 w 7412206"/>
              <a:gd name="connsiteY2912" fmla="*/ 1283291 h 6732226"/>
              <a:gd name="connsiteX2913" fmla="*/ 2987403 w 7412206"/>
              <a:gd name="connsiteY2913" fmla="*/ 1307292 h 6732226"/>
              <a:gd name="connsiteX2914" fmla="*/ 2944446 w 7412206"/>
              <a:gd name="connsiteY2914" fmla="*/ 1302928 h 6732226"/>
              <a:gd name="connsiteX2915" fmla="*/ 2904926 w 7412206"/>
              <a:gd name="connsiteY2915" fmla="*/ 1341580 h 6732226"/>
              <a:gd name="connsiteX2916" fmla="*/ 2830009 w 7412206"/>
              <a:gd name="connsiteY2916" fmla="*/ 1401739 h 6732226"/>
              <a:gd name="connsiteX2917" fmla="*/ 2759216 w 7412206"/>
              <a:gd name="connsiteY2917" fmla="*/ 1369321 h 6732226"/>
              <a:gd name="connsiteX2918" fmla="*/ 2652682 w 7412206"/>
              <a:gd name="connsiteY2918" fmla="*/ 1417636 h 6732226"/>
              <a:gd name="connsiteX2919" fmla="*/ 2596666 w 7412206"/>
              <a:gd name="connsiteY2919" fmla="*/ 1361217 h 6732226"/>
              <a:gd name="connsiteX2920" fmla="*/ 2732754 w 7412206"/>
              <a:gd name="connsiteY2920" fmla="*/ 1264588 h 6732226"/>
              <a:gd name="connsiteX2921" fmla="*/ 2689797 w 7412206"/>
              <a:gd name="connsiteY2921" fmla="*/ 1260536 h 6732226"/>
              <a:gd name="connsiteX2922" fmla="*/ 2641341 w 7412206"/>
              <a:gd name="connsiteY2922" fmla="*/ 1289525 h 6732226"/>
              <a:gd name="connsiteX2923" fmla="*/ 2567455 w 7412206"/>
              <a:gd name="connsiteY2923" fmla="*/ 1273628 h 6732226"/>
              <a:gd name="connsiteX2924" fmla="*/ 2531372 w 7412206"/>
              <a:gd name="connsiteY2924" fmla="*/ 1295447 h 6732226"/>
              <a:gd name="connsiteX2925" fmla="*/ 2588075 w 7412206"/>
              <a:gd name="connsiteY2925" fmla="*/ 1216274 h 6732226"/>
              <a:gd name="connsiteX2926" fmla="*/ 2755092 w 7412206"/>
              <a:gd name="connsiteY2926" fmla="*/ 1131178 h 6732226"/>
              <a:gd name="connsiteX2927" fmla="*/ 2738940 w 7412206"/>
              <a:gd name="connsiteY2927" fmla="*/ 1095644 h 6732226"/>
              <a:gd name="connsiteX2928" fmla="*/ 2662648 w 7412206"/>
              <a:gd name="connsiteY2928" fmla="*/ 1096579 h 6732226"/>
              <a:gd name="connsiteX2929" fmla="*/ 2623471 w 7412206"/>
              <a:gd name="connsiteY2929" fmla="*/ 1134919 h 6732226"/>
              <a:gd name="connsiteX2930" fmla="*/ 2565737 w 7412206"/>
              <a:gd name="connsiteY2930" fmla="*/ 1154556 h 6732226"/>
              <a:gd name="connsiteX2931" fmla="*/ 2535839 w 7412206"/>
              <a:gd name="connsiteY2931" fmla="*/ 1202247 h 6732226"/>
              <a:gd name="connsiteX2932" fmla="*/ 2471576 w 7412206"/>
              <a:gd name="connsiteY2932" fmla="*/ 1196013 h 6732226"/>
              <a:gd name="connsiteX2933" fmla="*/ 2671240 w 7412206"/>
              <a:gd name="connsiteY2933" fmla="*/ 1046395 h 6732226"/>
              <a:gd name="connsiteX2934" fmla="*/ 2687735 w 7412206"/>
              <a:gd name="connsiteY2934" fmla="*/ 947272 h 6732226"/>
              <a:gd name="connsiteX2935" fmla="*/ 2690485 w 7412206"/>
              <a:gd name="connsiteY2935" fmla="*/ 946025 h 6732226"/>
              <a:gd name="connsiteX2936" fmla="*/ 2779148 w 7412206"/>
              <a:gd name="connsiteY2936" fmla="*/ 921401 h 6732226"/>
              <a:gd name="connsiteX2937" fmla="*/ 2741689 w 7412206"/>
              <a:gd name="connsiteY2937" fmla="*/ 883996 h 6732226"/>
              <a:gd name="connsiteX2938" fmla="*/ 2848222 w 7412206"/>
              <a:gd name="connsiteY2938" fmla="*/ 835370 h 6732226"/>
              <a:gd name="connsiteX2939" fmla="*/ 2888087 w 7412206"/>
              <a:gd name="connsiteY2939" fmla="*/ 856566 h 6732226"/>
              <a:gd name="connsiteX2940" fmla="*/ 2944103 w 7412206"/>
              <a:gd name="connsiteY2940" fmla="*/ 817915 h 6732226"/>
              <a:gd name="connsiteX2941" fmla="*/ 2858532 w 7412206"/>
              <a:gd name="connsiteY2941" fmla="*/ 824460 h 6732226"/>
              <a:gd name="connsiteX2942" fmla="*/ 2941697 w 7412206"/>
              <a:gd name="connsiteY2942" fmla="*/ 813863 h 6732226"/>
              <a:gd name="connsiteX2943" fmla="*/ 2939635 w 7412206"/>
              <a:gd name="connsiteY2943" fmla="*/ 810746 h 6732226"/>
              <a:gd name="connsiteX2944" fmla="*/ 3027268 w 7412206"/>
              <a:gd name="connsiteY2944" fmla="*/ 743105 h 6732226"/>
              <a:gd name="connsiteX2945" fmla="*/ 3209749 w 7412206"/>
              <a:gd name="connsiteY2945" fmla="*/ 693856 h 6732226"/>
              <a:gd name="connsiteX2946" fmla="*/ 3217997 w 7412206"/>
              <a:gd name="connsiteY2946" fmla="*/ 643671 h 6732226"/>
              <a:gd name="connsiteX2947" fmla="*/ 3246176 w 7412206"/>
              <a:gd name="connsiteY2947" fmla="*/ 672037 h 6732226"/>
              <a:gd name="connsiteX2948" fmla="*/ 3367143 w 7412206"/>
              <a:gd name="connsiteY2948" fmla="*/ 599409 h 6732226"/>
              <a:gd name="connsiteX2949" fmla="*/ 3400134 w 7412206"/>
              <a:gd name="connsiteY2949" fmla="*/ 534886 h 6732226"/>
              <a:gd name="connsiteX2950" fmla="*/ 3519383 w 7412206"/>
              <a:gd name="connsiteY2950" fmla="*/ 538315 h 6732226"/>
              <a:gd name="connsiteX2951" fmla="*/ 3407351 w 7412206"/>
              <a:gd name="connsiteY2951" fmla="*/ 620294 h 6732226"/>
              <a:gd name="connsiteX2952" fmla="*/ 3462336 w 7412206"/>
              <a:gd name="connsiteY2952" fmla="*/ 617488 h 6732226"/>
              <a:gd name="connsiteX2953" fmla="*/ 3520070 w 7412206"/>
              <a:gd name="connsiteY2953" fmla="*/ 597851 h 6732226"/>
              <a:gd name="connsiteX2954" fmla="*/ 3662688 w 7412206"/>
              <a:gd name="connsiteY2954" fmla="*/ 527405 h 6732226"/>
              <a:gd name="connsiteX2955" fmla="*/ 3585365 w 7412206"/>
              <a:gd name="connsiteY2955" fmla="*/ 468805 h 6732226"/>
              <a:gd name="connsiteX2956" fmla="*/ 3669904 w 7412206"/>
              <a:gd name="connsiteY2956" fmla="*/ 417685 h 6732226"/>
              <a:gd name="connsiteX2957" fmla="*/ 3612170 w 7412206"/>
              <a:gd name="connsiteY2957" fmla="*/ 437634 h 6732226"/>
              <a:gd name="connsiteX2958" fmla="*/ 3557185 w 7412206"/>
              <a:gd name="connsiteY2958" fmla="*/ 440440 h 6732226"/>
              <a:gd name="connsiteX2959" fmla="*/ 3587083 w 7412206"/>
              <a:gd name="connsiteY2959" fmla="*/ 392749 h 6732226"/>
              <a:gd name="connsiteX2960" fmla="*/ 3608390 w 7412206"/>
              <a:gd name="connsiteY2960" fmla="*/ 394619 h 6732226"/>
              <a:gd name="connsiteX2961" fmla="*/ 3650316 w 7412206"/>
              <a:gd name="connsiteY2961" fmla="*/ 339447 h 6732226"/>
              <a:gd name="connsiteX2962" fmla="*/ 3658907 w 7412206"/>
              <a:gd name="connsiteY2962" fmla="*/ 289574 h 6732226"/>
              <a:gd name="connsiteX2963" fmla="*/ 3628322 w 7412206"/>
              <a:gd name="connsiteY2963" fmla="*/ 277730 h 6732226"/>
              <a:gd name="connsiteX2964" fmla="*/ 3630728 w 7412206"/>
              <a:gd name="connsiteY2964" fmla="*/ 261209 h 6732226"/>
              <a:gd name="connsiteX2965" fmla="*/ 3661657 w 7412206"/>
              <a:gd name="connsiteY2965" fmla="*/ 272742 h 6732226"/>
              <a:gd name="connsiteX2966" fmla="*/ 3676778 w 7412206"/>
              <a:gd name="connsiteY2966" fmla="*/ 248741 h 6732226"/>
              <a:gd name="connsiteX2967" fmla="*/ 3750320 w 7412206"/>
              <a:gd name="connsiteY2967" fmla="*/ 264950 h 6732226"/>
              <a:gd name="connsiteX2968" fmla="*/ 3749289 w 7412206"/>
              <a:gd name="connsiteY2968" fmla="*/ 205102 h 6732226"/>
              <a:gd name="connsiteX2969" fmla="*/ 3816646 w 7412206"/>
              <a:gd name="connsiteY2969" fmla="*/ 195128 h 6732226"/>
              <a:gd name="connsiteX2970" fmla="*/ 3864757 w 7412206"/>
              <a:gd name="connsiteY2970" fmla="*/ 166139 h 6732226"/>
              <a:gd name="connsiteX2971" fmla="*/ 3907714 w 7412206"/>
              <a:gd name="connsiteY2971" fmla="*/ 170503 h 6732226"/>
              <a:gd name="connsiteX2972" fmla="*/ 3907714 w 7412206"/>
              <a:gd name="connsiteY2972" fmla="*/ 170503 h 6732226"/>
              <a:gd name="connsiteX2973" fmla="*/ 3909433 w 7412206"/>
              <a:gd name="connsiteY2973" fmla="*/ 94135 h 6732226"/>
              <a:gd name="connsiteX2974" fmla="*/ 4062703 w 7412206"/>
              <a:gd name="connsiteY2974" fmla="*/ 92888 h 6732226"/>
              <a:gd name="connsiteX2975" fmla="*/ 4057205 w 7412206"/>
              <a:gd name="connsiteY2975" fmla="*/ 126241 h 6732226"/>
              <a:gd name="connsiteX2976" fmla="*/ 4090883 w 7412206"/>
              <a:gd name="connsiteY2976" fmla="*/ 120942 h 6732226"/>
              <a:gd name="connsiteX2977" fmla="*/ 4183327 w 7412206"/>
              <a:gd name="connsiteY2977" fmla="*/ 155541 h 6732226"/>
              <a:gd name="connsiteX2978" fmla="*/ 4212881 w 7412206"/>
              <a:gd name="connsiteY2978" fmla="*/ 107850 h 6732226"/>
              <a:gd name="connsiteX2979" fmla="*/ 4144494 w 7412206"/>
              <a:gd name="connsiteY2979" fmla="*/ 58601 h 6732226"/>
              <a:gd name="connsiteX2980" fmla="*/ 4187451 w 7412206"/>
              <a:gd name="connsiteY2980" fmla="*/ 62965 h 6732226"/>
              <a:gd name="connsiteX2981" fmla="*/ 4221816 w 7412206"/>
              <a:gd name="connsiteY2981" fmla="*/ 18703 h 6732226"/>
              <a:gd name="connsiteX2982" fmla="*/ 4524577 w 7412206"/>
              <a:gd name="connsiteY2982" fmla="*/ 0 h 6732226"/>
              <a:gd name="connsiteX2983" fmla="*/ 4509800 w 7412206"/>
              <a:gd name="connsiteY2983" fmla="*/ 24001 h 6732226"/>
              <a:gd name="connsiteX2984" fmla="*/ 4524577 w 7412206"/>
              <a:gd name="connsiteY2984" fmla="*/ 0 h 673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Lst>
            <a:rect l="l" t="t" r="r" b="b"/>
            <a:pathLst>
              <a:path w="7412206" h="6732226">
                <a:moveTo>
                  <a:pt x="2937917" y="6715689"/>
                </a:moveTo>
                <a:cubicBezTo>
                  <a:pt x="2949258" y="6716624"/>
                  <a:pt x="2941010" y="6732833"/>
                  <a:pt x="2935168" y="6732209"/>
                </a:cubicBezTo>
                <a:cubicBezTo>
                  <a:pt x="2924171" y="6730962"/>
                  <a:pt x="2932075" y="6714754"/>
                  <a:pt x="2937917" y="6715689"/>
                </a:cubicBezTo>
                <a:close/>
                <a:moveTo>
                  <a:pt x="2680519" y="6669557"/>
                </a:moveTo>
                <a:cubicBezTo>
                  <a:pt x="2705949" y="6669868"/>
                  <a:pt x="2714540" y="6710390"/>
                  <a:pt x="2672271" y="6714754"/>
                </a:cubicBezTo>
                <a:cubicBezTo>
                  <a:pt x="2670552" y="6700415"/>
                  <a:pt x="2690828" y="6688571"/>
                  <a:pt x="2668834" y="6672050"/>
                </a:cubicBezTo>
                <a:cubicBezTo>
                  <a:pt x="2672958" y="6670180"/>
                  <a:pt x="2676738" y="6669557"/>
                  <a:pt x="2680519" y="6669557"/>
                </a:cubicBezTo>
                <a:close/>
                <a:moveTo>
                  <a:pt x="2638592" y="6669557"/>
                </a:moveTo>
                <a:cubicBezTo>
                  <a:pt x="2647527" y="6678908"/>
                  <a:pt x="2631375" y="6685453"/>
                  <a:pt x="2623815" y="6693246"/>
                </a:cubicBezTo>
                <a:cubicBezTo>
                  <a:pt x="2615224" y="6683895"/>
                  <a:pt x="2631375" y="6677349"/>
                  <a:pt x="2638592" y="6669557"/>
                </a:cubicBezTo>
                <a:close/>
                <a:moveTo>
                  <a:pt x="3200127" y="6651166"/>
                </a:moveTo>
                <a:cubicBezTo>
                  <a:pt x="3225557" y="6680778"/>
                  <a:pt x="3141018" y="6672050"/>
                  <a:pt x="3200127" y="6651166"/>
                </a:cubicBezTo>
                <a:close/>
                <a:moveTo>
                  <a:pt x="3183631" y="6535212"/>
                </a:moveTo>
                <a:cubicBezTo>
                  <a:pt x="3177445" y="6534588"/>
                  <a:pt x="3169885" y="6550797"/>
                  <a:pt x="3180882" y="6552044"/>
                </a:cubicBezTo>
                <a:cubicBezTo>
                  <a:pt x="3187067" y="6552667"/>
                  <a:pt x="3194628" y="6536458"/>
                  <a:pt x="3183631" y="6535212"/>
                </a:cubicBezTo>
                <a:close/>
                <a:moveTo>
                  <a:pt x="2090804" y="6522120"/>
                </a:moveTo>
                <a:cubicBezTo>
                  <a:pt x="2094241" y="6521185"/>
                  <a:pt x="2099396" y="6522432"/>
                  <a:pt x="2102145" y="6524925"/>
                </a:cubicBezTo>
                <a:cubicBezTo>
                  <a:pt x="2110393" y="6537082"/>
                  <a:pt x="2095272" y="6537393"/>
                  <a:pt x="2090117" y="6532095"/>
                </a:cubicBezTo>
                <a:cubicBezTo>
                  <a:pt x="2085993" y="6526172"/>
                  <a:pt x="2087368" y="6523055"/>
                  <a:pt x="2090804" y="6522120"/>
                </a:cubicBezTo>
                <a:close/>
                <a:moveTo>
                  <a:pt x="3720766" y="6453857"/>
                </a:moveTo>
                <a:cubicBezTo>
                  <a:pt x="3708050" y="6463831"/>
                  <a:pt x="3685025" y="6472871"/>
                  <a:pt x="3693960" y="6485027"/>
                </a:cubicBezTo>
                <a:cubicBezTo>
                  <a:pt x="3706676" y="6475052"/>
                  <a:pt x="3729701" y="6466013"/>
                  <a:pt x="3720766" y="6453857"/>
                </a:cubicBezTo>
                <a:close/>
                <a:moveTo>
                  <a:pt x="3375735" y="6425803"/>
                </a:moveTo>
                <a:cubicBezTo>
                  <a:pt x="3372298" y="6426738"/>
                  <a:pt x="3370580" y="6429855"/>
                  <a:pt x="3374704" y="6436089"/>
                </a:cubicBezTo>
                <a:cubicBezTo>
                  <a:pt x="3379859" y="6441077"/>
                  <a:pt x="3395323" y="6440765"/>
                  <a:pt x="3386732" y="6428920"/>
                </a:cubicBezTo>
                <a:cubicBezTo>
                  <a:pt x="3384326" y="6426115"/>
                  <a:pt x="3379171" y="6424868"/>
                  <a:pt x="3375735" y="6425803"/>
                </a:cubicBezTo>
                <a:close/>
                <a:moveTo>
                  <a:pt x="1870521" y="6411153"/>
                </a:moveTo>
                <a:cubicBezTo>
                  <a:pt x="1881862" y="6412088"/>
                  <a:pt x="1873614" y="6428297"/>
                  <a:pt x="1867772" y="6427673"/>
                </a:cubicBezTo>
                <a:cubicBezTo>
                  <a:pt x="1856431" y="6426738"/>
                  <a:pt x="1864679" y="6410529"/>
                  <a:pt x="1870521" y="6411153"/>
                </a:cubicBezTo>
                <a:close/>
                <a:moveTo>
                  <a:pt x="3424534" y="6400555"/>
                </a:moveTo>
                <a:cubicBezTo>
                  <a:pt x="3413537" y="6399308"/>
                  <a:pt x="3401853" y="6403049"/>
                  <a:pt x="3389825" y="6411776"/>
                </a:cubicBezTo>
                <a:cubicBezTo>
                  <a:pt x="3399103" y="6421439"/>
                  <a:pt x="3408382" y="6431102"/>
                  <a:pt x="3417661" y="6440453"/>
                </a:cubicBezTo>
                <a:cubicBezTo>
                  <a:pt x="3429689" y="6432972"/>
                  <a:pt x="3442060" y="6425491"/>
                  <a:pt x="3454088" y="6418322"/>
                </a:cubicBezTo>
                <a:cubicBezTo>
                  <a:pt x="3445153" y="6407412"/>
                  <a:pt x="3435187" y="6401490"/>
                  <a:pt x="3424534" y="6400555"/>
                </a:cubicBezTo>
                <a:close/>
                <a:moveTo>
                  <a:pt x="3827643" y="6318888"/>
                </a:moveTo>
                <a:cubicBezTo>
                  <a:pt x="3838640" y="6320135"/>
                  <a:pt x="3830735" y="6336344"/>
                  <a:pt x="3824550" y="6335409"/>
                </a:cubicBezTo>
                <a:cubicBezTo>
                  <a:pt x="3813553" y="6334473"/>
                  <a:pt x="3821800" y="6318265"/>
                  <a:pt x="3827643" y="6318888"/>
                </a:cubicBezTo>
                <a:close/>
                <a:moveTo>
                  <a:pt x="4171299" y="6309849"/>
                </a:moveTo>
                <a:cubicBezTo>
                  <a:pt x="4182296" y="6310784"/>
                  <a:pt x="4174735" y="6326992"/>
                  <a:pt x="4168893" y="6326369"/>
                </a:cubicBezTo>
                <a:cubicBezTo>
                  <a:pt x="4157896" y="6325122"/>
                  <a:pt x="4165457" y="6309225"/>
                  <a:pt x="4171299" y="6309849"/>
                </a:cubicBezTo>
                <a:close/>
                <a:moveTo>
                  <a:pt x="1847152" y="6291146"/>
                </a:moveTo>
                <a:cubicBezTo>
                  <a:pt x="1858149" y="6292393"/>
                  <a:pt x="1849901" y="6308602"/>
                  <a:pt x="1844059" y="6307978"/>
                </a:cubicBezTo>
                <a:cubicBezTo>
                  <a:pt x="1833062" y="6306732"/>
                  <a:pt x="1840966" y="6290835"/>
                  <a:pt x="1847152" y="6291146"/>
                </a:cubicBezTo>
                <a:close/>
                <a:moveTo>
                  <a:pt x="808967" y="6254365"/>
                </a:moveTo>
                <a:cubicBezTo>
                  <a:pt x="817558" y="6268080"/>
                  <a:pt x="794190" y="6278055"/>
                  <a:pt x="784567" y="6268704"/>
                </a:cubicBezTo>
                <a:cubicBezTo>
                  <a:pt x="776320" y="6251872"/>
                  <a:pt x="796252" y="6263405"/>
                  <a:pt x="808967" y="6254365"/>
                </a:cubicBezTo>
                <a:close/>
                <a:moveTo>
                  <a:pt x="578374" y="6254365"/>
                </a:moveTo>
                <a:cubicBezTo>
                  <a:pt x="585247" y="6255300"/>
                  <a:pt x="584903" y="6264028"/>
                  <a:pt x="569439" y="6257171"/>
                </a:cubicBezTo>
                <a:cubicBezTo>
                  <a:pt x="572875" y="6254677"/>
                  <a:pt x="575968" y="6254053"/>
                  <a:pt x="578374" y="6254365"/>
                </a:cubicBezTo>
                <a:close/>
                <a:moveTo>
                  <a:pt x="3836234" y="6235975"/>
                </a:moveTo>
                <a:cubicBezTo>
                  <a:pt x="3845169" y="6248131"/>
                  <a:pt x="3822144" y="6257171"/>
                  <a:pt x="3809085" y="6267145"/>
                </a:cubicBezTo>
                <a:cubicBezTo>
                  <a:pt x="3800150" y="6254989"/>
                  <a:pt x="3823519" y="6245949"/>
                  <a:pt x="3836234" y="6235975"/>
                </a:cubicBezTo>
                <a:close/>
                <a:moveTo>
                  <a:pt x="1106573" y="6226623"/>
                </a:moveTo>
                <a:cubicBezTo>
                  <a:pt x="1118945" y="6237221"/>
                  <a:pt x="1094545" y="6242832"/>
                  <a:pt x="1106573" y="6226623"/>
                </a:cubicBezTo>
                <a:close/>
                <a:moveTo>
                  <a:pt x="1155716" y="6198882"/>
                </a:moveTo>
                <a:cubicBezTo>
                  <a:pt x="1159152" y="6199193"/>
                  <a:pt x="1162589" y="6200440"/>
                  <a:pt x="1164995" y="6202934"/>
                </a:cubicBezTo>
                <a:cubicBezTo>
                  <a:pt x="1173242" y="6219766"/>
                  <a:pt x="1152967" y="6207921"/>
                  <a:pt x="1140251" y="6216961"/>
                </a:cubicBezTo>
                <a:cubicBezTo>
                  <a:pt x="1133722" y="6206674"/>
                  <a:pt x="1145406" y="6198570"/>
                  <a:pt x="1155716" y="6198882"/>
                </a:cubicBezTo>
                <a:close/>
                <a:moveTo>
                  <a:pt x="873918" y="6171140"/>
                </a:moveTo>
                <a:cubicBezTo>
                  <a:pt x="884915" y="6172387"/>
                  <a:pt x="877355" y="6188595"/>
                  <a:pt x="871169" y="6187972"/>
                </a:cubicBezTo>
                <a:cubicBezTo>
                  <a:pt x="860172" y="6187037"/>
                  <a:pt x="868076" y="6170516"/>
                  <a:pt x="873918" y="6171140"/>
                </a:cubicBezTo>
                <a:close/>
                <a:moveTo>
                  <a:pt x="1267748" y="6162100"/>
                </a:moveTo>
                <a:cubicBezTo>
                  <a:pt x="1278058" y="6163036"/>
                  <a:pt x="1290429" y="6171140"/>
                  <a:pt x="1273934" y="6182985"/>
                </a:cubicBezTo>
                <a:cubicBezTo>
                  <a:pt x="1279776" y="6191401"/>
                  <a:pt x="1263624" y="6194829"/>
                  <a:pt x="1271872" y="6181738"/>
                </a:cubicBezTo>
                <a:cubicBezTo>
                  <a:pt x="1250565" y="6167088"/>
                  <a:pt x="1257438" y="6161165"/>
                  <a:pt x="1267748" y="6162100"/>
                </a:cubicBezTo>
                <a:close/>
                <a:moveTo>
                  <a:pt x="733706" y="6143710"/>
                </a:moveTo>
                <a:cubicBezTo>
                  <a:pt x="742985" y="6143398"/>
                  <a:pt x="753295" y="6146203"/>
                  <a:pt x="764979" y="6155243"/>
                </a:cubicBezTo>
                <a:cubicBezTo>
                  <a:pt x="718929" y="6181426"/>
                  <a:pt x="719960" y="6165217"/>
                  <a:pt x="692468" y="6198570"/>
                </a:cubicBezTo>
                <a:cubicBezTo>
                  <a:pt x="682845" y="6189219"/>
                  <a:pt x="673567" y="6180179"/>
                  <a:pt x="664288" y="6170828"/>
                </a:cubicBezTo>
                <a:cubicBezTo>
                  <a:pt x="688687" y="6175192"/>
                  <a:pt x="706557" y="6144333"/>
                  <a:pt x="733706" y="6143710"/>
                </a:cubicBezTo>
                <a:close/>
                <a:moveTo>
                  <a:pt x="1107604" y="6134359"/>
                </a:moveTo>
                <a:cubicBezTo>
                  <a:pt x="1116196" y="6149632"/>
                  <a:pt x="1107948" y="6162724"/>
                  <a:pt x="1132691" y="6179244"/>
                </a:cubicBezTo>
                <a:cubicBezTo>
                  <a:pt x="1111384" y="6191401"/>
                  <a:pt x="1108979" y="6205427"/>
                  <a:pt x="1115165" y="6220389"/>
                </a:cubicBezTo>
                <a:cubicBezTo>
                  <a:pt x="1111041" y="6222571"/>
                  <a:pt x="1107261" y="6224753"/>
                  <a:pt x="1103137" y="6227247"/>
                </a:cubicBezTo>
                <a:cubicBezTo>
                  <a:pt x="1085267" y="6203246"/>
                  <a:pt x="1057430" y="6237845"/>
                  <a:pt x="1038529" y="6220701"/>
                </a:cubicBezTo>
                <a:cubicBezTo>
                  <a:pt x="1013099" y="6256547"/>
                  <a:pt x="1000384" y="6247196"/>
                  <a:pt x="953990" y="6271509"/>
                </a:cubicBezTo>
                <a:cubicBezTo>
                  <a:pt x="908284" y="6240027"/>
                  <a:pt x="848144" y="6294575"/>
                  <a:pt x="806561" y="6240027"/>
                </a:cubicBezTo>
                <a:cubicBezTo>
                  <a:pt x="843333" y="6235351"/>
                  <a:pt x="884228" y="6209480"/>
                  <a:pt x="919281" y="6217584"/>
                </a:cubicBezTo>
                <a:cubicBezTo>
                  <a:pt x="931652" y="6207298"/>
                  <a:pt x="917562" y="6194518"/>
                  <a:pt x="903129" y="6182050"/>
                </a:cubicBezTo>
                <a:cubicBezTo>
                  <a:pt x="914813" y="6178309"/>
                  <a:pt x="925123" y="6181114"/>
                  <a:pt x="934058" y="6193271"/>
                </a:cubicBezTo>
                <a:cubicBezTo>
                  <a:pt x="952959" y="6211973"/>
                  <a:pt x="979420" y="6185790"/>
                  <a:pt x="995916" y="6216649"/>
                </a:cubicBezTo>
                <a:cubicBezTo>
                  <a:pt x="1051588" y="6208233"/>
                  <a:pt x="1055025" y="6166153"/>
                  <a:pt x="1107604" y="6134359"/>
                </a:cubicBezTo>
                <a:close/>
                <a:moveTo>
                  <a:pt x="945398" y="6125319"/>
                </a:moveTo>
                <a:cubicBezTo>
                  <a:pt x="956396" y="6126254"/>
                  <a:pt x="948491" y="6142463"/>
                  <a:pt x="942649" y="6141840"/>
                </a:cubicBezTo>
                <a:cubicBezTo>
                  <a:pt x="931309" y="6140904"/>
                  <a:pt x="939556" y="6124384"/>
                  <a:pt x="945398" y="6125319"/>
                </a:cubicBezTo>
                <a:close/>
                <a:moveTo>
                  <a:pt x="4213912" y="6116280"/>
                </a:moveTo>
                <a:cubicBezTo>
                  <a:pt x="4217349" y="6115345"/>
                  <a:pt x="4222504" y="6116591"/>
                  <a:pt x="4225253" y="6119085"/>
                </a:cubicBezTo>
                <a:cubicBezTo>
                  <a:pt x="4233157" y="6131242"/>
                  <a:pt x="4218380" y="6131553"/>
                  <a:pt x="4213225" y="6126254"/>
                </a:cubicBezTo>
                <a:cubicBezTo>
                  <a:pt x="4209101" y="6120332"/>
                  <a:pt x="4210476" y="6117215"/>
                  <a:pt x="4213912" y="6116280"/>
                </a:cubicBezTo>
                <a:close/>
                <a:moveTo>
                  <a:pt x="4230751" y="6088226"/>
                </a:moveTo>
                <a:cubicBezTo>
                  <a:pt x="4241748" y="6089473"/>
                  <a:pt x="4233844" y="6105682"/>
                  <a:pt x="4228002" y="6105058"/>
                </a:cubicBezTo>
                <a:cubicBezTo>
                  <a:pt x="4217005" y="6103812"/>
                  <a:pt x="4224566" y="6087603"/>
                  <a:pt x="4230751" y="6088226"/>
                </a:cubicBezTo>
                <a:close/>
                <a:moveTo>
                  <a:pt x="3984693" y="6088226"/>
                </a:moveTo>
                <a:cubicBezTo>
                  <a:pt x="3980570" y="6104747"/>
                  <a:pt x="4015623" y="6125319"/>
                  <a:pt x="3976789" y="6138411"/>
                </a:cubicBezTo>
                <a:cubicBezTo>
                  <a:pt x="3954108" y="6119085"/>
                  <a:pt x="3956514" y="6102253"/>
                  <a:pt x="3984693" y="6088226"/>
                </a:cubicBezTo>
                <a:close/>
                <a:moveTo>
                  <a:pt x="4338659" y="6083862"/>
                </a:moveTo>
                <a:cubicBezTo>
                  <a:pt x="4332817" y="6083239"/>
                  <a:pt x="4324913" y="6099136"/>
                  <a:pt x="4335910" y="6100383"/>
                </a:cubicBezTo>
                <a:cubicBezTo>
                  <a:pt x="4341752" y="6101006"/>
                  <a:pt x="4350000" y="6084798"/>
                  <a:pt x="4338659" y="6083862"/>
                </a:cubicBezTo>
                <a:close/>
                <a:moveTo>
                  <a:pt x="3815615" y="6081680"/>
                </a:moveTo>
                <a:cubicBezTo>
                  <a:pt x="3782280" y="6077628"/>
                  <a:pt x="3764754" y="6112851"/>
                  <a:pt x="3773689" y="6137164"/>
                </a:cubicBezTo>
                <a:cubicBezTo>
                  <a:pt x="3805305" y="6120332"/>
                  <a:pt x="3819051" y="6101941"/>
                  <a:pt x="3815615" y="6081680"/>
                </a:cubicBezTo>
                <a:close/>
                <a:moveTo>
                  <a:pt x="1668795" y="6069836"/>
                </a:moveTo>
                <a:cubicBezTo>
                  <a:pt x="1679792" y="6071083"/>
                  <a:pt x="1671888" y="6086979"/>
                  <a:pt x="1666045" y="6086356"/>
                </a:cubicBezTo>
                <a:cubicBezTo>
                  <a:pt x="1655048" y="6085421"/>
                  <a:pt x="1662953" y="6069212"/>
                  <a:pt x="1668795" y="6069836"/>
                </a:cubicBezTo>
                <a:close/>
                <a:moveTo>
                  <a:pt x="1708315" y="6042094"/>
                </a:moveTo>
                <a:cubicBezTo>
                  <a:pt x="1714501" y="6048640"/>
                  <a:pt x="1721030" y="6054874"/>
                  <a:pt x="1727216" y="6061420"/>
                </a:cubicBezTo>
                <a:cubicBezTo>
                  <a:pt x="1718968" y="6066095"/>
                  <a:pt x="1710721" y="6070771"/>
                  <a:pt x="1702817" y="6075446"/>
                </a:cubicBezTo>
                <a:cubicBezTo>
                  <a:pt x="1696631" y="6069212"/>
                  <a:pt x="1690445" y="6062978"/>
                  <a:pt x="1684259" y="6056432"/>
                </a:cubicBezTo>
                <a:cubicBezTo>
                  <a:pt x="1692507" y="6051757"/>
                  <a:pt x="1700411" y="6047081"/>
                  <a:pt x="1708315" y="6042094"/>
                </a:cubicBezTo>
                <a:close/>
                <a:moveTo>
                  <a:pt x="3866476" y="6035860"/>
                </a:moveTo>
                <a:cubicBezTo>
                  <a:pt x="3845856" y="6051757"/>
                  <a:pt x="3829705" y="6041471"/>
                  <a:pt x="3809085" y="6055809"/>
                </a:cubicBezTo>
                <a:cubicBezTo>
                  <a:pt x="3818364" y="6065160"/>
                  <a:pt x="3827643" y="6074511"/>
                  <a:pt x="3836921" y="6083862"/>
                </a:cubicBezTo>
                <a:cubicBezTo>
                  <a:pt x="3867163" y="6070147"/>
                  <a:pt x="3880222" y="6054250"/>
                  <a:pt x="3866476" y="6035860"/>
                </a:cubicBezTo>
                <a:close/>
                <a:moveTo>
                  <a:pt x="1621370" y="6033054"/>
                </a:moveTo>
                <a:cubicBezTo>
                  <a:pt x="1632367" y="6033990"/>
                  <a:pt x="1624463" y="6050198"/>
                  <a:pt x="1618621" y="6049575"/>
                </a:cubicBezTo>
                <a:cubicBezTo>
                  <a:pt x="1607624" y="6048640"/>
                  <a:pt x="1615528" y="6032431"/>
                  <a:pt x="1621370" y="6033054"/>
                </a:cubicBezTo>
                <a:close/>
                <a:moveTo>
                  <a:pt x="518577" y="6033054"/>
                </a:moveTo>
                <a:cubicBezTo>
                  <a:pt x="529575" y="6033990"/>
                  <a:pt x="521670" y="6050198"/>
                  <a:pt x="515485" y="6049575"/>
                </a:cubicBezTo>
                <a:cubicBezTo>
                  <a:pt x="504488" y="6048328"/>
                  <a:pt x="512735" y="6032431"/>
                  <a:pt x="518577" y="6033054"/>
                </a:cubicBezTo>
                <a:close/>
                <a:moveTo>
                  <a:pt x="4318040" y="6005936"/>
                </a:moveTo>
                <a:cubicBezTo>
                  <a:pt x="4325601" y="6007806"/>
                  <a:pt x="4335223" y="6013105"/>
                  <a:pt x="4334536" y="6017781"/>
                </a:cubicBezTo>
                <a:cubicBezTo>
                  <a:pt x="4331443" y="6034925"/>
                  <a:pt x="4288486" y="6022457"/>
                  <a:pt x="4313229" y="6015599"/>
                </a:cubicBezTo>
                <a:cubicBezTo>
                  <a:pt x="4304981" y="6005936"/>
                  <a:pt x="4310480" y="6004066"/>
                  <a:pt x="4318040" y="6005936"/>
                </a:cubicBezTo>
                <a:close/>
                <a:moveTo>
                  <a:pt x="4115283" y="5986922"/>
                </a:moveTo>
                <a:cubicBezTo>
                  <a:pt x="4137277" y="6003131"/>
                  <a:pt x="4117345" y="6015287"/>
                  <a:pt x="4119063" y="6029626"/>
                </a:cubicBezTo>
                <a:cubicBezTo>
                  <a:pt x="4085041" y="6043652"/>
                  <a:pt x="4082292" y="5993468"/>
                  <a:pt x="4115283" y="5986922"/>
                </a:cubicBezTo>
                <a:close/>
                <a:moveTo>
                  <a:pt x="4420793" y="5980065"/>
                </a:moveTo>
                <a:cubicBezTo>
                  <a:pt x="4417357" y="5981000"/>
                  <a:pt x="4415295" y="5984117"/>
                  <a:pt x="4419419" y="5990039"/>
                </a:cubicBezTo>
                <a:cubicBezTo>
                  <a:pt x="4424917" y="5995338"/>
                  <a:pt x="4440382" y="5994715"/>
                  <a:pt x="4431790" y="5982558"/>
                </a:cubicBezTo>
                <a:cubicBezTo>
                  <a:pt x="4429385" y="5980065"/>
                  <a:pt x="4424230" y="5979129"/>
                  <a:pt x="4420793" y="5980065"/>
                </a:cubicBezTo>
                <a:close/>
                <a:moveTo>
                  <a:pt x="834054" y="5976012"/>
                </a:moveTo>
                <a:cubicBezTo>
                  <a:pt x="821339" y="5985052"/>
                  <a:pt x="801407" y="5973519"/>
                  <a:pt x="809654" y="5990351"/>
                </a:cubicBezTo>
                <a:cubicBezTo>
                  <a:pt x="819277" y="5999702"/>
                  <a:pt x="842989" y="5989727"/>
                  <a:pt x="834054" y="5976012"/>
                </a:cubicBezTo>
                <a:close/>
                <a:moveTo>
                  <a:pt x="769790" y="5969155"/>
                </a:moveTo>
                <a:cubicBezTo>
                  <a:pt x="744703" y="5980688"/>
                  <a:pt x="753638" y="5995650"/>
                  <a:pt x="730613" y="6007495"/>
                </a:cubicBezTo>
                <a:cubicBezTo>
                  <a:pt x="746422" y="6043341"/>
                  <a:pt x="774258" y="6008118"/>
                  <a:pt x="797626" y="5997520"/>
                </a:cubicBezTo>
                <a:cubicBezTo>
                  <a:pt x="788348" y="5988169"/>
                  <a:pt x="779069" y="5978506"/>
                  <a:pt x="769790" y="5969155"/>
                </a:cubicBezTo>
                <a:close/>
                <a:moveTo>
                  <a:pt x="3988474" y="5968531"/>
                </a:moveTo>
                <a:cubicBezTo>
                  <a:pt x="4000845" y="5979129"/>
                  <a:pt x="3976789" y="5984740"/>
                  <a:pt x="3988474" y="5968531"/>
                </a:cubicBezTo>
                <a:close/>
                <a:moveTo>
                  <a:pt x="617894" y="5960739"/>
                </a:moveTo>
                <a:cubicBezTo>
                  <a:pt x="614458" y="5961674"/>
                  <a:pt x="612396" y="5964479"/>
                  <a:pt x="616863" y="5970713"/>
                </a:cubicBezTo>
                <a:cubicBezTo>
                  <a:pt x="621674" y="5976012"/>
                  <a:pt x="637483" y="5975701"/>
                  <a:pt x="628891" y="5963544"/>
                </a:cubicBezTo>
                <a:cubicBezTo>
                  <a:pt x="626486" y="5960739"/>
                  <a:pt x="621331" y="5959804"/>
                  <a:pt x="617894" y="5960739"/>
                </a:cubicBezTo>
                <a:close/>
                <a:moveTo>
                  <a:pt x="1099700" y="5952011"/>
                </a:moveTo>
                <a:cubicBezTo>
                  <a:pt x="1062929" y="5955128"/>
                  <a:pt x="1023065" y="5976012"/>
                  <a:pt x="986981" y="5974142"/>
                </a:cubicBezTo>
                <a:cubicBezTo>
                  <a:pt x="1021346" y="5994403"/>
                  <a:pt x="981482" y="6007495"/>
                  <a:pt x="1000040" y="6026509"/>
                </a:cubicBezTo>
                <a:cubicBezTo>
                  <a:pt x="1041966" y="6009677"/>
                  <a:pt x="1077706" y="6018716"/>
                  <a:pt x="1113103" y="6004066"/>
                </a:cubicBezTo>
                <a:cubicBezTo>
                  <a:pt x="1113103" y="6004066"/>
                  <a:pt x="1114134" y="5986610"/>
                  <a:pt x="1127880" y="5980065"/>
                </a:cubicBezTo>
                <a:cubicBezTo>
                  <a:pt x="1140939" y="5973519"/>
                  <a:pt x="1148843" y="5978194"/>
                  <a:pt x="1161214" y="5975077"/>
                </a:cubicBezTo>
                <a:cubicBezTo>
                  <a:pt x="1142657" y="5955128"/>
                  <a:pt x="1121694" y="5950453"/>
                  <a:pt x="1099700" y="5952011"/>
                </a:cubicBezTo>
                <a:close/>
                <a:moveTo>
                  <a:pt x="4106348" y="5950141"/>
                </a:moveTo>
                <a:cubicBezTo>
                  <a:pt x="4120781" y="5951699"/>
                  <a:pt x="4137620" y="5963544"/>
                  <a:pt x="4113221" y="5981000"/>
                </a:cubicBezTo>
                <a:cubicBezTo>
                  <a:pt x="4079886" y="5957622"/>
                  <a:pt x="4091914" y="5948582"/>
                  <a:pt x="4106348" y="5950141"/>
                </a:cubicBezTo>
                <a:close/>
                <a:moveTo>
                  <a:pt x="4478871" y="5943595"/>
                </a:moveTo>
                <a:cubicBezTo>
                  <a:pt x="4467874" y="5942348"/>
                  <a:pt x="4448973" y="5949829"/>
                  <a:pt x="4455846" y="5968531"/>
                </a:cubicBezTo>
                <a:cubicBezTo>
                  <a:pt x="4444162" y="5984740"/>
                  <a:pt x="4468561" y="5979129"/>
                  <a:pt x="4455846" y="5968531"/>
                </a:cubicBezTo>
                <a:cubicBezTo>
                  <a:pt x="4492961" y="5954193"/>
                  <a:pt x="4489868" y="5944842"/>
                  <a:pt x="4478871" y="5943595"/>
                </a:cubicBezTo>
                <a:close/>
                <a:moveTo>
                  <a:pt x="269427" y="5940790"/>
                </a:moveTo>
                <a:cubicBezTo>
                  <a:pt x="287641" y="5951388"/>
                  <a:pt x="299669" y="5947959"/>
                  <a:pt x="297607" y="5969155"/>
                </a:cubicBezTo>
                <a:cubicBezTo>
                  <a:pt x="289702" y="5973830"/>
                  <a:pt x="281455" y="5978818"/>
                  <a:pt x="273207" y="5983805"/>
                </a:cubicBezTo>
                <a:cubicBezTo>
                  <a:pt x="256711" y="5967908"/>
                  <a:pt x="258773" y="5953881"/>
                  <a:pt x="269427" y="5940790"/>
                </a:cubicBezTo>
                <a:close/>
                <a:moveTo>
                  <a:pt x="4740737" y="5922087"/>
                </a:moveTo>
                <a:cubicBezTo>
                  <a:pt x="4761013" y="5949517"/>
                  <a:pt x="4740050" y="5973207"/>
                  <a:pt x="4717369" y="5996273"/>
                </a:cubicBezTo>
                <a:cubicBezTo>
                  <a:pt x="4696749" y="5968843"/>
                  <a:pt x="4717712" y="5945465"/>
                  <a:pt x="4740737" y="5922087"/>
                </a:cubicBezTo>
                <a:close/>
                <a:moveTo>
                  <a:pt x="258430" y="5913048"/>
                </a:moveTo>
                <a:cubicBezTo>
                  <a:pt x="269427" y="5914295"/>
                  <a:pt x="284891" y="5924581"/>
                  <a:pt x="272176" y="5941101"/>
                </a:cubicBezTo>
                <a:cubicBezTo>
                  <a:pt x="240903" y="5920217"/>
                  <a:pt x="247433" y="5911801"/>
                  <a:pt x="258430" y="5913048"/>
                </a:cubicBezTo>
                <a:close/>
                <a:moveTo>
                  <a:pt x="739205" y="5885618"/>
                </a:moveTo>
                <a:cubicBezTo>
                  <a:pt x="761199" y="5904944"/>
                  <a:pt x="700372" y="5915853"/>
                  <a:pt x="688000" y="5931439"/>
                </a:cubicBezTo>
                <a:cubicBezTo>
                  <a:pt x="689375" y="5908996"/>
                  <a:pt x="712743" y="5882501"/>
                  <a:pt x="739205" y="5885618"/>
                </a:cubicBezTo>
                <a:close/>
                <a:moveTo>
                  <a:pt x="770134" y="5885306"/>
                </a:moveTo>
                <a:cubicBezTo>
                  <a:pt x="793159" y="5885306"/>
                  <a:pt x="791784" y="5924581"/>
                  <a:pt x="762917" y="5930503"/>
                </a:cubicBezTo>
                <a:cubicBezTo>
                  <a:pt x="754669" y="5915542"/>
                  <a:pt x="769447" y="5903073"/>
                  <a:pt x="759137" y="5887800"/>
                </a:cubicBezTo>
                <a:cubicBezTo>
                  <a:pt x="763261" y="5885930"/>
                  <a:pt x="766697" y="5885306"/>
                  <a:pt x="770134" y="5885306"/>
                </a:cubicBezTo>
                <a:close/>
                <a:moveTo>
                  <a:pt x="1340259" y="5882813"/>
                </a:moveTo>
                <a:cubicBezTo>
                  <a:pt x="1334417" y="5882189"/>
                  <a:pt x="1326513" y="5898398"/>
                  <a:pt x="1337510" y="5899645"/>
                </a:cubicBezTo>
                <a:cubicBezTo>
                  <a:pt x="1343696" y="5900268"/>
                  <a:pt x="1351256" y="5883748"/>
                  <a:pt x="1340259" y="5882813"/>
                </a:cubicBezTo>
                <a:close/>
                <a:moveTo>
                  <a:pt x="981139" y="5876267"/>
                </a:moveTo>
                <a:cubicBezTo>
                  <a:pt x="992136" y="5877202"/>
                  <a:pt x="983888" y="5893411"/>
                  <a:pt x="978046" y="5892787"/>
                </a:cubicBezTo>
                <a:cubicBezTo>
                  <a:pt x="967049" y="5891540"/>
                  <a:pt x="975297" y="5875643"/>
                  <a:pt x="981139" y="5876267"/>
                </a:cubicBezTo>
                <a:close/>
                <a:moveTo>
                  <a:pt x="336096" y="5856318"/>
                </a:moveTo>
                <a:cubicBezTo>
                  <a:pt x="330941" y="5856318"/>
                  <a:pt x="325099" y="5857876"/>
                  <a:pt x="318226" y="5864110"/>
                </a:cubicBezTo>
                <a:cubicBezTo>
                  <a:pt x="375273" y="5896216"/>
                  <a:pt x="364620" y="5930815"/>
                  <a:pt x="429227" y="5918035"/>
                </a:cubicBezTo>
                <a:cubicBezTo>
                  <a:pt x="421323" y="5887488"/>
                  <a:pt x="369774" y="5862552"/>
                  <a:pt x="351904" y="5859123"/>
                </a:cubicBezTo>
                <a:cubicBezTo>
                  <a:pt x="346406" y="5857876"/>
                  <a:pt x="341595" y="5856318"/>
                  <a:pt x="336096" y="5856318"/>
                </a:cubicBezTo>
                <a:close/>
                <a:moveTo>
                  <a:pt x="276300" y="5850084"/>
                </a:moveTo>
                <a:cubicBezTo>
                  <a:pt x="272863" y="5851019"/>
                  <a:pt x="271489" y="5854136"/>
                  <a:pt x="275269" y="5860058"/>
                </a:cubicBezTo>
                <a:cubicBezTo>
                  <a:pt x="280767" y="5865357"/>
                  <a:pt x="295888" y="5864734"/>
                  <a:pt x="287641" y="5852889"/>
                </a:cubicBezTo>
                <a:cubicBezTo>
                  <a:pt x="284891" y="5850084"/>
                  <a:pt x="279736" y="5849148"/>
                  <a:pt x="276300" y="5850084"/>
                </a:cubicBezTo>
                <a:close/>
                <a:moveTo>
                  <a:pt x="169423" y="5839486"/>
                </a:moveTo>
                <a:cubicBezTo>
                  <a:pt x="172859" y="5838550"/>
                  <a:pt x="178014" y="5839797"/>
                  <a:pt x="180420" y="5842291"/>
                </a:cubicBezTo>
                <a:cubicBezTo>
                  <a:pt x="189011" y="5854759"/>
                  <a:pt x="173890" y="5854759"/>
                  <a:pt x="168735" y="5849460"/>
                </a:cubicBezTo>
                <a:cubicBezTo>
                  <a:pt x="164611" y="5843538"/>
                  <a:pt x="165986" y="5840421"/>
                  <a:pt x="169423" y="5839486"/>
                </a:cubicBezTo>
                <a:close/>
                <a:moveTo>
                  <a:pt x="1214481" y="5814237"/>
                </a:moveTo>
                <a:cubicBezTo>
                  <a:pt x="1192831" y="5811120"/>
                  <a:pt x="1156403" y="5837927"/>
                  <a:pt x="1171524" y="5848837"/>
                </a:cubicBezTo>
                <a:cubicBezTo>
                  <a:pt x="1190769" y="5841979"/>
                  <a:pt x="1208295" y="5848213"/>
                  <a:pt x="1229602" y="5829199"/>
                </a:cubicBezTo>
                <a:cubicBezTo>
                  <a:pt x="1227884" y="5819536"/>
                  <a:pt x="1222042" y="5815173"/>
                  <a:pt x="1214481" y="5814237"/>
                </a:cubicBezTo>
                <a:close/>
                <a:moveTo>
                  <a:pt x="4454128" y="5803016"/>
                </a:moveTo>
                <a:cubicBezTo>
                  <a:pt x="4459626" y="5804575"/>
                  <a:pt x="4462376" y="5809874"/>
                  <a:pt x="4461001" y="5819848"/>
                </a:cubicBezTo>
                <a:cubicBezTo>
                  <a:pt x="4462032" y="5813614"/>
                  <a:pt x="4414607" y="5831693"/>
                  <a:pt x="4415295" y="5832316"/>
                </a:cubicBezTo>
                <a:cubicBezTo>
                  <a:pt x="4401549" y="5822653"/>
                  <a:pt x="4437976" y="5797717"/>
                  <a:pt x="4454128" y="5803016"/>
                </a:cubicBezTo>
                <a:close/>
                <a:moveTo>
                  <a:pt x="1693882" y="5796782"/>
                </a:moveTo>
                <a:cubicBezTo>
                  <a:pt x="1683572" y="5796470"/>
                  <a:pt x="1672575" y="5804886"/>
                  <a:pt x="1679104" y="5815173"/>
                </a:cubicBezTo>
                <a:cubicBezTo>
                  <a:pt x="1691476" y="5805821"/>
                  <a:pt x="1711408" y="5817354"/>
                  <a:pt x="1703160" y="5800522"/>
                </a:cubicBezTo>
                <a:cubicBezTo>
                  <a:pt x="1700755" y="5798029"/>
                  <a:pt x="1697318" y="5796782"/>
                  <a:pt x="1693882" y="5796782"/>
                </a:cubicBezTo>
                <a:close/>
                <a:moveTo>
                  <a:pt x="494865" y="5784002"/>
                </a:moveTo>
                <a:cubicBezTo>
                  <a:pt x="506206" y="5784937"/>
                  <a:pt x="497958" y="5801146"/>
                  <a:pt x="491772" y="5800522"/>
                </a:cubicBezTo>
                <a:cubicBezTo>
                  <a:pt x="480775" y="5799276"/>
                  <a:pt x="489023" y="5783379"/>
                  <a:pt x="494865" y="5784002"/>
                </a:cubicBezTo>
                <a:close/>
                <a:moveTo>
                  <a:pt x="136432" y="5784002"/>
                </a:moveTo>
                <a:cubicBezTo>
                  <a:pt x="170797" y="5781820"/>
                  <a:pt x="154989" y="5843849"/>
                  <a:pt x="118562" y="5789301"/>
                </a:cubicBezTo>
                <a:cubicBezTo>
                  <a:pt x="125778" y="5785872"/>
                  <a:pt x="131277" y="5784314"/>
                  <a:pt x="136432" y="5784002"/>
                </a:cubicBezTo>
                <a:close/>
                <a:moveTo>
                  <a:pt x="1188707" y="5754390"/>
                </a:moveTo>
                <a:cubicBezTo>
                  <a:pt x="1178397" y="5754078"/>
                  <a:pt x="1167057" y="5762183"/>
                  <a:pt x="1173586" y="5772469"/>
                </a:cubicBezTo>
                <a:cubicBezTo>
                  <a:pt x="1185958" y="5763429"/>
                  <a:pt x="1205890" y="5774963"/>
                  <a:pt x="1197642" y="5757819"/>
                </a:cubicBezTo>
                <a:cubicBezTo>
                  <a:pt x="1195236" y="5755637"/>
                  <a:pt x="1192144" y="5754702"/>
                  <a:pt x="1188707" y="5754390"/>
                </a:cubicBezTo>
                <a:close/>
                <a:moveTo>
                  <a:pt x="1035093" y="5750026"/>
                </a:moveTo>
                <a:cubicBezTo>
                  <a:pt x="1029251" y="5749403"/>
                  <a:pt x="1021690" y="5765611"/>
                  <a:pt x="1032687" y="5766858"/>
                </a:cubicBezTo>
                <a:cubicBezTo>
                  <a:pt x="1038529" y="5767482"/>
                  <a:pt x="1046433" y="5751273"/>
                  <a:pt x="1035093" y="5750026"/>
                </a:cubicBezTo>
                <a:close/>
                <a:moveTo>
                  <a:pt x="115125" y="5746909"/>
                </a:moveTo>
                <a:cubicBezTo>
                  <a:pt x="126466" y="5748156"/>
                  <a:pt x="118218" y="5764365"/>
                  <a:pt x="112376" y="5763741"/>
                </a:cubicBezTo>
                <a:cubicBezTo>
                  <a:pt x="101379" y="5762494"/>
                  <a:pt x="109283" y="5746286"/>
                  <a:pt x="115125" y="5746909"/>
                </a:cubicBezTo>
                <a:close/>
                <a:moveTo>
                  <a:pt x="4569940" y="5740363"/>
                </a:moveTo>
                <a:cubicBezTo>
                  <a:pt x="4566160" y="5741298"/>
                  <a:pt x="4564442" y="5744727"/>
                  <a:pt x="4568565" y="5750650"/>
                </a:cubicBezTo>
                <a:cubicBezTo>
                  <a:pt x="4573720" y="5755949"/>
                  <a:pt x="4589185" y="5755325"/>
                  <a:pt x="4580937" y="5743169"/>
                </a:cubicBezTo>
                <a:cubicBezTo>
                  <a:pt x="4578188" y="5740675"/>
                  <a:pt x="4573377" y="5739428"/>
                  <a:pt x="4569940" y="5740363"/>
                </a:cubicBezTo>
                <a:close/>
                <a:moveTo>
                  <a:pt x="1182178" y="5722596"/>
                </a:moveTo>
                <a:cubicBezTo>
                  <a:pt x="1175992" y="5721973"/>
                  <a:pt x="1168088" y="5738181"/>
                  <a:pt x="1179085" y="5739116"/>
                </a:cubicBezTo>
                <a:cubicBezTo>
                  <a:pt x="1184927" y="5739740"/>
                  <a:pt x="1192831" y="5723531"/>
                  <a:pt x="1182178" y="5722596"/>
                </a:cubicBezTo>
                <a:close/>
                <a:moveTo>
                  <a:pt x="1083892" y="5721038"/>
                </a:moveTo>
                <a:cubicBezTo>
                  <a:pt x="1067396" y="5719167"/>
                  <a:pt x="1021003" y="5763118"/>
                  <a:pt x="1078393" y="5754390"/>
                </a:cubicBezTo>
                <a:cubicBezTo>
                  <a:pt x="1064647" y="5750650"/>
                  <a:pt x="1092827" y="5721661"/>
                  <a:pt x="1083892" y="5721038"/>
                </a:cubicBezTo>
                <a:close/>
                <a:moveTo>
                  <a:pt x="387988" y="5719479"/>
                </a:moveTo>
                <a:cubicBezTo>
                  <a:pt x="399329" y="5720414"/>
                  <a:pt x="391081" y="5736623"/>
                  <a:pt x="385239" y="5735999"/>
                </a:cubicBezTo>
                <a:cubicBezTo>
                  <a:pt x="373898" y="5735064"/>
                  <a:pt x="382146" y="5718856"/>
                  <a:pt x="387988" y="5719479"/>
                </a:cubicBezTo>
                <a:close/>
                <a:moveTo>
                  <a:pt x="103097" y="5719479"/>
                </a:moveTo>
                <a:cubicBezTo>
                  <a:pt x="114094" y="5720414"/>
                  <a:pt x="106190" y="5736623"/>
                  <a:pt x="100348" y="5735999"/>
                </a:cubicBezTo>
                <a:cubicBezTo>
                  <a:pt x="89351" y="5735064"/>
                  <a:pt x="97255" y="5718856"/>
                  <a:pt x="103097" y="5719479"/>
                </a:cubicBezTo>
                <a:close/>
                <a:moveTo>
                  <a:pt x="1396275" y="5700777"/>
                </a:moveTo>
                <a:cubicBezTo>
                  <a:pt x="1407272" y="5702024"/>
                  <a:pt x="1399025" y="5718232"/>
                  <a:pt x="1393182" y="5717609"/>
                </a:cubicBezTo>
                <a:cubicBezTo>
                  <a:pt x="1382185" y="5716362"/>
                  <a:pt x="1390433" y="5700465"/>
                  <a:pt x="1396275" y="5700777"/>
                </a:cubicBezTo>
                <a:close/>
                <a:moveTo>
                  <a:pt x="1589410" y="5699218"/>
                </a:moveTo>
                <a:cubicBezTo>
                  <a:pt x="1582881" y="5698283"/>
                  <a:pt x="1574977" y="5698906"/>
                  <a:pt x="1566729" y="5702024"/>
                </a:cubicBezTo>
                <a:cubicBezTo>
                  <a:pt x="1611060" y="5731636"/>
                  <a:pt x="1508995" y="5746909"/>
                  <a:pt x="1565354" y="5778080"/>
                </a:cubicBezTo>
                <a:cubicBezTo>
                  <a:pt x="1632023" y="5788989"/>
                  <a:pt x="1634773" y="5704829"/>
                  <a:pt x="1589410" y="5699218"/>
                </a:cubicBezTo>
                <a:close/>
                <a:moveTo>
                  <a:pt x="5014975" y="5682386"/>
                </a:moveTo>
                <a:cubicBezTo>
                  <a:pt x="5040405" y="5711998"/>
                  <a:pt x="4955522" y="5703582"/>
                  <a:pt x="5014975" y="5682386"/>
                </a:cubicBezTo>
                <a:close/>
                <a:moveTo>
                  <a:pt x="1076331" y="5673035"/>
                </a:moveTo>
                <a:cubicBezTo>
                  <a:pt x="1083205" y="5673970"/>
                  <a:pt x="1083205" y="5683010"/>
                  <a:pt x="1067396" y="5676152"/>
                </a:cubicBezTo>
                <a:cubicBezTo>
                  <a:pt x="1070833" y="5673658"/>
                  <a:pt x="1073926" y="5673035"/>
                  <a:pt x="1076331" y="5673035"/>
                </a:cubicBezTo>
                <a:close/>
                <a:moveTo>
                  <a:pt x="1055368" y="5673035"/>
                </a:moveTo>
                <a:cubicBezTo>
                  <a:pt x="1058805" y="5673035"/>
                  <a:pt x="1062242" y="5674593"/>
                  <a:pt x="1065334" y="5679269"/>
                </a:cubicBezTo>
                <a:cubicBezTo>
                  <a:pt x="1057430" y="5683321"/>
                  <a:pt x="1049526" y="5686750"/>
                  <a:pt x="1043684" y="5677399"/>
                </a:cubicBezTo>
                <a:cubicBezTo>
                  <a:pt x="1047808" y="5675217"/>
                  <a:pt x="1051588" y="5673347"/>
                  <a:pt x="1055368" y="5673035"/>
                </a:cubicBezTo>
                <a:close/>
                <a:moveTo>
                  <a:pt x="5022535" y="5663996"/>
                </a:moveTo>
                <a:cubicBezTo>
                  <a:pt x="5033189" y="5664931"/>
                  <a:pt x="5039718" y="5672723"/>
                  <a:pt x="5010164" y="5683321"/>
                </a:cubicBezTo>
                <a:cubicBezTo>
                  <a:pt x="4997448" y="5668359"/>
                  <a:pt x="5011882" y="5663060"/>
                  <a:pt x="5022535" y="5663996"/>
                </a:cubicBezTo>
                <a:close/>
                <a:moveTo>
                  <a:pt x="4773728" y="5640306"/>
                </a:moveTo>
                <a:cubicBezTo>
                  <a:pt x="4755858" y="5644981"/>
                  <a:pt x="4748298" y="5679581"/>
                  <a:pt x="4742112" y="5692049"/>
                </a:cubicBezTo>
                <a:cubicBezTo>
                  <a:pt x="4730084" y="5715427"/>
                  <a:pt x="4689532" y="5764365"/>
                  <a:pt x="4752421" y="5760312"/>
                </a:cubicBezTo>
                <a:cubicBezTo>
                  <a:pt x="4733177" y="5742234"/>
                  <a:pt x="4778196" y="5731324"/>
                  <a:pt x="4782663" y="5712622"/>
                </a:cubicBezTo>
                <a:cubicBezTo>
                  <a:pt x="4785069" y="5700465"/>
                  <a:pt x="4768917" y="5699842"/>
                  <a:pt x="4775790" y="5686750"/>
                </a:cubicBezTo>
                <a:cubicBezTo>
                  <a:pt x="4783694" y="5671165"/>
                  <a:pt x="4826995" y="5665242"/>
                  <a:pt x="4793660" y="5646228"/>
                </a:cubicBezTo>
                <a:cubicBezTo>
                  <a:pt x="4789536" y="5643111"/>
                  <a:pt x="4785412" y="5641241"/>
                  <a:pt x="4781976" y="5640306"/>
                </a:cubicBezTo>
                <a:cubicBezTo>
                  <a:pt x="4779227" y="5639683"/>
                  <a:pt x="4776477" y="5639683"/>
                  <a:pt x="4773728" y="5640306"/>
                </a:cubicBezTo>
                <a:close/>
                <a:moveTo>
                  <a:pt x="4830088" y="5624097"/>
                </a:moveTo>
                <a:cubicBezTo>
                  <a:pt x="4822527" y="5631890"/>
                  <a:pt x="4806032" y="5638747"/>
                  <a:pt x="4814967" y="5648099"/>
                </a:cubicBezTo>
                <a:cubicBezTo>
                  <a:pt x="4822184" y="5640306"/>
                  <a:pt x="4838679" y="5633448"/>
                  <a:pt x="4830088" y="5624097"/>
                </a:cubicBezTo>
                <a:close/>
                <a:moveTo>
                  <a:pt x="583872" y="5622850"/>
                </a:moveTo>
                <a:cubicBezTo>
                  <a:pt x="573562" y="5622539"/>
                  <a:pt x="561878" y="5630955"/>
                  <a:pt x="568408" y="5641241"/>
                </a:cubicBezTo>
                <a:cubicBezTo>
                  <a:pt x="582498" y="5651216"/>
                  <a:pt x="587996" y="5638747"/>
                  <a:pt x="593151" y="5626591"/>
                </a:cubicBezTo>
                <a:cubicBezTo>
                  <a:pt x="590745" y="5624097"/>
                  <a:pt x="587309" y="5623162"/>
                  <a:pt x="583872" y="5622850"/>
                </a:cubicBezTo>
                <a:close/>
                <a:moveTo>
                  <a:pt x="456032" y="5608512"/>
                </a:moveTo>
                <a:cubicBezTo>
                  <a:pt x="464967" y="5618175"/>
                  <a:pt x="448815" y="5624721"/>
                  <a:pt x="441599" y="5632513"/>
                </a:cubicBezTo>
                <a:cubicBezTo>
                  <a:pt x="432664" y="5623162"/>
                  <a:pt x="448815" y="5616616"/>
                  <a:pt x="456032" y="5608512"/>
                </a:cubicBezTo>
                <a:close/>
                <a:moveTo>
                  <a:pt x="304480" y="5608512"/>
                </a:moveTo>
                <a:cubicBezTo>
                  <a:pt x="315820" y="5609759"/>
                  <a:pt x="307916" y="5625967"/>
                  <a:pt x="302074" y="5625344"/>
                </a:cubicBezTo>
                <a:cubicBezTo>
                  <a:pt x="290733" y="5624409"/>
                  <a:pt x="298638" y="5607889"/>
                  <a:pt x="304480" y="5608512"/>
                </a:cubicBezTo>
                <a:close/>
                <a:moveTo>
                  <a:pt x="233687" y="5599473"/>
                </a:moveTo>
                <a:cubicBezTo>
                  <a:pt x="244684" y="5600408"/>
                  <a:pt x="237123" y="5616928"/>
                  <a:pt x="230937" y="5616305"/>
                </a:cubicBezTo>
                <a:cubicBezTo>
                  <a:pt x="219940" y="5615058"/>
                  <a:pt x="227844" y="5598849"/>
                  <a:pt x="233687" y="5599473"/>
                </a:cubicBezTo>
                <a:close/>
                <a:moveTo>
                  <a:pt x="4856893" y="5592927"/>
                </a:moveTo>
                <a:cubicBezTo>
                  <a:pt x="4850707" y="5592303"/>
                  <a:pt x="4842803" y="5608824"/>
                  <a:pt x="4853800" y="5609759"/>
                </a:cubicBezTo>
                <a:cubicBezTo>
                  <a:pt x="4859642" y="5610382"/>
                  <a:pt x="4867890" y="5593862"/>
                  <a:pt x="4856893" y="5592927"/>
                </a:cubicBezTo>
                <a:close/>
                <a:moveTo>
                  <a:pt x="1032000" y="5592927"/>
                </a:moveTo>
                <a:cubicBezTo>
                  <a:pt x="1027532" y="5592927"/>
                  <a:pt x="1022721" y="5593862"/>
                  <a:pt x="1017223" y="5595420"/>
                </a:cubicBezTo>
                <a:cubicBezTo>
                  <a:pt x="1026501" y="5607889"/>
                  <a:pt x="1003133" y="5616928"/>
                  <a:pt x="990417" y="5627214"/>
                </a:cubicBezTo>
                <a:cubicBezTo>
                  <a:pt x="967392" y="5601343"/>
                  <a:pt x="945398" y="5633760"/>
                  <a:pt x="923404" y="5637189"/>
                </a:cubicBezTo>
                <a:cubicBezTo>
                  <a:pt x="910689" y="5639371"/>
                  <a:pt x="885946" y="5613811"/>
                  <a:pt x="856392" y="5647163"/>
                </a:cubicBezTo>
                <a:cubicBezTo>
                  <a:pt x="890070" y="5683010"/>
                  <a:pt x="936807" y="5644358"/>
                  <a:pt x="967392" y="5700777"/>
                </a:cubicBezTo>
                <a:cubicBezTo>
                  <a:pt x="990074" y="5695478"/>
                  <a:pt x="1018941" y="5652462"/>
                  <a:pt x="1037155" y="5674282"/>
                </a:cubicBezTo>
                <a:cubicBezTo>
                  <a:pt x="1028907" y="5681763"/>
                  <a:pt x="1034405" y="5690802"/>
                  <a:pt x="1022378" y="5697971"/>
                </a:cubicBezTo>
                <a:cubicBezTo>
                  <a:pt x="1045746" y="5730700"/>
                  <a:pt x="1086297" y="5713245"/>
                  <a:pt x="1089390" y="5687685"/>
                </a:cubicBezTo>
                <a:cubicBezTo>
                  <a:pt x="1103824" y="5709193"/>
                  <a:pt x="1121007" y="5715739"/>
                  <a:pt x="1141626" y="5701400"/>
                </a:cubicBezTo>
                <a:cubicBezTo>
                  <a:pt x="1148156" y="5678957"/>
                  <a:pt x="1107948" y="5666177"/>
                  <a:pt x="1085610" y="5644981"/>
                </a:cubicBezTo>
                <a:cubicBezTo>
                  <a:pt x="1066709" y="5627214"/>
                  <a:pt x="1061554" y="5591680"/>
                  <a:pt x="1032000" y="5592927"/>
                </a:cubicBezTo>
                <a:close/>
                <a:moveTo>
                  <a:pt x="4841085" y="5557704"/>
                </a:moveTo>
                <a:cubicBezTo>
                  <a:pt x="4833868" y="5565497"/>
                  <a:pt x="4817372" y="5572042"/>
                  <a:pt x="4826308" y="5581394"/>
                </a:cubicBezTo>
                <a:cubicBezTo>
                  <a:pt x="4833524" y="5573601"/>
                  <a:pt x="4849676" y="5567055"/>
                  <a:pt x="4841085" y="5557704"/>
                </a:cubicBezTo>
                <a:close/>
                <a:moveTo>
                  <a:pt x="805874" y="5557392"/>
                </a:moveTo>
                <a:cubicBezTo>
                  <a:pt x="789379" y="5569861"/>
                  <a:pt x="757762" y="5580459"/>
                  <a:pt x="766697" y="5595420"/>
                </a:cubicBezTo>
                <a:cubicBezTo>
                  <a:pt x="793846" y="5583576"/>
                  <a:pt x="815840" y="5606953"/>
                  <a:pt x="842989" y="5595109"/>
                </a:cubicBezTo>
                <a:cubicBezTo>
                  <a:pt x="830617" y="5582329"/>
                  <a:pt x="818246" y="5569861"/>
                  <a:pt x="805874" y="5557392"/>
                </a:cubicBezTo>
                <a:close/>
                <a:moveTo>
                  <a:pt x="417199" y="5553340"/>
                </a:moveTo>
                <a:cubicBezTo>
                  <a:pt x="426134" y="5567055"/>
                  <a:pt x="402765" y="5577030"/>
                  <a:pt x="393143" y="5567679"/>
                </a:cubicBezTo>
                <a:cubicBezTo>
                  <a:pt x="384895" y="5550847"/>
                  <a:pt x="404827" y="5562380"/>
                  <a:pt x="417199" y="5553340"/>
                </a:cubicBezTo>
                <a:close/>
                <a:moveTo>
                  <a:pt x="387988" y="5525598"/>
                </a:moveTo>
                <a:cubicBezTo>
                  <a:pt x="399329" y="5526534"/>
                  <a:pt x="391081" y="5543054"/>
                  <a:pt x="385239" y="5542430"/>
                </a:cubicBezTo>
                <a:cubicBezTo>
                  <a:pt x="373898" y="5541184"/>
                  <a:pt x="382146" y="5524975"/>
                  <a:pt x="387988" y="5525598"/>
                </a:cubicBezTo>
                <a:close/>
                <a:moveTo>
                  <a:pt x="921343" y="5507208"/>
                </a:moveTo>
                <a:cubicBezTo>
                  <a:pt x="932340" y="5508143"/>
                  <a:pt x="924779" y="5524663"/>
                  <a:pt x="918593" y="5524040"/>
                </a:cubicBezTo>
                <a:cubicBezTo>
                  <a:pt x="907940" y="5522793"/>
                  <a:pt x="915500" y="5506584"/>
                  <a:pt x="921343" y="5507208"/>
                </a:cubicBezTo>
                <a:close/>
                <a:moveTo>
                  <a:pt x="4491586" y="5497857"/>
                </a:moveTo>
                <a:cubicBezTo>
                  <a:pt x="4502583" y="5499103"/>
                  <a:pt x="4495023" y="5515312"/>
                  <a:pt x="4488837" y="5514689"/>
                </a:cubicBezTo>
                <a:cubicBezTo>
                  <a:pt x="4477840" y="5513442"/>
                  <a:pt x="4485744" y="5497233"/>
                  <a:pt x="4491586" y="5497857"/>
                </a:cubicBezTo>
                <a:close/>
                <a:moveTo>
                  <a:pt x="194166" y="5479466"/>
                </a:moveTo>
                <a:cubicBezTo>
                  <a:pt x="189011" y="5501597"/>
                  <a:pt x="234030" y="5528715"/>
                  <a:pt x="204132" y="5548353"/>
                </a:cubicBezTo>
                <a:cubicBezTo>
                  <a:pt x="217878" y="5566743"/>
                  <a:pt x="263241" y="5588251"/>
                  <a:pt x="217191" y="5600408"/>
                </a:cubicBezTo>
                <a:cubicBezTo>
                  <a:pt x="194166" y="5581705"/>
                  <a:pt x="184544" y="5567679"/>
                  <a:pt x="182825" y="5546483"/>
                </a:cubicBezTo>
                <a:cubicBezTo>
                  <a:pt x="181451" y="5533703"/>
                  <a:pt x="139525" y="5503779"/>
                  <a:pt x="194166" y="5479466"/>
                </a:cubicBezTo>
                <a:close/>
                <a:moveTo>
                  <a:pt x="940244" y="5470427"/>
                </a:moveTo>
                <a:cubicBezTo>
                  <a:pt x="943680" y="5469491"/>
                  <a:pt x="948835" y="5470738"/>
                  <a:pt x="951584" y="5473232"/>
                </a:cubicBezTo>
                <a:cubicBezTo>
                  <a:pt x="959832" y="5485388"/>
                  <a:pt x="944711" y="5486012"/>
                  <a:pt x="939556" y="5480713"/>
                </a:cubicBezTo>
                <a:cubicBezTo>
                  <a:pt x="935432" y="5474790"/>
                  <a:pt x="936807" y="5471362"/>
                  <a:pt x="940244" y="5470427"/>
                </a:cubicBezTo>
                <a:close/>
                <a:moveTo>
                  <a:pt x="5198487" y="5461075"/>
                </a:moveTo>
                <a:cubicBezTo>
                  <a:pt x="5201924" y="5460140"/>
                  <a:pt x="5207079" y="5461387"/>
                  <a:pt x="5209484" y="5464192"/>
                </a:cubicBezTo>
                <a:cubicBezTo>
                  <a:pt x="5217732" y="5476037"/>
                  <a:pt x="5202611" y="5476661"/>
                  <a:pt x="5197456" y="5471362"/>
                </a:cubicBezTo>
                <a:cubicBezTo>
                  <a:pt x="5193332" y="5465439"/>
                  <a:pt x="5195051" y="5462322"/>
                  <a:pt x="5198487" y="5461075"/>
                </a:cubicBezTo>
                <a:close/>
                <a:moveTo>
                  <a:pt x="661882" y="5461075"/>
                </a:moveTo>
                <a:cubicBezTo>
                  <a:pt x="700715" y="5459829"/>
                  <a:pt x="667037" y="5505649"/>
                  <a:pt x="705870" y="5530586"/>
                </a:cubicBezTo>
                <a:cubicBezTo>
                  <a:pt x="674254" y="5540249"/>
                  <a:pt x="637483" y="5479154"/>
                  <a:pt x="640919" y="5464504"/>
                </a:cubicBezTo>
                <a:cubicBezTo>
                  <a:pt x="649854" y="5462011"/>
                  <a:pt x="656384" y="5461075"/>
                  <a:pt x="661882" y="5461075"/>
                </a:cubicBezTo>
                <a:close/>
                <a:moveTo>
                  <a:pt x="4539355" y="5442685"/>
                </a:moveTo>
                <a:cubicBezTo>
                  <a:pt x="4550695" y="5443620"/>
                  <a:pt x="4542448" y="5459829"/>
                  <a:pt x="4536605" y="5459205"/>
                </a:cubicBezTo>
                <a:cubicBezTo>
                  <a:pt x="4525265" y="5457958"/>
                  <a:pt x="4533512" y="5442061"/>
                  <a:pt x="4539355" y="5442685"/>
                </a:cubicBezTo>
                <a:close/>
                <a:moveTo>
                  <a:pt x="577686" y="5423983"/>
                </a:moveTo>
                <a:cubicBezTo>
                  <a:pt x="589027" y="5425229"/>
                  <a:pt x="580779" y="5441438"/>
                  <a:pt x="574937" y="5440815"/>
                </a:cubicBezTo>
                <a:cubicBezTo>
                  <a:pt x="563596" y="5439568"/>
                  <a:pt x="571844" y="5423359"/>
                  <a:pt x="577686" y="5423983"/>
                </a:cubicBezTo>
                <a:close/>
                <a:moveTo>
                  <a:pt x="5073396" y="5405592"/>
                </a:moveTo>
                <a:cubicBezTo>
                  <a:pt x="5080269" y="5406527"/>
                  <a:pt x="5080269" y="5415566"/>
                  <a:pt x="5064461" y="5408709"/>
                </a:cubicBezTo>
                <a:cubicBezTo>
                  <a:pt x="5067898" y="5406215"/>
                  <a:pt x="5070991" y="5405280"/>
                  <a:pt x="5073396" y="5405592"/>
                </a:cubicBezTo>
                <a:close/>
                <a:moveTo>
                  <a:pt x="1421019" y="5399046"/>
                </a:moveTo>
                <a:cubicBezTo>
                  <a:pt x="1408991" y="5406215"/>
                  <a:pt x="1396963" y="5413385"/>
                  <a:pt x="1384591" y="5420865"/>
                </a:cubicBezTo>
                <a:cubicBezTo>
                  <a:pt x="1401430" y="5451724"/>
                  <a:pt x="1427548" y="5425229"/>
                  <a:pt x="1446105" y="5443620"/>
                </a:cubicBezTo>
                <a:cubicBezTo>
                  <a:pt x="1459164" y="5453595"/>
                  <a:pt x="1470505" y="5471673"/>
                  <a:pt x="1486313" y="5464816"/>
                </a:cubicBezTo>
                <a:cubicBezTo>
                  <a:pt x="1493530" y="5428035"/>
                  <a:pt x="1444387" y="5438944"/>
                  <a:pt x="1421019" y="5399046"/>
                </a:cubicBezTo>
                <a:close/>
                <a:moveTo>
                  <a:pt x="919624" y="5396864"/>
                </a:moveTo>
                <a:cubicBezTo>
                  <a:pt x="925466" y="5397799"/>
                  <a:pt x="933714" y="5402787"/>
                  <a:pt x="937838" y="5408086"/>
                </a:cubicBezTo>
                <a:cubicBezTo>
                  <a:pt x="949866" y="5424918"/>
                  <a:pt x="924092" y="5416813"/>
                  <a:pt x="916188" y="5405904"/>
                </a:cubicBezTo>
                <a:cubicBezTo>
                  <a:pt x="910346" y="5397799"/>
                  <a:pt x="913782" y="5395617"/>
                  <a:pt x="919624" y="5396864"/>
                </a:cubicBezTo>
                <a:close/>
                <a:moveTo>
                  <a:pt x="281111" y="5378162"/>
                </a:moveTo>
                <a:cubicBezTo>
                  <a:pt x="292108" y="5379097"/>
                  <a:pt x="284204" y="5395306"/>
                  <a:pt x="278362" y="5394682"/>
                </a:cubicBezTo>
                <a:cubicBezTo>
                  <a:pt x="267365" y="5393747"/>
                  <a:pt x="274925" y="5377538"/>
                  <a:pt x="281111" y="5378162"/>
                </a:cubicBezTo>
                <a:close/>
                <a:moveTo>
                  <a:pt x="1457446" y="5377227"/>
                </a:moveTo>
                <a:cubicBezTo>
                  <a:pt x="1451604" y="5376603"/>
                  <a:pt x="1443700" y="5392812"/>
                  <a:pt x="1454697" y="5394059"/>
                </a:cubicBezTo>
                <a:cubicBezTo>
                  <a:pt x="1460539" y="5394682"/>
                  <a:pt x="1468443" y="5378162"/>
                  <a:pt x="1457446" y="5377227"/>
                </a:cubicBezTo>
                <a:close/>
                <a:moveTo>
                  <a:pt x="895225" y="5368811"/>
                </a:moveTo>
                <a:cubicBezTo>
                  <a:pt x="903816" y="5378162"/>
                  <a:pt x="887664" y="5385019"/>
                  <a:pt x="880104" y="5392812"/>
                </a:cubicBezTo>
                <a:cubicBezTo>
                  <a:pt x="871512" y="5383461"/>
                  <a:pt x="887664" y="5376292"/>
                  <a:pt x="895225" y="5368811"/>
                </a:cubicBezTo>
                <a:close/>
                <a:moveTo>
                  <a:pt x="1222385" y="5350732"/>
                </a:moveTo>
                <a:cubicBezTo>
                  <a:pt x="1247816" y="5343563"/>
                  <a:pt x="1249190" y="5399046"/>
                  <a:pt x="1225822" y="5394059"/>
                </a:cubicBezTo>
                <a:cubicBezTo>
                  <a:pt x="1226853" y="5394059"/>
                  <a:pt x="1218949" y="5369434"/>
                  <a:pt x="1218949" y="5367564"/>
                </a:cubicBezTo>
                <a:cubicBezTo>
                  <a:pt x="1218949" y="5366317"/>
                  <a:pt x="1208983" y="5359148"/>
                  <a:pt x="1210014" y="5358524"/>
                </a:cubicBezTo>
                <a:cubicBezTo>
                  <a:pt x="1214481" y="5354472"/>
                  <a:pt x="1218605" y="5351979"/>
                  <a:pt x="1222385" y="5350732"/>
                </a:cubicBezTo>
                <a:close/>
                <a:moveTo>
                  <a:pt x="5032158" y="5350420"/>
                </a:moveTo>
                <a:cubicBezTo>
                  <a:pt x="5035250" y="5349485"/>
                  <a:pt x="5038687" y="5352290"/>
                  <a:pt x="5032845" y="5360706"/>
                </a:cubicBezTo>
                <a:cubicBezTo>
                  <a:pt x="5026315" y="5355407"/>
                  <a:pt x="5029408" y="5351043"/>
                  <a:pt x="5032158" y="5350420"/>
                </a:cubicBezTo>
                <a:close/>
                <a:moveTo>
                  <a:pt x="679409" y="5341381"/>
                </a:moveTo>
                <a:cubicBezTo>
                  <a:pt x="682845" y="5340446"/>
                  <a:pt x="688000" y="5341692"/>
                  <a:pt x="690406" y="5344186"/>
                </a:cubicBezTo>
                <a:cubicBezTo>
                  <a:pt x="698997" y="5356342"/>
                  <a:pt x="683533" y="5356654"/>
                  <a:pt x="678721" y="5351355"/>
                </a:cubicBezTo>
                <a:cubicBezTo>
                  <a:pt x="674597" y="5345433"/>
                  <a:pt x="675972" y="5342316"/>
                  <a:pt x="679409" y="5341381"/>
                </a:cubicBezTo>
                <a:close/>
                <a:moveTo>
                  <a:pt x="1182178" y="5322678"/>
                </a:moveTo>
                <a:cubicBezTo>
                  <a:pt x="1193518" y="5323925"/>
                  <a:pt x="1185614" y="5340134"/>
                  <a:pt x="1179772" y="5339510"/>
                </a:cubicBezTo>
                <a:cubicBezTo>
                  <a:pt x="1168775" y="5338264"/>
                  <a:pt x="1176335" y="5322055"/>
                  <a:pt x="1182178" y="5322678"/>
                </a:cubicBezTo>
                <a:close/>
                <a:moveTo>
                  <a:pt x="5108793" y="5313327"/>
                </a:moveTo>
                <a:cubicBezTo>
                  <a:pt x="5119790" y="5314574"/>
                  <a:pt x="5111542" y="5330783"/>
                  <a:pt x="5105700" y="5330159"/>
                </a:cubicBezTo>
                <a:cubicBezTo>
                  <a:pt x="5094703" y="5328912"/>
                  <a:pt x="5102607" y="5312704"/>
                  <a:pt x="5108793" y="5313327"/>
                </a:cubicBezTo>
                <a:close/>
                <a:moveTo>
                  <a:pt x="1206577" y="5313327"/>
                </a:moveTo>
                <a:cubicBezTo>
                  <a:pt x="1217574" y="5314574"/>
                  <a:pt x="1209326" y="5330471"/>
                  <a:pt x="1203484" y="5329848"/>
                </a:cubicBezTo>
                <a:cubicBezTo>
                  <a:pt x="1192487" y="5328912"/>
                  <a:pt x="1200391" y="5312704"/>
                  <a:pt x="1206577" y="5313327"/>
                </a:cubicBezTo>
                <a:close/>
                <a:moveTo>
                  <a:pt x="1296271" y="5285897"/>
                </a:moveTo>
                <a:cubicBezTo>
                  <a:pt x="1308643" y="5296495"/>
                  <a:pt x="1284243" y="5302106"/>
                  <a:pt x="1296271" y="5285897"/>
                </a:cubicBezTo>
                <a:close/>
                <a:moveTo>
                  <a:pt x="666693" y="5285897"/>
                </a:moveTo>
                <a:cubicBezTo>
                  <a:pt x="675628" y="5299300"/>
                  <a:pt x="651916" y="5309587"/>
                  <a:pt x="642294" y="5300236"/>
                </a:cubicBezTo>
                <a:cubicBezTo>
                  <a:pt x="634046" y="5283092"/>
                  <a:pt x="653978" y="5294937"/>
                  <a:pt x="666693" y="5285897"/>
                </a:cubicBezTo>
                <a:close/>
                <a:moveTo>
                  <a:pt x="1316891" y="5258155"/>
                </a:moveTo>
                <a:cubicBezTo>
                  <a:pt x="1327888" y="5259090"/>
                  <a:pt x="1331668" y="5268442"/>
                  <a:pt x="1294553" y="5282468"/>
                </a:cubicBezTo>
                <a:cubicBezTo>
                  <a:pt x="1287336" y="5264078"/>
                  <a:pt x="1305894" y="5256909"/>
                  <a:pt x="1316891" y="5258155"/>
                </a:cubicBezTo>
                <a:close/>
                <a:moveTo>
                  <a:pt x="5049340" y="5239453"/>
                </a:moveTo>
                <a:cubicBezTo>
                  <a:pt x="5060337" y="5240700"/>
                  <a:pt x="5052433" y="5256909"/>
                  <a:pt x="5046247" y="5256285"/>
                </a:cubicBezTo>
                <a:cubicBezTo>
                  <a:pt x="5035250" y="5255350"/>
                  <a:pt x="5043498" y="5238830"/>
                  <a:pt x="5049340" y="5239453"/>
                </a:cubicBezTo>
                <a:close/>
                <a:moveTo>
                  <a:pt x="60484" y="5230414"/>
                </a:moveTo>
                <a:cubicBezTo>
                  <a:pt x="72512" y="5254415"/>
                  <a:pt x="70450" y="5276858"/>
                  <a:pt x="91756" y="5301171"/>
                </a:cubicBezTo>
                <a:cubicBezTo>
                  <a:pt x="113063" y="5325484"/>
                  <a:pt x="90382" y="5315509"/>
                  <a:pt x="86602" y="5335147"/>
                </a:cubicBezTo>
                <a:cubicBezTo>
                  <a:pt x="84540" y="5345745"/>
                  <a:pt x="127497" y="5361641"/>
                  <a:pt x="102410" y="5370058"/>
                </a:cubicBezTo>
                <a:cubicBezTo>
                  <a:pt x="124404" y="5392189"/>
                  <a:pt x="146054" y="5414320"/>
                  <a:pt x="168048" y="5436139"/>
                </a:cubicBezTo>
                <a:cubicBezTo>
                  <a:pt x="123716" y="5453906"/>
                  <a:pt x="147772" y="5476349"/>
                  <a:pt x="107221" y="5472609"/>
                </a:cubicBezTo>
                <a:cubicBezTo>
                  <a:pt x="101035" y="5457958"/>
                  <a:pt x="103441" y="5443932"/>
                  <a:pt x="124747" y="5431775"/>
                </a:cubicBezTo>
                <a:cubicBezTo>
                  <a:pt x="77667" y="5393124"/>
                  <a:pt x="72168" y="5351355"/>
                  <a:pt x="55673" y="5323302"/>
                </a:cubicBezTo>
                <a:cubicBezTo>
                  <a:pt x="53611" y="5319561"/>
                  <a:pt x="36084" y="5308028"/>
                  <a:pt x="37115" y="5304599"/>
                </a:cubicBezTo>
                <a:cubicBezTo>
                  <a:pt x="43301" y="5283715"/>
                  <a:pt x="28867" y="5302729"/>
                  <a:pt x="18558" y="5285274"/>
                </a:cubicBezTo>
                <a:cubicBezTo>
                  <a:pt x="17183" y="5283092"/>
                  <a:pt x="28867" y="5277481"/>
                  <a:pt x="20963" y="5269065"/>
                </a:cubicBezTo>
                <a:cubicBezTo>
                  <a:pt x="18901" y="5266260"/>
                  <a:pt x="13059" y="5262519"/>
                  <a:pt x="12028" y="5259714"/>
                </a:cubicBezTo>
                <a:close/>
                <a:moveTo>
                  <a:pt x="1254002" y="5221062"/>
                </a:moveTo>
                <a:cubicBezTo>
                  <a:pt x="1264999" y="5222309"/>
                  <a:pt x="1256751" y="5238206"/>
                  <a:pt x="1250909" y="5237583"/>
                </a:cubicBezTo>
                <a:cubicBezTo>
                  <a:pt x="1239912" y="5236336"/>
                  <a:pt x="1247816" y="5220439"/>
                  <a:pt x="1254002" y="5221062"/>
                </a:cubicBezTo>
                <a:close/>
                <a:moveTo>
                  <a:pt x="4975111" y="5193632"/>
                </a:moveTo>
                <a:cubicBezTo>
                  <a:pt x="4983702" y="5193944"/>
                  <a:pt x="4992981" y="5198308"/>
                  <a:pt x="4998823" y="5208906"/>
                </a:cubicBezTo>
                <a:cubicBezTo>
                  <a:pt x="4982327" y="5199555"/>
                  <a:pt x="4966176" y="5223556"/>
                  <a:pt x="4974767" y="5223244"/>
                </a:cubicBezTo>
                <a:cubicBezTo>
                  <a:pt x="4924937" y="5223868"/>
                  <a:pt x="4949336" y="5191762"/>
                  <a:pt x="4975111" y="5193632"/>
                </a:cubicBezTo>
                <a:close/>
                <a:moveTo>
                  <a:pt x="624767" y="5193632"/>
                </a:moveTo>
                <a:cubicBezTo>
                  <a:pt x="636108" y="5194567"/>
                  <a:pt x="628204" y="5210776"/>
                  <a:pt x="622362" y="5210153"/>
                </a:cubicBezTo>
                <a:cubicBezTo>
                  <a:pt x="611365" y="5209218"/>
                  <a:pt x="618925" y="5193009"/>
                  <a:pt x="624767" y="5193632"/>
                </a:cubicBezTo>
                <a:close/>
                <a:moveTo>
                  <a:pt x="415137" y="5193632"/>
                </a:moveTo>
                <a:cubicBezTo>
                  <a:pt x="417886" y="5190204"/>
                  <a:pt x="464280" y="5229478"/>
                  <a:pt x="472871" y="5219504"/>
                </a:cubicBezTo>
                <a:cubicBezTo>
                  <a:pt x="488336" y="5265013"/>
                  <a:pt x="454658" y="5244752"/>
                  <a:pt x="429914" y="5215140"/>
                </a:cubicBezTo>
                <a:cubicBezTo>
                  <a:pt x="418230" y="5201113"/>
                  <a:pt x="414106" y="5194879"/>
                  <a:pt x="415137" y="5193632"/>
                </a:cubicBezTo>
                <a:close/>
                <a:moveTo>
                  <a:pt x="5398495" y="5175242"/>
                </a:moveTo>
                <a:cubicBezTo>
                  <a:pt x="5425988" y="5178359"/>
                  <a:pt x="5378563" y="5215763"/>
                  <a:pt x="5352101" y="5224179"/>
                </a:cubicBezTo>
                <a:cubicBezTo>
                  <a:pt x="5367222" y="5241947"/>
                  <a:pt x="5385780" y="5238830"/>
                  <a:pt x="5407086" y="5221062"/>
                </a:cubicBezTo>
                <a:cubicBezTo>
                  <a:pt x="5416709" y="5264701"/>
                  <a:pt x="5319798" y="5297118"/>
                  <a:pt x="5267906" y="5334523"/>
                </a:cubicBezTo>
                <a:cubicBezTo>
                  <a:pt x="5225292" y="5361018"/>
                  <a:pt x="5277184" y="5397488"/>
                  <a:pt x="5220481" y="5423047"/>
                </a:cubicBezTo>
                <a:cubicBezTo>
                  <a:pt x="5222199" y="5392189"/>
                  <a:pt x="5208110" y="5411514"/>
                  <a:pt x="5183366" y="5385331"/>
                </a:cubicBezTo>
                <a:cubicBezTo>
                  <a:pt x="5196425" y="5375356"/>
                  <a:pt x="5219107" y="5366317"/>
                  <a:pt x="5210171" y="5354161"/>
                </a:cubicBezTo>
                <a:cubicBezTo>
                  <a:pt x="5152781" y="5337952"/>
                  <a:pt x="5167214" y="5399981"/>
                  <a:pt x="5134911" y="5414320"/>
                </a:cubicBezTo>
                <a:cubicBezTo>
                  <a:pt x="5097796" y="5390630"/>
                  <a:pt x="5108449" y="5401228"/>
                  <a:pt x="5088174" y="5366940"/>
                </a:cubicBezTo>
                <a:cubicBezTo>
                  <a:pt x="5098827" y="5354472"/>
                  <a:pt x="5124257" y="5375045"/>
                  <a:pt x="5131474" y="5371616"/>
                </a:cubicBezTo>
                <a:cubicBezTo>
                  <a:pt x="5149344" y="5363512"/>
                  <a:pt x="5129756" y="5345433"/>
                  <a:pt x="5136973" y="5338264"/>
                </a:cubicBezTo>
                <a:cubicBezTo>
                  <a:pt x="5144190" y="5330783"/>
                  <a:pt x="5167214" y="5332653"/>
                  <a:pt x="5182335" y="5325795"/>
                </a:cubicBezTo>
                <a:cubicBezTo>
                  <a:pt x="5199862" y="5318003"/>
                  <a:pt x="5213608" y="5304911"/>
                  <a:pt x="5230791" y="5296807"/>
                </a:cubicBezTo>
                <a:cubicBezTo>
                  <a:pt x="5240757" y="5308963"/>
                  <a:pt x="5249348" y="5321120"/>
                  <a:pt x="5225292" y="5330159"/>
                </a:cubicBezTo>
                <a:cubicBezTo>
                  <a:pt x="5263782" y="5349173"/>
                  <a:pt x="5274435" y="5296807"/>
                  <a:pt x="5298147" y="5286521"/>
                </a:cubicBezTo>
                <a:cubicBezTo>
                  <a:pt x="5282339" y="5272494"/>
                  <a:pt x="5260002" y="5297742"/>
                  <a:pt x="5245912" y="5272805"/>
                </a:cubicBezTo>
                <a:cubicBezTo>
                  <a:pt x="5294367" y="5260649"/>
                  <a:pt x="5275466" y="5250674"/>
                  <a:pt x="5316018" y="5245999"/>
                </a:cubicBezTo>
                <a:cubicBezTo>
                  <a:pt x="5335262" y="5243817"/>
                  <a:pt x="5306739" y="5222309"/>
                  <a:pt x="5309144" y="5219816"/>
                </a:cubicBezTo>
                <a:cubicBezTo>
                  <a:pt x="5321172" y="5204230"/>
                  <a:pt x="5396089" y="5213270"/>
                  <a:pt x="5381656" y="5176177"/>
                </a:cubicBezTo>
                <a:cubicBezTo>
                  <a:pt x="5389216" y="5174930"/>
                  <a:pt x="5394371" y="5174930"/>
                  <a:pt x="5398495" y="5175242"/>
                </a:cubicBezTo>
                <a:close/>
                <a:moveTo>
                  <a:pt x="5013600" y="5174930"/>
                </a:moveTo>
                <a:cubicBezTo>
                  <a:pt x="5024597" y="5176177"/>
                  <a:pt x="5016693" y="5192386"/>
                  <a:pt x="5010851" y="5191762"/>
                </a:cubicBezTo>
                <a:cubicBezTo>
                  <a:pt x="4999854" y="5190515"/>
                  <a:pt x="5007758" y="5174307"/>
                  <a:pt x="5013600" y="5174930"/>
                </a:cubicBezTo>
                <a:close/>
                <a:moveTo>
                  <a:pt x="4927342" y="5174930"/>
                </a:moveTo>
                <a:cubicBezTo>
                  <a:pt x="4930779" y="5175242"/>
                  <a:pt x="4934216" y="5176489"/>
                  <a:pt x="4936621" y="5178982"/>
                </a:cubicBezTo>
                <a:cubicBezTo>
                  <a:pt x="4931466" y="5191139"/>
                  <a:pt x="4925968" y="5202984"/>
                  <a:pt x="4912222" y="5193009"/>
                </a:cubicBezTo>
                <a:cubicBezTo>
                  <a:pt x="4905692" y="5183034"/>
                  <a:pt x="4917033" y="5174618"/>
                  <a:pt x="4927342" y="5174930"/>
                </a:cubicBezTo>
                <a:close/>
                <a:moveTo>
                  <a:pt x="755700" y="5174930"/>
                </a:moveTo>
                <a:cubicBezTo>
                  <a:pt x="767041" y="5176177"/>
                  <a:pt x="758793" y="5192386"/>
                  <a:pt x="752951" y="5191762"/>
                </a:cubicBezTo>
                <a:cubicBezTo>
                  <a:pt x="741610" y="5190515"/>
                  <a:pt x="749858" y="5174618"/>
                  <a:pt x="755700" y="5174930"/>
                </a:cubicBezTo>
                <a:close/>
                <a:moveTo>
                  <a:pt x="145710" y="5166202"/>
                </a:moveTo>
                <a:cubicBezTo>
                  <a:pt x="149147" y="5165267"/>
                  <a:pt x="154302" y="5166202"/>
                  <a:pt x="156707" y="5169008"/>
                </a:cubicBezTo>
                <a:cubicBezTo>
                  <a:pt x="164955" y="5180852"/>
                  <a:pt x="150178" y="5181476"/>
                  <a:pt x="145023" y="5176177"/>
                </a:cubicBezTo>
                <a:cubicBezTo>
                  <a:pt x="140556" y="5170254"/>
                  <a:pt x="142274" y="5167137"/>
                  <a:pt x="145710" y="5166202"/>
                </a:cubicBezTo>
                <a:close/>
                <a:moveTo>
                  <a:pt x="442286" y="5165891"/>
                </a:moveTo>
                <a:cubicBezTo>
                  <a:pt x="454658" y="5176489"/>
                  <a:pt x="430258" y="5182099"/>
                  <a:pt x="442286" y="5165891"/>
                </a:cubicBezTo>
                <a:close/>
                <a:moveTo>
                  <a:pt x="719960" y="5156539"/>
                </a:moveTo>
                <a:cubicBezTo>
                  <a:pt x="731301" y="5157786"/>
                  <a:pt x="723053" y="5173995"/>
                  <a:pt x="717211" y="5173372"/>
                </a:cubicBezTo>
                <a:cubicBezTo>
                  <a:pt x="706214" y="5172125"/>
                  <a:pt x="714118" y="5155916"/>
                  <a:pt x="719960" y="5156539"/>
                </a:cubicBezTo>
                <a:close/>
                <a:moveTo>
                  <a:pt x="1443356" y="5147188"/>
                </a:moveTo>
                <a:cubicBezTo>
                  <a:pt x="1454353" y="5148435"/>
                  <a:pt x="1446449" y="5164644"/>
                  <a:pt x="1440607" y="5164020"/>
                </a:cubicBezTo>
                <a:cubicBezTo>
                  <a:pt x="1429266" y="5163085"/>
                  <a:pt x="1437170" y="5146565"/>
                  <a:pt x="1443356" y="5147188"/>
                </a:cubicBezTo>
                <a:close/>
                <a:moveTo>
                  <a:pt x="598649" y="5147188"/>
                </a:moveTo>
                <a:cubicBezTo>
                  <a:pt x="607241" y="5156539"/>
                  <a:pt x="591089" y="5163397"/>
                  <a:pt x="583872" y="5171190"/>
                </a:cubicBezTo>
                <a:cubicBezTo>
                  <a:pt x="574937" y="5161838"/>
                  <a:pt x="591433" y="5154981"/>
                  <a:pt x="598649" y="5147188"/>
                </a:cubicBezTo>
                <a:close/>
                <a:moveTo>
                  <a:pt x="5020473" y="5138461"/>
                </a:moveTo>
                <a:cubicBezTo>
                  <a:pt x="5023910" y="5137525"/>
                  <a:pt x="5029065" y="5138772"/>
                  <a:pt x="5031470" y="5141266"/>
                </a:cubicBezTo>
                <a:cubicBezTo>
                  <a:pt x="5039718" y="5153422"/>
                  <a:pt x="5024254" y="5153734"/>
                  <a:pt x="5019099" y="5148435"/>
                </a:cubicBezTo>
                <a:cubicBezTo>
                  <a:pt x="5014975" y="5142513"/>
                  <a:pt x="5017037" y="5139396"/>
                  <a:pt x="5020473" y="5138461"/>
                </a:cubicBezTo>
                <a:close/>
                <a:moveTo>
                  <a:pt x="1006913" y="5138149"/>
                </a:moveTo>
                <a:cubicBezTo>
                  <a:pt x="1009319" y="5137837"/>
                  <a:pt x="1011724" y="5138149"/>
                  <a:pt x="1013786" y="5139084"/>
                </a:cubicBezTo>
                <a:cubicBezTo>
                  <a:pt x="1026845" y="5143136"/>
                  <a:pt x="1037155" y="5160903"/>
                  <a:pt x="1051932" y="5154669"/>
                </a:cubicBezTo>
                <a:cubicBezTo>
                  <a:pt x="1039904" y="5193009"/>
                  <a:pt x="1034749" y="5231972"/>
                  <a:pt x="1075644" y="5275611"/>
                </a:cubicBezTo>
                <a:cubicBezTo>
                  <a:pt x="1022721" y="5304288"/>
                  <a:pt x="1074613" y="5343251"/>
                  <a:pt x="1058805" y="5375668"/>
                </a:cubicBezTo>
                <a:cubicBezTo>
                  <a:pt x="1116883" y="5397488"/>
                  <a:pt x="1164651" y="5481025"/>
                  <a:pt x="1222729" y="5502532"/>
                </a:cubicBezTo>
                <a:cubicBezTo>
                  <a:pt x="1174273" y="5531833"/>
                  <a:pt x="1140595" y="5473544"/>
                  <a:pt x="1102793" y="5439256"/>
                </a:cubicBezTo>
                <a:cubicBezTo>
                  <a:pt x="1119976" y="5392812"/>
                  <a:pt x="1024439" y="5414631"/>
                  <a:pt x="1102793" y="5439256"/>
                </a:cubicBezTo>
                <a:cubicBezTo>
                  <a:pt x="1098669" y="5441750"/>
                  <a:pt x="1094545" y="5444243"/>
                  <a:pt x="1090421" y="5446425"/>
                </a:cubicBezTo>
                <a:cubicBezTo>
                  <a:pt x="1074613" y="5456400"/>
                  <a:pt x="1095576" y="5469803"/>
                  <a:pt x="1084923" y="5480089"/>
                </a:cubicBezTo>
                <a:cubicBezTo>
                  <a:pt x="1071864" y="5492558"/>
                  <a:pt x="1051245" y="5489752"/>
                  <a:pt x="1039217" y="5492246"/>
                </a:cubicBezTo>
                <a:cubicBezTo>
                  <a:pt x="1025470" y="5480713"/>
                  <a:pt x="1054338" y="5469803"/>
                  <a:pt x="1044715" y="5458893"/>
                </a:cubicBezTo>
                <a:cubicBezTo>
                  <a:pt x="1035093" y="5447984"/>
                  <a:pt x="1049183" y="5449231"/>
                  <a:pt x="1047464" y="5442373"/>
                </a:cubicBezTo>
                <a:cubicBezTo>
                  <a:pt x="1042653" y="5419619"/>
                  <a:pt x="997634" y="5394994"/>
                  <a:pt x="1015848" y="5371304"/>
                </a:cubicBezTo>
                <a:cubicBezTo>
                  <a:pt x="996603" y="5356342"/>
                  <a:pt x="973578" y="5362265"/>
                  <a:pt x="948491" y="5381591"/>
                </a:cubicBezTo>
                <a:cubicBezTo>
                  <a:pt x="944024" y="5364135"/>
                  <a:pt x="957083" y="5348550"/>
                  <a:pt x="978390" y="5333588"/>
                </a:cubicBezTo>
                <a:cubicBezTo>
                  <a:pt x="920655" y="5231660"/>
                  <a:pt x="780787" y="5314886"/>
                  <a:pt x="759137" y="5209529"/>
                </a:cubicBezTo>
                <a:cubicBezTo>
                  <a:pt x="786973" y="5174307"/>
                  <a:pt x="799001" y="5234466"/>
                  <a:pt x="826493" y="5199555"/>
                </a:cubicBezTo>
                <a:cubicBezTo>
                  <a:pt x="877355" y="5187710"/>
                  <a:pt x="805530" y="5163397"/>
                  <a:pt x="856392" y="5151552"/>
                </a:cubicBezTo>
                <a:cubicBezTo>
                  <a:pt x="896256" y="5175242"/>
                  <a:pt x="881478" y="5193944"/>
                  <a:pt x="878729" y="5213270"/>
                </a:cubicBezTo>
                <a:cubicBezTo>
                  <a:pt x="942649" y="5253168"/>
                  <a:pt x="951584" y="5288702"/>
                  <a:pt x="1002789" y="5319250"/>
                </a:cubicBezTo>
                <a:cubicBezTo>
                  <a:pt x="1030625" y="5262519"/>
                  <a:pt x="993854" y="5199555"/>
                  <a:pt x="999696" y="5140642"/>
                </a:cubicBezTo>
                <a:cubicBezTo>
                  <a:pt x="1002102" y="5139396"/>
                  <a:pt x="1004507" y="5138461"/>
                  <a:pt x="1006913" y="5138149"/>
                </a:cubicBezTo>
                <a:close/>
                <a:moveTo>
                  <a:pt x="138837" y="5138149"/>
                </a:moveTo>
                <a:cubicBezTo>
                  <a:pt x="149834" y="5139396"/>
                  <a:pt x="141930" y="5155293"/>
                  <a:pt x="136088" y="5154981"/>
                </a:cubicBezTo>
                <a:cubicBezTo>
                  <a:pt x="125091" y="5153734"/>
                  <a:pt x="132995" y="5137525"/>
                  <a:pt x="138837" y="5138149"/>
                </a:cubicBezTo>
                <a:close/>
                <a:moveTo>
                  <a:pt x="5001916" y="5110407"/>
                </a:moveTo>
                <a:cubicBezTo>
                  <a:pt x="5012913" y="5111342"/>
                  <a:pt x="5005009" y="5127863"/>
                  <a:pt x="4998823" y="5127239"/>
                </a:cubicBezTo>
                <a:cubicBezTo>
                  <a:pt x="4987826" y="5125992"/>
                  <a:pt x="4996074" y="5109784"/>
                  <a:pt x="5001916" y="5110407"/>
                </a:cubicBezTo>
                <a:close/>
                <a:moveTo>
                  <a:pt x="4891602" y="5092016"/>
                </a:moveTo>
                <a:cubicBezTo>
                  <a:pt x="4905348" y="5105420"/>
                  <a:pt x="4909816" y="5125369"/>
                  <a:pt x="4895039" y="5135032"/>
                </a:cubicBezTo>
                <a:cubicBezTo>
                  <a:pt x="4884729" y="5141889"/>
                  <a:pt x="4894695" y="5149370"/>
                  <a:pt x="4892633" y="5151552"/>
                </a:cubicBezTo>
                <a:cubicBezTo>
                  <a:pt x="4879231" y="5164332"/>
                  <a:pt x="4859299" y="5160592"/>
                  <a:pt x="4846927" y="5163709"/>
                </a:cubicBezTo>
                <a:cubicBezTo>
                  <a:pt x="4824933" y="5169631"/>
                  <a:pt x="4807750" y="5193632"/>
                  <a:pt x="4791942" y="5166826"/>
                </a:cubicBezTo>
                <a:cubicBezTo>
                  <a:pt x="4828026" y="5142201"/>
                  <a:pt x="4886791" y="5120070"/>
                  <a:pt x="4891602" y="5092016"/>
                </a:cubicBezTo>
                <a:close/>
                <a:moveTo>
                  <a:pt x="4799846" y="5092016"/>
                </a:moveTo>
                <a:cubicBezTo>
                  <a:pt x="4810843" y="5093263"/>
                  <a:pt x="4803283" y="5109472"/>
                  <a:pt x="4797440" y="5108849"/>
                </a:cubicBezTo>
                <a:cubicBezTo>
                  <a:pt x="4786443" y="5107602"/>
                  <a:pt x="4794004" y="5091393"/>
                  <a:pt x="4799846" y="5092016"/>
                </a:cubicBezTo>
                <a:close/>
                <a:moveTo>
                  <a:pt x="4752765" y="5092016"/>
                </a:moveTo>
                <a:cubicBezTo>
                  <a:pt x="4763762" y="5093263"/>
                  <a:pt x="4755858" y="5109472"/>
                  <a:pt x="4750016" y="5108849"/>
                </a:cubicBezTo>
                <a:cubicBezTo>
                  <a:pt x="4739019" y="5107602"/>
                  <a:pt x="4746923" y="5091393"/>
                  <a:pt x="4752765" y="5092016"/>
                </a:cubicBezTo>
                <a:close/>
                <a:moveTo>
                  <a:pt x="124747" y="5092016"/>
                </a:moveTo>
                <a:cubicBezTo>
                  <a:pt x="133682" y="5091393"/>
                  <a:pt x="142274" y="5094822"/>
                  <a:pt x="149834" y="5103861"/>
                </a:cubicBezTo>
                <a:cubicBezTo>
                  <a:pt x="137806" y="5111342"/>
                  <a:pt x="125778" y="5118200"/>
                  <a:pt x="113407" y="5125681"/>
                </a:cubicBezTo>
                <a:cubicBezTo>
                  <a:pt x="107221" y="5119447"/>
                  <a:pt x="101035" y="5113212"/>
                  <a:pt x="94849" y="5106978"/>
                </a:cubicBezTo>
                <a:cubicBezTo>
                  <a:pt x="105503" y="5097939"/>
                  <a:pt x="115469" y="5092952"/>
                  <a:pt x="124747" y="5092016"/>
                </a:cubicBezTo>
                <a:close/>
                <a:moveTo>
                  <a:pt x="4889884" y="5082665"/>
                </a:moveTo>
                <a:cubicBezTo>
                  <a:pt x="4892977" y="5082042"/>
                  <a:pt x="4896070" y="5084847"/>
                  <a:pt x="4890228" y="5092952"/>
                </a:cubicBezTo>
                <a:cubicBezTo>
                  <a:pt x="4884042" y="5087653"/>
                  <a:pt x="4887135" y="5083600"/>
                  <a:pt x="4889884" y="5082665"/>
                </a:cubicBezTo>
                <a:close/>
                <a:moveTo>
                  <a:pt x="526482" y="5073626"/>
                </a:moveTo>
                <a:cubicBezTo>
                  <a:pt x="595213" y="5079548"/>
                  <a:pt x="499333" y="5115394"/>
                  <a:pt x="526482" y="5073626"/>
                </a:cubicBezTo>
                <a:close/>
                <a:moveTo>
                  <a:pt x="525107" y="5064275"/>
                </a:moveTo>
                <a:cubicBezTo>
                  <a:pt x="528200" y="5063651"/>
                  <a:pt x="531636" y="5066457"/>
                  <a:pt x="525794" y="5074561"/>
                </a:cubicBezTo>
                <a:cubicBezTo>
                  <a:pt x="519265" y="5069262"/>
                  <a:pt x="522358" y="5064898"/>
                  <a:pt x="525107" y="5064275"/>
                </a:cubicBezTo>
                <a:close/>
                <a:moveTo>
                  <a:pt x="4913596" y="5046196"/>
                </a:moveTo>
                <a:cubicBezTo>
                  <a:pt x="4917033" y="5045261"/>
                  <a:pt x="4922188" y="5046508"/>
                  <a:pt x="4924937" y="5049001"/>
                </a:cubicBezTo>
                <a:cubicBezTo>
                  <a:pt x="4933185" y="5061158"/>
                  <a:pt x="4918064" y="5061469"/>
                  <a:pt x="4912909" y="5056170"/>
                </a:cubicBezTo>
                <a:cubicBezTo>
                  <a:pt x="4908785" y="5050248"/>
                  <a:pt x="4910160" y="5047131"/>
                  <a:pt x="4913596" y="5046196"/>
                </a:cubicBezTo>
                <a:close/>
                <a:moveTo>
                  <a:pt x="1233039" y="5045884"/>
                </a:moveTo>
                <a:cubicBezTo>
                  <a:pt x="1253658" y="5046819"/>
                  <a:pt x="1225478" y="5069262"/>
                  <a:pt x="1177366" y="5093575"/>
                </a:cubicBezTo>
                <a:cubicBezTo>
                  <a:pt x="1162245" y="5077990"/>
                  <a:pt x="1206233" y="5068015"/>
                  <a:pt x="1195236" y="5052742"/>
                </a:cubicBezTo>
                <a:cubicBezTo>
                  <a:pt x="1214138" y="5047754"/>
                  <a:pt x="1226166" y="5045572"/>
                  <a:pt x="1233039" y="5045884"/>
                </a:cubicBezTo>
                <a:close/>
                <a:moveTo>
                  <a:pt x="1172212" y="5036845"/>
                </a:moveTo>
                <a:cubicBezTo>
                  <a:pt x="1178054" y="5036845"/>
                  <a:pt x="1186301" y="5040273"/>
                  <a:pt x="1196267" y="5051183"/>
                </a:cubicBezTo>
                <a:cubicBezTo>
                  <a:pt x="1158465" y="5070509"/>
                  <a:pt x="1155029" y="5036845"/>
                  <a:pt x="1172212" y="5036845"/>
                </a:cubicBezTo>
                <a:close/>
                <a:moveTo>
                  <a:pt x="668755" y="5027493"/>
                </a:moveTo>
                <a:cubicBezTo>
                  <a:pt x="735425" y="5066145"/>
                  <a:pt x="686282" y="5073626"/>
                  <a:pt x="752951" y="5112277"/>
                </a:cubicBezTo>
                <a:cubicBezTo>
                  <a:pt x="736456" y="5121940"/>
                  <a:pt x="720304" y="5131603"/>
                  <a:pt x="704152" y="5141266"/>
                </a:cubicBezTo>
                <a:cubicBezTo>
                  <a:pt x="673910" y="5119135"/>
                  <a:pt x="681127" y="5085782"/>
                  <a:pt x="682158" y="5079548"/>
                </a:cubicBezTo>
                <a:cubicBezTo>
                  <a:pt x="684220" y="5064275"/>
                  <a:pt x="683189" y="5071756"/>
                  <a:pt x="675285" y="5053677"/>
                </a:cubicBezTo>
                <a:cubicBezTo>
                  <a:pt x="671161" y="5044326"/>
                  <a:pt x="656727" y="5034974"/>
                  <a:pt x="668755" y="5027493"/>
                </a:cubicBezTo>
                <a:close/>
                <a:moveTo>
                  <a:pt x="667381" y="5018454"/>
                </a:moveTo>
                <a:cubicBezTo>
                  <a:pt x="670474" y="5017519"/>
                  <a:pt x="673910" y="5020013"/>
                  <a:pt x="668068" y="5028117"/>
                </a:cubicBezTo>
                <a:cubicBezTo>
                  <a:pt x="661539" y="5022818"/>
                  <a:pt x="664631" y="5019077"/>
                  <a:pt x="667381" y="5018454"/>
                </a:cubicBezTo>
                <a:close/>
                <a:moveTo>
                  <a:pt x="1234413" y="5009415"/>
                </a:moveTo>
                <a:cubicBezTo>
                  <a:pt x="1241974" y="5011285"/>
                  <a:pt x="1251252" y="5016896"/>
                  <a:pt x="1250565" y="5021571"/>
                </a:cubicBezTo>
                <a:cubicBezTo>
                  <a:pt x="1247816" y="5038715"/>
                  <a:pt x="1204515" y="5025935"/>
                  <a:pt x="1229258" y="5019077"/>
                </a:cubicBezTo>
                <a:cubicBezTo>
                  <a:pt x="1221011" y="5009415"/>
                  <a:pt x="1226509" y="5007856"/>
                  <a:pt x="1234413" y="5009415"/>
                </a:cubicBezTo>
                <a:close/>
                <a:moveTo>
                  <a:pt x="4939370" y="4999752"/>
                </a:moveTo>
                <a:cubicBezTo>
                  <a:pt x="4942807" y="5000063"/>
                  <a:pt x="4945900" y="5001310"/>
                  <a:pt x="4948305" y="5003492"/>
                </a:cubicBezTo>
                <a:cubicBezTo>
                  <a:pt x="4943151" y="5015960"/>
                  <a:pt x="4937652" y="5027805"/>
                  <a:pt x="4923906" y="5017831"/>
                </a:cubicBezTo>
                <a:cubicBezTo>
                  <a:pt x="4917376" y="5007856"/>
                  <a:pt x="4929061" y="4999440"/>
                  <a:pt x="4939370" y="4999752"/>
                </a:cubicBezTo>
                <a:close/>
                <a:moveTo>
                  <a:pt x="1111728" y="4990401"/>
                </a:moveTo>
                <a:cubicBezTo>
                  <a:pt x="1122381" y="4991647"/>
                  <a:pt x="1114477" y="5007856"/>
                  <a:pt x="1108635" y="5007233"/>
                </a:cubicBezTo>
                <a:cubicBezTo>
                  <a:pt x="1097638" y="5005986"/>
                  <a:pt x="1105542" y="4989777"/>
                  <a:pt x="1111728" y="4990401"/>
                </a:cubicBezTo>
                <a:close/>
                <a:moveTo>
                  <a:pt x="5357600" y="4925878"/>
                </a:moveTo>
                <a:cubicBezTo>
                  <a:pt x="5368941" y="4927124"/>
                  <a:pt x="5360693" y="4943333"/>
                  <a:pt x="5354851" y="4942710"/>
                </a:cubicBezTo>
                <a:cubicBezTo>
                  <a:pt x="5343854" y="4941463"/>
                  <a:pt x="5351758" y="4925566"/>
                  <a:pt x="5357600" y="4925878"/>
                </a:cubicBezTo>
                <a:close/>
                <a:moveTo>
                  <a:pt x="5010851" y="4925878"/>
                </a:moveTo>
                <a:cubicBezTo>
                  <a:pt x="5019786" y="4935229"/>
                  <a:pt x="5003290" y="4942086"/>
                  <a:pt x="4996074" y="4949879"/>
                </a:cubicBezTo>
                <a:cubicBezTo>
                  <a:pt x="4987139" y="4940528"/>
                  <a:pt x="5003634" y="4933670"/>
                  <a:pt x="5010851" y="4925878"/>
                </a:cubicBezTo>
                <a:close/>
                <a:moveTo>
                  <a:pt x="1030969" y="4925878"/>
                </a:moveTo>
                <a:cubicBezTo>
                  <a:pt x="1034062" y="4946138"/>
                  <a:pt x="1057430" y="4968269"/>
                  <a:pt x="1010350" y="4983231"/>
                </a:cubicBezTo>
                <a:cubicBezTo>
                  <a:pt x="1055025" y="5033104"/>
                  <a:pt x="1062929" y="5079237"/>
                  <a:pt x="1009319" y="5119135"/>
                </a:cubicBezTo>
                <a:cubicBezTo>
                  <a:pt x="993854" y="5095134"/>
                  <a:pt x="986637" y="5051183"/>
                  <a:pt x="941275" y="5069574"/>
                </a:cubicBezTo>
                <a:cubicBezTo>
                  <a:pt x="921343" y="5036533"/>
                  <a:pt x="975984" y="5063340"/>
                  <a:pt x="989730" y="5040585"/>
                </a:cubicBezTo>
                <a:cubicBezTo>
                  <a:pt x="1009319" y="5003180"/>
                  <a:pt x="955708" y="4957983"/>
                  <a:pt x="1030969" y="4925878"/>
                </a:cubicBezTo>
                <a:close/>
                <a:moveTo>
                  <a:pt x="506206" y="4916838"/>
                </a:moveTo>
                <a:cubicBezTo>
                  <a:pt x="517203" y="4917773"/>
                  <a:pt x="509299" y="4934294"/>
                  <a:pt x="503800" y="4933670"/>
                </a:cubicBezTo>
                <a:cubicBezTo>
                  <a:pt x="492460" y="4932423"/>
                  <a:pt x="500364" y="4916215"/>
                  <a:pt x="506206" y="4916838"/>
                </a:cubicBezTo>
                <a:close/>
                <a:moveTo>
                  <a:pt x="648136" y="4907487"/>
                </a:moveTo>
                <a:cubicBezTo>
                  <a:pt x="670130" y="4940839"/>
                  <a:pt x="711025" y="4976062"/>
                  <a:pt x="664975" y="5002557"/>
                </a:cubicBezTo>
                <a:cubicBezTo>
                  <a:pt x="670817" y="4972010"/>
                  <a:pt x="622362" y="4936164"/>
                  <a:pt x="648136" y="4907487"/>
                </a:cubicBezTo>
                <a:close/>
                <a:moveTo>
                  <a:pt x="371836" y="4897201"/>
                </a:moveTo>
                <a:cubicBezTo>
                  <a:pt x="366682" y="4895330"/>
                  <a:pt x="358434" y="4897512"/>
                  <a:pt x="342626" y="4905928"/>
                </a:cubicBezTo>
                <a:cubicBezTo>
                  <a:pt x="385239" y="4940216"/>
                  <a:pt x="320975" y="4931177"/>
                  <a:pt x="315477" y="4936787"/>
                </a:cubicBezTo>
                <a:cubicBezTo>
                  <a:pt x="308260" y="4944268"/>
                  <a:pt x="332660" y="4971698"/>
                  <a:pt x="318913" y="4979491"/>
                </a:cubicBezTo>
                <a:cubicBezTo>
                  <a:pt x="302418" y="4991959"/>
                  <a:pt x="271145" y="5003180"/>
                  <a:pt x="280080" y="5018454"/>
                </a:cubicBezTo>
                <a:cubicBezTo>
                  <a:pt x="332316" y="5022506"/>
                  <a:pt x="351561" y="4975750"/>
                  <a:pt x="389019" y="4952996"/>
                </a:cubicBezTo>
                <a:cubicBezTo>
                  <a:pt x="364963" y="4940839"/>
                  <a:pt x="386270" y="4901876"/>
                  <a:pt x="371836" y="4897201"/>
                </a:cubicBezTo>
                <a:close/>
                <a:moveTo>
                  <a:pt x="1136815" y="4880057"/>
                </a:moveTo>
                <a:cubicBezTo>
                  <a:pt x="1157434" y="4890031"/>
                  <a:pt x="1139220" y="4900941"/>
                  <a:pt x="1143001" y="4906240"/>
                </a:cubicBezTo>
                <a:cubicBezTo>
                  <a:pt x="1168775" y="4942086"/>
                  <a:pt x="1172899" y="4979491"/>
                  <a:pt x="1169462" y="5010661"/>
                </a:cubicBezTo>
                <a:cubicBezTo>
                  <a:pt x="1147124" y="5015649"/>
                  <a:pt x="1128567" y="4978556"/>
                  <a:pt x="1122725" y="4963594"/>
                </a:cubicBezTo>
                <a:cubicBezTo>
                  <a:pt x="1119976" y="4957048"/>
                  <a:pt x="1138533" y="4945515"/>
                  <a:pt x="1137502" y="4939593"/>
                </a:cubicBezTo>
                <a:cubicBezTo>
                  <a:pt x="1134409" y="4917150"/>
                  <a:pt x="1102106" y="4901253"/>
                  <a:pt x="1103137" y="4885356"/>
                </a:cubicBezTo>
                <a:cubicBezTo>
                  <a:pt x="1108635" y="4888785"/>
                  <a:pt x="1132347" y="4877875"/>
                  <a:pt x="1136815" y="4880057"/>
                </a:cubicBezTo>
                <a:close/>
                <a:moveTo>
                  <a:pt x="1048839" y="4879745"/>
                </a:moveTo>
                <a:cubicBezTo>
                  <a:pt x="1058118" y="4889096"/>
                  <a:pt x="1067740" y="4898759"/>
                  <a:pt x="1077019" y="4908110"/>
                </a:cubicBezTo>
                <a:cubicBezTo>
                  <a:pt x="1057774" y="4914344"/>
                  <a:pt x="1041279" y="4902811"/>
                  <a:pt x="1022034" y="4910916"/>
                </a:cubicBezTo>
                <a:cubicBezTo>
                  <a:pt x="1013099" y="4898759"/>
                  <a:pt x="1036124" y="4889720"/>
                  <a:pt x="1048839" y="4879745"/>
                </a:cubicBezTo>
                <a:close/>
                <a:moveTo>
                  <a:pt x="945055" y="4879745"/>
                </a:moveTo>
                <a:cubicBezTo>
                  <a:pt x="956396" y="4880992"/>
                  <a:pt x="948491" y="4897201"/>
                  <a:pt x="942649" y="4896577"/>
                </a:cubicBezTo>
                <a:cubicBezTo>
                  <a:pt x="931652" y="4895642"/>
                  <a:pt x="939213" y="4879122"/>
                  <a:pt x="945055" y="4879745"/>
                </a:cubicBezTo>
                <a:close/>
                <a:moveTo>
                  <a:pt x="624424" y="4870706"/>
                </a:moveTo>
                <a:cubicBezTo>
                  <a:pt x="635764" y="4871641"/>
                  <a:pt x="654322" y="4885044"/>
                  <a:pt x="646074" y="4906240"/>
                </a:cubicBezTo>
                <a:cubicBezTo>
                  <a:pt x="609303" y="4880369"/>
                  <a:pt x="613083" y="4869459"/>
                  <a:pt x="624424" y="4870706"/>
                </a:cubicBezTo>
                <a:close/>
                <a:moveTo>
                  <a:pt x="119249" y="4861978"/>
                </a:moveTo>
                <a:cubicBezTo>
                  <a:pt x="145023" y="4854497"/>
                  <a:pt x="146054" y="4909981"/>
                  <a:pt x="122685" y="4904993"/>
                </a:cubicBezTo>
                <a:cubicBezTo>
                  <a:pt x="124060" y="4905305"/>
                  <a:pt x="116156" y="4880680"/>
                  <a:pt x="116500" y="4878810"/>
                </a:cubicBezTo>
                <a:cubicBezTo>
                  <a:pt x="116500" y="4877875"/>
                  <a:pt x="106190" y="4870082"/>
                  <a:pt x="106877" y="4869459"/>
                </a:cubicBezTo>
                <a:cubicBezTo>
                  <a:pt x="111345" y="4865407"/>
                  <a:pt x="115469" y="4862913"/>
                  <a:pt x="119249" y="4861978"/>
                </a:cubicBezTo>
                <a:close/>
                <a:moveTo>
                  <a:pt x="1336823" y="4861355"/>
                </a:moveTo>
                <a:cubicBezTo>
                  <a:pt x="1339228" y="4900941"/>
                  <a:pt x="1341978" y="4940839"/>
                  <a:pt x="1381842" y="4984478"/>
                </a:cubicBezTo>
                <a:cubicBezTo>
                  <a:pt x="1386997" y="4989777"/>
                  <a:pt x="1402461" y="4989465"/>
                  <a:pt x="1393870" y="4977309"/>
                </a:cubicBezTo>
                <a:cubicBezTo>
                  <a:pt x="1418613" y="4959853"/>
                  <a:pt x="1432703" y="5007544"/>
                  <a:pt x="1452979" y="5017207"/>
                </a:cubicBezTo>
                <a:cubicBezTo>
                  <a:pt x="1441294" y="5020948"/>
                  <a:pt x="1430985" y="5017831"/>
                  <a:pt x="1422049" y="5005674"/>
                </a:cubicBezTo>
                <a:cubicBezTo>
                  <a:pt x="1405898" y="5018142"/>
                  <a:pt x="1433390" y="5034974"/>
                  <a:pt x="1447136" y="5050560"/>
                </a:cubicBezTo>
                <a:cubicBezTo>
                  <a:pt x="1430985" y="5060223"/>
                  <a:pt x="1414833" y="5069885"/>
                  <a:pt x="1398681" y="5079548"/>
                </a:cubicBezTo>
                <a:cubicBezTo>
                  <a:pt x="1389059" y="5058976"/>
                  <a:pt x="1366034" y="5036845"/>
                  <a:pt x="1376000" y="5017831"/>
                </a:cubicBezTo>
                <a:cubicBezTo>
                  <a:pt x="1357442" y="4999440"/>
                  <a:pt x="1331324" y="5025935"/>
                  <a:pt x="1314485" y="4994764"/>
                </a:cubicBezTo>
                <a:cubicBezTo>
                  <a:pt x="1297990" y="4979179"/>
                  <a:pt x="1300052" y="4965152"/>
                  <a:pt x="1311048" y="4952373"/>
                </a:cubicBezTo>
                <a:cubicBezTo>
                  <a:pt x="1285274" y="4932423"/>
                  <a:pt x="1256751" y="4928371"/>
                  <a:pt x="1233382" y="4893460"/>
                </a:cubicBezTo>
                <a:cubicBezTo>
                  <a:pt x="1252971" y="4885668"/>
                  <a:pt x="1267748" y="4905617"/>
                  <a:pt x="1285962" y="4906864"/>
                </a:cubicBezTo>
                <a:cubicBezTo>
                  <a:pt x="1327888" y="4894084"/>
                  <a:pt x="1303832" y="4874758"/>
                  <a:pt x="1336823" y="4861355"/>
                </a:cubicBezTo>
                <a:close/>
                <a:moveTo>
                  <a:pt x="4941776" y="4852315"/>
                </a:moveTo>
                <a:cubicBezTo>
                  <a:pt x="4997448" y="4911227"/>
                  <a:pt x="4903630" y="4959853"/>
                  <a:pt x="4870983" y="5014714"/>
                </a:cubicBezTo>
                <a:cubicBezTo>
                  <a:pt x="4867203" y="5020948"/>
                  <a:pt x="4881293" y="5022818"/>
                  <a:pt x="4868577" y="5031546"/>
                </a:cubicBezTo>
                <a:cubicBezTo>
                  <a:pt x="4848989" y="5044326"/>
                  <a:pt x="4849333" y="5049313"/>
                  <a:pt x="4862735" y="5064586"/>
                </a:cubicBezTo>
                <a:cubicBezTo>
                  <a:pt x="4836961" y="5067703"/>
                  <a:pt x="4813249" y="5056482"/>
                  <a:pt x="4791942" y="5031857"/>
                </a:cubicBezTo>
                <a:cubicBezTo>
                  <a:pt x="4844865" y="4980738"/>
                  <a:pt x="4936278" y="4933670"/>
                  <a:pt x="4905692" y="4874135"/>
                </a:cubicBezTo>
                <a:cubicBezTo>
                  <a:pt x="4917720" y="4866654"/>
                  <a:pt x="4929748" y="4859484"/>
                  <a:pt x="4941776" y="4852315"/>
                </a:cubicBezTo>
                <a:close/>
                <a:moveTo>
                  <a:pt x="5144190" y="4842964"/>
                </a:moveTo>
                <a:cubicBezTo>
                  <a:pt x="5155187" y="4844211"/>
                  <a:pt x="5147282" y="4860419"/>
                  <a:pt x="5141097" y="4859796"/>
                </a:cubicBezTo>
                <a:cubicBezTo>
                  <a:pt x="5130100" y="4858549"/>
                  <a:pt x="5138347" y="4842341"/>
                  <a:pt x="5144190" y="4842964"/>
                </a:cubicBezTo>
                <a:close/>
                <a:moveTo>
                  <a:pt x="4930779" y="4833613"/>
                </a:moveTo>
                <a:cubicBezTo>
                  <a:pt x="4941776" y="4834860"/>
                  <a:pt x="4933528" y="4851068"/>
                  <a:pt x="4927686" y="4850445"/>
                </a:cubicBezTo>
                <a:cubicBezTo>
                  <a:pt x="4916689" y="4849198"/>
                  <a:pt x="4924937" y="4832989"/>
                  <a:pt x="4930779" y="4833613"/>
                </a:cubicBezTo>
                <a:close/>
                <a:moveTo>
                  <a:pt x="1333730" y="4824573"/>
                </a:moveTo>
                <a:cubicBezTo>
                  <a:pt x="1337166" y="4824573"/>
                  <a:pt x="1340259" y="4825820"/>
                  <a:pt x="1342665" y="4828314"/>
                </a:cubicBezTo>
                <a:cubicBezTo>
                  <a:pt x="1350913" y="4845146"/>
                  <a:pt x="1330981" y="4833613"/>
                  <a:pt x="1318265" y="4842652"/>
                </a:cubicBezTo>
                <a:cubicBezTo>
                  <a:pt x="1312080" y="4832366"/>
                  <a:pt x="1323420" y="4823950"/>
                  <a:pt x="1333730" y="4824573"/>
                </a:cubicBezTo>
                <a:close/>
                <a:moveTo>
                  <a:pt x="1232008" y="4824573"/>
                </a:moveTo>
                <a:cubicBezTo>
                  <a:pt x="1254345" y="4823327"/>
                  <a:pt x="1266717" y="4883174"/>
                  <a:pt x="1292491" y="4861666"/>
                </a:cubicBezTo>
                <a:cubicBezTo>
                  <a:pt x="1280120" y="4920579"/>
                  <a:pt x="1250221" y="4859796"/>
                  <a:pt x="1221698" y="4829249"/>
                </a:cubicBezTo>
                <a:cubicBezTo>
                  <a:pt x="1225134" y="4826132"/>
                  <a:pt x="1228915" y="4824573"/>
                  <a:pt x="1232008" y="4824573"/>
                </a:cubicBezTo>
                <a:close/>
                <a:moveTo>
                  <a:pt x="135744" y="4824573"/>
                </a:moveTo>
                <a:cubicBezTo>
                  <a:pt x="139181" y="4824573"/>
                  <a:pt x="142617" y="4825820"/>
                  <a:pt x="145023" y="4828314"/>
                </a:cubicBezTo>
                <a:cubicBezTo>
                  <a:pt x="139868" y="4840470"/>
                  <a:pt x="134370" y="4852627"/>
                  <a:pt x="120280" y="4842652"/>
                </a:cubicBezTo>
                <a:cubicBezTo>
                  <a:pt x="113750" y="4832366"/>
                  <a:pt x="125435" y="4823950"/>
                  <a:pt x="135744" y="4824573"/>
                </a:cubicBezTo>
                <a:close/>
                <a:moveTo>
                  <a:pt x="1044715" y="4815846"/>
                </a:moveTo>
                <a:cubicBezTo>
                  <a:pt x="1047808" y="4814911"/>
                  <a:pt x="1050557" y="4814911"/>
                  <a:pt x="1052963" y="4815846"/>
                </a:cubicBezTo>
                <a:cubicBezTo>
                  <a:pt x="1070146" y="4821145"/>
                  <a:pt x="1068427" y="4863225"/>
                  <a:pt x="1047808" y="4858861"/>
                </a:cubicBezTo>
                <a:cubicBezTo>
                  <a:pt x="1049183" y="4859173"/>
                  <a:pt x="1041279" y="4834548"/>
                  <a:pt x="1041622" y="4832989"/>
                </a:cubicBezTo>
                <a:cubicBezTo>
                  <a:pt x="1041622" y="4831743"/>
                  <a:pt x="1031313" y="4823950"/>
                  <a:pt x="1032000" y="4823327"/>
                </a:cubicBezTo>
                <a:cubicBezTo>
                  <a:pt x="1036467" y="4819586"/>
                  <a:pt x="1040935" y="4817092"/>
                  <a:pt x="1044715" y="4815846"/>
                </a:cubicBezTo>
                <a:close/>
                <a:moveTo>
                  <a:pt x="4918751" y="4796832"/>
                </a:moveTo>
                <a:cubicBezTo>
                  <a:pt x="4929748" y="4797767"/>
                  <a:pt x="4921844" y="4814287"/>
                  <a:pt x="4916002" y="4813664"/>
                </a:cubicBezTo>
                <a:cubicBezTo>
                  <a:pt x="4905005" y="4812417"/>
                  <a:pt x="4912909" y="4796208"/>
                  <a:pt x="4918751" y="4796832"/>
                </a:cubicBezTo>
                <a:close/>
                <a:moveTo>
                  <a:pt x="281455" y="4796832"/>
                </a:moveTo>
                <a:cubicBezTo>
                  <a:pt x="292452" y="4798078"/>
                  <a:pt x="284204" y="4814287"/>
                  <a:pt x="278362" y="4813664"/>
                </a:cubicBezTo>
                <a:cubicBezTo>
                  <a:pt x="267365" y="4812417"/>
                  <a:pt x="275269" y="4796208"/>
                  <a:pt x="281455" y="4796832"/>
                </a:cubicBezTo>
                <a:close/>
                <a:moveTo>
                  <a:pt x="185231" y="4750699"/>
                </a:moveTo>
                <a:cubicBezTo>
                  <a:pt x="190386" y="4774077"/>
                  <a:pt x="167704" y="4794338"/>
                  <a:pt x="131277" y="4813352"/>
                </a:cubicBezTo>
                <a:cubicBezTo>
                  <a:pt x="126122" y="4790286"/>
                  <a:pt x="148460" y="4769713"/>
                  <a:pt x="185231" y="4750699"/>
                </a:cubicBezTo>
                <a:close/>
                <a:moveTo>
                  <a:pt x="195197" y="4732309"/>
                </a:moveTo>
                <a:cubicBezTo>
                  <a:pt x="205850" y="4733555"/>
                  <a:pt x="212380" y="4741036"/>
                  <a:pt x="182825" y="4751634"/>
                </a:cubicBezTo>
                <a:cubicBezTo>
                  <a:pt x="170110" y="4736673"/>
                  <a:pt x="184544" y="4731374"/>
                  <a:pt x="195197" y="4732309"/>
                </a:cubicBezTo>
                <a:close/>
                <a:moveTo>
                  <a:pt x="5207079" y="4713918"/>
                </a:moveTo>
                <a:cubicBezTo>
                  <a:pt x="5235258" y="4736361"/>
                  <a:pt x="5205704" y="4753505"/>
                  <a:pt x="5186459" y="4771272"/>
                </a:cubicBezTo>
                <a:cubicBezTo>
                  <a:pt x="5183366" y="4751011"/>
                  <a:pt x="5174775" y="4730438"/>
                  <a:pt x="5207079" y="4713918"/>
                </a:cubicBezTo>
                <a:close/>
                <a:moveTo>
                  <a:pt x="239872" y="4713918"/>
                </a:moveTo>
                <a:cubicBezTo>
                  <a:pt x="248464" y="4727633"/>
                  <a:pt x="224751" y="4737608"/>
                  <a:pt x="215473" y="4728256"/>
                </a:cubicBezTo>
                <a:cubicBezTo>
                  <a:pt x="207225" y="4711113"/>
                  <a:pt x="227157" y="4722958"/>
                  <a:pt x="239872" y="4713918"/>
                </a:cubicBezTo>
                <a:close/>
                <a:moveTo>
                  <a:pt x="5103294" y="4704879"/>
                </a:moveTo>
                <a:cubicBezTo>
                  <a:pt x="5106731" y="4703943"/>
                  <a:pt x="5112229" y="4705190"/>
                  <a:pt x="5114635" y="4707684"/>
                </a:cubicBezTo>
                <a:cubicBezTo>
                  <a:pt x="5122883" y="4719840"/>
                  <a:pt x="5107762" y="4720152"/>
                  <a:pt x="5102607" y="4714853"/>
                </a:cubicBezTo>
                <a:cubicBezTo>
                  <a:pt x="5098483" y="4708931"/>
                  <a:pt x="5099858" y="4705814"/>
                  <a:pt x="5103294" y="4704879"/>
                </a:cubicBezTo>
                <a:close/>
                <a:moveTo>
                  <a:pt x="1121007" y="4704879"/>
                </a:moveTo>
                <a:cubicBezTo>
                  <a:pt x="1127193" y="4706125"/>
                  <a:pt x="1135440" y="4711113"/>
                  <a:pt x="1139564" y="4716412"/>
                </a:cubicBezTo>
                <a:cubicBezTo>
                  <a:pt x="1151592" y="4733244"/>
                  <a:pt x="1126162" y="4725139"/>
                  <a:pt x="1118258" y="4714230"/>
                </a:cubicBezTo>
                <a:cubicBezTo>
                  <a:pt x="1112072" y="4705814"/>
                  <a:pt x="1115165" y="4703632"/>
                  <a:pt x="1121007" y="4704879"/>
                </a:cubicBezTo>
                <a:close/>
                <a:moveTo>
                  <a:pt x="1241630" y="4704567"/>
                </a:moveTo>
                <a:cubicBezTo>
                  <a:pt x="1252627" y="4705502"/>
                  <a:pt x="1245067" y="4721711"/>
                  <a:pt x="1238881" y="4721087"/>
                </a:cubicBezTo>
                <a:cubicBezTo>
                  <a:pt x="1227884" y="4720152"/>
                  <a:pt x="1235788" y="4703943"/>
                  <a:pt x="1241630" y="4704567"/>
                </a:cubicBezTo>
                <a:close/>
                <a:moveTo>
                  <a:pt x="1111728" y="4677137"/>
                </a:moveTo>
                <a:cubicBezTo>
                  <a:pt x="1122725" y="4678072"/>
                  <a:pt x="1114477" y="4694281"/>
                  <a:pt x="1108635" y="4693657"/>
                </a:cubicBezTo>
                <a:cubicBezTo>
                  <a:pt x="1097294" y="4692410"/>
                  <a:pt x="1105542" y="4676513"/>
                  <a:pt x="1111728" y="4677137"/>
                </a:cubicBezTo>
                <a:close/>
                <a:moveTo>
                  <a:pt x="1016879" y="4667786"/>
                </a:moveTo>
                <a:cubicBezTo>
                  <a:pt x="1036124" y="4665915"/>
                  <a:pt x="1047808" y="4713918"/>
                  <a:pt x="1072895" y="4678384"/>
                </a:cubicBezTo>
                <a:cubicBezTo>
                  <a:pt x="1077362" y="4687423"/>
                  <a:pt x="1073239" y="4695216"/>
                  <a:pt x="1057430" y="4702073"/>
                </a:cubicBezTo>
                <a:cubicBezTo>
                  <a:pt x="1037498" y="4715788"/>
                  <a:pt x="1073582" y="4730127"/>
                  <a:pt x="1082517" y="4747271"/>
                </a:cubicBezTo>
                <a:cubicBezTo>
                  <a:pt x="1083205" y="4747894"/>
                  <a:pt x="1070146" y="4753505"/>
                  <a:pt x="1070833" y="4754440"/>
                </a:cubicBezTo>
                <a:cubicBezTo>
                  <a:pt x="1079768" y="4768155"/>
                  <a:pt x="1097982" y="4778753"/>
                  <a:pt x="1107948" y="4792156"/>
                </a:cubicBezTo>
                <a:cubicBezTo>
                  <a:pt x="1095233" y="4800260"/>
                  <a:pt x="1072895" y="4806183"/>
                  <a:pt x="1086985" y="4789974"/>
                </a:cubicBezTo>
                <a:cubicBezTo>
                  <a:pt x="1068084" y="4771272"/>
                  <a:pt x="1041622" y="4797767"/>
                  <a:pt x="1024783" y="4766908"/>
                </a:cubicBezTo>
                <a:cubicBezTo>
                  <a:pt x="1095576" y="4742907"/>
                  <a:pt x="1005195" y="4702697"/>
                  <a:pt x="1008288" y="4672150"/>
                </a:cubicBezTo>
                <a:cubicBezTo>
                  <a:pt x="1011380" y="4669344"/>
                  <a:pt x="1014130" y="4667786"/>
                  <a:pt x="1016879" y="4667786"/>
                </a:cubicBezTo>
                <a:close/>
                <a:moveTo>
                  <a:pt x="1075300" y="4658435"/>
                </a:moveTo>
                <a:cubicBezTo>
                  <a:pt x="1080455" y="4664669"/>
                  <a:pt x="1084579" y="4670591"/>
                  <a:pt x="1072895" y="4675267"/>
                </a:cubicBezTo>
                <a:cubicBezTo>
                  <a:pt x="1067740" y="4669033"/>
                  <a:pt x="1063273" y="4662798"/>
                  <a:pt x="1075300" y="4658435"/>
                </a:cubicBezTo>
                <a:close/>
                <a:moveTo>
                  <a:pt x="340564" y="4640044"/>
                </a:moveTo>
                <a:cubicBezTo>
                  <a:pt x="391081" y="4672150"/>
                  <a:pt x="306198" y="4663734"/>
                  <a:pt x="340564" y="4640044"/>
                </a:cubicBezTo>
                <a:close/>
                <a:moveTo>
                  <a:pt x="1206577" y="4630693"/>
                </a:moveTo>
                <a:cubicBezTo>
                  <a:pt x="1217574" y="4631940"/>
                  <a:pt x="1209326" y="4647837"/>
                  <a:pt x="1203484" y="4647525"/>
                </a:cubicBezTo>
                <a:cubicBezTo>
                  <a:pt x="1192144" y="4646278"/>
                  <a:pt x="1200735" y="4630069"/>
                  <a:pt x="1206577" y="4630693"/>
                </a:cubicBezTo>
                <a:close/>
                <a:moveTo>
                  <a:pt x="475620" y="4630693"/>
                </a:moveTo>
                <a:cubicBezTo>
                  <a:pt x="478713" y="4633810"/>
                  <a:pt x="481806" y="4637239"/>
                  <a:pt x="484899" y="4640356"/>
                </a:cubicBezTo>
                <a:cubicBezTo>
                  <a:pt x="468404" y="4649395"/>
                  <a:pt x="482837" y="4663422"/>
                  <a:pt x="479057" y="4673708"/>
                </a:cubicBezTo>
                <a:cubicBezTo>
                  <a:pt x="475620" y="4684306"/>
                  <a:pt x="454658" y="4693969"/>
                  <a:pt x="452252" y="4704879"/>
                </a:cubicBezTo>
                <a:cubicBezTo>
                  <a:pt x="446066" y="4735114"/>
                  <a:pt x="479057" y="4770025"/>
                  <a:pt x="447784" y="4797767"/>
                </a:cubicBezTo>
                <a:cubicBezTo>
                  <a:pt x="509642" y="4820521"/>
                  <a:pt x="459125" y="4823327"/>
                  <a:pt x="460843" y="4849822"/>
                </a:cubicBezTo>
                <a:cubicBezTo>
                  <a:pt x="461874" y="4869147"/>
                  <a:pt x="492116" y="4881927"/>
                  <a:pt x="495553" y="4904370"/>
                </a:cubicBezTo>
                <a:cubicBezTo>
                  <a:pt x="479401" y="4914033"/>
                  <a:pt x="463249" y="4923696"/>
                  <a:pt x="447097" y="4933047"/>
                </a:cubicBezTo>
                <a:cubicBezTo>
                  <a:pt x="498302" y="4969516"/>
                  <a:pt x="486961" y="4999440"/>
                  <a:pt x="528200" y="5034663"/>
                </a:cubicBezTo>
                <a:cubicBezTo>
                  <a:pt x="470809" y="5058664"/>
                  <a:pt x="497271" y="4984790"/>
                  <a:pt x="445035" y="5009415"/>
                </a:cubicBezTo>
                <a:cubicBezTo>
                  <a:pt x="426134" y="5020948"/>
                  <a:pt x="455345" y="5030299"/>
                  <a:pt x="461187" y="5044949"/>
                </a:cubicBezTo>
                <a:cubicBezTo>
                  <a:pt x="467716" y="5061158"/>
                  <a:pt x="459469" y="5072067"/>
                  <a:pt x="464624" y="5087653"/>
                </a:cubicBezTo>
                <a:cubicBezTo>
                  <a:pt x="473559" y="5113524"/>
                  <a:pt x="494178" y="5124746"/>
                  <a:pt x="499333" y="5142201"/>
                </a:cubicBezTo>
                <a:cubicBezTo>
                  <a:pt x="500707" y="5146877"/>
                  <a:pt x="481463" y="5160592"/>
                  <a:pt x="484212" y="5166202"/>
                </a:cubicBezTo>
                <a:cubicBezTo>
                  <a:pt x="490398" y="5178359"/>
                  <a:pt x="501395" y="5165891"/>
                  <a:pt x="505862" y="5168073"/>
                </a:cubicBezTo>
                <a:cubicBezTo>
                  <a:pt x="519952" y="5174930"/>
                  <a:pt x="509986" y="5191762"/>
                  <a:pt x="512048" y="5194256"/>
                </a:cubicBezTo>
                <a:cubicBezTo>
                  <a:pt x="539884" y="5226673"/>
                  <a:pt x="549507" y="5245999"/>
                  <a:pt x="556380" y="5258155"/>
                </a:cubicBezTo>
                <a:cubicBezTo>
                  <a:pt x="564627" y="5272182"/>
                  <a:pt x="564971" y="5271870"/>
                  <a:pt x="562909" y="5284339"/>
                </a:cubicBezTo>
                <a:cubicBezTo>
                  <a:pt x="560504" y="5299612"/>
                  <a:pt x="596244" y="5323302"/>
                  <a:pt x="597618" y="5338887"/>
                </a:cubicBezTo>
                <a:cubicBezTo>
                  <a:pt x="600711" y="5373798"/>
                  <a:pt x="686969" y="5408709"/>
                  <a:pt x="633015" y="5452348"/>
                </a:cubicBezTo>
                <a:cubicBezTo>
                  <a:pt x="606897" y="5390007"/>
                  <a:pt x="596244" y="5381279"/>
                  <a:pt x="536104" y="5315509"/>
                </a:cubicBezTo>
                <a:cubicBezTo>
                  <a:pt x="542977" y="5290261"/>
                  <a:pt x="515828" y="5218257"/>
                  <a:pt x="475964" y="5216387"/>
                </a:cubicBezTo>
                <a:cubicBezTo>
                  <a:pt x="461874" y="5202360"/>
                  <a:pt x="482837" y="5150617"/>
                  <a:pt x="441599" y="5161838"/>
                </a:cubicBezTo>
                <a:cubicBezTo>
                  <a:pt x="451565" y="5137837"/>
                  <a:pt x="442973" y="5068950"/>
                  <a:pt x="388676" y="5088588"/>
                </a:cubicBezTo>
                <a:cubicBezTo>
                  <a:pt x="379740" y="5116018"/>
                  <a:pt x="425103" y="5148747"/>
                  <a:pt x="374586" y="5171813"/>
                </a:cubicBezTo>
                <a:cubicBezTo>
                  <a:pt x="416855" y="5204542"/>
                  <a:pt x="398298" y="5231037"/>
                  <a:pt x="446410" y="5264078"/>
                </a:cubicBezTo>
                <a:cubicBezTo>
                  <a:pt x="377678" y="5334523"/>
                  <a:pt x="527513" y="5396552"/>
                  <a:pt x="523045" y="5458582"/>
                </a:cubicBezTo>
                <a:cubicBezTo>
                  <a:pt x="539884" y="5467310"/>
                  <a:pt x="557411" y="5468245"/>
                  <a:pt x="577686" y="5455465"/>
                </a:cubicBezTo>
                <a:cubicBezTo>
                  <a:pt x="558442" y="5510637"/>
                  <a:pt x="650885" y="5550847"/>
                  <a:pt x="699341" y="5577965"/>
                </a:cubicBezTo>
                <a:cubicBezTo>
                  <a:pt x="685938" y="5623786"/>
                  <a:pt x="658446" y="5615058"/>
                  <a:pt x="599680" y="5652774"/>
                </a:cubicBezTo>
                <a:cubicBezTo>
                  <a:pt x="593495" y="5674282"/>
                  <a:pt x="615832" y="5698595"/>
                  <a:pt x="609990" y="5720414"/>
                </a:cubicBezTo>
                <a:cubicBezTo>
                  <a:pt x="623049" y="5718232"/>
                  <a:pt x="634046" y="5729765"/>
                  <a:pt x="645043" y="5741922"/>
                </a:cubicBezTo>
                <a:cubicBezTo>
                  <a:pt x="629922" y="5748779"/>
                  <a:pt x="617894" y="5735688"/>
                  <a:pt x="605866" y="5722284"/>
                </a:cubicBezTo>
                <a:cubicBezTo>
                  <a:pt x="584559" y="5728207"/>
                  <a:pt x="588683" y="5701400"/>
                  <a:pt x="582154" y="5693296"/>
                </a:cubicBezTo>
                <a:cubicBezTo>
                  <a:pt x="558098" y="5663996"/>
                  <a:pt x="533011" y="5629085"/>
                  <a:pt x="528544" y="5620045"/>
                </a:cubicBezTo>
                <a:cubicBezTo>
                  <a:pt x="518234" y="5598849"/>
                  <a:pt x="504831" y="5592615"/>
                  <a:pt x="503457" y="5575160"/>
                </a:cubicBezTo>
                <a:cubicBezTo>
                  <a:pt x="501051" y="5548041"/>
                  <a:pt x="467029" y="5508455"/>
                  <a:pt x="462218" y="5494740"/>
                </a:cubicBezTo>
                <a:cubicBezTo>
                  <a:pt x="460843" y="5491623"/>
                  <a:pt x="455345" y="5487882"/>
                  <a:pt x="452939" y="5485077"/>
                </a:cubicBezTo>
                <a:cubicBezTo>
                  <a:pt x="445035" y="5476037"/>
                  <a:pt x="457407" y="5471673"/>
                  <a:pt x="455688" y="5468556"/>
                </a:cubicBezTo>
                <a:cubicBezTo>
                  <a:pt x="450190" y="5457958"/>
                  <a:pt x="428883" y="5465128"/>
                  <a:pt x="424759" y="5457023"/>
                </a:cubicBezTo>
                <a:cubicBezTo>
                  <a:pt x="423385" y="5453906"/>
                  <a:pt x="442973" y="5437386"/>
                  <a:pt x="439880" y="5433022"/>
                </a:cubicBezTo>
                <a:cubicBezTo>
                  <a:pt x="406546" y="5409644"/>
                  <a:pt x="396580" y="5415566"/>
                  <a:pt x="402422" y="5395306"/>
                </a:cubicBezTo>
                <a:cubicBezTo>
                  <a:pt x="403453" y="5391565"/>
                  <a:pt x="385926" y="5380344"/>
                  <a:pt x="383864" y="5376603"/>
                </a:cubicBezTo>
                <a:cubicBezTo>
                  <a:pt x="370118" y="5350420"/>
                  <a:pt x="369431" y="5347303"/>
                  <a:pt x="349155" y="5322055"/>
                </a:cubicBezTo>
                <a:cubicBezTo>
                  <a:pt x="337814" y="5307716"/>
                  <a:pt x="340220" y="5295872"/>
                  <a:pt x="333690" y="5286521"/>
                </a:cubicBezTo>
                <a:cubicBezTo>
                  <a:pt x="316508" y="5262831"/>
                  <a:pt x="281111" y="5242570"/>
                  <a:pt x="277331" y="5230102"/>
                </a:cubicBezTo>
                <a:cubicBezTo>
                  <a:pt x="275956" y="5225115"/>
                  <a:pt x="295201" y="5212023"/>
                  <a:pt x="292452" y="5206101"/>
                </a:cubicBezTo>
                <a:cubicBezTo>
                  <a:pt x="276987" y="5168073"/>
                  <a:pt x="251213" y="5174307"/>
                  <a:pt x="258086" y="5151552"/>
                </a:cubicBezTo>
                <a:cubicBezTo>
                  <a:pt x="259117" y="5147812"/>
                  <a:pt x="232999" y="5127239"/>
                  <a:pt x="229906" y="5123499"/>
                </a:cubicBezTo>
                <a:cubicBezTo>
                  <a:pt x="222690" y="5115394"/>
                  <a:pt x="233687" y="5108225"/>
                  <a:pt x="232656" y="5106667"/>
                </a:cubicBezTo>
                <a:cubicBezTo>
                  <a:pt x="221659" y="5089523"/>
                  <a:pt x="195541" y="5077055"/>
                  <a:pt x="186262" y="5059287"/>
                </a:cubicBezTo>
                <a:cubicBezTo>
                  <a:pt x="184200" y="5055547"/>
                  <a:pt x="194510" y="5032169"/>
                  <a:pt x="191760" y="5026247"/>
                </a:cubicBezTo>
                <a:cubicBezTo>
                  <a:pt x="184544" y="5011908"/>
                  <a:pt x="162206" y="5002245"/>
                  <a:pt x="154302" y="4988530"/>
                </a:cubicBezTo>
                <a:cubicBezTo>
                  <a:pt x="161862" y="4978867"/>
                  <a:pt x="181451" y="4990401"/>
                  <a:pt x="187636" y="4983231"/>
                </a:cubicBezTo>
                <a:cubicBezTo>
                  <a:pt x="189699" y="4981049"/>
                  <a:pt x="168392" y="4967646"/>
                  <a:pt x="169079" y="4964529"/>
                </a:cubicBezTo>
                <a:cubicBezTo>
                  <a:pt x="170110" y="4958918"/>
                  <a:pt x="191417" y="4955801"/>
                  <a:pt x="193135" y="4950191"/>
                </a:cubicBezTo>
                <a:cubicBezTo>
                  <a:pt x="199321" y="4931177"/>
                  <a:pt x="191760" y="4903435"/>
                  <a:pt x="192448" y="4890655"/>
                </a:cubicBezTo>
                <a:cubicBezTo>
                  <a:pt x="208943" y="4877875"/>
                  <a:pt x="240216" y="4867277"/>
                  <a:pt x="231281" y="4852315"/>
                </a:cubicBezTo>
                <a:cubicBezTo>
                  <a:pt x="270801" y="4832989"/>
                  <a:pt x="303449" y="4855432"/>
                  <a:pt x="346749" y="4813040"/>
                </a:cubicBezTo>
                <a:cubicBezTo>
                  <a:pt x="368743" y="4799014"/>
                  <a:pt x="327848" y="4785299"/>
                  <a:pt x="321663" y="4768155"/>
                </a:cubicBezTo>
                <a:cubicBezTo>
                  <a:pt x="318226" y="4758180"/>
                  <a:pt x="345718" y="4738543"/>
                  <a:pt x="318226" y="4725139"/>
                </a:cubicBezTo>
                <a:cubicBezTo>
                  <a:pt x="358434" y="4708619"/>
                  <a:pt x="356715" y="4654382"/>
                  <a:pt x="397267" y="4707684"/>
                </a:cubicBezTo>
                <a:cubicBezTo>
                  <a:pt x="434382" y="4683059"/>
                  <a:pt x="429571" y="4654382"/>
                  <a:pt x="475620" y="4630693"/>
                </a:cubicBezTo>
                <a:close/>
                <a:moveTo>
                  <a:pt x="281798" y="4630693"/>
                </a:moveTo>
                <a:cubicBezTo>
                  <a:pt x="304136" y="4655629"/>
                  <a:pt x="258430" y="4680254"/>
                  <a:pt x="230250" y="4676513"/>
                </a:cubicBezTo>
                <a:cubicBezTo>
                  <a:pt x="207912" y="4657499"/>
                  <a:pt x="269427" y="4646590"/>
                  <a:pt x="281798" y="4630693"/>
                </a:cubicBezTo>
                <a:close/>
                <a:moveTo>
                  <a:pt x="5808133" y="4593912"/>
                </a:moveTo>
                <a:cubicBezTo>
                  <a:pt x="5819130" y="4594847"/>
                  <a:pt x="5811570" y="4611055"/>
                  <a:pt x="5805384" y="4610432"/>
                </a:cubicBezTo>
                <a:cubicBezTo>
                  <a:pt x="5794387" y="4609185"/>
                  <a:pt x="5801947" y="4593288"/>
                  <a:pt x="5808133" y="4593912"/>
                </a:cubicBezTo>
                <a:close/>
                <a:moveTo>
                  <a:pt x="978733" y="4584872"/>
                </a:moveTo>
                <a:cubicBezTo>
                  <a:pt x="984919" y="4586119"/>
                  <a:pt x="993167" y="4590794"/>
                  <a:pt x="997291" y="4596405"/>
                </a:cubicBezTo>
                <a:cubicBezTo>
                  <a:pt x="1009319" y="4612926"/>
                  <a:pt x="983888" y="4605133"/>
                  <a:pt x="975984" y="4594223"/>
                </a:cubicBezTo>
                <a:cubicBezTo>
                  <a:pt x="969798" y="4585807"/>
                  <a:pt x="972891" y="4583625"/>
                  <a:pt x="978733" y="4584872"/>
                </a:cubicBezTo>
                <a:close/>
                <a:moveTo>
                  <a:pt x="5226667" y="4566170"/>
                </a:moveTo>
                <a:cubicBezTo>
                  <a:pt x="5238008" y="4567417"/>
                  <a:pt x="5230104" y="4583625"/>
                  <a:pt x="5224261" y="4583002"/>
                </a:cubicBezTo>
                <a:cubicBezTo>
                  <a:pt x="5213264" y="4581755"/>
                  <a:pt x="5220825" y="4565546"/>
                  <a:pt x="5226667" y="4566170"/>
                </a:cubicBezTo>
                <a:close/>
                <a:moveTo>
                  <a:pt x="5191270" y="4566170"/>
                </a:moveTo>
                <a:cubicBezTo>
                  <a:pt x="5202267" y="4567417"/>
                  <a:pt x="5194707" y="4583625"/>
                  <a:pt x="5188521" y="4583002"/>
                </a:cubicBezTo>
                <a:cubicBezTo>
                  <a:pt x="5177524" y="4581755"/>
                  <a:pt x="5185428" y="4565546"/>
                  <a:pt x="5191270" y="4566170"/>
                </a:cubicBezTo>
                <a:close/>
                <a:moveTo>
                  <a:pt x="484899" y="4547779"/>
                </a:moveTo>
                <a:cubicBezTo>
                  <a:pt x="495209" y="4549026"/>
                  <a:pt x="507924" y="4557130"/>
                  <a:pt x="490741" y="4568975"/>
                </a:cubicBezTo>
                <a:cubicBezTo>
                  <a:pt x="513423" y="4605445"/>
                  <a:pt x="544352" y="4652824"/>
                  <a:pt x="548819" y="4665604"/>
                </a:cubicBezTo>
                <a:cubicBezTo>
                  <a:pt x="555005" y="4682748"/>
                  <a:pt x="594526" y="4755998"/>
                  <a:pt x="577686" y="4753505"/>
                </a:cubicBezTo>
                <a:cubicBezTo>
                  <a:pt x="577343" y="4752881"/>
                  <a:pt x="576999" y="4752258"/>
                  <a:pt x="576655" y="4751946"/>
                </a:cubicBezTo>
                <a:cubicBezTo>
                  <a:pt x="562222" y="4766908"/>
                  <a:pt x="648480" y="4829872"/>
                  <a:pt x="599680" y="4812417"/>
                </a:cubicBezTo>
                <a:cubicBezTo>
                  <a:pt x="587652" y="4791533"/>
                  <a:pt x="528544" y="4765973"/>
                  <a:pt x="575968" y="4751323"/>
                </a:cubicBezTo>
                <a:cubicBezTo>
                  <a:pt x="538166" y="4714230"/>
                  <a:pt x="539541" y="4680877"/>
                  <a:pt x="487305" y="4642226"/>
                </a:cubicBezTo>
                <a:cubicBezTo>
                  <a:pt x="540228" y="4625082"/>
                  <a:pt x="459469" y="4594223"/>
                  <a:pt x="476995" y="4573339"/>
                </a:cubicBezTo>
                <a:cubicBezTo>
                  <a:pt x="480775" y="4571157"/>
                  <a:pt x="484556" y="4568663"/>
                  <a:pt x="488680" y="4566481"/>
                </a:cubicBezTo>
                <a:cubicBezTo>
                  <a:pt x="469091" y="4552766"/>
                  <a:pt x="474933" y="4546844"/>
                  <a:pt x="484899" y="4547779"/>
                </a:cubicBezTo>
                <a:close/>
                <a:moveTo>
                  <a:pt x="1199017" y="4529700"/>
                </a:moveTo>
                <a:cubicBezTo>
                  <a:pt x="1201079" y="4529389"/>
                  <a:pt x="1203140" y="4529389"/>
                  <a:pt x="1205202" y="4530012"/>
                </a:cubicBezTo>
                <a:cubicBezTo>
                  <a:pt x="1219292" y="4533441"/>
                  <a:pt x="1229258" y="4556507"/>
                  <a:pt x="1185958" y="4553702"/>
                </a:cubicBezTo>
                <a:cubicBezTo>
                  <a:pt x="1186645" y="4537805"/>
                  <a:pt x="1192487" y="4531259"/>
                  <a:pt x="1199017" y="4529700"/>
                </a:cubicBezTo>
                <a:close/>
                <a:moveTo>
                  <a:pt x="969111" y="4529389"/>
                </a:moveTo>
                <a:cubicBezTo>
                  <a:pt x="980108" y="4530324"/>
                  <a:pt x="972204" y="4546532"/>
                  <a:pt x="966018" y="4545909"/>
                </a:cubicBezTo>
                <a:cubicBezTo>
                  <a:pt x="955021" y="4544974"/>
                  <a:pt x="963269" y="4528765"/>
                  <a:pt x="969111" y="4529389"/>
                </a:cubicBezTo>
                <a:close/>
                <a:moveTo>
                  <a:pt x="5226667" y="4520037"/>
                </a:moveTo>
                <a:cubicBezTo>
                  <a:pt x="5238008" y="4521284"/>
                  <a:pt x="5230104" y="4537493"/>
                  <a:pt x="5224261" y="4536869"/>
                </a:cubicBezTo>
                <a:cubicBezTo>
                  <a:pt x="5213264" y="4535934"/>
                  <a:pt x="5220825" y="4519414"/>
                  <a:pt x="5226667" y="4520037"/>
                </a:cubicBezTo>
                <a:close/>
                <a:moveTo>
                  <a:pt x="1360191" y="4492296"/>
                </a:moveTo>
                <a:cubicBezTo>
                  <a:pt x="1371532" y="4493542"/>
                  <a:pt x="1363628" y="4509751"/>
                  <a:pt x="1357786" y="4509128"/>
                </a:cubicBezTo>
                <a:cubicBezTo>
                  <a:pt x="1346789" y="4508193"/>
                  <a:pt x="1354349" y="4491672"/>
                  <a:pt x="1360191" y="4492296"/>
                </a:cubicBezTo>
                <a:close/>
                <a:moveTo>
                  <a:pt x="5616029" y="4483256"/>
                </a:moveTo>
                <a:cubicBezTo>
                  <a:pt x="5609844" y="4516297"/>
                  <a:pt x="5645928" y="4554013"/>
                  <a:pt x="5599534" y="4583314"/>
                </a:cubicBezTo>
                <a:cubicBezTo>
                  <a:pt x="5574103" y="4568040"/>
                  <a:pt x="5601252" y="4562429"/>
                  <a:pt x="5605032" y="4549649"/>
                </a:cubicBezTo>
                <a:cubicBezTo>
                  <a:pt x="5606751" y="4544662"/>
                  <a:pt x="5585788" y="4536558"/>
                  <a:pt x="5586475" y="4531259"/>
                </a:cubicBezTo>
                <a:cubicBezTo>
                  <a:pt x="5588193" y="4517544"/>
                  <a:pt x="5595754" y="4492296"/>
                  <a:pt x="5616029" y="4483256"/>
                </a:cubicBezTo>
                <a:close/>
                <a:moveTo>
                  <a:pt x="5657955" y="4473905"/>
                </a:moveTo>
                <a:cubicBezTo>
                  <a:pt x="5676513" y="4486997"/>
                  <a:pt x="5662423" y="4497283"/>
                  <a:pt x="5673764" y="4509751"/>
                </a:cubicBezTo>
                <a:cubicBezTo>
                  <a:pt x="5665860" y="4514427"/>
                  <a:pt x="5657955" y="4519414"/>
                  <a:pt x="5649708" y="4524090"/>
                </a:cubicBezTo>
                <a:cubicBezTo>
                  <a:pt x="5631494" y="4510998"/>
                  <a:pt x="5645240" y="4501023"/>
                  <a:pt x="5633900" y="4488555"/>
                </a:cubicBezTo>
                <a:cubicBezTo>
                  <a:pt x="5641804" y="4483568"/>
                  <a:pt x="5650051" y="4478892"/>
                  <a:pt x="5657955" y="4473905"/>
                </a:cubicBezTo>
                <a:close/>
                <a:moveTo>
                  <a:pt x="381115" y="4464554"/>
                </a:moveTo>
                <a:cubicBezTo>
                  <a:pt x="390394" y="4474217"/>
                  <a:pt x="399672" y="4483568"/>
                  <a:pt x="408608" y="4492919"/>
                </a:cubicBezTo>
                <a:cubicBezTo>
                  <a:pt x="385583" y="4526583"/>
                  <a:pt x="370118" y="4563053"/>
                  <a:pt x="370805" y="4591106"/>
                </a:cubicBezTo>
                <a:cubicBezTo>
                  <a:pt x="371149" y="4621342"/>
                  <a:pt x="379397" y="4644719"/>
                  <a:pt x="340907" y="4638797"/>
                </a:cubicBezTo>
                <a:cubicBezTo>
                  <a:pt x="323724" y="4622900"/>
                  <a:pt x="314789" y="4607627"/>
                  <a:pt x="315820" y="4593912"/>
                </a:cubicBezTo>
                <a:cubicBezTo>
                  <a:pt x="290733" y="4605445"/>
                  <a:pt x="299325" y="4620406"/>
                  <a:pt x="276300" y="4632251"/>
                </a:cubicBezTo>
                <a:cubicBezTo>
                  <a:pt x="229563" y="4609809"/>
                  <a:pt x="299325" y="4556507"/>
                  <a:pt x="330598" y="4569910"/>
                </a:cubicBezTo>
                <a:cubicBezTo>
                  <a:pt x="345031" y="4557442"/>
                  <a:pt x="324068" y="4541233"/>
                  <a:pt x="326817" y="4527518"/>
                </a:cubicBezTo>
                <a:cubicBezTo>
                  <a:pt x="397611" y="4520661"/>
                  <a:pt x="341938" y="4494166"/>
                  <a:pt x="381115" y="4464554"/>
                </a:cubicBezTo>
                <a:close/>
                <a:moveTo>
                  <a:pt x="1179772" y="4446163"/>
                </a:moveTo>
                <a:cubicBezTo>
                  <a:pt x="1188363" y="4455514"/>
                  <a:pt x="1172212" y="4462372"/>
                  <a:pt x="1164995" y="4470165"/>
                </a:cubicBezTo>
                <a:cubicBezTo>
                  <a:pt x="1156403" y="4460813"/>
                  <a:pt x="1172555" y="4453956"/>
                  <a:pt x="1179772" y="4446163"/>
                </a:cubicBezTo>
                <a:close/>
                <a:moveTo>
                  <a:pt x="940244" y="4446163"/>
                </a:moveTo>
                <a:cubicBezTo>
                  <a:pt x="952959" y="4456761"/>
                  <a:pt x="928559" y="4462372"/>
                  <a:pt x="940244" y="4446163"/>
                </a:cubicBezTo>
                <a:close/>
                <a:moveTo>
                  <a:pt x="396923" y="4446163"/>
                </a:moveTo>
                <a:cubicBezTo>
                  <a:pt x="407577" y="4447410"/>
                  <a:pt x="414106" y="4455203"/>
                  <a:pt x="384208" y="4465801"/>
                </a:cubicBezTo>
                <a:cubicBezTo>
                  <a:pt x="371493" y="4450839"/>
                  <a:pt x="386270" y="4445228"/>
                  <a:pt x="396923" y="4446163"/>
                </a:cubicBezTo>
                <a:close/>
                <a:moveTo>
                  <a:pt x="5397808" y="4443046"/>
                </a:moveTo>
                <a:cubicBezTo>
                  <a:pt x="5391966" y="4442423"/>
                  <a:pt x="5383718" y="4458631"/>
                  <a:pt x="5394715" y="4459878"/>
                </a:cubicBezTo>
                <a:cubicBezTo>
                  <a:pt x="5400901" y="4460502"/>
                  <a:pt x="5409148" y="4444293"/>
                  <a:pt x="5397808" y="4443046"/>
                </a:cubicBezTo>
                <a:close/>
                <a:moveTo>
                  <a:pt x="935432" y="4418733"/>
                </a:moveTo>
                <a:cubicBezTo>
                  <a:pt x="946086" y="4419668"/>
                  <a:pt x="958457" y="4427773"/>
                  <a:pt x="941275" y="4439617"/>
                </a:cubicBezTo>
                <a:cubicBezTo>
                  <a:pt x="916188" y="4423409"/>
                  <a:pt x="924779" y="4417486"/>
                  <a:pt x="935432" y="4418733"/>
                </a:cubicBezTo>
                <a:close/>
                <a:moveTo>
                  <a:pt x="5863806" y="4409382"/>
                </a:moveTo>
                <a:cubicBezTo>
                  <a:pt x="5889236" y="4435565"/>
                  <a:pt x="5829096" y="4466112"/>
                  <a:pt x="5800573" y="4462372"/>
                </a:cubicBezTo>
                <a:cubicBezTo>
                  <a:pt x="5795074" y="4488243"/>
                  <a:pt x="5783046" y="4492607"/>
                  <a:pt x="5771018" y="4510375"/>
                </a:cubicBezTo>
                <a:cubicBezTo>
                  <a:pt x="5767925" y="4514427"/>
                  <a:pt x="5780641" y="4531259"/>
                  <a:pt x="5777548" y="4536558"/>
                </a:cubicBezTo>
                <a:cubicBezTo>
                  <a:pt x="5767925" y="4554637"/>
                  <a:pt x="5728061" y="4575521"/>
                  <a:pt x="5725999" y="4582067"/>
                </a:cubicBezTo>
                <a:cubicBezTo>
                  <a:pt x="5724968" y="4586119"/>
                  <a:pt x="5747306" y="4597340"/>
                  <a:pt x="5745244" y="4600769"/>
                </a:cubicBezTo>
                <a:cubicBezTo>
                  <a:pt x="5730467" y="4624147"/>
                  <a:pt x="5648333" y="4636303"/>
                  <a:pt x="5700225" y="4672773"/>
                </a:cubicBezTo>
                <a:cubicBezTo>
                  <a:pt x="5669296" y="4686800"/>
                  <a:pt x="5645928" y="4655006"/>
                  <a:pt x="5613280" y="4679630"/>
                </a:cubicBezTo>
                <a:cubicBezTo>
                  <a:pt x="5633556" y="4697709"/>
                  <a:pt x="5572385" y="4754128"/>
                  <a:pt x="5550735" y="4714230"/>
                </a:cubicBezTo>
                <a:cubicBezTo>
                  <a:pt x="5603314" y="4722334"/>
                  <a:pt x="5559326" y="4670279"/>
                  <a:pt x="5610875" y="4677760"/>
                </a:cubicBezTo>
                <a:cubicBezTo>
                  <a:pt x="5604689" y="4664045"/>
                  <a:pt x="5609500" y="4651265"/>
                  <a:pt x="5586475" y="4635992"/>
                </a:cubicBezTo>
                <a:cubicBezTo>
                  <a:pt x="5607438" y="4618848"/>
                  <a:pt x="5623246" y="4634122"/>
                  <a:pt x="5641804" y="4633186"/>
                </a:cubicBezTo>
                <a:cubicBezTo>
                  <a:pt x="5643522" y="4595782"/>
                  <a:pt x="5641116" y="4615731"/>
                  <a:pt x="5668265" y="4601704"/>
                </a:cubicBezTo>
                <a:cubicBezTo>
                  <a:pt x="5681324" y="4594847"/>
                  <a:pt x="5673420" y="4584249"/>
                  <a:pt x="5683042" y="4577703"/>
                </a:cubicBezTo>
                <a:cubicBezTo>
                  <a:pt x="5693352" y="4570845"/>
                  <a:pt x="5684073" y="4563053"/>
                  <a:pt x="5686135" y="4561183"/>
                </a:cubicBezTo>
                <a:cubicBezTo>
                  <a:pt x="5722219" y="4526583"/>
                  <a:pt x="5806759" y="4498530"/>
                  <a:pt x="5745588" y="4465177"/>
                </a:cubicBezTo>
                <a:cubicBezTo>
                  <a:pt x="5788201" y="4429643"/>
                  <a:pt x="5823598" y="4433072"/>
                  <a:pt x="5863806" y="4409382"/>
                </a:cubicBezTo>
                <a:close/>
                <a:moveTo>
                  <a:pt x="1125474" y="4400031"/>
                </a:moveTo>
                <a:cubicBezTo>
                  <a:pt x="1135784" y="4401278"/>
                  <a:pt x="1148499" y="4409382"/>
                  <a:pt x="1131316" y="4421227"/>
                </a:cubicBezTo>
                <a:cubicBezTo>
                  <a:pt x="1129942" y="4420292"/>
                  <a:pt x="1130285" y="4420292"/>
                  <a:pt x="1129254" y="4419357"/>
                </a:cubicBezTo>
                <a:cubicBezTo>
                  <a:pt x="1141282" y="4428084"/>
                  <a:pt x="1135784" y="4437436"/>
                  <a:pt x="1135784" y="4444916"/>
                </a:cubicBezTo>
                <a:cubicBezTo>
                  <a:pt x="1135097" y="4474528"/>
                  <a:pt x="1117227" y="4496036"/>
                  <a:pt x="1133722" y="4520973"/>
                </a:cubicBezTo>
                <a:cubicBezTo>
                  <a:pt x="1114134" y="4541545"/>
                  <a:pt x="1114134" y="4564300"/>
                  <a:pt x="1101075" y="4585496"/>
                </a:cubicBezTo>
                <a:cubicBezTo>
                  <a:pt x="1078737" y="4602951"/>
                  <a:pt x="1124787" y="4627264"/>
                  <a:pt x="1102449" y="4644719"/>
                </a:cubicBezTo>
                <a:cubicBezTo>
                  <a:pt x="1094202" y="4649707"/>
                  <a:pt x="1085954" y="4654382"/>
                  <a:pt x="1078050" y="4659370"/>
                </a:cubicBezTo>
                <a:cubicBezTo>
                  <a:pt x="1065334" y="4638174"/>
                  <a:pt x="1095920" y="4621342"/>
                  <a:pt x="1055712" y="4597652"/>
                </a:cubicBezTo>
                <a:cubicBezTo>
                  <a:pt x="1072895" y="4587989"/>
                  <a:pt x="1077706" y="4577391"/>
                  <a:pt x="1082517" y="4566481"/>
                </a:cubicBezTo>
                <a:cubicBezTo>
                  <a:pt x="1096607" y="4553702"/>
                  <a:pt x="1076675" y="4537805"/>
                  <a:pt x="1078737" y="4523778"/>
                </a:cubicBezTo>
                <a:cubicBezTo>
                  <a:pt x="1081486" y="4507258"/>
                  <a:pt x="1102793" y="4491984"/>
                  <a:pt x="1108635" y="4476087"/>
                </a:cubicBezTo>
                <a:cubicBezTo>
                  <a:pt x="1115852" y="4455514"/>
                  <a:pt x="1092483" y="4426214"/>
                  <a:pt x="1128911" y="4418733"/>
                </a:cubicBezTo>
                <a:cubicBezTo>
                  <a:pt x="1110010" y="4405018"/>
                  <a:pt x="1115508" y="4399096"/>
                  <a:pt x="1125474" y="4400031"/>
                </a:cubicBezTo>
                <a:close/>
                <a:moveTo>
                  <a:pt x="886290" y="4390991"/>
                </a:moveTo>
                <a:cubicBezTo>
                  <a:pt x="897287" y="4392238"/>
                  <a:pt x="889039" y="4408447"/>
                  <a:pt x="883197" y="4407824"/>
                </a:cubicBezTo>
                <a:cubicBezTo>
                  <a:pt x="872200" y="4406577"/>
                  <a:pt x="880447" y="4390368"/>
                  <a:pt x="886290" y="4390991"/>
                </a:cubicBezTo>
                <a:close/>
                <a:moveTo>
                  <a:pt x="5872053" y="4381640"/>
                </a:moveTo>
                <a:cubicBezTo>
                  <a:pt x="5883050" y="4382887"/>
                  <a:pt x="5894047" y="4392862"/>
                  <a:pt x="5871366" y="4408447"/>
                </a:cubicBezTo>
                <a:cubicBezTo>
                  <a:pt x="5849716" y="4388498"/>
                  <a:pt x="5861056" y="4380705"/>
                  <a:pt x="5872053" y="4381640"/>
                </a:cubicBezTo>
                <a:close/>
                <a:moveTo>
                  <a:pt x="1464319" y="4381640"/>
                </a:moveTo>
                <a:cubicBezTo>
                  <a:pt x="1473254" y="4390991"/>
                  <a:pt x="1456759" y="4397849"/>
                  <a:pt x="1449542" y="4405642"/>
                </a:cubicBezTo>
                <a:cubicBezTo>
                  <a:pt x="1440951" y="4396290"/>
                  <a:pt x="1457102" y="4389433"/>
                  <a:pt x="1464319" y="4381640"/>
                </a:cubicBezTo>
                <a:close/>
                <a:moveTo>
                  <a:pt x="1147124" y="4381640"/>
                </a:moveTo>
                <a:cubicBezTo>
                  <a:pt x="1158122" y="4382887"/>
                  <a:pt x="1150218" y="4398784"/>
                  <a:pt x="1144032" y="4398472"/>
                </a:cubicBezTo>
                <a:cubicBezTo>
                  <a:pt x="1133035" y="4397226"/>
                  <a:pt x="1141282" y="4381017"/>
                  <a:pt x="1147124" y="4381640"/>
                </a:cubicBezTo>
                <a:close/>
                <a:moveTo>
                  <a:pt x="1479440" y="4363250"/>
                </a:moveTo>
                <a:cubicBezTo>
                  <a:pt x="1490437" y="4364185"/>
                  <a:pt x="1482189" y="4380705"/>
                  <a:pt x="1476347" y="4379770"/>
                </a:cubicBezTo>
                <a:cubicBezTo>
                  <a:pt x="1465007" y="4378835"/>
                  <a:pt x="1473254" y="4362626"/>
                  <a:pt x="1479440" y="4363250"/>
                </a:cubicBezTo>
                <a:close/>
                <a:moveTo>
                  <a:pt x="5717752" y="4356704"/>
                </a:moveTo>
                <a:cubicBezTo>
                  <a:pt x="5710191" y="4364497"/>
                  <a:pt x="5693696" y="4371042"/>
                  <a:pt x="5702287" y="4380393"/>
                </a:cubicBezTo>
                <a:cubicBezTo>
                  <a:pt x="5709848" y="4372913"/>
                  <a:pt x="5726343" y="4366055"/>
                  <a:pt x="5717752" y="4356704"/>
                </a:cubicBezTo>
                <a:close/>
                <a:moveTo>
                  <a:pt x="1265686" y="4354210"/>
                </a:moveTo>
                <a:cubicBezTo>
                  <a:pt x="1277027" y="4355145"/>
                  <a:pt x="1268779" y="4371354"/>
                  <a:pt x="1262937" y="4370731"/>
                </a:cubicBezTo>
                <a:cubicBezTo>
                  <a:pt x="1251596" y="4369484"/>
                  <a:pt x="1259844" y="4353587"/>
                  <a:pt x="1265686" y="4354210"/>
                </a:cubicBezTo>
                <a:close/>
                <a:moveTo>
                  <a:pt x="5295742" y="4344859"/>
                </a:moveTo>
                <a:cubicBezTo>
                  <a:pt x="5285089" y="4343612"/>
                  <a:pt x="5276497" y="4349535"/>
                  <a:pt x="5301928" y="4365743"/>
                </a:cubicBezTo>
                <a:cubicBezTo>
                  <a:pt x="5274092" y="4376965"/>
                  <a:pt x="5265844" y="4390368"/>
                  <a:pt x="5284058" y="4406265"/>
                </a:cubicBezTo>
                <a:cubicBezTo>
                  <a:pt x="5241444" y="4424656"/>
                  <a:pt x="5246255" y="4447722"/>
                  <a:pt x="5251410" y="4470788"/>
                </a:cubicBezTo>
                <a:cubicBezTo>
                  <a:pt x="5294024" y="4452397"/>
                  <a:pt x="5289212" y="4429331"/>
                  <a:pt x="5284058" y="4406265"/>
                </a:cubicBezTo>
                <a:cubicBezTo>
                  <a:pt x="5285776" y="4392238"/>
                  <a:pt x="5311894" y="4380705"/>
                  <a:pt x="5301928" y="4365743"/>
                </a:cubicBezTo>
                <a:cubicBezTo>
                  <a:pt x="5319110" y="4353899"/>
                  <a:pt x="5306395" y="4345794"/>
                  <a:pt x="5295742" y="4344859"/>
                </a:cubicBezTo>
                <a:close/>
                <a:moveTo>
                  <a:pt x="942649" y="4344859"/>
                </a:moveTo>
                <a:cubicBezTo>
                  <a:pt x="951241" y="4354210"/>
                  <a:pt x="935089" y="4361068"/>
                  <a:pt x="927528" y="4368860"/>
                </a:cubicBezTo>
                <a:cubicBezTo>
                  <a:pt x="918937" y="4359509"/>
                  <a:pt x="935089" y="4352652"/>
                  <a:pt x="942649" y="4344859"/>
                </a:cubicBezTo>
                <a:close/>
                <a:moveTo>
                  <a:pt x="5904701" y="4326468"/>
                </a:moveTo>
                <a:cubicBezTo>
                  <a:pt x="5911230" y="4332703"/>
                  <a:pt x="5917072" y="4339248"/>
                  <a:pt x="5923258" y="4345483"/>
                </a:cubicBezTo>
                <a:cubicBezTo>
                  <a:pt x="5907450" y="4352340"/>
                  <a:pt x="5903670" y="4360444"/>
                  <a:pt x="5908481" y="4369484"/>
                </a:cubicBezTo>
                <a:cubicBezTo>
                  <a:pt x="5876864" y="4386004"/>
                  <a:pt x="5873428" y="4339560"/>
                  <a:pt x="5871022" y="4331456"/>
                </a:cubicBezTo>
                <a:cubicBezTo>
                  <a:pt x="5882707" y="4327404"/>
                  <a:pt x="5892673" y="4333638"/>
                  <a:pt x="5904701" y="4326468"/>
                </a:cubicBezTo>
                <a:close/>
                <a:moveTo>
                  <a:pt x="650885" y="4326468"/>
                </a:moveTo>
                <a:cubicBezTo>
                  <a:pt x="671161" y="4340495"/>
                  <a:pt x="599680" y="4383822"/>
                  <a:pt x="593151" y="4346106"/>
                </a:cubicBezTo>
                <a:cubicBezTo>
                  <a:pt x="611021" y="4346729"/>
                  <a:pt x="630609" y="4339872"/>
                  <a:pt x="650885" y="4326468"/>
                </a:cubicBezTo>
                <a:close/>
                <a:moveTo>
                  <a:pt x="5744557" y="4325533"/>
                </a:moveTo>
                <a:cubicBezTo>
                  <a:pt x="5738715" y="4324910"/>
                  <a:pt x="5730467" y="4341119"/>
                  <a:pt x="5741808" y="4342365"/>
                </a:cubicBezTo>
                <a:cubicBezTo>
                  <a:pt x="5747650" y="4342677"/>
                  <a:pt x="5755897" y="4326780"/>
                  <a:pt x="5744557" y="4325533"/>
                </a:cubicBezTo>
                <a:close/>
                <a:moveTo>
                  <a:pt x="1372563" y="4317117"/>
                </a:moveTo>
                <a:cubicBezTo>
                  <a:pt x="1383560" y="4318364"/>
                  <a:pt x="1375656" y="4334573"/>
                  <a:pt x="1369470" y="4333949"/>
                </a:cubicBezTo>
                <a:cubicBezTo>
                  <a:pt x="1358473" y="4332703"/>
                  <a:pt x="1366721" y="4316494"/>
                  <a:pt x="1372563" y="4317117"/>
                </a:cubicBezTo>
                <a:close/>
                <a:moveTo>
                  <a:pt x="1322046" y="4317117"/>
                </a:moveTo>
                <a:cubicBezTo>
                  <a:pt x="1330981" y="4326468"/>
                  <a:pt x="1314485" y="4333326"/>
                  <a:pt x="1307268" y="4341119"/>
                </a:cubicBezTo>
                <a:cubicBezTo>
                  <a:pt x="1298333" y="4331767"/>
                  <a:pt x="1314829" y="4324910"/>
                  <a:pt x="1322046" y="4317117"/>
                </a:cubicBezTo>
                <a:close/>
                <a:moveTo>
                  <a:pt x="1158809" y="4317117"/>
                </a:moveTo>
                <a:cubicBezTo>
                  <a:pt x="1169806" y="4318364"/>
                  <a:pt x="1161902" y="4334573"/>
                  <a:pt x="1156060" y="4333949"/>
                </a:cubicBezTo>
                <a:cubicBezTo>
                  <a:pt x="1145063" y="4332703"/>
                  <a:pt x="1152623" y="4316494"/>
                  <a:pt x="1158809" y="4317117"/>
                </a:cubicBezTo>
                <a:close/>
                <a:moveTo>
                  <a:pt x="5935973" y="4307766"/>
                </a:moveTo>
                <a:cubicBezTo>
                  <a:pt x="5944908" y="4317117"/>
                  <a:pt x="5928413" y="4324287"/>
                  <a:pt x="5921196" y="4331767"/>
                </a:cubicBezTo>
                <a:cubicBezTo>
                  <a:pt x="5912261" y="4322416"/>
                  <a:pt x="5928757" y="4315559"/>
                  <a:pt x="5935973" y="4307766"/>
                </a:cubicBezTo>
                <a:close/>
                <a:moveTo>
                  <a:pt x="5502279" y="4275661"/>
                </a:moveTo>
                <a:cubicBezTo>
                  <a:pt x="5475474" y="4304026"/>
                  <a:pt x="5457604" y="4281271"/>
                  <a:pt x="5432173" y="4302467"/>
                </a:cubicBezTo>
                <a:cubicBezTo>
                  <a:pt x="5473068" y="4336131"/>
                  <a:pt x="5423238" y="4310572"/>
                  <a:pt x="5392997" y="4341119"/>
                </a:cubicBezTo>
                <a:cubicBezTo>
                  <a:pt x="5390935" y="4342989"/>
                  <a:pt x="5390247" y="4367925"/>
                  <a:pt x="5387154" y="4374159"/>
                </a:cubicBezTo>
                <a:cubicBezTo>
                  <a:pt x="5382687" y="4383199"/>
                  <a:pt x="5381656" y="4389433"/>
                  <a:pt x="5372721" y="4398161"/>
                </a:cubicBezTo>
                <a:cubicBezTo>
                  <a:pt x="5371690" y="4399408"/>
                  <a:pt x="5339730" y="4386316"/>
                  <a:pt x="5329420" y="4393797"/>
                </a:cubicBezTo>
                <a:cubicBezTo>
                  <a:pt x="5323922" y="4397849"/>
                  <a:pt x="5333200" y="4429955"/>
                  <a:pt x="5333544" y="4436812"/>
                </a:cubicBezTo>
                <a:cubicBezTo>
                  <a:pt x="5308457" y="4453956"/>
                  <a:pt x="5330795" y="4476087"/>
                  <a:pt x="5355882" y="4498530"/>
                </a:cubicBezTo>
                <a:cubicBezTo>
                  <a:pt x="5325640" y="4508193"/>
                  <a:pt x="5344885" y="4533752"/>
                  <a:pt x="5362411" y="4524401"/>
                </a:cubicBezTo>
                <a:cubicBezTo>
                  <a:pt x="5357944" y="4506946"/>
                  <a:pt x="5371003" y="4491361"/>
                  <a:pt x="5392309" y="4476710"/>
                </a:cubicBezTo>
                <a:cubicBezTo>
                  <a:pt x="5378219" y="4451774"/>
                  <a:pt x="5355882" y="4477022"/>
                  <a:pt x="5339730" y="4462684"/>
                </a:cubicBezTo>
                <a:cubicBezTo>
                  <a:pt x="5351414" y="4455514"/>
                  <a:pt x="5338012" y="4445852"/>
                  <a:pt x="5333544" y="4436812"/>
                </a:cubicBezTo>
                <a:cubicBezTo>
                  <a:pt x="5355882" y="4416240"/>
                  <a:pt x="5367910" y="4443670"/>
                  <a:pt x="5388529" y="4434007"/>
                </a:cubicBezTo>
                <a:cubicBezTo>
                  <a:pt x="5379938" y="4438059"/>
                  <a:pt x="5389904" y="4418422"/>
                  <a:pt x="5390935" y="4417175"/>
                </a:cubicBezTo>
                <a:cubicBezTo>
                  <a:pt x="5397120" y="4411252"/>
                  <a:pt x="5408805" y="4408447"/>
                  <a:pt x="5415334" y="4402525"/>
                </a:cubicBezTo>
                <a:cubicBezTo>
                  <a:pt x="5413272" y="4422162"/>
                  <a:pt x="5424269" y="4428084"/>
                  <a:pt x="5446263" y="4414058"/>
                </a:cubicBezTo>
                <a:cubicBezTo>
                  <a:pt x="5458979" y="4404083"/>
                  <a:pt x="5439734" y="4390680"/>
                  <a:pt x="5430455" y="4378523"/>
                </a:cubicBezTo>
                <a:cubicBezTo>
                  <a:pt x="5453480" y="4366678"/>
                  <a:pt x="5444201" y="4351717"/>
                  <a:pt x="5469288" y="4340184"/>
                </a:cubicBezTo>
                <a:cubicBezTo>
                  <a:pt x="5475474" y="4346418"/>
                  <a:pt x="5481660" y="4352652"/>
                  <a:pt x="5488189" y="4358886"/>
                </a:cubicBezTo>
                <a:cubicBezTo>
                  <a:pt x="5519118" y="4333638"/>
                  <a:pt x="5523930" y="4306208"/>
                  <a:pt x="5502279" y="4275661"/>
                </a:cubicBezTo>
                <a:close/>
                <a:moveTo>
                  <a:pt x="664975" y="4271608"/>
                </a:moveTo>
                <a:cubicBezTo>
                  <a:pt x="672535" y="4273479"/>
                  <a:pt x="682158" y="4278778"/>
                  <a:pt x="681127" y="4283453"/>
                </a:cubicBezTo>
                <a:cubicBezTo>
                  <a:pt x="678378" y="4300597"/>
                  <a:pt x="635421" y="4288129"/>
                  <a:pt x="659820" y="4280960"/>
                </a:cubicBezTo>
                <a:cubicBezTo>
                  <a:pt x="651573" y="4271608"/>
                  <a:pt x="657415" y="4269738"/>
                  <a:pt x="664975" y="4271608"/>
                </a:cubicBezTo>
                <a:close/>
                <a:moveTo>
                  <a:pt x="1345414" y="4270985"/>
                </a:moveTo>
                <a:cubicBezTo>
                  <a:pt x="1348851" y="4270985"/>
                  <a:pt x="1352287" y="4272232"/>
                  <a:pt x="1354693" y="4274414"/>
                </a:cubicBezTo>
                <a:cubicBezTo>
                  <a:pt x="1349538" y="4286882"/>
                  <a:pt x="1344040" y="4299038"/>
                  <a:pt x="1330293" y="4289376"/>
                </a:cubicBezTo>
                <a:cubicBezTo>
                  <a:pt x="1323764" y="4278778"/>
                  <a:pt x="1335105" y="4270673"/>
                  <a:pt x="1345414" y="4270985"/>
                </a:cubicBezTo>
                <a:close/>
                <a:moveTo>
                  <a:pt x="5971026" y="4261946"/>
                </a:moveTo>
                <a:cubicBezTo>
                  <a:pt x="5974463" y="4261946"/>
                  <a:pt x="5977899" y="4263192"/>
                  <a:pt x="5980305" y="4265686"/>
                </a:cubicBezTo>
                <a:cubicBezTo>
                  <a:pt x="5975494" y="4277842"/>
                  <a:pt x="5969995" y="4289687"/>
                  <a:pt x="5955905" y="4280024"/>
                </a:cubicBezTo>
                <a:cubicBezTo>
                  <a:pt x="5949376" y="4269738"/>
                  <a:pt x="5961060" y="4261322"/>
                  <a:pt x="5971026" y="4261946"/>
                </a:cubicBezTo>
                <a:close/>
                <a:moveTo>
                  <a:pt x="1443700" y="4252594"/>
                </a:moveTo>
                <a:cubicBezTo>
                  <a:pt x="1493874" y="4284700"/>
                  <a:pt x="1408991" y="4276284"/>
                  <a:pt x="1443700" y="4252594"/>
                </a:cubicBezTo>
                <a:close/>
                <a:moveTo>
                  <a:pt x="1177366" y="4243555"/>
                </a:moveTo>
                <a:cubicBezTo>
                  <a:pt x="1180803" y="4242620"/>
                  <a:pt x="1185958" y="4243867"/>
                  <a:pt x="1188707" y="4246672"/>
                </a:cubicBezTo>
                <a:cubicBezTo>
                  <a:pt x="1196955" y="4258517"/>
                  <a:pt x="1181834" y="4258828"/>
                  <a:pt x="1176679" y="4253841"/>
                </a:cubicBezTo>
                <a:cubicBezTo>
                  <a:pt x="1172555" y="4247607"/>
                  <a:pt x="1173930" y="4244490"/>
                  <a:pt x="1177366" y="4243555"/>
                </a:cubicBezTo>
                <a:close/>
                <a:moveTo>
                  <a:pt x="1452635" y="4224853"/>
                </a:moveTo>
                <a:cubicBezTo>
                  <a:pt x="1463288" y="4226099"/>
                  <a:pt x="1469474" y="4233580"/>
                  <a:pt x="1439920" y="4244178"/>
                </a:cubicBezTo>
                <a:cubicBezTo>
                  <a:pt x="1427204" y="4229216"/>
                  <a:pt x="1441981" y="4223917"/>
                  <a:pt x="1452635" y="4224853"/>
                </a:cubicBezTo>
                <a:close/>
                <a:moveTo>
                  <a:pt x="675285" y="4215501"/>
                </a:moveTo>
                <a:cubicBezTo>
                  <a:pt x="686625" y="4227970"/>
                  <a:pt x="672879" y="4237944"/>
                  <a:pt x="691437" y="4251036"/>
                </a:cubicBezTo>
                <a:cubicBezTo>
                  <a:pt x="655353" y="4268180"/>
                  <a:pt x="633015" y="4233580"/>
                  <a:pt x="675285" y="4215501"/>
                </a:cubicBezTo>
                <a:close/>
                <a:moveTo>
                  <a:pt x="897974" y="4141939"/>
                </a:moveTo>
                <a:cubicBezTo>
                  <a:pt x="908971" y="4142874"/>
                  <a:pt x="901067" y="4159394"/>
                  <a:pt x="895225" y="4158771"/>
                </a:cubicBezTo>
                <a:cubicBezTo>
                  <a:pt x="884228" y="4157524"/>
                  <a:pt x="892132" y="4141315"/>
                  <a:pt x="897974" y="4141939"/>
                </a:cubicBezTo>
                <a:close/>
                <a:moveTo>
                  <a:pt x="1562261" y="4086767"/>
                </a:moveTo>
                <a:cubicBezTo>
                  <a:pt x="1573258" y="4087702"/>
                  <a:pt x="1565354" y="4103911"/>
                  <a:pt x="1559168" y="4103287"/>
                </a:cubicBezTo>
                <a:cubicBezTo>
                  <a:pt x="1548171" y="4102041"/>
                  <a:pt x="1556419" y="4086144"/>
                  <a:pt x="1562261" y="4086767"/>
                </a:cubicBezTo>
                <a:close/>
                <a:moveTo>
                  <a:pt x="1419987" y="4086767"/>
                </a:moveTo>
                <a:cubicBezTo>
                  <a:pt x="1430985" y="4087702"/>
                  <a:pt x="1423081" y="4103911"/>
                  <a:pt x="1416895" y="4103287"/>
                </a:cubicBezTo>
                <a:cubicBezTo>
                  <a:pt x="1405898" y="4102041"/>
                  <a:pt x="1414145" y="4085832"/>
                  <a:pt x="1419987" y="4086767"/>
                </a:cubicBezTo>
                <a:close/>
                <a:moveTo>
                  <a:pt x="1549890" y="4049674"/>
                </a:moveTo>
                <a:cubicBezTo>
                  <a:pt x="1561230" y="4050921"/>
                  <a:pt x="1553326" y="4067130"/>
                  <a:pt x="1547484" y="4066506"/>
                </a:cubicBezTo>
                <a:cubicBezTo>
                  <a:pt x="1536487" y="4065259"/>
                  <a:pt x="1544047" y="4049051"/>
                  <a:pt x="1549890" y="4049674"/>
                </a:cubicBezTo>
                <a:close/>
                <a:moveTo>
                  <a:pt x="1428923" y="4040323"/>
                </a:moveTo>
                <a:cubicBezTo>
                  <a:pt x="1437858" y="4049674"/>
                  <a:pt x="1421362" y="4056532"/>
                  <a:pt x="1414145" y="4064324"/>
                </a:cubicBezTo>
                <a:cubicBezTo>
                  <a:pt x="1405554" y="4054973"/>
                  <a:pt x="1421706" y="4048116"/>
                  <a:pt x="1428923" y="4040323"/>
                </a:cubicBezTo>
                <a:close/>
                <a:moveTo>
                  <a:pt x="1583224" y="3975800"/>
                </a:moveTo>
                <a:cubicBezTo>
                  <a:pt x="1591816" y="3985151"/>
                  <a:pt x="1575664" y="3992009"/>
                  <a:pt x="1568103" y="3999801"/>
                </a:cubicBezTo>
                <a:cubicBezTo>
                  <a:pt x="1559512" y="3990450"/>
                  <a:pt x="1575664" y="3983593"/>
                  <a:pt x="1583224" y="3975800"/>
                </a:cubicBezTo>
                <a:close/>
                <a:moveTo>
                  <a:pt x="320632" y="3957409"/>
                </a:moveTo>
                <a:cubicBezTo>
                  <a:pt x="346406" y="3974241"/>
                  <a:pt x="321319" y="3985775"/>
                  <a:pt x="303105" y="3998243"/>
                </a:cubicBezTo>
                <a:cubicBezTo>
                  <a:pt x="297950" y="3988892"/>
                  <a:pt x="305854" y="3981099"/>
                  <a:pt x="296576" y="3971748"/>
                </a:cubicBezTo>
                <a:cubicBezTo>
                  <a:pt x="304480" y="3967072"/>
                  <a:pt x="312727" y="3962397"/>
                  <a:pt x="320632" y="3957409"/>
                </a:cubicBezTo>
                <a:close/>
                <a:moveTo>
                  <a:pt x="564971" y="3929668"/>
                </a:moveTo>
                <a:cubicBezTo>
                  <a:pt x="524420" y="3925927"/>
                  <a:pt x="533011" y="3946811"/>
                  <a:pt x="504144" y="3966137"/>
                </a:cubicBezTo>
                <a:cubicBezTo>
                  <a:pt x="526138" y="4007282"/>
                  <a:pt x="591776" y="3945565"/>
                  <a:pt x="564971" y="3929668"/>
                </a:cubicBezTo>
                <a:close/>
                <a:moveTo>
                  <a:pt x="368400" y="3911900"/>
                </a:moveTo>
                <a:cubicBezTo>
                  <a:pt x="375960" y="3913459"/>
                  <a:pt x="385583" y="3919070"/>
                  <a:pt x="384895" y="3923745"/>
                </a:cubicBezTo>
                <a:cubicBezTo>
                  <a:pt x="381802" y="3940889"/>
                  <a:pt x="338502" y="3928109"/>
                  <a:pt x="363245" y="3921252"/>
                </a:cubicBezTo>
                <a:cubicBezTo>
                  <a:pt x="354997" y="3911900"/>
                  <a:pt x="360839" y="3910030"/>
                  <a:pt x="368400" y="3911900"/>
                </a:cubicBezTo>
                <a:close/>
                <a:moveTo>
                  <a:pt x="1592503" y="3865145"/>
                </a:moveTo>
                <a:cubicBezTo>
                  <a:pt x="1595596" y="3864521"/>
                  <a:pt x="1598689" y="3867327"/>
                  <a:pt x="1593190" y="3875431"/>
                </a:cubicBezTo>
                <a:cubicBezTo>
                  <a:pt x="1602813" y="3885094"/>
                  <a:pt x="1581850" y="3890081"/>
                  <a:pt x="1592503" y="3874808"/>
                </a:cubicBezTo>
                <a:cubicBezTo>
                  <a:pt x="1587692" y="3869820"/>
                  <a:pt x="1589754" y="3865768"/>
                  <a:pt x="1592503" y="3865145"/>
                </a:cubicBezTo>
                <a:close/>
                <a:moveTo>
                  <a:pt x="1609686" y="3828363"/>
                </a:moveTo>
                <a:cubicBezTo>
                  <a:pt x="1620683" y="3829299"/>
                  <a:pt x="1612779" y="3845507"/>
                  <a:pt x="1606593" y="3844884"/>
                </a:cubicBezTo>
                <a:cubicBezTo>
                  <a:pt x="1595596" y="3843949"/>
                  <a:pt x="1603844" y="3827740"/>
                  <a:pt x="1609686" y="3828363"/>
                </a:cubicBezTo>
                <a:close/>
                <a:moveTo>
                  <a:pt x="432664" y="3828363"/>
                </a:moveTo>
                <a:cubicBezTo>
                  <a:pt x="441599" y="3840520"/>
                  <a:pt x="418230" y="3849248"/>
                  <a:pt x="405171" y="3859534"/>
                </a:cubicBezTo>
                <a:cubicBezTo>
                  <a:pt x="396236" y="3847377"/>
                  <a:pt x="419948" y="3838338"/>
                  <a:pt x="432664" y="3828363"/>
                </a:cubicBezTo>
                <a:close/>
                <a:moveTo>
                  <a:pt x="1094545" y="3800933"/>
                </a:moveTo>
                <a:cubicBezTo>
                  <a:pt x="1125818" y="3797193"/>
                  <a:pt x="1127536" y="3832727"/>
                  <a:pt x="1083205" y="3848001"/>
                </a:cubicBezTo>
                <a:cubicBezTo>
                  <a:pt x="1074957" y="3833039"/>
                  <a:pt x="1089734" y="3819947"/>
                  <a:pt x="1079424" y="3804986"/>
                </a:cubicBezTo>
                <a:cubicBezTo>
                  <a:pt x="1084923" y="3802492"/>
                  <a:pt x="1090078" y="3801557"/>
                  <a:pt x="1094545" y="3800933"/>
                </a:cubicBezTo>
                <a:close/>
                <a:moveTo>
                  <a:pt x="1679104" y="3791271"/>
                </a:moveTo>
                <a:cubicBezTo>
                  <a:pt x="1712439" y="3830545"/>
                  <a:pt x="1624119" y="3821506"/>
                  <a:pt x="1679104" y="3791271"/>
                </a:cubicBezTo>
                <a:close/>
                <a:moveTo>
                  <a:pt x="1146781" y="3791271"/>
                </a:moveTo>
                <a:cubicBezTo>
                  <a:pt x="1157778" y="3792517"/>
                  <a:pt x="1150218" y="3808726"/>
                  <a:pt x="1144032" y="3808103"/>
                </a:cubicBezTo>
                <a:cubicBezTo>
                  <a:pt x="1133035" y="3806856"/>
                  <a:pt x="1140939" y="3790647"/>
                  <a:pt x="1146781" y="3791271"/>
                </a:cubicBezTo>
                <a:close/>
                <a:moveTo>
                  <a:pt x="1692163" y="3772880"/>
                </a:moveTo>
                <a:cubicBezTo>
                  <a:pt x="1696974" y="3779114"/>
                  <a:pt x="1701098" y="3785036"/>
                  <a:pt x="1689070" y="3789712"/>
                </a:cubicBezTo>
                <a:cubicBezTo>
                  <a:pt x="1684259" y="3783478"/>
                  <a:pt x="1680135" y="3777244"/>
                  <a:pt x="1692163" y="3772880"/>
                </a:cubicBezTo>
                <a:close/>
                <a:moveTo>
                  <a:pt x="1687352" y="3763529"/>
                </a:moveTo>
                <a:cubicBezTo>
                  <a:pt x="1690445" y="3762905"/>
                  <a:pt x="1693882" y="3765399"/>
                  <a:pt x="1688039" y="3773815"/>
                </a:cubicBezTo>
                <a:cubicBezTo>
                  <a:pt x="1681510" y="3768516"/>
                  <a:pt x="1684603" y="3764152"/>
                  <a:pt x="1687352" y="3763529"/>
                </a:cubicBezTo>
                <a:close/>
                <a:moveTo>
                  <a:pt x="1704191" y="3736099"/>
                </a:moveTo>
                <a:cubicBezTo>
                  <a:pt x="1715532" y="3737034"/>
                  <a:pt x="1707628" y="3753242"/>
                  <a:pt x="1701442" y="3752619"/>
                </a:cubicBezTo>
                <a:cubicBezTo>
                  <a:pt x="1690445" y="3751684"/>
                  <a:pt x="1698349" y="3735475"/>
                  <a:pt x="1704191" y="3736099"/>
                </a:cubicBezTo>
                <a:close/>
                <a:moveTo>
                  <a:pt x="509986" y="3736099"/>
                </a:moveTo>
                <a:cubicBezTo>
                  <a:pt x="528887" y="3780049"/>
                  <a:pt x="511361" y="3795323"/>
                  <a:pt x="453283" y="3814960"/>
                </a:cubicBezTo>
                <a:cubicBezTo>
                  <a:pt x="441599" y="3801557"/>
                  <a:pt x="471153" y="3795634"/>
                  <a:pt x="480432" y="3783790"/>
                </a:cubicBezTo>
                <a:cubicBezTo>
                  <a:pt x="491429" y="3770075"/>
                  <a:pt x="484556" y="3741398"/>
                  <a:pt x="509986" y="3736099"/>
                </a:cubicBezTo>
                <a:close/>
                <a:moveTo>
                  <a:pt x="5235602" y="3714279"/>
                </a:moveTo>
                <a:cubicBezTo>
                  <a:pt x="5229760" y="3713656"/>
                  <a:pt x="5221856" y="3729865"/>
                  <a:pt x="5233196" y="3731111"/>
                </a:cubicBezTo>
                <a:cubicBezTo>
                  <a:pt x="5239039" y="3731735"/>
                  <a:pt x="5246943" y="3715526"/>
                  <a:pt x="5235602" y="3714279"/>
                </a:cubicBezTo>
                <a:close/>
                <a:moveTo>
                  <a:pt x="1711408" y="3671576"/>
                </a:moveTo>
                <a:cubicBezTo>
                  <a:pt x="1714844" y="3670641"/>
                  <a:pt x="1719999" y="3672199"/>
                  <a:pt x="1722749" y="3674693"/>
                </a:cubicBezTo>
                <a:cubicBezTo>
                  <a:pt x="1730996" y="3686849"/>
                  <a:pt x="1715532" y="3687161"/>
                  <a:pt x="1710377" y="3681862"/>
                </a:cubicBezTo>
                <a:cubicBezTo>
                  <a:pt x="1706253" y="3675940"/>
                  <a:pt x="1707971" y="3672823"/>
                  <a:pt x="1711408" y="3671576"/>
                </a:cubicBezTo>
                <a:close/>
                <a:moveTo>
                  <a:pt x="1799384" y="3653185"/>
                </a:moveTo>
                <a:cubicBezTo>
                  <a:pt x="1810381" y="3654120"/>
                  <a:pt x="1802477" y="3670329"/>
                  <a:pt x="1796291" y="3669705"/>
                </a:cubicBezTo>
                <a:cubicBezTo>
                  <a:pt x="1785294" y="3668770"/>
                  <a:pt x="1793542" y="3652562"/>
                  <a:pt x="1799384" y="3653185"/>
                </a:cubicBezTo>
                <a:close/>
                <a:moveTo>
                  <a:pt x="6473795" y="3606741"/>
                </a:moveTo>
                <a:cubicBezTo>
                  <a:pt x="6499225" y="3636353"/>
                  <a:pt x="6414343" y="3627937"/>
                  <a:pt x="6473795" y="3606741"/>
                </a:cubicBezTo>
                <a:close/>
                <a:moveTo>
                  <a:pt x="1236819" y="3598013"/>
                </a:moveTo>
                <a:cubicBezTo>
                  <a:pt x="1240255" y="3596766"/>
                  <a:pt x="1245410" y="3598013"/>
                  <a:pt x="1247816" y="3600819"/>
                </a:cubicBezTo>
                <a:cubicBezTo>
                  <a:pt x="1256064" y="3612975"/>
                  <a:pt x="1241286" y="3613599"/>
                  <a:pt x="1236132" y="3608300"/>
                </a:cubicBezTo>
                <a:cubicBezTo>
                  <a:pt x="1232008" y="3602065"/>
                  <a:pt x="1233382" y="3598948"/>
                  <a:pt x="1236819" y="3598013"/>
                </a:cubicBezTo>
                <a:close/>
                <a:moveTo>
                  <a:pt x="1142657" y="3538478"/>
                </a:moveTo>
                <a:cubicBezTo>
                  <a:pt x="1134753" y="3543465"/>
                  <a:pt x="1126505" y="3548452"/>
                  <a:pt x="1118601" y="3553128"/>
                </a:cubicBezTo>
                <a:cubicBezTo>
                  <a:pt x="1124787" y="3559674"/>
                  <a:pt x="1130973" y="3565596"/>
                  <a:pt x="1137159" y="3571830"/>
                </a:cubicBezTo>
                <a:cubicBezTo>
                  <a:pt x="1145063" y="3567154"/>
                  <a:pt x="1153310" y="3562479"/>
                  <a:pt x="1161214" y="3557492"/>
                </a:cubicBezTo>
                <a:cubicBezTo>
                  <a:pt x="1155029" y="3551258"/>
                  <a:pt x="1149186" y="3545023"/>
                  <a:pt x="1142657" y="3538478"/>
                </a:cubicBezTo>
                <a:close/>
                <a:moveTo>
                  <a:pt x="6533247" y="3523827"/>
                </a:moveTo>
                <a:cubicBezTo>
                  <a:pt x="6544588" y="3556245"/>
                  <a:pt x="6514347" y="3583987"/>
                  <a:pt x="6464173" y="3609858"/>
                </a:cubicBezTo>
                <a:cubicBezTo>
                  <a:pt x="6466235" y="3578999"/>
                  <a:pt x="6495446" y="3551258"/>
                  <a:pt x="6533247" y="3523827"/>
                </a:cubicBezTo>
                <a:close/>
                <a:moveTo>
                  <a:pt x="5357600" y="3523827"/>
                </a:moveTo>
                <a:cubicBezTo>
                  <a:pt x="5368941" y="3525074"/>
                  <a:pt x="5360693" y="3541283"/>
                  <a:pt x="5354851" y="3540660"/>
                </a:cubicBezTo>
                <a:cubicBezTo>
                  <a:pt x="5343510" y="3539413"/>
                  <a:pt x="5351758" y="3523204"/>
                  <a:pt x="5357600" y="3523827"/>
                </a:cubicBezTo>
                <a:close/>
                <a:moveTo>
                  <a:pt x="589714" y="3514476"/>
                </a:moveTo>
                <a:cubicBezTo>
                  <a:pt x="600711" y="3515723"/>
                  <a:pt x="592807" y="3531932"/>
                  <a:pt x="586621" y="3531308"/>
                </a:cubicBezTo>
                <a:cubicBezTo>
                  <a:pt x="575624" y="3530062"/>
                  <a:pt x="583872" y="3513853"/>
                  <a:pt x="589714" y="3514476"/>
                </a:cubicBezTo>
                <a:close/>
                <a:moveTo>
                  <a:pt x="1845090" y="3511048"/>
                </a:moveTo>
                <a:cubicBezTo>
                  <a:pt x="1841654" y="3510424"/>
                  <a:pt x="1837874" y="3511048"/>
                  <a:pt x="1833406" y="3515100"/>
                </a:cubicBezTo>
                <a:cubicBezTo>
                  <a:pt x="1845090" y="3530373"/>
                  <a:pt x="1813130" y="3541283"/>
                  <a:pt x="1794573" y="3553439"/>
                </a:cubicBezTo>
                <a:cubicBezTo>
                  <a:pt x="1822753" y="3575882"/>
                  <a:pt x="1754709" y="3588974"/>
                  <a:pt x="1795604" y="3612975"/>
                </a:cubicBezTo>
                <a:cubicBezTo>
                  <a:pt x="1858836" y="3618274"/>
                  <a:pt x="1815880" y="3565284"/>
                  <a:pt x="1883236" y="3545647"/>
                </a:cubicBezTo>
                <a:cubicBezTo>
                  <a:pt x="1899388" y="3559674"/>
                  <a:pt x="1914165" y="3579311"/>
                  <a:pt x="1935472" y="3559362"/>
                </a:cubicBezTo>
                <a:cubicBezTo>
                  <a:pt x="1950249" y="3546582"/>
                  <a:pt x="1928599" y="3530062"/>
                  <a:pt x="1931348" y="3516347"/>
                </a:cubicBezTo>
                <a:cubicBezTo>
                  <a:pt x="1907636" y="3506684"/>
                  <a:pt x="1874645" y="3554063"/>
                  <a:pt x="1855056" y="3516970"/>
                </a:cubicBezTo>
                <a:cubicBezTo>
                  <a:pt x="1851963" y="3514476"/>
                  <a:pt x="1848527" y="3511983"/>
                  <a:pt x="1845090" y="3511048"/>
                </a:cubicBezTo>
                <a:close/>
                <a:moveTo>
                  <a:pt x="1182178" y="3500138"/>
                </a:moveTo>
                <a:cubicBezTo>
                  <a:pt x="1174617" y="3507930"/>
                  <a:pt x="1158122" y="3514788"/>
                  <a:pt x="1166713" y="3524139"/>
                </a:cubicBezTo>
                <a:cubicBezTo>
                  <a:pt x="1174273" y="3516347"/>
                  <a:pt x="1190769" y="3509801"/>
                  <a:pt x="1182178" y="3500138"/>
                </a:cubicBezTo>
                <a:close/>
                <a:moveTo>
                  <a:pt x="5262751" y="3488293"/>
                </a:moveTo>
                <a:cubicBezTo>
                  <a:pt x="5241101" y="3509489"/>
                  <a:pt x="5227354" y="3480500"/>
                  <a:pt x="5207422" y="3490787"/>
                </a:cubicBezTo>
                <a:cubicBezTo>
                  <a:pt x="5225636" y="3514788"/>
                  <a:pt x="5196769" y="3532243"/>
                  <a:pt x="5168589" y="3529750"/>
                </a:cubicBezTo>
                <a:cubicBezTo>
                  <a:pt x="5167558" y="3543777"/>
                  <a:pt x="5176837" y="3558427"/>
                  <a:pt x="5194020" y="3574324"/>
                </a:cubicBezTo>
                <a:cubicBezTo>
                  <a:pt x="5178211" y="3581181"/>
                  <a:pt x="5174431" y="3589286"/>
                  <a:pt x="5179242" y="3598325"/>
                </a:cubicBezTo>
                <a:cubicBezTo>
                  <a:pt x="5195394" y="3588662"/>
                  <a:pt x="5211202" y="3578999"/>
                  <a:pt x="5227354" y="3569336"/>
                </a:cubicBezTo>
                <a:cubicBezTo>
                  <a:pt x="5236633" y="3578688"/>
                  <a:pt x="5245912" y="3588350"/>
                  <a:pt x="5255534" y="3597702"/>
                </a:cubicBezTo>
                <a:cubicBezTo>
                  <a:pt x="5232509" y="3609546"/>
                  <a:pt x="5241101" y="3624508"/>
                  <a:pt x="5216014" y="3636041"/>
                </a:cubicBezTo>
                <a:cubicBezTo>
                  <a:pt x="5263782" y="3663471"/>
                  <a:pt x="5220825" y="3681550"/>
                  <a:pt x="5226667" y="3704928"/>
                </a:cubicBezTo>
                <a:cubicBezTo>
                  <a:pt x="5242475" y="3695265"/>
                  <a:pt x="5258971" y="3685602"/>
                  <a:pt x="5275123" y="3675940"/>
                </a:cubicBezTo>
                <a:cubicBezTo>
                  <a:pt x="5217732" y="3644769"/>
                  <a:pt x="5301928" y="3627625"/>
                  <a:pt x="5255534" y="3597702"/>
                </a:cubicBezTo>
                <a:cubicBezTo>
                  <a:pt x="5283714" y="3583675"/>
                  <a:pt x="5286463" y="3566531"/>
                  <a:pt x="5263782" y="3547517"/>
                </a:cubicBezTo>
                <a:cubicBezTo>
                  <a:pt x="5273404" y="3528503"/>
                  <a:pt x="5288181" y="3510424"/>
                  <a:pt x="5262751" y="3488293"/>
                </a:cubicBezTo>
                <a:close/>
                <a:moveTo>
                  <a:pt x="910002" y="3487046"/>
                </a:moveTo>
                <a:cubicBezTo>
                  <a:pt x="920999" y="3487981"/>
                  <a:pt x="913095" y="3504190"/>
                  <a:pt x="906909" y="3503567"/>
                </a:cubicBezTo>
                <a:cubicBezTo>
                  <a:pt x="895912" y="3502320"/>
                  <a:pt x="904160" y="3486423"/>
                  <a:pt x="910002" y="3487046"/>
                </a:cubicBezTo>
                <a:close/>
                <a:moveTo>
                  <a:pt x="1894577" y="3478942"/>
                </a:moveTo>
                <a:cubicBezTo>
                  <a:pt x="1886329" y="3483617"/>
                  <a:pt x="1878081" y="3488605"/>
                  <a:pt x="1869834" y="3493280"/>
                </a:cubicBezTo>
                <a:cubicBezTo>
                  <a:pt x="1876019" y="3499514"/>
                  <a:pt x="1882549" y="3506060"/>
                  <a:pt x="1889078" y="3512294"/>
                </a:cubicBezTo>
                <a:cubicBezTo>
                  <a:pt x="1896982" y="3507619"/>
                  <a:pt x="1904886" y="3502632"/>
                  <a:pt x="1912791" y="3497644"/>
                </a:cubicBezTo>
                <a:cubicBezTo>
                  <a:pt x="1906605" y="3491410"/>
                  <a:pt x="1900763" y="3485176"/>
                  <a:pt x="1894577" y="3478942"/>
                </a:cubicBezTo>
                <a:close/>
                <a:moveTo>
                  <a:pt x="5321860" y="3468344"/>
                </a:moveTo>
                <a:cubicBezTo>
                  <a:pt x="5332857" y="3469591"/>
                  <a:pt x="5325296" y="3485799"/>
                  <a:pt x="5319110" y="3485176"/>
                </a:cubicBezTo>
                <a:cubicBezTo>
                  <a:pt x="5308114" y="3483929"/>
                  <a:pt x="5316018" y="3468032"/>
                  <a:pt x="5321860" y="3468344"/>
                </a:cubicBezTo>
                <a:close/>
                <a:moveTo>
                  <a:pt x="1976367" y="3444343"/>
                </a:moveTo>
                <a:cubicBezTo>
                  <a:pt x="1948187" y="3458681"/>
                  <a:pt x="1945094" y="3475513"/>
                  <a:pt x="1967776" y="3494839"/>
                </a:cubicBezTo>
                <a:cubicBezTo>
                  <a:pt x="2006609" y="3481747"/>
                  <a:pt x="1971899" y="3461175"/>
                  <a:pt x="1976367" y="3444343"/>
                </a:cubicBezTo>
                <a:close/>
                <a:moveTo>
                  <a:pt x="1869146" y="3434056"/>
                </a:moveTo>
                <a:cubicBezTo>
                  <a:pt x="1861242" y="3438732"/>
                  <a:pt x="1852994" y="3443408"/>
                  <a:pt x="1845090" y="3448395"/>
                </a:cubicBezTo>
                <a:cubicBezTo>
                  <a:pt x="1854369" y="3457746"/>
                  <a:pt x="1846121" y="3465539"/>
                  <a:pt x="1851276" y="3474578"/>
                </a:cubicBezTo>
                <a:cubicBezTo>
                  <a:pt x="1869490" y="3462110"/>
                  <a:pt x="1894920" y="3450577"/>
                  <a:pt x="1869146" y="3434056"/>
                </a:cubicBezTo>
                <a:close/>
                <a:moveTo>
                  <a:pt x="5499229" y="3416867"/>
                </a:moveTo>
                <a:cubicBezTo>
                  <a:pt x="5495503" y="3416134"/>
                  <a:pt x="5489951" y="3416095"/>
                  <a:pt x="5482004" y="3416913"/>
                </a:cubicBezTo>
                <a:cubicBezTo>
                  <a:pt x="5493688" y="3425017"/>
                  <a:pt x="5482004" y="3426576"/>
                  <a:pt x="5478911" y="3433433"/>
                </a:cubicBezTo>
                <a:cubicBezTo>
                  <a:pt x="5478911" y="3433121"/>
                  <a:pt x="5472381" y="3454317"/>
                  <a:pt x="5476505" y="3450265"/>
                </a:cubicBezTo>
                <a:cubicBezTo>
                  <a:pt x="5468601" y="3458369"/>
                  <a:pt x="5446607" y="3449018"/>
                  <a:pt x="5442827" y="3455252"/>
                </a:cubicBezTo>
                <a:cubicBezTo>
                  <a:pt x="5436985" y="3463668"/>
                  <a:pt x="5449356" y="3487981"/>
                  <a:pt x="5446263" y="3498268"/>
                </a:cubicBezTo>
                <a:cubicBezTo>
                  <a:pt x="5445576" y="3500138"/>
                  <a:pt x="5436297" y="3504190"/>
                  <a:pt x="5434235" y="3505437"/>
                </a:cubicBezTo>
                <a:cubicBezTo>
                  <a:pt x="5417740" y="3516658"/>
                  <a:pt x="5430455" y="3534425"/>
                  <a:pt x="5416709" y="3545959"/>
                </a:cubicBezTo>
                <a:cubicBezTo>
                  <a:pt x="5360349" y="3588350"/>
                  <a:pt x="5342479" y="3634483"/>
                  <a:pt x="5318080" y="3679992"/>
                </a:cubicBezTo>
                <a:cubicBezTo>
                  <a:pt x="5343166" y="3703370"/>
                  <a:pt x="5367910" y="3727059"/>
                  <a:pt x="5400557" y="3705552"/>
                </a:cubicBezTo>
                <a:cubicBezTo>
                  <a:pt x="5412929" y="3663783"/>
                  <a:pt x="5314643" y="3663471"/>
                  <a:pt x="5381312" y="3627314"/>
                </a:cubicBezTo>
                <a:cubicBezTo>
                  <a:pt x="5377876" y="3649133"/>
                  <a:pt x="5400213" y="3671887"/>
                  <a:pt x="5430799" y="3657549"/>
                </a:cubicBezTo>
                <a:cubicBezTo>
                  <a:pt x="5382000" y="3625132"/>
                  <a:pt x="5460353" y="3572142"/>
                  <a:pt x="5447294" y="3557492"/>
                </a:cubicBezTo>
                <a:cubicBezTo>
                  <a:pt x="5427019" y="3534425"/>
                  <a:pt x="5497812" y="3494839"/>
                  <a:pt x="5504341" y="3478630"/>
                </a:cubicBezTo>
                <a:cubicBezTo>
                  <a:pt x="5461943" y="3461175"/>
                  <a:pt x="5525315" y="3422002"/>
                  <a:pt x="5499229" y="3416867"/>
                </a:cubicBezTo>
                <a:close/>
                <a:moveTo>
                  <a:pt x="5336293" y="3385431"/>
                </a:moveTo>
                <a:cubicBezTo>
                  <a:pt x="5357944" y="3383249"/>
                  <a:pt x="5361037" y="3419718"/>
                  <a:pt x="5362755" y="3426576"/>
                </a:cubicBezTo>
                <a:cubicBezTo>
                  <a:pt x="5331482" y="3443408"/>
                  <a:pt x="5327702" y="3396652"/>
                  <a:pt x="5325296" y="3388859"/>
                </a:cubicBezTo>
                <a:cubicBezTo>
                  <a:pt x="5329420" y="3386989"/>
                  <a:pt x="5332857" y="3385742"/>
                  <a:pt x="5336293" y="3385431"/>
                </a:cubicBezTo>
                <a:close/>
                <a:moveTo>
                  <a:pt x="5550735" y="3330259"/>
                </a:moveTo>
                <a:cubicBezTo>
                  <a:pt x="5544893" y="3329947"/>
                  <a:pt x="5536645" y="3345844"/>
                  <a:pt x="5547986" y="3347091"/>
                </a:cubicBezTo>
                <a:cubicBezTo>
                  <a:pt x="5553828" y="3347714"/>
                  <a:pt x="5562075" y="3331506"/>
                  <a:pt x="5550735" y="3330259"/>
                </a:cubicBezTo>
                <a:close/>
                <a:moveTo>
                  <a:pt x="1040248" y="3330259"/>
                </a:moveTo>
                <a:cubicBezTo>
                  <a:pt x="1051588" y="3331194"/>
                  <a:pt x="1043340" y="3347403"/>
                  <a:pt x="1037498" y="3346779"/>
                </a:cubicBezTo>
                <a:cubicBezTo>
                  <a:pt x="1026158" y="3345532"/>
                  <a:pt x="1034405" y="3329635"/>
                  <a:pt x="1040248" y="3330259"/>
                </a:cubicBezTo>
                <a:close/>
                <a:moveTo>
                  <a:pt x="933371" y="3302517"/>
                </a:moveTo>
                <a:cubicBezTo>
                  <a:pt x="944368" y="3303764"/>
                  <a:pt x="936807" y="3319661"/>
                  <a:pt x="930621" y="3319037"/>
                </a:cubicBezTo>
                <a:cubicBezTo>
                  <a:pt x="919624" y="3318102"/>
                  <a:pt x="927185" y="3301894"/>
                  <a:pt x="933371" y="3302517"/>
                </a:cubicBezTo>
                <a:close/>
                <a:moveTo>
                  <a:pt x="2065030" y="3281633"/>
                </a:moveTo>
                <a:cubicBezTo>
                  <a:pt x="2035819" y="3285061"/>
                  <a:pt x="2007640" y="3300647"/>
                  <a:pt x="2007640" y="3320596"/>
                </a:cubicBezTo>
                <a:cubicBezTo>
                  <a:pt x="2023791" y="3312803"/>
                  <a:pt x="2039600" y="3305946"/>
                  <a:pt x="2050940" y="3324960"/>
                </a:cubicBezTo>
                <a:cubicBezTo>
                  <a:pt x="2008327" y="3360494"/>
                  <a:pt x="1972930" y="3357377"/>
                  <a:pt x="1932723" y="3380755"/>
                </a:cubicBezTo>
                <a:cubicBezTo>
                  <a:pt x="1938221" y="3414419"/>
                  <a:pt x="1877394" y="3421900"/>
                  <a:pt x="1909010" y="3454941"/>
                </a:cubicBezTo>
                <a:cubicBezTo>
                  <a:pt x="1942689" y="3456811"/>
                  <a:pt x="1937877" y="3426576"/>
                  <a:pt x="1960215" y="3409120"/>
                </a:cubicBezTo>
                <a:cubicBezTo>
                  <a:pt x="1978429" y="3394782"/>
                  <a:pt x="1995612" y="3414419"/>
                  <a:pt x="1996643" y="3386989"/>
                </a:cubicBezTo>
                <a:cubicBezTo>
                  <a:pt x="1996643" y="3384184"/>
                  <a:pt x="2017606" y="3375456"/>
                  <a:pt x="2021042" y="3372962"/>
                </a:cubicBezTo>
                <a:cubicBezTo>
                  <a:pt x="2063656" y="3340545"/>
                  <a:pt x="2078433" y="3321531"/>
                  <a:pt x="2121046" y="3298153"/>
                </a:cubicBezTo>
                <a:cubicBezTo>
                  <a:pt x="2114860" y="3289425"/>
                  <a:pt x="2104894" y="3284438"/>
                  <a:pt x="2093210" y="3282256"/>
                </a:cubicBezTo>
                <a:cubicBezTo>
                  <a:pt x="2084275" y="3280386"/>
                  <a:pt x="2074653" y="3280386"/>
                  <a:pt x="2065030" y="3281633"/>
                </a:cubicBezTo>
                <a:close/>
                <a:moveTo>
                  <a:pt x="6171034" y="3274463"/>
                </a:moveTo>
                <a:cubicBezTo>
                  <a:pt x="6165192" y="3273840"/>
                  <a:pt x="6156944" y="3290049"/>
                  <a:pt x="6167941" y="3290984"/>
                </a:cubicBezTo>
                <a:cubicBezTo>
                  <a:pt x="6173783" y="3291607"/>
                  <a:pt x="6182031" y="3275710"/>
                  <a:pt x="6171034" y="3274463"/>
                </a:cubicBezTo>
                <a:close/>
                <a:moveTo>
                  <a:pt x="2162629" y="3242981"/>
                </a:moveTo>
                <a:cubicBezTo>
                  <a:pt x="2149913" y="3252956"/>
                  <a:pt x="2126888" y="3261995"/>
                  <a:pt x="2135823" y="3274152"/>
                </a:cubicBezTo>
                <a:cubicBezTo>
                  <a:pt x="2148539" y="3264177"/>
                  <a:pt x="2171564" y="3255449"/>
                  <a:pt x="2162629" y="3242981"/>
                </a:cubicBezTo>
                <a:close/>
                <a:moveTo>
                  <a:pt x="5806071" y="3237371"/>
                </a:moveTo>
                <a:cubicBezTo>
                  <a:pt x="5800229" y="3237059"/>
                  <a:pt x="5792325" y="3253267"/>
                  <a:pt x="5803666" y="3254514"/>
                </a:cubicBezTo>
                <a:cubicBezTo>
                  <a:pt x="5809508" y="3255138"/>
                  <a:pt x="5817412" y="3238617"/>
                  <a:pt x="5806071" y="3237371"/>
                </a:cubicBezTo>
                <a:close/>
                <a:moveTo>
                  <a:pt x="1179772" y="3185939"/>
                </a:moveTo>
                <a:cubicBezTo>
                  <a:pt x="1172212" y="3193732"/>
                  <a:pt x="1156403" y="3200589"/>
                  <a:pt x="1164995" y="3210252"/>
                </a:cubicBezTo>
                <a:cubicBezTo>
                  <a:pt x="1172212" y="3202460"/>
                  <a:pt x="1188363" y="3195290"/>
                  <a:pt x="1179772" y="3185939"/>
                </a:cubicBezTo>
                <a:close/>
                <a:moveTo>
                  <a:pt x="1944407" y="3178458"/>
                </a:moveTo>
                <a:cubicBezTo>
                  <a:pt x="1851276" y="3225526"/>
                  <a:pt x="1855056" y="3282568"/>
                  <a:pt x="1809006" y="3334311"/>
                </a:cubicBezTo>
                <a:cubicBezTo>
                  <a:pt x="1837186" y="3361741"/>
                  <a:pt x="1871552" y="3353013"/>
                  <a:pt x="1904543" y="3352702"/>
                </a:cubicBezTo>
                <a:cubicBezTo>
                  <a:pt x="1879456" y="3329947"/>
                  <a:pt x="1851963" y="3336804"/>
                  <a:pt x="1879112" y="3307504"/>
                </a:cubicBezTo>
                <a:cubicBezTo>
                  <a:pt x="1905230" y="3325583"/>
                  <a:pt x="1943720" y="3269165"/>
                  <a:pt x="1970525" y="3282879"/>
                </a:cubicBezTo>
                <a:cubicBezTo>
                  <a:pt x="1912791" y="3242981"/>
                  <a:pt x="1995268" y="3217421"/>
                  <a:pt x="1944407" y="3178458"/>
                </a:cubicBezTo>
                <a:close/>
                <a:moveTo>
                  <a:pt x="5853496" y="3149158"/>
                </a:moveTo>
                <a:cubicBezTo>
                  <a:pt x="5847654" y="3148535"/>
                  <a:pt x="5839750" y="3164743"/>
                  <a:pt x="5850747" y="3165990"/>
                </a:cubicBezTo>
                <a:cubicBezTo>
                  <a:pt x="5856589" y="3166613"/>
                  <a:pt x="5864837" y="3150093"/>
                  <a:pt x="5853496" y="3149158"/>
                </a:cubicBezTo>
                <a:close/>
                <a:moveTo>
                  <a:pt x="2017262" y="3134819"/>
                </a:moveTo>
                <a:cubicBezTo>
                  <a:pt x="1995955" y="3154145"/>
                  <a:pt x="1978429" y="3147599"/>
                  <a:pt x="1959184" y="3154457"/>
                </a:cubicBezTo>
                <a:cubicBezTo>
                  <a:pt x="1975680" y="3187186"/>
                  <a:pt x="2000423" y="3168484"/>
                  <a:pt x="2017949" y="3194355"/>
                </a:cubicBezTo>
                <a:cubicBezTo>
                  <a:pt x="2014169" y="3196537"/>
                  <a:pt x="2010045" y="3199342"/>
                  <a:pt x="2005921" y="3201836"/>
                </a:cubicBezTo>
                <a:cubicBezTo>
                  <a:pt x="2000423" y="3229266"/>
                  <a:pt x="2043036" y="3256696"/>
                  <a:pt x="2074309" y="3250774"/>
                </a:cubicBezTo>
                <a:cubicBezTo>
                  <a:pt x="2038569" y="3224902"/>
                  <a:pt x="2063999" y="3198096"/>
                  <a:pt x="2017949" y="3194355"/>
                </a:cubicBezTo>
                <a:cubicBezTo>
                  <a:pt x="2025166" y="3175341"/>
                  <a:pt x="2017262" y="3154768"/>
                  <a:pt x="2017262" y="3134819"/>
                </a:cubicBezTo>
                <a:close/>
                <a:moveTo>
                  <a:pt x="1786669" y="3114559"/>
                </a:moveTo>
                <a:cubicBezTo>
                  <a:pt x="1781514" y="3114870"/>
                  <a:pt x="1776015" y="3116117"/>
                  <a:pt x="1769142" y="3118299"/>
                </a:cubicBezTo>
                <a:cubicBezTo>
                  <a:pt x="1796291" y="3138248"/>
                  <a:pt x="1708315" y="3146353"/>
                  <a:pt x="1760551" y="3168484"/>
                </a:cubicBezTo>
                <a:cubicBezTo>
                  <a:pt x="1808319" y="3153210"/>
                  <a:pt x="1821034" y="3111753"/>
                  <a:pt x="1786669" y="3114559"/>
                </a:cubicBezTo>
                <a:close/>
                <a:moveTo>
                  <a:pt x="1052276" y="2979590"/>
                </a:moveTo>
                <a:cubicBezTo>
                  <a:pt x="1063273" y="2980837"/>
                  <a:pt x="1055368" y="2996734"/>
                  <a:pt x="1049183" y="2996111"/>
                </a:cubicBezTo>
                <a:cubicBezTo>
                  <a:pt x="1038186" y="2995175"/>
                  <a:pt x="1046433" y="2978967"/>
                  <a:pt x="1052276" y="2979590"/>
                </a:cubicBezTo>
                <a:close/>
                <a:moveTo>
                  <a:pt x="1099356" y="2951848"/>
                </a:moveTo>
                <a:cubicBezTo>
                  <a:pt x="1110697" y="2953095"/>
                  <a:pt x="1102449" y="2969304"/>
                  <a:pt x="1096607" y="2968680"/>
                </a:cubicBezTo>
                <a:cubicBezTo>
                  <a:pt x="1085610" y="2967434"/>
                  <a:pt x="1093514" y="2951225"/>
                  <a:pt x="1099356" y="2951848"/>
                </a:cubicBezTo>
                <a:close/>
                <a:moveTo>
                  <a:pt x="5908481" y="2950913"/>
                </a:moveTo>
                <a:cubicBezTo>
                  <a:pt x="5895422" y="2960888"/>
                  <a:pt x="5872397" y="2969928"/>
                  <a:pt x="5881332" y="2982084"/>
                </a:cubicBezTo>
                <a:cubicBezTo>
                  <a:pt x="5894047" y="2972109"/>
                  <a:pt x="5917416" y="2963070"/>
                  <a:pt x="5908481" y="2950913"/>
                </a:cubicBezTo>
                <a:close/>
                <a:moveTo>
                  <a:pt x="5550391" y="2940315"/>
                </a:moveTo>
                <a:cubicBezTo>
                  <a:pt x="5522211" y="2957459"/>
                  <a:pt x="5493688" y="2974291"/>
                  <a:pt x="5465508" y="2991124"/>
                </a:cubicBezTo>
                <a:cubicBezTo>
                  <a:pt x="5513276" y="3016060"/>
                  <a:pt x="5449356" y="3034451"/>
                  <a:pt x="5445232" y="3048477"/>
                </a:cubicBezTo>
                <a:cubicBezTo>
                  <a:pt x="5441108" y="3061257"/>
                  <a:pt x="5460353" y="3078712"/>
                  <a:pt x="5448669" y="3091181"/>
                </a:cubicBezTo>
                <a:cubicBezTo>
                  <a:pt x="5399526" y="3117052"/>
                  <a:pt x="5468601" y="3127027"/>
                  <a:pt x="5421864" y="3122351"/>
                </a:cubicBezTo>
                <a:cubicBezTo>
                  <a:pt x="5407430" y="3120793"/>
                  <a:pt x="5419458" y="3137313"/>
                  <a:pt x="5419114" y="3138872"/>
                </a:cubicBezTo>
                <a:cubicBezTo>
                  <a:pt x="5419114" y="3144171"/>
                  <a:pt x="5396777" y="3148846"/>
                  <a:pt x="5394715" y="3153833"/>
                </a:cubicBezTo>
                <a:cubicBezTo>
                  <a:pt x="5387154" y="3175653"/>
                  <a:pt x="5397120" y="3209629"/>
                  <a:pt x="5350383" y="3225526"/>
                </a:cubicBezTo>
                <a:cubicBezTo>
                  <a:pt x="5347978" y="3257320"/>
                  <a:pt x="5377532" y="3238617"/>
                  <a:pt x="5375470" y="3270411"/>
                </a:cubicBezTo>
                <a:cubicBezTo>
                  <a:pt x="5336637" y="3307816"/>
                  <a:pt x="5350727" y="3317790"/>
                  <a:pt x="5287838" y="3338051"/>
                </a:cubicBezTo>
                <a:cubicBezTo>
                  <a:pt x="5305021" y="3376391"/>
                  <a:pt x="5263782" y="3408808"/>
                  <a:pt x="5258971" y="3444966"/>
                </a:cubicBezTo>
                <a:cubicBezTo>
                  <a:pt x="5278215" y="3439667"/>
                  <a:pt x="5295742" y="3442472"/>
                  <a:pt x="5311206" y="3458993"/>
                </a:cubicBezTo>
                <a:cubicBezTo>
                  <a:pt x="5303302" y="3463668"/>
                  <a:pt x="5295055" y="3468656"/>
                  <a:pt x="5286807" y="3473331"/>
                </a:cubicBezTo>
                <a:cubicBezTo>
                  <a:pt x="5339043" y="3518217"/>
                  <a:pt x="5299178" y="3554063"/>
                  <a:pt x="5310175" y="3594585"/>
                </a:cubicBezTo>
                <a:cubicBezTo>
                  <a:pt x="5363098" y="3574635"/>
                  <a:pt x="5356913" y="3548452"/>
                  <a:pt x="5398151" y="3526945"/>
                </a:cubicBezTo>
                <a:cubicBezTo>
                  <a:pt x="5392997" y="3495462"/>
                  <a:pt x="5367222" y="3462110"/>
                  <a:pt x="5423926" y="3436550"/>
                </a:cubicBezTo>
                <a:cubicBezTo>
                  <a:pt x="5406399" y="3412237"/>
                  <a:pt x="5396433" y="3388236"/>
                  <a:pt x="5413616" y="3367351"/>
                </a:cubicBezTo>
                <a:cubicBezTo>
                  <a:pt x="5511558" y="3329324"/>
                  <a:pt x="5447294" y="3275087"/>
                  <a:pt x="5533896" y="3235500"/>
                </a:cubicBezTo>
                <a:cubicBezTo>
                  <a:pt x="5518775" y="3216175"/>
                  <a:pt x="5499874" y="3222720"/>
                  <a:pt x="5484409" y="3204953"/>
                </a:cubicBezTo>
                <a:cubicBezTo>
                  <a:pt x="5527022" y="3182511"/>
                  <a:pt x="5530115" y="3207135"/>
                  <a:pt x="5511558" y="3173783"/>
                </a:cubicBezTo>
                <a:cubicBezTo>
                  <a:pt x="5489564" y="3134508"/>
                  <a:pt x="5521180" y="3108013"/>
                  <a:pt x="5568261" y="3094921"/>
                </a:cubicBezTo>
                <a:cubicBezTo>
                  <a:pt x="5559326" y="3053153"/>
                  <a:pt x="5485096" y="3083076"/>
                  <a:pt x="5509496" y="3054711"/>
                </a:cubicBezTo>
                <a:cubicBezTo>
                  <a:pt x="5572041" y="3053153"/>
                  <a:pt x="5544205" y="2994552"/>
                  <a:pt x="5606407" y="2996734"/>
                </a:cubicBezTo>
                <a:cubicBezTo>
                  <a:pt x="5580633" y="2977097"/>
                  <a:pt x="5544205" y="2972421"/>
                  <a:pt x="5550391" y="2940315"/>
                </a:cubicBezTo>
                <a:close/>
                <a:moveTo>
                  <a:pt x="5831158" y="2892313"/>
                </a:moveTo>
                <a:cubicBezTo>
                  <a:pt x="5825316" y="2891690"/>
                  <a:pt x="5817412" y="2907898"/>
                  <a:pt x="5828409" y="2908833"/>
                </a:cubicBezTo>
                <a:cubicBezTo>
                  <a:pt x="5834251" y="2909457"/>
                  <a:pt x="5842155" y="2893248"/>
                  <a:pt x="5831158" y="2892313"/>
                </a:cubicBezTo>
                <a:close/>
                <a:moveTo>
                  <a:pt x="1371876" y="2638585"/>
                </a:moveTo>
                <a:cubicBezTo>
                  <a:pt x="1373938" y="2640143"/>
                  <a:pt x="1366377" y="2649806"/>
                  <a:pt x="1340603" y="2674431"/>
                </a:cubicBezTo>
                <a:cubicBezTo>
                  <a:pt x="1273934" y="2702796"/>
                  <a:pt x="1365346" y="2633909"/>
                  <a:pt x="1371876" y="2638585"/>
                </a:cubicBezTo>
                <a:close/>
                <a:moveTo>
                  <a:pt x="1582881" y="2619882"/>
                </a:moveTo>
                <a:cubicBezTo>
                  <a:pt x="1585973" y="2619882"/>
                  <a:pt x="1589410" y="2621129"/>
                  <a:pt x="1591816" y="2623623"/>
                </a:cubicBezTo>
                <a:cubicBezTo>
                  <a:pt x="1586661" y="2635780"/>
                  <a:pt x="1581162" y="2647936"/>
                  <a:pt x="1567416" y="2637962"/>
                </a:cubicBezTo>
                <a:cubicBezTo>
                  <a:pt x="1560887" y="2627675"/>
                  <a:pt x="1572571" y="2619259"/>
                  <a:pt x="1582881" y="2619882"/>
                </a:cubicBezTo>
                <a:close/>
                <a:moveTo>
                  <a:pt x="1123069" y="2610531"/>
                </a:moveTo>
                <a:cubicBezTo>
                  <a:pt x="1134409" y="2611778"/>
                  <a:pt x="1126162" y="2627987"/>
                  <a:pt x="1120663" y="2627364"/>
                </a:cubicBezTo>
                <a:cubicBezTo>
                  <a:pt x="1109322" y="2626116"/>
                  <a:pt x="1117227" y="2609908"/>
                  <a:pt x="1123069" y="2610531"/>
                </a:cubicBezTo>
                <a:close/>
                <a:moveTo>
                  <a:pt x="1089047" y="2601180"/>
                </a:moveTo>
                <a:cubicBezTo>
                  <a:pt x="1114477" y="2630792"/>
                  <a:pt x="1029938" y="2622376"/>
                  <a:pt x="1089047" y="2601180"/>
                </a:cubicBezTo>
                <a:close/>
                <a:moveTo>
                  <a:pt x="1641990" y="2564399"/>
                </a:moveTo>
                <a:cubicBezTo>
                  <a:pt x="1645426" y="2564711"/>
                  <a:pt x="1648519" y="2565957"/>
                  <a:pt x="1650925" y="2568139"/>
                </a:cubicBezTo>
                <a:cubicBezTo>
                  <a:pt x="1645770" y="2580296"/>
                  <a:pt x="1640615" y="2592453"/>
                  <a:pt x="1626869" y="2582789"/>
                </a:cubicBezTo>
                <a:cubicBezTo>
                  <a:pt x="1620339" y="2572503"/>
                  <a:pt x="1632023" y="2564087"/>
                  <a:pt x="1641990" y="2564399"/>
                </a:cubicBezTo>
                <a:close/>
                <a:moveTo>
                  <a:pt x="1478065" y="2527618"/>
                </a:moveTo>
                <a:cubicBezTo>
                  <a:pt x="1488375" y="2534164"/>
                  <a:pt x="1482533" y="2539463"/>
                  <a:pt x="1475660" y="2544450"/>
                </a:cubicBezTo>
                <a:cubicBezTo>
                  <a:pt x="1467412" y="2549126"/>
                  <a:pt x="1459508" y="2553801"/>
                  <a:pt x="1451604" y="2558788"/>
                </a:cubicBezTo>
                <a:cubicBezTo>
                  <a:pt x="1441981" y="2549437"/>
                  <a:pt x="1432703" y="2539774"/>
                  <a:pt x="1423424" y="2530423"/>
                </a:cubicBezTo>
                <a:cubicBezTo>
                  <a:pt x="1442669" y="2524189"/>
                  <a:pt x="1458477" y="2535722"/>
                  <a:pt x="1478065" y="2527618"/>
                </a:cubicBezTo>
                <a:close/>
                <a:moveTo>
                  <a:pt x="1523428" y="2490525"/>
                </a:moveTo>
                <a:cubicBezTo>
                  <a:pt x="1532363" y="2502681"/>
                  <a:pt x="1509338" y="2511721"/>
                  <a:pt x="1496623" y="2521695"/>
                </a:cubicBezTo>
                <a:cubicBezTo>
                  <a:pt x="1487688" y="2509539"/>
                  <a:pt x="1510369" y="2500499"/>
                  <a:pt x="1523428" y="2490525"/>
                </a:cubicBezTo>
                <a:close/>
                <a:moveTo>
                  <a:pt x="6816420" y="2481485"/>
                </a:moveTo>
                <a:cubicBezTo>
                  <a:pt x="6827417" y="2482421"/>
                  <a:pt x="6819513" y="2498629"/>
                  <a:pt x="6813671" y="2498006"/>
                </a:cubicBezTo>
                <a:cubicBezTo>
                  <a:pt x="6802674" y="2497071"/>
                  <a:pt x="6810235" y="2480862"/>
                  <a:pt x="6816420" y="2481485"/>
                </a:cubicBezTo>
                <a:close/>
                <a:moveTo>
                  <a:pt x="6959037" y="2472134"/>
                </a:moveTo>
                <a:cubicBezTo>
                  <a:pt x="6970035" y="2473069"/>
                  <a:pt x="6961787" y="2489590"/>
                  <a:pt x="6955945" y="2488966"/>
                </a:cubicBezTo>
                <a:cubicBezTo>
                  <a:pt x="6944947" y="2487719"/>
                  <a:pt x="6952851" y="2471511"/>
                  <a:pt x="6959037" y="2472134"/>
                </a:cubicBezTo>
                <a:close/>
                <a:moveTo>
                  <a:pt x="1571196" y="2463095"/>
                </a:moveTo>
                <a:cubicBezTo>
                  <a:pt x="1580131" y="2475251"/>
                  <a:pt x="1556763" y="2483979"/>
                  <a:pt x="1543704" y="2494265"/>
                </a:cubicBezTo>
                <a:cubicBezTo>
                  <a:pt x="1534769" y="2482109"/>
                  <a:pt x="1558137" y="2473069"/>
                  <a:pt x="1571196" y="2463095"/>
                </a:cubicBezTo>
                <a:close/>
                <a:moveTo>
                  <a:pt x="7074506" y="2453743"/>
                </a:moveTo>
                <a:cubicBezTo>
                  <a:pt x="7083441" y="2463095"/>
                  <a:pt x="7066945" y="2469952"/>
                  <a:pt x="7059729" y="2477745"/>
                </a:cubicBezTo>
                <a:cubicBezTo>
                  <a:pt x="7050793" y="2468394"/>
                  <a:pt x="7067289" y="2461225"/>
                  <a:pt x="7074506" y="2453743"/>
                </a:cubicBezTo>
                <a:close/>
                <a:moveTo>
                  <a:pt x="1488031" y="2453743"/>
                </a:moveTo>
                <a:cubicBezTo>
                  <a:pt x="1496967" y="2465900"/>
                  <a:pt x="1473254" y="2474940"/>
                  <a:pt x="1460539" y="2484914"/>
                </a:cubicBezTo>
                <a:cubicBezTo>
                  <a:pt x="1451604" y="2472758"/>
                  <a:pt x="1474973" y="2463718"/>
                  <a:pt x="1488031" y="2453743"/>
                </a:cubicBezTo>
                <a:close/>
                <a:moveTo>
                  <a:pt x="1710033" y="2445016"/>
                </a:moveTo>
                <a:cubicBezTo>
                  <a:pt x="1733402" y="2453120"/>
                  <a:pt x="1679448" y="2536969"/>
                  <a:pt x="1671888" y="2521072"/>
                </a:cubicBezTo>
                <a:cubicBezTo>
                  <a:pt x="1630305" y="2491148"/>
                  <a:pt x="1718281" y="2474628"/>
                  <a:pt x="1695600" y="2446886"/>
                </a:cubicBezTo>
                <a:cubicBezTo>
                  <a:pt x="1702129" y="2444393"/>
                  <a:pt x="1706940" y="2444081"/>
                  <a:pt x="1710033" y="2445016"/>
                </a:cubicBezTo>
                <a:close/>
                <a:moveTo>
                  <a:pt x="1739932" y="2444704"/>
                </a:moveTo>
                <a:cubicBezTo>
                  <a:pt x="1750928" y="2445639"/>
                  <a:pt x="1743024" y="2461848"/>
                  <a:pt x="1737182" y="2461225"/>
                </a:cubicBezTo>
                <a:cubicBezTo>
                  <a:pt x="1726185" y="2460289"/>
                  <a:pt x="1734089" y="2444081"/>
                  <a:pt x="1739932" y="2444704"/>
                </a:cubicBezTo>
                <a:close/>
                <a:moveTo>
                  <a:pt x="1502465" y="2435353"/>
                </a:moveTo>
                <a:cubicBezTo>
                  <a:pt x="1513806" y="2436288"/>
                  <a:pt x="1505902" y="2452809"/>
                  <a:pt x="1500059" y="2452185"/>
                </a:cubicBezTo>
                <a:cubicBezTo>
                  <a:pt x="1488719" y="2450938"/>
                  <a:pt x="1496623" y="2434729"/>
                  <a:pt x="1502465" y="2435353"/>
                </a:cubicBezTo>
                <a:close/>
                <a:moveTo>
                  <a:pt x="7069351" y="2389532"/>
                </a:moveTo>
                <a:cubicBezTo>
                  <a:pt x="7098905" y="2392026"/>
                  <a:pt x="7061791" y="2425067"/>
                  <a:pt x="7047357" y="2423820"/>
                </a:cubicBezTo>
                <a:cubicBezTo>
                  <a:pt x="7038422" y="2422885"/>
                  <a:pt x="7066602" y="2394520"/>
                  <a:pt x="7052855" y="2390468"/>
                </a:cubicBezTo>
                <a:cubicBezTo>
                  <a:pt x="7060073" y="2389221"/>
                  <a:pt x="7065227" y="2388909"/>
                  <a:pt x="7069351" y="2389532"/>
                </a:cubicBezTo>
                <a:close/>
                <a:moveTo>
                  <a:pt x="1821378" y="2389221"/>
                </a:moveTo>
                <a:cubicBezTo>
                  <a:pt x="1866741" y="2416339"/>
                  <a:pt x="1786669" y="2430989"/>
                  <a:pt x="1767424" y="2451562"/>
                </a:cubicBezTo>
                <a:cubicBezTo>
                  <a:pt x="1768799" y="2429119"/>
                  <a:pt x="1791480" y="2408858"/>
                  <a:pt x="1821378" y="2389221"/>
                </a:cubicBezTo>
                <a:close/>
                <a:moveTo>
                  <a:pt x="1760551" y="2389221"/>
                </a:moveTo>
                <a:cubicBezTo>
                  <a:pt x="1769486" y="2401377"/>
                  <a:pt x="1746117" y="2410416"/>
                  <a:pt x="1733402" y="2420391"/>
                </a:cubicBezTo>
                <a:cubicBezTo>
                  <a:pt x="1724467" y="2408235"/>
                  <a:pt x="1747836" y="2399195"/>
                  <a:pt x="1760551" y="2389221"/>
                </a:cubicBezTo>
                <a:close/>
                <a:moveTo>
                  <a:pt x="1384247" y="2380181"/>
                </a:moveTo>
                <a:cubicBezTo>
                  <a:pt x="1395244" y="2381116"/>
                  <a:pt x="1387340" y="2397325"/>
                  <a:pt x="1381154" y="2396702"/>
                </a:cubicBezTo>
                <a:cubicBezTo>
                  <a:pt x="1370157" y="2395455"/>
                  <a:pt x="1378062" y="2379558"/>
                  <a:pt x="1384247" y="2380181"/>
                </a:cubicBezTo>
                <a:close/>
                <a:moveTo>
                  <a:pt x="1686665" y="2361479"/>
                </a:moveTo>
                <a:cubicBezTo>
                  <a:pt x="1695256" y="2375506"/>
                  <a:pt x="1671888" y="2385792"/>
                  <a:pt x="1662265" y="2376441"/>
                </a:cubicBezTo>
                <a:cubicBezTo>
                  <a:pt x="1654017" y="2359297"/>
                  <a:pt x="1673950" y="2370830"/>
                  <a:pt x="1686665" y="2361479"/>
                </a:cubicBezTo>
                <a:close/>
                <a:moveTo>
                  <a:pt x="7065571" y="2324698"/>
                </a:moveTo>
                <a:cubicBezTo>
                  <a:pt x="7076911" y="2325945"/>
                  <a:pt x="7068664" y="2342153"/>
                  <a:pt x="7062821" y="2341218"/>
                </a:cubicBezTo>
                <a:cubicBezTo>
                  <a:pt x="7051825" y="2340283"/>
                  <a:pt x="7059729" y="2324074"/>
                  <a:pt x="7065571" y="2324698"/>
                </a:cubicBezTo>
                <a:close/>
                <a:moveTo>
                  <a:pt x="1725498" y="2306307"/>
                </a:moveTo>
                <a:cubicBezTo>
                  <a:pt x="1734089" y="2315658"/>
                  <a:pt x="1717938" y="2322204"/>
                  <a:pt x="1710377" y="2329997"/>
                </a:cubicBezTo>
                <a:cubicBezTo>
                  <a:pt x="1701786" y="2320646"/>
                  <a:pt x="1718281" y="2314100"/>
                  <a:pt x="1725498" y="2306307"/>
                </a:cubicBezTo>
                <a:close/>
                <a:moveTo>
                  <a:pt x="1432015" y="2306307"/>
                </a:moveTo>
                <a:cubicBezTo>
                  <a:pt x="1443013" y="2307554"/>
                  <a:pt x="1434765" y="2323451"/>
                  <a:pt x="1428923" y="2322828"/>
                </a:cubicBezTo>
                <a:cubicBezTo>
                  <a:pt x="1417926" y="2321892"/>
                  <a:pt x="1425830" y="2305684"/>
                  <a:pt x="1432015" y="2306307"/>
                </a:cubicBezTo>
                <a:close/>
                <a:moveTo>
                  <a:pt x="6917111" y="2296956"/>
                </a:moveTo>
                <a:cubicBezTo>
                  <a:pt x="6919861" y="2296644"/>
                  <a:pt x="6921923" y="2297268"/>
                  <a:pt x="6923297" y="2298203"/>
                </a:cubicBezTo>
                <a:cubicBezTo>
                  <a:pt x="6933263" y="2303814"/>
                  <a:pt x="6928796" y="2328126"/>
                  <a:pt x="6936013" y="2328126"/>
                </a:cubicBezTo>
                <a:cubicBezTo>
                  <a:pt x="6963849" y="2328750"/>
                  <a:pt x="6937043" y="2332490"/>
                  <a:pt x="6973471" y="2366155"/>
                </a:cubicBezTo>
                <a:cubicBezTo>
                  <a:pt x="6950446" y="2377999"/>
                  <a:pt x="6959037" y="2392961"/>
                  <a:pt x="6934295" y="2404494"/>
                </a:cubicBezTo>
                <a:cubicBezTo>
                  <a:pt x="6931889" y="2418209"/>
                  <a:pt x="6918486" y="2431613"/>
                  <a:pt x="6916768" y="2445016"/>
                </a:cubicBezTo>
                <a:cubicBezTo>
                  <a:pt x="6916081" y="2450315"/>
                  <a:pt x="6936700" y="2459043"/>
                  <a:pt x="6934981" y="2464341"/>
                </a:cubicBezTo>
                <a:cubicBezTo>
                  <a:pt x="6932233" y="2473381"/>
                  <a:pt x="6905427" y="2477121"/>
                  <a:pt x="6920548" y="2488031"/>
                </a:cubicBezTo>
                <a:cubicBezTo>
                  <a:pt x="6834977" y="2484291"/>
                  <a:pt x="6918829" y="2441587"/>
                  <a:pt x="6879309" y="2407611"/>
                </a:cubicBezTo>
                <a:cubicBezTo>
                  <a:pt x="6900273" y="2395766"/>
                  <a:pt x="6903709" y="2381740"/>
                  <a:pt x="6897179" y="2367090"/>
                </a:cubicBezTo>
                <a:cubicBezTo>
                  <a:pt x="6905083" y="2362102"/>
                  <a:pt x="6912987" y="2357115"/>
                  <a:pt x="6920891" y="2352439"/>
                </a:cubicBezTo>
                <a:cubicBezTo>
                  <a:pt x="6941855" y="2337477"/>
                  <a:pt x="6897179" y="2315970"/>
                  <a:pt x="6908177" y="2300073"/>
                </a:cubicBezTo>
                <a:cubicBezTo>
                  <a:pt x="6911613" y="2298203"/>
                  <a:pt x="6914706" y="2297268"/>
                  <a:pt x="6917111" y="2296956"/>
                </a:cubicBezTo>
                <a:close/>
                <a:moveTo>
                  <a:pt x="1455041" y="2269214"/>
                </a:moveTo>
                <a:cubicBezTo>
                  <a:pt x="1466381" y="2270461"/>
                  <a:pt x="1458477" y="2286670"/>
                  <a:pt x="1452635" y="2286046"/>
                </a:cubicBezTo>
                <a:cubicBezTo>
                  <a:pt x="1441638" y="2285111"/>
                  <a:pt x="1449198" y="2268591"/>
                  <a:pt x="1455041" y="2269214"/>
                </a:cubicBezTo>
                <a:close/>
                <a:moveTo>
                  <a:pt x="1905917" y="2195652"/>
                </a:moveTo>
                <a:cubicBezTo>
                  <a:pt x="1917258" y="2196587"/>
                  <a:pt x="1909010" y="2212796"/>
                  <a:pt x="1903168" y="2212172"/>
                </a:cubicBezTo>
                <a:cubicBezTo>
                  <a:pt x="1892171" y="2210925"/>
                  <a:pt x="1900075" y="2194717"/>
                  <a:pt x="1905917" y="2195652"/>
                </a:cubicBezTo>
                <a:close/>
                <a:moveTo>
                  <a:pt x="6816420" y="2167598"/>
                </a:moveTo>
                <a:cubicBezTo>
                  <a:pt x="6827417" y="2168845"/>
                  <a:pt x="6819513" y="2185054"/>
                  <a:pt x="6813671" y="2184742"/>
                </a:cubicBezTo>
                <a:cubicBezTo>
                  <a:pt x="6802674" y="2183495"/>
                  <a:pt x="6810578" y="2166975"/>
                  <a:pt x="6816420" y="2167598"/>
                </a:cubicBezTo>
                <a:close/>
                <a:moveTo>
                  <a:pt x="1376687" y="2149831"/>
                </a:moveTo>
                <a:cubicBezTo>
                  <a:pt x="1384247" y="2151701"/>
                  <a:pt x="1393526" y="2157312"/>
                  <a:pt x="1392839" y="2161676"/>
                </a:cubicBezTo>
                <a:cubicBezTo>
                  <a:pt x="1389746" y="2179131"/>
                  <a:pt x="1346789" y="2166351"/>
                  <a:pt x="1371532" y="2159494"/>
                </a:cubicBezTo>
                <a:cubicBezTo>
                  <a:pt x="1363284" y="2149831"/>
                  <a:pt x="1369127" y="2147961"/>
                  <a:pt x="1376687" y="2149831"/>
                </a:cubicBezTo>
                <a:close/>
                <a:moveTo>
                  <a:pt x="1547484" y="2149208"/>
                </a:moveTo>
                <a:cubicBezTo>
                  <a:pt x="1556075" y="2158559"/>
                  <a:pt x="1539923" y="2165728"/>
                  <a:pt x="1532707" y="2173209"/>
                </a:cubicBezTo>
                <a:cubicBezTo>
                  <a:pt x="1524115" y="2163858"/>
                  <a:pt x="1540267" y="2157000"/>
                  <a:pt x="1547484" y="2149208"/>
                </a:cubicBezTo>
                <a:close/>
                <a:moveTo>
                  <a:pt x="1649894" y="2075334"/>
                </a:moveTo>
                <a:cubicBezTo>
                  <a:pt x="1690101" y="2096530"/>
                  <a:pt x="1639240" y="2108686"/>
                  <a:pt x="1619996" y="2123648"/>
                </a:cubicBezTo>
                <a:cubicBezTo>
                  <a:pt x="1613810" y="2117414"/>
                  <a:pt x="1607280" y="2110868"/>
                  <a:pt x="1601094" y="2104634"/>
                </a:cubicBezTo>
                <a:cubicBezTo>
                  <a:pt x="1617246" y="2094971"/>
                  <a:pt x="1633742" y="2085308"/>
                  <a:pt x="1649894" y="2075334"/>
                </a:cubicBezTo>
                <a:close/>
                <a:moveTo>
                  <a:pt x="1882549" y="2066294"/>
                </a:moveTo>
                <a:cubicBezTo>
                  <a:pt x="1893546" y="2067541"/>
                  <a:pt x="1885642" y="2083750"/>
                  <a:pt x="1879456" y="2083126"/>
                </a:cubicBezTo>
                <a:cubicBezTo>
                  <a:pt x="1868459" y="2081879"/>
                  <a:pt x="1876707" y="2065671"/>
                  <a:pt x="1882549" y="2066294"/>
                </a:cubicBezTo>
                <a:close/>
                <a:moveTo>
                  <a:pt x="2109018" y="1974029"/>
                </a:moveTo>
                <a:cubicBezTo>
                  <a:pt x="2104551" y="2005823"/>
                  <a:pt x="2094241" y="1994602"/>
                  <a:pt x="2134105" y="2018603"/>
                </a:cubicBezTo>
                <a:cubicBezTo>
                  <a:pt x="2087368" y="2014239"/>
                  <a:pt x="2089086" y="2056631"/>
                  <a:pt x="2058501" y="2079386"/>
                </a:cubicBezTo>
                <a:cubicBezTo>
                  <a:pt x="2015887" y="2110868"/>
                  <a:pt x="1932379" y="2123336"/>
                  <a:pt x="1946813" y="2161053"/>
                </a:cubicBezTo>
                <a:cubicBezTo>
                  <a:pt x="1925506" y="2170092"/>
                  <a:pt x="1917945" y="2145779"/>
                  <a:pt x="1918976" y="2132999"/>
                </a:cubicBezTo>
                <a:cubicBezTo>
                  <a:pt x="1903168" y="2129570"/>
                  <a:pt x="1833062" y="2137363"/>
                  <a:pt x="1848870" y="2159806"/>
                </a:cubicBezTo>
                <a:cubicBezTo>
                  <a:pt x="1831344" y="2169157"/>
                  <a:pt x="1812443" y="2143597"/>
                  <a:pt x="1842341" y="2133934"/>
                </a:cubicBezTo>
                <a:cubicBezTo>
                  <a:pt x="1948874" y="2075022"/>
                  <a:pt x="2020699" y="2041358"/>
                  <a:pt x="2109018" y="1974029"/>
                </a:cubicBezTo>
                <a:close/>
                <a:moveTo>
                  <a:pt x="1813474" y="1974029"/>
                </a:moveTo>
                <a:cubicBezTo>
                  <a:pt x="1847496" y="1994602"/>
                  <a:pt x="1807975" y="2007382"/>
                  <a:pt x="1826189" y="2026396"/>
                </a:cubicBezTo>
                <a:cubicBezTo>
                  <a:pt x="1755396" y="2032318"/>
                  <a:pt x="1750241" y="2050085"/>
                  <a:pt x="1674293" y="2087490"/>
                </a:cubicBezTo>
                <a:cubicBezTo>
                  <a:pt x="1665358" y="2075334"/>
                  <a:pt x="1688383" y="2066294"/>
                  <a:pt x="1701098" y="2056320"/>
                </a:cubicBezTo>
                <a:cubicBezTo>
                  <a:pt x="1682885" y="2042916"/>
                  <a:pt x="1696974" y="2033253"/>
                  <a:pt x="1685634" y="2020785"/>
                </a:cubicBezTo>
                <a:cubicBezTo>
                  <a:pt x="1727904" y="2008005"/>
                  <a:pt x="1771204" y="1986809"/>
                  <a:pt x="1813474" y="1974029"/>
                </a:cubicBezTo>
                <a:close/>
                <a:moveTo>
                  <a:pt x="7110246" y="1955639"/>
                </a:moveTo>
                <a:cubicBezTo>
                  <a:pt x="7118837" y="1964990"/>
                  <a:pt x="7102686" y="1971847"/>
                  <a:pt x="7095125" y="1979640"/>
                </a:cubicBezTo>
                <a:cubicBezTo>
                  <a:pt x="7086534" y="1970289"/>
                  <a:pt x="7102686" y="1963432"/>
                  <a:pt x="7110246" y="1955639"/>
                </a:cubicBezTo>
                <a:close/>
                <a:moveTo>
                  <a:pt x="1852307" y="1928209"/>
                </a:moveTo>
                <a:cubicBezTo>
                  <a:pt x="1872583" y="1925403"/>
                  <a:pt x="1888391" y="1942235"/>
                  <a:pt x="1826533" y="1958444"/>
                </a:cubicBezTo>
                <a:cubicBezTo>
                  <a:pt x="1826189" y="1938495"/>
                  <a:pt x="1839935" y="1929767"/>
                  <a:pt x="1852307" y="1928209"/>
                </a:cubicBezTo>
                <a:close/>
                <a:moveTo>
                  <a:pt x="2000767" y="1927897"/>
                </a:moveTo>
                <a:cubicBezTo>
                  <a:pt x="2011763" y="1929144"/>
                  <a:pt x="2004203" y="1945352"/>
                  <a:pt x="1998361" y="1944729"/>
                </a:cubicBezTo>
                <a:cubicBezTo>
                  <a:pt x="1987020" y="1943482"/>
                  <a:pt x="1994924" y="1927585"/>
                  <a:pt x="2000767" y="1927897"/>
                </a:cubicBezTo>
                <a:close/>
                <a:moveTo>
                  <a:pt x="1823096" y="1900155"/>
                </a:moveTo>
                <a:cubicBezTo>
                  <a:pt x="1834437" y="1901402"/>
                  <a:pt x="1826189" y="1917611"/>
                  <a:pt x="1820347" y="1916987"/>
                </a:cubicBezTo>
                <a:cubicBezTo>
                  <a:pt x="1809006" y="1915740"/>
                  <a:pt x="1817254" y="1899844"/>
                  <a:pt x="1823096" y="1900155"/>
                </a:cubicBezTo>
                <a:close/>
                <a:moveTo>
                  <a:pt x="2019668" y="1891427"/>
                </a:moveTo>
                <a:cubicBezTo>
                  <a:pt x="2023104" y="1890492"/>
                  <a:pt x="2028603" y="1891739"/>
                  <a:pt x="2031352" y="1894233"/>
                </a:cubicBezTo>
                <a:cubicBezTo>
                  <a:pt x="2039256" y="1906389"/>
                  <a:pt x="2023791" y="1906701"/>
                  <a:pt x="2018637" y="1901402"/>
                </a:cubicBezTo>
                <a:cubicBezTo>
                  <a:pt x="2014513" y="1895480"/>
                  <a:pt x="2016231" y="1892363"/>
                  <a:pt x="2019668" y="1891427"/>
                </a:cubicBezTo>
                <a:close/>
                <a:moveTo>
                  <a:pt x="1924819" y="1882076"/>
                </a:moveTo>
                <a:cubicBezTo>
                  <a:pt x="1928255" y="1881141"/>
                  <a:pt x="1933410" y="1882388"/>
                  <a:pt x="1935816" y="1884882"/>
                </a:cubicBezTo>
                <a:cubicBezTo>
                  <a:pt x="1944407" y="1897038"/>
                  <a:pt x="1929286" y="1897662"/>
                  <a:pt x="1924131" y="1892363"/>
                </a:cubicBezTo>
                <a:cubicBezTo>
                  <a:pt x="1920007" y="1886129"/>
                  <a:pt x="1921382" y="1883011"/>
                  <a:pt x="1924819" y="1882076"/>
                </a:cubicBezTo>
                <a:close/>
                <a:moveTo>
                  <a:pt x="2057470" y="1854335"/>
                </a:moveTo>
                <a:cubicBezTo>
                  <a:pt x="2066061" y="1863686"/>
                  <a:pt x="2049909" y="1870232"/>
                  <a:pt x="2042693" y="1878024"/>
                </a:cubicBezTo>
                <a:cubicBezTo>
                  <a:pt x="2034101" y="1868673"/>
                  <a:pt x="2049909" y="1862127"/>
                  <a:pt x="2057470" y="1854335"/>
                </a:cubicBezTo>
                <a:close/>
                <a:moveTo>
                  <a:pt x="1874988" y="1854335"/>
                </a:moveTo>
                <a:cubicBezTo>
                  <a:pt x="1900419" y="1870855"/>
                  <a:pt x="1874988" y="1882388"/>
                  <a:pt x="1857118" y="1894856"/>
                </a:cubicBezTo>
                <a:cubicBezTo>
                  <a:pt x="1851620" y="1885817"/>
                  <a:pt x="1859524" y="1878336"/>
                  <a:pt x="1850245" y="1868985"/>
                </a:cubicBezTo>
                <a:cubicBezTo>
                  <a:pt x="1858149" y="1863997"/>
                  <a:pt x="1866741" y="1859010"/>
                  <a:pt x="1874988" y="1854335"/>
                </a:cubicBezTo>
                <a:close/>
                <a:moveTo>
                  <a:pt x="6887213" y="1798851"/>
                </a:moveTo>
                <a:cubicBezTo>
                  <a:pt x="6898554" y="1800098"/>
                  <a:pt x="6890650" y="1815995"/>
                  <a:pt x="6884808" y="1815371"/>
                </a:cubicBezTo>
                <a:cubicBezTo>
                  <a:pt x="6873811" y="1814436"/>
                  <a:pt x="6881371" y="1798228"/>
                  <a:pt x="6887213" y="1798851"/>
                </a:cubicBezTo>
                <a:close/>
                <a:moveTo>
                  <a:pt x="6693735" y="1774850"/>
                </a:moveTo>
                <a:cubicBezTo>
                  <a:pt x="6687893" y="1774226"/>
                  <a:pt x="6679989" y="1790747"/>
                  <a:pt x="6690985" y="1791682"/>
                </a:cubicBezTo>
                <a:cubicBezTo>
                  <a:pt x="6696828" y="1792305"/>
                  <a:pt x="6705075" y="1776097"/>
                  <a:pt x="6693735" y="1774850"/>
                </a:cubicBezTo>
                <a:close/>
                <a:moveTo>
                  <a:pt x="7006462" y="1734016"/>
                </a:moveTo>
                <a:cubicBezTo>
                  <a:pt x="7017459" y="1735263"/>
                  <a:pt x="7009211" y="1751784"/>
                  <a:pt x="7003369" y="1751160"/>
                </a:cubicBezTo>
                <a:cubicBezTo>
                  <a:pt x="6992372" y="1749913"/>
                  <a:pt x="7000276" y="1733705"/>
                  <a:pt x="7006462" y="1734016"/>
                </a:cubicBezTo>
                <a:close/>
                <a:moveTo>
                  <a:pt x="6875529" y="1715626"/>
                </a:moveTo>
                <a:cubicBezTo>
                  <a:pt x="6886869" y="1716873"/>
                  <a:pt x="6878965" y="1733081"/>
                  <a:pt x="6873123" y="1732458"/>
                </a:cubicBezTo>
                <a:cubicBezTo>
                  <a:pt x="6861783" y="1731523"/>
                  <a:pt x="6869687" y="1715002"/>
                  <a:pt x="6875529" y="1715626"/>
                </a:cubicBezTo>
                <a:close/>
                <a:moveTo>
                  <a:pt x="6960412" y="1706586"/>
                </a:moveTo>
                <a:cubicBezTo>
                  <a:pt x="6988935" y="1731523"/>
                  <a:pt x="6867281" y="1758329"/>
                  <a:pt x="6936356" y="1720925"/>
                </a:cubicBezTo>
                <a:cubicBezTo>
                  <a:pt x="6944261" y="1716249"/>
                  <a:pt x="6952165" y="1711262"/>
                  <a:pt x="6960412" y="1706586"/>
                </a:cubicBezTo>
                <a:close/>
                <a:moveTo>
                  <a:pt x="7137051" y="1697547"/>
                </a:moveTo>
                <a:cubicBezTo>
                  <a:pt x="7148049" y="1698482"/>
                  <a:pt x="7139801" y="1714691"/>
                  <a:pt x="7133959" y="1714067"/>
                </a:cubicBezTo>
                <a:cubicBezTo>
                  <a:pt x="7122961" y="1713132"/>
                  <a:pt x="7130865" y="1696923"/>
                  <a:pt x="7137051" y="1697547"/>
                </a:cubicBezTo>
                <a:close/>
                <a:moveTo>
                  <a:pt x="7362146" y="1688196"/>
                </a:moveTo>
                <a:cubicBezTo>
                  <a:pt x="7373143" y="1689131"/>
                  <a:pt x="7364895" y="1705339"/>
                  <a:pt x="7359053" y="1704716"/>
                </a:cubicBezTo>
                <a:cubicBezTo>
                  <a:pt x="7348057" y="1703469"/>
                  <a:pt x="7356304" y="1687572"/>
                  <a:pt x="7362146" y="1688196"/>
                </a:cubicBezTo>
                <a:close/>
                <a:moveTo>
                  <a:pt x="7290665" y="1651103"/>
                </a:moveTo>
                <a:cubicBezTo>
                  <a:pt x="7301663" y="1652350"/>
                  <a:pt x="7294103" y="1668558"/>
                  <a:pt x="7288260" y="1667935"/>
                </a:cubicBezTo>
                <a:cubicBezTo>
                  <a:pt x="7276919" y="1666688"/>
                  <a:pt x="7284823" y="1650791"/>
                  <a:pt x="7290665" y="1651103"/>
                </a:cubicBezTo>
                <a:close/>
                <a:moveTo>
                  <a:pt x="7338434" y="1642063"/>
                </a:moveTo>
                <a:cubicBezTo>
                  <a:pt x="7349431" y="1643310"/>
                  <a:pt x="7341527" y="1659207"/>
                  <a:pt x="7335685" y="1658895"/>
                </a:cubicBezTo>
                <a:cubicBezTo>
                  <a:pt x="7324344" y="1657649"/>
                  <a:pt x="7332592" y="1641440"/>
                  <a:pt x="7338434" y="1642063"/>
                </a:cubicBezTo>
                <a:close/>
                <a:moveTo>
                  <a:pt x="7409915" y="1595931"/>
                </a:moveTo>
                <a:cubicBezTo>
                  <a:pt x="7422973" y="1597178"/>
                  <a:pt x="7375205" y="1631465"/>
                  <a:pt x="7392045" y="1636453"/>
                </a:cubicBezTo>
                <a:cubicBezTo>
                  <a:pt x="7328811" y="1641752"/>
                  <a:pt x="7395825" y="1594372"/>
                  <a:pt x="7409915" y="1595931"/>
                </a:cubicBezTo>
                <a:close/>
                <a:moveTo>
                  <a:pt x="2285658" y="1595931"/>
                </a:moveTo>
                <a:cubicBezTo>
                  <a:pt x="2296654" y="1596866"/>
                  <a:pt x="2288750" y="1613075"/>
                  <a:pt x="2282908" y="1612451"/>
                </a:cubicBezTo>
                <a:cubicBezTo>
                  <a:pt x="2271568" y="1611205"/>
                  <a:pt x="2279815" y="1595308"/>
                  <a:pt x="2285658" y="1595931"/>
                </a:cubicBezTo>
                <a:close/>
                <a:moveTo>
                  <a:pt x="2226549" y="1586580"/>
                </a:moveTo>
                <a:cubicBezTo>
                  <a:pt x="2237546" y="1587827"/>
                  <a:pt x="2229298" y="1604035"/>
                  <a:pt x="2223456" y="1603412"/>
                </a:cubicBezTo>
                <a:cubicBezTo>
                  <a:pt x="2212459" y="1602165"/>
                  <a:pt x="2220363" y="1585956"/>
                  <a:pt x="2226549" y="1586580"/>
                </a:cubicBezTo>
                <a:close/>
                <a:moveTo>
                  <a:pt x="2694608" y="1577540"/>
                </a:moveTo>
                <a:cubicBezTo>
                  <a:pt x="2721757" y="1605906"/>
                  <a:pt x="2665741" y="1593437"/>
                  <a:pt x="2646497" y="1606529"/>
                </a:cubicBezTo>
                <a:cubicBezTo>
                  <a:pt x="2647871" y="1605594"/>
                  <a:pt x="2650620" y="1618374"/>
                  <a:pt x="2643403" y="1623361"/>
                </a:cubicBezTo>
                <a:cubicBezTo>
                  <a:pt x="2614537" y="1642375"/>
                  <a:pt x="2569861" y="1672922"/>
                  <a:pt x="2522437" y="1695677"/>
                </a:cubicBezTo>
                <a:cubicBezTo>
                  <a:pt x="2499412" y="1706586"/>
                  <a:pt x="2472607" y="1740250"/>
                  <a:pt x="2455080" y="1705963"/>
                </a:cubicBezTo>
                <a:cubicBezTo>
                  <a:pt x="2482916" y="1686949"/>
                  <a:pt x="2506629" y="1690066"/>
                  <a:pt x="2537557" y="1671675"/>
                </a:cubicBezTo>
                <a:cubicBezTo>
                  <a:pt x="2589106" y="1640505"/>
                  <a:pt x="2621753" y="1580034"/>
                  <a:pt x="2694608" y="1577540"/>
                </a:cubicBezTo>
                <a:close/>
                <a:moveTo>
                  <a:pt x="2427588" y="1558838"/>
                </a:moveTo>
                <a:cubicBezTo>
                  <a:pt x="2438585" y="1560085"/>
                  <a:pt x="2431024" y="1576294"/>
                  <a:pt x="2425182" y="1575670"/>
                </a:cubicBezTo>
                <a:cubicBezTo>
                  <a:pt x="2413841" y="1574423"/>
                  <a:pt x="2421745" y="1558215"/>
                  <a:pt x="2427588" y="1558838"/>
                </a:cubicBezTo>
                <a:close/>
                <a:moveTo>
                  <a:pt x="2321398" y="1549799"/>
                </a:moveTo>
                <a:cubicBezTo>
                  <a:pt x="2332395" y="1551045"/>
                  <a:pt x="2324147" y="1566942"/>
                  <a:pt x="2318305" y="1566319"/>
                </a:cubicBezTo>
                <a:cubicBezTo>
                  <a:pt x="2307308" y="1565384"/>
                  <a:pt x="2315212" y="1549175"/>
                  <a:pt x="2321398" y="1549799"/>
                </a:cubicBezTo>
                <a:close/>
                <a:moveTo>
                  <a:pt x="7026051" y="1531408"/>
                </a:moveTo>
                <a:cubicBezTo>
                  <a:pt x="7051137" y="1534525"/>
                  <a:pt x="7070726" y="1569748"/>
                  <a:pt x="7098219" y="1557591"/>
                </a:cubicBezTo>
                <a:cubicBezTo>
                  <a:pt x="7110590" y="1593437"/>
                  <a:pt x="7122618" y="1623049"/>
                  <a:pt x="7161107" y="1640193"/>
                </a:cubicBezTo>
                <a:cubicBezTo>
                  <a:pt x="7196161" y="1626166"/>
                  <a:pt x="7231557" y="1543253"/>
                  <a:pt x="7279325" y="1584398"/>
                </a:cubicBezTo>
                <a:cubicBezTo>
                  <a:pt x="7231213" y="1607776"/>
                  <a:pt x="7242554" y="1596866"/>
                  <a:pt x="7194785" y="1635206"/>
                </a:cubicBezTo>
                <a:cubicBezTo>
                  <a:pt x="7177947" y="1648921"/>
                  <a:pt x="7142550" y="1657337"/>
                  <a:pt x="7155265" y="1673546"/>
                </a:cubicBezTo>
                <a:cubicBezTo>
                  <a:pt x="7098219" y="1688507"/>
                  <a:pt x="7043233" y="1693183"/>
                  <a:pt x="6984811" y="1715937"/>
                </a:cubicBezTo>
                <a:cubicBezTo>
                  <a:pt x="6975877" y="1700976"/>
                  <a:pt x="7007493" y="1689754"/>
                  <a:pt x="7023989" y="1677286"/>
                </a:cubicBezTo>
                <a:cubicBezTo>
                  <a:pt x="7008524" y="1638011"/>
                  <a:pt x="6977595" y="1693806"/>
                  <a:pt x="6962474" y="1654532"/>
                </a:cubicBezTo>
                <a:cubicBezTo>
                  <a:pt x="6983781" y="1635206"/>
                  <a:pt x="7000620" y="1641440"/>
                  <a:pt x="7020209" y="1634582"/>
                </a:cubicBezTo>
                <a:cubicBezTo>
                  <a:pt x="7032580" y="1624920"/>
                  <a:pt x="7013335" y="1611205"/>
                  <a:pt x="7004057" y="1599048"/>
                </a:cubicBezTo>
                <a:cubicBezTo>
                  <a:pt x="7029143" y="1579099"/>
                  <a:pt x="7054917" y="1559150"/>
                  <a:pt x="7015397" y="1532655"/>
                </a:cubicBezTo>
                <a:cubicBezTo>
                  <a:pt x="7019177" y="1531408"/>
                  <a:pt x="7022614" y="1531096"/>
                  <a:pt x="7026051" y="1531408"/>
                </a:cubicBezTo>
                <a:close/>
                <a:moveTo>
                  <a:pt x="2332738" y="1522057"/>
                </a:moveTo>
                <a:cubicBezTo>
                  <a:pt x="2344079" y="1523304"/>
                  <a:pt x="2336175" y="1539512"/>
                  <a:pt x="2330333" y="1538889"/>
                </a:cubicBezTo>
                <a:cubicBezTo>
                  <a:pt x="2319336" y="1537954"/>
                  <a:pt x="2326896" y="1521433"/>
                  <a:pt x="2332738" y="1522057"/>
                </a:cubicBezTo>
                <a:close/>
                <a:moveTo>
                  <a:pt x="2626565" y="1513017"/>
                </a:moveTo>
                <a:cubicBezTo>
                  <a:pt x="2630001" y="1513017"/>
                  <a:pt x="2632750" y="1514264"/>
                  <a:pt x="2635156" y="1516758"/>
                </a:cubicBezTo>
                <a:cubicBezTo>
                  <a:pt x="2643403" y="1533590"/>
                  <a:pt x="2623815" y="1522057"/>
                  <a:pt x="2611100" y="1531096"/>
                </a:cubicBezTo>
                <a:cubicBezTo>
                  <a:pt x="2604571" y="1520810"/>
                  <a:pt x="2616255" y="1512394"/>
                  <a:pt x="2626565" y="1513017"/>
                </a:cubicBezTo>
                <a:close/>
                <a:moveTo>
                  <a:pt x="7278981" y="1503666"/>
                </a:moveTo>
                <a:cubicBezTo>
                  <a:pt x="7289979" y="1504601"/>
                  <a:pt x="7282075" y="1521122"/>
                  <a:pt x="7276232" y="1520498"/>
                </a:cubicBezTo>
                <a:cubicBezTo>
                  <a:pt x="7264891" y="1519251"/>
                  <a:pt x="7272795" y="1503043"/>
                  <a:pt x="7278981" y="1503666"/>
                </a:cubicBezTo>
                <a:close/>
                <a:moveTo>
                  <a:pt x="2420714" y="1476236"/>
                </a:moveTo>
                <a:cubicBezTo>
                  <a:pt x="2427244" y="1475613"/>
                  <a:pt x="2433430" y="1475924"/>
                  <a:pt x="2439616" y="1478106"/>
                </a:cubicBezTo>
                <a:cubicBezTo>
                  <a:pt x="2481885" y="1514888"/>
                  <a:pt x="2372259" y="1546058"/>
                  <a:pt x="2360231" y="1495250"/>
                </a:cubicBezTo>
                <a:cubicBezTo>
                  <a:pt x="2380163" y="1489328"/>
                  <a:pt x="2401126" y="1478106"/>
                  <a:pt x="2420714" y="1476236"/>
                </a:cubicBezTo>
                <a:close/>
                <a:moveTo>
                  <a:pt x="6890307" y="1446936"/>
                </a:moveTo>
                <a:cubicBezTo>
                  <a:pt x="6851129" y="1455664"/>
                  <a:pt x="6815045" y="1498056"/>
                  <a:pt x="6769339" y="1519563"/>
                </a:cubicBezTo>
                <a:cubicBezTo>
                  <a:pt x="6751125" y="1527668"/>
                  <a:pt x="6738754" y="1511771"/>
                  <a:pt x="6726039" y="1515199"/>
                </a:cubicBezTo>
                <a:cubicBezTo>
                  <a:pt x="6692017" y="1523927"/>
                  <a:pt x="6711605" y="1577852"/>
                  <a:pt x="6677583" y="1544188"/>
                </a:cubicBezTo>
                <a:cubicBezTo>
                  <a:pt x="6650435" y="1524550"/>
                  <a:pt x="6738067" y="1516134"/>
                  <a:pt x="6686175" y="1494003"/>
                </a:cubicBezTo>
                <a:cubicBezTo>
                  <a:pt x="6639437" y="1508965"/>
                  <a:pt x="6663493" y="1531408"/>
                  <a:pt x="6644249" y="1549487"/>
                </a:cubicBezTo>
                <a:cubicBezTo>
                  <a:pt x="6609539" y="1583463"/>
                  <a:pt x="6615725" y="1568501"/>
                  <a:pt x="6581015" y="1602477"/>
                </a:cubicBezTo>
                <a:cubicBezTo>
                  <a:pt x="6593387" y="1623673"/>
                  <a:pt x="6578267" y="1641752"/>
                  <a:pt x="6603009" y="1663883"/>
                </a:cubicBezTo>
                <a:cubicBezTo>
                  <a:pt x="6632564" y="1635518"/>
                  <a:pt x="6642874" y="1649856"/>
                  <a:pt x="6673115" y="1637076"/>
                </a:cubicBezTo>
                <a:cubicBezTo>
                  <a:pt x="6673115" y="1637076"/>
                  <a:pt x="6663149" y="1625231"/>
                  <a:pt x="6675865" y="1620556"/>
                </a:cubicBezTo>
                <a:cubicBezTo>
                  <a:pt x="6681019" y="1618686"/>
                  <a:pt x="6686518" y="1634582"/>
                  <a:pt x="6697171" y="1622738"/>
                </a:cubicBezTo>
                <a:cubicBezTo>
                  <a:pt x="6703701" y="1614945"/>
                  <a:pt x="6683769" y="1588450"/>
                  <a:pt x="6715041" y="1581904"/>
                </a:cubicBezTo>
                <a:cubicBezTo>
                  <a:pt x="6792021" y="1599360"/>
                  <a:pt x="6847693" y="1488704"/>
                  <a:pt x="6906458" y="1482470"/>
                </a:cubicBezTo>
                <a:cubicBezTo>
                  <a:pt x="6895117" y="1470002"/>
                  <a:pt x="6908863" y="1460027"/>
                  <a:pt x="6890307" y="1446936"/>
                </a:cubicBezTo>
                <a:close/>
                <a:moveTo>
                  <a:pt x="2731380" y="1439143"/>
                </a:moveTo>
                <a:cubicBezTo>
                  <a:pt x="2734816" y="1438208"/>
                  <a:pt x="2739627" y="1439455"/>
                  <a:pt x="2742377" y="1442260"/>
                </a:cubicBezTo>
                <a:cubicBezTo>
                  <a:pt x="2750624" y="1454417"/>
                  <a:pt x="2735504" y="1454729"/>
                  <a:pt x="2730349" y="1449430"/>
                </a:cubicBezTo>
                <a:cubicBezTo>
                  <a:pt x="2726225" y="1443507"/>
                  <a:pt x="2727943" y="1440390"/>
                  <a:pt x="2731380" y="1439143"/>
                </a:cubicBezTo>
                <a:close/>
                <a:moveTo>
                  <a:pt x="6138730" y="1437273"/>
                </a:moveTo>
                <a:cubicBezTo>
                  <a:pt x="6135294" y="1438208"/>
                  <a:pt x="6133576" y="1441325"/>
                  <a:pt x="6137700" y="1447559"/>
                </a:cubicBezTo>
                <a:cubicBezTo>
                  <a:pt x="6142854" y="1452547"/>
                  <a:pt x="6157975" y="1452235"/>
                  <a:pt x="6149727" y="1440390"/>
                </a:cubicBezTo>
                <a:cubicBezTo>
                  <a:pt x="6146978" y="1437585"/>
                  <a:pt x="6142167" y="1436338"/>
                  <a:pt x="6138730" y="1437273"/>
                </a:cubicBezTo>
                <a:close/>
                <a:moveTo>
                  <a:pt x="2529653" y="1420753"/>
                </a:moveTo>
                <a:cubicBezTo>
                  <a:pt x="2533090" y="1441013"/>
                  <a:pt x="2504223" y="1457846"/>
                  <a:pt x="2487727" y="1475924"/>
                </a:cubicBezTo>
                <a:cubicBezTo>
                  <a:pt x="2458860" y="1449741"/>
                  <a:pt x="2508690" y="1417947"/>
                  <a:pt x="2529653" y="1420753"/>
                </a:cubicBezTo>
                <a:close/>
                <a:moveTo>
                  <a:pt x="2357138" y="1420753"/>
                </a:moveTo>
                <a:cubicBezTo>
                  <a:pt x="2368135" y="1421688"/>
                  <a:pt x="2359887" y="1437896"/>
                  <a:pt x="2354045" y="1437273"/>
                </a:cubicBezTo>
                <a:cubicBezTo>
                  <a:pt x="2342704" y="1436338"/>
                  <a:pt x="2350952" y="1420129"/>
                  <a:pt x="2357138" y="1420753"/>
                </a:cubicBezTo>
                <a:close/>
                <a:moveTo>
                  <a:pt x="6611257" y="1418882"/>
                </a:moveTo>
                <a:cubicBezTo>
                  <a:pt x="6567957" y="1414830"/>
                  <a:pt x="6592013" y="1436961"/>
                  <a:pt x="6572425" y="1457222"/>
                </a:cubicBezTo>
                <a:cubicBezTo>
                  <a:pt x="6563489" y="1445066"/>
                  <a:pt x="6553179" y="1441949"/>
                  <a:pt x="6541495" y="1445689"/>
                </a:cubicBezTo>
                <a:cubicBezTo>
                  <a:pt x="6555929" y="1456910"/>
                  <a:pt x="6520532" y="1503666"/>
                  <a:pt x="6566926" y="1490575"/>
                </a:cubicBezTo>
                <a:cubicBezTo>
                  <a:pt x="6564177" y="1479042"/>
                  <a:pt x="6560740" y="1467197"/>
                  <a:pt x="6572425" y="1457222"/>
                </a:cubicBezTo>
                <a:cubicBezTo>
                  <a:pt x="6597511" y="1477171"/>
                  <a:pt x="6631533" y="1431039"/>
                  <a:pt x="6611257" y="1418882"/>
                </a:cubicBezTo>
                <a:close/>
                <a:moveTo>
                  <a:pt x="6938762" y="1417947"/>
                </a:moveTo>
                <a:cubicBezTo>
                  <a:pt x="6930857" y="1422935"/>
                  <a:pt x="6922610" y="1427610"/>
                  <a:pt x="6914362" y="1432286"/>
                </a:cubicBezTo>
                <a:cubicBezTo>
                  <a:pt x="6920548" y="1438832"/>
                  <a:pt x="6927077" y="1445066"/>
                  <a:pt x="6933263" y="1451300"/>
                </a:cubicBezTo>
                <a:cubicBezTo>
                  <a:pt x="6941511" y="1446313"/>
                  <a:pt x="6949071" y="1441637"/>
                  <a:pt x="6957319" y="1436650"/>
                </a:cubicBezTo>
                <a:cubicBezTo>
                  <a:pt x="6951133" y="1430415"/>
                  <a:pt x="6945291" y="1424493"/>
                  <a:pt x="6938762" y="1417947"/>
                </a:cubicBezTo>
                <a:close/>
                <a:moveTo>
                  <a:pt x="2622441" y="1411713"/>
                </a:moveTo>
                <a:cubicBezTo>
                  <a:pt x="2631375" y="1410778"/>
                  <a:pt x="2640998" y="1413895"/>
                  <a:pt x="2650964" y="1423870"/>
                </a:cubicBezTo>
                <a:cubicBezTo>
                  <a:pt x="2642373" y="1431974"/>
                  <a:pt x="2635843" y="1427298"/>
                  <a:pt x="2629314" y="1421999"/>
                </a:cubicBezTo>
                <a:cubicBezTo>
                  <a:pt x="2611443" y="1426675"/>
                  <a:pt x="2639623" y="1442260"/>
                  <a:pt x="2636187" y="1447871"/>
                </a:cubicBezTo>
                <a:cubicBezTo>
                  <a:pt x="2617973" y="1475613"/>
                  <a:pt x="2517969" y="1533278"/>
                  <a:pt x="2490820" y="1535460"/>
                </a:cubicBezTo>
                <a:cubicBezTo>
                  <a:pt x="2452674" y="1517070"/>
                  <a:pt x="2519687" y="1506160"/>
                  <a:pt x="2520375" y="1487458"/>
                </a:cubicBezTo>
                <a:cubicBezTo>
                  <a:pt x="2521406" y="1460963"/>
                  <a:pt x="2537214" y="1478730"/>
                  <a:pt x="2556802" y="1465638"/>
                </a:cubicBezTo>
                <a:cubicBezTo>
                  <a:pt x="2570549" y="1455975"/>
                  <a:pt x="2594604" y="1414519"/>
                  <a:pt x="2622441" y="1411713"/>
                </a:cubicBezTo>
                <a:close/>
                <a:moveTo>
                  <a:pt x="1901106" y="1402362"/>
                </a:moveTo>
                <a:cubicBezTo>
                  <a:pt x="1904543" y="1401427"/>
                  <a:pt x="1909354" y="1402674"/>
                  <a:pt x="1912103" y="1405479"/>
                </a:cubicBezTo>
                <a:cubicBezTo>
                  <a:pt x="1920351" y="1417324"/>
                  <a:pt x="1905230" y="1417636"/>
                  <a:pt x="1900075" y="1412337"/>
                </a:cubicBezTo>
                <a:cubicBezTo>
                  <a:pt x="1895951" y="1406414"/>
                  <a:pt x="1897670" y="1403297"/>
                  <a:pt x="1901106" y="1402362"/>
                </a:cubicBezTo>
                <a:close/>
                <a:moveTo>
                  <a:pt x="5164122" y="1399868"/>
                </a:moveTo>
                <a:cubicBezTo>
                  <a:pt x="5158279" y="1399245"/>
                  <a:pt x="5150375" y="1415454"/>
                  <a:pt x="5161372" y="1416700"/>
                </a:cubicBezTo>
                <a:cubicBezTo>
                  <a:pt x="5167214" y="1417324"/>
                  <a:pt x="5175462" y="1400804"/>
                  <a:pt x="5164122" y="1399868"/>
                </a:cubicBezTo>
                <a:close/>
                <a:moveTo>
                  <a:pt x="6987217" y="1388959"/>
                </a:moveTo>
                <a:cubicBezTo>
                  <a:pt x="6981375" y="1388335"/>
                  <a:pt x="6973471" y="1404544"/>
                  <a:pt x="6984468" y="1405479"/>
                </a:cubicBezTo>
                <a:cubicBezTo>
                  <a:pt x="6990654" y="1406102"/>
                  <a:pt x="6998215" y="1389894"/>
                  <a:pt x="6987217" y="1388959"/>
                </a:cubicBezTo>
                <a:close/>
                <a:moveTo>
                  <a:pt x="6022231" y="1374932"/>
                </a:moveTo>
                <a:cubicBezTo>
                  <a:pt x="6014671" y="1373062"/>
                  <a:pt x="6009516" y="1374620"/>
                  <a:pt x="6017420" y="1384283"/>
                </a:cubicBezTo>
                <a:cubicBezTo>
                  <a:pt x="5993020" y="1391141"/>
                  <a:pt x="6035977" y="1403609"/>
                  <a:pt x="6038727" y="1386465"/>
                </a:cubicBezTo>
                <a:cubicBezTo>
                  <a:pt x="6039414" y="1381790"/>
                  <a:pt x="6029791" y="1376490"/>
                  <a:pt x="6022231" y="1374932"/>
                </a:cubicBezTo>
                <a:close/>
                <a:moveTo>
                  <a:pt x="5207422" y="1374309"/>
                </a:moveTo>
                <a:cubicBezTo>
                  <a:pt x="5181648" y="1372750"/>
                  <a:pt x="5157248" y="1404544"/>
                  <a:pt x="5207079" y="1404232"/>
                </a:cubicBezTo>
                <a:cubicBezTo>
                  <a:pt x="5198487" y="1404232"/>
                  <a:pt x="5214639" y="1380231"/>
                  <a:pt x="5231478" y="1389582"/>
                </a:cubicBezTo>
                <a:cubicBezTo>
                  <a:pt x="5225292" y="1379296"/>
                  <a:pt x="5216014" y="1374932"/>
                  <a:pt x="5207422" y="1374309"/>
                </a:cubicBezTo>
                <a:close/>
                <a:moveTo>
                  <a:pt x="2582233" y="1374309"/>
                </a:moveTo>
                <a:cubicBezTo>
                  <a:pt x="2593573" y="1375555"/>
                  <a:pt x="2585326" y="1391764"/>
                  <a:pt x="2579140" y="1391141"/>
                </a:cubicBezTo>
                <a:cubicBezTo>
                  <a:pt x="2568143" y="1390206"/>
                  <a:pt x="2576391" y="1373685"/>
                  <a:pt x="2582233" y="1374309"/>
                </a:cubicBezTo>
                <a:close/>
                <a:moveTo>
                  <a:pt x="6250762" y="1337527"/>
                </a:moveTo>
                <a:cubicBezTo>
                  <a:pt x="6323961" y="1339398"/>
                  <a:pt x="6245608" y="1391452"/>
                  <a:pt x="6250762" y="1337527"/>
                </a:cubicBezTo>
                <a:close/>
                <a:moveTo>
                  <a:pt x="5294711" y="1336592"/>
                </a:moveTo>
                <a:cubicBezTo>
                  <a:pt x="5288525" y="1335969"/>
                  <a:pt x="5280621" y="1352177"/>
                  <a:pt x="5291618" y="1353424"/>
                </a:cubicBezTo>
                <a:cubicBezTo>
                  <a:pt x="5297460" y="1354048"/>
                  <a:pt x="5305708" y="1337839"/>
                  <a:pt x="5294711" y="1336592"/>
                </a:cubicBezTo>
                <a:close/>
                <a:moveTo>
                  <a:pt x="6102303" y="1333475"/>
                </a:moveTo>
                <a:cubicBezTo>
                  <a:pt x="6096461" y="1332852"/>
                  <a:pt x="6088213" y="1349060"/>
                  <a:pt x="6099210" y="1350307"/>
                </a:cubicBezTo>
                <a:cubicBezTo>
                  <a:pt x="6105052" y="1350619"/>
                  <a:pt x="6113300" y="1334722"/>
                  <a:pt x="6102303" y="1333475"/>
                </a:cubicBezTo>
                <a:close/>
                <a:moveTo>
                  <a:pt x="6551461" y="1319448"/>
                </a:moveTo>
                <a:cubicBezTo>
                  <a:pt x="6507473" y="1324747"/>
                  <a:pt x="6491322" y="1352489"/>
                  <a:pt x="6476201" y="1379608"/>
                </a:cubicBezTo>
                <a:cubicBezTo>
                  <a:pt x="6455238" y="1370568"/>
                  <a:pt x="6462455" y="1389582"/>
                  <a:pt x="6476201" y="1379608"/>
                </a:cubicBezTo>
                <a:cubicBezTo>
                  <a:pt x="6488572" y="1392076"/>
                  <a:pt x="6500944" y="1404856"/>
                  <a:pt x="6513315" y="1417324"/>
                </a:cubicBezTo>
                <a:cubicBezTo>
                  <a:pt x="6566582" y="1376490"/>
                  <a:pt x="6570019" y="1374309"/>
                  <a:pt x="6634626" y="1344697"/>
                </a:cubicBezTo>
                <a:cubicBezTo>
                  <a:pt x="6625347" y="1318513"/>
                  <a:pt x="6605071" y="1342515"/>
                  <a:pt x="6592013" y="1340333"/>
                </a:cubicBezTo>
                <a:cubicBezTo>
                  <a:pt x="6586858" y="1339709"/>
                  <a:pt x="6554898" y="1319137"/>
                  <a:pt x="6551461" y="1319448"/>
                </a:cubicBezTo>
                <a:close/>
                <a:moveTo>
                  <a:pt x="6007110" y="1315396"/>
                </a:moveTo>
                <a:cubicBezTo>
                  <a:pt x="6001268" y="1314773"/>
                  <a:pt x="5993020" y="1330982"/>
                  <a:pt x="6004017" y="1332228"/>
                </a:cubicBezTo>
                <a:cubicBezTo>
                  <a:pt x="6009859" y="1332852"/>
                  <a:pt x="6018107" y="1316643"/>
                  <a:pt x="6007110" y="1315396"/>
                </a:cubicBezTo>
                <a:close/>
                <a:moveTo>
                  <a:pt x="2185654" y="1301058"/>
                </a:moveTo>
                <a:cubicBezTo>
                  <a:pt x="2189090" y="1300123"/>
                  <a:pt x="2194245" y="1301370"/>
                  <a:pt x="2196994" y="1303863"/>
                </a:cubicBezTo>
                <a:cubicBezTo>
                  <a:pt x="2205242" y="1316020"/>
                  <a:pt x="2189778" y="1316331"/>
                  <a:pt x="2184623" y="1311032"/>
                </a:cubicBezTo>
                <a:cubicBezTo>
                  <a:pt x="2180499" y="1305110"/>
                  <a:pt x="2182217" y="1301993"/>
                  <a:pt x="2185654" y="1301058"/>
                </a:cubicBezTo>
                <a:close/>
                <a:moveTo>
                  <a:pt x="2034101" y="1300746"/>
                </a:moveTo>
                <a:cubicBezTo>
                  <a:pt x="2043380" y="1300123"/>
                  <a:pt x="2052315" y="1303863"/>
                  <a:pt x="2059875" y="1312903"/>
                </a:cubicBezTo>
                <a:cubicBezTo>
                  <a:pt x="2047847" y="1320072"/>
                  <a:pt x="2035476" y="1327241"/>
                  <a:pt x="2023448" y="1334410"/>
                </a:cubicBezTo>
                <a:cubicBezTo>
                  <a:pt x="2017262" y="1328176"/>
                  <a:pt x="2010733" y="1321942"/>
                  <a:pt x="2004547" y="1315708"/>
                </a:cubicBezTo>
                <a:cubicBezTo>
                  <a:pt x="2014856" y="1306669"/>
                  <a:pt x="2024822" y="1301370"/>
                  <a:pt x="2034101" y="1300746"/>
                </a:cubicBezTo>
                <a:close/>
                <a:moveTo>
                  <a:pt x="6256261" y="1291395"/>
                </a:moveTo>
                <a:cubicBezTo>
                  <a:pt x="6264852" y="1300746"/>
                  <a:pt x="6248700" y="1307604"/>
                  <a:pt x="6241484" y="1315396"/>
                </a:cubicBezTo>
                <a:cubicBezTo>
                  <a:pt x="6232549" y="1306045"/>
                  <a:pt x="6249044" y="1299188"/>
                  <a:pt x="6256261" y="1291395"/>
                </a:cubicBezTo>
                <a:close/>
                <a:moveTo>
                  <a:pt x="5936661" y="1290148"/>
                </a:moveTo>
                <a:cubicBezTo>
                  <a:pt x="5930818" y="1288901"/>
                  <a:pt x="5927382" y="1291395"/>
                  <a:pt x="5933568" y="1299499"/>
                </a:cubicBezTo>
                <a:cubicBezTo>
                  <a:pt x="5941472" y="1310409"/>
                  <a:pt x="5966902" y="1318202"/>
                  <a:pt x="5954874" y="1301681"/>
                </a:cubicBezTo>
                <a:cubicBezTo>
                  <a:pt x="5950751" y="1296071"/>
                  <a:pt x="5942503" y="1291395"/>
                  <a:pt x="5936661" y="1290148"/>
                </a:cubicBezTo>
                <a:close/>
                <a:moveTo>
                  <a:pt x="2249917" y="1273004"/>
                </a:moveTo>
                <a:cubicBezTo>
                  <a:pt x="2260914" y="1274251"/>
                  <a:pt x="2253354" y="1290148"/>
                  <a:pt x="2247168" y="1289525"/>
                </a:cubicBezTo>
                <a:cubicBezTo>
                  <a:pt x="2236515" y="1288590"/>
                  <a:pt x="2244075" y="1272381"/>
                  <a:pt x="2249917" y="1273004"/>
                </a:cubicBezTo>
                <a:close/>
                <a:moveTo>
                  <a:pt x="6550774" y="1265835"/>
                </a:moveTo>
                <a:cubicBezTo>
                  <a:pt x="6540465" y="1265523"/>
                  <a:pt x="6529123" y="1273628"/>
                  <a:pt x="6535653" y="1283914"/>
                </a:cubicBezTo>
                <a:cubicBezTo>
                  <a:pt x="6548369" y="1274875"/>
                  <a:pt x="6568301" y="1286408"/>
                  <a:pt x="6560053" y="1269576"/>
                </a:cubicBezTo>
                <a:cubicBezTo>
                  <a:pt x="6557647" y="1267394"/>
                  <a:pt x="6554211" y="1265835"/>
                  <a:pt x="6550774" y="1265835"/>
                </a:cubicBezTo>
                <a:close/>
                <a:moveTo>
                  <a:pt x="3038608" y="1261783"/>
                </a:moveTo>
                <a:cubicBezTo>
                  <a:pt x="3032766" y="1261160"/>
                  <a:pt x="3024518" y="1277368"/>
                  <a:pt x="3035515" y="1278615"/>
                </a:cubicBezTo>
                <a:cubicBezTo>
                  <a:pt x="3041701" y="1278927"/>
                  <a:pt x="3049605" y="1262718"/>
                  <a:pt x="3038608" y="1261783"/>
                </a:cubicBezTo>
                <a:close/>
                <a:moveTo>
                  <a:pt x="6647341" y="1250873"/>
                </a:moveTo>
                <a:cubicBezTo>
                  <a:pt x="6616069" y="1253055"/>
                  <a:pt x="6567957" y="1293265"/>
                  <a:pt x="6575861" y="1304798"/>
                </a:cubicBezTo>
                <a:cubicBezTo>
                  <a:pt x="6604041" y="1308539"/>
                  <a:pt x="6638063" y="1282667"/>
                  <a:pt x="6670367" y="1263342"/>
                </a:cubicBezTo>
                <a:cubicBezTo>
                  <a:pt x="6666243" y="1253367"/>
                  <a:pt x="6657651" y="1249938"/>
                  <a:pt x="6647341" y="1250873"/>
                </a:cubicBezTo>
                <a:close/>
                <a:moveTo>
                  <a:pt x="6983437" y="1248691"/>
                </a:moveTo>
                <a:cubicBezTo>
                  <a:pt x="6974159" y="1249003"/>
                  <a:pt x="6964879" y="1251808"/>
                  <a:pt x="6954570" y="1258354"/>
                </a:cubicBezTo>
                <a:cubicBezTo>
                  <a:pt x="6924328" y="1231548"/>
                  <a:pt x="6913331" y="1297317"/>
                  <a:pt x="6954570" y="1258354"/>
                </a:cubicBezTo>
                <a:cubicBezTo>
                  <a:pt x="6957663" y="1261471"/>
                  <a:pt x="6960412" y="1264588"/>
                  <a:pt x="6963849" y="1267705"/>
                </a:cubicBezTo>
                <a:cubicBezTo>
                  <a:pt x="6978283" y="1267082"/>
                  <a:pt x="6993059" y="1265835"/>
                  <a:pt x="7009211" y="1255549"/>
                </a:cubicBezTo>
                <a:cubicBezTo>
                  <a:pt x="7030175" y="1264900"/>
                  <a:pt x="7022957" y="1245886"/>
                  <a:pt x="7009211" y="1255549"/>
                </a:cubicBezTo>
                <a:cubicBezTo>
                  <a:pt x="7000963" y="1251185"/>
                  <a:pt x="6992372" y="1248691"/>
                  <a:pt x="6983437" y="1248691"/>
                </a:cubicBezTo>
                <a:close/>
                <a:moveTo>
                  <a:pt x="6306778" y="1245263"/>
                </a:moveTo>
                <a:cubicBezTo>
                  <a:pt x="6317775" y="1246509"/>
                  <a:pt x="6309528" y="1262406"/>
                  <a:pt x="6303685" y="1262095"/>
                </a:cubicBezTo>
                <a:cubicBezTo>
                  <a:pt x="6292688" y="1260848"/>
                  <a:pt x="6300593" y="1244951"/>
                  <a:pt x="6306778" y="1245263"/>
                </a:cubicBezTo>
                <a:close/>
                <a:moveTo>
                  <a:pt x="6871749" y="1238717"/>
                </a:moveTo>
                <a:cubicBezTo>
                  <a:pt x="6861439" y="1238093"/>
                  <a:pt x="6850099" y="1246821"/>
                  <a:pt x="6856628" y="1256796"/>
                </a:cubicBezTo>
                <a:cubicBezTo>
                  <a:pt x="6869343" y="1247756"/>
                  <a:pt x="6888931" y="1259289"/>
                  <a:pt x="6880684" y="1242457"/>
                </a:cubicBezTo>
                <a:cubicBezTo>
                  <a:pt x="6878279" y="1239964"/>
                  <a:pt x="6875185" y="1238717"/>
                  <a:pt x="6871749" y="1238717"/>
                </a:cubicBezTo>
                <a:close/>
                <a:moveTo>
                  <a:pt x="6341831" y="1236223"/>
                </a:moveTo>
                <a:cubicBezTo>
                  <a:pt x="6352828" y="1237158"/>
                  <a:pt x="6345268" y="1253367"/>
                  <a:pt x="6339082" y="1252744"/>
                </a:cubicBezTo>
                <a:cubicBezTo>
                  <a:pt x="6328429" y="1251497"/>
                  <a:pt x="6335989" y="1235288"/>
                  <a:pt x="6341831" y="1236223"/>
                </a:cubicBezTo>
                <a:close/>
                <a:moveTo>
                  <a:pt x="6165879" y="1236223"/>
                </a:moveTo>
                <a:cubicBezTo>
                  <a:pt x="6177220" y="1251497"/>
                  <a:pt x="6145260" y="1262406"/>
                  <a:pt x="6127046" y="1274875"/>
                </a:cubicBezTo>
                <a:cubicBezTo>
                  <a:pt x="6117424" y="1265212"/>
                  <a:pt x="6125672" y="1257419"/>
                  <a:pt x="6120173" y="1248691"/>
                </a:cubicBezTo>
                <a:cubicBezTo>
                  <a:pt x="6136669" y="1238405"/>
                  <a:pt x="6151102" y="1236847"/>
                  <a:pt x="6165879" y="1236223"/>
                </a:cubicBezTo>
                <a:close/>
                <a:moveTo>
                  <a:pt x="2368135" y="1226872"/>
                </a:moveTo>
                <a:cubicBezTo>
                  <a:pt x="2371572" y="1247133"/>
                  <a:pt x="2342704" y="1263965"/>
                  <a:pt x="2326209" y="1282044"/>
                </a:cubicBezTo>
                <a:cubicBezTo>
                  <a:pt x="2327240" y="1268017"/>
                  <a:pt x="2318305" y="1252744"/>
                  <a:pt x="2301122" y="1237158"/>
                </a:cubicBezTo>
                <a:cubicBezTo>
                  <a:pt x="2323803" y="1231236"/>
                  <a:pt x="2345454" y="1232795"/>
                  <a:pt x="2368135" y="1226872"/>
                </a:cubicBezTo>
                <a:close/>
                <a:moveTo>
                  <a:pt x="2179124" y="1226872"/>
                </a:moveTo>
                <a:cubicBezTo>
                  <a:pt x="2190121" y="1228119"/>
                  <a:pt x="2181873" y="1244327"/>
                  <a:pt x="2176031" y="1243704"/>
                </a:cubicBezTo>
                <a:cubicBezTo>
                  <a:pt x="2165034" y="1242457"/>
                  <a:pt x="2172938" y="1226560"/>
                  <a:pt x="2179124" y="1226872"/>
                </a:cubicBezTo>
                <a:close/>
                <a:moveTo>
                  <a:pt x="2460922" y="1217521"/>
                </a:moveTo>
                <a:cubicBezTo>
                  <a:pt x="2469514" y="1226872"/>
                  <a:pt x="2453362" y="1234041"/>
                  <a:pt x="2445801" y="1241522"/>
                </a:cubicBezTo>
                <a:cubicBezTo>
                  <a:pt x="2437210" y="1232483"/>
                  <a:pt x="2453362" y="1225313"/>
                  <a:pt x="2460922" y="1217521"/>
                </a:cubicBezTo>
                <a:close/>
                <a:moveTo>
                  <a:pt x="6766933" y="1205364"/>
                </a:moveTo>
                <a:cubicBezTo>
                  <a:pt x="6760748" y="1205053"/>
                  <a:pt x="6753187" y="1220950"/>
                  <a:pt x="6764185" y="1222196"/>
                </a:cubicBezTo>
                <a:cubicBezTo>
                  <a:pt x="6770027" y="1222820"/>
                  <a:pt x="6777931" y="1206611"/>
                  <a:pt x="6766933" y="1205364"/>
                </a:cubicBezTo>
                <a:close/>
                <a:moveTo>
                  <a:pt x="2633781" y="1203806"/>
                </a:moveTo>
                <a:cubicBezTo>
                  <a:pt x="2625533" y="1208481"/>
                  <a:pt x="2617629" y="1213469"/>
                  <a:pt x="2609725" y="1218144"/>
                </a:cubicBezTo>
                <a:cubicBezTo>
                  <a:pt x="2615911" y="1224378"/>
                  <a:pt x="2622097" y="1230924"/>
                  <a:pt x="2628283" y="1237158"/>
                </a:cubicBezTo>
                <a:cubicBezTo>
                  <a:pt x="2636187" y="1232483"/>
                  <a:pt x="2644435" y="1227495"/>
                  <a:pt x="2652682" y="1222820"/>
                </a:cubicBezTo>
                <a:cubicBezTo>
                  <a:pt x="2646153" y="1216274"/>
                  <a:pt x="2639967" y="1210040"/>
                  <a:pt x="2633781" y="1203806"/>
                </a:cubicBezTo>
                <a:close/>
                <a:moveTo>
                  <a:pt x="2439616" y="1199130"/>
                </a:moveTo>
                <a:cubicBezTo>
                  <a:pt x="2450613" y="1200065"/>
                  <a:pt x="2443052" y="1216586"/>
                  <a:pt x="2436866" y="1215962"/>
                </a:cubicBezTo>
                <a:cubicBezTo>
                  <a:pt x="2425869" y="1214715"/>
                  <a:pt x="2433773" y="1198507"/>
                  <a:pt x="2439616" y="1199130"/>
                </a:cubicBezTo>
                <a:close/>
                <a:moveTo>
                  <a:pt x="5350383" y="1198507"/>
                </a:moveTo>
                <a:cubicBezTo>
                  <a:pt x="5337324" y="1208481"/>
                  <a:pt x="5314299" y="1217209"/>
                  <a:pt x="5323234" y="1229677"/>
                </a:cubicBezTo>
                <a:cubicBezTo>
                  <a:pt x="5335950" y="1219391"/>
                  <a:pt x="5359318" y="1210663"/>
                  <a:pt x="5350383" y="1198507"/>
                </a:cubicBezTo>
                <a:close/>
                <a:moveTo>
                  <a:pt x="5731842" y="1190091"/>
                </a:moveTo>
                <a:cubicBezTo>
                  <a:pt x="5735278" y="1189156"/>
                  <a:pt x="5740433" y="1190714"/>
                  <a:pt x="5743182" y="1193208"/>
                </a:cubicBezTo>
                <a:cubicBezTo>
                  <a:pt x="5751430" y="1205053"/>
                  <a:pt x="5736653" y="1205676"/>
                  <a:pt x="5731498" y="1200377"/>
                </a:cubicBezTo>
                <a:cubicBezTo>
                  <a:pt x="5727374" y="1194455"/>
                  <a:pt x="5728405" y="1191338"/>
                  <a:pt x="5731842" y="1190091"/>
                </a:cubicBezTo>
                <a:close/>
                <a:moveTo>
                  <a:pt x="5374783" y="1183545"/>
                </a:moveTo>
                <a:cubicBezTo>
                  <a:pt x="5368941" y="1183233"/>
                  <a:pt x="5360693" y="1199130"/>
                  <a:pt x="5371690" y="1200377"/>
                </a:cubicBezTo>
                <a:cubicBezTo>
                  <a:pt x="5377532" y="1201000"/>
                  <a:pt x="5385780" y="1184792"/>
                  <a:pt x="5374783" y="1183545"/>
                </a:cubicBezTo>
                <a:close/>
                <a:moveTo>
                  <a:pt x="3499107" y="1181986"/>
                </a:moveTo>
                <a:cubicBezTo>
                  <a:pt x="3501857" y="1183545"/>
                  <a:pt x="3502200" y="1186662"/>
                  <a:pt x="3496358" y="1191649"/>
                </a:cubicBezTo>
                <a:cubicBezTo>
                  <a:pt x="3493265" y="1188532"/>
                  <a:pt x="3490172" y="1185727"/>
                  <a:pt x="3487079" y="1182610"/>
                </a:cubicBezTo>
                <a:cubicBezTo>
                  <a:pt x="3490516" y="1180428"/>
                  <a:pt x="3496014" y="1180428"/>
                  <a:pt x="3499107" y="1181986"/>
                </a:cubicBezTo>
                <a:close/>
                <a:moveTo>
                  <a:pt x="2179124" y="1180740"/>
                </a:moveTo>
                <a:cubicBezTo>
                  <a:pt x="2190121" y="1181986"/>
                  <a:pt x="2182217" y="1198195"/>
                  <a:pt x="2176031" y="1197572"/>
                </a:cubicBezTo>
                <a:cubicBezTo>
                  <a:pt x="2165034" y="1196325"/>
                  <a:pt x="2172938" y="1180116"/>
                  <a:pt x="2179124" y="1180740"/>
                </a:cubicBezTo>
                <a:close/>
                <a:moveTo>
                  <a:pt x="2801485" y="1154556"/>
                </a:moveTo>
                <a:cubicBezTo>
                  <a:pt x="2790145" y="1158920"/>
                  <a:pt x="2789114" y="1174194"/>
                  <a:pt x="2780179" y="1176376"/>
                </a:cubicBezTo>
                <a:cubicBezTo>
                  <a:pt x="2768151" y="1179181"/>
                  <a:pt x="2742033" y="1157673"/>
                  <a:pt x="2725194" y="1179181"/>
                </a:cubicBezTo>
                <a:cubicBezTo>
                  <a:pt x="2737909" y="1191961"/>
                  <a:pt x="2749937" y="1204429"/>
                  <a:pt x="2762309" y="1216897"/>
                </a:cubicBezTo>
                <a:cubicBezTo>
                  <a:pt x="2794269" y="1197572"/>
                  <a:pt x="2838944" y="1179493"/>
                  <a:pt x="2816606" y="1154556"/>
                </a:cubicBezTo>
                <a:cubicBezTo>
                  <a:pt x="2810077" y="1152686"/>
                  <a:pt x="2804922" y="1152998"/>
                  <a:pt x="2801485" y="1154556"/>
                </a:cubicBezTo>
                <a:close/>
                <a:moveTo>
                  <a:pt x="6282722" y="1152998"/>
                </a:moveTo>
                <a:cubicBezTo>
                  <a:pt x="6293719" y="1154245"/>
                  <a:pt x="6285815" y="1170453"/>
                  <a:pt x="6279973" y="1169830"/>
                </a:cubicBezTo>
                <a:cubicBezTo>
                  <a:pt x="6268976" y="1168583"/>
                  <a:pt x="6276880" y="1152686"/>
                  <a:pt x="6282722" y="1152998"/>
                </a:cubicBezTo>
                <a:close/>
                <a:moveTo>
                  <a:pt x="4910160" y="1152063"/>
                </a:moveTo>
                <a:cubicBezTo>
                  <a:pt x="4906723" y="1152998"/>
                  <a:pt x="4905005" y="1156115"/>
                  <a:pt x="4909129" y="1162349"/>
                </a:cubicBezTo>
                <a:cubicBezTo>
                  <a:pt x="4914284" y="1167336"/>
                  <a:pt x="4929748" y="1167025"/>
                  <a:pt x="4921500" y="1154868"/>
                </a:cubicBezTo>
                <a:cubicBezTo>
                  <a:pt x="4918751" y="1152374"/>
                  <a:pt x="4913596" y="1150816"/>
                  <a:pt x="4910160" y="1152063"/>
                </a:cubicBezTo>
                <a:close/>
                <a:moveTo>
                  <a:pt x="5184397" y="1147699"/>
                </a:moveTo>
                <a:cubicBezTo>
                  <a:pt x="5176150" y="1152374"/>
                  <a:pt x="5168245" y="1157362"/>
                  <a:pt x="5159998" y="1162037"/>
                </a:cubicBezTo>
                <a:cubicBezTo>
                  <a:pt x="5166184" y="1168272"/>
                  <a:pt x="5172713" y="1174817"/>
                  <a:pt x="5178899" y="1181051"/>
                </a:cubicBezTo>
                <a:cubicBezTo>
                  <a:pt x="5186803" y="1176064"/>
                  <a:pt x="5195051" y="1171077"/>
                  <a:pt x="5203298" y="1166401"/>
                </a:cubicBezTo>
                <a:cubicBezTo>
                  <a:pt x="5197113" y="1160167"/>
                  <a:pt x="5190583" y="1153933"/>
                  <a:pt x="5184397" y="1147699"/>
                </a:cubicBezTo>
                <a:close/>
                <a:moveTo>
                  <a:pt x="6144916" y="1142712"/>
                </a:moveTo>
                <a:cubicBezTo>
                  <a:pt x="6076185" y="1195390"/>
                  <a:pt x="5921883" y="1239028"/>
                  <a:pt x="5976181" y="1303863"/>
                </a:cubicBezTo>
                <a:cubicBezTo>
                  <a:pt x="6002986" y="1272381"/>
                  <a:pt x="6049724" y="1252120"/>
                  <a:pt x="6076185" y="1229054"/>
                </a:cubicBezTo>
                <a:cubicBezTo>
                  <a:pt x="6091306" y="1215962"/>
                  <a:pt x="6088900" y="1198195"/>
                  <a:pt x="6105739" y="1181363"/>
                </a:cubicBezTo>
                <a:cubicBezTo>
                  <a:pt x="6104709" y="1182298"/>
                  <a:pt x="6128764" y="1185103"/>
                  <a:pt x="6139418" y="1176064"/>
                </a:cubicBezTo>
                <a:cubicBezTo>
                  <a:pt x="6141823" y="1174194"/>
                  <a:pt x="6140792" y="1146764"/>
                  <a:pt x="6144916" y="1142712"/>
                </a:cubicBezTo>
                <a:close/>
                <a:moveTo>
                  <a:pt x="4955866" y="1139595"/>
                </a:moveTo>
                <a:cubicBezTo>
                  <a:pt x="4952429" y="1140530"/>
                  <a:pt x="4950711" y="1143647"/>
                  <a:pt x="4954835" y="1149569"/>
                </a:cubicBezTo>
                <a:cubicBezTo>
                  <a:pt x="4959990" y="1154868"/>
                  <a:pt x="4975454" y="1154556"/>
                  <a:pt x="4967207" y="1142400"/>
                </a:cubicBezTo>
                <a:cubicBezTo>
                  <a:pt x="4964457" y="1139906"/>
                  <a:pt x="4959302" y="1138659"/>
                  <a:pt x="4955866" y="1139595"/>
                </a:cubicBezTo>
                <a:close/>
                <a:moveTo>
                  <a:pt x="5032158" y="1138971"/>
                </a:moveTo>
                <a:cubicBezTo>
                  <a:pt x="5029065" y="1139906"/>
                  <a:pt x="5027346" y="1143023"/>
                  <a:pt x="5031470" y="1148946"/>
                </a:cubicBezTo>
                <a:cubicBezTo>
                  <a:pt x="5036625" y="1154245"/>
                  <a:pt x="5051746" y="1153933"/>
                  <a:pt x="5043498" y="1141776"/>
                </a:cubicBezTo>
                <a:cubicBezTo>
                  <a:pt x="5040749" y="1139283"/>
                  <a:pt x="5035594" y="1138036"/>
                  <a:pt x="5032158" y="1138971"/>
                </a:cubicBezTo>
                <a:close/>
                <a:moveTo>
                  <a:pt x="5767238" y="1126191"/>
                </a:moveTo>
                <a:cubicBezTo>
                  <a:pt x="5773768" y="1128061"/>
                  <a:pt x="5778235" y="1132425"/>
                  <a:pt x="5779266" y="1141153"/>
                </a:cubicBezTo>
                <a:cubicBezTo>
                  <a:pt x="5771362" y="1145829"/>
                  <a:pt x="5763114" y="1150504"/>
                  <a:pt x="5754867" y="1155180"/>
                </a:cubicBezTo>
                <a:cubicBezTo>
                  <a:pt x="5748681" y="1150193"/>
                  <a:pt x="5742151" y="1145517"/>
                  <a:pt x="5733560" y="1153310"/>
                </a:cubicBezTo>
                <a:cubicBezTo>
                  <a:pt x="5716377" y="1141776"/>
                  <a:pt x="5748337" y="1121516"/>
                  <a:pt x="5767238" y="1126191"/>
                </a:cubicBezTo>
                <a:close/>
                <a:moveTo>
                  <a:pt x="5907450" y="1125256"/>
                </a:moveTo>
                <a:cubicBezTo>
                  <a:pt x="5913636" y="1131802"/>
                  <a:pt x="5919821" y="1138036"/>
                  <a:pt x="5926007" y="1144270"/>
                </a:cubicBezTo>
                <a:cubicBezTo>
                  <a:pt x="5917760" y="1149257"/>
                  <a:pt x="5909512" y="1153933"/>
                  <a:pt x="5901608" y="1158920"/>
                </a:cubicBezTo>
                <a:cubicBezTo>
                  <a:pt x="5895078" y="1152686"/>
                  <a:pt x="5889236" y="1146140"/>
                  <a:pt x="5883050" y="1139906"/>
                </a:cubicBezTo>
                <a:cubicBezTo>
                  <a:pt x="5891298" y="1135231"/>
                  <a:pt x="5899202" y="1130243"/>
                  <a:pt x="5907450" y="1125256"/>
                </a:cubicBezTo>
                <a:close/>
                <a:moveTo>
                  <a:pt x="3455463" y="1117152"/>
                </a:moveTo>
                <a:cubicBezTo>
                  <a:pt x="3419379" y="1127438"/>
                  <a:pt x="3389481" y="1144894"/>
                  <a:pt x="3379859" y="1177311"/>
                </a:cubicBezTo>
                <a:cubicBezTo>
                  <a:pt x="3398416" y="1176064"/>
                  <a:pt x="3413881" y="1191338"/>
                  <a:pt x="3434844" y="1174506"/>
                </a:cubicBezTo>
                <a:cubicBezTo>
                  <a:pt x="3447903" y="1182922"/>
                  <a:pt x="3465429" y="1166401"/>
                  <a:pt x="3477801" y="1178870"/>
                </a:cubicBezTo>
                <a:cubicBezTo>
                  <a:pt x="3451339" y="1206923"/>
                  <a:pt x="3433125" y="1184168"/>
                  <a:pt x="3407695" y="1205364"/>
                </a:cubicBezTo>
                <a:cubicBezTo>
                  <a:pt x="3428658" y="1232483"/>
                  <a:pt x="3457525" y="1214715"/>
                  <a:pt x="3484674" y="1205053"/>
                </a:cubicBezTo>
                <a:cubicBezTo>
                  <a:pt x="3524194" y="1206299"/>
                  <a:pt x="3499107" y="1194766"/>
                  <a:pt x="3532786" y="1176064"/>
                </a:cubicBezTo>
                <a:cubicBezTo>
                  <a:pt x="3509417" y="1142712"/>
                  <a:pt x="3478144" y="1155492"/>
                  <a:pt x="3455463" y="1117152"/>
                </a:cubicBezTo>
                <a:close/>
                <a:moveTo>
                  <a:pt x="5831846" y="1106865"/>
                </a:moveTo>
                <a:cubicBezTo>
                  <a:pt x="5842843" y="1108112"/>
                  <a:pt x="5835282" y="1124321"/>
                  <a:pt x="5829096" y="1123698"/>
                </a:cubicBezTo>
                <a:cubicBezTo>
                  <a:pt x="5818099" y="1122762"/>
                  <a:pt x="5826003" y="1106242"/>
                  <a:pt x="5831846" y="1106865"/>
                </a:cubicBezTo>
                <a:close/>
                <a:moveTo>
                  <a:pt x="2748562" y="1097826"/>
                </a:moveTo>
                <a:cubicBezTo>
                  <a:pt x="2755436" y="1098449"/>
                  <a:pt x="2755436" y="1107489"/>
                  <a:pt x="2739627" y="1100631"/>
                </a:cubicBezTo>
                <a:cubicBezTo>
                  <a:pt x="2743064" y="1098138"/>
                  <a:pt x="2746501" y="1097514"/>
                  <a:pt x="2748562" y="1097826"/>
                </a:cubicBezTo>
                <a:close/>
                <a:moveTo>
                  <a:pt x="6676552" y="1094709"/>
                </a:moveTo>
                <a:cubicBezTo>
                  <a:pt x="6614351" y="1119022"/>
                  <a:pt x="6539777" y="1134919"/>
                  <a:pt x="6531185" y="1181675"/>
                </a:cubicBezTo>
                <a:cubicBezTo>
                  <a:pt x="6485480" y="1210975"/>
                  <a:pt x="6417092" y="1237782"/>
                  <a:pt x="6428433" y="1273004"/>
                </a:cubicBezTo>
                <a:cubicBezTo>
                  <a:pt x="6454894" y="1246198"/>
                  <a:pt x="6471390" y="1277057"/>
                  <a:pt x="6495446" y="1262718"/>
                </a:cubicBezTo>
                <a:cubicBezTo>
                  <a:pt x="6496820" y="1241210"/>
                  <a:pt x="6525687" y="1247445"/>
                  <a:pt x="6544245" y="1234041"/>
                </a:cubicBezTo>
                <a:cubicBezTo>
                  <a:pt x="6564177" y="1219391"/>
                  <a:pt x="6561771" y="1207235"/>
                  <a:pt x="6583077" y="1195390"/>
                </a:cubicBezTo>
                <a:cubicBezTo>
                  <a:pt x="6604728" y="1183233"/>
                  <a:pt x="6660057" y="1180116"/>
                  <a:pt x="6677239" y="1153933"/>
                </a:cubicBezTo>
                <a:cubicBezTo>
                  <a:pt x="6649059" y="1131178"/>
                  <a:pt x="6717103" y="1118399"/>
                  <a:pt x="6676552" y="1094709"/>
                </a:cubicBezTo>
                <a:close/>
                <a:moveTo>
                  <a:pt x="5212577" y="1079435"/>
                </a:moveTo>
                <a:cubicBezTo>
                  <a:pt x="5221168" y="1088786"/>
                  <a:pt x="5205017" y="1095332"/>
                  <a:pt x="5197456" y="1103125"/>
                </a:cubicBezTo>
                <a:cubicBezTo>
                  <a:pt x="5188865" y="1093774"/>
                  <a:pt x="5205017" y="1086916"/>
                  <a:pt x="5212577" y="1079435"/>
                </a:cubicBezTo>
                <a:close/>
                <a:moveTo>
                  <a:pt x="2499068" y="1079435"/>
                </a:moveTo>
                <a:cubicBezTo>
                  <a:pt x="2510065" y="1080370"/>
                  <a:pt x="2502161" y="1096579"/>
                  <a:pt x="2496319" y="1095956"/>
                </a:cubicBezTo>
                <a:cubicBezTo>
                  <a:pt x="2484978" y="1094709"/>
                  <a:pt x="2492882" y="1078812"/>
                  <a:pt x="2499068" y="1079435"/>
                </a:cubicBezTo>
                <a:close/>
                <a:moveTo>
                  <a:pt x="2992558" y="1078812"/>
                </a:moveTo>
                <a:cubicBezTo>
                  <a:pt x="2949601" y="1094709"/>
                  <a:pt x="2831040" y="1100320"/>
                  <a:pt x="2850284" y="1149257"/>
                </a:cubicBezTo>
                <a:cubicBezTo>
                  <a:pt x="2893929" y="1130555"/>
                  <a:pt x="3012834" y="1121827"/>
                  <a:pt x="2992558" y="1078812"/>
                </a:cubicBezTo>
                <a:close/>
                <a:moveTo>
                  <a:pt x="2821074" y="1061668"/>
                </a:moveTo>
                <a:cubicBezTo>
                  <a:pt x="2739284" y="1057928"/>
                  <a:pt x="2822448" y="1109047"/>
                  <a:pt x="2821074" y="1061668"/>
                </a:cubicBezTo>
                <a:close/>
                <a:moveTo>
                  <a:pt x="6389599" y="1060733"/>
                </a:moveTo>
                <a:cubicBezTo>
                  <a:pt x="6400596" y="1061980"/>
                  <a:pt x="6392692" y="1078189"/>
                  <a:pt x="6386507" y="1077565"/>
                </a:cubicBezTo>
                <a:cubicBezTo>
                  <a:pt x="6375510" y="1076318"/>
                  <a:pt x="6383757" y="1060421"/>
                  <a:pt x="6389599" y="1060733"/>
                </a:cubicBezTo>
                <a:close/>
                <a:moveTo>
                  <a:pt x="5571354" y="1042342"/>
                </a:moveTo>
                <a:cubicBezTo>
                  <a:pt x="5582351" y="1043589"/>
                  <a:pt x="5574103" y="1059798"/>
                  <a:pt x="5568261" y="1059174"/>
                </a:cubicBezTo>
                <a:cubicBezTo>
                  <a:pt x="5557264" y="1057928"/>
                  <a:pt x="5565168" y="1041719"/>
                  <a:pt x="5571354" y="1042342"/>
                </a:cubicBezTo>
                <a:close/>
                <a:moveTo>
                  <a:pt x="2460922" y="1042342"/>
                </a:moveTo>
                <a:cubicBezTo>
                  <a:pt x="2467108" y="1048576"/>
                  <a:pt x="2473638" y="1054811"/>
                  <a:pt x="2479480" y="1061045"/>
                </a:cubicBezTo>
                <a:cubicBezTo>
                  <a:pt x="2437210" y="1096891"/>
                  <a:pt x="2401470" y="1093462"/>
                  <a:pt x="2360918" y="1117152"/>
                </a:cubicBezTo>
                <a:cubicBezTo>
                  <a:pt x="2349578" y="1071331"/>
                  <a:pt x="2466764" y="1088163"/>
                  <a:pt x="2427588" y="1047641"/>
                </a:cubicBezTo>
                <a:cubicBezTo>
                  <a:pt x="2438928" y="1043278"/>
                  <a:pt x="2448894" y="1049823"/>
                  <a:pt x="2460922" y="1042342"/>
                </a:cubicBezTo>
                <a:close/>
                <a:moveTo>
                  <a:pt x="2511440" y="1032991"/>
                </a:moveTo>
                <a:cubicBezTo>
                  <a:pt x="2526561" y="1032680"/>
                  <a:pt x="2545118" y="1037043"/>
                  <a:pt x="2551647" y="1037355"/>
                </a:cubicBezTo>
                <a:cubicBezTo>
                  <a:pt x="2568143" y="1073201"/>
                  <a:pt x="2506629" y="1057616"/>
                  <a:pt x="2493570" y="1056993"/>
                </a:cubicBezTo>
                <a:cubicBezTo>
                  <a:pt x="2485322" y="1038914"/>
                  <a:pt x="2496662" y="1033615"/>
                  <a:pt x="2511440" y="1032991"/>
                </a:cubicBezTo>
                <a:close/>
                <a:moveTo>
                  <a:pt x="4528014" y="1030186"/>
                </a:moveTo>
                <a:cubicBezTo>
                  <a:pt x="4521828" y="1029563"/>
                  <a:pt x="4513924" y="1045771"/>
                  <a:pt x="4524921" y="1047018"/>
                </a:cubicBezTo>
                <a:cubicBezTo>
                  <a:pt x="4530763" y="1047641"/>
                  <a:pt x="4539011" y="1031433"/>
                  <a:pt x="4528014" y="1030186"/>
                </a:cubicBezTo>
                <a:close/>
                <a:moveTo>
                  <a:pt x="6433587" y="1023952"/>
                </a:moveTo>
                <a:cubicBezTo>
                  <a:pt x="6437024" y="1023952"/>
                  <a:pt x="6440461" y="1025199"/>
                  <a:pt x="6442866" y="1027692"/>
                </a:cubicBezTo>
                <a:cubicBezTo>
                  <a:pt x="6451114" y="1044524"/>
                  <a:pt x="6431182" y="1032991"/>
                  <a:pt x="6418467" y="1042342"/>
                </a:cubicBezTo>
                <a:cubicBezTo>
                  <a:pt x="6411937" y="1032056"/>
                  <a:pt x="6423621" y="1023328"/>
                  <a:pt x="6433587" y="1023952"/>
                </a:cubicBezTo>
                <a:close/>
                <a:moveTo>
                  <a:pt x="5476161" y="1023952"/>
                </a:moveTo>
                <a:cubicBezTo>
                  <a:pt x="5487158" y="1024887"/>
                  <a:pt x="5479254" y="1041096"/>
                  <a:pt x="5473412" y="1040472"/>
                </a:cubicBezTo>
                <a:cubicBezTo>
                  <a:pt x="5462415" y="1039537"/>
                  <a:pt x="5469976" y="1023328"/>
                  <a:pt x="5476161" y="1023952"/>
                </a:cubicBezTo>
                <a:close/>
                <a:moveTo>
                  <a:pt x="4693656" y="1023952"/>
                </a:moveTo>
                <a:cubicBezTo>
                  <a:pt x="4704653" y="1024887"/>
                  <a:pt x="4696406" y="1041096"/>
                  <a:pt x="4690563" y="1040472"/>
                </a:cubicBezTo>
                <a:cubicBezTo>
                  <a:pt x="4679566" y="1039537"/>
                  <a:pt x="4687470" y="1023328"/>
                  <a:pt x="4693656" y="1023952"/>
                </a:cubicBezTo>
                <a:close/>
                <a:moveTo>
                  <a:pt x="2836882" y="1020835"/>
                </a:moveTo>
                <a:cubicBezTo>
                  <a:pt x="2830352" y="1022393"/>
                  <a:pt x="2824510" y="1028939"/>
                  <a:pt x="2823823" y="1044836"/>
                </a:cubicBezTo>
                <a:cubicBezTo>
                  <a:pt x="2867124" y="1047641"/>
                  <a:pt x="2857158" y="1024575"/>
                  <a:pt x="2843068" y="1020835"/>
                </a:cubicBezTo>
                <a:cubicBezTo>
                  <a:pt x="2841006" y="1020523"/>
                  <a:pt x="2838944" y="1020523"/>
                  <a:pt x="2836882" y="1020835"/>
                </a:cubicBezTo>
                <a:close/>
                <a:moveTo>
                  <a:pt x="6096804" y="1014912"/>
                </a:moveTo>
                <a:cubicBezTo>
                  <a:pt x="6101959" y="1019900"/>
                  <a:pt x="6097492" y="1031433"/>
                  <a:pt x="6084776" y="1022082"/>
                </a:cubicBezTo>
                <a:cubicBezTo>
                  <a:pt x="6088557" y="1019588"/>
                  <a:pt x="6092681" y="1017094"/>
                  <a:pt x="6096804" y="1014912"/>
                </a:cubicBezTo>
                <a:close/>
                <a:moveTo>
                  <a:pt x="5542143" y="1014912"/>
                </a:moveTo>
                <a:cubicBezTo>
                  <a:pt x="5554859" y="1025510"/>
                  <a:pt x="5530459" y="1031121"/>
                  <a:pt x="5542143" y="1014912"/>
                </a:cubicBezTo>
                <a:close/>
                <a:moveTo>
                  <a:pt x="4728709" y="1014912"/>
                </a:moveTo>
                <a:cubicBezTo>
                  <a:pt x="4739706" y="1015847"/>
                  <a:pt x="4732146" y="1032056"/>
                  <a:pt x="4726304" y="1031433"/>
                </a:cubicBezTo>
                <a:cubicBezTo>
                  <a:pt x="4715307" y="1030498"/>
                  <a:pt x="4722867" y="1014289"/>
                  <a:pt x="4728709" y="1014912"/>
                </a:cubicBezTo>
                <a:close/>
                <a:moveTo>
                  <a:pt x="7053887" y="1005561"/>
                </a:moveTo>
                <a:cubicBezTo>
                  <a:pt x="7064883" y="1006496"/>
                  <a:pt x="7056636" y="1022705"/>
                  <a:pt x="7050793" y="1022082"/>
                </a:cubicBezTo>
                <a:cubicBezTo>
                  <a:pt x="7039797" y="1021146"/>
                  <a:pt x="7047701" y="1004938"/>
                  <a:pt x="7053887" y="1005561"/>
                </a:cubicBezTo>
                <a:close/>
                <a:moveTo>
                  <a:pt x="6611945" y="1005561"/>
                </a:moveTo>
                <a:cubicBezTo>
                  <a:pt x="6620880" y="1014912"/>
                  <a:pt x="6604385" y="1021770"/>
                  <a:pt x="6597167" y="1029563"/>
                </a:cubicBezTo>
                <a:cubicBezTo>
                  <a:pt x="6588576" y="1020211"/>
                  <a:pt x="6604728" y="1013354"/>
                  <a:pt x="6611945" y="1005561"/>
                </a:cubicBezTo>
                <a:close/>
                <a:moveTo>
                  <a:pt x="4444849" y="1004938"/>
                </a:moveTo>
                <a:cubicBezTo>
                  <a:pt x="4436601" y="1009925"/>
                  <a:pt x="4428354" y="1014601"/>
                  <a:pt x="4420450" y="1019588"/>
                </a:cubicBezTo>
                <a:cubicBezTo>
                  <a:pt x="4426635" y="1025822"/>
                  <a:pt x="4433165" y="1032056"/>
                  <a:pt x="4439351" y="1038290"/>
                </a:cubicBezTo>
                <a:cubicBezTo>
                  <a:pt x="4447255" y="1033615"/>
                  <a:pt x="4455503" y="1028627"/>
                  <a:pt x="4463407" y="1023952"/>
                </a:cubicBezTo>
                <a:cubicBezTo>
                  <a:pt x="4457221" y="1017718"/>
                  <a:pt x="4451035" y="1011172"/>
                  <a:pt x="4444849" y="1004938"/>
                </a:cubicBezTo>
                <a:close/>
                <a:moveTo>
                  <a:pt x="4499834" y="1002133"/>
                </a:moveTo>
                <a:cubicBezTo>
                  <a:pt x="4492617" y="1009925"/>
                  <a:pt x="4476122" y="1016783"/>
                  <a:pt x="4484713" y="1025822"/>
                </a:cubicBezTo>
                <a:cubicBezTo>
                  <a:pt x="4491930" y="1018341"/>
                  <a:pt x="4508426" y="1011484"/>
                  <a:pt x="4499834" y="1002133"/>
                </a:cubicBezTo>
                <a:close/>
                <a:moveTo>
                  <a:pt x="2875028" y="999015"/>
                </a:moveTo>
                <a:cubicBezTo>
                  <a:pt x="2869186" y="998704"/>
                  <a:pt x="2861282" y="1014601"/>
                  <a:pt x="2872622" y="1015847"/>
                </a:cubicBezTo>
                <a:cubicBezTo>
                  <a:pt x="2878464" y="1016471"/>
                  <a:pt x="2886368" y="1000262"/>
                  <a:pt x="2875028" y="999015"/>
                </a:cubicBezTo>
                <a:close/>
                <a:moveTo>
                  <a:pt x="6470015" y="996210"/>
                </a:moveTo>
                <a:cubicBezTo>
                  <a:pt x="6479294" y="995587"/>
                  <a:pt x="6487885" y="999327"/>
                  <a:pt x="6495446" y="1008055"/>
                </a:cubicBezTo>
                <a:cubicBezTo>
                  <a:pt x="6483418" y="1015536"/>
                  <a:pt x="6471390" y="1023017"/>
                  <a:pt x="6459362" y="1030186"/>
                </a:cubicBezTo>
                <a:cubicBezTo>
                  <a:pt x="6453176" y="1023952"/>
                  <a:pt x="6446646" y="1017406"/>
                  <a:pt x="6440461" y="1011172"/>
                </a:cubicBezTo>
                <a:cubicBezTo>
                  <a:pt x="6451114" y="1002444"/>
                  <a:pt x="6460736" y="997145"/>
                  <a:pt x="6470015" y="996210"/>
                </a:cubicBezTo>
                <a:close/>
                <a:moveTo>
                  <a:pt x="5147282" y="996210"/>
                </a:moveTo>
                <a:cubicBezTo>
                  <a:pt x="5187490" y="1017406"/>
                  <a:pt x="5136629" y="1029251"/>
                  <a:pt x="5117384" y="1044213"/>
                </a:cubicBezTo>
                <a:cubicBezTo>
                  <a:pt x="5103982" y="1025822"/>
                  <a:pt x="5117041" y="1010237"/>
                  <a:pt x="5147282" y="996210"/>
                </a:cubicBezTo>
                <a:close/>
                <a:moveTo>
                  <a:pt x="2626565" y="996210"/>
                </a:moveTo>
                <a:cubicBezTo>
                  <a:pt x="2630001" y="996522"/>
                  <a:pt x="2633094" y="997457"/>
                  <a:pt x="2635499" y="999950"/>
                </a:cubicBezTo>
                <a:cubicBezTo>
                  <a:pt x="2643747" y="1016783"/>
                  <a:pt x="2623815" y="1005250"/>
                  <a:pt x="2611100" y="1014289"/>
                </a:cubicBezTo>
                <a:cubicBezTo>
                  <a:pt x="2604571" y="1004314"/>
                  <a:pt x="2616255" y="995898"/>
                  <a:pt x="2626565" y="996210"/>
                </a:cubicBezTo>
                <a:close/>
                <a:moveTo>
                  <a:pt x="5760021" y="977819"/>
                </a:moveTo>
                <a:cubicBezTo>
                  <a:pt x="5778922" y="978755"/>
                  <a:pt x="5796105" y="989664"/>
                  <a:pt x="5817068" y="980625"/>
                </a:cubicBezTo>
                <a:cubicBezTo>
                  <a:pt x="5829096" y="1006185"/>
                  <a:pt x="5753492" y="1018965"/>
                  <a:pt x="5740433" y="981248"/>
                </a:cubicBezTo>
                <a:cubicBezTo>
                  <a:pt x="5747306" y="978131"/>
                  <a:pt x="5753836" y="977508"/>
                  <a:pt x="5760021" y="977819"/>
                </a:cubicBezTo>
                <a:close/>
                <a:moveTo>
                  <a:pt x="5560013" y="977819"/>
                </a:moveTo>
                <a:cubicBezTo>
                  <a:pt x="5563450" y="977508"/>
                  <a:pt x="5565856" y="977819"/>
                  <a:pt x="5567918" y="978755"/>
                </a:cubicBezTo>
                <a:cubicBezTo>
                  <a:pt x="5579946" y="984989"/>
                  <a:pt x="5568949" y="1011795"/>
                  <a:pt x="5542143" y="1014912"/>
                </a:cubicBezTo>
                <a:cubicBezTo>
                  <a:pt x="5530115" y="1002133"/>
                  <a:pt x="5554859" y="993093"/>
                  <a:pt x="5547986" y="981248"/>
                </a:cubicBezTo>
                <a:cubicBezTo>
                  <a:pt x="5552453" y="979378"/>
                  <a:pt x="5556577" y="978131"/>
                  <a:pt x="5560013" y="977819"/>
                </a:cubicBezTo>
                <a:close/>
                <a:moveTo>
                  <a:pt x="2665054" y="977819"/>
                </a:moveTo>
                <a:cubicBezTo>
                  <a:pt x="2676051" y="979066"/>
                  <a:pt x="2668147" y="995275"/>
                  <a:pt x="2662305" y="994652"/>
                </a:cubicBezTo>
                <a:cubicBezTo>
                  <a:pt x="2651308" y="993405"/>
                  <a:pt x="2659212" y="977196"/>
                  <a:pt x="2665054" y="977819"/>
                </a:cubicBezTo>
                <a:close/>
                <a:moveTo>
                  <a:pt x="6124297" y="969092"/>
                </a:moveTo>
                <a:cubicBezTo>
                  <a:pt x="6129108" y="970027"/>
                  <a:pt x="6133232" y="975326"/>
                  <a:pt x="6135981" y="987482"/>
                </a:cubicBezTo>
                <a:cubicBezTo>
                  <a:pt x="6123953" y="994652"/>
                  <a:pt x="6111925" y="1001509"/>
                  <a:pt x="6099554" y="1008990"/>
                </a:cubicBezTo>
                <a:cubicBezTo>
                  <a:pt x="6086838" y="999639"/>
                  <a:pt x="6082371" y="1011172"/>
                  <a:pt x="6087526" y="1016159"/>
                </a:cubicBezTo>
                <a:cubicBezTo>
                  <a:pt x="6051442" y="1036732"/>
                  <a:pt x="6016045" y="1053876"/>
                  <a:pt x="5989927" y="1014912"/>
                </a:cubicBezTo>
                <a:cubicBezTo>
                  <a:pt x="6024980" y="1007431"/>
                  <a:pt x="6055909" y="994963"/>
                  <a:pt x="6068968" y="997457"/>
                </a:cubicBezTo>
                <a:cubicBezTo>
                  <a:pt x="6087182" y="1000574"/>
                  <a:pt x="6109520" y="965975"/>
                  <a:pt x="6124297" y="969092"/>
                </a:cubicBezTo>
                <a:close/>
                <a:moveTo>
                  <a:pt x="6347673" y="959429"/>
                </a:moveTo>
                <a:cubicBezTo>
                  <a:pt x="6352141" y="959117"/>
                  <a:pt x="6356608" y="959429"/>
                  <a:pt x="6361076" y="960364"/>
                </a:cubicBezTo>
                <a:cubicBezTo>
                  <a:pt x="6369667" y="962546"/>
                  <a:pt x="6378259" y="966910"/>
                  <a:pt x="6385819" y="975014"/>
                </a:cubicBezTo>
                <a:cubicBezTo>
                  <a:pt x="6366918" y="980001"/>
                  <a:pt x="6349048" y="978131"/>
                  <a:pt x="6333584" y="961611"/>
                </a:cubicBezTo>
                <a:cubicBezTo>
                  <a:pt x="6338395" y="960364"/>
                  <a:pt x="6342862" y="959741"/>
                  <a:pt x="6347673" y="959429"/>
                </a:cubicBezTo>
                <a:close/>
                <a:moveTo>
                  <a:pt x="5464133" y="959429"/>
                </a:moveTo>
                <a:cubicBezTo>
                  <a:pt x="5475130" y="960676"/>
                  <a:pt x="5467570" y="976884"/>
                  <a:pt x="5461384" y="976261"/>
                </a:cubicBezTo>
                <a:cubicBezTo>
                  <a:pt x="5450387" y="975014"/>
                  <a:pt x="5458291" y="958805"/>
                  <a:pt x="5464133" y="959429"/>
                </a:cubicBezTo>
                <a:close/>
                <a:moveTo>
                  <a:pt x="3050980" y="957247"/>
                </a:moveTo>
                <a:cubicBezTo>
                  <a:pt x="3041701" y="959741"/>
                  <a:pt x="3031391" y="966286"/>
                  <a:pt x="3021425" y="971585"/>
                </a:cubicBezTo>
                <a:cubicBezTo>
                  <a:pt x="2997370" y="963793"/>
                  <a:pt x="2971252" y="969715"/>
                  <a:pt x="2942728" y="989041"/>
                </a:cubicBezTo>
                <a:cubicBezTo>
                  <a:pt x="2961629" y="1028004"/>
                  <a:pt x="2994620" y="980937"/>
                  <a:pt x="3021425" y="971585"/>
                </a:cubicBezTo>
                <a:cubicBezTo>
                  <a:pt x="3024862" y="974702"/>
                  <a:pt x="3027611" y="978131"/>
                  <a:pt x="3030704" y="980937"/>
                </a:cubicBezTo>
                <a:cubicBezTo>
                  <a:pt x="3039296" y="973144"/>
                  <a:pt x="3045825" y="977819"/>
                  <a:pt x="3052355" y="983118"/>
                </a:cubicBezTo>
                <a:cubicBezTo>
                  <a:pt x="3060259" y="978443"/>
                  <a:pt x="3068506" y="973456"/>
                  <a:pt x="3076754" y="968468"/>
                </a:cubicBezTo>
                <a:cubicBezTo>
                  <a:pt x="3069537" y="956935"/>
                  <a:pt x="3060602" y="955065"/>
                  <a:pt x="3050980" y="957247"/>
                </a:cubicBezTo>
                <a:close/>
                <a:moveTo>
                  <a:pt x="6555585" y="950078"/>
                </a:moveTo>
                <a:cubicBezTo>
                  <a:pt x="6566582" y="951325"/>
                  <a:pt x="6558678" y="967221"/>
                  <a:pt x="6552836" y="966910"/>
                </a:cubicBezTo>
                <a:cubicBezTo>
                  <a:pt x="6541495" y="965663"/>
                  <a:pt x="6549743" y="949766"/>
                  <a:pt x="6555585" y="950078"/>
                </a:cubicBezTo>
                <a:close/>
                <a:moveTo>
                  <a:pt x="6306435" y="950078"/>
                </a:moveTo>
                <a:cubicBezTo>
                  <a:pt x="6317432" y="951325"/>
                  <a:pt x="6309528" y="967533"/>
                  <a:pt x="6303685" y="966910"/>
                </a:cubicBezTo>
                <a:cubicBezTo>
                  <a:pt x="6292345" y="965663"/>
                  <a:pt x="6300249" y="949454"/>
                  <a:pt x="6306435" y="950078"/>
                </a:cubicBezTo>
                <a:close/>
                <a:moveTo>
                  <a:pt x="5753492" y="941038"/>
                </a:moveTo>
                <a:cubicBezTo>
                  <a:pt x="5770331" y="942908"/>
                  <a:pt x="5789576" y="952571"/>
                  <a:pt x="5795074" y="968468"/>
                </a:cubicBezTo>
                <a:cubicBezTo>
                  <a:pt x="5771362" y="980937"/>
                  <a:pt x="5755554" y="941973"/>
                  <a:pt x="5730467" y="961611"/>
                </a:cubicBezTo>
                <a:cubicBezTo>
                  <a:pt x="5723250" y="945714"/>
                  <a:pt x="5736996" y="939480"/>
                  <a:pt x="5753492" y="941038"/>
                </a:cubicBezTo>
                <a:close/>
                <a:moveTo>
                  <a:pt x="5061368" y="941038"/>
                </a:moveTo>
                <a:cubicBezTo>
                  <a:pt x="5072365" y="941973"/>
                  <a:pt x="5064118" y="958182"/>
                  <a:pt x="5058275" y="957559"/>
                </a:cubicBezTo>
                <a:cubicBezTo>
                  <a:pt x="5047278" y="956623"/>
                  <a:pt x="5055526" y="940415"/>
                  <a:pt x="5061368" y="941038"/>
                </a:cubicBezTo>
                <a:close/>
                <a:moveTo>
                  <a:pt x="4619427" y="941038"/>
                </a:moveTo>
                <a:cubicBezTo>
                  <a:pt x="4628018" y="950389"/>
                  <a:pt x="4611522" y="957247"/>
                  <a:pt x="4604649" y="964728"/>
                </a:cubicBezTo>
                <a:cubicBezTo>
                  <a:pt x="4595714" y="955377"/>
                  <a:pt x="4612210" y="948831"/>
                  <a:pt x="4619427" y="941038"/>
                </a:cubicBezTo>
                <a:close/>
                <a:moveTo>
                  <a:pt x="2626565" y="941038"/>
                </a:moveTo>
                <a:cubicBezTo>
                  <a:pt x="2635499" y="950389"/>
                  <a:pt x="2619347" y="956935"/>
                  <a:pt x="2612131" y="964728"/>
                </a:cubicBezTo>
                <a:cubicBezTo>
                  <a:pt x="2603196" y="955377"/>
                  <a:pt x="2619347" y="948831"/>
                  <a:pt x="2626565" y="941038"/>
                </a:cubicBezTo>
                <a:close/>
                <a:moveTo>
                  <a:pt x="6742191" y="931687"/>
                </a:moveTo>
                <a:cubicBezTo>
                  <a:pt x="6745283" y="931687"/>
                  <a:pt x="6749063" y="932934"/>
                  <a:pt x="6751469" y="935116"/>
                </a:cubicBezTo>
                <a:cubicBezTo>
                  <a:pt x="6759717" y="952260"/>
                  <a:pt x="6739441" y="940727"/>
                  <a:pt x="6727069" y="950078"/>
                </a:cubicBezTo>
                <a:cubicBezTo>
                  <a:pt x="6720197" y="939791"/>
                  <a:pt x="6731881" y="931375"/>
                  <a:pt x="6742191" y="931687"/>
                </a:cubicBezTo>
                <a:close/>
                <a:moveTo>
                  <a:pt x="4526983" y="931687"/>
                </a:moveTo>
                <a:cubicBezTo>
                  <a:pt x="4538324" y="932934"/>
                  <a:pt x="4530420" y="948831"/>
                  <a:pt x="4524577" y="948208"/>
                </a:cubicBezTo>
                <a:cubicBezTo>
                  <a:pt x="4513580" y="947272"/>
                  <a:pt x="4521141" y="931064"/>
                  <a:pt x="4526983" y="931687"/>
                </a:cubicBezTo>
                <a:close/>
                <a:moveTo>
                  <a:pt x="6816764" y="922648"/>
                </a:moveTo>
                <a:cubicBezTo>
                  <a:pt x="6827761" y="923583"/>
                  <a:pt x="6819513" y="939791"/>
                  <a:pt x="6813671" y="939168"/>
                </a:cubicBezTo>
                <a:cubicBezTo>
                  <a:pt x="6802331" y="937921"/>
                  <a:pt x="6810578" y="922024"/>
                  <a:pt x="6816764" y="922648"/>
                </a:cubicBezTo>
                <a:close/>
                <a:moveTo>
                  <a:pt x="5464133" y="922648"/>
                </a:moveTo>
                <a:cubicBezTo>
                  <a:pt x="5475474" y="923583"/>
                  <a:pt x="5467570" y="939791"/>
                  <a:pt x="5461384" y="939168"/>
                </a:cubicBezTo>
                <a:cubicBezTo>
                  <a:pt x="5450387" y="938233"/>
                  <a:pt x="5458291" y="922024"/>
                  <a:pt x="5464133" y="922648"/>
                </a:cubicBezTo>
                <a:close/>
                <a:moveTo>
                  <a:pt x="5658643" y="913296"/>
                </a:moveTo>
                <a:cubicBezTo>
                  <a:pt x="5682011" y="948208"/>
                  <a:pt x="5710535" y="952260"/>
                  <a:pt x="5736309" y="972209"/>
                </a:cubicBezTo>
                <a:cubicBezTo>
                  <a:pt x="5707442" y="991535"/>
                  <a:pt x="5684073" y="979690"/>
                  <a:pt x="5656925" y="989353"/>
                </a:cubicBezTo>
                <a:cubicBezTo>
                  <a:pt x="5640085" y="959117"/>
                  <a:pt x="5613624" y="986235"/>
                  <a:pt x="5592317" y="983118"/>
                </a:cubicBezTo>
                <a:cubicBezTo>
                  <a:pt x="5567230" y="955065"/>
                  <a:pt x="5625995" y="935116"/>
                  <a:pt x="5658643" y="913296"/>
                </a:cubicBezTo>
                <a:close/>
                <a:moveTo>
                  <a:pt x="5309832" y="913296"/>
                </a:moveTo>
                <a:cubicBezTo>
                  <a:pt x="5321172" y="914232"/>
                  <a:pt x="5313268" y="930440"/>
                  <a:pt x="5307426" y="929817"/>
                </a:cubicBezTo>
                <a:cubicBezTo>
                  <a:pt x="5296086" y="928570"/>
                  <a:pt x="5303990" y="912673"/>
                  <a:pt x="5309832" y="913296"/>
                </a:cubicBezTo>
                <a:close/>
                <a:moveTo>
                  <a:pt x="5214983" y="903945"/>
                </a:moveTo>
                <a:cubicBezTo>
                  <a:pt x="5226323" y="905192"/>
                  <a:pt x="5218419" y="921401"/>
                  <a:pt x="5212577" y="920777"/>
                </a:cubicBezTo>
                <a:cubicBezTo>
                  <a:pt x="5201236" y="919531"/>
                  <a:pt x="5209141" y="903322"/>
                  <a:pt x="5214983" y="903945"/>
                </a:cubicBezTo>
                <a:close/>
                <a:moveTo>
                  <a:pt x="6372417" y="895218"/>
                </a:moveTo>
                <a:cubicBezTo>
                  <a:pt x="6375853" y="894283"/>
                  <a:pt x="6381008" y="895218"/>
                  <a:pt x="6383757" y="898023"/>
                </a:cubicBezTo>
                <a:cubicBezTo>
                  <a:pt x="6392005" y="910179"/>
                  <a:pt x="6376541" y="910179"/>
                  <a:pt x="6371386" y="905192"/>
                </a:cubicBezTo>
                <a:cubicBezTo>
                  <a:pt x="6367262" y="898958"/>
                  <a:pt x="6368980" y="896153"/>
                  <a:pt x="6372417" y="895218"/>
                </a:cubicBezTo>
                <a:close/>
                <a:moveTo>
                  <a:pt x="5397464" y="885555"/>
                </a:moveTo>
                <a:cubicBezTo>
                  <a:pt x="5403650" y="891789"/>
                  <a:pt x="5409836" y="898335"/>
                  <a:pt x="5416022" y="904569"/>
                </a:cubicBezTo>
                <a:cubicBezTo>
                  <a:pt x="5407774" y="909556"/>
                  <a:pt x="5399870" y="914232"/>
                  <a:pt x="5391966" y="918907"/>
                </a:cubicBezTo>
                <a:cubicBezTo>
                  <a:pt x="5385780" y="912673"/>
                  <a:pt x="5379250" y="906751"/>
                  <a:pt x="5372721" y="900205"/>
                </a:cubicBezTo>
                <a:cubicBezTo>
                  <a:pt x="5380969" y="895529"/>
                  <a:pt x="5389560" y="890542"/>
                  <a:pt x="5397464" y="885555"/>
                </a:cubicBezTo>
                <a:close/>
                <a:moveTo>
                  <a:pt x="6659369" y="877450"/>
                </a:moveTo>
                <a:cubicBezTo>
                  <a:pt x="6678957" y="870593"/>
                  <a:pt x="6692704" y="895218"/>
                  <a:pt x="6708856" y="907997"/>
                </a:cubicBezTo>
                <a:cubicBezTo>
                  <a:pt x="6690642" y="907062"/>
                  <a:pt x="6671397" y="914232"/>
                  <a:pt x="6651121" y="927635"/>
                </a:cubicBezTo>
                <a:cubicBezTo>
                  <a:pt x="6639437" y="908933"/>
                  <a:pt x="6623973" y="915478"/>
                  <a:pt x="6608165" y="923271"/>
                </a:cubicBezTo>
                <a:cubicBezTo>
                  <a:pt x="6597511" y="907997"/>
                  <a:pt x="6641155" y="898335"/>
                  <a:pt x="6625691" y="882749"/>
                </a:cubicBezTo>
                <a:cubicBezTo>
                  <a:pt x="6642187" y="881191"/>
                  <a:pt x="6670367" y="897711"/>
                  <a:pt x="6659369" y="877450"/>
                </a:cubicBezTo>
                <a:close/>
                <a:moveTo>
                  <a:pt x="6004705" y="876827"/>
                </a:moveTo>
                <a:cubicBezTo>
                  <a:pt x="6008141" y="875892"/>
                  <a:pt x="6013296" y="876827"/>
                  <a:pt x="6016045" y="879632"/>
                </a:cubicBezTo>
                <a:cubicBezTo>
                  <a:pt x="6024293" y="891477"/>
                  <a:pt x="6009172" y="892100"/>
                  <a:pt x="6004017" y="886802"/>
                </a:cubicBezTo>
                <a:cubicBezTo>
                  <a:pt x="5999893" y="880879"/>
                  <a:pt x="6001268" y="877762"/>
                  <a:pt x="6004705" y="876827"/>
                </a:cubicBezTo>
                <a:close/>
                <a:moveTo>
                  <a:pt x="3128646" y="876827"/>
                </a:moveTo>
                <a:cubicBezTo>
                  <a:pt x="3122804" y="877762"/>
                  <a:pt x="3113525" y="882438"/>
                  <a:pt x="3100123" y="894906"/>
                </a:cubicBezTo>
                <a:cubicBezTo>
                  <a:pt x="3097030" y="891477"/>
                  <a:pt x="3093593" y="888360"/>
                  <a:pt x="3090500" y="885243"/>
                </a:cubicBezTo>
                <a:cubicBezTo>
                  <a:pt x="3063008" y="896464"/>
                  <a:pt x="3054416" y="909868"/>
                  <a:pt x="3072630" y="925765"/>
                </a:cubicBezTo>
                <a:cubicBezTo>
                  <a:pt x="3094968" y="916725"/>
                  <a:pt x="3085002" y="904569"/>
                  <a:pt x="3100123" y="894906"/>
                </a:cubicBezTo>
                <a:cubicBezTo>
                  <a:pt x="3132083" y="909868"/>
                  <a:pt x="3146516" y="874645"/>
                  <a:pt x="3128646" y="876827"/>
                </a:cubicBezTo>
                <a:close/>
                <a:moveTo>
                  <a:pt x="6410563" y="867164"/>
                </a:moveTo>
                <a:cubicBezTo>
                  <a:pt x="6419154" y="876515"/>
                  <a:pt x="6403002" y="883061"/>
                  <a:pt x="6395442" y="890854"/>
                </a:cubicBezTo>
                <a:cubicBezTo>
                  <a:pt x="6386850" y="881502"/>
                  <a:pt x="6403002" y="874957"/>
                  <a:pt x="6410563" y="867164"/>
                </a:cubicBezTo>
                <a:close/>
                <a:moveTo>
                  <a:pt x="6318463" y="867164"/>
                </a:moveTo>
                <a:cubicBezTo>
                  <a:pt x="6329460" y="868411"/>
                  <a:pt x="6321212" y="884308"/>
                  <a:pt x="6315370" y="883996"/>
                </a:cubicBezTo>
                <a:cubicBezTo>
                  <a:pt x="6304373" y="882749"/>
                  <a:pt x="6312277" y="866541"/>
                  <a:pt x="6318463" y="867164"/>
                </a:cubicBezTo>
                <a:close/>
                <a:moveTo>
                  <a:pt x="5748681" y="857813"/>
                </a:moveTo>
                <a:cubicBezTo>
                  <a:pt x="5759678" y="858748"/>
                  <a:pt x="5751774" y="875268"/>
                  <a:pt x="5745931" y="874645"/>
                </a:cubicBezTo>
                <a:cubicBezTo>
                  <a:pt x="5734934" y="873398"/>
                  <a:pt x="5742839" y="857190"/>
                  <a:pt x="5748681" y="857813"/>
                </a:cubicBezTo>
                <a:close/>
                <a:moveTo>
                  <a:pt x="6920891" y="848773"/>
                </a:moveTo>
                <a:cubicBezTo>
                  <a:pt x="6943229" y="868099"/>
                  <a:pt x="6882402" y="879009"/>
                  <a:pt x="6870031" y="894594"/>
                </a:cubicBezTo>
                <a:cubicBezTo>
                  <a:pt x="6861095" y="885243"/>
                  <a:pt x="6877247" y="878074"/>
                  <a:pt x="6884808" y="870281"/>
                </a:cubicBezTo>
                <a:cubicBezTo>
                  <a:pt x="6896835" y="863112"/>
                  <a:pt x="6908863" y="855943"/>
                  <a:pt x="6920891" y="848773"/>
                </a:cubicBezTo>
                <a:close/>
                <a:moveTo>
                  <a:pt x="6478606" y="848773"/>
                </a:moveTo>
                <a:cubicBezTo>
                  <a:pt x="6487198" y="862489"/>
                  <a:pt x="6463829" y="872463"/>
                  <a:pt x="6454207" y="863112"/>
                </a:cubicBezTo>
                <a:cubicBezTo>
                  <a:pt x="6445959" y="845968"/>
                  <a:pt x="6465891" y="857813"/>
                  <a:pt x="6478606" y="848773"/>
                </a:cubicBezTo>
                <a:close/>
                <a:moveTo>
                  <a:pt x="4144494" y="843786"/>
                </a:moveTo>
                <a:cubicBezTo>
                  <a:pt x="4141401" y="843786"/>
                  <a:pt x="4137277" y="844410"/>
                  <a:pt x="4133153" y="846280"/>
                </a:cubicBezTo>
                <a:cubicBezTo>
                  <a:pt x="4146556" y="861865"/>
                  <a:pt x="4109441" y="872151"/>
                  <a:pt x="4136933" y="888983"/>
                </a:cubicBezTo>
                <a:cubicBezTo>
                  <a:pt x="4165800" y="883061"/>
                  <a:pt x="4167519" y="844098"/>
                  <a:pt x="4144494" y="843786"/>
                </a:cubicBezTo>
                <a:close/>
                <a:moveTo>
                  <a:pt x="3250644" y="840981"/>
                </a:moveTo>
                <a:cubicBezTo>
                  <a:pt x="3224870" y="842539"/>
                  <a:pt x="3192566" y="883685"/>
                  <a:pt x="3169885" y="867788"/>
                </a:cubicBezTo>
                <a:cubicBezTo>
                  <a:pt x="3163355" y="862489"/>
                  <a:pt x="3157169" y="857813"/>
                  <a:pt x="3148235" y="865606"/>
                </a:cubicBezTo>
                <a:cubicBezTo>
                  <a:pt x="3192566" y="898335"/>
                  <a:pt x="3092562" y="916414"/>
                  <a:pt x="3069881" y="942597"/>
                </a:cubicBezTo>
                <a:cubicBezTo>
                  <a:pt x="3109745" y="984989"/>
                  <a:pt x="3161293" y="919531"/>
                  <a:pt x="3198065" y="895841"/>
                </a:cubicBezTo>
                <a:cubicBezTo>
                  <a:pt x="3193941" y="898646"/>
                  <a:pt x="3213873" y="900205"/>
                  <a:pt x="3219027" y="898335"/>
                </a:cubicBezTo>
                <a:cubicBezTo>
                  <a:pt x="3259923" y="884620"/>
                  <a:pt x="3274356" y="861553"/>
                  <a:pt x="3260954" y="843163"/>
                </a:cubicBezTo>
                <a:cubicBezTo>
                  <a:pt x="3257517" y="841604"/>
                  <a:pt x="3254080" y="840669"/>
                  <a:pt x="3250644" y="840981"/>
                </a:cubicBezTo>
                <a:close/>
                <a:moveTo>
                  <a:pt x="4002564" y="840046"/>
                </a:moveTo>
                <a:cubicBezTo>
                  <a:pt x="3999127" y="840981"/>
                  <a:pt x="3997409" y="844098"/>
                  <a:pt x="4001533" y="850020"/>
                </a:cubicBezTo>
                <a:cubicBezTo>
                  <a:pt x="4006687" y="855319"/>
                  <a:pt x="4022152" y="854696"/>
                  <a:pt x="4013904" y="842539"/>
                </a:cubicBezTo>
                <a:cubicBezTo>
                  <a:pt x="4011155" y="840046"/>
                  <a:pt x="4006000" y="839111"/>
                  <a:pt x="4002564" y="840046"/>
                </a:cubicBezTo>
                <a:close/>
                <a:moveTo>
                  <a:pt x="5499530" y="839422"/>
                </a:moveTo>
                <a:cubicBezTo>
                  <a:pt x="5510871" y="840669"/>
                  <a:pt x="5502967" y="856878"/>
                  <a:pt x="5497124" y="856254"/>
                </a:cubicBezTo>
                <a:cubicBezTo>
                  <a:pt x="5486127" y="855008"/>
                  <a:pt x="5493688" y="838799"/>
                  <a:pt x="5499530" y="839422"/>
                </a:cubicBezTo>
                <a:close/>
                <a:moveTo>
                  <a:pt x="4771323" y="830383"/>
                </a:moveTo>
                <a:cubicBezTo>
                  <a:pt x="4774759" y="829448"/>
                  <a:pt x="4779914" y="830695"/>
                  <a:pt x="4782663" y="833500"/>
                </a:cubicBezTo>
                <a:cubicBezTo>
                  <a:pt x="4790911" y="845656"/>
                  <a:pt x="4775103" y="845968"/>
                  <a:pt x="4770292" y="840669"/>
                </a:cubicBezTo>
                <a:cubicBezTo>
                  <a:pt x="4766168" y="834435"/>
                  <a:pt x="4767886" y="831318"/>
                  <a:pt x="4771323" y="830383"/>
                </a:cubicBezTo>
                <a:close/>
                <a:moveTo>
                  <a:pt x="7228807" y="821032"/>
                </a:moveTo>
                <a:cubicBezTo>
                  <a:pt x="7239461" y="821967"/>
                  <a:pt x="7245647" y="829448"/>
                  <a:pt x="7216093" y="840046"/>
                </a:cubicBezTo>
                <a:cubicBezTo>
                  <a:pt x="7203377" y="825084"/>
                  <a:pt x="7218155" y="819785"/>
                  <a:pt x="7228807" y="821032"/>
                </a:cubicBezTo>
                <a:close/>
                <a:moveTo>
                  <a:pt x="6085464" y="821032"/>
                </a:moveTo>
                <a:cubicBezTo>
                  <a:pt x="6094399" y="830383"/>
                  <a:pt x="6078247" y="837240"/>
                  <a:pt x="6071030" y="845033"/>
                </a:cubicBezTo>
                <a:cubicBezTo>
                  <a:pt x="6064844" y="858436"/>
                  <a:pt x="6079622" y="874333"/>
                  <a:pt x="6053160" y="885555"/>
                </a:cubicBezTo>
                <a:cubicBezTo>
                  <a:pt x="6043881" y="876204"/>
                  <a:pt x="6034603" y="866541"/>
                  <a:pt x="6025324" y="857190"/>
                </a:cubicBezTo>
                <a:cubicBezTo>
                  <a:pt x="6045600" y="845033"/>
                  <a:pt x="6065532" y="833188"/>
                  <a:pt x="6085464" y="821032"/>
                </a:cubicBezTo>
                <a:close/>
                <a:moveTo>
                  <a:pt x="3290508" y="818850"/>
                </a:moveTo>
                <a:cubicBezTo>
                  <a:pt x="3282948" y="817291"/>
                  <a:pt x="3277449" y="818850"/>
                  <a:pt x="3285353" y="828513"/>
                </a:cubicBezTo>
                <a:cubicBezTo>
                  <a:pt x="3260954" y="835370"/>
                  <a:pt x="3303911" y="848150"/>
                  <a:pt x="3307003" y="831006"/>
                </a:cubicBezTo>
                <a:cubicBezTo>
                  <a:pt x="3307691" y="826331"/>
                  <a:pt x="3298412" y="820720"/>
                  <a:pt x="3290508" y="818850"/>
                </a:cubicBezTo>
                <a:close/>
                <a:moveTo>
                  <a:pt x="4614615" y="812304"/>
                </a:moveTo>
                <a:cubicBezTo>
                  <a:pt x="4622176" y="814174"/>
                  <a:pt x="4631454" y="819473"/>
                  <a:pt x="4630767" y="824149"/>
                </a:cubicBezTo>
                <a:cubicBezTo>
                  <a:pt x="4628018" y="841293"/>
                  <a:pt x="4584717" y="828824"/>
                  <a:pt x="4609461" y="822279"/>
                </a:cubicBezTo>
                <a:cubicBezTo>
                  <a:pt x="4601213" y="812616"/>
                  <a:pt x="4607055" y="810746"/>
                  <a:pt x="4614615" y="812304"/>
                </a:cubicBezTo>
                <a:close/>
                <a:moveTo>
                  <a:pt x="6979313" y="811681"/>
                </a:moveTo>
                <a:cubicBezTo>
                  <a:pt x="6988249" y="824149"/>
                  <a:pt x="6964879" y="832877"/>
                  <a:pt x="6952165" y="842851"/>
                </a:cubicBezTo>
                <a:cubicBezTo>
                  <a:pt x="6943229" y="830695"/>
                  <a:pt x="6966598" y="821967"/>
                  <a:pt x="6979313" y="811681"/>
                </a:cubicBezTo>
                <a:close/>
                <a:moveTo>
                  <a:pt x="4444162" y="811681"/>
                </a:moveTo>
                <a:cubicBezTo>
                  <a:pt x="4455503" y="812927"/>
                  <a:pt x="4447255" y="829136"/>
                  <a:pt x="4441413" y="828513"/>
                </a:cubicBezTo>
                <a:cubicBezTo>
                  <a:pt x="4430416" y="827577"/>
                  <a:pt x="4438320" y="811369"/>
                  <a:pt x="4444162" y="811681"/>
                </a:cubicBezTo>
                <a:close/>
                <a:moveTo>
                  <a:pt x="4206008" y="802953"/>
                </a:moveTo>
                <a:cubicBezTo>
                  <a:pt x="4193636" y="810122"/>
                  <a:pt x="4181608" y="817291"/>
                  <a:pt x="4169237" y="824460"/>
                </a:cubicBezTo>
                <a:cubicBezTo>
                  <a:pt x="4182296" y="834435"/>
                  <a:pt x="4193636" y="852514"/>
                  <a:pt x="4209445" y="845656"/>
                </a:cubicBezTo>
                <a:cubicBezTo>
                  <a:pt x="4195698" y="830071"/>
                  <a:pt x="4233157" y="819785"/>
                  <a:pt x="4206008" y="802953"/>
                </a:cubicBezTo>
                <a:close/>
                <a:moveTo>
                  <a:pt x="5736996" y="802329"/>
                </a:moveTo>
                <a:cubicBezTo>
                  <a:pt x="5747993" y="803576"/>
                  <a:pt x="5740433" y="820097"/>
                  <a:pt x="5734247" y="819473"/>
                </a:cubicBezTo>
                <a:cubicBezTo>
                  <a:pt x="5723250" y="818226"/>
                  <a:pt x="5731154" y="802018"/>
                  <a:pt x="5736996" y="802329"/>
                </a:cubicBezTo>
                <a:close/>
                <a:moveTo>
                  <a:pt x="4830775" y="775211"/>
                </a:moveTo>
                <a:cubicBezTo>
                  <a:pt x="4834212" y="774276"/>
                  <a:pt x="4839366" y="775523"/>
                  <a:pt x="4841772" y="778016"/>
                </a:cubicBezTo>
                <a:cubicBezTo>
                  <a:pt x="4850363" y="790173"/>
                  <a:pt x="4835243" y="790485"/>
                  <a:pt x="4830088" y="785186"/>
                </a:cubicBezTo>
                <a:cubicBezTo>
                  <a:pt x="4825620" y="779263"/>
                  <a:pt x="4827339" y="776146"/>
                  <a:pt x="4830775" y="775211"/>
                </a:cubicBezTo>
                <a:close/>
                <a:moveTo>
                  <a:pt x="6195434" y="765548"/>
                </a:moveTo>
                <a:cubicBezTo>
                  <a:pt x="6211929" y="765237"/>
                  <a:pt x="6226363" y="775211"/>
                  <a:pt x="6239765" y="792978"/>
                </a:cubicBezTo>
                <a:cubicBezTo>
                  <a:pt x="6200245" y="789861"/>
                  <a:pt x="6153164" y="834123"/>
                  <a:pt x="6109520" y="856254"/>
                </a:cubicBezTo>
                <a:cubicBezTo>
                  <a:pt x="6098523" y="824149"/>
                  <a:pt x="6179282" y="800771"/>
                  <a:pt x="6178251" y="769600"/>
                </a:cubicBezTo>
                <a:cubicBezTo>
                  <a:pt x="6184093" y="767107"/>
                  <a:pt x="6189935" y="765860"/>
                  <a:pt x="6195434" y="765548"/>
                </a:cubicBezTo>
                <a:close/>
                <a:moveTo>
                  <a:pt x="5835626" y="765548"/>
                </a:moveTo>
                <a:cubicBezTo>
                  <a:pt x="5861400" y="782380"/>
                  <a:pt x="5836657" y="793913"/>
                  <a:pt x="5818443" y="806382"/>
                </a:cubicBezTo>
                <a:cubicBezTo>
                  <a:pt x="5813288" y="797342"/>
                  <a:pt x="5821192" y="789550"/>
                  <a:pt x="5811913" y="780198"/>
                </a:cubicBezTo>
                <a:cubicBezTo>
                  <a:pt x="5819818" y="775211"/>
                  <a:pt x="5827722" y="770535"/>
                  <a:pt x="5835626" y="765548"/>
                </a:cubicBezTo>
                <a:close/>
                <a:moveTo>
                  <a:pt x="5228042" y="765548"/>
                </a:moveTo>
                <a:cubicBezTo>
                  <a:pt x="5241788" y="800459"/>
                  <a:pt x="5252785" y="821967"/>
                  <a:pt x="5301928" y="781445"/>
                </a:cubicBezTo>
                <a:cubicBezTo>
                  <a:pt x="5311550" y="829136"/>
                  <a:pt x="5228385" y="827266"/>
                  <a:pt x="5183023" y="837552"/>
                </a:cubicBezTo>
                <a:cubicBezTo>
                  <a:pt x="5185085" y="822590"/>
                  <a:pt x="5206391" y="789238"/>
                  <a:pt x="5228042" y="765548"/>
                </a:cubicBezTo>
                <a:close/>
                <a:moveTo>
                  <a:pt x="6291657" y="756509"/>
                </a:moveTo>
                <a:cubicBezTo>
                  <a:pt x="6300593" y="765860"/>
                  <a:pt x="6284097" y="772406"/>
                  <a:pt x="6276880" y="780198"/>
                </a:cubicBezTo>
                <a:cubicBezTo>
                  <a:pt x="6268289" y="770847"/>
                  <a:pt x="6284441" y="764301"/>
                  <a:pt x="6291657" y="756509"/>
                </a:cubicBezTo>
                <a:close/>
                <a:moveTo>
                  <a:pt x="6346986" y="738118"/>
                </a:moveTo>
                <a:cubicBezTo>
                  <a:pt x="6348017" y="786433"/>
                  <a:pt x="6263134" y="746534"/>
                  <a:pt x="6346986" y="738118"/>
                </a:cubicBezTo>
                <a:close/>
                <a:moveTo>
                  <a:pt x="5436297" y="729079"/>
                </a:moveTo>
                <a:cubicBezTo>
                  <a:pt x="5444545" y="727520"/>
                  <a:pt x="5453480" y="730637"/>
                  <a:pt x="5464477" y="742482"/>
                </a:cubicBezTo>
                <a:cubicBezTo>
                  <a:pt x="5433892" y="751521"/>
                  <a:pt x="5395059" y="808252"/>
                  <a:pt x="5372721" y="767107"/>
                </a:cubicBezTo>
                <a:cubicBezTo>
                  <a:pt x="5397120" y="780198"/>
                  <a:pt x="5412241" y="733443"/>
                  <a:pt x="5436297" y="729079"/>
                </a:cubicBezTo>
                <a:close/>
                <a:moveTo>
                  <a:pt x="3990192" y="721598"/>
                </a:moveTo>
                <a:cubicBezTo>
                  <a:pt x="4001189" y="740612"/>
                  <a:pt x="3972665" y="729079"/>
                  <a:pt x="3954108" y="743417"/>
                </a:cubicBezTo>
                <a:cubicBezTo>
                  <a:pt x="3963043" y="758691"/>
                  <a:pt x="3954452" y="771782"/>
                  <a:pt x="3979195" y="788303"/>
                </a:cubicBezTo>
                <a:cubicBezTo>
                  <a:pt x="4000158" y="772717"/>
                  <a:pt x="4035555" y="715987"/>
                  <a:pt x="3990192" y="721598"/>
                </a:cubicBezTo>
                <a:close/>
                <a:moveTo>
                  <a:pt x="5774799" y="720039"/>
                </a:moveTo>
                <a:cubicBezTo>
                  <a:pt x="5783390" y="721598"/>
                  <a:pt x="5792325" y="726897"/>
                  <a:pt x="5799885" y="737495"/>
                </a:cubicBezTo>
                <a:cubicBezTo>
                  <a:pt x="5777891" y="737806"/>
                  <a:pt x="5754867" y="744664"/>
                  <a:pt x="5729780" y="764613"/>
                </a:cubicBezTo>
                <a:cubicBezTo>
                  <a:pt x="5722563" y="744352"/>
                  <a:pt x="5748337" y="715364"/>
                  <a:pt x="5774799" y="720039"/>
                </a:cubicBezTo>
                <a:close/>
                <a:moveTo>
                  <a:pt x="5678575" y="710065"/>
                </a:moveTo>
                <a:cubicBezTo>
                  <a:pt x="5693352" y="709441"/>
                  <a:pt x="5711566" y="715675"/>
                  <a:pt x="5715690" y="728455"/>
                </a:cubicBezTo>
                <a:cubicBezTo>
                  <a:pt x="5696445" y="734689"/>
                  <a:pt x="5680637" y="723468"/>
                  <a:pt x="5661048" y="731572"/>
                </a:cubicBezTo>
                <a:cubicBezTo>
                  <a:pt x="5651770" y="718169"/>
                  <a:pt x="5663454" y="710688"/>
                  <a:pt x="5678575" y="710065"/>
                </a:cubicBezTo>
                <a:close/>
                <a:moveTo>
                  <a:pt x="2807671" y="701025"/>
                </a:moveTo>
                <a:cubicBezTo>
                  <a:pt x="2818668" y="701960"/>
                  <a:pt x="2810764" y="718169"/>
                  <a:pt x="2804578" y="717546"/>
                </a:cubicBezTo>
                <a:cubicBezTo>
                  <a:pt x="2793581" y="716610"/>
                  <a:pt x="2801829" y="700402"/>
                  <a:pt x="2807671" y="701025"/>
                </a:cubicBezTo>
                <a:close/>
                <a:moveTo>
                  <a:pt x="4096725" y="688869"/>
                </a:moveTo>
                <a:cubicBezTo>
                  <a:pt x="4077824" y="687934"/>
                  <a:pt x="4057549" y="694791"/>
                  <a:pt x="4035898" y="709129"/>
                </a:cubicBezTo>
                <a:cubicBezTo>
                  <a:pt x="4065796" y="769289"/>
                  <a:pt x="4154460" y="734066"/>
                  <a:pt x="4115283" y="691674"/>
                </a:cubicBezTo>
                <a:cubicBezTo>
                  <a:pt x="4109441" y="689804"/>
                  <a:pt x="4102911" y="689180"/>
                  <a:pt x="4096725" y="688869"/>
                </a:cubicBezTo>
                <a:close/>
                <a:moveTo>
                  <a:pt x="5521868" y="682635"/>
                </a:moveTo>
                <a:cubicBezTo>
                  <a:pt x="5568605" y="705077"/>
                  <a:pt x="5498843" y="758379"/>
                  <a:pt x="5467914" y="744976"/>
                </a:cubicBezTo>
                <a:cubicBezTo>
                  <a:pt x="5505716" y="726273"/>
                  <a:pt x="5484065" y="701337"/>
                  <a:pt x="5521868" y="682635"/>
                </a:cubicBezTo>
                <a:close/>
                <a:moveTo>
                  <a:pt x="4670288" y="682635"/>
                </a:moveTo>
                <a:cubicBezTo>
                  <a:pt x="4667195" y="715987"/>
                  <a:pt x="4697093" y="739053"/>
                  <a:pt x="4637640" y="747158"/>
                </a:cubicBezTo>
                <a:cubicBezTo>
                  <a:pt x="4644857" y="725338"/>
                  <a:pt x="4640046" y="702272"/>
                  <a:pt x="4670288" y="682635"/>
                </a:cubicBezTo>
                <a:close/>
                <a:moveTo>
                  <a:pt x="4465125" y="682635"/>
                </a:moveTo>
                <a:cubicBezTo>
                  <a:pt x="4485057" y="715364"/>
                  <a:pt x="4430072" y="688869"/>
                  <a:pt x="4416669" y="711312"/>
                </a:cubicBezTo>
                <a:cubicBezTo>
                  <a:pt x="4395019" y="686998"/>
                  <a:pt x="4455159" y="684193"/>
                  <a:pt x="4465125" y="682635"/>
                </a:cubicBezTo>
                <a:close/>
                <a:moveTo>
                  <a:pt x="5663110" y="673595"/>
                </a:moveTo>
                <a:cubicBezTo>
                  <a:pt x="5671702" y="682946"/>
                  <a:pt x="5655550" y="689492"/>
                  <a:pt x="5648333" y="697285"/>
                </a:cubicBezTo>
                <a:cubicBezTo>
                  <a:pt x="5639398" y="687934"/>
                  <a:pt x="5655894" y="681388"/>
                  <a:pt x="5663110" y="673595"/>
                </a:cubicBezTo>
                <a:close/>
                <a:moveTo>
                  <a:pt x="5477880" y="664244"/>
                </a:moveTo>
                <a:cubicBezTo>
                  <a:pt x="5500905" y="679518"/>
                  <a:pt x="5436297" y="711000"/>
                  <a:pt x="5432173" y="676400"/>
                </a:cubicBezTo>
                <a:cubicBezTo>
                  <a:pt x="5449013" y="662062"/>
                  <a:pt x="5461728" y="672972"/>
                  <a:pt x="5477880" y="664244"/>
                </a:cubicBezTo>
                <a:close/>
                <a:moveTo>
                  <a:pt x="4302232" y="664244"/>
                </a:moveTo>
                <a:cubicBezTo>
                  <a:pt x="4313229" y="665491"/>
                  <a:pt x="4304981" y="681388"/>
                  <a:pt x="4299139" y="680764"/>
                </a:cubicBezTo>
                <a:cubicBezTo>
                  <a:pt x="4288142" y="679829"/>
                  <a:pt x="4296046" y="663621"/>
                  <a:pt x="4302232" y="664244"/>
                </a:cubicBezTo>
                <a:close/>
                <a:moveTo>
                  <a:pt x="5625652" y="636814"/>
                </a:moveTo>
                <a:cubicBezTo>
                  <a:pt x="5644209" y="638061"/>
                  <a:pt x="5657612" y="646165"/>
                  <a:pt x="5651770" y="662997"/>
                </a:cubicBezTo>
                <a:cubicBezTo>
                  <a:pt x="5639742" y="669855"/>
                  <a:pt x="5630807" y="657387"/>
                  <a:pt x="5620841" y="651776"/>
                </a:cubicBezTo>
                <a:cubicBezTo>
                  <a:pt x="5595754" y="671725"/>
                  <a:pt x="5572729" y="677959"/>
                  <a:pt x="5550735" y="678582"/>
                </a:cubicBezTo>
                <a:cubicBezTo>
                  <a:pt x="5548673" y="651464"/>
                  <a:pt x="5594723" y="634632"/>
                  <a:pt x="5625652" y="636814"/>
                </a:cubicBezTo>
                <a:close/>
                <a:moveTo>
                  <a:pt x="2985342" y="618112"/>
                </a:moveTo>
                <a:cubicBezTo>
                  <a:pt x="2996339" y="619358"/>
                  <a:pt x="2988434" y="635567"/>
                  <a:pt x="2982592" y="634944"/>
                </a:cubicBezTo>
                <a:cubicBezTo>
                  <a:pt x="2971595" y="633697"/>
                  <a:pt x="2979499" y="617488"/>
                  <a:pt x="2985342" y="618112"/>
                </a:cubicBezTo>
                <a:close/>
                <a:moveTo>
                  <a:pt x="4171986" y="612813"/>
                </a:moveTo>
                <a:cubicBezTo>
                  <a:pt x="4166144" y="612189"/>
                  <a:pt x="4158240" y="628398"/>
                  <a:pt x="4169237" y="629645"/>
                </a:cubicBezTo>
                <a:cubicBezTo>
                  <a:pt x="4175423" y="630268"/>
                  <a:pt x="4182983" y="613748"/>
                  <a:pt x="4171986" y="612813"/>
                </a:cubicBezTo>
                <a:close/>
                <a:moveTo>
                  <a:pt x="3020738" y="599721"/>
                </a:moveTo>
                <a:cubicBezTo>
                  <a:pt x="3031735" y="600968"/>
                  <a:pt x="3024175" y="616865"/>
                  <a:pt x="3018333" y="616241"/>
                </a:cubicBezTo>
                <a:cubicBezTo>
                  <a:pt x="3006992" y="615306"/>
                  <a:pt x="3014896" y="599098"/>
                  <a:pt x="3020738" y="599721"/>
                </a:cubicBezTo>
                <a:close/>
                <a:moveTo>
                  <a:pt x="3117649" y="553589"/>
                </a:moveTo>
                <a:cubicBezTo>
                  <a:pt x="3146516" y="578525"/>
                  <a:pt x="3024518" y="605020"/>
                  <a:pt x="3093250" y="567927"/>
                </a:cubicBezTo>
                <a:cubicBezTo>
                  <a:pt x="3101497" y="563252"/>
                  <a:pt x="3109745" y="558264"/>
                  <a:pt x="3117649" y="553589"/>
                </a:cubicBezTo>
                <a:close/>
                <a:moveTo>
                  <a:pt x="4373025" y="544238"/>
                </a:moveTo>
                <a:cubicBezTo>
                  <a:pt x="4384022" y="545484"/>
                  <a:pt x="4376118" y="561693"/>
                  <a:pt x="4370276" y="561070"/>
                </a:cubicBezTo>
                <a:cubicBezTo>
                  <a:pt x="4359279" y="559823"/>
                  <a:pt x="4367183" y="543614"/>
                  <a:pt x="4373025" y="544238"/>
                </a:cubicBezTo>
                <a:close/>
                <a:moveTo>
                  <a:pt x="3131395" y="534886"/>
                </a:moveTo>
                <a:cubicBezTo>
                  <a:pt x="3204594" y="536757"/>
                  <a:pt x="3126241" y="588811"/>
                  <a:pt x="3131395" y="534886"/>
                </a:cubicBezTo>
                <a:close/>
                <a:moveTo>
                  <a:pt x="3322468" y="525847"/>
                </a:moveTo>
                <a:cubicBezTo>
                  <a:pt x="3371611" y="558576"/>
                  <a:pt x="3290164" y="590682"/>
                  <a:pt x="3261641" y="562316"/>
                </a:cubicBezTo>
                <a:cubicBezTo>
                  <a:pt x="3281917" y="550160"/>
                  <a:pt x="3302192" y="537692"/>
                  <a:pt x="3322468" y="525847"/>
                </a:cubicBezTo>
                <a:close/>
                <a:moveTo>
                  <a:pt x="3578148" y="498105"/>
                </a:moveTo>
                <a:cubicBezTo>
                  <a:pt x="3589489" y="499040"/>
                  <a:pt x="3581585" y="515561"/>
                  <a:pt x="3575743" y="514937"/>
                </a:cubicBezTo>
                <a:cubicBezTo>
                  <a:pt x="3564746" y="513690"/>
                  <a:pt x="3572306" y="497482"/>
                  <a:pt x="3578148" y="498105"/>
                </a:cubicBezTo>
                <a:close/>
                <a:moveTo>
                  <a:pt x="3649972" y="475039"/>
                </a:moveTo>
                <a:cubicBezTo>
                  <a:pt x="3643787" y="474415"/>
                  <a:pt x="3636226" y="490624"/>
                  <a:pt x="3647223" y="491871"/>
                </a:cubicBezTo>
                <a:cubicBezTo>
                  <a:pt x="3653065" y="492494"/>
                  <a:pt x="3660969" y="476286"/>
                  <a:pt x="3649972" y="475039"/>
                </a:cubicBezTo>
                <a:close/>
                <a:moveTo>
                  <a:pt x="3519383" y="470363"/>
                </a:moveTo>
                <a:cubicBezTo>
                  <a:pt x="3530380" y="471610"/>
                  <a:pt x="3522132" y="487819"/>
                  <a:pt x="3516290" y="487195"/>
                </a:cubicBezTo>
                <a:cubicBezTo>
                  <a:pt x="3504949" y="485949"/>
                  <a:pt x="3513197" y="470052"/>
                  <a:pt x="3519383" y="470363"/>
                </a:cubicBezTo>
                <a:close/>
                <a:moveTo>
                  <a:pt x="3464742" y="461324"/>
                </a:moveTo>
                <a:cubicBezTo>
                  <a:pt x="3465773" y="474104"/>
                  <a:pt x="3466804" y="486884"/>
                  <a:pt x="3483299" y="480026"/>
                </a:cubicBezTo>
                <a:cubicBezTo>
                  <a:pt x="3496702" y="498105"/>
                  <a:pt x="3418692" y="524912"/>
                  <a:pt x="3403915" y="497482"/>
                </a:cubicBezTo>
                <a:cubicBezTo>
                  <a:pt x="3424190" y="485325"/>
                  <a:pt x="3444466" y="473480"/>
                  <a:pt x="3464742" y="461324"/>
                </a:cubicBezTo>
                <a:close/>
                <a:moveTo>
                  <a:pt x="3112494" y="461324"/>
                </a:moveTo>
                <a:cubicBezTo>
                  <a:pt x="3115931" y="461324"/>
                  <a:pt x="3119711" y="462571"/>
                  <a:pt x="3122117" y="465064"/>
                </a:cubicBezTo>
                <a:cubicBezTo>
                  <a:pt x="3130021" y="481896"/>
                  <a:pt x="3110432" y="470363"/>
                  <a:pt x="3097717" y="479403"/>
                </a:cubicBezTo>
                <a:cubicBezTo>
                  <a:pt x="3090844" y="469117"/>
                  <a:pt x="3102528" y="460700"/>
                  <a:pt x="3112494" y="461324"/>
                </a:cubicBezTo>
                <a:close/>
                <a:moveTo>
                  <a:pt x="3827986" y="387761"/>
                </a:moveTo>
                <a:cubicBezTo>
                  <a:pt x="3824550" y="387450"/>
                  <a:pt x="3820426" y="388073"/>
                  <a:pt x="3816646" y="390255"/>
                </a:cubicBezTo>
                <a:cubicBezTo>
                  <a:pt x="3829361" y="400230"/>
                  <a:pt x="3830735" y="408646"/>
                  <a:pt x="3823175" y="416438"/>
                </a:cubicBezTo>
                <a:cubicBezTo>
                  <a:pt x="3780562" y="396177"/>
                  <a:pt x="3769221" y="465064"/>
                  <a:pt x="3823175" y="416438"/>
                </a:cubicBezTo>
                <a:cubicBezTo>
                  <a:pt x="3826268" y="419555"/>
                  <a:pt x="3829361" y="422673"/>
                  <a:pt x="3832454" y="425790"/>
                </a:cubicBezTo>
                <a:cubicBezTo>
                  <a:pt x="3840702" y="420802"/>
                  <a:pt x="3848606" y="416127"/>
                  <a:pt x="3856510" y="411139"/>
                </a:cubicBezTo>
                <a:cubicBezTo>
                  <a:pt x="3868538" y="406775"/>
                  <a:pt x="3864414" y="400853"/>
                  <a:pt x="3859603" y="394619"/>
                </a:cubicBezTo>
                <a:cubicBezTo>
                  <a:pt x="3847918" y="398983"/>
                  <a:pt x="3838640" y="389008"/>
                  <a:pt x="3827986" y="387761"/>
                </a:cubicBezTo>
                <a:close/>
                <a:moveTo>
                  <a:pt x="3933832" y="353162"/>
                </a:moveTo>
                <a:cubicBezTo>
                  <a:pt x="3921117" y="351292"/>
                  <a:pt x="3922148" y="384956"/>
                  <a:pt x="3950671" y="369994"/>
                </a:cubicBezTo>
                <a:cubicBezTo>
                  <a:pt x="3987099" y="427971"/>
                  <a:pt x="3998783" y="359085"/>
                  <a:pt x="3950671" y="369994"/>
                </a:cubicBezTo>
                <a:cubicBezTo>
                  <a:pt x="3943798" y="358461"/>
                  <a:pt x="3938300" y="353786"/>
                  <a:pt x="3933832" y="353162"/>
                </a:cubicBezTo>
                <a:close/>
                <a:moveTo>
                  <a:pt x="4026276" y="309523"/>
                </a:moveTo>
                <a:cubicBezTo>
                  <a:pt x="4038647" y="336330"/>
                  <a:pt x="3959950" y="354097"/>
                  <a:pt x="4002907" y="383709"/>
                </a:cubicBezTo>
                <a:cubicBezTo>
                  <a:pt x="4022496" y="401165"/>
                  <a:pt x="4032805" y="348175"/>
                  <a:pt x="4075762" y="340071"/>
                </a:cubicBezTo>
                <a:cubicBezTo>
                  <a:pt x="4059954" y="327291"/>
                  <a:pt x="4045521" y="302666"/>
                  <a:pt x="4026276" y="309523"/>
                </a:cubicBezTo>
                <a:close/>
                <a:moveTo>
                  <a:pt x="3729701" y="175179"/>
                </a:moveTo>
                <a:cubicBezTo>
                  <a:pt x="3738636" y="184530"/>
                  <a:pt x="3722484" y="191387"/>
                  <a:pt x="3715267" y="199180"/>
                </a:cubicBezTo>
                <a:cubicBezTo>
                  <a:pt x="3706332" y="189829"/>
                  <a:pt x="3722484" y="182971"/>
                  <a:pt x="3729701" y="175179"/>
                </a:cubicBezTo>
                <a:close/>
                <a:moveTo>
                  <a:pt x="4518735" y="105045"/>
                </a:moveTo>
                <a:cubicBezTo>
                  <a:pt x="4512549" y="104421"/>
                  <a:pt x="4504989" y="120630"/>
                  <a:pt x="4515986" y="121565"/>
                </a:cubicBezTo>
                <a:cubicBezTo>
                  <a:pt x="4521828" y="122500"/>
                  <a:pt x="4529732" y="105980"/>
                  <a:pt x="4518735" y="105045"/>
                </a:cubicBezTo>
                <a:close/>
                <a:moveTo>
                  <a:pt x="4281956" y="46132"/>
                </a:moveTo>
                <a:cubicBezTo>
                  <a:pt x="4304981" y="44574"/>
                  <a:pt x="4293640" y="90083"/>
                  <a:pt x="4269928" y="49873"/>
                </a:cubicBezTo>
                <a:cubicBezTo>
                  <a:pt x="4274739" y="47379"/>
                  <a:pt x="4278863" y="46132"/>
                  <a:pt x="4281956" y="46132"/>
                </a:cubicBezTo>
                <a:close/>
                <a:moveTo>
                  <a:pt x="4221816" y="18703"/>
                </a:moveTo>
                <a:cubicBezTo>
                  <a:pt x="4227315" y="17456"/>
                  <a:pt x="4235219" y="19638"/>
                  <a:pt x="4247934" y="26807"/>
                </a:cubicBezTo>
                <a:cubicBezTo>
                  <a:pt x="4254120" y="33041"/>
                  <a:pt x="4260649" y="39275"/>
                  <a:pt x="4266835" y="45509"/>
                </a:cubicBezTo>
                <a:cubicBezTo>
                  <a:pt x="4241748" y="65458"/>
                  <a:pt x="4218723" y="72004"/>
                  <a:pt x="4197073" y="72316"/>
                </a:cubicBezTo>
                <a:cubicBezTo>
                  <a:pt x="4222847" y="101304"/>
                  <a:pt x="4297764" y="117825"/>
                  <a:pt x="4259275" y="155229"/>
                </a:cubicBezTo>
                <a:cubicBezTo>
                  <a:pt x="4273708" y="171750"/>
                  <a:pt x="4287111" y="144631"/>
                  <a:pt x="4304981" y="142761"/>
                </a:cubicBezTo>
                <a:cubicBezTo>
                  <a:pt x="4323539" y="140579"/>
                  <a:pt x="4360653" y="168009"/>
                  <a:pt x="4381616" y="141826"/>
                </a:cubicBezTo>
                <a:cubicBezTo>
                  <a:pt x="4403267" y="164269"/>
                  <a:pt x="4429728" y="157100"/>
                  <a:pt x="4449660" y="191075"/>
                </a:cubicBezTo>
                <a:cubicBezTo>
                  <a:pt x="4465469" y="181413"/>
                  <a:pt x="4444506" y="168009"/>
                  <a:pt x="4455159" y="158035"/>
                </a:cubicBezTo>
                <a:cubicBezTo>
                  <a:pt x="4498803" y="129981"/>
                  <a:pt x="4472342" y="125929"/>
                  <a:pt x="4442100" y="105668"/>
                </a:cubicBezTo>
                <a:cubicBezTo>
                  <a:pt x="4485057" y="87278"/>
                  <a:pt x="4467874" y="63276"/>
                  <a:pt x="4517361" y="45509"/>
                </a:cubicBezTo>
                <a:cubicBezTo>
                  <a:pt x="4532482" y="65147"/>
                  <a:pt x="4552070" y="57977"/>
                  <a:pt x="4567191" y="75745"/>
                </a:cubicBezTo>
                <a:cubicBezTo>
                  <a:pt x="4607742" y="99746"/>
                  <a:pt x="4555163" y="114084"/>
                  <a:pt x="4568222" y="135280"/>
                </a:cubicBezTo>
                <a:cubicBezTo>
                  <a:pt x="4583343" y="174555"/>
                  <a:pt x="4614615" y="119072"/>
                  <a:pt x="4629736" y="158658"/>
                </a:cubicBezTo>
                <a:cubicBezTo>
                  <a:pt x="4601900" y="191699"/>
                  <a:pt x="4601900" y="182036"/>
                  <a:pt x="4559630" y="185465"/>
                </a:cubicBezTo>
                <a:cubicBezTo>
                  <a:pt x="4537636" y="168944"/>
                  <a:pt x="4557568" y="156788"/>
                  <a:pt x="4556194" y="142449"/>
                </a:cubicBezTo>
                <a:cubicBezTo>
                  <a:pt x="4528358" y="125306"/>
                  <a:pt x="4548290" y="165204"/>
                  <a:pt x="4510144" y="154918"/>
                </a:cubicBezTo>
                <a:cubicBezTo>
                  <a:pt x="4502583" y="162399"/>
                  <a:pt x="4503958" y="171126"/>
                  <a:pt x="4516673" y="181101"/>
                </a:cubicBezTo>
                <a:cubicBezTo>
                  <a:pt x="4478871" y="208219"/>
                  <a:pt x="4399143" y="231286"/>
                  <a:pt x="4447598" y="267443"/>
                </a:cubicBezTo>
                <a:cubicBezTo>
                  <a:pt x="4375431" y="274301"/>
                  <a:pt x="4396394" y="318563"/>
                  <a:pt x="4357217" y="351604"/>
                </a:cubicBezTo>
                <a:cubicBezTo>
                  <a:pt x="4330068" y="323238"/>
                  <a:pt x="4290891" y="357838"/>
                  <a:pt x="4268897" y="359708"/>
                </a:cubicBezTo>
                <a:cubicBezTo>
                  <a:pt x="4224566" y="362825"/>
                  <a:pt x="4179203" y="397113"/>
                  <a:pt x="4159958" y="424854"/>
                </a:cubicBezTo>
                <a:cubicBezTo>
                  <a:pt x="4149305" y="440128"/>
                  <a:pt x="4169237" y="436699"/>
                  <a:pt x="4166488" y="451038"/>
                </a:cubicBezTo>
                <a:cubicBezTo>
                  <a:pt x="4164426" y="462259"/>
                  <a:pt x="4132466" y="470052"/>
                  <a:pt x="4139339" y="482208"/>
                </a:cubicBezTo>
                <a:cubicBezTo>
                  <a:pt x="4157209" y="491871"/>
                  <a:pt x="4172330" y="490624"/>
                  <a:pt x="4188825" y="512444"/>
                </a:cubicBezTo>
                <a:cubicBezTo>
                  <a:pt x="4199135" y="526159"/>
                  <a:pt x="4194324" y="528341"/>
                  <a:pt x="4195355" y="538627"/>
                </a:cubicBezTo>
                <a:cubicBezTo>
                  <a:pt x="4195698" y="543926"/>
                  <a:pt x="4189513" y="571668"/>
                  <a:pt x="4189856" y="572291"/>
                </a:cubicBezTo>
                <a:cubicBezTo>
                  <a:pt x="4193636" y="578213"/>
                  <a:pt x="4233501" y="581954"/>
                  <a:pt x="4229720" y="592864"/>
                </a:cubicBezTo>
                <a:cubicBezTo>
                  <a:pt x="4225597" y="605955"/>
                  <a:pt x="4189856" y="602838"/>
                  <a:pt x="4184358" y="605332"/>
                </a:cubicBezTo>
                <a:cubicBezTo>
                  <a:pt x="4207726" y="638684"/>
                  <a:pt x="4250340" y="605643"/>
                  <a:pt x="4242779" y="645542"/>
                </a:cubicBezTo>
                <a:cubicBezTo>
                  <a:pt x="4214600" y="662374"/>
                  <a:pt x="4186420" y="679206"/>
                  <a:pt x="4158240" y="696038"/>
                </a:cubicBezTo>
                <a:cubicBezTo>
                  <a:pt x="4126623" y="725650"/>
                  <a:pt x="4167175" y="730637"/>
                  <a:pt x="4192605" y="750275"/>
                </a:cubicBezTo>
                <a:cubicBezTo>
                  <a:pt x="4168893" y="740612"/>
                  <a:pt x="4135559" y="788303"/>
                  <a:pt x="4116314" y="751210"/>
                </a:cubicBezTo>
                <a:cubicBezTo>
                  <a:pt x="4103942" y="772717"/>
                  <a:pt x="4051019" y="789861"/>
                  <a:pt x="4083666" y="815733"/>
                </a:cubicBezTo>
                <a:cubicBezTo>
                  <a:pt x="4117688" y="827889"/>
                  <a:pt x="4131778" y="797342"/>
                  <a:pt x="4153429" y="788926"/>
                </a:cubicBezTo>
                <a:cubicBezTo>
                  <a:pt x="4154803" y="788614"/>
                  <a:pt x="4165113" y="794225"/>
                  <a:pt x="4175079" y="791108"/>
                </a:cubicBezTo>
                <a:cubicBezTo>
                  <a:pt x="4184358" y="787991"/>
                  <a:pt x="4190544" y="779887"/>
                  <a:pt x="4199479" y="776770"/>
                </a:cubicBezTo>
                <a:cubicBezTo>
                  <a:pt x="4207726" y="773652"/>
                  <a:pt x="4221129" y="778640"/>
                  <a:pt x="4220785" y="778952"/>
                </a:cubicBezTo>
                <a:cubicBezTo>
                  <a:pt x="4228002" y="776146"/>
                  <a:pt x="4229377" y="760249"/>
                  <a:pt x="4223535" y="762119"/>
                </a:cubicBezTo>
                <a:cubicBezTo>
                  <a:pt x="4241405" y="756197"/>
                  <a:pt x="4262024" y="757132"/>
                  <a:pt x="4278863" y="759002"/>
                </a:cubicBezTo>
                <a:cubicBezTo>
                  <a:pt x="4317009" y="739677"/>
                  <a:pt x="4285049" y="699467"/>
                  <a:pt x="4341752" y="706324"/>
                </a:cubicBezTo>
                <a:cubicBezTo>
                  <a:pt x="4344502" y="728455"/>
                  <a:pt x="4368214" y="750898"/>
                  <a:pt x="4324226" y="746846"/>
                </a:cubicBezTo>
                <a:cubicBezTo>
                  <a:pt x="4374056" y="783939"/>
                  <a:pt x="4407047" y="774899"/>
                  <a:pt x="4429728" y="834123"/>
                </a:cubicBezTo>
                <a:cubicBezTo>
                  <a:pt x="4399143" y="865606"/>
                  <a:pt x="4382304" y="812616"/>
                  <a:pt x="4353437" y="834747"/>
                </a:cubicBezTo>
                <a:cubicBezTo>
                  <a:pt x="4341409" y="842228"/>
                  <a:pt x="4354124" y="860307"/>
                  <a:pt x="4371650" y="853449"/>
                </a:cubicBezTo>
                <a:cubicBezTo>
                  <a:pt x="4365465" y="907997"/>
                  <a:pt x="4290891" y="820408"/>
                  <a:pt x="4246903" y="883373"/>
                </a:cubicBezTo>
                <a:cubicBezTo>
                  <a:pt x="4278863" y="908621"/>
                  <a:pt x="4310823" y="936363"/>
                  <a:pt x="4348625" y="927323"/>
                </a:cubicBezTo>
                <a:cubicBezTo>
                  <a:pt x="4346907" y="960052"/>
                  <a:pt x="4348969" y="971897"/>
                  <a:pt x="4392613" y="991535"/>
                </a:cubicBezTo>
                <a:cubicBezTo>
                  <a:pt x="4424573" y="996210"/>
                  <a:pt x="4458252" y="990599"/>
                  <a:pt x="4493305" y="976261"/>
                </a:cubicBezTo>
                <a:cubicBezTo>
                  <a:pt x="4521828" y="1022082"/>
                  <a:pt x="4573720" y="1004003"/>
                  <a:pt x="4591934" y="1036732"/>
                </a:cubicBezTo>
                <a:cubicBezTo>
                  <a:pt x="4592965" y="1038290"/>
                  <a:pt x="4595714" y="1059174"/>
                  <a:pt x="4589528" y="1053564"/>
                </a:cubicBezTo>
                <a:cubicBezTo>
                  <a:pt x="4607055" y="1068837"/>
                  <a:pt x="4682659" y="1058239"/>
                  <a:pt x="4648294" y="1093462"/>
                </a:cubicBezTo>
                <a:cubicBezTo>
                  <a:pt x="4675786" y="1093774"/>
                  <a:pt x="4690907" y="1100943"/>
                  <a:pt x="4712557" y="1099696"/>
                </a:cubicBezTo>
                <a:cubicBezTo>
                  <a:pt x="4737988" y="1098449"/>
                  <a:pt x="4761700" y="1078500"/>
                  <a:pt x="4779570" y="1089722"/>
                </a:cubicBezTo>
                <a:cubicBezTo>
                  <a:pt x="4791942" y="1079435"/>
                  <a:pt x="4777852" y="1066967"/>
                  <a:pt x="4763762" y="1054187"/>
                </a:cubicBezTo>
                <a:cubicBezTo>
                  <a:pt x="4779570" y="1046395"/>
                  <a:pt x="4795035" y="1039849"/>
                  <a:pt x="4806375" y="1058551"/>
                </a:cubicBezTo>
                <a:cubicBezTo>
                  <a:pt x="4890228" y="1018341"/>
                  <a:pt x="4900537" y="1014912"/>
                  <a:pt x="4985764" y="966286"/>
                </a:cubicBezTo>
                <a:cubicBezTo>
                  <a:pt x="5021504" y="996210"/>
                  <a:pt x="4924937" y="995587"/>
                  <a:pt x="4962395" y="1040472"/>
                </a:cubicBezTo>
                <a:cubicBezTo>
                  <a:pt x="4967550" y="1045771"/>
                  <a:pt x="4982671" y="1045148"/>
                  <a:pt x="4974423" y="1032991"/>
                </a:cubicBezTo>
                <a:cubicBezTo>
                  <a:pt x="4986451" y="1025822"/>
                  <a:pt x="4996417" y="1032056"/>
                  <a:pt x="5008102" y="1028004"/>
                </a:cubicBezTo>
                <a:cubicBezTo>
                  <a:pt x="5069272" y="1059798"/>
                  <a:pt x="5037656" y="1073513"/>
                  <a:pt x="5079582" y="1119957"/>
                </a:cubicBezTo>
                <a:cubicBezTo>
                  <a:pt x="5117384" y="1141465"/>
                  <a:pt x="5098140" y="1089410"/>
                  <a:pt x="5140409" y="1083799"/>
                </a:cubicBezTo>
                <a:cubicBezTo>
                  <a:pt x="5159310" y="1087228"/>
                  <a:pt x="5200893" y="1113723"/>
                  <a:pt x="5218076" y="1142400"/>
                </a:cubicBezTo>
                <a:cubicBezTo>
                  <a:pt x="5218419" y="1143335"/>
                  <a:pt x="5206048" y="1148322"/>
                  <a:pt x="5205704" y="1149569"/>
                </a:cubicBezTo>
                <a:cubicBezTo>
                  <a:pt x="5204329" y="1153933"/>
                  <a:pt x="5223230" y="1163908"/>
                  <a:pt x="5224605" y="1168583"/>
                </a:cubicBezTo>
                <a:cubicBezTo>
                  <a:pt x="5224949" y="1170142"/>
                  <a:pt x="5212921" y="1174194"/>
                  <a:pt x="5212577" y="1176064"/>
                </a:cubicBezTo>
                <a:cubicBezTo>
                  <a:pt x="5208453" y="1189156"/>
                  <a:pt x="5239726" y="1204429"/>
                  <a:pt x="5197456" y="1199754"/>
                </a:cubicBezTo>
                <a:cubicBezTo>
                  <a:pt x="5209828" y="1213157"/>
                  <a:pt x="5223918" y="1217209"/>
                  <a:pt x="5237664" y="1220638"/>
                </a:cubicBezTo>
                <a:cubicBezTo>
                  <a:pt x="5247286" y="1201936"/>
                  <a:pt x="5276841" y="1185103"/>
                  <a:pt x="5236633" y="1161102"/>
                </a:cubicBezTo>
                <a:cubicBezTo>
                  <a:pt x="5256221" y="1152063"/>
                  <a:pt x="5270311" y="1177311"/>
                  <a:pt x="5286120" y="1191649"/>
                </a:cubicBezTo>
                <a:cubicBezTo>
                  <a:pt x="5314299" y="1174817"/>
                  <a:pt x="5342479" y="1157985"/>
                  <a:pt x="5370659" y="1141153"/>
                </a:cubicBezTo>
                <a:cubicBezTo>
                  <a:pt x="5388873" y="1128685"/>
                  <a:pt x="5356569" y="1111229"/>
                  <a:pt x="5388529" y="1100320"/>
                </a:cubicBezTo>
                <a:cubicBezTo>
                  <a:pt x="5422551" y="1136166"/>
                  <a:pt x="5461384" y="1142712"/>
                  <a:pt x="5502279" y="1137101"/>
                </a:cubicBezTo>
                <a:cubicBezTo>
                  <a:pt x="5521868" y="1105307"/>
                  <a:pt x="5592317" y="1078500"/>
                  <a:pt x="5583382" y="1043901"/>
                </a:cubicBezTo>
                <a:cubicBezTo>
                  <a:pt x="5628057" y="1049200"/>
                  <a:pt x="5628745" y="1012107"/>
                  <a:pt x="5646958" y="990288"/>
                </a:cubicBezTo>
                <a:cubicBezTo>
                  <a:pt x="5659674" y="1001197"/>
                  <a:pt x="5672389" y="1010860"/>
                  <a:pt x="5689572" y="995275"/>
                </a:cubicBezTo>
                <a:cubicBezTo>
                  <a:pt x="5702287" y="1005873"/>
                  <a:pt x="5715002" y="1015224"/>
                  <a:pt x="5732529" y="999639"/>
                </a:cubicBezTo>
                <a:cubicBezTo>
                  <a:pt x="5768613" y="1020211"/>
                  <a:pt x="5739746" y="1033926"/>
                  <a:pt x="5767238" y="1053564"/>
                </a:cubicBezTo>
                <a:cubicBezTo>
                  <a:pt x="5786483" y="1070084"/>
                  <a:pt x="5813975" y="1034862"/>
                  <a:pt x="5834251" y="1043589"/>
                </a:cubicBezTo>
                <a:cubicBezTo>
                  <a:pt x="5850747" y="1065097"/>
                  <a:pt x="5783734" y="1077877"/>
                  <a:pt x="5792669" y="1098449"/>
                </a:cubicBezTo>
                <a:cubicBezTo>
                  <a:pt x="5763802" y="1118087"/>
                  <a:pt x="5740433" y="1106554"/>
                  <a:pt x="5713284" y="1116217"/>
                </a:cubicBezTo>
                <a:cubicBezTo>
                  <a:pt x="5695758" y="1122139"/>
                  <a:pt x="5698163" y="1168583"/>
                  <a:pt x="5729092" y="1151751"/>
                </a:cubicBezTo>
                <a:cubicBezTo>
                  <a:pt x="5741120" y="1177934"/>
                  <a:pt x="5664485" y="1197572"/>
                  <a:pt x="5649708" y="1168895"/>
                </a:cubicBezTo>
                <a:cubicBezTo>
                  <a:pt x="5651770" y="1212222"/>
                  <a:pt x="5604689" y="1208170"/>
                  <a:pt x="5564825" y="1220014"/>
                </a:cubicBezTo>
                <a:cubicBezTo>
                  <a:pt x="5542831" y="1226560"/>
                  <a:pt x="5525992" y="1249315"/>
                  <a:pt x="5510183" y="1222820"/>
                </a:cubicBezTo>
                <a:cubicBezTo>
                  <a:pt x="5463102" y="1258043"/>
                  <a:pt x="5482004" y="1250250"/>
                  <a:pt x="5436985" y="1266459"/>
                </a:cubicBezTo>
                <a:cubicBezTo>
                  <a:pt x="5428050" y="1269576"/>
                  <a:pt x="5422207" y="1277680"/>
                  <a:pt x="5412929" y="1280797"/>
                </a:cubicBezTo>
                <a:cubicBezTo>
                  <a:pt x="5409836" y="1281732"/>
                  <a:pt x="5385436" y="1282356"/>
                  <a:pt x="5391622" y="1278615"/>
                </a:cubicBezTo>
                <a:cubicBezTo>
                  <a:pt x="5380625" y="1285473"/>
                  <a:pt x="5385780" y="1298564"/>
                  <a:pt x="5376501" y="1302616"/>
                </a:cubicBezTo>
                <a:cubicBezTo>
                  <a:pt x="5358631" y="1311032"/>
                  <a:pt x="5346947" y="1315708"/>
                  <a:pt x="5331138" y="1315085"/>
                </a:cubicBezTo>
                <a:cubicBezTo>
                  <a:pt x="5305364" y="1348749"/>
                  <a:pt x="5384405" y="1340333"/>
                  <a:pt x="5365504" y="1369321"/>
                </a:cubicBezTo>
                <a:cubicBezTo>
                  <a:pt x="5362068" y="1411090"/>
                  <a:pt x="5308114" y="1363711"/>
                  <a:pt x="5304677" y="1405479"/>
                </a:cubicBezTo>
                <a:cubicBezTo>
                  <a:pt x="5356569" y="1425740"/>
                  <a:pt x="5426331" y="1384283"/>
                  <a:pt x="5413960" y="1340333"/>
                </a:cubicBezTo>
                <a:cubicBezTo>
                  <a:pt x="5456229" y="1337527"/>
                  <a:pt x="5463102" y="1306045"/>
                  <a:pt x="5483722" y="1313526"/>
                </a:cubicBezTo>
                <a:cubicBezTo>
                  <a:pt x="5497124" y="1292330"/>
                  <a:pt x="5488533" y="1268329"/>
                  <a:pt x="5538019" y="1250873"/>
                </a:cubicBezTo>
                <a:cubicBezTo>
                  <a:pt x="5567230" y="1273004"/>
                  <a:pt x="5587850" y="1277680"/>
                  <a:pt x="5639398" y="1295135"/>
                </a:cubicBezTo>
                <a:cubicBezTo>
                  <a:pt x="5668609" y="1273628"/>
                  <a:pt x="5697132" y="1255861"/>
                  <a:pt x="5716033" y="1294512"/>
                </a:cubicBezTo>
                <a:cubicBezTo>
                  <a:pt x="5729092" y="1273316"/>
                  <a:pt x="5701600" y="1248068"/>
                  <a:pt x="5727374" y="1227807"/>
                </a:cubicBezTo>
                <a:cubicBezTo>
                  <a:pt x="5743526" y="1218144"/>
                  <a:pt x="5759678" y="1208481"/>
                  <a:pt x="5775830" y="1198507"/>
                </a:cubicBezTo>
                <a:cubicBezTo>
                  <a:pt x="5785796" y="1204429"/>
                  <a:pt x="5796793" y="1203806"/>
                  <a:pt x="5809164" y="1193831"/>
                </a:cubicBezTo>
                <a:cubicBezTo>
                  <a:pt x="5818443" y="1207235"/>
                  <a:pt x="5809508" y="1224067"/>
                  <a:pt x="5840093" y="1205364"/>
                </a:cubicBezTo>
                <a:cubicBezTo>
                  <a:pt x="5855558" y="1232483"/>
                  <a:pt x="5757272" y="1247756"/>
                  <a:pt x="5795418" y="1277057"/>
                </a:cubicBezTo>
                <a:cubicBezTo>
                  <a:pt x="5803666" y="1285473"/>
                  <a:pt x="5805728" y="1282979"/>
                  <a:pt x="5817068" y="1279238"/>
                </a:cubicBezTo>
                <a:cubicBezTo>
                  <a:pt x="5832189" y="1274251"/>
                  <a:pt x="5828409" y="1257419"/>
                  <a:pt x="5831846" y="1255237"/>
                </a:cubicBezTo>
                <a:cubicBezTo>
                  <a:pt x="5843530" y="1247133"/>
                  <a:pt x="5848341" y="1258978"/>
                  <a:pt x="5852809" y="1257419"/>
                </a:cubicBezTo>
                <a:cubicBezTo>
                  <a:pt x="5865867" y="1253367"/>
                  <a:pt x="5860025" y="1239340"/>
                  <a:pt x="5868273" y="1233418"/>
                </a:cubicBezTo>
                <a:cubicBezTo>
                  <a:pt x="5886830" y="1220326"/>
                  <a:pt x="5922914" y="1206299"/>
                  <a:pt x="5940785" y="1190091"/>
                </a:cubicBezTo>
                <a:cubicBezTo>
                  <a:pt x="5959686" y="1172635"/>
                  <a:pt x="5961404" y="1147387"/>
                  <a:pt x="5982711" y="1134919"/>
                </a:cubicBezTo>
                <a:cubicBezTo>
                  <a:pt x="6049380" y="1153310"/>
                  <a:pt x="6064157" y="1077877"/>
                  <a:pt x="6131514" y="1090657"/>
                </a:cubicBezTo>
                <a:cubicBezTo>
                  <a:pt x="6179282" y="1036732"/>
                  <a:pt x="6260041" y="1020835"/>
                  <a:pt x="6320868" y="1067279"/>
                </a:cubicBezTo>
                <a:cubicBezTo>
                  <a:pt x="6345955" y="1055746"/>
                  <a:pt x="6337364" y="1040784"/>
                  <a:pt x="6360389" y="1028939"/>
                </a:cubicBezTo>
                <a:cubicBezTo>
                  <a:pt x="6390974" y="1071954"/>
                  <a:pt x="6345955" y="1067591"/>
                  <a:pt x="6306435" y="1090968"/>
                </a:cubicBezTo>
                <a:cubicBezTo>
                  <a:pt x="6296812" y="1076942"/>
                  <a:pt x="6284441" y="1096891"/>
                  <a:pt x="6272413" y="1096267"/>
                </a:cubicBezTo>
                <a:cubicBezTo>
                  <a:pt x="6259010" y="1095644"/>
                  <a:pt x="6247669" y="1068526"/>
                  <a:pt x="6229799" y="1091904"/>
                </a:cubicBezTo>
                <a:cubicBezTo>
                  <a:pt x="6213304" y="1108424"/>
                  <a:pt x="6244233" y="1102501"/>
                  <a:pt x="6257636" y="1120269"/>
                </a:cubicBezTo>
                <a:cubicBezTo>
                  <a:pt x="6196808" y="1131802"/>
                  <a:pt x="6098866" y="1203182"/>
                  <a:pt x="6116049" y="1249938"/>
                </a:cubicBezTo>
                <a:cubicBezTo>
                  <a:pt x="6095773" y="1263342"/>
                  <a:pt x="6076529" y="1270511"/>
                  <a:pt x="6058315" y="1269887"/>
                </a:cubicBezTo>
                <a:cubicBezTo>
                  <a:pt x="6032197" y="1289836"/>
                  <a:pt x="6096804" y="1287031"/>
                  <a:pt x="6110551" y="1283291"/>
                </a:cubicBezTo>
                <a:cubicBezTo>
                  <a:pt x="6122579" y="1295759"/>
                  <a:pt x="6097835" y="1304798"/>
                  <a:pt x="6104709" y="1316955"/>
                </a:cubicBezTo>
                <a:cubicBezTo>
                  <a:pt x="6136669" y="1322877"/>
                  <a:pt x="6173440" y="1299188"/>
                  <a:pt x="6205743" y="1301681"/>
                </a:cubicBezTo>
                <a:cubicBezTo>
                  <a:pt x="6230830" y="1324124"/>
                  <a:pt x="6215366" y="1342203"/>
                  <a:pt x="6228081" y="1363399"/>
                </a:cubicBezTo>
                <a:cubicBezTo>
                  <a:pt x="6187530" y="1388335"/>
                  <a:pt x="6153851" y="1372750"/>
                  <a:pt x="6118111" y="1369010"/>
                </a:cubicBezTo>
                <a:cubicBezTo>
                  <a:pt x="6083402" y="1398310"/>
                  <a:pt x="6135981" y="1414830"/>
                  <a:pt x="6162099" y="1432597"/>
                </a:cubicBezTo>
                <a:cubicBezTo>
                  <a:pt x="6268976" y="1369321"/>
                  <a:pt x="6327054" y="1355918"/>
                  <a:pt x="6392349" y="1295135"/>
                </a:cubicBezTo>
                <a:cubicBezTo>
                  <a:pt x="6336676" y="1270511"/>
                  <a:pt x="6322243" y="1338774"/>
                  <a:pt x="6276537" y="1334099"/>
                </a:cubicBezTo>
                <a:cubicBezTo>
                  <a:pt x="6261416" y="1314773"/>
                  <a:pt x="6321556" y="1294512"/>
                  <a:pt x="6327741" y="1288590"/>
                </a:cubicBezTo>
                <a:cubicBezTo>
                  <a:pt x="6329803" y="1286720"/>
                  <a:pt x="6337364" y="1268017"/>
                  <a:pt x="6330834" y="1271758"/>
                </a:cubicBezTo>
                <a:cubicBezTo>
                  <a:pt x="6346642" y="1262718"/>
                  <a:pt x="6359358" y="1273939"/>
                  <a:pt x="6376197" y="1259601"/>
                </a:cubicBezTo>
                <a:cubicBezTo>
                  <a:pt x="6395785" y="1243081"/>
                  <a:pt x="6396816" y="1218456"/>
                  <a:pt x="6418123" y="1204118"/>
                </a:cubicBezTo>
                <a:cubicBezTo>
                  <a:pt x="6439430" y="1190091"/>
                  <a:pt x="6480325" y="1193520"/>
                  <a:pt x="6500257" y="1170142"/>
                </a:cubicBezTo>
                <a:cubicBezTo>
                  <a:pt x="6507817" y="1162349"/>
                  <a:pt x="6506443" y="1153621"/>
                  <a:pt x="6493727" y="1143647"/>
                </a:cubicBezTo>
                <a:cubicBezTo>
                  <a:pt x="6543557" y="1129308"/>
                  <a:pt x="6605071" y="1044213"/>
                  <a:pt x="6645967" y="1083176"/>
                </a:cubicBezTo>
                <a:cubicBezTo>
                  <a:pt x="6665211" y="1080994"/>
                  <a:pt x="6637031" y="1059486"/>
                  <a:pt x="6639093" y="1056993"/>
                </a:cubicBezTo>
                <a:cubicBezTo>
                  <a:pt x="6666586" y="1021458"/>
                  <a:pt x="6752844" y="998704"/>
                  <a:pt x="6753531" y="958182"/>
                </a:cubicBezTo>
                <a:cubicBezTo>
                  <a:pt x="6772776" y="945090"/>
                  <a:pt x="6777243" y="973456"/>
                  <a:pt x="6794083" y="979378"/>
                </a:cubicBezTo>
                <a:cubicBezTo>
                  <a:pt x="6835321" y="993405"/>
                  <a:pt x="6829135" y="967533"/>
                  <a:pt x="6861095" y="969092"/>
                </a:cubicBezTo>
                <a:cubicBezTo>
                  <a:pt x="6876217" y="970027"/>
                  <a:pt x="6884121" y="993716"/>
                  <a:pt x="6901303" y="990288"/>
                </a:cubicBezTo>
                <a:cubicBezTo>
                  <a:pt x="6912987" y="987794"/>
                  <a:pt x="6909207" y="970650"/>
                  <a:pt x="6915737" y="965975"/>
                </a:cubicBezTo>
                <a:cubicBezTo>
                  <a:pt x="6924672" y="959741"/>
                  <a:pt x="6950103" y="960987"/>
                  <a:pt x="6949759" y="960987"/>
                </a:cubicBezTo>
                <a:cubicBezTo>
                  <a:pt x="6961443" y="952883"/>
                  <a:pt x="6955945" y="945090"/>
                  <a:pt x="6964536" y="937298"/>
                </a:cubicBezTo>
                <a:cubicBezTo>
                  <a:pt x="6997183" y="907062"/>
                  <a:pt x="7029831" y="911115"/>
                  <a:pt x="7046326" y="903010"/>
                </a:cubicBezTo>
                <a:cubicBezTo>
                  <a:pt x="7100624" y="876515"/>
                  <a:pt x="7145643" y="836305"/>
                  <a:pt x="7210594" y="834747"/>
                </a:cubicBezTo>
                <a:cubicBezTo>
                  <a:pt x="7215405" y="872463"/>
                  <a:pt x="7159389" y="868723"/>
                  <a:pt x="7138083" y="878385"/>
                </a:cubicBezTo>
                <a:cubicBezTo>
                  <a:pt x="7120213" y="885866"/>
                  <a:pt x="7105779" y="898646"/>
                  <a:pt x="7089283" y="907374"/>
                </a:cubicBezTo>
                <a:cubicBezTo>
                  <a:pt x="7081723" y="911426"/>
                  <a:pt x="7065915" y="906127"/>
                  <a:pt x="7067977" y="905192"/>
                </a:cubicBezTo>
                <a:cubicBezTo>
                  <a:pt x="7050107" y="914855"/>
                  <a:pt x="7035673" y="941038"/>
                  <a:pt x="7016771" y="951013"/>
                </a:cubicBezTo>
                <a:cubicBezTo>
                  <a:pt x="6988249" y="965975"/>
                  <a:pt x="6945979" y="966598"/>
                  <a:pt x="6922610" y="992158"/>
                </a:cubicBezTo>
                <a:cubicBezTo>
                  <a:pt x="6952508" y="1047330"/>
                  <a:pt x="7036704" y="994028"/>
                  <a:pt x="7033267" y="1045771"/>
                </a:cubicBezTo>
                <a:cubicBezTo>
                  <a:pt x="6986187" y="1080370"/>
                  <a:pt x="6948041" y="1090657"/>
                  <a:pt x="6915393" y="1101878"/>
                </a:cubicBezTo>
                <a:cubicBezTo>
                  <a:pt x="6909895" y="1103748"/>
                  <a:pt x="6890307" y="1101255"/>
                  <a:pt x="6893743" y="1099696"/>
                </a:cubicBezTo>
                <a:cubicBezTo>
                  <a:pt x="6850099" y="1119957"/>
                  <a:pt x="6883089" y="1132425"/>
                  <a:pt x="6845287" y="1128373"/>
                </a:cubicBezTo>
                <a:cubicBezTo>
                  <a:pt x="6831197" y="1127126"/>
                  <a:pt x="6830167" y="1152686"/>
                  <a:pt x="6830510" y="1152374"/>
                </a:cubicBezTo>
                <a:cubicBezTo>
                  <a:pt x="6822606" y="1159544"/>
                  <a:pt x="6807485" y="1151439"/>
                  <a:pt x="6808860" y="1150504"/>
                </a:cubicBezTo>
                <a:cubicBezTo>
                  <a:pt x="6792021" y="1161726"/>
                  <a:pt x="6801987" y="1176064"/>
                  <a:pt x="6772432" y="1172324"/>
                </a:cubicBezTo>
                <a:cubicBezTo>
                  <a:pt x="6790303" y="1196325"/>
                  <a:pt x="6810235" y="1206923"/>
                  <a:pt x="6831197" y="1211910"/>
                </a:cubicBezTo>
                <a:cubicBezTo>
                  <a:pt x="6841851" y="1218144"/>
                  <a:pt x="6850786" y="1221573"/>
                  <a:pt x="6862127" y="1223755"/>
                </a:cubicBezTo>
                <a:cubicBezTo>
                  <a:pt x="6878279" y="1226872"/>
                  <a:pt x="6862470" y="1194455"/>
                  <a:pt x="6886183" y="1209105"/>
                </a:cubicBezTo>
                <a:cubicBezTo>
                  <a:pt x="6929827" y="1235911"/>
                  <a:pt x="6911613" y="1209105"/>
                  <a:pt x="6953539" y="1198819"/>
                </a:cubicBezTo>
                <a:cubicBezTo>
                  <a:pt x="6957319" y="1198195"/>
                  <a:pt x="6978283" y="1210975"/>
                  <a:pt x="6984125" y="1210352"/>
                </a:cubicBezTo>
                <a:cubicBezTo>
                  <a:pt x="7019521" y="1207546"/>
                  <a:pt x="7041171" y="1181363"/>
                  <a:pt x="7066258" y="1176376"/>
                </a:cubicBezTo>
                <a:cubicBezTo>
                  <a:pt x="7096843" y="1162349"/>
                  <a:pt x="7052855" y="1141153"/>
                  <a:pt x="7074506" y="1126191"/>
                </a:cubicBezTo>
                <a:cubicBezTo>
                  <a:pt x="7058011" y="1117463"/>
                  <a:pt x="7039797" y="1116217"/>
                  <a:pt x="7019521" y="1128997"/>
                </a:cubicBezTo>
                <a:cubicBezTo>
                  <a:pt x="7010586" y="1099696"/>
                  <a:pt x="7100967" y="1080994"/>
                  <a:pt x="7054917" y="1048265"/>
                </a:cubicBezTo>
                <a:cubicBezTo>
                  <a:pt x="7082753" y="1033615"/>
                  <a:pt x="7104747" y="1056369"/>
                  <a:pt x="7126055" y="1080682"/>
                </a:cubicBezTo>
                <a:cubicBezTo>
                  <a:pt x="7132927" y="1098138"/>
                  <a:pt x="7196161" y="1075383"/>
                  <a:pt x="7166262" y="1101567"/>
                </a:cubicBezTo>
                <a:cubicBezTo>
                  <a:pt x="7159733" y="1145205"/>
                  <a:pt x="7130179" y="1096891"/>
                  <a:pt x="7101655" y="1095332"/>
                </a:cubicBezTo>
                <a:cubicBezTo>
                  <a:pt x="7078973" y="1138348"/>
                  <a:pt x="7142893" y="1138659"/>
                  <a:pt x="7152173" y="1185103"/>
                </a:cubicBezTo>
                <a:cubicBezTo>
                  <a:pt x="7169355" y="1210663"/>
                  <a:pt x="7202346" y="1146764"/>
                  <a:pt x="7216436" y="1191338"/>
                </a:cubicBezTo>
                <a:cubicBezTo>
                  <a:pt x="7186881" y="1244016"/>
                  <a:pt x="7118151" y="1241834"/>
                  <a:pt x="7059041" y="1286096"/>
                </a:cubicBezTo>
                <a:cubicBezTo>
                  <a:pt x="7095813" y="1326929"/>
                  <a:pt x="7147017" y="1279238"/>
                  <a:pt x="7182071" y="1332228"/>
                </a:cubicBezTo>
                <a:cubicBezTo>
                  <a:pt x="7141519" y="1334410"/>
                  <a:pt x="7101655" y="1334722"/>
                  <a:pt x="7057323" y="1362152"/>
                </a:cubicBezTo>
                <a:cubicBezTo>
                  <a:pt x="7027769" y="1404232"/>
                  <a:pt x="7038422" y="1450676"/>
                  <a:pt x="7056292" y="1497744"/>
                </a:cubicBezTo>
                <a:cubicBezTo>
                  <a:pt x="7034985" y="1513017"/>
                  <a:pt x="7019865" y="1503666"/>
                  <a:pt x="6998558" y="1517381"/>
                </a:cubicBezTo>
                <a:cubicBezTo>
                  <a:pt x="6983781" y="1526732"/>
                  <a:pt x="6980001" y="1544188"/>
                  <a:pt x="6971409" y="1548552"/>
                </a:cubicBezTo>
                <a:cubicBezTo>
                  <a:pt x="6952165" y="1558526"/>
                  <a:pt x="6940823" y="1556033"/>
                  <a:pt x="6926047" y="1561020"/>
                </a:cubicBezTo>
                <a:cubicBezTo>
                  <a:pt x="6865563" y="1580034"/>
                  <a:pt x="6877591" y="1583774"/>
                  <a:pt x="6853535" y="1604659"/>
                </a:cubicBezTo>
                <a:cubicBezTo>
                  <a:pt x="6839789" y="1616192"/>
                  <a:pt x="6817795" y="1621802"/>
                  <a:pt x="6804736" y="1633336"/>
                </a:cubicBezTo>
                <a:cubicBezTo>
                  <a:pt x="6793051" y="1643622"/>
                  <a:pt x="6785491" y="1659519"/>
                  <a:pt x="6777931" y="1664506"/>
                </a:cubicBezTo>
                <a:cubicBezTo>
                  <a:pt x="6766933" y="1671675"/>
                  <a:pt x="6777243" y="1679156"/>
                  <a:pt x="6774838" y="1681650"/>
                </a:cubicBezTo>
                <a:cubicBezTo>
                  <a:pt x="6764872" y="1691624"/>
                  <a:pt x="6757655" y="1677909"/>
                  <a:pt x="6753531" y="1679156"/>
                </a:cubicBezTo>
                <a:cubicBezTo>
                  <a:pt x="6740816" y="1683520"/>
                  <a:pt x="6746315" y="1697235"/>
                  <a:pt x="6738410" y="1703158"/>
                </a:cubicBezTo>
                <a:cubicBezTo>
                  <a:pt x="6715385" y="1720925"/>
                  <a:pt x="6694423" y="1722795"/>
                  <a:pt x="6687205" y="1748978"/>
                </a:cubicBezTo>
                <a:cubicBezTo>
                  <a:pt x="6710231" y="1786695"/>
                  <a:pt x="6748377" y="1731211"/>
                  <a:pt x="6770371" y="1774226"/>
                </a:cubicBezTo>
                <a:cubicBezTo>
                  <a:pt x="6778618" y="1743991"/>
                  <a:pt x="6786522" y="1765810"/>
                  <a:pt x="6818826" y="1745238"/>
                </a:cubicBezTo>
                <a:cubicBezTo>
                  <a:pt x="6834977" y="1766745"/>
                  <a:pt x="6768309" y="1779525"/>
                  <a:pt x="6776899" y="1800098"/>
                </a:cubicBezTo>
                <a:cubicBezTo>
                  <a:pt x="6792708" y="1815995"/>
                  <a:pt x="6807829" y="1831580"/>
                  <a:pt x="6823293" y="1847477"/>
                </a:cubicBezTo>
                <a:cubicBezTo>
                  <a:pt x="6817451" y="1883635"/>
                  <a:pt x="6787553" y="1917299"/>
                  <a:pt x="6773119" y="1952522"/>
                </a:cubicBezTo>
                <a:cubicBezTo>
                  <a:pt x="6788927" y="1968107"/>
                  <a:pt x="6804392" y="1984004"/>
                  <a:pt x="6820201" y="1999589"/>
                </a:cubicBezTo>
                <a:cubicBezTo>
                  <a:pt x="6790303" y="2009252"/>
                  <a:pt x="6814702" y="2020162"/>
                  <a:pt x="6814359" y="2032942"/>
                </a:cubicBezTo>
                <a:cubicBezTo>
                  <a:pt x="6814015" y="2037929"/>
                  <a:pt x="6790303" y="2042605"/>
                  <a:pt x="6789959" y="2047592"/>
                </a:cubicBezTo>
                <a:cubicBezTo>
                  <a:pt x="6788927" y="2057255"/>
                  <a:pt x="6808173" y="2073775"/>
                  <a:pt x="6806111" y="2083126"/>
                </a:cubicBezTo>
                <a:cubicBezTo>
                  <a:pt x="6804392" y="2088425"/>
                  <a:pt x="6785147" y="2092477"/>
                  <a:pt x="6781711" y="2097776"/>
                </a:cubicBezTo>
                <a:cubicBezTo>
                  <a:pt x="6779305" y="2101205"/>
                  <a:pt x="6790646" y="2118661"/>
                  <a:pt x="6788584" y="2123648"/>
                </a:cubicBezTo>
                <a:cubicBezTo>
                  <a:pt x="6781711" y="2140168"/>
                  <a:pt x="6766247" y="2155442"/>
                  <a:pt x="6758343" y="2171651"/>
                </a:cubicBezTo>
                <a:cubicBezTo>
                  <a:pt x="6812297" y="2210925"/>
                  <a:pt x="6756624" y="2239291"/>
                  <a:pt x="6806111" y="2278254"/>
                </a:cubicBezTo>
                <a:cubicBezTo>
                  <a:pt x="6792365" y="2288228"/>
                  <a:pt x="6780337" y="2298203"/>
                  <a:pt x="6800612" y="2311606"/>
                </a:cubicBezTo>
                <a:cubicBezTo>
                  <a:pt x="6728444" y="2341218"/>
                  <a:pt x="6793395" y="2384545"/>
                  <a:pt x="6750095" y="2416651"/>
                </a:cubicBezTo>
                <a:cubicBezTo>
                  <a:pt x="6777587" y="2436600"/>
                  <a:pt x="6748377" y="2450627"/>
                  <a:pt x="6784804" y="2471199"/>
                </a:cubicBezTo>
                <a:cubicBezTo>
                  <a:pt x="6772432" y="2478368"/>
                  <a:pt x="6760748" y="2485849"/>
                  <a:pt x="6748377" y="2493019"/>
                </a:cubicBezTo>
                <a:cubicBezTo>
                  <a:pt x="6776213" y="2516085"/>
                  <a:pt x="6804049" y="2508916"/>
                  <a:pt x="6752157" y="2535722"/>
                </a:cubicBezTo>
                <a:cubicBezTo>
                  <a:pt x="6770714" y="2554424"/>
                  <a:pt x="6796832" y="2527930"/>
                  <a:pt x="6813671" y="2559100"/>
                </a:cubicBezTo>
                <a:cubicBezTo>
                  <a:pt x="6876560" y="2536969"/>
                  <a:pt x="6821919" y="2503305"/>
                  <a:pt x="6870718" y="2479927"/>
                </a:cubicBezTo>
                <a:cubicBezTo>
                  <a:pt x="6933607" y="2509850"/>
                  <a:pt x="6858690" y="2564399"/>
                  <a:pt x="6853879" y="2579984"/>
                </a:cubicBezTo>
                <a:cubicBezTo>
                  <a:pt x="6852504" y="2584660"/>
                  <a:pt x="6874498" y="2594634"/>
                  <a:pt x="6872780" y="2598687"/>
                </a:cubicBezTo>
                <a:cubicBezTo>
                  <a:pt x="6868313" y="2608349"/>
                  <a:pt x="6842195" y="2611778"/>
                  <a:pt x="6836353" y="2620818"/>
                </a:cubicBezTo>
                <a:cubicBezTo>
                  <a:pt x="6833259" y="2625182"/>
                  <a:pt x="6847005" y="2641078"/>
                  <a:pt x="6842881" y="2646689"/>
                </a:cubicBezTo>
                <a:cubicBezTo>
                  <a:pt x="6823637" y="2672249"/>
                  <a:pt x="6781711" y="2689081"/>
                  <a:pt x="6776556" y="2716511"/>
                </a:cubicBezTo>
                <a:cubicBezTo>
                  <a:pt x="6762466" y="2729291"/>
                  <a:pt x="6782398" y="2745188"/>
                  <a:pt x="6780337" y="2759215"/>
                </a:cubicBezTo>
                <a:cubicBezTo>
                  <a:pt x="6776213" y="2784775"/>
                  <a:pt x="6736349" y="2805971"/>
                  <a:pt x="6756967" y="2833089"/>
                </a:cubicBezTo>
                <a:cubicBezTo>
                  <a:pt x="6740816" y="2842752"/>
                  <a:pt x="6725007" y="2852103"/>
                  <a:pt x="6708856" y="2861766"/>
                </a:cubicBezTo>
                <a:cubicBezTo>
                  <a:pt x="6707137" y="2887014"/>
                  <a:pt x="6662806" y="2908210"/>
                  <a:pt x="6706794" y="2938134"/>
                </a:cubicBezTo>
                <a:cubicBezTo>
                  <a:pt x="6653527" y="2952160"/>
                  <a:pt x="6655589" y="2954342"/>
                  <a:pt x="6655589" y="2984266"/>
                </a:cubicBezTo>
                <a:cubicBezTo>
                  <a:pt x="6655933" y="3008891"/>
                  <a:pt x="6649747" y="3026969"/>
                  <a:pt x="6677927" y="3045672"/>
                </a:cubicBezTo>
                <a:cubicBezTo>
                  <a:pt x="6651809" y="3072167"/>
                  <a:pt x="6642874" y="2996111"/>
                  <a:pt x="6616413" y="3022605"/>
                </a:cubicBezTo>
                <a:cubicBezTo>
                  <a:pt x="6588576" y="3036632"/>
                  <a:pt x="6644249" y="3059075"/>
                  <a:pt x="6651121" y="3076842"/>
                </a:cubicBezTo>
                <a:cubicBezTo>
                  <a:pt x="6656620" y="3094298"/>
                  <a:pt x="6605759" y="3106143"/>
                  <a:pt x="6621223" y="3124845"/>
                </a:cubicBezTo>
                <a:cubicBezTo>
                  <a:pt x="6609539" y="3128274"/>
                  <a:pt x="6596824" y="3138872"/>
                  <a:pt x="6587545" y="3129832"/>
                </a:cubicBezTo>
                <a:cubicBezTo>
                  <a:pt x="6577923" y="3140430"/>
                  <a:pt x="6584453" y="3151963"/>
                  <a:pt x="6582047" y="3163185"/>
                </a:cubicBezTo>
                <a:cubicBezTo>
                  <a:pt x="6579641" y="3174406"/>
                  <a:pt x="6566239" y="3184069"/>
                  <a:pt x="6576205" y="3196537"/>
                </a:cubicBezTo>
                <a:cubicBezTo>
                  <a:pt x="6533591" y="3214928"/>
                  <a:pt x="6542526" y="3238305"/>
                  <a:pt x="6522251" y="3258878"/>
                </a:cubicBezTo>
                <a:cubicBezTo>
                  <a:pt x="6513659" y="3283503"/>
                  <a:pt x="6494071" y="3306881"/>
                  <a:pt x="6520532" y="3334934"/>
                </a:cubicBezTo>
                <a:cubicBezTo>
                  <a:pt x="6483418" y="3359559"/>
                  <a:pt x="6488229" y="3388236"/>
                  <a:pt x="6442179" y="3411926"/>
                </a:cubicBezTo>
                <a:cubicBezTo>
                  <a:pt x="6436337" y="3437797"/>
                  <a:pt x="6424996" y="3441849"/>
                  <a:pt x="6412624" y="3459616"/>
                </a:cubicBezTo>
                <a:cubicBezTo>
                  <a:pt x="6409875" y="3463668"/>
                  <a:pt x="6422247" y="3480812"/>
                  <a:pt x="6419154" y="3486111"/>
                </a:cubicBezTo>
                <a:cubicBezTo>
                  <a:pt x="6410563" y="3501696"/>
                  <a:pt x="6393380" y="3511359"/>
                  <a:pt x="6379977" y="3524451"/>
                </a:cubicBezTo>
                <a:cubicBezTo>
                  <a:pt x="6372073" y="3532243"/>
                  <a:pt x="6379290" y="3537854"/>
                  <a:pt x="6376884" y="3541283"/>
                </a:cubicBezTo>
                <a:cubicBezTo>
                  <a:pt x="6353859" y="3570895"/>
                  <a:pt x="6337020" y="3579623"/>
                  <a:pt x="6323274" y="3603624"/>
                </a:cubicBezTo>
                <a:cubicBezTo>
                  <a:pt x="6319494" y="3610482"/>
                  <a:pt x="6322930" y="3629184"/>
                  <a:pt x="6317775" y="3636665"/>
                </a:cubicBezTo>
                <a:cubicBezTo>
                  <a:pt x="6293376" y="3672823"/>
                  <a:pt x="6252137" y="3703681"/>
                  <a:pt x="6236672" y="3730488"/>
                </a:cubicBezTo>
                <a:cubicBezTo>
                  <a:pt x="6232549" y="3737346"/>
                  <a:pt x="6236329" y="3756360"/>
                  <a:pt x="6230830" y="3763840"/>
                </a:cubicBezTo>
                <a:cubicBezTo>
                  <a:pt x="6224301" y="3773503"/>
                  <a:pt x="6201276" y="3776309"/>
                  <a:pt x="6194403" y="3785660"/>
                </a:cubicBezTo>
                <a:cubicBezTo>
                  <a:pt x="6174471" y="3813090"/>
                  <a:pt x="6186842" y="3818077"/>
                  <a:pt x="6152820" y="3840832"/>
                </a:cubicBezTo>
                <a:cubicBezTo>
                  <a:pt x="6141823" y="3848001"/>
                  <a:pt x="6152133" y="3855170"/>
                  <a:pt x="6149727" y="3857352"/>
                </a:cubicBezTo>
                <a:cubicBezTo>
                  <a:pt x="6120173" y="3886652"/>
                  <a:pt x="6092681" y="3908783"/>
                  <a:pt x="6083745" y="3927174"/>
                </a:cubicBezTo>
                <a:cubicBezTo>
                  <a:pt x="6079622" y="3935590"/>
                  <a:pt x="6081340" y="3955851"/>
                  <a:pt x="6077903" y="3960526"/>
                </a:cubicBezTo>
                <a:cubicBezTo>
                  <a:pt x="6048005" y="3999490"/>
                  <a:pt x="5983742" y="4025361"/>
                  <a:pt x="5975837" y="4051856"/>
                </a:cubicBezTo>
                <a:cubicBezTo>
                  <a:pt x="5974463" y="4056532"/>
                  <a:pt x="5996457" y="4066506"/>
                  <a:pt x="5994395" y="4070870"/>
                </a:cubicBezTo>
                <a:cubicBezTo>
                  <a:pt x="5990615" y="4079910"/>
                  <a:pt x="5962435" y="4069935"/>
                  <a:pt x="5960717" y="4075857"/>
                </a:cubicBezTo>
                <a:cubicBezTo>
                  <a:pt x="5959342" y="4080845"/>
                  <a:pt x="5980649" y="4089884"/>
                  <a:pt x="5979274" y="4094871"/>
                </a:cubicBezTo>
                <a:cubicBezTo>
                  <a:pt x="5977556" y="4102041"/>
                  <a:pt x="5955562" y="4121366"/>
                  <a:pt x="5952125" y="4126042"/>
                </a:cubicBezTo>
                <a:cubicBezTo>
                  <a:pt x="5936661" y="4148796"/>
                  <a:pt x="5932537" y="4173109"/>
                  <a:pt x="5898515" y="4188383"/>
                </a:cubicBezTo>
                <a:cubicBezTo>
                  <a:pt x="5877895" y="4211449"/>
                  <a:pt x="5890267" y="4238568"/>
                  <a:pt x="5896797" y="4264751"/>
                </a:cubicBezTo>
                <a:cubicBezTo>
                  <a:pt x="5880988" y="4271297"/>
                  <a:pt x="5868960" y="4257582"/>
                  <a:pt x="5856589" y="4243555"/>
                </a:cubicBezTo>
                <a:cubicBezTo>
                  <a:pt x="5854183" y="4255711"/>
                  <a:pt x="5820161" y="4302467"/>
                  <a:pt x="5798511" y="4263192"/>
                </a:cubicBezTo>
                <a:cubicBezTo>
                  <a:pt x="5810539" y="4246672"/>
                  <a:pt x="5786139" y="4252594"/>
                  <a:pt x="5798511" y="4263192"/>
                </a:cubicBezTo>
                <a:cubicBezTo>
                  <a:pt x="5786483" y="4270362"/>
                  <a:pt x="5774799" y="4277531"/>
                  <a:pt x="5762427" y="4285012"/>
                </a:cubicBezTo>
                <a:cubicBezTo>
                  <a:pt x="5772393" y="4290622"/>
                  <a:pt x="5783390" y="4289999"/>
                  <a:pt x="5795762" y="4280024"/>
                </a:cubicBezTo>
                <a:cubicBezTo>
                  <a:pt x="5799198" y="4299974"/>
                  <a:pt x="5807446" y="4320546"/>
                  <a:pt x="5775486" y="4337066"/>
                </a:cubicBezTo>
                <a:cubicBezTo>
                  <a:pt x="5773424" y="4368860"/>
                  <a:pt x="5802635" y="4350158"/>
                  <a:pt x="5800573" y="4382264"/>
                </a:cubicBezTo>
                <a:cubicBezTo>
                  <a:pt x="5770331" y="4404395"/>
                  <a:pt x="5746619" y="4408759"/>
                  <a:pt x="5728061" y="4425591"/>
                </a:cubicBezTo>
                <a:cubicBezTo>
                  <a:pt x="5714315" y="4437747"/>
                  <a:pt x="5739746" y="4443358"/>
                  <a:pt x="5734247" y="4451774"/>
                </a:cubicBezTo>
                <a:cubicBezTo>
                  <a:pt x="5729780" y="4459255"/>
                  <a:pt x="5717752" y="4456138"/>
                  <a:pt x="5708817" y="4456450"/>
                </a:cubicBezTo>
                <a:cubicBezTo>
                  <a:pt x="5718439" y="4466112"/>
                  <a:pt x="5698507" y="4470788"/>
                  <a:pt x="5708129" y="4456450"/>
                </a:cubicBezTo>
                <a:cubicBezTo>
                  <a:pt x="5705724" y="4456450"/>
                  <a:pt x="5702287" y="4455826"/>
                  <a:pt x="5700913" y="4457073"/>
                </a:cubicBezTo>
                <a:cubicBezTo>
                  <a:pt x="5646958" y="4413123"/>
                  <a:pt x="5743526" y="4430890"/>
                  <a:pt x="5699882" y="4397537"/>
                </a:cubicBezTo>
                <a:cubicBezTo>
                  <a:pt x="5688885" y="4391615"/>
                  <a:pt x="5657612" y="4414993"/>
                  <a:pt x="5639398" y="4433695"/>
                </a:cubicBezTo>
                <a:cubicBezTo>
                  <a:pt x="5611562" y="4462060"/>
                  <a:pt x="5623590" y="4459255"/>
                  <a:pt x="5609500" y="4481386"/>
                </a:cubicBezTo>
                <a:cubicBezTo>
                  <a:pt x="5583726" y="4463619"/>
                  <a:pt x="5533896" y="4512556"/>
                  <a:pt x="5558295" y="4527518"/>
                </a:cubicBezTo>
                <a:cubicBezTo>
                  <a:pt x="5514651" y="4541857"/>
                  <a:pt x="5520149" y="4564300"/>
                  <a:pt x="5507090" y="4572716"/>
                </a:cubicBezTo>
                <a:cubicBezTo>
                  <a:pt x="5496437" y="4580197"/>
                  <a:pt x="5506747" y="4586742"/>
                  <a:pt x="5504341" y="4589548"/>
                </a:cubicBezTo>
                <a:cubicBezTo>
                  <a:pt x="5492313" y="4601704"/>
                  <a:pt x="5468601" y="4606691"/>
                  <a:pt x="5455886" y="4618536"/>
                </a:cubicBezTo>
                <a:cubicBezTo>
                  <a:pt x="5447638" y="4626329"/>
                  <a:pt x="5449013" y="4637239"/>
                  <a:pt x="5440765" y="4642538"/>
                </a:cubicBezTo>
                <a:cubicBezTo>
                  <a:pt x="5429768" y="4650018"/>
                  <a:pt x="5441108" y="4656253"/>
                  <a:pt x="5438016" y="4659370"/>
                </a:cubicBezTo>
                <a:cubicBezTo>
                  <a:pt x="5429768" y="4668409"/>
                  <a:pt x="5409148" y="4671526"/>
                  <a:pt x="5401932" y="4681189"/>
                </a:cubicBezTo>
                <a:cubicBezTo>
                  <a:pt x="5391622" y="4694281"/>
                  <a:pt x="5401932" y="4703632"/>
                  <a:pt x="5395746" y="4714230"/>
                </a:cubicBezTo>
                <a:cubicBezTo>
                  <a:pt x="5384062" y="4735114"/>
                  <a:pt x="5347290" y="4750388"/>
                  <a:pt x="5332857" y="4767531"/>
                </a:cubicBezTo>
                <a:cubicBezTo>
                  <a:pt x="5327015" y="4774701"/>
                  <a:pt x="5324265" y="4786857"/>
                  <a:pt x="5317736" y="4791221"/>
                </a:cubicBezTo>
                <a:cubicBezTo>
                  <a:pt x="5305364" y="4799637"/>
                  <a:pt x="5318767" y="4803066"/>
                  <a:pt x="5314987" y="4808053"/>
                </a:cubicBezTo>
                <a:cubicBezTo>
                  <a:pt x="5299178" y="4829561"/>
                  <a:pt x="5265844" y="4842029"/>
                  <a:pt x="5251754" y="4861043"/>
                </a:cubicBezTo>
                <a:cubicBezTo>
                  <a:pt x="5246599" y="4868212"/>
                  <a:pt x="5259314" y="4885668"/>
                  <a:pt x="5258283" y="4887226"/>
                </a:cubicBezTo>
                <a:cubicBezTo>
                  <a:pt x="5245568" y="4902811"/>
                  <a:pt x="5212577" y="4908734"/>
                  <a:pt x="5197456" y="4923384"/>
                </a:cubicBezTo>
                <a:cubicBezTo>
                  <a:pt x="5183710" y="4937099"/>
                  <a:pt x="5209141" y="4938346"/>
                  <a:pt x="5204329" y="4949567"/>
                </a:cubicBezTo>
                <a:cubicBezTo>
                  <a:pt x="5198831" y="4962035"/>
                  <a:pt x="5163778" y="4967023"/>
                  <a:pt x="5155874" y="4978867"/>
                </a:cubicBezTo>
                <a:cubicBezTo>
                  <a:pt x="5120477" y="4938658"/>
                  <a:pt x="5186803" y="4908110"/>
                  <a:pt x="5206048" y="4873199"/>
                </a:cubicBezTo>
                <a:cubicBezTo>
                  <a:pt x="5228385" y="4855744"/>
                  <a:pt x="5205360" y="4833925"/>
                  <a:pt x="5205017" y="4813975"/>
                </a:cubicBezTo>
                <a:cubicBezTo>
                  <a:pt x="5253816" y="4800884"/>
                  <a:pt x="5229073" y="4773765"/>
                  <a:pt x="5234571" y="4765973"/>
                </a:cubicBezTo>
                <a:cubicBezTo>
                  <a:pt x="5245568" y="4751323"/>
                  <a:pt x="5265844" y="4736361"/>
                  <a:pt x="5274092" y="4727321"/>
                </a:cubicBezTo>
                <a:cubicBezTo>
                  <a:pt x="5298147" y="4700826"/>
                  <a:pt x="5306052" y="4685553"/>
                  <a:pt x="5316018" y="4672150"/>
                </a:cubicBezTo>
                <a:cubicBezTo>
                  <a:pt x="5318080" y="4669656"/>
                  <a:pt x="5324953" y="4667162"/>
                  <a:pt x="5328046" y="4664980"/>
                </a:cubicBezTo>
                <a:cubicBezTo>
                  <a:pt x="5353132" y="4648148"/>
                  <a:pt x="5322203" y="4619160"/>
                  <a:pt x="5367222" y="4626641"/>
                </a:cubicBezTo>
                <a:cubicBezTo>
                  <a:pt x="5328733" y="4582690"/>
                  <a:pt x="5283714" y="4661863"/>
                  <a:pt x="5285089" y="4660616"/>
                </a:cubicBezTo>
                <a:cubicBezTo>
                  <a:pt x="5278215" y="4667474"/>
                  <a:pt x="5260002" y="4691475"/>
                  <a:pt x="5257940" y="4692410"/>
                </a:cubicBezTo>
                <a:cubicBezTo>
                  <a:pt x="5255534" y="4693034"/>
                  <a:pt x="5242475" y="4677137"/>
                  <a:pt x="5236977" y="4689917"/>
                </a:cubicBezTo>
                <a:cubicBezTo>
                  <a:pt x="5234227" y="4661240"/>
                  <a:pt x="5269624" y="4636615"/>
                  <a:pt x="5293680" y="4611055"/>
                </a:cubicBezTo>
                <a:cubicBezTo>
                  <a:pt x="5315674" y="4589236"/>
                  <a:pt x="5264126" y="4604821"/>
                  <a:pt x="5277528" y="4575209"/>
                </a:cubicBezTo>
                <a:cubicBezTo>
                  <a:pt x="5294367" y="4545909"/>
                  <a:pt x="5325296" y="4518167"/>
                  <a:pt x="5303646" y="4484815"/>
                </a:cubicBezTo>
                <a:cubicBezTo>
                  <a:pt x="5297117" y="4464242"/>
                  <a:pt x="5231135" y="4503517"/>
                  <a:pt x="5254847" y="4513803"/>
                </a:cubicBezTo>
                <a:cubicBezTo>
                  <a:pt x="5239382" y="4529700"/>
                  <a:pt x="5184397" y="4473905"/>
                  <a:pt x="5208453" y="4466424"/>
                </a:cubicBezTo>
                <a:cubicBezTo>
                  <a:pt x="5221168" y="4445228"/>
                  <a:pt x="5224949" y="4423097"/>
                  <a:pt x="5219450" y="4400031"/>
                </a:cubicBezTo>
                <a:cubicBezTo>
                  <a:pt x="5164122" y="4439617"/>
                  <a:pt x="5178899" y="4486062"/>
                  <a:pt x="5090235" y="4522531"/>
                </a:cubicBezTo>
                <a:cubicBezTo>
                  <a:pt x="5080613" y="4512868"/>
                  <a:pt x="5071334" y="4503517"/>
                  <a:pt x="5062056" y="4494166"/>
                </a:cubicBezTo>
                <a:cubicBezTo>
                  <a:pt x="5048653" y="4505699"/>
                  <a:pt x="5074084" y="4531882"/>
                  <a:pt x="5090235" y="4522531"/>
                </a:cubicBezTo>
                <a:cubicBezTo>
                  <a:pt x="5100202" y="4560871"/>
                  <a:pt x="5070991" y="4546844"/>
                  <a:pt x="5035938" y="4584872"/>
                </a:cubicBezTo>
                <a:cubicBezTo>
                  <a:pt x="5006040" y="4604510"/>
                  <a:pt x="5055183" y="4631940"/>
                  <a:pt x="5024941" y="4651577"/>
                </a:cubicBezTo>
                <a:cubicBezTo>
                  <a:pt x="5017724" y="4673708"/>
                  <a:pt x="4981984" y="4647213"/>
                  <a:pt x="4981984" y="4647213"/>
                </a:cubicBezTo>
                <a:cubicBezTo>
                  <a:pt x="4953117" y="4658123"/>
                  <a:pt x="4983702" y="4688670"/>
                  <a:pt x="4970643" y="4714230"/>
                </a:cubicBezTo>
                <a:cubicBezTo>
                  <a:pt x="4955866" y="4732932"/>
                  <a:pt x="4923906" y="4727010"/>
                  <a:pt x="4912909" y="4733244"/>
                </a:cubicBezTo>
                <a:cubicBezTo>
                  <a:pt x="4886104" y="4749452"/>
                  <a:pt x="4900537" y="4781246"/>
                  <a:pt x="4861704" y="4779064"/>
                </a:cubicBezTo>
                <a:cubicBezTo>
                  <a:pt x="4845552" y="4791844"/>
                  <a:pt x="4873388" y="4808676"/>
                  <a:pt x="4887135" y="4824262"/>
                </a:cubicBezTo>
                <a:cubicBezTo>
                  <a:pt x="4835243" y="4842341"/>
                  <a:pt x="4842459" y="4909669"/>
                  <a:pt x="4787131" y="4899383"/>
                </a:cubicBezTo>
                <a:cubicBezTo>
                  <a:pt x="4777852" y="4909669"/>
                  <a:pt x="4784381" y="4921202"/>
                  <a:pt x="4781632" y="4932423"/>
                </a:cubicBezTo>
                <a:cubicBezTo>
                  <a:pt x="4780945" y="4936164"/>
                  <a:pt x="4777165" y="4964529"/>
                  <a:pt x="4776134" y="4965776"/>
                </a:cubicBezTo>
                <a:cubicBezTo>
                  <a:pt x="4769604" y="4974192"/>
                  <a:pt x="4744174" y="4978556"/>
                  <a:pt x="4739706" y="4987595"/>
                </a:cubicBezTo>
                <a:cubicBezTo>
                  <a:pt x="4721492" y="5026870"/>
                  <a:pt x="4730427" y="5068327"/>
                  <a:pt x="4698811" y="5101991"/>
                </a:cubicBezTo>
                <a:cubicBezTo>
                  <a:pt x="4741768" y="5131915"/>
                  <a:pt x="4729053" y="5123499"/>
                  <a:pt x="4776134" y="5160903"/>
                </a:cubicBezTo>
                <a:cubicBezTo>
                  <a:pt x="4758951" y="5193321"/>
                  <a:pt x="4720118" y="5223244"/>
                  <a:pt x="4759638" y="5260961"/>
                </a:cubicBezTo>
                <a:cubicBezTo>
                  <a:pt x="4720805" y="5285585"/>
                  <a:pt x="4690220" y="5300547"/>
                  <a:pt x="4684378" y="5321120"/>
                </a:cubicBezTo>
                <a:cubicBezTo>
                  <a:pt x="4683003" y="5324549"/>
                  <a:pt x="4704997" y="5337328"/>
                  <a:pt x="4702591" y="5339822"/>
                </a:cubicBezTo>
                <a:cubicBezTo>
                  <a:pt x="4686783" y="5358836"/>
                  <a:pt x="4635922" y="5362577"/>
                  <a:pt x="4639359" y="5392812"/>
                </a:cubicBezTo>
                <a:cubicBezTo>
                  <a:pt x="4625612" y="5404657"/>
                  <a:pt x="4620457" y="5383461"/>
                  <a:pt x="4608773" y="5381591"/>
                </a:cubicBezTo>
                <a:cubicBezTo>
                  <a:pt x="4602244" y="5380344"/>
                  <a:pt x="4591590" y="5396241"/>
                  <a:pt x="4584374" y="5395929"/>
                </a:cubicBezTo>
                <a:cubicBezTo>
                  <a:pt x="4574408" y="5395306"/>
                  <a:pt x="4566503" y="5369746"/>
                  <a:pt x="4556537" y="5367564"/>
                </a:cubicBezTo>
                <a:cubicBezTo>
                  <a:pt x="4591590" y="5356342"/>
                  <a:pt x="4595371" y="5330159"/>
                  <a:pt x="4619770" y="5314574"/>
                </a:cubicBezTo>
                <a:cubicBezTo>
                  <a:pt x="4619083" y="5315197"/>
                  <a:pt x="4633173" y="5324237"/>
                  <a:pt x="4641077" y="5317068"/>
                </a:cubicBezTo>
                <a:cubicBezTo>
                  <a:pt x="4643482" y="5314886"/>
                  <a:pt x="4630424" y="5305846"/>
                  <a:pt x="4643826" y="5300236"/>
                </a:cubicBezTo>
                <a:cubicBezTo>
                  <a:pt x="4640733" y="5301482"/>
                  <a:pt x="4659634" y="5304288"/>
                  <a:pt x="4665476" y="5302417"/>
                </a:cubicBezTo>
                <a:cubicBezTo>
                  <a:pt x="4686096" y="5295248"/>
                  <a:pt x="4720461" y="5269065"/>
                  <a:pt x="4686096" y="5245064"/>
                </a:cubicBezTo>
                <a:cubicBezTo>
                  <a:pt x="4745205" y="5223868"/>
                  <a:pt x="4660665" y="5215452"/>
                  <a:pt x="4686096" y="5245064"/>
                </a:cubicBezTo>
                <a:cubicBezTo>
                  <a:pt x="4635922" y="5257844"/>
                  <a:pt x="4640046" y="5318314"/>
                  <a:pt x="4589185" y="5303041"/>
                </a:cubicBezTo>
                <a:cubicBezTo>
                  <a:pt x="4588497" y="5325795"/>
                  <a:pt x="4557912" y="5344809"/>
                  <a:pt x="4556537" y="5367564"/>
                </a:cubicBezTo>
                <a:cubicBezTo>
                  <a:pt x="4549321" y="5389072"/>
                  <a:pt x="4536605" y="5396864"/>
                  <a:pt x="4507738" y="5396864"/>
                </a:cubicBezTo>
                <a:cubicBezTo>
                  <a:pt x="4495367" y="5452659"/>
                  <a:pt x="4439007" y="5479154"/>
                  <a:pt x="4411858" y="5514377"/>
                </a:cubicBezTo>
                <a:cubicBezTo>
                  <a:pt x="4395363" y="5535573"/>
                  <a:pt x="4410140" y="5553028"/>
                  <a:pt x="4403610" y="5564250"/>
                </a:cubicBezTo>
                <a:cubicBezTo>
                  <a:pt x="4398456" y="5572978"/>
                  <a:pt x="4377149" y="5564873"/>
                  <a:pt x="4370276" y="5569237"/>
                </a:cubicBezTo>
                <a:cubicBezTo>
                  <a:pt x="4368901" y="5570172"/>
                  <a:pt x="4367527" y="5599784"/>
                  <a:pt x="4364434" y="5602901"/>
                </a:cubicBezTo>
                <a:cubicBezTo>
                  <a:pt x="4345876" y="5622539"/>
                  <a:pt x="4315634" y="5645605"/>
                  <a:pt x="4288829" y="5662749"/>
                </a:cubicBezTo>
                <a:cubicBezTo>
                  <a:pt x="4324226" y="5669295"/>
                  <a:pt x="4347938" y="5644046"/>
                  <a:pt x="4371307" y="5628773"/>
                </a:cubicBezTo>
                <a:cubicBezTo>
                  <a:pt x="4402236" y="5607889"/>
                  <a:pt x="4414607" y="5589810"/>
                  <a:pt x="4446224" y="5568614"/>
                </a:cubicBezTo>
                <a:cubicBezTo>
                  <a:pt x="4453097" y="5563938"/>
                  <a:pt x="4451379" y="5550535"/>
                  <a:pt x="4449317" y="5551782"/>
                </a:cubicBezTo>
                <a:cubicBezTo>
                  <a:pt x="4477497" y="5533703"/>
                  <a:pt x="4521828" y="5538690"/>
                  <a:pt x="4543479" y="5510637"/>
                </a:cubicBezTo>
                <a:cubicBezTo>
                  <a:pt x="4559630" y="5549600"/>
                  <a:pt x="4518392" y="5558639"/>
                  <a:pt x="4501552" y="5565497"/>
                </a:cubicBezTo>
                <a:cubicBezTo>
                  <a:pt x="4501896" y="5565497"/>
                  <a:pt x="4510831" y="5577965"/>
                  <a:pt x="4498460" y="5582329"/>
                </a:cubicBezTo>
                <a:cubicBezTo>
                  <a:pt x="4492617" y="5584511"/>
                  <a:pt x="4489524" y="5568925"/>
                  <a:pt x="4477497" y="5580147"/>
                </a:cubicBezTo>
                <a:cubicBezTo>
                  <a:pt x="4468561" y="5587939"/>
                  <a:pt x="4470623" y="5598849"/>
                  <a:pt x="4462376" y="5604148"/>
                </a:cubicBezTo>
                <a:cubicBezTo>
                  <a:pt x="4451722" y="5611317"/>
                  <a:pt x="4461688" y="5618487"/>
                  <a:pt x="4459626" y="5620668"/>
                </a:cubicBezTo>
                <a:cubicBezTo>
                  <a:pt x="4427323" y="5652462"/>
                  <a:pt x="4345189" y="5676464"/>
                  <a:pt x="4354468" y="5729142"/>
                </a:cubicBezTo>
                <a:cubicBezTo>
                  <a:pt x="4324913" y="5741610"/>
                  <a:pt x="4312198" y="5739116"/>
                  <a:pt x="4284362" y="5755949"/>
                </a:cubicBezTo>
                <a:cubicBezTo>
                  <a:pt x="4243810" y="5780262"/>
                  <a:pt x="4251027" y="5794912"/>
                  <a:pt x="4223878" y="5792106"/>
                </a:cubicBezTo>
                <a:cubicBezTo>
                  <a:pt x="4210819" y="5790860"/>
                  <a:pt x="4175423" y="5823277"/>
                  <a:pt x="4163051" y="5828264"/>
                </a:cubicBezTo>
                <a:cubicBezTo>
                  <a:pt x="4148617" y="5834498"/>
                  <a:pt x="4123874" y="5836680"/>
                  <a:pt x="4117688" y="5841044"/>
                </a:cubicBezTo>
                <a:cubicBezTo>
                  <a:pt x="4097413" y="5854447"/>
                  <a:pt x="4082292" y="5886865"/>
                  <a:pt x="4063391" y="5903073"/>
                </a:cubicBezTo>
                <a:cubicBezTo>
                  <a:pt x="4030056" y="5931439"/>
                  <a:pt x="3987786" y="5938296"/>
                  <a:pt x="3988130" y="5963544"/>
                </a:cubicBezTo>
                <a:cubicBezTo>
                  <a:pt x="3954795" y="5910554"/>
                  <a:pt x="3923866" y="6007183"/>
                  <a:pt x="3908745" y="5980688"/>
                </a:cubicBezTo>
                <a:cubicBezTo>
                  <a:pt x="3887782" y="5995650"/>
                  <a:pt x="3933145" y="6017158"/>
                  <a:pt x="3921804" y="6033054"/>
                </a:cubicBezTo>
                <a:cubicBezTo>
                  <a:pt x="3904622" y="6073576"/>
                  <a:pt x="3889501" y="6114721"/>
                  <a:pt x="3825924" y="6150567"/>
                </a:cubicBezTo>
                <a:cubicBezTo>
                  <a:pt x="3820769" y="6178309"/>
                  <a:pt x="3791902" y="6203869"/>
                  <a:pt x="3790871" y="6231922"/>
                </a:cubicBezTo>
                <a:cubicBezTo>
                  <a:pt x="3758568" y="6252495"/>
                  <a:pt x="3750664" y="6230987"/>
                  <a:pt x="3742072" y="6260911"/>
                </a:cubicBezTo>
                <a:cubicBezTo>
                  <a:pt x="3754787" y="6271509"/>
                  <a:pt x="3767846" y="6281172"/>
                  <a:pt x="3785029" y="6265275"/>
                </a:cubicBezTo>
                <a:cubicBezTo>
                  <a:pt x="3796026" y="6291770"/>
                  <a:pt x="3765784" y="6314213"/>
                  <a:pt x="3761661" y="6339149"/>
                </a:cubicBezTo>
                <a:cubicBezTo>
                  <a:pt x="3709425" y="6380606"/>
                  <a:pt x="3621449" y="6355046"/>
                  <a:pt x="3628322" y="6418946"/>
                </a:cubicBezTo>
                <a:cubicBezTo>
                  <a:pt x="3696710" y="6432349"/>
                  <a:pt x="3743447" y="6334785"/>
                  <a:pt x="3847231" y="6348188"/>
                </a:cubicBezTo>
                <a:cubicBezTo>
                  <a:pt x="3865101" y="6340396"/>
                  <a:pt x="3840702" y="6331356"/>
                  <a:pt x="3841045" y="6321693"/>
                </a:cubicBezTo>
                <a:cubicBezTo>
                  <a:pt x="3841389" y="6316706"/>
                  <a:pt x="3864070" y="6312342"/>
                  <a:pt x="3865101" y="6307043"/>
                </a:cubicBezTo>
                <a:cubicBezTo>
                  <a:pt x="3873693" y="6269950"/>
                  <a:pt x="3859259" y="6241897"/>
                  <a:pt x="3847918" y="6212285"/>
                </a:cubicBezTo>
                <a:cubicBezTo>
                  <a:pt x="3884690" y="6227559"/>
                  <a:pt x="3934863" y="6113474"/>
                  <a:pt x="3966823" y="6156490"/>
                </a:cubicBezTo>
                <a:cubicBezTo>
                  <a:pt x="4006344" y="6182050"/>
                  <a:pt x="3956857" y="6185167"/>
                  <a:pt x="3942424" y="6171140"/>
                </a:cubicBezTo>
                <a:cubicBezTo>
                  <a:pt x="3932458" y="6208233"/>
                  <a:pt x="3929708" y="6199817"/>
                  <a:pt x="3878847" y="6223818"/>
                </a:cubicBezTo>
                <a:cubicBezTo>
                  <a:pt x="3903247" y="6251560"/>
                  <a:pt x="3936582" y="6226935"/>
                  <a:pt x="3964761" y="6232234"/>
                </a:cubicBezTo>
                <a:cubicBezTo>
                  <a:pt x="4001189" y="6204804"/>
                  <a:pt x="4060298" y="6179868"/>
                  <a:pt x="4012530" y="6143710"/>
                </a:cubicBezTo>
                <a:cubicBezTo>
                  <a:pt x="4061329" y="6123449"/>
                  <a:pt x="4060298" y="6097889"/>
                  <a:pt x="4078512" y="6074511"/>
                </a:cubicBezTo>
                <a:cubicBezTo>
                  <a:pt x="4062016" y="6043652"/>
                  <a:pt x="4028338" y="6115345"/>
                  <a:pt x="4011499" y="6084486"/>
                </a:cubicBezTo>
                <a:cubicBezTo>
                  <a:pt x="4011842" y="6084486"/>
                  <a:pt x="4011842" y="6084486"/>
                  <a:pt x="4011842" y="6084174"/>
                </a:cubicBezTo>
                <a:cubicBezTo>
                  <a:pt x="4003938" y="6085421"/>
                  <a:pt x="3996034" y="6084174"/>
                  <a:pt x="3987786" y="6086979"/>
                </a:cubicBezTo>
                <a:cubicBezTo>
                  <a:pt x="3976446" y="6073888"/>
                  <a:pt x="4005313" y="6061108"/>
                  <a:pt x="4019059" y="6080122"/>
                </a:cubicBezTo>
                <a:cubicBezTo>
                  <a:pt x="4049301" y="6065160"/>
                  <a:pt x="4034524" y="6045523"/>
                  <a:pt x="4074731" y="6031496"/>
                </a:cubicBezTo>
                <a:cubicBezTo>
                  <a:pt x="4145868" y="6054874"/>
                  <a:pt x="4111846" y="6105058"/>
                  <a:pt x="4131778" y="6147762"/>
                </a:cubicBezTo>
                <a:cubicBezTo>
                  <a:pt x="4113565" y="6159918"/>
                  <a:pt x="4088478" y="6171452"/>
                  <a:pt x="4114252" y="6187972"/>
                </a:cubicBezTo>
                <a:cubicBezTo>
                  <a:pt x="4092258" y="6188595"/>
                  <a:pt x="4069233" y="6195141"/>
                  <a:pt x="4044146" y="6215090"/>
                </a:cubicBezTo>
                <a:cubicBezTo>
                  <a:pt x="4055830" y="6232234"/>
                  <a:pt x="4071638" y="6224441"/>
                  <a:pt x="4084354" y="6235975"/>
                </a:cubicBezTo>
                <a:cubicBezTo>
                  <a:pt x="4103598" y="6221013"/>
                  <a:pt x="4154460" y="6209168"/>
                  <a:pt x="4114252" y="6187972"/>
                </a:cubicBezTo>
                <a:cubicBezTo>
                  <a:pt x="4123874" y="6167088"/>
                  <a:pt x="4159271" y="6187349"/>
                  <a:pt x="4181265" y="6177997"/>
                </a:cubicBezTo>
                <a:cubicBezTo>
                  <a:pt x="4207383" y="6166776"/>
                  <a:pt x="4208070" y="6149321"/>
                  <a:pt x="4220098" y="6139658"/>
                </a:cubicBezTo>
                <a:cubicBezTo>
                  <a:pt x="4237625" y="6125631"/>
                  <a:pt x="4264773" y="6118150"/>
                  <a:pt x="4280925" y="6103500"/>
                </a:cubicBezTo>
                <a:cubicBezTo>
                  <a:pt x="4294328" y="6091655"/>
                  <a:pt x="4289173" y="6084798"/>
                  <a:pt x="4308074" y="6072329"/>
                </a:cubicBezTo>
                <a:cubicBezTo>
                  <a:pt x="4318384" y="6065472"/>
                  <a:pt x="4308418" y="6057367"/>
                  <a:pt x="4310480" y="6055186"/>
                </a:cubicBezTo>
                <a:cubicBezTo>
                  <a:pt x="4319071" y="6047081"/>
                  <a:pt x="4340378" y="6042717"/>
                  <a:pt x="4346907" y="6033366"/>
                </a:cubicBezTo>
                <a:cubicBezTo>
                  <a:pt x="4369245" y="6001884"/>
                  <a:pt x="4388490" y="5969467"/>
                  <a:pt x="4360997" y="5950141"/>
                </a:cubicBezTo>
                <a:cubicBezTo>
                  <a:pt x="4354811" y="5944842"/>
                  <a:pt x="4348282" y="5940166"/>
                  <a:pt x="4339690" y="5947959"/>
                </a:cubicBezTo>
                <a:cubicBezTo>
                  <a:pt x="4319071" y="5918659"/>
                  <a:pt x="4377493" y="5924581"/>
                  <a:pt x="4382647" y="5952011"/>
                </a:cubicBezTo>
                <a:cubicBezTo>
                  <a:pt x="4393988" y="5948582"/>
                  <a:pt x="4406703" y="5938296"/>
                  <a:pt x="4415982" y="5947336"/>
                </a:cubicBezTo>
                <a:cubicBezTo>
                  <a:pt x="4433165" y="5913671"/>
                  <a:pt x="4461345" y="5907749"/>
                  <a:pt x="4482308" y="5877514"/>
                </a:cubicBezTo>
                <a:cubicBezTo>
                  <a:pt x="4492274" y="5863487"/>
                  <a:pt x="4482995" y="5856941"/>
                  <a:pt x="4487806" y="5844161"/>
                </a:cubicBezTo>
                <a:cubicBezTo>
                  <a:pt x="4490212" y="5838239"/>
                  <a:pt x="4508082" y="5835433"/>
                  <a:pt x="4512206" y="5829823"/>
                </a:cubicBezTo>
                <a:cubicBezTo>
                  <a:pt x="4514955" y="5825459"/>
                  <a:pt x="4501552" y="5808938"/>
                  <a:pt x="4505676" y="5803639"/>
                </a:cubicBezTo>
                <a:cubicBezTo>
                  <a:pt x="4512206" y="5794912"/>
                  <a:pt x="4531107" y="5802704"/>
                  <a:pt x="4539011" y="5798652"/>
                </a:cubicBezTo>
                <a:cubicBezTo>
                  <a:pt x="4553788" y="5790860"/>
                  <a:pt x="4552757" y="5767793"/>
                  <a:pt x="4556537" y="5757819"/>
                </a:cubicBezTo>
                <a:cubicBezTo>
                  <a:pt x="4519079" y="5736311"/>
                  <a:pt x="4523546" y="5786807"/>
                  <a:pt x="4496398" y="5793977"/>
                </a:cubicBezTo>
                <a:cubicBezTo>
                  <a:pt x="4444162" y="5757507"/>
                  <a:pt x="4496054" y="5726025"/>
                  <a:pt x="4522515" y="5703582"/>
                </a:cubicBezTo>
                <a:cubicBezTo>
                  <a:pt x="4534887" y="5692984"/>
                  <a:pt x="4528358" y="5681139"/>
                  <a:pt x="4549321" y="5672412"/>
                </a:cubicBezTo>
                <a:cubicBezTo>
                  <a:pt x="4554819" y="5669918"/>
                  <a:pt x="4597089" y="5691114"/>
                  <a:pt x="4582655" y="5667113"/>
                </a:cubicBezTo>
                <a:cubicBezTo>
                  <a:pt x="4593996" y="5663684"/>
                  <a:pt x="4604649" y="5666489"/>
                  <a:pt x="4613584" y="5678646"/>
                </a:cubicBezTo>
                <a:cubicBezTo>
                  <a:pt x="4601213" y="5686127"/>
                  <a:pt x="4589185" y="5693296"/>
                  <a:pt x="4577157" y="5700465"/>
                </a:cubicBezTo>
                <a:cubicBezTo>
                  <a:pt x="4591590" y="5710751"/>
                  <a:pt x="4625612" y="5691114"/>
                  <a:pt x="4613584" y="5678646"/>
                </a:cubicBezTo>
                <a:cubicBezTo>
                  <a:pt x="4620801" y="5671165"/>
                  <a:pt x="4619770" y="5662437"/>
                  <a:pt x="4606711" y="5652774"/>
                </a:cubicBezTo>
                <a:cubicBezTo>
                  <a:pt x="4663415" y="5631890"/>
                  <a:pt x="4682659" y="5584822"/>
                  <a:pt x="4716338" y="5587316"/>
                </a:cubicBezTo>
                <a:cubicBezTo>
                  <a:pt x="4724242" y="5559886"/>
                  <a:pt x="4774072" y="5536508"/>
                  <a:pt x="4772697" y="5508143"/>
                </a:cubicBezTo>
                <a:cubicBezTo>
                  <a:pt x="4788849" y="5498792"/>
                  <a:pt x="4813936" y="5525287"/>
                  <a:pt x="4800533" y="5536508"/>
                </a:cubicBezTo>
                <a:cubicBezTo>
                  <a:pt x="4821153" y="5565808"/>
                  <a:pt x="4854831" y="5518117"/>
                  <a:pt x="4877512" y="5535573"/>
                </a:cubicBezTo>
                <a:cubicBezTo>
                  <a:pt x="4898132" y="5529339"/>
                  <a:pt x="4894695" y="5510948"/>
                  <a:pt x="4904317" y="5504402"/>
                </a:cubicBezTo>
                <a:cubicBezTo>
                  <a:pt x="4916002" y="5496610"/>
                  <a:pt x="4903974" y="5491623"/>
                  <a:pt x="4907067" y="5487882"/>
                </a:cubicBezTo>
                <a:cubicBezTo>
                  <a:pt x="4926999" y="5464504"/>
                  <a:pt x="4966519" y="5448296"/>
                  <a:pt x="4982671" y="5427411"/>
                </a:cubicBezTo>
                <a:cubicBezTo>
                  <a:pt x="5002603" y="5402787"/>
                  <a:pt x="5001229" y="5374110"/>
                  <a:pt x="5027690" y="5355719"/>
                </a:cubicBezTo>
                <a:cubicBezTo>
                  <a:pt x="5028034" y="5372863"/>
                  <a:pt x="5036281" y="5390630"/>
                  <a:pt x="5062056" y="5410267"/>
                </a:cubicBezTo>
                <a:cubicBezTo>
                  <a:pt x="5036625" y="5443620"/>
                  <a:pt x="5104325" y="5450166"/>
                  <a:pt x="5125976" y="5416502"/>
                </a:cubicBezTo>
                <a:cubicBezTo>
                  <a:pt x="5169964" y="5449231"/>
                  <a:pt x="5040062" y="5464504"/>
                  <a:pt x="5090923" y="5497857"/>
                </a:cubicBezTo>
                <a:cubicBezTo>
                  <a:pt x="5066523" y="5512507"/>
                  <a:pt x="5042467" y="5526845"/>
                  <a:pt x="5018068" y="5541495"/>
                </a:cubicBezTo>
                <a:cubicBezTo>
                  <a:pt x="4997448" y="5564562"/>
                  <a:pt x="5010164" y="5591368"/>
                  <a:pt x="5016349" y="5617551"/>
                </a:cubicBezTo>
                <a:cubicBezTo>
                  <a:pt x="5009820" y="5623474"/>
                  <a:pt x="4998136" y="5626279"/>
                  <a:pt x="4991950" y="5632202"/>
                </a:cubicBezTo>
                <a:cubicBezTo>
                  <a:pt x="4984733" y="5639371"/>
                  <a:pt x="4991263" y="5646540"/>
                  <a:pt x="4989201" y="5649034"/>
                </a:cubicBezTo>
                <a:cubicBezTo>
                  <a:pt x="4969269" y="5673035"/>
                  <a:pt x="4920469" y="5694854"/>
                  <a:pt x="4956553" y="5713245"/>
                </a:cubicBezTo>
                <a:cubicBezTo>
                  <a:pt x="4932497" y="5727895"/>
                  <a:pt x="4908441" y="5742545"/>
                  <a:pt x="4884042" y="5757195"/>
                </a:cubicBezTo>
                <a:cubicBezTo>
                  <a:pt x="4844521" y="5760936"/>
                  <a:pt x="4874763" y="5798340"/>
                  <a:pt x="4863766" y="5814237"/>
                </a:cubicBezTo>
                <a:cubicBezTo>
                  <a:pt x="4855175" y="5826082"/>
                  <a:pt x="4827339" y="5833251"/>
                  <a:pt x="4814967" y="5843226"/>
                </a:cubicBezTo>
                <a:cubicBezTo>
                  <a:pt x="4781632" y="5870656"/>
                  <a:pt x="4781289" y="5908372"/>
                  <a:pt x="4736957" y="5920217"/>
                </a:cubicBezTo>
                <a:cubicBezTo>
                  <a:pt x="4702935" y="5909308"/>
                  <a:pt x="4641421" y="5966350"/>
                  <a:pt x="4670631" y="5989727"/>
                </a:cubicBezTo>
                <a:cubicBezTo>
                  <a:pt x="4654136" y="6002196"/>
                  <a:pt x="4622863" y="6013417"/>
                  <a:pt x="4631798" y="6028379"/>
                </a:cubicBezTo>
                <a:cubicBezTo>
                  <a:pt x="4619770" y="6044588"/>
                  <a:pt x="4644170" y="6038977"/>
                  <a:pt x="4631798" y="6028379"/>
                </a:cubicBezTo>
                <a:cubicBezTo>
                  <a:pt x="4643826" y="6021210"/>
                  <a:pt x="4655854" y="6014040"/>
                  <a:pt x="4667882" y="6006871"/>
                </a:cubicBezTo>
                <a:cubicBezTo>
                  <a:pt x="4681628" y="6022145"/>
                  <a:pt x="4644170" y="6032431"/>
                  <a:pt x="4671662" y="6049263"/>
                </a:cubicBezTo>
                <a:cubicBezTo>
                  <a:pt x="4581281" y="6113786"/>
                  <a:pt x="4533856" y="6105993"/>
                  <a:pt x="4489868" y="6158360"/>
                </a:cubicBezTo>
                <a:cubicBezTo>
                  <a:pt x="4477497" y="6145580"/>
                  <a:pt x="4465125" y="6133112"/>
                  <a:pt x="4452753" y="6120644"/>
                </a:cubicBezTo>
                <a:cubicBezTo>
                  <a:pt x="4437632" y="6130307"/>
                  <a:pt x="4447942" y="6142775"/>
                  <a:pt x="4425604" y="6151814"/>
                </a:cubicBezTo>
                <a:cubicBezTo>
                  <a:pt x="4426979" y="6166464"/>
                  <a:pt x="4457221" y="6145580"/>
                  <a:pt x="4459283" y="6146827"/>
                </a:cubicBezTo>
                <a:cubicBezTo>
                  <a:pt x="4468905" y="6152438"/>
                  <a:pt x="4444849" y="6205116"/>
                  <a:pt x="4420106" y="6185167"/>
                </a:cubicBezTo>
                <a:cubicBezTo>
                  <a:pt x="4414951" y="6202934"/>
                  <a:pt x="4398799" y="6205427"/>
                  <a:pt x="4380585" y="6223506"/>
                </a:cubicBezTo>
                <a:cubicBezTo>
                  <a:pt x="4378180" y="6225688"/>
                  <a:pt x="4373025" y="6243455"/>
                  <a:pt x="4378180" y="6240338"/>
                </a:cubicBezTo>
                <a:cubicBezTo>
                  <a:pt x="4364434" y="6249066"/>
                  <a:pt x="4257557" y="6263093"/>
                  <a:pt x="4314947" y="6293328"/>
                </a:cubicBezTo>
                <a:cubicBezTo>
                  <a:pt x="4288142" y="6279613"/>
                  <a:pt x="4248278" y="6342578"/>
                  <a:pt x="4225940" y="6301433"/>
                </a:cubicBezTo>
                <a:cubicBezTo>
                  <a:pt x="4274396" y="6290835"/>
                  <a:pt x="4269241" y="6283977"/>
                  <a:pt x="4286767" y="6264963"/>
                </a:cubicBezTo>
                <a:cubicBezTo>
                  <a:pt x="4320446" y="6228494"/>
                  <a:pt x="4391239" y="6194206"/>
                  <a:pt x="4379898" y="6163971"/>
                </a:cubicBezTo>
                <a:cubicBezTo>
                  <a:pt x="4340721" y="6153684"/>
                  <a:pt x="4328006" y="6187972"/>
                  <a:pt x="4297764" y="6198258"/>
                </a:cubicBezTo>
                <a:cubicBezTo>
                  <a:pt x="4292953" y="6199817"/>
                  <a:pt x="4262368" y="6192024"/>
                  <a:pt x="4255151" y="6193894"/>
                </a:cubicBezTo>
                <a:cubicBezTo>
                  <a:pt x="4243123" y="6196700"/>
                  <a:pt x="4229033" y="6210103"/>
                  <a:pt x="4218723" y="6215714"/>
                </a:cubicBezTo>
                <a:cubicBezTo>
                  <a:pt x="4209101" y="6220701"/>
                  <a:pt x="4198104" y="6213220"/>
                  <a:pt x="4197417" y="6213532"/>
                </a:cubicBezTo>
                <a:cubicBezTo>
                  <a:pt x="4149992" y="6234104"/>
                  <a:pt x="4189169" y="6246573"/>
                  <a:pt x="4148617" y="6242520"/>
                </a:cubicBezTo>
                <a:cubicBezTo>
                  <a:pt x="4109784" y="6238468"/>
                  <a:pt x="4126280" y="6288964"/>
                  <a:pt x="4097069" y="6288341"/>
                </a:cubicBezTo>
                <a:cubicBezTo>
                  <a:pt x="4063391" y="6315459"/>
                  <a:pt x="4040366" y="6281795"/>
                  <a:pt x="4009093" y="6296134"/>
                </a:cubicBezTo>
                <a:cubicBezTo>
                  <a:pt x="3951359" y="6339772"/>
                  <a:pt x="3888470" y="6386840"/>
                  <a:pt x="3857884" y="6416764"/>
                </a:cubicBezTo>
                <a:cubicBezTo>
                  <a:pt x="3852042" y="6422374"/>
                  <a:pt x="3855479" y="6432972"/>
                  <a:pt x="3855135" y="6433284"/>
                </a:cubicBezTo>
                <a:cubicBezTo>
                  <a:pt x="3840702" y="6447622"/>
                  <a:pt x="3782967" y="6446687"/>
                  <a:pt x="3815958" y="6471935"/>
                </a:cubicBezTo>
                <a:cubicBezTo>
                  <a:pt x="3773001" y="6468818"/>
                  <a:pt x="3763723" y="6498742"/>
                  <a:pt x="3733824" y="6505911"/>
                </a:cubicBezTo>
                <a:cubicBezTo>
                  <a:pt x="3727982" y="6507470"/>
                  <a:pt x="3699459" y="6500924"/>
                  <a:pt x="3690867" y="6501547"/>
                </a:cubicBezTo>
                <a:cubicBezTo>
                  <a:pt x="3679870" y="6502483"/>
                  <a:pt x="3685369" y="6494690"/>
                  <a:pt x="3669561" y="6499365"/>
                </a:cubicBezTo>
                <a:cubicBezTo>
                  <a:pt x="3655814" y="6503418"/>
                  <a:pt x="3646536" y="6516509"/>
                  <a:pt x="3633133" y="6521185"/>
                </a:cubicBezTo>
                <a:cubicBezTo>
                  <a:pt x="3656845" y="6554226"/>
                  <a:pt x="3690180" y="6529601"/>
                  <a:pt x="3719047" y="6529913"/>
                </a:cubicBezTo>
                <a:cubicBezTo>
                  <a:pt x="3738979" y="6562953"/>
                  <a:pt x="3683994" y="6536458"/>
                  <a:pt x="3670592" y="6558901"/>
                </a:cubicBezTo>
                <a:cubicBezTo>
                  <a:pt x="3647567" y="6543939"/>
                  <a:pt x="3621105" y="6551109"/>
                  <a:pt x="3599799" y="6526484"/>
                </a:cubicBezTo>
                <a:cubicBezTo>
                  <a:pt x="3579523" y="6538640"/>
                  <a:pt x="3559247" y="6550485"/>
                  <a:pt x="3538971" y="6562642"/>
                </a:cubicBezTo>
                <a:cubicBezTo>
                  <a:pt x="3515259" y="6529601"/>
                  <a:pt x="3485361" y="6536147"/>
                  <a:pt x="3458900" y="6520561"/>
                </a:cubicBezTo>
                <a:cubicBezTo>
                  <a:pt x="3447215" y="6524302"/>
                  <a:pt x="3434500" y="6534900"/>
                  <a:pt x="3425221" y="6525860"/>
                </a:cubicBezTo>
                <a:cubicBezTo>
                  <a:pt x="3375735" y="6588825"/>
                  <a:pt x="3242396" y="6599423"/>
                  <a:pt x="3197721" y="6646802"/>
                </a:cubicBezTo>
                <a:cubicBezTo>
                  <a:pt x="3188442" y="6637451"/>
                  <a:pt x="3179163" y="6628100"/>
                  <a:pt x="3169885" y="6618749"/>
                </a:cubicBezTo>
                <a:cubicBezTo>
                  <a:pt x="3136207" y="6646179"/>
                  <a:pt x="3108714" y="6636827"/>
                  <a:pt x="3081222" y="6626853"/>
                </a:cubicBezTo>
                <a:cubicBezTo>
                  <a:pt x="3054416" y="6660829"/>
                  <a:pt x="3057166" y="6642750"/>
                  <a:pt x="3032766" y="6655841"/>
                </a:cubicBezTo>
                <a:cubicBezTo>
                  <a:pt x="3018333" y="6663322"/>
                  <a:pt x="3019707" y="6652413"/>
                  <a:pt x="3011116" y="6653660"/>
                </a:cubicBezTo>
                <a:cubicBezTo>
                  <a:pt x="2989465" y="6656465"/>
                  <a:pt x="2971939" y="6685765"/>
                  <a:pt x="2956131" y="6656465"/>
                </a:cubicBezTo>
                <a:cubicBezTo>
                  <a:pt x="2987747" y="6658647"/>
                  <a:pt x="3049605" y="6616255"/>
                  <a:pt x="3000806" y="6584773"/>
                </a:cubicBezTo>
                <a:cubicBezTo>
                  <a:pt x="3037234" y="6562953"/>
                  <a:pt x="3073661" y="6541134"/>
                  <a:pt x="3110089" y="6519315"/>
                </a:cubicBezTo>
                <a:cubicBezTo>
                  <a:pt x="3095655" y="6474429"/>
                  <a:pt x="3063352" y="6538329"/>
                  <a:pt x="3045481" y="6513080"/>
                </a:cubicBezTo>
                <a:cubicBezTo>
                  <a:pt x="2979156" y="6562642"/>
                  <a:pt x="2919016" y="6575110"/>
                  <a:pt x="2854752" y="6612203"/>
                </a:cubicBezTo>
                <a:cubicBezTo>
                  <a:pt x="2820386" y="6591942"/>
                  <a:pt x="2859563" y="6578850"/>
                  <a:pt x="2841350" y="6560148"/>
                </a:cubicBezTo>
                <a:cubicBezTo>
                  <a:pt x="2800455" y="6543939"/>
                  <a:pt x="2752343" y="6570434"/>
                  <a:pt x="2712822" y="6547368"/>
                </a:cubicBezTo>
                <a:cubicBezTo>
                  <a:pt x="2684642" y="6572616"/>
                  <a:pt x="2685329" y="6600981"/>
                  <a:pt x="2656119" y="6626229"/>
                </a:cubicBezTo>
                <a:cubicBezTo>
                  <a:pt x="2631032" y="6602540"/>
                  <a:pt x="2595292" y="6640880"/>
                  <a:pt x="2570205" y="6617502"/>
                </a:cubicBezTo>
                <a:cubicBezTo>
                  <a:pt x="2548898" y="6629347"/>
                  <a:pt x="2546149" y="6643373"/>
                  <a:pt x="2552335" y="6658335"/>
                </a:cubicBezTo>
                <a:cubicBezTo>
                  <a:pt x="2496319" y="6652101"/>
                  <a:pt x="2498381" y="6676102"/>
                  <a:pt x="2448894" y="6690129"/>
                </a:cubicBezTo>
                <a:cubicBezTo>
                  <a:pt x="2429993" y="6671427"/>
                  <a:pt x="2403875" y="6697922"/>
                  <a:pt x="2387380" y="6667063"/>
                </a:cubicBezTo>
                <a:cubicBezTo>
                  <a:pt x="2358169" y="6666751"/>
                  <a:pt x="2330676" y="6657400"/>
                  <a:pt x="2298716" y="6674855"/>
                </a:cubicBezTo>
                <a:cubicBezTo>
                  <a:pt x="2274660" y="6645243"/>
                  <a:pt x="2242701" y="6662387"/>
                  <a:pt x="2218645" y="6632775"/>
                </a:cubicBezTo>
                <a:cubicBezTo>
                  <a:pt x="2183248" y="6649607"/>
                  <a:pt x="2157817" y="6606280"/>
                  <a:pt x="2123452" y="6615008"/>
                </a:cubicBezTo>
                <a:cubicBezTo>
                  <a:pt x="2114860" y="6602540"/>
                  <a:pt x="2132387" y="6593189"/>
                  <a:pt x="2150601" y="6583838"/>
                </a:cubicBezTo>
                <a:cubicBezTo>
                  <a:pt x="2097677" y="6552979"/>
                  <a:pt x="2139603" y="6531783"/>
                  <a:pt x="2109362" y="6503106"/>
                </a:cubicBezTo>
                <a:cubicBezTo>
                  <a:pt x="2096303" y="6493443"/>
                  <a:pt x="2080151" y="6504353"/>
                  <a:pt x="2063656" y="6515574"/>
                </a:cubicBezTo>
                <a:cubicBezTo>
                  <a:pt x="2040287" y="6560771"/>
                  <a:pt x="2093554" y="6558901"/>
                  <a:pt x="2128950" y="6581656"/>
                </a:cubicBezTo>
                <a:cubicBezTo>
                  <a:pt x="2106613" y="6605657"/>
                  <a:pt x="2049566" y="6599111"/>
                  <a:pt x="2049566" y="6599111"/>
                </a:cubicBezTo>
                <a:cubicBezTo>
                  <a:pt x="2043380" y="6595994"/>
                  <a:pt x="2036163" y="6570434"/>
                  <a:pt x="2043380" y="6572928"/>
                </a:cubicBezTo>
                <a:cubicBezTo>
                  <a:pt x="2015544" y="6563577"/>
                  <a:pt x="1982553" y="6570746"/>
                  <a:pt x="1959871" y="6547368"/>
                </a:cubicBezTo>
                <a:cubicBezTo>
                  <a:pt x="1986333" y="6520873"/>
                  <a:pt x="2002828" y="6551420"/>
                  <a:pt x="2026884" y="6537393"/>
                </a:cubicBezTo>
                <a:cubicBezTo>
                  <a:pt x="2042693" y="6522120"/>
                  <a:pt x="2017262" y="6525549"/>
                  <a:pt x="2002485" y="6511834"/>
                </a:cubicBezTo>
                <a:cubicBezTo>
                  <a:pt x="1969837" y="6525860"/>
                  <a:pt x="1978429" y="6474741"/>
                  <a:pt x="2001797" y="6507782"/>
                </a:cubicBezTo>
                <a:cubicBezTo>
                  <a:pt x="2013138" y="6500924"/>
                  <a:pt x="2024479" y="6494066"/>
                  <a:pt x="2035476" y="6487209"/>
                </a:cubicBezTo>
                <a:cubicBezTo>
                  <a:pt x="1995612" y="6452921"/>
                  <a:pt x="1993206" y="6393697"/>
                  <a:pt x="1933066" y="6383411"/>
                </a:cubicBezTo>
                <a:cubicBezTo>
                  <a:pt x="1933066" y="6383099"/>
                  <a:pt x="1932379" y="6382788"/>
                  <a:pt x="1932723" y="6382476"/>
                </a:cubicBezTo>
                <a:cubicBezTo>
                  <a:pt x="1898013" y="6398061"/>
                  <a:pt x="1907636" y="6342578"/>
                  <a:pt x="1932035" y="6379359"/>
                </a:cubicBezTo>
                <a:cubicBezTo>
                  <a:pt x="1932035" y="6348188"/>
                  <a:pt x="1893889" y="6351305"/>
                  <a:pt x="1880143" y="6310472"/>
                </a:cubicBezTo>
                <a:cubicBezTo>
                  <a:pt x="1936159" y="6315771"/>
                  <a:pt x="1874301" y="6289276"/>
                  <a:pt x="1918976" y="6271821"/>
                </a:cubicBezTo>
                <a:cubicBezTo>
                  <a:pt x="1893889" y="6255612"/>
                  <a:pt x="1871895" y="6245014"/>
                  <a:pt x="1860211" y="6232234"/>
                </a:cubicBezTo>
                <a:cubicBezTo>
                  <a:pt x="1850589" y="6221324"/>
                  <a:pt x="1864679" y="6221636"/>
                  <a:pt x="1862960" y="6215402"/>
                </a:cubicBezTo>
                <a:cubicBezTo>
                  <a:pt x="1855744" y="6190777"/>
                  <a:pt x="1833062" y="6165841"/>
                  <a:pt x="1831344" y="6144333"/>
                </a:cubicBezTo>
                <a:cubicBezTo>
                  <a:pt x="1828938" y="6115656"/>
                  <a:pt x="1775672" y="6119085"/>
                  <a:pt x="1817941" y="6091967"/>
                </a:cubicBezTo>
                <a:cubicBezTo>
                  <a:pt x="1787012" y="6061420"/>
                  <a:pt x="1751272" y="6057367"/>
                  <a:pt x="1722061" y="6014352"/>
                </a:cubicBezTo>
                <a:cubicBezTo>
                  <a:pt x="1742681" y="6001261"/>
                  <a:pt x="1761582" y="5994091"/>
                  <a:pt x="1779796" y="5994715"/>
                </a:cubicBezTo>
                <a:cubicBezTo>
                  <a:pt x="1742337" y="5971337"/>
                  <a:pt x="1758145" y="5953258"/>
                  <a:pt x="1735808" y="5931127"/>
                </a:cubicBezTo>
                <a:cubicBezTo>
                  <a:pt x="1711064" y="5925828"/>
                  <a:pt x="1684603" y="5932062"/>
                  <a:pt x="1661922" y="5914918"/>
                </a:cubicBezTo>
                <a:cubicBezTo>
                  <a:pt x="1636147" y="5932374"/>
                  <a:pt x="1696631" y="5958245"/>
                  <a:pt x="1706253" y="5978818"/>
                </a:cubicBezTo>
                <a:cubicBezTo>
                  <a:pt x="1719312" y="6019028"/>
                  <a:pt x="1662265" y="5946400"/>
                  <a:pt x="1644739" y="5955752"/>
                </a:cubicBezTo>
                <a:cubicBezTo>
                  <a:pt x="1633742" y="5980065"/>
                  <a:pt x="1683572" y="6010300"/>
                  <a:pt x="1685634" y="6036172"/>
                </a:cubicBezTo>
                <a:cubicBezTo>
                  <a:pt x="1658141" y="6048640"/>
                  <a:pt x="1641302" y="5996273"/>
                  <a:pt x="1611748" y="6020275"/>
                </a:cubicBezTo>
                <a:cubicBezTo>
                  <a:pt x="1590441" y="5995962"/>
                  <a:pt x="1568791" y="5973830"/>
                  <a:pt x="1543704" y="5971025"/>
                </a:cubicBezTo>
                <a:cubicBezTo>
                  <a:pt x="1522741" y="5983182"/>
                  <a:pt x="1519648" y="5996897"/>
                  <a:pt x="1525834" y="6011547"/>
                </a:cubicBezTo>
                <a:cubicBezTo>
                  <a:pt x="1453322" y="6032743"/>
                  <a:pt x="1385622" y="6026820"/>
                  <a:pt x="1315516" y="6033054"/>
                </a:cubicBezTo>
                <a:cubicBezTo>
                  <a:pt x="1307956" y="6006871"/>
                  <a:pt x="1341634" y="5984740"/>
                  <a:pt x="1381154" y="5963233"/>
                </a:cubicBezTo>
                <a:cubicBezTo>
                  <a:pt x="1371188" y="5949517"/>
                  <a:pt x="1360535" y="5968220"/>
                  <a:pt x="1347820" y="5968531"/>
                </a:cubicBezTo>
                <a:cubicBezTo>
                  <a:pt x="1340259" y="5968220"/>
                  <a:pt x="1325139" y="5953881"/>
                  <a:pt x="1317234" y="5956375"/>
                </a:cubicBezTo>
                <a:cubicBezTo>
                  <a:pt x="1311392" y="5958557"/>
                  <a:pt x="1293522" y="5981623"/>
                  <a:pt x="1302457" y="5980376"/>
                </a:cubicBezTo>
                <a:cubicBezTo>
                  <a:pt x="1281838" y="5982870"/>
                  <a:pt x="1268779" y="5972272"/>
                  <a:pt x="1250221" y="5966973"/>
                </a:cubicBezTo>
                <a:cubicBezTo>
                  <a:pt x="1238537" y="5979753"/>
                  <a:pt x="1237506" y="5993780"/>
                  <a:pt x="1254002" y="6009365"/>
                </a:cubicBezTo>
                <a:cubicBezTo>
                  <a:pt x="1159496" y="6027444"/>
                  <a:pt x="1120663" y="6113474"/>
                  <a:pt x="1032000" y="6097577"/>
                </a:cubicBezTo>
                <a:cubicBezTo>
                  <a:pt x="1015504" y="6110046"/>
                  <a:pt x="983544" y="6120955"/>
                  <a:pt x="992479" y="6135917"/>
                </a:cubicBezTo>
                <a:cubicBezTo>
                  <a:pt x="961550" y="6150567"/>
                  <a:pt x="943680" y="6098513"/>
                  <a:pt x="967392" y="6090720"/>
                </a:cubicBezTo>
                <a:cubicBezTo>
                  <a:pt x="943337" y="6082927"/>
                  <a:pt x="916875" y="6089161"/>
                  <a:pt x="888008" y="6108487"/>
                </a:cubicBezTo>
                <a:cubicBezTo>
                  <a:pt x="871512" y="6077628"/>
                  <a:pt x="845051" y="6104123"/>
                  <a:pt x="826493" y="6085421"/>
                </a:cubicBezTo>
                <a:cubicBezTo>
                  <a:pt x="806218" y="6097577"/>
                  <a:pt x="786629" y="6109422"/>
                  <a:pt x="766010" y="6121267"/>
                </a:cubicBezTo>
                <a:cubicBezTo>
                  <a:pt x="749858" y="6110981"/>
                  <a:pt x="730957" y="6114098"/>
                  <a:pt x="716867" y="6091343"/>
                </a:cubicBezTo>
                <a:cubicBezTo>
                  <a:pt x="703121" y="6083551"/>
                  <a:pt x="688687" y="6089161"/>
                  <a:pt x="673910" y="6086979"/>
                </a:cubicBezTo>
                <a:cubicBezTo>
                  <a:pt x="657415" y="6084486"/>
                  <a:pt x="638170" y="6075758"/>
                  <a:pt x="621331" y="6072953"/>
                </a:cubicBezTo>
                <a:cubicBezTo>
                  <a:pt x="607928" y="6054874"/>
                  <a:pt x="620987" y="6039289"/>
                  <a:pt x="651229" y="6025262"/>
                </a:cubicBezTo>
                <a:cubicBezTo>
                  <a:pt x="615489" y="6001572"/>
                  <a:pt x="573219" y="6013729"/>
                  <a:pt x="529231" y="6038353"/>
                </a:cubicBezTo>
                <a:cubicBezTo>
                  <a:pt x="513423" y="6029626"/>
                  <a:pt x="546757" y="6012170"/>
                  <a:pt x="534729" y="6005001"/>
                </a:cubicBezTo>
                <a:cubicBezTo>
                  <a:pt x="511704" y="5991286"/>
                  <a:pt x="513423" y="6017158"/>
                  <a:pt x="489023" y="6017469"/>
                </a:cubicBezTo>
                <a:cubicBezTo>
                  <a:pt x="483525" y="6017469"/>
                  <a:pt x="475277" y="6000325"/>
                  <a:pt x="470122" y="5998455"/>
                </a:cubicBezTo>
                <a:cubicBezTo>
                  <a:pt x="465654" y="5996273"/>
                  <a:pt x="442973" y="6005001"/>
                  <a:pt x="436444" y="6003442"/>
                </a:cubicBezTo>
                <a:cubicBezTo>
                  <a:pt x="425447" y="6000637"/>
                  <a:pt x="418917" y="5982870"/>
                  <a:pt x="405858" y="5991909"/>
                </a:cubicBezTo>
                <a:cubicBezTo>
                  <a:pt x="390394" y="5949206"/>
                  <a:pt x="383177" y="5966973"/>
                  <a:pt x="347093" y="5952011"/>
                </a:cubicBezTo>
                <a:cubicBezTo>
                  <a:pt x="352935" y="5954193"/>
                  <a:pt x="341938" y="5923646"/>
                  <a:pt x="316508" y="5940478"/>
                </a:cubicBezTo>
                <a:cubicBezTo>
                  <a:pt x="311009" y="5900580"/>
                  <a:pt x="268739" y="5875643"/>
                  <a:pt x="244684" y="5848213"/>
                </a:cubicBezTo>
                <a:cubicBezTo>
                  <a:pt x="239872" y="5843226"/>
                  <a:pt x="245027" y="5829511"/>
                  <a:pt x="247089" y="5831693"/>
                </a:cubicBezTo>
                <a:cubicBezTo>
                  <a:pt x="236436" y="5820783"/>
                  <a:pt x="223033" y="5822965"/>
                  <a:pt x="207225" y="5810809"/>
                </a:cubicBezTo>
                <a:cubicBezTo>
                  <a:pt x="190042" y="5797405"/>
                  <a:pt x="174234" y="5779015"/>
                  <a:pt x="160488" y="5763741"/>
                </a:cubicBezTo>
                <a:cubicBezTo>
                  <a:pt x="153958" y="5755949"/>
                  <a:pt x="164268" y="5747844"/>
                  <a:pt x="163581" y="5746909"/>
                </a:cubicBezTo>
                <a:cubicBezTo>
                  <a:pt x="159113" y="5740363"/>
                  <a:pt x="130933" y="5732571"/>
                  <a:pt x="132651" y="5735376"/>
                </a:cubicBezTo>
                <a:cubicBezTo>
                  <a:pt x="118562" y="5711375"/>
                  <a:pt x="141243" y="5677087"/>
                  <a:pt x="91413" y="5654644"/>
                </a:cubicBezTo>
                <a:cubicBezTo>
                  <a:pt x="98630" y="5646852"/>
                  <a:pt x="97599" y="5638436"/>
                  <a:pt x="84883" y="5628773"/>
                </a:cubicBezTo>
                <a:cubicBezTo>
                  <a:pt x="132995" y="5611006"/>
                  <a:pt x="70450" y="5582017"/>
                  <a:pt x="95880" y="5562068"/>
                </a:cubicBezTo>
                <a:cubicBezTo>
                  <a:pt x="80416" y="5545548"/>
                  <a:pt x="62546" y="5543366"/>
                  <a:pt x="43645" y="5548353"/>
                </a:cubicBezTo>
                <a:cubicBezTo>
                  <a:pt x="46394" y="5528715"/>
                  <a:pt x="24744" y="5506584"/>
                  <a:pt x="0" y="5484453"/>
                </a:cubicBezTo>
                <a:lnTo>
                  <a:pt x="89694" y="5535885"/>
                </a:lnTo>
                <a:cubicBezTo>
                  <a:pt x="109970" y="5551782"/>
                  <a:pt x="104128" y="5518741"/>
                  <a:pt x="123029" y="5530897"/>
                </a:cubicBezTo>
                <a:cubicBezTo>
                  <a:pt x="151209" y="5543989"/>
                  <a:pt x="118218" y="5554275"/>
                  <a:pt x="117531" y="5564250"/>
                </a:cubicBezTo>
                <a:cubicBezTo>
                  <a:pt x="116500" y="5572978"/>
                  <a:pt x="139868" y="5583264"/>
                  <a:pt x="124060" y="5590433"/>
                </a:cubicBezTo>
                <a:cubicBezTo>
                  <a:pt x="156364" y="5614123"/>
                  <a:pt x="157738" y="5634072"/>
                  <a:pt x="158426" y="5644670"/>
                </a:cubicBezTo>
                <a:cubicBezTo>
                  <a:pt x="160831" y="5670541"/>
                  <a:pt x="180420" y="5683010"/>
                  <a:pt x="202757" y="5708258"/>
                </a:cubicBezTo>
                <a:cubicBezTo>
                  <a:pt x="212723" y="5719791"/>
                  <a:pt x="198977" y="5717297"/>
                  <a:pt x="199665" y="5725090"/>
                </a:cubicBezTo>
                <a:cubicBezTo>
                  <a:pt x="206881" y="5792418"/>
                  <a:pt x="310666" y="5845096"/>
                  <a:pt x="387988" y="5837304"/>
                </a:cubicBezTo>
                <a:cubicBezTo>
                  <a:pt x="390050" y="5837615"/>
                  <a:pt x="391768" y="5837927"/>
                  <a:pt x="393830" y="5837927"/>
                </a:cubicBezTo>
                <a:cubicBezTo>
                  <a:pt x="364620" y="5820160"/>
                  <a:pt x="334721" y="5805821"/>
                  <a:pt x="308260" y="5770910"/>
                </a:cubicBezTo>
                <a:cubicBezTo>
                  <a:pt x="309635" y="5754078"/>
                  <a:pt x="349842" y="5740987"/>
                  <a:pt x="316508" y="5720726"/>
                </a:cubicBezTo>
                <a:cubicBezTo>
                  <a:pt x="361527" y="5705452"/>
                  <a:pt x="442973" y="5809250"/>
                  <a:pt x="395892" y="5838550"/>
                </a:cubicBezTo>
                <a:cubicBezTo>
                  <a:pt x="480088" y="5841979"/>
                  <a:pt x="560847" y="5863799"/>
                  <a:pt x="648136" y="5846655"/>
                </a:cubicBezTo>
                <a:cubicBezTo>
                  <a:pt x="651573" y="5869098"/>
                  <a:pt x="637826" y="5887800"/>
                  <a:pt x="609303" y="5884995"/>
                </a:cubicBezTo>
                <a:cubicBezTo>
                  <a:pt x="588340" y="5858188"/>
                  <a:pt x="555005" y="5905879"/>
                  <a:pt x="535417" y="5869098"/>
                </a:cubicBezTo>
                <a:cubicBezTo>
                  <a:pt x="493147" y="5887488"/>
                  <a:pt x="525107" y="5913360"/>
                  <a:pt x="524420" y="5936114"/>
                </a:cubicBezTo>
                <a:cubicBezTo>
                  <a:pt x="551912" y="5946089"/>
                  <a:pt x="579405" y="5955128"/>
                  <a:pt x="613083" y="5928010"/>
                </a:cubicBezTo>
                <a:cubicBezTo>
                  <a:pt x="634390" y="5928945"/>
                  <a:pt x="651229" y="5960739"/>
                  <a:pt x="677347" y="5934556"/>
                </a:cubicBezTo>
                <a:cubicBezTo>
                  <a:pt x="694186" y="5943595"/>
                  <a:pt x="712056" y="5944218"/>
                  <a:pt x="732332" y="5931439"/>
                </a:cubicBezTo>
                <a:cubicBezTo>
                  <a:pt x="747796" y="5948582"/>
                  <a:pt x="763948" y="5959492"/>
                  <a:pt x="781475" y="5961986"/>
                </a:cubicBezTo>
                <a:cubicBezTo>
                  <a:pt x="805874" y="5927698"/>
                  <a:pt x="872200" y="5897774"/>
                  <a:pt x="896599" y="5863487"/>
                </a:cubicBezTo>
                <a:cubicBezTo>
                  <a:pt x="912407" y="5884683"/>
                  <a:pt x="882853" y="5901515"/>
                  <a:pt x="876324" y="5920529"/>
                </a:cubicBezTo>
                <a:cubicBezTo>
                  <a:pt x="912407" y="5921776"/>
                  <a:pt x="946773" y="5932374"/>
                  <a:pt x="988699" y="5898086"/>
                </a:cubicBezTo>
                <a:cubicBezTo>
                  <a:pt x="1005538" y="5866916"/>
                  <a:pt x="978046" y="5852889"/>
                  <a:pt x="945055" y="5834187"/>
                </a:cubicBezTo>
                <a:cubicBezTo>
                  <a:pt x="904503" y="5839174"/>
                  <a:pt x="923748" y="5848837"/>
                  <a:pt x="874949" y="5860993"/>
                </a:cubicBezTo>
                <a:cubicBezTo>
                  <a:pt x="846425" y="5835745"/>
                  <a:pt x="805530" y="5883748"/>
                  <a:pt x="779756" y="5842914"/>
                </a:cubicBezTo>
                <a:cubicBezTo>
                  <a:pt x="749171" y="5874397"/>
                  <a:pt x="727521" y="5850707"/>
                  <a:pt x="700372" y="5860370"/>
                </a:cubicBezTo>
                <a:cubicBezTo>
                  <a:pt x="691093" y="5850707"/>
                  <a:pt x="710338" y="5836057"/>
                  <a:pt x="725115" y="5846031"/>
                </a:cubicBezTo>
                <a:cubicBezTo>
                  <a:pt x="737487" y="5799276"/>
                  <a:pt x="684907" y="5784002"/>
                  <a:pt x="643668" y="5744415"/>
                </a:cubicBezTo>
                <a:cubicBezTo>
                  <a:pt x="662913" y="5736623"/>
                  <a:pt x="677690" y="5756884"/>
                  <a:pt x="695561" y="5758130"/>
                </a:cubicBezTo>
                <a:cubicBezTo>
                  <a:pt x="749515" y="5763741"/>
                  <a:pt x="802438" y="5775274"/>
                  <a:pt x="855361" y="5783067"/>
                </a:cubicBezTo>
                <a:cubicBezTo>
                  <a:pt x="864296" y="5795223"/>
                  <a:pt x="846425" y="5804575"/>
                  <a:pt x="828555" y="5814237"/>
                </a:cubicBezTo>
                <a:cubicBezTo>
                  <a:pt x="840927" y="5827641"/>
                  <a:pt x="854330" y="5831693"/>
                  <a:pt x="868419" y="5835122"/>
                </a:cubicBezTo>
                <a:cubicBezTo>
                  <a:pt x="932683" y="5816419"/>
                  <a:pt x="839209" y="5781197"/>
                  <a:pt x="891788" y="5760936"/>
                </a:cubicBezTo>
                <a:cubicBezTo>
                  <a:pt x="870481" y="5736623"/>
                  <a:pt x="846769" y="5725713"/>
                  <a:pt x="820995" y="5728518"/>
                </a:cubicBezTo>
                <a:cubicBezTo>
                  <a:pt x="838521" y="5707634"/>
                  <a:pt x="757762" y="5677087"/>
                  <a:pt x="810685" y="5659632"/>
                </a:cubicBezTo>
                <a:cubicBezTo>
                  <a:pt x="797970" y="5649034"/>
                  <a:pt x="784911" y="5639371"/>
                  <a:pt x="767385" y="5655268"/>
                </a:cubicBezTo>
                <a:cubicBezTo>
                  <a:pt x="739892" y="5609135"/>
                  <a:pt x="737830" y="5584199"/>
                  <a:pt x="686282" y="5553964"/>
                </a:cubicBezTo>
                <a:cubicBezTo>
                  <a:pt x="710338" y="5541184"/>
                  <a:pt x="725459" y="5579835"/>
                  <a:pt x="750889" y="5560198"/>
                </a:cubicBezTo>
                <a:cubicBezTo>
                  <a:pt x="753295" y="5526534"/>
                  <a:pt x="719616" y="5489441"/>
                  <a:pt x="767385" y="5460140"/>
                </a:cubicBezTo>
                <a:cubicBezTo>
                  <a:pt x="826837" y="5479778"/>
                  <a:pt x="816184" y="5514065"/>
                  <a:pt x="839552" y="5552093"/>
                </a:cubicBezTo>
                <a:cubicBezTo>
                  <a:pt x="906222" y="5589498"/>
                  <a:pt x="979764" y="5580147"/>
                  <a:pt x="1053650" y="5573601"/>
                </a:cubicBezTo>
                <a:cubicBezTo>
                  <a:pt x="1074957" y="5561756"/>
                  <a:pt x="1078050" y="5548353"/>
                  <a:pt x="1071520" y="5533391"/>
                </a:cubicBezTo>
                <a:cubicBezTo>
                  <a:pt x="1091452" y="5524352"/>
                  <a:pt x="1105199" y="5549288"/>
                  <a:pt x="1120663" y="5563626"/>
                </a:cubicBezTo>
                <a:cubicBezTo>
                  <a:pt x="1137159" y="5574848"/>
                  <a:pt x="1158465" y="5558639"/>
                  <a:pt x="1175992" y="5560821"/>
                </a:cubicBezTo>
                <a:cubicBezTo>
                  <a:pt x="1189394" y="5598226"/>
                  <a:pt x="1124443" y="5575471"/>
                  <a:pt x="1103480" y="5604148"/>
                </a:cubicBezTo>
                <a:cubicBezTo>
                  <a:pt x="1147812" y="5623162"/>
                  <a:pt x="1194206" y="5669918"/>
                  <a:pt x="1206233" y="5707946"/>
                </a:cubicBezTo>
                <a:cubicBezTo>
                  <a:pt x="1233382" y="5735064"/>
                  <a:pt x="1267060" y="5694231"/>
                  <a:pt x="1285618" y="5690490"/>
                </a:cubicBezTo>
                <a:cubicBezTo>
                  <a:pt x="1292835" y="5688932"/>
                  <a:pt x="1315860" y="5696413"/>
                  <a:pt x="1328231" y="5694854"/>
                </a:cubicBezTo>
                <a:cubicBezTo>
                  <a:pt x="1321358" y="5695789"/>
                  <a:pt x="1334417" y="5669918"/>
                  <a:pt x="1349538" y="5697036"/>
                </a:cubicBezTo>
                <a:cubicBezTo>
                  <a:pt x="1331668" y="5742545"/>
                  <a:pt x="1256064" y="5703894"/>
                  <a:pt x="1240599" y="5762183"/>
                </a:cubicBezTo>
                <a:cubicBezTo>
                  <a:pt x="1274621" y="5781197"/>
                  <a:pt x="1301426" y="5745039"/>
                  <a:pt x="1331668" y="5737870"/>
                </a:cubicBezTo>
                <a:cubicBezTo>
                  <a:pt x="1336479" y="5736623"/>
                  <a:pt x="1356068" y="5750338"/>
                  <a:pt x="1362597" y="5749403"/>
                </a:cubicBezTo>
                <a:cubicBezTo>
                  <a:pt x="1394213" y="5744727"/>
                  <a:pt x="1405898" y="5712622"/>
                  <a:pt x="1432359" y="5722596"/>
                </a:cubicBezTo>
                <a:cubicBezTo>
                  <a:pt x="1423424" y="5766858"/>
                  <a:pt x="1369127" y="5779950"/>
                  <a:pt x="1345071" y="5789924"/>
                </a:cubicBezTo>
                <a:cubicBezTo>
                  <a:pt x="1345414" y="5789924"/>
                  <a:pt x="1354349" y="5801769"/>
                  <a:pt x="1341978" y="5806756"/>
                </a:cubicBezTo>
                <a:cubicBezTo>
                  <a:pt x="1339572" y="5807692"/>
                  <a:pt x="1326169" y="5791483"/>
                  <a:pt x="1320671" y="5804263"/>
                </a:cubicBezTo>
                <a:cubicBezTo>
                  <a:pt x="1338197" y="5830134"/>
                  <a:pt x="1363284" y="5811744"/>
                  <a:pt x="1379436" y="5844473"/>
                </a:cubicBezTo>
                <a:cubicBezTo>
                  <a:pt x="1430641" y="5800211"/>
                  <a:pt x="1467412" y="5841044"/>
                  <a:pt x="1519304" y="5790548"/>
                </a:cubicBezTo>
                <a:cubicBezTo>
                  <a:pt x="1536831" y="5763741"/>
                  <a:pt x="1535112" y="5735688"/>
                  <a:pt x="1511744" y="5704829"/>
                </a:cubicBezTo>
                <a:cubicBezTo>
                  <a:pt x="1484939" y="5682386"/>
                  <a:pt x="1503840" y="5730389"/>
                  <a:pt x="1463288" y="5734129"/>
                </a:cubicBezTo>
                <a:cubicBezTo>
                  <a:pt x="1441294" y="5717609"/>
                  <a:pt x="1461226" y="5705452"/>
                  <a:pt x="1459852" y="5691114"/>
                </a:cubicBezTo>
                <a:cubicBezTo>
                  <a:pt x="1446793" y="5684568"/>
                  <a:pt x="1430641" y="5687373"/>
                  <a:pt x="1416551" y="5686750"/>
                </a:cubicBezTo>
                <a:cubicBezTo>
                  <a:pt x="1397650" y="5685815"/>
                  <a:pt x="1382529" y="5677087"/>
                  <a:pt x="1361566" y="5689867"/>
                </a:cubicBezTo>
                <a:cubicBezTo>
                  <a:pt x="1344040" y="5681763"/>
                  <a:pt x="1377031" y="5671476"/>
                  <a:pt x="1376687" y="5665554"/>
                </a:cubicBezTo>
                <a:cubicBezTo>
                  <a:pt x="1373594" y="5637501"/>
                  <a:pt x="1328231" y="5629085"/>
                  <a:pt x="1384935" y="5615681"/>
                </a:cubicBezTo>
                <a:cubicBezTo>
                  <a:pt x="1346102" y="5566120"/>
                  <a:pt x="1289742" y="5619422"/>
                  <a:pt x="1252283" y="5559886"/>
                </a:cubicBezTo>
                <a:cubicBezTo>
                  <a:pt x="1257094" y="5527157"/>
                  <a:pt x="1297302" y="5550535"/>
                  <a:pt x="1310361" y="5540249"/>
                </a:cubicBezTo>
                <a:cubicBezTo>
                  <a:pt x="1326169" y="5527780"/>
                  <a:pt x="1292148" y="5498792"/>
                  <a:pt x="1339916" y="5492246"/>
                </a:cubicBezTo>
                <a:cubicBezTo>
                  <a:pt x="1348507" y="5501909"/>
                  <a:pt x="1332355" y="5508766"/>
                  <a:pt x="1325139" y="5516247"/>
                </a:cubicBezTo>
                <a:cubicBezTo>
                  <a:pt x="1341978" y="5546794"/>
                  <a:pt x="1368439" y="5519676"/>
                  <a:pt x="1389746" y="5522793"/>
                </a:cubicBezTo>
                <a:cubicBezTo>
                  <a:pt x="1388371" y="5545548"/>
                  <a:pt x="1353662" y="5564562"/>
                  <a:pt x="1378405" y="5589498"/>
                </a:cubicBezTo>
                <a:cubicBezTo>
                  <a:pt x="1418613" y="5611006"/>
                  <a:pt x="1460195" y="5620980"/>
                  <a:pt x="1498685" y="5652774"/>
                </a:cubicBezTo>
                <a:cubicBezTo>
                  <a:pt x="1511400" y="5642800"/>
                  <a:pt x="1522397" y="5641864"/>
                  <a:pt x="1532363" y="5647475"/>
                </a:cubicBezTo>
                <a:cubicBezTo>
                  <a:pt x="1556075" y="5633137"/>
                  <a:pt x="1523772" y="5613188"/>
                  <a:pt x="1560543" y="5600408"/>
                </a:cubicBezTo>
                <a:cubicBezTo>
                  <a:pt x="1540955" y="5604460"/>
                  <a:pt x="1488031" y="5538067"/>
                  <a:pt x="1500403" y="5576718"/>
                </a:cubicBezTo>
                <a:cubicBezTo>
                  <a:pt x="1447480" y="5596355"/>
                  <a:pt x="1474629" y="5499103"/>
                  <a:pt x="1429610" y="5543989"/>
                </a:cubicBezTo>
                <a:cubicBezTo>
                  <a:pt x="1420675" y="5531833"/>
                  <a:pt x="1444043" y="5522793"/>
                  <a:pt x="1456759" y="5512818"/>
                </a:cubicBezTo>
                <a:cubicBezTo>
                  <a:pt x="1445418" y="5495363"/>
                  <a:pt x="1428923" y="5503467"/>
                  <a:pt x="1416551" y="5491623"/>
                </a:cubicBezTo>
                <a:cubicBezTo>
                  <a:pt x="1401774" y="5477596"/>
                  <a:pt x="1407960" y="5441126"/>
                  <a:pt x="1367065" y="5461075"/>
                </a:cubicBezTo>
                <a:cubicBezTo>
                  <a:pt x="1345758" y="5471673"/>
                  <a:pt x="1354006" y="5481648"/>
                  <a:pt x="1339916" y="5492246"/>
                </a:cubicBezTo>
                <a:cubicBezTo>
                  <a:pt x="1326857" y="5462946"/>
                  <a:pt x="1295584" y="5450477"/>
                  <a:pt x="1296271" y="5428658"/>
                </a:cubicBezTo>
                <a:cubicBezTo>
                  <a:pt x="1296271" y="5416813"/>
                  <a:pt x="1330637" y="5438321"/>
                  <a:pt x="1326857" y="5440191"/>
                </a:cubicBezTo>
                <a:cubicBezTo>
                  <a:pt x="1369814" y="5415566"/>
                  <a:pt x="1295584" y="5363512"/>
                  <a:pt x="1352975" y="5349485"/>
                </a:cubicBezTo>
                <a:cubicBezTo>
                  <a:pt x="1332699" y="5333276"/>
                  <a:pt x="1346102" y="5320808"/>
                  <a:pt x="1327888" y="5304911"/>
                </a:cubicBezTo>
                <a:cubicBezTo>
                  <a:pt x="1371876" y="5280910"/>
                  <a:pt x="1336136" y="5249116"/>
                  <a:pt x="1363284" y="5223556"/>
                </a:cubicBezTo>
                <a:cubicBezTo>
                  <a:pt x="1339916" y="5222309"/>
                  <a:pt x="1337166" y="5203295"/>
                  <a:pt x="1313798" y="5193009"/>
                </a:cubicBezTo>
                <a:cubicBezTo>
                  <a:pt x="1296959" y="5185216"/>
                  <a:pt x="1293178" y="5201425"/>
                  <a:pt x="1280463" y="5197996"/>
                </a:cubicBezTo>
                <a:cubicBezTo>
                  <a:pt x="1264311" y="5193632"/>
                  <a:pt x="1258126" y="5166514"/>
                  <a:pt x="1242661" y="5160280"/>
                </a:cubicBezTo>
                <a:cubicBezTo>
                  <a:pt x="1300395" y="5146253"/>
                  <a:pt x="1285274" y="5160903"/>
                  <a:pt x="1335105" y="5194879"/>
                </a:cubicBezTo>
                <a:cubicBezTo>
                  <a:pt x="1369470" y="5178671"/>
                  <a:pt x="1383904" y="5160592"/>
                  <a:pt x="1356068" y="5137837"/>
                </a:cubicBezTo>
                <a:cubicBezTo>
                  <a:pt x="1415176" y="5124122"/>
                  <a:pt x="1353318" y="5097939"/>
                  <a:pt x="1397650" y="5082665"/>
                </a:cubicBezTo>
                <a:cubicBezTo>
                  <a:pt x="1406585" y="5097627"/>
                  <a:pt x="1398337" y="5110719"/>
                  <a:pt x="1423081" y="5127551"/>
                </a:cubicBezTo>
                <a:cubicBezTo>
                  <a:pt x="1411053" y="5134720"/>
                  <a:pt x="1398337" y="5142201"/>
                  <a:pt x="1386309" y="5149370"/>
                </a:cubicBezTo>
                <a:cubicBezTo>
                  <a:pt x="1424455" y="5192697"/>
                  <a:pt x="1399712" y="5229790"/>
                  <a:pt x="1452979" y="5274987"/>
                </a:cubicBezTo>
                <a:cubicBezTo>
                  <a:pt x="1484595" y="5269065"/>
                  <a:pt x="1455041" y="5249116"/>
                  <a:pt x="1458133" y="5241323"/>
                </a:cubicBezTo>
                <a:cubicBezTo>
                  <a:pt x="1464663" y="5225426"/>
                  <a:pt x="1488719" y="5218257"/>
                  <a:pt x="1497310" y="5202984"/>
                </a:cubicBezTo>
                <a:cubicBezTo>
                  <a:pt x="1483908" y="5187710"/>
                  <a:pt x="1463288" y="5171501"/>
                  <a:pt x="1493530" y="5160280"/>
                </a:cubicBezTo>
                <a:cubicBezTo>
                  <a:pt x="1446105" y="5124434"/>
                  <a:pt x="1494905" y="5098251"/>
                  <a:pt x="1455041" y="5063028"/>
                </a:cubicBezTo>
                <a:cubicBezTo>
                  <a:pt x="1510025" y="5067703"/>
                  <a:pt x="1496279" y="5017519"/>
                  <a:pt x="1479096" y="4989465"/>
                </a:cubicBezTo>
                <a:cubicBezTo>
                  <a:pt x="1456071" y="5000687"/>
                  <a:pt x="1442669" y="4957672"/>
                  <a:pt x="1423424" y="4948320"/>
                </a:cubicBezTo>
                <a:cubicBezTo>
                  <a:pt x="1446793" y="4931800"/>
                  <a:pt x="1460883" y="4972945"/>
                  <a:pt x="1479440" y="4985413"/>
                </a:cubicBezTo>
                <a:cubicBezTo>
                  <a:pt x="1488031" y="4966399"/>
                  <a:pt x="1459852" y="4944268"/>
                  <a:pt x="1456415" y="4927436"/>
                </a:cubicBezTo>
                <a:cubicBezTo>
                  <a:pt x="1455041" y="4921514"/>
                  <a:pt x="1461914" y="4902500"/>
                  <a:pt x="1461914" y="4894084"/>
                </a:cubicBezTo>
                <a:cubicBezTo>
                  <a:pt x="1461914" y="4881927"/>
                  <a:pt x="1454697" y="4871329"/>
                  <a:pt x="1467412" y="4860419"/>
                </a:cubicBezTo>
                <a:cubicBezTo>
                  <a:pt x="1455041" y="4847951"/>
                  <a:pt x="1442325" y="4835483"/>
                  <a:pt x="1429954" y="4823015"/>
                </a:cubicBezTo>
                <a:cubicBezTo>
                  <a:pt x="1449198" y="4790909"/>
                  <a:pt x="1436827" y="4755687"/>
                  <a:pt x="1468099" y="4725139"/>
                </a:cubicBezTo>
                <a:cubicBezTo>
                  <a:pt x="1485969" y="4713295"/>
                  <a:pt x="1457446" y="4694904"/>
                  <a:pt x="1464319" y="4682436"/>
                </a:cubicBezTo>
                <a:cubicBezTo>
                  <a:pt x="1467069" y="4677449"/>
                  <a:pt x="1488031" y="4672773"/>
                  <a:pt x="1488375" y="4667786"/>
                </a:cubicBezTo>
                <a:cubicBezTo>
                  <a:pt x="1490093" y="4650954"/>
                  <a:pt x="1477035" y="4632563"/>
                  <a:pt x="1475660" y="4615419"/>
                </a:cubicBezTo>
                <a:cubicBezTo>
                  <a:pt x="1522053" y="4578638"/>
                  <a:pt x="1525146" y="4524401"/>
                  <a:pt x="1528583" y="4493542"/>
                </a:cubicBezTo>
                <a:cubicBezTo>
                  <a:pt x="1528927" y="4490737"/>
                  <a:pt x="1519304" y="4487308"/>
                  <a:pt x="1519304" y="4484191"/>
                </a:cubicBezTo>
                <a:cubicBezTo>
                  <a:pt x="1519648" y="4479204"/>
                  <a:pt x="1541985" y="4474840"/>
                  <a:pt x="1543360" y="4469541"/>
                </a:cubicBezTo>
                <a:cubicBezTo>
                  <a:pt x="1546797" y="4458008"/>
                  <a:pt x="1526177" y="4446475"/>
                  <a:pt x="1527208" y="4434007"/>
                </a:cubicBezTo>
                <a:cubicBezTo>
                  <a:pt x="1527896" y="4428708"/>
                  <a:pt x="1551264" y="4424967"/>
                  <a:pt x="1551951" y="4419357"/>
                </a:cubicBezTo>
                <a:cubicBezTo>
                  <a:pt x="1552983" y="4414058"/>
                  <a:pt x="1531676" y="4406265"/>
                  <a:pt x="1533051" y="4400654"/>
                </a:cubicBezTo>
                <a:cubicBezTo>
                  <a:pt x="1538205" y="4377900"/>
                  <a:pt x="1597314" y="4374471"/>
                  <a:pt x="1541298" y="4351093"/>
                </a:cubicBezTo>
                <a:cubicBezTo>
                  <a:pt x="1604531" y="4328962"/>
                  <a:pt x="1549890" y="4294986"/>
                  <a:pt x="1598345" y="4271608"/>
                </a:cubicBezTo>
                <a:cubicBezTo>
                  <a:pt x="1581162" y="4255711"/>
                  <a:pt x="1572227" y="4240750"/>
                  <a:pt x="1572915" y="4226723"/>
                </a:cubicBezTo>
                <a:cubicBezTo>
                  <a:pt x="1613122" y="4185889"/>
                  <a:pt x="1637522" y="4133523"/>
                  <a:pt x="1650581" y="4090196"/>
                </a:cubicBezTo>
                <a:cubicBezTo>
                  <a:pt x="1657454" y="4067130"/>
                  <a:pt x="1680135" y="4038141"/>
                  <a:pt x="1652299" y="4014140"/>
                </a:cubicBezTo>
                <a:cubicBezTo>
                  <a:pt x="1672575" y="4001983"/>
                  <a:pt x="1692507" y="3990138"/>
                  <a:pt x="1712783" y="3977982"/>
                </a:cubicBezTo>
                <a:cubicBezTo>
                  <a:pt x="1739588" y="3967696"/>
                  <a:pt x="1705566" y="3947435"/>
                  <a:pt x="1709002" y="3935278"/>
                </a:cubicBezTo>
                <a:cubicBezTo>
                  <a:pt x="1715188" y="3915641"/>
                  <a:pt x="1772579" y="3896939"/>
                  <a:pt x="1741650" y="3870444"/>
                </a:cubicBezTo>
                <a:cubicBezTo>
                  <a:pt x="1784263" y="3852365"/>
                  <a:pt x="1776015" y="3828675"/>
                  <a:pt x="1795947" y="3808103"/>
                </a:cubicBezTo>
                <a:cubicBezTo>
                  <a:pt x="1745774" y="3805609"/>
                  <a:pt x="1767080" y="3808726"/>
                  <a:pt x="1767768" y="3779737"/>
                </a:cubicBezTo>
                <a:cubicBezTo>
                  <a:pt x="1767768" y="3774127"/>
                  <a:pt x="1792511" y="3774750"/>
                  <a:pt x="1789074" y="3781919"/>
                </a:cubicBezTo>
                <a:cubicBezTo>
                  <a:pt x="1794916" y="3769451"/>
                  <a:pt x="1778765" y="3748567"/>
                  <a:pt x="1785294" y="3739216"/>
                </a:cubicBezTo>
                <a:cubicBezTo>
                  <a:pt x="1802820" y="3714903"/>
                  <a:pt x="1896295" y="3696824"/>
                  <a:pt x="1841997" y="3660043"/>
                </a:cubicBezTo>
                <a:cubicBezTo>
                  <a:pt x="1886673" y="3641964"/>
                  <a:pt x="1892171" y="3619833"/>
                  <a:pt x="1917602" y="3599884"/>
                </a:cubicBezTo>
                <a:cubicBezTo>
                  <a:pt x="1882205" y="3585233"/>
                  <a:pt x="1836155" y="3613287"/>
                  <a:pt x="1845090" y="3643522"/>
                </a:cubicBezTo>
                <a:cubicBezTo>
                  <a:pt x="1804882" y="3666277"/>
                  <a:pt x="1780483" y="3592091"/>
                  <a:pt x="1737526" y="3632301"/>
                </a:cubicBezTo>
                <a:cubicBezTo>
                  <a:pt x="1743712" y="3584922"/>
                  <a:pt x="1772235" y="3540036"/>
                  <a:pt x="1793542" y="3494215"/>
                </a:cubicBezTo>
                <a:cubicBezTo>
                  <a:pt x="1767424" y="3478630"/>
                  <a:pt x="1728591" y="3484241"/>
                  <a:pt x="1734777" y="3454005"/>
                </a:cubicBezTo>
                <a:cubicBezTo>
                  <a:pt x="1750241" y="3447148"/>
                  <a:pt x="1754365" y="3439044"/>
                  <a:pt x="1749898" y="3430316"/>
                </a:cubicBezTo>
                <a:cubicBezTo>
                  <a:pt x="1774984" y="3410055"/>
                  <a:pt x="1788387" y="3388859"/>
                  <a:pt x="1803508" y="3367975"/>
                </a:cubicBezTo>
                <a:cubicBezTo>
                  <a:pt x="1764675" y="3353637"/>
                  <a:pt x="1738557" y="3411302"/>
                  <a:pt x="1749898" y="3430316"/>
                </a:cubicBezTo>
                <a:cubicBezTo>
                  <a:pt x="1734433" y="3437173"/>
                  <a:pt x="1730309" y="3444966"/>
                  <a:pt x="1734777" y="3454005"/>
                </a:cubicBezTo>
                <a:cubicBezTo>
                  <a:pt x="1683572" y="3479877"/>
                  <a:pt x="1695600" y="3512606"/>
                  <a:pt x="1644739" y="3538478"/>
                </a:cubicBezTo>
                <a:cubicBezTo>
                  <a:pt x="1625150" y="3543153"/>
                  <a:pt x="1653330" y="3558738"/>
                  <a:pt x="1651268" y="3564661"/>
                </a:cubicBezTo>
                <a:cubicBezTo>
                  <a:pt x="1648519" y="3570272"/>
                  <a:pt x="1631680" y="3574635"/>
                  <a:pt x="1626869" y="3579311"/>
                </a:cubicBezTo>
                <a:cubicBezTo>
                  <a:pt x="1606937" y="3598637"/>
                  <a:pt x="1626525" y="3616404"/>
                  <a:pt x="1618277" y="3629184"/>
                </a:cubicBezTo>
                <a:cubicBezTo>
                  <a:pt x="1612091" y="3638223"/>
                  <a:pt x="1586661" y="3641340"/>
                  <a:pt x="1581850" y="3651003"/>
                </a:cubicBezTo>
                <a:cubicBezTo>
                  <a:pt x="1569134" y="3676875"/>
                  <a:pt x="1590785" y="3693395"/>
                  <a:pt x="1583224" y="3710539"/>
                </a:cubicBezTo>
                <a:cubicBezTo>
                  <a:pt x="1574289" y="3730176"/>
                  <a:pt x="1537862" y="3738592"/>
                  <a:pt x="1532019" y="3755736"/>
                </a:cubicBezTo>
                <a:cubicBezTo>
                  <a:pt x="1544391" y="3768516"/>
                  <a:pt x="1556763" y="3781296"/>
                  <a:pt x="1569134" y="3793764"/>
                </a:cubicBezTo>
                <a:cubicBezTo>
                  <a:pt x="1492155" y="3802180"/>
                  <a:pt x="1472567" y="3905043"/>
                  <a:pt x="1473942" y="3970813"/>
                </a:cubicBezTo>
                <a:cubicBezTo>
                  <a:pt x="1449542" y="3985151"/>
                  <a:pt x="1433047" y="3954292"/>
                  <a:pt x="1406929" y="3981099"/>
                </a:cubicBezTo>
                <a:cubicBezTo>
                  <a:pt x="1388371" y="3962085"/>
                  <a:pt x="1428235" y="3948993"/>
                  <a:pt x="1393870" y="3928421"/>
                </a:cubicBezTo>
                <a:cubicBezTo>
                  <a:pt x="1444387" y="3896939"/>
                  <a:pt x="1431672" y="3857975"/>
                  <a:pt x="1444043" y="3823688"/>
                </a:cubicBezTo>
                <a:cubicBezTo>
                  <a:pt x="1445418" y="3819324"/>
                  <a:pt x="1455728" y="3801557"/>
                  <a:pt x="1458821" y="3799375"/>
                </a:cubicBezTo>
                <a:cubicBezTo>
                  <a:pt x="1480471" y="3785348"/>
                  <a:pt x="1467069" y="3762282"/>
                  <a:pt x="1467412" y="3749502"/>
                </a:cubicBezTo>
                <a:cubicBezTo>
                  <a:pt x="1467756" y="3744515"/>
                  <a:pt x="1489406" y="3740151"/>
                  <a:pt x="1491468" y="3735164"/>
                </a:cubicBezTo>
                <a:cubicBezTo>
                  <a:pt x="1493530" y="3730488"/>
                  <a:pt x="1484595" y="3714279"/>
                  <a:pt x="1484939" y="3708669"/>
                </a:cubicBezTo>
                <a:cubicBezTo>
                  <a:pt x="1485282" y="3703681"/>
                  <a:pt x="1507276" y="3699629"/>
                  <a:pt x="1509338" y="3694642"/>
                </a:cubicBezTo>
                <a:cubicBezTo>
                  <a:pt x="1514837" y="3680303"/>
                  <a:pt x="1510369" y="3660354"/>
                  <a:pt x="1517930" y="3644457"/>
                </a:cubicBezTo>
                <a:cubicBezTo>
                  <a:pt x="1534425" y="3608611"/>
                  <a:pt x="1551951" y="3590532"/>
                  <a:pt x="1552983" y="3563102"/>
                </a:cubicBezTo>
                <a:cubicBezTo>
                  <a:pt x="1553326" y="3558115"/>
                  <a:pt x="1574633" y="3553439"/>
                  <a:pt x="1577038" y="3548764"/>
                </a:cubicBezTo>
                <a:cubicBezTo>
                  <a:pt x="1583911" y="3535049"/>
                  <a:pt x="1579100" y="3511048"/>
                  <a:pt x="1585630" y="3498579"/>
                </a:cubicBezTo>
                <a:cubicBezTo>
                  <a:pt x="1588723" y="3492345"/>
                  <a:pt x="1605218" y="3489852"/>
                  <a:pt x="1609686" y="3483929"/>
                </a:cubicBezTo>
                <a:cubicBezTo>
                  <a:pt x="1620683" y="3470214"/>
                  <a:pt x="1614497" y="3464915"/>
                  <a:pt x="1615184" y="3450577"/>
                </a:cubicBezTo>
                <a:cubicBezTo>
                  <a:pt x="1615528" y="3445589"/>
                  <a:pt x="1637866" y="3441226"/>
                  <a:pt x="1639584" y="3436238"/>
                </a:cubicBezTo>
                <a:cubicBezTo>
                  <a:pt x="1641990" y="3429693"/>
                  <a:pt x="1631336" y="3416913"/>
                  <a:pt x="1633054" y="3410055"/>
                </a:cubicBezTo>
                <a:cubicBezTo>
                  <a:pt x="1635804" y="3398522"/>
                  <a:pt x="1667420" y="3391041"/>
                  <a:pt x="1638553" y="3376391"/>
                </a:cubicBezTo>
                <a:cubicBezTo>
                  <a:pt x="1722061" y="3317167"/>
                  <a:pt x="1716906" y="3249215"/>
                  <a:pt x="1779452" y="3187498"/>
                </a:cubicBezTo>
                <a:cubicBezTo>
                  <a:pt x="1754365" y="3163808"/>
                  <a:pt x="1718625" y="3201836"/>
                  <a:pt x="1693538" y="3178458"/>
                </a:cubicBezTo>
                <a:cubicBezTo>
                  <a:pt x="1674637" y="3185004"/>
                  <a:pt x="1701442" y="3196537"/>
                  <a:pt x="1700067" y="3204642"/>
                </a:cubicBezTo>
                <a:cubicBezTo>
                  <a:pt x="1696974" y="3224591"/>
                  <a:pt x="1628587" y="3249839"/>
                  <a:pt x="1646113" y="3266983"/>
                </a:cubicBezTo>
                <a:cubicBezTo>
                  <a:pt x="1618965" y="3253267"/>
                  <a:pt x="1580819" y="3309686"/>
                  <a:pt x="1554701" y="3291607"/>
                </a:cubicBezTo>
                <a:cubicBezTo>
                  <a:pt x="1542329" y="3325895"/>
                  <a:pt x="1476691" y="3329012"/>
                  <a:pt x="1464319" y="3376079"/>
                </a:cubicBezTo>
                <a:cubicBezTo>
                  <a:pt x="1434421" y="3380131"/>
                  <a:pt x="1406241" y="3402574"/>
                  <a:pt x="1382185" y="3410055"/>
                </a:cubicBezTo>
                <a:cubicBezTo>
                  <a:pt x="1350225" y="3420342"/>
                  <a:pt x="1326857" y="3415042"/>
                  <a:pt x="1303144" y="3427511"/>
                </a:cubicBezTo>
                <a:cubicBezTo>
                  <a:pt x="1259500" y="3463045"/>
                  <a:pt x="1261562" y="3537854"/>
                  <a:pt x="1185614" y="3542841"/>
                </a:cubicBezTo>
                <a:cubicBezTo>
                  <a:pt x="1178741" y="3562167"/>
                  <a:pt x="1164307" y="3580246"/>
                  <a:pt x="1164995" y="3600195"/>
                </a:cubicBezTo>
                <a:cubicBezTo>
                  <a:pt x="1138877" y="3626690"/>
                  <a:pt x="1129942" y="3550634"/>
                  <a:pt x="1103480" y="3577129"/>
                </a:cubicBezTo>
                <a:cubicBezTo>
                  <a:pt x="1096264" y="3584922"/>
                  <a:pt x="1079768" y="3591779"/>
                  <a:pt x="1088703" y="3601130"/>
                </a:cubicBezTo>
                <a:cubicBezTo>
                  <a:pt x="1100731" y="3613599"/>
                  <a:pt x="1075988" y="3622326"/>
                  <a:pt x="1083205" y="3634171"/>
                </a:cubicBezTo>
                <a:cubicBezTo>
                  <a:pt x="1057774" y="3667835"/>
                  <a:pt x="1010350" y="3665342"/>
                  <a:pt x="983201" y="3709292"/>
                </a:cubicBezTo>
                <a:cubicBezTo>
                  <a:pt x="971173" y="3733293"/>
                  <a:pt x="967736" y="3751684"/>
                  <a:pt x="962925" y="3766334"/>
                </a:cubicBezTo>
                <a:cubicBezTo>
                  <a:pt x="962238" y="3769451"/>
                  <a:pt x="951584" y="3770698"/>
                  <a:pt x="950553" y="3773815"/>
                </a:cubicBezTo>
                <a:cubicBezTo>
                  <a:pt x="949179" y="3778491"/>
                  <a:pt x="971173" y="3787842"/>
                  <a:pt x="969454" y="3792829"/>
                </a:cubicBezTo>
                <a:cubicBezTo>
                  <a:pt x="965331" y="3806544"/>
                  <a:pt x="911033" y="3830545"/>
                  <a:pt x="948835" y="3849871"/>
                </a:cubicBezTo>
                <a:cubicBezTo>
                  <a:pt x="925466" y="3861404"/>
                  <a:pt x="915844" y="3874808"/>
                  <a:pt x="910002" y="3888211"/>
                </a:cubicBezTo>
                <a:cubicBezTo>
                  <a:pt x="910346" y="3887276"/>
                  <a:pt x="901754" y="3909407"/>
                  <a:pt x="906909" y="3904731"/>
                </a:cubicBezTo>
                <a:cubicBezTo>
                  <a:pt x="900380" y="3910965"/>
                  <a:pt x="871512" y="3912212"/>
                  <a:pt x="873574" y="3910030"/>
                </a:cubicBezTo>
                <a:cubicBezTo>
                  <a:pt x="860515" y="3922810"/>
                  <a:pt x="881478" y="3951175"/>
                  <a:pt x="846425" y="3941201"/>
                </a:cubicBezTo>
                <a:cubicBezTo>
                  <a:pt x="839896" y="3977047"/>
                  <a:pt x="807936" y="4011023"/>
                  <a:pt x="817558" y="4048739"/>
                </a:cubicBezTo>
                <a:cubicBezTo>
                  <a:pt x="774945" y="4073675"/>
                  <a:pt x="738861" y="4099235"/>
                  <a:pt x="717898" y="4123237"/>
                </a:cubicBezTo>
                <a:cubicBezTo>
                  <a:pt x="706214" y="4136640"/>
                  <a:pt x="712743" y="4142874"/>
                  <a:pt x="712400" y="4156901"/>
                </a:cubicBezTo>
                <a:cubicBezTo>
                  <a:pt x="712400" y="4161576"/>
                  <a:pt x="690406" y="4166564"/>
                  <a:pt x="688000" y="4171239"/>
                </a:cubicBezTo>
                <a:cubicBezTo>
                  <a:pt x="680783" y="4186824"/>
                  <a:pt x="694186" y="4198358"/>
                  <a:pt x="670474" y="4211761"/>
                </a:cubicBezTo>
                <a:cubicBezTo>
                  <a:pt x="661195" y="4202410"/>
                  <a:pt x="669099" y="4194929"/>
                  <a:pt x="663600" y="4186201"/>
                </a:cubicBezTo>
                <a:cubicBezTo>
                  <a:pt x="601055" y="4214255"/>
                  <a:pt x="582154" y="4260075"/>
                  <a:pt x="570813" y="4286570"/>
                </a:cubicBezTo>
                <a:cubicBezTo>
                  <a:pt x="563253" y="4304026"/>
                  <a:pt x="544352" y="4305896"/>
                  <a:pt x="531636" y="4325222"/>
                </a:cubicBezTo>
                <a:cubicBezTo>
                  <a:pt x="519265" y="4344236"/>
                  <a:pt x="514797" y="4362938"/>
                  <a:pt x="511017" y="4382575"/>
                </a:cubicBezTo>
                <a:cubicBezTo>
                  <a:pt x="509299" y="4400031"/>
                  <a:pt x="461187" y="4384446"/>
                  <a:pt x="468060" y="4378212"/>
                </a:cubicBezTo>
                <a:cubicBezTo>
                  <a:pt x="430945" y="4410941"/>
                  <a:pt x="487992" y="4479516"/>
                  <a:pt x="476652" y="4523154"/>
                </a:cubicBezTo>
                <a:cubicBezTo>
                  <a:pt x="417886" y="4516609"/>
                  <a:pt x="431976" y="4445540"/>
                  <a:pt x="429227" y="4416551"/>
                </a:cubicBezTo>
                <a:cubicBezTo>
                  <a:pt x="413419" y="4402525"/>
                  <a:pt x="391081" y="4427773"/>
                  <a:pt x="376991" y="4402836"/>
                </a:cubicBezTo>
                <a:cubicBezTo>
                  <a:pt x="384895" y="4397849"/>
                  <a:pt x="393143" y="4393173"/>
                  <a:pt x="401047" y="4388186"/>
                </a:cubicBezTo>
                <a:cubicBezTo>
                  <a:pt x="422010" y="4397537"/>
                  <a:pt x="414793" y="4378523"/>
                  <a:pt x="401047" y="4388186"/>
                </a:cubicBezTo>
                <a:cubicBezTo>
                  <a:pt x="394861" y="4381952"/>
                  <a:pt x="388676" y="4375718"/>
                  <a:pt x="382490" y="4369484"/>
                </a:cubicBezTo>
                <a:cubicBezTo>
                  <a:pt x="430602" y="4348911"/>
                  <a:pt x="379053" y="4318052"/>
                  <a:pt x="427165" y="4297480"/>
                </a:cubicBezTo>
                <a:cubicBezTo>
                  <a:pt x="419261" y="4247607"/>
                  <a:pt x="429571" y="4206462"/>
                  <a:pt x="437475" y="4171239"/>
                </a:cubicBezTo>
                <a:cubicBezTo>
                  <a:pt x="442286" y="4149108"/>
                  <a:pt x="431289" y="4126665"/>
                  <a:pt x="436100" y="4111703"/>
                </a:cubicBezTo>
                <a:cubicBezTo>
                  <a:pt x="440568" y="4098924"/>
                  <a:pt x="460156" y="4092689"/>
                  <a:pt x="463249" y="4080533"/>
                </a:cubicBezTo>
                <a:cubicBezTo>
                  <a:pt x="465654" y="4071805"/>
                  <a:pt x="478370" y="4065883"/>
                  <a:pt x="478370" y="4056843"/>
                </a:cubicBezTo>
                <a:cubicBezTo>
                  <a:pt x="478026" y="4042505"/>
                  <a:pt x="459812" y="4034712"/>
                  <a:pt x="462218" y="4021309"/>
                </a:cubicBezTo>
                <a:cubicBezTo>
                  <a:pt x="463936" y="4011646"/>
                  <a:pt x="486618" y="3998866"/>
                  <a:pt x="489367" y="3990138"/>
                </a:cubicBezTo>
                <a:cubicBezTo>
                  <a:pt x="498302" y="3963332"/>
                  <a:pt x="484556" y="3931538"/>
                  <a:pt x="512392" y="3916264"/>
                </a:cubicBezTo>
                <a:cubicBezTo>
                  <a:pt x="537479" y="3882288"/>
                  <a:pt x="509986" y="3842078"/>
                  <a:pt x="519952" y="3806544"/>
                </a:cubicBezTo>
                <a:cubicBezTo>
                  <a:pt x="521670" y="3800933"/>
                  <a:pt x="540572" y="3797193"/>
                  <a:pt x="544008" y="3791894"/>
                </a:cubicBezTo>
                <a:cubicBezTo>
                  <a:pt x="552256" y="3780361"/>
                  <a:pt x="547101" y="3770698"/>
                  <a:pt x="549507" y="3758853"/>
                </a:cubicBezTo>
                <a:cubicBezTo>
                  <a:pt x="551912" y="3747320"/>
                  <a:pt x="565315" y="3737969"/>
                  <a:pt x="555349" y="3725189"/>
                </a:cubicBezTo>
                <a:cubicBezTo>
                  <a:pt x="612396" y="3702746"/>
                  <a:pt x="603117" y="3673446"/>
                  <a:pt x="655009" y="3650691"/>
                </a:cubicBezTo>
                <a:cubicBezTo>
                  <a:pt x="675972" y="3635730"/>
                  <a:pt x="630953" y="3614222"/>
                  <a:pt x="641950" y="3598325"/>
                </a:cubicBezTo>
                <a:cubicBezTo>
                  <a:pt x="643668" y="3591156"/>
                  <a:pt x="678378" y="3588662"/>
                  <a:pt x="675628" y="3593338"/>
                </a:cubicBezTo>
                <a:cubicBezTo>
                  <a:pt x="688344" y="3572142"/>
                  <a:pt x="668412" y="3553439"/>
                  <a:pt x="683876" y="3543153"/>
                </a:cubicBezTo>
                <a:cubicBezTo>
                  <a:pt x="696935" y="3534425"/>
                  <a:pt x="682845" y="3532867"/>
                  <a:pt x="686282" y="3526321"/>
                </a:cubicBezTo>
                <a:cubicBezTo>
                  <a:pt x="691437" y="3517905"/>
                  <a:pt x="715149" y="3511983"/>
                  <a:pt x="723053" y="3504813"/>
                </a:cubicBezTo>
                <a:cubicBezTo>
                  <a:pt x="744703" y="3484864"/>
                  <a:pt x="735425" y="3463980"/>
                  <a:pt x="764979" y="3449330"/>
                </a:cubicBezTo>
                <a:cubicBezTo>
                  <a:pt x="793502" y="3430004"/>
                  <a:pt x="817215" y="3441849"/>
                  <a:pt x="844364" y="3432186"/>
                </a:cubicBezTo>
                <a:cubicBezTo>
                  <a:pt x="869450" y="3420653"/>
                  <a:pt x="860172" y="3405691"/>
                  <a:pt x="883197" y="3393846"/>
                </a:cubicBezTo>
                <a:cubicBezTo>
                  <a:pt x="928216" y="3362364"/>
                  <a:pt x="837490" y="3369222"/>
                  <a:pt x="891788" y="3343662"/>
                </a:cubicBezTo>
                <a:cubicBezTo>
                  <a:pt x="913782" y="3329635"/>
                  <a:pt x="924436" y="3335558"/>
                  <a:pt x="922374" y="3355195"/>
                </a:cubicBezTo>
                <a:cubicBezTo>
                  <a:pt x="966018" y="3384807"/>
                  <a:pt x="955021" y="3329324"/>
                  <a:pt x="1001414" y="3338051"/>
                </a:cubicBezTo>
                <a:cubicBezTo>
                  <a:pt x="1015161" y="3356130"/>
                  <a:pt x="1002102" y="3371715"/>
                  <a:pt x="971860" y="3385742"/>
                </a:cubicBezTo>
                <a:cubicBezTo>
                  <a:pt x="951241" y="3411926"/>
                  <a:pt x="977702" y="3442784"/>
                  <a:pt x="915157" y="3464603"/>
                </a:cubicBezTo>
                <a:cubicBezTo>
                  <a:pt x="910002" y="3441537"/>
                  <a:pt x="940587" y="3422212"/>
                  <a:pt x="947804" y="3400392"/>
                </a:cubicBezTo>
                <a:cubicBezTo>
                  <a:pt x="873574" y="3372962"/>
                  <a:pt x="867045" y="3468967"/>
                  <a:pt x="790066" y="3494527"/>
                </a:cubicBezTo>
                <a:cubicBezTo>
                  <a:pt x="780100" y="3583987"/>
                  <a:pt x="728208" y="3669394"/>
                  <a:pt x="681127" y="3755113"/>
                </a:cubicBezTo>
                <a:cubicBezTo>
                  <a:pt x="622705" y="3778179"/>
                  <a:pt x="541602" y="3761970"/>
                  <a:pt x="559816" y="3827740"/>
                </a:cubicBezTo>
                <a:cubicBezTo>
                  <a:pt x="572875" y="3837403"/>
                  <a:pt x="589027" y="3826493"/>
                  <a:pt x="605523" y="3815272"/>
                </a:cubicBezTo>
                <a:cubicBezTo>
                  <a:pt x="635077" y="3861716"/>
                  <a:pt x="523732" y="3844884"/>
                  <a:pt x="570470" y="3896627"/>
                </a:cubicBezTo>
                <a:cubicBezTo>
                  <a:pt x="587996" y="3917823"/>
                  <a:pt x="603117" y="3878860"/>
                  <a:pt x="618925" y="3867327"/>
                </a:cubicBezTo>
                <a:cubicBezTo>
                  <a:pt x="664975" y="3833974"/>
                  <a:pt x="675972" y="3826182"/>
                  <a:pt x="706557" y="3799998"/>
                </a:cubicBezTo>
                <a:cubicBezTo>
                  <a:pt x="717898" y="3786907"/>
                  <a:pt x="718929" y="3772880"/>
                  <a:pt x="702777" y="3756983"/>
                </a:cubicBezTo>
                <a:cubicBezTo>
                  <a:pt x="760855" y="3733605"/>
                  <a:pt x="778382" y="3698382"/>
                  <a:pt x="802438" y="3682485"/>
                </a:cubicBezTo>
                <a:cubicBezTo>
                  <a:pt x="812747" y="3675628"/>
                  <a:pt x="802781" y="3667835"/>
                  <a:pt x="805187" y="3665653"/>
                </a:cubicBezTo>
                <a:cubicBezTo>
                  <a:pt x="847800" y="3623885"/>
                  <a:pt x="901067" y="3600819"/>
                  <a:pt x="877011" y="3562791"/>
                </a:cubicBezTo>
                <a:cubicBezTo>
                  <a:pt x="902098" y="3564973"/>
                  <a:pt x="930278" y="3547517"/>
                  <a:pt x="958801" y="3528503"/>
                </a:cubicBezTo>
                <a:cubicBezTo>
                  <a:pt x="967392" y="3503878"/>
                  <a:pt x="987325" y="3480500"/>
                  <a:pt x="960519" y="3452447"/>
                </a:cubicBezTo>
                <a:cubicBezTo>
                  <a:pt x="992479" y="3453070"/>
                  <a:pt x="1044372" y="3404756"/>
                  <a:pt x="1017223" y="3373586"/>
                </a:cubicBezTo>
                <a:cubicBezTo>
                  <a:pt x="1081830" y="3334623"/>
                  <a:pt x="1160184" y="3297218"/>
                  <a:pt x="1168431" y="3252644"/>
                </a:cubicBezTo>
                <a:cubicBezTo>
                  <a:pt x="1150561" y="3242046"/>
                  <a:pt x="1138190" y="3245787"/>
                  <a:pt x="1140251" y="3224591"/>
                </a:cubicBezTo>
                <a:cubicBezTo>
                  <a:pt x="1113103" y="3211499"/>
                  <a:pt x="1037155" y="3264489"/>
                  <a:pt x="1065334" y="3285061"/>
                </a:cubicBezTo>
                <a:cubicBezTo>
                  <a:pt x="1046090" y="3295348"/>
                  <a:pt x="1030282" y="3268853"/>
                  <a:pt x="1013099" y="3271035"/>
                </a:cubicBezTo>
                <a:cubicBezTo>
                  <a:pt x="1002445" y="3272281"/>
                  <a:pt x="1002789" y="3290984"/>
                  <a:pt x="997634" y="3294724"/>
                </a:cubicBezTo>
                <a:cubicBezTo>
                  <a:pt x="985606" y="3304387"/>
                  <a:pt x="964987" y="3292230"/>
                  <a:pt x="973578" y="3309686"/>
                </a:cubicBezTo>
                <a:cubicBezTo>
                  <a:pt x="952615" y="3316232"/>
                  <a:pt x="953303" y="3303140"/>
                  <a:pt x="955021" y="3290672"/>
                </a:cubicBezTo>
                <a:cubicBezTo>
                  <a:pt x="957770" y="3268853"/>
                  <a:pt x="965331" y="3288179"/>
                  <a:pt x="991448" y="3269165"/>
                </a:cubicBezTo>
                <a:cubicBezTo>
                  <a:pt x="1005882" y="3258567"/>
                  <a:pt x="996947" y="3247033"/>
                  <a:pt x="1018597" y="3237371"/>
                </a:cubicBezTo>
                <a:cubicBezTo>
                  <a:pt x="1037498" y="3236124"/>
                  <a:pt x="1010006" y="3213681"/>
                  <a:pt x="1011724" y="3211811"/>
                </a:cubicBezTo>
                <a:cubicBezTo>
                  <a:pt x="1035436" y="3185316"/>
                  <a:pt x="1121694" y="3168795"/>
                  <a:pt x="1068427" y="3132326"/>
                </a:cubicBezTo>
                <a:cubicBezTo>
                  <a:pt x="1101418" y="3110195"/>
                  <a:pt x="1123756" y="3150405"/>
                  <a:pt x="1160184" y="3108013"/>
                </a:cubicBezTo>
                <a:cubicBezTo>
                  <a:pt x="1163276" y="3093986"/>
                  <a:pt x="1113446" y="3091804"/>
                  <a:pt x="1117227" y="3103649"/>
                </a:cubicBezTo>
                <a:cubicBezTo>
                  <a:pt x="1101418" y="3054088"/>
                  <a:pt x="1229258" y="3014189"/>
                  <a:pt x="1294897" y="2951848"/>
                </a:cubicBezTo>
                <a:cubicBezTo>
                  <a:pt x="1323420" y="2925354"/>
                  <a:pt x="1321702" y="2894495"/>
                  <a:pt x="1339916" y="2879845"/>
                </a:cubicBezTo>
                <a:cubicBezTo>
                  <a:pt x="1346102" y="2857714"/>
                  <a:pt x="1322389" y="2832777"/>
                  <a:pt x="1329606" y="2810958"/>
                </a:cubicBezTo>
                <a:cubicBezTo>
                  <a:pt x="1346102" y="2802230"/>
                  <a:pt x="1356755" y="2819685"/>
                  <a:pt x="1372563" y="2815322"/>
                </a:cubicBezTo>
                <a:cubicBezTo>
                  <a:pt x="1405898" y="2805971"/>
                  <a:pt x="1404179" y="2768566"/>
                  <a:pt x="1447824" y="2755162"/>
                </a:cubicBezTo>
                <a:cubicBezTo>
                  <a:pt x="1465007" y="2731473"/>
                  <a:pt x="1455384" y="2704978"/>
                  <a:pt x="1492499" y="2683159"/>
                </a:cubicBezTo>
                <a:cubicBezTo>
                  <a:pt x="1512775" y="2693445"/>
                  <a:pt x="1534081" y="2696250"/>
                  <a:pt x="1554013" y="2706537"/>
                </a:cubicBezTo>
                <a:cubicBezTo>
                  <a:pt x="1575320" y="2691575"/>
                  <a:pt x="1530301" y="2670067"/>
                  <a:pt x="1541298" y="2654170"/>
                </a:cubicBezTo>
                <a:cubicBezTo>
                  <a:pt x="1553670" y="2647312"/>
                  <a:pt x="1572571" y="2661651"/>
                  <a:pt x="1559856" y="2673184"/>
                </a:cubicBezTo>
                <a:cubicBezTo>
                  <a:pt x="1598002" y="2687523"/>
                  <a:pt x="1614153" y="2641390"/>
                  <a:pt x="1632711" y="2629857"/>
                </a:cubicBezTo>
                <a:cubicBezTo>
                  <a:pt x="1668107" y="2606791"/>
                  <a:pt x="1689758" y="2610843"/>
                  <a:pt x="1702473" y="2602739"/>
                </a:cubicBezTo>
                <a:cubicBezTo>
                  <a:pt x="1714844" y="2594634"/>
                  <a:pt x="1701442" y="2591206"/>
                  <a:pt x="1705222" y="2585906"/>
                </a:cubicBezTo>
                <a:cubicBezTo>
                  <a:pt x="1712095" y="2576555"/>
                  <a:pt x="1733402" y="2573127"/>
                  <a:pt x="1741650" y="2564087"/>
                </a:cubicBezTo>
                <a:cubicBezTo>
                  <a:pt x="1787700" y="2514526"/>
                  <a:pt x="1829969" y="2460289"/>
                  <a:pt x="1831000" y="2420703"/>
                </a:cubicBezTo>
                <a:cubicBezTo>
                  <a:pt x="1831000" y="2415404"/>
                  <a:pt x="1855744" y="2415092"/>
                  <a:pt x="1852651" y="2422885"/>
                </a:cubicBezTo>
                <a:cubicBezTo>
                  <a:pt x="1857462" y="2410728"/>
                  <a:pt x="1856774" y="2401377"/>
                  <a:pt x="1836499" y="2387351"/>
                </a:cubicBezTo>
                <a:cubicBezTo>
                  <a:pt x="1855400" y="2369271"/>
                  <a:pt x="1922069" y="2356180"/>
                  <a:pt x="1878425" y="2332179"/>
                </a:cubicBezTo>
                <a:cubicBezTo>
                  <a:pt x="1868802" y="2315658"/>
                  <a:pt x="1848527" y="2350881"/>
                  <a:pt x="1829969" y="2361167"/>
                </a:cubicBezTo>
                <a:cubicBezTo>
                  <a:pt x="1829626" y="2361167"/>
                  <a:pt x="1805914" y="2352128"/>
                  <a:pt x="1817941" y="2368337"/>
                </a:cubicBezTo>
                <a:cubicBezTo>
                  <a:pt x="1802477" y="2374571"/>
                  <a:pt x="1788731" y="2369271"/>
                  <a:pt x="1774984" y="2364284"/>
                </a:cubicBezTo>
                <a:cubicBezTo>
                  <a:pt x="1734089" y="2340283"/>
                  <a:pt x="1801446" y="2327191"/>
                  <a:pt x="1795604" y="2306930"/>
                </a:cubicBezTo>
                <a:cubicBezTo>
                  <a:pt x="1806257" y="2283864"/>
                  <a:pt x="1833406" y="2311918"/>
                  <a:pt x="1838561" y="2310983"/>
                </a:cubicBezTo>
                <a:cubicBezTo>
                  <a:pt x="1854369" y="2307866"/>
                  <a:pt x="1850589" y="2288852"/>
                  <a:pt x="1853338" y="2287293"/>
                </a:cubicBezTo>
                <a:cubicBezTo>
                  <a:pt x="1865022" y="2279189"/>
                  <a:pt x="1876363" y="2287916"/>
                  <a:pt x="1886673" y="2281994"/>
                </a:cubicBezTo>
                <a:cubicBezTo>
                  <a:pt x="1911416" y="2268279"/>
                  <a:pt x="1926537" y="2257369"/>
                  <a:pt x="1959528" y="2238355"/>
                </a:cubicBezTo>
                <a:cubicBezTo>
                  <a:pt x="1972243" y="2228381"/>
                  <a:pt x="1957810" y="2215913"/>
                  <a:pt x="1943720" y="2203133"/>
                </a:cubicBezTo>
                <a:cubicBezTo>
                  <a:pt x="1999392" y="2186612"/>
                  <a:pt x="2033757" y="2145467"/>
                  <a:pt x="2077058" y="2123025"/>
                </a:cubicBezTo>
                <a:cubicBezTo>
                  <a:pt x="2101801" y="2110245"/>
                  <a:pt x="2125857" y="2110245"/>
                  <a:pt x="2146820" y="2096218"/>
                </a:cubicBezTo>
                <a:cubicBezTo>
                  <a:pt x="2162972" y="2085620"/>
                  <a:pt x="2164347" y="2071593"/>
                  <a:pt x="2173969" y="2065047"/>
                </a:cubicBezTo>
                <a:cubicBezTo>
                  <a:pt x="2183935" y="2058502"/>
                  <a:pt x="2174657" y="2050085"/>
                  <a:pt x="2176375" y="2048527"/>
                </a:cubicBezTo>
                <a:cubicBezTo>
                  <a:pt x="2190808" y="2035124"/>
                  <a:pt x="2213146" y="2042293"/>
                  <a:pt x="2222425" y="2036059"/>
                </a:cubicBezTo>
                <a:cubicBezTo>
                  <a:pt x="2232735" y="2028889"/>
                  <a:pt x="2228267" y="2016421"/>
                  <a:pt x="2237202" y="2012057"/>
                </a:cubicBezTo>
                <a:cubicBezTo>
                  <a:pt x="2264694" y="1998966"/>
                  <a:pt x="2292874" y="1994290"/>
                  <a:pt x="2328958" y="1987433"/>
                </a:cubicBezTo>
                <a:cubicBezTo>
                  <a:pt x="2343392" y="1974653"/>
                  <a:pt x="2321741" y="1958444"/>
                  <a:pt x="2324834" y="1944729"/>
                </a:cubicBezTo>
                <a:cubicBezTo>
                  <a:pt x="2355763" y="1931014"/>
                  <a:pt x="2369853" y="1915117"/>
                  <a:pt x="2376383" y="1898909"/>
                </a:cubicBezTo>
                <a:cubicBezTo>
                  <a:pt x="2361949" y="1870543"/>
                  <a:pt x="2341330" y="1879271"/>
                  <a:pt x="2324834" y="1865244"/>
                </a:cubicBezTo>
                <a:cubicBezTo>
                  <a:pt x="2287376" y="1888934"/>
                  <a:pt x="2314868" y="1858075"/>
                  <a:pt x="2288063" y="1842801"/>
                </a:cubicBezTo>
                <a:cubicBezTo>
                  <a:pt x="2265038" y="1854335"/>
                  <a:pt x="2269162" y="1868985"/>
                  <a:pt x="2292187" y="1885505"/>
                </a:cubicBezTo>
                <a:cubicBezTo>
                  <a:pt x="2280502" y="1888934"/>
                  <a:pt x="2270193" y="1885817"/>
                  <a:pt x="2261258" y="1873972"/>
                </a:cubicBezTo>
                <a:cubicBezTo>
                  <a:pt x="2217957" y="1901402"/>
                  <a:pt x="2189090" y="1885817"/>
                  <a:pt x="2188403" y="1917611"/>
                </a:cubicBezTo>
                <a:cubicBezTo>
                  <a:pt x="2188059" y="1925403"/>
                  <a:pt x="2163316" y="1919481"/>
                  <a:pt x="2167096" y="1915429"/>
                </a:cubicBezTo>
                <a:cubicBezTo>
                  <a:pt x="2148539" y="1934755"/>
                  <a:pt x="2164003" y="1963743"/>
                  <a:pt x="2113142" y="1977770"/>
                </a:cubicBezTo>
                <a:cubicBezTo>
                  <a:pt x="2100771" y="1964990"/>
                  <a:pt x="2088055" y="1952210"/>
                  <a:pt x="2075683" y="1939742"/>
                </a:cubicBezTo>
                <a:cubicBezTo>
                  <a:pt x="2082900" y="1931949"/>
                  <a:pt x="2099396" y="1925092"/>
                  <a:pt x="2090461" y="1916052"/>
                </a:cubicBezTo>
                <a:cubicBezTo>
                  <a:pt x="2167096" y="1890804"/>
                  <a:pt x="2233766" y="1855581"/>
                  <a:pt x="2293562" y="1809137"/>
                </a:cubicBezTo>
                <a:cubicBezTo>
                  <a:pt x="2307652" y="1798228"/>
                  <a:pt x="2301809" y="1790435"/>
                  <a:pt x="2320710" y="1777967"/>
                </a:cubicBezTo>
                <a:cubicBezTo>
                  <a:pt x="2331020" y="1771109"/>
                  <a:pt x="2321398" y="1763317"/>
                  <a:pt x="2323803" y="1761446"/>
                </a:cubicBezTo>
                <a:cubicBezTo>
                  <a:pt x="2338580" y="1746796"/>
                  <a:pt x="2366417" y="1737445"/>
                  <a:pt x="2384287" y="1724977"/>
                </a:cubicBezTo>
                <a:cubicBezTo>
                  <a:pt x="2403875" y="1711262"/>
                  <a:pt x="2412810" y="1683208"/>
                  <a:pt x="2444770" y="1688819"/>
                </a:cubicBezTo>
                <a:cubicBezTo>
                  <a:pt x="2464359" y="1721860"/>
                  <a:pt x="2318992" y="1738380"/>
                  <a:pt x="2397346" y="1777343"/>
                </a:cubicBezTo>
                <a:cubicBezTo>
                  <a:pt x="2349234" y="1815683"/>
                  <a:pt x="2325178" y="1816930"/>
                  <a:pt x="2327584" y="1851529"/>
                </a:cubicBezTo>
                <a:cubicBezTo>
                  <a:pt x="2364698" y="1822229"/>
                  <a:pt x="2423120" y="1810696"/>
                  <a:pt x="2435492" y="1803215"/>
                </a:cubicBezTo>
                <a:cubicBezTo>
                  <a:pt x="2476043" y="1778902"/>
                  <a:pt x="2487727" y="1734016"/>
                  <a:pt x="2542025" y="1754277"/>
                </a:cubicBezTo>
                <a:cubicBezTo>
                  <a:pt x="2557833" y="1744614"/>
                  <a:pt x="2536870" y="1731211"/>
                  <a:pt x="2547523" y="1720925"/>
                </a:cubicBezTo>
                <a:cubicBezTo>
                  <a:pt x="2570205" y="1715626"/>
                  <a:pt x="2599415" y="1672611"/>
                  <a:pt x="2617629" y="1694118"/>
                </a:cubicBezTo>
                <a:cubicBezTo>
                  <a:pt x="2625190" y="1686637"/>
                  <a:pt x="2623471" y="1677598"/>
                  <a:pt x="2610756" y="1667935"/>
                </a:cubicBezTo>
                <a:cubicBezTo>
                  <a:pt x="2667803" y="1652038"/>
                  <a:pt x="2726568" y="1625855"/>
                  <a:pt x="2781210" y="1625855"/>
                </a:cubicBezTo>
                <a:cubicBezTo>
                  <a:pt x="2788770" y="1618062"/>
                  <a:pt x="2787739" y="1609334"/>
                  <a:pt x="2775024" y="1599671"/>
                </a:cubicBezTo>
                <a:cubicBezTo>
                  <a:pt x="2799080" y="1587515"/>
                  <a:pt x="2821761" y="1581593"/>
                  <a:pt x="2842037" y="1589385"/>
                </a:cubicBezTo>
                <a:cubicBezTo>
                  <a:pt x="2859563" y="1581281"/>
                  <a:pt x="2834820" y="1564760"/>
                  <a:pt x="2847879" y="1556344"/>
                </a:cubicBezTo>
                <a:cubicBezTo>
                  <a:pt x="2860938" y="1547305"/>
                  <a:pt x="2846848" y="1546682"/>
                  <a:pt x="2850284" y="1539824"/>
                </a:cubicBezTo>
                <a:cubicBezTo>
                  <a:pt x="2855440" y="1530161"/>
                  <a:pt x="2880870" y="1526732"/>
                  <a:pt x="2887056" y="1517693"/>
                </a:cubicBezTo>
                <a:cubicBezTo>
                  <a:pt x="2889805" y="1513329"/>
                  <a:pt x="2875372" y="1496185"/>
                  <a:pt x="2880183" y="1491821"/>
                </a:cubicBezTo>
                <a:cubicBezTo>
                  <a:pt x="2890149" y="1483094"/>
                  <a:pt x="2903551" y="1492133"/>
                  <a:pt x="2913517" y="1486834"/>
                </a:cubicBezTo>
                <a:cubicBezTo>
                  <a:pt x="2939979" y="1475924"/>
                  <a:pt x="2906988" y="1456910"/>
                  <a:pt x="2910081" y="1444131"/>
                </a:cubicBezTo>
                <a:cubicBezTo>
                  <a:pt x="2915236" y="1423558"/>
                  <a:pt x="2951663" y="1409531"/>
                  <a:pt x="2952007" y="1388647"/>
                </a:cubicBezTo>
                <a:cubicBezTo>
                  <a:pt x="2986716" y="1375244"/>
                  <a:pt x="3024862" y="1344697"/>
                  <a:pt x="3052698" y="1373373"/>
                </a:cubicBezTo>
                <a:cubicBezTo>
                  <a:pt x="3081565" y="1356541"/>
                  <a:pt x="3072287" y="1335969"/>
                  <a:pt x="3115931" y="1320695"/>
                </a:cubicBezTo>
                <a:cubicBezTo>
                  <a:pt x="3136207" y="1330670"/>
                  <a:pt x="3157513" y="1333475"/>
                  <a:pt x="3177445" y="1343761"/>
                </a:cubicBezTo>
                <a:cubicBezTo>
                  <a:pt x="3196346" y="1319760"/>
                  <a:pt x="3224526" y="1301058"/>
                  <a:pt x="3253049" y="1283291"/>
                </a:cubicBezTo>
                <a:cubicBezTo>
                  <a:pt x="3275731" y="1269264"/>
                  <a:pt x="3290508" y="1277680"/>
                  <a:pt x="3311127" y="1263965"/>
                </a:cubicBezTo>
                <a:cubicBezTo>
                  <a:pt x="3320062" y="1258043"/>
                  <a:pt x="3313189" y="1247445"/>
                  <a:pt x="3313533" y="1247133"/>
                </a:cubicBezTo>
                <a:cubicBezTo>
                  <a:pt x="3340338" y="1225625"/>
                  <a:pt x="3354772" y="1245886"/>
                  <a:pt x="3381233" y="1237158"/>
                </a:cubicBezTo>
                <a:cubicBezTo>
                  <a:pt x="3365425" y="1199130"/>
                  <a:pt x="3339307" y="1225313"/>
                  <a:pt x="3319375" y="1213780"/>
                </a:cubicBezTo>
                <a:cubicBezTo>
                  <a:pt x="3263703" y="1263030"/>
                  <a:pt x="3221777" y="1231548"/>
                  <a:pt x="3167135" y="1274875"/>
                </a:cubicBezTo>
                <a:cubicBezTo>
                  <a:pt x="3112151" y="1240587"/>
                  <a:pt x="3072287" y="1289213"/>
                  <a:pt x="3020738" y="1302305"/>
                </a:cubicBezTo>
                <a:cubicBezTo>
                  <a:pt x="3017302" y="1303240"/>
                  <a:pt x="3005961" y="1282356"/>
                  <a:pt x="3002181" y="1283291"/>
                </a:cubicBezTo>
                <a:cubicBezTo>
                  <a:pt x="2986716" y="1286408"/>
                  <a:pt x="2989809" y="1306045"/>
                  <a:pt x="2987403" y="1307292"/>
                </a:cubicBezTo>
                <a:cubicBezTo>
                  <a:pt x="2972626" y="1316955"/>
                  <a:pt x="2952350" y="1299188"/>
                  <a:pt x="2944446" y="1302928"/>
                </a:cubicBezTo>
                <a:cubicBezTo>
                  <a:pt x="2920047" y="1315085"/>
                  <a:pt x="2927607" y="1329111"/>
                  <a:pt x="2904926" y="1341580"/>
                </a:cubicBezTo>
                <a:cubicBezTo>
                  <a:pt x="2866093" y="1363399"/>
                  <a:pt x="2820043" y="1358412"/>
                  <a:pt x="2830009" y="1401739"/>
                </a:cubicBezTo>
                <a:cubicBezTo>
                  <a:pt x="2804235" y="1404544"/>
                  <a:pt x="2780522" y="1393634"/>
                  <a:pt x="2759216" y="1369321"/>
                </a:cubicBezTo>
                <a:cubicBezTo>
                  <a:pt x="2717977" y="1411401"/>
                  <a:pt x="2708698" y="1397998"/>
                  <a:pt x="2652682" y="1417636"/>
                </a:cubicBezTo>
                <a:cubicBezTo>
                  <a:pt x="2633781" y="1398933"/>
                  <a:pt x="2615224" y="1379919"/>
                  <a:pt x="2596666" y="1361217"/>
                </a:cubicBezTo>
                <a:cubicBezTo>
                  <a:pt x="2641685" y="1357476"/>
                  <a:pt x="2677769" y="1294200"/>
                  <a:pt x="2732754" y="1264588"/>
                </a:cubicBezTo>
                <a:cubicBezTo>
                  <a:pt x="2719695" y="1258043"/>
                  <a:pt x="2703543" y="1261471"/>
                  <a:pt x="2689797" y="1260536"/>
                </a:cubicBezTo>
                <a:cubicBezTo>
                  <a:pt x="2639967" y="1257419"/>
                  <a:pt x="2680175" y="1282979"/>
                  <a:pt x="2641341" y="1289525"/>
                </a:cubicBezTo>
                <a:cubicBezTo>
                  <a:pt x="2622784" y="1292642"/>
                  <a:pt x="2589106" y="1269887"/>
                  <a:pt x="2567455" y="1273628"/>
                </a:cubicBezTo>
                <a:cubicBezTo>
                  <a:pt x="2550960" y="1276433"/>
                  <a:pt x="2560926" y="1305422"/>
                  <a:pt x="2531372" y="1295447"/>
                </a:cubicBezTo>
                <a:cubicBezTo>
                  <a:pt x="2505254" y="1264588"/>
                  <a:pt x="2645809" y="1250250"/>
                  <a:pt x="2588075" y="1216274"/>
                </a:cubicBezTo>
                <a:cubicBezTo>
                  <a:pt x="2646497" y="1172635"/>
                  <a:pt x="2696327" y="1177623"/>
                  <a:pt x="2755092" y="1131178"/>
                </a:cubicBezTo>
                <a:cubicBezTo>
                  <a:pt x="2814544" y="1091280"/>
                  <a:pt x="2709385" y="1034238"/>
                  <a:pt x="2738940" y="1095644"/>
                </a:cubicBezTo>
                <a:cubicBezTo>
                  <a:pt x="2714884" y="1111541"/>
                  <a:pt x="2672271" y="1093462"/>
                  <a:pt x="2662648" y="1096579"/>
                </a:cubicBezTo>
                <a:cubicBezTo>
                  <a:pt x="2650620" y="1100631"/>
                  <a:pt x="2644091" y="1122451"/>
                  <a:pt x="2623471" y="1134919"/>
                </a:cubicBezTo>
                <a:cubicBezTo>
                  <a:pt x="2601821" y="1147699"/>
                  <a:pt x="2577421" y="1148011"/>
                  <a:pt x="2565737" y="1154556"/>
                </a:cubicBezTo>
                <a:cubicBezTo>
                  <a:pt x="2553709" y="1161102"/>
                  <a:pt x="2555771" y="1191649"/>
                  <a:pt x="2535839" y="1202247"/>
                </a:cubicBezTo>
                <a:cubicBezTo>
                  <a:pt x="2517625" y="1212222"/>
                  <a:pt x="2477074" y="1216897"/>
                  <a:pt x="2471576" y="1196013"/>
                </a:cubicBezTo>
                <a:cubicBezTo>
                  <a:pt x="2545805" y="1147075"/>
                  <a:pt x="2573298" y="1093150"/>
                  <a:pt x="2671240" y="1046395"/>
                </a:cubicBezTo>
                <a:cubicBezTo>
                  <a:pt x="2693921" y="1014912"/>
                  <a:pt x="2676738" y="980001"/>
                  <a:pt x="2687735" y="947272"/>
                </a:cubicBezTo>
                <a:cubicBezTo>
                  <a:pt x="2641341" y="968468"/>
                  <a:pt x="2652682" y="904257"/>
                  <a:pt x="2690485" y="946025"/>
                </a:cubicBezTo>
                <a:cubicBezTo>
                  <a:pt x="2720039" y="938233"/>
                  <a:pt x="2746501" y="947896"/>
                  <a:pt x="2779148" y="921401"/>
                </a:cubicBezTo>
                <a:cubicBezTo>
                  <a:pt x="2809390" y="893659"/>
                  <a:pt x="2747531" y="908309"/>
                  <a:pt x="2741689" y="883996"/>
                </a:cubicBezTo>
                <a:cubicBezTo>
                  <a:pt x="2779148" y="896153"/>
                  <a:pt x="2811795" y="839422"/>
                  <a:pt x="2848222" y="835370"/>
                </a:cubicBezTo>
                <a:cubicBezTo>
                  <a:pt x="2857845" y="834435"/>
                  <a:pt x="2876059" y="863735"/>
                  <a:pt x="2888087" y="856566"/>
                </a:cubicBezTo>
                <a:cubicBezTo>
                  <a:pt x="2898740" y="842851"/>
                  <a:pt x="2946508" y="832877"/>
                  <a:pt x="2944103" y="817915"/>
                </a:cubicBezTo>
                <a:cubicBezTo>
                  <a:pt x="2913174" y="834747"/>
                  <a:pt x="2881901" y="851267"/>
                  <a:pt x="2858532" y="824460"/>
                </a:cubicBezTo>
                <a:cubicBezTo>
                  <a:pt x="2890492" y="794225"/>
                  <a:pt x="2916954" y="800459"/>
                  <a:pt x="2941697" y="813863"/>
                </a:cubicBezTo>
                <a:cubicBezTo>
                  <a:pt x="2941010" y="812616"/>
                  <a:pt x="2941010" y="811681"/>
                  <a:pt x="2939635" y="810746"/>
                </a:cubicBezTo>
                <a:cubicBezTo>
                  <a:pt x="2973314" y="788614"/>
                  <a:pt x="3024175" y="768354"/>
                  <a:pt x="3027268" y="743105"/>
                </a:cubicBezTo>
                <a:cubicBezTo>
                  <a:pt x="3087407" y="731572"/>
                  <a:pt x="3147203" y="720351"/>
                  <a:pt x="3209749" y="693856"/>
                </a:cubicBezTo>
                <a:cubicBezTo>
                  <a:pt x="3242396" y="680141"/>
                  <a:pt x="3160606" y="654893"/>
                  <a:pt x="3217997" y="643671"/>
                </a:cubicBezTo>
                <a:cubicBezTo>
                  <a:pt x="3227275" y="653334"/>
                  <a:pt x="3236898" y="662374"/>
                  <a:pt x="3246176" y="672037"/>
                </a:cubicBezTo>
                <a:cubicBezTo>
                  <a:pt x="3261985" y="637749"/>
                  <a:pt x="3332434" y="632138"/>
                  <a:pt x="3367143" y="599409"/>
                </a:cubicBezTo>
                <a:cubicBezTo>
                  <a:pt x="3391199" y="576655"/>
                  <a:pt x="3385013" y="558888"/>
                  <a:pt x="3400134" y="534886"/>
                </a:cubicBezTo>
                <a:cubicBezTo>
                  <a:pt x="3445497" y="501534"/>
                  <a:pt x="3477113" y="552342"/>
                  <a:pt x="3519383" y="538315"/>
                </a:cubicBezTo>
                <a:cubicBezTo>
                  <a:pt x="3515603" y="586006"/>
                  <a:pt x="3460618" y="590058"/>
                  <a:pt x="3407351" y="620294"/>
                </a:cubicBezTo>
                <a:cubicBezTo>
                  <a:pt x="3426252" y="633073"/>
                  <a:pt x="3439311" y="625281"/>
                  <a:pt x="3462336" y="617488"/>
                </a:cubicBezTo>
                <a:cubicBezTo>
                  <a:pt x="3482612" y="610631"/>
                  <a:pt x="3492578" y="608137"/>
                  <a:pt x="3520070" y="597851"/>
                </a:cubicBezTo>
                <a:cubicBezTo>
                  <a:pt x="3557872" y="583824"/>
                  <a:pt x="3620074" y="562316"/>
                  <a:pt x="3662688" y="527405"/>
                </a:cubicBezTo>
                <a:cubicBezTo>
                  <a:pt x="3639319" y="492806"/>
                  <a:pt x="3611139" y="488442"/>
                  <a:pt x="3585365" y="468805"/>
                </a:cubicBezTo>
                <a:cubicBezTo>
                  <a:pt x="3617669" y="457583"/>
                  <a:pt x="3696710" y="452596"/>
                  <a:pt x="3669904" y="417685"/>
                </a:cubicBezTo>
                <a:cubicBezTo>
                  <a:pt x="3652378" y="400541"/>
                  <a:pt x="3634508" y="432959"/>
                  <a:pt x="3612170" y="437634"/>
                </a:cubicBezTo>
                <a:cubicBezTo>
                  <a:pt x="3599799" y="440128"/>
                  <a:pt x="3574712" y="418932"/>
                  <a:pt x="3557185" y="440440"/>
                </a:cubicBezTo>
                <a:cubicBezTo>
                  <a:pt x="3540690" y="419555"/>
                  <a:pt x="3567839" y="399295"/>
                  <a:pt x="3587083" y="392749"/>
                </a:cubicBezTo>
                <a:cubicBezTo>
                  <a:pt x="3588114" y="392437"/>
                  <a:pt x="3615950" y="388073"/>
                  <a:pt x="3608390" y="394619"/>
                </a:cubicBezTo>
                <a:cubicBezTo>
                  <a:pt x="3627635" y="377787"/>
                  <a:pt x="3622136" y="353162"/>
                  <a:pt x="3650316" y="339447"/>
                </a:cubicBezTo>
                <a:cubicBezTo>
                  <a:pt x="3681245" y="325732"/>
                  <a:pt x="3637257" y="304225"/>
                  <a:pt x="3658907" y="289574"/>
                </a:cubicBezTo>
                <a:cubicBezTo>
                  <a:pt x="3648941" y="283964"/>
                  <a:pt x="3640006" y="270872"/>
                  <a:pt x="3628322" y="277730"/>
                </a:cubicBezTo>
                <a:cubicBezTo>
                  <a:pt x="3621793" y="270249"/>
                  <a:pt x="3620762" y="267443"/>
                  <a:pt x="3630728" y="261209"/>
                </a:cubicBezTo>
                <a:cubicBezTo>
                  <a:pt x="3647567" y="250300"/>
                  <a:pt x="3652034" y="274924"/>
                  <a:pt x="3661657" y="272742"/>
                </a:cubicBezTo>
                <a:cubicBezTo>
                  <a:pt x="3668530" y="271184"/>
                  <a:pt x="3685369" y="248117"/>
                  <a:pt x="3676778" y="248741"/>
                </a:cubicBezTo>
                <a:cubicBezTo>
                  <a:pt x="3707363" y="246871"/>
                  <a:pt x="3725577" y="260897"/>
                  <a:pt x="3750320" y="264950"/>
                </a:cubicBezTo>
                <a:cubicBezTo>
                  <a:pt x="3757537" y="245624"/>
                  <a:pt x="3749976" y="225051"/>
                  <a:pt x="3749289" y="205102"/>
                </a:cubicBezTo>
                <a:cubicBezTo>
                  <a:pt x="3766815" y="182659"/>
                  <a:pt x="3788466" y="204790"/>
                  <a:pt x="3816646" y="195128"/>
                </a:cubicBezTo>
                <a:cubicBezTo>
                  <a:pt x="3832797" y="189205"/>
                  <a:pt x="3847231" y="169256"/>
                  <a:pt x="3864757" y="166139"/>
                </a:cubicBezTo>
                <a:cubicBezTo>
                  <a:pt x="3873693" y="164269"/>
                  <a:pt x="3893281" y="195751"/>
                  <a:pt x="3907714" y="170503"/>
                </a:cubicBezTo>
                <a:cubicBezTo>
                  <a:pt x="3959607" y="202297"/>
                  <a:pt x="3971291" y="132163"/>
                  <a:pt x="3907714" y="170503"/>
                </a:cubicBezTo>
                <a:cubicBezTo>
                  <a:pt x="3895687" y="143696"/>
                  <a:pt x="3933489" y="122189"/>
                  <a:pt x="3909433" y="94135"/>
                </a:cubicBezTo>
                <a:cubicBezTo>
                  <a:pt x="3966480" y="59536"/>
                  <a:pt x="4011155" y="97252"/>
                  <a:pt x="4062703" y="92888"/>
                </a:cubicBezTo>
                <a:cubicBezTo>
                  <a:pt x="4074731" y="105357"/>
                  <a:pt x="4049988" y="114084"/>
                  <a:pt x="4057205" y="126241"/>
                </a:cubicBezTo>
                <a:cubicBezTo>
                  <a:pt x="4061329" y="141514"/>
                  <a:pt x="4085385" y="119072"/>
                  <a:pt x="4090883" y="120942"/>
                </a:cubicBezTo>
                <a:cubicBezTo>
                  <a:pt x="4123187" y="132787"/>
                  <a:pt x="4142432" y="181101"/>
                  <a:pt x="4183327" y="155541"/>
                </a:cubicBezTo>
                <a:cubicBezTo>
                  <a:pt x="4222847" y="142449"/>
                  <a:pt x="4188825" y="122189"/>
                  <a:pt x="4212881" y="107850"/>
                </a:cubicBezTo>
                <a:cubicBezTo>
                  <a:pt x="4190887" y="85407"/>
                  <a:pt x="4164426" y="92888"/>
                  <a:pt x="4144494" y="58601"/>
                </a:cubicBezTo>
                <a:cubicBezTo>
                  <a:pt x="4155834" y="46132"/>
                  <a:pt x="4179547" y="66082"/>
                  <a:pt x="4187451" y="62965"/>
                </a:cubicBezTo>
                <a:cubicBezTo>
                  <a:pt x="4210819" y="53302"/>
                  <a:pt x="4204977" y="21820"/>
                  <a:pt x="4221816" y="18703"/>
                </a:cubicBezTo>
                <a:close/>
                <a:moveTo>
                  <a:pt x="4524577" y="0"/>
                </a:moveTo>
                <a:cubicBezTo>
                  <a:pt x="4533169" y="9351"/>
                  <a:pt x="4517017" y="16209"/>
                  <a:pt x="4509800" y="24001"/>
                </a:cubicBezTo>
                <a:cubicBezTo>
                  <a:pt x="4500865" y="14650"/>
                  <a:pt x="4517017" y="7793"/>
                  <a:pt x="4524577" y="0"/>
                </a:cubicBez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049092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2" name="Picture Placeholder 11"/>
          <p:cNvSpPr>
            <a:spLocks noGrp="1"/>
          </p:cNvSpPr>
          <p:nvPr>
            <p:ph type="pic" sz="quarter" idx="20"/>
          </p:nvPr>
        </p:nvSpPr>
        <p:spPr>
          <a:xfrm>
            <a:off x="10813250" y="3544144"/>
            <a:ext cx="2333343" cy="2335538"/>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13" name="Picture Placeholder 12"/>
          <p:cNvSpPr>
            <a:spLocks noGrp="1"/>
          </p:cNvSpPr>
          <p:nvPr>
            <p:ph type="pic" sz="quarter" idx="21"/>
          </p:nvPr>
        </p:nvSpPr>
        <p:spPr>
          <a:xfrm>
            <a:off x="13652219" y="3544144"/>
            <a:ext cx="2333343" cy="2335538"/>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14" name="Picture Placeholder 13"/>
          <p:cNvSpPr>
            <a:spLocks noGrp="1"/>
          </p:cNvSpPr>
          <p:nvPr>
            <p:ph type="pic" sz="quarter" idx="22"/>
          </p:nvPr>
        </p:nvSpPr>
        <p:spPr>
          <a:xfrm>
            <a:off x="10813250" y="6444824"/>
            <a:ext cx="2333343" cy="2335538"/>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15" name="Picture Placeholder 14"/>
          <p:cNvSpPr>
            <a:spLocks noGrp="1"/>
          </p:cNvSpPr>
          <p:nvPr>
            <p:ph type="pic" sz="quarter" idx="23"/>
          </p:nvPr>
        </p:nvSpPr>
        <p:spPr>
          <a:xfrm>
            <a:off x="13652219" y="6444824"/>
            <a:ext cx="2333343" cy="2335538"/>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solidFill>
                  <a:schemeClr val="bg1"/>
                </a:solidFill>
              </a:defRPr>
            </a:lvl1pPr>
          </a:lstStyle>
          <a:p>
            <a:endParaRPr lang="id-ID" dirty="0"/>
          </a:p>
        </p:txBody>
      </p:sp>
      <p:sp>
        <p:nvSpPr>
          <p:cNvPr id="16" name="Picture Placeholder 15"/>
          <p:cNvSpPr>
            <a:spLocks noGrp="1"/>
          </p:cNvSpPr>
          <p:nvPr>
            <p:ph type="pic" sz="quarter" idx="24"/>
          </p:nvPr>
        </p:nvSpPr>
        <p:spPr>
          <a:xfrm>
            <a:off x="5135943" y="6444824"/>
            <a:ext cx="2333343" cy="2335538"/>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17" name="Picture Placeholder 16"/>
          <p:cNvSpPr>
            <a:spLocks noGrp="1"/>
          </p:cNvSpPr>
          <p:nvPr>
            <p:ph type="pic" sz="quarter" idx="25"/>
          </p:nvPr>
        </p:nvSpPr>
        <p:spPr>
          <a:xfrm>
            <a:off x="7974912" y="6444824"/>
            <a:ext cx="2333343" cy="2335538"/>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
        <p:nvSpPr>
          <p:cNvPr id="18" name="Picture Placeholder 17"/>
          <p:cNvSpPr>
            <a:spLocks noGrp="1"/>
          </p:cNvSpPr>
          <p:nvPr>
            <p:ph type="pic" sz="quarter" idx="26"/>
          </p:nvPr>
        </p:nvSpPr>
        <p:spPr>
          <a:xfrm>
            <a:off x="2296974" y="6444824"/>
            <a:ext cx="2333343" cy="2335538"/>
          </a:xfrm>
          <a:custGeom>
            <a:avLst/>
            <a:gdLst>
              <a:gd name="connsiteX0" fmla="*/ 0 w 1555562"/>
              <a:gd name="connsiteY0" fmla="*/ 0 h 1557025"/>
              <a:gd name="connsiteX1" fmla="*/ 1555562 w 1555562"/>
              <a:gd name="connsiteY1" fmla="*/ 0 h 1557025"/>
              <a:gd name="connsiteX2" fmla="*/ 1555562 w 1555562"/>
              <a:gd name="connsiteY2" fmla="*/ 1557025 h 1557025"/>
              <a:gd name="connsiteX3" fmla="*/ 0 w 1555562"/>
              <a:gd name="connsiteY3" fmla="*/ 1557025 h 1557025"/>
            </a:gdLst>
            <a:ahLst/>
            <a:cxnLst>
              <a:cxn ang="0">
                <a:pos x="connsiteX0" y="connsiteY0"/>
              </a:cxn>
              <a:cxn ang="0">
                <a:pos x="connsiteX1" y="connsiteY1"/>
              </a:cxn>
              <a:cxn ang="0">
                <a:pos x="connsiteX2" y="connsiteY2"/>
              </a:cxn>
              <a:cxn ang="0">
                <a:pos x="connsiteX3" y="connsiteY3"/>
              </a:cxn>
            </a:cxnLst>
            <a:rect l="l" t="t" r="r" b="b"/>
            <a:pathLst>
              <a:path w="1555562" h="1557025">
                <a:moveTo>
                  <a:pt x="0" y="0"/>
                </a:moveTo>
                <a:lnTo>
                  <a:pt x="1555562" y="0"/>
                </a:lnTo>
                <a:lnTo>
                  <a:pt x="1555562" y="1557025"/>
                </a:lnTo>
                <a:lnTo>
                  <a:pt x="0" y="1557025"/>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775524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10" name="Picture Placeholder 9"/>
          <p:cNvSpPr>
            <a:spLocks noGrp="1"/>
          </p:cNvSpPr>
          <p:nvPr>
            <p:ph type="pic" sz="quarter" idx="20"/>
          </p:nvPr>
        </p:nvSpPr>
        <p:spPr>
          <a:xfrm>
            <a:off x="5952037" y="3284"/>
            <a:ext cx="12333686" cy="10289958"/>
          </a:xfrm>
          <a:custGeom>
            <a:avLst/>
            <a:gdLst>
              <a:gd name="connsiteX0" fmla="*/ 0 w 8438357"/>
              <a:gd name="connsiteY0" fmla="*/ 0 h 6917122"/>
              <a:gd name="connsiteX1" fmla="*/ 8438357 w 8438357"/>
              <a:gd name="connsiteY1" fmla="*/ 0 h 6917122"/>
              <a:gd name="connsiteX2" fmla="*/ 8438357 w 8438357"/>
              <a:gd name="connsiteY2" fmla="*/ 6917122 h 6917122"/>
              <a:gd name="connsiteX3" fmla="*/ 2647925 w 8438357"/>
              <a:gd name="connsiteY3" fmla="*/ 6917122 h 6917122"/>
              <a:gd name="connsiteX0" fmla="*/ 0 w 8438357"/>
              <a:gd name="connsiteY0" fmla="*/ 0 h 6917122"/>
              <a:gd name="connsiteX1" fmla="*/ 8228807 w 8438357"/>
              <a:gd name="connsiteY1" fmla="*/ 31750 h 6917122"/>
              <a:gd name="connsiteX2" fmla="*/ 8438357 w 8438357"/>
              <a:gd name="connsiteY2" fmla="*/ 6917122 h 6917122"/>
              <a:gd name="connsiteX3" fmla="*/ 2647925 w 8438357"/>
              <a:gd name="connsiteY3" fmla="*/ 6917122 h 6917122"/>
              <a:gd name="connsiteX4" fmla="*/ 0 w 8438357"/>
              <a:gd name="connsiteY4" fmla="*/ 0 h 6917122"/>
              <a:gd name="connsiteX0" fmla="*/ 0 w 8235157"/>
              <a:gd name="connsiteY0" fmla="*/ 0 h 6917122"/>
              <a:gd name="connsiteX1" fmla="*/ 8228807 w 8235157"/>
              <a:gd name="connsiteY1" fmla="*/ 31750 h 6917122"/>
              <a:gd name="connsiteX2" fmla="*/ 8235157 w 8235157"/>
              <a:gd name="connsiteY2" fmla="*/ 6885372 h 6917122"/>
              <a:gd name="connsiteX3" fmla="*/ 2647925 w 8235157"/>
              <a:gd name="connsiteY3" fmla="*/ 6917122 h 6917122"/>
              <a:gd name="connsiteX4" fmla="*/ 0 w 8235157"/>
              <a:gd name="connsiteY4" fmla="*/ 0 h 6917122"/>
              <a:gd name="connsiteX0" fmla="*/ 0 w 8235157"/>
              <a:gd name="connsiteY0" fmla="*/ 0 h 6891722"/>
              <a:gd name="connsiteX1" fmla="*/ 8228807 w 8235157"/>
              <a:gd name="connsiteY1" fmla="*/ 31750 h 6891722"/>
              <a:gd name="connsiteX2" fmla="*/ 8235157 w 8235157"/>
              <a:gd name="connsiteY2" fmla="*/ 6885372 h 6891722"/>
              <a:gd name="connsiteX3" fmla="*/ 2647925 w 8235157"/>
              <a:gd name="connsiteY3" fmla="*/ 6891722 h 6891722"/>
              <a:gd name="connsiteX4" fmla="*/ 0 w 8235157"/>
              <a:gd name="connsiteY4" fmla="*/ 0 h 6891722"/>
              <a:gd name="connsiteX0" fmla="*/ 0 w 8228807"/>
              <a:gd name="connsiteY0" fmla="*/ 0 h 6872672"/>
              <a:gd name="connsiteX1" fmla="*/ 8222457 w 8228807"/>
              <a:gd name="connsiteY1" fmla="*/ 12700 h 6872672"/>
              <a:gd name="connsiteX2" fmla="*/ 8228807 w 8228807"/>
              <a:gd name="connsiteY2" fmla="*/ 6866322 h 6872672"/>
              <a:gd name="connsiteX3" fmla="*/ 2641575 w 8228807"/>
              <a:gd name="connsiteY3" fmla="*/ 6872672 h 6872672"/>
              <a:gd name="connsiteX4" fmla="*/ 0 w 8228807"/>
              <a:gd name="connsiteY4" fmla="*/ 0 h 6872672"/>
              <a:gd name="connsiteX0" fmla="*/ 0 w 8222457"/>
              <a:gd name="connsiteY0" fmla="*/ 6350 h 6859972"/>
              <a:gd name="connsiteX1" fmla="*/ 8216107 w 8222457"/>
              <a:gd name="connsiteY1" fmla="*/ 0 h 6859972"/>
              <a:gd name="connsiteX2" fmla="*/ 8222457 w 8222457"/>
              <a:gd name="connsiteY2" fmla="*/ 6853622 h 6859972"/>
              <a:gd name="connsiteX3" fmla="*/ 2635225 w 8222457"/>
              <a:gd name="connsiteY3" fmla="*/ 6859972 h 6859972"/>
              <a:gd name="connsiteX4" fmla="*/ 0 w 8222457"/>
              <a:gd name="connsiteY4" fmla="*/ 6350 h 685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457" h="6859972">
                <a:moveTo>
                  <a:pt x="0" y="6350"/>
                </a:moveTo>
                <a:lnTo>
                  <a:pt x="8216107" y="0"/>
                </a:lnTo>
                <a:cubicBezTo>
                  <a:pt x="8218224" y="2284541"/>
                  <a:pt x="8220340" y="4569081"/>
                  <a:pt x="8222457" y="6853622"/>
                </a:cubicBezTo>
                <a:lnTo>
                  <a:pt x="2635225" y="6859972"/>
                </a:lnTo>
                <a:lnTo>
                  <a:pt x="0" y="6350"/>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114754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20" name="Picture Placeholder 19"/>
          <p:cNvSpPr>
            <a:spLocks noGrp="1"/>
          </p:cNvSpPr>
          <p:nvPr>
            <p:ph type="pic" sz="quarter" idx="20"/>
          </p:nvPr>
        </p:nvSpPr>
        <p:spPr>
          <a:xfrm>
            <a:off x="140126" y="2377499"/>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21" name="Picture Placeholder 20"/>
          <p:cNvSpPr>
            <a:spLocks noGrp="1"/>
          </p:cNvSpPr>
          <p:nvPr>
            <p:ph type="pic" sz="quarter" idx="21"/>
          </p:nvPr>
        </p:nvSpPr>
        <p:spPr>
          <a:xfrm>
            <a:off x="3767157" y="2377499"/>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22" name="Picture Placeholder 21"/>
          <p:cNvSpPr>
            <a:spLocks noGrp="1"/>
          </p:cNvSpPr>
          <p:nvPr>
            <p:ph type="pic" sz="quarter" idx="22"/>
          </p:nvPr>
        </p:nvSpPr>
        <p:spPr>
          <a:xfrm>
            <a:off x="140126" y="156562"/>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23" name="Picture Placeholder 22"/>
          <p:cNvSpPr>
            <a:spLocks noGrp="1"/>
          </p:cNvSpPr>
          <p:nvPr>
            <p:ph type="pic" sz="quarter" idx="23"/>
          </p:nvPr>
        </p:nvSpPr>
        <p:spPr>
          <a:xfrm>
            <a:off x="3767157" y="156562"/>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24" name="Picture Placeholder 23"/>
          <p:cNvSpPr>
            <a:spLocks noGrp="1"/>
          </p:cNvSpPr>
          <p:nvPr>
            <p:ph type="pic" sz="quarter" idx="24"/>
          </p:nvPr>
        </p:nvSpPr>
        <p:spPr>
          <a:xfrm>
            <a:off x="7402785" y="2377499"/>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25" name="Picture Placeholder 24"/>
          <p:cNvSpPr>
            <a:spLocks noGrp="1"/>
          </p:cNvSpPr>
          <p:nvPr>
            <p:ph type="pic" sz="quarter" idx="25"/>
          </p:nvPr>
        </p:nvSpPr>
        <p:spPr>
          <a:xfrm>
            <a:off x="11029817" y="2377499"/>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26" name="Picture Placeholder 25"/>
          <p:cNvSpPr>
            <a:spLocks noGrp="1"/>
          </p:cNvSpPr>
          <p:nvPr>
            <p:ph type="pic" sz="quarter" idx="26"/>
          </p:nvPr>
        </p:nvSpPr>
        <p:spPr>
          <a:xfrm>
            <a:off x="7402785" y="156562"/>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27" name="Picture Placeholder 26"/>
          <p:cNvSpPr>
            <a:spLocks noGrp="1"/>
          </p:cNvSpPr>
          <p:nvPr>
            <p:ph type="pic" sz="quarter" idx="27"/>
          </p:nvPr>
        </p:nvSpPr>
        <p:spPr>
          <a:xfrm>
            <a:off x="11029817" y="156562"/>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29" name="Picture Placeholder 28"/>
          <p:cNvSpPr>
            <a:spLocks noGrp="1"/>
          </p:cNvSpPr>
          <p:nvPr>
            <p:ph type="pic" sz="quarter" idx="28"/>
          </p:nvPr>
        </p:nvSpPr>
        <p:spPr>
          <a:xfrm>
            <a:off x="14660532" y="2377499"/>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30" name="Picture Placeholder 29"/>
          <p:cNvSpPr>
            <a:spLocks noGrp="1"/>
          </p:cNvSpPr>
          <p:nvPr>
            <p:ph type="pic" sz="quarter" idx="29"/>
          </p:nvPr>
        </p:nvSpPr>
        <p:spPr>
          <a:xfrm>
            <a:off x="14660532" y="156562"/>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31" name="Picture Placeholder 30"/>
          <p:cNvSpPr>
            <a:spLocks noGrp="1"/>
          </p:cNvSpPr>
          <p:nvPr>
            <p:ph type="pic" sz="quarter" idx="30"/>
          </p:nvPr>
        </p:nvSpPr>
        <p:spPr>
          <a:xfrm>
            <a:off x="140126" y="8011277"/>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32" name="Picture Placeholder 31"/>
          <p:cNvSpPr>
            <a:spLocks noGrp="1"/>
          </p:cNvSpPr>
          <p:nvPr>
            <p:ph type="pic" sz="quarter" idx="31"/>
          </p:nvPr>
        </p:nvSpPr>
        <p:spPr>
          <a:xfrm>
            <a:off x="3767157" y="8011277"/>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33" name="Picture Placeholder 32"/>
          <p:cNvSpPr>
            <a:spLocks noGrp="1"/>
          </p:cNvSpPr>
          <p:nvPr>
            <p:ph type="pic" sz="quarter" idx="32"/>
          </p:nvPr>
        </p:nvSpPr>
        <p:spPr>
          <a:xfrm>
            <a:off x="7402785" y="8011277"/>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34" name="Picture Placeholder 33"/>
          <p:cNvSpPr>
            <a:spLocks noGrp="1"/>
          </p:cNvSpPr>
          <p:nvPr>
            <p:ph type="pic" sz="quarter" idx="33"/>
          </p:nvPr>
        </p:nvSpPr>
        <p:spPr>
          <a:xfrm>
            <a:off x="11029817" y="8011277"/>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
        <p:nvSpPr>
          <p:cNvPr id="35" name="Picture Placeholder 34"/>
          <p:cNvSpPr>
            <a:spLocks noGrp="1"/>
          </p:cNvSpPr>
          <p:nvPr>
            <p:ph type="pic" sz="quarter" idx="34"/>
          </p:nvPr>
        </p:nvSpPr>
        <p:spPr>
          <a:xfrm>
            <a:off x="14660532" y="8011277"/>
            <a:ext cx="3487422" cy="2070905"/>
          </a:xfrm>
          <a:custGeom>
            <a:avLst/>
            <a:gdLst>
              <a:gd name="connsiteX0" fmla="*/ 0 w 2324948"/>
              <a:gd name="connsiteY0" fmla="*/ 0 h 1380603"/>
              <a:gd name="connsiteX1" fmla="*/ 2324948 w 2324948"/>
              <a:gd name="connsiteY1" fmla="*/ 0 h 1380603"/>
              <a:gd name="connsiteX2" fmla="*/ 2324948 w 2324948"/>
              <a:gd name="connsiteY2" fmla="*/ 1380603 h 1380603"/>
              <a:gd name="connsiteX3" fmla="*/ 0 w 2324948"/>
              <a:gd name="connsiteY3" fmla="*/ 1380603 h 1380603"/>
            </a:gdLst>
            <a:ahLst/>
            <a:cxnLst>
              <a:cxn ang="0">
                <a:pos x="connsiteX0" y="connsiteY0"/>
              </a:cxn>
              <a:cxn ang="0">
                <a:pos x="connsiteX1" y="connsiteY1"/>
              </a:cxn>
              <a:cxn ang="0">
                <a:pos x="connsiteX2" y="connsiteY2"/>
              </a:cxn>
              <a:cxn ang="0">
                <a:pos x="connsiteX3" y="connsiteY3"/>
              </a:cxn>
            </a:cxnLst>
            <a:rect l="l" t="t" r="r" b="b"/>
            <a:pathLst>
              <a:path w="2324948" h="1380603">
                <a:moveTo>
                  <a:pt x="0" y="0"/>
                </a:moveTo>
                <a:lnTo>
                  <a:pt x="2324948" y="0"/>
                </a:lnTo>
                <a:lnTo>
                  <a:pt x="2324948" y="1380603"/>
                </a:lnTo>
                <a:lnTo>
                  <a:pt x="0" y="1380603"/>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790226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8" name="Picture Placeholder 17"/>
          <p:cNvSpPr>
            <a:spLocks noGrp="1"/>
          </p:cNvSpPr>
          <p:nvPr>
            <p:ph type="pic" sz="quarter" idx="21"/>
          </p:nvPr>
        </p:nvSpPr>
        <p:spPr>
          <a:xfrm>
            <a:off x="507658" y="541672"/>
            <a:ext cx="9231815" cy="7971338"/>
          </a:xfrm>
          <a:custGeom>
            <a:avLst/>
            <a:gdLst>
              <a:gd name="connsiteX0" fmla="*/ 678932 w 6154543"/>
              <a:gd name="connsiteY0" fmla="*/ 5222670 h 5314225"/>
              <a:gd name="connsiteX1" fmla="*/ 661219 w 6154543"/>
              <a:gd name="connsiteY1" fmla="*/ 5240400 h 5314225"/>
              <a:gd name="connsiteX2" fmla="*/ 672933 w 6154543"/>
              <a:gd name="connsiteY2" fmla="*/ 5246064 h 5314225"/>
              <a:gd name="connsiteX3" fmla="*/ 690360 w 6154543"/>
              <a:gd name="connsiteY3" fmla="*/ 5228087 h 5314225"/>
              <a:gd name="connsiteX4" fmla="*/ 678932 w 6154543"/>
              <a:gd name="connsiteY4" fmla="*/ 5222670 h 5314225"/>
              <a:gd name="connsiteX5" fmla="*/ 1006909 w 6154543"/>
              <a:gd name="connsiteY5" fmla="*/ 5219715 h 5314225"/>
              <a:gd name="connsiteX6" fmla="*/ 974626 w 6154543"/>
              <a:gd name="connsiteY6" fmla="*/ 5243355 h 5314225"/>
              <a:gd name="connsiteX7" fmla="*/ 1006909 w 6154543"/>
              <a:gd name="connsiteY7" fmla="*/ 5219715 h 5314225"/>
              <a:gd name="connsiteX8" fmla="*/ 630364 w 6154543"/>
              <a:gd name="connsiteY8" fmla="*/ 5207648 h 5314225"/>
              <a:gd name="connsiteX9" fmla="*/ 631793 w 6154543"/>
              <a:gd name="connsiteY9" fmla="*/ 5209618 h 5314225"/>
              <a:gd name="connsiteX10" fmla="*/ 617222 w 6154543"/>
              <a:gd name="connsiteY10" fmla="*/ 5215775 h 5314225"/>
              <a:gd name="connsiteX11" fmla="*/ 630364 w 6154543"/>
              <a:gd name="connsiteY11" fmla="*/ 5207648 h 5314225"/>
              <a:gd name="connsiteX12" fmla="*/ 653506 w 6154543"/>
              <a:gd name="connsiteY12" fmla="*/ 5183762 h 5314225"/>
              <a:gd name="connsiteX13" fmla="*/ 635792 w 6154543"/>
              <a:gd name="connsiteY13" fmla="*/ 5201492 h 5314225"/>
              <a:gd name="connsiteX14" fmla="*/ 653506 w 6154543"/>
              <a:gd name="connsiteY14" fmla="*/ 5183762 h 5314225"/>
              <a:gd name="connsiteX15" fmla="*/ 894917 w 6154543"/>
              <a:gd name="connsiteY15" fmla="*/ 5167756 h 5314225"/>
              <a:gd name="connsiteX16" fmla="*/ 888632 w 6154543"/>
              <a:gd name="connsiteY16" fmla="*/ 5217006 h 5314225"/>
              <a:gd name="connsiteX17" fmla="*/ 841778 w 6154543"/>
              <a:gd name="connsiteY17" fmla="*/ 5221192 h 5314225"/>
              <a:gd name="connsiteX18" fmla="*/ 894917 w 6154543"/>
              <a:gd name="connsiteY18" fmla="*/ 5167756 h 5314225"/>
              <a:gd name="connsiteX19" fmla="*/ 1024908 w 6154543"/>
              <a:gd name="connsiteY19" fmla="*/ 5164308 h 5314225"/>
              <a:gd name="connsiteX20" fmla="*/ 1032907 w 6154543"/>
              <a:gd name="connsiteY20" fmla="*/ 5164308 h 5314225"/>
              <a:gd name="connsiteX21" fmla="*/ 1035478 w 6154543"/>
              <a:gd name="connsiteY21" fmla="*/ 5178837 h 5314225"/>
              <a:gd name="connsiteX22" fmla="*/ 994338 w 6154543"/>
              <a:gd name="connsiteY22" fmla="*/ 5211588 h 5314225"/>
              <a:gd name="connsiteX23" fmla="*/ 1024908 w 6154543"/>
              <a:gd name="connsiteY23" fmla="*/ 5164308 h 5314225"/>
              <a:gd name="connsiteX24" fmla="*/ 828636 w 6154543"/>
              <a:gd name="connsiteY24" fmla="*/ 5148055 h 5314225"/>
              <a:gd name="connsiteX25" fmla="*/ 816351 w 6154543"/>
              <a:gd name="connsiteY25" fmla="*/ 5194351 h 5314225"/>
              <a:gd name="connsiteX26" fmla="*/ 824922 w 6154543"/>
              <a:gd name="connsiteY26" fmla="*/ 5211588 h 5314225"/>
              <a:gd name="connsiteX27" fmla="*/ 748070 w 6154543"/>
              <a:gd name="connsiteY27" fmla="*/ 5280046 h 5314225"/>
              <a:gd name="connsiteX28" fmla="*/ 712930 w 6154543"/>
              <a:gd name="connsiteY28" fmla="*/ 5289650 h 5314225"/>
              <a:gd name="connsiteX29" fmla="*/ 680646 w 6154543"/>
              <a:gd name="connsiteY29" fmla="*/ 5313783 h 5314225"/>
              <a:gd name="connsiteX30" fmla="*/ 798924 w 6154543"/>
              <a:gd name="connsiteY30" fmla="*/ 5186224 h 5314225"/>
              <a:gd name="connsiteX31" fmla="*/ 828636 w 6154543"/>
              <a:gd name="connsiteY31" fmla="*/ 5148055 h 5314225"/>
              <a:gd name="connsiteX32" fmla="*/ 1183754 w 6154543"/>
              <a:gd name="connsiteY32" fmla="*/ 5132049 h 5314225"/>
              <a:gd name="connsiteX33" fmla="*/ 1182896 w 6154543"/>
              <a:gd name="connsiteY33" fmla="*/ 5144608 h 5314225"/>
              <a:gd name="connsiteX34" fmla="*/ 1147470 w 6154543"/>
              <a:gd name="connsiteY34" fmla="*/ 5154212 h 5314225"/>
              <a:gd name="connsiteX35" fmla="*/ 1183754 w 6154543"/>
              <a:gd name="connsiteY35" fmla="*/ 5132049 h 5314225"/>
              <a:gd name="connsiteX36" fmla="*/ 904916 w 6154543"/>
              <a:gd name="connsiteY36" fmla="*/ 5108655 h 5314225"/>
              <a:gd name="connsiteX37" fmla="*/ 910344 w 6154543"/>
              <a:gd name="connsiteY37" fmla="*/ 5108655 h 5314225"/>
              <a:gd name="connsiteX38" fmla="*/ 898631 w 6154543"/>
              <a:gd name="connsiteY38" fmla="*/ 5129340 h 5314225"/>
              <a:gd name="connsiteX39" fmla="*/ 904916 w 6154543"/>
              <a:gd name="connsiteY39" fmla="*/ 5108655 h 5314225"/>
              <a:gd name="connsiteX40" fmla="*/ 678932 w 6154543"/>
              <a:gd name="connsiteY40" fmla="*/ 5104469 h 5314225"/>
              <a:gd name="connsiteX41" fmla="*/ 670076 w 6154543"/>
              <a:gd name="connsiteY41" fmla="*/ 5113334 h 5314225"/>
              <a:gd name="connsiteX42" fmla="*/ 678932 w 6154543"/>
              <a:gd name="connsiteY42" fmla="*/ 5104469 h 5314225"/>
              <a:gd name="connsiteX43" fmla="*/ 1238035 w 6154543"/>
              <a:gd name="connsiteY43" fmla="*/ 5104223 h 5314225"/>
              <a:gd name="connsiteX44" fmla="*/ 1249463 w 6154543"/>
              <a:gd name="connsiteY44" fmla="*/ 5109640 h 5314225"/>
              <a:gd name="connsiteX45" fmla="*/ 1237464 w 6154543"/>
              <a:gd name="connsiteY45" fmla="*/ 5130079 h 5314225"/>
              <a:gd name="connsiteX46" fmla="*/ 1193753 w 6154543"/>
              <a:gd name="connsiteY46" fmla="*/ 5148548 h 5314225"/>
              <a:gd name="connsiteX47" fmla="*/ 1238035 w 6154543"/>
              <a:gd name="connsiteY47" fmla="*/ 5104223 h 5314225"/>
              <a:gd name="connsiteX48" fmla="*/ 1188039 w 6154543"/>
              <a:gd name="connsiteY48" fmla="*/ 5096589 h 5314225"/>
              <a:gd name="connsiteX49" fmla="*/ 1184896 w 6154543"/>
              <a:gd name="connsiteY49" fmla="*/ 5108409 h 5314225"/>
              <a:gd name="connsiteX50" fmla="*/ 1188039 w 6154543"/>
              <a:gd name="connsiteY50" fmla="*/ 5096589 h 5314225"/>
              <a:gd name="connsiteX51" fmla="*/ 1266890 w 6154543"/>
              <a:gd name="connsiteY51" fmla="*/ 5069009 h 5314225"/>
              <a:gd name="connsiteX52" fmla="*/ 1271747 w 6154543"/>
              <a:gd name="connsiteY52" fmla="*/ 5069255 h 5314225"/>
              <a:gd name="connsiteX53" fmla="*/ 1266890 w 6154543"/>
              <a:gd name="connsiteY53" fmla="*/ 5069009 h 5314225"/>
              <a:gd name="connsiteX54" fmla="*/ 1282318 w 6154543"/>
              <a:gd name="connsiteY54" fmla="*/ 5064576 h 5314225"/>
              <a:gd name="connsiteX55" fmla="*/ 1274604 w 6154543"/>
              <a:gd name="connsiteY55" fmla="*/ 5068516 h 5314225"/>
              <a:gd name="connsiteX56" fmla="*/ 1282318 w 6154543"/>
              <a:gd name="connsiteY56" fmla="*/ 5064576 h 5314225"/>
              <a:gd name="connsiteX57" fmla="*/ 917487 w 6154543"/>
              <a:gd name="connsiteY57" fmla="*/ 5049062 h 5314225"/>
              <a:gd name="connsiteX58" fmla="*/ 893774 w 6154543"/>
              <a:gd name="connsiteY58" fmla="*/ 5064083 h 5314225"/>
              <a:gd name="connsiteX59" fmla="*/ 917487 w 6154543"/>
              <a:gd name="connsiteY59" fmla="*/ 5049062 h 5314225"/>
              <a:gd name="connsiteX60" fmla="*/ 1384597 w 6154543"/>
              <a:gd name="connsiteY60" fmla="*/ 4977649 h 5314225"/>
              <a:gd name="connsiteX61" fmla="*/ 1360884 w 6154543"/>
              <a:gd name="connsiteY61" fmla="*/ 4992424 h 5314225"/>
              <a:gd name="connsiteX62" fmla="*/ 1384597 w 6154543"/>
              <a:gd name="connsiteY62" fmla="*/ 4977649 h 5314225"/>
              <a:gd name="connsiteX63" fmla="*/ 616937 w 6154543"/>
              <a:gd name="connsiteY63" fmla="*/ 4973216 h 5314225"/>
              <a:gd name="connsiteX64" fmla="*/ 604366 w 6154543"/>
              <a:gd name="connsiteY64" fmla="*/ 4988977 h 5314225"/>
              <a:gd name="connsiteX65" fmla="*/ 604080 w 6154543"/>
              <a:gd name="connsiteY65" fmla="*/ 4989223 h 5314225"/>
              <a:gd name="connsiteX66" fmla="*/ 602652 w 6154543"/>
              <a:gd name="connsiteY66" fmla="*/ 4990947 h 5314225"/>
              <a:gd name="connsiteX67" fmla="*/ 616937 w 6154543"/>
              <a:gd name="connsiteY67" fmla="*/ 4973216 h 5314225"/>
              <a:gd name="connsiteX68" fmla="*/ 716930 w 6154543"/>
              <a:gd name="connsiteY68" fmla="*/ 4957210 h 5314225"/>
              <a:gd name="connsiteX69" fmla="*/ 709216 w 6154543"/>
              <a:gd name="connsiteY69" fmla="*/ 4961396 h 5314225"/>
              <a:gd name="connsiteX70" fmla="*/ 716930 w 6154543"/>
              <a:gd name="connsiteY70" fmla="*/ 4957210 h 5314225"/>
              <a:gd name="connsiteX71" fmla="*/ 1137757 w 6154543"/>
              <a:gd name="connsiteY71" fmla="*/ 4941942 h 5314225"/>
              <a:gd name="connsiteX72" fmla="*/ 1128615 w 6154543"/>
              <a:gd name="connsiteY72" fmla="*/ 4950808 h 5314225"/>
              <a:gd name="connsiteX73" fmla="*/ 1137757 w 6154543"/>
              <a:gd name="connsiteY73" fmla="*/ 4941942 h 5314225"/>
              <a:gd name="connsiteX74" fmla="*/ 465519 w 6154543"/>
              <a:gd name="connsiteY74" fmla="*/ 4937510 h 5314225"/>
              <a:gd name="connsiteX75" fmla="*/ 465519 w 6154543"/>
              <a:gd name="connsiteY75" fmla="*/ 4937510 h 5314225"/>
              <a:gd name="connsiteX76" fmla="*/ 1424879 w 6154543"/>
              <a:gd name="connsiteY76" fmla="*/ 4932585 h 5314225"/>
              <a:gd name="connsiteX77" fmla="*/ 1411452 w 6154543"/>
              <a:gd name="connsiteY77" fmla="*/ 4940711 h 5314225"/>
              <a:gd name="connsiteX78" fmla="*/ 1426308 w 6154543"/>
              <a:gd name="connsiteY78" fmla="*/ 4934555 h 5314225"/>
              <a:gd name="connsiteX79" fmla="*/ 1424879 w 6154543"/>
              <a:gd name="connsiteY79" fmla="*/ 4932585 h 5314225"/>
              <a:gd name="connsiteX80" fmla="*/ 453520 w 6154543"/>
              <a:gd name="connsiteY80" fmla="*/ 4917564 h 5314225"/>
              <a:gd name="connsiteX81" fmla="*/ 420951 w 6154543"/>
              <a:gd name="connsiteY81" fmla="*/ 4941696 h 5314225"/>
              <a:gd name="connsiteX82" fmla="*/ 453520 w 6154543"/>
              <a:gd name="connsiteY82" fmla="*/ 4917564 h 5314225"/>
              <a:gd name="connsiteX83" fmla="*/ 1351170 w 6154543"/>
              <a:gd name="connsiteY83" fmla="*/ 4898848 h 5314225"/>
              <a:gd name="connsiteX84" fmla="*/ 1324315 w 6154543"/>
              <a:gd name="connsiteY84" fmla="*/ 4925444 h 5314225"/>
              <a:gd name="connsiteX85" fmla="*/ 1336028 w 6154543"/>
              <a:gd name="connsiteY85" fmla="*/ 4930861 h 5314225"/>
              <a:gd name="connsiteX86" fmla="*/ 1351170 w 6154543"/>
              <a:gd name="connsiteY86" fmla="*/ 4898848 h 5314225"/>
              <a:gd name="connsiteX87" fmla="*/ 943199 w 6154543"/>
              <a:gd name="connsiteY87" fmla="*/ 4889245 h 5314225"/>
              <a:gd name="connsiteX88" fmla="*/ 889774 w 6154543"/>
              <a:gd name="connsiteY88" fmla="*/ 4942681 h 5314225"/>
              <a:gd name="connsiteX89" fmla="*/ 868633 w 6154543"/>
              <a:gd name="connsiteY89" fmla="*/ 4998088 h 5314225"/>
              <a:gd name="connsiteX90" fmla="*/ 943199 w 6154543"/>
              <a:gd name="connsiteY90" fmla="*/ 4889245 h 5314225"/>
              <a:gd name="connsiteX91" fmla="*/ 1438593 w 6154543"/>
              <a:gd name="connsiteY91" fmla="*/ 4887767 h 5314225"/>
              <a:gd name="connsiteX92" fmla="*/ 1400024 w 6154543"/>
              <a:gd name="connsiteY92" fmla="*/ 4935047 h 5314225"/>
              <a:gd name="connsiteX93" fmla="*/ 1438593 w 6154543"/>
              <a:gd name="connsiteY93" fmla="*/ 4887767 h 5314225"/>
              <a:gd name="connsiteX94" fmla="*/ 1487161 w 6154543"/>
              <a:gd name="connsiteY94" fmla="*/ 4843934 h 5314225"/>
              <a:gd name="connsiteX95" fmla="*/ 1474019 w 6154543"/>
              <a:gd name="connsiteY95" fmla="*/ 4852307 h 5314225"/>
              <a:gd name="connsiteX96" fmla="*/ 1488875 w 6154543"/>
              <a:gd name="connsiteY96" fmla="*/ 4845904 h 5314225"/>
              <a:gd name="connsiteX97" fmla="*/ 1487161 w 6154543"/>
              <a:gd name="connsiteY97" fmla="*/ 4843934 h 5314225"/>
              <a:gd name="connsiteX98" fmla="*/ 369526 w 6154543"/>
              <a:gd name="connsiteY98" fmla="*/ 4814630 h 5314225"/>
              <a:gd name="connsiteX99" fmla="*/ 360955 w 6154543"/>
              <a:gd name="connsiteY99" fmla="*/ 4823249 h 5314225"/>
              <a:gd name="connsiteX100" fmla="*/ 369526 w 6154543"/>
              <a:gd name="connsiteY100" fmla="*/ 4814630 h 5314225"/>
              <a:gd name="connsiteX101" fmla="*/ 851491 w 6154543"/>
              <a:gd name="connsiteY101" fmla="*/ 4810444 h 5314225"/>
              <a:gd name="connsiteX102" fmla="*/ 777211 w 6154543"/>
              <a:gd name="connsiteY102" fmla="*/ 4876193 h 5314225"/>
              <a:gd name="connsiteX103" fmla="*/ 859491 w 6154543"/>
              <a:gd name="connsiteY103" fmla="*/ 4810444 h 5314225"/>
              <a:gd name="connsiteX104" fmla="*/ 851491 w 6154543"/>
              <a:gd name="connsiteY104" fmla="*/ 4810444 h 5314225"/>
              <a:gd name="connsiteX105" fmla="*/ 1639435 w 6154543"/>
              <a:gd name="connsiteY105" fmla="*/ 4810198 h 5314225"/>
              <a:gd name="connsiteX106" fmla="*/ 1640864 w 6154543"/>
              <a:gd name="connsiteY106" fmla="*/ 4812168 h 5314225"/>
              <a:gd name="connsiteX107" fmla="*/ 1626294 w 6154543"/>
              <a:gd name="connsiteY107" fmla="*/ 4818324 h 5314225"/>
              <a:gd name="connsiteX108" fmla="*/ 1639435 w 6154543"/>
              <a:gd name="connsiteY108" fmla="*/ 4810198 h 5314225"/>
              <a:gd name="connsiteX109" fmla="*/ 507516 w 6154543"/>
              <a:gd name="connsiteY109" fmla="*/ 4802564 h 5314225"/>
              <a:gd name="connsiteX110" fmla="*/ 516372 w 6154543"/>
              <a:gd name="connsiteY110" fmla="*/ 4805026 h 5314225"/>
              <a:gd name="connsiteX111" fmla="*/ 518658 w 6154543"/>
              <a:gd name="connsiteY111" fmla="*/ 4845658 h 5314225"/>
              <a:gd name="connsiteX112" fmla="*/ 409523 w 6154543"/>
              <a:gd name="connsiteY112" fmla="*/ 4938002 h 5314225"/>
              <a:gd name="connsiteX113" fmla="*/ 348098 w 6154543"/>
              <a:gd name="connsiteY113" fmla="*/ 4974448 h 5314225"/>
              <a:gd name="connsiteX114" fmla="*/ 368669 w 6154543"/>
              <a:gd name="connsiteY114" fmla="*/ 4944898 h 5314225"/>
              <a:gd name="connsiteX115" fmla="*/ 433807 w 6154543"/>
              <a:gd name="connsiteY115" fmla="*/ 4871022 h 5314225"/>
              <a:gd name="connsiteX116" fmla="*/ 472375 w 6154543"/>
              <a:gd name="connsiteY116" fmla="*/ 4823742 h 5314225"/>
              <a:gd name="connsiteX117" fmla="*/ 507516 w 6154543"/>
              <a:gd name="connsiteY117" fmla="*/ 4802564 h 5314225"/>
              <a:gd name="connsiteX118" fmla="*/ 740356 w 6154543"/>
              <a:gd name="connsiteY118" fmla="*/ 4793453 h 5314225"/>
              <a:gd name="connsiteX119" fmla="*/ 710644 w 6154543"/>
              <a:gd name="connsiteY119" fmla="*/ 4831622 h 5314225"/>
              <a:gd name="connsiteX120" fmla="*/ 740356 w 6154543"/>
              <a:gd name="connsiteY120" fmla="*/ 4793453 h 5314225"/>
              <a:gd name="connsiteX121" fmla="*/ 836635 w 6154543"/>
              <a:gd name="connsiteY121" fmla="*/ 4773506 h 5314225"/>
              <a:gd name="connsiteX122" fmla="*/ 792353 w 6154543"/>
              <a:gd name="connsiteY122" fmla="*/ 4818078 h 5314225"/>
              <a:gd name="connsiteX123" fmla="*/ 836635 w 6154543"/>
              <a:gd name="connsiteY123" fmla="*/ 4773506 h 5314225"/>
              <a:gd name="connsiteX124" fmla="*/ 678647 w 6154543"/>
              <a:gd name="connsiteY124" fmla="*/ 4762671 h 5314225"/>
              <a:gd name="connsiteX125" fmla="*/ 652077 w 6154543"/>
              <a:gd name="connsiteY125" fmla="*/ 4789266 h 5314225"/>
              <a:gd name="connsiteX126" fmla="*/ 643506 w 6154543"/>
              <a:gd name="connsiteY126" fmla="*/ 4772275 h 5314225"/>
              <a:gd name="connsiteX127" fmla="*/ 678647 w 6154543"/>
              <a:gd name="connsiteY127" fmla="*/ 4762671 h 5314225"/>
              <a:gd name="connsiteX128" fmla="*/ 997767 w 6154543"/>
              <a:gd name="connsiteY128" fmla="*/ 4731643 h 5314225"/>
              <a:gd name="connsiteX129" fmla="*/ 914630 w 6154543"/>
              <a:gd name="connsiteY129" fmla="*/ 4823249 h 5314225"/>
              <a:gd name="connsiteX130" fmla="*/ 997767 w 6154543"/>
              <a:gd name="connsiteY130" fmla="*/ 4731643 h 5314225"/>
              <a:gd name="connsiteX131" fmla="*/ 1018622 w 6154543"/>
              <a:gd name="connsiteY131" fmla="*/ 4702339 h 5314225"/>
              <a:gd name="connsiteX132" fmla="*/ 1000909 w 6154543"/>
              <a:gd name="connsiteY132" fmla="*/ 4720069 h 5314225"/>
              <a:gd name="connsiteX133" fmla="*/ 1012337 w 6154543"/>
              <a:gd name="connsiteY133" fmla="*/ 4725487 h 5314225"/>
              <a:gd name="connsiteX134" fmla="*/ 1030050 w 6154543"/>
              <a:gd name="connsiteY134" fmla="*/ 4707757 h 5314225"/>
              <a:gd name="connsiteX135" fmla="*/ 1018622 w 6154543"/>
              <a:gd name="connsiteY135" fmla="*/ 4702339 h 5314225"/>
              <a:gd name="connsiteX136" fmla="*/ 549799 w 6154543"/>
              <a:gd name="connsiteY136" fmla="*/ 4687318 h 5314225"/>
              <a:gd name="connsiteX137" fmla="*/ 551227 w 6154543"/>
              <a:gd name="connsiteY137" fmla="*/ 4689288 h 5314225"/>
              <a:gd name="connsiteX138" fmla="*/ 536371 w 6154543"/>
              <a:gd name="connsiteY138" fmla="*/ 4695444 h 5314225"/>
              <a:gd name="connsiteX139" fmla="*/ 549799 w 6154543"/>
              <a:gd name="connsiteY139" fmla="*/ 4687318 h 5314225"/>
              <a:gd name="connsiteX140" fmla="*/ 774068 w 6154543"/>
              <a:gd name="connsiteY140" fmla="*/ 4665155 h 5314225"/>
              <a:gd name="connsiteX141" fmla="*/ 756355 w 6154543"/>
              <a:gd name="connsiteY141" fmla="*/ 4683132 h 5314225"/>
              <a:gd name="connsiteX142" fmla="*/ 774068 w 6154543"/>
              <a:gd name="connsiteY142" fmla="*/ 4665155 h 5314225"/>
              <a:gd name="connsiteX143" fmla="*/ 601509 w 6154543"/>
              <a:gd name="connsiteY143" fmla="*/ 4659245 h 5314225"/>
              <a:gd name="connsiteX144" fmla="*/ 554655 w 6154543"/>
              <a:gd name="connsiteY144" fmla="*/ 4714898 h 5314225"/>
              <a:gd name="connsiteX145" fmla="*/ 551513 w 6154543"/>
              <a:gd name="connsiteY145" fmla="*/ 4726226 h 5314225"/>
              <a:gd name="connsiteX146" fmla="*/ 598652 w 6154543"/>
              <a:gd name="connsiteY146" fmla="*/ 4699384 h 5314225"/>
              <a:gd name="connsiteX147" fmla="*/ 545799 w 6154543"/>
              <a:gd name="connsiteY147" fmla="*/ 4726472 h 5314225"/>
              <a:gd name="connsiteX148" fmla="*/ 550370 w 6154543"/>
              <a:gd name="connsiteY148" fmla="*/ 4726226 h 5314225"/>
              <a:gd name="connsiteX149" fmla="*/ 554084 w 6154543"/>
              <a:gd name="connsiteY149" fmla="*/ 4714898 h 5314225"/>
              <a:gd name="connsiteX150" fmla="*/ 601509 w 6154543"/>
              <a:gd name="connsiteY150" fmla="*/ 4659245 h 5314225"/>
              <a:gd name="connsiteX151" fmla="*/ 981482 w 6154543"/>
              <a:gd name="connsiteY151" fmla="*/ 4645455 h 5314225"/>
              <a:gd name="connsiteX152" fmla="*/ 945770 w 6154543"/>
              <a:gd name="connsiteY152" fmla="*/ 4707018 h 5314225"/>
              <a:gd name="connsiteX153" fmla="*/ 981482 w 6154543"/>
              <a:gd name="connsiteY153" fmla="*/ 4645455 h 5314225"/>
              <a:gd name="connsiteX154" fmla="*/ 1028907 w 6154543"/>
              <a:gd name="connsiteY154" fmla="*/ 4589310 h 5314225"/>
              <a:gd name="connsiteX155" fmla="*/ 978911 w 6154543"/>
              <a:gd name="connsiteY155" fmla="*/ 4631172 h 5314225"/>
              <a:gd name="connsiteX156" fmla="*/ 1028907 w 6154543"/>
              <a:gd name="connsiteY156" fmla="*/ 4589310 h 5314225"/>
              <a:gd name="connsiteX157" fmla="*/ 349813 w 6154543"/>
              <a:gd name="connsiteY157" fmla="*/ 4568132 h 5314225"/>
              <a:gd name="connsiteX158" fmla="*/ 316672 w 6154543"/>
              <a:gd name="connsiteY158" fmla="*/ 4617875 h 5314225"/>
              <a:gd name="connsiteX159" fmla="*/ 349813 w 6154543"/>
              <a:gd name="connsiteY159" fmla="*/ 4568132 h 5314225"/>
              <a:gd name="connsiteX160" fmla="*/ 1043764 w 6154543"/>
              <a:gd name="connsiteY160" fmla="*/ 4557051 h 5314225"/>
              <a:gd name="connsiteX161" fmla="*/ 1020337 w 6154543"/>
              <a:gd name="connsiteY161" fmla="*/ 4572072 h 5314225"/>
              <a:gd name="connsiteX162" fmla="*/ 1043764 w 6154543"/>
              <a:gd name="connsiteY162" fmla="*/ 4557051 h 5314225"/>
              <a:gd name="connsiteX163" fmla="*/ 784925 w 6154543"/>
              <a:gd name="connsiteY163" fmla="*/ 4526269 h 5314225"/>
              <a:gd name="connsiteX164" fmla="*/ 761498 w 6154543"/>
              <a:gd name="connsiteY164" fmla="*/ 4541290 h 5314225"/>
              <a:gd name="connsiteX165" fmla="*/ 784925 w 6154543"/>
              <a:gd name="connsiteY165" fmla="*/ 4526269 h 5314225"/>
              <a:gd name="connsiteX166" fmla="*/ 459805 w 6154543"/>
              <a:gd name="connsiteY166" fmla="*/ 4504845 h 5314225"/>
              <a:gd name="connsiteX167" fmla="*/ 464376 w 6154543"/>
              <a:gd name="connsiteY167" fmla="*/ 4505338 h 5314225"/>
              <a:gd name="connsiteX168" fmla="*/ 459805 w 6154543"/>
              <a:gd name="connsiteY168" fmla="*/ 4504845 h 5314225"/>
              <a:gd name="connsiteX169" fmla="*/ 81546 w 6154543"/>
              <a:gd name="connsiteY169" fmla="*/ 4504353 h 5314225"/>
              <a:gd name="connsiteX170" fmla="*/ 92974 w 6154543"/>
              <a:gd name="connsiteY170" fmla="*/ 4509770 h 5314225"/>
              <a:gd name="connsiteX171" fmla="*/ 74975 w 6154543"/>
              <a:gd name="connsiteY171" fmla="*/ 4527747 h 5314225"/>
              <a:gd name="connsiteX172" fmla="*/ 63547 w 6154543"/>
              <a:gd name="connsiteY172" fmla="*/ 4522329 h 5314225"/>
              <a:gd name="connsiteX173" fmla="*/ 81546 w 6154543"/>
              <a:gd name="connsiteY173" fmla="*/ 4504353 h 5314225"/>
              <a:gd name="connsiteX174" fmla="*/ 469518 w 6154543"/>
              <a:gd name="connsiteY174" fmla="*/ 4496965 h 5314225"/>
              <a:gd name="connsiteX175" fmla="*/ 476089 w 6154543"/>
              <a:gd name="connsiteY175" fmla="*/ 4497211 h 5314225"/>
              <a:gd name="connsiteX176" fmla="*/ 461519 w 6154543"/>
              <a:gd name="connsiteY176" fmla="*/ 4503368 h 5314225"/>
              <a:gd name="connsiteX177" fmla="*/ 469518 w 6154543"/>
              <a:gd name="connsiteY177" fmla="*/ 4496965 h 5314225"/>
              <a:gd name="connsiteX178" fmla="*/ 2106545 w 6154543"/>
              <a:gd name="connsiteY178" fmla="*/ 4496473 h 5314225"/>
              <a:gd name="connsiteX179" fmla="*/ 2107973 w 6154543"/>
              <a:gd name="connsiteY179" fmla="*/ 4498443 h 5314225"/>
              <a:gd name="connsiteX180" fmla="*/ 2093403 w 6154543"/>
              <a:gd name="connsiteY180" fmla="*/ 4504599 h 5314225"/>
              <a:gd name="connsiteX181" fmla="*/ 2106545 w 6154543"/>
              <a:gd name="connsiteY181" fmla="*/ 4496473 h 5314225"/>
              <a:gd name="connsiteX182" fmla="*/ 494660 w 6154543"/>
              <a:gd name="connsiteY182" fmla="*/ 4480959 h 5314225"/>
              <a:gd name="connsiteX183" fmla="*/ 478661 w 6154543"/>
              <a:gd name="connsiteY183" fmla="*/ 4496965 h 5314225"/>
              <a:gd name="connsiteX184" fmla="*/ 494660 w 6154543"/>
              <a:gd name="connsiteY184" fmla="*/ 4480959 h 5314225"/>
              <a:gd name="connsiteX185" fmla="*/ 196681 w 6154543"/>
              <a:gd name="connsiteY185" fmla="*/ 4480959 h 5314225"/>
              <a:gd name="connsiteX186" fmla="*/ 173254 w 6154543"/>
              <a:gd name="connsiteY186" fmla="*/ 4495980 h 5314225"/>
              <a:gd name="connsiteX187" fmla="*/ 196681 w 6154543"/>
              <a:gd name="connsiteY187" fmla="*/ 4480959 h 5314225"/>
              <a:gd name="connsiteX188" fmla="*/ 66119 w 6154543"/>
              <a:gd name="connsiteY188" fmla="*/ 4472832 h 5314225"/>
              <a:gd name="connsiteX189" fmla="*/ 39263 w 6154543"/>
              <a:gd name="connsiteY189" fmla="*/ 4525284 h 5314225"/>
              <a:gd name="connsiteX190" fmla="*/ 1266 w 6154543"/>
              <a:gd name="connsiteY190" fmla="*/ 4520605 h 5314225"/>
              <a:gd name="connsiteX191" fmla="*/ 66119 w 6154543"/>
              <a:gd name="connsiteY191" fmla="*/ 4472832 h 5314225"/>
              <a:gd name="connsiteX192" fmla="*/ 447520 w 6154543"/>
              <a:gd name="connsiteY192" fmla="*/ 4468646 h 5314225"/>
              <a:gd name="connsiteX193" fmla="*/ 382096 w 6154543"/>
              <a:gd name="connsiteY193" fmla="*/ 4568624 h 5314225"/>
              <a:gd name="connsiteX194" fmla="*/ 346099 w 6154543"/>
              <a:gd name="connsiteY194" fmla="*/ 4630187 h 5314225"/>
              <a:gd name="connsiteX195" fmla="*/ 342956 w 6154543"/>
              <a:gd name="connsiteY195" fmla="*/ 4642008 h 5314225"/>
              <a:gd name="connsiteX196" fmla="*/ 322958 w 6154543"/>
              <a:gd name="connsiteY196" fmla="*/ 4619352 h 5314225"/>
              <a:gd name="connsiteX197" fmla="*/ 447520 w 6154543"/>
              <a:gd name="connsiteY197" fmla="*/ 4468646 h 5314225"/>
              <a:gd name="connsiteX198" fmla="*/ 111544 w 6154543"/>
              <a:gd name="connsiteY198" fmla="*/ 4468646 h 5314225"/>
              <a:gd name="connsiteX199" fmla="*/ 112687 w 6154543"/>
              <a:gd name="connsiteY199" fmla="*/ 4470862 h 5314225"/>
              <a:gd name="connsiteX200" fmla="*/ 98402 w 6154543"/>
              <a:gd name="connsiteY200" fmla="*/ 4476772 h 5314225"/>
              <a:gd name="connsiteX201" fmla="*/ 111544 w 6154543"/>
              <a:gd name="connsiteY201" fmla="*/ 4468646 h 5314225"/>
              <a:gd name="connsiteX202" fmla="*/ 169826 w 6154543"/>
              <a:gd name="connsiteY202" fmla="*/ 4456826 h 5314225"/>
              <a:gd name="connsiteX203" fmla="*/ 116401 w 6154543"/>
              <a:gd name="connsiteY203" fmla="*/ 4536119 h 5314225"/>
              <a:gd name="connsiteX204" fmla="*/ 169826 w 6154543"/>
              <a:gd name="connsiteY204" fmla="*/ 4456826 h 5314225"/>
              <a:gd name="connsiteX205" fmla="*/ 4768642 w 6154543"/>
              <a:gd name="connsiteY205" fmla="*/ 4441066 h 5314225"/>
              <a:gd name="connsiteX206" fmla="*/ 4739501 w 6154543"/>
              <a:gd name="connsiteY206" fmla="*/ 4443036 h 5314225"/>
              <a:gd name="connsiteX207" fmla="*/ 4729787 w 6154543"/>
              <a:gd name="connsiteY207" fmla="*/ 4465937 h 5314225"/>
              <a:gd name="connsiteX208" fmla="*/ 4753214 w 6154543"/>
              <a:gd name="connsiteY208" fmla="*/ 4463475 h 5314225"/>
              <a:gd name="connsiteX209" fmla="*/ 4768642 w 6154543"/>
              <a:gd name="connsiteY209" fmla="*/ 4441066 h 5314225"/>
              <a:gd name="connsiteX210" fmla="*/ 2123687 w 6154543"/>
              <a:gd name="connsiteY210" fmla="*/ 4436880 h 5314225"/>
              <a:gd name="connsiteX211" fmla="*/ 2058549 w 6154543"/>
              <a:gd name="connsiteY211" fmla="*/ 4510755 h 5314225"/>
              <a:gd name="connsiteX212" fmla="*/ 2123687 w 6154543"/>
              <a:gd name="connsiteY212" fmla="*/ 4436880 h 5314225"/>
              <a:gd name="connsiteX213" fmla="*/ 410951 w 6154543"/>
              <a:gd name="connsiteY213" fmla="*/ 4429000 h 5314225"/>
              <a:gd name="connsiteX214" fmla="*/ 387239 w 6154543"/>
              <a:gd name="connsiteY214" fmla="*/ 4470124 h 5314225"/>
              <a:gd name="connsiteX215" fmla="*/ 410951 w 6154543"/>
              <a:gd name="connsiteY215" fmla="*/ 4429000 h 5314225"/>
              <a:gd name="connsiteX216" fmla="*/ 508373 w 6154543"/>
              <a:gd name="connsiteY216" fmla="*/ 4409053 h 5314225"/>
              <a:gd name="connsiteX217" fmla="*/ 472947 w 6154543"/>
              <a:gd name="connsiteY217" fmla="*/ 4444760 h 5314225"/>
              <a:gd name="connsiteX218" fmla="*/ 508373 w 6154543"/>
              <a:gd name="connsiteY218" fmla="*/ 4409053 h 5314225"/>
              <a:gd name="connsiteX219" fmla="*/ 228393 w 6154543"/>
              <a:gd name="connsiteY219" fmla="*/ 4405359 h 5314225"/>
              <a:gd name="connsiteX220" fmla="*/ 196109 w 6154543"/>
              <a:gd name="connsiteY220" fmla="*/ 4429246 h 5314225"/>
              <a:gd name="connsiteX221" fmla="*/ 228393 w 6154543"/>
              <a:gd name="connsiteY221" fmla="*/ 4405359 h 5314225"/>
              <a:gd name="connsiteX222" fmla="*/ 310387 w 6154543"/>
              <a:gd name="connsiteY222" fmla="*/ 4405113 h 5314225"/>
              <a:gd name="connsiteX223" fmla="*/ 324672 w 6154543"/>
              <a:gd name="connsiteY223" fmla="*/ 4424813 h 5314225"/>
              <a:gd name="connsiteX224" fmla="*/ 283246 w 6154543"/>
              <a:gd name="connsiteY224" fmla="*/ 4457811 h 5314225"/>
              <a:gd name="connsiteX225" fmla="*/ 248106 w 6154543"/>
              <a:gd name="connsiteY225" fmla="*/ 4467415 h 5314225"/>
              <a:gd name="connsiteX226" fmla="*/ 219251 w 6154543"/>
              <a:gd name="connsiteY226" fmla="*/ 4453871 h 5314225"/>
              <a:gd name="connsiteX227" fmla="*/ 260105 w 6154543"/>
              <a:gd name="connsiteY227" fmla="*/ 4446976 h 5314225"/>
              <a:gd name="connsiteX228" fmla="*/ 310387 w 6154543"/>
              <a:gd name="connsiteY228" fmla="*/ 4405113 h 5314225"/>
              <a:gd name="connsiteX229" fmla="*/ 406952 w 6154543"/>
              <a:gd name="connsiteY229" fmla="*/ 4401173 h 5314225"/>
              <a:gd name="connsiteX230" fmla="*/ 410951 w 6154543"/>
              <a:gd name="connsiteY230" fmla="*/ 4402158 h 5314225"/>
              <a:gd name="connsiteX231" fmla="*/ 390381 w 6154543"/>
              <a:gd name="connsiteY231" fmla="*/ 4431708 h 5314225"/>
              <a:gd name="connsiteX232" fmla="*/ 406952 w 6154543"/>
              <a:gd name="connsiteY232" fmla="*/ 4401173 h 5314225"/>
              <a:gd name="connsiteX233" fmla="*/ 715501 w 6154543"/>
              <a:gd name="connsiteY233" fmla="*/ 4387137 h 5314225"/>
              <a:gd name="connsiteX234" fmla="*/ 702073 w 6154543"/>
              <a:gd name="connsiteY234" fmla="*/ 4395509 h 5314225"/>
              <a:gd name="connsiteX235" fmla="*/ 716930 w 6154543"/>
              <a:gd name="connsiteY235" fmla="*/ 4389353 h 5314225"/>
              <a:gd name="connsiteX236" fmla="*/ 715501 w 6154543"/>
              <a:gd name="connsiteY236" fmla="*/ 4387137 h 5314225"/>
              <a:gd name="connsiteX237" fmla="*/ 652077 w 6154543"/>
              <a:gd name="connsiteY237" fmla="*/ 4369653 h 5314225"/>
              <a:gd name="connsiteX238" fmla="*/ 628650 w 6154543"/>
              <a:gd name="connsiteY238" fmla="*/ 4384920 h 5314225"/>
              <a:gd name="connsiteX239" fmla="*/ 652077 w 6154543"/>
              <a:gd name="connsiteY239" fmla="*/ 4369653 h 5314225"/>
              <a:gd name="connsiteX240" fmla="*/ 551798 w 6154543"/>
              <a:gd name="connsiteY240" fmla="*/ 4361527 h 5314225"/>
              <a:gd name="connsiteX241" fmla="*/ 560369 w 6154543"/>
              <a:gd name="connsiteY241" fmla="*/ 4366452 h 5314225"/>
              <a:gd name="connsiteX242" fmla="*/ 524658 w 6154543"/>
              <a:gd name="connsiteY242" fmla="*/ 4402158 h 5314225"/>
              <a:gd name="connsiteX243" fmla="*/ 513230 w 6154543"/>
              <a:gd name="connsiteY243" fmla="*/ 4396494 h 5314225"/>
              <a:gd name="connsiteX244" fmla="*/ 551798 w 6154543"/>
              <a:gd name="connsiteY244" fmla="*/ 4361527 h 5314225"/>
              <a:gd name="connsiteX245" fmla="*/ 906630 w 6154543"/>
              <a:gd name="connsiteY245" fmla="*/ 4361280 h 5314225"/>
              <a:gd name="connsiteX246" fmla="*/ 818065 w 6154543"/>
              <a:gd name="connsiteY246" fmla="*/ 4450424 h 5314225"/>
              <a:gd name="connsiteX247" fmla="*/ 811780 w 6154543"/>
              <a:gd name="connsiteY247" fmla="*/ 4473571 h 5314225"/>
              <a:gd name="connsiteX248" fmla="*/ 897488 w 6154543"/>
              <a:gd name="connsiteY248" fmla="*/ 4396248 h 5314225"/>
              <a:gd name="connsiteX249" fmla="*/ 906630 w 6154543"/>
              <a:gd name="connsiteY249" fmla="*/ 4361280 h 5314225"/>
              <a:gd name="connsiteX250" fmla="*/ 440092 w 6154543"/>
              <a:gd name="connsiteY250" fmla="*/ 4361280 h 5314225"/>
              <a:gd name="connsiteX251" fmla="*/ 441521 w 6154543"/>
              <a:gd name="connsiteY251" fmla="*/ 4363497 h 5314225"/>
              <a:gd name="connsiteX252" fmla="*/ 426950 w 6154543"/>
              <a:gd name="connsiteY252" fmla="*/ 4369653 h 5314225"/>
              <a:gd name="connsiteX253" fmla="*/ 440092 w 6154543"/>
              <a:gd name="connsiteY253" fmla="*/ 4361280 h 5314225"/>
              <a:gd name="connsiteX254" fmla="*/ 508087 w 6154543"/>
              <a:gd name="connsiteY254" fmla="*/ 4357833 h 5314225"/>
              <a:gd name="connsiteX255" fmla="*/ 484375 w 6154543"/>
              <a:gd name="connsiteY255" fmla="*/ 4372854 h 5314225"/>
              <a:gd name="connsiteX256" fmla="*/ 508087 w 6154543"/>
              <a:gd name="connsiteY256" fmla="*/ 4357833 h 5314225"/>
              <a:gd name="connsiteX257" fmla="*/ 532371 w 6154543"/>
              <a:gd name="connsiteY257" fmla="*/ 4353400 h 5314225"/>
              <a:gd name="connsiteX258" fmla="*/ 514658 w 6154543"/>
              <a:gd name="connsiteY258" fmla="*/ 4371377 h 5314225"/>
              <a:gd name="connsiteX259" fmla="*/ 532371 w 6154543"/>
              <a:gd name="connsiteY259" fmla="*/ 4353400 h 5314225"/>
              <a:gd name="connsiteX260" fmla="*/ 364097 w 6154543"/>
              <a:gd name="connsiteY260" fmla="*/ 4338133 h 5314225"/>
              <a:gd name="connsiteX261" fmla="*/ 307816 w 6154543"/>
              <a:gd name="connsiteY261" fmla="*/ 4403389 h 5314225"/>
              <a:gd name="connsiteX262" fmla="*/ 364097 w 6154543"/>
              <a:gd name="connsiteY262" fmla="*/ 4338133 h 5314225"/>
              <a:gd name="connsiteX263" fmla="*/ 509230 w 6154543"/>
              <a:gd name="connsiteY263" fmla="*/ 4329760 h 5314225"/>
              <a:gd name="connsiteX264" fmla="*/ 510658 w 6154543"/>
              <a:gd name="connsiteY264" fmla="*/ 4331730 h 5314225"/>
              <a:gd name="connsiteX265" fmla="*/ 496088 w 6154543"/>
              <a:gd name="connsiteY265" fmla="*/ 4337886 h 5314225"/>
              <a:gd name="connsiteX266" fmla="*/ 509230 w 6154543"/>
              <a:gd name="connsiteY266" fmla="*/ 4329760 h 5314225"/>
              <a:gd name="connsiteX267" fmla="*/ 878061 w 6154543"/>
              <a:gd name="connsiteY267" fmla="*/ 4321634 h 5314225"/>
              <a:gd name="connsiteX268" fmla="*/ 780639 w 6154543"/>
              <a:gd name="connsiteY268" fmla="*/ 4419642 h 5314225"/>
              <a:gd name="connsiteX269" fmla="*/ 727500 w 6154543"/>
              <a:gd name="connsiteY269" fmla="*/ 4472832 h 5314225"/>
              <a:gd name="connsiteX270" fmla="*/ 706073 w 6154543"/>
              <a:gd name="connsiteY270" fmla="*/ 4528485 h 5314225"/>
              <a:gd name="connsiteX271" fmla="*/ 878061 w 6154543"/>
              <a:gd name="connsiteY271" fmla="*/ 4321634 h 5314225"/>
              <a:gd name="connsiteX272" fmla="*/ 149256 w 6154543"/>
              <a:gd name="connsiteY272" fmla="*/ 4317694 h 5314225"/>
              <a:gd name="connsiteX273" fmla="*/ 178111 w 6154543"/>
              <a:gd name="connsiteY273" fmla="*/ 4331484 h 5314225"/>
              <a:gd name="connsiteX274" fmla="*/ 132971 w 6154543"/>
              <a:gd name="connsiteY274" fmla="*/ 4385413 h 5314225"/>
              <a:gd name="connsiteX275" fmla="*/ 156398 w 6154543"/>
              <a:gd name="connsiteY275" fmla="*/ 4396248 h 5314225"/>
              <a:gd name="connsiteX276" fmla="*/ 38692 w 6154543"/>
              <a:gd name="connsiteY276" fmla="*/ 4471601 h 5314225"/>
              <a:gd name="connsiteX277" fmla="*/ 6123 w 6154543"/>
              <a:gd name="connsiteY277" fmla="*/ 4495488 h 5314225"/>
              <a:gd name="connsiteX278" fmla="*/ 36121 w 6154543"/>
              <a:gd name="connsiteY278" fmla="*/ 4457072 h 5314225"/>
              <a:gd name="connsiteX279" fmla="*/ 42120 w 6154543"/>
              <a:gd name="connsiteY279" fmla="*/ 4433925 h 5314225"/>
              <a:gd name="connsiteX280" fmla="*/ 130400 w 6154543"/>
              <a:gd name="connsiteY280" fmla="*/ 4387629 h 5314225"/>
              <a:gd name="connsiteX281" fmla="*/ 98688 w 6154543"/>
              <a:gd name="connsiteY281" fmla="*/ 4385659 h 5314225"/>
              <a:gd name="connsiteX282" fmla="*/ 119543 w 6154543"/>
              <a:gd name="connsiteY282" fmla="*/ 4356109 h 5314225"/>
              <a:gd name="connsiteX283" fmla="*/ 46406 w 6154543"/>
              <a:gd name="connsiteY283" fmla="*/ 4386890 h 5314225"/>
              <a:gd name="connsiteX284" fmla="*/ 93260 w 6154543"/>
              <a:gd name="connsiteY284" fmla="*/ 4356602 h 5314225"/>
              <a:gd name="connsiteX285" fmla="*/ 149256 w 6154543"/>
              <a:gd name="connsiteY285" fmla="*/ 4317694 h 5314225"/>
              <a:gd name="connsiteX286" fmla="*/ 272675 w 6154543"/>
              <a:gd name="connsiteY286" fmla="*/ 4314246 h 5314225"/>
              <a:gd name="connsiteX287" fmla="*/ 279532 w 6154543"/>
              <a:gd name="connsiteY287" fmla="*/ 4314739 h 5314225"/>
              <a:gd name="connsiteX288" fmla="*/ 240678 w 6154543"/>
              <a:gd name="connsiteY288" fmla="*/ 4362019 h 5314225"/>
              <a:gd name="connsiteX289" fmla="*/ 272675 w 6154543"/>
              <a:gd name="connsiteY289" fmla="*/ 4314246 h 5314225"/>
              <a:gd name="connsiteX290" fmla="*/ 336385 w 6154543"/>
              <a:gd name="connsiteY290" fmla="*/ 4313754 h 5314225"/>
              <a:gd name="connsiteX291" fmla="*/ 337814 w 6154543"/>
              <a:gd name="connsiteY291" fmla="*/ 4315724 h 5314225"/>
              <a:gd name="connsiteX292" fmla="*/ 323243 w 6154543"/>
              <a:gd name="connsiteY292" fmla="*/ 4321880 h 5314225"/>
              <a:gd name="connsiteX293" fmla="*/ 336385 w 6154543"/>
              <a:gd name="connsiteY293" fmla="*/ 4313754 h 5314225"/>
              <a:gd name="connsiteX294" fmla="*/ 665505 w 6154543"/>
              <a:gd name="connsiteY294" fmla="*/ 4312522 h 5314225"/>
              <a:gd name="connsiteX295" fmla="*/ 647792 w 6154543"/>
              <a:gd name="connsiteY295" fmla="*/ 4330499 h 5314225"/>
              <a:gd name="connsiteX296" fmla="*/ 635792 w 6154543"/>
              <a:gd name="connsiteY296" fmla="*/ 4351184 h 5314225"/>
              <a:gd name="connsiteX297" fmla="*/ 647792 w 6154543"/>
              <a:gd name="connsiteY297" fmla="*/ 4330499 h 5314225"/>
              <a:gd name="connsiteX298" fmla="*/ 677218 w 6154543"/>
              <a:gd name="connsiteY298" fmla="*/ 4318186 h 5314225"/>
              <a:gd name="connsiteX299" fmla="*/ 665505 w 6154543"/>
              <a:gd name="connsiteY299" fmla="*/ 4312522 h 5314225"/>
              <a:gd name="connsiteX300" fmla="*/ 2369384 w 6154543"/>
              <a:gd name="connsiteY300" fmla="*/ 4302180 h 5314225"/>
              <a:gd name="connsiteX301" fmla="*/ 2341100 w 6154543"/>
              <a:gd name="connsiteY301" fmla="*/ 4331976 h 5314225"/>
              <a:gd name="connsiteX302" fmla="*/ 2344243 w 6154543"/>
              <a:gd name="connsiteY302" fmla="*/ 4320402 h 5314225"/>
              <a:gd name="connsiteX303" fmla="*/ 2362241 w 6154543"/>
              <a:gd name="connsiteY303" fmla="*/ 4302672 h 5314225"/>
              <a:gd name="connsiteX304" fmla="*/ 2369384 w 6154543"/>
              <a:gd name="connsiteY304" fmla="*/ 4302180 h 5314225"/>
              <a:gd name="connsiteX305" fmla="*/ 495802 w 6154543"/>
              <a:gd name="connsiteY305" fmla="*/ 4298240 h 5314225"/>
              <a:gd name="connsiteX306" fmla="*/ 500659 w 6154543"/>
              <a:gd name="connsiteY306" fmla="*/ 4298732 h 5314225"/>
              <a:gd name="connsiteX307" fmla="*/ 470661 w 6154543"/>
              <a:gd name="connsiteY307" fmla="*/ 4336901 h 5314225"/>
              <a:gd name="connsiteX308" fmla="*/ 495802 w 6154543"/>
              <a:gd name="connsiteY308" fmla="*/ 4298240 h 5314225"/>
              <a:gd name="connsiteX309" fmla="*/ 571797 w 6154543"/>
              <a:gd name="connsiteY309" fmla="*/ 4294546 h 5314225"/>
              <a:gd name="connsiteX310" fmla="*/ 542085 w 6154543"/>
              <a:gd name="connsiteY310" fmla="*/ 4332715 h 5314225"/>
              <a:gd name="connsiteX311" fmla="*/ 571797 w 6154543"/>
              <a:gd name="connsiteY311" fmla="*/ 4294546 h 5314225"/>
              <a:gd name="connsiteX312" fmla="*/ 559798 w 6154543"/>
              <a:gd name="connsiteY312" fmla="*/ 4290360 h 5314225"/>
              <a:gd name="connsiteX313" fmla="*/ 536371 w 6154543"/>
              <a:gd name="connsiteY313" fmla="*/ 4305135 h 5314225"/>
              <a:gd name="connsiteX314" fmla="*/ 559798 w 6154543"/>
              <a:gd name="connsiteY314" fmla="*/ 4290360 h 5314225"/>
              <a:gd name="connsiteX315" fmla="*/ 473804 w 6154543"/>
              <a:gd name="connsiteY315" fmla="*/ 4289867 h 5314225"/>
              <a:gd name="connsiteX316" fmla="*/ 479804 w 6154543"/>
              <a:gd name="connsiteY316" fmla="*/ 4291837 h 5314225"/>
              <a:gd name="connsiteX317" fmla="*/ 418094 w 6154543"/>
              <a:gd name="connsiteY317" fmla="*/ 4328283 h 5314225"/>
              <a:gd name="connsiteX318" fmla="*/ 473804 w 6154543"/>
              <a:gd name="connsiteY318" fmla="*/ 4289867 h 5314225"/>
              <a:gd name="connsiteX319" fmla="*/ 250106 w 6154543"/>
              <a:gd name="connsiteY319" fmla="*/ 4285927 h 5314225"/>
              <a:gd name="connsiteX320" fmla="*/ 257533 w 6154543"/>
              <a:gd name="connsiteY320" fmla="*/ 4288882 h 5314225"/>
              <a:gd name="connsiteX321" fmla="*/ 239535 w 6154543"/>
              <a:gd name="connsiteY321" fmla="*/ 4306612 h 5314225"/>
              <a:gd name="connsiteX322" fmla="*/ 219251 w 6154543"/>
              <a:gd name="connsiteY322" fmla="*/ 4310306 h 5314225"/>
              <a:gd name="connsiteX323" fmla="*/ 250106 w 6154543"/>
              <a:gd name="connsiteY323" fmla="*/ 4285927 h 5314225"/>
              <a:gd name="connsiteX324" fmla="*/ 2435093 w 6154543"/>
              <a:gd name="connsiteY324" fmla="*/ 4270167 h 5314225"/>
              <a:gd name="connsiteX325" fmla="*/ 2436807 w 6154543"/>
              <a:gd name="connsiteY325" fmla="*/ 4272137 h 5314225"/>
              <a:gd name="connsiteX326" fmla="*/ 2421951 w 6154543"/>
              <a:gd name="connsiteY326" fmla="*/ 4278293 h 5314225"/>
              <a:gd name="connsiteX327" fmla="*/ 2435093 w 6154543"/>
              <a:gd name="connsiteY327" fmla="*/ 4270167 h 5314225"/>
              <a:gd name="connsiteX328" fmla="*/ 740356 w 6154543"/>
              <a:gd name="connsiteY328" fmla="*/ 4268197 h 5314225"/>
              <a:gd name="connsiteX329" fmla="*/ 727215 w 6154543"/>
              <a:gd name="connsiteY329" fmla="*/ 4276323 h 5314225"/>
              <a:gd name="connsiteX330" fmla="*/ 741785 w 6154543"/>
              <a:gd name="connsiteY330" fmla="*/ 4270167 h 5314225"/>
              <a:gd name="connsiteX331" fmla="*/ 740356 w 6154543"/>
              <a:gd name="connsiteY331" fmla="*/ 4268197 h 5314225"/>
              <a:gd name="connsiteX332" fmla="*/ 5774856 w 6154543"/>
              <a:gd name="connsiteY332" fmla="*/ 4229535 h 5314225"/>
              <a:gd name="connsiteX333" fmla="*/ 5828566 w 6154543"/>
              <a:gd name="connsiteY333" fmla="*/ 4281495 h 5314225"/>
              <a:gd name="connsiteX334" fmla="*/ 5774856 w 6154543"/>
              <a:gd name="connsiteY334" fmla="*/ 4229535 h 5314225"/>
              <a:gd name="connsiteX335" fmla="*/ 2315387 w 6154543"/>
              <a:gd name="connsiteY335" fmla="*/ 4227073 h 5314225"/>
              <a:gd name="connsiteX336" fmla="*/ 2301960 w 6154543"/>
              <a:gd name="connsiteY336" fmla="*/ 4235446 h 5314225"/>
              <a:gd name="connsiteX337" fmla="*/ 2316530 w 6154543"/>
              <a:gd name="connsiteY337" fmla="*/ 4229043 h 5314225"/>
              <a:gd name="connsiteX338" fmla="*/ 2315387 w 6154543"/>
              <a:gd name="connsiteY338" fmla="*/ 4227073 h 5314225"/>
              <a:gd name="connsiteX339" fmla="*/ 663790 w 6154543"/>
              <a:gd name="connsiteY339" fmla="*/ 4220178 h 5314225"/>
              <a:gd name="connsiteX340" fmla="*/ 660934 w 6154543"/>
              <a:gd name="connsiteY340" fmla="*/ 4231752 h 5314225"/>
              <a:gd name="connsiteX341" fmla="*/ 663790 w 6154543"/>
              <a:gd name="connsiteY341" fmla="*/ 4220178 h 5314225"/>
              <a:gd name="connsiteX342" fmla="*/ 2544800 w 6154543"/>
              <a:gd name="connsiteY342" fmla="*/ 4218454 h 5314225"/>
              <a:gd name="connsiteX343" fmla="*/ 2546228 w 6154543"/>
              <a:gd name="connsiteY343" fmla="*/ 4220424 h 5314225"/>
              <a:gd name="connsiteX344" fmla="*/ 2531658 w 6154543"/>
              <a:gd name="connsiteY344" fmla="*/ 4226580 h 5314225"/>
              <a:gd name="connsiteX345" fmla="*/ 2544800 w 6154543"/>
              <a:gd name="connsiteY345" fmla="*/ 4218454 h 5314225"/>
              <a:gd name="connsiteX346" fmla="*/ 500088 w 6154543"/>
              <a:gd name="connsiteY346" fmla="*/ 4218454 h 5314225"/>
              <a:gd name="connsiteX347" fmla="*/ 450091 w 6154543"/>
              <a:gd name="connsiteY347" fmla="*/ 4260317 h 5314225"/>
              <a:gd name="connsiteX348" fmla="*/ 500088 w 6154543"/>
              <a:gd name="connsiteY348" fmla="*/ 4218454 h 5314225"/>
              <a:gd name="connsiteX349" fmla="*/ 992053 w 6154543"/>
              <a:gd name="connsiteY349" fmla="*/ 4203925 h 5314225"/>
              <a:gd name="connsiteX350" fmla="*/ 978911 w 6154543"/>
              <a:gd name="connsiteY350" fmla="*/ 4212052 h 5314225"/>
              <a:gd name="connsiteX351" fmla="*/ 993481 w 6154543"/>
              <a:gd name="connsiteY351" fmla="*/ 4205895 h 5314225"/>
              <a:gd name="connsiteX352" fmla="*/ 992053 w 6154543"/>
              <a:gd name="connsiteY352" fmla="*/ 4203925 h 5314225"/>
              <a:gd name="connsiteX353" fmla="*/ 5825995 w 6154543"/>
              <a:gd name="connsiteY353" fmla="*/ 4200724 h 5314225"/>
              <a:gd name="connsiteX354" fmla="*/ 5831138 w 6154543"/>
              <a:gd name="connsiteY354" fmla="*/ 4234214 h 5314225"/>
              <a:gd name="connsiteX355" fmla="*/ 5883420 w 6154543"/>
              <a:gd name="connsiteY355" fmla="*/ 4262287 h 5314225"/>
              <a:gd name="connsiteX356" fmla="*/ 5825995 w 6154543"/>
              <a:gd name="connsiteY356" fmla="*/ 4200724 h 5314225"/>
              <a:gd name="connsiteX357" fmla="*/ 621793 w 6154543"/>
              <a:gd name="connsiteY357" fmla="*/ 4199000 h 5314225"/>
              <a:gd name="connsiteX358" fmla="*/ 608652 w 6154543"/>
              <a:gd name="connsiteY358" fmla="*/ 4207127 h 5314225"/>
              <a:gd name="connsiteX359" fmla="*/ 623508 w 6154543"/>
              <a:gd name="connsiteY359" fmla="*/ 4200970 h 5314225"/>
              <a:gd name="connsiteX360" fmla="*/ 621793 w 6154543"/>
              <a:gd name="connsiteY360" fmla="*/ 4199000 h 5314225"/>
              <a:gd name="connsiteX361" fmla="*/ 249820 w 6154543"/>
              <a:gd name="connsiteY361" fmla="*/ 4194568 h 5314225"/>
              <a:gd name="connsiteX362" fmla="*/ 251248 w 6154543"/>
              <a:gd name="connsiteY362" fmla="*/ 4196538 h 5314225"/>
              <a:gd name="connsiteX363" fmla="*/ 236678 w 6154543"/>
              <a:gd name="connsiteY363" fmla="*/ 4202940 h 5314225"/>
              <a:gd name="connsiteX364" fmla="*/ 249820 w 6154543"/>
              <a:gd name="connsiteY364" fmla="*/ 4194568 h 5314225"/>
              <a:gd name="connsiteX365" fmla="*/ 2535086 w 6154543"/>
              <a:gd name="connsiteY365" fmla="*/ 4186688 h 5314225"/>
              <a:gd name="connsiteX366" fmla="*/ 2519944 w 6154543"/>
              <a:gd name="connsiteY366" fmla="*/ 4218700 h 5314225"/>
              <a:gd name="connsiteX367" fmla="*/ 2514231 w 6154543"/>
              <a:gd name="connsiteY367" fmla="*/ 4216238 h 5314225"/>
              <a:gd name="connsiteX368" fmla="*/ 2535086 w 6154543"/>
              <a:gd name="connsiteY368" fmla="*/ 4186688 h 5314225"/>
              <a:gd name="connsiteX369" fmla="*/ 2407667 w 6154543"/>
              <a:gd name="connsiteY369" fmla="*/ 4180531 h 5314225"/>
              <a:gd name="connsiteX370" fmla="*/ 2369098 w 6154543"/>
              <a:gd name="connsiteY370" fmla="*/ 4227565 h 5314225"/>
              <a:gd name="connsiteX371" fmla="*/ 2407667 w 6154543"/>
              <a:gd name="connsiteY371" fmla="*/ 4180531 h 5314225"/>
              <a:gd name="connsiteX372" fmla="*/ 329243 w 6154543"/>
              <a:gd name="connsiteY372" fmla="*/ 4179792 h 5314225"/>
              <a:gd name="connsiteX373" fmla="*/ 284960 w 6154543"/>
              <a:gd name="connsiteY373" fmla="*/ 4224364 h 5314225"/>
              <a:gd name="connsiteX374" fmla="*/ 337814 w 6154543"/>
              <a:gd name="connsiteY374" fmla="*/ 4196784 h 5314225"/>
              <a:gd name="connsiteX375" fmla="*/ 329243 w 6154543"/>
              <a:gd name="connsiteY375" fmla="*/ 4179792 h 5314225"/>
              <a:gd name="connsiteX376" fmla="*/ 2458806 w 6154543"/>
              <a:gd name="connsiteY376" fmla="*/ 4177084 h 5314225"/>
              <a:gd name="connsiteX377" fmla="*/ 2445378 w 6154543"/>
              <a:gd name="connsiteY377" fmla="*/ 4185456 h 5314225"/>
              <a:gd name="connsiteX378" fmla="*/ 2460234 w 6154543"/>
              <a:gd name="connsiteY378" fmla="*/ 4179054 h 5314225"/>
              <a:gd name="connsiteX379" fmla="*/ 2458806 w 6154543"/>
              <a:gd name="connsiteY379" fmla="*/ 4177084 h 5314225"/>
              <a:gd name="connsiteX380" fmla="*/ 2656506 w 6154543"/>
              <a:gd name="connsiteY380" fmla="*/ 4167234 h 5314225"/>
              <a:gd name="connsiteX381" fmla="*/ 2664791 w 6154543"/>
              <a:gd name="connsiteY381" fmla="*/ 4171666 h 5314225"/>
              <a:gd name="connsiteX382" fmla="*/ 2617937 w 6154543"/>
              <a:gd name="connsiteY382" fmla="*/ 4201955 h 5314225"/>
              <a:gd name="connsiteX383" fmla="*/ 2656506 w 6154543"/>
              <a:gd name="connsiteY383" fmla="*/ 4167234 h 5314225"/>
              <a:gd name="connsiteX384" fmla="*/ 868919 w 6154543"/>
              <a:gd name="connsiteY384" fmla="*/ 4160092 h 5314225"/>
              <a:gd name="connsiteX385" fmla="*/ 851206 w 6154543"/>
              <a:gd name="connsiteY385" fmla="*/ 4177576 h 5314225"/>
              <a:gd name="connsiteX386" fmla="*/ 862634 w 6154543"/>
              <a:gd name="connsiteY386" fmla="*/ 4183240 h 5314225"/>
              <a:gd name="connsiteX387" fmla="*/ 880347 w 6154543"/>
              <a:gd name="connsiteY387" fmla="*/ 4165264 h 5314225"/>
              <a:gd name="connsiteX388" fmla="*/ 868919 w 6154543"/>
              <a:gd name="connsiteY388" fmla="*/ 4160092 h 5314225"/>
              <a:gd name="connsiteX389" fmla="*/ 2440236 w 6154543"/>
              <a:gd name="connsiteY389" fmla="*/ 4156645 h 5314225"/>
              <a:gd name="connsiteX390" fmla="*/ 2413381 w 6154543"/>
              <a:gd name="connsiteY390" fmla="*/ 4183486 h 5314225"/>
              <a:gd name="connsiteX391" fmla="*/ 2425094 w 6154543"/>
              <a:gd name="connsiteY391" fmla="*/ 4188658 h 5314225"/>
              <a:gd name="connsiteX392" fmla="*/ 2440236 w 6154543"/>
              <a:gd name="connsiteY392" fmla="*/ 4156645 h 5314225"/>
              <a:gd name="connsiteX393" fmla="*/ 551513 w 6154543"/>
              <a:gd name="connsiteY393" fmla="*/ 4143101 h 5314225"/>
              <a:gd name="connsiteX394" fmla="*/ 518944 w 6154543"/>
              <a:gd name="connsiteY394" fmla="*/ 4167234 h 5314225"/>
              <a:gd name="connsiteX395" fmla="*/ 551513 w 6154543"/>
              <a:gd name="connsiteY395" fmla="*/ 4143101 h 5314225"/>
              <a:gd name="connsiteX396" fmla="*/ 516372 w 6154543"/>
              <a:gd name="connsiteY396" fmla="*/ 4137437 h 5314225"/>
              <a:gd name="connsiteX397" fmla="*/ 483803 w 6154543"/>
              <a:gd name="connsiteY397" fmla="*/ 4161324 h 5314225"/>
              <a:gd name="connsiteX398" fmla="*/ 516372 w 6154543"/>
              <a:gd name="connsiteY398" fmla="*/ 4137437 h 5314225"/>
              <a:gd name="connsiteX399" fmla="*/ 4223823 w 6154543"/>
              <a:gd name="connsiteY399" fmla="*/ 4135221 h 5314225"/>
              <a:gd name="connsiteX400" fmla="*/ 4243250 w 6154543"/>
              <a:gd name="connsiteY400" fmla="*/ 4147533 h 5314225"/>
              <a:gd name="connsiteX401" fmla="*/ 4209539 w 6154543"/>
              <a:gd name="connsiteY401" fmla="*/ 4144578 h 5314225"/>
              <a:gd name="connsiteX402" fmla="*/ 4215252 w 6154543"/>
              <a:gd name="connsiteY402" fmla="*/ 4135960 h 5314225"/>
              <a:gd name="connsiteX403" fmla="*/ 4223823 w 6154543"/>
              <a:gd name="connsiteY403" fmla="*/ 4135221 h 5314225"/>
              <a:gd name="connsiteX404" fmla="*/ 5689719 w 6154543"/>
              <a:gd name="connsiteY404" fmla="*/ 4128080 h 5314225"/>
              <a:gd name="connsiteX405" fmla="*/ 5769142 w 6154543"/>
              <a:gd name="connsiteY405" fmla="*/ 4229043 h 5314225"/>
              <a:gd name="connsiteX406" fmla="*/ 5689719 w 6154543"/>
              <a:gd name="connsiteY406" fmla="*/ 4128080 h 5314225"/>
              <a:gd name="connsiteX407" fmla="*/ 470090 w 6154543"/>
              <a:gd name="connsiteY407" fmla="*/ 4127833 h 5314225"/>
              <a:gd name="connsiteX408" fmla="*/ 431521 w 6154543"/>
              <a:gd name="connsiteY408" fmla="*/ 4162801 h 5314225"/>
              <a:gd name="connsiteX409" fmla="*/ 478661 w 6154543"/>
              <a:gd name="connsiteY409" fmla="*/ 4132512 h 5314225"/>
              <a:gd name="connsiteX410" fmla="*/ 470090 w 6154543"/>
              <a:gd name="connsiteY410" fmla="*/ 4127833 h 5314225"/>
              <a:gd name="connsiteX411" fmla="*/ 374097 w 6154543"/>
              <a:gd name="connsiteY411" fmla="*/ 4109118 h 5314225"/>
              <a:gd name="connsiteX412" fmla="*/ 311815 w 6154543"/>
              <a:gd name="connsiteY412" fmla="*/ 4171666 h 5314225"/>
              <a:gd name="connsiteX413" fmla="*/ 374097 w 6154543"/>
              <a:gd name="connsiteY413" fmla="*/ 4109118 h 5314225"/>
              <a:gd name="connsiteX414" fmla="*/ 367526 w 6154543"/>
              <a:gd name="connsiteY414" fmla="*/ 4085232 h 5314225"/>
              <a:gd name="connsiteX415" fmla="*/ 359812 w 6154543"/>
              <a:gd name="connsiteY415" fmla="*/ 4089664 h 5314225"/>
              <a:gd name="connsiteX416" fmla="*/ 359812 w 6154543"/>
              <a:gd name="connsiteY416" fmla="*/ 4089664 h 5314225"/>
              <a:gd name="connsiteX417" fmla="*/ 367526 w 6154543"/>
              <a:gd name="connsiteY417" fmla="*/ 4085232 h 5314225"/>
              <a:gd name="connsiteX418" fmla="*/ 330386 w 6154543"/>
              <a:gd name="connsiteY418" fmla="*/ 4075628 h 5314225"/>
              <a:gd name="connsiteX419" fmla="*/ 312673 w 6154543"/>
              <a:gd name="connsiteY419" fmla="*/ 4093358 h 5314225"/>
              <a:gd name="connsiteX420" fmla="*/ 330386 w 6154543"/>
              <a:gd name="connsiteY420" fmla="*/ 4075628 h 5314225"/>
              <a:gd name="connsiteX421" fmla="*/ 2763355 w 6154543"/>
              <a:gd name="connsiteY421" fmla="*/ 4071688 h 5314225"/>
              <a:gd name="connsiteX422" fmla="*/ 2715930 w 6154543"/>
              <a:gd name="connsiteY422" fmla="*/ 4127587 h 5314225"/>
              <a:gd name="connsiteX423" fmla="*/ 2763355 w 6154543"/>
              <a:gd name="connsiteY423" fmla="*/ 4071688 h 5314225"/>
              <a:gd name="connsiteX424" fmla="*/ 2542514 w 6154543"/>
              <a:gd name="connsiteY424" fmla="*/ 4041645 h 5314225"/>
              <a:gd name="connsiteX425" fmla="*/ 2535086 w 6154543"/>
              <a:gd name="connsiteY425" fmla="*/ 4044354 h 5314225"/>
              <a:gd name="connsiteX426" fmla="*/ 2505374 w 6154543"/>
              <a:gd name="connsiteY426" fmla="*/ 4082523 h 5314225"/>
              <a:gd name="connsiteX427" fmla="*/ 2449092 w 6154543"/>
              <a:gd name="connsiteY427" fmla="*/ 4147780 h 5314225"/>
              <a:gd name="connsiteX428" fmla="*/ 2483947 w 6154543"/>
              <a:gd name="connsiteY428" fmla="*/ 4138176 h 5314225"/>
              <a:gd name="connsiteX429" fmla="*/ 2490232 w 6154543"/>
              <a:gd name="connsiteY429" fmla="*/ 4114782 h 5314225"/>
              <a:gd name="connsiteX430" fmla="*/ 2537371 w 6154543"/>
              <a:gd name="connsiteY430" fmla="*/ 4084493 h 5314225"/>
              <a:gd name="connsiteX431" fmla="*/ 2552514 w 6154543"/>
              <a:gd name="connsiteY431" fmla="*/ 4052480 h 5314225"/>
              <a:gd name="connsiteX432" fmla="*/ 2542514 w 6154543"/>
              <a:gd name="connsiteY432" fmla="*/ 4041645 h 5314225"/>
              <a:gd name="connsiteX433" fmla="*/ 2818209 w 6154543"/>
              <a:gd name="connsiteY433" fmla="*/ 4019975 h 5314225"/>
              <a:gd name="connsiteX434" fmla="*/ 2828780 w 6154543"/>
              <a:gd name="connsiteY434" fmla="*/ 4038198 h 5314225"/>
              <a:gd name="connsiteX435" fmla="*/ 2796782 w 6154543"/>
              <a:gd name="connsiteY435" fmla="*/ 4035981 h 5314225"/>
              <a:gd name="connsiteX436" fmla="*/ 2818209 w 6154543"/>
              <a:gd name="connsiteY436" fmla="*/ 4019975 h 5314225"/>
              <a:gd name="connsiteX437" fmla="*/ 2682504 w 6154543"/>
              <a:gd name="connsiteY437" fmla="*/ 4010617 h 5314225"/>
              <a:gd name="connsiteX438" fmla="*/ 2637079 w 6154543"/>
              <a:gd name="connsiteY438" fmla="*/ 4053219 h 5314225"/>
              <a:gd name="connsiteX439" fmla="*/ 2660506 w 6154543"/>
              <a:gd name="connsiteY439" fmla="*/ 4038198 h 5314225"/>
              <a:gd name="connsiteX440" fmla="*/ 2687075 w 6154543"/>
              <a:gd name="connsiteY440" fmla="*/ 4011356 h 5314225"/>
              <a:gd name="connsiteX441" fmla="*/ 2682504 w 6154543"/>
              <a:gd name="connsiteY441" fmla="*/ 4010617 h 5314225"/>
              <a:gd name="connsiteX442" fmla="*/ 719215 w 6154543"/>
              <a:gd name="connsiteY442" fmla="*/ 4010617 h 5314225"/>
              <a:gd name="connsiteX443" fmla="*/ 677504 w 6154543"/>
              <a:gd name="connsiteY443" fmla="*/ 4069718 h 5314225"/>
              <a:gd name="connsiteX444" fmla="*/ 736643 w 6154543"/>
              <a:gd name="connsiteY444" fmla="*/ 4018990 h 5314225"/>
              <a:gd name="connsiteX445" fmla="*/ 719215 w 6154543"/>
              <a:gd name="connsiteY445" fmla="*/ 4010617 h 5314225"/>
              <a:gd name="connsiteX446" fmla="*/ 638935 w 6154543"/>
              <a:gd name="connsiteY446" fmla="*/ 4000028 h 5314225"/>
              <a:gd name="connsiteX447" fmla="*/ 616937 w 6154543"/>
              <a:gd name="connsiteY447" fmla="*/ 4027855 h 5314225"/>
              <a:gd name="connsiteX448" fmla="*/ 611223 w 6154543"/>
              <a:gd name="connsiteY448" fmla="*/ 4025146 h 5314225"/>
              <a:gd name="connsiteX449" fmla="*/ 581796 w 6154543"/>
              <a:gd name="connsiteY449" fmla="*/ 4037459 h 5314225"/>
              <a:gd name="connsiteX450" fmla="*/ 552084 w 6154543"/>
              <a:gd name="connsiteY450" fmla="*/ 4075628 h 5314225"/>
              <a:gd name="connsiteX451" fmla="*/ 557798 w 6154543"/>
              <a:gd name="connsiteY451" fmla="*/ 4078337 h 5314225"/>
              <a:gd name="connsiteX452" fmla="*/ 542942 w 6154543"/>
              <a:gd name="connsiteY452" fmla="*/ 4110842 h 5314225"/>
              <a:gd name="connsiteX453" fmla="*/ 622936 w 6154543"/>
              <a:gd name="connsiteY453" fmla="*/ 4030317 h 5314225"/>
              <a:gd name="connsiteX454" fmla="*/ 649506 w 6154543"/>
              <a:gd name="connsiteY454" fmla="*/ 4003722 h 5314225"/>
              <a:gd name="connsiteX455" fmla="*/ 638935 w 6154543"/>
              <a:gd name="connsiteY455" fmla="*/ 4000028 h 5314225"/>
              <a:gd name="connsiteX456" fmla="*/ 365240 w 6154543"/>
              <a:gd name="connsiteY456" fmla="*/ 4000028 h 5314225"/>
              <a:gd name="connsiteX457" fmla="*/ 366669 w 6154543"/>
              <a:gd name="connsiteY457" fmla="*/ 4001999 h 5314225"/>
              <a:gd name="connsiteX458" fmla="*/ 351813 w 6154543"/>
              <a:gd name="connsiteY458" fmla="*/ 4008155 h 5314225"/>
              <a:gd name="connsiteX459" fmla="*/ 365240 w 6154543"/>
              <a:gd name="connsiteY459" fmla="*/ 4000028 h 5314225"/>
              <a:gd name="connsiteX460" fmla="*/ 2866206 w 6154543"/>
              <a:gd name="connsiteY460" fmla="*/ 3992395 h 5314225"/>
              <a:gd name="connsiteX461" fmla="*/ 2842779 w 6154543"/>
              <a:gd name="connsiteY461" fmla="*/ 4007416 h 5314225"/>
              <a:gd name="connsiteX462" fmla="*/ 2866206 w 6154543"/>
              <a:gd name="connsiteY462" fmla="*/ 3992395 h 5314225"/>
              <a:gd name="connsiteX463" fmla="*/ 735785 w 6154543"/>
              <a:gd name="connsiteY463" fmla="*/ 3990671 h 5314225"/>
              <a:gd name="connsiteX464" fmla="*/ 722358 w 6154543"/>
              <a:gd name="connsiteY464" fmla="*/ 3999043 h 5314225"/>
              <a:gd name="connsiteX465" fmla="*/ 737214 w 6154543"/>
              <a:gd name="connsiteY465" fmla="*/ 3992887 h 5314225"/>
              <a:gd name="connsiteX466" fmla="*/ 735785 w 6154543"/>
              <a:gd name="connsiteY466" fmla="*/ 3990671 h 5314225"/>
              <a:gd name="connsiteX467" fmla="*/ 4130687 w 6154543"/>
              <a:gd name="connsiteY467" fmla="*/ 3971956 h 5314225"/>
              <a:gd name="connsiteX468" fmla="*/ 4111260 w 6154543"/>
              <a:gd name="connsiteY468" fmla="*/ 3984515 h 5314225"/>
              <a:gd name="connsiteX469" fmla="*/ 4115259 w 6154543"/>
              <a:gd name="connsiteY469" fmla="*/ 3994365 h 5314225"/>
              <a:gd name="connsiteX470" fmla="*/ 4134687 w 6154543"/>
              <a:gd name="connsiteY470" fmla="*/ 4015050 h 5314225"/>
              <a:gd name="connsiteX471" fmla="*/ 4170113 w 6154543"/>
              <a:gd name="connsiteY471" fmla="*/ 4008155 h 5314225"/>
              <a:gd name="connsiteX472" fmla="*/ 4166970 w 6154543"/>
              <a:gd name="connsiteY472" fmla="*/ 3993626 h 5314225"/>
              <a:gd name="connsiteX473" fmla="*/ 4130687 w 6154543"/>
              <a:gd name="connsiteY473" fmla="*/ 3971956 h 5314225"/>
              <a:gd name="connsiteX474" fmla="*/ 232678 w 6154543"/>
              <a:gd name="connsiteY474" fmla="*/ 3948316 h 5314225"/>
              <a:gd name="connsiteX475" fmla="*/ 154969 w 6154543"/>
              <a:gd name="connsiteY475" fmla="*/ 4068979 h 5314225"/>
              <a:gd name="connsiteX476" fmla="*/ 220393 w 6154543"/>
              <a:gd name="connsiteY476" fmla="*/ 3994857 h 5314225"/>
              <a:gd name="connsiteX477" fmla="*/ 228678 w 6154543"/>
              <a:gd name="connsiteY477" fmla="*/ 4011849 h 5314225"/>
              <a:gd name="connsiteX478" fmla="*/ 187253 w 6154543"/>
              <a:gd name="connsiteY478" fmla="*/ 4070949 h 5314225"/>
              <a:gd name="connsiteX479" fmla="*/ 154684 w 6154543"/>
              <a:gd name="connsiteY479" fmla="*/ 4094836 h 5314225"/>
              <a:gd name="connsiteX480" fmla="*/ 86689 w 6154543"/>
              <a:gd name="connsiteY480" fmla="*/ 4154428 h 5314225"/>
              <a:gd name="connsiteX481" fmla="*/ 108116 w 6154543"/>
              <a:gd name="connsiteY481" fmla="*/ 4099022 h 5314225"/>
              <a:gd name="connsiteX482" fmla="*/ 185253 w 6154543"/>
              <a:gd name="connsiteY482" fmla="*/ 4004707 h 5314225"/>
              <a:gd name="connsiteX483" fmla="*/ 232678 w 6154543"/>
              <a:gd name="connsiteY483" fmla="*/ 3948316 h 5314225"/>
              <a:gd name="connsiteX484" fmla="*/ 2803638 w 6154543"/>
              <a:gd name="connsiteY484" fmla="*/ 3940928 h 5314225"/>
              <a:gd name="connsiteX485" fmla="*/ 2795925 w 6154543"/>
              <a:gd name="connsiteY485" fmla="*/ 3944868 h 5314225"/>
              <a:gd name="connsiteX486" fmla="*/ 2736786 w 6154543"/>
              <a:gd name="connsiteY486" fmla="*/ 3995596 h 5314225"/>
              <a:gd name="connsiteX487" fmla="*/ 2665934 w 6154543"/>
              <a:gd name="connsiteY487" fmla="*/ 4067009 h 5314225"/>
              <a:gd name="connsiteX488" fmla="*/ 2685933 w 6154543"/>
              <a:gd name="connsiteY488" fmla="*/ 4089664 h 5314225"/>
              <a:gd name="connsiteX489" fmla="*/ 2765927 w 6154543"/>
              <a:gd name="connsiteY489" fmla="*/ 4009386 h 5314225"/>
              <a:gd name="connsiteX490" fmla="*/ 2815923 w 6154543"/>
              <a:gd name="connsiteY490" fmla="*/ 3967523 h 5314225"/>
              <a:gd name="connsiteX491" fmla="*/ 2715645 w 6154543"/>
              <a:gd name="connsiteY491" fmla="*/ 4051003 h 5314225"/>
              <a:gd name="connsiteX492" fmla="*/ 2754213 w 6154543"/>
              <a:gd name="connsiteY492" fmla="*/ 4003722 h 5314225"/>
              <a:gd name="connsiteX493" fmla="*/ 2748214 w 6154543"/>
              <a:gd name="connsiteY493" fmla="*/ 4001014 h 5314225"/>
              <a:gd name="connsiteX494" fmla="*/ 2769355 w 6154543"/>
              <a:gd name="connsiteY494" fmla="*/ 3971710 h 5314225"/>
              <a:gd name="connsiteX495" fmla="*/ 2795925 w 6154543"/>
              <a:gd name="connsiteY495" fmla="*/ 3944868 h 5314225"/>
              <a:gd name="connsiteX496" fmla="*/ 2803638 w 6154543"/>
              <a:gd name="connsiteY496" fmla="*/ 3940928 h 5314225"/>
              <a:gd name="connsiteX497" fmla="*/ 2841064 w 6154543"/>
              <a:gd name="connsiteY497" fmla="*/ 3938958 h 5314225"/>
              <a:gd name="connsiteX498" fmla="*/ 2827923 w 6154543"/>
              <a:gd name="connsiteY498" fmla="*/ 3947084 h 5314225"/>
              <a:gd name="connsiteX499" fmla="*/ 2842493 w 6154543"/>
              <a:gd name="connsiteY499" fmla="*/ 3940928 h 5314225"/>
              <a:gd name="connsiteX500" fmla="*/ 2841064 w 6154543"/>
              <a:gd name="connsiteY500" fmla="*/ 3938958 h 5314225"/>
              <a:gd name="connsiteX501" fmla="*/ 3908417 w 6154543"/>
              <a:gd name="connsiteY501" fmla="*/ 3924675 h 5314225"/>
              <a:gd name="connsiteX502" fmla="*/ 3930701 w 6154543"/>
              <a:gd name="connsiteY502" fmla="*/ 3939697 h 5314225"/>
              <a:gd name="connsiteX503" fmla="*/ 3898418 w 6154543"/>
              <a:gd name="connsiteY503" fmla="*/ 3927384 h 5314225"/>
              <a:gd name="connsiteX504" fmla="*/ 3908417 w 6154543"/>
              <a:gd name="connsiteY504" fmla="*/ 3924675 h 5314225"/>
              <a:gd name="connsiteX505" fmla="*/ 2887061 w 6154543"/>
              <a:gd name="connsiteY505" fmla="*/ 3896356 h 5314225"/>
              <a:gd name="connsiteX506" fmla="*/ 2863348 w 6154543"/>
              <a:gd name="connsiteY506" fmla="*/ 3911624 h 5314225"/>
              <a:gd name="connsiteX507" fmla="*/ 2887061 w 6154543"/>
              <a:gd name="connsiteY507" fmla="*/ 3896356 h 5314225"/>
              <a:gd name="connsiteX508" fmla="*/ 271533 w 6154543"/>
              <a:gd name="connsiteY508" fmla="*/ 3889215 h 5314225"/>
              <a:gd name="connsiteX509" fmla="*/ 248106 w 6154543"/>
              <a:gd name="connsiteY509" fmla="*/ 3904236 h 5314225"/>
              <a:gd name="connsiteX510" fmla="*/ 271533 w 6154543"/>
              <a:gd name="connsiteY510" fmla="*/ 3889215 h 5314225"/>
              <a:gd name="connsiteX511" fmla="*/ 2836493 w 6154543"/>
              <a:gd name="connsiteY511" fmla="*/ 3884044 h 5314225"/>
              <a:gd name="connsiteX512" fmla="*/ 2822780 w 6154543"/>
              <a:gd name="connsiteY512" fmla="*/ 3892416 h 5314225"/>
              <a:gd name="connsiteX513" fmla="*/ 2737072 w 6154543"/>
              <a:gd name="connsiteY513" fmla="*/ 3969493 h 5314225"/>
              <a:gd name="connsiteX514" fmla="*/ 2784211 w 6154543"/>
              <a:gd name="connsiteY514" fmla="*/ 3939451 h 5314225"/>
              <a:gd name="connsiteX515" fmla="*/ 2822780 w 6154543"/>
              <a:gd name="connsiteY515" fmla="*/ 3892416 h 5314225"/>
              <a:gd name="connsiteX516" fmla="*/ 2836493 w 6154543"/>
              <a:gd name="connsiteY516" fmla="*/ 3884044 h 5314225"/>
              <a:gd name="connsiteX517" fmla="*/ 3846136 w 6154543"/>
              <a:gd name="connsiteY517" fmla="*/ 3872962 h 5314225"/>
              <a:gd name="connsiteX518" fmla="*/ 3868705 w 6154543"/>
              <a:gd name="connsiteY518" fmla="*/ 3874686 h 5314225"/>
              <a:gd name="connsiteX519" fmla="*/ 3892704 w 6154543"/>
              <a:gd name="connsiteY519" fmla="*/ 3900296 h 5314225"/>
              <a:gd name="connsiteX520" fmla="*/ 3887847 w 6154543"/>
              <a:gd name="connsiteY520" fmla="*/ 3895371 h 5314225"/>
              <a:gd name="connsiteX521" fmla="*/ 3886990 w 6154543"/>
              <a:gd name="connsiteY521" fmla="*/ 3899804 h 5314225"/>
              <a:gd name="connsiteX522" fmla="*/ 3846136 w 6154543"/>
              <a:gd name="connsiteY522" fmla="*/ 3872962 h 5314225"/>
              <a:gd name="connsiteX523" fmla="*/ 335242 w 6154543"/>
              <a:gd name="connsiteY523" fmla="*/ 3857202 h 5314225"/>
              <a:gd name="connsiteX524" fmla="*/ 341242 w 6154543"/>
              <a:gd name="connsiteY524" fmla="*/ 3857449 h 5314225"/>
              <a:gd name="connsiteX525" fmla="*/ 305816 w 6154543"/>
              <a:gd name="connsiteY525" fmla="*/ 3893401 h 5314225"/>
              <a:gd name="connsiteX526" fmla="*/ 335242 w 6154543"/>
              <a:gd name="connsiteY526" fmla="*/ 3857202 h 5314225"/>
              <a:gd name="connsiteX527" fmla="*/ 2889061 w 6154543"/>
              <a:gd name="connsiteY527" fmla="*/ 3856710 h 5314225"/>
              <a:gd name="connsiteX528" fmla="*/ 2875633 w 6154543"/>
              <a:gd name="connsiteY528" fmla="*/ 3864836 h 5314225"/>
              <a:gd name="connsiteX529" fmla="*/ 2890490 w 6154543"/>
              <a:gd name="connsiteY529" fmla="*/ 3858680 h 5314225"/>
              <a:gd name="connsiteX530" fmla="*/ 2889061 w 6154543"/>
              <a:gd name="connsiteY530" fmla="*/ 3856710 h 5314225"/>
              <a:gd name="connsiteX531" fmla="*/ 2886204 w 6154543"/>
              <a:gd name="connsiteY531" fmla="*/ 3842181 h 5314225"/>
              <a:gd name="connsiteX532" fmla="*/ 2873062 w 6154543"/>
              <a:gd name="connsiteY532" fmla="*/ 3850307 h 5314225"/>
              <a:gd name="connsiteX533" fmla="*/ 2887633 w 6154543"/>
              <a:gd name="connsiteY533" fmla="*/ 3844397 h 5314225"/>
              <a:gd name="connsiteX534" fmla="*/ 2886204 w 6154543"/>
              <a:gd name="connsiteY534" fmla="*/ 3842181 h 5314225"/>
              <a:gd name="connsiteX535" fmla="*/ 576082 w 6154543"/>
              <a:gd name="connsiteY535" fmla="*/ 3838241 h 5314225"/>
              <a:gd name="connsiteX536" fmla="*/ 558369 w 6154543"/>
              <a:gd name="connsiteY536" fmla="*/ 3855725 h 5314225"/>
              <a:gd name="connsiteX537" fmla="*/ 576082 w 6154543"/>
              <a:gd name="connsiteY537" fmla="*/ 3838241 h 5314225"/>
              <a:gd name="connsiteX538" fmla="*/ 2950485 w 6154543"/>
              <a:gd name="connsiteY538" fmla="*/ 3820265 h 5314225"/>
              <a:gd name="connsiteX539" fmla="*/ 2937343 w 6154543"/>
              <a:gd name="connsiteY539" fmla="*/ 3828637 h 5314225"/>
              <a:gd name="connsiteX540" fmla="*/ 2952199 w 6154543"/>
              <a:gd name="connsiteY540" fmla="*/ 3822481 h 5314225"/>
              <a:gd name="connsiteX541" fmla="*/ 2950485 w 6154543"/>
              <a:gd name="connsiteY541" fmla="*/ 3820265 h 5314225"/>
              <a:gd name="connsiteX542" fmla="*/ 592367 w 6154543"/>
              <a:gd name="connsiteY542" fmla="*/ 3818295 h 5314225"/>
              <a:gd name="connsiteX543" fmla="*/ 579225 w 6154543"/>
              <a:gd name="connsiteY543" fmla="*/ 3826421 h 5314225"/>
              <a:gd name="connsiteX544" fmla="*/ 593796 w 6154543"/>
              <a:gd name="connsiteY544" fmla="*/ 3820265 h 5314225"/>
              <a:gd name="connsiteX545" fmla="*/ 592367 w 6154543"/>
              <a:gd name="connsiteY545" fmla="*/ 3818295 h 5314225"/>
              <a:gd name="connsiteX546" fmla="*/ 2914488 w 6154543"/>
              <a:gd name="connsiteY546" fmla="*/ 3817802 h 5314225"/>
              <a:gd name="connsiteX547" fmla="*/ 2896489 w 6154543"/>
              <a:gd name="connsiteY547" fmla="*/ 3835286 h 5314225"/>
              <a:gd name="connsiteX548" fmla="*/ 2908203 w 6154543"/>
              <a:gd name="connsiteY548" fmla="*/ 3840950 h 5314225"/>
              <a:gd name="connsiteX549" fmla="*/ 2925916 w 6154543"/>
              <a:gd name="connsiteY549" fmla="*/ 3822973 h 5314225"/>
              <a:gd name="connsiteX550" fmla="*/ 2914488 w 6154543"/>
              <a:gd name="connsiteY550" fmla="*/ 3817802 h 5314225"/>
              <a:gd name="connsiteX551" fmla="*/ 554941 w 6154543"/>
              <a:gd name="connsiteY551" fmla="*/ 3803766 h 5314225"/>
              <a:gd name="connsiteX552" fmla="*/ 538371 w 6154543"/>
              <a:gd name="connsiteY552" fmla="*/ 3807459 h 5314225"/>
              <a:gd name="connsiteX553" fmla="*/ 549799 w 6154543"/>
              <a:gd name="connsiteY553" fmla="*/ 3838733 h 5314225"/>
              <a:gd name="connsiteX554" fmla="*/ 554941 w 6154543"/>
              <a:gd name="connsiteY554" fmla="*/ 3803766 h 5314225"/>
              <a:gd name="connsiteX555" fmla="*/ 3017623 w 6154543"/>
              <a:gd name="connsiteY555" fmla="*/ 3797363 h 5314225"/>
              <a:gd name="connsiteX556" fmla="*/ 3019052 w 6154543"/>
              <a:gd name="connsiteY556" fmla="*/ 3799333 h 5314225"/>
              <a:gd name="connsiteX557" fmla="*/ 3004481 w 6154543"/>
              <a:gd name="connsiteY557" fmla="*/ 3805489 h 5314225"/>
              <a:gd name="connsiteX558" fmla="*/ 3017623 w 6154543"/>
              <a:gd name="connsiteY558" fmla="*/ 3797363 h 5314225"/>
              <a:gd name="connsiteX559" fmla="*/ 614365 w 6154543"/>
              <a:gd name="connsiteY559" fmla="*/ 3790961 h 5314225"/>
              <a:gd name="connsiteX560" fmla="*/ 596938 w 6154543"/>
              <a:gd name="connsiteY560" fmla="*/ 3808691 h 5314225"/>
              <a:gd name="connsiteX561" fmla="*/ 614365 w 6154543"/>
              <a:gd name="connsiteY561" fmla="*/ 3790961 h 5314225"/>
              <a:gd name="connsiteX562" fmla="*/ 2981912 w 6154543"/>
              <a:gd name="connsiteY562" fmla="*/ 3784065 h 5314225"/>
              <a:gd name="connsiteX563" fmla="*/ 2949628 w 6154543"/>
              <a:gd name="connsiteY563" fmla="*/ 3807952 h 5314225"/>
              <a:gd name="connsiteX564" fmla="*/ 2981912 w 6154543"/>
              <a:gd name="connsiteY564" fmla="*/ 3784065 h 5314225"/>
              <a:gd name="connsiteX565" fmla="*/ 5560300 w 6154543"/>
              <a:gd name="connsiteY565" fmla="*/ 3777663 h 5314225"/>
              <a:gd name="connsiteX566" fmla="*/ 5597154 w 6154543"/>
              <a:gd name="connsiteY566" fmla="*/ 3791207 h 5314225"/>
              <a:gd name="connsiteX567" fmla="*/ 5547158 w 6154543"/>
              <a:gd name="connsiteY567" fmla="*/ 3782342 h 5314225"/>
              <a:gd name="connsiteX568" fmla="*/ 5560300 w 6154543"/>
              <a:gd name="connsiteY568" fmla="*/ 3777663 h 5314225"/>
              <a:gd name="connsiteX569" fmla="*/ 427236 w 6154543"/>
              <a:gd name="connsiteY569" fmla="*/ 3765843 h 5314225"/>
              <a:gd name="connsiteX570" fmla="*/ 403809 w 6154543"/>
              <a:gd name="connsiteY570" fmla="*/ 3780864 h 5314225"/>
              <a:gd name="connsiteX571" fmla="*/ 427236 w 6154543"/>
              <a:gd name="connsiteY571" fmla="*/ 3765843 h 5314225"/>
              <a:gd name="connsiteX572" fmla="*/ 577225 w 6154543"/>
              <a:gd name="connsiteY572" fmla="*/ 3759933 h 5314225"/>
              <a:gd name="connsiteX573" fmla="*/ 568369 w 6154543"/>
              <a:gd name="connsiteY573" fmla="*/ 3768798 h 5314225"/>
              <a:gd name="connsiteX574" fmla="*/ 577225 w 6154543"/>
              <a:gd name="connsiteY574" fmla="*/ 3759933 h 5314225"/>
              <a:gd name="connsiteX575" fmla="*/ 362955 w 6154543"/>
              <a:gd name="connsiteY575" fmla="*/ 3749590 h 5314225"/>
              <a:gd name="connsiteX576" fmla="*/ 369240 w 6154543"/>
              <a:gd name="connsiteY576" fmla="*/ 3753284 h 5314225"/>
              <a:gd name="connsiteX577" fmla="*/ 312673 w 6154543"/>
              <a:gd name="connsiteY577" fmla="*/ 3818541 h 5314225"/>
              <a:gd name="connsiteX578" fmla="*/ 265533 w 6154543"/>
              <a:gd name="connsiteY578" fmla="*/ 3874686 h 5314225"/>
              <a:gd name="connsiteX579" fmla="*/ 286103 w 6154543"/>
              <a:gd name="connsiteY579" fmla="*/ 3845382 h 5314225"/>
              <a:gd name="connsiteX580" fmla="*/ 289246 w 6154543"/>
              <a:gd name="connsiteY580" fmla="*/ 3833562 h 5314225"/>
              <a:gd name="connsiteX581" fmla="*/ 315815 w 6154543"/>
              <a:gd name="connsiteY581" fmla="*/ 3806967 h 5314225"/>
              <a:gd name="connsiteX582" fmla="*/ 362955 w 6154543"/>
              <a:gd name="connsiteY582" fmla="*/ 3749590 h 5314225"/>
              <a:gd name="connsiteX583" fmla="*/ 3888990 w 6154543"/>
              <a:gd name="connsiteY583" fmla="*/ 3745650 h 5314225"/>
              <a:gd name="connsiteX584" fmla="*/ 3951842 w 6154543"/>
              <a:gd name="connsiteY584" fmla="*/ 3804504 h 5314225"/>
              <a:gd name="connsiteX585" fmla="*/ 3899275 w 6154543"/>
              <a:gd name="connsiteY585" fmla="*/ 3809429 h 5314225"/>
              <a:gd name="connsiteX586" fmla="*/ 3857563 w 6154543"/>
              <a:gd name="connsiteY586" fmla="*/ 3754023 h 5314225"/>
              <a:gd name="connsiteX587" fmla="*/ 3888990 w 6154543"/>
              <a:gd name="connsiteY587" fmla="*/ 3745650 h 5314225"/>
              <a:gd name="connsiteX588" fmla="*/ 5386026 w 6154543"/>
              <a:gd name="connsiteY588" fmla="*/ 3743188 h 5314225"/>
              <a:gd name="connsiteX589" fmla="*/ 5382884 w 6154543"/>
              <a:gd name="connsiteY589" fmla="*/ 3761657 h 5314225"/>
              <a:gd name="connsiteX590" fmla="*/ 5425738 w 6154543"/>
              <a:gd name="connsiteY590" fmla="*/ 3746389 h 5314225"/>
              <a:gd name="connsiteX591" fmla="*/ 5386026 w 6154543"/>
              <a:gd name="connsiteY591" fmla="*/ 3743188 h 5314225"/>
              <a:gd name="connsiteX592" fmla="*/ 679218 w 6154543"/>
              <a:gd name="connsiteY592" fmla="*/ 3742941 h 5314225"/>
              <a:gd name="connsiteX593" fmla="*/ 634935 w 6154543"/>
              <a:gd name="connsiteY593" fmla="*/ 3787513 h 5314225"/>
              <a:gd name="connsiteX594" fmla="*/ 679218 w 6154543"/>
              <a:gd name="connsiteY594" fmla="*/ 3742941 h 5314225"/>
              <a:gd name="connsiteX595" fmla="*/ 705502 w 6154543"/>
              <a:gd name="connsiteY595" fmla="*/ 3742203 h 5314225"/>
              <a:gd name="connsiteX596" fmla="*/ 649506 w 6154543"/>
              <a:gd name="connsiteY596" fmla="*/ 3807459 h 5314225"/>
              <a:gd name="connsiteX597" fmla="*/ 617222 w 6154543"/>
              <a:gd name="connsiteY597" fmla="*/ 3805243 h 5314225"/>
              <a:gd name="connsiteX598" fmla="*/ 620079 w 6154543"/>
              <a:gd name="connsiteY598" fmla="*/ 3819772 h 5314225"/>
              <a:gd name="connsiteX599" fmla="*/ 613794 w 6154543"/>
              <a:gd name="connsiteY599" fmla="*/ 3842920 h 5314225"/>
              <a:gd name="connsiteX600" fmla="*/ 510087 w 6154543"/>
              <a:gd name="connsiteY600" fmla="*/ 3964076 h 5314225"/>
              <a:gd name="connsiteX601" fmla="*/ 595510 w 6154543"/>
              <a:gd name="connsiteY601" fmla="*/ 3886753 h 5314225"/>
              <a:gd name="connsiteX602" fmla="*/ 649506 w 6154543"/>
              <a:gd name="connsiteY602" fmla="*/ 3807459 h 5314225"/>
              <a:gd name="connsiteX603" fmla="*/ 705502 w 6154543"/>
              <a:gd name="connsiteY603" fmla="*/ 3742203 h 5314225"/>
              <a:gd name="connsiteX604" fmla="*/ 566940 w 6154543"/>
              <a:gd name="connsiteY604" fmla="*/ 3730875 h 5314225"/>
              <a:gd name="connsiteX605" fmla="*/ 542085 w 6154543"/>
              <a:gd name="connsiteY605" fmla="*/ 3769783 h 5314225"/>
              <a:gd name="connsiteX606" fmla="*/ 571511 w 6154543"/>
              <a:gd name="connsiteY606" fmla="*/ 3731121 h 5314225"/>
              <a:gd name="connsiteX607" fmla="*/ 566940 w 6154543"/>
              <a:gd name="connsiteY607" fmla="*/ 3730875 h 5314225"/>
              <a:gd name="connsiteX608" fmla="*/ 695502 w 6154543"/>
              <a:gd name="connsiteY608" fmla="*/ 3722995 h 5314225"/>
              <a:gd name="connsiteX609" fmla="*/ 682646 w 6154543"/>
              <a:gd name="connsiteY609" fmla="*/ 3731121 h 5314225"/>
              <a:gd name="connsiteX610" fmla="*/ 696931 w 6154543"/>
              <a:gd name="connsiteY610" fmla="*/ 3725211 h 5314225"/>
              <a:gd name="connsiteX611" fmla="*/ 695502 w 6154543"/>
              <a:gd name="connsiteY611" fmla="*/ 3722995 h 5314225"/>
              <a:gd name="connsiteX612" fmla="*/ 3828708 w 6154543"/>
              <a:gd name="connsiteY612" fmla="*/ 3693937 h 5314225"/>
              <a:gd name="connsiteX613" fmla="*/ 3876419 w 6154543"/>
              <a:gd name="connsiteY613" fmla="*/ 3716839 h 5314225"/>
              <a:gd name="connsiteX614" fmla="*/ 3829565 w 6154543"/>
              <a:gd name="connsiteY614" fmla="*/ 3722749 h 5314225"/>
              <a:gd name="connsiteX615" fmla="*/ 3828708 w 6154543"/>
              <a:gd name="connsiteY615" fmla="*/ 3693937 h 5314225"/>
              <a:gd name="connsiteX616" fmla="*/ 3064763 w 6154543"/>
              <a:gd name="connsiteY616" fmla="*/ 3692214 h 5314225"/>
              <a:gd name="connsiteX617" fmla="*/ 3041050 w 6154543"/>
              <a:gd name="connsiteY617" fmla="*/ 3707235 h 5314225"/>
              <a:gd name="connsiteX618" fmla="*/ 3064763 w 6154543"/>
              <a:gd name="connsiteY618" fmla="*/ 3692214 h 5314225"/>
              <a:gd name="connsiteX619" fmla="*/ 488374 w 6154543"/>
              <a:gd name="connsiteY619" fmla="*/ 3678670 h 5314225"/>
              <a:gd name="connsiteX620" fmla="*/ 493231 w 6154543"/>
              <a:gd name="connsiteY620" fmla="*/ 3678916 h 5314225"/>
              <a:gd name="connsiteX621" fmla="*/ 488374 w 6154543"/>
              <a:gd name="connsiteY621" fmla="*/ 3678670 h 5314225"/>
              <a:gd name="connsiteX622" fmla="*/ 515515 w 6154543"/>
              <a:gd name="connsiteY622" fmla="*/ 3666603 h 5314225"/>
              <a:gd name="connsiteX623" fmla="*/ 496088 w 6154543"/>
              <a:gd name="connsiteY623" fmla="*/ 3682363 h 5314225"/>
              <a:gd name="connsiteX624" fmla="*/ 515515 w 6154543"/>
              <a:gd name="connsiteY624" fmla="*/ 3666603 h 5314225"/>
              <a:gd name="connsiteX625" fmla="*/ 3811567 w 6154543"/>
              <a:gd name="connsiteY625" fmla="*/ 3666357 h 5314225"/>
              <a:gd name="connsiteX626" fmla="*/ 3836422 w 6154543"/>
              <a:gd name="connsiteY626" fmla="*/ 3687288 h 5314225"/>
              <a:gd name="connsiteX627" fmla="*/ 3811567 w 6154543"/>
              <a:gd name="connsiteY627" fmla="*/ 3666357 h 5314225"/>
              <a:gd name="connsiteX628" fmla="*/ 3169612 w 6154543"/>
              <a:gd name="connsiteY628" fmla="*/ 3662417 h 5314225"/>
              <a:gd name="connsiteX629" fmla="*/ 3045050 w 6154543"/>
              <a:gd name="connsiteY629" fmla="*/ 3812877 h 5314225"/>
              <a:gd name="connsiteX630" fmla="*/ 3027337 w 6154543"/>
              <a:gd name="connsiteY630" fmla="*/ 3830853 h 5314225"/>
              <a:gd name="connsiteX631" fmla="*/ 3042193 w 6154543"/>
              <a:gd name="connsiteY631" fmla="*/ 3798594 h 5314225"/>
              <a:gd name="connsiteX632" fmla="*/ 3086761 w 6154543"/>
              <a:gd name="connsiteY632" fmla="*/ 3754023 h 5314225"/>
              <a:gd name="connsiteX633" fmla="*/ 3169612 w 6154543"/>
              <a:gd name="connsiteY633" fmla="*/ 3662417 h 5314225"/>
              <a:gd name="connsiteX634" fmla="*/ 428664 w 6154543"/>
              <a:gd name="connsiteY634" fmla="*/ 3634591 h 5314225"/>
              <a:gd name="connsiteX635" fmla="*/ 430093 w 6154543"/>
              <a:gd name="connsiteY635" fmla="*/ 3636561 h 5314225"/>
              <a:gd name="connsiteX636" fmla="*/ 415522 w 6154543"/>
              <a:gd name="connsiteY636" fmla="*/ 3642717 h 5314225"/>
              <a:gd name="connsiteX637" fmla="*/ 428664 w 6154543"/>
              <a:gd name="connsiteY637" fmla="*/ 3634591 h 5314225"/>
              <a:gd name="connsiteX638" fmla="*/ 3210752 w 6154543"/>
              <a:gd name="connsiteY638" fmla="*/ 3611197 h 5314225"/>
              <a:gd name="connsiteX639" fmla="*/ 3206753 w 6154543"/>
              <a:gd name="connsiteY639" fmla="*/ 3625233 h 5314225"/>
              <a:gd name="connsiteX640" fmla="*/ 3177326 w 6154543"/>
              <a:gd name="connsiteY640" fmla="*/ 3637546 h 5314225"/>
              <a:gd name="connsiteX641" fmla="*/ 3210752 w 6154543"/>
              <a:gd name="connsiteY641" fmla="*/ 3611197 h 5314225"/>
              <a:gd name="connsiteX642" fmla="*/ 3112473 w 6154543"/>
              <a:gd name="connsiteY642" fmla="*/ 3610212 h 5314225"/>
              <a:gd name="connsiteX643" fmla="*/ 3080190 w 6154543"/>
              <a:gd name="connsiteY643" fmla="*/ 3633852 h 5314225"/>
              <a:gd name="connsiteX644" fmla="*/ 3112473 w 6154543"/>
              <a:gd name="connsiteY644" fmla="*/ 3610212 h 5314225"/>
              <a:gd name="connsiteX645" fmla="*/ 592367 w 6154543"/>
              <a:gd name="connsiteY645" fmla="*/ 3606764 h 5314225"/>
              <a:gd name="connsiteX646" fmla="*/ 592367 w 6154543"/>
              <a:gd name="connsiteY646" fmla="*/ 3606764 h 5314225"/>
              <a:gd name="connsiteX647" fmla="*/ 3219323 w 6154543"/>
              <a:gd name="connsiteY647" fmla="*/ 3590758 h 5314225"/>
              <a:gd name="connsiteX648" fmla="*/ 3220752 w 6154543"/>
              <a:gd name="connsiteY648" fmla="*/ 3592974 h 5314225"/>
              <a:gd name="connsiteX649" fmla="*/ 3206181 w 6154543"/>
              <a:gd name="connsiteY649" fmla="*/ 3599130 h 5314225"/>
              <a:gd name="connsiteX650" fmla="*/ 3219323 w 6154543"/>
              <a:gd name="connsiteY650" fmla="*/ 3590758 h 5314225"/>
              <a:gd name="connsiteX651" fmla="*/ 3759570 w 6154543"/>
              <a:gd name="connsiteY651" fmla="*/ 3567117 h 5314225"/>
              <a:gd name="connsiteX652" fmla="*/ 3786711 w 6154543"/>
              <a:gd name="connsiteY652" fmla="*/ 3607257 h 5314225"/>
              <a:gd name="connsiteX653" fmla="*/ 3759570 w 6154543"/>
              <a:gd name="connsiteY653" fmla="*/ 3567117 h 5314225"/>
              <a:gd name="connsiteX654" fmla="*/ 801495 w 6154543"/>
              <a:gd name="connsiteY654" fmla="*/ 3551850 h 5314225"/>
              <a:gd name="connsiteX655" fmla="*/ 629793 w 6154543"/>
              <a:gd name="connsiteY655" fmla="*/ 3758702 h 5314225"/>
              <a:gd name="connsiteX656" fmla="*/ 712359 w 6154543"/>
              <a:gd name="connsiteY656" fmla="*/ 3666850 h 5314225"/>
              <a:gd name="connsiteX657" fmla="*/ 786639 w 6154543"/>
              <a:gd name="connsiteY657" fmla="*/ 3583863 h 5314225"/>
              <a:gd name="connsiteX658" fmla="*/ 801495 w 6154543"/>
              <a:gd name="connsiteY658" fmla="*/ 3551850 h 5314225"/>
              <a:gd name="connsiteX659" fmla="*/ 3213323 w 6154543"/>
              <a:gd name="connsiteY659" fmla="*/ 3500629 h 5314225"/>
              <a:gd name="connsiteX660" fmla="*/ 3180754 w 6154543"/>
              <a:gd name="connsiteY660" fmla="*/ 3524516 h 5314225"/>
              <a:gd name="connsiteX661" fmla="*/ 3213323 w 6154543"/>
              <a:gd name="connsiteY661" fmla="*/ 3500629 h 5314225"/>
              <a:gd name="connsiteX662" fmla="*/ 636078 w 6154543"/>
              <a:gd name="connsiteY662" fmla="*/ 3499398 h 5314225"/>
              <a:gd name="connsiteX663" fmla="*/ 637792 w 6154543"/>
              <a:gd name="connsiteY663" fmla="*/ 3501368 h 5314225"/>
              <a:gd name="connsiteX664" fmla="*/ 622936 w 6154543"/>
              <a:gd name="connsiteY664" fmla="*/ 3507771 h 5314225"/>
              <a:gd name="connsiteX665" fmla="*/ 636078 w 6154543"/>
              <a:gd name="connsiteY665" fmla="*/ 3499398 h 5314225"/>
              <a:gd name="connsiteX666" fmla="*/ 3137615 w 6154543"/>
              <a:gd name="connsiteY666" fmla="*/ 3491026 h 5314225"/>
              <a:gd name="connsiteX667" fmla="*/ 3113902 w 6154543"/>
              <a:gd name="connsiteY667" fmla="*/ 3506047 h 5314225"/>
              <a:gd name="connsiteX668" fmla="*/ 3137615 w 6154543"/>
              <a:gd name="connsiteY668" fmla="*/ 3491026 h 5314225"/>
              <a:gd name="connsiteX669" fmla="*/ 5636294 w 6154543"/>
              <a:gd name="connsiteY669" fmla="*/ 3476004 h 5314225"/>
              <a:gd name="connsiteX670" fmla="*/ 5661721 w 6154543"/>
              <a:gd name="connsiteY670" fmla="*/ 3481422 h 5314225"/>
              <a:gd name="connsiteX671" fmla="*/ 5669435 w 6154543"/>
              <a:gd name="connsiteY671" fmla="*/ 3534366 h 5314225"/>
              <a:gd name="connsiteX672" fmla="*/ 5651722 w 6154543"/>
              <a:gd name="connsiteY672" fmla="*/ 3537567 h 5314225"/>
              <a:gd name="connsiteX673" fmla="*/ 5651150 w 6154543"/>
              <a:gd name="connsiteY673" fmla="*/ 3509002 h 5314225"/>
              <a:gd name="connsiteX674" fmla="*/ 5627724 w 6154543"/>
              <a:gd name="connsiteY674" fmla="*/ 3478467 h 5314225"/>
              <a:gd name="connsiteX675" fmla="*/ 5636294 w 6154543"/>
              <a:gd name="connsiteY675" fmla="*/ 3476004 h 5314225"/>
              <a:gd name="connsiteX676" fmla="*/ 3241321 w 6154543"/>
              <a:gd name="connsiteY676" fmla="*/ 3460244 h 5314225"/>
              <a:gd name="connsiteX677" fmla="*/ 3228180 w 6154543"/>
              <a:gd name="connsiteY677" fmla="*/ 3468370 h 5314225"/>
              <a:gd name="connsiteX678" fmla="*/ 3242750 w 6154543"/>
              <a:gd name="connsiteY678" fmla="*/ 3462214 h 5314225"/>
              <a:gd name="connsiteX679" fmla="*/ 3241321 w 6154543"/>
              <a:gd name="connsiteY679" fmla="*/ 3460244 h 5314225"/>
              <a:gd name="connsiteX680" fmla="*/ 3173041 w 6154543"/>
              <a:gd name="connsiteY680" fmla="*/ 3455319 h 5314225"/>
              <a:gd name="connsiteX681" fmla="*/ 3149614 w 6154543"/>
              <a:gd name="connsiteY681" fmla="*/ 3470340 h 5314225"/>
              <a:gd name="connsiteX682" fmla="*/ 3173041 w 6154543"/>
              <a:gd name="connsiteY682" fmla="*/ 3455319 h 5314225"/>
              <a:gd name="connsiteX683" fmla="*/ 3841565 w 6154543"/>
              <a:gd name="connsiteY683" fmla="*/ 3441529 h 5314225"/>
              <a:gd name="connsiteX684" fmla="*/ 3866991 w 6154543"/>
              <a:gd name="connsiteY684" fmla="*/ 3491026 h 5314225"/>
              <a:gd name="connsiteX685" fmla="*/ 3841565 w 6154543"/>
              <a:gd name="connsiteY685" fmla="*/ 3441529 h 5314225"/>
              <a:gd name="connsiteX686" fmla="*/ 675218 w 6154543"/>
              <a:gd name="connsiteY686" fmla="*/ 3440298 h 5314225"/>
              <a:gd name="connsiteX687" fmla="*/ 651791 w 6154543"/>
              <a:gd name="connsiteY687" fmla="*/ 3455319 h 5314225"/>
              <a:gd name="connsiteX688" fmla="*/ 675218 w 6154543"/>
              <a:gd name="connsiteY688" fmla="*/ 3440298 h 5314225"/>
              <a:gd name="connsiteX689" fmla="*/ 3701860 w 6154543"/>
              <a:gd name="connsiteY689" fmla="*/ 3431925 h 5314225"/>
              <a:gd name="connsiteX690" fmla="*/ 3733001 w 6154543"/>
              <a:gd name="connsiteY690" fmla="*/ 3481914 h 5314225"/>
              <a:gd name="connsiteX691" fmla="*/ 3701860 w 6154543"/>
              <a:gd name="connsiteY691" fmla="*/ 3431925 h 5314225"/>
              <a:gd name="connsiteX692" fmla="*/ 921772 w 6154543"/>
              <a:gd name="connsiteY692" fmla="*/ 3420105 h 5314225"/>
              <a:gd name="connsiteX693" fmla="*/ 893203 w 6154543"/>
              <a:gd name="connsiteY693" fmla="*/ 3451133 h 5314225"/>
              <a:gd name="connsiteX694" fmla="*/ 878347 w 6154543"/>
              <a:gd name="connsiteY694" fmla="*/ 3483638 h 5314225"/>
              <a:gd name="connsiteX695" fmla="*/ 893203 w 6154543"/>
              <a:gd name="connsiteY695" fmla="*/ 3451133 h 5314225"/>
              <a:gd name="connsiteX696" fmla="*/ 921772 w 6154543"/>
              <a:gd name="connsiteY696" fmla="*/ 3420105 h 5314225"/>
              <a:gd name="connsiteX697" fmla="*/ 3695575 w 6154543"/>
              <a:gd name="connsiteY697" fmla="*/ 3404345 h 5314225"/>
              <a:gd name="connsiteX698" fmla="*/ 3702432 w 6154543"/>
              <a:gd name="connsiteY698" fmla="*/ 3404837 h 5314225"/>
              <a:gd name="connsiteX699" fmla="*/ 3699289 w 6154543"/>
              <a:gd name="connsiteY699" fmla="*/ 3423553 h 5314225"/>
              <a:gd name="connsiteX700" fmla="*/ 3695575 w 6154543"/>
              <a:gd name="connsiteY700" fmla="*/ 3404345 h 5314225"/>
              <a:gd name="connsiteX701" fmla="*/ 3831280 w 6154543"/>
              <a:gd name="connsiteY701" fmla="*/ 3402867 h 5314225"/>
              <a:gd name="connsiteX702" fmla="*/ 3838422 w 6154543"/>
              <a:gd name="connsiteY702" fmla="*/ 3427246 h 5314225"/>
              <a:gd name="connsiteX703" fmla="*/ 3831280 w 6154543"/>
              <a:gd name="connsiteY703" fmla="*/ 3402867 h 5314225"/>
              <a:gd name="connsiteX704" fmla="*/ 3299032 w 6154543"/>
              <a:gd name="connsiteY704" fmla="*/ 3397204 h 5314225"/>
              <a:gd name="connsiteX705" fmla="*/ 3266748 w 6154543"/>
              <a:gd name="connsiteY705" fmla="*/ 3421090 h 5314225"/>
              <a:gd name="connsiteX706" fmla="*/ 3299032 w 6154543"/>
              <a:gd name="connsiteY706" fmla="*/ 3397204 h 5314225"/>
              <a:gd name="connsiteX707" fmla="*/ 749499 w 6154543"/>
              <a:gd name="connsiteY707" fmla="*/ 3396219 h 5314225"/>
              <a:gd name="connsiteX708" fmla="*/ 749499 w 6154543"/>
              <a:gd name="connsiteY708" fmla="*/ 3396219 h 5314225"/>
              <a:gd name="connsiteX709" fmla="*/ 5454879 w 6154543"/>
              <a:gd name="connsiteY709" fmla="*/ 3392279 h 5314225"/>
              <a:gd name="connsiteX710" fmla="*/ 5459735 w 6154543"/>
              <a:gd name="connsiteY710" fmla="*/ 3430448 h 5314225"/>
              <a:gd name="connsiteX711" fmla="*/ 5454879 w 6154543"/>
              <a:gd name="connsiteY711" fmla="*/ 3392279 h 5314225"/>
              <a:gd name="connsiteX712" fmla="*/ 3783854 w 6154543"/>
              <a:gd name="connsiteY712" fmla="*/ 3380212 h 5314225"/>
              <a:gd name="connsiteX713" fmla="*/ 3838136 w 6154543"/>
              <a:gd name="connsiteY713" fmla="*/ 3493242 h 5314225"/>
              <a:gd name="connsiteX714" fmla="*/ 3783854 w 6154543"/>
              <a:gd name="connsiteY714" fmla="*/ 3380212 h 5314225"/>
              <a:gd name="connsiteX715" fmla="*/ 758641 w 6154543"/>
              <a:gd name="connsiteY715" fmla="*/ 3376272 h 5314225"/>
              <a:gd name="connsiteX716" fmla="*/ 751213 w 6154543"/>
              <a:gd name="connsiteY716" fmla="*/ 3394741 h 5314225"/>
              <a:gd name="connsiteX717" fmla="*/ 758641 w 6154543"/>
              <a:gd name="connsiteY717" fmla="*/ 3376272 h 5314225"/>
              <a:gd name="connsiteX718" fmla="*/ 3814424 w 6154543"/>
              <a:gd name="connsiteY718" fmla="*/ 3368146 h 5314225"/>
              <a:gd name="connsiteX719" fmla="*/ 3820138 w 6154543"/>
              <a:gd name="connsiteY719" fmla="*/ 3401882 h 5314225"/>
              <a:gd name="connsiteX720" fmla="*/ 3853278 w 6154543"/>
              <a:gd name="connsiteY720" fmla="*/ 3409270 h 5314225"/>
              <a:gd name="connsiteX721" fmla="*/ 3814424 w 6154543"/>
              <a:gd name="connsiteY721" fmla="*/ 3368146 h 5314225"/>
              <a:gd name="connsiteX722" fmla="*/ 3856421 w 6154543"/>
              <a:gd name="connsiteY722" fmla="*/ 3362975 h 5314225"/>
              <a:gd name="connsiteX723" fmla="*/ 3849278 w 6154543"/>
              <a:gd name="connsiteY723" fmla="*/ 3366422 h 5314225"/>
              <a:gd name="connsiteX724" fmla="*/ 3868705 w 6154543"/>
              <a:gd name="connsiteY724" fmla="*/ 3386861 h 5314225"/>
              <a:gd name="connsiteX725" fmla="*/ 3866991 w 6154543"/>
              <a:gd name="connsiteY725" fmla="*/ 3362975 h 5314225"/>
              <a:gd name="connsiteX726" fmla="*/ 3856421 w 6154543"/>
              <a:gd name="connsiteY726" fmla="*/ 3362975 h 5314225"/>
              <a:gd name="connsiteX727" fmla="*/ 3674148 w 6154543"/>
              <a:gd name="connsiteY727" fmla="*/ 3344506 h 5314225"/>
              <a:gd name="connsiteX728" fmla="*/ 3692718 w 6154543"/>
              <a:gd name="connsiteY728" fmla="*/ 3369870 h 5314225"/>
              <a:gd name="connsiteX729" fmla="*/ 3674148 w 6154543"/>
              <a:gd name="connsiteY729" fmla="*/ 3344506 h 5314225"/>
              <a:gd name="connsiteX730" fmla="*/ 5031194 w 6154543"/>
              <a:gd name="connsiteY730" fmla="*/ 3335887 h 5314225"/>
              <a:gd name="connsiteX731" fmla="*/ 5020338 w 6154543"/>
              <a:gd name="connsiteY731" fmla="*/ 3353371 h 5314225"/>
              <a:gd name="connsiteX732" fmla="*/ 5031480 w 6154543"/>
              <a:gd name="connsiteY732" fmla="*/ 3354356 h 5314225"/>
              <a:gd name="connsiteX733" fmla="*/ 5038337 w 6154543"/>
              <a:gd name="connsiteY733" fmla="*/ 3349923 h 5314225"/>
              <a:gd name="connsiteX734" fmla="*/ 5040622 w 6154543"/>
              <a:gd name="connsiteY734" fmla="*/ 3336133 h 5314225"/>
              <a:gd name="connsiteX735" fmla="*/ 5031194 w 6154543"/>
              <a:gd name="connsiteY735" fmla="*/ 3335887 h 5314225"/>
              <a:gd name="connsiteX736" fmla="*/ 5174327 w 6154543"/>
              <a:gd name="connsiteY736" fmla="*/ 3315940 h 5314225"/>
              <a:gd name="connsiteX737" fmla="*/ 5168899 w 6154543"/>
              <a:gd name="connsiteY737" fmla="*/ 3322836 h 5314225"/>
              <a:gd name="connsiteX738" fmla="*/ 5189183 w 6154543"/>
              <a:gd name="connsiteY738" fmla="*/ 3338596 h 5314225"/>
              <a:gd name="connsiteX739" fmla="*/ 5198040 w 6154543"/>
              <a:gd name="connsiteY739" fmla="*/ 3320373 h 5314225"/>
              <a:gd name="connsiteX740" fmla="*/ 5174327 w 6154543"/>
              <a:gd name="connsiteY740" fmla="*/ 3315940 h 5314225"/>
              <a:gd name="connsiteX741" fmla="*/ 1020622 w 6154543"/>
              <a:gd name="connsiteY741" fmla="*/ 3314955 h 5314225"/>
              <a:gd name="connsiteX742" fmla="*/ 997195 w 6154543"/>
              <a:gd name="connsiteY742" fmla="*/ 3330223 h 5314225"/>
              <a:gd name="connsiteX743" fmla="*/ 1020622 w 6154543"/>
              <a:gd name="connsiteY743" fmla="*/ 3314955 h 5314225"/>
              <a:gd name="connsiteX744" fmla="*/ 3798139 w 6154543"/>
              <a:gd name="connsiteY744" fmla="*/ 3300673 h 5314225"/>
              <a:gd name="connsiteX745" fmla="*/ 3770427 w 6154543"/>
              <a:gd name="connsiteY745" fmla="*/ 3326776 h 5314225"/>
              <a:gd name="connsiteX746" fmla="*/ 3799282 w 6154543"/>
              <a:gd name="connsiteY746" fmla="*/ 3357557 h 5314225"/>
              <a:gd name="connsiteX747" fmla="*/ 3789568 w 6154543"/>
              <a:gd name="connsiteY747" fmla="*/ 3347214 h 5314225"/>
              <a:gd name="connsiteX748" fmla="*/ 3801853 w 6154543"/>
              <a:gd name="connsiteY748" fmla="*/ 3343521 h 5314225"/>
              <a:gd name="connsiteX749" fmla="*/ 3837851 w 6154543"/>
              <a:gd name="connsiteY749" fmla="*/ 3365437 h 5314225"/>
              <a:gd name="connsiteX750" fmla="*/ 3817281 w 6154543"/>
              <a:gd name="connsiteY750" fmla="*/ 3321112 h 5314225"/>
              <a:gd name="connsiteX751" fmla="*/ 3822709 w 6154543"/>
              <a:gd name="connsiteY751" fmla="*/ 3354848 h 5314225"/>
              <a:gd name="connsiteX752" fmla="*/ 3798139 w 6154543"/>
              <a:gd name="connsiteY752" fmla="*/ 3300673 h 5314225"/>
              <a:gd name="connsiteX753" fmla="*/ 4993483 w 6154543"/>
              <a:gd name="connsiteY753" fmla="*/ 3279988 h 5314225"/>
              <a:gd name="connsiteX754" fmla="*/ 4982626 w 6154543"/>
              <a:gd name="connsiteY754" fmla="*/ 3307568 h 5314225"/>
              <a:gd name="connsiteX755" fmla="*/ 4993769 w 6154543"/>
              <a:gd name="connsiteY755" fmla="*/ 3341551 h 5314225"/>
              <a:gd name="connsiteX756" fmla="*/ 5009196 w 6154543"/>
              <a:gd name="connsiteY756" fmla="*/ 3352386 h 5314225"/>
              <a:gd name="connsiteX757" fmla="*/ 5002054 w 6154543"/>
              <a:gd name="connsiteY757" fmla="*/ 3295009 h 5314225"/>
              <a:gd name="connsiteX758" fmla="*/ 5023766 w 6154543"/>
              <a:gd name="connsiteY758" fmla="*/ 3301658 h 5314225"/>
              <a:gd name="connsiteX759" fmla="*/ 4993483 w 6154543"/>
              <a:gd name="connsiteY759" fmla="*/ 3279988 h 5314225"/>
              <a:gd name="connsiteX760" fmla="*/ 5274034 w 6154543"/>
              <a:gd name="connsiteY760" fmla="*/ 3279249 h 5314225"/>
              <a:gd name="connsiteX761" fmla="*/ 5291747 w 6154543"/>
              <a:gd name="connsiteY761" fmla="*/ 3342289 h 5314225"/>
              <a:gd name="connsiteX762" fmla="*/ 5274034 w 6154543"/>
              <a:gd name="connsiteY762" fmla="*/ 3279249 h 5314225"/>
              <a:gd name="connsiteX763" fmla="*/ 5077763 w 6154543"/>
              <a:gd name="connsiteY763" fmla="*/ 3272846 h 5314225"/>
              <a:gd name="connsiteX764" fmla="*/ 5074049 w 6154543"/>
              <a:gd name="connsiteY764" fmla="*/ 3277033 h 5314225"/>
              <a:gd name="connsiteX765" fmla="*/ 5098047 w 6154543"/>
              <a:gd name="connsiteY765" fmla="*/ 3302889 h 5314225"/>
              <a:gd name="connsiteX766" fmla="*/ 5103189 w 6154543"/>
              <a:gd name="connsiteY766" fmla="*/ 3274816 h 5314225"/>
              <a:gd name="connsiteX767" fmla="*/ 5077763 w 6154543"/>
              <a:gd name="connsiteY767" fmla="*/ 3272846 h 5314225"/>
              <a:gd name="connsiteX768" fmla="*/ 868347 w 6154543"/>
              <a:gd name="connsiteY768" fmla="*/ 3269153 h 5314225"/>
              <a:gd name="connsiteX769" fmla="*/ 820922 w 6154543"/>
              <a:gd name="connsiteY769" fmla="*/ 3325298 h 5314225"/>
              <a:gd name="connsiteX770" fmla="*/ 868347 w 6154543"/>
              <a:gd name="connsiteY770" fmla="*/ 3269153 h 5314225"/>
              <a:gd name="connsiteX771" fmla="*/ 5416024 w 6154543"/>
              <a:gd name="connsiteY771" fmla="*/ 3262750 h 5314225"/>
              <a:gd name="connsiteX772" fmla="*/ 5389455 w 6154543"/>
              <a:gd name="connsiteY772" fmla="*/ 3274570 h 5314225"/>
              <a:gd name="connsiteX773" fmla="*/ 5424881 w 6154543"/>
              <a:gd name="connsiteY773" fmla="*/ 3267921 h 5314225"/>
              <a:gd name="connsiteX774" fmla="*/ 5416024 w 6154543"/>
              <a:gd name="connsiteY774" fmla="*/ 3262750 h 5314225"/>
              <a:gd name="connsiteX775" fmla="*/ 3651864 w 6154543"/>
              <a:gd name="connsiteY775" fmla="*/ 3241326 h 5314225"/>
              <a:gd name="connsiteX776" fmla="*/ 3668434 w 6154543"/>
              <a:gd name="connsiteY776" fmla="*/ 3309045 h 5314225"/>
              <a:gd name="connsiteX777" fmla="*/ 3651864 w 6154543"/>
              <a:gd name="connsiteY777" fmla="*/ 3241326 h 5314225"/>
              <a:gd name="connsiteX778" fmla="*/ 5378313 w 6154543"/>
              <a:gd name="connsiteY778" fmla="*/ 3240587 h 5314225"/>
              <a:gd name="connsiteX779" fmla="*/ 5351743 w 6154543"/>
              <a:gd name="connsiteY779" fmla="*/ 3389816 h 5314225"/>
              <a:gd name="connsiteX780" fmla="*/ 5360885 w 6154543"/>
              <a:gd name="connsiteY780" fmla="*/ 3338349 h 5314225"/>
              <a:gd name="connsiteX781" fmla="*/ 5406882 w 6154543"/>
              <a:gd name="connsiteY781" fmla="*/ 3337611 h 5314225"/>
              <a:gd name="connsiteX782" fmla="*/ 5381170 w 6154543"/>
              <a:gd name="connsiteY782" fmla="*/ 3354356 h 5314225"/>
              <a:gd name="connsiteX783" fmla="*/ 5414310 w 6154543"/>
              <a:gd name="connsiteY783" fmla="*/ 3328746 h 5314225"/>
              <a:gd name="connsiteX784" fmla="*/ 5381455 w 6154543"/>
              <a:gd name="connsiteY784" fmla="*/ 3321112 h 5314225"/>
              <a:gd name="connsiteX785" fmla="*/ 5412025 w 6154543"/>
              <a:gd name="connsiteY785" fmla="*/ 3309538 h 5314225"/>
              <a:gd name="connsiteX786" fmla="*/ 5369170 w 6154543"/>
              <a:gd name="connsiteY786" fmla="*/ 3292054 h 5314225"/>
              <a:gd name="connsiteX787" fmla="*/ 5378313 w 6154543"/>
              <a:gd name="connsiteY787" fmla="*/ 3240587 h 5314225"/>
              <a:gd name="connsiteX788" fmla="*/ 888632 w 6154543"/>
              <a:gd name="connsiteY788" fmla="*/ 3237632 h 5314225"/>
              <a:gd name="connsiteX789" fmla="*/ 865205 w 6154543"/>
              <a:gd name="connsiteY789" fmla="*/ 3252654 h 5314225"/>
              <a:gd name="connsiteX790" fmla="*/ 888632 w 6154543"/>
              <a:gd name="connsiteY790" fmla="*/ 3237632 h 5314225"/>
              <a:gd name="connsiteX791" fmla="*/ 4984912 w 6154543"/>
              <a:gd name="connsiteY791" fmla="*/ 3233200 h 5314225"/>
              <a:gd name="connsiteX792" fmla="*/ 4977198 w 6154543"/>
              <a:gd name="connsiteY792" fmla="*/ 3240834 h 5314225"/>
              <a:gd name="connsiteX793" fmla="*/ 4990055 w 6154543"/>
              <a:gd name="connsiteY793" fmla="*/ 3265705 h 5314225"/>
              <a:gd name="connsiteX794" fmla="*/ 5009482 w 6154543"/>
              <a:gd name="connsiteY794" fmla="*/ 3252900 h 5314225"/>
              <a:gd name="connsiteX795" fmla="*/ 4984912 w 6154543"/>
              <a:gd name="connsiteY795" fmla="*/ 3233200 h 5314225"/>
              <a:gd name="connsiteX796" fmla="*/ 5146329 w 6154543"/>
              <a:gd name="connsiteY796" fmla="*/ 3226305 h 5314225"/>
              <a:gd name="connsiteX797" fmla="*/ 5084619 w 6154543"/>
              <a:gd name="connsiteY797" fmla="*/ 3249452 h 5314225"/>
              <a:gd name="connsiteX798" fmla="*/ 5139472 w 6154543"/>
              <a:gd name="connsiteY798" fmla="*/ 3263735 h 5314225"/>
              <a:gd name="connsiteX799" fmla="*/ 5146329 w 6154543"/>
              <a:gd name="connsiteY799" fmla="*/ 3226305 h 5314225"/>
              <a:gd name="connsiteX800" fmla="*/ 5408025 w 6154543"/>
              <a:gd name="connsiteY800" fmla="*/ 3223596 h 5314225"/>
              <a:gd name="connsiteX801" fmla="*/ 5403454 w 6154543"/>
              <a:gd name="connsiteY801" fmla="*/ 3228275 h 5314225"/>
              <a:gd name="connsiteX802" fmla="*/ 5390598 w 6154543"/>
              <a:gd name="connsiteY802" fmla="*/ 3236647 h 5314225"/>
              <a:gd name="connsiteX803" fmla="*/ 5387455 w 6154543"/>
              <a:gd name="connsiteY803" fmla="*/ 3255609 h 5314225"/>
              <a:gd name="connsiteX804" fmla="*/ 5414024 w 6154543"/>
              <a:gd name="connsiteY804" fmla="*/ 3233939 h 5314225"/>
              <a:gd name="connsiteX805" fmla="*/ 5426309 w 6154543"/>
              <a:gd name="connsiteY805" fmla="*/ 3230245 h 5314225"/>
              <a:gd name="connsiteX806" fmla="*/ 5408025 w 6154543"/>
              <a:gd name="connsiteY806" fmla="*/ 3223596 h 5314225"/>
              <a:gd name="connsiteX807" fmla="*/ 5572299 w 6154543"/>
              <a:gd name="connsiteY807" fmla="*/ 3213500 h 5314225"/>
              <a:gd name="connsiteX808" fmla="*/ 5552586 w 6154543"/>
              <a:gd name="connsiteY808" fmla="*/ 3420105 h 5314225"/>
              <a:gd name="connsiteX809" fmla="*/ 5570013 w 6154543"/>
              <a:gd name="connsiteY809" fmla="*/ 3483146 h 5314225"/>
              <a:gd name="connsiteX810" fmla="*/ 5529730 w 6154543"/>
              <a:gd name="connsiteY810" fmla="*/ 3451379 h 5314225"/>
              <a:gd name="connsiteX811" fmla="*/ 5572299 w 6154543"/>
              <a:gd name="connsiteY811" fmla="*/ 3213500 h 5314225"/>
              <a:gd name="connsiteX812" fmla="*/ 3929273 w 6154543"/>
              <a:gd name="connsiteY812" fmla="*/ 3207097 h 5314225"/>
              <a:gd name="connsiteX813" fmla="*/ 3940415 w 6154543"/>
              <a:gd name="connsiteY813" fmla="*/ 3241326 h 5314225"/>
              <a:gd name="connsiteX814" fmla="*/ 3929273 w 6154543"/>
              <a:gd name="connsiteY814" fmla="*/ 3207097 h 5314225"/>
              <a:gd name="connsiteX815" fmla="*/ 5116331 w 6154543"/>
              <a:gd name="connsiteY815" fmla="*/ 3200202 h 5314225"/>
              <a:gd name="connsiteX816" fmla="*/ 5098904 w 6154543"/>
              <a:gd name="connsiteY816" fmla="*/ 3203403 h 5314225"/>
              <a:gd name="connsiteX817" fmla="*/ 5095476 w 6154543"/>
              <a:gd name="connsiteY817" fmla="*/ 3221872 h 5314225"/>
              <a:gd name="connsiteX818" fmla="*/ 5130902 w 6154543"/>
              <a:gd name="connsiteY818" fmla="*/ 3215470 h 5314225"/>
              <a:gd name="connsiteX819" fmla="*/ 5116331 w 6154543"/>
              <a:gd name="connsiteY819" fmla="*/ 3200202 h 5314225"/>
              <a:gd name="connsiteX820" fmla="*/ 3641007 w 6154543"/>
              <a:gd name="connsiteY820" fmla="*/ 3177793 h 5314225"/>
              <a:gd name="connsiteX821" fmla="*/ 3649578 w 6154543"/>
              <a:gd name="connsiteY821" fmla="*/ 3225812 h 5314225"/>
              <a:gd name="connsiteX822" fmla="*/ 3641007 w 6154543"/>
              <a:gd name="connsiteY822" fmla="*/ 3177793 h 5314225"/>
              <a:gd name="connsiteX823" fmla="*/ 5012339 w 6154543"/>
              <a:gd name="connsiteY823" fmla="*/ 3172622 h 5314225"/>
              <a:gd name="connsiteX824" fmla="*/ 4972056 w 6154543"/>
              <a:gd name="connsiteY824" fmla="*/ 3174099 h 5314225"/>
              <a:gd name="connsiteX825" fmla="*/ 4984055 w 6154543"/>
              <a:gd name="connsiteY825" fmla="*/ 3203403 h 5314225"/>
              <a:gd name="connsiteX826" fmla="*/ 5014910 w 6154543"/>
              <a:gd name="connsiteY826" fmla="*/ 3191829 h 5314225"/>
              <a:gd name="connsiteX827" fmla="*/ 5012339 w 6154543"/>
              <a:gd name="connsiteY827" fmla="*/ 3172622 h 5314225"/>
              <a:gd name="connsiteX828" fmla="*/ 5104618 w 6154543"/>
              <a:gd name="connsiteY828" fmla="*/ 3170898 h 5314225"/>
              <a:gd name="connsiteX829" fmla="*/ 5129473 w 6154543"/>
              <a:gd name="connsiteY829" fmla="*/ 3191829 h 5314225"/>
              <a:gd name="connsiteX830" fmla="*/ 5104618 w 6154543"/>
              <a:gd name="connsiteY830" fmla="*/ 3170898 h 5314225"/>
              <a:gd name="connsiteX831" fmla="*/ 5026338 w 6154543"/>
              <a:gd name="connsiteY831" fmla="*/ 3159570 h 5314225"/>
              <a:gd name="connsiteX832" fmla="*/ 5022052 w 6154543"/>
              <a:gd name="connsiteY832" fmla="*/ 3182964 h 5314225"/>
              <a:gd name="connsiteX833" fmla="*/ 5040908 w 6154543"/>
              <a:gd name="connsiteY833" fmla="*/ 3174838 h 5314225"/>
              <a:gd name="connsiteX834" fmla="*/ 5056621 w 6154543"/>
              <a:gd name="connsiteY834" fmla="*/ 3180994 h 5314225"/>
              <a:gd name="connsiteX835" fmla="*/ 5054621 w 6154543"/>
              <a:gd name="connsiteY835" fmla="*/ 3162033 h 5314225"/>
              <a:gd name="connsiteX836" fmla="*/ 5026338 w 6154543"/>
              <a:gd name="connsiteY836" fmla="*/ 3159570 h 5314225"/>
              <a:gd name="connsiteX837" fmla="*/ 5435451 w 6154543"/>
              <a:gd name="connsiteY837" fmla="*/ 3141348 h 5314225"/>
              <a:gd name="connsiteX838" fmla="*/ 5416024 w 6154543"/>
              <a:gd name="connsiteY838" fmla="*/ 3158339 h 5314225"/>
              <a:gd name="connsiteX839" fmla="*/ 5447736 w 6154543"/>
              <a:gd name="connsiteY839" fmla="*/ 3142087 h 5314225"/>
              <a:gd name="connsiteX840" fmla="*/ 5435451 w 6154543"/>
              <a:gd name="connsiteY840" fmla="*/ 3141348 h 5314225"/>
              <a:gd name="connsiteX841" fmla="*/ 5317174 w 6154543"/>
              <a:gd name="connsiteY841" fmla="*/ 3135930 h 5314225"/>
              <a:gd name="connsiteX842" fmla="*/ 5323174 w 6154543"/>
              <a:gd name="connsiteY842" fmla="*/ 3164988 h 5314225"/>
              <a:gd name="connsiteX843" fmla="*/ 5351457 w 6154543"/>
              <a:gd name="connsiteY843" fmla="*/ 3167204 h 5314225"/>
              <a:gd name="connsiteX844" fmla="*/ 5317174 w 6154543"/>
              <a:gd name="connsiteY844" fmla="*/ 3135930 h 5314225"/>
              <a:gd name="connsiteX845" fmla="*/ 5076048 w 6154543"/>
              <a:gd name="connsiteY845" fmla="*/ 3126080 h 5314225"/>
              <a:gd name="connsiteX846" fmla="*/ 5054621 w 6154543"/>
              <a:gd name="connsiteY846" fmla="*/ 3128789 h 5314225"/>
              <a:gd name="connsiteX847" fmla="*/ 5051479 w 6154543"/>
              <a:gd name="connsiteY847" fmla="*/ 3147258 h 5314225"/>
              <a:gd name="connsiteX848" fmla="*/ 5083762 w 6154543"/>
              <a:gd name="connsiteY848" fmla="*/ 3126326 h 5314225"/>
              <a:gd name="connsiteX849" fmla="*/ 5076048 w 6154543"/>
              <a:gd name="connsiteY849" fmla="*/ 3126080 h 5314225"/>
              <a:gd name="connsiteX850" fmla="*/ 980054 w 6154543"/>
              <a:gd name="connsiteY850" fmla="*/ 3126080 h 5314225"/>
              <a:gd name="connsiteX851" fmla="*/ 986053 w 6154543"/>
              <a:gd name="connsiteY851" fmla="*/ 3129035 h 5314225"/>
              <a:gd name="connsiteX852" fmla="*/ 926343 w 6154543"/>
              <a:gd name="connsiteY852" fmla="*/ 3205620 h 5314225"/>
              <a:gd name="connsiteX853" fmla="*/ 980054 w 6154543"/>
              <a:gd name="connsiteY853" fmla="*/ 3126080 h 5314225"/>
              <a:gd name="connsiteX854" fmla="*/ 5009482 w 6154543"/>
              <a:gd name="connsiteY854" fmla="*/ 3125095 h 5314225"/>
              <a:gd name="connsiteX855" fmla="*/ 4982626 w 6154543"/>
              <a:gd name="connsiteY855" fmla="*/ 3146519 h 5314225"/>
              <a:gd name="connsiteX856" fmla="*/ 5018338 w 6154543"/>
              <a:gd name="connsiteY856" fmla="*/ 3140117 h 5314225"/>
              <a:gd name="connsiteX857" fmla="*/ 5020052 w 6154543"/>
              <a:gd name="connsiteY857" fmla="*/ 3130759 h 5314225"/>
              <a:gd name="connsiteX858" fmla="*/ 5009482 w 6154543"/>
              <a:gd name="connsiteY858" fmla="*/ 3125095 h 5314225"/>
              <a:gd name="connsiteX859" fmla="*/ 3740143 w 6154543"/>
              <a:gd name="connsiteY859" fmla="*/ 3111305 h 5314225"/>
              <a:gd name="connsiteX860" fmla="*/ 3741286 w 6154543"/>
              <a:gd name="connsiteY860" fmla="*/ 3234185 h 5314225"/>
              <a:gd name="connsiteX861" fmla="*/ 3757285 w 6154543"/>
              <a:gd name="connsiteY861" fmla="*/ 3240341 h 5314225"/>
              <a:gd name="connsiteX862" fmla="*/ 3744143 w 6154543"/>
              <a:gd name="connsiteY862" fmla="*/ 3248714 h 5314225"/>
              <a:gd name="connsiteX863" fmla="*/ 3783283 w 6154543"/>
              <a:gd name="connsiteY863" fmla="*/ 3318403 h 5314225"/>
              <a:gd name="connsiteX864" fmla="*/ 3784426 w 6154543"/>
              <a:gd name="connsiteY864" fmla="*/ 3280726 h 5314225"/>
              <a:gd name="connsiteX865" fmla="*/ 3767856 w 6154543"/>
              <a:gd name="connsiteY865" fmla="*/ 3212761 h 5314225"/>
              <a:gd name="connsiteX866" fmla="*/ 3780712 w 6154543"/>
              <a:gd name="connsiteY866" fmla="*/ 3237632 h 5314225"/>
              <a:gd name="connsiteX867" fmla="*/ 3779855 w 6154543"/>
              <a:gd name="connsiteY867" fmla="*/ 3209067 h 5314225"/>
              <a:gd name="connsiteX868" fmla="*/ 3758999 w 6154543"/>
              <a:gd name="connsiteY868" fmla="*/ 3197986 h 5314225"/>
              <a:gd name="connsiteX869" fmla="*/ 3774998 w 6154543"/>
              <a:gd name="connsiteY869" fmla="*/ 3204142 h 5314225"/>
              <a:gd name="connsiteX870" fmla="*/ 3756142 w 6154543"/>
              <a:gd name="connsiteY870" fmla="*/ 3150459 h 5314225"/>
              <a:gd name="connsiteX871" fmla="*/ 3759856 w 6154543"/>
              <a:gd name="connsiteY871" fmla="*/ 3193307 h 5314225"/>
              <a:gd name="connsiteX872" fmla="*/ 3740143 w 6154543"/>
              <a:gd name="connsiteY872" fmla="*/ 3111305 h 5314225"/>
              <a:gd name="connsiteX873" fmla="*/ 5126902 w 6154543"/>
              <a:gd name="connsiteY873" fmla="*/ 3110813 h 5314225"/>
              <a:gd name="connsiteX874" fmla="*/ 5103475 w 6154543"/>
              <a:gd name="connsiteY874" fmla="*/ 3113768 h 5314225"/>
              <a:gd name="connsiteX875" fmla="*/ 5173470 w 6154543"/>
              <a:gd name="connsiteY875" fmla="*/ 3138393 h 5314225"/>
              <a:gd name="connsiteX876" fmla="*/ 5126902 w 6154543"/>
              <a:gd name="connsiteY876" fmla="*/ 3110813 h 5314225"/>
              <a:gd name="connsiteX877" fmla="*/ 5598297 w 6154543"/>
              <a:gd name="connsiteY877" fmla="*/ 3110320 h 5314225"/>
              <a:gd name="connsiteX878" fmla="*/ 5598583 w 6154543"/>
              <a:gd name="connsiteY878" fmla="*/ 3204881 h 5314225"/>
              <a:gd name="connsiteX879" fmla="*/ 5575727 w 6154543"/>
              <a:gd name="connsiteY879" fmla="*/ 3203157 h 5314225"/>
              <a:gd name="connsiteX880" fmla="*/ 5598297 w 6154543"/>
              <a:gd name="connsiteY880" fmla="*/ 3110320 h 5314225"/>
              <a:gd name="connsiteX881" fmla="*/ 3631008 w 6154543"/>
              <a:gd name="connsiteY881" fmla="*/ 3110320 h 5314225"/>
              <a:gd name="connsiteX882" fmla="*/ 3643293 w 6154543"/>
              <a:gd name="connsiteY882" fmla="*/ 3139624 h 5314225"/>
              <a:gd name="connsiteX883" fmla="*/ 3639008 w 6154543"/>
              <a:gd name="connsiteY883" fmla="*/ 3163018 h 5314225"/>
              <a:gd name="connsiteX884" fmla="*/ 3631008 w 6154543"/>
              <a:gd name="connsiteY884" fmla="*/ 3110320 h 5314225"/>
              <a:gd name="connsiteX885" fmla="*/ 5207753 w 6154543"/>
              <a:gd name="connsiteY885" fmla="*/ 3108596 h 5314225"/>
              <a:gd name="connsiteX886" fmla="*/ 5200897 w 6154543"/>
              <a:gd name="connsiteY886" fmla="*/ 3112290 h 5314225"/>
              <a:gd name="connsiteX887" fmla="*/ 5196897 w 6154543"/>
              <a:gd name="connsiteY887" fmla="*/ 3135684 h 5314225"/>
              <a:gd name="connsiteX888" fmla="*/ 5234037 w 6154543"/>
              <a:gd name="connsiteY888" fmla="*/ 3119678 h 5314225"/>
              <a:gd name="connsiteX889" fmla="*/ 5207753 w 6154543"/>
              <a:gd name="connsiteY889" fmla="*/ 3108596 h 5314225"/>
              <a:gd name="connsiteX890" fmla="*/ 1002338 w 6154543"/>
              <a:gd name="connsiteY890" fmla="*/ 3098254 h 5314225"/>
              <a:gd name="connsiteX891" fmla="*/ 980911 w 6154543"/>
              <a:gd name="connsiteY891" fmla="*/ 3122879 h 5314225"/>
              <a:gd name="connsiteX892" fmla="*/ 1002338 w 6154543"/>
              <a:gd name="connsiteY892" fmla="*/ 3098254 h 5314225"/>
              <a:gd name="connsiteX893" fmla="*/ 5026623 w 6154543"/>
              <a:gd name="connsiteY893" fmla="*/ 3093329 h 5314225"/>
              <a:gd name="connsiteX894" fmla="*/ 4994340 w 6154543"/>
              <a:gd name="connsiteY894" fmla="*/ 3114260 h 5314225"/>
              <a:gd name="connsiteX895" fmla="*/ 5027195 w 6154543"/>
              <a:gd name="connsiteY895" fmla="*/ 3121894 h 5314225"/>
              <a:gd name="connsiteX896" fmla="*/ 5026623 w 6154543"/>
              <a:gd name="connsiteY896" fmla="*/ 3093329 h 5314225"/>
              <a:gd name="connsiteX897" fmla="*/ 3751571 w 6154543"/>
              <a:gd name="connsiteY897" fmla="*/ 3078800 h 5314225"/>
              <a:gd name="connsiteX898" fmla="*/ 3763570 w 6154543"/>
              <a:gd name="connsiteY898" fmla="*/ 3108350 h 5314225"/>
              <a:gd name="connsiteX899" fmla="*/ 3751571 w 6154543"/>
              <a:gd name="connsiteY899" fmla="*/ 3078800 h 5314225"/>
              <a:gd name="connsiteX900" fmla="*/ 5178613 w 6154543"/>
              <a:gd name="connsiteY900" fmla="*/ 3073136 h 5314225"/>
              <a:gd name="connsiteX901" fmla="*/ 5154329 w 6154543"/>
              <a:gd name="connsiteY901" fmla="*/ 3084710 h 5314225"/>
              <a:gd name="connsiteX902" fmla="*/ 5190612 w 6154543"/>
              <a:gd name="connsiteY902" fmla="*/ 3073628 h 5314225"/>
              <a:gd name="connsiteX903" fmla="*/ 5178613 w 6154543"/>
              <a:gd name="connsiteY903" fmla="*/ 3073136 h 5314225"/>
              <a:gd name="connsiteX904" fmla="*/ 4974341 w 6154543"/>
              <a:gd name="connsiteY904" fmla="*/ 3065502 h 5314225"/>
              <a:gd name="connsiteX905" fmla="*/ 4987769 w 6154543"/>
              <a:gd name="connsiteY905" fmla="*/ 3085449 h 5314225"/>
              <a:gd name="connsiteX906" fmla="*/ 4991483 w 6154543"/>
              <a:gd name="connsiteY906" fmla="*/ 3066733 h 5314225"/>
              <a:gd name="connsiteX907" fmla="*/ 4974341 w 6154543"/>
              <a:gd name="connsiteY907" fmla="*/ 3065502 h 5314225"/>
              <a:gd name="connsiteX908" fmla="*/ 3740143 w 6154543"/>
              <a:gd name="connsiteY908" fmla="*/ 3049988 h 5314225"/>
              <a:gd name="connsiteX909" fmla="*/ 3727858 w 6154543"/>
              <a:gd name="connsiteY909" fmla="*/ 3053190 h 5314225"/>
              <a:gd name="connsiteX910" fmla="*/ 3742714 w 6154543"/>
              <a:gd name="connsiteY910" fmla="*/ 3097269 h 5314225"/>
              <a:gd name="connsiteX911" fmla="*/ 3737286 w 6154543"/>
              <a:gd name="connsiteY911" fmla="*/ 3063532 h 5314225"/>
              <a:gd name="connsiteX912" fmla="*/ 3773569 w 6154543"/>
              <a:gd name="connsiteY912" fmla="*/ 3052205 h 5314225"/>
              <a:gd name="connsiteX913" fmla="*/ 3740143 w 6154543"/>
              <a:gd name="connsiteY913" fmla="*/ 3049988 h 5314225"/>
              <a:gd name="connsiteX914" fmla="*/ 5186326 w 6154543"/>
              <a:gd name="connsiteY914" fmla="*/ 3041123 h 5314225"/>
              <a:gd name="connsiteX915" fmla="*/ 5178613 w 6154543"/>
              <a:gd name="connsiteY915" fmla="*/ 3044078 h 5314225"/>
              <a:gd name="connsiteX916" fmla="*/ 5206896 w 6154543"/>
              <a:gd name="connsiteY916" fmla="*/ 3046541 h 5314225"/>
              <a:gd name="connsiteX917" fmla="*/ 5186326 w 6154543"/>
              <a:gd name="connsiteY917" fmla="*/ 3041123 h 5314225"/>
              <a:gd name="connsiteX918" fmla="*/ 1059191 w 6154543"/>
              <a:gd name="connsiteY918" fmla="*/ 3030781 h 5314225"/>
              <a:gd name="connsiteX919" fmla="*/ 1065191 w 6154543"/>
              <a:gd name="connsiteY919" fmla="*/ 3033489 h 5314225"/>
              <a:gd name="connsiteX920" fmla="*/ 1017480 w 6154543"/>
              <a:gd name="connsiteY920" fmla="*/ 3089635 h 5314225"/>
              <a:gd name="connsiteX921" fmla="*/ 1059191 w 6154543"/>
              <a:gd name="connsiteY921" fmla="*/ 3030781 h 5314225"/>
              <a:gd name="connsiteX922" fmla="*/ 3738429 w 6154543"/>
              <a:gd name="connsiteY922" fmla="*/ 2992612 h 5314225"/>
              <a:gd name="connsiteX923" fmla="*/ 3746143 w 6154543"/>
              <a:gd name="connsiteY923" fmla="*/ 3045310 h 5314225"/>
              <a:gd name="connsiteX924" fmla="*/ 3738429 w 6154543"/>
              <a:gd name="connsiteY924" fmla="*/ 2992612 h 5314225"/>
              <a:gd name="connsiteX925" fmla="*/ 5154043 w 6154543"/>
              <a:gd name="connsiteY925" fmla="*/ 2990149 h 5314225"/>
              <a:gd name="connsiteX926" fmla="*/ 5150615 w 6154543"/>
              <a:gd name="connsiteY926" fmla="*/ 3008618 h 5314225"/>
              <a:gd name="connsiteX927" fmla="*/ 5174899 w 6154543"/>
              <a:gd name="connsiteY927" fmla="*/ 3001230 h 5314225"/>
              <a:gd name="connsiteX928" fmla="*/ 5154043 w 6154543"/>
              <a:gd name="connsiteY928" fmla="*/ 2990149 h 5314225"/>
              <a:gd name="connsiteX929" fmla="*/ 5189755 w 6154543"/>
              <a:gd name="connsiteY929" fmla="*/ 2983500 h 5314225"/>
              <a:gd name="connsiteX930" fmla="*/ 5176041 w 6154543"/>
              <a:gd name="connsiteY930" fmla="*/ 3025117 h 5314225"/>
              <a:gd name="connsiteX931" fmla="*/ 5201468 w 6154543"/>
              <a:gd name="connsiteY931" fmla="*/ 3012804 h 5314225"/>
              <a:gd name="connsiteX932" fmla="*/ 5218324 w 6154543"/>
              <a:gd name="connsiteY932" fmla="*/ 3014282 h 5314225"/>
              <a:gd name="connsiteX933" fmla="*/ 5212039 w 6154543"/>
              <a:gd name="connsiteY933" fmla="*/ 2985224 h 5314225"/>
              <a:gd name="connsiteX934" fmla="*/ 5189755 w 6154543"/>
              <a:gd name="connsiteY934" fmla="*/ 2983500 h 5314225"/>
              <a:gd name="connsiteX935" fmla="*/ 5650293 w 6154543"/>
              <a:gd name="connsiteY935" fmla="*/ 2983254 h 5314225"/>
              <a:gd name="connsiteX936" fmla="*/ 5642865 w 6154543"/>
              <a:gd name="connsiteY936" fmla="*/ 3047280 h 5314225"/>
              <a:gd name="connsiteX937" fmla="*/ 5626866 w 6154543"/>
              <a:gd name="connsiteY937" fmla="*/ 3041123 h 5314225"/>
              <a:gd name="connsiteX938" fmla="*/ 5631438 w 6154543"/>
              <a:gd name="connsiteY938" fmla="*/ 3079539 h 5314225"/>
              <a:gd name="connsiteX939" fmla="*/ 5610582 w 6154543"/>
              <a:gd name="connsiteY939" fmla="*/ 3068211 h 5314225"/>
              <a:gd name="connsiteX940" fmla="*/ 5630295 w 6154543"/>
              <a:gd name="connsiteY940" fmla="*/ 2989164 h 5314225"/>
              <a:gd name="connsiteX941" fmla="*/ 5650293 w 6154543"/>
              <a:gd name="connsiteY941" fmla="*/ 2983254 h 5314225"/>
              <a:gd name="connsiteX942" fmla="*/ 5215181 w 6154543"/>
              <a:gd name="connsiteY942" fmla="*/ 2952226 h 5314225"/>
              <a:gd name="connsiteX943" fmla="*/ 5199468 w 6154543"/>
              <a:gd name="connsiteY943" fmla="*/ 2960599 h 5314225"/>
              <a:gd name="connsiteX944" fmla="*/ 5234037 w 6154543"/>
              <a:gd name="connsiteY944" fmla="*/ 2958629 h 5314225"/>
              <a:gd name="connsiteX945" fmla="*/ 5215181 w 6154543"/>
              <a:gd name="connsiteY945" fmla="*/ 2952226 h 5314225"/>
              <a:gd name="connsiteX946" fmla="*/ 5185755 w 6154543"/>
              <a:gd name="connsiteY946" fmla="*/ 2940652 h 5314225"/>
              <a:gd name="connsiteX947" fmla="*/ 5167185 w 6154543"/>
              <a:gd name="connsiteY947" fmla="*/ 2948532 h 5314225"/>
              <a:gd name="connsiteX948" fmla="*/ 5186326 w 6154543"/>
              <a:gd name="connsiteY948" fmla="*/ 2968971 h 5314225"/>
              <a:gd name="connsiteX949" fmla="*/ 5195469 w 6154543"/>
              <a:gd name="connsiteY949" fmla="*/ 2950995 h 5314225"/>
              <a:gd name="connsiteX950" fmla="*/ 5184898 w 6154543"/>
              <a:gd name="connsiteY950" fmla="*/ 2945085 h 5314225"/>
              <a:gd name="connsiteX951" fmla="*/ 5185755 w 6154543"/>
              <a:gd name="connsiteY951" fmla="*/ 2940652 h 5314225"/>
              <a:gd name="connsiteX952" fmla="*/ 5031480 w 6154543"/>
              <a:gd name="connsiteY952" fmla="*/ 2937451 h 5314225"/>
              <a:gd name="connsiteX953" fmla="*/ 5022909 w 6154543"/>
              <a:gd name="connsiteY953" fmla="*/ 2955674 h 5314225"/>
              <a:gd name="connsiteX954" fmla="*/ 5046908 w 6154543"/>
              <a:gd name="connsiteY954" fmla="*/ 2948040 h 5314225"/>
              <a:gd name="connsiteX955" fmla="*/ 5031480 w 6154543"/>
              <a:gd name="connsiteY955" fmla="*/ 2937451 h 5314225"/>
              <a:gd name="connsiteX956" fmla="*/ 5382884 w 6154543"/>
              <a:gd name="connsiteY956" fmla="*/ 2928340 h 5314225"/>
              <a:gd name="connsiteX957" fmla="*/ 5372884 w 6154543"/>
              <a:gd name="connsiteY957" fmla="*/ 2950995 h 5314225"/>
              <a:gd name="connsiteX958" fmla="*/ 5415739 w 6154543"/>
              <a:gd name="connsiteY958" fmla="*/ 2935727 h 5314225"/>
              <a:gd name="connsiteX959" fmla="*/ 5382884 w 6154543"/>
              <a:gd name="connsiteY959" fmla="*/ 2928340 h 5314225"/>
              <a:gd name="connsiteX960" fmla="*/ 5097761 w 6154543"/>
              <a:gd name="connsiteY960" fmla="*/ 2919228 h 5314225"/>
              <a:gd name="connsiteX961" fmla="*/ 5072049 w 6154543"/>
              <a:gd name="connsiteY961" fmla="*/ 2935974 h 5314225"/>
              <a:gd name="connsiteX962" fmla="*/ 5096904 w 6154543"/>
              <a:gd name="connsiteY962" fmla="*/ 2957151 h 5314225"/>
              <a:gd name="connsiteX963" fmla="*/ 5068335 w 6154543"/>
              <a:gd name="connsiteY963" fmla="*/ 2954689 h 5314225"/>
              <a:gd name="connsiteX964" fmla="*/ 5060621 w 6154543"/>
              <a:gd name="connsiteY964" fmla="*/ 2934989 h 5314225"/>
              <a:gd name="connsiteX965" fmla="*/ 5061192 w 6154543"/>
              <a:gd name="connsiteY965" fmla="*/ 2963554 h 5314225"/>
              <a:gd name="connsiteX966" fmla="*/ 5083762 w 6154543"/>
              <a:gd name="connsiteY966" fmla="*/ 2965278 h 5314225"/>
              <a:gd name="connsiteX967" fmla="*/ 5051479 w 6154543"/>
              <a:gd name="connsiteY967" fmla="*/ 2986455 h 5314225"/>
              <a:gd name="connsiteX968" fmla="*/ 5059764 w 6154543"/>
              <a:gd name="connsiteY968" fmla="*/ 2972911 h 5314225"/>
              <a:gd name="connsiteX969" fmla="*/ 5032337 w 6154543"/>
              <a:gd name="connsiteY969" fmla="*/ 2966016 h 5314225"/>
              <a:gd name="connsiteX970" fmla="*/ 5022338 w 6154543"/>
              <a:gd name="connsiteY970" fmla="*/ 2988918 h 5314225"/>
              <a:gd name="connsiteX971" fmla="*/ 5038623 w 6154543"/>
              <a:gd name="connsiteY971" fmla="*/ 2995074 h 5314225"/>
              <a:gd name="connsiteX972" fmla="*/ 5019195 w 6154543"/>
              <a:gd name="connsiteY972" fmla="*/ 3007387 h 5314225"/>
              <a:gd name="connsiteX973" fmla="*/ 5016338 w 6154543"/>
              <a:gd name="connsiteY973" fmla="*/ 3054421 h 5314225"/>
              <a:gd name="connsiteX974" fmla="*/ 5030052 w 6154543"/>
              <a:gd name="connsiteY974" fmla="*/ 3074860 h 5314225"/>
              <a:gd name="connsiteX975" fmla="*/ 5049479 w 6154543"/>
              <a:gd name="connsiteY975" fmla="*/ 3062055 h 5314225"/>
              <a:gd name="connsiteX976" fmla="*/ 5051764 w 6154543"/>
              <a:gd name="connsiteY976" fmla="*/ 3081016 h 5314225"/>
              <a:gd name="connsiteX977" fmla="*/ 5070335 w 6154543"/>
              <a:gd name="connsiteY977" fmla="*/ 3073136 h 5314225"/>
              <a:gd name="connsiteX978" fmla="*/ 5072620 w 6154543"/>
              <a:gd name="connsiteY978" fmla="*/ 3092344 h 5314225"/>
              <a:gd name="connsiteX979" fmla="*/ 5120331 w 6154543"/>
              <a:gd name="connsiteY979" fmla="*/ 3082001 h 5314225"/>
              <a:gd name="connsiteX980" fmla="*/ 5097761 w 6154543"/>
              <a:gd name="connsiteY980" fmla="*/ 3047033 h 5314225"/>
              <a:gd name="connsiteX981" fmla="*/ 5082619 w 6154543"/>
              <a:gd name="connsiteY981" fmla="*/ 3069688 h 5314225"/>
              <a:gd name="connsiteX982" fmla="*/ 5057764 w 6154543"/>
              <a:gd name="connsiteY982" fmla="*/ 3048511 h 5314225"/>
              <a:gd name="connsiteX983" fmla="*/ 5078048 w 6154543"/>
              <a:gd name="connsiteY983" fmla="*/ 3031273 h 5314225"/>
              <a:gd name="connsiteX984" fmla="*/ 5049479 w 6154543"/>
              <a:gd name="connsiteY984" fmla="*/ 3028811 h 5314225"/>
              <a:gd name="connsiteX985" fmla="*/ 5059478 w 6154543"/>
              <a:gd name="connsiteY985" fmla="*/ 3006155 h 5314225"/>
              <a:gd name="connsiteX986" fmla="*/ 5079477 w 6154543"/>
              <a:gd name="connsiteY986" fmla="*/ 3021669 h 5314225"/>
              <a:gd name="connsiteX987" fmla="*/ 5097475 w 6154543"/>
              <a:gd name="connsiteY987" fmla="*/ 3018468 h 5314225"/>
              <a:gd name="connsiteX988" fmla="*/ 5105475 w 6154543"/>
              <a:gd name="connsiteY988" fmla="*/ 3005170 h 5314225"/>
              <a:gd name="connsiteX989" fmla="*/ 5075763 w 6154543"/>
              <a:gd name="connsiteY989" fmla="*/ 2978821 h 5314225"/>
              <a:gd name="connsiteX990" fmla="*/ 5124902 w 6154543"/>
              <a:gd name="connsiteY990" fmla="*/ 2959368 h 5314225"/>
              <a:gd name="connsiteX991" fmla="*/ 5097761 w 6154543"/>
              <a:gd name="connsiteY991" fmla="*/ 2919228 h 5314225"/>
              <a:gd name="connsiteX992" fmla="*/ 3694718 w 6154543"/>
              <a:gd name="connsiteY992" fmla="*/ 2917505 h 5314225"/>
              <a:gd name="connsiteX993" fmla="*/ 3692147 w 6154543"/>
              <a:gd name="connsiteY993" fmla="*/ 2922184 h 5314225"/>
              <a:gd name="connsiteX994" fmla="*/ 3693575 w 6154543"/>
              <a:gd name="connsiteY994" fmla="*/ 2922676 h 5314225"/>
              <a:gd name="connsiteX995" fmla="*/ 3694718 w 6154543"/>
              <a:gd name="connsiteY995" fmla="*/ 2917505 h 5314225"/>
              <a:gd name="connsiteX996" fmla="*/ 5196326 w 6154543"/>
              <a:gd name="connsiteY996" fmla="*/ 2913072 h 5314225"/>
              <a:gd name="connsiteX997" fmla="*/ 5230895 w 6154543"/>
              <a:gd name="connsiteY997" fmla="*/ 2944100 h 5314225"/>
              <a:gd name="connsiteX998" fmla="*/ 5236037 w 6154543"/>
              <a:gd name="connsiteY998" fmla="*/ 2916273 h 5314225"/>
              <a:gd name="connsiteX999" fmla="*/ 5210896 w 6154543"/>
              <a:gd name="connsiteY999" fmla="*/ 2928586 h 5314225"/>
              <a:gd name="connsiteX1000" fmla="*/ 5196326 w 6154543"/>
              <a:gd name="connsiteY1000" fmla="*/ 2913072 h 5314225"/>
              <a:gd name="connsiteX1001" fmla="*/ 5059192 w 6154543"/>
              <a:gd name="connsiteY1001" fmla="*/ 2911348 h 5314225"/>
              <a:gd name="connsiteX1002" fmla="*/ 5038051 w 6154543"/>
              <a:gd name="connsiteY1002" fmla="*/ 2933265 h 5314225"/>
              <a:gd name="connsiteX1003" fmla="*/ 5073763 w 6154543"/>
              <a:gd name="connsiteY1003" fmla="*/ 2926616 h 5314225"/>
              <a:gd name="connsiteX1004" fmla="*/ 5059192 w 6154543"/>
              <a:gd name="connsiteY1004" fmla="*/ 2911348 h 5314225"/>
              <a:gd name="connsiteX1005" fmla="*/ 5369170 w 6154543"/>
              <a:gd name="connsiteY1005" fmla="*/ 2908147 h 5314225"/>
              <a:gd name="connsiteX1006" fmla="*/ 5396311 w 6154543"/>
              <a:gd name="connsiteY1006" fmla="*/ 2915288 h 5314225"/>
              <a:gd name="connsiteX1007" fmla="*/ 5369170 w 6154543"/>
              <a:gd name="connsiteY1007" fmla="*/ 2908147 h 5314225"/>
              <a:gd name="connsiteX1008" fmla="*/ 5663150 w 6154543"/>
              <a:gd name="connsiteY1008" fmla="*/ 2907655 h 5314225"/>
              <a:gd name="connsiteX1009" fmla="*/ 5661435 w 6154543"/>
              <a:gd name="connsiteY1009" fmla="*/ 2917012 h 5314225"/>
              <a:gd name="connsiteX1010" fmla="*/ 5678291 w 6154543"/>
              <a:gd name="connsiteY1010" fmla="*/ 2918490 h 5314225"/>
              <a:gd name="connsiteX1011" fmla="*/ 5672577 w 6154543"/>
              <a:gd name="connsiteY1011" fmla="*/ 2950995 h 5314225"/>
              <a:gd name="connsiteX1012" fmla="*/ 5656293 w 6154543"/>
              <a:gd name="connsiteY1012" fmla="*/ 2944839 h 5314225"/>
              <a:gd name="connsiteX1013" fmla="*/ 5670863 w 6154543"/>
              <a:gd name="connsiteY1013" fmla="*/ 2960353 h 5314225"/>
              <a:gd name="connsiteX1014" fmla="*/ 5662864 w 6154543"/>
              <a:gd name="connsiteY1014" fmla="*/ 2973896 h 5314225"/>
              <a:gd name="connsiteX1015" fmla="*/ 5639437 w 6154543"/>
              <a:gd name="connsiteY1015" fmla="*/ 2976605 h 5314225"/>
              <a:gd name="connsiteX1016" fmla="*/ 5663150 w 6154543"/>
              <a:gd name="connsiteY1016" fmla="*/ 2907655 h 5314225"/>
              <a:gd name="connsiteX1017" fmla="*/ 1159184 w 6154543"/>
              <a:gd name="connsiteY1017" fmla="*/ 2907408 h 5314225"/>
              <a:gd name="connsiteX1018" fmla="*/ 1126615 w 6154543"/>
              <a:gd name="connsiteY1018" fmla="*/ 2931295 h 5314225"/>
              <a:gd name="connsiteX1019" fmla="*/ 1159184 w 6154543"/>
              <a:gd name="connsiteY1019" fmla="*/ 2907408 h 5314225"/>
              <a:gd name="connsiteX1020" fmla="*/ 5410025 w 6154543"/>
              <a:gd name="connsiteY1020" fmla="*/ 2840428 h 5314225"/>
              <a:gd name="connsiteX1021" fmla="*/ 5380598 w 6154543"/>
              <a:gd name="connsiteY1021" fmla="*/ 2875888 h 5314225"/>
              <a:gd name="connsiteX1022" fmla="*/ 5384598 w 6154543"/>
              <a:gd name="connsiteY1022" fmla="*/ 2885738 h 5314225"/>
              <a:gd name="connsiteX1023" fmla="*/ 5430595 w 6154543"/>
              <a:gd name="connsiteY1023" fmla="*/ 2884753 h 5314225"/>
              <a:gd name="connsiteX1024" fmla="*/ 5410025 w 6154543"/>
              <a:gd name="connsiteY1024" fmla="*/ 2840428 h 5314225"/>
              <a:gd name="connsiteX1025" fmla="*/ 1228893 w 6154543"/>
              <a:gd name="connsiteY1025" fmla="*/ 2836488 h 5314225"/>
              <a:gd name="connsiteX1026" fmla="*/ 1205181 w 6154543"/>
              <a:gd name="connsiteY1026" fmla="*/ 2851509 h 5314225"/>
              <a:gd name="connsiteX1027" fmla="*/ 1228893 w 6154543"/>
              <a:gd name="connsiteY1027" fmla="*/ 2836488 h 5314225"/>
              <a:gd name="connsiteX1028" fmla="*/ 5273749 w 6154543"/>
              <a:gd name="connsiteY1028" fmla="*/ 2831809 h 5314225"/>
              <a:gd name="connsiteX1029" fmla="*/ 5230609 w 6154543"/>
              <a:gd name="connsiteY1029" fmla="*/ 2849539 h 5314225"/>
              <a:gd name="connsiteX1030" fmla="*/ 5245751 w 6154543"/>
              <a:gd name="connsiteY1030" fmla="*/ 2860128 h 5314225"/>
              <a:gd name="connsiteX1031" fmla="*/ 5199468 w 6154543"/>
              <a:gd name="connsiteY1031" fmla="*/ 2894357 h 5314225"/>
              <a:gd name="connsiteX1032" fmla="*/ 5215181 w 6154543"/>
              <a:gd name="connsiteY1032" fmla="*/ 2905192 h 5314225"/>
              <a:gd name="connsiteX1033" fmla="*/ 5226895 w 6154543"/>
              <a:gd name="connsiteY1033" fmla="*/ 2901252 h 5314225"/>
              <a:gd name="connsiteX1034" fmla="*/ 5238608 w 6154543"/>
              <a:gd name="connsiteY1034" fmla="*/ 2869239 h 5314225"/>
              <a:gd name="connsiteX1035" fmla="*/ 5279177 w 6154543"/>
              <a:gd name="connsiteY1035" fmla="*/ 2834518 h 5314225"/>
              <a:gd name="connsiteX1036" fmla="*/ 5273749 w 6154543"/>
              <a:gd name="connsiteY1036" fmla="*/ 2831809 h 5314225"/>
              <a:gd name="connsiteX1037" fmla="*/ 5254321 w 6154543"/>
              <a:gd name="connsiteY1037" fmla="*/ 2813586 h 5314225"/>
              <a:gd name="connsiteX1038" fmla="*/ 5239751 w 6154543"/>
              <a:gd name="connsiteY1038" fmla="*/ 2831317 h 5314225"/>
              <a:gd name="connsiteX1039" fmla="*/ 5255750 w 6154543"/>
              <a:gd name="connsiteY1039" fmla="*/ 2837473 h 5314225"/>
              <a:gd name="connsiteX1040" fmla="*/ 5254321 w 6154543"/>
              <a:gd name="connsiteY1040" fmla="*/ 2813586 h 5314225"/>
              <a:gd name="connsiteX1041" fmla="*/ 5111189 w 6154543"/>
              <a:gd name="connsiteY1041" fmla="*/ 2811370 h 5314225"/>
              <a:gd name="connsiteX1042" fmla="*/ 5088619 w 6154543"/>
              <a:gd name="connsiteY1042" fmla="*/ 2842644 h 5314225"/>
              <a:gd name="connsiteX1043" fmla="*/ 5036051 w 6154543"/>
              <a:gd name="connsiteY1043" fmla="*/ 2847815 h 5314225"/>
              <a:gd name="connsiteX1044" fmla="*/ 5039194 w 6154543"/>
              <a:gd name="connsiteY1044" fmla="*/ 2862344 h 5314225"/>
              <a:gd name="connsiteX1045" fmla="*/ 5109475 w 6154543"/>
              <a:gd name="connsiteY1045" fmla="*/ 2853972 h 5314225"/>
              <a:gd name="connsiteX1046" fmla="*/ 5099475 w 6154543"/>
              <a:gd name="connsiteY1046" fmla="*/ 2876627 h 5314225"/>
              <a:gd name="connsiteX1047" fmla="*/ 5058621 w 6154543"/>
              <a:gd name="connsiteY1047" fmla="*/ 2882783 h 5314225"/>
              <a:gd name="connsiteX1048" fmla="*/ 5079477 w 6154543"/>
              <a:gd name="connsiteY1048" fmla="*/ 2893865 h 5314225"/>
              <a:gd name="connsiteX1049" fmla="*/ 5033480 w 6154543"/>
              <a:gd name="connsiteY1049" fmla="*/ 2894850 h 5314225"/>
              <a:gd name="connsiteX1050" fmla="*/ 5101189 w 6154543"/>
              <a:gd name="connsiteY1050" fmla="*/ 2900513 h 5314225"/>
              <a:gd name="connsiteX1051" fmla="*/ 5086619 w 6154543"/>
              <a:gd name="connsiteY1051" fmla="*/ 2918490 h 5314225"/>
              <a:gd name="connsiteX1052" fmla="*/ 5115760 w 6154543"/>
              <a:gd name="connsiteY1052" fmla="*/ 2916027 h 5314225"/>
              <a:gd name="connsiteX1053" fmla="*/ 5133187 w 6154543"/>
              <a:gd name="connsiteY1053" fmla="*/ 2912580 h 5314225"/>
              <a:gd name="connsiteX1054" fmla="*/ 5117474 w 6154543"/>
              <a:gd name="connsiteY1054" fmla="*/ 2873426 h 5314225"/>
              <a:gd name="connsiteX1055" fmla="*/ 5146615 w 6154543"/>
              <a:gd name="connsiteY1055" fmla="*/ 2871209 h 5314225"/>
              <a:gd name="connsiteX1056" fmla="*/ 5149757 w 6154543"/>
              <a:gd name="connsiteY1056" fmla="*/ 2885492 h 5314225"/>
              <a:gd name="connsiteX1057" fmla="*/ 5171756 w 6154543"/>
              <a:gd name="connsiteY1057" fmla="*/ 2859143 h 5314225"/>
              <a:gd name="connsiteX1058" fmla="*/ 5169185 w 6154543"/>
              <a:gd name="connsiteY1058" fmla="*/ 2872933 h 5314225"/>
              <a:gd name="connsiteX1059" fmla="*/ 5206325 w 6154543"/>
              <a:gd name="connsiteY1059" fmla="*/ 2857173 h 5314225"/>
              <a:gd name="connsiteX1060" fmla="*/ 5210325 w 6154543"/>
              <a:gd name="connsiteY1060" fmla="*/ 2866777 h 5314225"/>
              <a:gd name="connsiteX1061" fmla="*/ 5213753 w 6154543"/>
              <a:gd name="connsiteY1061" fmla="*/ 2848062 h 5314225"/>
              <a:gd name="connsiteX1062" fmla="*/ 5162899 w 6154543"/>
              <a:gd name="connsiteY1062" fmla="*/ 2844122 h 5314225"/>
              <a:gd name="connsiteX1063" fmla="*/ 5132044 w 6154543"/>
              <a:gd name="connsiteY1063" fmla="*/ 2855695 h 5314225"/>
              <a:gd name="connsiteX1064" fmla="*/ 5144329 w 6154543"/>
              <a:gd name="connsiteY1064" fmla="*/ 2852002 h 5314225"/>
              <a:gd name="connsiteX1065" fmla="*/ 5128902 w 6154543"/>
              <a:gd name="connsiteY1065" fmla="*/ 2841167 h 5314225"/>
              <a:gd name="connsiteX1066" fmla="*/ 5156328 w 6154543"/>
              <a:gd name="connsiteY1066" fmla="*/ 2848062 h 5314225"/>
              <a:gd name="connsiteX1067" fmla="*/ 5166328 w 6154543"/>
              <a:gd name="connsiteY1067" fmla="*/ 2825406 h 5314225"/>
              <a:gd name="connsiteX1068" fmla="*/ 5111189 w 6154543"/>
              <a:gd name="connsiteY1068" fmla="*/ 2811370 h 5314225"/>
              <a:gd name="connsiteX1069" fmla="*/ 5205468 w 6154543"/>
              <a:gd name="connsiteY1069" fmla="*/ 2786745 h 5314225"/>
              <a:gd name="connsiteX1070" fmla="*/ 5195754 w 6154543"/>
              <a:gd name="connsiteY1070" fmla="*/ 2789700 h 5314225"/>
              <a:gd name="connsiteX1071" fmla="*/ 5229180 w 6154543"/>
              <a:gd name="connsiteY1071" fmla="*/ 2825653 h 5314225"/>
              <a:gd name="connsiteX1072" fmla="*/ 5243751 w 6154543"/>
              <a:gd name="connsiteY1072" fmla="*/ 2807923 h 5314225"/>
              <a:gd name="connsiteX1073" fmla="*/ 5218895 w 6154543"/>
              <a:gd name="connsiteY1073" fmla="*/ 2786991 h 5314225"/>
              <a:gd name="connsiteX1074" fmla="*/ 5205468 w 6154543"/>
              <a:gd name="connsiteY1074" fmla="*/ 2786745 h 5314225"/>
              <a:gd name="connsiteX1075" fmla="*/ 5440594 w 6154543"/>
              <a:gd name="connsiteY1075" fmla="*/ 2781574 h 5314225"/>
              <a:gd name="connsiteX1076" fmla="*/ 5430880 w 6154543"/>
              <a:gd name="connsiteY1076" fmla="*/ 2818511 h 5314225"/>
              <a:gd name="connsiteX1077" fmla="*/ 5448879 w 6154543"/>
              <a:gd name="connsiteY1077" fmla="*/ 2782066 h 5314225"/>
              <a:gd name="connsiteX1078" fmla="*/ 5440594 w 6154543"/>
              <a:gd name="connsiteY1078" fmla="*/ 2781574 h 5314225"/>
              <a:gd name="connsiteX1079" fmla="*/ 5518588 w 6154543"/>
              <a:gd name="connsiteY1079" fmla="*/ 2776402 h 5314225"/>
              <a:gd name="connsiteX1080" fmla="*/ 5536016 w 6154543"/>
              <a:gd name="connsiteY1080" fmla="*/ 2806445 h 5314225"/>
              <a:gd name="connsiteX1081" fmla="*/ 5523731 w 6154543"/>
              <a:gd name="connsiteY1081" fmla="*/ 2810139 h 5314225"/>
              <a:gd name="connsiteX1082" fmla="*/ 5518588 w 6154543"/>
              <a:gd name="connsiteY1082" fmla="*/ 2776402 h 5314225"/>
              <a:gd name="connsiteX1083" fmla="*/ 5467735 w 6154543"/>
              <a:gd name="connsiteY1083" fmla="*/ 2774186 h 5314225"/>
              <a:gd name="connsiteX1084" fmla="*/ 5449450 w 6154543"/>
              <a:gd name="connsiteY1084" fmla="*/ 2843875 h 5314225"/>
              <a:gd name="connsiteX1085" fmla="*/ 5467735 w 6154543"/>
              <a:gd name="connsiteY1085" fmla="*/ 2774186 h 5314225"/>
              <a:gd name="connsiteX1086" fmla="*/ 5356886 w 6154543"/>
              <a:gd name="connsiteY1086" fmla="*/ 2764582 h 5314225"/>
              <a:gd name="connsiteX1087" fmla="*/ 5373742 w 6154543"/>
              <a:gd name="connsiteY1087" fmla="*/ 2766060 h 5314225"/>
              <a:gd name="connsiteX1088" fmla="*/ 5362314 w 6154543"/>
              <a:gd name="connsiteY1088" fmla="*/ 2798319 h 5314225"/>
              <a:gd name="connsiteX1089" fmla="*/ 5356886 w 6154543"/>
              <a:gd name="connsiteY1089" fmla="*/ 2764582 h 5314225"/>
              <a:gd name="connsiteX1090" fmla="*/ 5282891 w 6154543"/>
              <a:gd name="connsiteY1090" fmla="*/ 2749807 h 5314225"/>
              <a:gd name="connsiteX1091" fmla="*/ 5268035 w 6154543"/>
              <a:gd name="connsiteY1091" fmla="*/ 2767291 h 5314225"/>
              <a:gd name="connsiteX1092" fmla="*/ 5289748 w 6154543"/>
              <a:gd name="connsiteY1092" fmla="*/ 2773694 h 5314225"/>
              <a:gd name="connsiteX1093" fmla="*/ 5310318 w 6154543"/>
              <a:gd name="connsiteY1093" fmla="*/ 2756702 h 5314225"/>
              <a:gd name="connsiteX1094" fmla="*/ 5282891 w 6154543"/>
              <a:gd name="connsiteY1094" fmla="*/ 2749807 h 5314225"/>
              <a:gd name="connsiteX1095" fmla="*/ 5134616 w 6154543"/>
              <a:gd name="connsiteY1095" fmla="*/ 2746852 h 5314225"/>
              <a:gd name="connsiteX1096" fmla="*/ 5100047 w 6154543"/>
              <a:gd name="connsiteY1096" fmla="*/ 2777387 h 5314225"/>
              <a:gd name="connsiteX1097" fmla="*/ 5097475 w 6154543"/>
              <a:gd name="connsiteY1097" fmla="*/ 2824421 h 5314225"/>
              <a:gd name="connsiteX1098" fmla="*/ 5172613 w 6154543"/>
              <a:gd name="connsiteY1098" fmla="*/ 2821220 h 5314225"/>
              <a:gd name="connsiteX1099" fmla="*/ 5182612 w 6154543"/>
              <a:gd name="connsiteY1099" fmla="*/ 2798319 h 5314225"/>
              <a:gd name="connsiteX1100" fmla="*/ 5149472 w 6154543"/>
              <a:gd name="connsiteY1100" fmla="*/ 2790685 h 5314225"/>
              <a:gd name="connsiteX1101" fmla="*/ 5133187 w 6154543"/>
              <a:gd name="connsiteY1101" fmla="*/ 2784775 h 5314225"/>
              <a:gd name="connsiteX1102" fmla="*/ 5170327 w 6154543"/>
              <a:gd name="connsiteY1102" fmla="*/ 2768769 h 5314225"/>
              <a:gd name="connsiteX1103" fmla="*/ 5134616 w 6154543"/>
              <a:gd name="connsiteY1103" fmla="*/ 2746852 h 5314225"/>
              <a:gd name="connsiteX1104" fmla="*/ 5169185 w 6154543"/>
              <a:gd name="connsiteY1104" fmla="*/ 2711884 h 5314225"/>
              <a:gd name="connsiteX1105" fmla="*/ 5153757 w 6154543"/>
              <a:gd name="connsiteY1105" fmla="*/ 2734540 h 5314225"/>
              <a:gd name="connsiteX1106" fmla="*/ 5150615 w 6154543"/>
              <a:gd name="connsiteY1106" fmla="*/ 2719764 h 5314225"/>
              <a:gd name="connsiteX1107" fmla="*/ 5140615 w 6154543"/>
              <a:gd name="connsiteY1107" fmla="*/ 2742666 h 5314225"/>
              <a:gd name="connsiteX1108" fmla="*/ 5181470 w 6154543"/>
              <a:gd name="connsiteY1108" fmla="*/ 2741435 h 5314225"/>
              <a:gd name="connsiteX1109" fmla="*/ 5169185 w 6154543"/>
              <a:gd name="connsiteY1109" fmla="*/ 2711884 h 5314225"/>
              <a:gd name="connsiteX1110" fmla="*/ 1352599 w 6154543"/>
              <a:gd name="connsiteY1110" fmla="*/ 2697109 h 5314225"/>
              <a:gd name="connsiteX1111" fmla="*/ 1331743 w 6154543"/>
              <a:gd name="connsiteY1111" fmla="*/ 2726413 h 5314225"/>
              <a:gd name="connsiteX1112" fmla="*/ 1234036 w 6154543"/>
              <a:gd name="connsiteY1112" fmla="*/ 2824421 h 5314225"/>
              <a:gd name="connsiteX1113" fmla="*/ 1352599 w 6154543"/>
              <a:gd name="connsiteY1113" fmla="*/ 2697109 h 5314225"/>
              <a:gd name="connsiteX1114" fmla="*/ 5487448 w 6154543"/>
              <a:gd name="connsiteY1114" fmla="*/ 2695385 h 5314225"/>
              <a:gd name="connsiteX1115" fmla="*/ 5449165 w 6154543"/>
              <a:gd name="connsiteY1115" fmla="*/ 2715824 h 5314225"/>
              <a:gd name="connsiteX1116" fmla="*/ 5491447 w 6154543"/>
              <a:gd name="connsiteY1116" fmla="*/ 2705236 h 5314225"/>
              <a:gd name="connsiteX1117" fmla="*/ 5487448 w 6154543"/>
              <a:gd name="connsiteY1117" fmla="*/ 2695385 h 5314225"/>
              <a:gd name="connsiteX1118" fmla="*/ 5629152 w 6154543"/>
              <a:gd name="connsiteY1118" fmla="*/ 2681349 h 5314225"/>
              <a:gd name="connsiteX1119" fmla="*/ 5540015 w 6154543"/>
              <a:gd name="connsiteY1119" fmla="*/ 2924892 h 5314225"/>
              <a:gd name="connsiteX1120" fmla="*/ 5502875 w 6154543"/>
              <a:gd name="connsiteY1120" fmla="*/ 2907655 h 5314225"/>
              <a:gd name="connsiteX1121" fmla="*/ 5479734 w 6154543"/>
              <a:gd name="connsiteY1121" fmla="*/ 2971926 h 5314225"/>
              <a:gd name="connsiteX1122" fmla="*/ 5490590 w 6154543"/>
              <a:gd name="connsiteY1122" fmla="*/ 2944592 h 5314225"/>
              <a:gd name="connsiteX1123" fmla="*/ 5533445 w 6154543"/>
              <a:gd name="connsiteY1123" fmla="*/ 2929079 h 5314225"/>
              <a:gd name="connsiteX1124" fmla="*/ 5529159 w 6154543"/>
              <a:gd name="connsiteY1124" fmla="*/ 2952473 h 5314225"/>
              <a:gd name="connsiteX1125" fmla="*/ 5512303 w 6154543"/>
              <a:gd name="connsiteY1125" fmla="*/ 2950995 h 5314225"/>
              <a:gd name="connsiteX1126" fmla="*/ 5507161 w 6154543"/>
              <a:gd name="connsiteY1126" fmla="*/ 3012312 h 5314225"/>
              <a:gd name="connsiteX1127" fmla="*/ 5466021 w 6154543"/>
              <a:gd name="connsiteY1127" fmla="*/ 3018468 h 5314225"/>
              <a:gd name="connsiteX1128" fmla="*/ 5505446 w 6154543"/>
              <a:gd name="connsiteY1128" fmla="*/ 2988425 h 5314225"/>
              <a:gd name="connsiteX1129" fmla="*/ 5454879 w 6154543"/>
              <a:gd name="connsiteY1129" fmla="*/ 2984239 h 5314225"/>
              <a:gd name="connsiteX1130" fmla="*/ 5488305 w 6154543"/>
              <a:gd name="connsiteY1130" fmla="*/ 2892141 h 5314225"/>
              <a:gd name="connsiteX1131" fmla="*/ 5532016 w 6154543"/>
              <a:gd name="connsiteY1131" fmla="*/ 2905192 h 5314225"/>
              <a:gd name="connsiteX1132" fmla="*/ 5512589 w 6154543"/>
              <a:gd name="connsiteY1132" fmla="*/ 2884753 h 5314225"/>
              <a:gd name="connsiteX1133" fmla="*/ 5549158 w 6154543"/>
              <a:gd name="connsiteY1133" fmla="*/ 2873426 h 5314225"/>
              <a:gd name="connsiteX1134" fmla="*/ 5568585 w 6154543"/>
              <a:gd name="connsiteY1134" fmla="*/ 2827869 h 5314225"/>
              <a:gd name="connsiteX1135" fmla="*/ 5542872 w 6154543"/>
              <a:gd name="connsiteY1135" fmla="*/ 2811370 h 5314225"/>
              <a:gd name="connsiteX1136" fmla="*/ 5561443 w 6154543"/>
              <a:gd name="connsiteY1136" fmla="*/ 2803490 h 5314225"/>
              <a:gd name="connsiteX1137" fmla="*/ 5546301 w 6154543"/>
              <a:gd name="connsiteY1137" fmla="*/ 2792655 h 5314225"/>
              <a:gd name="connsiteX1138" fmla="*/ 5568013 w 6154543"/>
              <a:gd name="connsiteY1138" fmla="*/ 2766060 h 5314225"/>
              <a:gd name="connsiteX1139" fmla="*/ 5553729 w 6154543"/>
              <a:gd name="connsiteY1139" fmla="*/ 2783790 h 5314225"/>
              <a:gd name="connsiteX1140" fmla="*/ 5581727 w 6154543"/>
              <a:gd name="connsiteY1140" fmla="*/ 2786252 h 5314225"/>
              <a:gd name="connsiteX1141" fmla="*/ 5598011 w 6154543"/>
              <a:gd name="connsiteY1141" fmla="*/ 2759165 h 5314225"/>
              <a:gd name="connsiteX1142" fmla="*/ 5580584 w 6154543"/>
              <a:gd name="connsiteY1142" fmla="*/ 2729368 h 5314225"/>
              <a:gd name="connsiteX1143" fmla="*/ 5597440 w 6154543"/>
              <a:gd name="connsiteY1143" fmla="*/ 2730599 h 5314225"/>
              <a:gd name="connsiteX1144" fmla="*/ 5580870 w 6154543"/>
              <a:gd name="connsiteY1144" fmla="*/ 2696370 h 5314225"/>
              <a:gd name="connsiteX1145" fmla="*/ 5629152 w 6154543"/>
              <a:gd name="connsiteY1145" fmla="*/ 2681349 h 5314225"/>
              <a:gd name="connsiteX1146" fmla="*/ 5317746 w 6154543"/>
              <a:gd name="connsiteY1146" fmla="*/ 2681349 h 5314225"/>
              <a:gd name="connsiteX1147" fmla="*/ 5318603 w 6154543"/>
              <a:gd name="connsiteY1147" fmla="*/ 2709915 h 5314225"/>
              <a:gd name="connsiteX1148" fmla="*/ 5243465 w 6154543"/>
              <a:gd name="connsiteY1148" fmla="*/ 2713116 h 5314225"/>
              <a:gd name="connsiteX1149" fmla="*/ 5280605 w 6154543"/>
              <a:gd name="connsiteY1149" fmla="*/ 2730353 h 5314225"/>
              <a:gd name="connsiteX1150" fmla="*/ 5321745 w 6154543"/>
              <a:gd name="connsiteY1150" fmla="*/ 2724443 h 5314225"/>
              <a:gd name="connsiteX1151" fmla="*/ 5333173 w 6154543"/>
              <a:gd name="connsiteY1151" fmla="*/ 2692184 h 5314225"/>
              <a:gd name="connsiteX1152" fmla="*/ 5317746 w 6154543"/>
              <a:gd name="connsiteY1152" fmla="*/ 2681349 h 5314225"/>
              <a:gd name="connsiteX1153" fmla="*/ 5479448 w 6154543"/>
              <a:gd name="connsiteY1153" fmla="*/ 2665343 h 5314225"/>
              <a:gd name="connsiteX1154" fmla="*/ 5457736 w 6154543"/>
              <a:gd name="connsiteY1154" fmla="*/ 2669283 h 5314225"/>
              <a:gd name="connsiteX1155" fmla="*/ 5467164 w 6154543"/>
              <a:gd name="connsiteY1155" fmla="*/ 2679379 h 5314225"/>
              <a:gd name="connsiteX1156" fmla="*/ 5502875 w 6154543"/>
              <a:gd name="connsiteY1156" fmla="*/ 2672977 h 5314225"/>
              <a:gd name="connsiteX1157" fmla="*/ 5479448 w 6154543"/>
              <a:gd name="connsiteY1157" fmla="*/ 2665343 h 5314225"/>
              <a:gd name="connsiteX1158" fmla="*/ 5588298 w 6154543"/>
              <a:gd name="connsiteY1158" fmla="*/ 2641456 h 5314225"/>
              <a:gd name="connsiteX1159" fmla="*/ 5616581 w 6154543"/>
              <a:gd name="connsiteY1159" fmla="*/ 2643919 h 5314225"/>
              <a:gd name="connsiteX1160" fmla="*/ 5588298 w 6154543"/>
              <a:gd name="connsiteY1160" fmla="*/ 2641456 h 5314225"/>
              <a:gd name="connsiteX1161" fmla="*/ 1393167 w 6154543"/>
              <a:gd name="connsiteY1161" fmla="*/ 2638255 h 5314225"/>
              <a:gd name="connsiteX1162" fmla="*/ 1380025 w 6154543"/>
              <a:gd name="connsiteY1162" fmla="*/ 2646628 h 5314225"/>
              <a:gd name="connsiteX1163" fmla="*/ 1394596 w 6154543"/>
              <a:gd name="connsiteY1163" fmla="*/ 2640471 h 5314225"/>
              <a:gd name="connsiteX1164" fmla="*/ 1393167 w 6154543"/>
              <a:gd name="connsiteY1164" fmla="*/ 2638255 h 5314225"/>
              <a:gd name="connsiteX1165" fmla="*/ 5143758 w 6154543"/>
              <a:gd name="connsiteY1165" fmla="*/ 2629144 h 5314225"/>
              <a:gd name="connsiteX1166" fmla="*/ 5150043 w 6154543"/>
              <a:gd name="connsiteY1166" fmla="*/ 2658201 h 5314225"/>
              <a:gd name="connsiteX1167" fmla="*/ 5182327 w 6154543"/>
              <a:gd name="connsiteY1167" fmla="*/ 2670268 h 5314225"/>
              <a:gd name="connsiteX1168" fmla="*/ 5189755 w 6154543"/>
              <a:gd name="connsiteY1168" fmla="*/ 2661403 h 5314225"/>
              <a:gd name="connsiteX1169" fmla="*/ 5178041 w 6154543"/>
              <a:gd name="connsiteY1169" fmla="*/ 2693662 h 5314225"/>
              <a:gd name="connsiteX1170" fmla="*/ 5152329 w 6154543"/>
              <a:gd name="connsiteY1170" fmla="*/ 2710407 h 5314225"/>
              <a:gd name="connsiteX1171" fmla="*/ 5183184 w 6154543"/>
              <a:gd name="connsiteY1171" fmla="*/ 2698833 h 5314225"/>
              <a:gd name="connsiteX1172" fmla="*/ 5213467 w 6154543"/>
              <a:gd name="connsiteY1172" fmla="*/ 2720257 h 5314225"/>
              <a:gd name="connsiteX1173" fmla="*/ 5224324 w 6154543"/>
              <a:gd name="connsiteY1173" fmla="*/ 2692677 h 5314225"/>
              <a:gd name="connsiteX1174" fmla="*/ 5212324 w 6154543"/>
              <a:gd name="connsiteY1174" fmla="*/ 2663373 h 5314225"/>
              <a:gd name="connsiteX1175" fmla="*/ 5242322 w 6154543"/>
              <a:gd name="connsiteY1175" fmla="*/ 2656478 h 5314225"/>
              <a:gd name="connsiteX1176" fmla="*/ 5193754 w 6154543"/>
              <a:gd name="connsiteY1176" fmla="*/ 2638255 h 5314225"/>
              <a:gd name="connsiteX1177" fmla="*/ 5168899 w 6154543"/>
              <a:gd name="connsiteY1177" fmla="*/ 2650322 h 5314225"/>
              <a:gd name="connsiteX1178" fmla="*/ 5143758 w 6154543"/>
              <a:gd name="connsiteY1178" fmla="*/ 2629144 h 5314225"/>
              <a:gd name="connsiteX1179" fmla="*/ 5293176 w 6154543"/>
              <a:gd name="connsiteY1179" fmla="*/ 2627174 h 5314225"/>
              <a:gd name="connsiteX1180" fmla="*/ 5289176 w 6154543"/>
              <a:gd name="connsiteY1180" fmla="*/ 2650568 h 5314225"/>
              <a:gd name="connsiteX1181" fmla="*/ 5315174 w 6154543"/>
              <a:gd name="connsiteY1181" fmla="*/ 2634069 h 5314225"/>
              <a:gd name="connsiteX1182" fmla="*/ 5293176 w 6154543"/>
              <a:gd name="connsiteY1182" fmla="*/ 2627174 h 5314225"/>
              <a:gd name="connsiteX1183" fmla="*/ 5495162 w 6154543"/>
              <a:gd name="connsiteY1183" fmla="*/ 2620033 h 5314225"/>
              <a:gd name="connsiteX1184" fmla="*/ 5482877 w 6154543"/>
              <a:gd name="connsiteY1184" fmla="*/ 2656970 h 5314225"/>
              <a:gd name="connsiteX1185" fmla="*/ 5495162 w 6154543"/>
              <a:gd name="connsiteY1185" fmla="*/ 2620033 h 5314225"/>
              <a:gd name="connsiteX1186" fmla="*/ 5616010 w 6154543"/>
              <a:gd name="connsiteY1186" fmla="*/ 2613876 h 5314225"/>
              <a:gd name="connsiteX1187" fmla="*/ 5660293 w 6154543"/>
              <a:gd name="connsiteY1187" fmla="*/ 2622002 h 5314225"/>
              <a:gd name="connsiteX1188" fmla="*/ 5640008 w 6154543"/>
              <a:gd name="connsiteY1188" fmla="*/ 2672484 h 5314225"/>
              <a:gd name="connsiteX1189" fmla="*/ 5593155 w 6154543"/>
              <a:gd name="connsiteY1189" fmla="*/ 2678148 h 5314225"/>
              <a:gd name="connsiteX1190" fmla="*/ 5641151 w 6154543"/>
              <a:gd name="connsiteY1190" fmla="*/ 2634807 h 5314225"/>
              <a:gd name="connsiteX1191" fmla="*/ 5613725 w 6154543"/>
              <a:gd name="connsiteY1191" fmla="*/ 2627666 h 5314225"/>
              <a:gd name="connsiteX1192" fmla="*/ 5616010 w 6154543"/>
              <a:gd name="connsiteY1192" fmla="*/ 2613876 h 5314225"/>
              <a:gd name="connsiteX1193" fmla="*/ 5665435 w 6154543"/>
              <a:gd name="connsiteY1193" fmla="*/ 2589743 h 5314225"/>
              <a:gd name="connsiteX1194" fmla="*/ 5668292 w 6154543"/>
              <a:gd name="connsiteY1194" fmla="*/ 2604272 h 5314225"/>
              <a:gd name="connsiteX1195" fmla="*/ 5639437 w 6154543"/>
              <a:gd name="connsiteY1195" fmla="*/ 2606735 h 5314225"/>
              <a:gd name="connsiteX1196" fmla="*/ 5640865 w 6154543"/>
              <a:gd name="connsiteY1196" fmla="*/ 2597377 h 5314225"/>
              <a:gd name="connsiteX1197" fmla="*/ 5665435 w 6154543"/>
              <a:gd name="connsiteY1197" fmla="*/ 2589743 h 5314225"/>
              <a:gd name="connsiteX1198" fmla="*/ 5271749 w 6154543"/>
              <a:gd name="connsiteY1198" fmla="*/ 2587773 h 5314225"/>
              <a:gd name="connsiteX1199" fmla="*/ 5228895 w 6154543"/>
              <a:gd name="connsiteY1199" fmla="*/ 2603041 h 5314225"/>
              <a:gd name="connsiteX1200" fmla="*/ 5271749 w 6154543"/>
              <a:gd name="connsiteY1200" fmla="*/ 2587773 h 5314225"/>
              <a:gd name="connsiteX1201" fmla="*/ 5364885 w 6154543"/>
              <a:gd name="connsiteY1201" fmla="*/ 2585557 h 5314225"/>
              <a:gd name="connsiteX1202" fmla="*/ 5340315 w 6154543"/>
              <a:gd name="connsiteY1202" fmla="*/ 2588512 h 5314225"/>
              <a:gd name="connsiteX1203" fmla="*/ 5331173 w 6154543"/>
              <a:gd name="connsiteY1203" fmla="*/ 2606735 h 5314225"/>
              <a:gd name="connsiteX1204" fmla="*/ 5345744 w 6154543"/>
              <a:gd name="connsiteY1204" fmla="*/ 2622002 h 5314225"/>
              <a:gd name="connsiteX1205" fmla="*/ 5374884 w 6154543"/>
              <a:gd name="connsiteY1205" fmla="*/ 2586788 h 5314225"/>
              <a:gd name="connsiteX1206" fmla="*/ 5364885 w 6154543"/>
              <a:gd name="connsiteY1206" fmla="*/ 2585557 h 5314225"/>
              <a:gd name="connsiteX1207" fmla="*/ 5221752 w 6154543"/>
              <a:gd name="connsiteY1207" fmla="*/ 2578908 h 5314225"/>
              <a:gd name="connsiteX1208" fmla="*/ 5183755 w 6154543"/>
              <a:gd name="connsiteY1208" fmla="*/ 2599593 h 5314225"/>
              <a:gd name="connsiteX1209" fmla="*/ 5167471 w 6154543"/>
              <a:gd name="connsiteY1209" fmla="*/ 2626435 h 5314225"/>
              <a:gd name="connsiteX1210" fmla="*/ 5238323 w 6154543"/>
              <a:gd name="connsiteY1210" fmla="*/ 2646628 h 5314225"/>
              <a:gd name="connsiteX1211" fmla="*/ 5249750 w 6154543"/>
              <a:gd name="connsiteY1211" fmla="*/ 2614369 h 5314225"/>
              <a:gd name="connsiteX1212" fmla="*/ 5221752 w 6154543"/>
              <a:gd name="connsiteY1212" fmla="*/ 2578908 h 5314225"/>
              <a:gd name="connsiteX1213" fmla="*/ 5548586 w 6154543"/>
              <a:gd name="connsiteY1213" fmla="*/ 2577185 h 5314225"/>
              <a:gd name="connsiteX1214" fmla="*/ 5545158 w 6154543"/>
              <a:gd name="connsiteY1214" fmla="*/ 2595653 h 5314225"/>
              <a:gd name="connsiteX1215" fmla="*/ 5548586 w 6154543"/>
              <a:gd name="connsiteY1215" fmla="*/ 2577185 h 5314225"/>
              <a:gd name="connsiteX1216" fmla="*/ 5522874 w 6154543"/>
              <a:gd name="connsiteY1216" fmla="*/ 2560686 h 5314225"/>
              <a:gd name="connsiteX1217" fmla="*/ 5530016 w 6154543"/>
              <a:gd name="connsiteY1217" fmla="*/ 2585311 h 5314225"/>
              <a:gd name="connsiteX1218" fmla="*/ 5522874 w 6154543"/>
              <a:gd name="connsiteY1218" fmla="*/ 2560686 h 5314225"/>
              <a:gd name="connsiteX1219" fmla="*/ 5804854 w 6154543"/>
              <a:gd name="connsiteY1219" fmla="*/ 2554037 h 5314225"/>
              <a:gd name="connsiteX1220" fmla="*/ 5819996 w 6154543"/>
              <a:gd name="connsiteY1220" fmla="*/ 2564872 h 5314225"/>
              <a:gd name="connsiteX1221" fmla="*/ 5759714 w 6154543"/>
              <a:gd name="connsiteY1221" fmla="*/ 2678148 h 5314225"/>
              <a:gd name="connsiteX1222" fmla="*/ 5769428 w 6154543"/>
              <a:gd name="connsiteY1222" fmla="*/ 2688490 h 5314225"/>
              <a:gd name="connsiteX1223" fmla="*/ 5725145 w 6154543"/>
              <a:gd name="connsiteY1223" fmla="*/ 2807923 h 5314225"/>
              <a:gd name="connsiteX1224" fmla="*/ 5700861 w 6154543"/>
              <a:gd name="connsiteY1224" fmla="*/ 2815556 h 5314225"/>
              <a:gd name="connsiteX1225" fmla="*/ 5685148 w 6154543"/>
              <a:gd name="connsiteY1225" fmla="*/ 2871209 h 5314225"/>
              <a:gd name="connsiteX1226" fmla="*/ 5683434 w 6154543"/>
              <a:gd name="connsiteY1226" fmla="*/ 2913565 h 5314225"/>
              <a:gd name="connsiteX1227" fmla="*/ 5662292 w 6154543"/>
              <a:gd name="connsiteY1227" fmla="*/ 2902483 h 5314225"/>
              <a:gd name="connsiteX1228" fmla="*/ 5770571 w 6154543"/>
              <a:gd name="connsiteY1228" fmla="*/ 2617816 h 5314225"/>
              <a:gd name="connsiteX1229" fmla="*/ 5788284 w 6154543"/>
              <a:gd name="connsiteY1229" fmla="*/ 2614369 h 5314225"/>
              <a:gd name="connsiteX1230" fmla="*/ 5804854 w 6154543"/>
              <a:gd name="connsiteY1230" fmla="*/ 2554037 h 5314225"/>
              <a:gd name="connsiteX1231" fmla="*/ 5405168 w 6154543"/>
              <a:gd name="connsiteY1231" fmla="*/ 2546403 h 5314225"/>
              <a:gd name="connsiteX1232" fmla="*/ 5353457 w 6154543"/>
              <a:gd name="connsiteY1232" fmla="*/ 2547142 h 5314225"/>
              <a:gd name="connsiteX1233" fmla="*/ 5337173 w 6154543"/>
              <a:gd name="connsiteY1233" fmla="*/ 2573983 h 5314225"/>
              <a:gd name="connsiteX1234" fmla="*/ 5358600 w 6154543"/>
              <a:gd name="connsiteY1234" fmla="*/ 2580632 h 5314225"/>
              <a:gd name="connsiteX1235" fmla="*/ 5362028 w 6154543"/>
              <a:gd name="connsiteY1235" fmla="*/ 2561917 h 5314225"/>
              <a:gd name="connsiteX1236" fmla="*/ 5375741 w 6154543"/>
              <a:gd name="connsiteY1236" fmla="*/ 2582110 h 5314225"/>
              <a:gd name="connsiteX1237" fmla="*/ 5405168 w 6154543"/>
              <a:gd name="connsiteY1237" fmla="*/ 2546403 h 5314225"/>
              <a:gd name="connsiteX1238" fmla="*/ 5284891 w 6154543"/>
              <a:gd name="connsiteY1238" fmla="*/ 2546157 h 5314225"/>
              <a:gd name="connsiteX1239" fmla="*/ 5332316 w 6154543"/>
              <a:gd name="connsiteY1239" fmla="*/ 2568812 h 5314225"/>
              <a:gd name="connsiteX1240" fmla="*/ 5342315 w 6154543"/>
              <a:gd name="connsiteY1240" fmla="*/ 2546157 h 5314225"/>
              <a:gd name="connsiteX1241" fmla="*/ 5284891 w 6154543"/>
              <a:gd name="connsiteY1241" fmla="*/ 2546157 h 5314225"/>
              <a:gd name="connsiteX1242" fmla="*/ 5158900 w 6154543"/>
              <a:gd name="connsiteY1242" fmla="*/ 2545418 h 5314225"/>
              <a:gd name="connsiteX1243" fmla="*/ 5182898 w 6154543"/>
              <a:gd name="connsiteY1243" fmla="*/ 2571028 h 5314225"/>
              <a:gd name="connsiteX1244" fmla="*/ 5191183 w 6154543"/>
              <a:gd name="connsiteY1244" fmla="*/ 2557485 h 5314225"/>
              <a:gd name="connsiteX1245" fmla="*/ 5158900 w 6154543"/>
              <a:gd name="connsiteY1245" fmla="*/ 2545418 h 5314225"/>
              <a:gd name="connsiteX1246" fmla="*/ 5257464 w 6154543"/>
              <a:gd name="connsiteY1246" fmla="*/ 2539262 h 5314225"/>
              <a:gd name="connsiteX1247" fmla="*/ 5203182 w 6154543"/>
              <a:gd name="connsiteY1247" fmla="*/ 2586788 h 5314225"/>
              <a:gd name="connsiteX1248" fmla="*/ 5254036 w 6154543"/>
              <a:gd name="connsiteY1248" fmla="*/ 2557731 h 5314225"/>
              <a:gd name="connsiteX1249" fmla="*/ 5257464 w 6154543"/>
              <a:gd name="connsiteY1249" fmla="*/ 2539262 h 5314225"/>
              <a:gd name="connsiteX1250" fmla="*/ 5378598 w 6154543"/>
              <a:gd name="connsiteY1250" fmla="*/ 2501585 h 5314225"/>
              <a:gd name="connsiteX1251" fmla="*/ 5405168 w 6154543"/>
              <a:gd name="connsiteY1251" fmla="*/ 2513405 h 5314225"/>
              <a:gd name="connsiteX1252" fmla="*/ 5378598 w 6154543"/>
              <a:gd name="connsiteY1252" fmla="*/ 2501585 h 5314225"/>
              <a:gd name="connsiteX1253" fmla="*/ 5546586 w 6154543"/>
              <a:gd name="connsiteY1253" fmla="*/ 2491735 h 5314225"/>
              <a:gd name="connsiteX1254" fmla="*/ 5506875 w 6154543"/>
              <a:gd name="connsiteY1254" fmla="*/ 2554776 h 5314225"/>
              <a:gd name="connsiteX1255" fmla="*/ 5546301 w 6154543"/>
              <a:gd name="connsiteY1255" fmla="*/ 2557977 h 5314225"/>
              <a:gd name="connsiteX1256" fmla="*/ 5546586 w 6154543"/>
              <a:gd name="connsiteY1256" fmla="*/ 2491735 h 5314225"/>
              <a:gd name="connsiteX1257" fmla="*/ 5413453 w 6154543"/>
              <a:gd name="connsiteY1257" fmla="*/ 2441992 h 5314225"/>
              <a:gd name="connsiteX1258" fmla="*/ 5406596 w 6154543"/>
              <a:gd name="connsiteY1258" fmla="*/ 2442485 h 5314225"/>
              <a:gd name="connsiteX1259" fmla="*/ 5420881 w 6154543"/>
              <a:gd name="connsiteY1259" fmla="*/ 2457752 h 5314225"/>
              <a:gd name="connsiteX1260" fmla="*/ 5418596 w 6154543"/>
              <a:gd name="connsiteY1260" fmla="*/ 2471789 h 5314225"/>
              <a:gd name="connsiteX1261" fmla="*/ 5438594 w 6154543"/>
              <a:gd name="connsiteY1261" fmla="*/ 2454551 h 5314225"/>
              <a:gd name="connsiteX1262" fmla="*/ 5413453 w 6154543"/>
              <a:gd name="connsiteY1262" fmla="*/ 2441992 h 5314225"/>
              <a:gd name="connsiteX1263" fmla="*/ 5241180 w 6154543"/>
              <a:gd name="connsiteY1263" fmla="*/ 2438298 h 5314225"/>
              <a:gd name="connsiteX1264" fmla="*/ 5225466 w 6154543"/>
              <a:gd name="connsiteY1264" fmla="*/ 2460707 h 5314225"/>
              <a:gd name="connsiteX1265" fmla="*/ 5274034 w 6154543"/>
              <a:gd name="connsiteY1265" fmla="*/ 2478930 h 5314225"/>
              <a:gd name="connsiteX1266" fmla="*/ 5249465 w 6154543"/>
              <a:gd name="connsiteY1266" fmla="*/ 2486317 h 5314225"/>
              <a:gd name="connsiteX1267" fmla="*/ 5235180 w 6154543"/>
              <a:gd name="connsiteY1267" fmla="*/ 2471050 h 5314225"/>
              <a:gd name="connsiteX1268" fmla="*/ 5211753 w 6154543"/>
              <a:gd name="connsiteY1268" fmla="*/ 2473759 h 5314225"/>
              <a:gd name="connsiteX1269" fmla="*/ 5247179 w 6154543"/>
              <a:gd name="connsiteY1269" fmla="*/ 2500354 h 5314225"/>
              <a:gd name="connsiteX1270" fmla="*/ 5206039 w 6154543"/>
              <a:gd name="connsiteY1270" fmla="*/ 2506510 h 5314225"/>
              <a:gd name="connsiteX1271" fmla="*/ 5208896 w 6154543"/>
              <a:gd name="connsiteY1271" fmla="*/ 2554037 h 5314225"/>
              <a:gd name="connsiteX1272" fmla="*/ 5238894 w 6154543"/>
              <a:gd name="connsiteY1272" fmla="*/ 2513898 h 5314225"/>
              <a:gd name="connsiteX1273" fmla="*/ 5280034 w 6154543"/>
              <a:gd name="connsiteY1273" fmla="*/ 2507988 h 5314225"/>
              <a:gd name="connsiteX1274" fmla="*/ 5300318 w 6154543"/>
              <a:gd name="connsiteY1274" fmla="*/ 2523748 h 5314225"/>
              <a:gd name="connsiteX1275" fmla="*/ 5306032 w 6154543"/>
              <a:gd name="connsiteY1275" fmla="*/ 2491243 h 5314225"/>
              <a:gd name="connsiteX1276" fmla="*/ 5265749 w 6154543"/>
              <a:gd name="connsiteY1276" fmla="*/ 2492228 h 5314225"/>
              <a:gd name="connsiteX1277" fmla="*/ 5286034 w 6154543"/>
              <a:gd name="connsiteY1277" fmla="*/ 2475236 h 5314225"/>
              <a:gd name="connsiteX1278" fmla="*/ 5241180 w 6154543"/>
              <a:gd name="connsiteY1278" fmla="*/ 2438298 h 5314225"/>
              <a:gd name="connsiteX1279" fmla="*/ 5571728 w 6154543"/>
              <a:gd name="connsiteY1279" fmla="*/ 2432389 h 5314225"/>
              <a:gd name="connsiteX1280" fmla="*/ 5556586 w 6154543"/>
              <a:gd name="connsiteY1280" fmla="*/ 2435836 h 5314225"/>
              <a:gd name="connsiteX1281" fmla="*/ 5555729 w 6154543"/>
              <a:gd name="connsiteY1281" fmla="*/ 2473512 h 5314225"/>
              <a:gd name="connsiteX1282" fmla="*/ 5577727 w 6154543"/>
              <a:gd name="connsiteY1282" fmla="*/ 2446917 h 5314225"/>
              <a:gd name="connsiteX1283" fmla="*/ 5562014 w 6154543"/>
              <a:gd name="connsiteY1283" fmla="*/ 2469326 h 5314225"/>
              <a:gd name="connsiteX1284" fmla="*/ 5591440 w 6154543"/>
              <a:gd name="connsiteY1284" fmla="*/ 2433866 h 5314225"/>
              <a:gd name="connsiteX1285" fmla="*/ 5571728 w 6154543"/>
              <a:gd name="connsiteY1285" fmla="*/ 2432389 h 5314225"/>
              <a:gd name="connsiteX1286" fmla="*/ 5340601 w 6154543"/>
              <a:gd name="connsiteY1286" fmla="*/ 2427710 h 5314225"/>
              <a:gd name="connsiteX1287" fmla="*/ 5332316 w 6154543"/>
              <a:gd name="connsiteY1287" fmla="*/ 2441254 h 5314225"/>
              <a:gd name="connsiteX1288" fmla="*/ 5360314 w 6154543"/>
              <a:gd name="connsiteY1288" fmla="*/ 2443470 h 5314225"/>
              <a:gd name="connsiteX1289" fmla="*/ 5340601 w 6154543"/>
              <a:gd name="connsiteY1289" fmla="*/ 2427710 h 5314225"/>
              <a:gd name="connsiteX1290" fmla="*/ 5701147 w 6154543"/>
              <a:gd name="connsiteY1290" fmla="*/ 2419091 h 5314225"/>
              <a:gd name="connsiteX1291" fmla="*/ 5752000 w 6154543"/>
              <a:gd name="connsiteY1291" fmla="*/ 2423031 h 5314225"/>
              <a:gd name="connsiteX1292" fmla="*/ 5721145 w 6154543"/>
              <a:gd name="connsiteY1292" fmla="*/ 2468095 h 5314225"/>
              <a:gd name="connsiteX1293" fmla="*/ 5654293 w 6154543"/>
              <a:gd name="connsiteY1293" fmla="*/ 2585557 h 5314225"/>
              <a:gd name="connsiteX1294" fmla="*/ 5639437 w 6154543"/>
              <a:gd name="connsiteY1294" fmla="*/ 2541724 h 5314225"/>
              <a:gd name="connsiteX1295" fmla="*/ 5678863 w 6154543"/>
              <a:gd name="connsiteY1295" fmla="*/ 2545172 h 5314225"/>
              <a:gd name="connsiteX1296" fmla="*/ 5674577 w 6154543"/>
              <a:gd name="connsiteY1296" fmla="*/ 2473759 h 5314225"/>
              <a:gd name="connsiteX1297" fmla="*/ 5681720 w 6154543"/>
              <a:gd name="connsiteY1297" fmla="*/ 2464894 h 5314225"/>
              <a:gd name="connsiteX1298" fmla="*/ 5725431 w 6154543"/>
              <a:gd name="connsiteY1298" fmla="*/ 2444701 h 5314225"/>
              <a:gd name="connsiteX1299" fmla="*/ 5695433 w 6154543"/>
              <a:gd name="connsiteY1299" fmla="*/ 2451596 h 5314225"/>
              <a:gd name="connsiteX1300" fmla="*/ 5701147 w 6154543"/>
              <a:gd name="connsiteY1300" fmla="*/ 2419091 h 5314225"/>
              <a:gd name="connsiteX1301" fmla="*/ 5309175 w 6154543"/>
              <a:gd name="connsiteY1301" fmla="*/ 2410964 h 5314225"/>
              <a:gd name="connsiteX1302" fmla="*/ 5302604 w 6154543"/>
              <a:gd name="connsiteY1302" fmla="*/ 2415151 h 5314225"/>
              <a:gd name="connsiteX1303" fmla="*/ 5304889 w 6154543"/>
              <a:gd name="connsiteY1303" fmla="*/ 2433866 h 5314225"/>
              <a:gd name="connsiteX1304" fmla="*/ 5309175 w 6154543"/>
              <a:gd name="connsiteY1304" fmla="*/ 2410964 h 5314225"/>
              <a:gd name="connsiteX1305" fmla="*/ 5512589 w 6154543"/>
              <a:gd name="connsiteY1305" fmla="*/ 2394219 h 5314225"/>
              <a:gd name="connsiteX1306" fmla="*/ 5507446 w 6154543"/>
              <a:gd name="connsiteY1306" fmla="*/ 2422292 h 5314225"/>
              <a:gd name="connsiteX1307" fmla="*/ 5529445 w 6154543"/>
              <a:gd name="connsiteY1307" fmla="*/ 2395697 h 5314225"/>
              <a:gd name="connsiteX1308" fmla="*/ 5512589 w 6154543"/>
              <a:gd name="connsiteY1308" fmla="*/ 2394219 h 5314225"/>
              <a:gd name="connsiteX1309" fmla="*/ 5568299 w 6154543"/>
              <a:gd name="connsiteY1309" fmla="*/ 2370333 h 5314225"/>
              <a:gd name="connsiteX1310" fmla="*/ 5500018 w 6154543"/>
              <a:gd name="connsiteY1310" fmla="*/ 2464155 h 5314225"/>
              <a:gd name="connsiteX1311" fmla="*/ 5492019 w 6154543"/>
              <a:gd name="connsiteY1311" fmla="*/ 2444701 h 5314225"/>
              <a:gd name="connsiteX1312" fmla="*/ 5483448 w 6154543"/>
              <a:gd name="connsiteY1312" fmla="*/ 2491243 h 5314225"/>
              <a:gd name="connsiteX1313" fmla="*/ 5469735 w 6154543"/>
              <a:gd name="connsiteY1313" fmla="*/ 2471296 h 5314225"/>
              <a:gd name="connsiteX1314" fmla="*/ 5452879 w 6154543"/>
              <a:gd name="connsiteY1314" fmla="*/ 2503063 h 5314225"/>
              <a:gd name="connsiteX1315" fmla="*/ 5462592 w 6154543"/>
              <a:gd name="connsiteY1315" fmla="*/ 2513405 h 5314225"/>
              <a:gd name="connsiteX1316" fmla="*/ 5480305 w 6154543"/>
              <a:gd name="connsiteY1316" fmla="*/ 2509958 h 5314225"/>
              <a:gd name="connsiteX1317" fmla="*/ 5436594 w 6154543"/>
              <a:gd name="connsiteY1317" fmla="*/ 2530151 h 5314225"/>
              <a:gd name="connsiteX1318" fmla="*/ 5470592 w 6154543"/>
              <a:gd name="connsiteY1318" fmla="*/ 2532859 h 5314225"/>
              <a:gd name="connsiteX1319" fmla="*/ 5445165 w 6154543"/>
              <a:gd name="connsiteY1319" fmla="*/ 2578170 h 5314225"/>
              <a:gd name="connsiteX1320" fmla="*/ 5442022 w 6154543"/>
              <a:gd name="connsiteY1320" fmla="*/ 2563887 h 5314225"/>
              <a:gd name="connsiteX1321" fmla="*/ 5387741 w 6154543"/>
              <a:gd name="connsiteY1321" fmla="*/ 2644411 h 5314225"/>
              <a:gd name="connsiteX1322" fmla="*/ 5389169 w 6154543"/>
              <a:gd name="connsiteY1322" fmla="*/ 2668298 h 5314225"/>
              <a:gd name="connsiteX1323" fmla="*/ 5412596 w 6154543"/>
              <a:gd name="connsiteY1323" fmla="*/ 2665589 h 5314225"/>
              <a:gd name="connsiteX1324" fmla="*/ 5396311 w 6154543"/>
              <a:gd name="connsiteY1324" fmla="*/ 2692430 h 5314225"/>
              <a:gd name="connsiteX1325" fmla="*/ 5368028 w 6154543"/>
              <a:gd name="connsiteY1325" fmla="*/ 2690461 h 5314225"/>
              <a:gd name="connsiteX1326" fmla="*/ 5316317 w 6154543"/>
              <a:gd name="connsiteY1326" fmla="*/ 2851755 h 5314225"/>
              <a:gd name="connsiteX1327" fmla="*/ 5281462 w 6154543"/>
              <a:gd name="connsiteY1327" fmla="*/ 2853725 h 5314225"/>
              <a:gd name="connsiteX1328" fmla="*/ 5311175 w 6154543"/>
              <a:gd name="connsiteY1328" fmla="*/ 2879828 h 5314225"/>
              <a:gd name="connsiteX1329" fmla="*/ 5292319 w 6154543"/>
              <a:gd name="connsiteY1329" fmla="*/ 2920952 h 5314225"/>
              <a:gd name="connsiteX1330" fmla="*/ 5311746 w 6154543"/>
              <a:gd name="connsiteY1330" fmla="*/ 2908147 h 5314225"/>
              <a:gd name="connsiteX1331" fmla="*/ 5306603 w 6154543"/>
              <a:gd name="connsiteY1331" fmla="*/ 2936220 h 5314225"/>
              <a:gd name="connsiteX1332" fmla="*/ 5278605 w 6154543"/>
              <a:gd name="connsiteY1332" fmla="*/ 2933757 h 5314225"/>
              <a:gd name="connsiteX1333" fmla="*/ 5272035 w 6154543"/>
              <a:gd name="connsiteY1333" fmla="*/ 2971434 h 5314225"/>
              <a:gd name="connsiteX1334" fmla="*/ 5295461 w 6154543"/>
              <a:gd name="connsiteY1334" fmla="*/ 2968479 h 5314225"/>
              <a:gd name="connsiteX1335" fmla="*/ 5280034 w 6154543"/>
              <a:gd name="connsiteY1335" fmla="*/ 2990888 h 5314225"/>
              <a:gd name="connsiteX1336" fmla="*/ 5243465 w 6154543"/>
              <a:gd name="connsiteY1336" fmla="*/ 3002215 h 5314225"/>
              <a:gd name="connsiteX1337" fmla="*/ 5236608 w 6154543"/>
              <a:gd name="connsiteY1337" fmla="*/ 3039399 h 5314225"/>
              <a:gd name="connsiteX1338" fmla="*/ 5273177 w 6154543"/>
              <a:gd name="connsiteY1338" fmla="*/ 3028318 h 5314225"/>
              <a:gd name="connsiteX1339" fmla="*/ 5266321 w 6154543"/>
              <a:gd name="connsiteY1339" fmla="*/ 3065502 h 5314225"/>
              <a:gd name="connsiteX1340" fmla="*/ 5211467 w 6154543"/>
              <a:gd name="connsiteY1340" fmla="*/ 3084710 h 5314225"/>
              <a:gd name="connsiteX1341" fmla="*/ 5254321 w 6154543"/>
              <a:gd name="connsiteY1341" fmla="*/ 3102440 h 5314225"/>
              <a:gd name="connsiteX1342" fmla="*/ 5232894 w 6154543"/>
              <a:gd name="connsiteY1342" fmla="*/ 3157600 h 5314225"/>
              <a:gd name="connsiteX1343" fmla="*/ 5195754 w 6154543"/>
              <a:gd name="connsiteY1343" fmla="*/ 3140363 h 5314225"/>
              <a:gd name="connsiteX1344" fmla="*/ 5236037 w 6154543"/>
              <a:gd name="connsiteY1344" fmla="*/ 3171883 h 5314225"/>
              <a:gd name="connsiteX1345" fmla="*/ 5194897 w 6154543"/>
              <a:gd name="connsiteY1345" fmla="*/ 3305844 h 5314225"/>
              <a:gd name="connsiteX1346" fmla="*/ 5193754 w 6154543"/>
              <a:gd name="connsiteY1346" fmla="*/ 3471572 h 5314225"/>
              <a:gd name="connsiteX1347" fmla="*/ 5244608 w 6154543"/>
              <a:gd name="connsiteY1347" fmla="*/ 3509002 h 5314225"/>
              <a:gd name="connsiteX1348" fmla="*/ 5253750 w 6154543"/>
              <a:gd name="connsiteY1348" fmla="*/ 3457782 h 5314225"/>
              <a:gd name="connsiteX1349" fmla="*/ 5233752 w 6154543"/>
              <a:gd name="connsiteY1349" fmla="*/ 3441775 h 5314225"/>
              <a:gd name="connsiteX1350" fmla="*/ 5239751 w 6154543"/>
              <a:gd name="connsiteY1350" fmla="*/ 3376026 h 5314225"/>
              <a:gd name="connsiteX1351" fmla="*/ 5271749 w 6154543"/>
              <a:gd name="connsiteY1351" fmla="*/ 3293285 h 5314225"/>
              <a:gd name="connsiteX1352" fmla="*/ 5269749 w 6154543"/>
              <a:gd name="connsiteY1352" fmla="*/ 3207836 h 5314225"/>
              <a:gd name="connsiteX1353" fmla="*/ 5294890 w 6154543"/>
              <a:gd name="connsiteY1353" fmla="*/ 3195769 h 5314225"/>
              <a:gd name="connsiteX1354" fmla="*/ 5276320 w 6154543"/>
              <a:gd name="connsiteY1354" fmla="*/ 3170652 h 5314225"/>
              <a:gd name="connsiteX1355" fmla="*/ 5303175 w 6154543"/>
              <a:gd name="connsiteY1355" fmla="*/ 3149228 h 5314225"/>
              <a:gd name="connsiteX1356" fmla="*/ 5281462 w 6154543"/>
              <a:gd name="connsiteY1356" fmla="*/ 3142579 h 5314225"/>
              <a:gd name="connsiteX1357" fmla="*/ 5285748 w 6154543"/>
              <a:gd name="connsiteY1357" fmla="*/ 3119185 h 5314225"/>
              <a:gd name="connsiteX1358" fmla="*/ 5331459 w 6154543"/>
              <a:gd name="connsiteY1358" fmla="*/ 3118200 h 5314225"/>
              <a:gd name="connsiteX1359" fmla="*/ 5331745 w 6154543"/>
              <a:gd name="connsiteY1359" fmla="*/ 3084956 h 5314225"/>
              <a:gd name="connsiteX1360" fmla="*/ 5322888 w 6154543"/>
              <a:gd name="connsiteY1360" fmla="*/ 3103425 h 5314225"/>
              <a:gd name="connsiteX1361" fmla="*/ 5301461 w 6154543"/>
              <a:gd name="connsiteY1361" fmla="*/ 3063532 h 5314225"/>
              <a:gd name="connsiteX1362" fmla="*/ 5303747 w 6154543"/>
              <a:gd name="connsiteY1362" fmla="*/ 3049742 h 5314225"/>
              <a:gd name="connsiteX1363" fmla="*/ 5332602 w 6154543"/>
              <a:gd name="connsiteY1363" fmla="*/ 3047280 h 5314225"/>
              <a:gd name="connsiteX1364" fmla="*/ 5355171 w 6154543"/>
              <a:gd name="connsiteY1364" fmla="*/ 2954443 h 5314225"/>
              <a:gd name="connsiteX1365" fmla="*/ 5374313 w 6154543"/>
              <a:gd name="connsiteY1365" fmla="*/ 2847077 h 5314225"/>
              <a:gd name="connsiteX1366" fmla="*/ 5392883 w 6154543"/>
              <a:gd name="connsiteY1366" fmla="*/ 2839197 h 5314225"/>
              <a:gd name="connsiteX1367" fmla="*/ 5416881 w 6154543"/>
              <a:gd name="connsiteY1367" fmla="*/ 2737002 h 5314225"/>
              <a:gd name="connsiteX1368" fmla="*/ 5433737 w 6154543"/>
              <a:gd name="connsiteY1368" fmla="*/ 2738480 h 5314225"/>
              <a:gd name="connsiteX1369" fmla="*/ 5568299 w 6154543"/>
              <a:gd name="connsiteY1369" fmla="*/ 2370333 h 5314225"/>
              <a:gd name="connsiteX1370" fmla="*/ 5633723 w 6154543"/>
              <a:gd name="connsiteY1370" fmla="*/ 2356789 h 5314225"/>
              <a:gd name="connsiteX1371" fmla="*/ 5633723 w 6154543"/>
              <a:gd name="connsiteY1371" fmla="*/ 2356789 h 5314225"/>
              <a:gd name="connsiteX1372" fmla="*/ 5476306 w 6154543"/>
              <a:gd name="connsiteY1372" fmla="*/ 2339059 h 5314225"/>
              <a:gd name="connsiteX1373" fmla="*/ 5428023 w 6154543"/>
              <a:gd name="connsiteY1373" fmla="*/ 2354326 h 5314225"/>
              <a:gd name="connsiteX1374" fmla="*/ 5440594 w 6154543"/>
              <a:gd name="connsiteY1374" fmla="*/ 2378952 h 5314225"/>
              <a:gd name="connsiteX1375" fmla="*/ 5457736 w 6154543"/>
              <a:gd name="connsiteY1375" fmla="*/ 2380429 h 5314225"/>
              <a:gd name="connsiteX1376" fmla="*/ 5466021 w 6154543"/>
              <a:gd name="connsiteY1376" fmla="*/ 2366639 h 5314225"/>
              <a:gd name="connsiteX1377" fmla="*/ 5456307 w 6154543"/>
              <a:gd name="connsiteY1377" fmla="*/ 2356296 h 5314225"/>
              <a:gd name="connsiteX1378" fmla="*/ 5485448 w 6154543"/>
              <a:gd name="connsiteY1378" fmla="*/ 2354326 h 5314225"/>
              <a:gd name="connsiteX1379" fmla="*/ 5486876 w 6154543"/>
              <a:gd name="connsiteY1379" fmla="*/ 2344969 h 5314225"/>
              <a:gd name="connsiteX1380" fmla="*/ 5476306 w 6154543"/>
              <a:gd name="connsiteY1380" fmla="*/ 2339059 h 5314225"/>
              <a:gd name="connsiteX1381" fmla="*/ 5547444 w 6154543"/>
              <a:gd name="connsiteY1381" fmla="*/ 2326254 h 5314225"/>
              <a:gd name="connsiteX1382" fmla="*/ 5554586 w 6154543"/>
              <a:gd name="connsiteY1382" fmla="*/ 2350387 h 5314225"/>
              <a:gd name="connsiteX1383" fmla="*/ 5569156 w 6154543"/>
              <a:gd name="connsiteY1383" fmla="*/ 2332656 h 5314225"/>
              <a:gd name="connsiteX1384" fmla="*/ 5547444 w 6154543"/>
              <a:gd name="connsiteY1384" fmla="*/ 2326254 h 5314225"/>
              <a:gd name="connsiteX1385" fmla="*/ 5307461 w 6154543"/>
              <a:gd name="connsiteY1385" fmla="*/ 2292025 h 5314225"/>
              <a:gd name="connsiteX1386" fmla="*/ 5298318 w 6154543"/>
              <a:gd name="connsiteY1386" fmla="*/ 2310247 h 5314225"/>
              <a:gd name="connsiteX1387" fmla="*/ 5323174 w 6154543"/>
              <a:gd name="connsiteY1387" fmla="*/ 2298181 h 5314225"/>
              <a:gd name="connsiteX1388" fmla="*/ 5307461 w 6154543"/>
              <a:gd name="connsiteY1388" fmla="*/ 2292025 h 5314225"/>
              <a:gd name="connsiteX1389" fmla="*/ 5800283 w 6154543"/>
              <a:gd name="connsiteY1389" fmla="*/ 2289808 h 5314225"/>
              <a:gd name="connsiteX1390" fmla="*/ 5773999 w 6154543"/>
              <a:gd name="connsiteY1390" fmla="*/ 2340044 h 5314225"/>
              <a:gd name="connsiteX1391" fmla="*/ 5800283 w 6154543"/>
              <a:gd name="connsiteY1391" fmla="*/ 2289808 h 5314225"/>
              <a:gd name="connsiteX1392" fmla="*/ 5353457 w 6154543"/>
              <a:gd name="connsiteY1392" fmla="*/ 2255826 h 5314225"/>
              <a:gd name="connsiteX1393" fmla="*/ 5347743 w 6154543"/>
              <a:gd name="connsiteY1393" fmla="*/ 2257550 h 5314225"/>
              <a:gd name="connsiteX1394" fmla="*/ 5330887 w 6154543"/>
              <a:gd name="connsiteY1394" fmla="*/ 2289562 h 5314225"/>
              <a:gd name="connsiteX1395" fmla="*/ 5355743 w 6154543"/>
              <a:gd name="connsiteY1395" fmla="*/ 2277250 h 5314225"/>
              <a:gd name="connsiteX1396" fmla="*/ 5372599 w 6154543"/>
              <a:gd name="connsiteY1396" fmla="*/ 2278727 h 5314225"/>
              <a:gd name="connsiteX1397" fmla="*/ 5376027 w 6154543"/>
              <a:gd name="connsiteY1397" fmla="*/ 2260012 h 5314225"/>
              <a:gd name="connsiteX1398" fmla="*/ 5353457 w 6154543"/>
              <a:gd name="connsiteY1398" fmla="*/ 2255826 h 5314225"/>
              <a:gd name="connsiteX1399" fmla="*/ 5475734 w 6154543"/>
              <a:gd name="connsiteY1399" fmla="*/ 2255087 h 5314225"/>
              <a:gd name="connsiteX1400" fmla="*/ 5467164 w 6154543"/>
              <a:gd name="connsiteY1400" fmla="*/ 2262721 h 5314225"/>
              <a:gd name="connsiteX1401" fmla="*/ 5488019 w 6154543"/>
              <a:gd name="connsiteY1401" fmla="*/ 2273802 h 5314225"/>
              <a:gd name="connsiteX1402" fmla="*/ 5491447 w 6154543"/>
              <a:gd name="connsiteY1402" fmla="*/ 2255087 h 5314225"/>
              <a:gd name="connsiteX1403" fmla="*/ 5475734 w 6154543"/>
              <a:gd name="connsiteY1403" fmla="*/ 2255087 h 5314225"/>
              <a:gd name="connsiteX1404" fmla="*/ 5403454 w 6154543"/>
              <a:gd name="connsiteY1404" fmla="*/ 2233663 h 5314225"/>
              <a:gd name="connsiteX1405" fmla="*/ 5374313 w 6154543"/>
              <a:gd name="connsiteY1405" fmla="*/ 2236125 h 5314225"/>
              <a:gd name="connsiteX1406" fmla="*/ 5399454 w 6154543"/>
              <a:gd name="connsiteY1406" fmla="*/ 2257303 h 5314225"/>
              <a:gd name="connsiteX1407" fmla="*/ 5403454 w 6154543"/>
              <a:gd name="connsiteY1407" fmla="*/ 2233663 h 5314225"/>
              <a:gd name="connsiteX1408" fmla="*/ 6082548 w 6154543"/>
              <a:gd name="connsiteY1408" fmla="*/ 2189091 h 5314225"/>
              <a:gd name="connsiteX1409" fmla="*/ 6097404 w 6154543"/>
              <a:gd name="connsiteY1409" fmla="*/ 2199926 h 5314225"/>
              <a:gd name="connsiteX1410" fmla="*/ 6073977 w 6154543"/>
              <a:gd name="connsiteY1410" fmla="*/ 2202635 h 5314225"/>
              <a:gd name="connsiteX1411" fmla="*/ 6048836 w 6154543"/>
              <a:gd name="connsiteY1411" fmla="*/ 2247946 h 5314225"/>
              <a:gd name="connsiteX1412" fmla="*/ 6082548 w 6154543"/>
              <a:gd name="connsiteY1412" fmla="*/ 2189091 h 5314225"/>
              <a:gd name="connsiteX1413" fmla="*/ 5418596 w 6154543"/>
              <a:gd name="connsiteY1413" fmla="*/ 2182935 h 5314225"/>
              <a:gd name="connsiteX1414" fmla="*/ 5408882 w 6154543"/>
              <a:gd name="connsiteY1414" fmla="*/ 2205836 h 5314225"/>
              <a:gd name="connsiteX1415" fmla="*/ 5435451 w 6154543"/>
              <a:gd name="connsiteY1415" fmla="*/ 2184413 h 5314225"/>
              <a:gd name="connsiteX1416" fmla="*/ 5418596 w 6154543"/>
              <a:gd name="connsiteY1416" fmla="*/ 2182935 h 5314225"/>
              <a:gd name="connsiteX1417" fmla="*/ 5444594 w 6154543"/>
              <a:gd name="connsiteY1417" fmla="*/ 2105120 h 5314225"/>
              <a:gd name="connsiteX1418" fmla="*/ 5437451 w 6154543"/>
              <a:gd name="connsiteY1418" fmla="*/ 2108813 h 5314225"/>
              <a:gd name="connsiteX1419" fmla="*/ 5434023 w 6154543"/>
              <a:gd name="connsiteY1419" fmla="*/ 2127282 h 5314225"/>
              <a:gd name="connsiteX1420" fmla="*/ 5455164 w 6154543"/>
              <a:gd name="connsiteY1420" fmla="*/ 2105612 h 5314225"/>
              <a:gd name="connsiteX1421" fmla="*/ 5444594 w 6154543"/>
              <a:gd name="connsiteY1421" fmla="*/ 2105120 h 5314225"/>
              <a:gd name="connsiteX1422" fmla="*/ 6040265 w 6154543"/>
              <a:gd name="connsiteY1422" fmla="*/ 2073353 h 5314225"/>
              <a:gd name="connsiteX1423" fmla="*/ 6057407 w 6154543"/>
              <a:gd name="connsiteY1423" fmla="*/ 2075077 h 5314225"/>
              <a:gd name="connsiteX1424" fmla="*/ 5998840 w 6154543"/>
              <a:gd name="connsiteY1424" fmla="*/ 2179242 h 5314225"/>
              <a:gd name="connsiteX1425" fmla="*/ 5877134 w 6154543"/>
              <a:gd name="connsiteY1425" fmla="*/ 2410472 h 5314225"/>
              <a:gd name="connsiteX1426" fmla="*/ 5884277 w 6154543"/>
              <a:gd name="connsiteY1426" fmla="*/ 2434851 h 5314225"/>
              <a:gd name="connsiteX1427" fmla="*/ 5811710 w 6154543"/>
              <a:gd name="connsiteY1427" fmla="*/ 2552067 h 5314225"/>
              <a:gd name="connsiteX1428" fmla="*/ 5833995 w 6154543"/>
              <a:gd name="connsiteY1428" fmla="*/ 2492228 h 5314225"/>
              <a:gd name="connsiteX1429" fmla="*/ 6040265 w 6154543"/>
              <a:gd name="connsiteY1429" fmla="*/ 2073353 h 5314225"/>
              <a:gd name="connsiteX1430" fmla="*/ 6136830 w 6154543"/>
              <a:gd name="connsiteY1430" fmla="*/ 2065966 h 5314225"/>
              <a:gd name="connsiteX1431" fmla="*/ 6154543 w 6154543"/>
              <a:gd name="connsiteY1431" fmla="*/ 2074584 h 5314225"/>
              <a:gd name="connsiteX1432" fmla="*/ 6137973 w 6154543"/>
              <a:gd name="connsiteY1432" fmla="*/ 2101918 h 5314225"/>
              <a:gd name="connsiteX1433" fmla="*/ 6141973 w 6154543"/>
              <a:gd name="connsiteY1433" fmla="*/ 2111522 h 5314225"/>
              <a:gd name="connsiteX1434" fmla="*/ 6123688 w 6154543"/>
              <a:gd name="connsiteY1434" fmla="*/ 2086404 h 5314225"/>
              <a:gd name="connsiteX1435" fmla="*/ 6141687 w 6154543"/>
              <a:gd name="connsiteY1435" fmla="*/ 2082957 h 5314225"/>
              <a:gd name="connsiteX1436" fmla="*/ 6131973 w 6154543"/>
              <a:gd name="connsiteY1436" fmla="*/ 2072614 h 5314225"/>
              <a:gd name="connsiteX1437" fmla="*/ 6136830 w 6154543"/>
              <a:gd name="connsiteY1437" fmla="*/ 2065966 h 5314225"/>
              <a:gd name="connsiteX1438" fmla="*/ 1941128 w 6154543"/>
              <a:gd name="connsiteY1438" fmla="*/ 2045526 h 5314225"/>
              <a:gd name="connsiteX1439" fmla="*/ 1902845 w 6154543"/>
              <a:gd name="connsiteY1439" fmla="*/ 2066951 h 5314225"/>
              <a:gd name="connsiteX1440" fmla="*/ 1941128 w 6154543"/>
              <a:gd name="connsiteY1440" fmla="*/ 2045526 h 5314225"/>
              <a:gd name="connsiteX1441" fmla="*/ 6021409 w 6154543"/>
              <a:gd name="connsiteY1441" fmla="*/ 2017946 h 5314225"/>
              <a:gd name="connsiteX1442" fmla="*/ 6020553 w 6154543"/>
              <a:gd name="connsiteY1442" fmla="*/ 2022625 h 5314225"/>
              <a:gd name="connsiteX1443" fmla="*/ 6021409 w 6154543"/>
              <a:gd name="connsiteY1443" fmla="*/ 2017946 h 5314225"/>
              <a:gd name="connsiteX1444" fmla="*/ 2059120 w 6154543"/>
              <a:gd name="connsiteY1444" fmla="*/ 1930773 h 5314225"/>
              <a:gd name="connsiteX1445" fmla="*/ 2035407 w 6154543"/>
              <a:gd name="connsiteY1445" fmla="*/ 1945795 h 5314225"/>
              <a:gd name="connsiteX1446" fmla="*/ 2059120 w 6154543"/>
              <a:gd name="connsiteY1446" fmla="*/ 1930773 h 5314225"/>
              <a:gd name="connsiteX1447" fmla="*/ 2099689 w 6154543"/>
              <a:gd name="connsiteY1447" fmla="*/ 1899007 h 5314225"/>
              <a:gd name="connsiteX1448" fmla="*/ 2075976 w 6154543"/>
              <a:gd name="connsiteY1448" fmla="*/ 1914028 h 5314225"/>
              <a:gd name="connsiteX1449" fmla="*/ 2099689 w 6154543"/>
              <a:gd name="connsiteY1449" fmla="*/ 1899007 h 5314225"/>
              <a:gd name="connsiteX1450" fmla="*/ 2266534 w 6154543"/>
              <a:gd name="connsiteY1450" fmla="*/ 1782529 h 5314225"/>
              <a:gd name="connsiteX1451" fmla="*/ 2243392 w 6154543"/>
              <a:gd name="connsiteY1451" fmla="*/ 1797551 h 5314225"/>
              <a:gd name="connsiteX1452" fmla="*/ 2266534 w 6154543"/>
              <a:gd name="connsiteY1452" fmla="*/ 1782529 h 5314225"/>
              <a:gd name="connsiteX1453" fmla="*/ 2252535 w 6154543"/>
              <a:gd name="connsiteY1453" fmla="*/ 1762583 h 5314225"/>
              <a:gd name="connsiteX1454" fmla="*/ 2193396 w 6154543"/>
              <a:gd name="connsiteY1454" fmla="*/ 1813311 h 5314225"/>
              <a:gd name="connsiteX1455" fmla="*/ 2252535 w 6154543"/>
              <a:gd name="connsiteY1455" fmla="*/ 1762583 h 5314225"/>
              <a:gd name="connsiteX1456" fmla="*/ 2615366 w 6154543"/>
              <a:gd name="connsiteY1456" fmla="*/ 1449843 h 5314225"/>
              <a:gd name="connsiteX1457" fmla="*/ 2597653 w 6154543"/>
              <a:gd name="connsiteY1457" fmla="*/ 1467327 h 5314225"/>
              <a:gd name="connsiteX1458" fmla="*/ 2609081 w 6154543"/>
              <a:gd name="connsiteY1458" fmla="*/ 1472991 h 5314225"/>
              <a:gd name="connsiteX1459" fmla="*/ 2627080 w 6154543"/>
              <a:gd name="connsiteY1459" fmla="*/ 1455014 h 5314225"/>
              <a:gd name="connsiteX1460" fmla="*/ 2615366 w 6154543"/>
              <a:gd name="connsiteY1460" fmla="*/ 1449843 h 5314225"/>
              <a:gd name="connsiteX1461" fmla="*/ 2672505 w 6154543"/>
              <a:gd name="connsiteY1461" fmla="*/ 1412905 h 5314225"/>
              <a:gd name="connsiteX1462" fmla="*/ 2630222 w 6154543"/>
              <a:gd name="connsiteY1462" fmla="*/ 1443687 h 5314225"/>
              <a:gd name="connsiteX1463" fmla="*/ 2683076 w 6154543"/>
              <a:gd name="connsiteY1463" fmla="*/ 1416106 h 5314225"/>
              <a:gd name="connsiteX1464" fmla="*/ 2672505 w 6154543"/>
              <a:gd name="connsiteY1464" fmla="*/ 1412905 h 5314225"/>
              <a:gd name="connsiteX1465" fmla="*/ 2813066 w 6154543"/>
              <a:gd name="connsiteY1465" fmla="*/ 1294458 h 5314225"/>
              <a:gd name="connsiteX1466" fmla="*/ 2786783 w 6154543"/>
              <a:gd name="connsiteY1466" fmla="*/ 1294951 h 5314225"/>
              <a:gd name="connsiteX1467" fmla="*/ 2768498 w 6154543"/>
              <a:gd name="connsiteY1467" fmla="*/ 1338783 h 5314225"/>
              <a:gd name="connsiteX1468" fmla="*/ 2813066 w 6154543"/>
              <a:gd name="connsiteY1468" fmla="*/ 1294458 h 5314225"/>
              <a:gd name="connsiteX1469" fmla="*/ 3017623 w 6154543"/>
              <a:gd name="connsiteY1469" fmla="*/ 1093516 h 5314225"/>
              <a:gd name="connsiteX1470" fmla="*/ 2931344 w 6154543"/>
              <a:gd name="connsiteY1470" fmla="*/ 1166900 h 5314225"/>
              <a:gd name="connsiteX1471" fmla="*/ 2999053 w 6154543"/>
              <a:gd name="connsiteY1471" fmla="*/ 1133163 h 5314225"/>
              <a:gd name="connsiteX1472" fmla="*/ 3028479 w 6154543"/>
              <a:gd name="connsiteY1472" fmla="*/ 1094994 h 5314225"/>
              <a:gd name="connsiteX1473" fmla="*/ 3017623 w 6154543"/>
              <a:gd name="connsiteY1473" fmla="*/ 1093516 h 5314225"/>
              <a:gd name="connsiteX1474" fmla="*/ 5209182 w 6154543"/>
              <a:gd name="connsiteY1474" fmla="*/ 1080465 h 5314225"/>
              <a:gd name="connsiteX1475" fmla="*/ 5184041 w 6154543"/>
              <a:gd name="connsiteY1475" fmla="*/ 1103366 h 5314225"/>
              <a:gd name="connsiteX1476" fmla="*/ 5209182 w 6154543"/>
              <a:gd name="connsiteY1476" fmla="*/ 1080465 h 5314225"/>
              <a:gd name="connsiteX1477" fmla="*/ 3049621 w 6154543"/>
              <a:gd name="connsiteY1477" fmla="*/ 1065690 h 5314225"/>
              <a:gd name="connsiteX1478" fmla="*/ 3031622 w 6154543"/>
              <a:gd name="connsiteY1478" fmla="*/ 1083420 h 5314225"/>
              <a:gd name="connsiteX1479" fmla="*/ 3043336 w 6154543"/>
              <a:gd name="connsiteY1479" fmla="*/ 1088837 h 5314225"/>
              <a:gd name="connsiteX1480" fmla="*/ 3061049 w 6154543"/>
              <a:gd name="connsiteY1480" fmla="*/ 1071107 h 5314225"/>
              <a:gd name="connsiteX1481" fmla="*/ 3049621 w 6154543"/>
              <a:gd name="connsiteY1481" fmla="*/ 1065690 h 5314225"/>
              <a:gd name="connsiteX1482" fmla="*/ 5288605 w 6154543"/>
              <a:gd name="connsiteY1482" fmla="*/ 1050422 h 5314225"/>
              <a:gd name="connsiteX1483" fmla="*/ 5270606 w 6154543"/>
              <a:gd name="connsiteY1483" fmla="*/ 1068399 h 5314225"/>
              <a:gd name="connsiteX1484" fmla="*/ 5288605 w 6154543"/>
              <a:gd name="connsiteY1484" fmla="*/ 1050422 h 5314225"/>
              <a:gd name="connsiteX1485" fmla="*/ 5304889 w 6154543"/>
              <a:gd name="connsiteY1485" fmla="*/ 1030722 h 5314225"/>
              <a:gd name="connsiteX1486" fmla="*/ 5291747 w 6154543"/>
              <a:gd name="connsiteY1486" fmla="*/ 1038848 h 5314225"/>
              <a:gd name="connsiteX1487" fmla="*/ 5306032 w 6154543"/>
              <a:gd name="connsiteY1487" fmla="*/ 1032938 h 5314225"/>
              <a:gd name="connsiteX1488" fmla="*/ 5304889 w 6154543"/>
              <a:gd name="connsiteY1488" fmla="*/ 1030722 h 5314225"/>
              <a:gd name="connsiteX1489" fmla="*/ 3216752 w 6154543"/>
              <a:gd name="connsiteY1489" fmla="*/ 974577 h 5314225"/>
              <a:gd name="connsiteX1490" fmla="*/ 3208181 w 6154543"/>
              <a:gd name="connsiteY1490" fmla="*/ 983442 h 5314225"/>
              <a:gd name="connsiteX1491" fmla="*/ 3216752 w 6154543"/>
              <a:gd name="connsiteY1491" fmla="*/ 974577 h 5314225"/>
              <a:gd name="connsiteX1492" fmla="*/ 3208467 w 6154543"/>
              <a:gd name="connsiteY1492" fmla="*/ 957339 h 5314225"/>
              <a:gd name="connsiteX1493" fmla="*/ 3170184 w 6154543"/>
              <a:gd name="connsiteY1493" fmla="*/ 978763 h 5314225"/>
              <a:gd name="connsiteX1494" fmla="*/ 3147042 w 6154543"/>
              <a:gd name="connsiteY1494" fmla="*/ 967435 h 5314225"/>
              <a:gd name="connsiteX1495" fmla="*/ 3161327 w 6154543"/>
              <a:gd name="connsiteY1495" fmla="*/ 987382 h 5314225"/>
              <a:gd name="connsiteX1496" fmla="*/ 3170184 w 6154543"/>
              <a:gd name="connsiteY1496" fmla="*/ 978763 h 5314225"/>
              <a:gd name="connsiteX1497" fmla="*/ 3208467 w 6154543"/>
              <a:gd name="connsiteY1497" fmla="*/ 957339 h 5314225"/>
              <a:gd name="connsiteX1498" fmla="*/ 4938058 w 6154543"/>
              <a:gd name="connsiteY1498" fmla="*/ 897992 h 5314225"/>
              <a:gd name="connsiteX1499" fmla="*/ 4919774 w 6154543"/>
              <a:gd name="connsiteY1499" fmla="*/ 941825 h 5314225"/>
              <a:gd name="connsiteX1500" fmla="*/ 4938058 w 6154543"/>
              <a:gd name="connsiteY1500" fmla="*/ 897992 h 5314225"/>
              <a:gd name="connsiteX1501" fmla="*/ 4554657 w 6154543"/>
              <a:gd name="connsiteY1501" fmla="*/ 795059 h 5314225"/>
              <a:gd name="connsiteX1502" fmla="*/ 4530944 w 6154543"/>
              <a:gd name="connsiteY1502" fmla="*/ 810080 h 5314225"/>
              <a:gd name="connsiteX1503" fmla="*/ 4554657 w 6154543"/>
              <a:gd name="connsiteY1503" fmla="*/ 795059 h 5314225"/>
              <a:gd name="connsiteX1504" fmla="*/ 4987769 w 6154543"/>
              <a:gd name="connsiteY1504" fmla="*/ 791365 h 5314225"/>
              <a:gd name="connsiteX1505" fmla="*/ 4970913 w 6154543"/>
              <a:gd name="connsiteY1505" fmla="*/ 821900 h 5314225"/>
              <a:gd name="connsiteX1506" fmla="*/ 4991769 w 6154543"/>
              <a:gd name="connsiteY1506" fmla="*/ 792350 h 5314225"/>
              <a:gd name="connsiteX1507" fmla="*/ 4987769 w 6154543"/>
              <a:gd name="connsiteY1507" fmla="*/ 791365 h 5314225"/>
              <a:gd name="connsiteX1508" fmla="*/ 4662649 w 6154543"/>
              <a:gd name="connsiteY1508" fmla="*/ 780776 h 5314225"/>
              <a:gd name="connsiteX1509" fmla="*/ 4632937 w 6154543"/>
              <a:gd name="connsiteY1509" fmla="*/ 818945 h 5314225"/>
              <a:gd name="connsiteX1510" fmla="*/ 4662649 w 6154543"/>
              <a:gd name="connsiteY1510" fmla="*/ 780776 h 5314225"/>
              <a:gd name="connsiteX1511" fmla="*/ 4693504 w 6154543"/>
              <a:gd name="connsiteY1511" fmla="*/ 754674 h 5314225"/>
              <a:gd name="connsiteX1512" fmla="*/ 4680362 w 6154543"/>
              <a:gd name="connsiteY1512" fmla="*/ 763046 h 5314225"/>
              <a:gd name="connsiteX1513" fmla="*/ 4695218 w 6154543"/>
              <a:gd name="connsiteY1513" fmla="*/ 756890 h 5314225"/>
              <a:gd name="connsiteX1514" fmla="*/ 4693504 w 6154543"/>
              <a:gd name="connsiteY1514" fmla="*/ 754674 h 5314225"/>
              <a:gd name="connsiteX1515" fmla="*/ 3584726 w 6154543"/>
              <a:gd name="connsiteY1515" fmla="*/ 742607 h 5314225"/>
              <a:gd name="connsiteX1516" fmla="*/ 3516730 w 6154543"/>
              <a:gd name="connsiteY1516" fmla="*/ 801954 h 5314225"/>
              <a:gd name="connsiteX1517" fmla="*/ 3584726 w 6154543"/>
              <a:gd name="connsiteY1517" fmla="*/ 742607 h 5314225"/>
              <a:gd name="connsiteX1518" fmla="*/ 4596083 w 6154543"/>
              <a:gd name="connsiteY1518" fmla="*/ 736205 h 5314225"/>
              <a:gd name="connsiteX1519" fmla="*/ 4578369 w 6154543"/>
              <a:gd name="connsiteY1519" fmla="*/ 753935 h 5314225"/>
              <a:gd name="connsiteX1520" fmla="*/ 4596083 w 6154543"/>
              <a:gd name="connsiteY1520" fmla="*/ 736205 h 5314225"/>
              <a:gd name="connsiteX1521" fmla="*/ 5222895 w 6154543"/>
              <a:gd name="connsiteY1521" fmla="*/ 731280 h 5314225"/>
              <a:gd name="connsiteX1522" fmla="*/ 5205468 w 6154543"/>
              <a:gd name="connsiteY1522" fmla="*/ 749256 h 5314225"/>
              <a:gd name="connsiteX1523" fmla="*/ 5222895 w 6154543"/>
              <a:gd name="connsiteY1523" fmla="*/ 731280 h 5314225"/>
              <a:gd name="connsiteX1524" fmla="*/ 5051479 w 6154543"/>
              <a:gd name="connsiteY1524" fmla="*/ 730787 h 5314225"/>
              <a:gd name="connsiteX1525" fmla="*/ 5063192 w 6154543"/>
              <a:gd name="connsiteY1525" fmla="*/ 736451 h 5314225"/>
              <a:gd name="connsiteX1526" fmla="*/ 5045479 w 6154543"/>
              <a:gd name="connsiteY1526" fmla="*/ 753935 h 5314225"/>
              <a:gd name="connsiteX1527" fmla="*/ 5033766 w 6154543"/>
              <a:gd name="connsiteY1527" fmla="*/ 748763 h 5314225"/>
              <a:gd name="connsiteX1528" fmla="*/ 5051479 w 6154543"/>
              <a:gd name="connsiteY1528" fmla="*/ 730787 h 5314225"/>
              <a:gd name="connsiteX1529" fmla="*/ 3643293 w 6154543"/>
              <a:gd name="connsiteY1529" fmla="*/ 717736 h 5314225"/>
              <a:gd name="connsiteX1530" fmla="*/ 3619866 w 6154543"/>
              <a:gd name="connsiteY1530" fmla="*/ 732757 h 5314225"/>
              <a:gd name="connsiteX1531" fmla="*/ 3643293 w 6154543"/>
              <a:gd name="connsiteY1531" fmla="*/ 717736 h 5314225"/>
              <a:gd name="connsiteX1532" fmla="*/ 3552442 w 6154543"/>
              <a:gd name="connsiteY1532" fmla="*/ 687447 h 5314225"/>
              <a:gd name="connsiteX1533" fmla="*/ 3529015 w 6154543"/>
              <a:gd name="connsiteY1533" fmla="*/ 702714 h 5314225"/>
              <a:gd name="connsiteX1534" fmla="*/ 3552442 w 6154543"/>
              <a:gd name="connsiteY1534" fmla="*/ 687447 h 5314225"/>
              <a:gd name="connsiteX1535" fmla="*/ 3576441 w 6154543"/>
              <a:gd name="connsiteY1535" fmla="*/ 687201 h 5314225"/>
              <a:gd name="connsiteX1536" fmla="*/ 3517302 w 6154543"/>
              <a:gd name="connsiteY1536" fmla="*/ 737682 h 5314225"/>
              <a:gd name="connsiteX1537" fmla="*/ 3576441 w 6154543"/>
              <a:gd name="connsiteY1537" fmla="*/ 687201 h 5314225"/>
              <a:gd name="connsiteX1538" fmla="*/ 5162614 w 6154543"/>
              <a:gd name="connsiteY1538" fmla="*/ 675134 h 5314225"/>
              <a:gd name="connsiteX1539" fmla="*/ 5164042 w 6154543"/>
              <a:gd name="connsiteY1539" fmla="*/ 677350 h 5314225"/>
              <a:gd name="connsiteX1540" fmla="*/ 5149472 w 6154543"/>
              <a:gd name="connsiteY1540" fmla="*/ 683261 h 5314225"/>
              <a:gd name="connsiteX1541" fmla="*/ 5162614 w 6154543"/>
              <a:gd name="connsiteY1541" fmla="*/ 675134 h 5314225"/>
              <a:gd name="connsiteX1542" fmla="*/ 3689004 w 6154543"/>
              <a:gd name="connsiteY1542" fmla="*/ 659620 h 5314225"/>
              <a:gd name="connsiteX1543" fmla="*/ 3675862 w 6154543"/>
              <a:gd name="connsiteY1543" fmla="*/ 667747 h 5314225"/>
              <a:gd name="connsiteX1544" fmla="*/ 3690718 w 6154543"/>
              <a:gd name="connsiteY1544" fmla="*/ 661590 h 5314225"/>
              <a:gd name="connsiteX1545" fmla="*/ 3689004 w 6154543"/>
              <a:gd name="connsiteY1545" fmla="*/ 659620 h 5314225"/>
              <a:gd name="connsiteX1546" fmla="*/ 4684933 w 6154543"/>
              <a:gd name="connsiteY1546" fmla="*/ 647308 h 5314225"/>
              <a:gd name="connsiteX1547" fmla="*/ 4661506 w 6154543"/>
              <a:gd name="connsiteY1547" fmla="*/ 662083 h 5314225"/>
              <a:gd name="connsiteX1548" fmla="*/ 4684933 w 6154543"/>
              <a:gd name="connsiteY1548" fmla="*/ 647308 h 5314225"/>
              <a:gd name="connsiteX1549" fmla="*/ 3676433 w 6154543"/>
              <a:gd name="connsiteY1549" fmla="*/ 641644 h 5314225"/>
              <a:gd name="connsiteX1550" fmla="*/ 3611010 w 6154543"/>
              <a:gd name="connsiteY1550" fmla="*/ 715519 h 5314225"/>
              <a:gd name="connsiteX1551" fmla="*/ 3676433 w 6154543"/>
              <a:gd name="connsiteY1551" fmla="*/ 641644 h 5314225"/>
              <a:gd name="connsiteX1552" fmla="*/ 3701289 w 6154543"/>
              <a:gd name="connsiteY1552" fmla="*/ 612832 h 5314225"/>
              <a:gd name="connsiteX1553" fmla="*/ 3688147 w 6154543"/>
              <a:gd name="connsiteY1553" fmla="*/ 620959 h 5314225"/>
              <a:gd name="connsiteX1554" fmla="*/ 3703003 w 6154543"/>
              <a:gd name="connsiteY1554" fmla="*/ 614802 h 5314225"/>
              <a:gd name="connsiteX1555" fmla="*/ 3701289 w 6154543"/>
              <a:gd name="connsiteY1555" fmla="*/ 612832 h 5314225"/>
              <a:gd name="connsiteX1556" fmla="*/ 5345744 w 6154543"/>
              <a:gd name="connsiteY1556" fmla="*/ 604214 h 5314225"/>
              <a:gd name="connsiteX1557" fmla="*/ 5322317 w 6154543"/>
              <a:gd name="connsiteY1557" fmla="*/ 618989 h 5314225"/>
              <a:gd name="connsiteX1558" fmla="*/ 5345744 w 6154543"/>
              <a:gd name="connsiteY1558" fmla="*/ 604214 h 5314225"/>
              <a:gd name="connsiteX1559" fmla="*/ 3659292 w 6154543"/>
              <a:gd name="connsiteY1559" fmla="*/ 599781 h 5314225"/>
              <a:gd name="connsiteX1560" fmla="*/ 3672148 w 6154543"/>
              <a:gd name="connsiteY1560" fmla="*/ 601505 h 5314225"/>
              <a:gd name="connsiteX1561" fmla="*/ 3586726 w 6154543"/>
              <a:gd name="connsiteY1561" fmla="*/ 678828 h 5314225"/>
              <a:gd name="connsiteX1562" fmla="*/ 3569298 w 6154543"/>
              <a:gd name="connsiteY1562" fmla="*/ 670702 h 5314225"/>
              <a:gd name="connsiteX1563" fmla="*/ 3633865 w 6154543"/>
              <a:gd name="connsiteY1563" fmla="*/ 622929 h 5314225"/>
              <a:gd name="connsiteX1564" fmla="*/ 3646150 w 6154543"/>
              <a:gd name="connsiteY1564" fmla="*/ 602244 h 5314225"/>
              <a:gd name="connsiteX1565" fmla="*/ 3659292 w 6154543"/>
              <a:gd name="connsiteY1565" fmla="*/ 599781 h 5314225"/>
              <a:gd name="connsiteX1566" fmla="*/ 3769284 w 6154543"/>
              <a:gd name="connsiteY1566" fmla="*/ 583528 h 5314225"/>
              <a:gd name="connsiteX1567" fmla="*/ 3737858 w 6154543"/>
              <a:gd name="connsiteY1567" fmla="*/ 631301 h 5314225"/>
              <a:gd name="connsiteX1568" fmla="*/ 3776426 w 6154543"/>
              <a:gd name="connsiteY1568" fmla="*/ 584267 h 5314225"/>
              <a:gd name="connsiteX1569" fmla="*/ 3769284 w 6154543"/>
              <a:gd name="connsiteY1569" fmla="*/ 583528 h 5314225"/>
              <a:gd name="connsiteX1570" fmla="*/ 5048622 w 6154543"/>
              <a:gd name="connsiteY1570" fmla="*/ 568015 h 5314225"/>
              <a:gd name="connsiteX1571" fmla="*/ 5052907 w 6154543"/>
              <a:gd name="connsiteY1571" fmla="*/ 569000 h 5314225"/>
              <a:gd name="connsiteX1572" fmla="*/ 5032052 w 6154543"/>
              <a:gd name="connsiteY1572" fmla="*/ 598550 h 5314225"/>
              <a:gd name="connsiteX1573" fmla="*/ 5048622 w 6154543"/>
              <a:gd name="connsiteY1573" fmla="*/ 568015 h 5314225"/>
              <a:gd name="connsiteX1574" fmla="*/ 4593226 w 6154543"/>
              <a:gd name="connsiteY1574" fmla="*/ 525167 h 5314225"/>
              <a:gd name="connsiteX1575" fmla="*/ 4563513 w 6154543"/>
              <a:gd name="connsiteY1575" fmla="*/ 563828 h 5314225"/>
              <a:gd name="connsiteX1576" fmla="*/ 4593226 w 6154543"/>
              <a:gd name="connsiteY1576" fmla="*/ 525167 h 5314225"/>
              <a:gd name="connsiteX1577" fmla="*/ 5089762 w 6154543"/>
              <a:gd name="connsiteY1577" fmla="*/ 512362 h 5314225"/>
              <a:gd name="connsiteX1578" fmla="*/ 5089762 w 6154543"/>
              <a:gd name="connsiteY1578" fmla="*/ 512362 h 5314225"/>
              <a:gd name="connsiteX1579" fmla="*/ 3829851 w 6154543"/>
              <a:gd name="connsiteY1579" fmla="*/ 504728 h 5314225"/>
              <a:gd name="connsiteX1580" fmla="*/ 3820995 w 6154543"/>
              <a:gd name="connsiteY1580" fmla="*/ 513839 h 5314225"/>
              <a:gd name="connsiteX1581" fmla="*/ 3829851 w 6154543"/>
              <a:gd name="connsiteY1581" fmla="*/ 504728 h 5314225"/>
              <a:gd name="connsiteX1582" fmla="*/ 3959556 w 6154543"/>
              <a:gd name="connsiteY1582" fmla="*/ 499310 h 5314225"/>
              <a:gd name="connsiteX1583" fmla="*/ 3946414 w 6154543"/>
              <a:gd name="connsiteY1583" fmla="*/ 507683 h 5314225"/>
              <a:gd name="connsiteX1584" fmla="*/ 3961270 w 6154543"/>
              <a:gd name="connsiteY1584" fmla="*/ 501527 h 5314225"/>
              <a:gd name="connsiteX1585" fmla="*/ 3959556 w 6154543"/>
              <a:gd name="connsiteY1585" fmla="*/ 499310 h 5314225"/>
              <a:gd name="connsiteX1586" fmla="*/ 4867778 w 6154543"/>
              <a:gd name="connsiteY1586" fmla="*/ 498079 h 5314225"/>
              <a:gd name="connsiteX1587" fmla="*/ 4844065 w 6154543"/>
              <a:gd name="connsiteY1587" fmla="*/ 513100 h 5314225"/>
              <a:gd name="connsiteX1588" fmla="*/ 4867778 w 6154543"/>
              <a:gd name="connsiteY1588" fmla="*/ 498079 h 5314225"/>
              <a:gd name="connsiteX1589" fmla="*/ 4583226 w 6154543"/>
              <a:gd name="connsiteY1589" fmla="*/ 496601 h 5314225"/>
              <a:gd name="connsiteX1590" fmla="*/ 4561514 w 6154543"/>
              <a:gd name="connsiteY1590" fmla="*/ 520980 h 5314225"/>
              <a:gd name="connsiteX1591" fmla="*/ 4583226 w 6154543"/>
              <a:gd name="connsiteY1591" fmla="*/ 496601 h 5314225"/>
              <a:gd name="connsiteX1592" fmla="*/ 3870991 w 6154543"/>
              <a:gd name="connsiteY1592" fmla="*/ 471730 h 5314225"/>
              <a:gd name="connsiteX1593" fmla="*/ 3847564 w 6154543"/>
              <a:gd name="connsiteY1593" fmla="*/ 486998 h 5314225"/>
              <a:gd name="connsiteX1594" fmla="*/ 3870991 w 6154543"/>
              <a:gd name="connsiteY1594" fmla="*/ 471730 h 5314225"/>
              <a:gd name="connsiteX1595" fmla="*/ 5276034 w 6154543"/>
              <a:gd name="connsiteY1595" fmla="*/ 460649 h 5314225"/>
              <a:gd name="connsiteX1596" fmla="*/ 5278034 w 6154543"/>
              <a:gd name="connsiteY1596" fmla="*/ 470745 h 5314225"/>
              <a:gd name="connsiteX1597" fmla="*/ 5201182 w 6154543"/>
              <a:gd name="connsiteY1597" fmla="*/ 539203 h 5314225"/>
              <a:gd name="connsiteX1598" fmla="*/ 5276034 w 6154543"/>
              <a:gd name="connsiteY1598" fmla="*/ 460649 h 5314225"/>
              <a:gd name="connsiteX1599" fmla="*/ 3973555 w 6154543"/>
              <a:gd name="connsiteY1599" fmla="*/ 428882 h 5314225"/>
              <a:gd name="connsiteX1600" fmla="*/ 3984983 w 6154543"/>
              <a:gd name="connsiteY1600" fmla="*/ 434546 h 5314225"/>
              <a:gd name="connsiteX1601" fmla="*/ 3966984 w 6154543"/>
              <a:gd name="connsiteY1601" fmla="*/ 452522 h 5314225"/>
              <a:gd name="connsiteX1602" fmla="*/ 3955556 w 6154543"/>
              <a:gd name="connsiteY1602" fmla="*/ 446859 h 5314225"/>
              <a:gd name="connsiteX1603" fmla="*/ 3973555 w 6154543"/>
              <a:gd name="connsiteY1603" fmla="*/ 428882 h 5314225"/>
              <a:gd name="connsiteX1604" fmla="*/ 4695504 w 6154543"/>
              <a:gd name="connsiteY1604" fmla="*/ 385296 h 5314225"/>
              <a:gd name="connsiteX1605" fmla="*/ 4696932 w 6154543"/>
              <a:gd name="connsiteY1605" fmla="*/ 387266 h 5314225"/>
              <a:gd name="connsiteX1606" fmla="*/ 4682362 w 6154543"/>
              <a:gd name="connsiteY1606" fmla="*/ 393422 h 5314225"/>
              <a:gd name="connsiteX1607" fmla="*/ 4695504 w 6154543"/>
              <a:gd name="connsiteY1607" fmla="*/ 385296 h 5314225"/>
              <a:gd name="connsiteX1608" fmla="*/ 4321531 w 6154543"/>
              <a:gd name="connsiteY1608" fmla="*/ 370767 h 5314225"/>
              <a:gd name="connsiteX1609" fmla="*/ 4277248 w 6154543"/>
              <a:gd name="connsiteY1609" fmla="*/ 415092 h 5314225"/>
              <a:gd name="connsiteX1610" fmla="*/ 4282962 w 6154543"/>
              <a:gd name="connsiteY1610" fmla="*/ 417801 h 5314225"/>
              <a:gd name="connsiteX1611" fmla="*/ 4258964 w 6154543"/>
              <a:gd name="connsiteY1611" fmla="*/ 458925 h 5314225"/>
              <a:gd name="connsiteX1612" fmla="*/ 4276677 w 6154543"/>
              <a:gd name="connsiteY1612" fmla="*/ 441195 h 5314225"/>
              <a:gd name="connsiteX1613" fmla="*/ 4321531 w 6154543"/>
              <a:gd name="connsiteY1613" fmla="*/ 370767 h 5314225"/>
              <a:gd name="connsiteX1614" fmla="*/ 4072977 w 6154543"/>
              <a:gd name="connsiteY1614" fmla="*/ 329889 h 5314225"/>
              <a:gd name="connsiteX1615" fmla="*/ 4074119 w 6154543"/>
              <a:gd name="connsiteY1615" fmla="*/ 331859 h 5314225"/>
              <a:gd name="connsiteX1616" fmla="*/ 4059549 w 6154543"/>
              <a:gd name="connsiteY1616" fmla="*/ 338015 h 5314225"/>
              <a:gd name="connsiteX1617" fmla="*/ 4072977 w 6154543"/>
              <a:gd name="connsiteY1617" fmla="*/ 329889 h 5314225"/>
              <a:gd name="connsiteX1618" fmla="*/ 3992125 w 6154543"/>
              <a:gd name="connsiteY1618" fmla="*/ 329889 h 5314225"/>
              <a:gd name="connsiteX1619" fmla="*/ 3993554 w 6154543"/>
              <a:gd name="connsiteY1619" fmla="*/ 331859 h 5314225"/>
              <a:gd name="connsiteX1620" fmla="*/ 3978698 w 6154543"/>
              <a:gd name="connsiteY1620" fmla="*/ 338015 h 5314225"/>
              <a:gd name="connsiteX1621" fmla="*/ 3992125 w 6154543"/>
              <a:gd name="connsiteY1621" fmla="*/ 329889 h 5314225"/>
              <a:gd name="connsiteX1622" fmla="*/ 4829780 w 6154543"/>
              <a:gd name="connsiteY1622" fmla="*/ 321763 h 5314225"/>
              <a:gd name="connsiteX1623" fmla="*/ 4797497 w 6154543"/>
              <a:gd name="connsiteY1623" fmla="*/ 345895 h 5314225"/>
              <a:gd name="connsiteX1624" fmla="*/ 4829780 w 6154543"/>
              <a:gd name="connsiteY1624" fmla="*/ 321763 h 5314225"/>
              <a:gd name="connsiteX1625" fmla="*/ 4743501 w 6154543"/>
              <a:gd name="connsiteY1625" fmla="*/ 321763 h 5314225"/>
              <a:gd name="connsiteX1626" fmla="*/ 4710932 w 6154543"/>
              <a:gd name="connsiteY1626" fmla="*/ 345895 h 5314225"/>
              <a:gd name="connsiteX1627" fmla="*/ 4743501 w 6154543"/>
              <a:gd name="connsiteY1627" fmla="*/ 321763 h 5314225"/>
              <a:gd name="connsiteX1628" fmla="*/ 5044622 w 6154543"/>
              <a:gd name="connsiteY1628" fmla="*/ 305756 h 5314225"/>
              <a:gd name="connsiteX1629" fmla="*/ 5044622 w 6154543"/>
              <a:gd name="connsiteY1629" fmla="*/ 305756 h 5314225"/>
              <a:gd name="connsiteX1630" fmla="*/ 4065834 w 6154543"/>
              <a:gd name="connsiteY1630" fmla="*/ 302062 h 5314225"/>
              <a:gd name="connsiteX1631" fmla="*/ 4042407 w 6154543"/>
              <a:gd name="connsiteY1631" fmla="*/ 317084 h 5314225"/>
              <a:gd name="connsiteX1632" fmla="*/ 4065834 w 6154543"/>
              <a:gd name="connsiteY1632" fmla="*/ 302062 h 5314225"/>
              <a:gd name="connsiteX1633" fmla="*/ 4972627 w 6154543"/>
              <a:gd name="connsiteY1633" fmla="*/ 298615 h 5314225"/>
              <a:gd name="connsiteX1634" fmla="*/ 4856921 w 6154543"/>
              <a:gd name="connsiteY1634" fmla="*/ 440456 h 5314225"/>
              <a:gd name="connsiteX1635" fmla="*/ 4948629 w 6154543"/>
              <a:gd name="connsiteY1635" fmla="*/ 339739 h 5314225"/>
              <a:gd name="connsiteX1636" fmla="*/ 4972627 w 6154543"/>
              <a:gd name="connsiteY1636" fmla="*/ 298615 h 5314225"/>
              <a:gd name="connsiteX1637" fmla="*/ 4776070 w 6154543"/>
              <a:gd name="connsiteY1637" fmla="*/ 274975 h 5314225"/>
              <a:gd name="connsiteX1638" fmla="*/ 4782926 w 6154543"/>
              <a:gd name="connsiteY1638" fmla="*/ 274975 h 5314225"/>
              <a:gd name="connsiteX1639" fmla="*/ 4765213 w 6154543"/>
              <a:gd name="connsiteY1639" fmla="*/ 292705 h 5314225"/>
              <a:gd name="connsiteX1640" fmla="*/ 4776070 w 6154543"/>
              <a:gd name="connsiteY1640" fmla="*/ 274975 h 5314225"/>
              <a:gd name="connsiteX1641" fmla="*/ 4891490 w 6154543"/>
              <a:gd name="connsiteY1641" fmla="*/ 246163 h 5314225"/>
              <a:gd name="connsiteX1642" fmla="*/ 4892919 w 6154543"/>
              <a:gd name="connsiteY1642" fmla="*/ 248379 h 5314225"/>
              <a:gd name="connsiteX1643" fmla="*/ 4878348 w 6154543"/>
              <a:gd name="connsiteY1643" fmla="*/ 254536 h 5314225"/>
              <a:gd name="connsiteX1644" fmla="*/ 4891490 w 6154543"/>
              <a:gd name="connsiteY1644" fmla="*/ 246163 h 5314225"/>
              <a:gd name="connsiteX1645" fmla="*/ 4498089 w 6154543"/>
              <a:gd name="connsiteY1645" fmla="*/ 244439 h 5314225"/>
              <a:gd name="connsiteX1646" fmla="*/ 4385526 w 6154543"/>
              <a:gd name="connsiteY1646" fmla="*/ 374707 h 5314225"/>
              <a:gd name="connsiteX1647" fmla="*/ 4441522 w 6154543"/>
              <a:gd name="connsiteY1647" fmla="*/ 335799 h 5314225"/>
              <a:gd name="connsiteX1648" fmla="*/ 4474377 w 6154543"/>
              <a:gd name="connsiteY1648" fmla="*/ 285810 h 5314225"/>
              <a:gd name="connsiteX1649" fmla="*/ 4498089 w 6154543"/>
              <a:gd name="connsiteY1649" fmla="*/ 244439 h 5314225"/>
              <a:gd name="connsiteX1650" fmla="*/ 4642936 w 6154543"/>
              <a:gd name="connsiteY1650" fmla="*/ 218337 h 5314225"/>
              <a:gd name="connsiteX1651" fmla="*/ 4590083 w 6154543"/>
              <a:gd name="connsiteY1651" fmla="*/ 271773 h 5314225"/>
              <a:gd name="connsiteX1652" fmla="*/ 4642936 w 6154543"/>
              <a:gd name="connsiteY1652" fmla="*/ 218337 h 5314225"/>
              <a:gd name="connsiteX1653" fmla="*/ 4365527 w 6154543"/>
              <a:gd name="connsiteY1653" fmla="*/ 207009 h 5314225"/>
              <a:gd name="connsiteX1654" fmla="*/ 4341815 w 6154543"/>
              <a:gd name="connsiteY1654" fmla="*/ 222030 h 5314225"/>
              <a:gd name="connsiteX1655" fmla="*/ 4365527 w 6154543"/>
              <a:gd name="connsiteY1655" fmla="*/ 207009 h 5314225"/>
              <a:gd name="connsiteX1656" fmla="*/ 4776355 w 6154543"/>
              <a:gd name="connsiteY1656" fmla="*/ 194696 h 5314225"/>
              <a:gd name="connsiteX1657" fmla="*/ 4764356 w 6154543"/>
              <a:gd name="connsiteY1657" fmla="*/ 215136 h 5314225"/>
              <a:gd name="connsiteX1658" fmla="*/ 4776355 w 6154543"/>
              <a:gd name="connsiteY1658" fmla="*/ 194696 h 5314225"/>
              <a:gd name="connsiteX1659" fmla="*/ 4668649 w 6154543"/>
              <a:gd name="connsiteY1659" fmla="*/ 182876 h 5314225"/>
              <a:gd name="connsiteX1660" fmla="*/ 4636080 w 6154543"/>
              <a:gd name="connsiteY1660" fmla="*/ 206763 h 5314225"/>
              <a:gd name="connsiteX1661" fmla="*/ 4668649 w 6154543"/>
              <a:gd name="connsiteY1661" fmla="*/ 182876 h 5314225"/>
              <a:gd name="connsiteX1662" fmla="*/ 4233823 w 6154543"/>
              <a:gd name="connsiteY1662" fmla="*/ 182876 h 5314225"/>
              <a:gd name="connsiteX1663" fmla="*/ 4180683 w 6154543"/>
              <a:gd name="connsiteY1663" fmla="*/ 236313 h 5314225"/>
              <a:gd name="connsiteX1664" fmla="*/ 4233823 w 6154543"/>
              <a:gd name="connsiteY1664" fmla="*/ 182876 h 5314225"/>
              <a:gd name="connsiteX1665" fmla="*/ 4952057 w 6154543"/>
              <a:gd name="connsiteY1665" fmla="*/ 170810 h 5314225"/>
              <a:gd name="connsiteX1666" fmla="*/ 4889776 w 6154543"/>
              <a:gd name="connsiteY1666" fmla="*/ 233112 h 5314225"/>
              <a:gd name="connsiteX1667" fmla="*/ 4952057 w 6154543"/>
              <a:gd name="connsiteY1667" fmla="*/ 170810 h 5314225"/>
              <a:gd name="connsiteX1668" fmla="*/ 4999482 w 6154543"/>
              <a:gd name="connsiteY1668" fmla="*/ 166870 h 5314225"/>
              <a:gd name="connsiteX1669" fmla="*/ 4934059 w 6154543"/>
              <a:gd name="connsiteY1669" fmla="*/ 240746 h 5314225"/>
              <a:gd name="connsiteX1670" fmla="*/ 4889776 w 6154543"/>
              <a:gd name="connsiteY1670" fmla="*/ 285317 h 5314225"/>
              <a:gd name="connsiteX1671" fmla="*/ 4999482 w 6154543"/>
              <a:gd name="connsiteY1671" fmla="*/ 166870 h 5314225"/>
              <a:gd name="connsiteX1672" fmla="*/ 5016624 w 6154543"/>
              <a:gd name="connsiteY1672" fmla="*/ 150864 h 5314225"/>
              <a:gd name="connsiteX1673" fmla="*/ 5002054 w 6154543"/>
              <a:gd name="connsiteY1673" fmla="*/ 168594 h 5314225"/>
              <a:gd name="connsiteX1674" fmla="*/ 5016624 w 6154543"/>
              <a:gd name="connsiteY1674" fmla="*/ 150864 h 5314225"/>
              <a:gd name="connsiteX1675" fmla="*/ 4976627 w 6154543"/>
              <a:gd name="connsiteY1675" fmla="*/ 142984 h 5314225"/>
              <a:gd name="connsiteX1676" fmla="*/ 4958914 w 6154543"/>
              <a:gd name="connsiteY1676" fmla="*/ 160714 h 5314225"/>
              <a:gd name="connsiteX1677" fmla="*/ 4976627 w 6154543"/>
              <a:gd name="connsiteY1677" fmla="*/ 142984 h 5314225"/>
              <a:gd name="connsiteX1678" fmla="*/ 4625223 w 6154543"/>
              <a:gd name="connsiteY1678" fmla="*/ 131410 h 5314225"/>
              <a:gd name="connsiteX1679" fmla="*/ 4601511 w 6154543"/>
              <a:gd name="connsiteY1679" fmla="*/ 146431 h 5314225"/>
              <a:gd name="connsiteX1680" fmla="*/ 4625223 w 6154543"/>
              <a:gd name="connsiteY1680" fmla="*/ 131410 h 5314225"/>
              <a:gd name="connsiteX1681" fmla="*/ 4914346 w 6154543"/>
              <a:gd name="connsiteY1681" fmla="*/ 127223 h 5314225"/>
              <a:gd name="connsiteX1682" fmla="*/ 4896633 w 6154543"/>
              <a:gd name="connsiteY1682" fmla="*/ 144707 h 5314225"/>
              <a:gd name="connsiteX1683" fmla="*/ 4914346 w 6154543"/>
              <a:gd name="connsiteY1683" fmla="*/ 127223 h 5314225"/>
              <a:gd name="connsiteX1684" fmla="*/ 5012624 w 6154543"/>
              <a:gd name="connsiteY1684" fmla="*/ 119343 h 5314225"/>
              <a:gd name="connsiteX1685" fmla="*/ 5014053 w 6154543"/>
              <a:gd name="connsiteY1685" fmla="*/ 121313 h 5314225"/>
              <a:gd name="connsiteX1686" fmla="*/ 4999482 w 6154543"/>
              <a:gd name="connsiteY1686" fmla="*/ 127470 h 5314225"/>
              <a:gd name="connsiteX1687" fmla="*/ 5012624 w 6154543"/>
              <a:gd name="connsiteY1687" fmla="*/ 119343 h 5314225"/>
              <a:gd name="connsiteX1688" fmla="*/ 4942344 w 6154543"/>
              <a:gd name="connsiteY1688" fmla="*/ 99643 h 5314225"/>
              <a:gd name="connsiteX1689" fmla="*/ 4918631 w 6154543"/>
              <a:gd name="connsiteY1689" fmla="*/ 114665 h 5314225"/>
              <a:gd name="connsiteX1690" fmla="*/ 4942344 w 6154543"/>
              <a:gd name="connsiteY1690" fmla="*/ 99643 h 5314225"/>
              <a:gd name="connsiteX1691" fmla="*/ 4588083 w 6154543"/>
              <a:gd name="connsiteY1691" fmla="*/ 77481 h 5314225"/>
              <a:gd name="connsiteX1692" fmla="*/ 4561514 w 6154543"/>
              <a:gd name="connsiteY1692" fmla="*/ 104076 h 5314225"/>
              <a:gd name="connsiteX1693" fmla="*/ 4587797 w 6154543"/>
              <a:gd name="connsiteY1693" fmla="*/ 103583 h 5314225"/>
              <a:gd name="connsiteX1694" fmla="*/ 4605510 w 6154543"/>
              <a:gd name="connsiteY1694" fmla="*/ 85607 h 5314225"/>
              <a:gd name="connsiteX1695" fmla="*/ 4588083 w 6154543"/>
              <a:gd name="connsiteY1695" fmla="*/ 77481 h 5314225"/>
              <a:gd name="connsiteX1696" fmla="*/ 5066049 w 6154543"/>
              <a:gd name="connsiteY1696" fmla="*/ 67631 h 5314225"/>
              <a:gd name="connsiteX1697" fmla="*/ 5070335 w 6154543"/>
              <a:gd name="connsiteY1697" fmla="*/ 68616 h 5314225"/>
              <a:gd name="connsiteX1698" fmla="*/ 5049479 w 6154543"/>
              <a:gd name="connsiteY1698" fmla="*/ 97919 h 5314225"/>
              <a:gd name="connsiteX1699" fmla="*/ 5066049 w 6154543"/>
              <a:gd name="connsiteY1699" fmla="*/ 67631 h 5314225"/>
              <a:gd name="connsiteX1700" fmla="*/ 5109189 w 6154543"/>
              <a:gd name="connsiteY1700" fmla="*/ 47930 h 5314225"/>
              <a:gd name="connsiteX1701" fmla="*/ 5085762 w 6154543"/>
              <a:gd name="connsiteY1701" fmla="*/ 63198 h 5314225"/>
              <a:gd name="connsiteX1702" fmla="*/ 5109189 w 6154543"/>
              <a:gd name="connsiteY1702" fmla="*/ 47930 h 5314225"/>
              <a:gd name="connsiteX1703" fmla="*/ 5056907 w 6154543"/>
              <a:gd name="connsiteY1703" fmla="*/ 47930 h 5314225"/>
              <a:gd name="connsiteX1704" fmla="*/ 5054050 w 6154543"/>
              <a:gd name="connsiteY1704" fmla="*/ 59750 h 5314225"/>
              <a:gd name="connsiteX1705" fmla="*/ 5056907 w 6154543"/>
              <a:gd name="connsiteY1705" fmla="*/ 47930 h 5314225"/>
              <a:gd name="connsiteX1706" fmla="*/ 4673791 w 6154543"/>
              <a:gd name="connsiteY1706" fmla="*/ 157 h 5314225"/>
              <a:gd name="connsiteX1707" fmla="*/ 4646650 w 6154543"/>
              <a:gd name="connsiteY1707" fmla="*/ 52855 h 5314225"/>
              <a:gd name="connsiteX1708" fmla="*/ 4628652 w 6154543"/>
              <a:gd name="connsiteY1708" fmla="*/ 96688 h 5314225"/>
              <a:gd name="connsiteX1709" fmla="*/ 4631223 w 6154543"/>
              <a:gd name="connsiteY1709" fmla="*/ 110971 h 5314225"/>
              <a:gd name="connsiteX1710" fmla="*/ 4584369 w 6154543"/>
              <a:gd name="connsiteY1710" fmla="*/ 141014 h 5314225"/>
              <a:gd name="connsiteX1711" fmla="*/ 4512946 w 6154543"/>
              <a:gd name="connsiteY1711" fmla="*/ 238529 h 5314225"/>
              <a:gd name="connsiteX1712" fmla="*/ 4574941 w 6154543"/>
              <a:gd name="connsiteY1712" fmla="*/ 176228 h 5314225"/>
              <a:gd name="connsiteX1713" fmla="*/ 4603796 w 6154543"/>
              <a:gd name="connsiteY1713" fmla="*/ 189771 h 5314225"/>
              <a:gd name="connsiteX1714" fmla="*/ 4627509 w 6154543"/>
              <a:gd name="connsiteY1714" fmla="*/ 174750 h 5314225"/>
              <a:gd name="connsiteX1715" fmla="*/ 4597797 w 6154543"/>
              <a:gd name="connsiteY1715" fmla="*/ 213165 h 5314225"/>
              <a:gd name="connsiteX1716" fmla="*/ 4520659 w 6154543"/>
              <a:gd name="connsiteY1716" fmla="*/ 307480 h 5314225"/>
              <a:gd name="connsiteX1717" fmla="*/ 4517517 w 6154543"/>
              <a:gd name="connsiteY1717" fmla="*/ 319054 h 5314225"/>
              <a:gd name="connsiteX1718" fmla="*/ 4490947 w 6154543"/>
              <a:gd name="connsiteY1718" fmla="*/ 346142 h 5314225"/>
              <a:gd name="connsiteX1719" fmla="*/ 4484948 w 6154543"/>
              <a:gd name="connsiteY1719" fmla="*/ 369289 h 5314225"/>
              <a:gd name="connsiteX1720" fmla="*/ 4416667 w 6154543"/>
              <a:gd name="connsiteY1720" fmla="*/ 454739 h 5314225"/>
              <a:gd name="connsiteX1721" fmla="*/ 4348672 w 6154543"/>
              <a:gd name="connsiteY1721" fmla="*/ 514332 h 5314225"/>
              <a:gd name="connsiteX1722" fmla="*/ 4318959 w 6154543"/>
              <a:gd name="connsiteY1722" fmla="*/ 552747 h 5314225"/>
              <a:gd name="connsiteX1723" fmla="*/ 4345243 w 6154543"/>
              <a:gd name="connsiteY1723" fmla="*/ 552008 h 5314225"/>
              <a:gd name="connsiteX1724" fmla="*/ 4386669 w 6154543"/>
              <a:gd name="connsiteY1724" fmla="*/ 493154 h 5314225"/>
              <a:gd name="connsiteX1725" fmla="*/ 4433808 w 6154543"/>
              <a:gd name="connsiteY1725" fmla="*/ 462865 h 5314225"/>
              <a:gd name="connsiteX1726" fmla="*/ 4510946 w 6154543"/>
              <a:gd name="connsiteY1726" fmla="*/ 368550 h 5314225"/>
              <a:gd name="connsiteX1727" fmla="*/ 4519517 w 6154543"/>
              <a:gd name="connsiteY1727" fmla="*/ 385788 h 5314225"/>
              <a:gd name="connsiteX1728" fmla="*/ 4534087 w 6154543"/>
              <a:gd name="connsiteY1728" fmla="*/ 379386 h 5314225"/>
              <a:gd name="connsiteX1729" fmla="*/ 4593511 w 6154543"/>
              <a:gd name="connsiteY1729" fmla="*/ 302801 h 5314225"/>
              <a:gd name="connsiteX1730" fmla="*/ 4676363 w 6154543"/>
              <a:gd name="connsiteY1730" fmla="*/ 211195 h 5314225"/>
              <a:gd name="connsiteX1731" fmla="*/ 4680077 w 6154543"/>
              <a:gd name="connsiteY1731" fmla="*/ 173519 h 5314225"/>
              <a:gd name="connsiteX1732" fmla="*/ 4742072 w 6154543"/>
              <a:gd name="connsiteY1732" fmla="*/ 110971 h 5314225"/>
              <a:gd name="connsiteX1733" fmla="*/ 4729787 w 6154543"/>
              <a:gd name="connsiteY1733" fmla="*/ 157759 h 5314225"/>
              <a:gd name="connsiteX1734" fmla="*/ 4765213 w 6154543"/>
              <a:gd name="connsiteY1734" fmla="*/ 122052 h 5314225"/>
              <a:gd name="connsiteX1735" fmla="*/ 4800354 w 6154543"/>
              <a:gd name="connsiteY1735" fmla="*/ 112202 h 5314225"/>
              <a:gd name="connsiteX1736" fmla="*/ 4687505 w 6154543"/>
              <a:gd name="connsiteY1736" fmla="*/ 268572 h 5314225"/>
              <a:gd name="connsiteX1737" fmla="*/ 4675220 w 6154543"/>
              <a:gd name="connsiteY1737" fmla="*/ 315114 h 5314225"/>
              <a:gd name="connsiteX1738" fmla="*/ 4766928 w 6154543"/>
              <a:gd name="connsiteY1738" fmla="*/ 214397 h 5314225"/>
              <a:gd name="connsiteX1739" fmla="*/ 4727787 w 6154543"/>
              <a:gd name="connsiteY1739" fmla="*/ 287780 h 5314225"/>
              <a:gd name="connsiteX1740" fmla="*/ 4724931 w 6154543"/>
              <a:gd name="connsiteY1740" fmla="*/ 299354 h 5314225"/>
              <a:gd name="connsiteX1741" fmla="*/ 4579512 w 6154543"/>
              <a:gd name="connsiteY1741" fmla="*/ 479364 h 5314225"/>
              <a:gd name="connsiteX1742" fmla="*/ 4496090 w 6154543"/>
              <a:gd name="connsiteY1742" fmla="*/ 597318 h 5314225"/>
              <a:gd name="connsiteX1743" fmla="*/ 4561228 w 6154543"/>
              <a:gd name="connsiteY1743" fmla="*/ 523197 h 5314225"/>
              <a:gd name="connsiteX1744" fmla="*/ 4614081 w 6154543"/>
              <a:gd name="connsiteY1744" fmla="*/ 495863 h 5314225"/>
              <a:gd name="connsiteX1745" fmla="*/ 4652079 w 6154543"/>
              <a:gd name="connsiteY1745" fmla="*/ 500542 h 5314225"/>
              <a:gd name="connsiteX1746" fmla="*/ 4693790 w 6154543"/>
              <a:gd name="connsiteY1746" fmla="*/ 441687 h 5314225"/>
              <a:gd name="connsiteX1747" fmla="*/ 4752643 w 6154543"/>
              <a:gd name="connsiteY1747" fmla="*/ 391206 h 5314225"/>
              <a:gd name="connsiteX1748" fmla="*/ 4755785 w 6154543"/>
              <a:gd name="connsiteY1748" fmla="*/ 379386 h 5314225"/>
              <a:gd name="connsiteX1749" fmla="*/ 4794068 w 6154543"/>
              <a:gd name="connsiteY1749" fmla="*/ 358208 h 5314225"/>
              <a:gd name="connsiteX1750" fmla="*/ 4742929 w 6154543"/>
              <a:gd name="connsiteY1750" fmla="*/ 452030 h 5314225"/>
              <a:gd name="connsiteX1751" fmla="*/ 4615510 w 6154543"/>
              <a:gd name="connsiteY1751" fmla="*/ 614310 h 5314225"/>
              <a:gd name="connsiteX1752" fmla="*/ 4766642 w 6154543"/>
              <a:gd name="connsiteY1752" fmla="*/ 437008 h 5314225"/>
              <a:gd name="connsiteX1753" fmla="*/ 4846636 w 6154543"/>
              <a:gd name="connsiteY1753" fmla="*/ 356977 h 5314225"/>
              <a:gd name="connsiteX1754" fmla="*/ 4784069 w 6154543"/>
              <a:gd name="connsiteY1754" fmla="*/ 445135 h 5314225"/>
              <a:gd name="connsiteX1755" fmla="*/ 4783783 w 6154543"/>
              <a:gd name="connsiteY1755" fmla="*/ 471238 h 5314225"/>
              <a:gd name="connsiteX1756" fmla="*/ 4884633 w 6154543"/>
              <a:gd name="connsiteY1756" fmla="*/ 335799 h 5314225"/>
              <a:gd name="connsiteX1757" fmla="*/ 4846636 w 6154543"/>
              <a:gd name="connsiteY1757" fmla="*/ 356977 h 5314225"/>
              <a:gd name="connsiteX1758" fmla="*/ 4908346 w 6154543"/>
              <a:gd name="connsiteY1758" fmla="*/ 294675 h 5314225"/>
              <a:gd name="connsiteX1759" fmla="*/ 4932059 w 6154543"/>
              <a:gd name="connsiteY1759" fmla="*/ 279653 h 5314225"/>
              <a:gd name="connsiteX1760" fmla="*/ 4905203 w 6154543"/>
              <a:gd name="connsiteY1760" fmla="*/ 332105 h 5314225"/>
              <a:gd name="connsiteX1761" fmla="*/ 4991197 w 6154543"/>
              <a:gd name="connsiteY1761" fmla="*/ 228926 h 5314225"/>
              <a:gd name="connsiteX1762" fmla="*/ 4978627 w 6154543"/>
              <a:gd name="connsiteY1762" fmla="*/ 275467 h 5314225"/>
              <a:gd name="connsiteX1763" fmla="*/ 5032052 w 6154543"/>
              <a:gd name="connsiteY1763" fmla="*/ 222030 h 5314225"/>
              <a:gd name="connsiteX1764" fmla="*/ 5026338 w 6154543"/>
              <a:gd name="connsiteY1764" fmla="*/ 219322 h 5314225"/>
              <a:gd name="connsiteX1765" fmla="*/ 5064906 w 6154543"/>
              <a:gd name="connsiteY1765" fmla="*/ 172041 h 5314225"/>
              <a:gd name="connsiteX1766" fmla="*/ 5023766 w 6154543"/>
              <a:gd name="connsiteY1766" fmla="*/ 178936 h 5314225"/>
              <a:gd name="connsiteX1767" fmla="*/ 5062335 w 6154543"/>
              <a:gd name="connsiteY1767" fmla="*/ 131410 h 5314225"/>
              <a:gd name="connsiteX1768" fmla="*/ 5094333 w 6154543"/>
              <a:gd name="connsiteY1768" fmla="*/ 133626 h 5314225"/>
              <a:gd name="connsiteX1769" fmla="*/ 5121474 w 6154543"/>
              <a:gd name="connsiteY1769" fmla="*/ 80928 h 5314225"/>
              <a:gd name="connsiteX1770" fmla="*/ 5106903 w 6154543"/>
              <a:gd name="connsiteY1770" fmla="*/ 87084 h 5314225"/>
              <a:gd name="connsiteX1771" fmla="*/ 5121759 w 6154543"/>
              <a:gd name="connsiteY1771" fmla="*/ 54825 h 5314225"/>
              <a:gd name="connsiteX1772" fmla="*/ 5168328 w 6154543"/>
              <a:gd name="connsiteY1772" fmla="*/ 76742 h 5314225"/>
              <a:gd name="connsiteX1773" fmla="*/ 5129473 w 6154543"/>
              <a:gd name="connsiteY1773" fmla="*/ 124022 h 5314225"/>
              <a:gd name="connsiteX1774" fmla="*/ 5120331 w 6154543"/>
              <a:gd name="connsiteY1774" fmla="*/ 158990 h 5314225"/>
              <a:gd name="connsiteX1775" fmla="*/ 5078334 w 6154543"/>
              <a:gd name="connsiteY1775" fmla="*/ 243947 h 5314225"/>
              <a:gd name="connsiteX1776" fmla="*/ 5119760 w 6154543"/>
              <a:gd name="connsiteY1776" fmla="*/ 211195 h 5314225"/>
              <a:gd name="connsiteX1777" fmla="*/ 5042622 w 6154543"/>
              <a:gd name="connsiteY1777" fmla="*/ 305510 h 5314225"/>
              <a:gd name="connsiteX1778" fmla="*/ 5048907 w 6154543"/>
              <a:gd name="connsiteY1778" fmla="*/ 256260 h 5314225"/>
              <a:gd name="connsiteX1779" fmla="*/ 4972056 w 6154543"/>
              <a:gd name="connsiteY1779" fmla="*/ 350820 h 5314225"/>
              <a:gd name="connsiteX1780" fmla="*/ 4921488 w 6154543"/>
              <a:gd name="connsiteY1780" fmla="*/ 418540 h 5314225"/>
              <a:gd name="connsiteX1781" fmla="*/ 4870634 w 6154543"/>
              <a:gd name="connsiteY1781" fmla="*/ 486013 h 5314225"/>
              <a:gd name="connsiteX1782" fmla="*/ 5004054 w 6154543"/>
              <a:gd name="connsiteY1782" fmla="*/ 352790 h 5314225"/>
              <a:gd name="connsiteX1783" fmla="*/ 4974056 w 6154543"/>
              <a:gd name="connsiteY1783" fmla="*/ 391206 h 5314225"/>
              <a:gd name="connsiteX1784" fmla="*/ 4844065 w 6154543"/>
              <a:gd name="connsiteY1784" fmla="*/ 538957 h 5314225"/>
              <a:gd name="connsiteX1785" fmla="*/ 4701218 w 6154543"/>
              <a:gd name="connsiteY1785" fmla="*/ 733496 h 5314225"/>
              <a:gd name="connsiteX1786" fmla="*/ 4783783 w 6154543"/>
              <a:gd name="connsiteY1786" fmla="*/ 667993 h 5314225"/>
              <a:gd name="connsiteX1787" fmla="*/ 4742072 w 6154543"/>
              <a:gd name="connsiteY1787" fmla="*/ 726601 h 5314225"/>
              <a:gd name="connsiteX1788" fmla="*/ 4851779 w 6154543"/>
              <a:gd name="connsiteY1788" fmla="*/ 608154 h 5314225"/>
              <a:gd name="connsiteX1789" fmla="*/ 4854636 w 6154543"/>
              <a:gd name="connsiteY1789" fmla="*/ 596580 h 5314225"/>
              <a:gd name="connsiteX1790" fmla="*/ 4863492 w 6154543"/>
              <a:gd name="connsiteY1790" fmla="*/ 587468 h 5314225"/>
              <a:gd name="connsiteX1791" fmla="*/ 4976056 w 6154543"/>
              <a:gd name="connsiteY1791" fmla="*/ 457447 h 5314225"/>
              <a:gd name="connsiteX1792" fmla="*/ 5014910 w 6154543"/>
              <a:gd name="connsiteY1792" fmla="*/ 410413 h 5314225"/>
              <a:gd name="connsiteX1793" fmla="*/ 5029195 w 6154543"/>
              <a:gd name="connsiteY1793" fmla="*/ 404257 h 5314225"/>
              <a:gd name="connsiteX1794" fmla="*/ 5079762 w 6154543"/>
              <a:gd name="connsiteY1794" fmla="*/ 362394 h 5314225"/>
              <a:gd name="connsiteX1795" fmla="*/ 5100047 w 6154543"/>
              <a:gd name="connsiteY1795" fmla="*/ 358947 h 5314225"/>
              <a:gd name="connsiteX1796" fmla="*/ 5055193 w 6154543"/>
              <a:gd name="connsiteY1796" fmla="*/ 429621 h 5314225"/>
              <a:gd name="connsiteX1797" fmla="*/ 5069477 w 6154543"/>
              <a:gd name="connsiteY1797" fmla="*/ 449321 h 5314225"/>
              <a:gd name="connsiteX1798" fmla="*/ 5057764 w 6154543"/>
              <a:gd name="connsiteY1798" fmla="*/ 469760 h 5314225"/>
              <a:gd name="connsiteX1799" fmla="*/ 5069192 w 6154543"/>
              <a:gd name="connsiteY1799" fmla="*/ 475178 h 5314225"/>
              <a:gd name="connsiteX1800" fmla="*/ 5045193 w 6154543"/>
              <a:gd name="connsiteY1800" fmla="*/ 516548 h 5314225"/>
              <a:gd name="connsiteX1801" fmla="*/ 5048050 w 6154543"/>
              <a:gd name="connsiteY1801" fmla="*/ 530830 h 5314225"/>
              <a:gd name="connsiteX1802" fmla="*/ 4974056 w 6154543"/>
              <a:gd name="connsiteY1802" fmla="*/ 613817 h 5314225"/>
              <a:gd name="connsiteX1803" fmla="*/ 4890919 w 6154543"/>
              <a:gd name="connsiteY1803" fmla="*/ 731280 h 5314225"/>
              <a:gd name="connsiteX1804" fmla="*/ 4946343 w 6154543"/>
              <a:gd name="connsiteY1804" fmla="*/ 718474 h 5314225"/>
              <a:gd name="connsiteX1805" fmla="*/ 5011482 w 6154543"/>
              <a:gd name="connsiteY1805" fmla="*/ 644599 h 5314225"/>
              <a:gd name="connsiteX1806" fmla="*/ 5025766 w 6154543"/>
              <a:gd name="connsiteY1806" fmla="*/ 664299 h 5314225"/>
              <a:gd name="connsiteX1807" fmla="*/ 5069763 w 6154543"/>
              <a:gd name="connsiteY1807" fmla="*/ 645830 h 5314225"/>
              <a:gd name="connsiteX1808" fmla="*/ 5060621 w 6154543"/>
              <a:gd name="connsiteY1808" fmla="*/ 680798 h 5314225"/>
              <a:gd name="connsiteX1809" fmla="*/ 4998054 w 6154543"/>
              <a:gd name="connsiteY1809" fmla="*/ 769202 h 5314225"/>
              <a:gd name="connsiteX1810" fmla="*/ 5015196 w 6154543"/>
              <a:gd name="connsiteY1810" fmla="*/ 803431 h 5314225"/>
              <a:gd name="connsiteX1811" fmla="*/ 5118331 w 6154543"/>
              <a:gd name="connsiteY1811" fmla="*/ 708132 h 5314225"/>
              <a:gd name="connsiteX1812" fmla="*/ 5112332 w 6154543"/>
              <a:gd name="connsiteY1812" fmla="*/ 731280 h 5314225"/>
              <a:gd name="connsiteX1813" fmla="*/ 5061764 w 6154543"/>
              <a:gd name="connsiteY1813" fmla="*/ 799245 h 5314225"/>
              <a:gd name="connsiteX1814" fmla="*/ 5052622 w 6154543"/>
              <a:gd name="connsiteY1814" fmla="*/ 834213 h 5314225"/>
              <a:gd name="connsiteX1815" fmla="*/ 5146901 w 6154543"/>
              <a:gd name="connsiteY1815" fmla="*/ 747778 h 5314225"/>
              <a:gd name="connsiteX1816" fmla="*/ 5191469 w 6154543"/>
              <a:gd name="connsiteY1816" fmla="*/ 703207 h 5314225"/>
              <a:gd name="connsiteX1817" fmla="*/ 5206039 w 6154543"/>
              <a:gd name="connsiteY1817" fmla="*/ 697297 h 5314225"/>
              <a:gd name="connsiteX1818" fmla="*/ 5226895 w 6154543"/>
              <a:gd name="connsiteY1818" fmla="*/ 667993 h 5314225"/>
              <a:gd name="connsiteX1819" fmla="*/ 5247465 w 6154543"/>
              <a:gd name="connsiteY1819" fmla="*/ 664299 h 5314225"/>
              <a:gd name="connsiteX1820" fmla="*/ 5297461 w 6154543"/>
              <a:gd name="connsiteY1820" fmla="*/ 622436 h 5314225"/>
              <a:gd name="connsiteX1821" fmla="*/ 5334601 w 6154543"/>
              <a:gd name="connsiteY1821" fmla="*/ 653464 h 5314225"/>
              <a:gd name="connsiteX1822" fmla="*/ 5420595 w 6154543"/>
              <a:gd name="connsiteY1822" fmla="*/ 576141 h 5314225"/>
              <a:gd name="connsiteX1823" fmla="*/ 5452593 w 6154543"/>
              <a:gd name="connsiteY1823" fmla="*/ 578111 h 5314225"/>
              <a:gd name="connsiteX1824" fmla="*/ 5414024 w 6154543"/>
              <a:gd name="connsiteY1824" fmla="*/ 625391 h 5314225"/>
              <a:gd name="connsiteX1825" fmla="*/ 5431452 w 6154543"/>
              <a:gd name="connsiteY1825" fmla="*/ 633518 h 5314225"/>
              <a:gd name="connsiteX1826" fmla="*/ 5401740 w 6154543"/>
              <a:gd name="connsiteY1826" fmla="*/ 671933 h 5314225"/>
              <a:gd name="connsiteX1827" fmla="*/ 5407453 w 6154543"/>
              <a:gd name="connsiteY1827" fmla="*/ 674642 h 5314225"/>
              <a:gd name="connsiteX1828" fmla="*/ 5363171 w 6154543"/>
              <a:gd name="connsiteY1828" fmla="*/ 719213 h 5314225"/>
              <a:gd name="connsiteX1829" fmla="*/ 5365742 w 6154543"/>
              <a:gd name="connsiteY1829" fmla="*/ 733496 h 5314225"/>
              <a:gd name="connsiteX1830" fmla="*/ 5295176 w 6154543"/>
              <a:gd name="connsiteY1830" fmla="*/ 804909 h 5314225"/>
              <a:gd name="connsiteX1831" fmla="*/ 5280034 w 6154543"/>
              <a:gd name="connsiteY1831" fmla="*/ 836922 h 5314225"/>
              <a:gd name="connsiteX1832" fmla="*/ 5347743 w 6154543"/>
              <a:gd name="connsiteY1832" fmla="*/ 777329 h 5314225"/>
              <a:gd name="connsiteX1833" fmla="*/ 5380027 w 6154543"/>
              <a:gd name="connsiteY1833" fmla="*/ 753442 h 5314225"/>
              <a:gd name="connsiteX1834" fmla="*/ 5430309 w 6154543"/>
              <a:gd name="connsiteY1834" fmla="*/ 711579 h 5314225"/>
              <a:gd name="connsiteX1835" fmla="*/ 5237751 w 6154543"/>
              <a:gd name="connsiteY1835" fmla="*/ 921632 h 5314225"/>
              <a:gd name="connsiteX1836" fmla="*/ 5267178 w 6154543"/>
              <a:gd name="connsiteY1836" fmla="*/ 909566 h 5314225"/>
              <a:gd name="connsiteX1837" fmla="*/ 5208039 w 6154543"/>
              <a:gd name="connsiteY1837" fmla="*/ 960294 h 5314225"/>
              <a:gd name="connsiteX1838" fmla="*/ 5178041 w 6154543"/>
              <a:gd name="connsiteY1838" fmla="*/ 1024566 h 5314225"/>
              <a:gd name="connsiteX1839" fmla="*/ 5124902 w 6154543"/>
              <a:gd name="connsiteY1839" fmla="*/ 1077756 h 5314225"/>
              <a:gd name="connsiteX1840" fmla="*/ 5102618 w 6154543"/>
              <a:gd name="connsiteY1840" fmla="*/ 1123805 h 5314225"/>
              <a:gd name="connsiteX1841" fmla="*/ 5145186 w 6154543"/>
              <a:gd name="connsiteY1841" fmla="*/ 1125283 h 5314225"/>
              <a:gd name="connsiteX1842" fmla="*/ 5171185 w 6154543"/>
              <a:gd name="connsiteY1842" fmla="*/ 1099673 h 5314225"/>
              <a:gd name="connsiteX1843" fmla="*/ 5182612 w 6154543"/>
              <a:gd name="connsiteY1843" fmla="*/ 1105336 h 5314225"/>
              <a:gd name="connsiteX1844" fmla="*/ 5162328 w 6154543"/>
              <a:gd name="connsiteY1844" fmla="*/ 1125775 h 5314225"/>
              <a:gd name="connsiteX1845" fmla="*/ 5178898 w 6154543"/>
              <a:gd name="connsiteY1845" fmla="*/ 1125775 h 5314225"/>
              <a:gd name="connsiteX1846" fmla="*/ 5191469 w 6154543"/>
              <a:gd name="connsiteY1846" fmla="*/ 1122328 h 5314225"/>
              <a:gd name="connsiteX1847" fmla="*/ 5189469 w 6154543"/>
              <a:gd name="connsiteY1847" fmla="*/ 1125775 h 5314225"/>
              <a:gd name="connsiteX1848" fmla="*/ 5200325 w 6154543"/>
              <a:gd name="connsiteY1848" fmla="*/ 1125775 h 5314225"/>
              <a:gd name="connsiteX1849" fmla="*/ 5235466 w 6154543"/>
              <a:gd name="connsiteY1849" fmla="*/ 1077756 h 5314225"/>
              <a:gd name="connsiteX1850" fmla="*/ 5244894 w 6154543"/>
              <a:gd name="connsiteY1850" fmla="*/ 1043035 h 5314225"/>
              <a:gd name="connsiteX1851" fmla="*/ 5268320 w 6154543"/>
              <a:gd name="connsiteY1851" fmla="*/ 1027767 h 5314225"/>
              <a:gd name="connsiteX1852" fmla="*/ 5271749 w 6154543"/>
              <a:gd name="connsiteY1852" fmla="*/ 1016193 h 5314225"/>
              <a:gd name="connsiteX1853" fmla="*/ 5303747 w 6154543"/>
              <a:gd name="connsiteY1853" fmla="*/ 992307 h 5314225"/>
              <a:gd name="connsiteX1854" fmla="*/ 5371742 w 6154543"/>
              <a:gd name="connsiteY1854" fmla="*/ 932714 h 5314225"/>
              <a:gd name="connsiteX1855" fmla="*/ 5365742 w 6154543"/>
              <a:gd name="connsiteY1855" fmla="*/ 956108 h 5314225"/>
              <a:gd name="connsiteX1856" fmla="*/ 5344886 w 6154543"/>
              <a:gd name="connsiteY1856" fmla="*/ 985412 h 5314225"/>
              <a:gd name="connsiteX1857" fmla="*/ 5326888 w 6154543"/>
              <a:gd name="connsiteY1857" fmla="*/ 1003142 h 5314225"/>
              <a:gd name="connsiteX1858" fmla="*/ 5332602 w 6154543"/>
              <a:gd name="connsiteY1858" fmla="*/ 1006097 h 5314225"/>
              <a:gd name="connsiteX1859" fmla="*/ 5315174 w 6154543"/>
              <a:gd name="connsiteY1859" fmla="*/ 1023827 h 5314225"/>
              <a:gd name="connsiteX1860" fmla="*/ 5321174 w 6154543"/>
              <a:gd name="connsiteY1860" fmla="*/ 1026536 h 5314225"/>
              <a:gd name="connsiteX1861" fmla="*/ 5303461 w 6154543"/>
              <a:gd name="connsiteY1861" fmla="*/ 1044266 h 5314225"/>
              <a:gd name="connsiteX1862" fmla="*/ 5309175 w 6154543"/>
              <a:gd name="connsiteY1862" fmla="*/ 1047221 h 5314225"/>
              <a:gd name="connsiteX1863" fmla="*/ 5291176 w 6154543"/>
              <a:gd name="connsiteY1863" fmla="*/ 1064951 h 5314225"/>
              <a:gd name="connsiteX1864" fmla="*/ 5296890 w 6154543"/>
              <a:gd name="connsiteY1864" fmla="*/ 1067660 h 5314225"/>
              <a:gd name="connsiteX1865" fmla="*/ 5279463 w 6154543"/>
              <a:gd name="connsiteY1865" fmla="*/ 1085636 h 5314225"/>
              <a:gd name="connsiteX1866" fmla="*/ 5285176 w 6154543"/>
              <a:gd name="connsiteY1866" fmla="*/ 1088099 h 5314225"/>
              <a:gd name="connsiteX1867" fmla="*/ 5267178 w 6154543"/>
              <a:gd name="connsiteY1867" fmla="*/ 1106075 h 5314225"/>
              <a:gd name="connsiteX1868" fmla="*/ 5272892 w 6154543"/>
              <a:gd name="connsiteY1868" fmla="*/ 1108538 h 5314225"/>
              <a:gd name="connsiteX1869" fmla="*/ 5258321 w 6154543"/>
              <a:gd name="connsiteY1869" fmla="*/ 1122820 h 5314225"/>
              <a:gd name="connsiteX1870" fmla="*/ 5299461 w 6154543"/>
              <a:gd name="connsiteY1870" fmla="*/ 1116910 h 5314225"/>
              <a:gd name="connsiteX1871" fmla="*/ 5536873 w 6154543"/>
              <a:gd name="connsiteY1871" fmla="*/ 1198174 h 5314225"/>
              <a:gd name="connsiteX1872" fmla="*/ 5544301 w 6154543"/>
              <a:gd name="connsiteY1872" fmla="*/ 1222306 h 5314225"/>
              <a:gd name="connsiteX1873" fmla="*/ 5663435 w 6154543"/>
              <a:gd name="connsiteY1873" fmla="*/ 1227477 h 5314225"/>
              <a:gd name="connsiteX1874" fmla="*/ 5553443 w 6154543"/>
              <a:gd name="connsiteY1874" fmla="*/ 1298891 h 5314225"/>
              <a:gd name="connsiteX1875" fmla="*/ 5555729 w 6154543"/>
              <a:gd name="connsiteY1875" fmla="*/ 1318098 h 5314225"/>
              <a:gd name="connsiteX1876" fmla="*/ 5777141 w 6154543"/>
              <a:gd name="connsiteY1876" fmla="*/ 1265154 h 5314225"/>
              <a:gd name="connsiteX1877" fmla="*/ 5647722 w 6154543"/>
              <a:gd name="connsiteY1877" fmla="*/ 1315882 h 5314225"/>
              <a:gd name="connsiteX1878" fmla="*/ 5612010 w 6154543"/>
              <a:gd name="connsiteY1878" fmla="*/ 1355775 h 5314225"/>
              <a:gd name="connsiteX1879" fmla="*/ 5717146 w 6154543"/>
              <a:gd name="connsiteY1879" fmla="*/ 1312188 h 5314225"/>
              <a:gd name="connsiteX1880" fmla="*/ 5781713 w 6154543"/>
              <a:gd name="connsiteY1880" fmla="*/ 1303323 h 5314225"/>
              <a:gd name="connsiteX1881" fmla="*/ 5714575 w 6154543"/>
              <a:gd name="connsiteY1881" fmla="*/ 1359469 h 5314225"/>
              <a:gd name="connsiteX1882" fmla="*/ 5790283 w 6154543"/>
              <a:gd name="connsiteY1882" fmla="*/ 1351588 h 5314225"/>
              <a:gd name="connsiteX1883" fmla="*/ 5643722 w 6154543"/>
              <a:gd name="connsiteY1883" fmla="*/ 1467327 h 5314225"/>
              <a:gd name="connsiteX1884" fmla="*/ 5687434 w 6154543"/>
              <a:gd name="connsiteY1884" fmla="*/ 1447134 h 5314225"/>
              <a:gd name="connsiteX1885" fmla="*/ 5708861 w 6154543"/>
              <a:gd name="connsiteY1885" fmla="*/ 1453783 h 5314225"/>
              <a:gd name="connsiteX1886" fmla="*/ 5527445 w 6154543"/>
              <a:gd name="connsiteY1886" fmla="*/ 1604736 h 5314225"/>
              <a:gd name="connsiteX1887" fmla="*/ 5536873 w 6154543"/>
              <a:gd name="connsiteY1887" fmla="*/ 1614832 h 5314225"/>
              <a:gd name="connsiteX1888" fmla="*/ 5466592 w 6154543"/>
              <a:gd name="connsiteY1888" fmla="*/ 1656448 h 5314225"/>
              <a:gd name="connsiteX1889" fmla="*/ 5498304 w 6154543"/>
              <a:gd name="connsiteY1889" fmla="*/ 1639950 h 5314225"/>
              <a:gd name="connsiteX1890" fmla="*/ 5599154 w 6154543"/>
              <a:gd name="connsiteY1890" fmla="*/ 1653001 h 5314225"/>
              <a:gd name="connsiteX1891" fmla="*/ 5621153 w 6154543"/>
              <a:gd name="connsiteY1891" fmla="*/ 1688215 h 5314225"/>
              <a:gd name="connsiteX1892" fmla="*/ 5699147 w 6154543"/>
              <a:gd name="connsiteY1892" fmla="*/ 1670731 h 5314225"/>
              <a:gd name="connsiteX1893" fmla="*/ 5730288 w 6154543"/>
              <a:gd name="connsiteY1893" fmla="*/ 1687476 h 5314225"/>
              <a:gd name="connsiteX1894" fmla="*/ 5757714 w 6154543"/>
              <a:gd name="connsiteY1894" fmla="*/ 1727615 h 5314225"/>
              <a:gd name="connsiteX1895" fmla="*/ 5864850 w 6154543"/>
              <a:gd name="connsiteY1895" fmla="*/ 1736480 h 5314225"/>
              <a:gd name="connsiteX1896" fmla="*/ 5838851 w 6154543"/>
              <a:gd name="connsiteY1896" fmla="*/ 1786223 h 5314225"/>
              <a:gd name="connsiteX1897" fmla="*/ 5905704 w 6154543"/>
              <a:gd name="connsiteY1897" fmla="*/ 1763568 h 5314225"/>
              <a:gd name="connsiteX1898" fmla="*/ 5771428 w 6154543"/>
              <a:gd name="connsiteY1898" fmla="*/ 1970173 h 5314225"/>
              <a:gd name="connsiteX1899" fmla="*/ 5787426 w 6154543"/>
              <a:gd name="connsiteY1899" fmla="*/ 1976330 h 5314225"/>
              <a:gd name="connsiteX1900" fmla="*/ 5924274 w 6154543"/>
              <a:gd name="connsiteY1900" fmla="*/ 1788686 h 5314225"/>
              <a:gd name="connsiteX1901" fmla="*/ 5919988 w 6154543"/>
              <a:gd name="connsiteY1901" fmla="*/ 1811833 h 5314225"/>
              <a:gd name="connsiteX1902" fmla="*/ 5988841 w 6154543"/>
              <a:gd name="connsiteY1902" fmla="*/ 1779821 h 5314225"/>
              <a:gd name="connsiteX1903" fmla="*/ 5950272 w 6154543"/>
              <a:gd name="connsiteY1903" fmla="*/ 1866501 h 5314225"/>
              <a:gd name="connsiteX1904" fmla="*/ 6003983 w 6154543"/>
              <a:gd name="connsiteY1904" fmla="*/ 1823653 h 5314225"/>
              <a:gd name="connsiteX1905" fmla="*/ 5837994 w 6154543"/>
              <a:gd name="connsiteY1905" fmla="*/ 2080002 h 5314225"/>
              <a:gd name="connsiteX1906" fmla="*/ 5821138 w 6154543"/>
              <a:gd name="connsiteY1906" fmla="*/ 2173331 h 5314225"/>
              <a:gd name="connsiteX1907" fmla="*/ 6029695 w 6154543"/>
              <a:gd name="connsiteY1907" fmla="*/ 1839906 h 5314225"/>
              <a:gd name="connsiteX1908" fmla="*/ 6027981 w 6154543"/>
              <a:gd name="connsiteY1908" fmla="*/ 1849264 h 5314225"/>
              <a:gd name="connsiteX1909" fmla="*/ 6043979 w 6154543"/>
              <a:gd name="connsiteY1909" fmla="*/ 1855174 h 5314225"/>
              <a:gd name="connsiteX1910" fmla="*/ 6030266 w 6154543"/>
              <a:gd name="connsiteY1910" fmla="*/ 1901469 h 5314225"/>
              <a:gd name="connsiteX1911" fmla="*/ 6075406 w 6154543"/>
              <a:gd name="connsiteY1911" fmla="*/ 1871919 h 5314225"/>
              <a:gd name="connsiteX1912" fmla="*/ 5888848 w 6154543"/>
              <a:gd name="connsiteY1912" fmla="*/ 2211993 h 5314225"/>
              <a:gd name="connsiteX1913" fmla="*/ 5857136 w 6154543"/>
              <a:gd name="connsiteY1913" fmla="*/ 2228245 h 5314225"/>
              <a:gd name="connsiteX1914" fmla="*/ 5863707 w 6154543"/>
              <a:gd name="connsiteY1914" fmla="*/ 2257303 h 5314225"/>
              <a:gd name="connsiteX1915" fmla="*/ 5840851 w 6154543"/>
              <a:gd name="connsiteY1915" fmla="*/ 2255333 h 5314225"/>
              <a:gd name="connsiteX1916" fmla="*/ 5763428 w 6154543"/>
              <a:gd name="connsiteY1916" fmla="*/ 2400376 h 5314225"/>
              <a:gd name="connsiteX1917" fmla="*/ 5726574 w 6154543"/>
              <a:gd name="connsiteY1917" fmla="*/ 2383384 h 5314225"/>
              <a:gd name="connsiteX1918" fmla="*/ 5740001 w 6154543"/>
              <a:gd name="connsiteY1918" fmla="*/ 2403331 h 5314225"/>
              <a:gd name="connsiteX1919" fmla="*/ 5714860 w 6154543"/>
              <a:gd name="connsiteY1919" fmla="*/ 2415643 h 5314225"/>
              <a:gd name="connsiteX1920" fmla="*/ 5724859 w 6154543"/>
              <a:gd name="connsiteY1920" fmla="*/ 2359498 h 5314225"/>
              <a:gd name="connsiteX1921" fmla="*/ 5751429 w 6154543"/>
              <a:gd name="connsiteY1921" fmla="*/ 2371318 h 5314225"/>
              <a:gd name="connsiteX1922" fmla="*/ 5764285 w 6154543"/>
              <a:gd name="connsiteY1922" fmla="*/ 2362699 h 5314225"/>
              <a:gd name="connsiteX1923" fmla="*/ 5732288 w 6154543"/>
              <a:gd name="connsiteY1923" fmla="*/ 2350633 h 5314225"/>
              <a:gd name="connsiteX1924" fmla="*/ 5789998 w 6154543"/>
              <a:gd name="connsiteY1924" fmla="*/ 2284391 h 5314225"/>
              <a:gd name="connsiteX1925" fmla="*/ 5791712 w 6154543"/>
              <a:gd name="connsiteY1925" fmla="*/ 2241790 h 5314225"/>
              <a:gd name="connsiteX1926" fmla="*/ 5813425 w 6154543"/>
              <a:gd name="connsiteY1926" fmla="*/ 2248438 h 5314225"/>
              <a:gd name="connsiteX1927" fmla="*/ 5824567 w 6154543"/>
              <a:gd name="connsiteY1927" fmla="*/ 2187614 h 5314225"/>
              <a:gd name="connsiteX1928" fmla="*/ 5755429 w 6154543"/>
              <a:gd name="connsiteY1928" fmla="*/ 2253117 h 5314225"/>
              <a:gd name="connsiteX1929" fmla="*/ 5686005 w 6154543"/>
              <a:gd name="connsiteY1929" fmla="*/ 2384862 h 5314225"/>
              <a:gd name="connsiteX1930" fmla="*/ 5570870 w 6154543"/>
              <a:gd name="connsiteY1930" fmla="*/ 2612153 h 5314225"/>
              <a:gd name="connsiteX1931" fmla="*/ 5349743 w 6154543"/>
              <a:gd name="connsiteY1931" fmla="*/ 3209560 h 5314225"/>
              <a:gd name="connsiteX1932" fmla="*/ 5392312 w 6154543"/>
              <a:gd name="connsiteY1932" fmla="*/ 3227536 h 5314225"/>
              <a:gd name="connsiteX1933" fmla="*/ 5442594 w 6154543"/>
              <a:gd name="connsiteY1933" fmla="*/ 3203157 h 5314225"/>
              <a:gd name="connsiteX1934" fmla="*/ 5402311 w 6154543"/>
              <a:gd name="connsiteY1934" fmla="*/ 3204635 h 5314225"/>
              <a:gd name="connsiteX1935" fmla="*/ 5436023 w 6154543"/>
              <a:gd name="connsiteY1935" fmla="*/ 3174099 h 5314225"/>
              <a:gd name="connsiteX1936" fmla="*/ 5409453 w 6154543"/>
              <a:gd name="connsiteY1936" fmla="*/ 3162525 h 5314225"/>
              <a:gd name="connsiteX1937" fmla="*/ 5407168 w 6154543"/>
              <a:gd name="connsiteY1937" fmla="*/ 3176562 h 5314225"/>
              <a:gd name="connsiteX1938" fmla="*/ 5417167 w 6154543"/>
              <a:gd name="connsiteY1938" fmla="*/ 3087419 h 5314225"/>
              <a:gd name="connsiteX1939" fmla="*/ 5441165 w 6154543"/>
              <a:gd name="connsiteY1939" fmla="*/ 3113029 h 5314225"/>
              <a:gd name="connsiteX1940" fmla="*/ 5421167 w 6154543"/>
              <a:gd name="connsiteY1940" fmla="*/ 3130266 h 5314225"/>
              <a:gd name="connsiteX1941" fmla="*/ 5463449 w 6154543"/>
              <a:gd name="connsiteY1941" fmla="*/ 3053190 h 5314225"/>
              <a:gd name="connsiteX1942" fmla="*/ 5438594 w 6154543"/>
              <a:gd name="connsiteY1942" fmla="*/ 3065502 h 5314225"/>
              <a:gd name="connsiteX1943" fmla="*/ 5458021 w 6154543"/>
              <a:gd name="connsiteY1943" fmla="*/ 3052943 h 5314225"/>
              <a:gd name="connsiteX1944" fmla="*/ 5441737 w 6154543"/>
              <a:gd name="connsiteY1944" fmla="*/ 3046787 h 5314225"/>
              <a:gd name="connsiteX1945" fmla="*/ 5447736 w 6154543"/>
              <a:gd name="connsiteY1945" fmla="*/ 3014282 h 5314225"/>
              <a:gd name="connsiteX1946" fmla="*/ 5469163 w 6154543"/>
              <a:gd name="connsiteY1946" fmla="*/ 3053682 h 5314225"/>
              <a:gd name="connsiteX1947" fmla="*/ 5497447 w 6154543"/>
              <a:gd name="connsiteY1947" fmla="*/ 3022901 h 5314225"/>
              <a:gd name="connsiteX1948" fmla="*/ 5491733 w 6154543"/>
              <a:gd name="connsiteY1948" fmla="*/ 3055406 h 5314225"/>
              <a:gd name="connsiteX1949" fmla="*/ 5474877 w 6154543"/>
              <a:gd name="connsiteY1949" fmla="*/ 3054421 h 5314225"/>
              <a:gd name="connsiteX1950" fmla="*/ 5487448 w 6154543"/>
              <a:gd name="connsiteY1950" fmla="*/ 3078800 h 5314225"/>
              <a:gd name="connsiteX1951" fmla="*/ 5440594 w 6154543"/>
              <a:gd name="connsiteY1951" fmla="*/ 3212515 h 5314225"/>
              <a:gd name="connsiteX1952" fmla="*/ 5430880 w 6154543"/>
              <a:gd name="connsiteY1952" fmla="*/ 3363221 h 5314225"/>
              <a:gd name="connsiteX1953" fmla="*/ 5373742 w 6154543"/>
              <a:gd name="connsiteY1953" fmla="*/ 3363221 h 5314225"/>
              <a:gd name="connsiteX1954" fmla="*/ 5413167 w 6154543"/>
              <a:gd name="connsiteY1954" fmla="*/ 3366422 h 5314225"/>
              <a:gd name="connsiteX1955" fmla="*/ 5412025 w 6154543"/>
              <a:gd name="connsiteY1955" fmla="*/ 3470587 h 5314225"/>
              <a:gd name="connsiteX1956" fmla="*/ 5451450 w 6154543"/>
              <a:gd name="connsiteY1956" fmla="*/ 3473788 h 5314225"/>
              <a:gd name="connsiteX1957" fmla="*/ 5442594 w 6154543"/>
              <a:gd name="connsiteY1957" fmla="*/ 3492011 h 5314225"/>
              <a:gd name="connsiteX1958" fmla="*/ 5422310 w 6154543"/>
              <a:gd name="connsiteY1958" fmla="*/ 3476251 h 5314225"/>
              <a:gd name="connsiteX1959" fmla="*/ 5420595 w 6154543"/>
              <a:gd name="connsiteY1959" fmla="*/ 3518606 h 5314225"/>
              <a:gd name="connsiteX1960" fmla="*/ 5379455 w 6154543"/>
              <a:gd name="connsiteY1960" fmla="*/ 3491518 h 5314225"/>
              <a:gd name="connsiteX1961" fmla="*/ 5389740 w 6154543"/>
              <a:gd name="connsiteY1961" fmla="*/ 3530426 h 5314225"/>
              <a:gd name="connsiteX1962" fmla="*/ 5379170 w 6154543"/>
              <a:gd name="connsiteY1962" fmla="*/ 3557760 h 5314225"/>
              <a:gd name="connsiteX1963" fmla="*/ 5364028 w 6154543"/>
              <a:gd name="connsiteY1963" fmla="*/ 3547171 h 5314225"/>
              <a:gd name="connsiteX1964" fmla="*/ 5337173 w 6154543"/>
              <a:gd name="connsiteY1964" fmla="*/ 3568595 h 5314225"/>
              <a:gd name="connsiteX1965" fmla="*/ 5334601 w 6154543"/>
              <a:gd name="connsiteY1965" fmla="*/ 3582631 h 5314225"/>
              <a:gd name="connsiteX1966" fmla="*/ 5358314 w 6154543"/>
              <a:gd name="connsiteY1966" fmla="*/ 3641486 h 5314225"/>
              <a:gd name="connsiteX1967" fmla="*/ 5374884 w 6154543"/>
              <a:gd name="connsiteY1967" fmla="*/ 3614398 h 5314225"/>
              <a:gd name="connsiteX1968" fmla="*/ 5387455 w 6154543"/>
              <a:gd name="connsiteY1968" fmla="*/ 3639023 h 5314225"/>
              <a:gd name="connsiteX1969" fmla="*/ 5349458 w 6154543"/>
              <a:gd name="connsiteY1969" fmla="*/ 3659462 h 5314225"/>
              <a:gd name="connsiteX1970" fmla="*/ 5400311 w 6154543"/>
              <a:gd name="connsiteY1970" fmla="*/ 3663895 h 5314225"/>
              <a:gd name="connsiteX1971" fmla="*/ 5369742 w 6154543"/>
              <a:gd name="connsiteY1971" fmla="*/ 3675468 h 5314225"/>
              <a:gd name="connsiteX1972" fmla="*/ 5354886 w 6154543"/>
              <a:gd name="connsiteY1972" fmla="*/ 3726443 h 5314225"/>
              <a:gd name="connsiteX1973" fmla="*/ 5381455 w 6154543"/>
              <a:gd name="connsiteY1973" fmla="*/ 3705019 h 5314225"/>
              <a:gd name="connsiteX1974" fmla="*/ 5401454 w 6154543"/>
              <a:gd name="connsiteY1974" fmla="*/ 3720532 h 5314225"/>
              <a:gd name="connsiteX1975" fmla="*/ 5388598 w 6154543"/>
              <a:gd name="connsiteY1975" fmla="*/ 3729151 h 5314225"/>
              <a:gd name="connsiteX1976" fmla="*/ 5432023 w 6154543"/>
              <a:gd name="connsiteY1976" fmla="*/ 3742203 h 5314225"/>
              <a:gd name="connsiteX1977" fmla="*/ 5431452 w 6154543"/>
              <a:gd name="connsiteY1977" fmla="*/ 3713637 h 5314225"/>
              <a:gd name="connsiteX1978" fmla="*/ 5512875 w 6154543"/>
              <a:gd name="connsiteY1978" fmla="*/ 3739248 h 5314225"/>
              <a:gd name="connsiteX1979" fmla="*/ 5515160 w 6154543"/>
              <a:gd name="connsiteY1979" fmla="*/ 3758455 h 5314225"/>
              <a:gd name="connsiteX1980" fmla="*/ 5498304 w 6154543"/>
              <a:gd name="connsiteY1980" fmla="*/ 3756978 h 5314225"/>
              <a:gd name="connsiteX1981" fmla="*/ 5524874 w 6154543"/>
              <a:gd name="connsiteY1981" fmla="*/ 3768552 h 5314225"/>
              <a:gd name="connsiteX1982" fmla="*/ 5536873 w 6154543"/>
              <a:gd name="connsiteY1982" fmla="*/ 3798102 h 5314225"/>
              <a:gd name="connsiteX1983" fmla="*/ 5592297 w 6154543"/>
              <a:gd name="connsiteY1983" fmla="*/ 3807459 h 5314225"/>
              <a:gd name="connsiteX1984" fmla="*/ 5579727 w 6154543"/>
              <a:gd name="connsiteY1984" fmla="*/ 3815586 h 5314225"/>
              <a:gd name="connsiteX1985" fmla="*/ 5640580 w 6154543"/>
              <a:gd name="connsiteY1985" fmla="*/ 3825682 h 5314225"/>
              <a:gd name="connsiteX1986" fmla="*/ 5597726 w 6154543"/>
              <a:gd name="connsiteY1986" fmla="*/ 3840950 h 5314225"/>
              <a:gd name="connsiteX1987" fmla="*/ 5645151 w 6154543"/>
              <a:gd name="connsiteY1987" fmla="*/ 3863605 h 5314225"/>
              <a:gd name="connsiteX1988" fmla="*/ 5642294 w 6154543"/>
              <a:gd name="connsiteY1988" fmla="*/ 3816078 h 5314225"/>
              <a:gd name="connsiteX1989" fmla="*/ 5677720 w 6154543"/>
              <a:gd name="connsiteY1989" fmla="*/ 3809676 h 5314225"/>
              <a:gd name="connsiteX1990" fmla="*/ 5663435 w 6154543"/>
              <a:gd name="connsiteY1990" fmla="*/ 3827160 h 5314225"/>
              <a:gd name="connsiteX1991" fmla="*/ 5704290 w 6154543"/>
              <a:gd name="connsiteY1991" fmla="*/ 3854494 h 5314225"/>
              <a:gd name="connsiteX1992" fmla="*/ 5675149 w 6154543"/>
              <a:gd name="connsiteY1992" fmla="*/ 3856710 h 5314225"/>
              <a:gd name="connsiteX1993" fmla="*/ 5718574 w 6154543"/>
              <a:gd name="connsiteY1993" fmla="*/ 3903005 h 5314225"/>
              <a:gd name="connsiteX1994" fmla="*/ 5752572 w 6154543"/>
              <a:gd name="connsiteY1994" fmla="*/ 3905714 h 5314225"/>
              <a:gd name="connsiteX1995" fmla="*/ 5736859 w 6154543"/>
              <a:gd name="connsiteY1995" fmla="*/ 3928123 h 5314225"/>
              <a:gd name="connsiteX1996" fmla="*/ 5806282 w 6154543"/>
              <a:gd name="connsiteY1996" fmla="*/ 3924183 h 5314225"/>
              <a:gd name="connsiteX1997" fmla="*/ 5809425 w 6154543"/>
              <a:gd name="connsiteY1997" fmla="*/ 3938712 h 5314225"/>
              <a:gd name="connsiteX1998" fmla="*/ 5870849 w 6154543"/>
              <a:gd name="connsiteY1998" fmla="*/ 3948562 h 5314225"/>
              <a:gd name="connsiteX1999" fmla="*/ 5884277 w 6154543"/>
              <a:gd name="connsiteY1999" fmla="*/ 3968508 h 5314225"/>
              <a:gd name="connsiteX2000" fmla="*/ 5945701 w 6154543"/>
              <a:gd name="connsiteY2000" fmla="*/ 3978358 h 5314225"/>
              <a:gd name="connsiteX2001" fmla="*/ 6046837 w 6154543"/>
              <a:gd name="connsiteY2001" fmla="*/ 4052973 h 5314225"/>
              <a:gd name="connsiteX2002" fmla="*/ 5849136 w 6154543"/>
              <a:gd name="connsiteY2002" fmla="*/ 4036720 h 5314225"/>
              <a:gd name="connsiteX2003" fmla="*/ 5908275 w 6154543"/>
              <a:gd name="connsiteY2003" fmla="*/ 4188411 h 5314225"/>
              <a:gd name="connsiteX2004" fmla="*/ 6022838 w 6154543"/>
              <a:gd name="connsiteY2004" fmla="*/ 4316216 h 5314225"/>
              <a:gd name="connsiteX2005" fmla="*/ 6097404 w 6154543"/>
              <a:gd name="connsiteY2005" fmla="*/ 4412254 h 5314225"/>
              <a:gd name="connsiteX2006" fmla="*/ 5998840 w 6154543"/>
              <a:gd name="connsiteY2006" fmla="*/ 4385167 h 5314225"/>
              <a:gd name="connsiteX2007" fmla="*/ 6015981 w 6154543"/>
              <a:gd name="connsiteY2007" fmla="*/ 4386644 h 5314225"/>
              <a:gd name="connsiteX2008" fmla="*/ 5957414 w 6154543"/>
              <a:gd name="connsiteY2008" fmla="*/ 4329760 h 5314225"/>
              <a:gd name="connsiteX2009" fmla="*/ 5975699 w 6154543"/>
              <a:gd name="connsiteY2009" fmla="*/ 4354878 h 5314225"/>
              <a:gd name="connsiteX2010" fmla="*/ 5838851 w 6154543"/>
              <a:gd name="connsiteY2010" fmla="*/ 4286912 h 5314225"/>
              <a:gd name="connsiteX2011" fmla="*/ 5894562 w 6154543"/>
              <a:gd name="connsiteY2011" fmla="*/ 4329514 h 5314225"/>
              <a:gd name="connsiteX2012" fmla="*/ 6023409 w 6154543"/>
              <a:gd name="connsiteY2012" fmla="*/ 4472586 h 5314225"/>
              <a:gd name="connsiteX2013" fmla="*/ 5897133 w 6154543"/>
              <a:gd name="connsiteY2013" fmla="*/ 4410038 h 5314225"/>
              <a:gd name="connsiteX2014" fmla="*/ 5967127 w 6154543"/>
              <a:gd name="connsiteY2014" fmla="*/ 4467907 h 5314225"/>
              <a:gd name="connsiteX2015" fmla="*/ 5891990 w 6154543"/>
              <a:gd name="connsiteY2015" fmla="*/ 4471355 h 5314225"/>
              <a:gd name="connsiteX2016" fmla="*/ 5575156 w 6154543"/>
              <a:gd name="connsiteY2016" fmla="*/ 4450177 h 5314225"/>
              <a:gd name="connsiteX2017" fmla="*/ 5378884 w 6154543"/>
              <a:gd name="connsiteY2017" fmla="*/ 4457565 h 5314225"/>
              <a:gd name="connsiteX2018" fmla="*/ 5222038 w 6154543"/>
              <a:gd name="connsiteY2018" fmla="*/ 4501644 h 5314225"/>
              <a:gd name="connsiteX2019" fmla="*/ 5214610 w 6154543"/>
              <a:gd name="connsiteY2019" fmla="*/ 4510509 h 5314225"/>
              <a:gd name="connsiteX2020" fmla="*/ 5055764 w 6154543"/>
              <a:gd name="connsiteY2020" fmla="*/ 4502383 h 5314225"/>
              <a:gd name="connsiteX2021" fmla="*/ 4994340 w 6154543"/>
              <a:gd name="connsiteY2021" fmla="*/ 4492533 h 5314225"/>
              <a:gd name="connsiteX2022" fmla="*/ 5006053 w 6154543"/>
              <a:gd name="connsiteY2022" fmla="*/ 4460274 h 5314225"/>
              <a:gd name="connsiteX2023" fmla="*/ 4971199 w 6154543"/>
              <a:gd name="connsiteY2023" fmla="*/ 4461997 h 5314225"/>
              <a:gd name="connsiteX2024" fmla="*/ 4957771 w 6154543"/>
              <a:gd name="connsiteY2024" fmla="*/ 4442051 h 5314225"/>
              <a:gd name="connsiteX2025" fmla="*/ 4870349 w 6154543"/>
              <a:gd name="connsiteY2025" fmla="*/ 4449192 h 5314225"/>
              <a:gd name="connsiteX2026" fmla="*/ 4844636 w 6154543"/>
              <a:gd name="connsiteY2026" fmla="*/ 4465937 h 5314225"/>
              <a:gd name="connsiteX2027" fmla="*/ 4859778 w 6154543"/>
              <a:gd name="connsiteY2027" fmla="*/ 4476772 h 5314225"/>
              <a:gd name="connsiteX2028" fmla="*/ 4891490 w 6154543"/>
              <a:gd name="connsiteY2028" fmla="*/ 4460520 h 5314225"/>
              <a:gd name="connsiteX2029" fmla="*/ 4900061 w 6154543"/>
              <a:gd name="connsiteY2029" fmla="*/ 4475295 h 5314225"/>
              <a:gd name="connsiteX2030" fmla="*/ 4858064 w 6154543"/>
              <a:gd name="connsiteY2030" fmla="*/ 4486130 h 5314225"/>
              <a:gd name="connsiteX2031" fmla="*/ 4886348 w 6154543"/>
              <a:gd name="connsiteY2031" fmla="*/ 4488346 h 5314225"/>
              <a:gd name="connsiteX2032" fmla="*/ 4903775 w 6154543"/>
              <a:gd name="connsiteY2032" fmla="*/ 4518389 h 5314225"/>
              <a:gd name="connsiteX2033" fmla="*/ 4794926 w 6154543"/>
              <a:gd name="connsiteY2033" fmla="*/ 4518882 h 5314225"/>
              <a:gd name="connsiteX2034" fmla="*/ 4820067 w 6154543"/>
              <a:gd name="connsiteY2034" fmla="*/ 4506569 h 5314225"/>
              <a:gd name="connsiteX2035" fmla="*/ 4792069 w 6154543"/>
              <a:gd name="connsiteY2035" fmla="*/ 4504353 h 5314225"/>
              <a:gd name="connsiteX2036" fmla="*/ 4795211 w 6154543"/>
              <a:gd name="connsiteY2036" fmla="*/ 4485638 h 5314225"/>
              <a:gd name="connsiteX2037" fmla="*/ 4723216 w 6154543"/>
              <a:gd name="connsiteY2037" fmla="*/ 4470370 h 5314225"/>
              <a:gd name="connsiteX2038" fmla="*/ 4633508 w 6154543"/>
              <a:gd name="connsiteY2038" fmla="*/ 4491301 h 5314225"/>
              <a:gd name="connsiteX2039" fmla="*/ 4562942 w 6154543"/>
              <a:gd name="connsiteY2039" fmla="*/ 4438111 h 5314225"/>
              <a:gd name="connsiteX2040" fmla="*/ 4302103 w 6154543"/>
              <a:gd name="connsiteY2040" fmla="*/ 4199000 h 5314225"/>
              <a:gd name="connsiteX2041" fmla="*/ 4278105 w 6154543"/>
              <a:gd name="connsiteY2041" fmla="*/ 4173390 h 5314225"/>
              <a:gd name="connsiteX2042" fmla="*/ 4244965 w 6154543"/>
              <a:gd name="connsiteY2042" fmla="*/ 4038198 h 5314225"/>
              <a:gd name="connsiteX2043" fmla="*/ 4199825 w 6154543"/>
              <a:gd name="connsiteY2043" fmla="*/ 4034258 h 5314225"/>
              <a:gd name="connsiteX2044" fmla="*/ 4198396 w 6154543"/>
              <a:gd name="connsiteY2044" fmla="*/ 4010617 h 5314225"/>
              <a:gd name="connsiteX2045" fmla="*/ 4144114 w 6154543"/>
              <a:gd name="connsiteY2045" fmla="*/ 4025146 h 5314225"/>
              <a:gd name="connsiteX2046" fmla="*/ 4215252 w 6154543"/>
              <a:gd name="connsiteY2046" fmla="*/ 4045093 h 5314225"/>
              <a:gd name="connsiteX2047" fmla="*/ 4212681 w 6154543"/>
              <a:gd name="connsiteY2047" fmla="*/ 4059129 h 5314225"/>
              <a:gd name="connsiteX2048" fmla="*/ 4171255 w 6154543"/>
              <a:gd name="connsiteY2048" fmla="*/ 4065285 h 5314225"/>
              <a:gd name="connsiteX2049" fmla="*/ 4196397 w 6154543"/>
              <a:gd name="connsiteY2049" fmla="*/ 4052973 h 5314225"/>
              <a:gd name="connsiteX2050" fmla="*/ 4110117 w 6154543"/>
              <a:gd name="connsiteY2050" fmla="*/ 4022191 h 5314225"/>
              <a:gd name="connsiteX2051" fmla="*/ 3989840 w 6154543"/>
              <a:gd name="connsiteY2051" fmla="*/ 3927138 h 5314225"/>
              <a:gd name="connsiteX2052" fmla="*/ 3995554 w 6154543"/>
              <a:gd name="connsiteY2052" fmla="*/ 3927877 h 5314225"/>
              <a:gd name="connsiteX2053" fmla="*/ 3970413 w 6154543"/>
              <a:gd name="connsiteY2053" fmla="*/ 3906699 h 5314225"/>
              <a:gd name="connsiteX2054" fmla="*/ 3953271 w 6154543"/>
              <a:gd name="connsiteY2054" fmla="*/ 3843658 h 5314225"/>
              <a:gd name="connsiteX2055" fmla="*/ 3925844 w 6154543"/>
              <a:gd name="connsiteY2055" fmla="*/ 3836763 h 5314225"/>
              <a:gd name="connsiteX2056" fmla="*/ 3934701 w 6154543"/>
              <a:gd name="connsiteY2056" fmla="*/ 3818541 h 5314225"/>
              <a:gd name="connsiteX2057" fmla="*/ 3970984 w 6154543"/>
              <a:gd name="connsiteY2057" fmla="*/ 3840457 h 5314225"/>
              <a:gd name="connsiteX2058" fmla="*/ 4075262 w 6154543"/>
              <a:gd name="connsiteY2058" fmla="*/ 3929354 h 5314225"/>
              <a:gd name="connsiteX2059" fmla="*/ 4039836 w 6154543"/>
              <a:gd name="connsiteY2059" fmla="*/ 3902759 h 5314225"/>
              <a:gd name="connsiteX2060" fmla="*/ 3907846 w 6154543"/>
              <a:gd name="connsiteY2060" fmla="*/ 3745158 h 5314225"/>
              <a:gd name="connsiteX2061" fmla="*/ 3877276 w 6154543"/>
              <a:gd name="connsiteY2061" fmla="*/ 3690736 h 5314225"/>
              <a:gd name="connsiteX2062" fmla="*/ 3841565 w 6154543"/>
              <a:gd name="connsiteY2062" fmla="*/ 3635822 h 5314225"/>
              <a:gd name="connsiteX2063" fmla="*/ 3757856 w 6154543"/>
              <a:gd name="connsiteY2063" fmla="*/ 3429709 h 5314225"/>
              <a:gd name="connsiteX2064" fmla="*/ 3714145 w 6154543"/>
              <a:gd name="connsiteY2064" fmla="*/ 3288853 h 5314225"/>
              <a:gd name="connsiteX2065" fmla="*/ 3685861 w 6154543"/>
              <a:gd name="connsiteY2065" fmla="*/ 3286636 h 5314225"/>
              <a:gd name="connsiteX2066" fmla="*/ 3700717 w 6154543"/>
              <a:gd name="connsiteY2066" fmla="*/ 3268906 h 5314225"/>
              <a:gd name="connsiteX2067" fmla="*/ 3660435 w 6154543"/>
              <a:gd name="connsiteY2067" fmla="*/ 3204142 h 5314225"/>
              <a:gd name="connsiteX2068" fmla="*/ 3675291 w 6154543"/>
              <a:gd name="connsiteY2068" fmla="*/ 3153414 h 5314225"/>
              <a:gd name="connsiteX2069" fmla="*/ 3700146 w 6154543"/>
              <a:gd name="connsiteY2069" fmla="*/ 3207343 h 5314225"/>
              <a:gd name="connsiteX2070" fmla="*/ 3685576 w 6154543"/>
              <a:gd name="connsiteY2070" fmla="*/ 3225073 h 5314225"/>
              <a:gd name="connsiteX2071" fmla="*/ 3726430 w 6154543"/>
              <a:gd name="connsiteY2071" fmla="*/ 3252161 h 5314225"/>
              <a:gd name="connsiteX2072" fmla="*/ 3716716 w 6154543"/>
              <a:gd name="connsiteY2072" fmla="*/ 3275063 h 5314225"/>
              <a:gd name="connsiteX2073" fmla="*/ 3731858 w 6154543"/>
              <a:gd name="connsiteY2073" fmla="*/ 3285651 h 5314225"/>
              <a:gd name="connsiteX2074" fmla="*/ 3751000 w 6154543"/>
              <a:gd name="connsiteY2074" fmla="*/ 3339334 h 5314225"/>
              <a:gd name="connsiteX2075" fmla="*/ 3698432 w 6154543"/>
              <a:gd name="connsiteY2075" fmla="*/ 3088896 h 5314225"/>
              <a:gd name="connsiteX2076" fmla="*/ 3696718 w 6154543"/>
              <a:gd name="connsiteY2076" fmla="*/ 3007387 h 5314225"/>
              <a:gd name="connsiteX2077" fmla="*/ 3675291 w 6154543"/>
              <a:gd name="connsiteY2077" fmla="*/ 3027579 h 5314225"/>
              <a:gd name="connsiteX2078" fmla="*/ 3668720 w 6154543"/>
              <a:gd name="connsiteY2078" fmla="*/ 3066733 h 5314225"/>
              <a:gd name="connsiteX2079" fmla="*/ 3674148 w 6154543"/>
              <a:gd name="connsiteY2079" fmla="*/ 3063778 h 5314225"/>
              <a:gd name="connsiteX2080" fmla="*/ 3665291 w 6154543"/>
              <a:gd name="connsiteY2080" fmla="*/ 3078800 h 5314225"/>
              <a:gd name="connsiteX2081" fmla="*/ 3676433 w 6154543"/>
              <a:gd name="connsiteY2081" fmla="*/ 3115738 h 5314225"/>
              <a:gd name="connsiteX2082" fmla="*/ 3677862 w 6154543"/>
              <a:gd name="connsiteY2082" fmla="*/ 3139132 h 5314225"/>
              <a:gd name="connsiteX2083" fmla="*/ 3643579 w 6154543"/>
              <a:gd name="connsiteY2083" fmla="*/ 3074860 h 5314225"/>
              <a:gd name="connsiteX2084" fmla="*/ 3647864 w 6154543"/>
              <a:gd name="connsiteY2084" fmla="*/ 3064517 h 5314225"/>
              <a:gd name="connsiteX2085" fmla="*/ 3627294 w 6154543"/>
              <a:gd name="connsiteY2085" fmla="*/ 3093821 h 5314225"/>
              <a:gd name="connsiteX2086" fmla="*/ 3623866 w 6154543"/>
              <a:gd name="connsiteY2086" fmla="*/ 3105395 h 5314225"/>
              <a:gd name="connsiteX2087" fmla="*/ 3579583 w 6154543"/>
              <a:gd name="connsiteY2087" fmla="*/ 3149967 h 5314225"/>
              <a:gd name="connsiteX2088" fmla="*/ 3582440 w 6154543"/>
              <a:gd name="connsiteY2088" fmla="*/ 3164249 h 5314225"/>
              <a:gd name="connsiteX2089" fmla="*/ 3564727 w 6154543"/>
              <a:gd name="connsiteY2089" fmla="*/ 3182226 h 5314225"/>
              <a:gd name="connsiteX2090" fmla="*/ 3274462 w 6154543"/>
              <a:gd name="connsiteY2090" fmla="*/ 3490287 h 5314225"/>
              <a:gd name="connsiteX2091" fmla="*/ 3256749 w 6154543"/>
              <a:gd name="connsiteY2091" fmla="*/ 3508017 h 5314225"/>
              <a:gd name="connsiteX2092" fmla="*/ 3262749 w 6154543"/>
              <a:gd name="connsiteY2092" fmla="*/ 3510972 h 5314225"/>
              <a:gd name="connsiteX2093" fmla="*/ 3232751 w 6154543"/>
              <a:gd name="connsiteY2093" fmla="*/ 3549141 h 5314225"/>
              <a:gd name="connsiteX2094" fmla="*/ 3105617 w 6154543"/>
              <a:gd name="connsiteY2094" fmla="*/ 3685318 h 5314225"/>
              <a:gd name="connsiteX2095" fmla="*/ 3052192 w 6154543"/>
              <a:gd name="connsiteY2095" fmla="*/ 3739001 h 5314225"/>
              <a:gd name="connsiteX2096" fmla="*/ 3031622 w 6154543"/>
              <a:gd name="connsiteY2096" fmla="*/ 3768305 h 5314225"/>
              <a:gd name="connsiteX2097" fmla="*/ 2999053 w 6154543"/>
              <a:gd name="connsiteY2097" fmla="*/ 3792192 h 5314225"/>
              <a:gd name="connsiteX2098" fmla="*/ 2996196 w 6154543"/>
              <a:gd name="connsiteY2098" fmla="*/ 3803766 h 5314225"/>
              <a:gd name="connsiteX2099" fmla="*/ 2933915 w 6154543"/>
              <a:gd name="connsiteY2099" fmla="*/ 3866314 h 5314225"/>
              <a:gd name="connsiteX2100" fmla="*/ 2922202 w 6154543"/>
              <a:gd name="connsiteY2100" fmla="*/ 3886753 h 5314225"/>
              <a:gd name="connsiteX2101" fmla="*/ 2907345 w 6154543"/>
              <a:gd name="connsiteY2101" fmla="*/ 3892909 h 5314225"/>
              <a:gd name="connsiteX2102" fmla="*/ 2904203 w 6154543"/>
              <a:gd name="connsiteY2102" fmla="*/ 3904483 h 5314225"/>
              <a:gd name="connsiteX2103" fmla="*/ 2785640 w 6154543"/>
              <a:gd name="connsiteY2103" fmla="*/ 4032041 h 5314225"/>
              <a:gd name="connsiteX2104" fmla="*/ 2729929 w 6154543"/>
              <a:gd name="connsiteY2104" fmla="*/ 4070949 h 5314225"/>
              <a:gd name="connsiteX2105" fmla="*/ 2653363 w 6154543"/>
              <a:gd name="connsiteY2105" fmla="*/ 4139653 h 5314225"/>
              <a:gd name="connsiteX2106" fmla="*/ 2624223 w 6154543"/>
              <a:gd name="connsiteY2106" fmla="*/ 4125617 h 5314225"/>
              <a:gd name="connsiteX2107" fmla="*/ 2665648 w 6154543"/>
              <a:gd name="connsiteY2107" fmla="*/ 4092865 h 5314225"/>
              <a:gd name="connsiteX2108" fmla="*/ 2663077 w 6154543"/>
              <a:gd name="connsiteY2108" fmla="*/ 4052480 h 5314225"/>
              <a:gd name="connsiteX2109" fmla="*/ 2568798 w 6154543"/>
              <a:gd name="connsiteY2109" fmla="*/ 4138668 h 5314225"/>
              <a:gd name="connsiteX2110" fmla="*/ 2535943 w 6154543"/>
              <a:gd name="connsiteY2110" fmla="*/ 4188658 h 5314225"/>
              <a:gd name="connsiteX2111" fmla="*/ 2560227 w 6154543"/>
              <a:gd name="connsiteY2111" fmla="*/ 4121677 h 5314225"/>
              <a:gd name="connsiteX2112" fmla="*/ 2504231 w 6154543"/>
              <a:gd name="connsiteY2112" fmla="*/ 4160831 h 5314225"/>
              <a:gd name="connsiteX2113" fmla="*/ 2503660 w 6154543"/>
              <a:gd name="connsiteY2113" fmla="*/ 4186688 h 5314225"/>
              <a:gd name="connsiteX2114" fmla="*/ 2527372 w 6154543"/>
              <a:gd name="connsiteY2114" fmla="*/ 4171666 h 5314225"/>
              <a:gd name="connsiteX2115" fmla="*/ 2465663 w 6154543"/>
              <a:gd name="connsiteY2115" fmla="*/ 4207865 h 5314225"/>
              <a:gd name="connsiteX2116" fmla="*/ 2448521 w 6154543"/>
              <a:gd name="connsiteY2116" fmla="*/ 4199739 h 5314225"/>
              <a:gd name="connsiteX2117" fmla="*/ 2410238 w 6154543"/>
              <a:gd name="connsiteY2117" fmla="*/ 4220917 h 5314225"/>
              <a:gd name="connsiteX2118" fmla="*/ 2407381 w 6154543"/>
              <a:gd name="connsiteY2118" fmla="*/ 4206388 h 5314225"/>
              <a:gd name="connsiteX2119" fmla="*/ 2392811 w 6154543"/>
              <a:gd name="connsiteY2119" fmla="*/ 4212790 h 5314225"/>
              <a:gd name="connsiteX2120" fmla="*/ 2359956 w 6154543"/>
              <a:gd name="connsiteY2120" fmla="*/ 4262779 h 5314225"/>
              <a:gd name="connsiteX2121" fmla="*/ 2401095 w 6154543"/>
              <a:gd name="connsiteY2121" fmla="*/ 4229782 h 5314225"/>
              <a:gd name="connsiteX2122" fmla="*/ 2395096 w 6154543"/>
              <a:gd name="connsiteY2122" fmla="*/ 4253176 h 5314225"/>
              <a:gd name="connsiteX2123" fmla="*/ 2341957 w 6154543"/>
              <a:gd name="connsiteY2123" fmla="*/ 4306612 h 5314225"/>
              <a:gd name="connsiteX2124" fmla="*/ 2327386 w 6154543"/>
              <a:gd name="connsiteY2124" fmla="*/ 4286912 h 5314225"/>
              <a:gd name="connsiteX2125" fmla="*/ 2288818 w 6154543"/>
              <a:gd name="connsiteY2125" fmla="*/ 4333700 h 5314225"/>
              <a:gd name="connsiteX2126" fmla="*/ 2253392 w 6154543"/>
              <a:gd name="connsiteY2126" fmla="*/ 4369653 h 5314225"/>
              <a:gd name="connsiteX2127" fmla="*/ 2211966 w 6154543"/>
              <a:gd name="connsiteY2127" fmla="*/ 4402404 h 5314225"/>
              <a:gd name="connsiteX2128" fmla="*/ 2259391 w 6154543"/>
              <a:gd name="connsiteY2128" fmla="*/ 4346259 h 5314225"/>
              <a:gd name="connsiteX2129" fmla="*/ 2339957 w 6154543"/>
              <a:gd name="connsiteY2129" fmla="*/ 4240124 h 5314225"/>
              <a:gd name="connsiteX2130" fmla="*/ 2212537 w 6154543"/>
              <a:gd name="connsiteY2130" fmla="*/ 4376302 h 5314225"/>
              <a:gd name="connsiteX2131" fmla="*/ 2245107 w 6154543"/>
              <a:gd name="connsiteY2131" fmla="*/ 4326559 h 5314225"/>
              <a:gd name="connsiteX2132" fmla="*/ 2242536 w 6154543"/>
              <a:gd name="connsiteY2132" fmla="*/ 4312030 h 5314225"/>
              <a:gd name="connsiteX2133" fmla="*/ 2260248 w 6154543"/>
              <a:gd name="connsiteY2133" fmla="*/ 4294053 h 5314225"/>
              <a:gd name="connsiteX2134" fmla="*/ 2254535 w 6154543"/>
              <a:gd name="connsiteY2134" fmla="*/ 4291345 h 5314225"/>
              <a:gd name="connsiteX2135" fmla="*/ 2284247 w 6154543"/>
              <a:gd name="connsiteY2135" fmla="*/ 4253176 h 5314225"/>
              <a:gd name="connsiteX2136" fmla="*/ 2171683 w 6154543"/>
              <a:gd name="connsiteY2136" fmla="*/ 4383197 h 5314225"/>
              <a:gd name="connsiteX2137" fmla="*/ 2094832 w 6154543"/>
              <a:gd name="connsiteY2137" fmla="*/ 4451655 h 5314225"/>
              <a:gd name="connsiteX2138" fmla="*/ 2041693 w 6154543"/>
              <a:gd name="connsiteY2138" fmla="*/ 4505091 h 5314225"/>
              <a:gd name="connsiteX2139" fmla="*/ 1970555 w 6154543"/>
              <a:gd name="connsiteY2139" fmla="*/ 4576258 h 5314225"/>
              <a:gd name="connsiteX2140" fmla="*/ 1920273 w 6154543"/>
              <a:gd name="connsiteY2140" fmla="*/ 4644224 h 5314225"/>
              <a:gd name="connsiteX2141" fmla="*/ 1920558 w 6154543"/>
              <a:gd name="connsiteY2141" fmla="*/ 4618121 h 5314225"/>
              <a:gd name="connsiteX2142" fmla="*/ 1935414 w 6154543"/>
              <a:gd name="connsiteY2142" fmla="*/ 4585862 h 5314225"/>
              <a:gd name="connsiteX2143" fmla="*/ 1861991 w 6154543"/>
              <a:gd name="connsiteY2143" fmla="*/ 4642746 h 5314225"/>
              <a:gd name="connsiteX2144" fmla="*/ 1882561 w 6154543"/>
              <a:gd name="connsiteY2144" fmla="*/ 4613196 h 5314225"/>
              <a:gd name="connsiteX2145" fmla="*/ 1932843 w 6154543"/>
              <a:gd name="connsiteY2145" fmla="*/ 4571579 h 5314225"/>
              <a:gd name="connsiteX2146" fmla="*/ 1997981 w 6154543"/>
              <a:gd name="connsiteY2146" fmla="*/ 4497458 h 5314225"/>
              <a:gd name="connsiteX2147" fmla="*/ 1862277 w 6154543"/>
              <a:gd name="connsiteY2147" fmla="*/ 4616890 h 5314225"/>
              <a:gd name="connsiteX2148" fmla="*/ 1790853 w 6154543"/>
              <a:gd name="connsiteY2148" fmla="*/ 4713913 h 5314225"/>
              <a:gd name="connsiteX2149" fmla="*/ 1696289 w 6154543"/>
              <a:gd name="connsiteY2149" fmla="*/ 4800101 h 5314225"/>
              <a:gd name="connsiteX2150" fmla="*/ 1681718 w 6154543"/>
              <a:gd name="connsiteY2150" fmla="*/ 4806504 h 5314225"/>
              <a:gd name="connsiteX2151" fmla="*/ 1628579 w 6154543"/>
              <a:gd name="connsiteY2151" fmla="*/ 4859941 h 5314225"/>
              <a:gd name="connsiteX2152" fmla="*/ 1595724 w 6154543"/>
              <a:gd name="connsiteY2152" fmla="*/ 4909683 h 5314225"/>
              <a:gd name="connsiteX2153" fmla="*/ 1605152 w 6154543"/>
              <a:gd name="connsiteY2153" fmla="*/ 4874716 h 5314225"/>
              <a:gd name="connsiteX2154" fmla="*/ 1666862 w 6154543"/>
              <a:gd name="connsiteY2154" fmla="*/ 4812414 h 5314225"/>
              <a:gd name="connsiteX2155" fmla="*/ 1664291 w 6154543"/>
              <a:gd name="connsiteY2155" fmla="*/ 4798131 h 5314225"/>
              <a:gd name="connsiteX2156" fmla="*/ 1676290 w 6154543"/>
              <a:gd name="connsiteY2156" fmla="*/ 4777692 h 5314225"/>
              <a:gd name="connsiteX2157" fmla="*/ 1714573 w 6154543"/>
              <a:gd name="connsiteY2157" fmla="*/ 4756515 h 5314225"/>
              <a:gd name="connsiteX2158" fmla="*/ 1750285 w 6154543"/>
              <a:gd name="connsiteY2158" fmla="*/ 4694705 h 5314225"/>
              <a:gd name="connsiteX2159" fmla="*/ 1797995 w 6154543"/>
              <a:gd name="connsiteY2159" fmla="*/ 4638560 h 5314225"/>
              <a:gd name="connsiteX2160" fmla="*/ 1691432 w 6154543"/>
              <a:gd name="connsiteY2160" fmla="*/ 4745433 h 5314225"/>
              <a:gd name="connsiteX2161" fmla="*/ 1653149 w 6154543"/>
              <a:gd name="connsiteY2161" fmla="*/ 4766611 h 5314225"/>
              <a:gd name="connsiteX2162" fmla="*/ 1614866 w 6154543"/>
              <a:gd name="connsiteY2162" fmla="*/ 4788035 h 5314225"/>
              <a:gd name="connsiteX2163" fmla="*/ 1482018 w 6154543"/>
              <a:gd name="connsiteY2163" fmla="*/ 4921504 h 5314225"/>
              <a:gd name="connsiteX2164" fmla="*/ 1440878 w 6154543"/>
              <a:gd name="connsiteY2164" fmla="*/ 4928152 h 5314225"/>
              <a:gd name="connsiteX2165" fmla="*/ 1393453 w 6154543"/>
              <a:gd name="connsiteY2165" fmla="*/ 4984544 h 5314225"/>
              <a:gd name="connsiteX2166" fmla="*/ 1402595 w 6154543"/>
              <a:gd name="connsiteY2166" fmla="*/ 4949330 h 5314225"/>
              <a:gd name="connsiteX2167" fmla="*/ 1353170 w 6154543"/>
              <a:gd name="connsiteY2167" fmla="*/ 4965336 h 5314225"/>
              <a:gd name="connsiteX2168" fmla="*/ 1296603 w 6154543"/>
              <a:gd name="connsiteY2168" fmla="*/ 5030347 h 5314225"/>
              <a:gd name="connsiteX2169" fmla="*/ 1223465 w 6154543"/>
              <a:gd name="connsiteY2169" fmla="*/ 5061128 h 5314225"/>
              <a:gd name="connsiteX2170" fmla="*/ 1276890 w 6154543"/>
              <a:gd name="connsiteY2170" fmla="*/ 4981835 h 5314225"/>
              <a:gd name="connsiteX2171" fmla="*/ 1208895 w 6154543"/>
              <a:gd name="connsiteY2171" fmla="*/ 5041182 h 5314225"/>
              <a:gd name="connsiteX2172" fmla="*/ 1126900 w 6154543"/>
              <a:gd name="connsiteY2172" fmla="*/ 5080829 h 5314225"/>
              <a:gd name="connsiteX2173" fmla="*/ 1106331 w 6154543"/>
              <a:gd name="connsiteY2173" fmla="*/ 5110379 h 5314225"/>
              <a:gd name="connsiteX2174" fmla="*/ 1041764 w 6154543"/>
              <a:gd name="connsiteY2174" fmla="*/ 5132295 h 5314225"/>
              <a:gd name="connsiteX2175" fmla="*/ 1133471 w 6154543"/>
              <a:gd name="connsiteY2175" fmla="*/ 5031578 h 5314225"/>
              <a:gd name="connsiteX2176" fmla="*/ 965483 w 6154543"/>
              <a:gd name="connsiteY2176" fmla="*/ 5148794 h 5314225"/>
              <a:gd name="connsiteX2177" fmla="*/ 1022337 w 6154543"/>
              <a:gd name="connsiteY2177" fmla="*/ 5057681 h 5314225"/>
              <a:gd name="connsiteX2178" fmla="*/ 930343 w 6154543"/>
              <a:gd name="connsiteY2178" fmla="*/ 5158398 h 5314225"/>
              <a:gd name="connsiteX2179" fmla="*/ 952056 w 6154543"/>
              <a:gd name="connsiteY2179" fmla="*/ 5076642 h 5314225"/>
              <a:gd name="connsiteX2180" fmla="*/ 961198 w 6154543"/>
              <a:gd name="connsiteY2180" fmla="*/ 5041921 h 5314225"/>
              <a:gd name="connsiteX2181" fmla="*/ 937771 w 6154543"/>
              <a:gd name="connsiteY2181" fmla="*/ 5056942 h 5314225"/>
              <a:gd name="connsiteX2182" fmla="*/ 935200 w 6154543"/>
              <a:gd name="connsiteY2182" fmla="*/ 5016557 h 5314225"/>
              <a:gd name="connsiteX2183" fmla="*/ 867776 w 6154543"/>
              <a:gd name="connsiteY2183" fmla="*/ 5050293 h 5314225"/>
              <a:gd name="connsiteX2184" fmla="*/ 829493 w 6154543"/>
              <a:gd name="connsiteY2184" fmla="*/ 5097327 h 5314225"/>
              <a:gd name="connsiteX2185" fmla="*/ 761784 w 6154543"/>
              <a:gd name="connsiteY2185" fmla="*/ 5130818 h 5314225"/>
              <a:gd name="connsiteX2186" fmla="*/ 758355 w 6154543"/>
              <a:gd name="connsiteY2186" fmla="*/ 5168741 h 5314225"/>
              <a:gd name="connsiteX2187" fmla="*/ 711216 w 6154543"/>
              <a:gd name="connsiteY2187" fmla="*/ 5198537 h 5314225"/>
              <a:gd name="connsiteX2188" fmla="*/ 687217 w 6154543"/>
              <a:gd name="connsiteY2188" fmla="*/ 5239661 h 5314225"/>
              <a:gd name="connsiteX2189" fmla="*/ 678075 w 6154543"/>
              <a:gd name="connsiteY2189" fmla="*/ 5274875 h 5314225"/>
              <a:gd name="connsiteX2190" fmla="*/ 602081 w 6154543"/>
              <a:gd name="connsiteY2190" fmla="*/ 5291128 h 5314225"/>
              <a:gd name="connsiteX2191" fmla="*/ 620079 w 6154543"/>
              <a:gd name="connsiteY2191" fmla="*/ 5247541 h 5314225"/>
              <a:gd name="connsiteX2192" fmla="*/ 724072 w 6154543"/>
              <a:gd name="connsiteY2192" fmla="*/ 5126139 h 5314225"/>
              <a:gd name="connsiteX2193" fmla="*/ 647506 w 6154543"/>
              <a:gd name="connsiteY2193" fmla="*/ 5168494 h 5314225"/>
              <a:gd name="connsiteX2194" fmla="*/ 727786 w 6154543"/>
              <a:gd name="connsiteY2194" fmla="*/ 5062360 h 5314225"/>
              <a:gd name="connsiteX2195" fmla="*/ 783211 w 6154543"/>
              <a:gd name="connsiteY2195" fmla="*/ 5049555 h 5314225"/>
              <a:gd name="connsiteX2196" fmla="*/ 836921 w 6154543"/>
              <a:gd name="connsiteY2196" fmla="*/ 4970015 h 5314225"/>
              <a:gd name="connsiteX2197" fmla="*/ 807495 w 6154543"/>
              <a:gd name="connsiteY2197" fmla="*/ 4982328 h 5314225"/>
              <a:gd name="connsiteX2198" fmla="*/ 869776 w 6154543"/>
              <a:gd name="connsiteY2198" fmla="*/ 4920026 h 5314225"/>
              <a:gd name="connsiteX2199" fmla="*/ 887775 w 6154543"/>
              <a:gd name="connsiteY2199" fmla="*/ 4876193 h 5314225"/>
              <a:gd name="connsiteX2200" fmla="*/ 873490 w 6154543"/>
              <a:gd name="connsiteY2200" fmla="*/ 4856247 h 5314225"/>
              <a:gd name="connsiteX2201" fmla="*/ 794067 w 6154543"/>
              <a:gd name="connsiteY2201" fmla="*/ 4910422 h 5314225"/>
              <a:gd name="connsiteX2202" fmla="*/ 749499 w 6154543"/>
              <a:gd name="connsiteY2202" fmla="*/ 4954994 h 5314225"/>
              <a:gd name="connsiteX2203" fmla="*/ 722929 w 6154543"/>
              <a:gd name="connsiteY2203" fmla="*/ 4981835 h 5314225"/>
              <a:gd name="connsiteX2204" fmla="*/ 726072 w 6154543"/>
              <a:gd name="connsiteY2204" fmla="*/ 4970015 h 5314225"/>
              <a:gd name="connsiteX2205" fmla="*/ 752641 w 6154543"/>
              <a:gd name="connsiteY2205" fmla="*/ 4943420 h 5314225"/>
              <a:gd name="connsiteX2206" fmla="*/ 735785 w 6154543"/>
              <a:gd name="connsiteY2206" fmla="*/ 4909191 h 5314225"/>
              <a:gd name="connsiteX2207" fmla="*/ 708644 w 6154543"/>
              <a:gd name="connsiteY2207" fmla="*/ 4961889 h 5314225"/>
              <a:gd name="connsiteX2208" fmla="*/ 674075 w 6154543"/>
              <a:gd name="connsiteY2208" fmla="*/ 4945390 h 5314225"/>
              <a:gd name="connsiteX2209" fmla="*/ 715787 w 6154543"/>
              <a:gd name="connsiteY2209" fmla="*/ 4886536 h 5314225"/>
              <a:gd name="connsiteX2210" fmla="*/ 638935 w 6154543"/>
              <a:gd name="connsiteY2210" fmla="*/ 4954994 h 5314225"/>
              <a:gd name="connsiteX2211" fmla="*/ 675218 w 6154543"/>
              <a:gd name="connsiteY2211" fmla="*/ 4867328 h 5314225"/>
              <a:gd name="connsiteX2212" fmla="*/ 616365 w 6154543"/>
              <a:gd name="connsiteY2212" fmla="*/ 4917810 h 5314225"/>
              <a:gd name="connsiteX2213" fmla="*/ 607795 w 6154543"/>
              <a:gd name="connsiteY2213" fmla="*/ 4874716 h 5314225"/>
              <a:gd name="connsiteX2214" fmla="*/ 620079 w 6154543"/>
              <a:gd name="connsiteY2214" fmla="*/ 4854277 h 5314225"/>
              <a:gd name="connsiteX2215" fmla="*/ 708359 w 6154543"/>
              <a:gd name="connsiteY2215" fmla="*/ 4791236 h 5314225"/>
              <a:gd name="connsiteX2216" fmla="*/ 685218 w 6154543"/>
              <a:gd name="connsiteY2216" fmla="*/ 4780401 h 5314225"/>
              <a:gd name="connsiteX2217" fmla="*/ 688646 w 6154543"/>
              <a:gd name="connsiteY2217" fmla="*/ 4742478 h 5314225"/>
              <a:gd name="connsiteX2218" fmla="*/ 754070 w 6154543"/>
              <a:gd name="connsiteY2218" fmla="*/ 4642746 h 5314225"/>
              <a:gd name="connsiteX2219" fmla="*/ 834064 w 6154543"/>
              <a:gd name="connsiteY2219" fmla="*/ 4562714 h 5314225"/>
              <a:gd name="connsiteX2220" fmla="*/ 843206 w 6154543"/>
              <a:gd name="connsiteY2220" fmla="*/ 4527747 h 5314225"/>
              <a:gd name="connsiteX2221" fmla="*/ 712644 w 6154543"/>
              <a:gd name="connsiteY2221" fmla="*/ 4675498 h 5314225"/>
              <a:gd name="connsiteX2222" fmla="*/ 665790 w 6154543"/>
              <a:gd name="connsiteY2222" fmla="*/ 4705787 h 5314225"/>
              <a:gd name="connsiteX2223" fmla="*/ 644363 w 6154543"/>
              <a:gd name="connsiteY2223" fmla="*/ 4760947 h 5314225"/>
              <a:gd name="connsiteX2224" fmla="*/ 588367 w 6154543"/>
              <a:gd name="connsiteY2224" fmla="*/ 4826204 h 5314225"/>
              <a:gd name="connsiteX2225" fmla="*/ 576368 w 6154543"/>
              <a:gd name="connsiteY2225" fmla="*/ 4846889 h 5314225"/>
              <a:gd name="connsiteX2226" fmla="*/ 593510 w 6154543"/>
              <a:gd name="connsiteY2226" fmla="*/ 4855016 h 5314225"/>
              <a:gd name="connsiteX2227" fmla="*/ 543513 w 6154543"/>
              <a:gd name="connsiteY2227" fmla="*/ 4896878 h 5314225"/>
              <a:gd name="connsiteX2228" fmla="*/ 467233 w 6154543"/>
              <a:gd name="connsiteY2228" fmla="*/ 4938987 h 5314225"/>
              <a:gd name="connsiteX2229" fmla="*/ 553227 w 6154543"/>
              <a:gd name="connsiteY2229" fmla="*/ 4835808 h 5314225"/>
              <a:gd name="connsiteX2230" fmla="*/ 568369 w 6154543"/>
              <a:gd name="connsiteY2230" fmla="*/ 4803549 h 5314225"/>
              <a:gd name="connsiteX2231" fmla="*/ 539228 w 6154543"/>
              <a:gd name="connsiteY2231" fmla="*/ 4790005 h 5314225"/>
              <a:gd name="connsiteX2232" fmla="*/ 557227 w 6154543"/>
              <a:gd name="connsiteY2232" fmla="*/ 4746172 h 5314225"/>
              <a:gd name="connsiteX2233" fmla="*/ 583510 w 6154543"/>
              <a:gd name="connsiteY2233" fmla="*/ 4745433 h 5314225"/>
              <a:gd name="connsiteX2234" fmla="*/ 666362 w 6154543"/>
              <a:gd name="connsiteY2234" fmla="*/ 4653581 h 5314225"/>
              <a:gd name="connsiteX2235" fmla="*/ 743785 w 6154543"/>
              <a:gd name="connsiteY2235" fmla="*/ 4559267 h 5314225"/>
              <a:gd name="connsiteX2236" fmla="*/ 622365 w 6154543"/>
              <a:gd name="connsiteY2236" fmla="*/ 4672050 h 5314225"/>
              <a:gd name="connsiteX2237" fmla="*/ 605509 w 6154543"/>
              <a:gd name="connsiteY2237" fmla="*/ 4637821 h 5314225"/>
              <a:gd name="connsiteX2238" fmla="*/ 649791 w 6154543"/>
              <a:gd name="connsiteY2238" fmla="*/ 4593496 h 5314225"/>
              <a:gd name="connsiteX2239" fmla="*/ 644078 w 6154543"/>
              <a:gd name="connsiteY2239" fmla="*/ 4590787 h 5314225"/>
              <a:gd name="connsiteX2240" fmla="*/ 679504 w 6154543"/>
              <a:gd name="connsiteY2240" fmla="*/ 4555081 h 5314225"/>
              <a:gd name="connsiteX2241" fmla="*/ 617794 w 6154543"/>
              <a:gd name="connsiteY2241" fmla="*/ 4591280 h 5314225"/>
              <a:gd name="connsiteX2242" fmla="*/ 597509 w 6154543"/>
              <a:gd name="connsiteY2242" fmla="*/ 4594727 h 5314225"/>
              <a:gd name="connsiteX2243" fmla="*/ 496659 w 6154543"/>
              <a:gd name="connsiteY2243" fmla="*/ 4704309 h 5314225"/>
              <a:gd name="connsiteX2244" fmla="*/ 496088 w 6154543"/>
              <a:gd name="connsiteY2244" fmla="*/ 4756515 h 5314225"/>
              <a:gd name="connsiteX2245" fmla="*/ 449234 w 6154543"/>
              <a:gd name="connsiteY2245" fmla="*/ 4760455 h 5314225"/>
              <a:gd name="connsiteX2246" fmla="*/ 434378 w 6154543"/>
              <a:gd name="connsiteY2246" fmla="*/ 4792714 h 5314225"/>
              <a:gd name="connsiteX2247" fmla="*/ 413523 w 6154543"/>
              <a:gd name="connsiteY2247" fmla="*/ 4822264 h 5314225"/>
              <a:gd name="connsiteX2248" fmla="*/ 442092 w 6154543"/>
              <a:gd name="connsiteY2248" fmla="*/ 4835808 h 5314225"/>
              <a:gd name="connsiteX2249" fmla="*/ 415808 w 6154543"/>
              <a:gd name="connsiteY2249" fmla="*/ 4862403 h 5314225"/>
              <a:gd name="connsiteX2250" fmla="*/ 394952 w 6154543"/>
              <a:gd name="connsiteY2250" fmla="*/ 4891953 h 5314225"/>
              <a:gd name="connsiteX2251" fmla="*/ 391810 w 6154543"/>
              <a:gd name="connsiteY2251" fmla="*/ 4903773 h 5314225"/>
              <a:gd name="connsiteX2252" fmla="*/ 306387 w 6154543"/>
              <a:gd name="connsiteY2252" fmla="*/ 4980850 h 5314225"/>
              <a:gd name="connsiteX2253" fmla="*/ 253820 w 6154543"/>
              <a:gd name="connsiteY2253" fmla="*/ 4982328 h 5314225"/>
              <a:gd name="connsiteX2254" fmla="*/ 221250 w 6154543"/>
              <a:gd name="connsiteY2254" fmla="*/ 5006214 h 5314225"/>
              <a:gd name="connsiteX2255" fmla="*/ 262962 w 6154543"/>
              <a:gd name="connsiteY2255" fmla="*/ 4947360 h 5314225"/>
              <a:gd name="connsiteX2256" fmla="*/ 218965 w 6154543"/>
              <a:gd name="connsiteY2256" fmla="*/ 4965829 h 5314225"/>
              <a:gd name="connsiteX2257" fmla="*/ 257819 w 6154543"/>
              <a:gd name="connsiteY2257" fmla="*/ 4892692 h 5314225"/>
              <a:gd name="connsiteX2258" fmla="*/ 311530 w 6154543"/>
              <a:gd name="connsiteY2258" fmla="*/ 4813153 h 5314225"/>
              <a:gd name="connsiteX2259" fmla="*/ 297245 w 6154543"/>
              <a:gd name="connsiteY2259" fmla="*/ 4793453 h 5314225"/>
              <a:gd name="connsiteX2260" fmla="*/ 338385 w 6154543"/>
              <a:gd name="connsiteY2260" fmla="*/ 4760455 h 5314225"/>
              <a:gd name="connsiteX2261" fmla="*/ 350384 w 6154543"/>
              <a:gd name="connsiteY2261" fmla="*/ 4739770 h 5314225"/>
              <a:gd name="connsiteX2262" fmla="*/ 415237 w 6154543"/>
              <a:gd name="connsiteY2262" fmla="*/ 4691997 h 5314225"/>
              <a:gd name="connsiteX2263" fmla="*/ 436378 w 6154543"/>
              <a:gd name="connsiteY2263" fmla="*/ 4636344 h 5314225"/>
              <a:gd name="connsiteX2264" fmla="*/ 483518 w 6154543"/>
              <a:gd name="connsiteY2264" fmla="*/ 4606547 h 5314225"/>
              <a:gd name="connsiteX2265" fmla="*/ 516087 w 6154543"/>
              <a:gd name="connsiteY2265" fmla="*/ 4582415 h 5314225"/>
              <a:gd name="connsiteX2266" fmla="*/ 426379 w 6154543"/>
              <a:gd name="connsiteY2266" fmla="*/ 4723517 h 5314225"/>
              <a:gd name="connsiteX2267" fmla="*/ 488660 w 6154543"/>
              <a:gd name="connsiteY2267" fmla="*/ 4661215 h 5314225"/>
              <a:gd name="connsiteX2268" fmla="*/ 480089 w 6154543"/>
              <a:gd name="connsiteY2268" fmla="*/ 4644224 h 5314225"/>
              <a:gd name="connsiteX2269" fmla="*/ 524372 w 6154543"/>
              <a:gd name="connsiteY2269" fmla="*/ 4599406 h 5314225"/>
              <a:gd name="connsiteX2270" fmla="*/ 527514 w 6154543"/>
              <a:gd name="connsiteY2270" fmla="*/ 4587832 h 5314225"/>
              <a:gd name="connsiteX2271" fmla="*/ 548084 w 6154543"/>
              <a:gd name="connsiteY2271" fmla="*/ 4558528 h 5314225"/>
              <a:gd name="connsiteX2272" fmla="*/ 577511 w 6154543"/>
              <a:gd name="connsiteY2272" fmla="*/ 4546216 h 5314225"/>
              <a:gd name="connsiteX2273" fmla="*/ 634364 w 6154543"/>
              <a:gd name="connsiteY2273" fmla="*/ 4455102 h 5314225"/>
              <a:gd name="connsiteX2274" fmla="*/ 666933 w 6154543"/>
              <a:gd name="connsiteY2274" fmla="*/ 4430970 h 5314225"/>
              <a:gd name="connsiteX2275" fmla="*/ 679218 w 6154543"/>
              <a:gd name="connsiteY2275" fmla="*/ 4384674 h 5314225"/>
              <a:gd name="connsiteX2276" fmla="*/ 758927 w 6154543"/>
              <a:gd name="connsiteY2276" fmla="*/ 4304396 h 5314225"/>
              <a:gd name="connsiteX2277" fmla="*/ 799781 w 6154543"/>
              <a:gd name="connsiteY2277" fmla="*/ 4297747 h 5314225"/>
              <a:gd name="connsiteX2278" fmla="*/ 796924 w 6154543"/>
              <a:gd name="connsiteY2278" fmla="*/ 4283218 h 5314225"/>
              <a:gd name="connsiteX2279" fmla="*/ 806352 w 6154543"/>
              <a:gd name="connsiteY2279" fmla="*/ 4248251 h 5314225"/>
              <a:gd name="connsiteX2280" fmla="*/ 763498 w 6154543"/>
              <a:gd name="connsiteY2280" fmla="*/ 4290852 h 5314225"/>
              <a:gd name="connsiteX2281" fmla="*/ 758641 w 6154543"/>
              <a:gd name="connsiteY2281" fmla="*/ 4301687 h 5314225"/>
              <a:gd name="connsiteX2282" fmla="*/ 760641 w 6154543"/>
              <a:gd name="connsiteY2282" fmla="*/ 4291591 h 5314225"/>
              <a:gd name="connsiteX2283" fmla="*/ 747785 w 6154543"/>
              <a:gd name="connsiteY2283" fmla="*/ 4272876 h 5314225"/>
              <a:gd name="connsiteX2284" fmla="*/ 673504 w 6154543"/>
              <a:gd name="connsiteY2284" fmla="*/ 4355616 h 5314225"/>
              <a:gd name="connsiteX2285" fmla="*/ 632650 w 6154543"/>
              <a:gd name="connsiteY2285" fmla="*/ 4362512 h 5314225"/>
              <a:gd name="connsiteX2286" fmla="*/ 582082 w 6154543"/>
              <a:gd name="connsiteY2286" fmla="*/ 4430477 h 5314225"/>
              <a:gd name="connsiteX2287" fmla="*/ 508659 w 6154543"/>
              <a:gd name="connsiteY2287" fmla="*/ 4487115 h 5314225"/>
              <a:gd name="connsiteX2288" fmla="*/ 561798 w 6154543"/>
              <a:gd name="connsiteY2288" fmla="*/ 4433925 h 5314225"/>
              <a:gd name="connsiteX2289" fmla="*/ 564940 w 6154543"/>
              <a:gd name="connsiteY2289" fmla="*/ 4422105 h 5314225"/>
              <a:gd name="connsiteX2290" fmla="*/ 606080 w 6154543"/>
              <a:gd name="connsiteY2290" fmla="*/ 4389353 h 5314225"/>
              <a:gd name="connsiteX2291" fmla="*/ 615223 w 6154543"/>
              <a:gd name="connsiteY2291" fmla="*/ 4354385 h 5314225"/>
              <a:gd name="connsiteX2292" fmla="*/ 577225 w 6154543"/>
              <a:gd name="connsiteY2292" fmla="*/ 4375563 h 5314225"/>
              <a:gd name="connsiteX2293" fmla="*/ 680932 w 6154543"/>
              <a:gd name="connsiteY2293" fmla="*/ 4254407 h 5314225"/>
              <a:gd name="connsiteX2294" fmla="*/ 657505 w 6154543"/>
              <a:gd name="connsiteY2294" fmla="*/ 4269428 h 5314225"/>
              <a:gd name="connsiteX2295" fmla="*/ 648934 w 6154543"/>
              <a:gd name="connsiteY2295" fmla="*/ 4252191 h 5314225"/>
              <a:gd name="connsiteX2296" fmla="*/ 634078 w 6154543"/>
              <a:gd name="connsiteY2296" fmla="*/ 4258593 h 5314225"/>
              <a:gd name="connsiteX2297" fmla="*/ 616937 w 6154543"/>
              <a:gd name="connsiteY2297" fmla="*/ 4250221 h 5314225"/>
              <a:gd name="connsiteX2298" fmla="*/ 636935 w 6154543"/>
              <a:gd name="connsiteY2298" fmla="*/ 4272876 h 5314225"/>
              <a:gd name="connsiteX2299" fmla="*/ 565797 w 6154543"/>
              <a:gd name="connsiteY2299" fmla="*/ 4344043 h 5314225"/>
              <a:gd name="connsiteX2300" fmla="*/ 593224 w 6154543"/>
              <a:gd name="connsiteY2300" fmla="*/ 4265242 h 5314225"/>
              <a:gd name="connsiteX2301" fmla="*/ 640649 w 6154543"/>
              <a:gd name="connsiteY2301" fmla="*/ 4209097 h 5314225"/>
              <a:gd name="connsiteX2302" fmla="*/ 611223 w 6154543"/>
              <a:gd name="connsiteY2302" fmla="*/ 4221409 h 5314225"/>
              <a:gd name="connsiteX2303" fmla="*/ 590938 w 6154543"/>
              <a:gd name="connsiteY2303" fmla="*/ 4225103 h 5314225"/>
              <a:gd name="connsiteX2304" fmla="*/ 526086 w 6154543"/>
              <a:gd name="connsiteY2304" fmla="*/ 4272876 h 5314225"/>
              <a:gd name="connsiteX2305" fmla="*/ 523515 w 6154543"/>
              <a:gd name="connsiteY2305" fmla="*/ 4272383 h 5314225"/>
              <a:gd name="connsiteX2306" fmla="*/ 522086 w 6154543"/>
              <a:gd name="connsiteY2306" fmla="*/ 4271891 h 5314225"/>
              <a:gd name="connsiteX2307" fmla="*/ 541228 w 6154543"/>
              <a:gd name="connsiteY2307" fmla="*/ 4240863 h 5314225"/>
              <a:gd name="connsiteX2308" fmla="*/ 544085 w 6154543"/>
              <a:gd name="connsiteY2308" fmla="*/ 4229043 h 5314225"/>
              <a:gd name="connsiteX2309" fmla="*/ 564655 w 6154543"/>
              <a:gd name="connsiteY2309" fmla="*/ 4225595 h 5314225"/>
              <a:gd name="connsiteX2310" fmla="*/ 638649 w 6154543"/>
              <a:gd name="connsiteY2310" fmla="*/ 4142855 h 5314225"/>
              <a:gd name="connsiteX2311" fmla="*/ 556655 w 6154543"/>
              <a:gd name="connsiteY2311" fmla="*/ 4182501 h 5314225"/>
              <a:gd name="connsiteX2312" fmla="*/ 488374 w 6154543"/>
              <a:gd name="connsiteY2312" fmla="*/ 4268197 h 5314225"/>
              <a:gd name="connsiteX2313" fmla="*/ 500659 w 6154543"/>
              <a:gd name="connsiteY2313" fmla="*/ 4221409 h 5314225"/>
              <a:gd name="connsiteX2314" fmla="*/ 551227 w 6154543"/>
              <a:gd name="connsiteY2314" fmla="*/ 4153936 h 5314225"/>
              <a:gd name="connsiteX2315" fmla="*/ 613223 w 6154543"/>
              <a:gd name="connsiteY2315" fmla="*/ 4091634 h 5314225"/>
              <a:gd name="connsiteX2316" fmla="*/ 566083 w 6154543"/>
              <a:gd name="connsiteY2316" fmla="*/ 4121677 h 5314225"/>
              <a:gd name="connsiteX2317" fmla="*/ 545799 w 6154543"/>
              <a:gd name="connsiteY2317" fmla="*/ 4125125 h 5314225"/>
              <a:gd name="connsiteX2318" fmla="*/ 489517 w 6154543"/>
              <a:gd name="connsiteY2318" fmla="*/ 4189889 h 5314225"/>
              <a:gd name="connsiteX2319" fmla="*/ 439235 w 6154543"/>
              <a:gd name="connsiteY2319" fmla="*/ 4231752 h 5314225"/>
              <a:gd name="connsiteX2320" fmla="*/ 386382 w 6154543"/>
              <a:gd name="connsiteY2320" fmla="*/ 4259086 h 5314225"/>
              <a:gd name="connsiteX2321" fmla="*/ 330386 w 6154543"/>
              <a:gd name="connsiteY2321" fmla="*/ 4298240 h 5314225"/>
              <a:gd name="connsiteX2322" fmla="*/ 401809 w 6154543"/>
              <a:gd name="connsiteY2322" fmla="*/ 4200970 h 5314225"/>
              <a:gd name="connsiteX2323" fmla="*/ 402095 w 6154543"/>
              <a:gd name="connsiteY2323" fmla="*/ 4175114 h 5314225"/>
              <a:gd name="connsiteX2324" fmla="*/ 348956 w 6154543"/>
              <a:gd name="connsiteY2324" fmla="*/ 4228550 h 5314225"/>
              <a:gd name="connsiteX2325" fmla="*/ 342670 w 6154543"/>
              <a:gd name="connsiteY2325" fmla="*/ 4251698 h 5314225"/>
              <a:gd name="connsiteX2326" fmla="*/ 313530 w 6154543"/>
              <a:gd name="connsiteY2326" fmla="*/ 4264011 h 5314225"/>
              <a:gd name="connsiteX2327" fmla="*/ 292960 w 6154543"/>
              <a:gd name="connsiteY2327" fmla="*/ 4267458 h 5314225"/>
              <a:gd name="connsiteX2328" fmla="*/ 254962 w 6154543"/>
              <a:gd name="connsiteY2328" fmla="*/ 4262533 h 5314225"/>
              <a:gd name="connsiteX2329" fmla="*/ 201823 w 6154543"/>
              <a:gd name="connsiteY2329" fmla="*/ 4315970 h 5314225"/>
              <a:gd name="connsiteX2330" fmla="*/ 275818 w 6154543"/>
              <a:gd name="connsiteY2330" fmla="*/ 4233229 h 5314225"/>
              <a:gd name="connsiteX2331" fmla="*/ 264390 w 6154543"/>
              <a:gd name="connsiteY2331" fmla="*/ 4227565 h 5314225"/>
              <a:gd name="connsiteX2332" fmla="*/ 305816 w 6154543"/>
              <a:gd name="connsiteY2332" fmla="*/ 4194814 h 5314225"/>
              <a:gd name="connsiteX2333" fmla="*/ 291531 w 6154543"/>
              <a:gd name="connsiteY2333" fmla="*/ 4175114 h 5314225"/>
              <a:gd name="connsiteX2334" fmla="*/ 303245 w 6154543"/>
              <a:gd name="connsiteY2334" fmla="*/ 4154428 h 5314225"/>
              <a:gd name="connsiteX2335" fmla="*/ 291531 w 6154543"/>
              <a:gd name="connsiteY2335" fmla="*/ 4149011 h 5314225"/>
              <a:gd name="connsiteX2336" fmla="*/ 443520 w 6154543"/>
              <a:gd name="connsiteY2336" fmla="*/ 3945607 h 5314225"/>
              <a:gd name="connsiteX2337" fmla="*/ 496659 w 6154543"/>
              <a:gd name="connsiteY2337" fmla="*/ 3892416 h 5314225"/>
              <a:gd name="connsiteX2338" fmla="*/ 478375 w 6154543"/>
              <a:gd name="connsiteY2338" fmla="*/ 3936003 h 5314225"/>
              <a:gd name="connsiteX2339" fmla="*/ 532086 w 6154543"/>
              <a:gd name="connsiteY2339" fmla="*/ 3856464 h 5314225"/>
              <a:gd name="connsiteX2340" fmla="*/ 499516 w 6154543"/>
              <a:gd name="connsiteY2340" fmla="*/ 3880596 h 5314225"/>
              <a:gd name="connsiteX2341" fmla="*/ 479232 w 6154543"/>
              <a:gd name="connsiteY2341" fmla="*/ 3884044 h 5314225"/>
              <a:gd name="connsiteX2342" fmla="*/ 458376 w 6154543"/>
              <a:gd name="connsiteY2342" fmla="*/ 3913594 h 5314225"/>
              <a:gd name="connsiteX2343" fmla="*/ 437521 w 6154543"/>
              <a:gd name="connsiteY2343" fmla="*/ 3942898 h 5314225"/>
              <a:gd name="connsiteX2344" fmla="*/ 399238 w 6154543"/>
              <a:gd name="connsiteY2344" fmla="*/ 3964076 h 5314225"/>
              <a:gd name="connsiteX2345" fmla="*/ 366955 w 6154543"/>
              <a:gd name="connsiteY2345" fmla="*/ 3988208 h 5314225"/>
              <a:gd name="connsiteX2346" fmla="*/ 452948 w 6154543"/>
              <a:gd name="connsiteY2346" fmla="*/ 3884536 h 5314225"/>
              <a:gd name="connsiteX2347" fmla="*/ 467804 w 6154543"/>
              <a:gd name="connsiteY2347" fmla="*/ 3852524 h 5314225"/>
              <a:gd name="connsiteX2348" fmla="*/ 322672 w 6154543"/>
              <a:gd name="connsiteY2348" fmla="*/ 4006677 h 5314225"/>
              <a:gd name="connsiteX2349" fmla="*/ 272675 w 6154543"/>
              <a:gd name="connsiteY2349" fmla="*/ 4048540 h 5314225"/>
              <a:gd name="connsiteX2350" fmla="*/ 273247 w 6154543"/>
              <a:gd name="connsiteY2350" fmla="*/ 4022191 h 5314225"/>
              <a:gd name="connsiteX2351" fmla="*/ 264676 w 6154543"/>
              <a:gd name="connsiteY2351" fmla="*/ 4005200 h 5314225"/>
              <a:gd name="connsiteX2352" fmla="*/ 220393 w 6154543"/>
              <a:gd name="connsiteY2352" fmla="*/ 4049771 h 5314225"/>
              <a:gd name="connsiteX2353" fmla="*/ 279818 w 6154543"/>
              <a:gd name="connsiteY2353" fmla="*/ 3972941 h 5314225"/>
              <a:gd name="connsiteX2354" fmla="*/ 285817 w 6154543"/>
              <a:gd name="connsiteY2354" fmla="*/ 3949547 h 5314225"/>
              <a:gd name="connsiteX2355" fmla="*/ 318101 w 6154543"/>
              <a:gd name="connsiteY2355" fmla="*/ 3925907 h 5314225"/>
              <a:gd name="connsiteX2356" fmla="*/ 345242 w 6154543"/>
              <a:gd name="connsiteY2356" fmla="*/ 3872962 h 5314225"/>
              <a:gd name="connsiteX2357" fmla="*/ 326672 w 6154543"/>
              <a:gd name="connsiteY2357" fmla="*/ 3942898 h 5314225"/>
              <a:gd name="connsiteX2358" fmla="*/ 397809 w 6154543"/>
              <a:gd name="connsiteY2358" fmla="*/ 3871731 h 5314225"/>
              <a:gd name="connsiteX2359" fmla="*/ 365526 w 6154543"/>
              <a:gd name="connsiteY2359" fmla="*/ 3869761 h 5314225"/>
              <a:gd name="connsiteX2360" fmla="*/ 528657 w 6154543"/>
              <a:gd name="connsiteY2360" fmla="*/ 3671775 h 5314225"/>
              <a:gd name="connsiteX2361" fmla="*/ 492945 w 6154543"/>
              <a:gd name="connsiteY2361" fmla="*/ 3733338 h 5314225"/>
              <a:gd name="connsiteX2362" fmla="*/ 439806 w 6154543"/>
              <a:gd name="connsiteY2362" fmla="*/ 3786774 h 5314225"/>
              <a:gd name="connsiteX2363" fmla="*/ 421522 w 6154543"/>
              <a:gd name="connsiteY2363" fmla="*/ 3830607 h 5314225"/>
              <a:gd name="connsiteX2364" fmla="*/ 623508 w 6154543"/>
              <a:gd name="connsiteY2364" fmla="*/ 3585340 h 5314225"/>
              <a:gd name="connsiteX2365" fmla="*/ 635221 w 6154543"/>
              <a:gd name="connsiteY2365" fmla="*/ 3564901 h 5314225"/>
              <a:gd name="connsiteX2366" fmla="*/ 644363 w 6154543"/>
              <a:gd name="connsiteY2366" fmla="*/ 3529933 h 5314225"/>
              <a:gd name="connsiteX2367" fmla="*/ 700645 w 6154543"/>
              <a:gd name="connsiteY2367" fmla="*/ 3490779 h 5314225"/>
              <a:gd name="connsiteX2368" fmla="*/ 777497 w 6154543"/>
              <a:gd name="connsiteY2368" fmla="*/ 3396465 h 5314225"/>
              <a:gd name="connsiteX2369" fmla="*/ 778068 w 6154543"/>
              <a:gd name="connsiteY2369" fmla="*/ 3370362 h 5314225"/>
              <a:gd name="connsiteX2370" fmla="*/ 795781 w 6154543"/>
              <a:gd name="connsiteY2370" fmla="*/ 3352632 h 5314225"/>
              <a:gd name="connsiteX2371" fmla="*/ 798352 w 6154543"/>
              <a:gd name="connsiteY2371" fmla="*/ 3366915 h 5314225"/>
              <a:gd name="connsiteX2372" fmla="*/ 925772 w 6154543"/>
              <a:gd name="connsiteY2372" fmla="*/ 3230737 h 5314225"/>
              <a:gd name="connsiteX2373" fmla="*/ 1044621 w 6154543"/>
              <a:gd name="connsiteY2373" fmla="*/ 3077322 h 5314225"/>
              <a:gd name="connsiteX2374" fmla="*/ 1082904 w 6154543"/>
              <a:gd name="connsiteY2374" fmla="*/ 3056145 h 5314225"/>
              <a:gd name="connsiteX2375" fmla="*/ 1133186 w 6154543"/>
              <a:gd name="connsiteY2375" fmla="*/ 2988179 h 5314225"/>
              <a:gd name="connsiteX2376" fmla="*/ 1165469 w 6154543"/>
              <a:gd name="connsiteY2376" fmla="*/ 2964293 h 5314225"/>
              <a:gd name="connsiteX2377" fmla="*/ 1168612 w 6154543"/>
              <a:gd name="connsiteY2377" fmla="*/ 2952719 h 5314225"/>
              <a:gd name="connsiteX2378" fmla="*/ 1189468 w 6154543"/>
              <a:gd name="connsiteY2378" fmla="*/ 2923415 h 5314225"/>
              <a:gd name="connsiteX2379" fmla="*/ 1245749 w 6154543"/>
              <a:gd name="connsiteY2379" fmla="*/ 2858158 h 5314225"/>
              <a:gd name="connsiteX2380" fmla="*/ 1260605 w 6154543"/>
              <a:gd name="connsiteY2380" fmla="*/ 2852002 h 5314225"/>
              <a:gd name="connsiteX2381" fmla="*/ 1298888 w 6154543"/>
              <a:gd name="connsiteY2381" fmla="*/ 2804968 h 5314225"/>
              <a:gd name="connsiteX2382" fmla="*/ 1349170 w 6154543"/>
              <a:gd name="connsiteY2382" fmla="*/ 2763105 h 5314225"/>
              <a:gd name="connsiteX2383" fmla="*/ 1435164 w 6154543"/>
              <a:gd name="connsiteY2383" fmla="*/ 2659679 h 5314225"/>
              <a:gd name="connsiteX2384" fmla="*/ 1512302 w 6154543"/>
              <a:gd name="connsiteY2384" fmla="*/ 2565118 h 5314225"/>
              <a:gd name="connsiteX2385" fmla="*/ 1533157 w 6154543"/>
              <a:gd name="connsiteY2385" fmla="*/ 2535814 h 5314225"/>
              <a:gd name="connsiteX2386" fmla="*/ 1639721 w 6154543"/>
              <a:gd name="connsiteY2386" fmla="*/ 2428941 h 5314225"/>
              <a:gd name="connsiteX2387" fmla="*/ 1675147 w 6154543"/>
              <a:gd name="connsiteY2387" fmla="*/ 2393234 h 5314225"/>
              <a:gd name="connsiteX2388" fmla="*/ 1678004 w 6154543"/>
              <a:gd name="connsiteY2388" fmla="*/ 2381661 h 5314225"/>
              <a:gd name="connsiteX2389" fmla="*/ 1716859 w 6154543"/>
              <a:gd name="connsiteY2389" fmla="*/ 2334380 h 5314225"/>
              <a:gd name="connsiteX2390" fmla="*/ 1613437 w 6154543"/>
              <a:gd name="connsiteY2390" fmla="*/ 2429680 h 5314225"/>
              <a:gd name="connsiteX2391" fmla="*/ 1486018 w 6154543"/>
              <a:gd name="connsiteY2391" fmla="*/ 2565857 h 5314225"/>
              <a:gd name="connsiteX2392" fmla="*/ 1495446 w 6154543"/>
              <a:gd name="connsiteY2392" fmla="*/ 2530889 h 5314225"/>
              <a:gd name="connsiteX2393" fmla="*/ 1415451 w 6154543"/>
              <a:gd name="connsiteY2393" fmla="*/ 2610921 h 5314225"/>
              <a:gd name="connsiteX2394" fmla="*/ 1432879 w 6154543"/>
              <a:gd name="connsiteY2394" fmla="*/ 2619294 h 5314225"/>
              <a:gd name="connsiteX2395" fmla="*/ 1364884 w 6154543"/>
              <a:gd name="connsiteY2395" fmla="*/ 2678887 h 5314225"/>
              <a:gd name="connsiteX2396" fmla="*/ 1312030 w 6154543"/>
              <a:gd name="connsiteY2396" fmla="*/ 2706221 h 5314225"/>
              <a:gd name="connsiteX2397" fmla="*/ 1218037 w 6154543"/>
              <a:gd name="connsiteY2397" fmla="*/ 2817526 h 5314225"/>
              <a:gd name="connsiteX2398" fmla="*/ 1162041 w 6154543"/>
              <a:gd name="connsiteY2398" fmla="*/ 2895835 h 5314225"/>
              <a:gd name="connsiteX2399" fmla="*/ 1200324 w 6154543"/>
              <a:gd name="connsiteY2399" fmla="*/ 2874411 h 5314225"/>
              <a:gd name="connsiteX2400" fmla="*/ 1055477 w 6154543"/>
              <a:gd name="connsiteY2400" fmla="*/ 3028564 h 5314225"/>
              <a:gd name="connsiteX2401" fmla="*/ 1049477 w 6154543"/>
              <a:gd name="connsiteY2401" fmla="*/ 3025609 h 5314225"/>
              <a:gd name="connsiteX2402" fmla="*/ 1215751 w 6154543"/>
              <a:gd name="connsiteY2402" fmla="*/ 2816295 h 5314225"/>
              <a:gd name="connsiteX2403" fmla="*/ 1217751 w 6154543"/>
              <a:gd name="connsiteY2403" fmla="*/ 2817034 h 5314225"/>
              <a:gd name="connsiteX2404" fmla="*/ 1217751 w 6154543"/>
              <a:gd name="connsiteY2404" fmla="*/ 2792409 h 5314225"/>
              <a:gd name="connsiteX2405" fmla="*/ 1164326 w 6154543"/>
              <a:gd name="connsiteY2405" fmla="*/ 2845845 h 5314225"/>
              <a:gd name="connsiteX2406" fmla="*/ 1123186 w 6154543"/>
              <a:gd name="connsiteY2406" fmla="*/ 2878843 h 5314225"/>
              <a:gd name="connsiteX2407" fmla="*/ 1120044 w 6154543"/>
              <a:gd name="connsiteY2407" fmla="*/ 2890417 h 5314225"/>
              <a:gd name="connsiteX2408" fmla="*/ 960341 w 6154543"/>
              <a:gd name="connsiteY2408" fmla="*/ 3050481 h 5314225"/>
              <a:gd name="connsiteX2409" fmla="*/ 904059 w 6154543"/>
              <a:gd name="connsiteY2409" fmla="*/ 3115738 h 5314225"/>
              <a:gd name="connsiteX2410" fmla="*/ 868347 w 6154543"/>
              <a:gd name="connsiteY2410" fmla="*/ 3151444 h 5314225"/>
              <a:gd name="connsiteX2411" fmla="*/ 824351 w 6154543"/>
              <a:gd name="connsiteY2411" fmla="*/ 3195769 h 5314225"/>
              <a:gd name="connsiteX2412" fmla="*/ 803495 w 6154543"/>
              <a:gd name="connsiteY2412" fmla="*/ 3225320 h 5314225"/>
              <a:gd name="connsiteX2413" fmla="*/ 711501 w 6154543"/>
              <a:gd name="connsiteY2413" fmla="*/ 3326037 h 5314225"/>
              <a:gd name="connsiteX2414" fmla="*/ 708644 w 6154543"/>
              <a:gd name="connsiteY2414" fmla="*/ 3337364 h 5314225"/>
              <a:gd name="connsiteX2415" fmla="*/ 655220 w 6154543"/>
              <a:gd name="connsiteY2415" fmla="*/ 3391047 h 5314225"/>
              <a:gd name="connsiteX2416" fmla="*/ 595795 w 6154543"/>
              <a:gd name="connsiteY2416" fmla="*/ 3467632 h 5314225"/>
              <a:gd name="connsiteX2417" fmla="*/ 504088 w 6154543"/>
              <a:gd name="connsiteY2417" fmla="*/ 3568349 h 5314225"/>
              <a:gd name="connsiteX2418" fmla="*/ 500659 w 6154543"/>
              <a:gd name="connsiteY2418" fmla="*/ 3579923 h 5314225"/>
              <a:gd name="connsiteX2419" fmla="*/ 462376 w 6154543"/>
              <a:gd name="connsiteY2419" fmla="*/ 3627203 h 5314225"/>
              <a:gd name="connsiteX2420" fmla="*/ 432664 w 6154543"/>
              <a:gd name="connsiteY2420" fmla="*/ 3665372 h 5314225"/>
              <a:gd name="connsiteX2421" fmla="*/ 414951 w 6154543"/>
              <a:gd name="connsiteY2421" fmla="*/ 3683348 h 5314225"/>
              <a:gd name="connsiteX2422" fmla="*/ 420665 w 6154543"/>
              <a:gd name="connsiteY2422" fmla="*/ 3686057 h 5314225"/>
              <a:gd name="connsiteX2423" fmla="*/ 379239 w 6154543"/>
              <a:gd name="connsiteY2423" fmla="*/ 3718809 h 5314225"/>
              <a:gd name="connsiteX2424" fmla="*/ 596081 w 6154543"/>
              <a:gd name="connsiteY2424" fmla="*/ 3441529 h 5314225"/>
              <a:gd name="connsiteX2425" fmla="*/ 618936 w 6154543"/>
              <a:gd name="connsiteY2425" fmla="*/ 3427246 h 5314225"/>
              <a:gd name="connsiteX2426" fmla="*/ 622936 w 6154543"/>
              <a:gd name="connsiteY2426" fmla="*/ 3414934 h 5314225"/>
              <a:gd name="connsiteX2427" fmla="*/ 670361 w 6154543"/>
              <a:gd name="connsiteY2427" fmla="*/ 3358788 h 5314225"/>
              <a:gd name="connsiteX2428" fmla="*/ 673218 w 6154543"/>
              <a:gd name="connsiteY2428" fmla="*/ 3347214 h 5314225"/>
              <a:gd name="connsiteX2429" fmla="*/ 729786 w 6154543"/>
              <a:gd name="connsiteY2429" fmla="*/ 3282204 h 5314225"/>
              <a:gd name="connsiteX2430" fmla="*/ 770926 w 6154543"/>
              <a:gd name="connsiteY2430" fmla="*/ 3249206 h 5314225"/>
              <a:gd name="connsiteX2431" fmla="*/ 892346 w 6154543"/>
              <a:gd name="connsiteY2431" fmla="*/ 3110320 h 5314225"/>
              <a:gd name="connsiteX2432" fmla="*/ 945770 w 6154543"/>
              <a:gd name="connsiteY2432" fmla="*/ 3056883 h 5314225"/>
              <a:gd name="connsiteX2433" fmla="*/ 1016623 w 6154543"/>
              <a:gd name="connsiteY2433" fmla="*/ 2985717 h 5314225"/>
              <a:gd name="connsiteX2434" fmla="*/ 1040621 w 6154543"/>
              <a:gd name="connsiteY2434" fmla="*/ 2944592 h 5314225"/>
              <a:gd name="connsiteX2435" fmla="*/ 1055191 w 6154543"/>
              <a:gd name="connsiteY2435" fmla="*/ 2938436 h 5314225"/>
              <a:gd name="connsiteX2436" fmla="*/ 1058048 w 6154543"/>
              <a:gd name="connsiteY2436" fmla="*/ 2926616 h 5314225"/>
              <a:gd name="connsiteX2437" fmla="*/ 1073190 w 6154543"/>
              <a:gd name="connsiteY2437" fmla="*/ 2920460 h 5314225"/>
              <a:gd name="connsiteX2438" fmla="*/ 1102331 w 6154543"/>
              <a:gd name="connsiteY2438" fmla="*/ 2882291 h 5314225"/>
              <a:gd name="connsiteX2439" fmla="*/ 1134900 w 6154543"/>
              <a:gd name="connsiteY2439" fmla="*/ 2858158 h 5314225"/>
              <a:gd name="connsiteX2440" fmla="*/ 1271176 w 6154543"/>
              <a:gd name="connsiteY2440" fmla="*/ 2713116 h 5314225"/>
              <a:gd name="connsiteX2441" fmla="*/ 1303745 w 6154543"/>
              <a:gd name="connsiteY2441" fmla="*/ 2688983 h 5314225"/>
              <a:gd name="connsiteX2442" fmla="*/ 1401167 w 6154543"/>
              <a:gd name="connsiteY2442" fmla="*/ 2591221 h 5314225"/>
              <a:gd name="connsiteX2443" fmla="*/ 1430879 w 6154543"/>
              <a:gd name="connsiteY2443" fmla="*/ 2552806 h 5314225"/>
              <a:gd name="connsiteX2444" fmla="*/ 1481161 w 6154543"/>
              <a:gd name="connsiteY2444" fmla="*/ 2510943 h 5314225"/>
              <a:gd name="connsiteX2445" fmla="*/ 1502017 w 6154543"/>
              <a:gd name="connsiteY2445" fmla="*/ 2481639 h 5314225"/>
              <a:gd name="connsiteX2446" fmla="*/ 1546014 w 6154543"/>
              <a:gd name="connsiteY2446" fmla="*/ 2437067 h 5314225"/>
              <a:gd name="connsiteX2447" fmla="*/ 1587439 w 6154543"/>
              <a:gd name="connsiteY2447" fmla="*/ 2404316 h 5314225"/>
              <a:gd name="connsiteX2448" fmla="*/ 1590296 w 6154543"/>
              <a:gd name="connsiteY2448" fmla="*/ 2392495 h 5314225"/>
              <a:gd name="connsiteX2449" fmla="*/ 1626008 w 6154543"/>
              <a:gd name="connsiteY2449" fmla="*/ 2357035 h 5314225"/>
              <a:gd name="connsiteX2450" fmla="*/ 1638007 w 6154543"/>
              <a:gd name="connsiteY2450" fmla="*/ 2336350 h 5314225"/>
              <a:gd name="connsiteX2451" fmla="*/ 1652577 w 6154543"/>
              <a:gd name="connsiteY2451" fmla="*/ 2330194 h 5314225"/>
              <a:gd name="connsiteX2452" fmla="*/ 1709145 w 6154543"/>
              <a:gd name="connsiteY2452" fmla="*/ 2265430 h 5314225"/>
              <a:gd name="connsiteX2453" fmla="*/ 1741143 w 6154543"/>
              <a:gd name="connsiteY2453" fmla="*/ 2241297 h 5314225"/>
              <a:gd name="connsiteX2454" fmla="*/ 1762284 w 6154543"/>
              <a:gd name="connsiteY2454" fmla="*/ 2211993 h 5314225"/>
              <a:gd name="connsiteX2455" fmla="*/ 1794567 w 6154543"/>
              <a:gd name="connsiteY2455" fmla="*/ 2187860 h 5314225"/>
              <a:gd name="connsiteX2456" fmla="*/ 1865705 w 6154543"/>
              <a:gd name="connsiteY2456" fmla="*/ 2116694 h 5314225"/>
              <a:gd name="connsiteX2457" fmla="*/ 1909702 w 6154543"/>
              <a:gd name="connsiteY2457" fmla="*/ 2098225 h 5314225"/>
              <a:gd name="connsiteX2458" fmla="*/ 2021694 w 6154543"/>
              <a:gd name="connsiteY2458" fmla="*/ 1994060 h 5314225"/>
              <a:gd name="connsiteX2459" fmla="*/ 2033693 w 6154543"/>
              <a:gd name="connsiteY2459" fmla="*/ 1973621 h 5314225"/>
              <a:gd name="connsiteX2460" fmla="*/ 2048263 w 6154543"/>
              <a:gd name="connsiteY2460" fmla="*/ 1967218 h 5314225"/>
              <a:gd name="connsiteX2461" fmla="*/ 2128258 w 6154543"/>
              <a:gd name="connsiteY2461" fmla="*/ 1887187 h 5314225"/>
              <a:gd name="connsiteX2462" fmla="*/ 2149114 w 6154543"/>
              <a:gd name="connsiteY2462" fmla="*/ 1857882 h 5314225"/>
              <a:gd name="connsiteX2463" fmla="*/ 2113973 w 6154543"/>
              <a:gd name="connsiteY2463" fmla="*/ 1867486 h 5314225"/>
              <a:gd name="connsiteX2464" fmla="*/ 2164255 w 6154543"/>
              <a:gd name="connsiteY2464" fmla="*/ 1825623 h 5314225"/>
              <a:gd name="connsiteX2465" fmla="*/ 2258534 w 6154543"/>
              <a:gd name="connsiteY2465" fmla="*/ 1739435 h 5314225"/>
              <a:gd name="connsiteX2466" fmla="*/ 2284818 w 6154543"/>
              <a:gd name="connsiteY2466" fmla="*/ 1738697 h 5314225"/>
              <a:gd name="connsiteX2467" fmla="*/ 2329101 w 6154543"/>
              <a:gd name="connsiteY2467" fmla="*/ 1694125 h 5314225"/>
              <a:gd name="connsiteX2468" fmla="*/ 2361670 w 6154543"/>
              <a:gd name="connsiteY2468" fmla="*/ 1670239 h 5314225"/>
              <a:gd name="connsiteX2469" fmla="*/ 2364812 w 6154543"/>
              <a:gd name="connsiteY2469" fmla="*/ 1658665 h 5314225"/>
              <a:gd name="connsiteX2470" fmla="*/ 2432808 w 6154543"/>
              <a:gd name="connsiteY2470" fmla="*/ 1599072 h 5314225"/>
              <a:gd name="connsiteX2471" fmla="*/ 2512516 w 6154543"/>
              <a:gd name="connsiteY2471" fmla="*/ 1518794 h 5314225"/>
              <a:gd name="connsiteX2472" fmla="*/ 2544800 w 6154543"/>
              <a:gd name="connsiteY2472" fmla="*/ 1494907 h 5314225"/>
              <a:gd name="connsiteX2473" fmla="*/ 2624794 w 6154543"/>
              <a:gd name="connsiteY2473" fmla="*/ 1414629 h 5314225"/>
              <a:gd name="connsiteX2474" fmla="*/ 2657078 w 6154543"/>
              <a:gd name="connsiteY2474" fmla="*/ 1390743 h 5314225"/>
              <a:gd name="connsiteX2475" fmla="*/ 2686790 w 6154543"/>
              <a:gd name="connsiteY2475" fmla="*/ 1352327 h 5314225"/>
              <a:gd name="connsiteX2476" fmla="*/ 2719073 w 6154543"/>
              <a:gd name="connsiteY2476" fmla="*/ 1328441 h 5314225"/>
              <a:gd name="connsiteX2477" fmla="*/ 2748785 w 6154543"/>
              <a:gd name="connsiteY2477" fmla="*/ 1290026 h 5314225"/>
              <a:gd name="connsiteX2478" fmla="*/ 2763641 w 6154543"/>
              <a:gd name="connsiteY2478" fmla="*/ 1284115 h 5314225"/>
              <a:gd name="connsiteX2479" fmla="*/ 2890490 w 6154543"/>
              <a:gd name="connsiteY2479" fmla="*/ 1173795 h 5314225"/>
              <a:gd name="connsiteX2480" fmla="*/ 2946771 w 6154543"/>
              <a:gd name="connsiteY2480" fmla="*/ 1108538 h 5314225"/>
              <a:gd name="connsiteX2481" fmla="*/ 3141614 w 6154543"/>
              <a:gd name="connsiteY2481" fmla="*/ 938870 h 5314225"/>
              <a:gd name="connsiteX2482" fmla="*/ 3194468 w 6154543"/>
              <a:gd name="connsiteY2482" fmla="*/ 911536 h 5314225"/>
              <a:gd name="connsiteX2483" fmla="*/ 3224180 w 6154543"/>
              <a:gd name="connsiteY2483" fmla="*/ 873121 h 5314225"/>
              <a:gd name="connsiteX2484" fmla="*/ 3253606 w 6154543"/>
              <a:gd name="connsiteY2484" fmla="*/ 860808 h 5314225"/>
              <a:gd name="connsiteX2485" fmla="*/ 3265605 w 6154543"/>
              <a:gd name="connsiteY2485" fmla="*/ 840123 h 5314225"/>
              <a:gd name="connsiteX2486" fmla="*/ 3280176 w 6154543"/>
              <a:gd name="connsiteY2486" fmla="*/ 834213 h 5314225"/>
              <a:gd name="connsiteX2487" fmla="*/ 3267891 w 6154543"/>
              <a:gd name="connsiteY2487" fmla="*/ 854652 h 5314225"/>
              <a:gd name="connsiteX2488" fmla="*/ 3309031 w 6154543"/>
              <a:gd name="connsiteY2488" fmla="*/ 848003 h 5314225"/>
              <a:gd name="connsiteX2489" fmla="*/ 3217895 w 6154543"/>
              <a:gd name="connsiteY2489" fmla="*/ 896515 h 5314225"/>
              <a:gd name="connsiteX2490" fmla="*/ 3282176 w 6154543"/>
              <a:gd name="connsiteY2490" fmla="*/ 900455 h 5314225"/>
              <a:gd name="connsiteX2491" fmla="*/ 3297032 w 6154543"/>
              <a:gd name="connsiteY2491" fmla="*/ 868442 h 5314225"/>
              <a:gd name="connsiteX2492" fmla="*/ 3296746 w 6154543"/>
              <a:gd name="connsiteY2492" fmla="*/ 894298 h 5314225"/>
              <a:gd name="connsiteX2493" fmla="*/ 3299317 w 6154543"/>
              <a:gd name="connsiteY2493" fmla="*/ 908827 h 5314225"/>
              <a:gd name="connsiteX2494" fmla="*/ 3211324 w 6154543"/>
              <a:gd name="connsiteY2494" fmla="*/ 945765 h 5314225"/>
              <a:gd name="connsiteX2495" fmla="*/ 3346457 w 6154543"/>
              <a:gd name="connsiteY2495" fmla="*/ 878538 h 5314225"/>
              <a:gd name="connsiteX2496" fmla="*/ 3517302 w 6154543"/>
              <a:gd name="connsiteY2496" fmla="*/ 749748 h 5314225"/>
              <a:gd name="connsiteX2497" fmla="*/ 3401596 w 6154543"/>
              <a:gd name="connsiteY2497" fmla="*/ 891590 h 5314225"/>
              <a:gd name="connsiteX2498" fmla="*/ 3466734 w 6154543"/>
              <a:gd name="connsiteY2498" fmla="*/ 843817 h 5314225"/>
              <a:gd name="connsiteX2499" fmla="*/ 3481590 w 6154543"/>
              <a:gd name="connsiteY2499" fmla="*/ 811558 h 5314225"/>
              <a:gd name="connsiteX2500" fmla="*/ 3517016 w 6154543"/>
              <a:gd name="connsiteY2500" fmla="*/ 775851 h 5314225"/>
              <a:gd name="connsiteX2501" fmla="*/ 3555585 w 6154543"/>
              <a:gd name="connsiteY2501" fmla="*/ 728571 h 5314225"/>
              <a:gd name="connsiteX2502" fmla="*/ 3575869 w 6154543"/>
              <a:gd name="connsiteY2502" fmla="*/ 725370 h 5314225"/>
              <a:gd name="connsiteX2503" fmla="*/ 3599867 w 6154543"/>
              <a:gd name="connsiteY2503" fmla="*/ 684246 h 5314225"/>
              <a:gd name="connsiteX2504" fmla="*/ 3723859 w 6154543"/>
              <a:gd name="connsiteY2504" fmla="*/ 585499 h 5314225"/>
              <a:gd name="connsiteX2505" fmla="*/ 3782997 w 6154543"/>
              <a:gd name="connsiteY2505" fmla="*/ 535017 h 5314225"/>
              <a:gd name="connsiteX2506" fmla="*/ 3782997 w 6154543"/>
              <a:gd name="connsiteY2506" fmla="*/ 508914 h 5314225"/>
              <a:gd name="connsiteX2507" fmla="*/ 3842136 w 6154543"/>
              <a:gd name="connsiteY2507" fmla="*/ 458186 h 5314225"/>
              <a:gd name="connsiteX2508" fmla="*/ 3780426 w 6154543"/>
              <a:gd name="connsiteY2508" fmla="*/ 494385 h 5314225"/>
              <a:gd name="connsiteX2509" fmla="*/ 3751285 w 6154543"/>
              <a:gd name="connsiteY2509" fmla="*/ 506698 h 5314225"/>
              <a:gd name="connsiteX2510" fmla="*/ 3830422 w 6154543"/>
              <a:gd name="connsiteY2510" fmla="*/ 452769 h 5314225"/>
              <a:gd name="connsiteX2511" fmla="*/ 3866134 w 6154543"/>
              <a:gd name="connsiteY2511" fmla="*/ 417062 h 5314225"/>
              <a:gd name="connsiteX2512" fmla="*/ 3880133 w 6154543"/>
              <a:gd name="connsiteY2512" fmla="*/ 462865 h 5314225"/>
              <a:gd name="connsiteX2513" fmla="*/ 3888704 w 6154543"/>
              <a:gd name="connsiteY2513" fmla="*/ 454246 h 5314225"/>
              <a:gd name="connsiteX2514" fmla="*/ 3889847 w 6154543"/>
              <a:gd name="connsiteY2514" fmla="*/ 454000 h 5314225"/>
              <a:gd name="connsiteX2515" fmla="*/ 3918702 w 6154543"/>
              <a:gd name="connsiteY2515" fmla="*/ 415585 h 5314225"/>
              <a:gd name="connsiteX2516" fmla="*/ 3962985 w 6154543"/>
              <a:gd name="connsiteY2516" fmla="*/ 371259 h 5314225"/>
              <a:gd name="connsiteX2517" fmla="*/ 3924702 w 6154543"/>
              <a:gd name="connsiteY2517" fmla="*/ 392437 h 5314225"/>
              <a:gd name="connsiteX2518" fmla="*/ 3886704 w 6154543"/>
              <a:gd name="connsiteY2518" fmla="*/ 413615 h 5314225"/>
              <a:gd name="connsiteX2519" fmla="*/ 3927844 w 6154543"/>
              <a:gd name="connsiteY2519" fmla="*/ 380863 h 5314225"/>
              <a:gd name="connsiteX2520" fmla="*/ 3954699 w 6154543"/>
              <a:gd name="connsiteY2520" fmla="*/ 354268 h 5314225"/>
              <a:gd name="connsiteX2521" fmla="*/ 3957271 w 6154543"/>
              <a:gd name="connsiteY2521" fmla="*/ 368550 h 5314225"/>
              <a:gd name="connsiteX2522" fmla="*/ 3995554 w 6154543"/>
              <a:gd name="connsiteY2522" fmla="*/ 347126 h 5314225"/>
              <a:gd name="connsiteX2523" fmla="*/ 4045836 w 6154543"/>
              <a:gd name="connsiteY2523" fmla="*/ 279407 h 5314225"/>
              <a:gd name="connsiteX2524" fmla="*/ 3966413 w 6154543"/>
              <a:gd name="connsiteY2524" fmla="*/ 333583 h 5314225"/>
              <a:gd name="connsiteX2525" fmla="*/ 4022695 w 6154543"/>
              <a:gd name="connsiteY2525" fmla="*/ 268572 h 5314225"/>
              <a:gd name="connsiteX2526" fmla="*/ 4089547 w 6154543"/>
              <a:gd name="connsiteY2526" fmla="*/ 286795 h 5314225"/>
              <a:gd name="connsiteX2527" fmla="*/ 3988983 w 6154543"/>
              <a:gd name="connsiteY2527" fmla="*/ 370520 h 5314225"/>
              <a:gd name="connsiteX2528" fmla="*/ 4003267 w 6154543"/>
              <a:gd name="connsiteY2528" fmla="*/ 390221 h 5314225"/>
              <a:gd name="connsiteX2529" fmla="*/ 3950700 w 6154543"/>
              <a:gd name="connsiteY2529" fmla="*/ 417801 h 5314225"/>
              <a:gd name="connsiteX2530" fmla="*/ 3867563 w 6154543"/>
              <a:gd name="connsiteY2530" fmla="*/ 509653 h 5314225"/>
              <a:gd name="connsiteX2531" fmla="*/ 3876134 w 6154543"/>
              <a:gd name="connsiteY2531" fmla="*/ 526644 h 5314225"/>
              <a:gd name="connsiteX2532" fmla="*/ 3923559 w 6154543"/>
              <a:gd name="connsiteY2532" fmla="*/ 470745 h 5314225"/>
              <a:gd name="connsiteX2533" fmla="*/ 3996982 w 6154543"/>
              <a:gd name="connsiteY2533" fmla="*/ 439717 h 5314225"/>
              <a:gd name="connsiteX2534" fmla="*/ 4014981 w 6154543"/>
              <a:gd name="connsiteY2534" fmla="*/ 395884 h 5314225"/>
              <a:gd name="connsiteX2535" fmla="*/ 4024123 w 6154543"/>
              <a:gd name="connsiteY2535" fmla="*/ 360917 h 5314225"/>
              <a:gd name="connsiteX2536" fmla="*/ 4053264 w 6154543"/>
              <a:gd name="connsiteY2536" fmla="*/ 374707 h 5314225"/>
              <a:gd name="connsiteX2537" fmla="*/ 4070691 w 6154543"/>
              <a:gd name="connsiteY2537" fmla="*/ 382833 h 5314225"/>
              <a:gd name="connsiteX2538" fmla="*/ 4035551 w 6154543"/>
              <a:gd name="connsiteY2538" fmla="*/ 392437 h 5314225"/>
              <a:gd name="connsiteX2539" fmla="*/ 4058692 w 6154543"/>
              <a:gd name="connsiteY2539" fmla="*/ 403272 h 5314225"/>
              <a:gd name="connsiteX2540" fmla="*/ 3978698 w 6154543"/>
              <a:gd name="connsiteY2540" fmla="*/ 483550 h 5314225"/>
              <a:gd name="connsiteX2541" fmla="*/ 4025837 w 6154543"/>
              <a:gd name="connsiteY2541" fmla="*/ 453507 h 5314225"/>
              <a:gd name="connsiteX2542" fmla="*/ 4126116 w 6154543"/>
              <a:gd name="connsiteY2542" fmla="*/ 369782 h 5314225"/>
              <a:gd name="connsiteX2543" fmla="*/ 4087833 w 6154543"/>
              <a:gd name="connsiteY2543" fmla="*/ 417062 h 5314225"/>
              <a:gd name="connsiteX2544" fmla="*/ 4116974 w 6154543"/>
              <a:gd name="connsiteY2544" fmla="*/ 404749 h 5314225"/>
              <a:gd name="connsiteX2545" fmla="*/ 4022123 w 6154543"/>
              <a:gd name="connsiteY2545" fmla="*/ 517040 h 5314225"/>
              <a:gd name="connsiteX2546" fmla="*/ 4063263 w 6154543"/>
              <a:gd name="connsiteY2546" fmla="*/ 484043 h 5314225"/>
              <a:gd name="connsiteX2547" fmla="*/ 4211824 w 6154543"/>
              <a:gd name="connsiteY2547" fmla="*/ 292459 h 5314225"/>
              <a:gd name="connsiteX2548" fmla="*/ 4356957 w 6154543"/>
              <a:gd name="connsiteY2548" fmla="*/ 138551 h 5314225"/>
              <a:gd name="connsiteX2549" fmla="*/ 4392097 w 6154543"/>
              <a:gd name="connsiteY2549" fmla="*/ 128701 h 5314225"/>
              <a:gd name="connsiteX2550" fmla="*/ 4356671 w 6154543"/>
              <a:gd name="connsiteY2550" fmla="*/ 164407 h 5314225"/>
              <a:gd name="connsiteX2551" fmla="*/ 4324102 w 6154543"/>
              <a:gd name="connsiteY2551" fmla="*/ 188540 h 5314225"/>
              <a:gd name="connsiteX2552" fmla="*/ 4320959 w 6154543"/>
              <a:gd name="connsiteY2552" fmla="*/ 199868 h 5314225"/>
              <a:gd name="connsiteX2553" fmla="*/ 4229251 w 6154543"/>
              <a:gd name="connsiteY2553" fmla="*/ 300831 h 5314225"/>
              <a:gd name="connsiteX2554" fmla="*/ 4222966 w 6154543"/>
              <a:gd name="connsiteY2554" fmla="*/ 323979 h 5314225"/>
              <a:gd name="connsiteX2555" fmla="*/ 4329244 w 6154543"/>
              <a:gd name="connsiteY2555" fmla="*/ 243208 h 5314225"/>
              <a:gd name="connsiteX2556" fmla="*/ 4252393 w 6154543"/>
              <a:gd name="connsiteY2556" fmla="*/ 311666 h 5314225"/>
              <a:gd name="connsiteX2557" fmla="*/ 4249250 w 6154543"/>
              <a:gd name="connsiteY2557" fmla="*/ 323486 h 5314225"/>
              <a:gd name="connsiteX2558" fmla="*/ 4204967 w 6154543"/>
              <a:gd name="connsiteY2558" fmla="*/ 367812 h 5314225"/>
              <a:gd name="connsiteX2559" fmla="*/ 4202111 w 6154543"/>
              <a:gd name="connsiteY2559" fmla="*/ 379386 h 5314225"/>
              <a:gd name="connsiteX2560" fmla="*/ 4183826 w 6154543"/>
              <a:gd name="connsiteY2560" fmla="*/ 423218 h 5314225"/>
              <a:gd name="connsiteX2561" fmla="*/ 4266677 w 6154543"/>
              <a:gd name="connsiteY2561" fmla="*/ 331613 h 5314225"/>
              <a:gd name="connsiteX2562" fmla="*/ 4254964 w 6154543"/>
              <a:gd name="connsiteY2562" fmla="*/ 352052 h 5314225"/>
              <a:gd name="connsiteX2563" fmla="*/ 4278391 w 6154543"/>
              <a:gd name="connsiteY2563" fmla="*/ 337030 h 5314225"/>
              <a:gd name="connsiteX2564" fmla="*/ 4293247 w 6154543"/>
              <a:gd name="connsiteY2564" fmla="*/ 304771 h 5314225"/>
              <a:gd name="connsiteX2565" fmla="*/ 4296390 w 6154543"/>
              <a:gd name="connsiteY2565" fmla="*/ 293197 h 5314225"/>
              <a:gd name="connsiteX2566" fmla="*/ 4482662 w 6154543"/>
              <a:gd name="connsiteY2566" fmla="*/ 106292 h 5314225"/>
              <a:gd name="connsiteX2567" fmla="*/ 4521231 w 6154543"/>
              <a:gd name="connsiteY2567" fmla="*/ 59012 h 5314225"/>
              <a:gd name="connsiteX2568" fmla="*/ 4506375 w 6154543"/>
              <a:gd name="connsiteY2568" fmla="*/ 91271 h 5314225"/>
              <a:gd name="connsiteX2569" fmla="*/ 4458949 w 6154543"/>
              <a:gd name="connsiteY2569" fmla="*/ 147416 h 5314225"/>
              <a:gd name="connsiteX2570" fmla="*/ 4455521 w 6154543"/>
              <a:gd name="connsiteY2570" fmla="*/ 158990 h 5314225"/>
              <a:gd name="connsiteX2571" fmla="*/ 4429237 w 6154543"/>
              <a:gd name="connsiteY2571" fmla="*/ 185585 h 5314225"/>
              <a:gd name="connsiteX2572" fmla="*/ 4434951 w 6154543"/>
              <a:gd name="connsiteY2572" fmla="*/ 188540 h 5314225"/>
              <a:gd name="connsiteX2573" fmla="*/ 4351814 w 6154543"/>
              <a:gd name="connsiteY2573" fmla="*/ 280146 h 5314225"/>
              <a:gd name="connsiteX2574" fmla="*/ 4348957 w 6154543"/>
              <a:gd name="connsiteY2574" fmla="*/ 291966 h 5314225"/>
              <a:gd name="connsiteX2575" fmla="*/ 4310674 w 6154543"/>
              <a:gd name="connsiteY2575" fmla="*/ 313144 h 5314225"/>
              <a:gd name="connsiteX2576" fmla="*/ 4242108 w 6154543"/>
              <a:gd name="connsiteY2576" fmla="*/ 424696 h 5314225"/>
              <a:gd name="connsiteX2577" fmla="*/ 4396097 w 6154543"/>
              <a:gd name="connsiteY2577" fmla="*/ 261677 h 5314225"/>
              <a:gd name="connsiteX2578" fmla="*/ 4460949 w 6154543"/>
              <a:gd name="connsiteY2578" fmla="*/ 187801 h 5314225"/>
              <a:gd name="connsiteX2579" fmla="*/ 4464378 w 6154543"/>
              <a:gd name="connsiteY2579" fmla="*/ 176228 h 5314225"/>
              <a:gd name="connsiteX2580" fmla="*/ 4526373 w 6154543"/>
              <a:gd name="connsiteY2580" fmla="*/ 113926 h 5314225"/>
              <a:gd name="connsiteX2581" fmla="*/ 4475805 w 6154543"/>
              <a:gd name="connsiteY2581" fmla="*/ 181645 h 5314225"/>
              <a:gd name="connsiteX2582" fmla="*/ 4458092 w 6154543"/>
              <a:gd name="connsiteY2582" fmla="*/ 199375 h 5314225"/>
              <a:gd name="connsiteX2583" fmla="*/ 4419809 w 6154543"/>
              <a:gd name="connsiteY2583" fmla="*/ 246656 h 5314225"/>
              <a:gd name="connsiteX2584" fmla="*/ 4416381 w 6154543"/>
              <a:gd name="connsiteY2584" fmla="*/ 258230 h 5314225"/>
              <a:gd name="connsiteX2585" fmla="*/ 4407524 w 6154543"/>
              <a:gd name="connsiteY2585" fmla="*/ 267095 h 5314225"/>
              <a:gd name="connsiteX2586" fmla="*/ 4345243 w 6154543"/>
              <a:gd name="connsiteY2586" fmla="*/ 355499 h 5314225"/>
              <a:gd name="connsiteX2587" fmla="*/ 4389240 w 6154543"/>
              <a:gd name="connsiteY2587" fmla="*/ 310927 h 5314225"/>
              <a:gd name="connsiteX2588" fmla="*/ 4433808 w 6154543"/>
              <a:gd name="connsiteY2588" fmla="*/ 266356 h 5314225"/>
              <a:gd name="connsiteX2589" fmla="*/ 4463521 w 6154543"/>
              <a:gd name="connsiteY2589" fmla="*/ 228187 h 5314225"/>
              <a:gd name="connsiteX2590" fmla="*/ 4493233 w 6154543"/>
              <a:gd name="connsiteY2590" fmla="*/ 189771 h 5314225"/>
              <a:gd name="connsiteX2591" fmla="*/ 4514088 w 6154543"/>
              <a:gd name="connsiteY2591" fmla="*/ 160221 h 5314225"/>
              <a:gd name="connsiteX2592" fmla="*/ 4508089 w 6154543"/>
              <a:gd name="connsiteY2592" fmla="*/ 157759 h 5314225"/>
              <a:gd name="connsiteX2593" fmla="*/ 4532087 w 6154543"/>
              <a:gd name="connsiteY2593" fmla="*/ 116635 h 5314225"/>
              <a:gd name="connsiteX2594" fmla="*/ 4585512 w 6154543"/>
              <a:gd name="connsiteY2594" fmla="*/ 62952 h 5314225"/>
              <a:gd name="connsiteX2595" fmla="*/ 4594654 w 6154543"/>
              <a:gd name="connsiteY2595" fmla="*/ 28230 h 5314225"/>
              <a:gd name="connsiteX2596" fmla="*/ 4632937 w 6154543"/>
              <a:gd name="connsiteY2596" fmla="*/ 6806 h 5314225"/>
              <a:gd name="connsiteX2597" fmla="*/ 4641222 w 6154543"/>
              <a:gd name="connsiteY2597" fmla="*/ 24290 h 5314225"/>
              <a:gd name="connsiteX2598" fmla="*/ 4673791 w 6154543"/>
              <a:gd name="connsiteY2598" fmla="*/ 157 h 531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Lst>
            <a:rect l="l" t="t" r="r" b="b"/>
            <a:pathLst>
              <a:path w="6154543" h="5314225">
                <a:moveTo>
                  <a:pt x="678932" y="5222670"/>
                </a:moveTo>
                <a:cubicBezTo>
                  <a:pt x="672933" y="5228580"/>
                  <a:pt x="666933" y="5234490"/>
                  <a:pt x="661219" y="5240400"/>
                </a:cubicBezTo>
                <a:cubicBezTo>
                  <a:pt x="664933" y="5242370"/>
                  <a:pt x="668933" y="5244094"/>
                  <a:pt x="672933" y="5246064"/>
                </a:cubicBezTo>
                <a:cubicBezTo>
                  <a:pt x="678647" y="5240154"/>
                  <a:pt x="684646" y="5234244"/>
                  <a:pt x="690360" y="5228087"/>
                </a:cubicBezTo>
                <a:cubicBezTo>
                  <a:pt x="686646" y="5226364"/>
                  <a:pt x="682932" y="5224394"/>
                  <a:pt x="678932" y="5222670"/>
                </a:cubicBezTo>
                <a:close/>
                <a:moveTo>
                  <a:pt x="1006909" y="5219715"/>
                </a:moveTo>
                <a:cubicBezTo>
                  <a:pt x="995767" y="5229565"/>
                  <a:pt x="982911" y="5245079"/>
                  <a:pt x="974626" y="5243355"/>
                </a:cubicBezTo>
                <a:cubicBezTo>
                  <a:pt x="986053" y="5233505"/>
                  <a:pt x="998624" y="5217991"/>
                  <a:pt x="1006909" y="5219715"/>
                </a:cubicBezTo>
                <a:close/>
                <a:moveTo>
                  <a:pt x="630364" y="5207648"/>
                </a:moveTo>
                <a:cubicBezTo>
                  <a:pt x="631507" y="5207402"/>
                  <a:pt x="632364" y="5207895"/>
                  <a:pt x="631793" y="5209618"/>
                </a:cubicBezTo>
                <a:cubicBezTo>
                  <a:pt x="631221" y="5212820"/>
                  <a:pt x="615794" y="5221685"/>
                  <a:pt x="617222" y="5215775"/>
                </a:cubicBezTo>
                <a:cubicBezTo>
                  <a:pt x="617794" y="5213312"/>
                  <a:pt x="626650" y="5207648"/>
                  <a:pt x="630364" y="5207648"/>
                </a:cubicBezTo>
                <a:close/>
                <a:moveTo>
                  <a:pt x="653506" y="5183762"/>
                </a:moveTo>
                <a:cubicBezTo>
                  <a:pt x="659219" y="5186717"/>
                  <a:pt x="645220" y="5202723"/>
                  <a:pt x="635792" y="5201492"/>
                </a:cubicBezTo>
                <a:cubicBezTo>
                  <a:pt x="630650" y="5196321"/>
                  <a:pt x="642078" y="5189918"/>
                  <a:pt x="653506" y="5183762"/>
                </a:cubicBezTo>
                <a:close/>
                <a:moveTo>
                  <a:pt x="894917" y="5167756"/>
                </a:moveTo>
                <a:cubicBezTo>
                  <a:pt x="923772" y="5171696"/>
                  <a:pt x="927772" y="5215775"/>
                  <a:pt x="888632" y="5217006"/>
                </a:cubicBezTo>
                <a:cubicBezTo>
                  <a:pt x="933200" y="5158644"/>
                  <a:pt x="847492" y="5245817"/>
                  <a:pt x="841778" y="5221192"/>
                </a:cubicBezTo>
                <a:cubicBezTo>
                  <a:pt x="847206" y="5199276"/>
                  <a:pt x="872633" y="5187948"/>
                  <a:pt x="894917" y="5167756"/>
                </a:cubicBezTo>
                <a:close/>
                <a:moveTo>
                  <a:pt x="1024908" y="5164308"/>
                </a:moveTo>
                <a:cubicBezTo>
                  <a:pt x="1028050" y="5163569"/>
                  <a:pt x="1030622" y="5163569"/>
                  <a:pt x="1032907" y="5164308"/>
                </a:cubicBezTo>
                <a:cubicBezTo>
                  <a:pt x="1033764" y="5164554"/>
                  <a:pt x="1022051" y="5182777"/>
                  <a:pt x="1035478" y="5178837"/>
                </a:cubicBezTo>
                <a:cubicBezTo>
                  <a:pt x="1020622" y="5194351"/>
                  <a:pt x="1006623" y="5205678"/>
                  <a:pt x="994338" y="5211588"/>
                </a:cubicBezTo>
                <a:cubicBezTo>
                  <a:pt x="970340" y="5204447"/>
                  <a:pt x="1004623" y="5169233"/>
                  <a:pt x="1024908" y="5164308"/>
                </a:cubicBezTo>
                <a:close/>
                <a:moveTo>
                  <a:pt x="828636" y="5148055"/>
                </a:moveTo>
                <a:cubicBezTo>
                  <a:pt x="854920" y="5150764"/>
                  <a:pt x="805495" y="5185239"/>
                  <a:pt x="816351" y="5194351"/>
                </a:cubicBezTo>
                <a:cubicBezTo>
                  <a:pt x="834636" y="5188441"/>
                  <a:pt x="840064" y="5191396"/>
                  <a:pt x="824922" y="5211588"/>
                </a:cubicBezTo>
                <a:cubicBezTo>
                  <a:pt x="805209" y="5212081"/>
                  <a:pt x="772926" y="5260593"/>
                  <a:pt x="748070" y="5280046"/>
                </a:cubicBezTo>
                <a:cubicBezTo>
                  <a:pt x="736928" y="5282263"/>
                  <a:pt x="725215" y="5282016"/>
                  <a:pt x="712930" y="5289650"/>
                </a:cubicBezTo>
                <a:cubicBezTo>
                  <a:pt x="701216" y="5297038"/>
                  <a:pt x="689217" y="5317477"/>
                  <a:pt x="680646" y="5313783"/>
                </a:cubicBezTo>
                <a:cubicBezTo>
                  <a:pt x="707502" y="5275860"/>
                  <a:pt x="765212" y="5225625"/>
                  <a:pt x="798924" y="5186224"/>
                </a:cubicBezTo>
                <a:cubicBezTo>
                  <a:pt x="811209" y="5171696"/>
                  <a:pt x="807209" y="5151995"/>
                  <a:pt x="828636" y="5148055"/>
                </a:cubicBezTo>
                <a:close/>
                <a:moveTo>
                  <a:pt x="1183754" y="5132049"/>
                </a:moveTo>
                <a:cubicBezTo>
                  <a:pt x="1188896" y="5132295"/>
                  <a:pt x="1190324" y="5135989"/>
                  <a:pt x="1182896" y="5144608"/>
                </a:cubicBezTo>
                <a:cubicBezTo>
                  <a:pt x="1172897" y="5141160"/>
                  <a:pt x="1155470" y="5165047"/>
                  <a:pt x="1147470" y="5154212"/>
                </a:cubicBezTo>
                <a:cubicBezTo>
                  <a:pt x="1155756" y="5141160"/>
                  <a:pt x="1175183" y="5131803"/>
                  <a:pt x="1183754" y="5132049"/>
                </a:cubicBezTo>
                <a:close/>
                <a:moveTo>
                  <a:pt x="904916" y="5108655"/>
                </a:moveTo>
                <a:cubicBezTo>
                  <a:pt x="906916" y="5108163"/>
                  <a:pt x="908916" y="5107916"/>
                  <a:pt x="910344" y="5108655"/>
                </a:cubicBezTo>
                <a:cubicBezTo>
                  <a:pt x="901488" y="5117520"/>
                  <a:pt x="904631" y="5121706"/>
                  <a:pt x="898631" y="5129340"/>
                </a:cubicBezTo>
                <a:cubicBezTo>
                  <a:pt x="866062" y="5146824"/>
                  <a:pt x="890060" y="5113334"/>
                  <a:pt x="904916" y="5108655"/>
                </a:cubicBezTo>
                <a:close/>
                <a:moveTo>
                  <a:pt x="678932" y="5104469"/>
                </a:moveTo>
                <a:cubicBezTo>
                  <a:pt x="682361" y="5105946"/>
                  <a:pt x="678361" y="5114811"/>
                  <a:pt x="670076" y="5113334"/>
                </a:cubicBezTo>
                <a:cubicBezTo>
                  <a:pt x="666933" y="5111856"/>
                  <a:pt x="670647" y="5102991"/>
                  <a:pt x="678932" y="5104469"/>
                </a:cubicBezTo>
                <a:close/>
                <a:moveTo>
                  <a:pt x="1238035" y="5104223"/>
                </a:moveTo>
                <a:cubicBezTo>
                  <a:pt x="1241750" y="5105946"/>
                  <a:pt x="1245463" y="5107916"/>
                  <a:pt x="1249463" y="5109640"/>
                </a:cubicBezTo>
                <a:cubicBezTo>
                  <a:pt x="1240607" y="5118505"/>
                  <a:pt x="1243749" y="5122445"/>
                  <a:pt x="1237464" y="5130079"/>
                </a:cubicBezTo>
                <a:cubicBezTo>
                  <a:pt x="1226893" y="5120968"/>
                  <a:pt x="1205752" y="5152734"/>
                  <a:pt x="1193753" y="5148548"/>
                </a:cubicBezTo>
                <a:cubicBezTo>
                  <a:pt x="1208609" y="5133773"/>
                  <a:pt x="1223179" y="5118998"/>
                  <a:pt x="1238035" y="5104223"/>
                </a:cubicBezTo>
                <a:close/>
                <a:moveTo>
                  <a:pt x="1188039" y="5096589"/>
                </a:moveTo>
                <a:cubicBezTo>
                  <a:pt x="1196038" y="5093141"/>
                  <a:pt x="1197181" y="5112349"/>
                  <a:pt x="1184896" y="5108409"/>
                </a:cubicBezTo>
                <a:cubicBezTo>
                  <a:pt x="1173183" y="5124169"/>
                  <a:pt x="1172897" y="5102991"/>
                  <a:pt x="1188039" y="5096589"/>
                </a:cubicBezTo>
                <a:close/>
                <a:moveTo>
                  <a:pt x="1266890" y="5069009"/>
                </a:moveTo>
                <a:cubicBezTo>
                  <a:pt x="1268605" y="5068270"/>
                  <a:pt x="1270033" y="5068270"/>
                  <a:pt x="1271747" y="5069255"/>
                </a:cubicBezTo>
                <a:cubicBezTo>
                  <a:pt x="1259462" y="5077627"/>
                  <a:pt x="1262319" y="5070979"/>
                  <a:pt x="1266890" y="5069009"/>
                </a:cubicBezTo>
                <a:close/>
                <a:moveTo>
                  <a:pt x="1282318" y="5064576"/>
                </a:moveTo>
                <a:cubicBezTo>
                  <a:pt x="1286032" y="5063837"/>
                  <a:pt x="1278890" y="5071717"/>
                  <a:pt x="1274604" y="5068516"/>
                </a:cubicBezTo>
                <a:cubicBezTo>
                  <a:pt x="1278604" y="5065807"/>
                  <a:pt x="1280889" y="5064576"/>
                  <a:pt x="1282318" y="5064576"/>
                </a:cubicBezTo>
                <a:close/>
                <a:moveTo>
                  <a:pt x="917487" y="5049062"/>
                </a:moveTo>
                <a:cubicBezTo>
                  <a:pt x="909202" y="5055218"/>
                  <a:pt x="899774" y="5066546"/>
                  <a:pt x="893774" y="5064083"/>
                </a:cubicBezTo>
                <a:cubicBezTo>
                  <a:pt x="902059" y="5057681"/>
                  <a:pt x="911487" y="5046600"/>
                  <a:pt x="917487" y="5049062"/>
                </a:cubicBezTo>
                <a:close/>
                <a:moveTo>
                  <a:pt x="1384597" y="4977649"/>
                </a:moveTo>
                <a:cubicBezTo>
                  <a:pt x="1376311" y="4983805"/>
                  <a:pt x="1366883" y="4994887"/>
                  <a:pt x="1360884" y="4992424"/>
                </a:cubicBezTo>
                <a:cubicBezTo>
                  <a:pt x="1369169" y="4986268"/>
                  <a:pt x="1378597" y="4975187"/>
                  <a:pt x="1384597" y="4977649"/>
                </a:cubicBezTo>
                <a:close/>
                <a:moveTo>
                  <a:pt x="616937" y="4973216"/>
                </a:moveTo>
                <a:cubicBezTo>
                  <a:pt x="620079" y="4973463"/>
                  <a:pt x="616937" y="4978388"/>
                  <a:pt x="604366" y="4988977"/>
                </a:cubicBezTo>
                <a:cubicBezTo>
                  <a:pt x="607223" y="4998580"/>
                  <a:pt x="593224" y="4999565"/>
                  <a:pt x="604080" y="4989223"/>
                </a:cubicBezTo>
                <a:cubicBezTo>
                  <a:pt x="603223" y="4990208"/>
                  <a:pt x="603795" y="4989962"/>
                  <a:pt x="602652" y="4990947"/>
                </a:cubicBezTo>
                <a:cubicBezTo>
                  <a:pt x="592938" y="4984544"/>
                  <a:pt x="611794" y="4972724"/>
                  <a:pt x="616937" y="4973216"/>
                </a:cubicBezTo>
                <a:close/>
                <a:moveTo>
                  <a:pt x="716930" y="4957210"/>
                </a:moveTo>
                <a:cubicBezTo>
                  <a:pt x="720929" y="4956718"/>
                  <a:pt x="714073" y="4964598"/>
                  <a:pt x="709216" y="4961396"/>
                </a:cubicBezTo>
                <a:cubicBezTo>
                  <a:pt x="713501" y="4958688"/>
                  <a:pt x="715787" y="4957456"/>
                  <a:pt x="716930" y="4957210"/>
                </a:cubicBezTo>
                <a:close/>
                <a:moveTo>
                  <a:pt x="1137757" y="4941942"/>
                </a:moveTo>
                <a:cubicBezTo>
                  <a:pt x="1129472" y="4940711"/>
                  <a:pt x="1125472" y="4949330"/>
                  <a:pt x="1128615" y="4950808"/>
                </a:cubicBezTo>
                <a:cubicBezTo>
                  <a:pt x="1136900" y="4952285"/>
                  <a:pt x="1140899" y="4943420"/>
                  <a:pt x="1137757" y="4941942"/>
                </a:cubicBezTo>
                <a:close/>
                <a:moveTo>
                  <a:pt x="465519" y="4937510"/>
                </a:moveTo>
                <a:cubicBezTo>
                  <a:pt x="481232" y="4947360"/>
                  <a:pt x="423236" y="4971739"/>
                  <a:pt x="465519" y="4937510"/>
                </a:cubicBezTo>
                <a:close/>
                <a:moveTo>
                  <a:pt x="1424879" y="4932585"/>
                </a:moveTo>
                <a:cubicBezTo>
                  <a:pt x="1421165" y="4932585"/>
                  <a:pt x="1412309" y="4938249"/>
                  <a:pt x="1411452" y="4940711"/>
                </a:cubicBezTo>
                <a:cubicBezTo>
                  <a:pt x="1410023" y="4946621"/>
                  <a:pt x="1425451" y="4937756"/>
                  <a:pt x="1426308" y="4934555"/>
                </a:cubicBezTo>
                <a:cubicBezTo>
                  <a:pt x="1426593" y="4933077"/>
                  <a:pt x="1426022" y="4932339"/>
                  <a:pt x="1424879" y="4932585"/>
                </a:cubicBezTo>
                <a:close/>
                <a:moveTo>
                  <a:pt x="453520" y="4917564"/>
                </a:moveTo>
                <a:cubicBezTo>
                  <a:pt x="442092" y="4927660"/>
                  <a:pt x="429236" y="4943420"/>
                  <a:pt x="420951" y="4941696"/>
                </a:cubicBezTo>
                <a:cubicBezTo>
                  <a:pt x="432378" y="4931600"/>
                  <a:pt x="445235" y="4915840"/>
                  <a:pt x="453520" y="4917564"/>
                </a:cubicBezTo>
                <a:close/>
                <a:moveTo>
                  <a:pt x="1351170" y="4898848"/>
                </a:moveTo>
                <a:cubicBezTo>
                  <a:pt x="1342314" y="4907713"/>
                  <a:pt x="1333171" y="4916579"/>
                  <a:pt x="1324315" y="4925444"/>
                </a:cubicBezTo>
                <a:cubicBezTo>
                  <a:pt x="1328315" y="4927414"/>
                  <a:pt x="1332029" y="4929137"/>
                  <a:pt x="1336028" y="4930861"/>
                </a:cubicBezTo>
                <a:cubicBezTo>
                  <a:pt x="1355741" y="4913870"/>
                  <a:pt x="1362598" y="4902542"/>
                  <a:pt x="1351170" y="4898848"/>
                </a:cubicBezTo>
                <a:close/>
                <a:moveTo>
                  <a:pt x="943199" y="4889245"/>
                </a:moveTo>
                <a:cubicBezTo>
                  <a:pt x="924058" y="4886536"/>
                  <a:pt x="903488" y="4928152"/>
                  <a:pt x="889774" y="4942681"/>
                </a:cubicBezTo>
                <a:cubicBezTo>
                  <a:pt x="875490" y="4957703"/>
                  <a:pt x="857205" y="4986022"/>
                  <a:pt x="868633" y="4998088"/>
                </a:cubicBezTo>
                <a:cubicBezTo>
                  <a:pt x="919487" y="4951054"/>
                  <a:pt x="920344" y="4924705"/>
                  <a:pt x="943199" y="4889245"/>
                </a:cubicBezTo>
                <a:close/>
                <a:moveTo>
                  <a:pt x="1438593" y="4887767"/>
                </a:moveTo>
                <a:cubicBezTo>
                  <a:pt x="1416023" y="4907713"/>
                  <a:pt x="1405452" y="4922489"/>
                  <a:pt x="1400024" y="4935047"/>
                </a:cubicBezTo>
                <a:cubicBezTo>
                  <a:pt x="1408023" y="4941204"/>
                  <a:pt x="1469733" y="4882350"/>
                  <a:pt x="1438593" y="4887767"/>
                </a:cubicBezTo>
                <a:close/>
                <a:moveTo>
                  <a:pt x="1487161" y="4843934"/>
                </a:moveTo>
                <a:cubicBezTo>
                  <a:pt x="1483447" y="4844180"/>
                  <a:pt x="1474876" y="4849844"/>
                  <a:pt x="1474019" y="4852307"/>
                </a:cubicBezTo>
                <a:cubicBezTo>
                  <a:pt x="1472590" y="4858463"/>
                  <a:pt x="1488018" y="4849352"/>
                  <a:pt x="1488875" y="4845904"/>
                </a:cubicBezTo>
                <a:cubicBezTo>
                  <a:pt x="1489160" y="4844427"/>
                  <a:pt x="1488303" y="4843934"/>
                  <a:pt x="1487161" y="4843934"/>
                </a:cubicBezTo>
                <a:close/>
                <a:moveTo>
                  <a:pt x="369526" y="4814630"/>
                </a:moveTo>
                <a:cubicBezTo>
                  <a:pt x="361241" y="4813153"/>
                  <a:pt x="357526" y="4821772"/>
                  <a:pt x="360955" y="4823249"/>
                </a:cubicBezTo>
                <a:cubicBezTo>
                  <a:pt x="369240" y="4824727"/>
                  <a:pt x="372954" y="4816108"/>
                  <a:pt x="369526" y="4814630"/>
                </a:cubicBezTo>
                <a:close/>
                <a:moveTo>
                  <a:pt x="851491" y="4810444"/>
                </a:moveTo>
                <a:cubicBezTo>
                  <a:pt x="831207" y="4815369"/>
                  <a:pt x="802352" y="4853292"/>
                  <a:pt x="777211" y="4876193"/>
                </a:cubicBezTo>
                <a:cubicBezTo>
                  <a:pt x="794638" y="4892446"/>
                  <a:pt x="832636" y="4830637"/>
                  <a:pt x="859491" y="4810444"/>
                </a:cubicBezTo>
                <a:cubicBezTo>
                  <a:pt x="856920" y="4809705"/>
                  <a:pt x="854634" y="4809705"/>
                  <a:pt x="851491" y="4810444"/>
                </a:cubicBezTo>
                <a:close/>
                <a:moveTo>
                  <a:pt x="1639435" y="4810198"/>
                </a:moveTo>
                <a:cubicBezTo>
                  <a:pt x="1640578" y="4810198"/>
                  <a:pt x="1641435" y="4810690"/>
                  <a:pt x="1640864" y="4812168"/>
                </a:cubicBezTo>
                <a:cubicBezTo>
                  <a:pt x="1640007" y="4815615"/>
                  <a:pt x="1624579" y="4824480"/>
                  <a:pt x="1626294" y="4818324"/>
                </a:cubicBezTo>
                <a:cubicBezTo>
                  <a:pt x="1626865" y="4815861"/>
                  <a:pt x="1635721" y="4810444"/>
                  <a:pt x="1639435" y="4810198"/>
                </a:cubicBezTo>
                <a:close/>
                <a:moveTo>
                  <a:pt x="507516" y="4802564"/>
                </a:moveTo>
                <a:cubicBezTo>
                  <a:pt x="510944" y="4802071"/>
                  <a:pt x="514087" y="4802564"/>
                  <a:pt x="516372" y="4805026"/>
                </a:cubicBezTo>
                <a:cubicBezTo>
                  <a:pt x="514087" y="4819802"/>
                  <a:pt x="482946" y="4846643"/>
                  <a:pt x="518658" y="4845658"/>
                </a:cubicBezTo>
                <a:cubicBezTo>
                  <a:pt x="481518" y="4880133"/>
                  <a:pt x="444377" y="4911161"/>
                  <a:pt x="409523" y="4938002"/>
                </a:cubicBezTo>
                <a:cubicBezTo>
                  <a:pt x="391238" y="4952039"/>
                  <a:pt x="359241" y="4985775"/>
                  <a:pt x="348098" y="4974448"/>
                </a:cubicBezTo>
                <a:cubicBezTo>
                  <a:pt x="340385" y="4969523"/>
                  <a:pt x="358384" y="4957703"/>
                  <a:pt x="368669" y="4944898"/>
                </a:cubicBezTo>
                <a:cubicBezTo>
                  <a:pt x="390667" y="4917564"/>
                  <a:pt x="408951" y="4897125"/>
                  <a:pt x="433807" y="4871022"/>
                </a:cubicBezTo>
                <a:cubicBezTo>
                  <a:pt x="446092" y="4858217"/>
                  <a:pt x="452948" y="4839994"/>
                  <a:pt x="472375" y="4823742"/>
                </a:cubicBezTo>
                <a:cubicBezTo>
                  <a:pt x="482375" y="4815369"/>
                  <a:pt x="496945" y="4803795"/>
                  <a:pt x="507516" y="4802564"/>
                </a:cubicBezTo>
                <a:close/>
                <a:moveTo>
                  <a:pt x="740356" y="4793453"/>
                </a:moveTo>
                <a:cubicBezTo>
                  <a:pt x="719215" y="4810936"/>
                  <a:pt x="720644" y="4818816"/>
                  <a:pt x="710644" y="4831622"/>
                </a:cubicBezTo>
                <a:cubicBezTo>
                  <a:pt x="717787" y="4839255"/>
                  <a:pt x="770640" y="4786804"/>
                  <a:pt x="740356" y="4793453"/>
                </a:cubicBezTo>
                <a:close/>
                <a:moveTo>
                  <a:pt x="836635" y="4773506"/>
                </a:moveTo>
                <a:cubicBezTo>
                  <a:pt x="820922" y="4769320"/>
                  <a:pt x="794638" y="4810936"/>
                  <a:pt x="792353" y="4818078"/>
                </a:cubicBezTo>
                <a:cubicBezTo>
                  <a:pt x="816922" y="4818570"/>
                  <a:pt x="817494" y="4787789"/>
                  <a:pt x="836635" y="4773506"/>
                </a:cubicBezTo>
                <a:close/>
                <a:moveTo>
                  <a:pt x="678647" y="4762671"/>
                </a:moveTo>
                <a:cubicBezTo>
                  <a:pt x="669790" y="4771536"/>
                  <a:pt x="660934" y="4780401"/>
                  <a:pt x="652077" y="4789266"/>
                </a:cubicBezTo>
                <a:cubicBezTo>
                  <a:pt x="646649" y="4784587"/>
                  <a:pt x="634078" y="4783110"/>
                  <a:pt x="643506" y="4772275"/>
                </a:cubicBezTo>
                <a:cubicBezTo>
                  <a:pt x="654077" y="4773999"/>
                  <a:pt x="668076" y="4762179"/>
                  <a:pt x="678647" y="4762671"/>
                </a:cubicBezTo>
                <a:close/>
                <a:moveTo>
                  <a:pt x="997767" y="4731643"/>
                </a:moveTo>
                <a:cubicBezTo>
                  <a:pt x="991482" y="4728196"/>
                  <a:pt x="887489" y="4819309"/>
                  <a:pt x="914630" y="4823249"/>
                </a:cubicBezTo>
                <a:cubicBezTo>
                  <a:pt x="964626" y="4799855"/>
                  <a:pt x="964341" y="4764149"/>
                  <a:pt x="997767" y="4731643"/>
                </a:cubicBezTo>
                <a:close/>
                <a:moveTo>
                  <a:pt x="1018622" y="4702339"/>
                </a:moveTo>
                <a:cubicBezTo>
                  <a:pt x="1012623" y="4708249"/>
                  <a:pt x="1006623" y="4714159"/>
                  <a:pt x="1000909" y="4720069"/>
                </a:cubicBezTo>
                <a:cubicBezTo>
                  <a:pt x="1004623" y="4721793"/>
                  <a:pt x="1008338" y="4723763"/>
                  <a:pt x="1012337" y="4725487"/>
                </a:cubicBezTo>
                <a:cubicBezTo>
                  <a:pt x="1018337" y="4719577"/>
                  <a:pt x="1024051" y="4713667"/>
                  <a:pt x="1030050" y="4707757"/>
                </a:cubicBezTo>
                <a:cubicBezTo>
                  <a:pt x="1026050" y="4705787"/>
                  <a:pt x="1022337" y="4704063"/>
                  <a:pt x="1018622" y="4702339"/>
                </a:cubicBezTo>
                <a:close/>
                <a:moveTo>
                  <a:pt x="549799" y="4687318"/>
                </a:moveTo>
                <a:cubicBezTo>
                  <a:pt x="550941" y="4687072"/>
                  <a:pt x="551513" y="4687810"/>
                  <a:pt x="551227" y="4689288"/>
                </a:cubicBezTo>
                <a:cubicBezTo>
                  <a:pt x="550370" y="4692489"/>
                  <a:pt x="534942" y="4701354"/>
                  <a:pt x="536371" y="4695444"/>
                </a:cubicBezTo>
                <a:cubicBezTo>
                  <a:pt x="537228" y="4692982"/>
                  <a:pt x="546085" y="4687318"/>
                  <a:pt x="549799" y="4687318"/>
                </a:cubicBezTo>
                <a:close/>
                <a:moveTo>
                  <a:pt x="774068" y="4665155"/>
                </a:moveTo>
                <a:cubicBezTo>
                  <a:pt x="761784" y="4665155"/>
                  <a:pt x="766926" y="4673282"/>
                  <a:pt x="756355" y="4683132"/>
                </a:cubicBezTo>
                <a:cubicBezTo>
                  <a:pt x="765783" y="4684363"/>
                  <a:pt x="780068" y="4668110"/>
                  <a:pt x="774068" y="4665155"/>
                </a:cubicBezTo>
                <a:close/>
                <a:moveTo>
                  <a:pt x="601509" y="4659245"/>
                </a:moveTo>
                <a:cubicBezTo>
                  <a:pt x="597795" y="4672789"/>
                  <a:pt x="576940" y="4693474"/>
                  <a:pt x="554655" y="4714898"/>
                </a:cubicBezTo>
                <a:cubicBezTo>
                  <a:pt x="560084" y="4715883"/>
                  <a:pt x="556370" y="4721054"/>
                  <a:pt x="551513" y="4726226"/>
                </a:cubicBezTo>
                <a:cubicBezTo>
                  <a:pt x="566083" y="4722286"/>
                  <a:pt x="586082" y="4696429"/>
                  <a:pt x="598652" y="4699384"/>
                </a:cubicBezTo>
                <a:cubicBezTo>
                  <a:pt x="579796" y="4727211"/>
                  <a:pt x="528086" y="4756761"/>
                  <a:pt x="545799" y="4726472"/>
                </a:cubicBezTo>
                <a:cubicBezTo>
                  <a:pt x="547227" y="4726718"/>
                  <a:pt x="548656" y="4726718"/>
                  <a:pt x="550370" y="4726226"/>
                </a:cubicBezTo>
                <a:cubicBezTo>
                  <a:pt x="545227" y="4725241"/>
                  <a:pt x="549513" y="4720316"/>
                  <a:pt x="554084" y="4714898"/>
                </a:cubicBezTo>
                <a:cubicBezTo>
                  <a:pt x="549799" y="4707264"/>
                  <a:pt x="579796" y="4660723"/>
                  <a:pt x="601509" y="4659245"/>
                </a:cubicBezTo>
                <a:close/>
                <a:moveTo>
                  <a:pt x="981482" y="4645455"/>
                </a:moveTo>
                <a:cubicBezTo>
                  <a:pt x="959769" y="4655059"/>
                  <a:pt x="914344" y="4704063"/>
                  <a:pt x="945770" y="4707018"/>
                </a:cubicBezTo>
                <a:cubicBezTo>
                  <a:pt x="972911" y="4680177"/>
                  <a:pt x="1007195" y="4649888"/>
                  <a:pt x="981482" y="4645455"/>
                </a:cubicBezTo>
                <a:close/>
                <a:moveTo>
                  <a:pt x="1028907" y="4589310"/>
                </a:moveTo>
                <a:cubicBezTo>
                  <a:pt x="1010623" y="4592757"/>
                  <a:pt x="982911" y="4613442"/>
                  <a:pt x="978911" y="4631172"/>
                </a:cubicBezTo>
                <a:cubicBezTo>
                  <a:pt x="989767" y="4638560"/>
                  <a:pt x="1012623" y="4600883"/>
                  <a:pt x="1028907" y="4589310"/>
                </a:cubicBezTo>
                <a:close/>
                <a:moveTo>
                  <a:pt x="349813" y="4568132"/>
                </a:moveTo>
                <a:cubicBezTo>
                  <a:pt x="335242" y="4586355"/>
                  <a:pt x="339813" y="4596205"/>
                  <a:pt x="316672" y="4617875"/>
                </a:cubicBezTo>
                <a:cubicBezTo>
                  <a:pt x="296959" y="4617136"/>
                  <a:pt x="337528" y="4565423"/>
                  <a:pt x="349813" y="4568132"/>
                </a:cubicBezTo>
                <a:close/>
                <a:moveTo>
                  <a:pt x="1043764" y="4557051"/>
                </a:moveTo>
                <a:cubicBezTo>
                  <a:pt x="1038050" y="4554588"/>
                  <a:pt x="1028336" y="4565916"/>
                  <a:pt x="1020337" y="4572072"/>
                </a:cubicBezTo>
                <a:cubicBezTo>
                  <a:pt x="1026050" y="4574535"/>
                  <a:pt x="1035764" y="4563453"/>
                  <a:pt x="1043764" y="4557051"/>
                </a:cubicBezTo>
                <a:close/>
                <a:moveTo>
                  <a:pt x="784925" y="4526269"/>
                </a:moveTo>
                <a:cubicBezTo>
                  <a:pt x="778925" y="4523807"/>
                  <a:pt x="769783" y="4535134"/>
                  <a:pt x="761498" y="4541290"/>
                </a:cubicBezTo>
                <a:cubicBezTo>
                  <a:pt x="767497" y="4543753"/>
                  <a:pt x="776640" y="4532672"/>
                  <a:pt x="784925" y="4526269"/>
                </a:cubicBezTo>
                <a:close/>
                <a:moveTo>
                  <a:pt x="459805" y="4504845"/>
                </a:moveTo>
                <a:cubicBezTo>
                  <a:pt x="461233" y="4504106"/>
                  <a:pt x="462948" y="4504106"/>
                  <a:pt x="464376" y="4505338"/>
                </a:cubicBezTo>
                <a:cubicBezTo>
                  <a:pt x="452091" y="4513710"/>
                  <a:pt x="454948" y="4506815"/>
                  <a:pt x="459805" y="4504845"/>
                </a:cubicBezTo>
                <a:close/>
                <a:moveTo>
                  <a:pt x="81546" y="4504353"/>
                </a:moveTo>
                <a:cubicBezTo>
                  <a:pt x="85260" y="4506323"/>
                  <a:pt x="89260" y="4508046"/>
                  <a:pt x="92974" y="4509770"/>
                </a:cubicBezTo>
                <a:cubicBezTo>
                  <a:pt x="86974" y="4515680"/>
                  <a:pt x="80975" y="4521837"/>
                  <a:pt x="74975" y="4527747"/>
                </a:cubicBezTo>
                <a:cubicBezTo>
                  <a:pt x="71261" y="4525777"/>
                  <a:pt x="67547" y="4524053"/>
                  <a:pt x="63547" y="4522329"/>
                </a:cubicBezTo>
                <a:cubicBezTo>
                  <a:pt x="69547" y="4516419"/>
                  <a:pt x="75547" y="4510509"/>
                  <a:pt x="81546" y="4504353"/>
                </a:cubicBezTo>
                <a:close/>
                <a:moveTo>
                  <a:pt x="469518" y="4496965"/>
                </a:moveTo>
                <a:cubicBezTo>
                  <a:pt x="472090" y="4496226"/>
                  <a:pt x="474090" y="4496473"/>
                  <a:pt x="476089" y="4497211"/>
                </a:cubicBezTo>
                <a:cubicBezTo>
                  <a:pt x="469518" y="4505091"/>
                  <a:pt x="465519" y="4504353"/>
                  <a:pt x="461519" y="4503368"/>
                </a:cubicBezTo>
                <a:cubicBezTo>
                  <a:pt x="464662" y="4499181"/>
                  <a:pt x="467233" y="4497704"/>
                  <a:pt x="469518" y="4496965"/>
                </a:cubicBezTo>
                <a:close/>
                <a:moveTo>
                  <a:pt x="2106545" y="4496473"/>
                </a:moveTo>
                <a:cubicBezTo>
                  <a:pt x="2107688" y="4496473"/>
                  <a:pt x="2108259" y="4496965"/>
                  <a:pt x="2107973" y="4498443"/>
                </a:cubicBezTo>
                <a:cubicBezTo>
                  <a:pt x="2107117" y="4501644"/>
                  <a:pt x="2091689" y="4510755"/>
                  <a:pt x="2093403" y="4504599"/>
                </a:cubicBezTo>
                <a:cubicBezTo>
                  <a:pt x="2093975" y="4502136"/>
                  <a:pt x="2102831" y="4496719"/>
                  <a:pt x="2106545" y="4496473"/>
                </a:cubicBezTo>
                <a:close/>
                <a:moveTo>
                  <a:pt x="494660" y="4480959"/>
                </a:moveTo>
                <a:cubicBezTo>
                  <a:pt x="503516" y="4477019"/>
                  <a:pt x="492945" y="4501644"/>
                  <a:pt x="478661" y="4496965"/>
                </a:cubicBezTo>
                <a:cubicBezTo>
                  <a:pt x="486660" y="4487115"/>
                  <a:pt x="491517" y="4482436"/>
                  <a:pt x="494660" y="4480959"/>
                </a:cubicBezTo>
                <a:close/>
                <a:moveTo>
                  <a:pt x="196681" y="4480959"/>
                </a:moveTo>
                <a:cubicBezTo>
                  <a:pt x="188396" y="4487361"/>
                  <a:pt x="178968" y="4498443"/>
                  <a:pt x="173254" y="4495980"/>
                </a:cubicBezTo>
                <a:cubicBezTo>
                  <a:pt x="181253" y="4489578"/>
                  <a:pt x="190967" y="4478742"/>
                  <a:pt x="196681" y="4480959"/>
                </a:cubicBezTo>
                <a:close/>
                <a:moveTo>
                  <a:pt x="66119" y="4472832"/>
                </a:moveTo>
                <a:cubicBezTo>
                  <a:pt x="26979" y="4502875"/>
                  <a:pt x="73832" y="4496965"/>
                  <a:pt x="39263" y="4525284"/>
                </a:cubicBezTo>
                <a:cubicBezTo>
                  <a:pt x="25264" y="4512479"/>
                  <a:pt x="-6733" y="4548678"/>
                  <a:pt x="1266" y="4520605"/>
                </a:cubicBezTo>
                <a:cubicBezTo>
                  <a:pt x="22122" y="4507554"/>
                  <a:pt x="47548" y="4477265"/>
                  <a:pt x="66119" y="4472832"/>
                </a:cubicBezTo>
                <a:close/>
                <a:moveTo>
                  <a:pt x="447520" y="4468646"/>
                </a:moveTo>
                <a:cubicBezTo>
                  <a:pt x="477804" y="4480220"/>
                  <a:pt x="423807" y="4527008"/>
                  <a:pt x="382096" y="4568624"/>
                </a:cubicBezTo>
                <a:cubicBezTo>
                  <a:pt x="379811" y="4585123"/>
                  <a:pt x="351527" y="4612457"/>
                  <a:pt x="346099" y="4630187"/>
                </a:cubicBezTo>
                <a:cubicBezTo>
                  <a:pt x="349241" y="4632404"/>
                  <a:pt x="351527" y="4634866"/>
                  <a:pt x="342956" y="4642008"/>
                </a:cubicBezTo>
                <a:cubicBezTo>
                  <a:pt x="319243" y="4641515"/>
                  <a:pt x="340671" y="4622307"/>
                  <a:pt x="322958" y="4619352"/>
                </a:cubicBezTo>
                <a:cubicBezTo>
                  <a:pt x="368669" y="4567393"/>
                  <a:pt x="415522" y="4514942"/>
                  <a:pt x="447520" y="4468646"/>
                </a:cubicBezTo>
                <a:close/>
                <a:moveTo>
                  <a:pt x="111544" y="4468646"/>
                </a:moveTo>
                <a:cubicBezTo>
                  <a:pt x="112687" y="4468646"/>
                  <a:pt x="113258" y="4469139"/>
                  <a:pt x="112687" y="4470862"/>
                </a:cubicBezTo>
                <a:cubicBezTo>
                  <a:pt x="111830" y="4474064"/>
                  <a:pt x="96688" y="4482929"/>
                  <a:pt x="98402" y="4476772"/>
                </a:cubicBezTo>
                <a:cubicBezTo>
                  <a:pt x="98973" y="4474556"/>
                  <a:pt x="107830" y="4468892"/>
                  <a:pt x="111544" y="4468646"/>
                </a:cubicBezTo>
                <a:close/>
                <a:moveTo>
                  <a:pt x="169826" y="4456826"/>
                </a:moveTo>
                <a:cubicBezTo>
                  <a:pt x="191824" y="4466430"/>
                  <a:pt x="147256" y="4504353"/>
                  <a:pt x="116401" y="4536119"/>
                </a:cubicBezTo>
                <a:cubicBezTo>
                  <a:pt x="93260" y="4523314"/>
                  <a:pt x="134114" y="4480466"/>
                  <a:pt x="169826" y="4456826"/>
                </a:cubicBezTo>
                <a:close/>
                <a:moveTo>
                  <a:pt x="4768642" y="4441066"/>
                </a:moveTo>
                <a:cubicBezTo>
                  <a:pt x="4767785" y="4451162"/>
                  <a:pt x="4748357" y="4441312"/>
                  <a:pt x="4739501" y="4443036"/>
                </a:cubicBezTo>
                <a:cubicBezTo>
                  <a:pt x="4742072" y="4456826"/>
                  <a:pt x="4729502" y="4454610"/>
                  <a:pt x="4729787" y="4465937"/>
                </a:cubicBezTo>
                <a:cubicBezTo>
                  <a:pt x="4738358" y="4465937"/>
                  <a:pt x="4750357" y="4469631"/>
                  <a:pt x="4753214" y="4463475"/>
                </a:cubicBezTo>
                <a:cubicBezTo>
                  <a:pt x="4739215" y="4456580"/>
                  <a:pt x="4801496" y="4452640"/>
                  <a:pt x="4768642" y="4441066"/>
                </a:cubicBezTo>
                <a:close/>
                <a:moveTo>
                  <a:pt x="2123687" y="4436880"/>
                </a:moveTo>
                <a:cubicBezTo>
                  <a:pt x="2152542" y="4437126"/>
                  <a:pt x="2070833" y="4510263"/>
                  <a:pt x="2058549" y="4510755"/>
                </a:cubicBezTo>
                <a:cubicBezTo>
                  <a:pt x="2076262" y="4487854"/>
                  <a:pt x="2090832" y="4466184"/>
                  <a:pt x="2123687" y="4436880"/>
                </a:cubicBezTo>
                <a:close/>
                <a:moveTo>
                  <a:pt x="410951" y="4429000"/>
                </a:moveTo>
                <a:cubicBezTo>
                  <a:pt x="400952" y="4443775"/>
                  <a:pt x="397524" y="4455595"/>
                  <a:pt x="387239" y="4470124"/>
                </a:cubicBezTo>
                <a:cubicBezTo>
                  <a:pt x="367811" y="4470616"/>
                  <a:pt x="396095" y="4426045"/>
                  <a:pt x="410951" y="4429000"/>
                </a:cubicBezTo>
                <a:close/>
                <a:moveTo>
                  <a:pt x="508373" y="4409053"/>
                </a:moveTo>
                <a:cubicBezTo>
                  <a:pt x="486375" y="4423090"/>
                  <a:pt x="496088" y="4447222"/>
                  <a:pt x="472947" y="4444760"/>
                </a:cubicBezTo>
                <a:cubicBezTo>
                  <a:pt x="483518" y="4426783"/>
                  <a:pt x="481232" y="4407822"/>
                  <a:pt x="508373" y="4409053"/>
                </a:cubicBezTo>
                <a:close/>
                <a:moveTo>
                  <a:pt x="228393" y="4405359"/>
                </a:moveTo>
                <a:cubicBezTo>
                  <a:pt x="217251" y="4415209"/>
                  <a:pt x="204394" y="4430970"/>
                  <a:pt x="196109" y="4429246"/>
                </a:cubicBezTo>
                <a:cubicBezTo>
                  <a:pt x="207537" y="4419150"/>
                  <a:pt x="220108" y="4403389"/>
                  <a:pt x="228393" y="4405359"/>
                </a:cubicBezTo>
                <a:close/>
                <a:moveTo>
                  <a:pt x="310387" y="4405113"/>
                </a:moveTo>
                <a:cubicBezTo>
                  <a:pt x="308673" y="4414471"/>
                  <a:pt x="313815" y="4420873"/>
                  <a:pt x="324672" y="4424813"/>
                </a:cubicBezTo>
                <a:cubicBezTo>
                  <a:pt x="310101" y="4438850"/>
                  <a:pt x="293531" y="4460274"/>
                  <a:pt x="283246" y="4457811"/>
                </a:cubicBezTo>
                <a:cubicBezTo>
                  <a:pt x="302959" y="4434663"/>
                  <a:pt x="263533" y="4438603"/>
                  <a:pt x="248106" y="4467415"/>
                </a:cubicBezTo>
                <a:cubicBezTo>
                  <a:pt x="236678" y="4452640"/>
                  <a:pt x="243249" y="4456087"/>
                  <a:pt x="219251" y="4453871"/>
                </a:cubicBezTo>
                <a:cubicBezTo>
                  <a:pt x="252677" y="4421366"/>
                  <a:pt x="249820" y="4435402"/>
                  <a:pt x="260105" y="4446976"/>
                </a:cubicBezTo>
                <a:cubicBezTo>
                  <a:pt x="280389" y="4419396"/>
                  <a:pt x="291246" y="4427522"/>
                  <a:pt x="310387" y="4405113"/>
                </a:cubicBezTo>
                <a:close/>
                <a:moveTo>
                  <a:pt x="406952" y="4401173"/>
                </a:moveTo>
                <a:cubicBezTo>
                  <a:pt x="408666" y="4400927"/>
                  <a:pt x="410094" y="4401173"/>
                  <a:pt x="410951" y="4402158"/>
                </a:cubicBezTo>
                <a:cubicBezTo>
                  <a:pt x="400095" y="4413732"/>
                  <a:pt x="406380" y="4418165"/>
                  <a:pt x="390381" y="4431708"/>
                </a:cubicBezTo>
                <a:cubicBezTo>
                  <a:pt x="365812" y="4437865"/>
                  <a:pt x="394095" y="4403882"/>
                  <a:pt x="406952" y="4401173"/>
                </a:cubicBezTo>
                <a:close/>
                <a:moveTo>
                  <a:pt x="715501" y="4387137"/>
                </a:moveTo>
                <a:cubicBezTo>
                  <a:pt x="711787" y="4387383"/>
                  <a:pt x="702931" y="4393047"/>
                  <a:pt x="702073" y="4395509"/>
                </a:cubicBezTo>
                <a:cubicBezTo>
                  <a:pt x="700645" y="4401666"/>
                  <a:pt x="716072" y="4392554"/>
                  <a:pt x="716930" y="4389353"/>
                </a:cubicBezTo>
                <a:cubicBezTo>
                  <a:pt x="717215" y="4387876"/>
                  <a:pt x="716644" y="4387137"/>
                  <a:pt x="715501" y="4387137"/>
                </a:cubicBezTo>
                <a:close/>
                <a:moveTo>
                  <a:pt x="652077" y="4369653"/>
                </a:moveTo>
                <a:cubicBezTo>
                  <a:pt x="644078" y="4376055"/>
                  <a:pt x="634364" y="4387137"/>
                  <a:pt x="628650" y="4384920"/>
                </a:cubicBezTo>
                <a:cubicBezTo>
                  <a:pt x="636650" y="4378518"/>
                  <a:pt x="646363" y="4367437"/>
                  <a:pt x="652077" y="4369653"/>
                </a:cubicBezTo>
                <a:close/>
                <a:moveTo>
                  <a:pt x="551798" y="4361527"/>
                </a:moveTo>
                <a:cubicBezTo>
                  <a:pt x="555227" y="4360788"/>
                  <a:pt x="558084" y="4362019"/>
                  <a:pt x="560369" y="4366452"/>
                </a:cubicBezTo>
                <a:cubicBezTo>
                  <a:pt x="548370" y="4378272"/>
                  <a:pt x="536657" y="4390092"/>
                  <a:pt x="524658" y="4402158"/>
                </a:cubicBezTo>
                <a:cubicBezTo>
                  <a:pt x="520943" y="4400188"/>
                  <a:pt x="517230" y="4398464"/>
                  <a:pt x="513230" y="4396494"/>
                </a:cubicBezTo>
                <a:cubicBezTo>
                  <a:pt x="526086" y="4385167"/>
                  <a:pt x="541228" y="4363989"/>
                  <a:pt x="551798" y="4361527"/>
                </a:cubicBezTo>
                <a:close/>
                <a:moveTo>
                  <a:pt x="906630" y="4361280"/>
                </a:moveTo>
                <a:cubicBezTo>
                  <a:pt x="878347" y="4390338"/>
                  <a:pt x="842064" y="4412008"/>
                  <a:pt x="818065" y="4450424"/>
                </a:cubicBezTo>
                <a:cubicBezTo>
                  <a:pt x="809780" y="4463229"/>
                  <a:pt x="798924" y="4470124"/>
                  <a:pt x="811780" y="4473571"/>
                </a:cubicBezTo>
                <a:cubicBezTo>
                  <a:pt x="838921" y="4453625"/>
                  <a:pt x="866919" y="4429492"/>
                  <a:pt x="897488" y="4396248"/>
                </a:cubicBezTo>
                <a:cubicBezTo>
                  <a:pt x="880061" y="4393047"/>
                  <a:pt x="941199" y="4357340"/>
                  <a:pt x="906630" y="4361280"/>
                </a:cubicBezTo>
                <a:close/>
                <a:moveTo>
                  <a:pt x="440092" y="4361280"/>
                </a:moveTo>
                <a:cubicBezTo>
                  <a:pt x="441235" y="4361280"/>
                  <a:pt x="442092" y="4361773"/>
                  <a:pt x="441521" y="4363497"/>
                </a:cubicBezTo>
                <a:cubicBezTo>
                  <a:pt x="440663" y="4366698"/>
                  <a:pt x="425236" y="4375563"/>
                  <a:pt x="426950" y="4369653"/>
                </a:cubicBezTo>
                <a:cubicBezTo>
                  <a:pt x="427522" y="4367190"/>
                  <a:pt x="436378" y="4361527"/>
                  <a:pt x="440092" y="4361280"/>
                </a:cubicBezTo>
                <a:close/>
                <a:moveTo>
                  <a:pt x="508087" y="4357833"/>
                </a:moveTo>
                <a:cubicBezTo>
                  <a:pt x="499802" y="4364235"/>
                  <a:pt x="490374" y="4375317"/>
                  <a:pt x="484375" y="4372854"/>
                </a:cubicBezTo>
                <a:cubicBezTo>
                  <a:pt x="492660" y="4366698"/>
                  <a:pt x="502088" y="4355370"/>
                  <a:pt x="508087" y="4357833"/>
                </a:cubicBezTo>
                <a:close/>
                <a:moveTo>
                  <a:pt x="532371" y="4353400"/>
                </a:moveTo>
                <a:cubicBezTo>
                  <a:pt x="538085" y="4356355"/>
                  <a:pt x="524086" y="4372608"/>
                  <a:pt x="514658" y="4371377"/>
                </a:cubicBezTo>
                <a:cubicBezTo>
                  <a:pt x="509516" y="4366205"/>
                  <a:pt x="520943" y="4359803"/>
                  <a:pt x="532371" y="4353400"/>
                </a:cubicBezTo>
                <a:close/>
                <a:moveTo>
                  <a:pt x="364097" y="4338133"/>
                </a:moveTo>
                <a:cubicBezTo>
                  <a:pt x="333242" y="4364974"/>
                  <a:pt x="343242" y="4374578"/>
                  <a:pt x="307816" y="4403389"/>
                </a:cubicBezTo>
                <a:cubicBezTo>
                  <a:pt x="297531" y="4388122"/>
                  <a:pt x="326957" y="4331238"/>
                  <a:pt x="364097" y="4338133"/>
                </a:cubicBezTo>
                <a:close/>
                <a:moveTo>
                  <a:pt x="509230" y="4329760"/>
                </a:moveTo>
                <a:cubicBezTo>
                  <a:pt x="510658" y="4329514"/>
                  <a:pt x="511230" y="4330253"/>
                  <a:pt x="510658" y="4331730"/>
                </a:cubicBezTo>
                <a:cubicBezTo>
                  <a:pt x="509801" y="4334931"/>
                  <a:pt x="494660" y="4343796"/>
                  <a:pt x="496088" y="4337886"/>
                </a:cubicBezTo>
                <a:cubicBezTo>
                  <a:pt x="496945" y="4335424"/>
                  <a:pt x="505516" y="4329760"/>
                  <a:pt x="509230" y="4329760"/>
                </a:cubicBezTo>
                <a:close/>
                <a:moveTo>
                  <a:pt x="878061" y="4321634"/>
                </a:moveTo>
                <a:cubicBezTo>
                  <a:pt x="845492" y="4321387"/>
                  <a:pt x="804638" y="4391569"/>
                  <a:pt x="780639" y="4419642"/>
                </a:cubicBezTo>
                <a:cubicBezTo>
                  <a:pt x="762926" y="4437372"/>
                  <a:pt x="745213" y="4455102"/>
                  <a:pt x="727500" y="4472832"/>
                </a:cubicBezTo>
                <a:cubicBezTo>
                  <a:pt x="734071" y="4485638"/>
                  <a:pt x="678361" y="4524545"/>
                  <a:pt x="706073" y="4528485"/>
                </a:cubicBezTo>
                <a:cubicBezTo>
                  <a:pt x="770640" y="4456580"/>
                  <a:pt x="818065" y="4391569"/>
                  <a:pt x="878061" y="4321634"/>
                </a:cubicBezTo>
                <a:close/>
                <a:moveTo>
                  <a:pt x="149256" y="4317694"/>
                </a:moveTo>
                <a:cubicBezTo>
                  <a:pt x="158969" y="4322372"/>
                  <a:pt x="168397" y="4326805"/>
                  <a:pt x="178111" y="4331484"/>
                </a:cubicBezTo>
                <a:cubicBezTo>
                  <a:pt x="157826" y="4351676"/>
                  <a:pt x="160969" y="4362019"/>
                  <a:pt x="132971" y="4385413"/>
                </a:cubicBezTo>
                <a:cubicBezTo>
                  <a:pt x="129828" y="4405359"/>
                  <a:pt x="141256" y="4387876"/>
                  <a:pt x="156398" y="4396248"/>
                </a:cubicBezTo>
                <a:cubicBezTo>
                  <a:pt x="116115" y="4434663"/>
                  <a:pt x="75261" y="4446976"/>
                  <a:pt x="38692" y="4471601"/>
                </a:cubicBezTo>
                <a:cubicBezTo>
                  <a:pt x="25264" y="4480466"/>
                  <a:pt x="15265" y="4500413"/>
                  <a:pt x="6123" y="4495488"/>
                </a:cubicBezTo>
                <a:cubicBezTo>
                  <a:pt x="2695" y="4487115"/>
                  <a:pt x="29550" y="4470124"/>
                  <a:pt x="36121" y="4457072"/>
                </a:cubicBezTo>
                <a:cubicBezTo>
                  <a:pt x="38692" y="4451901"/>
                  <a:pt x="19836" y="4447961"/>
                  <a:pt x="42120" y="4433925"/>
                </a:cubicBezTo>
                <a:cubicBezTo>
                  <a:pt x="70404" y="4422843"/>
                  <a:pt x="97831" y="4414717"/>
                  <a:pt x="130400" y="4387629"/>
                </a:cubicBezTo>
                <a:cubicBezTo>
                  <a:pt x="120972" y="4382212"/>
                  <a:pt x="107544" y="4392801"/>
                  <a:pt x="98688" y="4385659"/>
                </a:cubicBezTo>
                <a:cubicBezTo>
                  <a:pt x="111830" y="4373347"/>
                  <a:pt x="124686" y="4360788"/>
                  <a:pt x="119543" y="4356109"/>
                </a:cubicBezTo>
                <a:cubicBezTo>
                  <a:pt x="98116" y="4355124"/>
                  <a:pt x="66976" y="4390831"/>
                  <a:pt x="46406" y="4386890"/>
                </a:cubicBezTo>
                <a:cubicBezTo>
                  <a:pt x="62976" y="4360788"/>
                  <a:pt x="79261" y="4365467"/>
                  <a:pt x="93260" y="4356602"/>
                </a:cubicBezTo>
                <a:cubicBezTo>
                  <a:pt x="114115" y="4343796"/>
                  <a:pt x="126971" y="4331484"/>
                  <a:pt x="149256" y="4317694"/>
                </a:cubicBezTo>
                <a:close/>
                <a:moveTo>
                  <a:pt x="272675" y="4314246"/>
                </a:moveTo>
                <a:cubicBezTo>
                  <a:pt x="275247" y="4313507"/>
                  <a:pt x="277532" y="4313754"/>
                  <a:pt x="279532" y="4314739"/>
                </a:cubicBezTo>
                <a:cubicBezTo>
                  <a:pt x="274104" y="4327298"/>
                  <a:pt x="263247" y="4342319"/>
                  <a:pt x="240678" y="4362019"/>
                </a:cubicBezTo>
                <a:cubicBezTo>
                  <a:pt x="225250" y="4356355"/>
                  <a:pt x="254391" y="4317940"/>
                  <a:pt x="272675" y="4314246"/>
                </a:cubicBezTo>
                <a:close/>
                <a:moveTo>
                  <a:pt x="336385" y="4313754"/>
                </a:moveTo>
                <a:cubicBezTo>
                  <a:pt x="337528" y="4313754"/>
                  <a:pt x="338099" y="4314246"/>
                  <a:pt x="337814" y="4315724"/>
                </a:cubicBezTo>
                <a:cubicBezTo>
                  <a:pt x="336957" y="4318925"/>
                  <a:pt x="321529" y="4328036"/>
                  <a:pt x="323243" y="4321880"/>
                </a:cubicBezTo>
                <a:cubicBezTo>
                  <a:pt x="323815" y="4319417"/>
                  <a:pt x="332671" y="4314000"/>
                  <a:pt x="336385" y="4313754"/>
                </a:cubicBezTo>
                <a:close/>
                <a:moveTo>
                  <a:pt x="665505" y="4312522"/>
                </a:moveTo>
                <a:cubicBezTo>
                  <a:pt x="659505" y="4318432"/>
                  <a:pt x="653791" y="4324589"/>
                  <a:pt x="647792" y="4330499"/>
                </a:cubicBezTo>
                <a:cubicBezTo>
                  <a:pt x="629793" y="4327544"/>
                  <a:pt x="608080" y="4349214"/>
                  <a:pt x="635792" y="4351184"/>
                </a:cubicBezTo>
                <a:cubicBezTo>
                  <a:pt x="644935" y="4342073"/>
                  <a:pt x="641792" y="4338133"/>
                  <a:pt x="647792" y="4330499"/>
                </a:cubicBezTo>
                <a:cubicBezTo>
                  <a:pt x="655791" y="4332715"/>
                  <a:pt x="664076" y="4334193"/>
                  <a:pt x="677218" y="4318186"/>
                </a:cubicBezTo>
                <a:cubicBezTo>
                  <a:pt x="673218" y="4316216"/>
                  <a:pt x="669219" y="4314492"/>
                  <a:pt x="665505" y="4312522"/>
                </a:cubicBezTo>
                <a:close/>
                <a:moveTo>
                  <a:pt x="2369384" y="4302180"/>
                </a:moveTo>
                <a:cubicBezTo>
                  <a:pt x="2380240" y="4306120"/>
                  <a:pt x="2347957" y="4339856"/>
                  <a:pt x="2341100" y="4331976"/>
                </a:cubicBezTo>
                <a:cubicBezTo>
                  <a:pt x="2346242" y="4326559"/>
                  <a:pt x="2350813" y="4321141"/>
                  <a:pt x="2344243" y="4320402"/>
                </a:cubicBezTo>
                <a:cubicBezTo>
                  <a:pt x="2350242" y="4314492"/>
                  <a:pt x="2356241" y="4308582"/>
                  <a:pt x="2362241" y="4302672"/>
                </a:cubicBezTo>
                <a:cubicBezTo>
                  <a:pt x="2365670" y="4301687"/>
                  <a:pt x="2367955" y="4301687"/>
                  <a:pt x="2369384" y="4302180"/>
                </a:cubicBezTo>
                <a:close/>
                <a:moveTo>
                  <a:pt x="495802" y="4298240"/>
                </a:moveTo>
                <a:cubicBezTo>
                  <a:pt x="497802" y="4297501"/>
                  <a:pt x="499516" y="4297747"/>
                  <a:pt x="500659" y="4298732"/>
                </a:cubicBezTo>
                <a:cubicBezTo>
                  <a:pt x="490374" y="4311537"/>
                  <a:pt x="491803" y="4319664"/>
                  <a:pt x="470661" y="4336901"/>
                </a:cubicBezTo>
                <a:cubicBezTo>
                  <a:pt x="444377" y="4342811"/>
                  <a:pt x="481232" y="4303165"/>
                  <a:pt x="495802" y="4298240"/>
                </a:cubicBezTo>
                <a:close/>
                <a:moveTo>
                  <a:pt x="571797" y="4294546"/>
                </a:moveTo>
                <a:cubicBezTo>
                  <a:pt x="602081" y="4287897"/>
                  <a:pt x="549513" y="4340595"/>
                  <a:pt x="542085" y="4332715"/>
                </a:cubicBezTo>
                <a:cubicBezTo>
                  <a:pt x="560084" y="4316709"/>
                  <a:pt x="555227" y="4310060"/>
                  <a:pt x="571797" y="4294546"/>
                </a:cubicBezTo>
                <a:close/>
                <a:moveTo>
                  <a:pt x="559798" y="4290360"/>
                </a:moveTo>
                <a:cubicBezTo>
                  <a:pt x="551798" y="4296762"/>
                  <a:pt x="542085" y="4307597"/>
                  <a:pt x="536371" y="4305135"/>
                </a:cubicBezTo>
                <a:cubicBezTo>
                  <a:pt x="544370" y="4298979"/>
                  <a:pt x="554084" y="4287897"/>
                  <a:pt x="559798" y="4290360"/>
                </a:cubicBezTo>
                <a:close/>
                <a:moveTo>
                  <a:pt x="473804" y="4289867"/>
                </a:moveTo>
                <a:cubicBezTo>
                  <a:pt x="476089" y="4289867"/>
                  <a:pt x="478089" y="4290360"/>
                  <a:pt x="479804" y="4291837"/>
                </a:cubicBezTo>
                <a:cubicBezTo>
                  <a:pt x="459234" y="4317940"/>
                  <a:pt x="402095" y="4359064"/>
                  <a:pt x="418094" y="4328283"/>
                </a:cubicBezTo>
                <a:cubicBezTo>
                  <a:pt x="432664" y="4330499"/>
                  <a:pt x="458376" y="4291098"/>
                  <a:pt x="473804" y="4289867"/>
                </a:cubicBezTo>
                <a:close/>
                <a:moveTo>
                  <a:pt x="250106" y="4285927"/>
                </a:moveTo>
                <a:cubicBezTo>
                  <a:pt x="252963" y="4285435"/>
                  <a:pt x="255534" y="4286420"/>
                  <a:pt x="257533" y="4288882"/>
                </a:cubicBezTo>
                <a:cubicBezTo>
                  <a:pt x="251534" y="4294792"/>
                  <a:pt x="245535" y="4300702"/>
                  <a:pt x="239535" y="4306612"/>
                </a:cubicBezTo>
                <a:cubicBezTo>
                  <a:pt x="233821" y="4303904"/>
                  <a:pt x="225536" y="4310799"/>
                  <a:pt x="219251" y="4310306"/>
                </a:cubicBezTo>
                <a:cubicBezTo>
                  <a:pt x="230107" y="4299964"/>
                  <a:pt x="241535" y="4287405"/>
                  <a:pt x="250106" y="4285927"/>
                </a:cubicBezTo>
                <a:close/>
                <a:moveTo>
                  <a:pt x="2435093" y="4270167"/>
                </a:moveTo>
                <a:cubicBezTo>
                  <a:pt x="2436236" y="4270167"/>
                  <a:pt x="2437093" y="4270660"/>
                  <a:pt x="2436807" y="4272137"/>
                </a:cubicBezTo>
                <a:cubicBezTo>
                  <a:pt x="2435950" y="4275338"/>
                  <a:pt x="2420523" y="4284203"/>
                  <a:pt x="2421951" y="4278293"/>
                </a:cubicBezTo>
                <a:cubicBezTo>
                  <a:pt x="2422808" y="4275831"/>
                  <a:pt x="2431379" y="4270167"/>
                  <a:pt x="2435093" y="4270167"/>
                </a:cubicBezTo>
                <a:close/>
                <a:moveTo>
                  <a:pt x="740356" y="4268197"/>
                </a:moveTo>
                <a:cubicBezTo>
                  <a:pt x="736643" y="4268197"/>
                  <a:pt x="727786" y="4273861"/>
                  <a:pt x="727215" y="4276323"/>
                </a:cubicBezTo>
                <a:cubicBezTo>
                  <a:pt x="725500" y="4282233"/>
                  <a:pt x="740928" y="4273368"/>
                  <a:pt x="741785" y="4270167"/>
                </a:cubicBezTo>
                <a:cubicBezTo>
                  <a:pt x="742356" y="4268690"/>
                  <a:pt x="741499" y="4268197"/>
                  <a:pt x="740356" y="4268197"/>
                </a:cubicBezTo>
                <a:close/>
                <a:moveTo>
                  <a:pt x="5774856" y="4229535"/>
                </a:moveTo>
                <a:cubicBezTo>
                  <a:pt x="5765999" y="4264257"/>
                  <a:pt x="5813425" y="4262287"/>
                  <a:pt x="5828566" y="4281495"/>
                </a:cubicBezTo>
                <a:cubicBezTo>
                  <a:pt x="5833423" y="4265735"/>
                  <a:pt x="5789141" y="4246527"/>
                  <a:pt x="5774856" y="4229535"/>
                </a:cubicBezTo>
                <a:close/>
                <a:moveTo>
                  <a:pt x="2315387" y="4227073"/>
                </a:moveTo>
                <a:cubicBezTo>
                  <a:pt x="2311673" y="4227319"/>
                  <a:pt x="2302531" y="4232983"/>
                  <a:pt x="2301960" y="4235446"/>
                </a:cubicBezTo>
                <a:cubicBezTo>
                  <a:pt x="2300531" y="4241356"/>
                  <a:pt x="2315673" y="4232244"/>
                  <a:pt x="2316530" y="4229043"/>
                </a:cubicBezTo>
                <a:cubicBezTo>
                  <a:pt x="2317102" y="4227565"/>
                  <a:pt x="2316530" y="4227073"/>
                  <a:pt x="2315387" y="4227073"/>
                </a:cubicBezTo>
                <a:close/>
                <a:moveTo>
                  <a:pt x="663790" y="4220178"/>
                </a:moveTo>
                <a:cubicBezTo>
                  <a:pt x="648649" y="4226580"/>
                  <a:pt x="649506" y="4247758"/>
                  <a:pt x="660934" y="4231752"/>
                </a:cubicBezTo>
                <a:cubicBezTo>
                  <a:pt x="673218" y="4235938"/>
                  <a:pt x="672076" y="4216730"/>
                  <a:pt x="663790" y="4220178"/>
                </a:cubicBezTo>
                <a:close/>
                <a:moveTo>
                  <a:pt x="2544800" y="4218454"/>
                </a:moveTo>
                <a:cubicBezTo>
                  <a:pt x="2545943" y="4218454"/>
                  <a:pt x="2546800" y="4218947"/>
                  <a:pt x="2546228" y="4220424"/>
                </a:cubicBezTo>
                <a:cubicBezTo>
                  <a:pt x="2545371" y="4223872"/>
                  <a:pt x="2529943" y="4232737"/>
                  <a:pt x="2531658" y="4226580"/>
                </a:cubicBezTo>
                <a:cubicBezTo>
                  <a:pt x="2532229" y="4224118"/>
                  <a:pt x="2541086" y="4218700"/>
                  <a:pt x="2544800" y="4218454"/>
                </a:cubicBezTo>
                <a:close/>
                <a:moveTo>
                  <a:pt x="500088" y="4218454"/>
                </a:moveTo>
                <a:cubicBezTo>
                  <a:pt x="469233" y="4245049"/>
                  <a:pt x="477518" y="4261548"/>
                  <a:pt x="450091" y="4260317"/>
                </a:cubicBezTo>
                <a:cubicBezTo>
                  <a:pt x="468947" y="4238893"/>
                  <a:pt x="475804" y="4215992"/>
                  <a:pt x="500088" y="4218454"/>
                </a:cubicBezTo>
                <a:close/>
                <a:moveTo>
                  <a:pt x="992053" y="4203925"/>
                </a:moveTo>
                <a:cubicBezTo>
                  <a:pt x="988339" y="4203925"/>
                  <a:pt x="979768" y="4209589"/>
                  <a:pt x="978911" y="4212052"/>
                </a:cubicBezTo>
                <a:cubicBezTo>
                  <a:pt x="977483" y="4217962"/>
                  <a:pt x="992624" y="4209097"/>
                  <a:pt x="993481" y="4205895"/>
                </a:cubicBezTo>
                <a:cubicBezTo>
                  <a:pt x="993767" y="4204418"/>
                  <a:pt x="993196" y="4203679"/>
                  <a:pt x="992053" y="4203925"/>
                </a:cubicBezTo>
                <a:close/>
                <a:moveTo>
                  <a:pt x="5825995" y="4200724"/>
                </a:moveTo>
                <a:cubicBezTo>
                  <a:pt x="5805425" y="4213037"/>
                  <a:pt x="5851708" y="4221902"/>
                  <a:pt x="5831138" y="4234214"/>
                </a:cubicBezTo>
                <a:cubicBezTo>
                  <a:pt x="5867706" y="4231013"/>
                  <a:pt x="5848565" y="4264257"/>
                  <a:pt x="5883420" y="4262287"/>
                </a:cubicBezTo>
                <a:cubicBezTo>
                  <a:pt x="5873135" y="4235938"/>
                  <a:pt x="5841423" y="4223625"/>
                  <a:pt x="5825995" y="4200724"/>
                </a:cubicBezTo>
                <a:close/>
                <a:moveTo>
                  <a:pt x="621793" y="4199000"/>
                </a:moveTo>
                <a:cubicBezTo>
                  <a:pt x="618079" y="4199000"/>
                  <a:pt x="609223" y="4204910"/>
                  <a:pt x="608652" y="4207127"/>
                </a:cubicBezTo>
                <a:cubicBezTo>
                  <a:pt x="606937" y="4213283"/>
                  <a:pt x="622651" y="4204172"/>
                  <a:pt x="623508" y="4200970"/>
                </a:cubicBezTo>
                <a:cubicBezTo>
                  <a:pt x="623793" y="4199493"/>
                  <a:pt x="622936" y="4198754"/>
                  <a:pt x="621793" y="4199000"/>
                </a:cubicBezTo>
                <a:close/>
                <a:moveTo>
                  <a:pt x="249820" y="4194568"/>
                </a:moveTo>
                <a:cubicBezTo>
                  <a:pt x="251248" y="4194568"/>
                  <a:pt x="251820" y="4195060"/>
                  <a:pt x="251248" y="4196538"/>
                </a:cubicBezTo>
                <a:cubicBezTo>
                  <a:pt x="250391" y="4199739"/>
                  <a:pt x="234964" y="4208850"/>
                  <a:pt x="236678" y="4202940"/>
                </a:cubicBezTo>
                <a:cubicBezTo>
                  <a:pt x="237249" y="4200478"/>
                  <a:pt x="246106" y="4194568"/>
                  <a:pt x="249820" y="4194568"/>
                </a:cubicBezTo>
                <a:close/>
                <a:moveTo>
                  <a:pt x="2535086" y="4186688"/>
                </a:moveTo>
                <a:cubicBezTo>
                  <a:pt x="2538229" y="4193829"/>
                  <a:pt x="2535372" y="4203433"/>
                  <a:pt x="2519944" y="4218700"/>
                </a:cubicBezTo>
                <a:cubicBezTo>
                  <a:pt x="2517944" y="4217715"/>
                  <a:pt x="2515945" y="4216977"/>
                  <a:pt x="2514231" y="4216238"/>
                </a:cubicBezTo>
                <a:cubicBezTo>
                  <a:pt x="2518230" y="4207619"/>
                  <a:pt x="2522515" y="4198754"/>
                  <a:pt x="2535086" y="4186688"/>
                </a:cubicBezTo>
                <a:close/>
                <a:moveTo>
                  <a:pt x="2407667" y="4180531"/>
                </a:moveTo>
                <a:cubicBezTo>
                  <a:pt x="2399667" y="4174621"/>
                  <a:pt x="2337957" y="4232983"/>
                  <a:pt x="2369098" y="4227565"/>
                </a:cubicBezTo>
                <a:cubicBezTo>
                  <a:pt x="2398810" y="4204664"/>
                  <a:pt x="2383954" y="4200970"/>
                  <a:pt x="2407667" y="4180531"/>
                </a:cubicBezTo>
                <a:close/>
                <a:moveTo>
                  <a:pt x="329243" y="4179792"/>
                </a:moveTo>
                <a:cubicBezTo>
                  <a:pt x="314387" y="4194568"/>
                  <a:pt x="299531" y="4209343"/>
                  <a:pt x="284960" y="4224364"/>
                </a:cubicBezTo>
                <a:cubicBezTo>
                  <a:pt x="299245" y="4227565"/>
                  <a:pt x="323529" y="4193829"/>
                  <a:pt x="337814" y="4196784"/>
                </a:cubicBezTo>
                <a:cubicBezTo>
                  <a:pt x="347241" y="4185949"/>
                  <a:pt x="334671" y="4184471"/>
                  <a:pt x="329243" y="4179792"/>
                </a:cubicBezTo>
                <a:close/>
                <a:moveTo>
                  <a:pt x="2458806" y="4177084"/>
                </a:moveTo>
                <a:cubicBezTo>
                  <a:pt x="2455092" y="4177084"/>
                  <a:pt x="2446235" y="4182994"/>
                  <a:pt x="2445378" y="4185456"/>
                </a:cubicBezTo>
                <a:cubicBezTo>
                  <a:pt x="2443950" y="4191366"/>
                  <a:pt x="2459377" y="4182255"/>
                  <a:pt x="2460234" y="4179054"/>
                </a:cubicBezTo>
                <a:cubicBezTo>
                  <a:pt x="2460805" y="4177576"/>
                  <a:pt x="2459949" y="4177084"/>
                  <a:pt x="2458806" y="4177084"/>
                </a:cubicBezTo>
                <a:close/>
                <a:moveTo>
                  <a:pt x="2656506" y="4167234"/>
                </a:moveTo>
                <a:cubicBezTo>
                  <a:pt x="2659934" y="4166249"/>
                  <a:pt x="2662791" y="4167480"/>
                  <a:pt x="2664791" y="4171666"/>
                </a:cubicBezTo>
                <a:cubicBezTo>
                  <a:pt x="2647650" y="4187919"/>
                  <a:pt x="2631651" y="4199739"/>
                  <a:pt x="2617937" y="4201955"/>
                </a:cubicBezTo>
                <a:cubicBezTo>
                  <a:pt x="2630794" y="4190381"/>
                  <a:pt x="2645935" y="4169696"/>
                  <a:pt x="2656506" y="4167234"/>
                </a:cubicBezTo>
                <a:close/>
                <a:moveTo>
                  <a:pt x="868919" y="4160092"/>
                </a:moveTo>
                <a:cubicBezTo>
                  <a:pt x="862919" y="4166002"/>
                  <a:pt x="857205" y="4171666"/>
                  <a:pt x="851206" y="4177576"/>
                </a:cubicBezTo>
                <a:cubicBezTo>
                  <a:pt x="854920" y="4179546"/>
                  <a:pt x="858919" y="4181270"/>
                  <a:pt x="862634" y="4183240"/>
                </a:cubicBezTo>
                <a:cubicBezTo>
                  <a:pt x="868633" y="4177330"/>
                  <a:pt x="874633" y="4171174"/>
                  <a:pt x="880347" y="4165264"/>
                </a:cubicBezTo>
                <a:cubicBezTo>
                  <a:pt x="876633" y="4163540"/>
                  <a:pt x="872633" y="4161816"/>
                  <a:pt x="868919" y="4160092"/>
                </a:cubicBezTo>
                <a:close/>
                <a:moveTo>
                  <a:pt x="2440236" y="4156645"/>
                </a:moveTo>
                <a:cubicBezTo>
                  <a:pt x="2431379" y="4165510"/>
                  <a:pt x="2422522" y="4174375"/>
                  <a:pt x="2413381" y="4183486"/>
                </a:cubicBezTo>
                <a:cubicBezTo>
                  <a:pt x="2417380" y="4185210"/>
                  <a:pt x="2421094" y="4186934"/>
                  <a:pt x="2425094" y="4188658"/>
                </a:cubicBezTo>
                <a:cubicBezTo>
                  <a:pt x="2444807" y="4171912"/>
                  <a:pt x="2451664" y="4160339"/>
                  <a:pt x="2440236" y="4156645"/>
                </a:cubicBezTo>
                <a:close/>
                <a:moveTo>
                  <a:pt x="551513" y="4143101"/>
                </a:moveTo>
                <a:cubicBezTo>
                  <a:pt x="540371" y="4153197"/>
                  <a:pt x="527229" y="4168957"/>
                  <a:pt x="518944" y="4167234"/>
                </a:cubicBezTo>
                <a:cubicBezTo>
                  <a:pt x="530371" y="4157137"/>
                  <a:pt x="543228" y="4141377"/>
                  <a:pt x="551513" y="4143101"/>
                </a:cubicBezTo>
                <a:close/>
                <a:moveTo>
                  <a:pt x="516372" y="4137437"/>
                </a:moveTo>
                <a:cubicBezTo>
                  <a:pt x="508087" y="4135713"/>
                  <a:pt x="495231" y="4151227"/>
                  <a:pt x="483803" y="4161324"/>
                </a:cubicBezTo>
                <a:cubicBezTo>
                  <a:pt x="492088" y="4163294"/>
                  <a:pt x="504945" y="4147287"/>
                  <a:pt x="516372" y="4137437"/>
                </a:cubicBezTo>
                <a:close/>
                <a:moveTo>
                  <a:pt x="4223823" y="4135221"/>
                </a:moveTo>
                <a:cubicBezTo>
                  <a:pt x="4233537" y="4136452"/>
                  <a:pt x="4244108" y="4143101"/>
                  <a:pt x="4243250" y="4147533"/>
                </a:cubicBezTo>
                <a:cubicBezTo>
                  <a:pt x="4242965" y="4155167"/>
                  <a:pt x="4207253" y="4152212"/>
                  <a:pt x="4209539" y="4144578"/>
                </a:cubicBezTo>
                <a:cubicBezTo>
                  <a:pt x="4209824" y="4139653"/>
                  <a:pt x="4211824" y="4137191"/>
                  <a:pt x="4215252" y="4135960"/>
                </a:cubicBezTo>
                <a:cubicBezTo>
                  <a:pt x="4217538" y="4134975"/>
                  <a:pt x="4220681" y="4134728"/>
                  <a:pt x="4223823" y="4135221"/>
                </a:cubicBezTo>
                <a:close/>
                <a:moveTo>
                  <a:pt x="5689719" y="4128080"/>
                </a:moveTo>
                <a:cubicBezTo>
                  <a:pt x="5705432" y="4168711"/>
                  <a:pt x="5726002" y="4206142"/>
                  <a:pt x="5769142" y="4229043"/>
                </a:cubicBezTo>
                <a:cubicBezTo>
                  <a:pt x="5754000" y="4187919"/>
                  <a:pt x="5718289" y="4160585"/>
                  <a:pt x="5689719" y="4128080"/>
                </a:cubicBezTo>
                <a:close/>
                <a:moveTo>
                  <a:pt x="470090" y="4127833"/>
                </a:moveTo>
                <a:cubicBezTo>
                  <a:pt x="459519" y="4130296"/>
                  <a:pt x="444377" y="4151473"/>
                  <a:pt x="431521" y="4162801"/>
                </a:cubicBezTo>
                <a:cubicBezTo>
                  <a:pt x="443806" y="4165510"/>
                  <a:pt x="459805" y="4153690"/>
                  <a:pt x="478661" y="4132512"/>
                </a:cubicBezTo>
                <a:cubicBezTo>
                  <a:pt x="476375" y="4128326"/>
                  <a:pt x="473518" y="4127095"/>
                  <a:pt x="470090" y="4127833"/>
                </a:cubicBezTo>
                <a:close/>
                <a:moveTo>
                  <a:pt x="374097" y="4109118"/>
                </a:moveTo>
                <a:cubicBezTo>
                  <a:pt x="353241" y="4130050"/>
                  <a:pt x="332671" y="4150981"/>
                  <a:pt x="311815" y="4171666"/>
                </a:cubicBezTo>
                <a:cubicBezTo>
                  <a:pt x="325243" y="4167234"/>
                  <a:pt x="400381" y="4118722"/>
                  <a:pt x="374097" y="4109118"/>
                </a:cubicBezTo>
                <a:close/>
                <a:moveTo>
                  <a:pt x="367526" y="4085232"/>
                </a:moveTo>
                <a:cubicBezTo>
                  <a:pt x="366383" y="4085478"/>
                  <a:pt x="363812" y="4086709"/>
                  <a:pt x="359812" y="4089664"/>
                </a:cubicBezTo>
                <a:cubicBezTo>
                  <a:pt x="353527" y="4085232"/>
                  <a:pt x="343242" y="4100746"/>
                  <a:pt x="359812" y="4089664"/>
                </a:cubicBezTo>
                <a:cubicBezTo>
                  <a:pt x="364383" y="4092619"/>
                  <a:pt x="371240" y="4084493"/>
                  <a:pt x="367526" y="4085232"/>
                </a:cubicBezTo>
                <a:close/>
                <a:moveTo>
                  <a:pt x="330386" y="4075628"/>
                </a:moveTo>
                <a:cubicBezTo>
                  <a:pt x="320101" y="4085478"/>
                  <a:pt x="324957" y="4093358"/>
                  <a:pt x="312673" y="4093358"/>
                </a:cubicBezTo>
                <a:cubicBezTo>
                  <a:pt x="306959" y="4090403"/>
                  <a:pt x="320958" y="4074397"/>
                  <a:pt x="330386" y="4075628"/>
                </a:cubicBezTo>
                <a:close/>
                <a:moveTo>
                  <a:pt x="2763355" y="4071688"/>
                </a:moveTo>
                <a:cubicBezTo>
                  <a:pt x="2806781" y="4067994"/>
                  <a:pt x="2727929" y="4137930"/>
                  <a:pt x="2715930" y="4127587"/>
                </a:cubicBezTo>
                <a:cubicBezTo>
                  <a:pt x="2747357" y="4102469"/>
                  <a:pt x="2742214" y="4092619"/>
                  <a:pt x="2763355" y="4071688"/>
                </a:cubicBezTo>
                <a:close/>
                <a:moveTo>
                  <a:pt x="2542514" y="4041645"/>
                </a:moveTo>
                <a:cubicBezTo>
                  <a:pt x="2539657" y="4042138"/>
                  <a:pt x="2536515" y="4043123"/>
                  <a:pt x="2535086" y="4044354"/>
                </a:cubicBezTo>
                <a:cubicBezTo>
                  <a:pt x="2514231" y="4057651"/>
                  <a:pt x="2514802" y="4072427"/>
                  <a:pt x="2505374" y="4082523"/>
                </a:cubicBezTo>
                <a:cubicBezTo>
                  <a:pt x="2483090" y="4106409"/>
                  <a:pt x="2457092" y="4133497"/>
                  <a:pt x="2449092" y="4147780"/>
                </a:cubicBezTo>
                <a:cubicBezTo>
                  <a:pt x="2459663" y="4148272"/>
                  <a:pt x="2473662" y="4136452"/>
                  <a:pt x="2483947" y="4138176"/>
                </a:cubicBezTo>
                <a:cubicBezTo>
                  <a:pt x="2501088" y="4123893"/>
                  <a:pt x="2496232" y="4119214"/>
                  <a:pt x="2490232" y="4114782"/>
                </a:cubicBezTo>
                <a:cubicBezTo>
                  <a:pt x="2511945" y="4082523"/>
                  <a:pt x="2515659" y="4116752"/>
                  <a:pt x="2537371" y="4084493"/>
                </a:cubicBezTo>
                <a:cubicBezTo>
                  <a:pt x="2507374" y="4091142"/>
                  <a:pt x="2534515" y="4049279"/>
                  <a:pt x="2552514" y="4052480"/>
                </a:cubicBezTo>
                <a:cubicBezTo>
                  <a:pt x="2561941" y="4042630"/>
                  <a:pt x="2551370" y="4040414"/>
                  <a:pt x="2542514" y="4041645"/>
                </a:cubicBezTo>
                <a:close/>
                <a:moveTo>
                  <a:pt x="2818209" y="4019975"/>
                </a:moveTo>
                <a:cubicBezTo>
                  <a:pt x="2830494" y="4018990"/>
                  <a:pt x="2839636" y="4028840"/>
                  <a:pt x="2828780" y="4038198"/>
                </a:cubicBezTo>
                <a:cubicBezTo>
                  <a:pt x="2817923" y="4037213"/>
                  <a:pt x="2805067" y="4045339"/>
                  <a:pt x="2796782" y="4035981"/>
                </a:cubicBezTo>
                <a:cubicBezTo>
                  <a:pt x="2802496" y="4024900"/>
                  <a:pt x="2811066" y="4020467"/>
                  <a:pt x="2818209" y="4019975"/>
                </a:cubicBezTo>
                <a:close/>
                <a:moveTo>
                  <a:pt x="2682504" y="4010617"/>
                </a:moveTo>
                <a:cubicBezTo>
                  <a:pt x="2670219" y="4013080"/>
                  <a:pt x="2651078" y="4043123"/>
                  <a:pt x="2637079" y="4053219"/>
                </a:cubicBezTo>
                <a:cubicBezTo>
                  <a:pt x="2642793" y="4055681"/>
                  <a:pt x="2652221" y="4044354"/>
                  <a:pt x="2660506" y="4038198"/>
                </a:cubicBezTo>
                <a:cubicBezTo>
                  <a:pt x="2669362" y="4029332"/>
                  <a:pt x="2678219" y="4020221"/>
                  <a:pt x="2687075" y="4011356"/>
                </a:cubicBezTo>
                <a:cubicBezTo>
                  <a:pt x="2685647" y="4010371"/>
                  <a:pt x="2684218" y="4010125"/>
                  <a:pt x="2682504" y="4010617"/>
                </a:cubicBezTo>
                <a:close/>
                <a:moveTo>
                  <a:pt x="719215" y="4010617"/>
                </a:moveTo>
                <a:cubicBezTo>
                  <a:pt x="700931" y="4012095"/>
                  <a:pt x="658934" y="4066763"/>
                  <a:pt x="677504" y="4069718"/>
                </a:cubicBezTo>
                <a:cubicBezTo>
                  <a:pt x="714073" y="4040660"/>
                  <a:pt x="700359" y="4048048"/>
                  <a:pt x="736643" y="4018990"/>
                </a:cubicBezTo>
                <a:cubicBezTo>
                  <a:pt x="725786" y="4022930"/>
                  <a:pt x="706930" y="4025146"/>
                  <a:pt x="719215" y="4010617"/>
                </a:cubicBezTo>
                <a:close/>
                <a:moveTo>
                  <a:pt x="638935" y="4000028"/>
                </a:moveTo>
                <a:cubicBezTo>
                  <a:pt x="632364" y="4001014"/>
                  <a:pt x="634364" y="4014557"/>
                  <a:pt x="616937" y="4027855"/>
                </a:cubicBezTo>
                <a:cubicBezTo>
                  <a:pt x="603223" y="4041153"/>
                  <a:pt x="609509" y="4025146"/>
                  <a:pt x="611223" y="4025146"/>
                </a:cubicBezTo>
                <a:cubicBezTo>
                  <a:pt x="601795" y="4025639"/>
                  <a:pt x="590367" y="4039675"/>
                  <a:pt x="581796" y="4037459"/>
                </a:cubicBezTo>
                <a:cubicBezTo>
                  <a:pt x="578082" y="4046816"/>
                  <a:pt x="553227" y="4067748"/>
                  <a:pt x="552084" y="4075628"/>
                </a:cubicBezTo>
                <a:cubicBezTo>
                  <a:pt x="552084" y="4076859"/>
                  <a:pt x="558655" y="4077105"/>
                  <a:pt x="557798" y="4078337"/>
                </a:cubicBezTo>
                <a:cubicBezTo>
                  <a:pt x="549513" y="4093358"/>
                  <a:pt x="522943" y="4108626"/>
                  <a:pt x="542942" y="4110842"/>
                </a:cubicBezTo>
                <a:cubicBezTo>
                  <a:pt x="570654" y="4084739"/>
                  <a:pt x="594938" y="4056174"/>
                  <a:pt x="622936" y="4030317"/>
                </a:cubicBezTo>
                <a:cubicBezTo>
                  <a:pt x="630936" y="4022930"/>
                  <a:pt x="658648" y="4012095"/>
                  <a:pt x="649506" y="4003722"/>
                </a:cubicBezTo>
                <a:cubicBezTo>
                  <a:pt x="644363" y="4000767"/>
                  <a:pt x="641221" y="3999782"/>
                  <a:pt x="638935" y="4000028"/>
                </a:cubicBezTo>
                <a:close/>
                <a:moveTo>
                  <a:pt x="365240" y="4000028"/>
                </a:moveTo>
                <a:cubicBezTo>
                  <a:pt x="366383" y="4000028"/>
                  <a:pt x="366955" y="4000521"/>
                  <a:pt x="366669" y="4001999"/>
                </a:cubicBezTo>
                <a:cubicBezTo>
                  <a:pt x="365812" y="4005200"/>
                  <a:pt x="350384" y="4014311"/>
                  <a:pt x="351813" y="4008155"/>
                </a:cubicBezTo>
                <a:cubicBezTo>
                  <a:pt x="352670" y="4005692"/>
                  <a:pt x="361526" y="4000275"/>
                  <a:pt x="365240" y="4000028"/>
                </a:cubicBezTo>
                <a:close/>
                <a:moveTo>
                  <a:pt x="2866206" y="3992395"/>
                </a:moveTo>
                <a:cubicBezTo>
                  <a:pt x="2857920" y="3998551"/>
                  <a:pt x="2848492" y="4009879"/>
                  <a:pt x="2842779" y="4007416"/>
                </a:cubicBezTo>
                <a:cubicBezTo>
                  <a:pt x="2850778" y="4001014"/>
                  <a:pt x="2860206" y="3989932"/>
                  <a:pt x="2866206" y="3992395"/>
                </a:cubicBezTo>
                <a:close/>
                <a:moveTo>
                  <a:pt x="735785" y="3990671"/>
                </a:moveTo>
                <a:cubicBezTo>
                  <a:pt x="732071" y="3990917"/>
                  <a:pt x="722929" y="3996581"/>
                  <a:pt x="722358" y="3999043"/>
                </a:cubicBezTo>
                <a:cubicBezTo>
                  <a:pt x="720929" y="4005200"/>
                  <a:pt x="736357" y="3996088"/>
                  <a:pt x="737214" y="3992887"/>
                </a:cubicBezTo>
                <a:cubicBezTo>
                  <a:pt x="737500" y="3991410"/>
                  <a:pt x="736928" y="3990671"/>
                  <a:pt x="735785" y="3990671"/>
                </a:cubicBezTo>
                <a:close/>
                <a:moveTo>
                  <a:pt x="4130687" y="3971956"/>
                </a:moveTo>
                <a:cubicBezTo>
                  <a:pt x="4128401" y="3980575"/>
                  <a:pt x="4111545" y="3973680"/>
                  <a:pt x="4111260" y="3984515"/>
                </a:cubicBezTo>
                <a:cubicBezTo>
                  <a:pt x="4115545" y="3985992"/>
                  <a:pt x="4117259" y="3988947"/>
                  <a:pt x="4115259" y="3994365"/>
                </a:cubicBezTo>
                <a:cubicBezTo>
                  <a:pt x="4145543" y="3994857"/>
                  <a:pt x="4130401" y="3999536"/>
                  <a:pt x="4134687" y="4015050"/>
                </a:cubicBezTo>
                <a:cubicBezTo>
                  <a:pt x="4149543" y="4016035"/>
                  <a:pt x="4167256" y="4019975"/>
                  <a:pt x="4170113" y="4008155"/>
                </a:cubicBezTo>
                <a:cubicBezTo>
                  <a:pt x="4163542" y="4006924"/>
                  <a:pt x="4165256" y="4000275"/>
                  <a:pt x="4166970" y="3993626"/>
                </a:cubicBezTo>
                <a:cubicBezTo>
                  <a:pt x="4140686" y="3997073"/>
                  <a:pt x="4144400" y="3988455"/>
                  <a:pt x="4130687" y="3971956"/>
                </a:cubicBezTo>
                <a:close/>
                <a:moveTo>
                  <a:pt x="232678" y="3948316"/>
                </a:moveTo>
                <a:cubicBezTo>
                  <a:pt x="218108" y="3983776"/>
                  <a:pt x="150970" y="4041399"/>
                  <a:pt x="154969" y="4068979"/>
                </a:cubicBezTo>
                <a:cubicBezTo>
                  <a:pt x="190395" y="4041645"/>
                  <a:pt x="190395" y="4002984"/>
                  <a:pt x="220393" y="3994857"/>
                </a:cubicBezTo>
                <a:cubicBezTo>
                  <a:pt x="210966" y="4005692"/>
                  <a:pt x="219822" y="4008894"/>
                  <a:pt x="228678" y="4011849"/>
                </a:cubicBezTo>
                <a:cubicBezTo>
                  <a:pt x="206680" y="4034996"/>
                  <a:pt x="189824" y="4055928"/>
                  <a:pt x="187253" y="4070949"/>
                </a:cubicBezTo>
                <a:cubicBezTo>
                  <a:pt x="175825" y="4081045"/>
                  <a:pt x="162969" y="4096559"/>
                  <a:pt x="154684" y="4094836"/>
                </a:cubicBezTo>
                <a:cubicBezTo>
                  <a:pt x="163826" y="4066024"/>
                  <a:pt x="101259" y="4134482"/>
                  <a:pt x="86689" y="4154428"/>
                </a:cubicBezTo>
                <a:cubicBezTo>
                  <a:pt x="68404" y="4152705"/>
                  <a:pt x="97259" y="4118722"/>
                  <a:pt x="108116" y="4099022"/>
                </a:cubicBezTo>
                <a:cubicBezTo>
                  <a:pt x="128686" y="4061591"/>
                  <a:pt x="147256" y="4025146"/>
                  <a:pt x="185253" y="4004707"/>
                </a:cubicBezTo>
                <a:cubicBezTo>
                  <a:pt x="196681" y="3985253"/>
                  <a:pt x="195252" y="3948562"/>
                  <a:pt x="232678" y="3948316"/>
                </a:cubicBezTo>
                <a:close/>
                <a:moveTo>
                  <a:pt x="2803638" y="3940928"/>
                </a:moveTo>
                <a:cubicBezTo>
                  <a:pt x="2802496" y="3941174"/>
                  <a:pt x="2799925" y="3942159"/>
                  <a:pt x="2795925" y="3944868"/>
                </a:cubicBezTo>
                <a:cubicBezTo>
                  <a:pt x="2777926" y="3946592"/>
                  <a:pt x="2755928" y="3977127"/>
                  <a:pt x="2736786" y="3995596"/>
                </a:cubicBezTo>
                <a:cubicBezTo>
                  <a:pt x="2709645" y="4022191"/>
                  <a:pt x="2686790" y="4046570"/>
                  <a:pt x="2665934" y="4067009"/>
                </a:cubicBezTo>
                <a:cubicBezTo>
                  <a:pt x="2689646" y="4067255"/>
                  <a:pt x="2668219" y="4086709"/>
                  <a:pt x="2685933" y="4089664"/>
                </a:cubicBezTo>
                <a:cubicBezTo>
                  <a:pt x="2693646" y="4077598"/>
                  <a:pt x="2732215" y="4039675"/>
                  <a:pt x="2765927" y="4009386"/>
                </a:cubicBezTo>
                <a:cubicBezTo>
                  <a:pt x="2787068" y="3990178"/>
                  <a:pt x="2799353" y="3981067"/>
                  <a:pt x="2815923" y="3967523"/>
                </a:cubicBezTo>
                <a:cubicBezTo>
                  <a:pt x="2786783" y="3951024"/>
                  <a:pt x="2765927" y="4013326"/>
                  <a:pt x="2715645" y="4051003"/>
                </a:cubicBezTo>
                <a:cubicBezTo>
                  <a:pt x="2710502" y="4037459"/>
                  <a:pt x="2744214" y="4017266"/>
                  <a:pt x="2754213" y="4003722"/>
                </a:cubicBezTo>
                <a:cubicBezTo>
                  <a:pt x="2754785" y="4002984"/>
                  <a:pt x="2748214" y="4001999"/>
                  <a:pt x="2748214" y="4001014"/>
                </a:cubicBezTo>
                <a:cubicBezTo>
                  <a:pt x="2748500" y="4000275"/>
                  <a:pt x="2769641" y="3971217"/>
                  <a:pt x="2769355" y="3971710"/>
                </a:cubicBezTo>
                <a:cubicBezTo>
                  <a:pt x="2776212" y="3962598"/>
                  <a:pt x="2788497" y="3953733"/>
                  <a:pt x="2795925" y="3944868"/>
                </a:cubicBezTo>
                <a:cubicBezTo>
                  <a:pt x="2800496" y="3948069"/>
                  <a:pt x="2807353" y="3940189"/>
                  <a:pt x="2803638" y="3940928"/>
                </a:cubicBezTo>
                <a:close/>
                <a:moveTo>
                  <a:pt x="2841064" y="3938958"/>
                </a:moveTo>
                <a:cubicBezTo>
                  <a:pt x="2837350" y="3938958"/>
                  <a:pt x="2828780" y="3944622"/>
                  <a:pt x="2827923" y="3947084"/>
                </a:cubicBezTo>
                <a:cubicBezTo>
                  <a:pt x="2826494" y="3952994"/>
                  <a:pt x="2841636" y="3944129"/>
                  <a:pt x="2842493" y="3940928"/>
                </a:cubicBezTo>
                <a:cubicBezTo>
                  <a:pt x="2843064" y="3939451"/>
                  <a:pt x="2842493" y="3938958"/>
                  <a:pt x="2841064" y="3938958"/>
                </a:cubicBezTo>
                <a:close/>
                <a:moveTo>
                  <a:pt x="3908417" y="3924675"/>
                </a:moveTo>
                <a:cubicBezTo>
                  <a:pt x="3916702" y="3925660"/>
                  <a:pt x="3921845" y="3936249"/>
                  <a:pt x="3930701" y="3939697"/>
                </a:cubicBezTo>
                <a:cubicBezTo>
                  <a:pt x="3932415" y="3956196"/>
                  <a:pt x="3893561" y="3939204"/>
                  <a:pt x="3898418" y="3927384"/>
                </a:cubicBezTo>
                <a:cubicBezTo>
                  <a:pt x="3902132" y="3924922"/>
                  <a:pt x="3905560" y="3924429"/>
                  <a:pt x="3908417" y="3924675"/>
                </a:cubicBezTo>
                <a:close/>
                <a:moveTo>
                  <a:pt x="2887061" y="3896356"/>
                </a:moveTo>
                <a:cubicBezTo>
                  <a:pt x="2881062" y="3893894"/>
                  <a:pt x="2871634" y="3905221"/>
                  <a:pt x="2863348" y="3911624"/>
                </a:cubicBezTo>
                <a:cubicBezTo>
                  <a:pt x="2869348" y="3913840"/>
                  <a:pt x="2878776" y="3902513"/>
                  <a:pt x="2887061" y="3896356"/>
                </a:cubicBezTo>
                <a:close/>
                <a:moveTo>
                  <a:pt x="271533" y="3889215"/>
                </a:moveTo>
                <a:cubicBezTo>
                  <a:pt x="263533" y="3895371"/>
                  <a:pt x="254105" y="3906699"/>
                  <a:pt x="248106" y="3904236"/>
                </a:cubicBezTo>
                <a:cubicBezTo>
                  <a:pt x="256391" y="3897834"/>
                  <a:pt x="265819" y="3886753"/>
                  <a:pt x="271533" y="3889215"/>
                </a:cubicBezTo>
                <a:close/>
                <a:moveTo>
                  <a:pt x="2836493" y="3884044"/>
                </a:moveTo>
                <a:cubicBezTo>
                  <a:pt x="2833922" y="3883551"/>
                  <a:pt x="2829637" y="3885768"/>
                  <a:pt x="2822780" y="3892416"/>
                </a:cubicBezTo>
                <a:cubicBezTo>
                  <a:pt x="2791639" y="3883059"/>
                  <a:pt x="2781069" y="3940189"/>
                  <a:pt x="2737072" y="3969493"/>
                </a:cubicBezTo>
                <a:cubicBezTo>
                  <a:pt x="2746500" y="3983283"/>
                  <a:pt x="2774783" y="3925660"/>
                  <a:pt x="2784211" y="3939451"/>
                </a:cubicBezTo>
                <a:cubicBezTo>
                  <a:pt x="2789925" y="3915072"/>
                  <a:pt x="2817923" y="3913102"/>
                  <a:pt x="2822780" y="3892416"/>
                </a:cubicBezTo>
                <a:cubicBezTo>
                  <a:pt x="2834493" y="3907191"/>
                  <a:pt x="2844207" y="3885029"/>
                  <a:pt x="2836493" y="3884044"/>
                </a:cubicBezTo>
                <a:close/>
                <a:moveTo>
                  <a:pt x="3846136" y="3872962"/>
                </a:moveTo>
                <a:cubicBezTo>
                  <a:pt x="3853564" y="3873455"/>
                  <a:pt x="3861277" y="3873947"/>
                  <a:pt x="3868705" y="3874686"/>
                </a:cubicBezTo>
                <a:cubicBezTo>
                  <a:pt x="3856135" y="3900296"/>
                  <a:pt x="3895275" y="3875917"/>
                  <a:pt x="3892704" y="3900296"/>
                </a:cubicBezTo>
                <a:cubicBezTo>
                  <a:pt x="3887847" y="3900789"/>
                  <a:pt x="3887847" y="3898080"/>
                  <a:pt x="3887847" y="3895371"/>
                </a:cubicBezTo>
                <a:cubicBezTo>
                  <a:pt x="3881276" y="3895618"/>
                  <a:pt x="3883847" y="3899558"/>
                  <a:pt x="3886990" y="3899804"/>
                </a:cubicBezTo>
                <a:cubicBezTo>
                  <a:pt x="3874419" y="3906453"/>
                  <a:pt x="3849564" y="3886014"/>
                  <a:pt x="3846136" y="3872962"/>
                </a:cubicBezTo>
                <a:close/>
                <a:moveTo>
                  <a:pt x="335242" y="3857202"/>
                </a:moveTo>
                <a:cubicBezTo>
                  <a:pt x="337242" y="3856710"/>
                  <a:pt x="339242" y="3856956"/>
                  <a:pt x="341242" y="3857449"/>
                </a:cubicBezTo>
                <a:cubicBezTo>
                  <a:pt x="337528" y="3863851"/>
                  <a:pt x="321529" y="3898819"/>
                  <a:pt x="305816" y="3893401"/>
                </a:cubicBezTo>
                <a:cubicBezTo>
                  <a:pt x="308959" y="3887738"/>
                  <a:pt x="321529" y="3860157"/>
                  <a:pt x="335242" y="3857202"/>
                </a:cubicBezTo>
                <a:close/>
                <a:moveTo>
                  <a:pt x="2889061" y="3856710"/>
                </a:moveTo>
                <a:cubicBezTo>
                  <a:pt x="2885347" y="3856956"/>
                  <a:pt x="2876205" y="3862374"/>
                  <a:pt x="2875633" y="3864836"/>
                </a:cubicBezTo>
                <a:cubicBezTo>
                  <a:pt x="2874205" y="3870992"/>
                  <a:pt x="2889347" y="3862127"/>
                  <a:pt x="2890490" y="3858680"/>
                </a:cubicBezTo>
                <a:cubicBezTo>
                  <a:pt x="2890775" y="3857202"/>
                  <a:pt x="2890204" y="3856710"/>
                  <a:pt x="2889061" y="3856710"/>
                </a:cubicBezTo>
                <a:close/>
                <a:moveTo>
                  <a:pt x="2886204" y="3842181"/>
                </a:moveTo>
                <a:cubicBezTo>
                  <a:pt x="2882490" y="3842427"/>
                  <a:pt x="2873634" y="3848091"/>
                  <a:pt x="2873062" y="3850307"/>
                </a:cubicBezTo>
                <a:cubicBezTo>
                  <a:pt x="2871348" y="3856464"/>
                  <a:pt x="2886775" y="3847599"/>
                  <a:pt x="2887633" y="3844397"/>
                </a:cubicBezTo>
                <a:cubicBezTo>
                  <a:pt x="2887918" y="3842673"/>
                  <a:pt x="2887347" y="3842181"/>
                  <a:pt x="2886204" y="3842181"/>
                </a:cubicBezTo>
                <a:close/>
                <a:moveTo>
                  <a:pt x="576082" y="3838241"/>
                </a:moveTo>
                <a:cubicBezTo>
                  <a:pt x="566369" y="3836763"/>
                  <a:pt x="552655" y="3853016"/>
                  <a:pt x="558369" y="3855725"/>
                </a:cubicBezTo>
                <a:cubicBezTo>
                  <a:pt x="570654" y="3855725"/>
                  <a:pt x="565512" y="3847845"/>
                  <a:pt x="576082" y="3838241"/>
                </a:cubicBezTo>
                <a:close/>
                <a:moveTo>
                  <a:pt x="2950485" y="3820265"/>
                </a:moveTo>
                <a:cubicBezTo>
                  <a:pt x="2946771" y="3820265"/>
                  <a:pt x="2937914" y="3826175"/>
                  <a:pt x="2937343" y="3828637"/>
                </a:cubicBezTo>
                <a:cubicBezTo>
                  <a:pt x="2935915" y="3834547"/>
                  <a:pt x="2951057" y="3825682"/>
                  <a:pt x="2952199" y="3822481"/>
                </a:cubicBezTo>
                <a:cubicBezTo>
                  <a:pt x="2952485" y="3821003"/>
                  <a:pt x="2951628" y="3820265"/>
                  <a:pt x="2950485" y="3820265"/>
                </a:cubicBezTo>
                <a:close/>
                <a:moveTo>
                  <a:pt x="592367" y="3818295"/>
                </a:moveTo>
                <a:cubicBezTo>
                  <a:pt x="588653" y="3818295"/>
                  <a:pt x="579796" y="3823958"/>
                  <a:pt x="579225" y="3826421"/>
                </a:cubicBezTo>
                <a:cubicBezTo>
                  <a:pt x="577511" y="3832331"/>
                  <a:pt x="592938" y="3823466"/>
                  <a:pt x="593796" y="3820265"/>
                </a:cubicBezTo>
                <a:cubicBezTo>
                  <a:pt x="594367" y="3818787"/>
                  <a:pt x="593510" y="3818295"/>
                  <a:pt x="592367" y="3818295"/>
                </a:cubicBezTo>
                <a:close/>
                <a:moveTo>
                  <a:pt x="2914488" y="3817802"/>
                </a:moveTo>
                <a:cubicBezTo>
                  <a:pt x="2908488" y="3823466"/>
                  <a:pt x="2902489" y="3829376"/>
                  <a:pt x="2896489" y="3835286"/>
                </a:cubicBezTo>
                <a:cubicBezTo>
                  <a:pt x="2900489" y="3837256"/>
                  <a:pt x="2904489" y="3838980"/>
                  <a:pt x="2908203" y="3840950"/>
                </a:cubicBezTo>
                <a:cubicBezTo>
                  <a:pt x="2914202" y="3835040"/>
                  <a:pt x="2919916" y="3828883"/>
                  <a:pt x="2925916" y="3822973"/>
                </a:cubicBezTo>
                <a:cubicBezTo>
                  <a:pt x="2921916" y="3821250"/>
                  <a:pt x="2918202" y="3819526"/>
                  <a:pt x="2914488" y="3817802"/>
                </a:cubicBezTo>
                <a:close/>
                <a:moveTo>
                  <a:pt x="554941" y="3803766"/>
                </a:moveTo>
                <a:cubicBezTo>
                  <a:pt x="551513" y="3803027"/>
                  <a:pt x="546085" y="3804012"/>
                  <a:pt x="538371" y="3807459"/>
                </a:cubicBezTo>
                <a:cubicBezTo>
                  <a:pt x="519801" y="3827160"/>
                  <a:pt x="534085" y="3833316"/>
                  <a:pt x="549799" y="3838733"/>
                </a:cubicBezTo>
                <a:cubicBezTo>
                  <a:pt x="560084" y="3823712"/>
                  <a:pt x="565512" y="3805982"/>
                  <a:pt x="554941" y="3803766"/>
                </a:cubicBezTo>
                <a:close/>
                <a:moveTo>
                  <a:pt x="3017623" y="3797363"/>
                </a:moveTo>
                <a:cubicBezTo>
                  <a:pt x="3018766" y="3797363"/>
                  <a:pt x="3019337" y="3797856"/>
                  <a:pt x="3019052" y="3799333"/>
                </a:cubicBezTo>
                <a:cubicBezTo>
                  <a:pt x="3018195" y="3802781"/>
                  <a:pt x="3002767" y="3811646"/>
                  <a:pt x="3004481" y="3805489"/>
                </a:cubicBezTo>
                <a:cubicBezTo>
                  <a:pt x="3005053" y="3803273"/>
                  <a:pt x="3013909" y="3797609"/>
                  <a:pt x="3017623" y="3797363"/>
                </a:cubicBezTo>
                <a:close/>
                <a:moveTo>
                  <a:pt x="614365" y="3790961"/>
                </a:moveTo>
                <a:cubicBezTo>
                  <a:pt x="604937" y="3789729"/>
                  <a:pt x="590938" y="3805982"/>
                  <a:pt x="596938" y="3808691"/>
                </a:cubicBezTo>
                <a:cubicBezTo>
                  <a:pt x="609223" y="3808937"/>
                  <a:pt x="603795" y="3800564"/>
                  <a:pt x="614365" y="3790961"/>
                </a:cubicBezTo>
                <a:close/>
                <a:moveTo>
                  <a:pt x="2981912" y="3784065"/>
                </a:moveTo>
                <a:cubicBezTo>
                  <a:pt x="2973626" y="3782342"/>
                  <a:pt x="2960770" y="3797856"/>
                  <a:pt x="2949628" y="3807952"/>
                </a:cubicBezTo>
                <a:cubicBezTo>
                  <a:pt x="2957628" y="3809676"/>
                  <a:pt x="2970484" y="3794162"/>
                  <a:pt x="2981912" y="3784065"/>
                </a:cubicBezTo>
                <a:close/>
                <a:moveTo>
                  <a:pt x="5560300" y="3777663"/>
                </a:moveTo>
                <a:cubicBezTo>
                  <a:pt x="5572585" y="3778402"/>
                  <a:pt x="5582012" y="3792438"/>
                  <a:pt x="5597154" y="3791207"/>
                </a:cubicBezTo>
                <a:cubicBezTo>
                  <a:pt x="5584584" y="3810907"/>
                  <a:pt x="5566871" y="3783080"/>
                  <a:pt x="5547158" y="3782342"/>
                </a:cubicBezTo>
                <a:cubicBezTo>
                  <a:pt x="5552015" y="3778648"/>
                  <a:pt x="5556300" y="3777417"/>
                  <a:pt x="5560300" y="3777663"/>
                </a:cubicBezTo>
                <a:close/>
                <a:moveTo>
                  <a:pt x="427236" y="3765843"/>
                </a:moveTo>
                <a:cubicBezTo>
                  <a:pt x="418951" y="3772245"/>
                  <a:pt x="409523" y="3783327"/>
                  <a:pt x="403809" y="3780864"/>
                </a:cubicBezTo>
                <a:cubicBezTo>
                  <a:pt x="411808" y="3774708"/>
                  <a:pt x="421236" y="3763380"/>
                  <a:pt x="427236" y="3765843"/>
                </a:cubicBezTo>
                <a:close/>
                <a:moveTo>
                  <a:pt x="577225" y="3759933"/>
                </a:moveTo>
                <a:cubicBezTo>
                  <a:pt x="568940" y="3758455"/>
                  <a:pt x="564940" y="3767320"/>
                  <a:pt x="568369" y="3768798"/>
                </a:cubicBezTo>
                <a:cubicBezTo>
                  <a:pt x="576368" y="3770275"/>
                  <a:pt x="580368" y="3761410"/>
                  <a:pt x="577225" y="3759933"/>
                </a:cubicBezTo>
                <a:close/>
                <a:moveTo>
                  <a:pt x="362955" y="3749590"/>
                </a:moveTo>
                <a:cubicBezTo>
                  <a:pt x="364955" y="3749836"/>
                  <a:pt x="367240" y="3751068"/>
                  <a:pt x="369240" y="3753284"/>
                </a:cubicBezTo>
                <a:cubicBezTo>
                  <a:pt x="365812" y="3774708"/>
                  <a:pt x="333814" y="3792931"/>
                  <a:pt x="312673" y="3818541"/>
                </a:cubicBezTo>
                <a:cubicBezTo>
                  <a:pt x="298674" y="3835286"/>
                  <a:pt x="296102" y="3873701"/>
                  <a:pt x="265533" y="3874686"/>
                </a:cubicBezTo>
                <a:cubicBezTo>
                  <a:pt x="280103" y="3863359"/>
                  <a:pt x="278961" y="3852770"/>
                  <a:pt x="286103" y="3845382"/>
                </a:cubicBezTo>
                <a:cubicBezTo>
                  <a:pt x="294959" y="3836025"/>
                  <a:pt x="286674" y="3837502"/>
                  <a:pt x="289246" y="3833562"/>
                </a:cubicBezTo>
                <a:cubicBezTo>
                  <a:pt x="294959" y="3824943"/>
                  <a:pt x="308959" y="3815586"/>
                  <a:pt x="315815" y="3806967"/>
                </a:cubicBezTo>
                <a:cubicBezTo>
                  <a:pt x="326672" y="3793423"/>
                  <a:pt x="347241" y="3748113"/>
                  <a:pt x="362955" y="3749590"/>
                </a:cubicBezTo>
                <a:close/>
                <a:moveTo>
                  <a:pt x="3888990" y="3745650"/>
                </a:moveTo>
                <a:cubicBezTo>
                  <a:pt x="3923559" y="3747620"/>
                  <a:pt x="3917273" y="3801303"/>
                  <a:pt x="3951842" y="3804504"/>
                </a:cubicBezTo>
                <a:cubicBezTo>
                  <a:pt x="3938986" y="3819033"/>
                  <a:pt x="3919559" y="3814601"/>
                  <a:pt x="3899275" y="3809429"/>
                </a:cubicBezTo>
                <a:cubicBezTo>
                  <a:pt x="3898989" y="3781849"/>
                  <a:pt x="3863849" y="3777417"/>
                  <a:pt x="3857563" y="3754023"/>
                </a:cubicBezTo>
                <a:cubicBezTo>
                  <a:pt x="3870991" y="3747620"/>
                  <a:pt x="3880990" y="3745158"/>
                  <a:pt x="3888990" y="3745650"/>
                </a:cubicBezTo>
                <a:close/>
                <a:moveTo>
                  <a:pt x="5386026" y="3743188"/>
                </a:moveTo>
                <a:cubicBezTo>
                  <a:pt x="5385169" y="3749344"/>
                  <a:pt x="5384027" y="3755500"/>
                  <a:pt x="5382884" y="3761657"/>
                </a:cubicBezTo>
                <a:cubicBezTo>
                  <a:pt x="5391740" y="3754023"/>
                  <a:pt x="5439451" y="3759687"/>
                  <a:pt x="5425738" y="3746389"/>
                </a:cubicBezTo>
                <a:cubicBezTo>
                  <a:pt x="5415453" y="3750821"/>
                  <a:pt x="5406596" y="3745404"/>
                  <a:pt x="5386026" y="3743188"/>
                </a:cubicBezTo>
                <a:close/>
                <a:moveTo>
                  <a:pt x="679218" y="3742941"/>
                </a:moveTo>
                <a:cubicBezTo>
                  <a:pt x="663505" y="3738755"/>
                  <a:pt x="636935" y="3780618"/>
                  <a:pt x="634935" y="3787513"/>
                </a:cubicBezTo>
                <a:cubicBezTo>
                  <a:pt x="659505" y="3788006"/>
                  <a:pt x="649791" y="3761410"/>
                  <a:pt x="679218" y="3742941"/>
                </a:cubicBezTo>
                <a:close/>
                <a:moveTo>
                  <a:pt x="705502" y="3742203"/>
                </a:moveTo>
                <a:cubicBezTo>
                  <a:pt x="678075" y="3747620"/>
                  <a:pt x="664076" y="3790468"/>
                  <a:pt x="649506" y="3807459"/>
                </a:cubicBezTo>
                <a:cubicBezTo>
                  <a:pt x="639792" y="3802042"/>
                  <a:pt x="629221" y="3800811"/>
                  <a:pt x="617222" y="3805243"/>
                </a:cubicBezTo>
                <a:cubicBezTo>
                  <a:pt x="604080" y="3816325"/>
                  <a:pt x="621222" y="3813616"/>
                  <a:pt x="620079" y="3819772"/>
                </a:cubicBezTo>
                <a:cubicBezTo>
                  <a:pt x="618651" y="3826667"/>
                  <a:pt x="594081" y="3844643"/>
                  <a:pt x="613794" y="3842920"/>
                </a:cubicBezTo>
                <a:cubicBezTo>
                  <a:pt x="579225" y="3888476"/>
                  <a:pt x="529800" y="3918765"/>
                  <a:pt x="510087" y="3964076"/>
                </a:cubicBezTo>
                <a:cubicBezTo>
                  <a:pt x="529800" y="3965799"/>
                  <a:pt x="569226" y="3918027"/>
                  <a:pt x="595510" y="3886753"/>
                </a:cubicBezTo>
                <a:cubicBezTo>
                  <a:pt x="621508" y="3856217"/>
                  <a:pt x="645506" y="3823220"/>
                  <a:pt x="649506" y="3807459"/>
                </a:cubicBezTo>
                <a:cubicBezTo>
                  <a:pt x="668362" y="3805736"/>
                  <a:pt x="692360" y="3758702"/>
                  <a:pt x="705502" y="3742203"/>
                </a:cubicBezTo>
                <a:close/>
                <a:moveTo>
                  <a:pt x="566940" y="3730875"/>
                </a:moveTo>
                <a:cubicBezTo>
                  <a:pt x="552370" y="3735800"/>
                  <a:pt x="515515" y="3775447"/>
                  <a:pt x="542085" y="3769783"/>
                </a:cubicBezTo>
                <a:cubicBezTo>
                  <a:pt x="545513" y="3759687"/>
                  <a:pt x="555798" y="3746389"/>
                  <a:pt x="571511" y="3731121"/>
                </a:cubicBezTo>
                <a:cubicBezTo>
                  <a:pt x="570654" y="3730136"/>
                  <a:pt x="569226" y="3730383"/>
                  <a:pt x="566940" y="3730875"/>
                </a:cubicBezTo>
                <a:close/>
                <a:moveTo>
                  <a:pt x="695502" y="3722995"/>
                </a:moveTo>
                <a:cubicBezTo>
                  <a:pt x="691789" y="3723241"/>
                  <a:pt x="683218" y="3728659"/>
                  <a:pt x="682646" y="3731121"/>
                </a:cubicBezTo>
                <a:cubicBezTo>
                  <a:pt x="680932" y="3737278"/>
                  <a:pt x="696074" y="3728413"/>
                  <a:pt x="696931" y="3725211"/>
                </a:cubicBezTo>
                <a:cubicBezTo>
                  <a:pt x="697502" y="3723734"/>
                  <a:pt x="696931" y="3722995"/>
                  <a:pt x="695502" y="3722995"/>
                </a:cubicBezTo>
                <a:close/>
                <a:moveTo>
                  <a:pt x="3828708" y="3693937"/>
                </a:moveTo>
                <a:cubicBezTo>
                  <a:pt x="3849278" y="3707235"/>
                  <a:pt x="3859563" y="3706742"/>
                  <a:pt x="3876419" y="3716839"/>
                </a:cubicBezTo>
                <a:cubicBezTo>
                  <a:pt x="3866134" y="3729398"/>
                  <a:pt x="3844421" y="3729644"/>
                  <a:pt x="3829565" y="3722749"/>
                </a:cubicBezTo>
                <a:cubicBezTo>
                  <a:pt x="3842422" y="3706989"/>
                  <a:pt x="3827851" y="3710682"/>
                  <a:pt x="3828708" y="3693937"/>
                </a:cubicBezTo>
                <a:close/>
                <a:moveTo>
                  <a:pt x="3064763" y="3692214"/>
                </a:moveTo>
                <a:cubicBezTo>
                  <a:pt x="3058763" y="3689751"/>
                  <a:pt x="3049335" y="3701079"/>
                  <a:pt x="3041050" y="3707235"/>
                </a:cubicBezTo>
                <a:cubicBezTo>
                  <a:pt x="3047050" y="3709697"/>
                  <a:pt x="3056478" y="3698616"/>
                  <a:pt x="3064763" y="3692214"/>
                </a:cubicBezTo>
                <a:close/>
                <a:moveTo>
                  <a:pt x="488374" y="3678670"/>
                </a:moveTo>
                <a:cubicBezTo>
                  <a:pt x="490088" y="3678177"/>
                  <a:pt x="491803" y="3677931"/>
                  <a:pt x="493231" y="3678916"/>
                </a:cubicBezTo>
                <a:cubicBezTo>
                  <a:pt x="480946" y="3687535"/>
                  <a:pt x="483803" y="3680886"/>
                  <a:pt x="488374" y="3678670"/>
                </a:cubicBezTo>
                <a:close/>
                <a:moveTo>
                  <a:pt x="515515" y="3666603"/>
                </a:moveTo>
                <a:cubicBezTo>
                  <a:pt x="526943" y="3662910"/>
                  <a:pt x="514944" y="3688520"/>
                  <a:pt x="496088" y="3682363"/>
                </a:cubicBezTo>
                <a:cubicBezTo>
                  <a:pt x="505516" y="3672513"/>
                  <a:pt x="511801" y="3667835"/>
                  <a:pt x="515515" y="3666603"/>
                </a:cubicBezTo>
                <a:close/>
                <a:moveTo>
                  <a:pt x="3811567" y="3666357"/>
                </a:moveTo>
                <a:cubicBezTo>
                  <a:pt x="3828137" y="3667835"/>
                  <a:pt x="3825566" y="3681871"/>
                  <a:pt x="3836422" y="3687288"/>
                </a:cubicBezTo>
                <a:cubicBezTo>
                  <a:pt x="3822137" y="3700340"/>
                  <a:pt x="3810710" y="3676700"/>
                  <a:pt x="3811567" y="3666357"/>
                </a:cubicBezTo>
                <a:close/>
                <a:moveTo>
                  <a:pt x="3169612" y="3662417"/>
                </a:moveTo>
                <a:cubicBezTo>
                  <a:pt x="3126758" y="3713145"/>
                  <a:pt x="3091904" y="3760425"/>
                  <a:pt x="3045050" y="3812877"/>
                </a:cubicBezTo>
                <a:cubicBezTo>
                  <a:pt x="3050764" y="3815832"/>
                  <a:pt x="3036765" y="3832085"/>
                  <a:pt x="3027337" y="3830853"/>
                </a:cubicBezTo>
                <a:cubicBezTo>
                  <a:pt x="3038479" y="3817556"/>
                  <a:pt x="3032479" y="3811153"/>
                  <a:pt x="3042193" y="3798594"/>
                </a:cubicBezTo>
                <a:cubicBezTo>
                  <a:pt x="3053621" y="3783573"/>
                  <a:pt x="3074762" y="3769044"/>
                  <a:pt x="3086761" y="3754023"/>
                </a:cubicBezTo>
                <a:cubicBezTo>
                  <a:pt x="3110474" y="3724473"/>
                  <a:pt x="3133901" y="3675222"/>
                  <a:pt x="3169612" y="3662417"/>
                </a:cubicBezTo>
                <a:close/>
                <a:moveTo>
                  <a:pt x="428664" y="3634591"/>
                </a:moveTo>
                <a:cubicBezTo>
                  <a:pt x="429807" y="3634591"/>
                  <a:pt x="430378" y="3635083"/>
                  <a:pt x="430093" y="3636561"/>
                </a:cubicBezTo>
                <a:cubicBezTo>
                  <a:pt x="429236" y="3639762"/>
                  <a:pt x="413808" y="3648627"/>
                  <a:pt x="415522" y="3642717"/>
                </a:cubicBezTo>
                <a:cubicBezTo>
                  <a:pt x="416094" y="3640254"/>
                  <a:pt x="424950" y="3634591"/>
                  <a:pt x="428664" y="3634591"/>
                </a:cubicBezTo>
                <a:close/>
                <a:moveTo>
                  <a:pt x="3210752" y="3611197"/>
                </a:moveTo>
                <a:cubicBezTo>
                  <a:pt x="3212466" y="3612182"/>
                  <a:pt x="3211895" y="3616368"/>
                  <a:pt x="3206753" y="3625233"/>
                </a:cubicBezTo>
                <a:cubicBezTo>
                  <a:pt x="3206467" y="3618584"/>
                  <a:pt x="3175898" y="3642471"/>
                  <a:pt x="3177326" y="3637546"/>
                </a:cubicBezTo>
                <a:cubicBezTo>
                  <a:pt x="3179040" y="3630651"/>
                  <a:pt x="3205895" y="3607503"/>
                  <a:pt x="3210752" y="3611197"/>
                </a:cubicBezTo>
                <a:close/>
                <a:moveTo>
                  <a:pt x="3112473" y="3610212"/>
                </a:moveTo>
                <a:cubicBezTo>
                  <a:pt x="3104474" y="3608242"/>
                  <a:pt x="3091332" y="3624002"/>
                  <a:pt x="3080190" y="3633852"/>
                </a:cubicBezTo>
                <a:cubicBezTo>
                  <a:pt x="3088189" y="3635822"/>
                  <a:pt x="3101331" y="3620062"/>
                  <a:pt x="3112473" y="3610212"/>
                </a:cubicBezTo>
                <a:close/>
                <a:moveTo>
                  <a:pt x="592367" y="3606764"/>
                </a:moveTo>
                <a:cubicBezTo>
                  <a:pt x="576940" y="3652321"/>
                  <a:pt x="552941" y="3618830"/>
                  <a:pt x="592367" y="3606764"/>
                </a:cubicBezTo>
                <a:close/>
                <a:moveTo>
                  <a:pt x="3219323" y="3590758"/>
                </a:moveTo>
                <a:cubicBezTo>
                  <a:pt x="3220466" y="3590758"/>
                  <a:pt x="3221037" y="3591250"/>
                  <a:pt x="3220752" y="3592974"/>
                </a:cubicBezTo>
                <a:cubicBezTo>
                  <a:pt x="3219894" y="3596175"/>
                  <a:pt x="3204753" y="3605040"/>
                  <a:pt x="3206181" y="3599130"/>
                </a:cubicBezTo>
                <a:cubicBezTo>
                  <a:pt x="3207038" y="3596668"/>
                  <a:pt x="3215609" y="3591004"/>
                  <a:pt x="3219323" y="3590758"/>
                </a:cubicBezTo>
                <a:close/>
                <a:moveTo>
                  <a:pt x="3759570" y="3567117"/>
                </a:moveTo>
                <a:cubicBezTo>
                  <a:pt x="3766141" y="3582139"/>
                  <a:pt x="3786140" y="3588295"/>
                  <a:pt x="3786711" y="3607257"/>
                </a:cubicBezTo>
                <a:cubicBezTo>
                  <a:pt x="3762142" y="3603809"/>
                  <a:pt x="3761856" y="3584848"/>
                  <a:pt x="3759570" y="3567117"/>
                </a:cubicBezTo>
                <a:close/>
                <a:moveTo>
                  <a:pt x="801495" y="3551850"/>
                </a:moveTo>
                <a:cubicBezTo>
                  <a:pt x="738642" y="3623017"/>
                  <a:pt x="688931" y="3689012"/>
                  <a:pt x="629793" y="3758702"/>
                </a:cubicBezTo>
                <a:cubicBezTo>
                  <a:pt x="665505" y="3749590"/>
                  <a:pt x="687789" y="3696646"/>
                  <a:pt x="712359" y="3666850"/>
                </a:cubicBezTo>
                <a:cubicBezTo>
                  <a:pt x="734357" y="3640501"/>
                  <a:pt x="770640" y="3604794"/>
                  <a:pt x="786639" y="3583863"/>
                </a:cubicBezTo>
                <a:cubicBezTo>
                  <a:pt x="800067" y="3566625"/>
                  <a:pt x="818065" y="3555790"/>
                  <a:pt x="801495" y="3551850"/>
                </a:cubicBezTo>
                <a:close/>
                <a:moveTo>
                  <a:pt x="3213323" y="3500629"/>
                </a:moveTo>
                <a:cubicBezTo>
                  <a:pt x="3205038" y="3498906"/>
                  <a:pt x="3192182" y="3514666"/>
                  <a:pt x="3180754" y="3524516"/>
                </a:cubicBezTo>
                <a:cubicBezTo>
                  <a:pt x="3189039" y="3526240"/>
                  <a:pt x="3201896" y="3510726"/>
                  <a:pt x="3213323" y="3500629"/>
                </a:cubicBezTo>
                <a:close/>
                <a:moveTo>
                  <a:pt x="636078" y="3499398"/>
                </a:moveTo>
                <a:cubicBezTo>
                  <a:pt x="637221" y="3499398"/>
                  <a:pt x="638078" y="3499891"/>
                  <a:pt x="637792" y="3501368"/>
                </a:cubicBezTo>
                <a:cubicBezTo>
                  <a:pt x="636935" y="3504569"/>
                  <a:pt x="621508" y="3513681"/>
                  <a:pt x="622936" y="3507771"/>
                </a:cubicBezTo>
                <a:cubicBezTo>
                  <a:pt x="623508" y="3505308"/>
                  <a:pt x="632364" y="3499398"/>
                  <a:pt x="636078" y="3499398"/>
                </a:cubicBezTo>
                <a:close/>
                <a:moveTo>
                  <a:pt x="3137615" y="3491026"/>
                </a:moveTo>
                <a:cubicBezTo>
                  <a:pt x="3131615" y="3488563"/>
                  <a:pt x="3122187" y="3499891"/>
                  <a:pt x="3113902" y="3506047"/>
                </a:cubicBezTo>
                <a:cubicBezTo>
                  <a:pt x="3119902" y="3508510"/>
                  <a:pt x="3129329" y="3497428"/>
                  <a:pt x="3137615" y="3491026"/>
                </a:cubicBezTo>
                <a:close/>
                <a:moveTo>
                  <a:pt x="5636294" y="3476004"/>
                </a:moveTo>
                <a:cubicBezTo>
                  <a:pt x="5645722" y="3477728"/>
                  <a:pt x="5657436" y="3489302"/>
                  <a:pt x="5661721" y="3481422"/>
                </a:cubicBezTo>
                <a:cubicBezTo>
                  <a:pt x="5668292" y="3496689"/>
                  <a:pt x="5661435" y="3520330"/>
                  <a:pt x="5669435" y="3534366"/>
                </a:cubicBezTo>
                <a:cubicBezTo>
                  <a:pt x="5661435" y="3533381"/>
                  <a:pt x="5653722" y="3532150"/>
                  <a:pt x="5651722" y="3537567"/>
                </a:cubicBezTo>
                <a:cubicBezTo>
                  <a:pt x="5638580" y="3533381"/>
                  <a:pt x="5645437" y="3515651"/>
                  <a:pt x="5651150" y="3509002"/>
                </a:cubicBezTo>
                <a:cubicBezTo>
                  <a:pt x="5634294" y="3498659"/>
                  <a:pt x="5641151" y="3494227"/>
                  <a:pt x="5627724" y="3478467"/>
                </a:cubicBezTo>
                <a:cubicBezTo>
                  <a:pt x="5630295" y="3475758"/>
                  <a:pt x="5633152" y="3475512"/>
                  <a:pt x="5636294" y="3476004"/>
                </a:cubicBezTo>
                <a:close/>
                <a:moveTo>
                  <a:pt x="3241321" y="3460244"/>
                </a:moveTo>
                <a:cubicBezTo>
                  <a:pt x="3237607" y="3460490"/>
                  <a:pt x="3229037" y="3465908"/>
                  <a:pt x="3228180" y="3468370"/>
                </a:cubicBezTo>
                <a:cubicBezTo>
                  <a:pt x="3226751" y="3474527"/>
                  <a:pt x="3241893" y="3465415"/>
                  <a:pt x="3242750" y="3462214"/>
                </a:cubicBezTo>
                <a:cubicBezTo>
                  <a:pt x="3243321" y="3460737"/>
                  <a:pt x="3242750" y="3460244"/>
                  <a:pt x="3241321" y="3460244"/>
                </a:cubicBezTo>
                <a:close/>
                <a:moveTo>
                  <a:pt x="3173041" y="3455319"/>
                </a:moveTo>
                <a:cubicBezTo>
                  <a:pt x="3167327" y="3452857"/>
                  <a:pt x="3157613" y="3464184"/>
                  <a:pt x="3149614" y="3470340"/>
                </a:cubicBezTo>
                <a:cubicBezTo>
                  <a:pt x="3155328" y="3472803"/>
                  <a:pt x="3165041" y="3461722"/>
                  <a:pt x="3173041" y="3455319"/>
                </a:cubicBezTo>
                <a:close/>
                <a:moveTo>
                  <a:pt x="3841565" y="3441529"/>
                </a:moveTo>
                <a:cubicBezTo>
                  <a:pt x="3856992" y="3453349"/>
                  <a:pt x="3850992" y="3479452"/>
                  <a:pt x="3866991" y="3491026"/>
                </a:cubicBezTo>
                <a:cubicBezTo>
                  <a:pt x="3871277" y="3468863"/>
                  <a:pt x="3856135" y="3437589"/>
                  <a:pt x="3841565" y="3441529"/>
                </a:cubicBezTo>
                <a:close/>
                <a:moveTo>
                  <a:pt x="675218" y="3440298"/>
                </a:moveTo>
                <a:cubicBezTo>
                  <a:pt x="666933" y="3446700"/>
                  <a:pt x="657505" y="3457782"/>
                  <a:pt x="651791" y="3455319"/>
                </a:cubicBezTo>
                <a:cubicBezTo>
                  <a:pt x="660076" y="3449163"/>
                  <a:pt x="669219" y="3437835"/>
                  <a:pt x="675218" y="3440298"/>
                </a:cubicBezTo>
                <a:close/>
                <a:moveTo>
                  <a:pt x="3701860" y="3431925"/>
                </a:moveTo>
                <a:cubicBezTo>
                  <a:pt x="3728144" y="3438328"/>
                  <a:pt x="3715859" y="3469602"/>
                  <a:pt x="3733001" y="3481914"/>
                </a:cubicBezTo>
                <a:cubicBezTo>
                  <a:pt x="3705003" y="3484623"/>
                  <a:pt x="3715288" y="3446700"/>
                  <a:pt x="3701860" y="3431925"/>
                </a:cubicBezTo>
                <a:close/>
                <a:moveTo>
                  <a:pt x="921772" y="3420105"/>
                </a:moveTo>
                <a:cubicBezTo>
                  <a:pt x="919201" y="3417150"/>
                  <a:pt x="894346" y="3433649"/>
                  <a:pt x="893203" y="3451133"/>
                </a:cubicBezTo>
                <a:cubicBezTo>
                  <a:pt x="879775" y="3465415"/>
                  <a:pt x="861776" y="3481914"/>
                  <a:pt x="878347" y="3483638"/>
                </a:cubicBezTo>
                <a:cubicBezTo>
                  <a:pt x="886060" y="3471572"/>
                  <a:pt x="892060" y="3460244"/>
                  <a:pt x="893203" y="3451133"/>
                </a:cubicBezTo>
                <a:cubicBezTo>
                  <a:pt x="917201" y="3430940"/>
                  <a:pt x="923486" y="3422075"/>
                  <a:pt x="921772" y="3420105"/>
                </a:cubicBezTo>
                <a:close/>
                <a:moveTo>
                  <a:pt x="3695575" y="3404345"/>
                </a:moveTo>
                <a:cubicBezTo>
                  <a:pt x="3697860" y="3404099"/>
                  <a:pt x="3699860" y="3404345"/>
                  <a:pt x="3702432" y="3404837"/>
                </a:cubicBezTo>
                <a:cubicBezTo>
                  <a:pt x="3701289" y="3411240"/>
                  <a:pt x="3700432" y="3417396"/>
                  <a:pt x="3699289" y="3423553"/>
                </a:cubicBezTo>
                <a:cubicBezTo>
                  <a:pt x="3679862" y="3425276"/>
                  <a:pt x="3681005" y="3405576"/>
                  <a:pt x="3695575" y="3404345"/>
                </a:cubicBezTo>
                <a:close/>
                <a:moveTo>
                  <a:pt x="3831280" y="3402867"/>
                </a:moveTo>
                <a:cubicBezTo>
                  <a:pt x="3828423" y="3414195"/>
                  <a:pt x="3826137" y="3425523"/>
                  <a:pt x="3838422" y="3427246"/>
                </a:cubicBezTo>
                <a:cubicBezTo>
                  <a:pt x="3848421" y="3421090"/>
                  <a:pt x="3848421" y="3403114"/>
                  <a:pt x="3831280" y="3402867"/>
                </a:cubicBezTo>
                <a:close/>
                <a:moveTo>
                  <a:pt x="3299032" y="3397204"/>
                </a:moveTo>
                <a:cubicBezTo>
                  <a:pt x="3291032" y="3395480"/>
                  <a:pt x="3278176" y="3411240"/>
                  <a:pt x="3266748" y="3421090"/>
                </a:cubicBezTo>
                <a:cubicBezTo>
                  <a:pt x="3275033" y="3423060"/>
                  <a:pt x="3287890" y="3407300"/>
                  <a:pt x="3299032" y="3397204"/>
                </a:cubicBezTo>
                <a:close/>
                <a:moveTo>
                  <a:pt x="749499" y="3396219"/>
                </a:moveTo>
                <a:cubicBezTo>
                  <a:pt x="747785" y="3424045"/>
                  <a:pt x="686075" y="3450148"/>
                  <a:pt x="749499" y="3396219"/>
                </a:cubicBezTo>
                <a:close/>
                <a:moveTo>
                  <a:pt x="5454879" y="3392279"/>
                </a:moveTo>
                <a:cubicBezTo>
                  <a:pt x="5459164" y="3407054"/>
                  <a:pt x="5453164" y="3412225"/>
                  <a:pt x="5459735" y="3430448"/>
                </a:cubicBezTo>
                <a:cubicBezTo>
                  <a:pt x="5428023" y="3433895"/>
                  <a:pt x="5451450" y="3401144"/>
                  <a:pt x="5454879" y="3392279"/>
                </a:cubicBezTo>
                <a:close/>
                <a:moveTo>
                  <a:pt x="3783854" y="3380212"/>
                </a:moveTo>
                <a:cubicBezTo>
                  <a:pt x="3795568" y="3422075"/>
                  <a:pt x="3807281" y="3463692"/>
                  <a:pt x="3838136" y="3493242"/>
                </a:cubicBezTo>
                <a:cubicBezTo>
                  <a:pt x="3831565" y="3450887"/>
                  <a:pt x="3825851" y="3385876"/>
                  <a:pt x="3783854" y="3380212"/>
                </a:cubicBezTo>
                <a:close/>
                <a:moveTo>
                  <a:pt x="758641" y="3376272"/>
                </a:moveTo>
                <a:cubicBezTo>
                  <a:pt x="762926" y="3376518"/>
                  <a:pt x="763783" y="3381443"/>
                  <a:pt x="751213" y="3394741"/>
                </a:cubicBezTo>
                <a:cubicBezTo>
                  <a:pt x="734357" y="3388339"/>
                  <a:pt x="751499" y="3376026"/>
                  <a:pt x="758641" y="3376272"/>
                </a:cubicBezTo>
                <a:close/>
                <a:moveTo>
                  <a:pt x="3814424" y="3368146"/>
                </a:moveTo>
                <a:cubicBezTo>
                  <a:pt x="3808424" y="3385137"/>
                  <a:pt x="3835565" y="3391294"/>
                  <a:pt x="3820138" y="3401882"/>
                </a:cubicBezTo>
                <a:cubicBezTo>
                  <a:pt x="3841565" y="3392279"/>
                  <a:pt x="3839850" y="3396219"/>
                  <a:pt x="3853278" y="3409270"/>
                </a:cubicBezTo>
                <a:cubicBezTo>
                  <a:pt x="3859278" y="3383167"/>
                  <a:pt x="3822994" y="3384645"/>
                  <a:pt x="3814424" y="3368146"/>
                </a:cubicBezTo>
                <a:close/>
                <a:moveTo>
                  <a:pt x="3856421" y="3362975"/>
                </a:moveTo>
                <a:cubicBezTo>
                  <a:pt x="3852992" y="3362975"/>
                  <a:pt x="3850421" y="3363713"/>
                  <a:pt x="3849278" y="3366422"/>
                </a:cubicBezTo>
                <a:cubicBezTo>
                  <a:pt x="3867563" y="3365683"/>
                  <a:pt x="3847278" y="3389816"/>
                  <a:pt x="3868705" y="3386861"/>
                </a:cubicBezTo>
                <a:cubicBezTo>
                  <a:pt x="3872991" y="3375780"/>
                  <a:pt x="3860135" y="3376026"/>
                  <a:pt x="3866991" y="3362975"/>
                </a:cubicBezTo>
                <a:cubicBezTo>
                  <a:pt x="3863563" y="3363221"/>
                  <a:pt x="3859849" y="3362728"/>
                  <a:pt x="3856421" y="3362975"/>
                </a:cubicBezTo>
                <a:close/>
                <a:moveTo>
                  <a:pt x="3674148" y="3344506"/>
                </a:moveTo>
                <a:cubicBezTo>
                  <a:pt x="3702717" y="3346968"/>
                  <a:pt x="3673576" y="3361251"/>
                  <a:pt x="3692718" y="3369870"/>
                </a:cubicBezTo>
                <a:cubicBezTo>
                  <a:pt x="3675576" y="3384645"/>
                  <a:pt x="3670720" y="3356818"/>
                  <a:pt x="3674148" y="3344506"/>
                </a:cubicBezTo>
                <a:close/>
                <a:moveTo>
                  <a:pt x="5031194" y="3335887"/>
                </a:moveTo>
                <a:cubicBezTo>
                  <a:pt x="5023766" y="3337364"/>
                  <a:pt x="5020909" y="3344013"/>
                  <a:pt x="5020338" y="3353371"/>
                </a:cubicBezTo>
                <a:cubicBezTo>
                  <a:pt x="5024052" y="3353617"/>
                  <a:pt x="5027766" y="3354110"/>
                  <a:pt x="5031480" y="3354356"/>
                </a:cubicBezTo>
                <a:cubicBezTo>
                  <a:pt x="5034908" y="3354356"/>
                  <a:pt x="5038623" y="3354110"/>
                  <a:pt x="5038337" y="3349923"/>
                </a:cubicBezTo>
                <a:cubicBezTo>
                  <a:pt x="5028909" y="3347214"/>
                  <a:pt x="5040337" y="3344259"/>
                  <a:pt x="5040622" y="3336133"/>
                </a:cubicBezTo>
                <a:cubicBezTo>
                  <a:pt x="5036908" y="3335394"/>
                  <a:pt x="5033766" y="3335394"/>
                  <a:pt x="5031194" y="3335887"/>
                </a:cubicBezTo>
                <a:close/>
                <a:moveTo>
                  <a:pt x="5174327" y="3315940"/>
                </a:moveTo>
                <a:cubicBezTo>
                  <a:pt x="5172613" y="3316925"/>
                  <a:pt x="5170899" y="3318895"/>
                  <a:pt x="5168899" y="3322836"/>
                </a:cubicBezTo>
                <a:cubicBezTo>
                  <a:pt x="5188040" y="3320127"/>
                  <a:pt x="5178613" y="3335887"/>
                  <a:pt x="5189183" y="3338596"/>
                </a:cubicBezTo>
                <a:cubicBezTo>
                  <a:pt x="5190040" y="3330469"/>
                  <a:pt x="5192897" y="3324067"/>
                  <a:pt x="5198040" y="3320373"/>
                </a:cubicBezTo>
                <a:cubicBezTo>
                  <a:pt x="5184326" y="3321112"/>
                  <a:pt x="5179470" y="3313478"/>
                  <a:pt x="5174327" y="3315940"/>
                </a:cubicBezTo>
                <a:close/>
                <a:moveTo>
                  <a:pt x="1020622" y="3314955"/>
                </a:moveTo>
                <a:cubicBezTo>
                  <a:pt x="1014908" y="3312493"/>
                  <a:pt x="1005195" y="3323821"/>
                  <a:pt x="997195" y="3330223"/>
                </a:cubicBezTo>
                <a:cubicBezTo>
                  <a:pt x="1002909" y="3332686"/>
                  <a:pt x="1012623" y="3321358"/>
                  <a:pt x="1020622" y="3314955"/>
                </a:cubicBezTo>
                <a:close/>
                <a:moveTo>
                  <a:pt x="3798139" y="3300673"/>
                </a:moveTo>
                <a:cubicBezTo>
                  <a:pt x="3804996" y="3324806"/>
                  <a:pt x="3792711" y="3322836"/>
                  <a:pt x="3770427" y="3326776"/>
                </a:cubicBezTo>
                <a:cubicBezTo>
                  <a:pt x="3758713" y="3348446"/>
                  <a:pt x="3791282" y="3362482"/>
                  <a:pt x="3799282" y="3357557"/>
                </a:cubicBezTo>
                <a:cubicBezTo>
                  <a:pt x="3792997" y="3356080"/>
                  <a:pt x="3791282" y="3351647"/>
                  <a:pt x="3789568" y="3347214"/>
                </a:cubicBezTo>
                <a:cubicBezTo>
                  <a:pt x="3795282" y="3347707"/>
                  <a:pt x="3796996" y="3344013"/>
                  <a:pt x="3801853" y="3343521"/>
                </a:cubicBezTo>
                <a:cubicBezTo>
                  <a:pt x="3807853" y="3354848"/>
                  <a:pt x="3819280" y="3362236"/>
                  <a:pt x="3837851" y="3365437"/>
                </a:cubicBezTo>
                <a:cubicBezTo>
                  <a:pt x="3834994" y="3350662"/>
                  <a:pt x="3828423" y="3316925"/>
                  <a:pt x="3817281" y="3321112"/>
                </a:cubicBezTo>
                <a:cubicBezTo>
                  <a:pt x="3816423" y="3331701"/>
                  <a:pt x="3830422" y="3353371"/>
                  <a:pt x="3822709" y="3354848"/>
                </a:cubicBezTo>
                <a:cubicBezTo>
                  <a:pt x="3803567" y="3343767"/>
                  <a:pt x="3812424" y="3314709"/>
                  <a:pt x="3798139" y="3300673"/>
                </a:cubicBezTo>
                <a:close/>
                <a:moveTo>
                  <a:pt x="4993483" y="3279988"/>
                </a:moveTo>
                <a:cubicBezTo>
                  <a:pt x="4994911" y="3294517"/>
                  <a:pt x="4981198" y="3292793"/>
                  <a:pt x="4982626" y="3307568"/>
                </a:cubicBezTo>
                <a:cubicBezTo>
                  <a:pt x="5002339" y="3312247"/>
                  <a:pt x="5006625" y="3326776"/>
                  <a:pt x="4993769" y="3341551"/>
                </a:cubicBezTo>
                <a:cubicBezTo>
                  <a:pt x="5005196" y="3341058"/>
                  <a:pt x="5003768" y="3348938"/>
                  <a:pt x="5009196" y="3352386"/>
                </a:cubicBezTo>
                <a:cubicBezTo>
                  <a:pt x="5026338" y="3323821"/>
                  <a:pt x="4999768" y="3323082"/>
                  <a:pt x="5002054" y="3295009"/>
                </a:cubicBezTo>
                <a:cubicBezTo>
                  <a:pt x="5009482" y="3296979"/>
                  <a:pt x="5011482" y="3302643"/>
                  <a:pt x="5023766" y="3301658"/>
                </a:cubicBezTo>
                <a:cubicBezTo>
                  <a:pt x="5022624" y="3288606"/>
                  <a:pt x="5011767" y="3281711"/>
                  <a:pt x="4993483" y="3279988"/>
                </a:cubicBezTo>
                <a:close/>
                <a:moveTo>
                  <a:pt x="5274034" y="3279249"/>
                </a:moveTo>
                <a:cubicBezTo>
                  <a:pt x="5298890" y="3296979"/>
                  <a:pt x="5262607" y="3330223"/>
                  <a:pt x="5291747" y="3342289"/>
                </a:cubicBezTo>
                <a:cubicBezTo>
                  <a:pt x="5286605" y="3316925"/>
                  <a:pt x="5312317" y="3287868"/>
                  <a:pt x="5274034" y="3279249"/>
                </a:cubicBezTo>
                <a:close/>
                <a:moveTo>
                  <a:pt x="5077763" y="3272846"/>
                </a:moveTo>
                <a:cubicBezTo>
                  <a:pt x="5075763" y="3273339"/>
                  <a:pt x="5074334" y="3274570"/>
                  <a:pt x="5074049" y="3277033"/>
                </a:cubicBezTo>
                <a:cubicBezTo>
                  <a:pt x="5088333" y="3281711"/>
                  <a:pt x="5080620" y="3300427"/>
                  <a:pt x="5098047" y="3302889"/>
                </a:cubicBezTo>
                <a:cubicBezTo>
                  <a:pt x="5099761" y="3293532"/>
                  <a:pt x="5101475" y="3284174"/>
                  <a:pt x="5103189" y="3274816"/>
                </a:cubicBezTo>
                <a:cubicBezTo>
                  <a:pt x="5096618" y="3276294"/>
                  <a:pt x="5084048" y="3271123"/>
                  <a:pt x="5077763" y="3272846"/>
                </a:cubicBezTo>
                <a:close/>
                <a:moveTo>
                  <a:pt x="868347" y="3269153"/>
                </a:moveTo>
                <a:cubicBezTo>
                  <a:pt x="837207" y="3294517"/>
                  <a:pt x="842064" y="3304367"/>
                  <a:pt x="820922" y="3325298"/>
                </a:cubicBezTo>
                <a:cubicBezTo>
                  <a:pt x="790067" y="3329238"/>
                  <a:pt x="859491" y="3265213"/>
                  <a:pt x="868347" y="3269153"/>
                </a:cubicBezTo>
                <a:close/>
                <a:moveTo>
                  <a:pt x="5416024" y="3262750"/>
                </a:moveTo>
                <a:cubicBezTo>
                  <a:pt x="5405739" y="3260534"/>
                  <a:pt x="5393169" y="3266444"/>
                  <a:pt x="5389455" y="3274570"/>
                </a:cubicBezTo>
                <a:cubicBezTo>
                  <a:pt x="5400311" y="3286144"/>
                  <a:pt x="5414882" y="3273339"/>
                  <a:pt x="5424881" y="3267921"/>
                </a:cubicBezTo>
                <a:cubicBezTo>
                  <a:pt x="5422595" y="3265213"/>
                  <a:pt x="5419453" y="3263489"/>
                  <a:pt x="5416024" y="3262750"/>
                </a:cubicBezTo>
                <a:close/>
                <a:moveTo>
                  <a:pt x="3651864" y="3241326"/>
                </a:moveTo>
                <a:cubicBezTo>
                  <a:pt x="3660720" y="3261519"/>
                  <a:pt x="3665291" y="3285159"/>
                  <a:pt x="3668434" y="3309045"/>
                </a:cubicBezTo>
                <a:cubicBezTo>
                  <a:pt x="3641293" y="3294763"/>
                  <a:pt x="3652435" y="3263735"/>
                  <a:pt x="3651864" y="3241326"/>
                </a:cubicBezTo>
                <a:close/>
                <a:moveTo>
                  <a:pt x="5378313" y="3240587"/>
                </a:moveTo>
                <a:cubicBezTo>
                  <a:pt x="5340887" y="3258810"/>
                  <a:pt x="5322031" y="3365683"/>
                  <a:pt x="5351743" y="3389816"/>
                </a:cubicBezTo>
                <a:cubicBezTo>
                  <a:pt x="5369742" y="3376272"/>
                  <a:pt x="5352886" y="3358542"/>
                  <a:pt x="5360885" y="3338349"/>
                </a:cubicBezTo>
                <a:cubicBezTo>
                  <a:pt x="5382027" y="3347461"/>
                  <a:pt x="5398597" y="3323821"/>
                  <a:pt x="5406882" y="3337611"/>
                </a:cubicBezTo>
                <a:cubicBezTo>
                  <a:pt x="5391169" y="3335641"/>
                  <a:pt x="5390598" y="3349431"/>
                  <a:pt x="5381170" y="3354356"/>
                </a:cubicBezTo>
                <a:cubicBezTo>
                  <a:pt x="5398026" y="3351893"/>
                  <a:pt x="5414596" y="3349677"/>
                  <a:pt x="5414310" y="3328746"/>
                </a:cubicBezTo>
                <a:cubicBezTo>
                  <a:pt x="5404882" y="3325298"/>
                  <a:pt x="5380313" y="3331454"/>
                  <a:pt x="5381455" y="3321112"/>
                </a:cubicBezTo>
                <a:cubicBezTo>
                  <a:pt x="5393740" y="3316187"/>
                  <a:pt x="5404882" y="3328007"/>
                  <a:pt x="5412025" y="3309538"/>
                </a:cubicBezTo>
                <a:cubicBezTo>
                  <a:pt x="5392597" y="3304120"/>
                  <a:pt x="5380313" y="3291808"/>
                  <a:pt x="5369170" y="3292054"/>
                </a:cubicBezTo>
                <a:cubicBezTo>
                  <a:pt x="5380598" y="3272354"/>
                  <a:pt x="5365171" y="3265213"/>
                  <a:pt x="5378313" y="3240587"/>
                </a:cubicBezTo>
                <a:close/>
                <a:moveTo>
                  <a:pt x="888632" y="3237632"/>
                </a:moveTo>
                <a:cubicBezTo>
                  <a:pt x="880632" y="3244035"/>
                  <a:pt x="870919" y="3255116"/>
                  <a:pt x="865205" y="3252654"/>
                </a:cubicBezTo>
                <a:cubicBezTo>
                  <a:pt x="873204" y="3246497"/>
                  <a:pt x="882918" y="3235170"/>
                  <a:pt x="888632" y="3237632"/>
                </a:cubicBezTo>
                <a:close/>
                <a:moveTo>
                  <a:pt x="4984912" y="3233200"/>
                </a:moveTo>
                <a:cubicBezTo>
                  <a:pt x="4982341" y="3232215"/>
                  <a:pt x="4979770" y="3233939"/>
                  <a:pt x="4977198" y="3240834"/>
                </a:cubicBezTo>
                <a:cubicBezTo>
                  <a:pt x="4994911" y="3240587"/>
                  <a:pt x="4986341" y="3257086"/>
                  <a:pt x="4990055" y="3265705"/>
                </a:cubicBezTo>
                <a:cubicBezTo>
                  <a:pt x="4999482" y="3267675"/>
                  <a:pt x="5025195" y="3259549"/>
                  <a:pt x="5009482" y="3252900"/>
                </a:cubicBezTo>
                <a:cubicBezTo>
                  <a:pt x="5000911" y="3264720"/>
                  <a:pt x="4992626" y="3236647"/>
                  <a:pt x="4984912" y="3233200"/>
                </a:cubicBezTo>
                <a:close/>
                <a:moveTo>
                  <a:pt x="5146329" y="3226305"/>
                </a:moveTo>
                <a:cubicBezTo>
                  <a:pt x="5146901" y="3256840"/>
                  <a:pt x="5087190" y="3222611"/>
                  <a:pt x="5084619" y="3249452"/>
                </a:cubicBezTo>
                <a:cubicBezTo>
                  <a:pt x="5115189" y="3243789"/>
                  <a:pt x="5120617" y="3275555"/>
                  <a:pt x="5139472" y="3263735"/>
                </a:cubicBezTo>
                <a:cubicBezTo>
                  <a:pt x="5138901" y="3261519"/>
                  <a:pt x="5166899" y="3235416"/>
                  <a:pt x="5146329" y="3226305"/>
                </a:cubicBezTo>
                <a:close/>
                <a:moveTo>
                  <a:pt x="5408025" y="3223596"/>
                </a:moveTo>
                <a:cubicBezTo>
                  <a:pt x="5406025" y="3224088"/>
                  <a:pt x="5404311" y="3225320"/>
                  <a:pt x="5403454" y="3228275"/>
                </a:cubicBezTo>
                <a:cubicBezTo>
                  <a:pt x="5418881" y="3231722"/>
                  <a:pt x="5401168" y="3243050"/>
                  <a:pt x="5390598" y="3236647"/>
                </a:cubicBezTo>
                <a:cubicBezTo>
                  <a:pt x="5389455" y="3243050"/>
                  <a:pt x="5388312" y="3249206"/>
                  <a:pt x="5387455" y="3255609"/>
                </a:cubicBezTo>
                <a:cubicBezTo>
                  <a:pt x="5415453" y="3261026"/>
                  <a:pt x="5430309" y="3246251"/>
                  <a:pt x="5414024" y="3233939"/>
                </a:cubicBezTo>
                <a:cubicBezTo>
                  <a:pt x="5418596" y="3233200"/>
                  <a:pt x="5425166" y="3234924"/>
                  <a:pt x="5426309" y="3230245"/>
                </a:cubicBezTo>
                <a:cubicBezTo>
                  <a:pt x="5423738" y="3229014"/>
                  <a:pt x="5414024" y="3222118"/>
                  <a:pt x="5408025" y="3223596"/>
                </a:cubicBezTo>
                <a:close/>
                <a:moveTo>
                  <a:pt x="5572299" y="3213500"/>
                </a:moveTo>
                <a:cubicBezTo>
                  <a:pt x="5577727" y="3281219"/>
                  <a:pt x="5565157" y="3368392"/>
                  <a:pt x="5552586" y="3420105"/>
                </a:cubicBezTo>
                <a:cubicBezTo>
                  <a:pt x="5581441" y="3435126"/>
                  <a:pt x="5564299" y="3454088"/>
                  <a:pt x="5570013" y="3483146"/>
                </a:cubicBezTo>
                <a:cubicBezTo>
                  <a:pt x="5535730" y="3486101"/>
                  <a:pt x="5544872" y="3460737"/>
                  <a:pt x="5529730" y="3451379"/>
                </a:cubicBezTo>
                <a:cubicBezTo>
                  <a:pt x="5547444" y="3379966"/>
                  <a:pt x="5549729" y="3279988"/>
                  <a:pt x="5572299" y="3213500"/>
                </a:cubicBezTo>
                <a:close/>
                <a:moveTo>
                  <a:pt x="3929273" y="3207097"/>
                </a:moveTo>
                <a:cubicBezTo>
                  <a:pt x="3928987" y="3221133"/>
                  <a:pt x="3927273" y="3235909"/>
                  <a:pt x="3940415" y="3241326"/>
                </a:cubicBezTo>
                <a:cubicBezTo>
                  <a:pt x="3932415" y="3225812"/>
                  <a:pt x="3946129" y="3208575"/>
                  <a:pt x="3929273" y="3207097"/>
                </a:cubicBezTo>
                <a:close/>
                <a:moveTo>
                  <a:pt x="5116331" y="3200202"/>
                </a:moveTo>
                <a:cubicBezTo>
                  <a:pt x="5111474" y="3209560"/>
                  <a:pt x="5106046" y="3209313"/>
                  <a:pt x="5098904" y="3203403"/>
                </a:cubicBezTo>
                <a:cubicBezTo>
                  <a:pt x="5097761" y="3209560"/>
                  <a:pt x="5096618" y="3215716"/>
                  <a:pt x="5095476" y="3221872"/>
                </a:cubicBezTo>
                <a:cubicBezTo>
                  <a:pt x="5110046" y="3222611"/>
                  <a:pt x="5122617" y="3221626"/>
                  <a:pt x="5130902" y="3215470"/>
                </a:cubicBezTo>
                <a:cubicBezTo>
                  <a:pt x="5120331" y="3213992"/>
                  <a:pt x="5129759" y="3199710"/>
                  <a:pt x="5116331" y="3200202"/>
                </a:cubicBezTo>
                <a:close/>
                <a:moveTo>
                  <a:pt x="3641007" y="3177793"/>
                </a:moveTo>
                <a:cubicBezTo>
                  <a:pt x="3648435" y="3190844"/>
                  <a:pt x="3653007" y="3205620"/>
                  <a:pt x="3649578" y="3225812"/>
                </a:cubicBezTo>
                <a:cubicBezTo>
                  <a:pt x="3640150" y="3214977"/>
                  <a:pt x="3622437" y="3193799"/>
                  <a:pt x="3641007" y="3177793"/>
                </a:cubicBezTo>
                <a:close/>
                <a:moveTo>
                  <a:pt x="5012339" y="3172622"/>
                </a:moveTo>
                <a:cubicBezTo>
                  <a:pt x="4998911" y="3173114"/>
                  <a:pt x="4990055" y="3178286"/>
                  <a:pt x="4972056" y="3174099"/>
                </a:cubicBezTo>
                <a:cubicBezTo>
                  <a:pt x="4969485" y="3188382"/>
                  <a:pt x="4973199" y="3198232"/>
                  <a:pt x="4984055" y="3203403"/>
                </a:cubicBezTo>
                <a:cubicBezTo>
                  <a:pt x="4988340" y="3193061"/>
                  <a:pt x="5014910" y="3206851"/>
                  <a:pt x="5014910" y="3191829"/>
                </a:cubicBezTo>
                <a:cubicBezTo>
                  <a:pt x="5006625" y="3190106"/>
                  <a:pt x="5011482" y="3180009"/>
                  <a:pt x="5012339" y="3172622"/>
                </a:cubicBezTo>
                <a:close/>
                <a:moveTo>
                  <a:pt x="5104618" y="3170898"/>
                </a:moveTo>
                <a:cubicBezTo>
                  <a:pt x="5095761" y="3188874"/>
                  <a:pt x="5118331" y="3186658"/>
                  <a:pt x="5129473" y="3191829"/>
                </a:cubicBezTo>
                <a:cubicBezTo>
                  <a:pt x="5132902" y="3177301"/>
                  <a:pt x="5117760" y="3174592"/>
                  <a:pt x="5104618" y="3170898"/>
                </a:cubicBezTo>
                <a:close/>
                <a:moveTo>
                  <a:pt x="5026338" y="3159570"/>
                </a:moveTo>
                <a:cubicBezTo>
                  <a:pt x="5026909" y="3174838"/>
                  <a:pt x="5013196" y="3173114"/>
                  <a:pt x="5022052" y="3182964"/>
                </a:cubicBezTo>
                <a:cubicBezTo>
                  <a:pt x="5032909" y="3185181"/>
                  <a:pt x="5034623" y="3177547"/>
                  <a:pt x="5040908" y="3174838"/>
                </a:cubicBezTo>
                <a:cubicBezTo>
                  <a:pt x="5040908" y="3180502"/>
                  <a:pt x="5048622" y="3180748"/>
                  <a:pt x="5056621" y="3180994"/>
                </a:cubicBezTo>
                <a:cubicBezTo>
                  <a:pt x="5059478" y="3172376"/>
                  <a:pt x="5052336" y="3170406"/>
                  <a:pt x="5054621" y="3162033"/>
                </a:cubicBezTo>
                <a:cubicBezTo>
                  <a:pt x="5036623" y="3163757"/>
                  <a:pt x="5043194" y="3164495"/>
                  <a:pt x="5026338" y="3159570"/>
                </a:cubicBezTo>
                <a:close/>
                <a:moveTo>
                  <a:pt x="5435451" y="3141348"/>
                </a:moveTo>
                <a:cubicBezTo>
                  <a:pt x="5424881" y="3142579"/>
                  <a:pt x="5418596" y="3148489"/>
                  <a:pt x="5416024" y="3158339"/>
                </a:cubicBezTo>
                <a:cubicBezTo>
                  <a:pt x="5435166" y="3161787"/>
                  <a:pt x="5448593" y="3159570"/>
                  <a:pt x="5447736" y="3142087"/>
                </a:cubicBezTo>
                <a:cubicBezTo>
                  <a:pt x="5443165" y="3141348"/>
                  <a:pt x="5439165" y="3141102"/>
                  <a:pt x="5435451" y="3141348"/>
                </a:cubicBezTo>
                <a:close/>
                <a:moveTo>
                  <a:pt x="5317174" y="3135930"/>
                </a:moveTo>
                <a:cubicBezTo>
                  <a:pt x="5299461" y="3147258"/>
                  <a:pt x="5329459" y="3148982"/>
                  <a:pt x="5323174" y="3164988"/>
                </a:cubicBezTo>
                <a:cubicBezTo>
                  <a:pt x="5332602" y="3165727"/>
                  <a:pt x="5342030" y="3166465"/>
                  <a:pt x="5351457" y="3167204"/>
                </a:cubicBezTo>
                <a:cubicBezTo>
                  <a:pt x="5342887" y="3155138"/>
                  <a:pt x="5335459" y="3141840"/>
                  <a:pt x="5317174" y="3135930"/>
                </a:cubicBezTo>
                <a:close/>
                <a:moveTo>
                  <a:pt x="5076048" y="3126080"/>
                </a:moveTo>
                <a:cubicBezTo>
                  <a:pt x="5069477" y="3127558"/>
                  <a:pt x="5066049" y="3132729"/>
                  <a:pt x="5054621" y="3128789"/>
                </a:cubicBezTo>
                <a:cubicBezTo>
                  <a:pt x="5053479" y="3134945"/>
                  <a:pt x="5052622" y="3141102"/>
                  <a:pt x="5051479" y="3147258"/>
                </a:cubicBezTo>
                <a:cubicBezTo>
                  <a:pt x="5066335" y="3144795"/>
                  <a:pt x="5082905" y="3143810"/>
                  <a:pt x="5083762" y="3126326"/>
                </a:cubicBezTo>
                <a:cubicBezTo>
                  <a:pt x="5080620" y="3125588"/>
                  <a:pt x="5078048" y="3125588"/>
                  <a:pt x="5076048" y="3126080"/>
                </a:cubicBezTo>
                <a:close/>
                <a:moveTo>
                  <a:pt x="980054" y="3126080"/>
                </a:moveTo>
                <a:cubicBezTo>
                  <a:pt x="982054" y="3127065"/>
                  <a:pt x="984054" y="3128050"/>
                  <a:pt x="986053" y="3129035"/>
                </a:cubicBezTo>
                <a:cubicBezTo>
                  <a:pt x="944056" y="3163757"/>
                  <a:pt x="955198" y="3176069"/>
                  <a:pt x="926343" y="3205620"/>
                </a:cubicBezTo>
                <a:cubicBezTo>
                  <a:pt x="909773" y="3193553"/>
                  <a:pt x="950627" y="3157600"/>
                  <a:pt x="980054" y="3126080"/>
                </a:cubicBezTo>
                <a:close/>
                <a:moveTo>
                  <a:pt x="5009482" y="3125095"/>
                </a:moveTo>
                <a:cubicBezTo>
                  <a:pt x="5007768" y="3139870"/>
                  <a:pt x="4977770" y="3124356"/>
                  <a:pt x="4982626" y="3146519"/>
                </a:cubicBezTo>
                <a:cubicBezTo>
                  <a:pt x="5004054" y="3154399"/>
                  <a:pt x="4997197" y="3132236"/>
                  <a:pt x="5018338" y="3140117"/>
                </a:cubicBezTo>
                <a:cubicBezTo>
                  <a:pt x="5018910" y="3136915"/>
                  <a:pt x="5019481" y="3133714"/>
                  <a:pt x="5020052" y="3130759"/>
                </a:cubicBezTo>
                <a:cubicBezTo>
                  <a:pt x="5014339" y="3130266"/>
                  <a:pt x="5013767" y="3126326"/>
                  <a:pt x="5009482" y="3125095"/>
                </a:cubicBezTo>
                <a:close/>
                <a:moveTo>
                  <a:pt x="3740143" y="3111305"/>
                </a:moveTo>
                <a:cubicBezTo>
                  <a:pt x="3731001" y="3159570"/>
                  <a:pt x="3754714" y="3186412"/>
                  <a:pt x="3741286" y="3234185"/>
                </a:cubicBezTo>
                <a:cubicBezTo>
                  <a:pt x="3747857" y="3235662"/>
                  <a:pt x="3757285" y="3234924"/>
                  <a:pt x="3757285" y="3240341"/>
                </a:cubicBezTo>
                <a:cubicBezTo>
                  <a:pt x="3750714" y="3240834"/>
                  <a:pt x="3747571" y="3245020"/>
                  <a:pt x="3744143" y="3248714"/>
                </a:cubicBezTo>
                <a:cubicBezTo>
                  <a:pt x="3775569" y="3264474"/>
                  <a:pt x="3752428" y="3302150"/>
                  <a:pt x="3783283" y="3318403"/>
                </a:cubicBezTo>
                <a:cubicBezTo>
                  <a:pt x="3794996" y="3297964"/>
                  <a:pt x="3765570" y="3293285"/>
                  <a:pt x="3784426" y="3280726"/>
                </a:cubicBezTo>
                <a:cubicBezTo>
                  <a:pt x="3759570" y="3269891"/>
                  <a:pt x="3766141" y="3232461"/>
                  <a:pt x="3767856" y="3212761"/>
                </a:cubicBezTo>
                <a:cubicBezTo>
                  <a:pt x="3766427" y="3224827"/>
                  <a:pt x="3775569" y="3229999"/>
                  <a:pt x="3780712" y="3237632"/>
                </a:cubicBezTo>
                <a:cubicBezTo>
                  <a:pt x="3787283" y="3223596"/>
                  <a:pt x="3773284" y="3223103"/>
                  <a:pt x="3779855" y="3209067"/>
                </a:cubicBezTo>
                <a:cubicBezTo>
                  <a:pt x="3770141" y="3207097"/>
                  <a:pt x="3751000" y="3211530"/>
                  <a:pt x="3758999" y="3197986"/>
                </a:cubicBezTo>
                <a:cubicBezTo>
                  <a:pt x="3766998" y="3198478"/>
                  <a:pt x="3770998" y="3201187"/>
                  <a:pt x="3774998" y="3204142"/>
                </a:cubicBezTo>
                <a:cubicBezTo>
                  <a:pt x="3767856" y="3181487"/>
                  <a:pt x="3780426" y="3141102"/>
                  <a:pt x="3756142" y="3150459"/>
                </a:cubicBezTo>
                <a:cubicBezTo>
                  <a:pt x="3767570" y="3164003"/>
                  <a:pt x="3770141" y="3184442"/>
                  <a:pt x="3759856" y="3193307"/>
                </a:cubicBezTo>
                <a:cubicBezTo>
                  <a:pt x="3752714" y="3166219"/>
                  <a:pt x="3750714" y="3135930"/>
                  <a:pt x="3740143" y="3111305"/>
                </a:cubicBezTo>
                <a:close/>
                <a:moveTo>
                  <a:pt x="5126902" y="3110813"/>
                </a:moveTo>
                <a:cubicBezTo>
                  <a:pt x="5124616" y="3117708"/>
                  <a:pt x="5112332" y="3114260"/>
                  <a:pt x="5103475" y="3113768"/>
                </a:cubicBezTo>
                <a:cubicBezTo>
                  <a:pt x="5108618" y="3133960"/>
                  <a:pt x="5154614" y="3177054"/>
                  <a:pt x="5173470" y="3138393"/>
                </a:cubicBezTo>
                <a:cubicBezTo>
                  <a:pt x="5146901" y="3128789"/>
                  <a:pt x="5142901" y="3128543"/>
                  <a:pt x="5126902" y="3110813"/>
                </a:cubicBezTo>
                <a:close/>
                <a:moveTo>
                  <a:pt x="5598297" y="3110320"/>
                </a:moveTo>
                <a:cubicBezTo>
                  <a:pt x="5634294" y="3128296"/>
                  <a:pt x="5607725" y="3180256"/>
                  <a:pt x="5598583" y="3204881"/>
                </a:cubicBezTo>
                <a:cubicBezTo>
                  <a:pt x="5590869" y="3204388"/>
                  <a:pt x="5583441" y="3203650"/>
                  <a:pt x="5575727" y="3203157"/>
                </a:cubicBezTo>
                <a:cubicBezTo>
                  <a:pt x="5596869" y="3169421"/>
                  <a:pt x="5581441" y="3151690"/>
                  <a:pt x="5598297" y="3110320"/>
                </a:cubicBezTo>
                <a:close/>
                <a:moveTo>
                  <a:pt x="3631008" y="3110320"/>
                </a:moveTo>
                <a:cubicBezTo>
                  <a:pt x="3641864" y="3122140"/>
                  <a:pt x="3616152" y="3132729"/>
                  <a:pt x="3643293" y="3139624"/>
                </a:cubicBezTo>
                <a:cubicBezTo>
                  <a:pt x="3641864" y="3147504"/>
                  <a:pt x="3640150" y="3155384"/>
                  <a:pt x="3639008" y="3163018"/>
                </a:cubicBezTo>
                <a:cubicBezTo>
                  <a:pt x="3628437" y="3148982"/>
                  <a:pt x="3609581" y="3120909"/>
                  <a:pt x="3631008" y="3110320"/>
                </a:cubicBezTo>
                <a:close/>
                <a:moveTo>
                  <a:pt x="5207753" y="3108596"/>
                </a:moveTo>
                <a:cubicBezTo>
                  <a:pt x="5206039" y="3108104"/>
                  <a:pt x="5204039" y="3108843"/>
                  <a:pt x="5200897" y="3112290"/>
                </a:cubicBezTo>
                <a:cubicBezTo>
                  <a:pt x="5213467" y="3114014"/>
                  <a:pt x="5191469" y="3123618"/>
                  <a:pt x="5196897" y="3135684"/>
                </a:cubicBezTo>
                <a:cubicBezTo>
                  <a:pt x="5213753" y="3135438"/>
                  <a:pt x="5226038" y="3129774"/>
                  <a:pt x="5234037" y="3119678"/>
                </a:cubicBezTo>
                <a:cubicBezTo>
                  <a:pt x="5216324" y="3125834"/>
                  <a:pt x="5213182" y="3110566"/>
                  <a:pt x="5207753" y="3108596"/>
                </a:cubicBezTo>
                <a:close/>
                <a:moveTo>
                  <a:pt x="1002338" y="3098254"/>
                </a:moveTo>
                <a:cubicBezTo>
                  <a:pt x="1004909" y="3099485"/>
                  <a:pt x="1000909" y="3106380"/>
                  <a:pt x="980911" y="3122879"/>
                </a:cubicBezTo>
                <a:cubicBezTo>
                  <a:pt x="976625" y="3111305"/>
                  <a:pt x="998338" y="3096776"/>
                  <a:pt x="1002338" y="3098254"/>
                </a:cubicBezTo>
                <a:close/>
                <a:moveTo>
                  <a:pt x="5026623" y="3093329"/>
                </a:moveTo>
                <a:cubicBezTo>
                  <a:pt x="5032337" y="3117954"/>
                  <a:pt x="4995483" y="3097269"/>
                  <a:pt x="4994340" y="3114260"/>
                </a:cubicBezTo>
                <a:cubicBezTo>
                  <a:pt x="5007196" y="3120170"/>
                  <a:pt x="5005768" y="3116969"/>
                  <a:pt x="5027195" y="3121894"/>
                </a:cubicBezTo>
                <a:cubicBezTo>
                  <a:pt x="5027480" y="3107611"/>
                  <a:pt x="5046622" y="3099239"/>
                  <a:pt x="5026623" y="3093329"/>
                </a:cubicBezTo>
                <a:close/>
                <a:moveTo>
                  <a:pt x="3751571" y="3078800"/>
                </a:moveTo>
                <a:cubicBezTo>
                  <a:pt x="3745571" y="3092836"/>
                  <a:pt x="3749000" y="3121155"/>
                  <a:pt x="3763570" y="3108350"/>
                </a:cubicBezTo>
                <a:cubicBezTo>
                  <a:pt x="3750428" y="3104410"/>
                  <a:pt x="3771570" y="3078307"/>
                  <a:pt x="3751571" y="3078800"/>
                </a:cubicBezTo>
                <a:close/>
                <a:moveTo>
                  <a:pt x="5178613" y="3073136"/>
                </a:moveTo>
                <a:cubicBezTo>
                  <a:pt x="5168328" y="3074614"/>
                  <a:pt x="5162614" y="3080770"/>
                  <a:pt x="5154329" y="3084710"/>
                </a:cubicBezTo>
                <a:cubicBezTo>
                  <a:pt x="5163756" y="3094067"/>
                  <a:pt x="5188898" y="3088896"/>
                  <a:pt x="5190612" y="3073628"/>
                </a:cubicBezTo>
                <a:cubicBezTo>
                  <a:pt x="5186041" y="3072643"/>
                  <a:pt x="5182041" y="3072643"/>
                  <a:pt x="5178613" y="3073136"/>
                </a:cubicBezTo>
                <a:close/>
                <a:moveTo>
                  <a:pt x="4974341" y="3065502"/>
                </a:moveTo>
                <a:cubicBezTo>
                  <a:pt x="4970627" y="3077569"/>
                  <a:pt x="4972627" y="3085695"/>
                  <a:pt x="4987769" y="3085449"/>
                </a:cubicBezTo>
                <a:cubicBezTo>
                  <a:pt x="4988912" y="3079292"/>
                  <a:pt x="4990340" y="3072890"/>
                  <a:pt x="4991483" y="3066733"/>
                </a:cubicBezTo>
                <a:cubicBezTo>
                  <a:pt x="4985769" y="3066241"/>
                  <a:pt x="4980055" y="3065748"/>
                  <a:pt x="4974341" y="3065502"/>
                </a:cubicBezTo>
                <a:close/>
                <a:moveTo>
                  <a:pt x="3740143" y="3049988"/>
                </a:moveTo>
                <a:cubicBezTo>
                  <a:pt x="3736143" y="3049988"/>
                  <a:pt x="3732429" y="3050973"/>
                  <a:pt x="3727858" y="3053190"/>
                </a:cubicBezTo>
                <a:cubicBezTo>
                  <a:pt x="3734144" y="3066980"/>
                  <a:pt x="3721859" y="3092836"/>
                  <a:pt x="3742714" y="3097269"/>
                </a:cubicBezTo>
                <a:cubicBezTo>
                  <a:pt x="3740429" y="3086187"/>
                  <a:pt x="3741857" y="3072890"/>
                  <a:pt x="3737286" y="3063532"/>
                </a:cubicBezTo>
                <a:cubicBezTo>
                  <a:pt x="3748714" y="3075106"/>
                  <a:pt x="3762713" y="3057868"/>
                  <a:pt x="3773569" y="3052205"/>
                </a:cubicBezTo>
                <a:cubicBezTo>
                  <a:pt x="3761285" y="3057130"/>
                  <a:pt x="3751571" y="3049742"/>
                  <a:pt x="3740143" y="3049988"/>
                </a:cubicBezTo>
                <a:close/>
                <a:moveTo>
                  <a:pt x="5186326" y="3041123"/>
                </a:moveTo>
                <a:cubicBezTo>
                  <a:pt x="5184041" y="3041369"/>
                  <a:pt x="5181755" y="3042354"/>
                  <a:pt x="5178613" y="3044078"/>
                </a:cubicBezTo>
                <a:cubicBezTo>
                  <a:pt x="5170042" y="3060823"/>
                  <a:pt x="5208610" y="3056883"/>
                  <a:pt x="5206896" y="3046541"/>
                </a:cubicBezTo>
                <a:cubicBezTo>
                  <a:pt x="5196326" y="3045310"/>
                  <a:pt x="5192612" y="3040138"/>
                  <a:pt x="5186326" y="3041123"/>
                </a:cubicBezTo>
                <a:close/>
                <a:moveTo>
                  <a:pt x="1059191" y="3030781"/>
                </a:moveTo>
                <a:cubicBezTo>
                  <a:pt x="1061191" y="3031519"/>
                  <a:pt x="1063191" y="3032504"/>
                  <a:pt x="1065191" y="3033489"/>
                </a:cubicBezTo>
                <a:cubicBezTo>
                  <a:pt x="1033764" y="3058607"/>
                  <a:pt x="1038621" y="3068703"/>
                  <a:pt x="1017480" y="3089635"/>
                </a:cubicBezTo>
                <a:cubicBezTo>
                  <a:pt x="988053" y="3088157"/>
                  <a:pt x="1044335" y="3050727"/>
                  <a:pt x="1059191" y="3030781"/>
                </a:cubicBezTo>
                <a:close/>
                <a:moveTo>
                  <a:pt x="3738429" y="2992612"/>
                </a:moveTo>
                <a:cubicBezTo>
                  <a:pt x="3747571" y="3015021"/>
                  <a:pt x="3734429" y="3028564"/>
                  <a:pt x="3746143" y="3045310"/>
                </a:cubicBezTo>
                <a:cubicBezTo>
                  <a:pt x="3750428" y="3023393"/>
                  <a:pt x="3754999" y="3000984"/>
                  <a:pt x="3738429" y="2992612"/>
                </a:cubicBezTo>
                <a:close/>
                <a:moveTo>
                  <a:pt x="5154043" y="2990149"/>
                </a:moveTo>
                <a:cubicBezTo>
                  <a:pt x="5152900" y="2996552"/>
                  <a:pt x="5151757" y="3002462"/>
                  <a:pt x="5150615" y="3008618"/>
                </a:cubicBezTo>
                <a:cubicBezTo>
                  <a:pt x="5163185" y="3011080"/>
                  <a:pt x="5172042" y="3009357"/>
                  <a:pt x="5174899" y="3001230"/>
                </a:cubicBezTo>
                <a:cubicBezTo>
                  <a:pt x="5158900" y="3003447"/>
                  <a:pt x="5165185" y="2991134"/>
                  <a:pt x="5154043" y="2990149"/>
                </a:cubicBezTo>
                <a:close/>
                <a:moveTo>
                  <a:pt x="5189755" y="2983500"/>
                </a:moveTo>
                <a:cubicBezTo>
                  <a:pt x="5208610" y="3004185"/>
                  <a:pt x="5179184" y="2999753"/>
                  <a:pt x="5176041" y="3025117"/>
                </a:cubicBezTo>
                <a:cubicBezTo>
                  <a:pt x="5196897" y="3034228"/>
                  <a:pt x="5190326" y="3013789"/>
                  <a:pt x="5201468" y="3012804"/>
                </a:cubicBezTo>
                <a:cubicBezTo>
                  <a:pt x="5207182" y="3013297"/>
                  <a:pt x="5212896" y="3013789"/>
                  <a:pt x="5218324" y="3014282"/>
                </a:cubicBezTo>
                <a:cubicBezTo>
                  <a:pt x="5221467" y="3000245"/>
                  <a:pt x="5191183" y="2998768"/>
                  <a:pt x="5212039" y="2985224"/>
                </a:cubicBezTo>
                <a:cubicBezTo>
                  <a:pt x="5204611" y="2984732"/>
                  <a:pt x="5197183" y="2983993"/>
                  <a:pt x="5189755" y="2983500"/>
                </a:cubicBezTo>
                <a:close/>
                <a:moveTo>
                  <a:pt x="5650293" y="2983254"/>
                </a:moveTo>
                <a:cubicBezTo>
                  <a:pt x="5659150" y="2985963"/>
                  <a:pt x="5640580" y="3012804"/>
                  <a:pt x="5642865" y="3047280"/>
                </a:cubicBezTo>
                <a:cubicBezTo>
                  <a:pt x="5638866" y="3044325"/>
                  <a:pt x="5634580" y="3041616"/>
                  <a:pt x="5626866" y="3041123"/>
                </a:cubicBezTo>
                <a:cubicBezTo>
                  <a:pt x="5626295" y="3059100"/>
                  <a:pt x="5624867" y="3061070"/>
                  <a:pt x="5631438" y="3079539"/>
                </a:cubicBezTo>
                <a:cubicBezTo>
                  <a:pt x="5622867" y="3076830"/>
                  <a:pt x="5629152" y="3064271"/>
                  <a:pt x="5610582" y="3068211"/>
                </a:cubicBezTo>
                <a:cubicBezTo>
                  <a:pt x="5613439" y="3029549"/>
                  <a:pt x="5633152" y="3022408"/>
                  <a:pt x="5630295" y="2989164"/>
                </a:cubicBezTo>
                <a:cubicBezTo>
                  <a:pt x="5641151" y="2983993"/>
                  <a:pt x="5647151" y="2982269"/>
                  <a:pt x="5650293" y="2983254"/>
                </a:cubicBezTo>
                <a:close/>
                <a:moveTo>
                  <a:pt x="5215181" y="2952226"/>
                </a:moveTo>
                <a:cubicBezTo>
                  <a:pt x="5207753" y="2951980"/>
                  <a:pt x="5200611" y="2954196"/>
                  <a:pt x="5199468" y="2960599"/>
                </a:cubicBezTo>
                <a:cubicBezTo>
                  <a:pt x="5213182" y="2965524"/>
                  <a:pt x="5224038" y="2969710"/>
                  <a:pt x="5234037" y="2958629"/>
                </a:cubicBezTo>
                <a:cubicBezTo>
                  <a:pt x="5231180" y="2955181"/>
                  <a:pt x="5222895" y="2952473"/>
                  <a:pt x="5215181" y="2952226"/>
                </a:cubicBezTo>
                <a:close/>
                <a:moveTo>
                  <a:pt x="5185755" y="2940652"/>
                </a:moveTo>
                <a:cubicBezTo>
                  <a:pt x="5184326" y="2948286"/>
                  <a:pt x="5169470" y="2941884"/>
                  <a:pt x="5167185" y="2948532"/>
                </a:cubicBezTo>
                <a:cubicBezTo>
                  <a:pt x="5178041" y="2952473"/>
                  <a:pt x="5164328" y="2972173"/>
                  <a:pt x="5186326" y="2968971"/>
                </a:cubicBezTo>
                <a:cubicBezTo>
                  <a:pt x="5186612" y="2960106"/>
                  <a:pt x="5194611" y="2959368"/>
                  <a:pt x="5195469" y="2950995"/>
                </a:cubicBezTo>
                <a:cubicBezTo>
                  <a:pt x="5191183" y="2949517"/>
                  <a:pt x="5184326" y="2949764"/>
                  <a:pt x="5184898" y="2945085"/>
                </a:cubicBezTo>
                <a:cubicBezTo>
                  <a:pt x="5188040" y="2945331"/>
                  <a:pt x="5192040" y="2942130"/>
                  <a:pt x="5185755" y="2940652"/>
                </a:cubicBezTo>
                <a:close/>
                <a:moveTo>
                  <a:pt x="5031480" y="2937451"/>
                </a:moveTo>
                <a:cubicBezTo>
                  <a:pt x="5031194" y="2946316"/>
                  <a:pt x="5023481" y="2947301"/>
                  <a:pt x="5022909" y="2955674"/>
                </a:cubicBezTo>
                <a:cubicBezTo>
                  <a:pt x="5035480" y="2958136"/>
                  <a:pt x="5044051" y="2956166"/>
                  <a:pt x="5046908" y="2948040"/>
                </a:cubicBezTo>
                <a:cubicBezTo>
                  <a:pt x="5038908" y="2946316"/>
                  <a:pt x="5038623" y="2939667"/>
                  <a:pt x="5031480" y="2937451"/>
                </a:cubicBezTo>
                <a:close/>
                <a:moveTo>
                  <a:pt x="5382884" y="2928340"/>
                </a:moveTo>
                <a:cubicBezTo>
                  <a:pt x="5377170" y="2933265"/>
                  <a:pt x="5373170" y="2940160"/>
                  <a:pt x="5372884" y="2950995"/>
                </a:cubicBezTo>
                <a:cubicBezTo>
                  <a:pt x="5393740" y="2952719"/>
                  <a:pt x="5404597" y="2944346"/>
                  <a:pt x="5415739" y="2935727"/>
                </a:cubicBezTo>
                <a:cubicBezTo>
                  <a:pt x="5404882" y="2928586"/>
                  <a:pt x="5398883" y="2936712"/>
                  <a:pt x="5382884" y="2928340"/>
                </a:cubicBezTo>
                <a:close/>
                <a:moveTo>
                  <a:pt x="5097761" y="2919228"/>
                </a:moveTo>
                <a:cubicBezTo>
                  <a:pt x="5100332" y="2936466"/>
                  <a:pt x="5071763" y="2920952"/>
                  <a:pt x="5072049" y="2935974"/>
                </a:cubicBezTo>
                <a:cubicBezTo>
                  <a:pt x="5078905" y="2943854"/>
                  <a:pt x="5100618" y="2942130"/>
                  <a:pt x="5096904" y="2957151"/>
                </a:cubicBezTo>
                <a:cubicBezTo>
                  <a:pt x="5080048" y="2952473"/>
                  <a:pt x="5086333" y="2952965"/>
                  <a:pt x="5068335" y="2954689"/>
                </a:cubicBezTo>
                <a:cubicBezTo>
                  <a:pt x="5072049" y="2944346"/>
                  <a:pt x="5070335" y="2936959"/>
                  <a:pt x="5060621" y="2934989"/>
                </a:cubicBezTo>
                <a:cubicBezTo>
                  <a:pt x="5058621" y="2946070"/>
                  <a:pt x="5068049" y="2949764"/>
                  <a:pt x="5061192" y="2963554"/>
                </a:cubicBezTo>
                <a:cubicBezTo>
                  <a:pt x="5070906" y="2968971"/>
                  <a:pt x="5082619" y="2951241"/>
                  <a:pt x="5083762" y="2965278"/>
                </a:cubicBezTo>
                <a:cubicBezTo>
                  <a:pt x="5068335" y="2967248"/>
                  <a:pt x="5072906" y="2990888"/>
                  <a:pt x="5051479" y="2986455"/>
                </a:cubicBezTo>
                <a:cubicBezTo>
                  <a:pt x="5052907" y="2980545"/>
                  <a:pt x="5060050" y="2980791"/>
                  <a:pt x="5059764" y="2972911"/>
                </a:cubicBezTo>
                <a:cubicBezTo>
                  <a:pt x="5045765" y="2973650"/>
                  <a:pt x="5048907" y="2963308"/>
                  <a:pt x="5032337" y="2966016"/>
                </a:cubicBezTo>
                <a:cubicBezTo>
                  <a:pt x="5043194" y="2989164"/>
                  <a:pt x="5038337" y="2975620"/>
                  <a:pt x="5022338" y="2988918"/>
                </a:cubicBezTo>
                <a:cubicBezTo>
                  <a:pt x="5028623" y="2999753"/>
                  <a:pt x="5037480" y="2984239"/>
                  <a:pt x="5038623" y="2995074"/>
                </a:cubicBezTo>
                <a:cubicBezTo>
                  <a:pt x="5036337" y="3003693"/>
                  <a:pt x="5019481" y="2996552"/>
                  <a:pt x="5019195" y="3007387"/>
                </a:cubicBezTo>
                <a:cubicBezTo>
                  <a:pt x="5022909" y="3025363"/>
                  <a:pt x="5033480" y="3052205"/>
                  <a:pt x="5016338" y="3054421"/>
                </a:cubicBezTo>
                <a:cubicBezTo>
                  <a:pt x="5013481" y="3066241"/>
                  <a:pt x="5022338" y="3069935"/>
                  <a:pt x="5030052" y="3074860"/>
                </a:cubicBezTo>
                <a:cubicBezTo>
                  <a:pt x="5030623" y="3064517"/>
                  <a:pt x="5037194" y="3060085"/>
                  <a:pt x="5049479" y="3062055"/>
                </a:cubicBezTo>
                <a:cubicBezTo>
                  <a:pt x="5046622" y="3070920"/>
                  <a:pt x="5054050" y="3072890"/>
                  <a:pt x="5051764" y="3081016"/>
                </a:cubicBezTo>
                <a:cubicBezTo>
                  <a:pt x="5062621" y="3083479"/>
                  <a:pt x="5063764" y="3075599"/>
                  <a:pt x="5070335" y="3073136"/>
                </a:cubicBezTo>
                <a:cubicBezTo>
                  <a:pt x="5082905" y="3080524"/>
                  <a:pt x="5057478" y="3086680"/>
                  <a:pt x="5072620" y="3092344"/>
                </a:cubicBezTo>
                <a:cubicBezTo>
                  <a:pt x="5077763" y="3066241"/>
                  <a:pt x="5103475" y="3095791"/>
                  <a:pt x="5120331" y="3082001"/>
                </a:cubicBezTo>
                <a:cubicBezTo>
                  <a:pt x="5095476" y="3072643"/>
                  <a:pt x="5112617" y="3058361"/>
                  <a:pt x="5097761" y="3047033"/>
                </a:cubicBezTo>
                <a:cubicBezTo>
                  <a:pt x="5087476" y="3049003"/>
                  <a:pt x="5094333" y="3069196"/>
                  <a:pt x="5082619" y="3069688"/>
                </a:cubicBezTo>
                <a:cubicBezTo>
                  <a:pt x="5072049" y="3054667"/>
                  <a:pt x="5065763" y="3061316"/>
                  <a:pt x="5057764" y="3048511"/>
                </a:cubicBezTo>
                <a:cubicBezTo>
                  <a:pt x="5054621" y="3035213"/>
                  <a:pt x="5091190" y="3036937"/>
                  <a:pt x="5078048" y="3031273"/>
                </a:cubicBezTo>
                <a:cubicBezTo>
                  <a:pt x="5059478" y="3032504"/>
                  <a:pt x="5062049" y="3020931"/>
                  <a:pt x="5049479" y="3028811"/>
                </a:cubicBezTo>
                <a:cubicBezTo>
                  <a:pt x="5054907" y="3014528"/>
                  <a:pt x="5039765" y="3008864"/>
                  <a:pt x="5059478" y="3006155"/>
                </a:cubicBezTo>
                <a:cubicBezTo>
                  <a:pt x="5064049" y="3012804"/>
                  <a:pt x="5072906" y="3016498"/>
                  <a:pt x="5079477" y="3021669"/>
                </a:cubicBezTo>
                <a:cubicBezTo>
                  <a:pt x="5084619" y="2997044"/>
                  <a:pt x="5081191" y="3018222"/>
                  <a:pt x="5097475" y="3018468"/>
                </a:cubicBezTo>
                <a:cubicBezTo>
                  <a:pt x="5098333" y="3012065"/>
                  <a:pt x="5101761" y="3008618"/>
                  <a:pt x="5105475" y="3005170"/>
                </a:cubicBezTo>
                <a:cubicBezTo>
                  <a:pt x="5091762" y="2999014"/>
                  <a:pt x="5084619" y="2988425"/>
                  <a:pt x="5075763" y="2978821"/>
                </a:cubicBezTo>
                <a:cubicBezTo>
                  <a:pt x="5091190" y="2972419"/>
                  <a:pt x="5109189" y="2948040"/>
                  <a:pt x="5124902" y="2959368"/>
                </a:cubicBezTo>
                <a:cubicBezTo>
                  <a:pt x="5110617" y="2949517"/>
                  <a:pt x="5112332" y="2929079"/>
                  <a:pt x="5097761" y="2919228"/>
                </a:cubicBezTo>
                <a:close/>
                <a:moveTo>
                  <a:pt x="3694718" y="2917505"/>
                </a:moveTo>
                <a:cubicBezTo>
                  <a:pt x="3693575" y="2918982"/>
                  <a:pt x="3693004" y="2920460"/>
                  <a:pt x="3692147" y="2922184"/>
                </a:cubicBezTo>
                <a:cubicBezTo>
                  <a:pt x="3692718" y="2922430"/>
                  <a:pt x="3693289" y="2922676"/>
                  <a:pt x="3693575" y="2922676"/>
                </a:cubicBezTo>
                <a:cubicBezTo>
                  <a:pt x="3693861" y="2920952"/>
                  <a:pt x="3694146" y="2919228"/>
                  <a:pt x="3694718" y="2917505"/>
                </a:cubicBezTo>
                <a:close/>
                <a:moveTo>
                  <a:pt x="5196326" y="2913072"/>
                </a:moveTo>
                <a:cubicBezTo>
                  <a:pt x="5196326" y="2931049"/>
                  <a:pt x="5209468" y="2940160"/>
                  <a:pt x="5230895" y="2944100"/>
                </a:cubicBezTo>
                <a:cubicBezTo>
                  <a:pt x="5236894" y="2937944"/>
                  <a:pt x="5260035" y="2905192"/>
                  <a:pt x="5236037" y="2916273"/>
                </a:cubicBezTo>
                <a:cubicBezTo>
                  <a:pt x="5248893" y="2921691"/>
                  <a:pt x="5214039" y="2921937"/>
                  <a:pt x="5210896" y="2928586"/>
                </a:cubicBezTo>
                <a:cubicBezTo>
                  <a:pt x="5208896" y="2921445"/>
                  <a:pt x="5204039" y="2916273"/>
                  <a:pt x="5196326" y="2913072"/>
                </a:cubicBezTo>
                <a:close/>
                <a:moveTo>
                  <a:pt x="5059192" y="2911348"/>
                </a:moveTo>
                <a:cubicBezTo>
                  <a:pt x="5061478" y="2928586"/>
                  <a:pt x="5031194" y="2911102"/>
                  <a:pt x="5038051" y="2933265"/>
                </a:cubicBezTo>
                <a:cubicBezTo>
                  <a:pt x="5051479" y="2932772"/>
                  <a:pt x="5062621" y="2929571"/>
                  <a:pt x="5073763" y="2926616"/>
                </a:cubicBezTo>
                <a:cubicBezTo>
                  <a:pt x="5076620" y="2916520"/>
                  <a:pt x="5071477" y="2911348"/>
                  <a:pt x="5059192" y="2911348"/>
                </a:cubicBezTo>
                <a:close/>
                <a:moveTo>
                  <a:pt x="5369170" y="2908147"/>
                </a:moveTo>
                <a:cubicBezTo>
                  <a:pt x="5349458" y="2931787"/>
                  <a:pt x="5382884" y="2926370"/>
                  <a:pt x="5396311" y="2915288"/>
                </a:cubicBezTo>
                <a:cubicBezTo>
                  <a:pt x="5379741" y="2917751"/>
                  <a:pt x="5382884" y="2907408"/>
                  <a:pt x="5369170" y="2908147"/>
                </a:cubicBezTo>
                <a:close/>
                <a:moveTo>
                  <a:pt x="5663150" y="2907655"/>
                </a:moveTo>
                <a:cubicBezTo>
                  <a:pt x="5670006" y="2909378"/>
                  <a:pt x="5667149" y="2917258"/>
                  <a:pt x="5661435" y="2917012"/>
                </a:cubicBezTo>
                <a:cubicBezTo>
                  <a:pt x="5661721" y="2922922"/>
                  <a:pt x="5677149" y="2924400"/>
                  <a:pt x="5678291" y="2918490"/>
                </a:cubicBezTo>
                <a:cubicBezTo>
                  <a:pt x="5691719" y="2924154"/>
                  <a:pt x="5667435" y="2935727"/>
                  <a:pt x="5672577" y="2950995"/>
                </a:cubicBezTo>
                <a:cubicBezTo>
                  <a:pt x="5663150" y="2951734"/>
                  <a:pt x="5663721" y="2945824"/>
                  <a:pt x="5656293" y="2944839"/>
                </a:cubicBezTo>
                <a:cubicBezTo>
                  <a:pt x="5650293" y="2957151"/>
                  <a:pt x="5666578" y="2954935"/>
                  <a:pt x="5670863" y="2960353"/>
                </a:cubicBezTo>
                <a:cubicBezTo>
                  <a:pt x="5662864" y="2966509"/>
                  <a:pt x="5641723" y="2965278"/>
                  <a:pt x="5662864" y="2973896"/>
                </a:cubicBezTo>
                <a:cubicBezTo>
                  <a:pt x="5660007" y="2980053"/>
                  <a:pt x="5648008" y="2976605"/>
                  <a:pt x="5639437" y="2976605"/>
                </a:cubicBezTo>
                <a:cubicBezTo>
                  <a:pt x="5649436" y="2949764"/>
                  <a:pt x="5657436" y="2926124"/>
                  <a:pt x="5663150" y="2907655"/>
                </a:cubicBezTo>
                <a:close/>
                <a:moveTo>
                  <a:pt x="1159184" y="2907408"/>
                </a:moveTo>
                <a:cubicBezTo>
                  <a:pt x="1150899" y="2905685"/>
                  <a:pt x="1138042" y="2921199"/>
                  <a:pt x="1126615" y="2931295"/>
                </a:cubicBezTo>
                <a:cubicBezTo>
                  <a:pt x="1134900" y="2933019"/>
                  <a:pt x="1147756" y="2917505"/>
                  <a:pt x="1159184" y="2907408"/>
                </a:cubicBezTo>
                <a:close/>
                <a:moveTo>
                  <a:pt x="5410025" y="2840428"/>
                </a:moveTo>
                <a:cubicBezTo>
                  <a:pt x="5407168" y="2869732"/>
                  <a:pt x="5400311" y="2862344"/>
                  <a:pt x="5380598" y="2875888"/>
                </a:cubicBezTo>
                <a:cubicBezTo>
                  <a:pt x="5384884" y="2877366"/>
                  <a:pt x="5386312" y="2880567"/>
                  <a:pt x="5384598" y="2885738"/>
                </a:cubicBezTo>
                <a:cubicBezTo>
                  <a:pt x="5403454" y="2889432"/>
                  <a:pt x="5416596" y="2886477"/>
                  <a:pt x="5430595" y="2884753"/>
                </a:cubicBezTo>
                <a:cubicBezTo>
                  <a:pt x="5409453" y="2866284"/>
                  <a:pt x="5436023" y="2851509"/>
                  <a:pt x="5410025" y="2840428"/>
                </a:cubicBezTo>
                <a:close/>
                <a:moveTo>
                  <a:pt x="1228893" y="2836488"/>
                </a:moveTo>
                <a:cubicBezTo>
                  <a:pt x="1220608" y="2842644"/>
                  <a:pt x="1211180" y="2853972"/>
                  <a:pt x="1205181" y="2851509"/>
                </a:cubicBezTo>
                <a:cubicBezTo>
                  <a:pt x="1213466" y="2845107"/>
                  <a:pt x="1222894" y="2834025"/>
                  <a:pt x="1228893" y="2836488"/>
                </a:cubicBezTo>
                <a:close/>
                <a:moveTo>
                  <a:pt x="5273749" y="2831809"/>
                </a:moveTo>
                <a:cubicBezTo>
                  <a:pt x="5261178" y="2829347"/>
                  <a:pt x="5249750" y="2851017"/>
                  <a:pt x="5230609" y="2849539"/>
                </a:cubicBezTo>
                <a:cubicBezTo>
                  <a:pt x="5240608" y="2850032"/>
                  <a:pt x="5244322" y="2854218"/>
                  <a:pt x="5245751" y="2860128"/>
                </a:cubicBezTo>
                <a:cubicBezTo>
                  <a:pt x="5225466" y="2866284"/>
                  <a:pt x="5225466" y="2894111"/>
                  <a:pt x="5199468" y="2894357"/>
                </a:cubicBezTo>
                <a:cubicBezTo>
                  <a:pt x="5210896" y="2893865"/>
                  <a:pt x="5209753" y="2901498"/>
                  <a:pt x="5215181" y="2905192"/>
                </a:cubicBezTo>
                <a:cubicBezTo>
                  <a:pt x="5216896" y="2901498"/>
                  <a:pt x="5220610" y="2900021"/>
                  <a:pt x="5226895" y="2901252"/>
                </a:cubicBezTo>
                <a:cubicBezTo>
                  <a:pt x="5212039" y="2880567"/>
                  <a:pt x="5263749" y="2883276"/>
                  <a:pt x="5238608" y="2869239"/>
                </a:cubicBezTo>
                <a:cubicBezTo>
                  <a:pt x="5256607" y="2862344"/>
                  <a:pt x="5261750" y="2841905"/>
                  <a:pt x="5279177" y="2834518"/>
                </a:cubicBezTo>
                <a:cubicBezTo>
                  <a:pt x="5277177" y="2833040"/>
                  <a:pt x="5275463" y="2832302"/>
                  <a:pt x="5273749" y="2831809"/>
                </a:cubicBezTo>
                <a:close/>
                <a:moveTo>
                  <a:pt x="5254321" y="2813586"/>
                </a:moveTo>
                <a:cubicBezTo>
                  <a:pt x="5252607" y="2822944"/>
                  <a:pt x="5237751" y="2818265"/>
                  <a:pt x="5239751" y="2831317"/>
                </a:cubicBezTo>
                <a:cubicBezTo>
                  <a:pt x="5246893" y="2832055"/>
                  <a:pt x="5246322" y="2837965"/>
                  <a:pt x="5255750" y="2837473"/>
                </a:cubicBezTo>
                <a:cubicBezTo>
                  <a:pt x="5253750" y="2830332"/>
                  <a:pt x="5266892" y="2813833"/>
                  <a:pt x="5254321" y="2813586"/>
                </a:cubicBezTo>
                <a:close/>
                <a:moveTo>
                  <a:pt x="5111189" y="2811370"/>
                </a:moveTo>
                <a:cubicBezTo>
                  <a:pt x="5108618" y="2827130"/>
                  <a:pt x="5099190" y="2835257"/>
                  <a:pt x="5088619" y="2842644"/>
                </a:cubicBezTo>
                <a:cubicBezTo>
                  <a:pt x="5079191" y="2831070"/>
                  <a:pt x="5052050" y="2847815"/>
                  <a:pt x="5036051" y="2847815"/>
                </a:cubicBezTo>
                <a:cubicBezTo>
                  <a:pt x="5042622" y="2849293"/>
                  <a:pt x="5040908" y="2855695"/>
                  <a:pt x="5039194" y="2862344"/>
                </a:cubicBezTo>
                <a:cubicBezTo>
                  <a:pt x="5063478" y="2859636"/>
                  <a:pt x="5085191" y="2878843"/>
                  <a:pt x="5109475" y="2853972"/>
                </a:cubicBezTo>
                <a:cubicBezTo>
                  <a:pt x="5105189" y="2860374"/>
                  <a:pt x="5111760" y="2878351"/>
                  <a:pt x="5099475" y="2876627"/>
                </a:cubicBezTo>
                <a:cubicBezTo>
                  <a:pt x="5088905" y="2866038"/>
                  <a:pt x="5068906" y="2876627"/>
                  <a:pt x="5058621" y="2882783"/>
                </a:cubicBezTo>
                <a:cubicBezTo>
                  <a:pt x="5071763" y="2882537"/>
                  <a:pt x="5079477" y="2885738"/>
                  <a:pt x="5079477" y="2893865"/>
                </a:cubicBezTo>
                <a:cubicBezTo>
                  <a:pt x="5064906" y="2895588"/>
                  <a:pt x="5038623" y="2873426"/>
                  <a:pt x="5033480" y="2894850"/>
                </a:cubicBezTo>
                <a:cubicBezTo>
                  <a:pt x="5067763" y="2894603"/>
                  <a:pt x="5076048" y="2917258"/>
                  <a:pt x="5101189" y="2900513"/>
                </a:cubicBezTo>
                <a:cubicBezTo>
                  <a:pt x="5099475" y="2909871"/>
                  <a:pt x="5084619" y="2905192"/>
                  <a:pt x="5086619" y="2918490"/>
                </a:cubicBezTo>
                <a:cubicBezTo>
                  <a:pt x="5099761" y="2921445"/>
                  <a:pt x="5100332" y="2910856"/>
                  <a:pt x="5115760" y="2916027"/>
                </a:cubicBezTo>
                <a:cubicBezTo>
                  <a:pt x="5108903" y="2894357"/>
                  <a:pt x="5122902" y="2904207"/>
                  <a:pt x="5133187" y="2912580"/>
                </a:cubicBezTo>
                <a:cubicBezTo>
                  <a:pt x="5125473" y="2893372"/>
                  <a:pt x="5111189" y="2894603"/>
                  <a:pt x="5117474" y="2873426"/>
                </a:cubicBezTo>
                <a:cubicBezTo>
                  <a:pt x="5130330" y="2887708"/>
                  <a:pt x="5130902" y="2868993"/>
                  <a:pt x="5146615" y="2871209"/>
                </a:cubicBezTo>
                <a:cubicBezTo>
                  <a:pt x="5139187" y="2877366"/>
                  <a:pt x="5138330" y="2881798"/>
                  <a:pt x="5149757" y="2885492"/>
                </a:cubicBezTo>
                <a:cubicBezTo>
                  <a:pt x="5167471" y="2875888"/>
                  <a:pt x="5142044" y="2855449"/>
                  <a:pt x="5171756" y="2859143"/>
                </a:cubicBezTo>
                <a:cubicBezTo>
                  <a:pt x="5170899" y="2863576"/>
                  <a:pt x="5170042" y="2868254"/>
                  <a:pt x="5169185" y="2872933"/>
                </a:cubicBezTo>
                <a:cubicBezTo>
                  <a:pt x="5194040" y="2880813"/>
                  <a:pt x="5189755" y="2858158"/>
                  <a:pt x="5206325" y="2857173"/>
                </a:cubicBezTo>
                <a:cubicBezTo>
                  <a:pt x="5206896" y="2860867"/>
                  <a:pt x="5204896" y="2866284"/>
                  <a:pt x="5210325" y="2866777"/>
                </a:cubicBezTo>
                <a:cubicBezTo>
                  <a:pt x="5211467" y="2860621"/>
                  <a:pt x="5212610" y="2854218"/>
                  <a:pt x="5213753" y="2848062"/>
                </a:cubicBezTo>
                <a:cubicBezTo>
                  <a:pt x="5190897" y="2841167"/>
                  <a:pt x="5173756" y="2854957"/>
                  <a:pt x="5162899" y="2844122"/>
                </a:cubicBezTo>
                <a:cubicBezTo>
                  <a:pt x="5160614" y="2853479"/>
                  <a:pt x="5138615" y="2869239"/>
                  <a:pt x="5132044" y="2855695"/>
                </a:cubicBezTo>
                <a:cubicBezTo>
                  <a:pt x="5136616" y="2854957"/>
                  <a:pt x="5143472" y="2856680"/>
                  <a:pt x="5144329" y="2852002"/>
                </a:cubicBezTo>
                <a:cubicBezTo>
                  <a:pt x="5135473" y="2850770"/>
                  <a:pt x="5124616" y="2850770"/>
                  <a:pt x="5128902" y="2841167"/>
                </a:cubicBezTo>
                <a:cubicBezTo>
                  <a:pt x="5145472" y="2838704"/>
                  <a:pt x="5142329" y="2849047"/>
                  <a:pt x="5156328" y="2848062"/>
                </a:cubicBezTo>
                <a:cubicBezTo>
                  <a:pt x="5154043" y="2834518"/>
                  <a:pt x="5166613" y="2836734"/>
                  <a:pt x="5166328" y="2825406"/>
                </a:cubicBezTo>
                <a:cubicBezTo>
                  <a:pt x="5135473" y="2832794"/>
                  <a:pt x="5136044" y="2817034"/>
                  <a:pt x="5111189" y="2811370"/>
                </a:cubicBezTo>
                <a:close/>
                <a:moveTo>
                  <a:pt x="5205468" y="2786745"/>
                </a:moveTo>
                <a:cubicBezTo>
                  <a:pt x="5201754" y="2787237"/>
                  <a:pt x="5198325" y="2788222"/>
                  <a:pt x="5195754" y="2789700"/>
                </a:cubicBezTo>
                <a:cubicBezTo>
                  <a:pt x="5189469" y="2813094"/>
                  <a:pt x="5208896" y="2819496"/>
                  <a:pt x="5229180" y="2825653"/>
                </a:cubicBezTo>
                <a:cubicBezTo>
                  <a:pt x="5224895" y="2810139"/>
                  <a:pt x="5248036" y="2823683"/>
                  <a:pt x="5243751" y="2807923"/>
                </a:cubicBezTo>
                <a:cubicBezTo>
                  <a:pt x="5211753" y="2807430"/>
                  <a:pt x="5195754" y="2803490"/>
                  <a:pt x="5218895" y="2786991"/>
                </a:cubicBezTo>
                <a:cubicBezTo>
                  <a:pt x="5214039" y="2786499"/>
                  <a:pt x="5209468" y="2786252"/>
                  <a:pt x="5205468" y="2786745"/>
                </a:cubicBezTo>
                <a:close/>
                <a:moveTo>
                  <a:pt x="5440594" y="2781574"/>
                </a:moveTo>
                <a:cubicBezTo>
                  <a:pt x="5422881" y="2784775"/>
                  <a:pt x="5415167" y="2815556"/>
                  <a:pt x="5430880" y="2818511"/>
                </a:cubicBezTo>
                <a:cubicBezTo>
                  <a:pt x="5450022" y="2808169"/>
                  <a:pt x="5436880" y="2797826"/>
                  <a:pt x="5448879" y="2782066"/>
                </a:cubicBezTo>
                <a:cubicBezTo>
                  <a:pt x="5446022" y="2781327"/>
                  <a:pt x="5443165" y="2781081"/>
                  <a:pt x="5440594" y="2781574"/>
                </a:cubicBezTo>
                <a:close/>
                <a:moveTo>
                  <a:pt x="5518588" y="2776402"/>
                </a:moveTo>
                <a:cubicBezTo>
                  <a:pt x="5540301" y="2784775"/>
                  <a:pt x="5534587" y="2789946"/>
                  <a:pt x="5536016" y="2806445"/>
                </a:cubicBezTo>
                <a:cubicBezTo>
                  <a:pt x="5529445" y="2805214"/>
                  <a:pt x="5525731" y="2806445"/>
                  <a:pt x="5523731" y="2810139"/>
                </a:cubicBezTo>
                <a:cubicBezTo>
                  <a:pt x="5516874" y="2802259"/>
                  <a:pt x="5518588" y="2788715"/>
                  <a:pt x="5518588" y="2776402"/>
                </a:cubicBezTo>
                <a:close/>
                <a:moveTo>
                  <a:pt x="5467735" y="2774186"/>
                </a:moveTo>
                <a:cubicBezTo>
                  <a:pt x="5454879" y="2792162"/>
                  <a:pt x="5436594" y="2827869"/>
                  <a:pt x="5449450" y="2843875"/>
                </a:cubicBezTo>
                <a:cubicBezTo>
                  <a:pt x="5457164" y="2828115"/>
                  <a:pt x="5491162" y="2786499"/>
                  <a:pt x="5467735" y="2774186"/>
                </a:cubicBezTo>
                <a:close/>
                <a:moveTo>
                  <a:pt x="5356886" y="2764582"/>
                </a:moveTo>
                <a:cubicBezTo>
                  <a:pt x="5362600" y="2765075"/>
                  <a:pt x="5368028" y="2765567"/>
                  <a:pt x="5373742" y="2766060"/>
                </a:cubicBezTo>
                <a:cubicBezTo>
                  <a:pt x="5364885" y="2771231"/>
                  <a:pt x="5364599" y="2786006"/>
                  <a:pt x="5362314" y="2798319"/>
                </a:cubicBezTo>
                <a:cubicBezTo>
                  <a:pt x="5355171" y="2790439"/>
                  <a:pt x="5356886" y="2776895"/>
                  <a:pt x="5356886" y="2764582"/>
                </a:cubicBezTo>
                <a:close/>
                <a:moveTo>
                  <a:pt x="5282891" y="2749807"/>
                </a:moveTo>
                <a:cubicBezTo>
                  <a:pt x="5284605" y="2762612"/>
                  <a:pt x="5269749" y="2758180"/>
                  <a:pt x="5268035" y="2767291"/>
                </a:cubicBezTo>
                <a:cubicBezTo>
                  <a:pt x="5275463" y="2769507"/>
                  <a:pt x="5277748" y="2774679"/>
                  <a:pt x="5289748" y="2773694"/>
                </a:cubicBezTo>
                <a:cubicBezTo>
                  <a:pt x="5279748" y="2753009"/>
                  <a:pt x="5299175" y="2766060"/>
                  <a:pt x="5310318" y="2756702"/>
                </a:cubicBezTo>
                <a:cubicBezTo>
                  <a:pt x="5304318" y="2752270"/>
                  <a:pt x="5296318" y="2749315"/>
                  <a:pt x="5282891" y="2749807"/>
                </a:cubicBezTo>
                <a:close/>
                <a:moveTo>
                  <a:pt x="5134616" y="2746852"/>
                </a:moveTo>
                <a:cubicBezTo>
                  <a:pt x="5135187" y="2769754"/>
                  <a:pt x="5118617" y="2774679"/>
                  <a:pt x="5100047" y="2777387"/>
                </a:cubicBezTo>
                <a:cubicBezTo>
                  <a:pt x="5113189" y="2793147"/>
                  <a:pt x="5084619" y="2811863"/>
                  <a:pt x="5097475" y="2824421"/>
                </a:cubicBezTo>
                <a:cubicBezTo>
                  <a:pt x="5096047" y="2791916"/>
                  <a:pt x="5163756" y="2791177"/>
                  <a:pt x="5172613" y="2821220"/>
                </a:cubicBezTo>
                <a:cubicBezTo>
                  <a:pt x="5178327" y="2816049"/>
                  <a:pt x="5182327" y="2809400"/>
                  <a:pt x="5182612" y="2798319"/>
                </a:cubicBezTo>
                <a:cubicBezTo>
                  <a:pt x="5162899" y="2795117"/>
                  <a:pt x="5170899" y="2784282"/>
                  <a:pt x="5149472" y="2790685"/>
                </a:cubicBezTo>
                <a:cubicBezTo>
                  <a:pt x="5153186" y="2766060"/>
                  <a:pt x="5149186" y="2786991"/>
                  <a:pt x="5133187" y="2784775"/>
                </a:cubicBezTo>
                <a:cubicBezTo>
                  <a:pt x="5137187" y="2760150"/>
                  <a:pt x="5158900" y="2756949"/>
                  <a:pt x="5170327" y="2768769"/>
                </a:cubicBezTo>
                <a:cubicBezTo>
                  <a:pt x="5190897" y="2745621"/>
                  <a:pt x="5152900" y="2752516"/>
                  <a:pt x="5134616" y="2746852"/>
                </a:cubicBezTo>
                <a:close/>
                <a:moveTo>
                  <a:pt x="5169185" y="2711884"/>
                </a:moveTo>
                <a:cubicBezTo>
                  <a:pt x="5168042" y="2723458"/>
                  <a:pt x="5166328" y="2734786"/>
                  <a:pt x="5153757" y="2734540"/>
                </a:cubicBezTo>
                <a:cubicBezTo>
                  <a:pt x="5153757" y="2728876"/>
                  <a:pt x="5157186" y="2720996"/>
                  <a:pt x="5150615" y="2719764"/>
                </a:cubicBezTo>
                <a:cubicBezTo>
                  <a:pt x="5144901" y="2724690"/>
                  <a:pt x="5140901" y="2731831"/>
                  <a:pt x="5140615" y="2742666"/>
                </a:cubicBezTo>
                <a:cubicBezTo>
                  <a:pt x="5159471" y="2748084"/>
                  <a:pt x="5163756" y="2737495"/>
                  <a:pt x="5181470" y="2741435"/>
                </a:cubicBezTo>
                <a:cubicBezTo>
                  <a:pt x="5170327" y="2726906"/>
                  <a:pt x="5187755" y="2717795"/>
                  <a:pt x="5169185" y="2711884"/>
                </a:cubicBezTo>
                <a:close/>
                <a:moveTo>
                  <a:pt x="1352599" y="2697109"/>
                </a:moveTo>
                <a:cubicBezTo>
                  <a:pt x="1342885" y="2707944"/>
                  <a:pt x="1326315" y="2721981"/>
                  <a:pt x="1331743" y="2726413"/>
                </a:cubicBezTo>
                <a:cubicBezTo>
                  <a:pt x="1283746" y="2762612"/>
                  <a:pt x="1271176" y="2810139"/>
                  <a:pt x="1234036" y="2824421"/>
                </a:cubicBezTo>
                <a:cubicBezTo>
                  <a:pt x="1268319" y="2786499"/>
                  <a:pt x="1307745" y="2717795"/>
                  <a:pt x="1352599" y="2697109"/>
                </a:cubicBezTo>
                <a:close/>
                <a:moveTo>
                  <a:pt x="5487448" y="2695385"/>
                </a:moveTo>
                <a:cubicBezTo>
                  <a:pt x="5466878" y="2693908"/>
                  <a:pt x="5458593" y="2705482"/>
                  <a:pt x="5449165" y="2715824"/>
                </a:cubicBezTo>
                <a:cubicBezTo>
                  <a:pt x="5471449" y="2720996"/>
                  <a:pt x="5477163" y="2708683"/>
                  <a:pt x="5491447" y="2705236"/>
                </a:cubicBezTo>
                <a:cubicBezTo>
                  <a:pt x="5487162" y="2703758"/>
                  <a:pt x="5485448" y="2700557"/>
                  <a:pt x="5487448" y="2695385"/>
                </a:cubicBezTo>
                <a:close/>
                <a:moveTo>
                  <a:pt x="5629152" y="2681349"/>
                </a:moveTo>
                <a:cubicBezTo>
                  <a:pt x="5604582" y="2777880"/>
                  <a:pt x="5558871" y="2848062"/>
                  <a:pt x="5540015" y="2924892"/>
                </a:cubicBezTo>
                <a:cubicBezTo>
                  <a:pt x="5515160" y="2927109"/>
                  <a:pt x="5508875" y="2917505"/>
                  <a:pt x="5502875" y="2907655"/>
                </a:cubicBezTo>
                <a:cubicBezTo>
                  <a:pt x="5477448" y="2918243"/>
                  <a:pt x="5475449" y="2959860"/>
                  <a:pt x="5479734" y="2971926"/>
                </a:cubicBezTo>
                <a:cubicBezTo>
                  <a:pt x="5482591" y="2964539"/>
                  <a:pt x="5516017" y="2947055"/>
                  <a:pt x="5490590" y="2944592"/>
                </a:cubicBezTo>
                <a:cubicBezTo>
                  <a:pt x="5505446" y="2931787"/>
                  <a:pt x="5516874" y="2944346"/>
                  <a:pt x="5533445" y="2929079"/>
                </a:cubicBezTo>
                <a:cubicBezTo>
                  <a:pt x="5532016" y="2936959"/>
                  <a:pt x="5530588" y="2944839"/>
                  <a:pt x="5529159" y="2952473"/>
                </a:cubicBezTo>
                <a:cubicBezTo>
                  <a:pt x="5523445" y="2951980"/>
                  <a:pt x="5518017" y="2951488"/>
                  <a:pt x="5512303" y="2950995"/>
                </a:cubicBezTo>
                <a:cubicBezTo>
                  <a:pt x="5528873" y="2967986"/>
                  <a:pt x="5512017" y="2987933"/>
                  <a:pt x="5507161" y="3012312"/>
                </a:cubicBezTo>
                <a:cubicBezTo>
                  <a:pt x="5487162" y="3007387"/>
                  <a:pt x="5483734" y="3020684"/>
                  <a:pt x="5466021" y="3018468"/>
                </a:cubicBezTo>
                <a:cubicBezTo>
                  <a:pt x="5492590" y="3010342"/>
                  <a:pt x="5471163" y="2984732"/>
                  <a:pt x="5505446" y="2988425"/>
                </a:cubicBezTo>
                <a:cubicBezTo>
                  <a:pt x="5510875" y="2962815"/>
                  <a:pt x="5468878" y="2980791"/>
                  <a:pt x="5454879" y="2984239"/>
                </a:cubicBezTo>
                <a:cubicBezTo>
                  <a:pt x="5464878" y="2956905"/>
                  <a:pt x="5472306" y="2925139"/>
                  <a:pt x="5488305" y="2892141"/>
                </a:cubicBezTo>
                <a:cubicBezTo>
                  <a:pt x="5513446" y="2887216"/>
                  <a:pt x="5508589" y="2922922"/>
                  <a:pt x="5532016" y="2905192"/>
                </a:cubicBezTo>
                <a:cubicBezTo>
                  <a:pt x="5536587" y="2891156"/>
                  <a:pt x="5512875" y="2895835"/>
                  <a:pt x="5512589" y="2884753"/>
                </a:cubicBezTo>
                <a:cubicBezTo>
                  <a:pt x="5523445" y="2869239"/>
                  <a:pt x="5537444" y="2878351"/>
                  <a:pt x="5549158" y="2873426"/>
                </a:cubicBezTo>
                <a:cubicBezTo>
                  <a:pt x="5545158" y="2847323"/>
                  <a:pt x="5538587" y="2837719"/>
                  <a:pt x="5568585" y="2827869"/>
                </a:cubicBezTo>
                <a:cubicBezTo>
                  <a:pt x="5543158" y="2825899"/>
                  <a:pt x="5570585" y="2815064"/>
                  <a:pt x="5542872" y="2811370"/>
                </a:cubicBezTo>
                <a:cubicBezTo>
                  <a:pt x="5545444" y="2804968"/>
                  <a:pt x="5560014" y="2811124"/>
                  <a:pt x="5561443" y="2803490"/>
                </a:cubicBezTo>
                <a:cubicBezTo>
                  <a:pt x="5566014" y="2793640"/>
                  <a:pt x="5555157" y="2793886"/>
                  <a:pt x="5546301" y="2792655"/>
                </a:cubicBezTo>
                <a:cubicBezTo>
                  <a:pt x="5556871" y="2786991"/>
                  <a:pt x="5543729" y="2767291"/>
                  <a:pt x="5568013" y="2766060"/>
                </a:cubicBezTo>
                <a:cubicBezTo>
                  <a:pt x="5564014" y="2772709"/>
                  <a:pt x="5557728" y="2777141"/>
                  <a:pt x="5553729" y="2783790"/>
                </a:cubicBezTo>
                <a:cubicBezTo>
                  <a:pt x="5571156" y="2788222"/>
                  <a:pt x="5572585" y="2776649"/>
                  <a:pt x="5581727" y="2786252"/>
                </a:cubicBezTo>
                <a:cubicBezTo>
                  <a:pt x="5592012" y="2782312"/>
                  <a:pt x="5591440" y="2767045"/>
                  <a:pt x="5598011" y="2759165"/>
                </a:cubicBezTo>
                <a:cubicBezTo>
                  <a:pt x="5582298" y="2759657"/>
                  <a:pt x="5581727" y="2740450"/>
                  <a:pt x="5580584" y="2729368"/>
                </a:cubicBezTo>
                <a:cubicBezTo>
                  <a:pt x="5568013" y="2719518"/>
                  <a:pt x="5590012" y="2729368"/>
                  <a:pt x="5597440" y="2730599"/>
                </a:cubicBezTo>
                <a:cubicBezTo>
                  <a:pt x="5598011" y="2715086"/>
                  <a:pt x="5569442" y="2718779"/>
                  <a:pt x="5580870" y="2696370"/>
                </a:cubicBezTo>
                <a:cubicBezTo>
                  <a:pt x="5616010" y="2714839"/>
                  <a:pt x="5604297" y="2681349"/>
                  <a:pt x="5629152" y="2681349"/>
                </a:cubicBezTo>
                <a:close/>
                <a:moveTo>
                  <a:pt x="5317746" y="2681349"/>
                </a:moveTo>
                <a:cubicBezTo>
                  <a:pt x="5311175" y="2695385"/>
                  <a:pt x="5320602" y="2698833"/>
                  <a:pt x="5318603" y="2709915"/>
                </a:cubicBezTo>
                <a:cubicBezTo>
                  <a:pt x="5291176" y="2731831"/>
                  <a:pt x="5274606" y="2690214"/>
                  <a:pt x="5243465" y="2713116"/>
                </a:cubicBezTo>
                <a:cubicBezTo>
                  <a:pt x="5256607" y="2726906"/>
                  <a:pt x="5294890" y="2716071"/>
                  <a:pt x="5280605" y="2730353"/>
                </a:cubicBezTo>
                <a:cubicBezTo>
                  <a:pt x="5295747" y="2729861"/>
                  <a:pt x="5299175" y="2717056"/>
                  <a:pt x="5321745" y="2724443"/>
                </a:cubicBezTo>
                <a:cubicBezTo>
                  <a:pt x="5332316" y="2708437"/>
                  <a:pt x="5324317" y="2707206"/>
                  <a:pt x="5333173" y="2692184"/>
                </a:cubicBezTo>
                <a:cubicBezTo>
                  <a:pt x="5321745" y="2692677"/>
                  <a:pt x="5322888" y="2684797"/>
                  <a:pt x="5317746" y="2681349"/>
                </a:cubicBezTo>
                <a:close/>
                <a:moveTo>
                  <a:pt x="5479448" y="2665343"/>
                </a:moveTo>
                <a:cubicBezTo>
                  <a:pt x="5472877" y="2665589"/>
                  <a:pt x="5466878" y="2667559"/>
                  <a:pt x="5457736" y="2669283"/>
                </a:cubicBezTo>
                <a:cubicBezTo>
                  <a:pt x="5465164" y="2670021"/>
                  <a:pt x="5461450" y="2677656"/>
                  <a:pt x="5467164" y="2679379"/>
                </a:cubicBezTo>
                <a:cubicBezTo>
                  <a:pt x="5471735" y="2659679"/>
                  <a:pt x="5491447" y="2687998"/>
                  <a:pt x="5502875" y="2672977"/>
                </a:cubicBezTo>
                <a:cubicBezTo>
                  <a:pt x="5492305" y="2667067"/>
                  <a:pt x="5485734" y="2665343"/>
                  <a:pt x="5479448" y="2665343"/>
                </a:cubicBezTo>
                <a:close/>
                <a:moveTo>
                  <a:pt x="5588298" y="2641456"/>
                </a:moveTo>
                <a:cubicBezTo>
                  <a:pt x="5597726" y="2642442"/>
                  <a:pt x="5607154" y="2643180"/>
                  <a:pt x="5616581" y="2643919"/>
                </a:cubicBezTo>
                <a:cubicBezTo>
                  <a:pt x="5610296" y="2654262"/>
                  <a:pt x="5582298" y="2662880"/>
                  <a:pt x="5588298" y="2641456"/>
                </a:cubicBezTo>
                <a:close/>
                <a:moveTo>
                  <a:pt x="1393167" y="2638255"/>
                </a:moveTo>
                <a:cubicBezTo>
                  <a:pt x="1389453" y="2638501"/>
                  <a:pt x="1380597" y="2644165"/>
                  <a:pt x="1380025" y="2646628"/>
                </a:cubicBezTo>
                <a:cubicBezTo>
                  <a:pt x="1378597" y="2652538"/>
                  <a:pt x="1393739" y="2643673"/>
                  <a:pt x="1394596" y="2640471"/>
                </a:cubicBezTo>
                <a:cubicBezTo>
                  <a:pt x="1394881" y="2638994"/>
                  <a:pt x="1394310" y="2638255"/>
                  <a:pt x="1393167" y="2638255"/>
                </a:cubicBezTo>
                <a:close/>
                <a:moveTo>
                  <a:pt x="5143758" y="2629144"/>
                </a:moveTo>
                <a:cubicBezTo>
                  <a:pt x="5136901" y="2645643"/>
                  <a:pt x="5171470" y="2644411"/>
                  <a:pt x="5150043" y="2658201"/>
                </a:cubicBezTo>
                <a:cubicBezTo>
                  <a:pt x="5166899" y="2658448"/>
                  <a:pt x="5165471" y="2670268"/>
                  <a:pt x="5182327" y="2670268"/>
                </a:cubicBezTo>
                <a:cubicBezTo>
                  <a:pt x="5184326" y="2666820"/>
                  <a:pt x="5184041" y="2661156"/>
                  <a:pt x="5189755" y="2661403"/>
                </a:cubicBezTo>
                <a:cubicBezTo>
                  <a:pt x="5191183" y="2685043"/>
                  <a:pt x="5169185" y="2674947"/>
                  <a:pt x="5178041" y="2693662"/>
                </a:cubicBezTo>
                <a:cubicBezTo>
                  <a:pt x="5164614" y="2694154"/>
                  <a:pt x="5151186" y="2694401"/>
                  <a:pt x="5152329" y="2710407"/>
                </a:cubicBezTo>
                <a:cubicBezTo>
                  <a:pt x="5172327" y="2702281"/>
                  <a:pt x="5177470" y="2710407"/>
                  <a:pt x="5183184" y="2698833"/>
                </a:cubicBezTo>
                <a:cubicBezTo>
                  <a:pt x="5189755" y="2708437"/>
                  <a:pt x="5191754" y="2720503"/>
                  <a:pt x="5213467" y="2720257"/>
                </a:cubicBezTo>
                <a:cubicBezTo>
                  <a:pt x="5220895" y="2715332"/>
                  <a:pt x="5222895" y="2704251"/>
                  <a:pt x="5224324" y="2692677"/>
                </a:cubicBezTo>
                <a:cubicBezTo>
                  <a:pt x="5193183" y="2700310"/>
                  <a:pt x="5190040" y="2665835"/>
                  <a:pt x="5212324" y="2663373"/>
                </a:cubicBezTo>
                <a:cubicBezTo>
                  <a:pt x="5202897" y="2691199"/>
                  <a:pt x="5244322" y="2671745"/>
                  <a:pt x="5242322" y="2656478"/>
                </a:cubicBezTo>
                <a:cubicBezTo>
                  <a:pt x="5219181" y="2655000"/>
                  <a:pt x="5217467" y="2639240"/>
                  <a:pt x="5193754" y="2638255"/>
                </a:cubicBezTo>
                <a:cubicBezTo>
                  <a:pt x="5189755" y="2643919"/>
                  <a:pt x="5175184" y="2665343"/>
                  <a:pt x="5168899" y="2650322"/>
                </a:cubicBezTo>
                <a:cubicBezTo>
                  <a:pt x="5196326" y="2649336"/>
                  <a:pt x="5157471" y="2630129"/>
                  <a:pt x="5143758" y="2629144"/>
                </a:cubicBezTo>
                <a:close/>
                <a:moveTo>
                  <a:pt x="5293176" y="2627174"/>
                </a:moveTo>
                <a:cubicBezTo>
                  <a:pt x="5291747" y="2635054"/>
                  <a:pt x="5290605" y="2642934"/>
                  <a:pt x="5289176" y="2650568"/>
                </a:cubicBezTo>
                <a:cubicBezTo>
                  <a:pt x="5302032" y="2649583"/>
                  <a:pt x="5310889" y="2644165"/>
                  <a:pt x="5315174" y="2634069"/>
                </a:cubicBezTo>
                <a:cubicBezTo>
                  <a:pt x="5307746" y="2631853"/>
                  <a:pt x="5305461" y="2626189"/>
                  <a:pt x="5293176" y="2627174"/>
                </a:cubicBezTo>
                <a:close/>
                <a:moveTo>
                  <a:pt x="5495162" y="2620033"/>
                </a:moveTo>
                <a:cubicBezTo>
                  <a:pt x="5484877" y="2633576"/>
                  <a:pt x="5490590" y="2636285"/>
                  <a:pt x="5482877" y="2656970"/>
                </a:cubicBezTo>
                <a:cubicBezTo>
                  <a:pt x="5504018" y="2658201"/>
                  <a:pt x="5522588" y="2624711"/>
                  <a:pt x="5495162" y="2620033"/>
                </a:cubicBezTo>
                <a:close/>
                <a:moveTo>
                  <a:pt x="5616010" y="2613876"/>
                </a:moveTo>
                <a:cubicBezTo>
                  <a:pt x="5626009" y="2614615"/>
                  <a:pt x="5643722" y="2619294"/>
                  <a:pt x="5660293" y="2622002"/>
                </a:cubicBezTo>
                <a:cubicBezTo>
                  <a:pt x="5650008" y="2635054"/>
                  <a:pt x="5640294" y="2648844"/>
                  <a:pt x="5640008" y="2672484"/>
                </a:cubicBezTo>
                <a:cubicBezTo>
                  <a:pt x="5617724" y="2667067"/>
                  <a:pt x="5618010" y="2686028"/>
                  <a:pt x="5593155" y="2678148"/>
                </a:cubicBezTo>
                <a:cubicBezTo>
                  <a:pt x="5610010" y="2664358"/>
                  <a:pt x="5622295" y="2646135"/>
                  <a:pt x="5641151" y="2634807"/>
                </a:cubicBezTo>
                <a:cubicBezTo>
                  <a:pt x="5643722" y="2624711"/>
                  <a:pt x="5621438" y="2630867"/>
                  <a:pt x="5613725" y="2627666"/>
                </a:cubicBezTo>
                <a:cubicBezTo>
                  <a:pt x="5622010" y="2621756"/>
                  <a:pt x="5632295" y="2619786"/>
                  <a:pt x="5616010" y="2613876"/>
                </a:cubicBezTo>
                <a:close/>
                <a:moveTo>
                  <a:pt x="5665435" y="2589743"/>
                </a:moveTo>
                <a:cubicBezTo>
                  <a:pt x="5671720" y="2590975"/>
                  <a:pt x="5668292" y="2598608"/>
                  <a:pt x="5668292" y="2604272"/>
                </a:cubicBezTo>
                <a:cubicBezTo>
                  <a:pt x="5653150" y="2599101"/>
                  <a:pt x="5652579" y="2609690"/>
                  <a:pt x="5639437" y="2606735"/>
                </a:cubicBezTo>
                <a:cubicBezTo>
                  <a:pt x="5643437" y="2602795"/>
                  <a:pt x="5647722" y="2598855"/>
                  <a:pt x="5640865" y="2597377"/>
                </a:cubicBezTo>
                <a:cubicBezTo>
                  <a:pt x="5639151" y="2584326"/>
                  <a:pt x="5667149" y="2602795"/>
                  <a:pt x="5665435" y="2589743"/>
                </a:cubicBezTo>
                <a:close/>
                <a:moveTo>
                  <a:pt x="5271749" y="2587773"/>
                </a:moveTo>
                <a:cubicBezTo>
                  <a:pt x="5251179" y="2586050"/>
                  <a:pt x="5239751" y="2594422"/>
                  <a:pt x="5228895" y="2603041"/>
                </a:cubicBezTo>
                <a:cubicBezTo>
                  <a:pt x="5242894" y="2615108"/>
                  <a:pt x="5265178" y="2600579"/>
                  <a:pt x="5271749" y="2587773"/>
                </a:cubicBezTo>
                <a:close/>
                <a:moveTo>
                  <a:pt x="5364885" y="2585557"/>
                </a:moveTo>
                <a:cubicBezTo>
                  <a:pt x="5356600" y="2586542"/>
                  <a:pt x="5352886" y="2592206"/>
                  <a:pt x="5340315" y="2588512"/>
                </a:cubicBezTo>
                <a:cubicBezTo>
                  <a:pt x="5340030" y="2597377"/>
                  <a:pt x="5331745" y="2598362"/>
                  <a:pt x="5331173" y="2606735"/>
                </a:cubicBezTo>
                <a:cubicBezTo>
                  <a:pt x="5349172" y="2605996"/>
                  <a:pt x="5357743" y="2614861"/>
                  <a:pt x="5345744" y="2622002"/>
                </a:cubicBezTo>
                <a:cubicBezTo>
                  <a:pt x="5384884" y="2618801"/>
                  <a:pt x="5341172" y="2592206"/>
                  <a:pt x="5374884" y="2586788"/>
                </a:cubicBezTo>
                <a:cubicBezTo>
                  <a:pt x="5370885" y="2585557"/>
                  <a:pt x="5367742" y="2585311"/>
                  <a:pt x="5364885" y="2585557"/>
                </a:cubicBezTo>
                <a:close/>
                <a:moveTo>
                  <a:pt x="5221752" y="2578908"/>
                </a:moveTo>
                <a:cubicBezTo>
                  <a:pt x="5223467" y="2601071"/>
                  <a:pt x="5207182" y="2604272"/>
                  <a:pt x="5183755" y="2599593"/>
                </a:cubicBezTo>
                <a:cubicBezTo>
                  <a:pt x="5178613" y="2608951"/>
                  <a:pt x="5167471" y="2611660"/>
                  <a:pt x="5167471" y="2626435"/>
                </a:cubicBezTo>
                <a:cubicBezTo>
                  <a:pt x="5210896" y="2616093"/>
                  <a:pt x="5199183" y="2644658"/>
                  <a:pt x="5238323" y="2646628"/>
                </a:cubicBezTo>
                <a:cubicBezTo>
                  <a:pt x="5232894" y="2622495"/>
                  <a:pt x="5230895" y="2630129"/>
                  <a:pt x="5249750" y="2614369"/>
                </a:cubicBezTo>
                <a:cubicBezTo>
                  <a:pt x="5198611" y="2621017"/>
                  <a:pt x="5245751" y="2584572"/>
                  <a:pt x="5221752" y="2578908"/>
                </a:cubicBezTo>
                <a:close/>
                <a:moveTo>
                  <a:pt x="5548586" y="2577185"/>
                </a:moveTo>
                <a:cubicBezTo>
                  <a:pt x="5547444" y="2583587"/>
                  <a:pt x="5546301" y="2589497"/>
                  <a:pt x="5545158" y="2595653"/>
                </a:cubicBezTo>
                <a:cubicBezTo>
                  <a:pt x="5566299" y="2601071"/>
                  <a:pt x="5570870" y="2575461"/>
                  <a:pt x="5548586" y="2577185"/>
                </a:cubicBezTo>
                <a:close/>
                <a:moveTo>
                  <a:pt x="5522874" y="2560686"/>
                </a:moveTo>
                <a:cubicBezTo>
                  <a:pt x="5520017" y="2572259"/>
                  <a:pt x="5517731" y="2583587"/>
                  <a:pt x="5530016" y="2585311"/>
                </a:cubicBezTo>
                <a:cubicBezTo>
                  <a:pt x="5540301" y="2578908"/>
                  <a:pt x="5542872" y="2559208"/>
                  <a:pt x="5522874" y="2560686"/>
                </a:cubicBezTo>
                <a:close/>
                <a:moveTo>
                  <a:pt x="5804854" y="2554037"/>
                </a:moveTo>
                <a:cubicBezTo>
                  <a:pt x="5809996" y="2557485"/>
                  <a:pt x="5808854" y="2565365"/>
                  <a:pt x="5819996" y="2564872"/>
                </a:cubicBezTo>
                <a:cubicBezTo>
                  <a:pt x="5798283" y="2600825"/>
                  <a:pt x="5797711" y="2659433"/>
                  <a:pt x="5759714" y="2678148"/>
                </a:cubicBezTo>
                <a:cubicBezTo>
                  <a:pt x="5760286" y="2683565"/>
                  <a:pt x="5770285" y="2682334"/>
                  <a:pt x="5769428" y="2688490"/>
                </a:cubicBezTo>
                <a:cubicBezTo>
                  <a:pt x="5755143" y="2735032"/>
                  <a:pt x="5735430" y="2751531"/>
                  <a:pt x="5725145" y="2807923"/>
                </a:cubicBezTo>
                <a:cubicBezTo>
                  <a:pt x="5715717" y="2809400"/>
                  <a:pt x="5717717" y="2822451"/>
                  <a:pt x="5700861" y="2815556"/>
                </a:cubicBezTo>
                <a:cubicBezTo>
                  <a:pt x="5722003" y="2823436"/>
                  <a:pt x="5707718" y="2863329"/>
                  <a:pt x="5685148" y="2871209"/>
                </a:cubicBezTo>
                <a:cubicBezTo>
                  <a:pt x="5700575" y="2883768"/>
                  <a:pt x="5687148" y="2893618"/>
                  <a:pt x="5683434" y="2913565"/>
                </a:cubicBezTo>
                <a:cubicBezTo>
                  <a:pt x="5674863" y="2910856"/>
                  <a:pt x="5681148" y="2898543"/>
                  <a:pt x="5662292" y="2902483"/>
                </a:cubicBezTo>
                <a:cubicBezTo>
                  <a:pt x="5693147" y="2803244"/>
                  <a:pt x="5734859" y="2733801"/>
                  <a:pt x="5770571" y="2617816"/>
                </a:cubicBezTo>
                <a:cubicBezTo>
                  <a:pt x="5781713" y="2615108"/>
                  <a:pt x="5776856" y="2604026"/>
                  <a:pt x="5788284" y="2614369"/>
                </a:cubicBezTo>
                <a:cubicBezTo>
                  <a:pt x="5772285" y="2598116"/>
                  <a:pt x="5794855" y="2573983"/>
                  <a:pt x="5804854" y="2554037"/>
                </a:cubicBezTo>
                <a:close/>
                <a:moveTo>
                  <a:pt x="5405168" y="2546403"/>
                </a:moveTo>
                <a:cubicBezTo>
                  <a:pt x="5383455" y="2541971"/>
                  <a:pt x="5368885" y="2562163"/>
                  <a:pt x="5353457" y="2547142"/>
                </a:cubicBezTo>
                <a:cubicBezTo>
                  <a:pt x="5348029" y="2559454"/>
                  <a:pt x="5346886" y="2558223"/>
                  <a:pt x="5337173" y="2573983"/>
                </a:cubicBezTo>
                <a:cubicBezTo>
                  <a:pt x="5348029" y="2573983"/>
                  <a:pt x="5348600" y="2580386"/>
                  <a:pt x="5358600" y="2580632"/>
                </a:cubicBezTo>
                <a:cubicBezTo>
                  <a:pt x="5365742" y="2572259"/>
                  <a:pt x="5344601" y="2563641"/>
                  <a:pt x="5362028" y="2561917"/>
                </a:cubicBezTo>
                <a:cubicBezTo>
                  <a:pt x="5373456" y="2564379"/>
                  <a:pt x="5360028" y="2582848"/>
                  <a:pt x="5375741" y="2582110"/>
                </a:cubicBezTo>
                <a:cubicBezTo>
                  <a:pt x="5381455" y="2565611"/>
                  <a:pt x="5398883" y="2561917"/>
                  <a:pt x="5405168" y="2546403"/>
                </a:cubicBezTo>
                <a:close/>
                <a:moveTo>
                  <a:pt x="5284891" y="2546157"/>
                </a:moveTo>
                <a:cubicBezTo>
                  <a:pt x="5275463" y="2579401"/>
                  <a:pt x="5316317" y="2555022"/>
                  <a:pt x="5332316" y="2568812"/>
                </a:cubicBezTo>
                <a:cubicBezTo>
                  <a:pt x="5332030" y="2557485"/>
                  <a:pt x="5344601" y="2559701"/>
                  <a:pt x="5342315" y="2546157"/>
                </a:cubicBezTo>
                <a:cubicBezTo>
                  <a:pt x="5317746" y="2551574"/>
                  <a:pt x="5312889" y="2552559"/>
                  <a:pt x="5284891" y="2546157"/>
                </a:cubicBezTo>
                <a:close/>
                <a:moveTo>
                  <a:pt x="5158900" y="2545418"/>
                </a:moveTo>
                <a:cubicBezTo>
                  <a:pt x="5160328" y="2558223"/>
                  <a:pt x="5177184" y="2560932"/>
                  <a:pt x="5182898" y="2571028"/>
                </a:cubicBezTo>
                <a:cubicBezTo>
                  <a:pt x="5183755" y="2564379"/>
                  <a:pt x="5187755" y="2560932"/>
                  <a:pt x="5191183" y="2557485"/>
                </a:cubicBezTo>
                <a:cubicBezTo>
                  <a:pt x="5173184" y="2558223"/>
                  <a:pt x="5180898" y="2541971"/>
                  <a:pt x="5158900" y="2545418"/>
                </a:cubicBezTo>
                <a:close/>
                <a:moveTo>
                  <a:pt x="5257464" y="2539262"/>
                </a:moveTo>
                <a:cubicBezTo>
                  <a:pt x="5227181" y="2549851"/>
                  <a:pt x="5206325" y="2559454"/>
                  <a:pt x="5203182" y="2586788"/>
                </a:cubicBezTo>
                <a:cubicBezTo>
                  <a:pt x="5215181" y="2572013"/>
                  <a:pt x="5244608" y="2575461"/>
                  <a:pt x="5254036" y="2557731"/>
                </a:cubicBezTo>
                <a:cubicBezTo>
                  <a:pt x="5220895" y="2557238"/>
                  <a:pt x="5253464" y="2547880"/>
                  <a:pt x="5257464" y="2539262"/>
                </a:cubicBezTo>
                <a:close/>
                <a:moveTo>
                  <a:pt x="5378598" y="2501585"/>
                </a:moveTo>
                <a:cubicBezTo>
                  <a:pt x="5364028" y="2518577"/>
                  <a:pt x="5400882" y="2522271"/>
                  <a:pt x="5405168" y="2513405"/>
                </a:cubicBezTo>
                <a:cubicBezTo>
                  <a:pt x="5394597" y="2510450"/>
                  <a:pt x="5392883" y="2502078"/>
                  <a:pt x="5378598" y="2501585"/>
                </a:cubicBezTo>
                <a:close/>
                <a:moveTo>
                  <a:pt x="5546586" y="2491735"/>
                </a:moveTo>
                <a:cubicBezTo>
                  <a:pt x="5561443" y="2502817"/>
                  <a:pt x="5523160" y="2541232"/>
                  <a:pt x="5506875" y="2554776"/>
                </a:cubicBezTo>
                <a:cubicBezTo>
                  <a:pt x="5517160" y="2566349"/>
                  <a:pt x="5526588" y="2552559"/>
                  <a:pt x="5546301" y="2557977"/>
                </a:cubicBezTo>
                <a:cubicBezTo>
                  <a:pt x="5544015" y="2537045"/>
                  <a:pt x="5593155" y="2488041"/>
                  <a:pt x="5546586" y="2491735"/>
                </a:cubicBezTo>
                <a:close/>
                <a:moveTo>
                  <a:pt x="5413453" y="2441992"/>
                </a:moveTo>
                <a:cubicBezTo>
                  <a:pt x="5411739" y="2441746"/>
                  <a:pt x="5409453" y="2441992"/>
                  <a:pt x="5406596" y="2442485"/>
                </a:cubicBezTo>
                <a:cubicBezTo>
                  <a:pt x="5394883" y="2458245"/>
                  <a:pt x="5425166" y="2446671"/>
                  <a:pt x="5420881" y="2457752"/>
                </a:cubicBezTo>
                <a:cubicBezTo>
                  <a:pt x="5420024" y="2462431"/>
                  <a:pt x="5419453" y="2467110"/>
                  <a:pt x="5418596" y="2471789"/>
                </a:cubicBezTo>
                <a:cubicBezTo>
                  <a:pt x="5436023" y="2477452"/>
                  <a:pt x="5428881" y="2457260"/>
                  <a:pt x="5438594" y="2454551"/>
                </a:cubicBezTo>
                <a:cubicBezTo>
                  <a:pt x="5418024" y="2458245"/>
                  <a:pt x="5426595" y="2442977"/>
                  <a:pt x="5413453" y="2441992"/>
                </a:cubicBezTo>
                <a:close/>
                <a:moveTo>
                  <a:pt x="5241180" y="2438298"/>
                </a:moveTo>
                <a:cubicBezTo>
                  <a:pt x="5237180" y="2446917"/>
                  <a:pt x="5226895" y="2449134"/>
                  <a:pt x="5225466" y="2460707"/>
                </a:cubicBezTo>
                <a:cubicBezTo>
                  <a:pt x="5252607" y="2459723"/>
                  <a:pt x="5257464" y="2473266"/>
                  <a:pt x="5274034" y="2478930"/>
                </a:cubicBezTo>
                <a:cubicBezTo>
                  <a:pt x="5265178" y="2480654"/>
                  <a:pt x="5258321" y="2484594"/>
                  <a:pt x="5249465" y="2486317"/>
                </a:cubicBezTo>
                <a:cubicBezTo>
                  <a:pt x="5255750" y="2474251"/>
                  <a:pt x="5239465" y="2476468"/>
                  <a:pt x="5235180" y="2471050"/>
                </a:cubicBezTo>
                <a:cubicBezTo>
                  <a:pt x="5232894" y="2477945"/>
                  <a:pt x="5220610" y="2474251"/>
                  <a:pt x="5211753" y="2473759"/>
                </a:cubicBezTo>
                <a:cubicBezTo>
                  <a:pt x="5208039" y="2501831"/>
                  <a:pt x="5248893" y="2475236"/>
                  <a:pt x="5247179" y="2500354"/>
                </a:cubicBezTo>
                <a:cubicBezTo>
                  <a:pt x="5232609" y="2517099"/>
                  <a:pt x="5226038" y="2511189"/>
                  <a:pt x="5206039" y="2506510"/>
                </a:cubicBezTo>
                <a:cubicBezTo>
                  <a:pt x="5231180" y="2525964"/>
                  <a:pt x="5229180" y="2527195"/>
                  <a:pt x="5208896" y="2554037"/>
                </a:cubicBezTo>
                <a:cubicBezTo>
                  <a:pt x="5232609" y="2555268"/>
                  <a:pt x="5235751" y="2534583"/>
                  <a:pt x="5238894" y="2513898"/>
                </a:cubicBezTo>
                <a:cubicBezTo>
                  <a:pt x="5259178" y="2506510"/>
                  <a:pt x="5270035" y="2521039"/>
                  <a:pt x="5280034" y="2507988"/>
                </a:cubicBezTo>
                <a:cubicBezTo>
                  <a:pt x="5282034" y="2514144"/>
                  <a:pt x="5288890" y="2537292"/>
                  <a:pt x="5300318" y="2523748"/>
                </a:cubicBezTo>
                <a:cubicBezTo>
                  <a:pt x="5286605" y="2521039"/>
                  <a:pt x="5321460" y="2495675"/>
                  <a:pt x="5306032" y="2491243"/>
                </a:cubicBezTo>
                <a:cubicBezTo>
                  <a:pt x="5289462" y="2507249"/>
                  <a:pt x="5274606" y="2497645"/>
                  <a:pt x="5265749" y="2492228"/>
                </a:cubicBezTo>
                <a:cubicBezTo>
                  <a:pt x="5267749" y="2484348"/>
                  <a:pt x="5304032" y="2486071"/>
                  <a:pt x="5286034" y="2475236"/>
                </a:cubicBezTo>
                <a:cubicBezTo>
                  <a:pt x="5276891" y="2471789"/>
                  <a:pt x="5275749" y="2443962"/>
                  <a:pt x="5241180" y="2438298"/>
                </a:cubicBezTo>
                <a:close/>
                <a:moveTo>
                  <a:pt x="5571728" y="2432389"/>
                </a:moveTo>
                <a:cubicBezTo>
                  <a:pt x="5565728" y="2432389"/>
                  <a:pt x="5560300" y="2433373"/>
                  <a:pt x="5556586" y="2435836"/>
                </a:cubicBezTo>
                <a:cubicBezTo>
                  <a:pt x="5563157" y="2453074"/>
                  <a:pt x="5546015" y="2461692"/>
                  <a:pt x="5555729" y="2473512"/>
                </a:cubicBezTo>
                <a:cubicBezTo>
                  <a:pt x="5564585" y="2466371"/>
                  <a:pt x="5558871" y="2443716"/>
                  <a:pt x="5577727" y="2446917"/>
                </a:cubicBezTo>
                <a:cubicBezTo>
                  <a:pt x="5576299" y="2458491"/>
                  <a:pt x="5566014" y="2460707"/>
                  <a:pt x="5562014" y="2469326"/>
                </a:cubicBezTo>
                <a:cubicBezTo>
                  <a:pt x="5591440" y="2475236"/>
                  <a:pt x="5593155" y="2445686"/>
                  <a:pt x="5591440" y="2433866"/>
                </a:cubicBezTo>
                <a:cubicBezTo>
                  <a:pt x="5584298" y="2432881"/>
                  <a:pt x="5577727" y="2432389"/>
                  <a:pt x="5571728" y="2432389"/>
                </a:cubicBezTo>
                <a:close/>
                <a:moveTo>
                  <a:pt x="5340601" y="2427710"/>
                </a:moveTo>
                <a:cubicBezTo>
                  <a:pt x="5339458" y="2434112"/>
                  <a:pt x="5336030" y="2437560"/>
                  <a:pt x="5332316" y="2441254"/>
                </a:cubicBezTo>
                <a:cubicBezTo>
                  <a:pt x="5341744" y="2441992"/>
                  <a:pt x="5350886" y="2442731"/>
                  <a:pt x="5360314" y="2443470"/>
                </a:cubicBezTo>
                <a:cubicBezTo>
                  <a:pt x="5364314" y="2431403"/>
                  <a:pt x="5350886" y="2430418"/>
                  <a:pt x="5340601" y="2427710"/>
                </a:cubicBezTo>
                <a:close/>
                <a:moveTo>
                  <a:pt x="5701147" y="2419091"/>
                </a:moveTo>
                <a:cubicBezTo>
                  <a:pt x="5719431" y="2436082"/>
                  <a:pt x="5722860" y="2417860"/>
                  <a:pt x="5752000" y="2423031"/>
                </a:cubicBezTo>
                <a:cubicBezTo>
                  <a:pt x="5749143" y="2437806"/>
                  <a:pt x="5726859" y="2457014"/>
                  <a:pt x="5721145" y="2468095"/>
                </a:cubicBezTo>
                <a:cubicBezTo>
                  <a:pt x="5703432" y="2504048"/>
                  <a:pt x="5703147" y="2571521"/>
                  <a:pt x="5654293" y="2585557"/>
                </a:cubicBezTo>
                <a:cubicBezTo>
                  <a:pt x="5665149" y="2561671"/>
                  <a:pt x="5640008" y="2566103"/>
                  <a:pt x="5639437" y="2541724"/>
                </a:cubicBezTo>
                <a:cubicBezTo>
                  <a:pt x="5652579" y="2542709"/>
                  <a:pt x="5665721" y="2544187"/>
                  <a:pt x="5678863" y="2545172"/>
                </a:cubicBezTo>
                <a:cubicBezTo>
                  <a:pt x="5650579" y="2516853"/>
                  <a:pt x="5706004" y="2504294"/>
                  <a:pt x="5674577" y="2473759"/>
                </a:cubicBezTo>
                <a:cubicBezTo>
                  <a:pt x="5680006" y="2474005"/>
                  <a:pt x="5679720" y="2468341"/>
                  <a:pt x="5681720" y="2464894"/>
                </a:cubicBezTo>
                <a:cubicBezTo>
                  <a:pt x="5705147" y="2467849"/>
                  <a:pt x="5727145" y="2468834"/>
                  <a:pt x="5725431" y="2444701"/>
                </a:cubicBezTo>
                <a:cubicBezTo>
                  <a:pt x="5712289" y="2445932"/>
                  <a:pt x="5708861" y="2466371"/>
                  <a:pt x="5695433" y="2451596"/>
                </a:cubicBezTo>
                <a:cubicBezTo>
                  <a:pt x="5710003" y="2442731"/>
                  <a:pt x="5693719" y="2435343"/>
                  <a:pt x="5701147" y="2419091"/>
                </a:cubicBezTo>
                <a:close/>
                <a:moveTo>
                  <a:pt x="5309175" y="2410964"/>
                </a:moveTo>
                <a:cubicBezTo>
                  <a:pt x="5307175" y="2411457"/>
                  <a:pt x="5304889" y="2412935"/>
                  <a:pt x="5302604" y="2415151"/>
                </a:cubicBezTo>
                <a:cubicBezTo>
                  <a:pt x="5318317" y="2420568"/>
                  <a:pt x="5307746" y="2422292"/>
                  <a:pt x="5304889" y="2433866"/>
                </a:cubicBezTo>
                <a:cubicBezTo>
                  <a:pt x="5332030" y="2440761"/>
                  <a:pt x="5323745" y="2407517"/>
                  <a:pt x="5309175" y="2410964"/>
                </a:cubicBezTo>
                <a:close/>
                <a:moveTo>
                  <a:pt x="5512589" y="2394219"/>
                </a:moveTo>
                <a:cubicBezTo>
                  <a:pt x="5522302" y="2411703"/>
                  <a:pt x="5497733" y="2408502"/>
                  <a:pt x="5507446" y="2422292"/>
                </a:cubicBezTo>
                <a:cubicBezTo>
                  <a:pt x="5524874" y="2424016"/>
                  <a:pt x="5526874" y="2409487"/>
                  <a:pt x="5529445" y="2395697"/>
                </a:cubicBezTo>
                <a:cubicBezTo>
                  <a:pt x="5523731" y="2395204"/>
                  <a:pt x="5518303" y="2394712"/>
                  <a:pt x="5512589" y="2394219"/>
                </a:cubicBezTo>
                <a:close/>
                <a:moveTo>
                  <a:pt x="5568299" y="2370333"/>
                </a:moveTo>
                <a:cubicBezTo>
                  <a:pt x="5524874" y="2379444"/>
                  <a:pt x="5529445" y="2439776"/>
                  <a:pt x="5500018" y="2464155"/>
                </a:cubicBezTo>
                <a:cubicBezTo>
                  <a:pt x="5500875" y="2455290"/>
                  <a:pt x="5498876" y="2448395"/>
                  <a:pt x="5492019" y="2444701"/>
                </a:cubicBezTo>
                <a:cubicBezTo>
                  <a:pt x="5491733" y="2463663"/>
                  <a:pt x="5506589" y="2478191"/>
                  <a:pt x="5483448" y="2491243"/>
                </a:cubicBezTo>
                <a:cubicBezTo>
                  <a:pt x="5482877" y="2482131"/>
                  <a:pt x="5485162" y="2471050"/>
                  <a:pt x="5469735" y="2471296"/>
                </a:cubicBezTo>
                <a:cubicBezTo>
                  <a:pt x="5481734" y="2492720"/>
                  <a:pt x="5457450" y="2485086"/>
                  <a:pt x="5452879" y="2503063"/>
                </a:cubicBezTo>
                <a:cubicBezTo>
                  <a:pt x="5459735" y="2504048"/>
                  <a:pt x="5466021" y="2505525"/>
                  <a:pt x="5462592" y="2513405"/>
                </a:cubicBezTo>
                <a:cubicBezTo>
                  <a:pt x="5476306" y="2523009"/>
                  <a:pt x="5477163" y="2493705"/>
                  <a:pt x="5480305" y="2509958"/>
                </a:cubicBezTo>
                <a:cubicBezTo>
                  <a:pt x="5475449" y="2526949"/>
                  <a:pt x="5439165" y="2510943"/>
                  <a:pt x="5436594" y="2530151"/>
                </a:cubicBezTo>
                <a:cubicBezTo>
                  <a:pt x="5440880" y="2541971"/>
                  <a:pt x="5463449" y="2544433"/>
                  <a:pt x="5470592" y="2532859"/>
                </a:cubicBezTo>
                <a:cubicBezTo>
                  <a:pt x="5461164" y="2547142"/>
                  <a:pt x="5458021" y="2567581"/>
                  <a:pt x="5445165" y="2578170"/>
                </a:cubicBezTo>
                <a:cubicBezTo>
                  <a:pt x="5445451" y="2572752"/>
                  <a:pt x="5448593" y="2565118"/>
                  <a:pt x="5442022" y="2563887"/>
                </a:cubicBezTo>
                <a:cubicBezTo>
                  <a:pt x="5418310" y="2584819"/>
                  <a:pt x="5420024" y="2632591"/>
                  <a:pt x="5387741" y="2644411"/>
                </a:cubicBezTo>
                <a:cubicBezTo>
                  <a:pt x="5404882" y="2649090"/>
                  <a:pt x="5392883" y="2657709"/>
                  <a:pt x="5389169" y="2668298"/>
                </a:cubicBezTo>
                <a:cubicBezTo>
                  <a:pt x="5402025" y="2675685"/>
                  <a:pt x="5410025" y="2651307"/>
                  <a:pt x="5412596" y="2665589"/>
                </a:cubicBezTo>
                <a:cubicBezTo>
                  <a:pt x="5400882" y="2667805"/>
                  <a:pt x="5409168" y="2691692"/>
                  <a:pt x="5396311" y="2692430"/>
                </a:cubicBezTo>
                <a:cubicBezTo>
                  <a:pt x="5390312" y="2679133"/>
                  <a:pt x="5383169" y="2686274"/>
                  <a:pt x="5368028" y="2690461"/>
                </a:cubicBezTo>
                <a:cubicBezTo>
                  <a:pt x="5371170" y="2746606"/>
                  <a:pt x="5332316" y="2773694"/>
                  <a:pt x="5316317" y="2851755"/>
                </a:cubicBezTo>
                <a:cubicBezTo>
                  <a:pt x="5300604" y="2856434"/>
                  <a:pt x="5297461" y="2860621"/>
                  <a:pt x="5281462" y="2853725"/>
                </a:cubicBezTo>
                <a:cubicBezTo>
                  <a:pt x="5277748" y="2871209"/>
                  <a:pt x="5313174" y="2863329"/>
                  <a:pt x="5311175" y="2879828"/>
                </a:cubicBezTo>
                <a:cubicBezTo>
                  <a:pt x="5294319" y="2890663"/>
                  <a:pt x="5300318" y="2896573"/>
                  <a:pt x="5292319" y="2920952"/>
                </a:cubicBezTo>
                <a:cubicBezTo>
                  <a:pt x="5310889" y="2929817"/>
                  <a:pt x="5298604" y="2905192"/>
                  <a:pt x="5311746" y="2908147"/>
                </a:cubicBezTo>
                <a:cubicBezTo>
                  <a:pt x="5310032" y="2917505"/>
                  <a:pt x="5308318" y="2926862"/>
                  <a:pt x="5306603" y="2936220"/>
                </a:cubicBezTo>
                <a:cubicBezTo>
                  <a:pt x="5300318" y="2929571"/>
                  <a:pt x="5287176" y="2928586"/>
                  <a:pt x="5278605" y="2933757"/>
                </a:cubicBezTo>
                <a:cubicBezTo>
                  <a:pt x="5275749" y="2955181"/>
                  <a:pt x="5280034" y="2952719"/>
                  <a:pt x="5272035" y="2971434"/>
                </a:cubicBezTo>
                <a:cubicBezTo>
                  <a:pt x="5284891" y="2978575"/>
                  <a:pt x="5292890" y="2954196"/>
                  <a:pt x="5295461" y="2968479"/>
                </a:cubicBezTo>
                <a:cubicBezTo>
                  <a:pt x="5290890" y="2976359"/>
                  <a:pt x="5289176" y="2987687"/>
                  <a:pt x="5280034" y="2990888"/>
                </a:cubicBezTo>
                <a:cubicBezTo>
                  <a:pt x="5272892" y="2978575"/>
                  <a:pt x="5257178" y="3003447"/>
                  <a:pt x="5243465" y="3002215"/>
                </a:cubicBezTo>
                <a:cubicBezTo>
                  <a:pt x="5258035" y="3017483"/>
                  <a:pt x="5261750" y="3022901"/>
                  <a:pt x="5236608" y="3039399"/>
                </a:cubicBezTo>
                <a:cubicBezTo>
                  <a:pt x="5258607" y="3046048"/>
                  <a:pt x="5263178" y="3034228"/>
                  <a:pt x="5273177" y="3028318"/>
                </a:cubicBezTo>
                <a:cubicBezTo>
                  <a:pt x="5272320" y="3049250"/>
                  <a:pt x="5261178" y="3050727"/>
                  <a:pt x="5266321" y="3065502"/>
                </a:cubicBezTo>
                <a:cubicBezTo>
                  <a:pt x="5249750" y="3073875"/>
                  <a:pt x="5220038" y="3067965"/>
                  <a:pt x="5211467" y="3084710"/>
                </a:cubicBezTo>
                <a:cubicBezTo>
                  <a:pt x="5222895" y="3085695"/>
                  <a:pt x="5238608" y="3090127"/>
                  <a:pt x="5254321" y="3102440"/>
                </a:cubicBezTo>
                <a:cubicBezTo>
                  <a:pt x="5236323" y="3109089"/>
                  <a:pt x="5250893" y="3150705"/>
                  <a:pt x="5232894" y="3157600"/>
                </a:cubicBezTo>
                <a:cubicBezTo>
                  <a:pt x="5234609" y="3142825"/>
                  <a:pt x="5217181" y="3140363"/>
                  <a:pt x="5195754" y="3140363"/>
                </a:cubicBezTo>
                <a:cubicBezTo>
                  <a:pt x="5188326" y="3164495"/>
                  <a:pt x="5233752" y="3154153"/>
                  <a:pt x="5236037" y="3171883"/>
                </a:cubicBezTo>
                <a:cubicBezTo>
                  <a:pt x="5215181" y="3198725"/>
                  <a:pt x="5229752" y="3281465"/>
                  <a:pt x="5194897" y="3305844"/>
                </a:cubicBezTo>
                <a:cubicBezTo>
                  <a:pt x="5220038" y="3337364"/>
                  <a:pt x="5194040" y="3437835"/>
                  <a:pt x="5193754" y="3471572"/>
                </a:cubicBezTo>
                <a:cubicBezTo>
                  <a:pt x="5218610" y="3478959"/>
                  <a:pt x="5223752" y="3499152"/>
                  <a:pt x="5244608" y="3509002"/>
                </a:cubicBezTo>
                <a:cubicBezTo>
                  <a:pt x="5255179" y="3487578"/>
                  <a:pt x="5238323" y="3469848"/>
                  <a:pt x="5253750" y="3457782"/>
                </a:cubicBezTo>
                <a:cubicBezTo>
                  <a:pt x="5247179" y="3452364"/>
                  <a:pt x="5233466" y="3451625"/>
                  <a:pt x="5233752" y="3441775"/>
                </a:cubicBezTo>
                <a:cubicBezTo>
                  <a:pt x="5253464" y="3416658"/>
                  <a:pt x="5234037" y="3399420"/>
                  <a:pt x="5239751" y="3376026"/>
                </a:cubicBezTo>
                <a:cubicBezTo>
                  <a:pt x="5279748" y="3362236"/>
                  <a:pt x="5237466" y="3320865"/>
                  <a:pt x="5271749" y="3293285"/>
                </a:cubicBezTo>
                <a:cubicBezTo>
                  <a:pt x="5258893" y="3267921"/>
                  <a:pt x="5276320" y="3237140"/>
                  <a:pt x="5269749" y="3207836"/>
                </a:cubicBezTo>
                <a:cubicBezTo>
                  <a:pt x="5283748" y="3209806"/>
                  <a:pt x="5288605" y="3202172"/>
                  <a:pt x="5294890" y="3195769"/>
                </a:cubicBezTo>
                <a:cubicBezTo>
                  <a:pt x="5291462" y="3185427"/>
                  <a:pt x="5272320" y="3185673"/>
                  <a:pt x="5276320" y="3170652"/>
                </a:cubicBezTo>
                <a:cubicBezTo>
                  <a:pt x="5277177" y="3154645"/>
                  <a:pt x="5301747" y="3164249"/>
                  <a:pt x="5303175" y="3149228"/>
                </a:cubicBezTo>
                <a:cubicBezTo>
                  <a:pt x="5294890" y="3147750"/>
                  <a:pt x="5282034" y="3148982"/>
                  <a:pt x="5281462" y="3142579"/>
                </a:cubicBezTo>
                <a:cubicBezTo>
                  <a:pt x="5293747" y="3134699"/>
                  <a:pt x="5284319" y="3130759"/>
                  <a:pt x="5285748" y="3119185"/>
                </a:cubicBezTo>
                <a:cubicBezTo>
                  <a:pt x="5312317" y="3120416"/>
                  <a:pt x="5306318" y="3108596"/>
                  <a:pt x="5331459" y="3118200"/>
                </a:cubicBezTo>
                <a:cubicBezTo>
                  <a:pt x="5333744" y="3109581"/>
                  <a:pt x="5346886" y="3090127"/>
                  <a:pt x="5331745" y="3084956"/>
                </a:cubicBezTo>
                <a:cubicBezTo>
                  <a:pt x="5316888" y="3090127"/>
                  <a:pt x="5334887" y="3102932"/>
                  <a:pt x="5322888" y="3103425"/>
                </a:cubicBezTo>
                <a:cubicBezTo>
                  <a:pt x="5265464" y="3097515"/>
                  <a:pt x="5341458" y="3076337"/>
                  <a:pt x="5301461" y="3063532"/>
                </a:cubicBezTo>
                <a:cubicBezTo>
                  <a:pt x="5310318" y="3063040"/>
                  <a:pt x="5306889" y="3053682"/>
                  <a:pt x="5303747" y="3049742"/>
                </a:cubicBezTo>
                <a:cubicBezTo>
                  <a:pt x="5316603" y="3052205"/>
                  <a:pt x="5325459" y="3050727"/>
                  <a:pt x="5332602" y="3047280"/>
                </a:cubicBezTo>
                <a:cubicBezTo>
                  <a:pt x="5312889" y="3026102"/>
                  <a:pt x="5326316" y="2978329"/>
                  <a:pt x="5355171" y="2954443"/>
                </a:cubicBezTo>
                <a:cubicBezTo>
                  <a:pt x="5323745" y="2937944"/>
                  <a:pt x="5393740" y="2869486"/>
                  <a:pt x="5374313" y="2847077"/>
                </a:cubicBezTo>
                <a:cubicBezTo>
                  <a:pt x="5383741" y="2848308"/>
                  <a:pt x="5389455" y="2844860"/>
                  <a:pt x="5392883" y="2839197"/>
                </a:cubicBezTo>
                <a:cubicBezTo>
                  <a:pt x="5377456" y="2813094"/>
                  <a:pt x="5412882" y="2782312"/>
                  <a:pt x="5416881" y="2737002"/>
                </a:cubicBezTo>
                <a:cubicBezTo>
                  <a:pt x="5422595" y="2737495"/>
                  <a:pt x="5428023" y="2737987"/>
                  <a:pt x="5433737" y="2738480"/>
                </a:cubicBezTo>
                <a:cubicBezTo>
                  <a:pt x="5448308" y="2630375"/>
                  <a:pt x="5524302" y="2482870"/>
                  <a:pt x="5568299" y="2370333"/>
                </a:cubicBezTo>
                <a:close/>
                <a:moveTo>
                  <a:pt x="5633723" y="2356789"/>
                </a:moveTo>
                <a:cubicBezTo>
                  <a:pt x="5590012" y="2354819"/>
                  <a:pt x="5624581" y="2391757"/>
                  <a:pt x="5633723" y="2356789"/>
                </a:cubicBezTo>
                <a:close/>
                <a:moveTo>
                  <a:pt x="5476306" y="2339059"/>
                </a:moveTo>
                <a:cubicBezTo>
                  <a:pt x="5465735" y="2358020"/>
                  <a:pt x="5433166" y="2326007"/>
                  <a:pt x="5428023" y="2354326"/>
                </a:cubicBezTo>
                <a:cubicBezTo>
                  <a:pt x="5460307" y="2353588"/>
                  <a:pt x="5442022" y="2359990"/>
                  <a:pt x="5440594" y="2378952"/>
                </a:cubicBezTo>
                <a:cubicBezTo>
                  <a:pt x="5446308" y="2379444"/>
                  <a:pt x="5452022" y="2379937"/>
                  <a:pt x="5457736" y="2380429"/>
                </a:cubicBezTo>
                <a:cubicBezTo>
                  <a:pt x="5458593" y="2374027"/>
                  <a:pt x="5462307" y="2370333"/>
                  <a:pt x="5466021" y="2366639"/>
                </a:cubicBezTo>
                <a:cubicBezTo>
                  <a:pt x="5459164" y="2365654"/>
                  <a:pt x="5452593" y="2364177"/>
                  <a:pt x="5456307" y="2356296"/>
                </a:cubicBezTo>
                <a:cubicBezTo>
                  <a:pt x="5469735" y="2347185"/>
                  <a:pt x="5473734" y="2362206"/>
                  <a:pt x="5485448" y="2354326"/>
                </a:cubicBezTo>
                <a:cubicBezTo>
                  <a:pt x="5485734" y="2351125"/>
                  <a:pt x="5486305" y="2347924"/>
                  <a:pt x="5486876" y="2344969"/>
                </a:cubicBezTo>
                <a:cubicBezTo>
                  <a:pt x="5481163" y="2344476"/>
                  <a:pt x="5480877" y="2340290"/>
                  <a:pt x="5476306" y="2339059"/>
                </a:cubicBezTo>
                <a:close/>
                <a:moveTo>
                  <a:pt x="5547444" y="2326254"/>
                </a:moveTo>
                <a:cubicBezTo>
                  <a:pt x="5544587" y="2337581"/>
                  <a:pt x="5542587" y="2348663"/>
                  <a:pt x="5554586" y="2350387"/>
                </a:cubicBezTo>
                <a:cubicBezTo>
                  <a:pt x="5558871" y="2343738"/>
                  <a:pt x="5565157" y="2339305"/>
                  <a:pt x="5569156" y="2332656"/>
                </a:cubicBezTo>
                <a:cubicBezTo>
                  <a:pt x="5562014" y="2330440"/>
                  <a:pt x="5559728" y="2325269"/>
                  <a:pt x="5547444" y="2326254"/>
                </a:cubicBezTo>
                <a:close/>
                <a:moveTo>
                  <a:pt x="5307461" y="2292025"/>
                </a:moveTo>
                <a:cubicBezTo>
                  <a:pt x="5304318" y="2298181"/>
                  <a:pt x="5297461" y="2300397"/>
                  <a:pt x="5298318" y="2310247"/>
                </a:cubicBezTo>
                <a:cubicBezTo>
                  <a:pt x="5312603" y="2312956"/>
                  <a:pt x="5322602" y="2310740"/>
                  <a:pt x="5323174" y="2298181"/>
                </a:cubicBezTo>
                <a:cubicBezTo>
                  <a:pt x="5316031" y="2297442"/>
                  <a:pt x="5316603" y="2291532"/>
                  <a:pt x="5307461" y="2292025"/>
                </a:cubicBezTo>
                <a:close/>
                <a:moveTo>
                  <a:pt x="5800283" y="2289808"/>
                </a:moveTo>
                <a:cubicBezTo>
                  <a:pt x="5788569" y="2303353"/>
                  <a:pt x="5778284" y="2318374"/>
                  <a:pt x="5773999" y="2340044"/>
                </a:cubicBezTo>
                <a:cubicBezTo>
                  <a:pt x="5789426" y="2335858"/>
                  <a:pt x="5818567" y="2293748"/>
                  <a:pt x="5800283" y="2289808"/>
                </a:cubicBezTo>
                <a:close/>
                <a:moveTo>
                  <a:pt x="5353457" y="2255826"/>
                </a:moveTo>
                <a:cubicBezTo>
                  <a:pt x="5351743" y="2255087"/>
                  <a:pt x="5350029" y="2255579"/>
                  <a:pt x="5347743" y="2257550"/>
                </a:cubicBezTo>
                <a:cubicBezTo>
                  <a:pt x="5342887" y="2271093"/>
                  <a:pt x="5342887" y="2269123"/>
                  <a:pt x="5330887" y="2289562"/>
                </a:cubicBezTo>
                <a:cubicBezTo>
                  <a:pt x="5351457" y="2298673"/>
                  <a:pt x="5344601" y="2278235"/>
                  <a:pt x="5355743" y="2277250"/>
                </a:cubicBezTo>
                <a:cubicBezTo>
                  <a:pt x="5361457" y="2277742"/>
                  <a:pt x="5366885" y="2278235"/>
                  <a:pt x="5372599" y="2278727"/>
                </a:cubicBezTo>
                <a:cubicBezTo>
                  <a:pt x="5373742" y="2272325"/>
                  <a:pt x="5374884" y="2266168"/>
                  <a:pt x="5376027" y="2260012"/>
                </a:cubicBezTo>
                <a:cubicBezTo>
                  <a:pt x="5362028" y="2267153"/>
                  <a:pt x="5358314" y="2257550"/>
                  <a:pt x="5353457" y="2255826"/>
                </a:cubicBezTo>
                <a:close/>
                <a:moveTo>
                  <a:pt x="5475734" y="2255087"/>
                </a:moveTo>
                <a:cubicBezTo>
                  <a:pt x="5471735" y="2256072"/>
                  <a:pt x="5468592" y="2258781"/>
                  <a:pt x="5467164" y="2262721"/>
                </a:cubicBezTo>
                <a:cubicBezTo>
                  <a:pt x="5478591" y="2263706"/>
                  <a:pt x="5472020" y="2276019"/>
                  <a:pt x="5488019" y="2273802"/>
                </a:cubicBezTo>
                <a:cubicBezTo>
                  <a:pt x="5489162" y="2267646"/>
                  <a:pt x="5490305" y="2261490"/>
                  <a:pt x="5491447" y="2255087"/>
                </a:cubicBezTo>
                <a:cubicBezTo>
                  <a:pt x="5485162" y="2254102"/>
                  <a:pt x="5480020" y="2253856"/>
                  <a:pt x="5475734" y="2255087"/>
                </a:cubicBezTo>
                <a:close/>
                <a:moveTo>
                  <a:pt x="5403454" y="2233663"/>
                </a:moveTo>
                <a:cubicBezTo>
                  <a:pt x="5384884" y="2237603"/>
                  <a:pt x="5388883" y="2231200"/>
                  <a:pt x="5374313" y="2236125"/>
                </a:cubicBezTo>
                <a:cubicBezTo>
                  <a:pt x="5373170" y="2249423"/>
                  <a:pt x="5380884" y="2256811"/>
                  <a:pt x="5399454" y="2257303"/>
                </a:cubicBezTo>
                <a:cubicBezTo>
                  <a:pt x="5400882" y="2249423"/>
                  <a:pt x="5402025" y="2241543"/>
                  <a:pt x="5403454" y="2233663"/>
                </a:cubicBezTo>
                <a:close/>
                <a:moveTo>
                  <a:pt x="6082548" y="2189091"/>
                </a:moveTo>
                <a:cubicBezTo>
                  <a:pt x="6086833" y="2187368"/>
                  <a:pt x="6091405" y="2190076"/>
                  <a:pt x="6097404" y="2199926"/>
                </a:cubicBezTo>
                <a:cubicBezTo>
                  <a:pt x="6085977" y="2197218"/>
                  <a:pt x="6081977" y="2201896"/>
                  <a:pt x="6073977" y="2202635"/>
                </a:cubicBezTo>
                <a:cubicBezTo>
                  <a:pt x="6097119" y="2216918"/>
                  <a:pt x="6067977" y="2244745"/>
                  <a:pt x="6048836" y="2247946"/>
                </a:cubicBezTo>
                <a:cubicBezTo>
                  <a:pt x="6063978" y="2240558"/>
                  <a:pt x="6070263" y="2194755"/>
                  <a:pt x="6082548" y="2189091"/>
                </a:cubicBezTo>
                <a:close/>
                <a:moveTo>
                  <a:pt x="5418596" y="2182935"/>
                </a:moveTo>
                <a:cubicBezTo>
                  <a:pt x="5420881" y="2196479"/>
                  <a:pt x="5408311" y="2194263"/>
                  <a:pt x="5408882" y="2205836"/>
                </a:cubicBezTo>
                <a:cubicBezTo>
                  <a:pt x="5423738" y="2205098"/>
                  <a:pt x="5427452" y="2192539"/>
                  <a:pt x="5435451" y="2184413"/>
                </a:cubicBezTo>
                <a:cubicBezTo>
                  <a:pt x="5429738" y="2183920"/>
                  <a:pt x="5424024" y="2183428"/>
                  <a:pt x="5418596" y="2182935"/>
                </a:cubicBezTo>
                <a:close/>
                <a:moveTo>
                  <a:pt x="5444594" y="2105120"/>
                </a:moveTo>
                <a:cubicBezTo>
                  <a:pt x="5441165" y="2105366"/>
                  <a:pt x="5438308" y="2106105"/>
                  <a:pt x="5437451" y="2108813"/>
                </a:cubicBezTo>
                <a:cubicBezTo>
                  <a:pt x="5452022" y="2114231"/>
                  <a:pt x="5418310" y="2117678"/>
                  <a:pt x="5434023" y="2127282"/>
                </a:cubicBezTo>
                <a:cubicBezTo>
                  <a:pt x="5451450" y="2130976"/>
                  <a:pt x="5454022" y="2119156"/>
                  <a:pt x="5455164" y="2105612"/>
                </a:cubicBezTo>
                <a:cubicBezTo>
                  <a:pt x="5451736" y="2105612"/>
                  <a:pt x="5447736" y="2105120"/>
                  <a:pt x="5444594" y="2105120"/>
                </a:cubicBezTo>
                <a:close/>
                <a:moveTo>
                  <a:pt x="6040265" y="2073353"/>
                </a:moveTo>
                <a:cubicBezTo>
                  <a:pt x="6045979" y="2073846"/>
                  <a:pt x="6051693" y="2074584"/>
                  <a:pt x="6057407" y="2075077"/>
                </a:cubicBezTo>
                <a:cubicBezTo>
                  <a:pt x="6035123" y="2107089"/>
                  <a:pt x="6034837" y="2162250"/>
                  <a:pt x="5998840" y="2179242"/>
                </a:cubicBezTo>
                <a:cubicBezTo>
                  <a:pt x="5979699" y="2248685"/>
                  <a:pt x="5924845" y="2354819"/>
                  <a:pt x="5877134" y="2410472"/>
                </a:cubicBezTo>
                <a:cubicBezTo>
                  <a:pt x="5870563" y="2424508"/>
                  <a:pt x="5890848" y="2420815"/>
                  <a:pt x="5884277" y="2434851"/>
                </a:cubicBezTo>
                <a:cubicBezTo>
                  <a:pt x="5855422" y="2467356"/>
                  <a:pt x="5848279" y="2545172"/>
                  <a:pt x="5811710" y="2552067"/>
                </a:cubicBezTo>
                <a:cubicBezTo>
                  <a:pt x="5793997" y="2536060"/>
                  <a:pt x="5826567" y="2508973"/>
                  <a:pt x="5833995" y="2492228"/>
                </a:cubicBezTo>
                <a:cubicBezTo>
                  <a:pt x="5896562" y="2353095"/>
                  <a:pt x="5960843" y="2186629"/>
                  <a:pt x="6040265" y="2073353"/>
                </a:cubicBezTo>
                <a:close/>
                <a:moveTo>
                  <a:pt x="6136830" y="2065966"/>
                </a:moveTo>
                <a:cubicBezTo>
                  <a:pt x="6142544" y="2067197"/>
                  <a:pt x="6150257" y="2071137"/>
                  <a:pt x="6154543" y="2074584"/>
                </a:cubicBezTo>
                <a:cubicBezTo>
                  <a:pt x="6134545" y="2080741"/>
                  <a:pt x="6164257" y="2105366"/>
                  <a:pt x="6137973" y="2101918"/>
                </a:cubicBezTo>
                <a:cubicBezTo>
                  <a:pt x="6138544" y="2105612"/>
                  <a:pt x="6142829" y="2106843"/>
                  <a:pt x="6141973" y="2111522"/>
                </a:cubicBezTo>
                <a:cubicBezTo>
                  <a:pt x="6129116" y="2123588"/>
                  <a:pt x="6139973" y="2085666"/>
                  <a:pt x="6123688" y="2086404"/>
                </a:cubicBezTo>
                <a:cubicBezTo>
                  <a:pt x="6125688" y="2080987"/>
                  <a:pt x="6134830" y="2083203"/>
                  <a:pt x="6141687" y="2082957"/>
                </a:cubicBezTo>
                <a:cubicBezTo>
                  <a:pt x="6147115" y="2075815"/>
                  <a:pt x="6133973" y="2061779"/>
                  <a:pt x="6131973" y="2072614"/>
                </a:cubicBezTo>
                <a:cubicBezTo>
                  <a:pt x="6127688" y="2065966"/>
                  <a:pt x="6131116" y="2064734"/>
                  <a:pt x="6136830" y="2065966"/>
                </a:cubicBezTo>
                <a:close/>
                <a:moveTo>
                  <a:pt x="1941128" y="2045526"/>
                </a:moveTo>
                <a:cubicBezTo>
                  <a:pt x="1926558" y="2059317"/>
                  <a:pt x="1911130" y="2076800"/>
                  <a:pt x="1902845" y="2066951"/>
                </a:cubicBezTo>
                <a:cubicBezTo>
                  <a:pt x="1917987" y="2051437"/>
                  <a:pt x="1929986" y="2046265"/>
                  <a:pt x="1941128" y="2045526"/>
                </a:cubicBezTo>
                <a:close/>
                <a:moveTo>
                  <a:pt x="6021409" y="2017946"/>
                </a:moveTo>
                <a:cubicBezTo>
                  <a:pt x="6027695" y="2019178"/>
                  <a:pt x="6023695" y="2022871"/>
                  <a:pt x="6020553" y="2022625"/>
                </a:cubicBezTo>
                <a:cubicBezTo>
                  <a:pt x="6001983" y="2075323"/>
                  <a:pt x="5977699" y="2074338"/>
                  <a:pt x="6021409" y="2017946"/>
                </a:cubicBezTo>
                <a:close/>
                <a:moveTo>
                  <a:pt x="2059120" y="1930773"/>
                </a:moveTo>
                <a:cubicBezTo>
                  <a:pt x="2050835" y="1936929"/>
                  <a:pt x="2041407" y="1948257"/>
                  <a:pt x="2035407" y="1945795"/>
                </a:cubicBezTo>
                <a:cubicBezTo>
                  <a:pt x="2043692" y="1939638"/>
                  <a:pt x="2053120" y="1928311"/>
                  <a:pt x="2059120" y="1930773"/>
                </a:cubicBezTo>
                <a:close/>
                <a:moveTo>
                  <a:pt x="2099689" y="1899007"/>
                </a:moveTo>
                <a:cubicBezTo>
                  <a:pt x="2091403" y="1905409"/>
                  <a:pt x="2081975" y="1916490"/>
                  <a:pt x="2075976" y="1914028"/>
                </a:cubicBezTo>
                <a:cubicBezTo>
                  <a:pt x="2084261" y="1907872"/>
                  <a:pt x="2093689" y="1896544"/>
                  <a:pt x="2099689" y="1899007"/>
                </a:cubicBezTo>
                <a:close/>
                <a:moveTo>
                  <a:pt x="2266534" y="1782529"/>
                </a:moveTo>
                <a:cubicBezTo>
                  <a:pt x="2260820" y="1780067"/>
                  <a:pt x="2251392" y="1791394"/>
                  <a:pt x="2243392" y="1797551"/>
                </a:cubicBezTo>
                <a:cubicBezTo>
                  <a:pt x="2249106" y="1800013"/>
                  <a:pt x="2258534" y="1788932"/>
                  <a:pt x="2266534" y="1782529"/>
                </a:cubicBezTo>
                <a:close/>
                <a:moveTo>
                  <a:pt x="2252535" y="1762583"/>
                </a:moveTo>
                <a:cubicBezTo>
                  <a:pt x="2238821" y="1757658"/>
                  <a:pt x="2212252" y="1799274"/>
                  <a:pt x="2193396" y="1813311"/>
                </a:cubicBezTo>
                <a:cubicBezTo>
                  <a:pt x="2213395" y="1805431"/>
                  <a:pt x="2248249" y="1781052"/>
                  <a:pt x="2252535" y="1762583"/>
                </a:cubicBezTo>
                <a:close/>
                <a:moveTo>
                  <a:pt x="2615366" y="1449843"/>
                </a:moveTo>
                <a:cubicBezTo>
                  <a:pt x="2609367" y="1455753"/>
                  <a:pt x="2603652" y="1461417"/>
                  <a:pt x="2597653" y="1467327"/>
                </a:cubicBezTo>
                <a:cubicBezTo>
                  <a:pt x="2601653" y="1469297"/>
                  <a:pt x="2605367" y="1471021"/>
                  <a:pt x="2609081" y="1472991"/>
                </a:cubicBezTo>
                <a:cubicBezTo>
                  <a:pt x="2615080" y="1467081"/>
                  <a:pt x="2621080" y="1460924"/>
                  <a:pt x="2627080" y="1455014"/>
                </a:cubicBezTo>
                <a:cubicBezTo>
                  <a:pt x="2623080" y="1453291"/>
                  <a:pt x="2619080" y="1451567"/>
                  <a:pt x="2615366" y="1449843"/>
                </a:cubicBezTo>
                <a:close/>
                <a:moveTo>
                  <a:pt x="2672505" y="1412905"/>
                </a:moveTo>
                <a:cubicBezTo>
                  <a:pt x="2660791" y="1413398"/>
                  <a:pt x="2646507" y="1425464"/>
                  <a:pt x="2630222" y="1443687"/>
                </a:cubicBezTo>
                <a:cubicBezTo>
                  <a:pt x="2646507" y="1439747"/>
                  <a:pt x="2661649" y="1439008"/>
                  <a:pt x="2683076" y="1416106"/>
                </a:cubicBezTo>
                <a:cubicBezTo>
                  <a:pt x="2679933" y="1413644"/>
                  <a:pt x="2676219" y="1412659"/>
                  <a:pt x="2672505" y="1412905"/>
                </a:cubicBezTo>
                <a:close/>
                <a:moveTo>
                  <a:pt x="2813066" y="1294458"/>
                </a:moveTo>
                <a:cubicBezTo>
                  <a:pt x="2803638" y="1296921"/>
                  <a:pt x="2794496" y="1299137"/>
                  <a:pt x="2786783" y="1294951"/>
                </a:cubicBezTo>
                <a:cubicBezTo>
                  <a:pt x="2761927" y="1317606"/>
                  <a:pt x="2750499" y="1334351"/>
                  <a:pt x="2768498" y="1338783"/>
                </a:cubicBezTo>
                <a:cubicBezTo>
                  <a:pt x="2791639" y="1309479"/>
                  <a:pt x="2781640" y="1319822"/>
                  <a:pt x="2813066" y="1294458"/>
                </a:cubicBezTo>
                <a:close/>
                <a:moveTo>
                  <a:pt x="3017623" y="1093516"/>
                </a:moveTo>
                <a:cubicBezTo>
                  <a:pt x="2989911" y="1095979"/>
                  <a:pt x="2949342" y="1138088"/>
                  <a:pt x="2931344" y="1166900"/>
                </a:cubicBezTo>
                <a:cubicBezTo>
                  <a:pt x="2965056" y="1169362"/>
                  <a:pt x="2970769" y="1133409"/>
                  <a:pt x="2999053" y="1133163"/>
                </a:cubicBezTo>
                <a:cubicBezTo>
                  <a:pt x="3015623" y="1117649"/>
                  <a:pt x="3010481" y="1111246"/>
                  <a:pt x="3028479" y="1094994"/>
                </a:cubicBezTo>
                <a:cubicBezTo>
                  <a:pt x="3025051" y="1093516"/>
                  <a:pt x="3021623" y="1093270"/>
                  <a:pt x="3017623" y="1093516"/>
                </a:cubicBezTo>
                <a:close/>
                <a:moveTo>
                  <a:pt x="5209182" y="1080465"/>
                </a:moveTo>
                <a:cubicBezTo>
                  <a:pt x="5212896" y="1082435"/>
                  <a:pt x="5201468" y="1101889"/>
                  <a:pt x="5184041" y="1103366"/>
                </a:cubicBezTo>
                <a:cubicBezTo>
                  <a:pt x="5199183" y="1084405"/>
                  <a:pt x="5206896" y="1079234"/>
                  <a:pt x="5209182" y="1080465"/>
                </a:cubicBezTo>
                <a:close/>
                <a:moveTo>
                  <a:pt x="3049621" y="1065690"/>
                </a:moveTo>
                <a:cubicBezTo>
                  <a:pt x="3043621" y="1071600"/>
                  <a:pt x="3037622" y="1077510"/>
                  <a:pt x="3031622" y="1083420"/>
                </a:cubicBezTo>
                <a:cubicBezTo>
                  <a:pt x="3035622" y="1085144"/>
                  <a:pt x="3039336" y="1086867"/>
                  <a:pt x="3043336" y="1088837"/>
                </a:cubicBezTo>
                <a:cubicBezTo>
                  <a:pt x="3049335" y="1082927"/>
                  <a:pt x="3055049" y="1077017"/>
                  <a:pt x="3061049" y="1071107"/>
                </a:cubicBezTo>
                <a:cubicBezTo>
                  <a:pt x="3057049" y="1069384"/>
                  <a:pt x="3053335" y="1067414"/>
                  <a:pt x="3049621" y="1065690"/>
                </a:cubicBezTo>
                <a:close/>
                <a:moveTo>
                  <a:pt x="5288605" y="1050422"/>
                </a:moveTo>
                <a:cubicBezTo>
                  <a:pt x="5276034" y="1050422"/>
                  <a:pt x="5281177" y="1058549"/>
                  <a:pt x="5270606" y="1068399"/>
                </a:cubicBezTo>
                <a:cubicBezTo>
                  <a:pt x="5280034" y="1069630"/>
                  <a:pt x="5294319" y="1053377"/>
                  <a:pt x="5288605" y="1050422"/>
                </a:cubicBezTo>
                <a:close/>
                <a:moveTo>
                  <a:pt x="5304889" y="1030722"/>
                </a:moveTo>
                <a:cubicBezTo>
                  <a:pt x="5301175" y="1030968"/>
                  <a:pt x="5292319" y="1036386"/>
                  <a:pt x="5291747" y="1038848"/>
                </a:cubicBezTo>
                <a:cubicBezTo>
                  <a:pt x="5290033" y="1044758"/>
                  <a:pt x="5305461" y="1036140"/>
                  <a:pt x="5306032" y="1032938"/>
                </a:cubicBezTo>
                <a:cubicBezTo>
                  <a:pt x="5306603" y="1031214"/>
                  <a:pt x="5306032" y="1030722"/>
                  <a:pt x="5304889" y="1030722"/>
                </a:cubicBezTo>
                <a:close/>
                <a:moveTo>
                  <a:pt x="3216752" y="974577"/>
                </a:moveTo>
                <a:cubicBezTo>
                  <a:pt x="3208467" y="973099"/>
                  <a:pt x="3204753" y="981964"/>
                  <a:pt x="3208181" y="983442"/>
                </a:cubicBezTo>
                <a:cubicBezTo>
                  <a:pt x="3216466" y="984919"/>
                  <a:pt x="3219894" y="976054"/>
                  <a:pt x="3216752" y="974577"/>
                </a:cubicBezTo>
                <a:close/>
                <a:moveTo>
                  <a:pt x="3208467" y="957339"/>
                </a:moveTo>
                <a:cubicBezTo>
                  <a:pt x="3197610" y="957585"/>
                  <a:pt x="3185040" y="963249"/>
                  <a:pt x="3170184" y="978763"/>
                </a:cubicBezTo>
                <a:cubicBezTo>
                  <a:pt x="3162470" y="975069"/>
                  <a:pt x="3154756" y="971129"/>
                  <a:pt x="3147042" y="967435"/>
                </a:cubicBezTo>
                <a:cubicBezTo>
                  <a:pt x="3127901" y="988859"/>
                  <a:pt x="3142186" y="995262"/>
                  <a:pt x="3161327" y="987382"/>
                </a:cubicBezTo>
                <a:cubicBezTo>
                  <a:pt x="3164470" y="984427"/>
                  <a:pt x="3167327" y="981718"/>
                  <a:pt x="3170184" y="978763"/>
                </a:cubicBezTo>
                <a:cubicBezTo>
                  <a:pt x="3179326" y="984673"/>
                  <a:pt x="3192753" y="976300"/>
                  <a:pt x="3208467" y="957339"/>
                </a:cubicBezTo>
                <a:close/>
                <a:moveTo>
                  <a:pt x="4938058" y="897992"/>
                </a:moveTo>
                <a:cubicBezTo>
                  <a:pt x="4923488" y="916215"/>
                  <a:pt x="4901775" y="937146"/>
                  <a:pt x="4919774" y="941825"/>
                </a:cubicBezTo>
                <a:cubicBezTo>
                  <a:pt x="4944629" y="919170"/>
                  <a:pt x="4956057" y="902425"/>
                  <a:pt x="4938058" y="897992"/>
                </a:cubicBezTo>
                <a:close/>
                <a:moveTo>
                  <a:pt x="4554657" y="795059"/>
                </a:moveTo>
                <a:cubicBezTo>
                  <a:pt x="4548943" y="792596"/>
                  <a:pt x="4539229" y="803924"/>
                  <a:pt x="4530944" y="810080"/>
                </a:cubicBezTo>
                <a:cubicBezTo>
                  <a:pt x="4536944" y="812543"/>
                  <a:pt x="4546657" y="801461"/>
                  <a:pt x="4554657" y="795059"/>
                </a:cubicBezTo>
                <a:close/>
                <a:moveTo>
                  <a:pt x="4987769" y="791365"/>
                </a:moveTo>
                <a:cubicBezTo>
                  <a:pt x="4974913" y="794074"/>
                  <a:pt x="4946343" y="828057"/>
                  <a:pt x="4970913" y="821900"/>
                </a:cubicBezTo>
                <a:cubicBezTo>
                  <a:pt x="4986912" y="808356"/>
                  <a:pt x="4980912" y="803924"/>
                  <a:pt x="4991769" y="792350"/>
                </a:cubicBezTo>
                <a:cubicBezTo>
                  <a:pt x="4990912" y="791119"/>
                  <a:pt x="4989483" y="790873"/>
                  <a:pt x="4987769" y="791365"/>
                </a:cubicBezTo>
                <a:close/>
                <a:moveTo>
                  <a:pt x="4662649" y="780776"/>
                </a:moveTo>
                <a:cubicBezTo>
                  <a:pt x="4641508" y="798260"/>
                  <a:pt x="4643222" y="806140"/>
                  <a:pt x="4632937" y="818945"/>
                </a:cubicBezTo>
                <a:cubicBezTo>
                  <a:pt x="4640365" y="826579"/>
                  <a:pt x="4692933" y="774127"/>
                  <a:pt x="4662649" y="780776"/>
                </a:cubicBezTo>
                <a:close/>
                <a:moveTo>
                  <a:pt x="4693504" y="754674"/>
                </a:moveTo>
                <a:cubicBezTo>
                  <a:pt x="4689790" y="754674"/>
                  <a:pt x="4680934" y="760584"/>
                  <a:pt x="4680362" y="763046"/>
                </a:cubicBezTo>
                <a:cubicBezTo>
                  <a:pt x="4678648" y="768956"/>
                  <a:pt x="4694361" y="760091"/>
                  <a:pt x="4695218" y="756890"/>
                </a:cubicBezTo>
                <a:cubicBezTo>
                  <a:pt x="4695504" y="755412"/>
                  <a:pt x="4694933" y="754674"/>
                  <a:pt x="4693504" y="754674"/>
                </a:cubicBezTo>
                <a:close/>
                <a:moveTo>
                  <a:pt x="3584726" y="742607"/>
                </a:moveTo>
                <a:cubicBezTo>
                  <a:pt x="3560156" y="737928"/>
                  <a:pt x="3533015" y="781022"/>
                  <a:pt x="3516730" y="801954"/>
                </a:cubicBezTo>
                <a:cubicBezTo>
                  <a:pt x="3533301" y="804170"/>
                  <a:pt x="3563013" y="759352"/>
                  <a:pt x="3584726" y="742607"/>
                </a:cubicBezTo>
                <a:close/>
                <a:moveTo>
                  <a:pt x="4596083" y="736205"/>
                </a:moveTo>
                <a:cubicBezTo>
                  <a:pt x="4583798" y="736205"/>
                  <a:pt x="4588940" y="744331"/>
                  <a:pt x="4578369" y="753935"/>
                </a:cubicBezTo>
                <a:cubicBezTo>
                  <a:pt x="4588083" y="755166"/>
                  <a:pt x="4601796" y="739160"/>
                  <a:pt x="4596083" y="736205"/>
                </a:cubicBezTo>
                <a:close/>
                <a:moveTo>
                  <a:pt x="5222895" y="731280"/>
                </a:moveTo>
                <a:cubicBezTo>
                  <a:pt x="5210610" y="731280"/>
                  <a:pt x="5216038" y="739652"/>
                  <a:pt x="5205468" y="749256"/>
                </a:cubicBezTo>
                <a:cubicBezTo>
                  <a:pt x="5214896" y="750487"/>
                  <a:pt x="5228609" y="734235"/>
                  <a:pt x="5222895" y="731280"/>
                </a:cubicBezTo>
                <a:close/>
                <a:moveTo>
                  <a:pt x="5051479" y="730787"/>
                </a:moveTo>
                <a:cubicBezTo>
                  <a:pt x="5055478" y="732757"/>
                  <a:pt x="5059478" y="734481"/>
                  <a:pt x="5063192" y="736451"/>
                </a:cubicBezTo>
                <a:cubicBezTo>
                  <a:pt x="5057478" y="742361"/>
                  <a:pt x="5051193" y="748025"/>
                  <a:pt x="5045479" y="753935"/>
                </a:cubicBezTo>
                <a:cubicBezTo>
                  <a:pt x="5041479" y="752211"/>
                  <a:pt x="5037765" y="750487"/>
                  <a:pt x="5033766" y="748763"/>
                </a:cubicBezTo>
                <a:cubicBezTo>
                  <a:pt x="5039765" y="742853"/>
                  <a:pt x="5045765" y="736697"/>
                  <a:pt x="5051479" y="730787"/>
                </a:cubicBezTo>
                <a:close/>
                <a:moveTo>
                  <a:pt x="3643293" y="717736"/>
                </a:moveTo>
                <a:cubicBezTo>
                  <a:pt x="3637293" y="715273"/>
                  <a:pt x="3628151" y="726355"/>
                  <a:pt x="3619866" y="732757"/>
                </a:cubicBezTo>
                <a:cubicBezTo>
                  <a:pt x="3625580" y="735220"/>
                  <a:pt x="3635008" y="723892"/>
                  <a:pt x="3643293" y="717736"/>
                </a:cubicBezTo>
                <a:close/>
                <a:moveTo>
                  <a:pt x="3552442" y="687447"/>
                </a:moveTo>
                <a:cubicBezTo>
                  <a:pt x="3544443" y="693849"/>
                  <a:pt x="3534729" y="704931"/>
                  <a:pt x="3529015" y="702714"/>
                </a:cubicBezTo>
                <a:cubicBezTo>
                  <a:pt x="3537300" y="696312"/>
                  <a:pt x="3546728" y="685231"/>
                  <a:pt x="3552442" y="687447"/>
                </a:cubicBezTo>
                <a:close/>
                <a:moveTo>
                  <a:pt x="3576441" y="687201"/>
                </a:moveTo>
                <a:cubicBezTo>
                  <a:pt x="3571869" y="706162"/>
                  <a:pt x="3536158" y="735466"/>
                  <a:pt x="3517302" y="737682"/>
                </a:cubicBezTo>
                <a:cubicBezTo>
                  <a:pt x="3521873" y="718721"/>
                  <a:pt x="3557870" y="689417"/>
                  <a:pt x="3576441" y="687201"/>
                </a:cubicBezTo>
                <a:close/>
                <a:moveTo>
                  <a:pt x="5162614" y="675134"/>
                </a:moveTo>
                <a:cubicBezTo>
                  <a:pt x="5163756" y="675134"/>
                  <a:pt x="5164328" y="675627"/>
                  <a:pt x="5164042" y="677350"/>
                </a:cubicBezTo>
                <a:cubicBezTo>
                  <a:pt x="5163185" y="680552"/>
                  <a:pt x="5147758" y="689417"/>
                  <a:pt x="5149472" y="683261"/>
                </a:cubicBezTo>
                <a:cubicBezTo>
                  <a:pt x="5150043" y="681044"/>
                  <a:pt x="5158900" y="675380"/>
                  <a:pt x="5162614" y="675134"/>
                </a:cubicBezTo>
                <a:close/>
                <a:moveTo>
                  <a:pt x="3689004" y="659620"/>
                </a:moveTo>
                <a:cubicBezTo>
                  <a:pt x="3685290" y="659620"/>
                  <a:pt x="3676719" y="665284"/>
                  <a:pt x="3675862" y="667747"/>
                </a:cubicBezTo>
                <a:cubicBezTo>
                  <a:pt x="3674434" y="673657"/>
                  <a:pt x="3689861" y="664792"/>
                  <a:pt x="3690718" y="661590"/>
                </a:cubicBezTo>
                <a:cubicBezTo>
                  <a:pt x="3691004" y="660113"/>
                  <a:pt x="3690432" y="659620"/>
                  <a:pt x="3689004" y="659620"/>
                </a:cubicBezTo>
                <a:close/>
                <a:moveTo>
                  <a:pt x="4684933" y="647308"/>
                </a:moveTo>
                <a:cubicBezTo>
                  <a:pt x="4679219" y="644845"/>
                  <a:pt x="4669506" y="655927"/>
                  <a:pt x="4661506" y="662083"/>
                </a:cubicBezTo>
                <a:cubicBezTo>
                  <a:pt x="4667220" y="664545"/>
                  <a:pt x="4676934" y="653710"/>
                  <a:pt x="4684933" y="647308"/>
                </a:cubicBezTo>
                <a:close/>
                <a:moveTo>
                  <a:pt x="3676433" y="641644"/>
                </a:moveTo>
                <a:cubicBezTo>
                  <a:pt x="3664149" y="642383"/>
                  <a:pt x="3582154" y="715273"/>
                  <a:pt x="3611010" y="715519"/>
                </a:cubicBezTo>
                <a:cubicBezTo>
                  <a:pt x="3648150" y="684492"/>
                  <a:pt x="3639293" y="672672"/>
                  <a:pt x="3676433" y="641644"/>
                </a:cubicBezTo>
                <a:close/>
                <a:moveTo>
                  <a:pt x="3701289" y="612832"/>
                </a:moveTo>
                <a:cubicBezTo>
                  <a:pt x="3697575" y="613079"/>
                  <a:pt x="3689004" y="618742"/>
                  <a:pt x="3688147" y="620959"/>
                </a:cubicBezTo>
                <a:cubicBezTo>
                  <a:pt x="3686718" y="627115"/>
                  <a:pt x="3702146" y="618250"/>
                  <a:pt x="3703003" y="614802"/>
                </a:cubicBezTo>
                <a:cubicBezTo>
                  <a:pt x="3703289" y="613325"/>
                  <a:pt x="3702717" y="612832"/>
                  <a:pt x="3701289" y="612832"/>
                </a:cubicBezTo>
                <a:close/>
                <a:moveTo>
                  <a:pt x="5345744" y="604214"/>
                </a:moveTo>
                <a:cubicBezTo>
                  <a:pt x="5337744" y="610616"/>
                  <a:pt x="5328031" y="621451"/>
                  <a:pt x="5322317" y="618989"/>
                </a:cubicBezTo>
                <a:cubicBezTo>
                  <a:pt x="5330316" y="612832"/>
                  <a:pt x="5340030" y="601751"/>
                  <a:pt x="5345744" y="604214"/>
                </a:cubicBezTo>
                <a:close/>
                <a:moveTo>
                  <a:pt x="3659292" y="599781"/>
                </a:moveTo>
                <a:cubicBezTo>
                  <a:pt x="3665006" y="599781"/>
                  <a:pt x="3670148" y="600520"/>
                  <a:pt x="3672148" y="601505"/>
                </a:cubicBezTo>
                <a:cubicBezTo>
                  <a:pt x="3643293" y="628839"/>
                  <a:pt x="3611010" y="668732"/>
                  <a:pt x="3586726" y="678828"/>
                </a:cubicBezTo>
                <a:cubicBezTo>
                  <a:pt x="3581012" y="676119"/>
                  <a:pt x="3575012" y="673410"/>
                  <a:pt x="3569298" y="670702"/>
                </a:cubicBezTo>
                <a:cubicBezTo>
                  <a:pt x="3589297" y="647061"/>
                  <a:pt x="3617295" y="634749"/>
                  <a:pt x="3633865" y="622929"/>
                </a:cubicBezTo>
                <a:cubicBezTo>
                  <a:pt x="3643864" y="615787"/>
                  <a:pt x="3638722" y="607907"/>
                  <a:pt x="3646150" y="602244"/>
                </a:cubicBezTo>
                <a:cubicBezTo>
                  <a:pt x="3648150" y="600520"/>
                  <a:pt x="3653864" y="599781"/>
                  <a:pt x="3659292" y="599781"/>
                </a:cubicBezTo>
                <a:close/>
                <a:moveTo>
                  <a:pt x="3769284" y="583528"/>
                </a:moveTo>
                <a:cubicBezTo>
                  <a:pt x="3751285" y="587468"/>
                  <a:pt x="3722430" y="625638"/>
                  <a:pt x="3737858" y="631301"/>
                </a:cubicBezTo>
                <a:cubicBezTo>
                  <a:pt x="3767856" y="608400"/>
                  <a:pt x="3752714" y="604460"/>
                  <a:pt x="3776426" y="584267"/>
                </a:cubicBezTo>
                <a:cubicBezTo>
                  <a:pt x="3774426" y="583036"/>
                  <a:pt x="3771855" y="583036"/>
                  <a:pt x="3769284" y="583528"/>
                </a:cubicBezTo>
                <a:close/>
                <a:moveTo>
                  <a:pt x="5048622" y="568015"/>
                </a:moveTo>
                <a:cubicBezTo>
                  <a:pt x="5050336" y="567768"/>
                  <a:pt x="5052050" y="568015"/>
                  <a:pt x="5052907" y="569000"/>
                </a:cubicBezTo>
                <a:cubicBezTo>
                  <a:pt x="5041765" y="580573"/>
                  <a:pt x="5048050" y="585006"/>
                  <a:pt x="5032052" y="598550"/>
                </a:cubicBezTo>
                <a:cubicBezTo>
                  <a:pt x="5007482" y="604952"/>
                  <a:pt x="5035766" y="570723"/>
                  <a:pt x="5048622" y="568015"/>
                </a:cubicBezTo>
                <a:close/>
                <a:moveTo>
                  <a:pt x="4593226" y="525167"/>
                </a:moveTo>
                <a:cubicBezTo>
                  <a:pt x="4590083" y="535263"/>
                  <a:pt x="4579512" y="548314"/>
                  <a:pt x="4563513" y="563828"/>
                </a:cubicBezTo>
                <a:cubicBezTo>
                  <a:pt x="4570941" y="571462"/>
                  <a:pt x="4623795" y="518518"/>
                  <a:pt x="4593226" y="525167"/>
                </a:cubicBezTo>
                <a:close/>
                <a:moveTo>
                  <a:pt x="5089762" y="512362"/>
                </a:moveTo>
                <a:cubicBezTo>
                  <a:pt x="5111189" y="527875"/>
                  <a:pt x="5032337" y="561119"/>
                  <a:pt x="5089762" y="512362"/>
                </a:cubicBezTo>
                <a:close/>
                <a:moveTo>
                  <a:pt x="3829851" y="504728"/>
                </a:moveTo>
                <a:cubicBezTo>
                  <a:pt x="3821566" y="503496"/>
                  <a:pt x="3817852" y="512115"/>
                  <a:pt x="3820995" y="513839"/>
                </a:cubicBezTo>
                <a:cubicBezTo>
                  <a:pt x="3829280" y="515070"/>
                  <a:pt x="3833279" y="506205"/>
                  <a:pt x="3829851" y="504728"/>
                </a:cubicBezTo>
                <a:close/>
                <a:moveTo>
                  <a:pt x="3959556" y="499310"/>
                </a:moveTo>
                <a:cubicBezTo>
                  <a:pt x="3955842" y="499310"/>
                  <a:pt x="3946986" y="505220"/>
                  <a:pt x="3946414" y="507683"/>
                </a:cubicBezTo>
                <a:cubicBezTo>
                  <a:pt x="3944986" y="513593"/>
                  <a:pt x="3960128" y="504728"/>
                  <a:pt x="3961270" y="501527"/>
                </a:cubicBezTo>
                <a:cubicBezTo>
                  <a:pt x="3961556" y="499803"/>
                  <a:pt x="3960699" y="499064"/>
                  <a:pt x="3959556" y="499310"/>
                </a:cubicBezTo>
                <a:close/>
                <a:moveTo>
                  <a:pt x="4867778" y="498079"/>
                </a:moveTo>
                <a:cubicBezTo>
                  <a:pt x="4862064" y="495616"/>
                  <a:pt x="4852350" y="506944"/>
                  <a:pt x="4844065" y="513100"/>
                </a:cubicBezTo>
                <a:cubicBezTo>
                  <a:pt x="4850064" y="515563"/>
                  <a:pt x="4859778" y="504235"/>
                  <a:pt x="4867778" y="498079"/>
                </a:cubicBezTo>
                <a:close/>
                <a:moveTo>
                  <a:pt x="4583226" y="496601"/>
                </a:moveTo>
                <a:cubicBezTo>
                  <a:pt x="4585798" y="497586"/>
                  <a:pt x="4581512" y="504482"/>
                  <a:pt x="4561514" y="520980"/>
                </a:cubicBezTo>
                <a:cubicBezTo>
                  <a:pt x="4557228" y="509407"/>
                  <a:pt x="4579227" y="494878"/>
                  <a:pt x="4583226" y="496601"/>
                </a:cubicBezTo>
                <a:close/>
                <a:moveTo>
                  <a:pt x="3870991" y="471730"/>
                </a:moveTo>
                <a:cubicBezTo>
                  <a:pt x="3865277" y="469514"/>
                  <a:pt x="3855849" y="480595"/>
                  <a:pt x="3847564" y="486998"/>
                </a:cubicBezTo>
                <a:cubicBezTo>
                  <a:pt x="3853564" y="489460"/>
                  <a:pt x="3862992" y="478133"/>
                  <a:pt x="3870991" y="471730"/>
                </a:cubicBezTo>
                <a:close/>
                <a:moveTo>
                  <a:pt x="5276034" y="460649"/>
                </a:moveTo>
                <a:cubicBezTo>
                  <a:pt x="5279177" y="460156"/>
                  <a:pt x="5280320" y="463111"/>
                  <a:pt x="5278034" y="470745"/>
                </a:cubicBezTo>
                <a:cubicBezTo>
                  <a:pt x="5244322" y="473700"/>
                  <a:pt x="5235180" y="536002"/>
                  <a:pt x="5201182" y="539203"/>
                </a:cubicBezTo>
                <a:cubicBezTo>
                  <a:pt x="5206611" y="527137"/>
                  <a:pt x="5262035" y="462865"/>
                  <a:pt x="5276034" y="460649"/>
                </a:cubicBezTo>
                <a:close/>
                <a:moveTo>
                  <a:pt x="3973555" y="428882"/>
                </a:moveTo>
                <a:cubicBezTo>
                  <a:pt x="3977269" y="430852"/>
                  <a:pt x="3980983" y="432822"/>
                  <a:pt x="3984983" y="434546"/>
                </a:cubicBezTo>
                <a:cubicBezTo>
                  <a:pt x="3978983" y="440456"/>
                  <a:pt x="3972984" y="446366"/>
                  <a:pt x="3966984" y="452522"/>
                </a:cubicBezTo>
                <a:cubicBezTo>
                  <a:pt x="3963270" y="450552"/>
                  <a:pt x="3959556" y="448582"/>
                  <a:pt x="3955556" y="446859"/>
                </a:cubicBezTo>
                <a:cubicBezTo>
                  <a:pt x="3961556" y="440948"/>
                  <a:pt x="3967556" y="434792"/>
                  <a:pt x="3973555" y="428882"/>
                </a:cubicBezTo>
                <a:close/>
                <a:moveTo>
                  <a:pt x="4695504" y="385296"/>
                </a:moveTo>
                <a:cubicBezTo>
                  <a:pt x="4696647" y="385296"/>
                  <a:pt x="4697218" y="385788"/>
                  <a:pt x="4696932" y="387266"/>
                </a:cubicBezTo>
                <a:cubicBezTo>
                  <a:pt x="4696075" y="390467"/>
                  <a:pt x="4680648" y="399578"/>
                  <a:pt x="4682362" y="393422"/>
                </a:cubicBezTo>
                <a:cubicBezTo>
                  <a:pt x="4682933" y="390959"/>
                  <a:pt x="4691790" y="385542"/>
                  <a:pt x="4695504" y="385296"/>
                </a:cubicBezTo>
                <a:close/>
                <a:moveTo>
                  <a:pt x="4321531" y="370767"/>
                </a:moveTo>
                <a:cubicBezTo>
                  <a:pt x="4316959" y="380371"/>
                  <a:pt x="4278391" y="406966"/>
                  <a:pt x="4277248" y="415092"/>
                </a:cubicBezTo>
                <a:cubicBezTo>
                  <a:pt x="4277248" y="415831"/>
                  <a:pt x="4283533" y="417062"/>
                  <a:pt x="4282962" y="417801"/>
                </a:cubicBezTo>
                <a:cubicBezTo>
                  <a:pt x="4270963" y="433807"/>
                  <a:pt x="4233251" y="457940"/>
                  <a:pt x="4258964" y="458925"/>
                </a:cubicBezTo>
                <a:cubicBezTo>
                  <a:pt x="4264963" y="453015"/>
                  <a:pt x="4270677" y="447105"/>
                  <a:pt x="4276677" y="441195"/>
                </a:cubicBezTo>
                <a:cubicBezTo>
                  <a:pt x="4281819" y="421741"/>
                  <a:pt x="4345243" y="377908"/>
                  <a:pt x="4321531" y="370767"/>
                </a:cubicBezTo>
                <a:close/>
                <a:moveTo>
                  <a:pt x="4072977" y="329889"/>
                </a:moveTo>
                <a:cubicBezTo>
                  <a:pt x="4074119" y="329643"/>
                  <a:pt x="4074691" y="330135"/>
                  <a:pt x="4074119" y="331859"/>
                </a:cubicBezTo>
                <a:cubicBezTo>
                  <a:pt x="4073262" y="335060"/>
                  <a:pt x="4057835" y="343925"/>
                  <a:pt x="4059549" y="338015"/>
                </a:cubicBezTo>
                <a:cubicBezTo>
                  <a:pt x="4060120" y="335553"/>
                  <a:pt x="4069263" y="329889"/>
                  <a:pt x="4072977" y="329889"/>
                </a:cubicBezTo>
                <a:close/>
                <a:moveTo>
                  <a:pt x="3992125" y="329889"/>
                </a:moveTo>
                <a:cubicBezTo>
                  <a:pt x="3993268" y="329643"/>
                  <a:pt x="3993839" y="330135"/>
                  <a:pt x="3993554" y="331859"/>
                </a:cubicBezTo>
                <a:cubicBezTo>
                  <a:pt x="3992697" y="335060"/>
                  <a:pt x="3977269" y="343925"/>
                  <a:pt x="3978698" y="338015"/>
                </a:cubicBezTo>
                <a:cubicBezTo>
                  <a:pt x="3979555" y="335553"/>
                  <a:pt x="3988411" y="329889"/>
                  <a:pt x="3992125" y="329889"/>
                </a:cubicBezTo>
                <a:close/>
                <a:moveTo>
                  <a:pt x="4829780" y="321763"/>
                </a:moveTo>
                <a:cubicBezTo>
                  <a:pt x="4818638" y="331859"/>
                  <a:pt x="4805782" y="347619"/>
                  <a:pt x="4797497" y="345895"/>
                </a:cubicBezTo>
                <a:cubicBezTo>
                  <a:pt x="4808925" y="335799"/>
                  <a:pt x="4821781" y="320039"/>
                  <a:pt x="4829780" y="321763"/>
                </a:cubicBezTo>
                <a:close/>
                <a:moveTo>
                  <a:pt x="4743501" y="321763"/>
                </a:moveTo>
                <a:cubicBezTo>
                  <a:pt x="4732073" y="331859"/>
                  <a:pt x="4719217" y="347619"/>
                  <a:pt x="4710932" y="345895"/>
                </a:cubicBezTo>
                <a:cubicBezTo>
                  <a:pt x="4722359" y="335799"/>
                  <a:pt x="4735215" y="320039"/>
                  <a:pt x="4743501" y="321763"/>
                </a:cubicBezTo>
                <a:close/>
                <a:moveTo>
                  <a:pt x="5044622" y="305756"/>
                </a:moveTo>
                <a:cubicBezTo>
                  <a:pt x="5051764" y="324471"/>
                  <a:pt x="4991197" y="350082"/>
                  <a:pt x="5044622" y="305756"/>
                </a:cubicBezTo>
                <a:close/>
                <a:moveTo>
                  <a:pt x="4065834" y="302062"/>
                </a:moveTo>
                <a:cubicBezTo>
                  <a:pt x="4060120" y="299600"/>
                  <a:pt x="4050693" y="310681"/>
                  <a:pt x="4042407" y="317084"/>
                </a:cubicBezTo>
                <a:cubicBezTo>
                  <a:pt x="4048407" y="319546"/>
                  <a:pt x="4057835" y="308219"/>
                  <a:pt x="4065834" y="302062"/>
                </a:cubicBezTo>
                <a:close/>
                <a:moveTo>
                  <a:pt x="4972627" y="298615"/>
                </a:moveTo>
                <a:cubicBezTo>
                  <a:pt x="4930059" y="347619"/>
                  <a:pt x="4894633" y="393422"/>
                  <a:pt x="4856921" y="440456"/>
                </a:cubicBezTo>
                <a:cubicBezTo>
                  <a:pt x="4904346" y="418293"/>
                  <a:pt x="4925773" y="372737"/>
                  <a:pt x="4948629" y="339739"/>
                </a:cubicBezTo>
                <a:cubicBezTo>
                  <a:pt x="4960057" y="323486"/>
                  <a:pt x="5001768" y="294921"/>
                  <a:pt x="4972627" y="298615"/>
                </a:cubicBezTo>
                <a:close/>
                <a:moveTo>
                  <a:pt x="4776070" y="274975"/>
                </a:moveTo>
                <a:cubicBezTo>
                  <a:pt x="4778927" y="273990"/>
                  <a:pt x="4780927" y="273743"/>
                  <a:pt x="4782926" y="274975"/>
                </a:cubicBezTo>
                <a:cubicBezTo>
                  <a:pt x="4776927" y="280885"/>
                  <a:pt x="4771213" y="286795"/>
                  <a:pt x="4765213" y="292705"/>
                </a:cubicBezTo>
                <a:cubicBezTo>
                  <a:pt x="4724073" y="336045"/>
                  <a:pt x="4757500" y="282608"/>
                  <a:pt x="4776070" y="274975"/>
                </a:cubicBezTo>
                <a:close/>
                <a:moveTo>
                  <a:pt x="4891490" y="246163"/>
                </a:moveTo>
                <a:cubicBezTo>
                  <a:pt x="4892919" y="246163"/>
                  <a:pt x="4893490" y="246902"/>
                  <a:pt x="4892919" y="248379"/>
                </a:cubicBezTo>
                <a:cubicBezTo>
                  <a:pt x="4892061" y="251581"/>
                  <a:pt x="4876634" y="260692"/>
                  <a:pt x="4878348" y="254536"/>
                </a:cubicBezTo>
                <a:cubicBezTo>
                  <a:pt x="4878920" y="252073"/>
                  <a:pt x="4887776" y="246410"/>
                  <a:pt x="4891490" y="246163"/>
                </a:cubicBezTo>
                <a:close/>
                <a:moveTo>
                  <a:pt x="4498089" y="244439"/>
                </a:moveTo>
                <a:cubicBezTo>
                  <a:pt x="4460664" y="287780"/>
                  <a:pt x="4426666" y="329889"/>
                  <a:pt x="4385526" y="374707"/>
                </a:cubicBezTo>
                <a:cubicBezTo>
                  <a:pt x="4399525" y="379386"/>
                  <a:pt x="4420381" y="358208"/>
                  <a:pt x="4441522" y="335799"/>
                </a:cubicBezTo>
                <a:cubicBezTo>
                  <a:pt x="4458949" y="320285"/>
                  <a:pt x="4460378" y="306249"/>
                  <a:pt x="4474377" y="285810"/>
                </a:cubicBezTo>
                <a:cubicBezTo>
                  <a:pt x="4482091" y="274482"/>
                  <a:pt x="4526373" y="243947"/>
                  <a:pt x="4498089" y="244439"/>
                </a:cubicBezTo>
                <a:close/>
                <a:moveTo>
                  <a:pt x="4642936" y="218337"/>
                </a:moveTo>
                <a:cubicBezTo>
                  <a:pt x="4641508" y="226709"/>
                  <a:pt x="4606653" y="274236"/>
                  <a:pt x="4590083" y="271773"/>
                </a:cubicBezTo>
                <a:cubicBezTo>
                  <a:pt x="4623509" y="250103"/>
                  <a:pt x="4618938" y="219076"/>
                  <a:pt x="4642936" y="218337"/>
                </a:cubicBezTo>
                <a:close/>
                <a:moveTo>
                  <a:pt x="4365527" y="207009"/>
                </a:moveTo>
                <a:cubicBezTo>
                  <a:pt x="4357242" y="213165"/>
                  <a:pt x="4347814" y="224493"/>
                  <a:pt x="4341815" y="222030"/>
                </a:cubicBezTo>
                <a:cubicBezTo>
                  <a:pt x="4350100" y="215628"/>
                  <a:pt x="4359814" y="204547"/>
                  <a:pt x="4365527" y="207009"/>
                </a:cubicBezTo>
                <a:close/>
                <a:moveTo>
                  <a:pt x="4776355" y="194696"/>
                </a:moveTo>
                <a:cubicBezTo>
                  <a:pt x="4781784" y="197405"/>
                  <a:pt x="4770070" y="207502"/>
                  <a:pt x="4764356" y="215136"/>
                </a:cubicBezTo>
                <a:cubicBezTo>
                  <a:pt x="4758928" y="212180"/>
                  <a:pt x="4770642" y="202084"/>
                  <a:pt x="4776355" y="194696"/>
                </a:cubicBezTo>
                <a:close/>
                <a:moveTo>
                  <a:pt x="4668649" y="182876"/>
                </a:moveTo>
                <a:cubicBezTo>
                  <a:pt x="4657221" y="192973"/>
                  <a:pt x="4644079" y="208487"/>
                  <a:pt x="4636080" y="206763"/>
                </a:cubicBezTo>
                <a:cubicBezTo>
                  <a:pt x="4647507" y="196667"/>
                  <a:pt x="4660364" y="181153"/>
                  <a:pt x="4668649" y="182876"/>
                </a:cubicBezTo>
                <a:close/>
                <a:moveTo>
                  <a:pt x="4233823" y="182876"/>
                </a:moveTo>
                <a:cubicBezTo>
                  <a:pt x="4200111" y="204793"/>
                  <a:pt x="4204396" y="235574"/>
                  <a:pt x="4180683" y="236313"/>
                </a:cubicBezTo>
                <a:cubicBezTo>
                  <a:pt x="4182112" y="227941"/>
                  <a:pt x="4217252" y="180660"/>
                  <a:pt x="4233823" y="182876"/>
                </a:cubicBezTo>
                <a:close/>
                <a:moveTo>
                  <a:pt x="4952057" y="170810"/>
                </a:moveTo>
                <a:cubicBezTo>
                  <a:pt x="4936058" y="186816"/>
                  <a:pt x="4915774" y="229911"/>
                  <a:pt x="4889776" y="233112"/>
                </a:cubicBezTo>
                <a:cubicBezTo>
                  <a:pt x="4891776" y="223015"/>
                  <a:pt x="4934059" y="170564"/>
                  <a:pt x="4952057" y="170810"/>
                </a:cubicBezTo>
                <a:close/>
                <a:moveTo>
                  <a:pt x="4999482" y="166870"/>
                </a:moveTo>
                <a:cubicBezTo>
                  <a:pt x="5014053" y="168348"/>
                  <a:pt x="4958914" y="213904"/>
                  <a:pt x="4934059" y="240746"/>
                </a:cubicBezTo>
                <a:cubicBezTo>
                  <a:pt x="4916631" y="259953"/>
                  <a:pt x="4910917" y="288765"/>
                  <a:pt x="4889776" y="285317"/>
                </a:cubicBezTo>
                <a:cubicBezTo>
                  <a:pt x="4902346" y="256013"/>
                  <a:pt x="4964056" y="206024"/>
                  <a:pt x="4999482" y="166870"/>
                </a:cubicBezTo>
                <a:close/>
                <a:moveTo>
                  <a:pt x="5016624" y="150864"/>
                </a:moveTo>
                <a:cubicBezTo>
                  <a:pt x="5019767" y="151110"/>
                  <a:pt x="5017767" y="155789"/>
                  <a:pt x="5002054" y="168594"/>
                </a:cubicBezTo>
                <a:cubicBezTo>
                  <a:pt x="4992340" y="162438"/>
                  <a:pt x="5011482" y="150617"/>
                  <a:pt x="5016624" y="150864"/>
                </a:cubicBezTo>
                <a:close/>
                <a:moveTo>
                  <a:pt x="4976627" y="142984"/>
                </a:moveTo>
                <a:cubicBezTo>
                  <a:pt x="4982341" y="145939"/>
                  <a:pt x="4968342" y="161945"/>
                  <a:pt x="4958914" y="160714"/>
                </a:cubicBezTo>
                <a:cubicBezTo>
                  <a:pt x="4969485" y="151110"/>
                  <a:pt x="4964342" y="142984"/>
                  <a:pt x="4976627" y="142984"/>
                </a:cubicBezTo>
                <a:close/>
                <a:moveTo>
                  <a:pt x="4625223" y="131410"/>
                </a:moveTo>
                <a:cubicBezTo>
                  <a:pt x="4616938" y="137812"/>
                  <a:pt x="4607225" y="148894"/>
                  <a:pt x="4601511" y="146431"/>
                </a:cubicBezTo>
                <a:cubicBezTo>
                  <a:pt x="4609510" y="140275"/>
                  <a:pt x="4619224" y="129193"/>
                  <a:pt x="4625223" y="131410"/>
                </a:cubicBezTo>
                <a:close/>
                <a:moveTo>
                  <a:pt x="4914346" y="127223"/>
                </a:moveTo>
                <a:cubicBezTo>
                  <a:pt x="4920060" y="129932"/>
                  <a:pt x="4906346" y="146185"/>
                  <a:pt x="4896633" y="144707"/>
                </a:cubicBezTo>
                <a:cubicBezTo>
                  <a:pt x="4891490" y="139782"/>
                  <a:pt x="4902918" y="133380"/>
                  <a:pt x="4914346" y="127223"/>
                </a:cubicBezTo>
                <a:close/>
                <a:moveTo>
                  <a:pt x="5012624" y="119343"/>
                </a:moveTo>
                <a:cubicBezTo>
                  <a:pt x="5013767" y="119097"/>
                  <a:pt x="5014339" y="119590"/>
                  <a:pt x="5014053" y="121313"/>
                </a:cubicBezTo>
                <a:cubicBezTo>
                  <a:pt x="5013196" y="124268"/>
                  <a:pt x="4998054" y="133380"/>
                  <a:pt x="4999482" y="127470"/>
                </a:cubicBezTo>
                <a:cubicBezTo>
                  <a:pt x="5000054" y="125007"/>
                  <a:pt x="5008910" y="119343"/>
                  <a:pt x="5012624" y="119343"/>
                </a:cubicBezTo>
                <a:close/>
                <a:moveTo>
                  <a:pt x="4942344" y="99643"/>
                </a:moveTo>
                <a:cubicBezTo>
                  <a:pt x="4934059" y="105800"/>
                  <a:pt x="4924631" y="117127"/>
                  <a:pt x="4918631" y="114665"/>
                </a:cubicBezTo>
                <a:cubicBezTo>
                  <a:pt x="4926916" y="108262"/>
                  <a:pt x="4936344" y="97181"/>
                  <a:pt x="4942344" y="99643"/>
                </a:cubicBezTo>
                <a:close/>
                <a:moveTo>
                  <a:pt x="4588083" y="77481"/>
                </a:moveTo>
                <a:cubicBezTo>
                  <a:pt x="4579227" y="86592"/>
                  <a:pt x="4570370" y="95211"/>
                  <a:pt x="4561514" y="104076"/>
                </a:cubicBezTo>
                <a:cubicBezTo>
                  <a:pt x="4568085" y="110971"/>
                  <a:pt x="4579798" y="100628"/>
                  <a:pt x="4587797" y="103583"/>
                </a:cubicBezTo>
                <a:cubicBezTo>
                  <a:pt x="4593797" y="97673"/>
                  <a:pt x="4599511" y="91763"/>
                  <a:pt x="4605510" y="85607"/>
                </a:cubicBezTo>
                <a:cubicBezTo>
                  <a:pt x="4599797" y="82898"/>
                  <a:pt x="4594083" y="80189"/>
                  <a:pt x="4588083" y="77481"/>
                </a:cubicBezTo>
                <a:close/>
                <a:moveTo>
                  <a:pt x="5066049" y="67631"/>
                </a:moveTo>
                <a:cubicBezTo>
                  <a:pt x="5067763" y="67138"/>
                  <a:pt x="5069192" y="67631"/>
                  <a:pt x="5070335" y="68616"/>
                </a:cubicBezTo>
                <a:cubicBezTo>
                  <a:pt x="5059192" y="80189"/>
                  <a:pt x="5065192" y="84376"/>
                  <a:pt x="5049479" y="97919"/>
                </a:cubicBezTo>
                <a:cubicBezTo>
                  <a:pt x="5024909" y="104322"/>
                  <a:pt x="5053479" y="70339"/>
                  <a:pt x="5066049" y="67631"/>
                </a:cubicBezTo>
                <a:close/>
                <a:moveTo>
                  <a:pt x="5109189" y="47930"/>
                </a:moveTo>
                <a:cubicBezTo>
                  <a:pt x="5101189" y="54333"/>
                  <a:pt x="5091762" y="65660"/>
                  <a:pt x="5085762" y="63198"/>
                </a:cubicBezTo>
                <a:cubicBezTo>
                  <a:pt x="5094047" y="57042"/>
                  <a:pt x="5103475" y="45714"/>
                  <a:pt x="5109189" y="47930"/>
                </a:cubicBezTo>
                <a:close/>
                <a:moveTo>
                  <a:pt x="5056907" y="47930"/>
                </a:moveTo>
                <a:cubicBezTo>
                  <a:pt x="5065192" y="44483"/>
                  <a:pt x="5066335" y="63690"/>
                  <a:pt x="5054050" y="59750"/>
                </a:cubicBezTo>
                <a:cubicBezTo>
                  <a:pt x="5042622" y="75757"/>
                  <a:pt x="5041765" y="54333"/>
                  <a:pt x="5056907" y="47930"/>
                </a:cubicBezTo>
                <a:close/>
                <a:moveTo>
                  <a:pt x="4673791" y="157"/>
                </a:moveTo>
                <a:cubicBezTo>
                  <a:pt x="4666649" y="16903"/>
                  <a:pt x="4674077" y="27491"/>
                  <a:pt x="4646650" y="52855"/>
                </a:cubicBezTo>
                <a:cubicBezTo>
                  <a:pt x="4630651" y="76742"/>
                  <a:pt x="4626937" y="84868"/>
                  <a:pt x="4628652" y="96688"/>
                </a:cubicBezTo>
                <a:cubicBezTo>
                  <a:pt x="4629223" y="100382"/>
                  <a:pt x="4660649" y="86838"/>
                  <a:pt x="4631223" y="110971"/>
                </a:cubicBezTo>
                <a:cubicBezTo>
                  <a:pt x="4609796" y="143230"/>
                  <a:pt x="4605796" y="109001"/>
                  <a:pt x="4584369" y="141014"/>
                </a:cubicBezTo>
                <a:cubicBezTo>
                  <a:pt x="4564656" y="171549"/>
                  <a:pt x="4516945" y="214397"/>
                  <a:pt x="4512946" y="238529"/>
                </a:cubicBezTo>
                <a:cubicBezTo>
                  <a:pt x="4548086" y="200853"/>
                  <a:pt x="4554943" y="207255"/>
                  <a:pt x="4574941" y="176228"/>
                </a:cubicBezTo>
                <a:cubicBezTo>
                  <a:pt x="4602653" y="164654"/>
                  <a:pt x="4580084" y="186324"/>
                  <a:pt x="4603796" y="189771"/>
                </a:cubicBezTo>
                <a:cubicBezTo>
                  <a:pt x="4613224" y="179183"/>
                  <a:pt x="4620938" y="174750"/>
                  <a:pt x="4627509" y="174750"/>
                </a:cubicBezTo>
                <a:cubicBezTo>
                  <a:pt x="4623509" y="184108"/>
                  <a:pt x="4598939" y="205039"/>
                  <a:pt x="4597797" y="213165"/>
                </a:cubicBezTo>
                <a:cubicBezTo>
                  <a:pt x="4595797" y="228433"/>
                  <a:pt x="4545515" y="274728"/>
                  <a:pt x="4520659" y="307480"/>
                </a:cubicBezTo>
                <a:cubicBezTo>
                  <a:pt x="4518659" y="310189"/>
                  <a:pt x="4525516" y="310681"/>
                  <a:pt x="4517517" y="319054"/>
                </a:cubicBezTo>
                <a:cubicBezTo>
                  <a:pt x="4510374" y="326688"/>
                  <a:pt x="4496375" y="338261"/>
                  <a:pt x="4490947" y="346142"/>
                </a:cubicBezTo>
                <a:cubicBezTo>
                  <a:pt x="4487519" y="351067"/>
                  <a:pt x="4487233" y="365842"/>
                  <a:pt x="4484948" y="369289"/>
                </a:cubicBezTo>
                <a:cubicBezTo>
                  <a:pt x="4462949" y="398593"/>
                  <a:pt x="4421809" y="427158"/>
                  <a:pt x="4416667" y="454739"/>
                </a:cubicBezTo>
                <a:cubicBezTo>
                  <a:pt x="4396954" y="441687"/>
                  <a:pt x="4374955" y="482811"/>
                  <a:pt x="4348672" y="514332"/>
                </a:cubicBezTo>
                <a:cubicBezTo>
                  <a:pt x="4336387" y="528860"/>
                  <a:pt x="4310960" y="546837"/>
                  <a:pt x="4318959" y="552747"/>
                </a:cubicBezTo>
                <a:cubicBezTo>
                  <a:pt x="4326387" y="557426"/>
                  <a:pt x="4334101" y="561858"/>
                  <a:pt x="4345243" y="552008"/>
                </a:cubicBezTo>
                <a:cubicBezTo>
                  <a:pt x="4384669" y="521719"/>
                  <a:pt x="4356100" y="519749"/>
                  <a:pt x="4386669" y="493154"/>
                </a:cubicBezTo>
                <a:cubicBezTo>
                  <a:pt x="4406667" y="466805"/>
                  <a:pt x="4416095" y="480595"/>
                  <a:pt x="4433808" y="462865"/>
                </a:cubicBezTo>
                <a:cubicBezTo>
                  <a:pt x="4438379" y="443657"/>
                  <a:pt x="4472948" y="384803"/>
                  <a:pt x="4510946" y="368550"/>
                </a:cubicBezTo>
                <a:cubicBezTo>
                  <a:pt x="4486947" y="394653"/>
                  <a:pt x="4486090" y="405734"/>
                  <a:pt x="4519517" y="385788"/>
                </a:cubicBezTo>
                <a:cubicBezTo>
                  <a:pt x="4518945" y="386034"/>
                  <a:pt x="4533230" y="386527"/>
                  <a:pt x="4534087" y="379386"/>
                </a:cubicBezTo>
                <a:cubicBezTo>
                  <a:pt x="4536087" y="364610"/>
                  <a:pt x="4576655" y="330874"/>
                  <a:pt x="4593511" y="302801"/>
                </a:cubicBezTo>
                <a:cubicBezTo>
                  <a:pt x="4637508" y="265371"/>
                  <a:pt x="4639222" y="245671"/>
                  <a:pt x="4676363" y="211195"/>
                </a:cubicBezTo>
                <a:cubicBezTo>
                  <a:pt x="4667220" y="202823"/>
                  <a:pt x="4678934" y="185831"/>
                  <a:pt x="4680077" y="173519"/>
                </a:cubicBezTo>
                <a:cubicBezTo>
                  <a:pt x="4700647" y="152587"/>
                  <a:pt x="4721216" y="131902"/>
                  <a:pt x="4742072" y="110971"/>
                </a:cubicBezTo>
                <a:cubicBezTo>
                  <a:pt x="4780069" y="108755"/>
                  <a:pt x="4691504" y="159975"/>
                  <a:pt x="4729787" y="157759"/>
                </a:cubicBezTo>
                <a:cubicBezTo>
                  <a:pt x="4756928" y="144461"/>
                  <a:pt x="4740358" y="145939"/>
                  <a:pt x="4765213" y="122052"/>
                </a:cubicBezTo>
                <a:cubicBezTo>
                  <a:pt x="4773213" y="132887"/>
                  <a:pt x="4790354" y="108755"/>
                  <a:pt x="4800354" y="112202"/>
                </a:cubicBezTo>
                <a:cubicBezTo>
                  <a:pt x="4756928" y="166624"/>
                  <a:pt x="4740644" y="209964"/>
                  <a:pt x="4687505" y="268572"/>
                </a:cubicBezTo>
                <a:cubicBezTo>
                  <a:pt x="4668934" y="289996"/>
                  <a:pt x="4649507" y="311912"/>
                  <a:pt x="4675220" y="315114"/>
                </a:cubicBezTo>
                <a:cubicBezTo>
                  <a:pt x="4703789" y="279407"/>
                  <a:pt x="4719502" y="243454"/>
                  <a:pt x="4766928" y="214397"/>
                </a:cubicBezTo>
                <a:cubicBezTo>
                  <a:pt x="4790926" y="209225"/>
                  <a:pt x="4740358" y="261677"/>
                  <a:pt x="4727787" y="287780"/>
                </a:cubicBezTo>
                <a:cubicBezTo>
                  <a:pt x="4724931" y="293690"/>
                  <a:pt x="4734930" y="289011"/>
                  <a:pt x="4724931" y="299354"/>
                </a:cubicBezTo>
                <a:cubicBezTo>
                  <a:pt x="4679791" y="346880"/>
                  <a:pt x="4593226" y="434792"/>
                  <a:pt x="4579512" y="479364"/>
                </a:cubicBezTo>
                <a:cubicBezTo>
                  <a:pt x="4554657" y="517533"/>
                  <a:pt x="4469806" y="580573"/>
                  <a:pt x="4496090" y="597318"/>
                </a:cubicBezTo>
                <a:cubicBezTo>
                  <a:pt x="4500089" y="580081"/>
                  <a:pt x="4536372" y="549299"/>
                  <a:pt x="4561228" y="523197"/>
                </a:cubicBezTo>
                <a:cubicBezTo>
                  <a:pt x="4571513" y="541419"/>
                  <a:pt x="4592654" y="519749"/>
                  <a:pt x="4614081" y="495863"/>
                </a:cubicBezTo>
                <a:cubicBezTo>
                  <a:pt x="4624938" y="504974"/>
                  <a:pt x="4620367" y="526644"/>
                  <a:pt x="4652079" y="500542"/>
                </a:cubicBezTo>
                <a:cubicBezTo>
                  <a:pt x="4655221" y="487244"/>
                  <a:pt x="4678362" y="458925"/>
                  <a:pt x="4693790" y="441687"/>
                </a:cubicBezTo>
                <a:cubicBezTo>
                  <a:pt x="4714360" y="418786"/>
                  <a:pt x="4734358" y="407458"/>
                  <a:pt x="4752643" y="391206"/>
                </a:cubicBezTo>
                <a:cubicBezTo>
                  <a:pt x="4746358" y="396623"/>
                  <a:pt x="4754928" y="380371"/>
                  <a:pt x="4755785" y="379386"/>
                </a:cubicBezTo>
                <a:cubicBezTo>
                  <a:pt x="4767785" y="363872"/>
                  <a:pt x="4785212" y="358454"/>
                  <a:pt x="4794068" y="358208"/>
                </a:cubicBezTo>
                <a:cubicBezTo>
                  <a:pt x="4771784" y="391698"/>
                  <a:pt x="4728359" y="434053"/>
                  <a:pt x="4742929" y="452030"/>
                </a:cubicBezTo>
                <a:cubicBezTo>
                  <a:pt x="4672649" y="501034"/>
                  <a:pt x="4618367" y="577618"/>
                  <a:pt x="4615510" y="614310"/>
                </a:cubicBezTo>
                <a:cubicBezTo>
                  <a:pt x="4670363" y="572693"/>
                  <a:pt x="4752929" y="478133"/>
                  <a:pt x="4766642" y="437008"/>
                </a:cubicBezTo>
                <a:cubicBezTo>
                  <a:pt x="4793211" y="410167"/>
                  <a:pt x="4820067" y="383572"/>
                  <a:pt x="4846636" y="356977"/>
                </a:cubicBezTo>
                <a:cubicBezTo>
                  <a:pt x="4860635" y="371013"/>
                  <a:pt x="4805496" y="432330"/>
                  <a:pt x="4784069" y="445135"/>
                </a:cubicBezTo>
                <a:cubicBezTo>
                  <a:pt x="4792354" y="450306"/>
                  <a:pt x="4766070" y="470006"/>
                  <a:pt x="4783783" y="471238"/>
                </a:cubicBezTo>
                <a:cubicBezTo>
                  <a:pt x="4805496" y="420510"/>
                  <a:pt x="4916060" y="358947"/>
                  <a:pt x="4884633" y="335799"/>
                </a:cubicBezTo>
                <a:cubicBezTo>
                  <a:pt x="4876063" y="329150"/>
                  <a:pt x="4862064" y="338508"/>
                  <a:pt x="4846636" y="356977"/>
                </a:cubicBezTo>
                <a:cubicBezTo>
                  <a:pt x="4845493" y="324964"/>
                  <a:pt x="4875206" y="331859"/>
                  <a:pt x="4908346" y="294675"/>
                </a:cubicBezTo>
                <a:cubicBezTo>
                  <a:pt x="4917774" y="283840"/>
                  <a:pt x="4925488" y="279407"/>
                  <a:pt x="4932059" y="279653"/>
                </a:cubicBezTo>
                <a:cubicBezTo>
                  <a:pt x="4905489" y="304525"/>
                  <a:pt x="4882919" y="327673"/>
                  <a:pt x="4905203" y="332105"/>
                </a:cubicBezTo>
                <a:cubicBezTo>
                  <a:pt x="4933773" y="297630"/>
                  <a:pt x="4966342" y="261677"/>
                  <a:pt x="4991197" y="228926"/>
                </a:cubicBezTo>
                <a:cubicBezTo>
                  <a:pt x="5029480" y="226709"/>
                  <a:pt x="4940629" y="277684"/>
                  <a:pt x="4978627" y="275467"/>
                </a:cubicBezTo>
                <a:cubicBezTo>
                  <a:pt x="4980055" y="265863"/>
                  <a:pt x="5030337" y="234589"/>
                  <a:pt x="5032052" y="222030"/>
                </a:cubicBezTo>
                <a:cubicBezTo>
                  <a:pt x="5032052" y="221292"/>
                  <a:pt x="5025766" y="219814"/>
                  <a:pt x="5026338" y="219322"/>
                </a:cubicBezTo>
                <a:cubicBezTo>
                  <a:pt x="5038337" y="205039"/>
                  <a:pt x="5072049" y="182630"/>
                  <a:pt x="5064906" y="172041"/>
                </a:cubicBezTo>
                <a:cubicBezTo>
                  <a:pt x="5053193" y="166624"/>
                  <a:pt x="5033194" y="192973"/>
                  <a:pt x="5023766" y="178936"/>
                </a:cubicBezTo>
                <a:cubicBezTo>
                  <a:pt x="5046336" y="159236"/>
                  <a:pt x="5056907" y="144215"/>
                  <a:pt x="5062335" y="131410"/>
                </a:cubicBezTo>
                <a:cubicBezTo>
                  <a:pt x="5072334" y="135104"/>
                  <a:pt x="5080334" y="146431"/>
                  <a:pt x="5094333" y="133626"/>
                </a:cubicBezTo>
                <a:cubicBezTo>
                  <a:pt x="5114046" y="108508"/>
                  <a:pt x="5120045" y="96934"/>
                  <a:pt x="5121474" y="80928"/>
                </a:cubicBezTo>
                <a:cubicBezTo>
                  <a:pt x="5122331" y="72556"/>
                  <a:pt x="5107760" y="87084"/>
                  <a:pt x="5106903" y="87084"/>
                </a:cubicBezTo>
                <a:cubicBezTo>
                  <a:pt x="5098618" y="86099"/>
                  <a:pt x="5110046" y="65414"/>
                  <a:pt x="5121759" y="54825"/>
                </a:cubicBezTo>
                <a:cubicBezTo>
                  <a:pt x="5157757" y="39804"/>
                  <a:pt x="5140330" y="73294"/>
                  <a:pt x="5168328" y="76742"/>
                </a:cubicBezTo>
                <a:cubicBezTo>
                  <a:pt x="5162899" y="89547"/>
                  <a:pt x="5152043" y="104322"/>
                  <a:pt x="5129473" y="124022"/>
                </a:cubicBezTo>
                <a:cubicBezTo>
                  <a:pt x="5130902" y="137074"/>
                  <a:pt x="5140615" y="132641"/>
                  <a:pt x="5120331" y="158990"/>
                </a:cubicBezTo>
                <a:cubicBezTo>
                  <a:pt x="5107760" y="175243"/>
                  <a:pt x="5079191" y="223262"/>
                  <a:pt x="5078334" y="243947"/>
                </a:cubicBezTo>
                <a:cubicBezTo>
                  <a:pt x="5092904" y="229911"/>
                  <a:pt x="5109475" y="208733"/>
                  <a:pt x="5119760" y="211195"/>
                </a:cubicBezTo>
                <a:cubicBezTo>
                  <a:pt x="5080620" y="248133"/>
                  <a:pt x="5087190" y="266110"/>
                  <a:pt x="5042622" y="305510"/>
                </a:cubicBezTo>
                <a:cubicBezTo>
                  <a:pt x="5038051" y="291227"/>
                  <a:pt x="5092333" y="238529"/>
                  <a:pt x="5048907" y="256260"/>
                </a:cubicBezTo>
                <a:cubicBezTo>
                  <a:pt x="5044336" y="281377"/>
                  <a:pt x="5010910" y="306002"/>
                  <a:pt x="4972056" y="350820"/>
                </a:cubicBezTo>
                <a:cubicBezTo>
                  <a:pt x="4953771" y="371752"/>
                  <a:pt x="4938630" y="397608"/>
                  <a:pt x="4921488" y="418540"/>
                </a:cubicBezTo>
                <a:cubicBezTo>
                  <a:pt x="4904632" y="438732"/>
                  <a:pt x="4856921" y="472222"/>
                  <a:pt x="4870634" y="486013"/>
                </a:cubicBezTo>
                <a:cubicBezTo>
                  <a:pt x="4896918" y="467297"/>
                  <a:pt x="4953771" y="398101"/>
                  <a:pt x="5004054" y="352790"/>
                </a:cubicBezTo>
                <a:cubicBezTo>
                  <a:pt x="5008910" y="359193"/>
                  <a:pt x="4986341" y="377416"/>
                  <a:pt x="4974056" y="391206"/>
                </a:cubicBezTo>
                <a:cubicBezTo>
                  <a:pt x="4940058" y="436516"/>
                  <a:pt x="4900347" y="499803"/>
                  <a:pt x="4844065" y="538957"/>
                </a:cubicBezTo>
                <a:cubicBezTo>
                  <a:pt x="4835780" y="579342"/>
                  <a:pt x="4699504" y="689170"/>
                  <a:pt x="4701218" y="733496"/>
                </a:cubicBezTo>
                <a:cubicBezTo>
                  <a:pt x="4723788" y="730295"/>
                  <a:pt x="4762071" y="668732"/>
                  <a:pt x="4783783" y="667993"/>
                </a:cubicBezTo>
                <a:cubicBezTo>
                  <a:pt x="4761785" y="690894"/>
                  <a:pt x="4744929" y="711826"/>
                  <a:pt x="4742072" y="726601"/>
                </a:cubicBezTo>
                <a:cubicBezTo>
                  <a:pt x="4780355" y="687201"/>
                  <a:pt x="4824352" y="648047"/>
                  <a:pt x="4851779" y="608154"/>
                </a:cubicBezTo>
                <a:cubicBezTo>
                  <a:pt x="4854350" y="604460"/>
                  <a:pt x="4846065" y="605937"/>
                  <a:pt x="4854636" y="596580"/>
                </a:cubicBezTo>
                <a:cubicBezTo>
                  <a:pt x="4856921" y="594364"/>
                  <a:pt x="4862064" y="589931"/>
                  <a:pt x="4863492" y="587468"/>
                </a:cubicBezTo>
                <a:cubicBezTo>
                  <a:pt x="4883491" y="557179"/>
                  <a:pt x="4931773" y="508175"/>
                  <a:pt x="4976056" y="457447"/>
                </a:cubicBezTo>
                <a:cubicBezTo>
                  <a:pt x="4986912" y="445381"/>
                  <a:pt x="4984341" y="434792"/>
                  <a:pt x="5014910" y="410413"/>
                </a:cubicBezTo>
                <a:cubicBezTo>
                  <a:pt x="5019195" y="406719"/>
                  <a:pt x="5031480" y="402041"/>
                  <a:pt x="5029195" y="404257"/>
                </a:cubicBezTo>
                <a:cubicBezTo>
                  <a:pt x="5044336" y="389482"/>
                  <a:pt x="5043765" y="373968"/>
                  <a:pt x="5079762" y="362394"/>
                </a:cubicBezTo>
                <a:cubicBezTo>
                  <a:pt x="5087190" y="359932"/>
                  <a:pt x="5093190" y="358700"/>
                  <a:pt x="5100047" y="358947"/>
                </a:cubicBezTo>
                <a:cubicBezTo>
                  <a:pt x="5053193" y="395884"/>
                  <a:pt x="5105761" y="391206"/>
                  <a:pt x="5055193" y="429621"/>
                </a:cubicBezTo>
                <a:cubicBezTo>
                  <a:pt x="5067763" y="433561"/>
                  <a:pt x="5068906" y="440210"/>
                  <a:pt x="5069477" y="449321"/>
                </a:cubicBezTo>
                <a:cubicBezTo>
                  <a:pt x="5069763" y="452769"/>
                  <a:pt x="5056907" y="467544"/>
                  <a:pt x="5057764" y="469760"/>
                </a:cubicBezTo>
                <a:cubicBezTo>
                  <a:pt x="5058335" y="472715"/>
                  <a:pt x="5070049" y="471484"/>
                  <a:pt x="5069192" y="475178"/>
                </a:cubicBezTo>
                <a:cubicBezTo>
                  <a:pt x="5065763" y="490199"/>
                  <a:pt x="5043194" y="497586"/>
                  <a:pt x="5045193" y="516548"/>
                </a:cubicBezTo>
                <a:cubicBezTo>
                  <a:pt x="5045765" y="521965"/>
                  <a:pt x="5044336" y="526890"/>
                  <a:pt x="5048050" y="530830"/>
                </a:cubicBezTo>
                <a:cubicBezTo>
                  <a:pt x="5010625" y="563828"/>
                  <a:pt x="5015196" y="579096"/>
                  <a:pt x="4974056" y="613817"/>
                </a:cubicBezTo>
                <a:cubicBezTo>
                  <a:pt x="4964913" y="651987"/>
                  <a:pt x="4913203" y="699513"/>
                  <a:pt x="4890919" y="731280"/>
                </a:cubicBezTo>
                <a:cubicBezTo>
                  <a:pt x="4910917" y="721429"/>
                  <a:pt x="4926345" y="728078"/>
                  <a:pt x="4946343" y="718474"/>
                </a:cubicBezTo>
                <a:cubicBezTo>
                  <a:pt x="4979484" y="689170"/>
                  <a:pt x="4993769" y="667500"/>
                  <a:pt x="5011482" y="644599"/>
                </a:cubicBezTo>
                <a:cubicBezTo>
                  <a:pt x="5022909" y="648293"/>
                  <a:pt x="5012910" y="661098"/>
                  <a:pt x="5025766" y="664299"/>
                </a:cubicBezTo>
                <a:cubicBezTo>
                  <a:pt x="5044051" y="644353"/>
                  <a:pt x="5058621" y="638196"/>
                  <a:pt x="5069763" y="645830"/>
                </a:cubicBezTo>
                <a:cubicBezTo>
                  <a:pt x="5049479" y="664792"/>
                  <a:pt x="5046336" y="676365"/>
                  <a:pt x="5060621" y="680798"/>
                </a:cubicBezTo>
                <a:cubicBezTo>
                  <a:pt x="5036051" y="711826"/>
                  <a:pt x="5016053" y="740883"/>
                  <a:pt x="4998054" y="769202"/>
                </a:cubicBezTo>
                <a:cubicBezTo>
                  <a:pt x="5033766" y="767971"/>
                  <a:pt x="4997197" y="797275"/>
                  <a:pt x="5015196" y="803431"/>
                </a:cubicBezTo>
                <a:cubicBezTo>
                  <a:pt x="5048907" y="775112"/>
                  <a:pt x="5090047" y="717243"/>
                  <a:pt x="5118331" y="708132"/>
                </a:cubicBezTo>
                <a:cubicBezTo>
                  <a:pt x="5090905" y="733496"/>
                  <a:pt x="5089190" y="739406"/>
                  <a:pt x="5112332" y="731280"/>
                </a:cubicBezTo>
                <a:cubicBezTo>
                  <a:pt x="5083191" y="759106"/>
                  <a:pt x="5098047" y="768464"/>
                  <a:pt x="5061764" y="799245"/>
                </a:cubicBezTo>
                <a:cubicBezTo>
                  <a:pt x="5096333" y="795059"/>
                  <a:pt x="5035194" y="831258"/>
                  <a:pt x="5052622" y="834213"/>
                </a:cubicBezTo>
                <a:cubicBezTo>
                  <a:pt x="5090905" y="808356"/>
                  <a:pt x="5124045" y="774374"/>
                  <a:pt x="5146901" y="747778"/>
                </a:cubicBezTo>
                <a:cubicBezTo>
                  <a:pt x="5166328" y="725616"/>
                  <a:pt x="5160328" y="722168"/>
                  <a:pt x="5191469" y="703207"/>
                </a:cubicBezTo>
                <a:cubicBezTo>
                  <a:pt x="5197754" y="699267"/>
                  <a:pt x="5195754" y="707147"/>
                  <a:pt x="5206039" y="697297"/>
                </a:cubicBezTo>
                <a:cubicBezTo>
                  <a:pt x="5219181" y="684738"/>
                  <a:pt x="5216610" y="676119"/>
                  <a:pt x="5226895" y="667993"/>
                </a:cubicBezTo>
                <a:cubicBezTo>
                  <a:pt x="5232037" y="663807"/>
                  <a:pt x="5243179" y="667254"/>
                  <a:pt x="5247465" y="664299"/>
                </a:cubicBezTo>
                <a:cubicBezTo>
                  <a:pt x="5263178" y="653957"/>
                  <a:pt x="5274034" y="638196"/>
                  <a:pt x="5297461" y="622436"/>
                </a:cubicBezTo>
                <a:cubicBezTo>
                  <a:pt x="5326031" y="625884"/>
                  <a:pt x="5314317" y="646569"/>
                  <a:pt x="5334601" y="653464"/>
                </a:cubicBezTo>
                <a:cubicBezTo>
                  <a:pt x="5361742" y="633518"/>
                  <a:pt x="5390026" y="609385"/>
                  <a:pt x="5420595" y="576141"/>
                </a:cubicBezTo>
                <a:cubicBezTo>
                  <a:pt x="5430023" y="582051"/>
                  <a:pt x="5443737" y="570723"/>
                  <a:pt x="5452593" y="578111"/>
                </a:cubicBezTo>
                <a:cubicBezTo>
                  <a:pt x="5452022" y="591409"/>
                  <a:pt x="5433737" y="600027"/>
                  <a:pt x="5414024" y="625391"/>
                </a:cubicBezTo>
                <a:cubicBezTo>
                  <a:pt x="5396883" y="647554"/>
                  <a:pt x="5434309" y="626130"/>
                  <a:pt x="5431452" y="633518"/>
                </a:cubicBezTo>
                <a:cubicBezTo>
                  <a:pt x="5426595" y="644845"/>
                  <a:pt x="5405454" y="660852"/>
                  <a:pt x="5401740" y="671933"/>
                </a:cubicBezTo>
                <a:cubicBezTo>
                  <a:pt x="5401168" y="672918"/>
                  <a:pt x="5408311" y="673903"/>
                  <a:pt x="5407453" y="674642"/>
                </a:cubicBezTo>
                <a:cubicBezTo>
                  <a:pt x="5396311" y="689170"/>
                  <a:pt x="5373170" y="704684"/>
                  <a:pt x="5363171" y="719213"/>
                </a:cubicBezTo>
                <a:cubicBezTo>
                  <a:pt x="5360028" y="723892"/>
                  <a:pt x="5368313" y="729802"/>
                  <a:pt x="5365742" y="733496"/>
                </a:cubicBezTo>
                <a:cubicBezTo>
                  <a:pt x="5359171" y="744577"/>
                  <a:pt x="5316031" y="780530"/>
                  <a:pt x="5295176" y="804909"/>
                </a:cubicBezTo>
                <a:cubicBezTo>
                  <a:pt x="5275177" y="821654"/>
                  <a:pt x="5268320" y="833228"/>
                  <a:pt x="5280034" y="836922"/>
                </a:cubicBezTo>
                <a:cubicBezTo>
                  <a:pt x="5303747" y="831258"/>
                  <a:pt x="5324317" y="797275"/>
                  <a:pt x="5347743" y="777329"/>
                </a:cubicBezTo>
                <a:cubicBezTo>
                  <a:pt x="5356886" y="769449"/>
                  <a:pt x="5366599" y="765755"/>
                  <a:pt x="5380027" y="753442"/>
                </a:cubicBezTo>
                <a:cubicBezTo>
                  <a:pt x="5397740" y="737190"/>
                  <a:pt x="5411167" y="702714"/>
                  <a:pt x="5430309" y="711579"/>
                </a:cubicBezTo>
                <a:cubicBezTo>
                  <a:pt x="5396597" y="774374"/>
                  <a:pt x="5250607" y="862039"/>
                  <a:pt x="5237751" y="921632"/>
                </a:cubicBezTo>
                <a:cubicBezTo>
                  <a:pt x="5248322" y="914984"/>
                  <a:pt x="5258893" y="908335"/>
                  <a:pt x="5267178" y="909566"/>
                </a:cubicBezTo>
                <a:cubicBezTo>
                  <a:pt x="5246036" y="931975"/>
                  <a:pt x="5225181" y="952906"/>
                  <a:pt x="5208039" y="960294"/>
                </a:cubicBezTo>
                <a:cubicBezTo>
                  <a:pt x="5223181" y="971129"/>
                  <a:pt x="5169185" y="1011022"/>
                  <a:pt x="5178041" y="1024566"/>
                </a:cubicBezTo>
                <a:cubicBezTo>
                  <a:pt x="5160042" y="1042296"/>
                  <a:pt x="5142615" y="1060026"/>
                  <a:pt x="5124902" y="1077756"/>
                </a:cubicBezTo>
                <a:cubicBezTo>
                  <a:pt x="5121759" y="1091300"/>
                  <a:pt x="5112903" y="1107306"/>
                  <a:pt x="5102618" y="1123805"/>
                </a:cubicBezTo>
                <a:cubicBezTo>
                  <a:pt x="5116903" y="1124298"/>
                  <a:pt x="5131187" y="1124790"/>
                  <a:pt x="5145186" y="1125283"/>
                </a:cubicBezTo>
                <a:cubicBezTo>
                  <a:pt x="5154614" y="1115679"/>
                  <a:pt x="5163185" y="1106568"/>
                  <a:pt x="5171185" y="1099673"/>
                </a:cubicBezTo>
                <a:cubicBezTo>
                  <a:pt x="5172042" y="1098934"/>
                  <a:pt x="5181184" y="1105583"/>
                  <a:pt x="5182612" y="1105336"/>
                </a:cubicBezTo>
                <a:cubicBezTo>
                  <a:pt x="5176041" y="1111985"/>
                  <a:pt x="5168899" y="1118880"/>
                  <a:pt x="5162328" y="1125775"/>
                </a:cubicBezTo>
                <a:cubicBezTo>
                  <a:pt x="5167756" y="1125775"/>
                  <a:pt x="5173470" y="1125775"/>
                  <a:pt x="5178898" y="1125775"/>
                </a:cubicBezTo>
                <a:cubicBezTo>
                  <a:pt x="5183755" y="1121835"/>
                  <a:pt x="5188326" y="1120112"/>
                  <a:pt x="5191469" y="1122328"/>
                </a:cubicBezTo>
                <a:cubicBezTo>
                  <a:pt x="5190897" y="1123313"/>
                  <a:pt x="5190040" y="1124544"/>
                  <a:pt x="5189469" y="1125775"/>
                </a:cubicBezTo>
                <a:cubicBezTo>
                  <a:pt x="5193183" y="1125775"/>
                  <a:pt x="5196611" y="1125775"/>
                  <a:pt x="5200325" y="1125775"/>
                </a:cubicBezTo>
                <a:cubicBezTo>
                  <a:pt x="5206611" y="1112231"/>
                  <a:pt x="5204896" y="1101642"/>
                  <a:pt x="5235466" y="1077756"/>
                </a:cubicBezTo>
                <a:cubicBezTo>
                  <a:pt x="5239751" y="1065690"/>
                  <a:pt x="5216896" y="1064951"/>
                  <a:pt x="5244894" y="1043035"/>
                </a:cubicBezTo>
                <a:cubicBezTo>
                  <a:pt x="5252322" y="1036140"/>
                  <a:pt x="5260321" y="1037125"/>
                  <a:pt x="5268320" y="1027767"/>
                </a:cubicBezTo>
                <a:cubicBezTo>
                  <a:pt x="5272320" y="1023334"/>
                  <a:pt x="5274606" y="1013484"/>
                  <a:pt x="5271749" y="1016193"/>
                </a:cubicBezTo>
                <a:cubicBezTo>
                  <a:pt x="5280034" y="1008559"/>
                  <a:pt x="5290890" y="1004373"/>
                  <a:pt x="5303747" y="992307"/>
                </a:cubicBezTo>
                <a:cubicBezTo>
                  <a:pt x="5321745" y="975562"/>
                  <a:pt x="5346601" y="940840"/>
                  <a:pt x="5371742" y="932714"/>
                </a:cubicBezTo>
                <a:cubicBezTo>
                  <a:pt x="5354600" y="946750"/>
                  <a:pt x="5359743" y="951675"/>
                  <a:pt x="5365742" y="956108"/>
                </a:cubicBezTo>
                <a:cubicBezTo>
                  <a:pt x="5345744" y="969405"/>
                  <a:pt x="5348315" y="979502"/>
                  <a:pt x="5344886" y="985412"/>
                </a:cubicBezTo>
                <a:cubicBezTo>
                  <a:pt x="5342601" y="989105"/>
                  <a:pt x="5327459" y="1000433"/>
                  <a:pt x="5326888" y="1003142"/>
                </a:cubicBezTo>
                <a:cubicBezTo>
                  <a:pt x="5326888" y="1004373"/>
                  <a:pt x="5333459" y="1004866"/>
                  <a:pt x="5332602" y="1006097"/>
                </a:cubicBezTo>
                <a:cubicBezTo>
                  <a:pt x="5330602" y="1009791"/>
                  <a:pt x="5315460" y="1020872"/>
                  <a:pt x="5315174" y="1023827"/>
                </a:cubicBezTo>
                <a:cubicBezTo>
                  <a:pt x="5314889" y="1025058"/>
                  <a:pt x="5321745" y="1025058"/>
                  <a:pt x="5321174" y="1026536"/>
                </a:cubicBezTo>
                <a:cubicBezTo>
                  <a:pt x="5318888" y="1030229"/>
                  <a:pt x="5303747" y="1041311"/>
                  <a:pt x="5303461" y="1044266"/>
                </a:cubicBezTo>
                <a:cubicBezTo>
                  <a:pt x="5303175" y="1045497"/>
                  <a:pt x="5310032" y="1045743"/>
                  <a:pt x="5309175" y="1047221"/>
                </a:cubicBezTo>
                <a:cubicBezTo>
                  <a:pt x="5306889" y="1050915"/>
                  <a:pt x="5291747" y="1061996"/>
                  <a:pt x="5291176" y="1064951"/>
                </a:cubicBezTo>
                <a:cubicBezTo>
                  <a:pt x="5291176" y="1066182"/>
                  <a:pt x="5297747" y="1066428"/>
                  <a:pt x="5296890" y="1067660"/>
                </a:cubicBezTo>
                <a:cubicBezTo>
                  <a:pt x="5294890" y="1071354"/>
                  <a:pt x="5279748" y="1082681"/>
                  <a:pt x="5279463" y="1085636"/>
                </a:cubicBezTo>
                <a:cubicBezTo>
                  <a:pt x="5279177" y="1086867"/>
                  <a:pt x="5285748" y="1086867"/>
                  <a:pt x="5285176" y="1088099"/>
                </a:cubicBezTo>
                <a:cubicBezTo>
                  <a:pt x="5282891" y="1091793"/>
                  <a:pt x="5267749" y="1103120"/>
                  <a:pt x="5267178" y="1106075"/>
                </a:cubicBezTo>
                <a:cubicBezTo>
                  <a:pt x="5267178" y="1107060"/>
                  <a:pt x="5273749" y="1107306"/>
                  <a:pt x="5272892" y="1108538"/>
                </a:cubicBezTo>
                <a:cubicBezTo>
                  <a:pt x="5271463" y="1111246"/>
                  <a:pt x="5262892" y="1118142"/>
                  <a:pt x="5258321" y="1122820"/>
                </a:cubicBezTo>
                <a:cubicBezTo>
                  <a:pt x="5272320" y="1121343"/>
                  <a:pt x="5286319" y="1119373"/>
                  <a:pt x="5299461" y="1116910"/>
                </a:cubicBezTo>
                <a:cubicBezTo>
                  <a:pt x="5345744" y="1154094"/>
                  <a:pt x="5436309" y="1184137"/>
                  <a:pt x="5536873" y="1198174"/>
                </a:cubicBezTo>
                <a:cubicBezTo>
                  <a:pt x="5537730" y="1207285"/>
                  <a:pt x="5547158" y="1210732"/>
                  <a:pt x="5544301" y="1222306"/>
                </a:cubicBezTo>
                <a:cubicBezTo>
                  <a:pt x="5596011" y="1207531"/>
                  <a:pt x="5618867" y="1234619"/>
                  <a:pt x="5663435" y="1227477"/>
                </a:cubicBezTo>
                <a:cubicBezTo>
                  <a:pt x="5655722" y="1282145"/>
                  <a:pt x="5583727" y="1268355"/>
                  <a:pt x="5553443" y="1298891"/>
                </a:cubicBezTo>
                <a:cubicBezTo>
                  <a:pt x="5562300" y="1308741"/>
                  <a:pt x="5563157" y="1303323"/>
                  <a:pt x="5555729" y="1318098"/>
                </a:cubicBezTo>
                <a:cubicBezTo>
                  <a:pt x="5629723" y="1300368"/>
                  <a:pt x="5677149" y="1254811"/>
                  <a:pt x="5777141" y="1265154"/>
                </a:cubicBezTo>
                <a:cubicBezTo>
                  <a:pt x="5736859" y="1285347"/>
                  <a:pt x="5679434" y="1286824"/>
                  <a:pt x="5647722" y="1315882"/>
                </a:cubicBezTo>
                <a:cubicBezTo>
                  <a:pt x="5672006" y="1330657"/>
                  <a:pt x="5626009" y="1336075"/>
                  <a:pt x="5612010" y="1355775"/>
                </a:cubicBezTo>
                <a:cubicBezTo>
                  <a:pt x="5653436" y="1347895"/>
                  <a:pt x="5679720" y="1324255"/>
                  <a:pt x="5717146" y="1312188"/>
                </a:cubicBezTo>
                <a:cubicBezTo>
                  <a:pt x="5730288" y="1335582"/>
                  <a:pt x="5763714" y="1308987"/>
                  <a:pt x="5781713" y="1303323"/>
                </a:cubicBezTo>
                <a:cubicBezTo>
                  <a:pt x="5792855" y="1322531"/>
                  <a:pt x="5732288" y="1336813"/>
                  <a:pt x="5714575" y="1359469"/>
                </a:cubicBezTo>
                <a:cubicBezTo>
                  <a:pt x="5729716" y="1384832"/>
                  <a:pt x="5758571" y="1343955"/>
                  <a:pt x="5790283" y="1351588"/>
                </a:cubicBezTo>
                <a:cubicBezTo>
                  <a:pt x="5748286" y="1397638"/>
                  <a:pt x="5680577" y="1415860"/>
                  <a:pt x="5643722" y="1467327"/>
                </a:cubicBezTo>
                <a:cubicBezTo>
                  <a:pt x="5652865" y="1476685"/>
                  <a:pt x="5682862" y="1460924"/>
                  <a:pt x="5687434" y="1447134"/>
                </a:cubicBezTo>
                <a:cubicBezTo>
                  <a:pt x="5691719" y="1451074"/>
                  <a:pt x="5699147" y="1453291"/>
                  <a:pt x="5708861" y="1453783"/>
                </a:cubicBezTo>
                <a:cubicBezTo>
                  <a:pt x="5653722" y="1509436"/>
                  <a:pt x="5594583" y="1561395"/>
                  <a:pt x="5527445" y="1604736"/>
                </a:cubicBezTo>
                <a:cubicBezTo>
                  <a:pt x="5524017" y="1612369"/>
                  <a:pt x="5530302" y="1613847"/>
                  <a:pt x="5536873" y="1614832"/>
                </a:cubicBezTo>
                <a:cubicBezTo>
                  <a:pt x="5512303" y="1612616"/>
                  <a:pt x="5487733" y="1638472"/>
                  <a:pt x="5466592" y="1656448"/>
                </a:cubicBezTo>
                <a:cubicBezTo>
                  <a:pt x="5487162" y="1661866"/>
                  <a:pt x="5488019" y="1645613"/>
                  <a:pt x="5498304" y="1639950"/>
                </a:cubicBezTo>
                <a:cubicBezTo>
                  <a:pt x="5530588" y="1649800"/>
                  <a:pt x="5559728" y="1664082"/>
                  <a:pt x="5599154" y="1653001"/>
                </a:cubicBezTo>
                <a:cubicBezTo>
                  <a:pt x="5612296" y="1660881"/>
                  <a:pt x="5609725" y="1679350"/>
                  <a:pt x="5621153" y="1688215"/>
                </a:cubicBezTo>
                <a:cubicBezTo>
                  <a:pt x="5650008" y="1679350"/>
                  <a:pt x="5677720" y="1699050"/>
                  <a:pt x="5699147" y="1670731"/>
                </a:cubicBezTo>
                <a:cubicBezTo>
                  <a:pt x="5704575" y="1687230"/>
                  <a:pt x="5702575" y="1692648"/>
                  <a:pt x="5730288" y="1687476"/>
                </a:cubicBezTo>
                <a:cubicBezTo>
                  <a:pt x="5726574" y="1709146"/>
                  <a:pt x="5762571" y="1705206"/>
                  <a:pt x="5757714" y="1727615"/>
                </a:cubicBezTo>
                <a:cubicBezTo>
                  <a:pt x="5793140" y="1707423"/>
                  <a:pt x="5822281" y="1725153"/>
                  <a:pt x="5864850" y="1736480"/>
                </a:cubicBezTo>
                <a:cubicBezTo>
                  <a:pt x="5860564" y="1757904"/>
                  <a:pt x="5850565" y="1772926"/>
                  <a:pt x="5838851" y="1786223"/>
                </a:cubicBezTo>
                <a:cubicBezTo>
                  <a:pt x="5864278" y="1804200"/>
                  <a:pt x="5879134" y="1763076"/>
                  <a:pt x="5905704" y="1763568"/>
                </a:cubicBezTo>
                <a:cubicBezTo>
                  <a:pt x="5860850" y="1832026"/>
                  <a:pt x="5821995" y="1907379"/>
                  <a:pt x="5771428" y="1970173"/>
                </a:cubicBezTo>
                <a:cubicBezTo>
                  <a:pt x="5771428" y="1975837"/>
                  <a:pt x="5781141" y="1975098"/>
                  <a:pt x="5787426" y="1976330"/>
                </a:cubicBezTo>
                <a:cubicBezTo>
                  <a:pt x="5830852" y="1911319"/>
                  <a:pt x="5877420" y="1849756"/>
                  <a:pt x="5924274" y="1788686"/>
                </a:cubicBezTo>
                <a:cubicBezTo>
                  <a:pt x="5940273" y="1794103"/>
                  <a:pt x="5914846" y="1799767"/>
                  <a:pt x="5919988" y="1811833"/>
                </a:cubicBezTo>
                <a:cubicBezTo>
                  <a:pt x="5950272" y="1808632"/>
                  <a:pt x="5950843" y="1774403"/>
                  <a:pt x="5988841" y="1779821"/>
                </a:cubicBezTo>
                <a:cubicBezTo>
                  <a:pt x="5978841" y="1811587"/>
                  <a:pt x="5957700" y="1831780"/>
                  <a:pt x="5950272" y="1866501"/>
                </a:cubicBezTo>
                <a:cubicBezTo>
                  <a:pt x="5977699" y="1862561"/>
                  <a:pt x="5974556" y="1825623"/>
                  <a:pt x="6003983" y="1823653"/>
                </a:cubicBezTo>
                <a:cubicBezTo>
                  <a:pt x="5937130" y="1919199"/>
                  <a:pt x="5903990" y="1997754"/>
                  <a:pt x="5837994" y="2080002"/>
                </a:cubicBezTo>
                <a:cubicBezTo>
                  <a:pt x="5849422" y="2114969"/>
                  <a:pt x="5813710" y="2145259"/>
                  <a:pt x="5821138" y="2173331"/>
                </a:cubicBezTo>
                <a:cubicBezTo>
                  <a:pt x="5892848" y="2064488"/>
                  <a:pt x="5954843" y="1945548"/>
                  <a:pt x="6029695" y="1839906"/>
                </a:cubicBezTo>
                <a:cubicBezTo>
                  <a:pt x="6037409" y="1842615"/>
                  <a:pt x="6028267" y="1843846"/>
                  <a:pt x="6027981" y="1849264"/>
                </a:cubicBezTo>
                <a:cubicBezTo>
                  <a:pt x="6027981" y="1854681"/>
                  <a:pt x="6037409" y="1853942"/>
                  <a:pt x="6043979" y="1855174"/>
                </a:cubicBezTo>
                <a:cubicBezTo>
                  <a:pt x="6043693" y="1875366"/>
                  <a:pt x="6034551" y="1885955"/>
                  <a:pt x="6030266" y="1901469"/>
                </a:cubicBezTo>
                <a:cubicBezTo>
                  <a:pt x="6050836" y="1897775"/>
                  <a:pt x="6050265" y="1870934"/>
                  <a:pt x="6075406" y="1871919"/>
                </a:cubicBezTo>
                <a:cubicBezTo>
                  <a:pt x="6030837" y="1993321"/>
                  <a:pt x="5937702" y="2084188"/>
                  <a:pt x="5888848" y="2211993"/>
                </a:cubicBezTo>
                <a:cubicBezTo>
                  <a:pt x="5875420" y="2214456"/>
                  <a:pt x="5873135" y="2228738"/>
                  <a:pt x="5857136" y="2228245"/>
                </a:cubicBezTo>
                <a:cubicBezTo>
                  <a:pt x="5853707" y="2241543"/>
                  <a:pt x="5874849" y="2238834"/>
                  <a:pt x="5863707" y="2257303"/>
                </a:cubicBezTo>
                <a:cubicBezTo>
                  <a:pt x="5855993" y="2256564"/>
                  <a:pt x="5848565" y="2256072"/>
                  <a:pt x="5840851" y="2255333"/>
                </a:cubicBezTo>
                <a:cubicBezTo>
                  <a:pt x="5817139" y="2306061"/>
                  <a:pt x="5785427" y="2347678"/>
                  <a:pt x="5763428" y="2400376"/>
                </a:cubicBezTo>
                <a:cubicBezTo>
                  <a:pt x="5748001" y="2389294"/>
                  <a:pt x="5746858" y="2392988"/>
                  <a:pt x="5726574" y="2383384"/>
                </a:cubicBezTo>
                <a:cubicBezTo>
                  <a:pt x="5710003" y="2387817"/>
                  <a:pt x="5735716" y="2398898"/>
                  <a:pt x="5740001" y="2403331"/>
                </a:cubicBezTo>
                <a:cubicBezTo>
                  <a:pt x="5738287" y="2426725"/>
                  <a:pt x="5722574" y="2404562"/>
                  <a:pt x="5714860" y="2415643"/>
                </a:cubicBezTo>
                <a:cubicBezTo>
                  <a:pt x="5708861" y="2398406"/>
                  <a:pt x="5719146" y="2384123"/>
                  <a:pt x="5724859" y="2359498"/>
                </a:cubicBezTo>
                <a:cubicBezTo>
                  <a:pt x="5742858" y="2357528"/>
                  <a:pt x="5733430" y="2373288"/>
                  <a:pt x="5751429" y="2371318"/>
                </a:cubicBezTo>
                <a:cubicBezTo>
                  <a:pt x="5756857" y="2369594"/>
                  <a:pt x="5762285" y="2367870"/>
                  <a:pt x="5764285" y="2362699"/>
                </a:cubicBezTo>
                <a:cubicBezTo>
                  <a:pt x="5760571" y="2354080"/>
                  <a:pt x="5748572" y="2350879"/>
                  <a:pt x="5732288" y="2350633"/>
                </a:cubicBezTo>
                <a:cubicBezTo>
                  <a:pt x="5758286" y="2325022"/>
                  <a:pt x="5749715" y="2286361"/>
                  <a:pt x="5789998" y="2284391"/>
                </a:cubicBezTo>
                <a:cubicBezTo>
                  <a:pt x="5759714" y="2270847"/>
                  <a:pt x="5790569" y="2258781"/>
                  <a:pt x="5791712" y="2241790"/>
                </a:cubicBezTo>
                <a:cubicBezTo>
                  <a:pt x="5798283" y="2248438"/>
                  <a:pt x="5800283" y="2256811"/>
                  <a:pt x="5813425" y="2248438"/>
                </a:cubicBezTo>
                <a:cubicBezTo>
                  <a:pt x="5789426" y="2231693"/>
                  <a:pt x="5809139" y="2212978"/>
                  <a:pt x="5824567" y="2187614"/>
                </a:cubicBezTo>
                <a:cubicBezTo>
                  <a:pt x="5780284" y="2177271"/>
                  <a:pt x="5763428" y="2234894"/>
                  <a:pt x="5755429" y="2253117"/>
                </a:cubicBezTo>
                <a:cubicBezTo>
                  <a:pt x="5738287" y="2292517"/>
                  <a:pt x="5678577" y="2341275"/>
                  <a:pt x="5686005" y="2384862"/>
                </a:cubicBezTo>
                <a:cubicBezTo>
                  <a:pt x="5628581" y="2446178"/>
                  <a:pt x="5610582" y="2531874"/>
                  <a:pt x="5570870" y="2612153"/>
                </a:cubicBezTo>
                <a:cubicBezTo>
                  <a:pt x="5474877" y="2805706"/>
                  <a:pt x="5400597" y="3032012"/>
                  <a:pt x="5349743" y="3209560"/>
                </a:cubicBezTo>
                <a:cubicBezTo>
                  <a:pt x="5353743" y="3230737"/>
                  <a:pt x="5372599" y="3216455"/>
                  <a:pt x="5392312" y="3227536"/>
                </a:cubicBezTo>
                <a:cubicBezTo>
                  <a:pt x="5398883" y="3208575"/>
                  <a:pt x="5434594" y="3220641"/>
                  <a:pt x="5442594" y="3203157"/>
                </a:cubicBezTo>
                <a:cubicBezTo>
                  <a:pt x="5439737" y="3193553"/>
                  <a:pt x="5422310" y="3214238"/>
                  <a:pt x="5402311" y="3204635"/>
                </a:cubicBezTo>
                <a:cubicBezTo>
                  <a:pt x="5414310" y="3195277"/>
                  <a:pt x="5419453" y="3178778"/>
                  <a:pt x="5436023" y="3174099"/>
                </a:cubicBezTo>
                <a:cubicBezTo>
                  <a:pt x="5432595" y="3166712"/>
                  <a:pt x="5423738" y="3163264"/>
                  <a:pt x="5409453" y="3162525"/>
                </a:cubicBezTo>
                <a:cubicBezTo>
                  <a:pt x="5400882" y="3164003"/>
                  <a:pt x="5410882" y="3168682"/>
                  <a:pt x="5407168" y="3176562"/>
                </a:cubicBezTo>
                <a:cubicBezTo>
                  <a:pt x="5386883" y="3153414"/>
                  <a:pt x="5418310" y="3129528"/>
                  <a:pt x="5417167" y="3087419"/>
                </a:cubicBezTo>
                <a:cubicBezTo>
                  <a:pt x="5435451" y="3089389"/>
                  <a:pt x="5416310" y="3115491"/>
                  <a:pt x="5441165" y="3113029"/>
                </a:cubicBezTo>
                <a:cubicBezTo>
                  <a:pt x="5437451" y="3121894"/>
                  <a:pt x="5415453" y="3111305"/>
                  <a:pt x="5421167" y="3130266"/>
                </a:cubicBezTo>
                <a:cubicBezTo>
                  <a:pt x="5466592" y="3136177"/>
                  <a:pt x="5457736" y="3072643"/>
                  <a:pt x="5463449" y="3053190"/>
                </a:cubicBezTo>
                <a:cubicBezTo>
                  <a:pt x="5452307" y="3054421"/>
                  <a:pt x="5456021" y="3071166"/>
                  <a:pt x="5438594" y="3065502"/>
                </a:cubicBezTo>
                <a:cubicBezTo>
                  <a:pt x="5436880" y="3052697"/>
                  <a:pt x="5451736" y="3057376"/>
                  <a:pt x="5458021" y="3052943"/>
                </a:cubicBezTo>
                <a:cubicBezTo>
                  <a:pt x="5460593" y="3047280"/>
                  <a:pt x="5444308" y="3035459"/>
                  <a:pt x="5441737" y="3046787"/>
                </a:cubicBezTo>
                <a:cubicBezTo>
                  <a:pt x="5430023" y="3042847"/>
                  <a:pt x="5441737" y="3017729"/>
                  <a:pt x="5447736" y="3014282"/>
                </a:cubicBezTo>
                <a:cubicBezTo>
                  <a:pt x="5459735" y="3024132"/>
                  <a:pt x="5454593" y="3045310"/>
                  <a:pt x="5469163" y="3053682"/>
                </a:cubicBezTo>
                <a:cubicBezTo>
                  <a:pt x="5478020" y="3039892"/>
                  <a:pt x="5476020" y="3031766"/>
                  <a:pt x="5497447" y="3022901"/>
                </a:cubicBezTo>
                <a:cubicBezTo>
                  <a:pt x="5512875" y="3031027"/>
                  <a:pt x="5486876" y="3040384"/>
                  <a:pt x="5491733" y="3055406"/>
                </a:cubicBezTo>
                <a:cubicBezTo>
                  <a:pt x="5486019" y="3054913"/>
                  <a:pt x="5480591" y="3054667"/>
                  <a:pt x="5474877" y="3054421"/>
                </a:cubicBezTo>
                <a:cubicBezTo>
                  <a:pt x="5473449" y="3066241"/>
                  <a:pt x="5471449" y="3078307"/>
                  <a:pt x="5487448" y="3078800"/>
                </a:cubicBezTo>
                <a:cubicBezTo>
                  <a:pt x="5453736" y="3124603"/>
                  <a:pt x="5465449" y="3173361"/>
                  <a:pt x="5440594" y="3212515"/>
                </a:cubicBezTo>
                <a:cubicBezTo>
                  <a:pt x="5457164" y="3260534"/>
                  <a:pt x="5416310" y="3307568"/>
                  <a:pt x="5430880" y="3363221"/>
                </a:cubicBezTo>
                <a:cubicBezTo>
                  <a:pt x="5400597" y="3355341"/>
                  <a:pt x="5395454" y="3377011"/>
                  <a:pt x="5373742" y="3363221"/>
                </a:cubicBezTo>
                <a:cubicBezTo>
                  <a:pt x="5366314" y="3379720"/>
                  <a:pt x="5414310" y="3377996"/>
                  <a:pt x="5413167" y="3366422"/>
                </a:cubicBezTo>
                <a:cubicBezTo>
                  <a:pt x="5437166" y="3393756"/>
                  <a:pt x="5417167" y="3443499"/>
                  <a:pt x="5412025" y="3470587"/>
                </a:cubicBezTo>
                <a:cubicBezTo>
                  <a:pt x="5430595" y="3465908"/>
                  <a:pt x="5427738" y="3473049"/>
                  <a:pt x="5451450" y="3473788"/>
                </a:cubicBezTo>
                <a:cubicBezTo>
                  <a:pt x="5446308" y="3477482"/>
                  <a:pt x="5443451" y="3483884"/>
                  <a:pt x="5442594" y="3492011"/>
                </a:cubicBezTo>
                <a:cubicBezTo>
                  <a:pt x="5431166" y="3489794"/>
                  <a:pt x="5429166" y="3481422"/>
                  <a:pt x="5422310" y="3476251"/>
                </a:cubicBezTo>
                <a:cubicBezTo>
                  <a:pt x="5406311" y="3491272"/>
                  <a:pt x="5400311" y="3509002"/>
                  <a:pt x="5420595" y="3518606"/>
                </a:cubicBezTo>
                <a:cubicBezTo>
                  <a:pt x="5395169" y="3533627"/>
                  <a:pt x="5401168" y="3492749"/>
                  <a:pt x="5379455" y="3491518"/>
                </a:cubicBezTo>
                <a:cubicBezTo>
                  <a:pt x="5396883" y="3514173"/>
                  <a:pt x="5352886" y="3511711"/>
                  <a:pt x="5389740" y="3530426"/>
                </a:cubicBezTo>
                <a:cubicBezTo>
                  <a:pt x="5375741" y="3540769"/>
                  <a:pt x="5380027" y="3539537"/>
                  <a:pt x="5379170" y="3557760"/>
                </a:cubicBezTo>
                <a:cubicBezTo>
                  <a:pt x="5367456" y="3558499"/>
                  <a:pt x="5361742" y="3555544"/>
                  <a:pt x="5364028" y="3547171"/>
                </a:cubicBezTo>
                <a:cubicBezTo>
                  <a:pt x="5344886" y="3555051"/>
                  <a:pt x="5373456" y="3579430"/>
                  <a:pt x="5337173" y="3568595"/>
                </a:cubicBezTo>
                <a:cubicBezTo>
                  <a:pt x="5335744" y="3575490"/>
                  <a:pt x="5358314" y="3585586"/>
                  <a:pt x="5334601" y="3582631"/>
                </a:cubicBezTo>
                <a:cubicBezTo>
                  <a:pt x="5346886" y="3607503"/>
                  <a:pt x="5359457" y="3607010"/>
                  <a:pt x="5358314" y="3641486"/>
                </a:cubicBezTo>
                <a:cubicBezTo>
                  <a:pt x="5382598" y="3642717"/>
                  <a:pt x="5354600" y="3619815"/>
                  <a:pt x="5374884" y="3614398"/>
                </a:cubicBezTo>
                <a:cubicBezTo>
                  <a:pt x="5394883" y="3618338"/>
                  <a:pt x="5361457" y="3629173"/>
                  <a:pt x="5387455" y="3639023"/>
                </a:cubicBezTo>
                <a:cubicBezTo>
                  <a:pt x="5358885" y="3641486"/>
                  <a:pt x="5375170" y="3658477"/>
                  <a:pt x="5349458" y="3659462"/>
                </a:cubicBezTo>
                <a:cubicBezTo>
                  <a:pt x="5368599" y="3676946"/>
                  <a:pt x="5373170" y="3660693"/>
                  <a:pt x="5400311" y="3663895"/>
                </a:cubicBezTo>
                <a:cubicBezTo>
                  <a:pt x="5400311" y="3678670"/>
                  <a:pt x="5385741" y="3677685"/>
                  <a:pt x="5369742" y="3675468"/>
                </a:cubicBezTo>
                <a:cubicBezTo>
                  <a:pt x="5366885" y="3706250"/>
                  <a:pt x="5379455" y="3704034"/>
                  <a:pt x="5354886" y="3726443"/>
                </a:cubicBezTo>
                <a:cubicBezTo>
                  <a:pt x="5369742" y="3725704"/>
                  <a:pt x="5373742" y="3713145"/>
                  <a:pt x="5381455" y="3705019"/>
                </a:cubicBezTo>
                <a:cubicBezTo>
                  <a:pt x="5396026" y="3705265"/>
                  <a:pt x="5393169" y="3716346"/>
                  <a:pt x="5401454" y="3720532"/>
                </a:cubicBezTo>
                <a:cubicBezTo>
                  <a:pt x="5402025" y="3728659"/>
                  <a:pt x="5395740" y="3729151"/>
                  <a:pt x="5388598" y="3729151"/>
                </a:cubicBezTo>
                <a:cubicBezTo>
                  <a:pt x="5399454" y="3734569"/>
                  <a:pt x="5418310" y="3730629"/>
                  <a:pt x="5432023" y="3742203"/>
                </a:cubicBezTo>
                <a:cubicBezTo>
                  <a:pt x="5417738" y="3728166"/>
                  <a:pt x="5434880" y="3721025"/>
                  <a:pt x="5431452" y="3713637"/>
                </a:cubicBezTo>
                <a:cubicBezTo>
                  <a:pt x="5463449" y="3702556"/>
                  <a:pt x="5469449" y="3743926"/>
                  <a:pt x="5512875" y="3739248"/>
                </a:cubicBezTo>
                <a:cubicBezTo>
                  <a:pt x="5512017" y="3746635"/>
                  <a:pt x="5506875" y="3756732"/>
                  <a:pt x="5515160" y="3758455"/>
                </a:cubicBezTo>
                <a:cubicBezTo>
                  <a:pt x="5509446" y="3766335"/>
                  <a:pt x="5504875" y="3758209"/>
                  <a:pt x="5498304" y="3756978"/>
                </a:cubicBezTo>
                <a:cubicBezTo>
                  <a:pt x="5488876" y="3770275"/>
                  <a:pt x="5518588" y="3778894"/>
                  <a:pt x="5524874" y="3768552"/>
                </a:cubicBezTo>
                <a:cubicBezTo>
                  <a:pt x="5528588" y="3779140"/>
                  <a:pt x="5550872" y="3788498"/>
                  <a:pt x="5536873" y="3798102"/>
                </a:cubicBezTo>
                <a:cubicBezTo>
                  <a:pt x="5558014" y="3798102"/>
                  <a:pt x="5566299" y="3804012"/>
                  <a:pt x="5592297" y="3807459"/>
                </a:cubicBezTo>
                <a:cubicBezTo>
                  <a:pt x="5590012" y="3812384"/>
                  <a:pt x="5580870" y="3809676"/>
                  <a:pt x="5579727" y="3815586"/>
                </a:cubicBezTo>
                <a:cubicBezTo>
                  <a:pt x="5584584" y="3836763"/>
                  <a:pt x="5620010" y="3821742"/>
                  <a:pt x="5640580" y="3825682"/>
                </a:cubicBezTo>
                <a:cubicBezTo>
                  <a:pt x="5627724" y="3832331"/>
                  <a:pt x="5609439" y="3832823"/>
                  <a:pt x="5597726" y="3840950"/>
                </a:cubicBezTo>
                <a:cubicBezTo>
                  <a:pt x="5605725" y="3858434"/>
                  <a:pt x="5622010" y="3866314"/>
                  <a:pt x="5645151" y="3863605"/>
                </a:cubicBezTo>
                <a:cubicBezTo>
                  <a:pt x="5629438" y="3831592"/>
                  <a:pt x="5654007" y="3847352"/>
                  <a:pt x="5642294" y="3816078"/>
                </a:cubicBezTo>
                <a:cubicBezTo>
                  <a:pt x="5658864" y="3817556"/>
                  <a:pt x="5668578" y="3799579"/>
                  <a:pt x="5677720" y="3809676"/>
                </a:cubicBezTo>
                <a:cubicBezTo>
                  <a:pt x="5682291" y="3825436"/>
                  <a:pt x="5659150" y="3811646"/>
                  <a:pt x="5663435" y="3827160"/>
                </a:cubicBezTo>
                <a:cubicBezTo>
                  <a:pt x="5680577" y="3828637"/>
                  <a:pt x="5686291" y="3843412"/>
                  <a:pt x="5704290" y="3854494"/>
                </a:cubicBezTo>
                <a:cubicBezTo>
                  <a:pt x="5697719" y="3862127"/>
                  <a:pt x="5682291" y="3864836"/>
                  <a:pt x="5675149" y="3856710"/>
                </a:cubicBezTo>
                <a:cubicBezTo>
                  <a:pt x="5685719" y="3874686"/>
                  <a:pt x="5716289" y="3879611"/>
                  <a:pt x="5718574" y="3903005"/>
                </a:cubicBezTo>
                <a:cubicBezTo>
                  <a:pt x="5726859" y="3897341"/>
                  <a:pt x="5746287" y="3898573"/>
                  <a:pt x="5752572" y="3905714"/>
                </a:cubicBezTo>
                <a:cubicBezTo>
                  <a:pt x="5745144" y="3910639"/>
                  <a:pt x="5734859" y="3912855"/>
                  <a:pt x="5736859" y="3928123"/>
                </a:cubicBezTo>
                <a:cubicBezTo>
                  <a:pt x="5772285" y="3926399"/>
                  <a:pt x="5757714" y="3903498"/>
                  <a:pt x="5806282" y="3924183"/>
                </a:cubicBezTo>
                <a:cubicBezTo>
                  <a:pt x="5807996" y="3924922"/>
                  <a:pt x="5807139" y="3937480"/>
                  <a:pt x="5809425" y="3938712"/>
                </a:cubicBezTo>
                <a:cubicBezTo>
                  <a:pt x="5827424" y="3949301"/>
                  <a:pt x="5857421" y="3943144"/>
                  <a:pt x="5870849" y="3948562"/>
                </a:cubicBezTo>
                <a:cubicBezTo>
                  <a:pt x="5876277" y="3950532"/>
                  <a:pt x="5876277" y="3965799"/>
                  <a:pt x="5884277" y="3968508"/>
                </a:cubicBezTo>
                <a:cubicBezTo>
                  <a:pt x="5899704" y="3973680"/>
                  <a:pt x="5940273" y="3976142"/>
                  <a:pt x="5945701" y="3978358"/>
                </a:cubicBezTo>
                <a:cubicBezTo>
                  <a:pt x="5991983" y="3997812"/>
                  <a:pt x="6007125" y="4048540"/>
                  <a:pt x="6046837" y="4052973"/>
                </a:cubicBezTo>
                <a:cubicBezTo>
                  <a:pt x="5990555" y="4071934"/>
                  <a:pt x="5915417" y="4024407"/>
                  <a:pt x="5849136" y="4036720"/>
                </a:cubicBezTo>
                <a:cubicBezTo>
                  <a:pt x="5849993" y="4092127"/>
                  <a:pt x="5886277" y="4145317"/>
                  <a:pt x="5908275" y="4188411"/>
                </a:cubicBezTo>
                <a:cubicBezTo>
                  <a:pt x="5930845" y="4232983"/>
                  <a:pt x="5959129" y="4280017"/>
                  <a:pt x="6022838" y="4316216"/>
                </a:cubicBezTo>
                <a:cubicBezTo>
                  <a:pt x="6039694" y="4353400"/>
                  <a:pt x="6076834" y="4377533"/>
                  <a:pt x="6097404" y="4412254"/>
                </a:cubicBezTo>
                <a:cubicBezTo>
                  <a:pt x="6060549" y="4406591"/>
                  <a:pt x="6020267" y="4386152"/>
                  <a:pt x="5998840" y="4385167"/>
                </a:cubicBezTo>
                <a:cubicBezTo>
                  <a:pt x="6004553" y="4377287"/>
                  <a:pt x="6009411" y="4385413"/>
                  <a:pt x="6015981" y="4386644"/>
                </a:cubicBezTo>
                <a:cubicBezTo>
                  <a:pt x="6004268" y="4362512"/>
                  <a:pt x="5994840" y="4337148"/>
                  <a:pt x="5957414" y="4329760"/>
                </a:cubicBezTo>
                <a:cubicBezTo>
                  <a:pt x="5967699" y="4335424"/>
                  <a:pt x="5967127" y="4347983"/>
                  <a:pt x="5975699" y="4354878"/>
                </a:cubicBezTo>
                <a:cubicBezTo>
                  <a:pt x="5933416" y="4346505"/>
                  <a:pt x="5875135" y="4313015"/>
                  <a:pt x="5838851" y="4286912"/>
                </a:cubicBezTo>
                <a:cubicBezTo>
                  <a:pt x="5833709" y="4300210"/>
                  <a:pt x="5867706" y="4323357"/>
                  <a:pt x="5894562" y="4329514"/>
                </a:cubicBezTo>
                <a:cubicBezTo>
                  <a:pt x="5907132" y="4378025"/>
                  <a:pt x="6023124" y="4416194"/>
                  <a:pt x="6023409" y="4472586"/>
                </a:cubicBezTo>
                <a:cubicBezTo>
                  <a:pt x="5997125" y="4441558"/>
                  <a:pt x="5959414" y="4417672"/>
                  <a:pt x="5897133" y="4410038"/>
                </a:cubicBezTo>
                <a:cubicBezTo>
                  <a:pt x="5902847" y="4440820"/>
                  <a:pt x="5937130" y="4453132"/>
                  <a:pt x="5967127" y="4467907"/>
                </a:cubicBezTo>
                <a:cubicBezTo>
                  <a:pt x="5945415" y="4497950"/>
                  <a:pt x="5917132" y="4474556"/>
                  <a:pt x="5891990" y="4471355"/>
                </a:cubicBezTo>
                <a:cubicBezTo>
                  <a:pt x="5790855" y="4458550"/>
                  <a:pt x="5675434" y="4455841"/>
                  <a:pt x="5575156" y="4450177"/>
                </a:cubicBezTo>
                <a:cubicBezTo>
                  <a:pt x="5506589" y="4446237"/>
                  <a:pt x="5431737" y="4443282"/>
                  <a:pt x="5378884" y="4457565"/>
                </a:cubicBezTo>
                <a:cubicBezTo>
                  <a:pt x="5326888" y="4471847"/>
                  <a:pt x="5285176" y="4523807"/>
                  <a:pt x="5222038" y="4501644"/>
                </a:cubicBezTo>
                <a:cubicBezTo>
                  <a:pt x="5216610" y="4501398"/>
                  <a:pt x="5216610" y="4506815"/>
                  <a:pt x="5214610" y="4510509"/>
                </a:cubicBezTo>
                <a:cubicBezTo>
                  <a:pt x="5156614" y="4505338"/>
                  <a:pt x="5109760" y="4487361"/>
                  <a:pt x="5055764" y="4502383"/>
                </a:cubicBezTo>
                <a:cubicBezTo>
                  <a:pt x="5055478" y="4480713"/>
                  <a:pt x="5010053" y="4494749"/>
                  <a:pt x="4994340" y="4492533"/>
                </a:cubicBezTo>
                <a:cubicBezTo>
                  <a:pt x="5016624" y="4479974"/>
                  <a:pt x="5006625" y="4483914"/>
                  <a:pt x="5006053" y="4460274"/>
                </a:cubicBezTo>
                <a:cubicBezTo>
                  <a:pt x="4989197" y="4455349"/>
                  <a:pt x="4987769" y="4466922"/>
                  <a:pt x="4971199" y="4461997"/>
                </a:cubicBezTo>
                <a:cubicBezTo>
                  <a:pt x="5014910" y="4442543"/>
                  <a:pt x="4954057" y="4461505"/>
                  <a:pt x="4957771" y="4442051"/>
                </a:cubicBezTo>
                <a:cubicBezTo>
                  <a:pt x="4928345" y="4454610"/>
                  <a:pt x="4911203" y="4447222"/>
                  <a:pt x="4870349" y="4449192"/>
                </a:cubicBezTo>
                <a:cubicBezTo>
                  <a:pt x="4870634" y="4458796"/>
                  <a:pt x="4854350" y="4454364"/>
                  <a:pt x="4844636" y="4465937"/>
                </a:cubicBezTo>
                <a:cubicBezTo>
                  <a:pt x="4848065" y="4470616"/>
                  <a:pt x="4853493" y="4473817"/>
                  <a:pt x="4859778" y="4476772"/>
                </a:cubicBezTo>
                <a:cubicBezTo>
                  <a:pt x="4878062" y="4479481"/>
                  <a:pt x="4878634" y="4463475"/>
                  <a:pt x="4891490" y="4460520"/>
                </a:cubicBezTo>
                <a:cubicBezTo>
                  <a:pt x="4906632" y="4460274"/>
                  <a:pt x="4873206" y="4477265"/>
                  <a:pt x="4900061" y="4475295"/>
                </a:cubicBezTo>
                <a:cubicBezTo>
                  <a:pt x="4886633" y="4489331"/>
                  <a:pt x="4878062" y="4476280"/>
                  <a:pt x="4858064" y="4486130"/>
                </a:cubicBezTo>
                <a:cubicBezTo>
                  <a:pt x="4860349" y="4500166"/>
                  <a:pt x="4876634" y="4484899"/>
                  <a:pt x="4886348" y="4488346"/>
                </a:cubicBezTo>
                <a:cubicBezTo>
                  <a:pt x="4880062" y="4493271"/>
                  <a:pt x="4888347" y="4507554"/>
                  <a:pt x="4903775" y="4518389"/>
                </a:cubicBezTo>
                <a:cubicBezTo>
                  <a:pt x="4869777" y="4506323"/>
                  <a:pt x="4829209" y="4521837"/>
                  <a:pt x="4794926" y="4518882"/>
                </a:cubicBezTo>
                <a:cubicBezTo>
                  <a:pt x="4789212" y="4499674"/>
                  <a:pt x="4819495" y="4519128"/>
                  <a:pt x="4820067" y="4506569"/>
                </a:cubicBezTo>
                <a:cubicBezTo>
                  <a:pt x="4817495" y="4492533"/>
                  <a:pt x="4801496" y="4508046"/>
                  <a:pt x="4792069" y="4504353"/>
                </a:cubicBezTo>
                <a:cubicBezTo>
                  <a:pt x="4802925" y="4495980"/>
                  <a:pt x="4792354" y="4498196"/>
                  <a:pt x="4795211" y="4485638"/>
                </a:cubicBezTo>
                <a:cubicBezTo>
                  <a:pt x="4762356" y="4503121"/>
                  <a:pt x="4754357" y="4469139"/>
                  <a:pt x="4723216" y="4470370"/>
                </a:cubicBezTo>
                <a:cubicBezTo>
                  <a:pt x="4704075" y="4499428"/>
                  <a:pt x="4649793" y="4486623"/>
                  <a:pt x="4633508" y="4491301"/>
                </a:cubicBezTo>
                <a:cubicBezTo>
                  <a:pt x="4614938" y="4470370"/>
                  <a:pt x="4566656" y="4468892"/>
                  <a:pt x="4562942" y="4438111"/>
                </a:cubicBezTo>
                <a:cubicBezTo>
                  <a:pt x="4418952" y="4391569"/>
                  <a:pt x="4397525" y="4266473"/>
                  <a:pt x="4302103" y="4199000"/>
                </a:cubicBezTo>
                <a:cubicBezTo>
                  <a:pt x="4320388" y="4185949"/>
                  <a:pt x="4305246" y="4169696"/>
                  <a:pt x="4278105" y="4173390"/>
                </a:cubicBezTo>
                <a:cubicBezTo>
                  <a:pt x="4300961" y="4131773"/>
                  <a:pt x="4242108" y="4086955"/>
                  <a:pt x="4244965" y="4038198"/>
                </a:cubicBezTo>
                <a:cubicBezTo>
                  <a:pt x="4230109" y="4036966"/>
                  <a:pt x="4214967" y="4035489"/>
                  <a:pt x="4199825" y="4034258"/>
                </a:cubicBezTo>
                <a:cubicBezTo>
                  <a:pt x="4208681" y="4020221"/>
                  <a:pt x="4204682" y="4022191"/>
                  <a:pt x="4198396" y="4010617"/>
                </a:cubicBezTo>
                <a:cubicBezTo>
                  <a:pt x="4175255" y="4010125"/>
                  <a:pt x="4162399" y="4020467"/>
                  <a:pt x="4144114" y="4025146"/>
                </a:cubicBezTo>
                <a:cubicBezTo>
                  <a:pt x="4168113" y="4038690"/>
                  <a:pt x="4188397" y="4040906"/>
                  <a:pt x="4215252" y="4045093"/>
                </a:cubicBezTo>
                <a:cubicBezTo>
                  <a:pt x="4214967" y="4053219"/>
                  <a:pt x="4203253" y="4056420"/>
                  <a:pt x="4212681" y="4059129"/>
                </a:cubicBezTo>
                <a:cubicBezTo>
                  <a:pt x="4202968" y="4065778"/>
                  <a:pt x="4188683" y="4067255"/>
                  <a:pt x="4171255" y="4065285"/>
                </a:cubicBezTo>
                <a:cubicBezTo>
                  <a:pt x="4177826" y="4059375"/>
                  <a:pt x="4191254" y="4060606"/>
                  <a:pt x="4196397" y="4052973"/>
                </a:cubicBezTo>
                <a:cubicBezTo>
                  <a:pt x="4166684" y="4070210"/>
                  <a:pt x="4145829" y="4012341"/>
                  <a:pt x="4110117" y="4022191"/>
                </a:cubicBezTo>
                <a:cubicBezTo>
                  <a:pt x="4089261" y="3993626"/>
                  <a:pt x="4039836" y="3936742"/>
                  <a:pt x="3989840" y="3927138"/>
                </a:cubicBezTo>
                <a:cubicBezTo>
                  <a:pt x="3979555" y="3923198"/>
                  <a:pt x="3997268" y="3920489"/>
                  <a:pt x="3995554" y="3927877"/>
                </a:cubicBezTo>
                <a:cubicBezTo>
                  <a:pt x="4010124" y="3924675"/>
                  <a:pt x="3981269" y="3893401"/>
                  <a:pt x="3970413" y="3906699"/>
                </a:cubicBezTo>
                <a:cubicBezTo>
                  <a:pt x="3982126" y="3890200"/>
                  <a:pt x="3927273" y="3868530"/>
                  <a:pt x="3953271" y="3843658"/>
                </a:cubicBezTo>
                <a:cubicBezTo>
                  <a:pt x="3955842" y="3833562"/>
                  <a:pt x="3933558" y="3839965"/>
                  <a:pt x="3925844" y="3836763"/>
                </a:cubicBezTo>
                <a:cubicBezTo>
                  <a:pt x="3930987" y="3832823"/>
                  <a:pt x="3933844" y="3826667"/>
                  <a:pt x="3934701" y="3818541"/>
                </a:cubicBezTo>
                <a:cubicBezTo>
                  <a:pt x="3947843" y="3824943"/>
                  <a:pt x="3950128" y="3838733"/>
                  <a:pt x="3970984" y="3840457"/>
                </a:cubicBezTo>
                <a:cubicBezTo>
                  <a:pt x="3960128" y="3880596"/>
                  <a:pt x="4028980" y="3919750"/>
                  <a:pt x="4075262" y="3929354"/>
                </a:cubicBezTo>
                <a:cubicBezTo>
                  <a:pt x="4080405" y="3909654"/>
                  <a:pt x="4058692" y="3907191"/>
                  <a:pt x="4039836" y="3902759"/>
                </a:cubicBezTo>
                <a:cubicBezTo>
                  <a:pt x="4013838" y="3838733"/>
                  <a:pt x="3954699" y="3795886"/>
                  <a:pt x="3907846" y="3745158"/>
                </a:cubicBezTo>
                <a:cubicBezTo>
                  <a:pt x="3918131" y="3723241"/>
                  <a:pt x="3903560" y="3700340"/>
                  <a:pt x="3877276" y="3690736"/>
                </a:cubicBezTo>
                <a:cubicBezTo>
                  <a:pt x="3878705" y="3663648"/>
                  <a:pt x="3872420" y="3641732"/>
                  <a:pt x="3841565" y="3635822"/>
                </a:cubicBezTo>
                <a:cubicBezTo>
                  <a:pt x="3846421" y="3564901"/>
                  <a:pt x="3762999" y="3493981"/>
                  <a:pt x="3757856" y="3429709"/>
                </a:cubicBezTo>
                <a:cubicBezTo>
                  <a:pt x="3730144" y="3380705"/>
                  <a:pt x="3724144" y="3336872"/>
                  <a:pt x="3714145" y="3288853"/>
                </a:cubicBezTo>
                <a:cubicBezTo>
                  <a:pt x="3697289" y="3279249"/>
                  <a:pt x="3683004" y="3309045"/>
                  <a:pt x="3685861" y="3286636"/>
                </a:cubicBezTo>
                <a:cubicBezTo>
                  <a:pt x="3708717" y="3290823"/>
                  <a:pt x="3683576" y="3274570"/>
                  <a:pt x="3700717" y="3268906"/>
                </a:cubicBezTo>
                <a:cubicBezTo>
                  <a:pt x="3666148" y="3261026"/>
                  <a:pt x="3697575" y="3210298"/>
                  <a:pt x="3660435" y="3204142"/>
                </a:cubicBezTo>
                <a:cubicBezTo>
                  <a:pt x="3679576" y="3192076"/>
                  <a:pt x="3655006" y="3165973"/>
                  <a:pt x="3675291" y="3153414"/>
                </a:cubicBezTo>
                <a:cubicBezTo>
                  <a:pt x="3680719" y="3165727"/>
                  <a:pt x="3671291" y="3218425"/>
                  <a:pt x="3700146" y="3207343"/>
                </a:cubicBezTo>
                <a:cubicBezTo>
                  <a:pt x="3698432" y="3216701"/>
                  <a:pt x="3683576" y="3212022"/>
                  <a:pt x="3685576" y="3225073"/>
                </a:cubicBezTo>
                <a:cubicBezTo>
                  <a:pt x="3701860" y="3210298"/>
                  <a:pt x="3706431" y="3239356"/>
                  <a:pt x="3726430" y="3252161"/>
                </a:cubicBezTo>
                <a:cubicBezTo>
                  <a:pt x="3697289" y="3262258"/>
                  <a:pt x="3744429" y="3282943"/>
                  <a:pt x="3716716" y="3275063"/>
                </a:cubicBezTo>
                <a:cubicBezTo>
                  <a:pt x="3712145" y="3284666"/>
                  <a:pt x="3723002" y="3284420"/>
                  <a:pt x="3731858" y="3285651"/>
                </a:cubicBezTo>
                <a:cubicBezTo>
                  <a:pt x="3722716" y="3302150"/>
                  <a:pt x="3734429" y="3327268"/>
                  <a:pt x="3751000" y="3339334"/>
                </a:cubicBezTo>
                <a:cubicBezTo>
                  <a:pt x="3735572" y="3261026"/>
                  <a:pt x="3723573" y="3165727"/>
                  <a:pt x="3698432" y="3088896"/>
                </a:cubicBezTo>
                <a:cubicBezTo>
                  <a:pt x="3723573" y="3058115"/>
                  <a:pt x="3701574" y="3035706"/>
                  <a:pt x="3696718" y="3007387"/>
                </a:cubicBezTo>
                <a:cubicBezTo>
                  <a:pt x="3689861" y="3014282"/>
                  <a:pt x="3682147" y="3020931"/>
                  <a:pt x="3675291" y="3027579"/>
                </a:cubicBezTo>
                <a:cubicBezTo>
                  <a:pt x="3677291" y="3038907"/>
                  <a:pt x="3672719" y="3052943"/>
                  <a:pt x="3668720" y="3066733"/>
                </a:cubicBezTo>
                <a:cubicBezTo>
                  <a:pt x="3670434" y="3065748"/>
                  <a:pt x="3672148" y="3064763"/>
                  <a:pt x="3674148" y="3063778"/>
                </a:cubicBezTo>
                <a:cubicBezTo>
                  <a:pt x="3678148" y="3065748"/>
                  <a:pt x="3672434" y="3074121"/>
                  <a:pt x="3665291" y="3078800"/>
                </a:cubicBezTo>
                <a:cubicBezTo>
                  <a:pt x="3662149" y="3093329"/>
                  <a:pt x="3662720" y="3107119"/>
                  <a:pt x="3676433" y="3115738"/>
                </a:cubicBezTo>
                <a:cubicBezTo>
                  <a:pt x="3680433" y="3128050"/>
                  <a:pt x="3653007" y="3137900"/>
                  <a:pt x="3677862" y="3139132"/>
                </a:cubicBezTo>
                <a:cubicBezTo>
                  <a:pt x="3637293" y="3166958"/>
                  <a:pt x="3666434" y="3085202"/>
                  <a:pt x="3643579" y="3074860"/>
                </a:cubicBezTo>
                <a:cubicBezTo>
                  <a:pt x="3645864" y="3070920"/>
                  <a:pt x="3647007" y="3067472"/>
                  <a:pt x="3647864" y="3064517"/>
                </a:cubicBezTo>
                <a:cubicBezTo>
                  <a:pt x="3641293" y="3074367"/>
                  <a:pt x="3637579" y="3080277"/>
                  <a:pt x="3627294" y="3093821"/>
                </a:cubicBezTo>
                <a:cubicBezTo>
                  <a:pt x="3622152" y="3100470"/>
                  <a:pt x="3624723" y="3104656"/>
                  <a:pt x="3623866" y="3105395"/>
                </a:cubicBezTo>
                <a:cubicBezTo>
                  <a:pt x="3612152" y="3120170"/>
                  <a:pt x="3589868" y="3135438"/>
                  <a:pt x="3579583" y="3149967"/>
                </a:cubicBezTo>
                <a:cubicBezTo>
                  <a:pt x="3576155" y="3154892"/>
                  <a:pt x="3584726" y="3160555"/>
                  <a:pt x="3582440" y="3164249"/>
                </a:cubicBezTo>
                <a:cubicBezTo>
                  <a:pt x="3579012" y="3169421"/>
                  <a:pt x="3569012" y="3177054"/>
                  <a:pt x="3564727" y="3182226"/>
                </a:cubicBezTo>
                <a:cubicBezTo>
                  <a:pt x="3468163" y="3293778"/>
                  <a:pt x="3332744" y="3401636"/>
                  <a:pt x="3274462" y="3490287"/>
                </a:cubicBezTo>
                <a:cubicBezTo>
                  <a:pt x="3272176" y="3493734"/>
                  <a:pt x="3257320" y="3505308"/>
                  <a:pt x="3256749" y="3508017"/>
                </a:cubicBezTo>
                <a:cubicBezTo>
                  <a:pt x="3256749" y="3509002"/>
                  <a:pt x="3263320" y="3509987"/>
                  <a:pt x="3262749" y="3510972"/>
                </a:cubicBezTo>
                <a:cubicBezTo>
                  <a:pt x="3251892" y="3525255"/>
                  <a:pt x="3223608" y="3543477"/>
                  <a:pt x="3232751" y="3549141"/>
                </a:cubicBezTo>
                <a:cubicBezTo>
                  <a:pt x="3179612" y="3583863"/>
                  <a:pt x="3149042" y="3635576"/>
                  <a:pt x="3105617" y="3685318"/>
                </a:cubicBezTo>
                <a:cubicBezTo>
                  <a:pt x="3091046" y="3702064"/>
                  <a:pt x="3068477" y="3719547"/>
                  <a:pt x="3052192" y="3739001"/>
                </a:cubicBezTo>
                <a:cubicBezTo>
                  <a:pt x="3045050" y="3747866"/>
                  <a:pt x="3043907" y="3755008"/>
                  <a:pt x="3031622" y="3768305"/>
                </a:cubicBezTo>
                <a:cubicBezTo>
                  <a:pt x="3025623" y="3774954"/>
                  <a:pt x="3010481" y="3780372"/>
                  <a:pt x="2999053" y="3792192"/>
                </a:cubicBezTo>
                <a:cubicBezTo>
                  <a:pt x="3002767" y="3788498"/>
                  <a:pt x="2998196" y="3801303"/>
                  <a:pt x="2996196" y="3803766"/>
                </a:cubicBezTo>
                <a:cubicBezTo>
                  <a:pt x="2987054" y="3815586"/>
                  <a:pt x="2955342" y="3842673"/>
                  <a:pt x="2933915" y="3866314"/>
                </a:cubicBezTo>
                <a:cubicBezTo>
                  <a:pt x="2928201" y="3872962"/>
                  <a:pt x="2931344" y="3879365"/>
                  <a:pt x="2922202" y="3886753"/>
                </a:cubicBezTo>
                <a:cubicBezTo>
                  <a:pt x="2918773" y="3889215"/>
                  <a:pt x="2915630" y="3883305"/>
                  <a:pt x="2907345" y="3892909"/>
                </a:cubicBezTo>
                <a:cubicBezTo>
                  <a:pt x="2907060" y="3893155"/>
                  <a:pt x="2910488" y="3897834"/>
                  <a:pt x="2904203" y="3904483"/>
                </a:cubicBezTo>
                <a:cubicBezTo>
                  <a:pt x="2879347" y="3931078"/>
                  <a:pt x="2833922" y="3991410"/>
                  <a:pt x="2785640" y="4032041"/>
                </a:cubicBezTo>
                <a:cubicBezTo>
                  <a:pt x="2770498" y="4045093"/>
                  <a:pt x="2743643" y="4054204"/>
                  <a:pt x="2729929" y="4070949"/>
                </a:cubicBezTo>
                <a:cubicBezTo>
                  <a:pt x="2702217" y="4102716"/>
                  <a:pt x="2677933" y="4119953"/>
                  <a:pt x="2653363" y="4139653"/>
                </a:cubicBezTo>
                <a:cubicBezTo>
                  <a:pt x="2641650" y="4124878"/>
                  <a:pt x="2648221" y="4127833"/>
                  <a:pt x="2624223" y="4125617"/>
                </a:cubicBezTo>
                <a:cubicBezTo>
                  <a:pt x="2639364" y="4109364"/>
                  <a:pt x="2649935" y="4110349"/>
                  <a:pt x="2665648" y="4092865"/>
                </a:cubicBezTo>
                <a:cubicBezTo>
                  <a:pt x="2629936" y="4094097"/>
                  <a:pt x="2660791" y="4067255"/>
                  <a:pt x="2663077" y="4052480"/>
                </a:cubicBezTo>
                <a:cubicBezTo>
                  <a:pt x="2631365" y="4069225"/>
                  <a:pt x="2615080" y="4112073"/>
                  <a:pt x="2568798" y="4138668"/>
                </a:cubicBezTo>
                <a:cubicBezTo>
                  <a:pt x="2579940" y="4146056"/>
                  <a:pt x="2558799" y="4166987"/>
                  <a:pt x="2535943" y="4188658"/>
                </a:cubicBezTo>
                <a:cubicBezTo>
                  <a:pt x="2529087" y="4172651"/>
                  <a:pt x="2582797" y="4131281"/>
                  <a:pt x="2560227" y="4121677"/>
                </a:cubicBezTo>
                <a:cubicBezTo>
                  <a:pt x="2543942" y="4125125"/>
                  <a:pt x="2525373" y="4138176"/>
                  <a:pt x="2504231" y="4160831"/>
                </a:cubicBezTo>
                <a:cubicBezTo>
                  <a:pt x="2508802" y="4167480"/>
                  <a:pt x="2497660" y="4180531"/>
                  <a:pt x="2503660" y="4186688"/>
                </a:cubicBezTo>
                <a:cubicBezTo>
                  <a:pt x="2513087" y="4175852"/>
                  <a:pt x="2521087" y="4171420"/>
                  <a:pt x="2527372" y="4171666"/>
                </a:cubicBezTo>
                <a:cubicBezTo>
                  <a:pt x="2511088" y="4198261"/>
                  <a:pt x="2490232" y="4213775"/>
                  <a:pt x="2465663" y="4207865"/>
                </a:cubicBezTo>
                <a:cubicBezTo>
                  <a:pt x="2460520" y="4206388"/>
                  <a:pt x="2455378" y="4198508"/>
                  <a:pt x="2448521" y="4199739"/>
                </a:cubicBezTo>
                <a:cubicBezTo>
                  <a:pt x="2437093" y="4201463"/>
                  <a:pt x="2422237" y="4221655"/>
                  <a:pt x="2410238" y="4220917"/>
                </a:cubicBezTo>
                <a:cubicBezTo>
                  <a:pt x="2411666" y="4220917"/>
                  <a:pt x="2412809" y="4206880"/>
                  <a:pt x="2407381" y="4206388"/>
                </a:cubicBezTo>
                <a:cubicBezTo>
                  <a:pt x="2401381" y="4206142"/>
                  <a:pt x="2400524" y="4204664"/>
                  <a:pt x="2392811" y="4212790"/>
                </a:cubicBezTo>
                <a:cubicBezTo>
                  <a:pt x="2369955" y="4234461"/>
                  <a:pt x="2348528" y="4255392"/>
                  <a:pt x="2359956" y="4262779"/>
                </a:cubicBezTo>
                <a:cubicBezTo>
                  <a:pt x="2374526" y="4248989"/>
                  <a:pt x="2391096" y="4227319"/>
                  <a:pt x="2401095" y="4229782"/>
                </a:cubicBezTo>
                <a:cubicBezTo>
                  <a:pt x="2383954" y="4244064"/>
                  <a:pt x="2389096" y="4248743"/>
                  <a:pt x="2395096" y="4253176"/>
                </a:cubicBezTo>
                <a:cubicBezTo>
                  <a:pt x="2377954" y="4267951"/>
                  <a:pt x="2367098" y="4305381"/>
                  <a:pt x="2341957" y="4306612"/>
                </a:cubicBezTo>
                <a:cubicBezTo>
                  <a:pt x="2352242" y="4293561"/>
                  <a:pt x="2334529" y="4292330"/>
                  <a:pt x="2327386" y="4286912"/>
                </a:cubicBezTo>
                <a:cubicBezTo>
                  <a:pt x="2318530" y="4306366"/>
                  <a:pt x="2305960" y="4318432"/>
                  <a:pt x="2288818" y="4333700"/>
                </a:cubicBezTo>
                <a:cubicBezTo>
                  <a:pt x="2260248" y="4359557"/>
                  <a:pt x="2273105" y="4344289"/>
                  <a:pt x="2253392" y="4369653"/>
                </a:cubicBezTo>
                <a:cubicBezTo>
                  <a:pt x="2242536" y="4383689"/>
                  <a:pt x="2219680" y="4404621"/>
                  <a:pt x="2211966" y="4402404"/>
                </a:cubicBezTo>
                <a:cubicBezTo>
                  <a:pt x="2231679" y="4389107"/>
                  <a:pt x="2239393" y="4368668"/>
                  <a:pt x="2259391" y="4346259"/>
                </a:cubicBezTo>
                <a:cubicBezTo>
                  <a:pt x="2295389" y="4306859"/>
                  <a:pt x="2362527" y="4255884"/>
                  <a:pt x="2339957" y="4240124"/>
                </a:cubicBezTo>
                <a:cubicBezTo>
                  <a:pt x="2293389" y="4285681"/>
                  <a:pt x="2247964" y="4352169"/>
                  <a:pt x="2212537" y="4376302"/>
                </a:cubicBezTo>
                <a:cubicBezTo>
                  <a:pt x="2185111" y="4372854"/>
                  <a:pt x="2236536" y="4339856"/>
                  <a:pt x="2245107" y="4326559"/>
                </a:cubicBezTo>
                <a:cubicBezTo>
                  <a:pt x="2249106" y="4320649"/>
                  <a:pt x="2240536" y="4316955"/>
                  <a:pt x="2242536" y="4312030"/>
                </a:cubicBezTo>
                <a:cubicBezTo>
                  <a:pt x="2244250" y="4308090"/>
                  <a:pt x="2259963" y="4297501"/>
                  <a:pt x="2260248" y="4294053"/>
                </a:cubicBezTo>
                <a:cubicBezTo>
                  <a:pt x="2260534" y="4293068"/>
                  <a:pt x="2253678" y="4292330"/>
                  <a:pt x="2254535" y="4291345"/>
                </a:cubicBezTo>
                <a:cubicBezTo>
                  <a:pt x="2263963" y="4277308"/>
                  <a:pt x="2294246" y="4258593"/>
                  <a:pt x="2284247" y="4253176"/>
                </a:cubicBezTo>
                <a:cubicBezTo>
                  <a:pt x="2234822" y="4301441"/>
                  <a:pt x="2206538" y="4340841"/>
                  <a:pt x="2171683" y="4383197"/>
                </a:cubicBezTo>
                <a:cubicBezTo>
                  <a:pt x="2136828" y="4392801"/>
                  <a:pt x="2133400" y="4416933"/>
                  <a:pt x="2094832" y="4451655"/>
                </a:cubicBezTo>
                <a:cubicBezTo>
                  <a:pt x="2062834" y="4480466"/>
                  <a:pt x="2078833" y="4464706"/>
                  <a:pt x="2041693" y="4505091"/>
                </a:cubicBezTo>
                <a:cubicBezTo>
                  <a:pt x="2017694" y="4531194"/>
                  <a:pt x="1995696" y="4549663"/>
                  <a:pt x="1970555" y="4576258"/>
                </a:cubicBezTo>
                <a:cubicBezTo>
                  <a:pt x="1959984" y="4593250"/>
                  <a:pt x="1960555" y="4631665"/>
                  <a:pt x="1920273" y="4644224"/>
                </a:cubicBezTo>
                <a:cubicBezTo>
                  <a:pt x="1931700" y="4630680"/>
                  <a:pt x="1905988" y="4632896"/>
                  <a:pt x="1920558" y="4618121"/>
                </a:cubicBezTo>
                <a:cubicBezTo>
                  <a:pt x="1922844" y="4608517"/>
                  <a:pt x="1941128" y="4592018"/>
                  <a:pt x="1935414" y="4585862"/>
                </a:cubicBezTo>
                <a:cubicBezTo>
                  <a:pt x="1908273" y="4614427"/>
                  <a:pt x="1882275" y="4639791"/>
                  <a:pt x="1861991" y="4642746"/>
                </a:cubicBezTo>
                <a:cubicBezTo>
                  <a:pt x="1874847" y="4630434"/>
                  <a:pt x="1887989" y="4617875"/>
                  <a:pt x="1882561" y="4613196"/>
                </a:cubicBezTo>
                <a:cubicBezTo>
                  <a:pt x="1893417" y="4603839"/>
                  <a:pt x="1913130" y="4589556"/>
                  <a:pt x="1932843" y="4571579"/>
                </a:cubicBezTo>
                <a:cubicBezTo>
                  <a:pt x="1956556" y="4549909"/>
                  <a:pt x="1998838" y="4510755"/>
                  <a:pt x="1997981" y="4497458"/>
                </a:cubicBezTo>
                <a:cubicBezTo>
                  <a:pt x="1957127" y="4537597"/>
                  <a:pt x="1902274" y="4573796"/>
                  <a:pt x="1862277" y="4616890"/>
                </a:cubicBezTo>
                <a:cubicBezTo>
                  <a:pt x="1830850" y="4650626"/>
                  <a:pt x="1811994" y="4682147"/>
                  <a:pt x="1790853" y="4713913"/>
                </a:cubicBezTo>
                <a:cubicBezTo>
                  <a:pt x="1767998" y="4723517"/>
                  <a:pt x="1732572" y="4764641"/>
                  <a:pt x="1696289" y="4800101"/>
                </a:cubicBezTo>
                <a:cubicBezTo>
                  <a:pt x="1698574" y="4797885"/>
                  <a:pt x="1682575" y="4800101"/>
                  <a:pt x="1681718" y="4806504"/>
                </a:cubicBezTo>
                <a:cubicBezTo>
                  <a:pt x="1678576" y="4830144"/>
                  <a:pt x="1658291" y="4824480"/>
                  <a:pt x="1628579" y="4859941"/>
                </a:cubicBezTo>
                <a:cubicBezTo>
                  <a:pt x="1614866" y="4875947"/>
                  <a:pt x="1621722" y="4895155"/>
                  <a:pt x="1595724" y="4909683"/>
                </a:cubicBezTo>
                <a:cubicBezTo>
                  <a:pt x="1585154" y="4900326"/>
                  <a:pt x="1575726" y="4886782"/>
                  <a:pt x="1605152" y="4874716"/>
                </a:cubicBezTo>
                <a:cubicBezTo>
                  <a:pt x="1625722" y="4854031"/>
                  <a:pt x="1646292" y="4833345"/>
                  <a:pt x="1666862" y="4812414"/>
                </a:cubicBezTo>
                <a:cubicBezTo>
                  <a:pt x="1664005" y="4808474"/>
                  <a:pt x="1670290" y="4800840"/>
                  <a:pt x="1664291" y="4798131"/>
                </a:cubicBezTo>
                <a:cubicBezTo>
                  <a:pt x="1659148" y="4795176"/>
                  <a:pt x="1670576" y="4785326"/>
                  <a:pt x="1676290" y="4777692"/>
                </a:cubicBezTo>
                <a:cubicBezTo>
                  <a:pt x="1689146" y="4770551"/>
                  <a:pt x="1698860" y="4774737"/>
                  <a:pt x="1714573" y="4756515"/>
                </a:cubicBezTo>
                <a:cubicBezTo>
                  <a:pt x="1729715" y="4734598"/>
                  <a:pt x="1759141" y="4706526"/>
                  <a:pt x="1750285" y="4694705"/>
                </a:cubicBezTo>
                <a:cubicBezTo>
                  <a:pt x="1762570" y="4677468"/>
                  <a:pt x="1809709" y="4645701"/>
                  <a:pt x="1797995" y="4638560"/>
                </a:cubicBezTo>
                <a:cubicBezTo>
                  <a:pt x="1755142" y="4688795"/>
                  <a:pt x="1713430" y="4706033"/>
                  <a:pt x="1691432" y="4745433"/>
                </a:cubicBezTo>
                <a:cubicBezTo>
                  <a:pt x="1679718" y="4747650"/>
                  <a:pt x="1666291" y="4759716"/>
                  <a:pt x="1653149" y="4766611"/>
                </a:cubicBezTo>
                <a:cubicBezTo>
                  <a:pt x="1641721" y="4772767"/>
                  <a:pt x="1630293" y="4768335"/>
                  <a:pt x="1614866" y="4788035"/>
                </a:cubicBezTo>
                <a:cubicBezTo>
                  <a:pt x="1583154" y="4828420"/>
                  <a:pt x="1528301" y="4889983"/>
                  <a:pt x="1482018" y="4921504"/>
                </a:cubicBezTo>
                <a:cubicBezTo>
                  <a:pt x="1471162" y="4912639"/>
                  <a:pt x="1458020" y="4913131"/>
                  <a:pt x="1440878" y="4928152"/>
                </a:cubicBezTo>
                <a:cubicBezTo>
                  <a:pt x="1414594" y="4948345"/>
                  <a:pt x="1430022" y="4976910"/>
                  <a:pt x="1393453" y="4984544"/>
                </a:cubicBezTo>
                <a:cubicBezTo>
                  <a:pt x="1421451" y="4962381"/>
                  <a:pt x="1398595" y="4961396"/>
                  <a:pt x="1402595" y="4949330"/>
                </a:cubicBezTo>
                <a:cubicBezTo>
                  <a:pt x="1380597" y="4975187"/>
                  <a:pt x="1372883" y="4947606"/>
                  <a:pt x="1353170" y="4965336"/>
                </a:cubicBezTo>
                <a:cubicBezTo>
                  <a:pt x="1320887" y="4992670"/>
                  <a:pt x="1315744" y="5008677"/>
                  <a:pt x="1296603" y="5030347"/>
                </a:cubicBezTo>
                <a:cubicBezTo>
                  <a:pt x="1275176" y="5029362"/>
                  <a:pt x="1244035" y="5065068"/>
                  <a:pt x="1223465" y="5061128"/>
                </a:cubicBezTo>
                <a:cubicBezTo>
                  <a:pt x="1253177" y="5029608"/>
                  <a:pt x="1293460" y="4993655"/>
                  <a:pt x="1276890" y="4981835"/>
                </a:cubicBezTo>
                <a:cubicBezTo>
                  <a:pt x="1260034" y="4979373"/>
                  <a:pt x="1230893" y="5024437"/>
                  <a:pt x="1208895" y="5041182"/>
                </a:cubicBezTo>
                <a:cubicBezTo>
                  <a:pt x="1189182" y="5051525"/>
                  <a:pt x="1157184" y="5064083"/>
                  <a:pt x="1126900" y="5080829"/>
                </a:cubicBezTo>
                <a:cubicBezTo>
                  <a:pt x="1132043" y="5085507"/>
                  <a:pt x="1115758" y="5099544"/>
                  <a:pt x="1106331" y="5110379"/>
                </a:cubicBezTo>
                <a:cubicBezTo>
                  <a:pt x="1085760" y="5114073"/>
                  <a:pt x="1057762" y="5145347"/>
                  <a:pt x="1041764" y="5132295"/>
                </a:cubicBezTo>
                <a:cubicBezTo>
                  <a:pt x="1044049" y="5109886"/>
                  <a:pt x="1129757" y="5063345"/>
                  <a:pt x="1133471" y="5031578"/>
                </a:cubicBezTo>
                <a:cubicBezTo>
                  <a:pt x="1077761" y="5069255"/>
                  <a:pt x="1014908" y="5134265"/>
                  <a:pt x="965483" y="5148794"/>
                </a:cubicBezTo>
                <a:cubicBezTo>
                  <a:pt x="972626" y="5123430"/>
                  <a:pt x="1045192" y="5070486"/>
                  <a:pt x="1022337" y="5057681"/>
                </a:cubicBezTo>
                <a:cubicBezTo>
                  <a:pt x="975483" y="5098066"/>
                  <a:pt x="974054" y="5119244"/>
                  <a:pt x="930343" y="5158398"/>
                </a:cubicBezTo>
                <a:cubicBezTo>
                  <a:pt x="894917" y="5149040"/>
                  <a:pt x="914916" y="5116535"/>
                  <a:pt x="952056" y="5076642"/>
                </a:cubicBezTo>
                <a:cubicBezTo>
                  <a:pt x="917487" y="5080829"/>
                  <a:pt x="978625" y="5044876"/>
                  <a:pt x="961198" y="5041921"/>
                </a:cubicBezTo>
                <a:cubicBezTo>
                  <a:pt x="955484" y="5039458"/>
                  <a:pt x="945770" y="5050540"/>
                  <a:pt x="937771" y="5056942"/>
                </a:cubicBezTo>
                <a:cubicBezTo>
                  <a:pt x="906630" y="5056203"/>
                  <a:pt x="961769" y="5019266"/>
                  <a:pt x="935200" y="5016557"/>
                </a:cubicBezTo>
                <a:cubicBezTo>
                  <a:pt x="906345" y="5052017"/>
                  <a:pt x="894060" y="5025668"/>
                  <a:pt x="867776" y="5050293"/>
                </a:cubicBezTo>
                <a:cubicBezTo>
                  <a:pt x="882061" y="5054480"/>
                  <a:pt x="839207" y="5083045"/>
                  <a:pt x="829493" y="5097327"/>
                </a:cubicBezTo>
                <a:cubicBezTo>
                  <a:pt x="805780" y="5112349"/>
                  <a:pt x="789782" y="5099298"/>
                  <a:pt x="761784" y="5130818"/>
                </a:cubicBezTo>
                <a:cubicBezTo>
                  <a:pt x="770926" y="5139190"/>
                  <a:pt x="759498" y="5156182"/>
                  <a:pt x="758355" y="5168741"/>
                </a:cubicBezTo>
                <a:cubicBezTo>
                  <a:pt x="736643" y="5200753"/>
                  <a:pt x="732928" y="5166524"/>
                  <a:pt x="711216" y="5198537"/>
                </a:cubicBezTo>
                <a:cubicBezTo>
                  <a:pt x="693788" y="5216267"/>
                  <a:pt x="715787" y="5217498"/>
                  <a:pt x="687217" y="5239661"/>
                </a:cubicBezTo>
                <a:cubicBezTo>
                  <a:pt x="683218" y="5251727"/>
                  <a:pt x="706073" y="5252713"/>
                  <a:pt x="678075" y="5274875"/>
                </a:cubicBezTo>
                <a:cubicBezTo>
                  <a:pt x="650077" y="5290389"/>
                  <a:pt x="621222" y="5309104"/>
                  <a:pt x="602081" y="5291128"/>
                </a:cubicBezTo>
                <a:cubicBezTo>
                  <a:pt x="635792" y="5265025"/>
                  <a:pt x="620936" y="5259115"/>
                  <a:pt x="620079" y="5247541"/>
                </a:cubicBezTo>
                <a:cubicBezTo>
                  <a:pt x="653506" y="5221685"/>
                  <a:pt x="717215" y="5156182"/>
                  <a:pt x="724072" y="5126139"/>
                </a:cubicBezTo>
                <a:cubicBezTo>
                  <a:pt x="692074" y="5111610"/>
                  <a:pt x="678932" y="5155197"/>
                  <a:pt x="647506" y="5168494"/>
                </a:cubicBezTo>
                <a:cubicBezTo>
                  <a:pt x="678075" y="5131557"/>
                  <a:pt x="699788" y="5098313"/>
                  <a:pt x="727786" y="5062360"/>
                </a:cubicBezTo>
                <a:cubicBezTo>
                  <a:pt x="741785" y="5075411"/>
                  <a:pt x="762355" y="5062606"/>
                  <a:pt x="783211" y="5049555"/>
                </a:cubicBezTo>
                <a:cubicBezTo>
                  <a:pt x="819779" y="5015326"/>
                  <a:pt x="842635" y="4986514"/>
                  <a:pt x="836921" y="4970015"/>
                </a:cubicBezTo>
                <a:cubicBezTo>
                  <a:pt x="824065" y="4986022"/>
                  <a:pt x="815494" y="4984544"/>
                  <a:pt x="807495" y="4982328"/>
                </a:cubicBezTo>
                <a:cubicBezTo>
                  <a:pt x="826636" y="4954255"/>
                  <a:pt x="838350" y="4942435"/>
                  <a:pt x="869776" y="4920026"/>
                </a:cubicBezTo>
                <a:cubicBezTo>
                  <a:pt x="849777" y="4916332"/>
                  <a:pt x="897202" y="4884073"/>
                  <a:pt x="887775" y="4876193"/>
                </a:cubicBezTo>
                <a:cubicBezTo>
                  <a:pt x="876347" y="4872253"/>
                  <a:pt x="886346" y="4859448"/>
                  <a:pt x="873490" y="4856247"/>
                </a:cubicBezTo>
                <a:cubicBezTo>
                  <a:pt x="842349" y="4890230"/>
                  <a:pt x="823779" y="4885551"/>
                  <a:pt x="794067" y="4910422"/>
                </a:cubicBezTo>
                <a:cubicBezTo>
                  <a:pt x="778068" y="4923966"/>
                  <a:pt x="765212" y="4941204"/>
                  <a:pt x="749499" y="4954994"/>
                </a:cubicBezTo>
                <a:cubicBezTo>
                  <a:pt x="740642" y="4963859"/>
                  <a:pt x="731786" y="4972724"/>
                  <a:pt x="722929" y="4981835"/>
                </a:cubicBezTo>
                <a:cubicBezTo>
                  <a:pt x="716358" y="4981097"/>
                  <a:pt x="721215" y="4975679"/>
                  <a:pt x="726072" y="4970015"/>
                </a:cubicBezTo>
                <a:cubicBezTo>
                  <a:pt x="734928" y="4961150"/>
                  <a:pt x="743785" y="4952285"/>
                  <a:pt x="752641" y="4943420"/>
                </a:cubicBezTo>
                <a:cubicBezTo>
                  <a:pt x="730071" y="4939234"/>
                  <a:pt x="766926" y="4909683"/>
                  <a:pt x="735785" y="4909191"/>
                </a:cubicBezTo>
                <a:cubicBezTo>
                  <a:pt x="705216" y="4935786"/>
                  <a:pt x="706645" y="4948838"/>
                  <a:pt x="708644" y="4961889"/>
                </a:cubicBezTo>
                <a:cubicBezTo>
                  <a:pt x="674647" y="4985529"/>
                  <a:pt x="698360" y="4942681"/>
                  <a:pt x="674075" y="4945390"/>
                </a:cubicBezTo>
                <a:cubicBezTo>
                  <a:pt x="684361" y="4927167"/>
                  <a:pt x="716358" y="4900080"/>
                  <a:pt x="715787" y="4886536"/>
                </a:cubicBezTo>
                <a:cubicBezTo>
                  <a:pt x="688360" y="4915840"/>
                  <a:pt x="667790" y="4919287"/>
                  <a:pt x="638935" y="4954994"/>
                </a:cubicBezTo>
                <a:cubicBezTo>
                  <a:pt x="603795" y="4945390"/>
                  <a:pt x="703216" y="4879641"/>
                  <a:pt x="675218" y="4867328"/>
                </a:cubicBezTo>
                <a:cubicBezTo>
                  <a:pt x="656077" y="4881364"/>
                  <a:pt x="630079" y="4922735"/>
                  <a:pt x="616365" y="4917810"/>
                </a:cubicBezTo>
                <a:cubicBezTo>
                  <a:pt x="643506" y="4890968"/>
                  <a:pt x="617794" y="4886043"/>
                  <a:pt x="607795" y="4874716"/>
                </a:cubicBezTo>
                <a:cubicBezTo>
                  <a:pt x="619222" y="4864866"/>
                  <a:pt x="622651" y="4858463"/>
                  <a:pt x="620079" y="4854277"/>
                </a:cubicBezTo>
                <a:cubicBezTo>
                  <a:pt x="653220" y="4818570"/>
                  <a:pt x="673790" y="4830883"/>
                  <a:pt x="708359" y="4791236"/>
                </a:cubicBezTo>
                <a:cubicBezTo>
                  <a:pt x="711501" y="4770797"/>
                  <a:pt x="700074" y="4788527"/>
                  <a:pt x="685218" y="4780401"/>
                </a:cubicBezTo>
                <a:cubicBezTo>
                  <a:pt x="710359" y="4757746"/>
                  <a:pt x="706359" y="4747157"/>
                  <a:pt x="688646" y="4742478"/>
                </a:cubicBezTo>
                <a:cubicBezTo>
                  <a:pt x="722929" y="4704063"/>
                  <a:pt x="737500" y="4673774"/>
                  <a:pt x="754070" y="4642746"/>
                </a:cubicBezTo>
                <a:cubicBezTo>
                  <a:pt x="775211" y="4638314"/>
                  <a:pt x="794638" y="4591526"/>
                  <a:pt x="834064" y="4562714"/>
                </a:cubicBezTo>
                <a:cubicBezTo>
                  <a:pt x="824065" y="4556558"/>
                  <a:pt x="859491" y="4531194"/>
                  <a:pt x="843206" y="4527747"/>
                </a:cubicBezTo>
                <a:cubicBezTo>
                  <a:pt x="806352" y="4571087"/>
                  <a:pt x="756355" y="4618367"/>
                  <a:pt x="712644" y="4675498"/>
                </a:cubicBezTo>
                <a:cubicBezTo>
                  <a:pt x="694931" y="4693228"/>
                  <a:pt x="685503" y="4679438"/>
                  <a:pt x="665790" y="4705787"/>
                </a:cubicBezTo>
                <a:cubicBezTo>
                  <a:pt x="692360" y="4709973"/>
                  <a:pt x="630650" y="4751343"/>
                  <a:pt x="644363" y="4760947"/>
                </a:cubicBezTo>
                <a:cubicBezTo>
                  <a:pt x="616937" y="4785572"/>
                  <a:pt x="605795" y="4802810"/>
                  <a:pt x="588367" y="4826204"/>
                </a:cubicBezTo>
                <a:cubicBezTo>
                  <a:pt x="580653" y="4836300"/>
                  <a:pt x="570940" y="4842457"/>
                  <a:pt x="576368" y="4846889"/>
                </a:cubicBezTo>
                <a:cubicBezTo>
                  <a:pt x="587224" y="4842703"/>
                  <a:pt x="605795" y="4840240"/>
                  <a:pt x="593510" y="4855016"/>
                </a:cubicBezTo>
                <a:cubicBezTo>
                  <a:pt x="582653" y="4847382"/>
                  <a:pt x="559798" y="4885305"/>
                  <a:pt x="543513" y="4896878"/>
                </a:cubicBezTo>
                <a:cubicBezTo>
                  <a:pt x="524372" y="4888013"/>
                  <a:pt x="496374" y="4911407"/>
                  <a:pt x="467233" y="4938987"/>
                </a:cubicBezTo>
                <a:cubicBezTo>
                  <a:pt x="442949" y="4916086"/>
                  <a:pt x="514372" y="4885058"/>
                  <a:pt x="553227" y="4835808"/>
                </a:cubicBezTo>
                <a:cubicBezTo>
                  <a:pt x="554370" y="4826697"/>
                  <a:pt x="560655" y="4815369"/>
                  <a:pt x="568369" y="4803549"/>
                </a:cubicBezTo>
                <a:cubicBezTo>
                  <a:pt x="540656" y="4814876"/>
                  <a:pt x="552655" y="4797885"/>
                  <a:pt x="539228" y="4790005"/>
                </a:cubicBezTo>
                <a:cubicBezTo>
                  <a:pt x="554084" y="4771782"/>
                  <a:pt x="523800" y="4772275"/>
                  <a:pt x="557227" y="4746172"/>
                </a:cubicBezTo>
                <a:cubicBezTo>
                  <a:pt x="564655" y="4750851"/>
                  <a:pt x="572083" y="4755283"/>
                  <a:pt x="583510" y="4745433"/>
                </a:cubicBezTo>
                <a:cubicBezTo>
                  <a:pt x="616937" y="4718099"/>
                  <a:pt x="638364" y="4685102"/>
                  <a:pt x="666362" y="4653581"/>
                </a:cubicBezTo>
                <a:cubicBezTo>
                  <a:pt x="696074" y="4620337"/>
                  <a:pt x="744928" y="4584631"/>
                  <a:pt x="743785" y="4559267"/>
                </a:cubicBezTo>
                <a:cubicBezTo>
                  <a:pt x="694360" y="4581676"/>
                  <a:pt x="660648" y="4654320"/>
                  <a:pt x="622365" y="4672050"/>
                </a:cubicBezTo>
                <a:cubicBezTo>
                  <a:pt x="603795" y="4664663"/>
                  <a:pt x="652363" y="4618121"/>
                  <a:pt x="605509" y="4637821"/>
                </a:cubicBezTo>
                <a:cubicBezTo>
                  <a:pt x="610080" y="4627971"/>
                  <a:pt x="648649" y="4601622"/>
                  <a:pt x="649791" y="4593496"/>
                </a:cubicBezTo>
                <a:cubicBezTo>
                  <a:pt x="649791" y="4592757"/>
                  <a:pt x="643506" y="4591280"/>
                  <a:pt x="644078" y="4590787"/>
                </a:cubicBezTo>
                <a:cubicBezTo>
                  <a:pt x="659505" y="4574042"/>
                  <a:pt x="682932" y="4563453"/>
                  <a:pt x="679504" y="4555081"/>
                </a:cubicBezTo>
                <a:cubicBezTo>
                  <a:pt x="664648" y="4538582"/>
                  <a:pt x="650363" y="4566654"/>
                  <a:pt x="617794" y="4591280"/>
                </a:cubicBezTo>
                <a:cubicBezTo>
                  <a:pt x="601509" y="4603839"/>
                  <a:pt x="615794" y="4579213"/>
                  <a:pt x="597509" y="4594727"/>
                </a:cubicBezTo>
                <a:cubicBezTo>
                  <a:pt x="558655" y="4627479"/>
                  <a:pt x="535514" y="4659738"/>
                  <a:pt x="496659" y="4704309"/>
                </a:cubicBezTo>
                <a:cubicBezTo>
                  <a:pt x="529514" y="4707757"/>
                  <a:pt x="511516" y="4732875"/>
                  <a:pt x="496088" y="4756515"/>
                </a:cubicBezTo>
                <a:cubicBezTo>
                  <a:pt x="462948" y="4772521"/>
                  <a:pt x="486375" y="4729673"/>
                  <a:pt x="449234" y="4760455"/>
                </a:cubicBezTo>
                <a:cubicBezTo>
                  <a:pt x="433807" y="4775476"/>
                  <a:pt x="430664" y="4785572"/>
                  <a:pt x="434378" y="4792714"/>
                </a:cubicBezTo>
                <a:cubicBezTo>
                  <a:pt x="421236" y="4805026"/>
                  <a:pt x="408094" y="4817585"/>
                  <a:pt x="413523" y="4822264"/>
                </a:cubicBezTo>
                <a:cubicBezTo>
                  <a:pt x="440949" y="4810690"/>
                  <a:pt x="428664" y="4828174"/>
                  <a:pt x="442092" y="4835808"/>
                </a:cubicBezTo>
                <a:cubicBezTo>
                  <a:pt x="435235" y="4844673"/>
                  <a:pt x="422379" y="4853538"/>
                  <a:pt x="415808" y="4862403"/>
                </a:cubicBezTo>
                <a:cubicBezTo>
                  <a:pt x="409237" y="4871514"/>
                  <a:pt x="404952" y="4879148"/>
                  <a:pt x="394952" y="4891953"/>
                </a:cubicBezTo>
                <a:cubicBezTo>
                  <a:pt x="391238" y="4897125"/>
                  <a:pt x="390953" y="4904758"/>
                  <a:pt x="391810" y="4903773"/>
                </a:cubicBezTo>
                <a:cubicBezTo>
                  <a:pt x="370668" y="4926921"/>
                  <a:pt x="337814" y="4940219"/>
                  <a:pt x="306387" y="4980850"/>
                </a:cubicBezTo>
                <a:cubicBezTo>
                  <a:pt x="290674" y="4974940"/>
                  <a:pt x="273818" y="4972970"/>
                  <a:pt x="253820" y="4982328"/>
                </a:cubicBezTo>
                <a:cubicBezTo>
                  <a:pt x="241820" y="4995133"/>
                  <a:pt x="229536" y="5007938"/>
                  <a:pt x="221250" y="5006214"/>
                </a:cubicBezTo>
                <a:cubicBezTo>
                  <a:pt x="243249" y="4983313"/>
                  <a:pt x="260391" y="4962381"/>
                  <a:pt x="262962" y="4947360"/>
                </a:cubicBezTo>
                <a:cubicBezTo>
                  <a:pt x="250963" y="4943174"/>
                  <a:pt x="229536" y="4974940"/>
                  <a:pt x="218965" y="4965829"/>
                </a:cubicBezTo>
                <a:cubicBezTo>
                  <a:pt x="241535" y="4937510"/>
                  <a:pt x="266104" y="4907960"/>
                  <a:pt x="257819" y="4892692"/>
                </a:cubicBezTo>
                <a:cubicBezTo>
                  <a:pt x="299816" y="4856001"/>
                  <a:pt x="297531" y="4838024"/>
                  <a:pt x="311530" y="4813153"/>
                </a:cubicBezTo>
                <a:cubicBezTo>
                  <a:pt x="292388" y="4821033"/>
                  <a:pt x="278389" y="4814876"/>
                  <a:pt x="297245" y="4793453"/>
                </a:cubicBezTo>
                <a:cubicBezTo>
                  <a:pt x="305816" y="4793945"/>
                  <a:pt x="326672" y="4773752"/>
                  <a:pt x="338385" y="4760455"/>
                </a:cubicBezTo>
                <a:cubicBezTo>
                  <a:pt x="343528" y="4754791"/>
                  <a:pt x="353241" y="4737061"/>
                  <a:pt x="350384" y="4739770"/>
                </a:cubicBezTo>
                <a:cubicBezTo>
                  <a:pt x="372097" y="4720069"/>
                  <a:pt x="394667" y="4717607"/>
                  <a:pt x="415237" y="4691997"/>
                </a:cubicBezTo>
                <a:cubicBezTo>
                  <a:pt x="418951" y="4675005"/>
                  <a:pt x="456948" y="4643239"/>
                  <a:pt x="436378" y="4636344"/>
                </a:cubicBezTo>
                <a:cubicBezTo>
                  <a:pt x="453520" y="4617136"/>
                  <a:pt x="470661" y="4616151"/>
                  <a:pt x="483518" y="4606547"/>
                </a:cubicBezTo>
                <a:cubicBezTo>
                  <a:pt x="491231" y="4600883"/>
                  <a:pt x="500373" y="4572565"/>
                  <a:pt x="516087" y="4582415"/>
                </a:cubicBezTo>
                <a:cubicBezTo>
                  <a:pt x="492374" y="4626986"/>
                  <a:pt x="381811" y="4707757"/>
                  <a:pt x="426379" y="4723517"/>
                </a:cubicBezTo>
                <a:cubicBezTo>
                  <a:pt x="446949" y="4702832"/>
                  <a:pt x="467804" y="4682147"/>
                  <a:pt x="488660" y="4661215"/>
                </a:cubicBezTo>
                <a:cubicBezTo>
                  <a:pt x="497517" y="4652350"/>
                  <a:pt x="476947" y="4650134"/>
                  <a:pt x="480089" y="4644224"/>
                </a:cubicBezTo>
                <a:cubicBezTo>
                  <a:pt x="486375" y="4631911"/>
                  <a:pt x="514372" y="4612211"/>
                  <a:pt x="524372" y="4599406"/>
                </a:cubicBezTo>
                <a:cubicBezTo>
                  <a:pt x="526086" y="4597190"/>
                  <a:pt x="519801" y="4595958"/>
                  <a:pt x="527514" y="4587832"/>
                </a:cubicBezTo>
                <a:cubicBezTo>
                  <a:pt x="534657" y="4580445"/>
                  <a:pt x="533514" y="4569856"/>
                  <a:pt x="548084" y="4558528"/>
                </a:cubicBezTo>
                <a:cubicBezTo>
                  <a:pt x="554655" y="4566408"/>
                  <a:pt x="566083" y="4556558"/>
                  <a:pt x="577511" y="4546216"/>
                </a:cubicBezTo>
                <a:cubicBezTo>
                  <a:pt x="585225" y="4516419"/>
                  <a:pt x="624650" y="4492533"/>
                  <a:pt x="634364" y="4455102"/>
                </a:cubicBezTo>
                <a:cubicBezTo>
                  <a:pt x="654934" y="4467169"/>
                  <a:pt x="643792" y="4448700"/>
                  <a:pt x="666933" y="4430970"/>
                </a:cubicBezTo>
                <a:cubicBezTo>
                  <a:pt x="668647" y="4416441"/>
                  <a:pt x="696931" y="4390831"/>
                  <a:pt x="679218" y="4384674"/>
                </a:cubicBezTo>
                <a:cubicBezTo>
                  <a:pt x="722358" y="4350445"/>
                  <a:pt x="719787" y="4346013"/>
                  <a:pt x="758927" y="4304396"/>
                </a:cubicBezTo>
                <a:cubicBezTo>
                  <a:pt x="765498" y="4327051"/>
                  <a:pt x="778639" y="4325574"/>
                  <a:pt x="799781" y="4297747"/>
                </a:cubicBezTo>
                <a:cubicBezTo>
                  <a:pt x="810352" y="4283957"/>
                  <a:pt x="793210" y="4292576"/>
                  <a:pt x="796924" y="4283218"/>
                </a:cubicBezTo>
                <a:cubicBezTo>
                  <a:pt x="802352" y="4270413"/>
                  <a:pt x="833207" y="4240863"/>
                  <a:pt x="806352" y="4248251"/>
                </a:cubicBezTo>
                <a:cubicBezTo>
                  <a:pt x="779497" y="4259824"/>
                  <a:pt x="782639" y="4269921"/>
                  <a:pt x="763498" y="4290852"/>
                </a:cubicBezTo>
                <a:cubicBezTo>
                  <a:pt x="766355" y="4292576"/>
                  <a:pt x="762926" y="4297009"/>
                  <a:pt x="758641" y="4301687"/>
                </a:cubicBezTo>
                <a:cubicBezTo>
                  <a:pt x="752927" y="4301195"/>
                  <a:pt x="756070" y="4296516"/>
                  <a:pt x="760641" y="4291591"/>
                </a:cubicBezTo>
                <a:cubicBezTo>
                  <a:pt x="752356" y="4286912"/>
                  <a:pt x="759784" y="4275831"/>
                  <a:pt x="747785" y="4272876"/>
                </a:cubicBezTo>
                <a:cubicBezTo>
                  <a:pt x="710073" y="4297009"/>
                  <a:pt x="684075" y="4329514"/>
                  <a:pt x="673504" y="4355616"/>
                </a:cubicBezTo>
                <a:cubicBezTo>
                  <a:pt x="657791" y="4366452"/>
                  <a:pt x="650077" y="4346505"/>
                  <a:pt x="632650" y="4362512"/>
                </a:cubicBezTo>
                <a:cubicBezTo>
                  <a:pt x="617794" y="4376055"/>
                  <a:pt x="605223" y="4405359"/>
                  <a:pt x="582082" y="4430477"/>
                </a:cubicBezTo>
                <a:cubicBezTo>
                  <a:pt x="563512" y="4450670"/>
                  <a:pt x="527514" y="4497211"/>
                  <a:pt x="508659" y="4487115"/>
                </a:cubicBezTo>
                <a:cubicBezTo>
                  <a:pt x="518372" y="4469385"/>
                  <a:pt x="540656" y="4454364"/>
                  <a:pt x="561798" y="4433925"/>
                </a:cubicBezTo>
                <a:cubicBezTo>
                  <a:pt x="571797" y="4423828"/>
                  <a:pt x="561798" y="4425798"/>
                  <a:pt x="564940" y="4422105"/>
                </a:cubicBezTo>
                <a:cubicBezTo>
                  <a:pt x="570369" y="4415456"/>
                  <a:pt x="596367" y="4405852"/>
                  <a:pt x="606080" y="4389353"/>
                </a:cubicBezTo>
                <a:cubicBezTo>
                  <a:pt x="596081" y="4383197"/>
                  <a:pt x="631221" y="4358079"/>
                  <a:pt x="615223" y="4354385"/>
                </a:cubicBezTo>
                <a:cubicBezTo>
                  <a:pt x="600366" y="4369899"/>
                  <a:pt x="588082" y="4375317"/>
                  <a:pt x="577225" y="4375563"/>
                </a:cubicBezTo>
                <a:cubicBezTo>
                  <a:pt x="610366" y="4335670"/>
                  <a:pt x="692931" y="4275338"/>
                  <a:pt x="680932" y="4254407"/>
                </a:cubicBezTo>
                <a:cubicBezTo>
                  <a:pt x="671504" y="4265242"/>
                  <a:pt x="664076" y="4269675"/>
                  <a:pt x="657505" y="4269428"/>
                </a:cubicBezTo>
                <a:cubicBezTo>
                  <a:pt x="688074" y="4245296"/>
                  <a:pt x="665790" y="4248004"/>
                  <a:pt x="648934" y="4252191"/>
                </a:cubicBezTo>
                <a:cubicBezTo>
                  <a:pt x="648077" y="4252437"/>
                  <a:pt x="631221" y="4258347"/>
                  <a:pt x="634078" y="4258593"/>
                </a:cubicBezTo>
                <a:cubicBezTo>
                  <a:pt x="629221" y="4258101"/>
                  <a:pt x="636935" y="4231259"/>
                  <a:pt x="616937" y="4250221"/>
                </a:cubicBezTo>
                <a:cubicBezTo>
                  <a:pt x="594938" y="4273122"/>
                  <a:pt x="617508" y="4281495"/>
                  <a:pt x="636935" y="4272876"/>
                </a:cubicBezTo>
                <a:cubicBezTo>
                  <a:pt x="601509" y="4298732"/>
                  <a:pt x="600081" y="4336163"/>
                  <a:pt x="565797" y="4344043"/>
                </a:cubicBezTo>
                <a:cubicBezTo>
                  <a:pt x="598938" y="4307844"/>
                  <a:pt x="600366" y="4284696"/>
                  <a:pt x="593224" y="4265242"/>
                </a:cubicBezTo>
                <a:cubicBezTo>
                  <a:pt x="605509" y="4248251"/>
                  <a:pt x="652363" y="4216238"/>
                  <a:pt x="640649" y="4209097"/>
                </a:cubicBezTo>
                <a:cubicBezTo>
                  <a:pt x="636078" y="4195799"/>
                  <a:pt x="620365" y="4218208"/>
                  <a:pt x="611223" y="4221409"/>
                </a:cubicBezTo>
                <a:cubicBezTo>
                  <a:pt x="603509" y="4224364"/>
                  <a:pt x="601224" y="4212790"/>
                  <a:pt x="590938" y="4225103"/>
                </a:cubicBezTo>
                <a:cubicBezTo>
                  <a:pt x="569797" y="4239632"/>
                  <a:pt x="548942" y="4252929"/>
                  <a:pt x="526086" y="4272876"/>
                </a:cubicBezTo>
                <a:cubicBezTo>
                  <a:pt x="524943" y="4272876"/>
                  <a:pt x="524372" y="4272383"/>
                  <a:pt x="523515" y="4272383"/>
                </a:cubicBezTo>
                <a:cubicBezTo>
                  <a:pt x="523229" y="4278540"/>
                  <a:pt x="516087" y="4279032"/>
                  <a:pt x="522086" y="4271891"/>
                </a:cubicBezTo>
                <a:cubicBezTo>
                  <a:pt x="511516" y="4268197"/>
                  <a:pt x="533228" y="4253176"/>
                  <a:pt x="541228" y="4240863"/>
                </a:cubicBezTo>
                <a:cubicBezTo>
                  <a:pt x="543799" y="4236677"/>
                  <a:pt x="533228" y="4238401"/>
                  <a:pt x="544085" y="4229043"/>
                </a:cubicBezTo>
                <a:cubicBezTo>
                  <a:pt x="548942" y="4225103"/>
                  <a:pt x="560655" y="4228304"/>
                  <a:pt x="564655" y="4225595"/>
                </a:cubicBezTo>
                <a:cubicBezTo>
                  <a:pt x="572654" y="4220178"/>
                  <a:pt x="642363" y="4152705"/>
                  <a:pt x="638649" y="4142855"/>
                </a:cubicBezTo>
                <a:cubicBezTo>
                  <a:pt x="603509" y="4185702"/>
                  <a:pt x="588939" y="4149996"/>
                  <a:pt x="556655" y="4182501"/>
                </a:cubicBezTo>
                <a:cubicBezTo>
                  <a:pt x="557512" y="4198015"/>
                  <a:pt x="524658" y="4254161"/>
                  <a:pt x="488374" y="4268197"/>
                </a:cubicBezTo>
                <a:cubicBezTo>
                  <a:pt x="496659" y="4249482"/>
                  <a:pt x="541513" y="4204172"/>
                  <a:pt x="500659" y="4221409"/>
                </a:cubicBezTo>
                <a:cubicBezTo>
                  <a:pt x="523229" y="4197276"/>
                  <a:pt x="525515" y="4181516"/>
                  <a:pt x="551227" y="4153936"/>
                </a:cubicBezTo>
                <a:cubicBezTo>
                  <a:pt x="570083" y="4133497"/>
                  <a:pt x="613508" y="4112073"/>
                  <a:pt x="613223" y="4091634"/>
                </a:cubicBezTo>
                <a:cubicBezTo>
                  <a:pt x="593796" y="4111827"/>
                  <a:pt x="587510" y="4109857"/>
                  <a:pt x="566083" y="4121677"/>
                </a:cubicBezTo>
                <a:cubicBezTo>
                  <a:pt x="550084" y="4130542"/>
                  <a:pt x="563798" y="4112073"/>
                  <a:pt x="545799" y="4125125"/>
                </a:cubicBezTo>
                <a:cubicBezTo>
                  <a:pt x="506373" y="4150242"/>
                  <a:pt x="519229" y="4157137"/>
                  <a:pt x="489517" y="4189889"/>
                </a:cubicBezTo>
                <a:cubicBezTo>
                  <a:pt x="478375" y="4182501"/>
                  <a:pt x="455234" y="4220424"/>
                  <a:pt x="439235" y="4231752"/>
                </a:cubicBezTo>
                <a:cubicBezTo>
                  <a:pt x="419522" y="4249236"/>
                  <a:pt x="406380" y="4241848"/>
                  <a:pt x="386382" y="4259086"/>
                </a:cubicBezTo>
                <a:cubicBezTo>
                  <a:pt x="367526" y="4273615"/>
                  <a:pt x="346384" y="4294792"/>
                  <a:pt x="330386" y="4298240"/>
                </a:cubicBezTo>
                <a:cubicBezTo>
                  <a:pt x="341242" y="4271398"/>
                  <a:pt x="403523" y="4222640"/>
                  <a:pt x="401809" y="4200970"/>
                </a:cubicBezTo>
                <a:cubicBezTo>
                  <a:pt x="361526" y="4217715"/>
                  <a:pt x="409237" y="4185456"/>
                  <a:pt x="402095" y="4175114"/>
                </a:cubicBezTo>
                <a:cubicBezTo>
                  <a:pt x="389524" y="4185210"/>
                  <a:pt x="361812" y="4205157"/>
                  <a:pt x="348956" y="4228550"/>
                </a:cubicBezTo>
                <a:cubicBezTo>
                  <a:pt x="346384" y="4232983"/>
                  <a:pt x="364955" y="4238154"/>
                  <a:pt x="342670" y="4251698"/>
                </a:cubicBezTo>
                <a:cubicBezTo>
                  <a:pt x="336100" y="4243818"/>
                  <a:pt x="324957" y="4253422"/>
                  <a:pt x="313530" y="4264011"/>
                </a:cubicBezTo>
                <a:cubicBezTo>
                  <a:pt x="308101" y="4259332"/>
                  <a:pt x="301245" y="4261302"/>
                  <a:pt x="292960" y="4267458"/>
                </a:cubicBezTo>
                <a:cubicBezTo>
                  <a:pt x="282960" y="4255884"/>
                  <a:pt x="284389" y="4246034"/>
                  <a:pt x="254962" y="4262533"/>
                </a:cubicBezTo>
                <a:cubicBezTo>
                  <a:pt x="238106" y="4277555"/>
                  <a:pt x="227250" y="4314739"/>
                  <a:pt x="201823" y="4315970"/>
                </a:cubicBezTo>
                <a:cubicBezTo>
                  <a:pt x="211251" y="4289867"/>
                  <a:pt x="255534" y="4258101"/>
                  <a:pt x="275818" y="4233229"/>
                </a:cubicBezTo>
                <a:cubicBezTo>
                  <a:pt x="277247" y="4231752"/>
                  <a:pt x="263819" y="4229535"/>
                  <a:pt x="264390" y="4227565"/>
                </a:cubicBezTo>
                <a:cubicBezTo>
                  <a:pt x="268390" y="4212790"/>
                  <a:pt x="300959" y="4202448"/>
                  <a:pt x="305816" y="4194814"/>
                </a:cubicBezTo>
                <a:cubicBezTo>
                  <a:pt x="303816" y="4177576"/>
                  <a:pt x="292103" y="4191120"/>
                  <a:pt x="291531" y="4175114"/>
                </a:cubicBezTo>
                <a:cubicBezTo>
                  <a:pt x="290960" y="4168711"/>
                  <a:pt x="307816" y="4161324"/>
                  <a:pt x="303245" y="4154428"/>
                </a:cubicBezTo>
                <a:cubicBezTo>
                  <a:pt x="301245" y="4151227"/>
                  <a:pt x="294102" y="4151966"/>
                  <a:pt x="291531" y="4149011"/>
                </a:cubicBezTo>
                <a:cubicBezTo>
                  <a:pt x="339242" y="4086217"/>
                  <a:pt x="386382" y="4017512"/>
                  <a:pt x="443520" y="3945607"/>
                </a:cubicBezTo>
                <a:cubicBezTo>
                  <a:pt x="456377" y="3929354"/>
                  <a:pt x="474090" y="3895125"/>
                  <a:pt x="496659" y="3892416"/>
                </a:cubicBezTo>
                <a:cubicBezTo>
                  <a:pt x="493803" y="3902513"/>
                  <a:pt x="443806" y="3958412"/>
                  <a:pt x="478375" y="3936003"/>
                </a:cubicBezTo>
                <a:cubicBezTo>
                  <a:pt x="487232" y="3913348"/>
                  <a:pt x="532086" y="3875425"/>
                  <a:pt x="532086" y="3856464"/>
                </a:cubicBezTo>
                <a:cubicBezTo>
                  <a:pt x="523800" y="3854740"/>
                  <a:pt x="510944" y="3870500"/>
                  <a:pt x="499516" y="3880596"/>
                </a:cubicBezTo>
                <a:cubicBezTo>
                  <a:pt x="494374" y="3875917"/>
                  <a:pt x="487517" y="3877641"/>
                  <a:pt x="479232" y="3884044"/>
                </a:cubicBezTo>
                <a:cubicBezTo>
                  <a:pt x="463233" y="3897588"/>
                  <a:pt x="469233" y="3902020"/>
                  <a:pt x="458376" y="3913594"/>
                </a:cubicBezTo>
                <a:cubicBezTo>
                  <a:pt x="445235" y="3925907"/>
                  <a:pt x="432093" y="3938219"/>
                  <a:pt x="437521" y="3942898"/>
                </a:cubicBezTo>
                <a:cubicBezTo>
                  <a:pt x="422665" y="3958166"/>
                  <a:pt x="410094" y="3963829"/>
                  <a:pt x="399238" y="3964076"/>
                </a:cubicBezTo>
                <a:cubicBezTo>
                  <a:pt x="386953" y="3976881"/>
                  <a:pt x="375240" y="3989932"/>
                  <a:pt x="366955" y="3988208"/>
                </a:cubicBezTo>
                <a:cubicBezTo>
                  <a:pt x="414094" y="3945853"/>
                  <a:pt x="405809" y="3926892"/>
                  <a:pt x="452948" y="3884536"/>
                </a:cubicBezTo>
                <a:cubicBezTo>
                  <a:pt x="446663" y="3878626"/>
                  <a:pt x="477232" y="3856956"/>
                  <a:pt x="467804" y="3852524"/>
                </a:cubicBezTo>
                <a:cubicBezTo>
                  <a:pt x="418665" y="3898326"/>
                  <a:pt x="385239" y="3946099"/>
                  <a:pt x="322672" y="4006677"/>
                </a:cubicBezTo>
                <a:cubicBezTo>
                  <a:pt x="306959" y="4021945"/>
                  <a:pt x="292388" y="4045585"/>
                  <a:pt x="272675" y="4048540"/>
                </a:cubicBezTo>
                <a:cubicBezTo>
                  <a:pt x="284103" y="4034996"/>
                  <a:pt x="258676" y="4036966"/>
                  <a:pt x="273247" y="4022191"/>
                </a:cubicBezTo>
                <a:cubicBezTo>
                  <a:pt x="282675" y="4011356"/>
                  <a:pt x="270104" y="4009879"/>
                  <a:pt x="264676" y="4005200"/>
                </a:cubicBezTo>
                <a:cubicBezTo>
                  <a:pt x="262676" y="4012095"/>
                  <a:pt x="236107" y="4053711"/>
                  <a:pt x="220393" y="4049771"/>
                </a:cubicBezTo>
                <a:cubicBezTo>
                  <a:pt x="224679" y="4029825"/>
                  <a:pt x="260105" y="4001014"/>
                  <a:pt x="279818" y="3972941"/>
                </a:cubicBezTo>
                <a:cubicBezTo>
                  <a:pt x="282389" y="3969001"/>
                  <a:pt x="284103" y="3951763"/>
                  <a:pt x="285817" y="3949547"/>
                </a:cubicBezTo>
                <a:cubicBezTo>
                  <a:pt x="298388" y="3934525"/>
                  <a:pt x="306673" y="3936988"/>
                  <a:pt x="318101" y="3925907"/>
                </a:cubicBezTo>
                <a:cubicBezTo>
                  <a:pt x="316101" y="3912855"/>
                  <a:pt x="338671" y="3889708"/>
                  <a:pt x="345242" y="3872962"/>
                </a:cubicBezTo>
                <a:cubicBezTo>
                  <a:pt x="371811" y="3882566"/>
                  <a:pt x="300102" y="3933540"/>
                  <a:pt x="326672" y="3942898"/>
                </a:cubicBezTo>
                <a:cubicBezTo>
                  <a:pt x="355527" y="3906453"/>
                  <a:pt x="392953" y="3890446"/>
                  <a:pt x="397809" y="3871731"/>
                </a:cubicBezTo>
                <a:cubicBezTo>
                  <a:pt x="388381" y="3865575"/>
                  <a:pt x="374668" y="3876902"/>
                  <a:pt x="365526" y="3869761"/>
                </a:cubicBezTo>
                <a:cubicBezTo>
                  <a:pt x="418665" y="3804258"/>
                  <a:pt x="464376" y="3741956"/>
                  <a:pt x="528657" y="3671775"/>
                </a:cubicBezTo>
                <a:cubicBezTo>
                  <a:pt x="546370" y="3675715"/>
                  <a:pt x="509516" y="3714869"/>
                  <a:pt x="492945" y="3733338"/>
                </a:cubicBezTo>
                <a:cubicBezTo>
                  <a:pt x="476661" y="3751560"/>
                  <a:pt x="456377" y="3768552"/>
                  <a:pt x="439806" y="3786774"/>
                </a:cubicBezTo>
                <a:cubicBezTo>
                  <a:pt x="449234" y="3794901"/>
                  <a:pt x="401809" y="3826667"/>
                  <a:pt x="421522" y="3830607"/>
                </a:cubicBezTo>
                <a:cubicBezTo>
                  <a:pt x="486375" y="3749836"/>
                  <a:pt x="558084" y="3666111"/>
                  <a:pt x="623508" y="3585340"/>
                </a:cubicBezTo>
                <a:cubicBezTo>
                  <a:pt x="618079" y="3582385"/>
                  <a:pt x="629793" y="3572289"/>
                  <a:pt x="635221" y="3564901"/>
                </a:cubicBezTo>
                <a:cubicBezTo>
                  <a:pt x="620936" y="3560469"/>
                  <a:pt x="624079" y="3548895"/>
                  <a:pt x="644363" y="3529933"/>
                </a:cubicBezTo>
                <a:cubicBezTo>
                  <a:pt x="667505" y="3500629"/>
                  <a:pt x="677504" y="3520330"/>
                  <a:pt x="700645" y="3490779"/>
                </a:cubicBezTo>
                <a:cubicBezTo>
                  <a:pt x="719787" y="3462214"/>
                  <a:pt x="744928" y="3430694"/>
                  <a:pt x="777497" y="3396465"/>
                </a:cubicBezTo>
                <a:cubicBezTo>
                  <a:pt x="773211" y="3389570"/>
                  <a:pt x="784068" y="3376518"/>
                  <a:pt x="778068" y="3370362"/>
                </a:cubicBezTo>
                <a:cubicBezTo>
                  <a:pt x="772926" y="3364698"/>
                  <a:pt x="789782" y="3349923"/>
                  <a:pt x="795781" y="3352632"/>
                </a:cubicBezTo>
                <a:cubicBezTo>
                  <a:pt x="787210" y="3361251"/>
                  <a:pt x="795781" y="3362975"/>
                  <a:pt x="798352" y="3366915"/>
                </a:cubicBezTo>
                <a:cubicBezTo>
                  <a:pt x="865205" y="3318157"/>
                  <a:pt x="889774" y="3279741"/>
                  <a:pt x="925772" y="3230737"/>
                </a:cubicBezTo>
                <a:cubicBezTo>
                  <a:pt x="963483" y="3179517"/>
                  <a:pt x="1000624" y="3135930"/>
                  <a:pt x="1044621" y="3077322"/>
                </a:cubicBezTo>
                <a:cubicBezTo>
                  <a:pt x="1057191" y="3069935"/>
                  <a:pt x="1066905" y="3074367"/>
                  <a:pt x="1082904" y="3056145"/>
                </a:cubicBezTo>
                <a:cubicBezTo>
                  <a:pt x="1100045" y="3033736"/>
                  <a:pt x="1109473" y="3010342"/>
                  <a:pt x="1133186" y="2988179"/>
                </a:cubicBezTo>
                <a:cubicBezTo>
                  <a:pt x="1141757" y="2980299"/>
                  <a:pt x="1153756" y="2978329"/>
                  <a:pt x="1165469" y="2964293"/>
                </a:cubicBezTo>
                <a:cubicBezTo>
                  <a:pt x="1166041" y="2963800"/>
                  <a:pt x="1162041" y="2959860"/>
                  <a:pt x="1168612" y="2952719"/>
                </a:cubicBezTo>
                <a:cubicBezTo>
                  <a:pt x="1174326" y="2946809"/>
                  <a:pt x="1180897" y="2934004"/>
                  <a:pt x="1189468" y="2923415"/>
                </a:cubicBezTo>
                <a:cubicBezTo>
                  <a:pt x="1203467" y="2906423"/>
                  <a:pt x="1224894" y="2881059"/>
                  <a:pt x="1245749" y="2858158"/>
                </a:cubicBezTo>
                <a:cubicBezTo>
                  <a:pt x="1255463" y="2847569"/>
                  <a:pt x="1256320" y="2855695"/>
                  <a:pt x="1260605" y="2852002"/>
                </a:cubicBezTo>
                <a:cubicBezTo>
                  <a:pt x="1266890" y="2846830"/>
                  <a:pt x="1272033" y="2829593"/>
                  <a:pt x="1298888" y="2804968"/>
                </a:cubicBezTo>
                <a:cubicBezTo>
                  <a:pt x="1312602" y="2792409"/>
                  <a:pt x="1336314" y="2783544"/>
                  <a:pt x="1349170" y="2763105"/>
                </a:cubicBezTo>
                <a:cubicBezTo>
                  <a:pt x="1359741" y="2733801"/>
                  <a:pt x="1397738" y="2685289"/>
                  <a:pt x="1435164" y="2659679"/>
                </a:cubicBezTo>
                <a:cubicBezTo>
                  <a:pt x="1428879" y="2637762"/>
                  <a:pt x="1474019" y="2611168"/>
                  <a:pt x="1512302" y="2565118"/>
                </a:cubicBezTo>
                <a:cubicBezTo>
                  <a:pt x="1519730" y="2556253"/>
                  <a:pt x="1520873" y="2549112"/>
                  <a:pt x="1533157" y="2535814"/>
                </a:cubicBezTo>
                <a:cubicBezTo>
                  <a:pt x="1550013" y="2517345"/>
                  <a:pt x="1635436" y="2444947"/>
                  <a:pt x="1639721" y="2428941"/>
                </a:cubicBezTo>
                <a:cubicBezTo>
                  <a:pt x="1645149" y="2407517"/>
                  <a:pt x="1648863" y="2424262"/>
                  <a:pt x="1675147" y="2393234"/>
                </a:cubicBezTo>
                <a:cubicBezTo>
                  <a:pt x="1675719" y="2392495"/>
                  <a:pt x="1671433" y="2388555"/>
                  <a:pt x="1678004" y="2381661"/>
                </a:cubicBezTo>
                <a:cubicBezTo>
                  <a:pt x="1698003" y="2360483"/>
                  <a:pt x="1729715" y="2352110"/>
                  <a:pt x="1716859" y="2334380"/>
                </a:cubicBezTo>
                <a:cubicBezTo>
                  <a:pt x="1681432" y="2355312"/>
                  <a:pt x="1634864" y="2392742"/>
                  <a:pt x="1613437" y="2429680"/>
                </a:cubicBezTo>
                <a:cubicBezTo>
                  <a:pt x="1553156" y="2456275"/>
                  <a:pt x="1524586" y="2518823"/>
                  <a:pt x="1486018" y="2565857"/>
                </a:cubicBezTo>
                <a:cubicBezTo>
                  <a:pt x="1451735" y="2570043"/>
                  <a:pt x="1512873" y="2533844"/>
                  <a:pt x="1495446" y="2530889"/>
                </a:cubicBezTo>
                <a:cubicBezTo>
                  <a:pt x="1468591" y="2557485"/>
                  <a:pt x="1442307" y="2584326"/>
                  <a:pt x="1415451" y="2610921"/>
                </a:cubicBezTo>
                <a:cubicBezTo>
                  <a:pt x="1426308" y="2606981"/>
                  <a:pt x="1445164" y="2604765"/>
                  <a:pt x="1432879" y="2619294"/>
                </a:cubicBezTo>
                <a:cubicBezTo>
                  <a:pt x="1416023" y="2617077"/>
                  <a:pt x="1386882" y="2662141"/>
                  <a:pt x="1364884" y="2678887"/>
                </a:cubicBezTo>
                <a:cubicBezTo>
                  <a:pt x="1352313" y="2669036"/>
                  <a:pt x="1331457" y="2690461"/>
                  <a:pt x="1312030" y="2706221"/>
                </a:cubicBezTo>
                <a:cubicBezTo>
                  <a:pt x="1280889" y="2743158"/>
                  <a:pt x="1261177" y="2775417"/>
                  <a:pt x="1218037" y="2817526"/>
                </a:cubicBezTo>
                <a:cubicBezTo>
                  <a:pt x="1222037" y="2826638"/>
                  <a:pt x="1153470" y="2890417"/>
                  <a:pt x="1162041" y="2895835"/>
                </a:cubicBezTo>
                <a:cubicBezTo>
                  <a:pt x="1169755" y="2900267"/>
                  <a:pt x="1192610" y="2868008"/>
                  <a:pt x="1200324" y="2874411"/>
                </a:cubicBezTo>
                <a:cubicBezTo>
                  <a:pt x="1136614" y="2932280"/>
                  <a:pt x="1109187" y="2974881"/>
                  <a:pt x="1055477" y="3028564"/>
                </a:cubicBezTo>
                <a:cubicBezTo>
                  <a:pt x="1053477" y="3027579"/>
                  <a:pt x="1051477" y="3026594"/>
                  <a:pt x="1049477" y="3025609"/>
                </a:cubicBezTo>
                <a:cubicBezTo>
                  <a:pt x="1106902" y="2954935"/>
                  <a:pt x="1132329" y="2897805"/>
                  <a:pt x="1215751" y="2816295"/>
                </a:cubicBezTo>
                <a:cubicBezTo>
                  <a:pt x="1216608" y="2816049"/>
                  <a:pt x="1217180" y="2816541"/>
                  <a:pt x="1217751" y="2817034"/>
                </a:cubicBezTo>
                <a:cubicBezTo>
                  <a:pt x="1218894" y="2808169"/>
                  <a:pt x="1230893" y="2794871"/>
                  <a:pt x="1217751" y="2792409"/>
                </a:cubicBezTo>
                <a:cubicBezTo>
                  <a:pt x="1197753" y="2810878"/>
                  <a:pt x="1186039" y="2825899"/>
                  <a:pt x="1164326" y="2845845"/>
                </a:cubicBezTo>
                <a:cubicBezTo>
                  <a:pt x="1146328" y="2862344"/>
                  <a:pt x="1133757" y="2868008"/>
                  <a:pt x="1123186" y="2878843"/>
                </a:cubicBezTo>
                <a:cubicBezTo>
                  <a:pt x="1125186" y="2876627"/>
                  <a:pt x="1124615" y="2885492"/>
                  <a:pt x="1120044" y="2890417"/>
                </a:cubicBezTo>
                <a:cubicBezTo>
                  <a:pt x="1083475" y="2929079"/>
                  <a:pt x="1007766" y="2996798"/>
                  <a:pt x="960341" y="3050481"/>
                </a:cubicBezTo>
                <a:cubicBezTo>
                  <a:pt x="949484" y="3062547"/>
                  <a:pt x="938628" y="3086187"/>
                  <a:pt x="904059" y="3115738"/>
                </a:cubicBezTo>
                <a:cubicBezTo>
                  <a:pt x="881204" y="3135191"/>
                  <a:pt x="888632" y="3125095"/>
                  <a:pt x="868347" y="3151444"/>
                </a:cubicBezTo>
                <a:cubicBezTo>
                  <a:pt x="856920" y="3166465"/>
                  <a:pt x="836635" y="3180748"/>
                  <a:pt x="824351" y="3195769"/>
                </a:cubicBezTo>
                <a:cubicBezTo>
                  <a:pt x="816922" y="3204635"/>
                  <a:pt x="815780" y="3212022"/>
                  <a:pt x="803495" y="3225320"/>
                </a:cubicBezTo>
                <a:cubicBezTo>
                  <a:pt x="767783" y="3263981"/>
                  <a:pt x="724929" y="3297718"/>
                  <a:pt x="711501" y="3326037"/>
                </a:cubicBezTo>
                <a:cubicBezTo>
                  <a:pt x="708644" y="3331947"/>
                  <a:pt x="718358" y="3327022"/>
                  <a:pt x="708644" y="3337364"/>
                </a:cubicBezTo>
                <a:cubicBezTo>
                  <a:pt x="704359" y="3341797"/>
                  <a:pt x="670933" y="3372825"/>
                  <a:pt x="655220" y="3391047"/>
                </a:cubicBezTo>
                <a:cubicBezTo>
                  <a:pt x="634364" y="3415673"/>
                  <a:pt x="617794" y="3441529"/>
                  <a:pt x="595795" y="3467632"/>
                </a:cubicBezTo>
                <a:cubicBezTo>
                  <a:pt x="568654" y="3500137"/>
                  <a:pt x="538942" y="3525008"/>
                  <a:pt x="504088" y="3568349"/>
                </a:cubicBezTo>
                <a:cubicBezTo>
                  <a:pt x="502659" y="3570073"/>
                  <a:pt x="508087" y="3572289"/>
                  <a:pt x="500659" y="3579923"/>
                </a:cubicBezTo>
                <a:cubicBezTo>
                  <a:pt x="480946" y="3600854"/>
                  <a:pt x="475518" y="3607010"/>
                  <a:pt x="462376" y="3627203"/>
                </a:cubicBezTo>
                <a:cubicBezTo>
                  <a:pt x="454091" y="3639762"/>
                  <a:pt x="448663" y="3647396"/>
                  <a:pt x="432664" y="3665372"/>
                </a:cubicBezTo>
                <a:cubicBezTo>
                  <a:pt x="430378" y="3668327"/>
                  <a:pt x="415237" y="3681378"/>
                  <a:pt x="414951" y="3683348"/>
                </a:cubicBezTo>
                <a:cubicBezTo>
                  <a:pt x="414665" y="3683841"/>
                  <a:pt x="420951" y="3685565"/>
                  <a:pt x="420665" y="3686057"/>
                </a:cubicBezTo>
                <a:cubicBezTo>
                  <a:pt x="407523" y="3700340"/>
                  <a:pt x="388381" y="3721025"/>
                  <a:pt x="379239" y="3718809"/>
                </a:cubicBezTo>
                <a:cubicBezTo>
                  <a:pt x="452663" y="3626710"/>
                  <a:pt x="520086" y="3533627"/>
                  <a:pt x="596081" y="3441529"/>
                </a:cubicBezTo>
                <a:cubicBezTo>
                  <a:pt x="601224" y="3435619"/>
                  <a:pt x="611223" y="3434388"/>
                  <a:pt x="618936" y="3427246"/>
                </a:cubicBezTo>
                <a:cubicBezTo>
                  <a:pt x="616080" y="3429216"/>
                  <a:pt x="621222" y="3416904"/>
                  <a:pt x="622936" y="3414934"/>
                </a:cubicBezTo>
                <a:cubicBezTo>
                  <a:pt x="635507" y="3398681"/>
                  <a:pt x="647506" y="3385876"/>
                  <a:pt x="670361" y="3358788"/>
                </a:cubicBezTo>
                <a:cubicBezTo>
                  <a:pt x="668933" y="3360758"/>
                  <a:pt x="664648" y="3350169"/>
                  <a:pt x="673218" y="3347214"/>
                </a:cubicBezTo>
                <a:cubicBezTo>
                  <a:pt x="698645" y="3338596"/>
                  <a:pt x="701788" y="3313478"/>
                  <a:pt x="729786" y="3282204"/>
                </a:cubicBezTo>
                <a:cubicBezTo>
                  <a:pt x="735785" y="3275309"/>
                  <a:pt x="756927" y="3264228"/>
                  <a:pt x="770926" y="3249206"/>
                </a:cubicBezTo>
                <a:cubicBezTo>
                  <a:pt x="807780" y="3210545"/>
                  <a:pt x="831779" y="3163510"/>
                  <a:pt x="892346" y="3110320"/>
                </a:cubicBezTo>
                <a:cubicBezTo>
                  <a:pt x="925772" y="3081262"/>
                  <a:pt x="908630" y="3097269"/>
                  <a:pt x="945770" y="3056883"/>
                </a:cubicBezTo>
                <a:cubicBezTo>
                  <a:pt x="968340" y="3032012"/>
                  <a:pt x="1000052" y="3003939"/>
                  <a:pt x="1016623" y="2985717"/>
                </a:cubicBezTo>
                <a:cubicBezTo>
                  <a:pt x="1028336" y="2972665"/>
                  <a:pt x="1027193" y="2960353"/>
                  <a:pt x="1040621" y="2944592"/>
                </a:cubicBezTo>
                <a:cubicBezTo>
                  <a:pt x="1038050" y="2947547"/>
                  <a:pt x="1050620" y="2944100"/>
                  <a:pt x="1055191" y="2938436"/>
                </a:cubicBezTo>
                <a:cubicBezTo>
                  <a:pt x="1057191" y="2936220"/>
                  <a:pt x="1048335" y="2935235"/>
                  <a:pt x="1058048" y="2926616"/>
                </a:cubicBezTo>
                <a:cubicBezTo>
                  <a:pt x="1059191" y="2925877"/>
                  <a:pt x="1065762" y="2927355"/>
                  <a:pt x="1073190" y="2920460"/>
                </a:cubicBezTo>
                <a:cubicBezTo>
                  <a:pt x="1089189" y="2904946"/>
                  <a:pt x="1086046" y="2899036"/>
                  <a:pt x="1102331" y="2882291"/>
                </a:cubicBezTo>
                <a:cubicBezTo>
                  <a:pt x="1107759" y="2876873"/>
                  <a:pt x="1124043" y="2867762"/>
                  <a:pt x="1134900" y="2858158"/>
                </a:cubicBezTo>
                <a:cubicBezTo>
                  <a:pt x="1189182" y="2811124"/>
                  <a:pt x="1207466" y="2767045"/>
                  <a:pt x="1271176" y="2713116"/>
                </a:cubicBezTo>
                <a:cubicBezTo>
                  <a:pt x="1280889" y="2704990"/>
                  <a:pt x="1290032" y="2702281"/>
                  <a:pt x="1303745" y="2688983"/>
                </a:cubicBezTo>
                <a:cubicBezTo>
                  <a:pt x="1334600" y="2658448"/>
                  <a:pt x="1373740" y="2622741"/>
                  <a:pt x="1401167" y="2591221"/>
                </a:cubicBezTo>
                <a:cubicBezTo>
                  <a:pt x="1409737" y="2581125"/>
                  <a:pt x="1414880" y="2569797"/>
                  <a:pt x="1430879" y="2552806"/>
                </a:cubicBezTo>
                <a:cubicBezTo>
                  <a:pt x="1444307" y="2538769"/>
                  <a:pt x="1468019" y="2524240"/>
                  <a:pt x="1481161" y="2510943"/>
                </a:cubicBezTo>
                <a:cubicBezTo>
                  <a:pt x="1486875" y="2505033"/>
                  <a:pt x="1492303" y="2492720"/>
                  <a:pt x="1502017" y="2481639"/>
                </a:cubicBezTo>
                <a:cubicBezTo>
                  <a:pt x="1513730" y="2467849"/>
                  <a:pt x="1532015" y="2449872"/>
                  <a:pt x="1546014" y="2437067"/>
                </a:cubicBezTo>
                <a:cubicBezTo>
                  <a:pt x="1562584" y="2422292"/>
                  <a:pt x="1571726" y="2420815"/>
                  <a:pt x="1587439" y="2404316"/>
                </a:cubicBezTo>
                <a:cubicBezTo>
                  <a:pt x="1586011" y="2405547"/>
                  <a:pt x="1585154" y="2397913"/>
                  <a:pt x="1590296" y="2392495"/>
                </a:cubicBezTo>
                <a:cubicBezTo>
                  <a:pt x="1601724" y="2380429"/>
                  <a:pt x="1614866" y="2369102"/>
                  <a:pt x="1626008" y="2357035"/>
                </a:cubicBezTo>
                <a:cubicBezTo>
                  <a:pt x="1632865" y="2349401"/>
                  <a:pt x="1628579" y="2345461"/>
                  <a:pt x="1638007" y="2336350"/>
                </a:cubicBezTo>
                <a:cubicBezTo>
                  <a:pt x="1636864" y="2337581"/>
                  <a:pt x="1646863" y="2335612"/>
                  <a:pt x="1652577" y="2330194"/>
                </a:cubicBezTo>
                <a:cubicBezTo>
                  <a:pt x="1662577" y="2320836"/>
                  <a:pt x="1676576" y="2294241"/>
                  <a:pt x="1709145" y="2265430"/>
                </a:cubicBezTo>
                <a:cubicBezTo>
                  <a:pt x="1723144" y="2252871"/>
                  <a:pt x="1730572" y="2251639"/>
                  <a:pt x="1741143" y="2241297"/>
                </a:cubicBezTo>
                <a:cubicBezTo>
                  <a:pt x="1748571" y="2234156"/>
                  <a:pt x="1749428" y="2224305"/>
                  <a:pt x="1762284" y="2211993"/>
                </a:cubicBezTo>
                <a:cubicBezTo>
                  <a:pt x="1768855" y="2205590"/>
                  <a:pt x="1782568" y="2198449"/>
                  <a:pt x="1794567" y="2187860"/>
                </a:cubicBezTo>
                <a:cubicBezTo>
                  <a:pt x="1819708" y="2165944"/>
                  <a:pt x="1839993" y="2140087"/>
                  <a:pt x="1865705" y="2116694"/>
                </a:cubicBezTo>
                <a:cubicBezTo>
                  <a:pt x="1883132" y="2100194"/>
                  <a:pt x="1890846" y="2119648"/>
                  <a:pt x="1909702" y="2098225"/>
                </a:cubicBezTo>
                <a:cubicBezTo>
                  <a:pt x="1949413" y="2051929"/>
                  <a:pt x="1985982" y="2026811"/>
                  <a:pt x="2021694" y="1994060"/>
                </a:cubicBezTo>
                <a:cubicBezTo>
                  <a:pt x="2029122" y="1987411"/>
                  <a:pt x="2023694" y="1981501"/>
                  <a:pt x="2033693" y="1973621"/>
                </a:cubicBezTo>
                <a:cubicBezTo>
                  <a:pt x="2035979" y="1971651"/>
                  <a:pt x="2040264" y="1974852"/>
                  <a:pt x="2048263" y="1967218"/>
                </a:cubicBezTo>
                <a:cubicBezTo>
                  <a:pt x="2069976" y="1947026"/>
                  <a:pt x="2099974" y="1918214"/>
                  <a:pt x="2128258" y="1887187"/>
                </a:cubicBezTo>
                <a:cubicBezTo>
                  <a:pt x="2140257" y="1874381"/>
                  <a:pt x="2155113" y="1862808"/>
                  <a:pt x="2149114" y="1857882"/>
                </a:cubicBezTo>
                <a:cubicBezTo>
                  <a:pt x="2142543" y="1852711"/>
                  <a:pt x="2090261" y="1905902"/>
                  <a:pt x="2113973" y="1867486"/>
                </a:cubicBezTo>
                <a:cubicBezTo>
                  <a:pt x="2134829" y="1865270"/>
                  <a:pt x="2144828" y="1841876"/>
                  <a:pt x="2164255" y="1825623"/>
                </a:cubicBezTo>
                <a:cubicBezTo>
                  <a:pt x="2179397" y="1813065"/>
                  <a:pt x="2223965" y="1780559"/>
                  <a:pt x="2258534" y="1739435"/>
                </a:cubicBezTo>
                <a:cubicBezTo>
                  <a:pt x="2265962" y="1744114"/>
                  <a:pt x="2273676" y="1748547"/>
                  <a:pt x="2284818" y="1738697"/>
                </a:cubicBezTo>
                <a:cubicBezTo>
                  <a:pt x="2300531" y="1724660"/>
                  <a:pt x="2313388" y="1708161"/>
                  <a:pt x="2329101" y="1694125"/>
                </a:cubicBezTo>
                <a:cubicBezTo>
                  <a:pt x="2342814" y="1682305"/>
                  <a:pt x="2351956" y="1680089"/>
                  <a:pt x="2361670" y="1670239"/>
                </a:cubicBezTo>
                <a:cubicBezTo>
                  <a:pt x="2359956" y="1671962"/>
                  <a:pt x="2359956" y="1663836"/>
                  <a:pt x="2364812" y="1658665"/>
                </a:cubicBezTo>
                <a:cubicBezTo>
                  <a:pt x="2389954" y="1632070"/>
                  <a:pt x="2406524" y="1623451"/>
                  <a:pt x="2432808" y="1599072"/>
                </a:cubicBezTo>
                <a:cubicBezTo>
                  <a:pt x="2460520" y="1572969"/>
                  <a:pt x="2484804" y="1544896"/>
                  <a:pt x="2512516" y="1518794"/>
                </a:cubicBezTo>
                <a:cubicBezTo>
                  <a:pt x="2520230" y="1511652"/>
                  <a:pt x="2532229" y="1506727"/>
                  <a:pt x="2544800" y="1494907"/>
                </a:cubicBezTo>
                <a:cubicBezTo>
                  <a:pt x="2571941" y="1470036"/>
                  <a:pt x="2598796" y="1437530"/>
                  <a:pt x="2624794" y="1414629"/>
                </a:cubicBezTo>
                <a:cubicBezTo>
                  <a:pt x="2638793" y="1402316"/>
                  <a:pt x="2647078" y="1401085"/>
                  <a:pt x="2657078" y="1390743"/>
                </a:cubicBezTo>
                <a:cubicBezTo>
                  <a:pt x="2665648" y="1382124"/>
                  <a:pt x="2669648" y="1368334"/>
                  <a:pt x="2686790" y="1352327"/>
                </a:cubicBezTo>
                <a:cubicBezTo>
                  <a:pt x="2694503" y="1344940"/>
                  <a:pt x="2706217" y="1340507"/>
                  <a:pt x="2719073" y="1328441"/>
                </a:cubicBezTo>
                <a:cubicBezTo>
                  <a:pt x="2735643" y="1312927"/>
                  <a:pt x="2731358" y="1306524"/>
                  <a:pt x="2748785" y="1290026"/>
                </a:cubicBezTo>
                <a:cubicBezTo>
                  <a:pt x="2747928" y="1291011"/>
                  <a:pt x="2757642" y="1289533"/>
                  <a:pt x="2763641" y="1284115"/>
                </a:cubicBezTo>
                <a:cubicBezTo>
                  <a:pt x="2794782" y="1254073"/>
                  <a:pt x="2849635" y="1212210"/>
                  <a:pt x="2890490" y="1173795"/>
                </a:cubicBezTo>
                <a:cubicBezTo>
                  <a:pt x="2899917" y="1164929"/>
                  <a:pt x="2915345" y="1135379"/>
                  <a:pt x="2946771" y="1108538"/>
                </a:cubicBezTo>
                <a:cubicBezTo>
                  <a:pt x="2991911" y="1070615"/>
                  <a:pt x="3077333" y="1000679"/>
                  <a:pt x="3141614" y="938870"/>
                </a:cubicBezTo>
                <a:cubicBezTo>
                  <a:pt x="3155899" y="942071"/>
                  <a:pt x="3177040" y="920647"/>
                  <a:pt x="3194468" y="911536"/>
                </a:cubicBezTo>
                <a:cubicBezTo>
                  <a:pt x="3210752" y="895776"/>
                  <a:pt x="3206467" y="889620"/>
                  <a:pt x="3224180" y="873121"/>
                </a:cubicBezTo>
                <a:cubicBezTo>
                  <a:pt x="3227608" y="869919"/>
                  <a:pt x="3244178" y="868688"/>
                  <a:pt x="3253606" y="860808"/>
                </a:cubicBezTo>
                <a:cubicBezTo>
                  <a:pt x="3252464" y="861793"/>
                  <a:pt x="3257892" y="846279"/>
                  <a:pt x="3265605" y="840123"/>
                </a:cubicBezTo>
                <a:cubicBezTo>
                  <a:pt x="3273319" y="833967"/>
                  <a:pt x="3275033" y="831504"/>
                  <a:pt x="3280176" y="834213"/>
                </a:cubicBezTo>
                <a:cubicBezTo>
                  <a:pt x="3268748" y="844063"/>
                  <a:pt x="3265605" y="850466"/>
                  <a:pt x="3267891" y="854652"/>
                </a:cubicBezTo>
                <a:cubicBezTo>
                  <a:pt x="3275890" y="868442"/>
                  <a:pt x="3301889" y="832735"/>
                  <a:pt x="3309031" y="848003"/>
                </a:cubicBezTo>
                <a:cubicBezTo>
                  <a:pt x="3273891" y="881986"/>
                  <a:pt x="3250464" y="871889"/>
                  <a:pt x="3217895" y="896515"/>
                </a:cubicBezTo>
                <a:cubicBezTo>
                  <a:pt x="3209324" y="934684"/>
                  <a:pt x="3245607" y="913752"/>
                  <a:pt x="3282176" y="900455"/>
                </a:cubicBezTo>
                <a:cubicBezTo>
                  <a:pt x="3287318" y="889620"/>
                  <a:pt x="3277890" y="884941"/>
                  <a:pt x="3297032" y="868442"/>
                </a:cubicBezTo>
                <a:cubicBezTo>
                  <a:pt x="3311602" y="870904"/>
                  <a:pt x="3313602" y="878785"/>
                  <a:pt x="3296746" y="894298"/>
                </a:cubicBezTo>
                <a:cubicBezTo>
                  <a:pt x="3305031" y="896022"/>
                  <a:pt x="3305031" y="901193"/>
                  <a:pt x="3299317" y="908827"/>
                </a:cubicBezTo>
                <a:cubicBezTo>
                  <a:pt x="3270462" y="919170"/>
                  <a:pt x="3243893" y="921386"/>
                  <a:pt x="3211324" y="945765"/>
                </a:cubicBezTo>
                <a:cubicBezTo>
                  <a:pt x="3244464" y="968174"/>
                  <a:pt x="3297603" y="915969"/>
                  <a:pt x="3346457" y="878538"/>
                </a:cubicBezTo>
                <a:cubicBezTo>
                  <a:pt x="3406738" y="878046"/>
                  <a:pt x="3452735" y="778806"/>
                  <a:pt x="3517302" y="749748"/>
                </a:cubicBezTo>
                <a:cubicBezTo>
                  <a:pt x="3451592" y="820177"/>
                  <a:pt x="3414738" y="847511"/>
                  <a:pt x="3401596" y="891590"/>
                </a:cubicBezTo>
                <a:cubicBezTo>
                  <a:pt x="3423023" y="877061"/>
                  <a:pt x="3443879" y="863517"/>
                  <a:pt x="3466734" y="843817"/>
                </a:cubicBezTo>
                <a:cubicBezTo>
                  <a:pt x="3468448" y="832243"/>
                  <a:pt x="3467020" y="829042"/>
                  <a:pt x="3481590" y="811558"/>
                </a:cubicBezTo>
                <a:cubicBezTo>
                  <a:pt x="3490161" y="800969"/>
                  <a:pt x="3506160" y="785455"/>
                  <a:pt x="3517016" y="775851"/>
                </a:cubicBezTo>
                <a:cubicBezTo>
                  <a:pt x="3545586" y="750733"/>
                  <a:pt x="3545014" y="757875"/>
                  <a:pt x="3555585" y="728571"/>
                </a:cubicBezTo>
                <a:cubicBezTo>
                  <a:pt x="3560727" y="733250"/>
                  <a:pt x="3567870" y="731526"/>
                  <a:pt x="3575869" y="725370"/>
                </a:cubicBezTo>
                <a:cubicBezTo>
                  <a:pt x="3584154" y="709117"/>
                  <a:pt x="3584154" y="702468"/>
                  <a:pt x="3599867" y="684246"/>
                </a:cubicBezTo>
                <a:cubicBezTo>
                  <a:pt x="3633008" y="645584"/>
                  <a:pt x="3691575" y="608400"/>
                  <a:pt x="3723859" y="585499"/>
                </a:cubicBezTo>
                <a:cubicBezTo>
                  <a:pt x="3746714" y="556441"/>
                  <a:pt x="3762142" y="555948"/>
                  <a:pt x="3782997" y="535017"/>
                </a:cubicBezTo>
                <a:cubicBezTo>
                  <a:pt x="3772712" y="530584"/>
                  <a:pt x="3774426" y="521227"/>
                  <a:pt x="3782997" y="508914"/>
                </a:cubicBezTo>
                <a:cubicBezTo>
                  <a:pt x="3801567" y="508422"/>
                  <a:pt x="3858421" y="469268"/>
                  <a:pt x="3842136" y="458186"/>
                </a:cubicBezTo>
                <a:cubicBezTo>
                  <a:pt x="3816995" y="494385"/>
                  <a:pt x="3804710" y="485520"/>
                  <a:pt x="3780426" y="494385"/>
                </a:cubicBezTo>
                <a:cubicBezTo>
                  <a:pt x="3771855" y="497586"/>
                  <a:pt x="3755856" y="519010"/>
                  <a:pt x="3751285" y="506698"/>
                </a:cubicBezTo>
                <a:cubicBezTo>
                  <a:pt x="3763570" y="467297"/>
                  <a:pt x="3801282" y="481334"/>
                  <a:pt x="3830422" y="452769"/>
                </a:cubicBezTo>
                <a:cubicBezTo>
                  <a:pt x="3842422" y="440948"/>
                  <a:pt x="3854135" y="428882"/>
                  <a:pt x="3866134" y="417062"/>
                </a:cubicBezTo>
                <a:cubicBezTo>
                  <a:pt x="3888990" y="424696"/>
                  <a:pt x="3860706" y="453754"/>
                  <a:pt x="3880133" y="462865"/>
                </a:cubicBezTo>
                <a:cubicBezTo>
                  <a:pt x="3882990" y="459910"/>
                  <a:pt x="3885847" y="457201"/>
                  <a:pt x="3888704" y="454246"/>
                </a:cubicBezTo>
                <a:cubicBezTo>
                  <a:pt x="3875562" y="444150"/>
                  <a:pt x="3928987" y="421741"/>
                  <a:pt x="3889847" y="454000"/>
                </a:cubicBezTo>
                <a:cubicBezTo>
                  <a:pt x="3915274" y="453015"/>
                  <a:pt x="3916416" y="422726"/>
                  <a:pt x="3918702" y="415585"/>
                </a:cubicBezTo>
                <a:cubicBezTo>
                  <a:pt x="3936415" y="413861"/>
                  <a:pt x="3977841" y="382094"/>
                  <a:pt x="3962985" y="371259"/>
                </a:cubicBezTo>
                <a:cubicBezTo>
                  <a:pt x="3948414" y="391206"/>
                  <a:pt x="3935272" y="386281"/>
                  <a:pt x="3924702" y="392437"/>
                </a:cubicBezTo>
                <a:cubicBezTo>
                  <a:pt x="3908417" y="402287"/>
                  <a:pt x="3896418" y="426666"/>
                  <a:pt x="3886704" y="413615"/>
                </a:cubicBezTo>
                <a:cubicBezTo>
                  <a:pt x="3877562" y="405242"/>
                  <a:pt x="3915559" y="391698"/>
                  <a:pt x="3927844" y="380863"/>
                </a:cubicBezTo>
                <a:cubicBezTo>
                  <a:pt x="3934701" y="374460"/>
                  <a:pt x="3940415" y="350082"/>
                  <a:pt x="3954699" y="354268"/>
                </a:cubicBezTo>
                <a:cubicBezTo>
                  <a:pt x="3946129" y="362887"/>
                  <a:pt x="3954699" y="364364"/>
                  <a:pt x="3957271" y="368550"/>
                </a:cubicBezTo>
                <a:cubicBezTo>
                  <a:pt x="3973555" y="347126"/>
                  <a:pt x="3980983" y="360917"/>
                  <a:pt x="3995554" y="347126"/>
                </a:cubicBezTo>
                <a:cubicBezTo>
                  <a:pt x="3990411" y="333829"/>
                  <a:pt x="4054121" y="291474"/>
                  <a:pt x="4045836" y="279407"/>
                </a:cubicBezTo>
                <a:cubicBezTo>
                  <a:pt x="4022695" y="284578"/>
                  <a:pt x="3988697" y="331366"/>
                  <a:pt x="3966413" y="333583"/>
                </a:cubicBezTo>
                <a:cubicBezTo>
                  <a:pt x="3998696" y="306249"/>
                  <a:pt x="4003553" y="290242"/>
                  <a:pt x="4022695" y="268572"/>
                </a:cubicBezTo>
                <a:cubicBezTo>
                  <a:pt x="4063263" y="260200"/>
                  <a:pt x="4054407" y="292951"/>
                  <a:pt x="4089547" y="286795"/>
                </a:cubicBezTo>
                <a:cubicBezTo>
                  <a:pt x="4050121" y="337769"/>
                  <a:pt x="4027266" y="324471"/>
                  <a:pt x="3988983" y="370520"/>
                </a:cubicBezTo>
                <a:cubicBezTo>
                  <a:pt x="4004982" y="372490"/>
                  <a:pt x="3998411" y="383818"/>
                  <a:pt x="4003267" y="390221"/>
                </a:cubicBezTo>
                <a:cubicBezTo>
                  <a:pt x="3980126" y="421248"/>
                  <a:pt x="3972127" y="393668"/>
                  <a:pt x="3950700" y="417801"/>
                </a:cubicBezTo>
                <a:cubicBezTo>
                  <a:pt x="3939272" y="452276"/>
                  <a:pt x="3912702" y="460895"/>
                  <a:pt x="3867563" y="509653"/>
                </a:cubicBezTo>
                <a:cubicBezTo>
                  <a:pt x="3880705" y="508668"/>
                  <a:pt x="3847278" y="550777"/>
                  <a:pt x="3876134" y="526644"/>
                </a:cubicBezTo>
                <a:cubicBezTo>
                  <a:pt x="3897275" y="505713"/>
                  <a:pt x="3892418" y="495863"/>
                  <a:pt x="3923559" y="470745"/>
                </a:cubicBezTo>
                <a:cubicBezTo>
                  <a:pt x="3945271" y="470991"/>
                  <a:pt x="3969555" y="460402"/>
                  <a:pt x="3996982" y="439717"/>
                </a:cubicBezTo>
                <a:cubicBezTo>
                  <a:pt x="3982697" y="434546"/>
                  <a:pt x="4010695" y="406719"/>
                  <a:pt x="4014981" y="395884"/>
                </a:cubicBezTo>
                <a:cubicBezTo>
                  <a:pt x="4022409" y="378154"/>
                  <a:pt x="4021266" y="375938"/>
                  <a:pt x="4024123" y="360917"/>
                </a:cubicBezTo>
                <a:cubicBezTo>
                  <a:pt x="4051835" y="349343"/>
                  <a:pt x="4039836" y="366827"/>
                  <a:pt x="4053264" y="374707"/>
                </a:cubicBezTo>
                <a:cubicBezTo>
                  <a:pt x="4075548" y="354760"/>
                  <a:pt x="4089833" y="361163"/>
                  <a:pt x="4070691" y="382833"/>
                </a:cubicBezTo>
                <a:cubicBezTo>
                  <a:pt x="4061263" y="377662"/>
                  <a:pt x="4048978" y="382341"/>
                  <a:pt x="4035551" y="392437"/>
                </a:cubicBezTo>
                <a:cubicBezTo>
                  <a:pt x="4043265" y="396131"/>
                  <a:pt x="4050978" y="399824"/>
                  <a:pt x="4058692" y="403272"/>
                </a:cubicBezTo>
                <a:cubicBezTo>
                  <a:pt x="4033265" y="440210"/>
                  <a:pt x="3980126" y="456709"/>
                  <a:pt x="3978698" y="483550"/>
                </a:cubicBezTo>
                <a:cubicBezTo>
                  <a:pt x="3994982" y="471730"/>
                  <a:pt x="4009838" y="465081"/>
                  <a:pt x="4025837" y="453507"/>
                </a:cubicBezTo>
                <a:cubicBezTo>
                  <a:pt x="4067263" y="423218"/>
                  <a:pt x="4091261" y="349589"/>
                  <a:pt x="4126116" y="369782"/>
                </a:cubicBezTo>
                <a:cubicBezTo>
                  <a:pt x="4142686" y="381848"/>
                  <a:pt x="4072405" y="401548"/>
                  <a:pt x="4087833" y="417062"/>
                </a:cubicBezTo>
                <a:cubicBezTo>
                  <a:pt x="4096118" y="417801"/>
                  <a:pt x="4109260" y="401302"/>
                  <a:pt x="4116974" y="404749"/>
                </a:cubicBezTo>
                <a:cubicBezTo>
                  <a:pt x="4076405" y="446120"/>
                  <a:pt x="4025837" y="491430"/>
                  <a:pt x="4022123" y="517040"/>
                </a:cubicBezTo>
                <a:cubicBezTo>
                  <a:pt x="4038122" y="497340"/>
                  <a:pt x="4049550" y="495370"/>
                  <a:pt x="4063263" y="484043"/>
                </a:cubicBezTo>
                <a:cubicBezTo>
                  <a:pt x="4108117" y="422233"/>
                  <a:pt x="4211538" y="335799"/>
                  <a:pt x="4211824" y="292459"/>
                </a:cubicBezTo>
                <a:cubicBezTo>
                  <a:pt x="4269534" y="237298"/>
                  <a:pt x="4316102" y="186570"/>
                  <a:pt x="4356957" y="138551"/>
                </a:cubicBezTo>
                <a:cubicBezTo>
                  <a:pt x="4364956" y="149386"/>
                  <a:pt x="4382098" y="125253"/>
                  <a:pt x="4392097" y="128701"/>
                </a:cubicBezTo>
                <a:cubicBezTo>
                  <a:pt x="4379812" y="140029"/>
                  <a:pt x="4369241" y="153326"/>
                  <a:pt x="4356671" y="164407"/>
                </a:cubicBezTo>
                <a:cubicBezTo>
                  <a:pt x="4342672" y="176966"/>
                  <a:pt x="4334387" y="178198"/>
                  <a:pt x="4324102" y="188540"/>
                </a:cubicBezTo>
                <a:cubicBezTo>
                  <a:pt x="4326387" y="186324"/>
                  <a:pt x="4325530" y="195189"/>
                  <a:pt x="4320959" y="199868"/>
                </a:cubicBezTo>
                <a:cubicBezTo>
                  <a:pt x="4295247" y="227448"/>
                  <a:pt x="4251536" y="267833"/>
                  <a:pt x="4229251" y="300831"/>
                </a:cubicBezTo>
                <a:cubicBezTo>
                  <a:pt x="4220109" y="314375"/>
                  <a:pt x="4210967" y="320039"/>
                  <a:pt x="4222966" y="323979"/>
                </a:cubicBezTo>
                <a:cubicBezTo>
                  <a:pt x="4259821" y="292459"/>
                  <a:pt x="4305817" y="224739"/>
                  <a:pt x="4329244" y="243208"/>
                </a:cubicBezTo>
                <a:cubicBezTo>
                  <a:pt x="4312960" y="268572"/>
                  <a:pt x="4275820" y="287534"/>
                  <a:pt x="4252393" y="311666"/>
                </a:cubicBezTo>
                <a:cubicBezTo>
                  <a:pt x="4256107" y="307972"/>
                  <a:pt x="4251250" y="321024"/>
                  <a:pt x="4249250" y="323486"/>
                </a:cubicBezTo>
                <a:cubicBezTo>
                  <a:pt x="4237537" y="338508"/>
                  <a:pt x="4216395" y="352790"/>
                  <a:pt x="4204967" y="367812"/>
                </a:cubicBezTo>
                <a:cubicBezTo>
                  <a:pt x="4203253" y="370274"/>
                  <a:pt x="4209824" y="371259"/>
                  <a:pt x="4202111" y="379386"/>
                </a:cubicBezTo>
                <a:cubicBezTo>
                  <a:pt x="4188968" y="393176"/>
                  <a:pt x="4167827" y="415831"/>
                  <a:pt x="4183826" y="423218"/>
                </a:cubicBezTo>
                <a:cubicBezTo>
                  <a:pt x="4203539" y="399086"/>
                  <a:pt x="4234965" y="343679"/>
                  <a:pt x="4266677" y="331613"/>
                </a:cubicBezTo>
                <a:cubicBezTo>
                  <a:pt x="4255535" y="341463"/>
                  <a:pt x="4252393" y="347865"/>
                  <a:pt x="4254964" y="352052"/>
                </a:cubicBezTo>
                <a:cubicBezTo>
                  <a:pt x="4263249" y="345403"/>
                  <a:pt x="4269534" y="346142"/>
                  <a:pt x="4278391" y="337030"/>
                </a:cubicBezTo>
                <a:cubicBezTo>
                  <a:pt x="4283819" y="326195"/>
                  <a:pt x="4274105" y="321516"/>
                  <a:pt x="4293247" y="304771"/>
                </a:cubicBezTo>
                <a:cubicBezTo>
                  <a:pt x="4301818" y="297630"/>
                  <a:pt x="4299246" y="295414"/>
                  <a:pt x="4296390" y="293197"/>
                </a:cubicBezTo>
                <a:cubicBezTo>
                  <a:pt x="4380098" y="233358"/>
                  <a:pt x="4394668" y="148894"/>
                  <a:pt x="4482662" y="106292"/>
                </a:cubicBezTo>
                <a:cubicBezTo>
                  <a:pt x="4488090" y="93733"/>
                  <a:pt x="4498947" y="78712"/>
                  <a:pt x="4521231" y="59012"/>
                </a:cubicBezTo>
                <a:cubicBezTo>
                  <a:pt x="4546943" y="56057"/>
                  <a:pt x="4507517" y="82898"/>
                  <a:pt x="4506375" y="91271"/>
                </a:cubicBezTo>
                <a:cubicBezTo>
                  <a:pt x="4504089" y="105553"/>
                  <a:pt x="4492090" y="108016"/>
                  <a:pt x="4458949" y="147416"/>
                </a:cubicBezTo>
                <a:cubicBezTo>
                  <a:pt x="4458092" y="148155"/>
                  <a:pt x="4462378" y="151849"/>
                  <a:pt x="4455521" y="158990"/>
                </a:cubicBezTo>
                <a:cubicBezTo>
                  <a:pt x="4452378" y="162438"/>
                  <a:pt x="4429809" y="183123"/>
                  <a:pt x="4429237" y="185585"/>
                </a:cubicBezTo>
                <a:cubicBezTo>
                  <a:pt x="4429237" y="186570"/>
                  <a:pt x="4435522" y="187801"/>
                  <a:pt x="4434951" y="188540"/>
                </a:cubicBezTo>
                <a:cubicBezTo>
                  <a:pt x="4409239" y="221046"/>
                  <a:pt x="4373527" y="245917"/>
                  <a:pt x="4351814" y="280146"/>
                </a:cubicBezTo>
                <a:cubicBezTo>
                  <a:pt x="4349243" y="284332"/>
                  <a:pt x="4359814" y="282362"/>
                  <a:pt x="4348957" y="291966"/>
                </a:cubicBezTo>
                <a:cubicBezTo>
                  <a:pt x="4343529" y="296891"/>
                  <a:pt x="4321531" y="294182"/>
                  <a:pt x="4310674" y="313144"/>
                </a:cubicBezTo>
                <a:cubicBezTo>
                  <a:pt x="4318674" y="337276"/>
                  <a:pt x="4216110" y="407951"/>
                  <a:pt x="4242108" y="424696"/>
                </a:cubicBezTo>
                <a:cubicBezTo>
                  <a:pt x="4303246" y="367565"/>
                  <a:pt x="4355528" y="308711"/>
                  <a:pt x="4396097" y="261677"/>
                </a:cubicBezTo>
                <a:cubicBezTo>
                  <a:pt x="4421523" y="232373"/>
                  <a:pt x="4437808" y="219568"/>
                  <a:pt x="4460949" y="187801"/>
                </a:cubicBezTo>
                <a:cubicBezTo>
                  <a:pt x="4462092" y="186324"/>
                  <a:pt x="4459235" y="182630"/>
                  <a:pt x="4464378" y="176228"/>
                </a:cubicBezTo>
                <a:cubicBezTo>
                  <a:pt x="4475234" y="162191"/>
                  <a:pt x="4498661" y="124761"/>
                  <a:pt x="4526373" y="113926"/>
                </a:cubicBezTo>
                <a:cubicBezTo>
                  <a:pt x="4508374" y="136089"/>
                  <a:pt x="4494661" y="156774"/>
                  <a:pt x="4475805" y="181645"/>
                </a:cubicBezTo>
                <a:cubicBezTo>
                  <a:pt x="4473520" y="184846"/>
                  <a:pt x="4458664" y="196913"/>
                  <a:pt x="4458092" y="199375"/>
                </a:cubicBezTo>
                <a:cubicBezTo>
                  <a:pt x="4456092" y="212919"/>
                  <a:pt x="4444379" y="215382"/>
                  <a:pt x="4419809" y="246656"/>
                </a:cubicBezTo>
                <a:cubicBezTo>
                  <a:pt x="4418095" y="248626"/>
                  <a:pt x="4423809" y="250350"/>
                  <a:pt x="4416381" y="258230"/>
                </a:cubicBezTo>
                <a:cubicBezTo>
                  <a:pt x="4414095" y="260446"/>
                  <a:pt x="4409239" y="264632"/>
                  <a:pt x="4407524" y="267095"/>
                </a:cubicBezTo>
                <a:cubicBezTo>
                  <a:pt x="4397239" y="282855"/>
                  <a:pt x="4352671" y="326195"/>
                  <a:pt x="4345243" y="355499"/>
                </a:cubicBezTo>
                <a:cubicBezTo>
                  <a:pt x="4359242" y="340478"/>
                  <a:pt x="4375527" y="325949"/>
                  <a:pt x="4389240" y="310927"/>
                </a:cubicBezTo>
                <a:cubicBezTo>
                  <a:pt x="4416667" y="281131"/>
                  <a:pt x="4410381" y="285071"/>
                  <a:pt x="4433808" y="266356"/>
                </a:cubicBezTo>
                <a:cubicBezTo>
                  <a:pt x="4454950" y="249611"/>
                  <a:pt x="4453521" y="240499"/>
                  <a:pt x="4463521" y="228187"/>
                </a:cubicBezTo>
                <a:cubicBezTo>
                  <a:pt x="4478662" y="209472"/>
                  <a:pt x="4486662" y="204054"/>
                  <a:pt x="4493233" y="189771"/>
                </a:cubicBezTo>
                <a:cubicBezTo>
                  <a:pt x="4494947" y="186078"/>
                  <a:pt x="4513517" y="163915"/>
                  <a:pt x="4514088" y="160221"/>
                </a:cubicBezTo>
                <a:cubicBezTo>
                  <a:pt x="4514088" y="159236"/>
                  <a:pt x="4507517" y="158990"/>
                  <a:pt x="4508089" y="157759"/>
                </a:cubicBezTo>
                <a:cubicBezTo>
                  <a:pt x="4518374" y="140521"/>
                  <a:pt x="4547800" y="123037"/>
                  <a:pt x="4532087" y="116635"/>
                </a:cubicBezTo>
                <a:cubicBezTo>
                  <a:pt x="4549800" y="98905"/>
                  <a:pt x="4567799" y="80928"/>
                  <a:pt x="4585512" y="62952"/>
                </a:cubicBezTo>
                <a:cubicBezTo>
                  <a:pt x="4607510" y="43498"/>
                  <a:pt x="4578369" y="45468"/>
                  <a:pt x="4594654" y="28230"/>
                </a:cubicBezTo>
                <a:cubicBezTo>
                  <a:pt x="4606368" y="24290"/>
                  <a:pt x="4619509" y="16164"/>
                  <a:pt x="4632937" y="6806"/>
                </a:cubicBezTo>
                <a:cubicBezTo>
                  <a:pt x="4632651" y="13947"/>
                  <a:pt x="4632937" y="20843"/>
                  <a:pt x="4641222" y="24290"/>
                </a:cubicBezTo>
                <a:cubicBezTo>
                  <a:pt x="4653221" y="11239"/>
                  <a:pt x="4665506" y="-1566"/>
                  <a:pt x="4673791" y="157"/>
                </a:cubicBez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1579584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9" name="Picture Placeholder 8"/>
          <p:cNvSpPr>
            <a:spLocks noGrp="1"/>
          </p:cNvSpPr>
          <p:nvPr>
            <p:ph type="pic" sz="quarter" idx="33"/>
          </p:nvPr>
        </p:nvSpPr>
        <p:spPr>
          <a:xfrm>
            <a:off x="826390" y="3138298"/>
            <a:ext cx="3016058" cy="6298058"/>
          </a:xfrm>
          <a:custGeom>
            <a:avLst/>
            <a:gdLst>
              <a:gd name="connsiteX0" fmla="*/ 0 w 2010705"/>
              <a:gd name="connsiteY0" fmla="*/ 0 h 4198705"/>
              <a:gd name="connsiteX1" fmla="*/ 2010705 w 2010705"/>
              <a:gd name="connsiteY1" fmla="*/ 0 h 4198705"/>
              <a:gd name="connsiteX2" fmla="*/ 2010705 w 2010705"/>
              <a:gd name="connsiteY2" fmla="*/ 4198705 h 4198705"/>
              <a:gd name="connsiteX3" fmla="*/ 0 w 2010705"/>
              <a:gd name="connsiteY3" fmla="*/ 4198705 h 4198705"/>
            </a:gdLst>
            <a:ahLst/>
            <a:cxnLst>
              <a:cxn ang="0">
                <a:pos x="connsiteX0" y="connsiteY0"/>
              </a:cxn>
              <a:cxn ang="0">
                <a:pos x="connsiteX1" y="connsiteY1"/>
              </a:cxn>
              <a:cxn ang="0">
                <a:pos x="connsiteX2" y="connsiteY2"/>
              </a:cxn>
              <a:cxn ang="0">
                <a:pos x="connsiteX3" y="connsiteY3"/>
              </a:cxn>
            </a:cxnLst>
            <a:rect l="l" t="t" r="r" b="b"/>
            <a:pathLst>
              <a:path w="2010705" h="4198705">
                <a:moveTo>
                  <a:pt x="0" y="0"/>
                </a:moveTo>
                <a:lnTo>
                  <a:pt x="2010705" y="0"/>
                </a:lnTo>
                <a:lnTo>
                  <a:pt x="2010705" y="4198705"/>
                </a:lnTo>
                <a:lnTo>
                  <a:pt x="0" y="4198705"/>
                </a:lnTo>
                <a:close/>
              </a:path>
            </a:pathLst>
          </a:custGeom>
        </p:spPr>
        <p:txBody>
          <a:bodyPr wrap="square">
            <a:noAutofit/>
          </a:bodyPr>
          <a:lstStyle>
            <a:lvl1pPr marL="0" indent="0">
              <a:buNone/>
              <a:defRPr sz="2100"/>
            </a:lvl1pPr>
          </a:lstStyle>
          <a:p>
            <a:endParaRPr lang="id-ID" dirty="0"/>
          </a:p>
        </p:txBody>
      </p:sp>
      <p:sp>
        <p:nvSpPr>
          <p:cNvPr id="10" name="Picture Placeholder 9"/>
          <p:cNvSpPr>
            <a:spLocks noGrp="1"/>
          </p:cNvSpPr>
          <p:nvPr>
            <p:ph type="pic" sz="quarter" idx="34"/>
          </p:nvPr>
        </p:nvSpPr>
        <p:spPr>
          <a:xfrm>
            <a:off x="4235941" y="3138298"/>
            <a:ext cx="3016058" cy="6298058"/>
          </a:xfrm>
          <a:custGeom>
            <a:avLst/>
            <a:gdLst>
              <a:gd name="connsiteX0" fmla="*/ 0 w 2010705"/>
              <a:gd name="connsiteY0" fmla="*/ 0 h 4198705"/>
              <a:gd name="connsiteX1" fmla="*/ 2010705 w 2010705"/>
              <a:gd name="connsiteY1" fmla="*/ 0 h 4198705"/>
              <a:gd name="connsiteX2" fmla="*/ 2010705 w 2010705"/>
              <a:gd name="connsiteY2" fmla="*/ 4198705 h 4198705"/>
              <a:gd name="connsiteX3" fmla="*/ 0 w 2010705"/>
              <a:gd name="connsiteY3" fmla="*/ 4198705 h 4198705"/>
            </a:gdLst>
            <a:ahLst/>
            <a:cxnLst>
              <a:cxn ang="0">
                <a:pos x="connsiteX0" y="connsiteY0"/>
              </a:cxn>
              <a:cxn ang="0">
                <a:pos x="connsiteX1" y="connsiteY1"/>
              </a:cxn>
              <a:cxn ang="0">
                <a:pos x="connsiteX2" y="connsiteY2"/>
              </a:cxn>
              <a:cxn ang="0">
                <a:pos x="connsiteX3" y="connsiteY3"/>
              </a:cxn>
            </a:cxnLst>
            <a:rect l="l" t="t" r="r" b="b"/>
            <a:pathLst>
              <a:path w="2010705" h="4198705">
                <a:moveTo>
                  <a:pt x="0" y="0"/>
                </a:moveTo>
                <a:lnTo>
                  <a:pt x="2010705" y="0"/>
                </a:lnTo>
                <a:lnTo>
                  <a:pt x="2010705" y="4198705"/>
                </a:lnTo>
                <a:lnTo>
                  <a:pt x="0" y="4198705"/>
                </a:lnTo>
                <a:close/>
              </a:path>
            </a:pathLst>
          </a:custGeom>
        </p:spPr>
        <p:txBody>
          <a:bodyPr wrap="square">
            <a:noAutofit/>
          </a:bodyPr>
          <a:lstStyle>
            <a:lvl1pPr marL="0" indent="0">
              <a:buNone/>
              <a:defRPr sz="2100"/>
            </a:lvl1pPr>
          </a:lstStyle>
          <a:p>
            <a:endParaRPr lang="id-ID" dirty="0"/>
          </a:p>
        </p:txBody>
      </p:sp>
      <p:sp>
        <p:nvSpPr>
          <p:cNvPr id="11" name="Picture Placeholder 10"/>
          <p:cNvSpPr>
            <a:spLocks noGrp="1"/>
          </p:cNvSpPr>
          <p:nvPr>
            <p:ph type="pic" sz="quarter" idx="35"/>
          </p:nvPr>
        </p:nvSpPr>
        <p:spPr>
          <a:xfrm>
            <a:off x="7645492" y="3138298"/>
            <a:ext cx="3016058" cy="6298058"/>
          </a:xfrm>
          <a:custGeom>
            <a:avLst/>
            <a:gdLst>
              <a:gd name="connsiteX0" fmla="*/ 0 w 2010705"/>
              <a:gd name="connsiteY0" fmla="*/ 0 h 4198705"/>
              <a:gd name="connsiteX1" fmla="*/ 2010705 w 2010705"/>
              <a:gd name="connsiteY1" fmla="*/ 0 h 4198705"/>
              <a:gd name="connsiteX2" fmla="*/ 2010705 w 2010705"/>
              <a:gd name="connsiteY2" fmla="*/ 4198705 h 4198705"/>
              <a:gd name="connsiteX3" fmla="*/ 0 w 2010705"/>
              <a:gd name="connsiteY3" fmla="*/ 4198705 h 4198705"/>
            </a:gdLst>
            <a:ahLst/>
            <a:cxnLst>
              <a:cxn ang="0">
                <a:pos x="connsiteX0" y="connsiteY0"/>
              </a:cxn>
              <a:cxn ang="0">
                <a:pos x="connsiteX1" y="connsiteY1"/>
              </a:cxn>
              <a:cxn ang="0">
                <a:pos x="connsiteX2" y="connsiteY2"/>
              </a:cxn>
              <a:cxn ang="0">
                <a:pos x="connsiteX3" y="connsiteY3"/>
              </a:cxn>
            </a:cxnLst>
            <a:rect l="l" t="t" r="r" b="b"/>
            <a:pathLst>
              <a:path w="2010705" h="4198705">
                <a:moveTo>
                  <a:pt x="0" y="0"/>
                </a:moveTo>
                <a:lnTo>
                  <a:pt x="2010705" y="0"/>
                </a:lnTo>
                <a:lnTo>
                  <a:pt x="2010705" y="4198705"/>
                </a:lnTo>
                <a:lnTo>
                  <a:pt x="0" y="4198705"/>
                </a:lnTo>
                <a:close/>
              </a:path>
            </a:pathLst>
          </a:custGeom>
        </p:spPr>
        <p:txBody>
          <a:bodyPr wrap="square">
            <a:noAutofit/>
          </a:bodyPr>
          <a:lstStyle>
            <a:lvl1pPr marL="0" indent="0">
              <a:buNone/>
              <a:defRPr sz="2100"/>
            </a:lvl1pPr>
          </a:lstStyle>
          <a:p>
            <a:endParaRPr lang="id-ID" dirty="0"/>
          </a:p>
        </p:txBody>
      </p:sp>
      <p:sp>
        <p:nvSpPr>
          <p:cNvPr id="12" name="Picture Placeholder 11"/>
          <p:cNvSpPr>
            <a:spLocks noGrp="1"/>
          </p:cNvSpPr>
          <p:nvPr>
            <p:ph type="pic" sz="quarter" idx="36"/>
          </p:nvPr>
        </p:nvSpPr>
        <p:spPr>
          <a:xfrm>
            <a:off x="11055042" y="3138298"/>
            <a:ext cx="3016058" cy="6298058"/>
          </a:xfrm>
          <a:custGeom>
            <a:avLst/>
            <a:gdLst>
              <a:gd name="connsiteX0" fmla="*/ 0 w 2010705"/>
              <a:gd name="connsiteY0" fmla="*/ 0 h 4198705"/>
              <a:gd name="connsiteX1" fmla="*/ 2010705 w 2010705"/>
              <a:gd name="connsiteY1" fmla="*/ 0 h 4198705"/>
              <a:gd name="connsiteX2" fmla="*/ 2010705 w 2010705"/>
              <a:gd name="connsiteY2" fmla="*/ 4198705 h 4198705"/>
              <a:gd name="connsiteX3" fmla="*/ 0 w 2010705"/>
              <a:gd name="connsiteY3" fmla="*/ 4198705 h 4198705"/>
            </a:gdLst>
            <a:ahLst/>
            <a:cxnLst>
              <a:cxn ang="0">
                <a:pos x="connsiteX0" y="connsiteY0"/>
              </a:cxn>
              <a:cxn ang="0">
                <a:pos x="connsiteX1" y="connsiteY1"/>
              </a:cxn>
              <a:cxn ang="0">
                <a:pos x="connsiteX2" y="connsiteY2"/>
              </a:cxn>
              <a:cxn ang="0">
                <a:pos x="connsiteX3" y="connsiteY3"/>
              </a:cxn>
            </a:cxnLst>
            <a:rect l="l" t="t" r="r" b="b"/>
            <a:pathLst>
              <a:path w="2010705" h="4198705">
                <a:moveTo>
                  <a:pt x="0" y="0"/>
                </a:moveTo>
                <a:lnTo>
                  <a:pt x="2010705" y="0"/>
                </a:lnTo>
                <a:lnTo>
                  <a:pt x="2010705" y="4198705"/>
                </a:lnTo>
                <a:lnTo>
                  <a:pt x="0" y="4198705"/>
                </a:lnTo>
                <a:close/>
              </a:path>
            </a:pathLst>
          </a:custGeom>
        </p:spPr>
        <p:txBody>
          <a:bodyPr wrap="square">
            <a:noAutofit/>
          </a:bodyPr>
          <a:lstStyle>
            <a:lvl1pPr marL="0" indent="0">
              <a:buNone/>
              <a:defRPr sz="2100"/>
            </a:lvl1pPr>
          </a:lstStyle>
          <a:p>
            <a:endParaRPr lang="id-ID" dirty="0"/>
          </a:p>
        </p:txBody>
      </p:sp>
      <p:sp>
        <p:nvSpPr>
          <p:cNvPr id="13" name="Picture Placeholder 12"/>
          <p:cNvSpPr>
            <a:spLocks noGrp="1"/>
          </p:cNvSpPr>
          <p:nvPr>
            <p:ph type="pic" sz="quarter" idx="37"/>
          </p:nvPr>
        </p:nvSpPr>
        <p:spPr>
          <a:xfrm>
            <a:off x="14464588" y="3138298"/>
            <a:ext cx="3016058" cy="6298058"/>
          </a:xfrm>
          <a:custGeom>
            <a:avLst/>
            <a:gdLst>
              <a:gd name="connsiteX0" fmla="*/ 0 w 2010705"/>
              <a:gd name="connsiteY0" fmla="*/ 0 h 4198705"/>
              <a:gd name="connsiteX1" fmla="*/ 2010705 w 2010705"/>
              <a:gd name="connsiteY1" fmla="*/ 0 h 4198705"/>
              <a:gd name="connsiteX2" fmla="*/ 2010705 w 2010705"/>
              <a:gd name="connsiteY2" fmla="*/ 4198705 h 4198705"/>
              <a:gd name="connsiteX3" fmla="*/ 0 w 2010705"/>
              <a:gd name="connsiteY3" fmla="*/ 4198705 h 4198705"/>
            </a:gdLst>
            <a:ahLst/>
            <a:cxnLst>
              <a:cxn ang="0">
                <a:pos x="connsiteX0" y="connsiteY0"/>
              </a:cxn>
              <a:cxn ang="0">
                <a:pos x="connsiteX1" y="connsiteY1"/>
              </a:cxn>
              <a:cxn ang="0">
                <a:pos x="connsiteX2" y="connsiteY2"/>
              </a:cxn>
              <a:cxn ang="0">
                <a:pos x="connsiteX3" y="connsiteY3"/>
              </a:cxn>
            </a:cxnLst>
            <a:rect l="l" t="t" r="r" b="b"/>
            <a:pathLst>
              <a:path w="2010705" h="4198705">
                <a:moveTo>
                  <a:pt x="0" y="0"/>
                </a:moveTo>
                <a:lnTo>
                  <a:pt x="2010705" y="0"/>
                </a:lnTo>
                <a:lnTo>
                  <a:pt x="2010705" y="4198705"/>
                </a:lnTo>
                <a:lnTo>
                  <a:pt x="0" y="4198705"/>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210857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4" name="Picture Placeholder 13"/>
          <p:cNvSpPr>
            <a:spLocks noGrp="1"/>
          </p:cNvSpPr>
          <p:nvPr>
            <p:ph type="pic" sz="quarter" idx="36"/>
          </p:nvPr>
        </p:nvSpPr>
        <p:spPr>
          <a:xfrm>
            <a:off x="6605625" y="3149473"/>
            <a:ext cx="6103707" cy="7227255"/>
          </a:xfrm>
          <a:custGeom>
            <a:avLst/>
            <a:gdLst>
              <a:gd name="connsiteX0" fmla="*/ 1697695 w 4069138"/>
              <a:gd name="connsiteY0" fmla="*/ 0 h 4818170"/>
              <a:gd name="connsiteX1" fmla="*/ 4069138 w 4069138"/>
              <a:gd name="connsiteY1" fmla="*/ 0 h 4818170"/>
              <a:gd name="connsiteX2" fmla="*/ 4069138 w 4069138"/>
              <a:gd name="connsiteY2" fmla="*/ 86229 h 4818170"/>
              <a:gd name="connsiteX3" fmla="*/ 2401826 w 4069138"/>
              <a:gd name="connsiteY3" fmla="*/ 4818170 h 4818170"/>
              <a:gd name="connsiteX4" fmla="*/ 0 w 4069138"/>
              <a:gd name="connsiteY4" fmla="*/ 4818170 h 4818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9138" h="4818170">
                <a:moveTo>
                  <a:pt x="1697695" y="0"/>
                </a:moveTo>
                <a:lnTo>
                  <a:pt x="4069138" y="0"/>
                </a:lnTo>
                <a:lnTo>
                  <a:pt x="4069138" y="86229"/>
                </a:lnTo>
                <a:lnTo>
                  <a:pt x="2401826" y="4818170"/>
                </a:lnTo>
                <a:lnTo>
                  <a:pt x="0" y="4818170"/>
                </a:lnTo>
                <a:close/>
              </a:path>
            </a:pathLst>
          </a:custGeom>
        </p:spPr>
        <p:txBody>
          <a:bodyPr wrap="square">
            <a:noAutofit/>
          </a:bodyPr>
          <a:lstStyle>
            <a:lvl1pPr marL="0" indent="0">
              <a:buNone/>
              <a:defRPr sz="2100"/>
            </a:lvl1pPr>
          </a:lstStyle>
          <a:p>
            <a:endParaRPr lang="id-ID" dirty="0"/>
          </a:p>
        </p:txBody>
      </p:sp>
      <p:sp>
        <p:nvSpPr>
          <p:cNvPr id="17" name="Picture Placeholder 16"/>
          <p:cNvSpPr>
            <a:spLocks noGrp="1"/>
          </p:cNvSpPr>
          <p:nvPr>
            <p:ph type="pic" sz="quarter" idx="37"/>
          </p:nvPr>
        </p:nvSpPr>
        <p:spPr>
          <a:xfrm>
            <a:off x="9324758" y="-85386"/>
            <a:ext cx="8901710" cy="10462023"/>
          </a:xfrm>
          <a:custGeom>
            <a:avLst/>
            <a:gdLst>
              <a:gd name="connsiteX0" fmla="*/ 2457586 w 5934473"/>
              <a:gd name="connsiteY0" fmla="*/ 0 h 6974682"/>
              <a:gd name="connsiteX1" fmla="*/ 5934473 w 5934473"/>
              <a:gd name="connsiteY1" fmla="*/ 0 h 6974682"/>
              <a:gd name="connsiteX2" fmla="*/ 3476887 w 5934473"/>
              <a:gd name="connsiteY2" fmla="*/ 6974682 h 6974682"/>
              <a:gd name="connsiteX3" fmla="*/ 0 w 5934473"/>
              <a:gd name="connsiteY3" fmla="*/ 6974682 h 6974682"/>
            </a:gdLst>
            <a:ahLst/>
            <a:cxnLst>
              <a:cxn ang="0">
                <a:pos x="connsiteX0" y="connsiteY0"/>
              </a:cxn>
              <a:cxn ang="0">
                <a:pos x="connsiteX1" y="connsiteY1"/>
              </a:cxn>
              <a:cxn ang="0">
                <a:pos x="connsiteX2" y="connsiteY2"/>
              </a:cxn>
              <a:cxn ang="0">
                <a:pos x="connsiteX3" y="connsiteY3"/>
              </a:cxn>
            </a:cxnLst>
            <a:rect l="l" t="t" r="r" b="b"/>
            <a:pathLst>
              <a:path w="5934473" h="6974682">
                <a:moveTo>
                  <a:pt x="2457586" y="0"/>
                </a:moveTo>
                <a:lnTo>
                  <a:pt x="5934473" y="0"/>
                </a:lnTo>
                <a:lnTo>
                  <a:pt x="3476887" y="6974682"/>
                </a:lnTo>
                <a:lnTo>
                  <a:pt x="0" y="6974682"/>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25236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8" name="Picture Placeholder 7"/>
          <p:cNvSpPr>
            <a:spLocks noGrp="1"/>
          </p:cNvSpPr>
          <p:nvPr>
            <p:ph type="pic" sz="quarter" idx="36"/>
          </p:nvPr>
        </p:nvSpPr>
        <p:spPr>
          <a:xfrm>
            <a:off x="6397121" y="-32379"/>
            <a:ext cx="5148860" cy="6051566"/>
          </a:xfrm>
          <a:custGeom>
            <a:avLst/>
            <a:gdLst>
              <a:gd name="connsiteX0" fmla="*/ 1421340 w 3432573"/>
              <a:gd name="connsiteY0" fmla="*/ 0 h 4034377"/>
              <a:gd name="connsiteX1" fmla="*/ 3432573 w 3432573"/>
              <a:gd name="connsiteY1" fmla="*/ 0 h 4034377"/>
              <a:gd name="connsiteX2" fmla="*/ 2011234 w 3432573"/>
              <a:gd name="connsiteY2" fmla="*/ 4034377 h 4034377"/>
              <a:gd name="connsiteX3" fmla="*/ 0 w 3432573"/>
              <a:gd name="connsiteY3" fmla="*/ 4034377 h 4034377"/>
            </a:gdLst>
            <a:ahLst/>
            <a:cxnLst>
              <a:cxn ang="0">
                <a:pos x="connsiteX0" y="connsiteY0"/>
              </a:cxn>
              <a:cxn ang="0">
                <a:pos x="connsiteX1" y="connsiteY1"/>
              </a:cxn>
              <a:cxn ang="0">
                <a:pos x="connsiteX2" y="connsiteY2"/>
              </a:cxn>
              <a:cxn ang="0">
                <a:pos x="connsiteX3" y="connsiteY3"/>
              </a:cxn>
            </a:cxnLst>
            <a:rect l="l" t="t" r="r" b="b"/>
            <a:pathLst>
              <a:path w="3432573" h="4034377">
                <a:moveTo>
                  <a:pt x="1421340" y="0"/>
                </a:moveTo>
                <a:lnTo>
                  <a:pt x="3432573" y="0"/>
                </a:lnTo>
                <a:lnTo>
                  <a:pt x="2011234" y="4034377"/>
                </a:lnTo>
                <a:lnTo>
                  <a:pt x="0" y="4034377"/>
                </a:lnTo>
                <a:close/>
              </a:path>
            </a:pathLst>
          </a:custGeom>
        </p:spPr>
        <p:txBody>
          <a:bodyPr wrap="square">
            <a:noAutofit/>
          </a:bodyPr>
          <a:lstStyle>
            <a:lvl1pPr marL="0" indent="0">
              <a:buNone/>
              <a:defRPr sz="2100"/>
            </a:lvl1pPr>
          </a:lstStyle>
          <a:p>
            <a:endParaRPr lang="id-ID" dirty="0"/>
          </a:p>
        </p:txBody>
      </p:sp>
      <p:sp>
        <p:nvSpPr>
          <p:cNvPr id="11" name="Picture Placeholder 10"/>
          <p:cNvSpPr>
            <a:spLocks noGrp="1"/>
          </p:cNvSpPr>
          <p:nvPr>
            <p:ph type="pic" sz="quarter" idx="35"/>
          </p:nvPr>
        </p:nvSpPr>
        <p:spPr>
          <a:xfrm>
            <a:off x="1853256" y="1616537"/>
            <a:ext cx="7261748" cy="8760194"/>
          </a:xfrm>
          <a:custGeom>
            <a:avLst/>
            <a:gdLst>
              <a:gd name="connsiteX0" fmla="*/ 1929886 w 4841165"/>
              <a:gd name="connsiteY0" fmla="*/ 0 h 5840129"/>
              <a:gd name="connsiteX1" fmla="*/ 4841165 w 4841165"/>
              <a:gd name="connsiteY1" fmla="*/ 0 h 5840129"/>
              <a:gd name="connsiteX2" fmla="*/ 2783600 w 4841165"/>
              <a:gd name="connsiteY2" fmla="*/ 5840129 h 5840129"/>
              <a:gd name="connsiteX3" fmla="*/ 0 w 4841165"/>
              <a:gd name="connsiteY3" fmla="*/ 5840129 h 5840129"/>
              <a:gd name="connsiteX4" fmla="*/ 0 w 4841165"/>
              <a:gd name="connsiteY4" fmla="*/ 5477117 h 5840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165" h="5840129">
                <a:moveTo>
                  <a:pt x="1929886" y="0"/>
                </a:moveTo>
                <a:lnTo>
                  <a:pt x="4841165" y="0"/>
                </a:lnTo>
                <a:lnTo>
                  <a:pt x="2783600" y="5840129"/>
                </a:lnTo>
                <a:lnTo>
                  <a:pt x="0" y="5840129"/>
                </a:lnTo>
                <a:lnTo>
                  <a:pt x="0" y="5477117"/>
                </a:lnTo>
                <a:close/>
              </a:path>
            </a:pathLst>
          </a:custGeom>
        </p:spPr>
        <p:txBody>
          <a:bodyPr wrap="square">
            <a:noAutofit/>
          </a:bodyPr>
          <a:lstStyle>
            <a:lvl1pPr marL="0" indent="0">
              <a:buNone/>
              <a:defRPr sz="2100"/>
            </a:lvl1pPr>
          </a:lstStyle>
          <a:p>
            <a:endParaRPr lang="id-ID" dirty="0"/>
          </a:p>
        </p:txBody>
      </p:sp>
      <p:sp>
        <p:nvSpPr>
          <p:cNvPr id="12" name="Picture Placeholder 11"/>
          <p:cNvSpPr>
            <a:spLocks noGrp="1"/>
          </p:cNvSpPr>
          <p:nvPr>
            <p:ph type="pic" sz="quarter" idx="37"/>
          </p:nvPr>
        </p:nvSpPr>
        <p:spPr>
          <a:xfrm>
            <a:off x="44183" y="4325163"/>
            <a:ext cx="5148858" cy="6051651"/>
          </a:xfrm>
          <a:custGeom>
            <a:avLst/>
            <a:gdLst>
              <a:gd name="connsiteX0" fmla="*/ 1421339 w 3432572"/>
              <a:gd name="connsiteY0" fmla="*/ 0 h 4034434"/>
              <a:gd name="connsiteX1" fmla="*/ 3432572 w 3432572"/>
              <a:gd name="connsiteY1" fmla="*/ 0 h 4034434"/>
              <a:gd name="connsiteX2" fmla="*/ 2011233 w 3432572"/>
              <a:gd name="connsiteY2" fmla="*/ 4034434 h 4034434"/>
              <a:gd name="connsiteX3" fmla="*/ 0 w 3432572"/>
              <a:gd name="connsiteY3" fmla="*/ 4034434 h 4034434"/>
            </a:gdLst>
            <a:ahLst/>
            <a:cxnLst>
              <a:cxn ang="0">
                <a:pos x="connsiteX0" y="connsiteY0"/>
              </a:cxn>
              <a:cxn ang="0">
                <a:pos x="connsiteX1" y="connsiteY1"/>
              </a:cxn>
              <a:cxn ang="0">
                <a:pos x="connsiteX2" y="connsiteY2"/>
              </a:cxn>
              <a:cxn ang="0">
                <a:pos x="connsiteX3" y="connsiteY3"/>
              </a:cxn>
            </a:cxnLst>
            <a:rect l="l" t="t" r="r" b="b"/>
            <a:pathLst>
              <a:path w="3432572" h="4034434">
                <a:moveTo>
                  <a:pt x="1421339" y="0"/>
                </a:moveTo>
                <a:lnTo>
                  <a:pt x="3432572" y="0"/>
                </a:lnTo>
                <a:lnTo>
                  <a:pt x="2011233" y="4034434"/>
                </a:lnTo>
                <a:lnTo>
                  <a:pt x="0" y="4034434"/>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2905791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7" name="Picture Placeholder 6"/>
          <p:cNvSpPr>
            <a:spLocks noGrp="1"/>
          </p:cNvSpPr>
          <p:nvPr>
            <p:ph type="pic" sz="quarter" idx="35"/>
          </p:nvPr>
        </p:nvSpPr>
        <p:spPr>
          <a:xfrm>
            <a:off x="1133057" y="1439638"/>
            <a:ext cx="10315803" cy="7407869"/>
          </a:xfrm>
          <a:custGeom>
            <a:avLst/>
            <a:gdLst>
              <a:gd name="connsiteX0" fmla="*/ 0 w 6877202"/>
              <a:gd name="connsiteY0" fmla="*/ 0 h 4938579"/>
              <a:gd name="connsiteX1" fmla="*/ 6877202 w 6877202"/>
              <a:gd name="connsiteY1" fmla="*/ 0 h 4938579"/>
              <a:gd name="connsiteX2" fmla="*/ 6877202 w 6877202"/>
              <a:gd name="connsiteY2" fmla="*/ 4938579 h 4938579"/>
              <a:gd name="connsiteX3" fmla="*/ 0 w 6877202"/>
              <a:gd name="connsiteY3" fmla="*/ 4938579 h 4938579"/>
            </a:gdLst>
            <a:ahLst/>
            <a:cxnLst>
              <a:cxn ang="0">
                <a:pos x="connsiteX0" y="connsiteY0"/>
              </a:cxn>
              <a:cxn ang="0">
                <a:pos x="connsiteX1" y="connsiteY1"/>
              </a:cxn>
              <a:cxn ang="0">
                <a:pos x="connsiteX2" y="connsiteY2"/>
              </a:cxn>
              <a:cxn ang="0">
                <a:pos x="connsiteX3" y="connsiteY3"/>
              </a:cxn>
            </a:cxnLst>
            <a:rect l="l" t="t" r="r" b="b"/>
            <a:pathLst>
              <a:path w="6877202" h="4938579">
                <a:moveTo>
                  <a:pt x="0" y="0"/>
                </a:moveTo>
                <a:lnTo>
                  <a:pt x="6877202" y="0"/>
                </a:lnTo>
                <a:lnTo>
                  <a:pt x="6877202" y="4938579"/>
                </a:lnTo>
                <a:lnTo>
                  <a:pt x="0" y="4938579"/>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26698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10" name="Picture Placeholder 9"/>
          <p:cNvSpPr>
            <a:spLocks noGrp="1"/>
          </p:cNvSpPr>
          <p:nvPr>
            <p:ph type="pic" sz="quarter" idx="35"/>
          </p:nvPr>
        </p:nvSpPr>
        <p:spPr>
          <a:xfrm>
            <a:off x="7933552" y="6857162"/>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
        <p:nvSpPr>
          <p:cNvPr id="11" name="Picture Placeholder 10"/>
          <p:cNvSpPr>
            <a:spLocks noGrp="1"/>
          </p:cNvSpPr>
          <p:nvPr>
            <p:ph type="pic" sz="quarter" idx="36"/>
          </p:nvPr>
        </p:nvSpPr>
        <p:spPr>
          <a:xfrm>
            <a:off x="9681086" y="3931295"/>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
        <p:nvSpPr>
          <p:cNvPr id="13" name="Picture Placeholder 12"/>
          <p:cNvSpPr>
            <a:spLocks noGrp="1"/>
          </p:cNvSpPr>
          <p:nvPr>
            <p:ph type="pic" sz="quarter" idx="37"/>
          </p:nvPr>
        </p:nvSpPr>
        <p:spPr>
          <a:xfrm>
            <a:off x="12601541" y="3931295"/>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
        <p:nvSpPr>
          <p:cNvPr id="14" name="Picture Placeholder 13"/>
          <p:cNvSpPr>
            <a:spLocks noGrp="1"/>
          </p:cNvSpPr>
          <p:nvPr>
            <p:ph type="pic" sz="quarter" idx="38"/>
          </p:nvPr>
        </p:nvSpPr>
        <p:spPr>
          <a:xfrm>
            <a:off x="10854005" y="6857162"/>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
        <p:nvSpPr>
          <p:cNvPr id="15" name="Picture Placeholder 14"/>
          <p:cNvSpPr>
            <a:spLocks noGrp="1"/>
          </p:cNvSpPr>
          <p:nvPr>
            <p:ph type="pic" sz="quarter" idx="39"/>
          </p:nvPr>
        </p:nvSpPr>
        <p:spPr>
          <a:xfrm>
            <a:off x="10830362" y="1005428"/>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
        <p:nvSpPr>
          <p:cNvPr id="16" name="Picture Placeholder 15"/>
          <p:cNvSpPr>
            <a:spLocks noGrp="1"/>
          </p:cNvSpPr>
          <p:nvPr>
            <p:ph type="pic" sz="quarter" idx="40"/>
          </p:nvPr>
        </p:nvSpPr>
        <p:spPr>
          <a:xfrm>
            <a:off x="13750817" y="1005428"/>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50916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18" name="Picture Placeholder 17"/>
          <p:cNvSpPr>
            <a:spLocks noGrp="1"/>
          </p:cNvSpPr>
          <p:nvPr>
            <p:ph type="pic" sz="quarter" idx="39"/>
          </p:nvPr>
        </p:nvSpPr>
        <p:spPr>
          <a:xfrm>
            <a:off x="1340" y="5001289"/>
            <a:ext cx="4574423" cy="3776882"/>
          </a:xfrm>
          <a:custGeom>
            <a:avLst/>
            <a:gdLst>
              <a:gd name="connsiteX0" fmla="*/ 0 w 3049615"/>
              <a:gd name="connsiteY0" fmla="*/ 0 h 2517921"/>
              <a:gd name="connsiteX1" fmla="*/ 3049615 w 3049615"/>
              <a:gd name="connsiteY1" fmla="*/ 0 h 2517921"/>
              <a:gd name="connsiteX2" fmla="*/ 3049615 w 3049615"/>
              <a:gd name="connsiteY2" fmla="*/ 2517921 h 2517921"/>
              <a:gd name="connsiteX3" fmla="*/ 0 w 3049615"/>
              <a:gd name="connsiteY3" fmla="*/ 2517921 h 2517921"/>
            </a:gdLst>
            <a:ahLst/>
            <a:cxnLst>
              <a:cxn ang="0">
                <a:pos x="connsiteX0" y="connsiteY0"/>
              </a:cxn>
              <a:cxn ang="0">
                <a:pos x="connsiteX1" y="connsiteY1"/>
              </a:cxn>
              <a:cxn ang="0">
                <a:pos x="connsiteX2" y="connsiteY2"/>
              </a:cxn>
              <a:cxn ang="0">
                <a:pos x="connsiteX3" y="connsiteY3"/>
              </a:cxn>
            </a:cxnLst>
            <a:rect l="l" t="t" r="r" b="b"/>
            <a:pathLst>
              <a:path w="3049615" h="2517921">
                <a:moveTo>
                  <a:pt x="0" y="0"/>
                </a:moveTo>
                <a:lnTo>
                  <a:pt x="3049615" y="0"/>
                </a:lnTo>
                <a:lnTo>
                  <a:pt x="3049615" y="2517921"/>
                </a:lnTo>
                <a:lnTo>
                  <a:pt x="0" y="2517921"/>
                </a:lnTo>
                <a:close/>
              </a:path>
            </a:pathLst>
          </a:custGeom>
        </p:spPr>
        <p:txBody>
          <a:bodyPr wrap="square">
            <a:noAutofit/>
          </a:bodyPr>
          <a:lstStyle>
            <a:lvl1pPr marL="0" indent="0">
              <a:buNone/>
              <a:defRPr sz="2100"/>
            </a:lvl1pPr>
          </a:lstStyle>
          <a:p>
            <a:endParaRPr lang="id-ID" dirty="0"/>
          </a:p>
        </p:txBody>
      </p:sp>
      <p:sp>
        <p:nvSpPr>
          <p:cNvPr id="19" name="Picture Placeholder 18"/>
          <p:cNvSpPr>
            <a:spLocks noGrp="1"/>
          </p:cNvSpPr>
          <p:nvPr>
            <p:ph type="pic" sz="quarter" idx="40"/>
          </p:nvPr>
        </p:nvSpPr>
        <p:spPr>
          <a:xfrm>
            <a:off x="4575763" y="5001289"/>
            <a:ext cx="4563908" cy="3776882"/>
          </a:xfrm>
          <a:custGeom>
            <a:avLst/>
            <a:gdLst>
              <a:gd name="connsiteX0" fmla="*/ 0 w 3049615"/>
              <a:gd name="connsiteY0" fmla="*/ 0 h 2517921"/>
              <a:gd name="connsiteX1" fmla="*/ 3049615 w 3049615"/>
              <a:gd name="connsiteY1" fmla="*/ 0 h 2517921"/>
              <a:gd name="connsiteX2" fmla="*/ 3049615 w 3049615"/>
              <a:gd name="connsiteY2" fmla="*/ 2517921 h 2517921"/>
              <a:gd name="connsiteX3" fmla="*/ 0 w 3049615"/>
              <a:gd name="connsiteY3" fmla="*/ 2517921 h 2517921"/>
            </a:gdLst>
            <a:ahLst/>
            <a:cxnLst>
              <a:cxn ang="0">
                <a:pos x="connsiteX0" y="connsiteY0"/>
              </a:cxn>
              <a:cxn ang="0">
                <a:pos x="connsiteX1" y="connsiteY1"/>
              </a:cxn>
              <a:cxn ang="0">
                <a:pos x="connsiteX2" y="connsiteY2"/>
              </a:cxn>
              <a:cxn ang="0">
                <a:pos x="connsiteX3" y="connsiteY3"/>
              </a:cxn>
            </a:cxnLst>
            <a:rect l="l" t="t" r="r" b="b"/>
            <a:pathLst>
              <a:path w="3049615" h="2517921">
                <a:moveTo>
                  <a:pt x="0" y="0"/>
                </a:moveTo>
                <a:lnTo>
                  <a:pt x="3049615" y="0"/>
                </a:lnTo>
                <a:lnTo>
                  <a:pt x="3049615" y="2517921"/>
                </a:lnTo>
                <a:lnTo>
                  <a:pt x="0" y="2517921"/>
                </a:lnTo>
                <a:close/>
              </a:path>
            </a:pathLst>
          </a:custGeom>
        </p:spPr>
        <p:txBody>
          <a:bodyPr wrap="square">
            <a:noAutofit/>
          </a:bodyPr>
          <a:lstStyle>
            <a:lvl1pPr marL="0" indent="0">
              <a:buNone/>
              <a:defRPr sz="2100"/>
            </a:lvl1pPr>
          </a:lstStyle>
          <a:p>
            <a:endParaRPr lang="id-ID" dirty="0"/>
          </a:p>
        </p:txBody>
      </p:sp>
      <p:sp>
        <p:nvSpPr>
          <p:cNvPr id="20" name="Picture Placeholder 19"/>
          <p:cNvSpPr>
            <a:spLocks noGrp="1"/>
          </p:cNvSpPr>
          <p:nvPr>
            <p:ph type="pic" sz="quarter" idx="41"/>
          </p:nvPr>
        </p:nvSpPr>
        <p:spPr>
          <a:xfrm>
            <a:off x="9151526" y="5001289"/>
            <a:ext cx="4563906" cy="3776882"/>
          </a:xfrm>
          <a:custGeom>
            <a:avLst/>
            <a:gdLst>
              <a:gd name="connsiteX0" fmla="*/ 0 w 3049615"/>
              <a:gd name="connsiteY0" fmla="*/ 0 h 2517921"/>
              <a:gd name="connsiteX1" fmla="*/ 3049615 w 3049615"/>
              <a:gd name="connsiteY1" fmla="*/ 0 h 2517921"/>
              <a:gd name="connsiteX2" fmla="*/ 3049615 w 3049615"/>
              <a:gd name="connsiteY2" fmla="*/ 2517921 h 2517921"/>
              <a:gd name="connsiteX3" fmla="*/ 0 w 3049615"/>
              <a:gd name="connsiteY3" fmla="*/ 2517921 h 2517921"/>
            </a:gdLst>
            <a:ahLst/>
            <a:cxnLst>
              <a:cxn ang="0">
                <a:pos x="connsiteX0" y="connsiteY0"/>
              </a:cxn>
              <a:cxn ang="0">
                <a:pos x="connsiteX1" y="connsiteY1"/>
              </a:cxn>
              <a:cxn ang="0">
                <a:pos x="connsiteX2" y="connsiteY2"/>
              </a:cxn>
              <a:cxn ang="0">
                <a:pos x="connsiteX3" y="connsiteY3"/>
              </a:cxn>
            </a:cxnLst>
            <a:rect l="l" t="t" r="r" b="b"/>
            <a:pathLst>
              <a:path w="3049615" h="2517921">
                <a:moveTo>
                  <a:pt x="0" y="0"/>
                </a:moveTo>
                <a:lnTo>
                  <a:pt x="3049615" y="0"/>
                </a:lnTo>
                <a:lnTo>
                  <a:pt x="3049615" y="2517921"/>
                </a:lnTo>
                <a:lnTo>
                  <a:pt x="0" y="2517921"/>
                </a:lnTo>
                <a:close/>
              </a:path>
            </a:pathLst>
          </a:custGeom>
        </p:spPr>
        <p:txBody>
          <a:bodyPr wrap="square">
            <a:noAutofit/>
          </a:bodyPr>
          <a:lstStyle>
            <a:lvl1pPr marL="0" indent="0">
              <a:buNone/>
              <a:defRPr sz="2100"/>
            </a:lvl1pPr>
          </a:lstStyle>
          <a:p>
            <a:endParaRPr lang="id-ID" dirty="0"/>
          </a:p>
        </p:txBody>
      </p:sp>
      <p:sp>
        <p:nvSpPr>
          <p:cNvPr id="21" name="Picture Placeholder 20"/>
          <p:cNvSpPr>
            <a:spLocks noGrp="1"/>
          </p:cNvSpPr>
          <p:nvPr>
            <p:ph type="pic" sz="quarter" idx="42"/>
          </p:nvPr>
        </p:nvSpPr>
        <p:spPr>
          <a:xfrm>
            <a:off x="13715432" y="5001289"/>
            <a:ext cx="4572569" cy="3776882"/>
          </a:xfrm>
          <a:custGeom>
            <a:avLst/>
            <a:gdLst>
              <a:gd name="connsiteX0" fmla="*/ 0 w 3049615"/>
              <a:gd name="connsiteY0" fmla="*/ 0 h 2517921"/>
              <a:gd name="connsiteX1" fmla="*/ 3049615 w 3049615"/>
              <a:gd name="connsiteY1" fmla="*/ 0 h 2517921"/>
              <a:gd name="connsiteX2" fmla="*/ 3049615 w 3049615"/>
              <a:gd name="connsiteY2" fmla="*/ 2517921 h 2517921"/>
              <a:gd name="connsiteX3" fmla="*/ 0 w 3049615"/>
              <a:gd name="connsiteY3" fmla="*/ 2517921 h 2517921"/>
            </a:gdLst>
            <a:ahLst/>
            <a:cxnLst>
              <a:cxn ang="0">
                <a:pos x="connsiteX0" y="connsiteY0"/>
              </a:cxn>
              <a:cxn ang="0">
                <a:pos x="connsiteX1" y="connsiteY1"/>
              </a:cxn>
              <a:cxn ang="0">
                <a:pos x="connsiteX2" y="connsiteY2"/>
              </a:cxn>
              <a:cxn ang="0">
                <a:pos x="connsiteX3" y="connsiteY3"/>
              </a:cxn>
            </a:cxnLst>
            <a:rect l="l" t="t" r="r" b="b"/>
            <a:pathLst>
              <a:path w="3049615" h="2517921">
                <a:moveTo>
                  <a:pt x="0" y="0"/>
                </a:moveTo>
                <a:lnTo>
                  <a:pt x="3049615" y="0"/>
                </a:lnTo>
                <a:lnTo>
                  <a:pt x="3049615" y="2517921"/>
                </a:lnTo>
                <a:lnTo>
                  <a:pt x="0" y="2517921"/>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426043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19" name="Picture Placeholder 18"/>
          <p:cNvSpPr>
            <a:spLocks noGrp="1"/>
          </p:cNvSpPr>
          <p:nvPr>
            <p:ph type="pic" sz="quarter" idx="40"/>
          </p:nvPr>
        </p:nvSpPr>
        <p:spPr>
          <a:xfrm>
            <a:off x="0" y="1"/>
            <a:ext cx="3057621" cy="5131967"/>
          </a:xfrm>
          <a:custGeom>
            <a:avLst/>
            <a:gdLst>
              <a:gd name="connsiteX0" fmla="*/ 0 w 3049615"/>
              <a:gd name="connsiteY0" fmla="*/ 0 h 2517921"/>
              <a:gd name="connsiteX1" fmla="*/ 3049615 w 3049615"/>
              <a:gd name="connsiteY1" fmla="*/ 0 h 2517921"/>
              <a:gd name="connsiteX2" fmla="*/ 3049615 w 3049615"/>
              <a:gd name="connsiteY2" fmla="*/ 2517921 h 2517921"/>
              <a:gd name="connsiteX3" fmla="*/ 0 w 3049615"/>
              <a:gd name="connsiteY3" fmla="*/ 2517921 h 2517921"/>
            </a:gdLst>
            <a:ahLst/>
            <a:cxnLst>
              <a:cxn ang="0">
                <a:pos x="connsiteX0" y="connsiteY0"/>
              </a:cxn>
              <a:cxn ang="0">
                <a:pos x="connsiteX1" y="connsiteY1"/>
              </a:cxn>
              <a:cxn ang="0">
                <a:pos x="connsiteX2" y="connsiteY2"/>
              </a:cxn>
              <a:cxn ang="0">
                <a:pos x="connsiteX3" y="connsiteY3"/>
              </a:cxn>
            </a:cxnLst>
            <a:rect l="l" t="t" r="r" b="b"/>
            <a:pathLst>
              <a:path w="3049615" h="2517921">
                <a:moveTo>
                  <a:pt x="0" y="0"/>
                </a:moveTo>
                <a:lnTo>
                  <a:pt x="3049615" y="0"/>
                </a:lnTo>
                <a:lnTo>
                  <a:pt x="3049615" y="2517921"/>
                </a:lnTo>
                <a:lnTo>
                  <a:pt x="0" y="2517921"/>
                </a:lnTo>
                <a:close/>
              </a:path>
            </a:pathLst>
          </a:custGeom>
        </p:spPr>
        <p:txBody>
          <a:bodyPr wrap="square">
            <a:noAutofit/>
          </a:bodyPr>
          <a:lstStyle>
            <a:lvl1pPr marL="0" indent="0">
              <a:buNone/>
              <a:defRPr sz="2100"/>
            </a:lvl1pPr>
          </a:lstStyle>
          <a:p>
            <a:endParaRPr lang="id-ID" dirty="0"/>
          </a:p>
        </p:txBody>
      </p:sp>
      <p:sp>
        <p:nvSpPr>
          <p:cNvPr id="22" name="Picture Placeholder 21"/>
          <p:cNvSpPr>
            <a:spLocks noGrp="1"/>
          </p:cNvSpPr>
          <p:nvPr>
            <p:ph type="pic" sz="quarter" idx="41"/>
          </p:nvPr>
        </p:nvSpPr>
        <p:spPr>
          <a:xfrm>
            <a:off x="3057620" y="1"/>
            <a:ext cx="3121677" cy="5131967"/>
          </a:xfrm>
          <a:custGeom>
            <a:avLst/>
            <a:gdLst>
              <a:gd name="connsiteX0" fmla="*/ 0 w 3049615"/>
              <a:gd name="connsiteY0" fmla="*/ 0 h 2517921"/>
              <a:gd name="connsiteX1" fmla="*/ 3049615 w 3049615"/>
              <a:gd name="connsiteY1" fmla="*/ 0 h 2517921"/>
              <a:gd name="connsiteX2" fmla="*/ 3049615 w 3049615"/>
              <a:gd name="connsiteY2" fmla="*/ 2517921 h 2517921"/>
              <a:gd name="connsiteX3" fmla="*/ 0 w 3049615"/>
              <a:gd name="connsiteY3" fmla="*/ 2517921 h 2517921"/>
            </a:gdLst>
            <a:ahLst/>
            <a:cxnLst>
              <a:cxn ang="0">
                <a:pos x="connsiteX0" y="connsiteY0"/>
              </a:cxn>
              <a:cxn ang="0">
                <a:pos x="connsiteX1" y="connsiteY1"/>
              </a:cxn>
              <a:cxn ang="0">
                <a:pos x="connsiteX2" y="connsiteY2"/>
              </a:cxn>
              <a:cxn ang="0">
                <a:pos x="connsiteX3" y="connsiteY3"/>
              </a:cxn>
            </a:cxnLst>
            <a:rect l="l" t="t" r="r" b="b"/>
            <a:pathLst>
              <a:path w="3049615" h="2517921">
                <a:moveTo>
                  <a:pt x="0" y="0"/>
                </a:moveTo>
                <a:lnTo>
                  <a:pt x="3049615" y="0"/>
                </a:lnTo>
                <a:lnTo>
                  <a:pt x="3049615" y="2517921"/>
                </a:lnTo>
                <a:lnTo>
                  <a:pt x="0" y="2517921"/>
                </a:lnTo>
                <a:close/>
              </a:path>
            </a:pathLst>
          </a:custGeom>
        </p:spPr>
        <p:txBody>
          <a:bodyPr wrap="square">
            <a:noAutofit/>
          </a:bodyPr>
          <a:lstStyle>
            <a:lvl1pPr marL="0" indent="0">
              <a:buNone/>
              <a:defRPr sz="2100"/>
            </a:lvl1pPr>
          </a:lstStyle>
          <a:p>
            <a:endParaRPr lang="id-ID" dirty="0"/>
          </a:p>
        </p:txBody>
      </p:sp>
      <p:sp>
        <p:nvSpPr>
          <p:cNvPr id="23" name="Picture Placeholder 22"/>
          <p:cNvSpPr>
            <a:spLocks noGrp="1"/>
          </p:cNvSpPr>
          <p:nvPr>
            <p:ph type="pic" sz="quarter" idx="42"/>
          </p:nvPr>
        </p:nvSpPr>
        <p:spPr>
          <a:xfrm>
            <a:off x="6179297" y="1"/>
            <a:ext cx="3126159" cy="5131967"/>
          </a:xfrm>
          <a:custGeom>
            <a:avLst/>
            <a:gdLst>
              <a:gd name="connsiteX0" fmla="*/ 0 w 3049615"/>
              <a:gd name="connsiteY0" fmla="*/ 0 h 2517921"/>
              <a:gd name="connsiteX1" fmla="*/ 3049615 w 3049615"/>
              <a:gd name="connsiteY1" fmla="*/ 0 h 2517921"/>
              <a:gd name="connsiteX2" fmla="*/ 3049615 w 3049615"/>
              <a:gd name="connsiteY2" fmla="*/ 2517921 h 2517921"/>
              <a:gd name="connsiteX3" fmla="*/ 0 w 3049615"/>
              <a:gd name="connsiteY3" fmla="*/ 2517921 h 2517921"/>
            </a:gdLst>
            <a:ahLst/>
            <a:cxnLst>
              <a:cxn ang="0">
                <a:pos x="connsiteX0" y="connsiteY0"/>
              </a:cxn>
              <a:cxn ang="0">
                <a:pos x="connsiteX1" y="connsiteY1"/>
              </a:cxn>
              <a:cxn ang="0">
                <a:pos x="connsiteX2" y="connsiteY2"/>
              </a:cxn>
              <a:cxn ang="0">
                <a:pos x="connsiteX3" y="connsiteY3"/>
              </a:cxn>
            </a:cxnLst>
            <a:rect l="l" t="t" r="r" b="b"/>
            <a:pathLst>
              <a:path w="3049615" h="2517921">
                <a:moveTo>
                  <a:pt x="0" y="0"/>
                </a:moveTo>
                <a:lnTo>
                  <a:pt x="3049615" y="0"/>
                </a:lnTo>
                <a:lnTo>
                  <a:pt x="3049615" y="2517921"/>
                </a:lnTo>
                <a:lnTo>
                  <a:pt x="0" y="2517921"/>
                </a:lnTo>
                <a:close/>
              </a:path>
            </a:pathLst>
          </a:custGeom>
        </p:spPr>
        <p:txBody>
          <a:bodyPr wrap="square">
            <a:noAutofit/>
          </a:bodyPr>
          <a:lstStyle>
            <a:lvl1pPr marL="0" indent="0">
              <a:buNone/>
              <a:defRPr sz="2100"/>
            </a:lvl1pPr>
          </a:lstStyle>
          <a:p>
            <a:endParaRPr lang="id-ID" dirty="0"/>
          </a:p>
        </p:txBody>
      </p:sp>
      <p:sp>
        <p:nvSpPr>
          <p:cNvPr id="27" name="Picture Placeholder 26"/>
          <p:cNvSpPr>
            <a:spLocks noGrp="1"/>
          </p:cNvSpPr>
          <p:nvPr>
            <p:ph type="pic" sz="quarter" idx="43"/>
          </p:nvPr>
        </p:nvSpPr>
        <p:spPr>
          <a:xfrm>
            <a:off x="0" y="5131967"/>
            <a:ext cx="3057621" cy="5131967"/>
          </a:xfrm>
          <a:custGeom>
            <a:avLst/>
            <a:gdLst>
              <a:gd name="connsiteX0" fmla="*/ 0 w 3049615"/>
              <a:gd name="connsiteY0" fmla="*/ 0 h 2517921"/>
              <a:gd name="connsiteX1" fmla="*/ 3049615 w 3049615"/>
              <a:gd name="connsiteY1" fmla="*/ 0 h 2517921"/>
              <a:gd name="connsiteX2" fmla="*/ 3049615 w 3049615"/>
              <a:gd name="connsiteY2" fmla="*/ 2517921 h 2517921"/>
              <a:gd name="connsiteX3" fmla="*/ 0 w 3049615"/>
              <a:gd name="connsiteY3" fmla="*/ 2517921 h 2517921"/>
            </a:gdLst>
            <a:ahLst/>
            <a:cxnLst>
              <a:cxn ang="0">
                <a:pos x="connsiteX0" y="connsiteY0"/>
              </a:cxn>
              <a:cxn ang="0">
                <a:pos x="connsiteX1" y="connsiteY1"/>
              </a:cxn>
              <a:cxn ang="0">
                <a:pos x="connsiteX2" y="connsiteY2"/>
              </a:cxn>
              <a:cxn ang="0">
                <a:pos x="connsiteX3" y="connsiteY3"/>
              </a:cxn>
            </a:cxnLst>
            <a:rect l="l" t="t" r="r" b="b"/>
            <a:pathLst>
              <a:path w="3049615" h="2517921">
                <a:moveTo>
                  <a:pt x="0" y="0"/>
                </a:moveTo>
                <a:lnTo>
                  <a:pt x="3049615" y="0"/>
                </a:lnTo>
                <a:lnTo>
                  <a:pt x="3049615" y="2517921"/>
                </a:lnTo>
                <a:lnTo>
                  <a:pt x="0" y="2517921"/>
                </a:lnTo>
                <a:close/>
              </a:path>
            </a:pathLst>
          </a:custGeom>
        </p:spPr>
        <p:txBody>
          <a:bodyPr wrap="square">
            <a:noAutofit/>
          </a:bodyPr>
          <a:lstStyle>
            <a:lvl1pPr marL="0" indent="0">
              <a:buNone/>
              <a:defRPr sz="2100"/>
            </a:lvl1pPr>
          </a:lstStyle>
          <a:p>
            <a:endParaRPr lang="id-ID" dirty="0"/>
          </a:p>
        </p:txBody>
      </p:sp>
      <p:sp>
        <p:nvSpPr>
          <p:cNvPr id="28" name="Picture Placeholder 27"/>
          <p:cNvSpPr>
            <a:spLocks noGrp="1"/>
          </p:cNvSpPr>
          <p:nvPr>
            <p:ph type="pic" sz="quarter" idx="44"/>
          </p:nvPr>
        </p:nvSpPr>
        <p:spPr>
          <a:xfrm>
            <a:off x="3057620" y="5131967"/>
            <a:ext cx="3121677" cy="5131967"/>
          </a:xfrm>
          <a:custGeom>
            <a:avLst/>
            <a:gdLst>
              <a:gd name="connsiteX0" fmla="*/ 0 w 3049615"/>
              <a:gd name="connsiteY0" fmla="*/ 0 h 2517921"/>
              <a:gd name="connsiteX1" fmla="*/ 3049615 w 3049615"/>
              <a:gd name="connsiteY1" fmla="*/ 0 h 2517921"/>
              <a:gd name="connsiteX2" fmla="*/ 3049615 w 3049615"/>
              <a:gd name="connsiteY2" fmla="*/ 2517921 h 2517921"/>
              <a:gd name="connsiteX3" fmla="*/ 0 w 3049615"/>
              <a:gd name="connsiteY3" fmla="*/ 2517921 h 2517921"/>
            </a:gdLst>
            <a:ahLst/>
            <a:cxnLst>
              <a:cxn ang="0">
                <a:pos x="connsiteX0" y="connsiteY0"/>
              </a:cxn>
              <a:cxn ang="0">
                <a:pos x="connsiteX1" y="connsiteY1"/>
              </a:cxn>
              <a:cxn ang="0">
                <a:pos x="connsiteX2" y="connsiteY2"/>
              </a:cxn>
              <a:cxn ang="0">
                <a:pos x="connsiteX3" y="connsiteY3"/>
              </a:cxn>
            </a:cxnLst>
            <a:rect l="l" t="t" r="r" b="b"/>
            <a:pathLst>
              <a:path w="3049615" h="2517921">
                <a:moveTo>
                  <a:pt x="0" y="0"/>
                </a:moveTo>
                <a:lnTo>
                  <a:pt x="3049615" y="0"/>
                </a:lnTo>
                <a:lnTo>
                  <a:pt x="3049615" y="2517921"/>
                </a:lnTo>
                <a:lnTo>
                  <a:pt x="0" y="2517921"/>
                </a:lnTo>
                <a:close/>
              </a:path>
            </a:pathLst>
          </a:custGeom>
        </p:spPr>
        <p:txBody>
          <a:bodyPr wrap="square">
            <a:noAutofit/>
          </a:bodyPr>
          <a:lstStyle>
            <a:lvl1pPr marL="0" indent="0">
              <a:buNone/>
              <a:defRPr sz="2100"/>
            </a:lvl1pPr>
          </a:lstStyle>
          <a:p>
            <a:endParaRPr lang="id-ID" dirty="0"/>
          </a:p>
        </p:txBody>
      </p:sp>
      <p:sp>
        <p:nvSpPr>
          <p:cNvPr id="29" name="Picture Placeholder 28"/>
          <p:cNvSpPr>
            <a:spLocks noGrp="1"/>
          </p:cNvSpPr>
          <p:nvPr>
            <p:ph type="pic" sz="quarter" idx="45"/>
          </p:nvPr>
        </p:nvSpPr>
        <p:spPr>
          <a:xfrm>
            <a:off x="6179297" y="5131967"/>
            <a:ext cx="3126159" cy="5131967"/>
          </a:xfrm>
          <a:custGeom>
            <a:avLst/>
            <a:gdLst>
              <a:gd name="connsiteX0" fmla="*/ 0 w 3049615"/>
              <a:gd name="connsiteY0" fmla="*/ 0 h 2517921"/>
              <a:gd name="connsiteX1" fmla="*/ 3049615 w 3049615"/>
              <a:gd name="connsiteY1" fmla="*/ 0 h 2517921"/>
              <a:gd name="connsiteX2" fmla="*/ 3049615 w 3049615"/>
              <a:gd name="connsiteY2" fmla="*/ 2517921 h 2517921"/>
              <a:gd name="connsiteX3" fmla="*/ 0 w 3049615"/>
              <a:gd name="connsiteY3" fmla="*/ 2517921 h 2517921"/>
            </a:gdLst>
            <a:ahLst/>
            <a:cxnLst>
              <a:cxn ang="0">
                <a:pos x="connsiteX0" y="connsiteY0"/>
              </a:cxn>
              <a:cxn ang="0">
                <a:pos x="connsiteX1" y="connsiteY1"/>
              </a:cxn>
              <a:cxn ang="0">
                <a:pos x="connsiteX2" y="connsiteY2"/>
              </a:cxn>
              <a:cxn ang="0">
                <a:pos x="connsiteX3" y="connsiteY3"/>
              </a:cxn>
            </a:cxnLst>
            <a:rect l="l" t="t" r="r" b="b"/>
            <a:pathLst>
              <a:path w="3049615" h="2517921">
                <a:moveTo>
                  <a:pt x="0" y="0"/>
                </a:moveTo>
                <a:lnTo>
                  <a:pt x="3049615" y="0"/>
                </a:lnTo>
                <a:lnTo>
                  <a:pt x="3049615" y="2517921"/>
                </a:lnTo>
                <a:lnTo>
                  <a:pt x="0" y="2517921"/>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91354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23" name="Picture Placeholder 22"/>
          <p:cNvSpPr>
            <a:spLocks noGrp="1"/>
          </p:cNvSpPr>
          <p:nvPr>
            <p:ph type="pic" sz="quarter" idx="42"/>
          </p:nvPr>
        </p:nvSpPr>
        <p:spPr>
          <a:xfrm>
            <a:off x="4482413" y="4025956"/>
            <a:ext cx="4791312" cy="3006437"/>
          </a:xfrm>
          <a:custGeom>
            <a:avLst/>
            <a:gdLst>
              <a:gd name="connsiteX0" fmla="*/ 0 w 3049615"/>
              <a:gd name="connsiteY0" fmla="*/ 0 h 2517921"/>
              <a:gd name="connsiteX1" fmla="*/ 3049615 w 3049615"/>
              <a:gd name="connsiteY1" fmla="*/ 0 h 2517921"/>
              <a:gd name="connsiteX2" fmla="*/ 3049615 w 3049615"/>
              <a:gd name="connsiteY2" fmla="*/ 2517921 h 2517921"/>
              <a:gd name="connsiteX3" fmla="*/ 0 w 3049615"/>
              <a:gd name="connsiteY3" fmla="*/ 2517921 h 2517921"/>
            </a:gdLst>
            <a:ahLst/>
            <a:cxnLst>
              <a:cxn ang="0">
                <a:pos x="connsiteX0" y="connsiteY0"/>
              </a:cxn>
              <a:cxn ang="0">
                <a:pos x="connsiteX1" y="connsiteY1"/>
              </a:cxn>
              <a:cxn ang="0">
                <a:pos x="connsiteX2" y="connsiteY2"/>
              </a:cxn>
              <a:cxn ang="0">
                <a:pos x="connsiteX3" y="connsiteY3"/>
              </a:cxn>
            </a:cxnLst>
            <a:rect l="l" t="t" r="r" b="b"/>
            <a:pathLst>
              <a:path w="3049615" h="2517921">
                <a:moveTo>
                  <a:pt x="0" y="0"/>
                </a:moveTo>
                <a:lnTo>
                  <a:pt x="3049615" y="0"/>
                </a:lnTo>
                <a:lnTo>
                  <a:pt x="3049615" y="2517921"/>
                </a:lnTo>
                <a:lnTo>
                  <a:pt x="0" y="2517921"/>
                </a:lnTo>
                <a:close/>
              </a:path>
            </a:pathLst>
          </a:custGeom>
        </p:spPr>
        <p:txBody>
          <a:bodyPr wrap="square">
            <a:noAutofit/>
          </a:bodyPr>
          <a:lstStyle>
            <a:lvl1pPr marL="0" indent="0">
              <a:buNone/>
              <a:defRPr sz="2100"/>
            </a:lvl1pPr>
          </a:lstStyle>
          <a:p>
            <a:endParaRPr lang="id-ID" dirty="0"/>
          </a:p>
        </p:txBody>
      </p:sp>
      <p:sp>
        <p:nvSpPr>
          <p:cNvPr id="11" name="Picture Placeholder 22"/>
          <p:cNvSpPr>
            <a:spLocks noGrp="1"/>
          </p:cNvSpPr>
          <p:nvPr>
            <p:ph type="pic" sz="quarter" idx="43"/>
          </p:nvPr>
        </p:nvSpPr>
        <p:spPr>
          <a:xfrm>
            <a:off x="9535861" y="295727"/>
            <a:ext cx="8483291" cy="6736664"/>
          </a:xfrm>
          <a:custGeom>
            <a:avLst/>
            <a:gdLst>
              <a:gd name="connsiteX0" fmla="*/ 0 w 3049615"/>
              <a:gd name="connsiteY0" fmla="*/ 0 h 2517921"/>
              <a:gd name="connsiteX1" fmla="*/ 3049615 w 3049615"/>
              <a:gd name="connsiteY1" fmla="*/ 0 h 2517921"/>
              <a:gd name="connsiteX2" fmla="*/ 3049615 w 3049615"/>
              <a:gd name="connsiteY2" fmla="*/ 2517921 h 2517921"/>
              <a:gd name="connsiteX3" fmla="*/ 0 w 3049615"/>
              <a:gd name="connsiteY3" fmla="*/ 2517921 h 2517921"/>
            </a:gdLst>
            <a:ahLst/>
            <a:cxnLst>
              <a:cxn ang="0">
                <a:pos x="connsiteX0" y="connsiteY0"/>
              </a:cxn>
              <a:cxn ang="0">
                <a:pos x="connsiteX1" y="connsiteY1"/>
              </a:cxn>
              <a:cxn ang="0">
                <a:pos x="connsiteX2" y="connsiteY2"/>
              </a:cxn>
              <a:cxn ang="0">
                <a:pos x="connsiteX3" y="connsiteY3"/>
              </a:cxn>
            </a:cxnLst>
            <a:rect l="l" t="t" r="r" b="b"/>
            <a:pathLst>
              <a:path w="3049615" h="2517921">
                <a:moveTo>
                  <a:pt x="0" y="0"/>
                </a:moveTo>
                <a:lnTo>
                  <a:pt x="3049615" y="0"/>
                </a:lnTo>
                <a:lnTo>
                  <a:pt x="3049615" y="2517921"/>
                </a:lnTo>
                <a:lnTo>
                  <a:pt x="0" y="2517921"/>
                </a:lnTo>
                <a:close/>
              </a:path>
            </a:pathLst>
          </a:custGeom>
        </p:spPr>
        <p:txBody>
          <a:bodyPr wrap="square">
            <a:noAutofit/>
          </a:bodyPr>
          <a:lstStyle>
            <a:lvl1pPr marL="0" indent="0">
              <a:buNone/>
              <a:defRPr sz="2100"/>
            </a:lvl1pPr>
          </a:lstStyle>
          <a:p>
            <a:endParaRPr lang="id-ID" dirty="0"/>
          </a:p>
        </p:txBody>
      </p:sp>
      <p:sp>
        <p:nvSpPr>
          <p:cNvPr id="12" name="Picture Placeholder 22"/>
          <p:cNvSpPr>
            <a:spLocks noGrp="1"/>
          </p:cNvSpPr>
          <p:nvPr>
            <p:ph type="pic" sz="quarter" idx="44"/>
          </p:nvPr>
        </p:nvSpPr>
        <p:spPr>
          <a:xfrm>
            <a:off x="9535859" y="7288184"/>
            <a:ext cx="4791314" cy="2998817"/>
          </a:xfrm>
          <a:custGeom>
            <a:avLst/>
            <a:gdLst>
              <a:gd name="connsiteX0" fmla="*/ 0 w 3049615"/>
              <a:gd name="connsiteY0" fmla="*/ 0 h 2517921"/>
              <a:gd name="connsiteX1" fmla="*/ 3049615 w 3049615"/>
              <a:gd name="connsiteY1" fmla="*/ 0 h 2517921"/>
              <a:gd name="connsiteX2" fmla="*/ 3049615 w 3049615"/>
              <a:gd name="connsiteY2" fmla="*/ 2517921 h 2517921"/>
              <a:gd name="connsiteX3" fmla="*/ 0 w 3049615"/>
              <a:gd name="connsiteY3" fmla="*/ 2517921 h 2517921"/>
            </a:gdLst>
            <a:ahLst/>
            <a:cxnLst>
              <a:cxn ang="0">
                <a:pos x="connsiteX0" y="connsiteY0"/>
              </a:cxn>
              <a:cxn ang="0">
                <a:pos x="connsiteX1" y="connsiteY1"/>
              </a:cxn>
              <a:cxn ang="0">
                <a:pos x="connsiteX2" y="connsiteY2"/>
              </a:cxn>
              <a:cxn ang="0">
                <a:pos x="connsiteX3" y="connsiteY3"/>
              </a:cxn>
            </a:cxnLst>
            <a:rect l="l" t="t" r="r" b="b"/>
            <a:pathLst>
              <a:path w="3049615" h="2517921">
                <a:moveTo>
                  <a:pt x="0" y="0"/>
                </a:moveTo>
                <a:lnTo>
                  <a:pt x="3049615" y="0"/>
                </a:lnTo>
                <a:lnTo>
                  <a:pt x="3049615" y="2517921"/>
                </a:lnTo>
                <a:lnTo>
                  <a:pt x="0" y="2517921"/>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200654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3" name="Picture Placeholder 12"/>
          <p:cNvSpPr>
            <a:spLocks noGrp="1"/>
          </p:cNvSpPr>
          <p:nvPr>
            <p:ph type="pic" sz="quarter" idx="37"/>
          </p:nvPr>
        </p:nvSpPr>
        <p:spPr>
          <a:xfrm>
            <a:off x="8792124" y="0"/>
            <a:ext cx="9495876" cy="10287000"/>
          </a:xfrm>
          <a:custGeom>
            <a:avLst/>
            <a:gdLst>
              <a:gd name="connsiteX0" fmla="*/ 0 w 2010705"/>
              <a:gd name="connsiteY0" fmla="*/ 0 h 4198705"/>
              <a:gd name="connsiteX1" fmla="*/ 2010705 w 2010705"/>
              <a:gd name="connsiteY1" fmla="*/ 0 h 4198705"/>
              <a:gd name="connsiteX2" fmla="*/ 2010705 w 2010705"/>
              <a:gd name="connsiteY2" fmla="*/ 4198705 h 4198705"/>
              <a:gd name="connsiteX3" fmla="*/ 0 w 2010705"/>
              <a:gd name="connsiteY3" fmla="*/ 4198705 h 4198705"/>
            </a:gdLst>
            <a:ahLst/>
            <a:cxnLst>
              <a:cxn ang="0">
                <a:pos x="connsiteX0" y="connsiteY0"/>
              </a:cxn>
              <a:cxn ang="0">
                <a:pos x="connsiteX1" y="connsiteY1"/>
              </a:cxn>
              <a:cxn ang="0">
                <a:pos x="connsiteX2" y="connsiteY2"/>
              </a:cxn>
              <a:cxn ang="0">
                <a:pos x="connsiteX3" y="connsiteY3"/>
              </a:cxn>
            </a:cxnLst>
            <a:rect l="l" t="t" r="r" b="b"/>
            <a:pathLst>
              <a:path w="2010705" h="4198705">
                <a:moveTo>
                  <a:pt x="0" y="0"/>
                </a:moveTo>
                <a:lnTo>
                  <a:pt x="2010705" y="0"/>
                </a:lnTo>
                <a:lnTo>
                  <a:pt x="2010705" y="4198705"/>
                </a:lnTo>
                <a:lnTo>
                  <a:pt x="0" y="4198705"/>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102167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13" name="Picture Placeholder 12"/>
          <p:cNvSpPr>
            <a:spLocks noGrp="1"/>
          </p:cNvSpPr>
          <p:nvPr>
            <p:ph type="pic" sz="quarter" idx="37"/>
          </p:nvPr>
        </p:nvSpPr>
        <p:spPr>
          <a:xfrm>
            <a:off x="0" y="0"/>
            <a:ext cx="4358268" cy="10287000"/>
          </a:xfrm>
          <a:custGeom>
            <a:avLst/>
            <a:gdLst>
              <a:gd name="connsiteX0" fmla="*/ 0 w 2010705"/>
              <a:gd name="connsiteY0" fmla="*/ 0 h 4198705"/>
              <a:gd name="connsiteX1" fmla="*/ 2010705 w 2010705"/>
              <a:gd name="connsiteY1" fmla="*/ 0 h 4198705"/>
              <a:gd name="connsiteX2" fmla="*/ 2010705 w 2010705"/>
              <a:gd name="connsiteY2" fmla="*/ 4198705 h 4198705"/>
              <a:gd name="connsiteX3" fmla="*/ 0 w 2010705"/>
              <a:gd name="connsiteY3" fmla="*/ 4198705 h 4198705"/>
            </a:gdLst>
            <a:ahLst/>
            <a:cxnLst>
              <a:cxn ang="0">
                <a:pos x="connsiteX0" y="connsiteY0"/>
              </a:cxn>
              <a:cxn ang="0">
                <a:pos x="connsiteX1" y="connsiteY1"/>
              </a:cxn>
              <a:cxn ang="0">
                <a:pos x="connsiteX2" y="connsiteY2"/>
              </a:cxn>
              <a:cxn ang="0">
                <a:pos x="connsiteX3" y="connsiteY3"/>
              </a:cxn>
            </a:cxnLst>
            <a:rect l="l" t="t" r="r" b="b"/>
            <a:pathLst>
              <a:path w="2010705" h="4198705">
                <a:moveTo>
                  <a:pt x="0" y="0"/>
                </a:moveTo>
                <a:lnTo>
                  <a:pt x="2010705" y="0"/>
                </a:lnTo>
                <a:lnTo>
                  <a:pt x="2010705" y="4198705"/>
                </a:lnTo>
                <a:lnTo>
                  <a:pt x="0" y="4198705"/>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94438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7" name="Picture Placeholder 6"/>
          <p:cNvSpPr>
            <a:spLocks noGrp="1"/>
          </p:cNvSpPr>
          <p:nvPr>
            <p:ph type="pic" sz="quarter" idx="37"/>
          </p:nvPr>
        </p:nvSpPr>
        <p:spPr>
          <a:xfrm>
            <a:off x="11911913" y="3048903"/>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
        <p:nvSpPr>
          <p:cNvPr id="8" name="Picture Placeholder 7"/>
          <p:cNvSpPr>
            <a:spLocks noGrp="1"/>
          </p:cNvSpPr>
          <p:nvPr>
            <p:ph type="pic" sz="quarter" idx="38"/>
          </p:nvPr>
        </p:nvSpPr>
        <p:spPr>
          <a:xfrm>
            <a:off x="14832365" y="3048903"/>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
        <p:nvSpPr>
          <p:cNvPr id="9" name="Picture Placeholder 8"/>
          <p:cNvSpPr>
            <a:spLocks noGrp="1"/>
          </p:cNvSpPr>
          <p:nvPr>
            <p:ph type="pic" sz="quarter" idx="39"/>
          </p:nvPr>
        </p:nvSpPr>
        <p:spPr>
          <a:xfrm>
            <a:off x="11911913" y="5974770"/>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
        <p:nvSpPr>
          <p:cNvPr id="10" name="Picture Placeholder 9"/>
          <p:cNvSpPr>
            <a:spLocks noGrp="1"/>
          </p:cNvSpPr>
          <p:nvPr>
            <p:ph type="pic" sz="quarter" idx="40"/>
          </p:nvPr>
        </p:nvSpPr>
        <p:spPr>
          <a:xfrm>
            <a:off x="14832365" y="5974770"/>
            <a:ext cx="2424356" cy="2424354"/>
          </a:xfrm>
          <a:custGeom>
            <a:avLst/>
            <a:gdLst>
              <a:gd name="connsiteX0" fmla="*/ 0 w 1616237"/>
              <a:gd name="connsiteY0" fmla="*/ 0 h 1616236"/>
              <a:gd name="connsiteX1" fmla="*/ 1616237 w 1616237"/>
              <a:gd name="connsiteY1" fmla="*/ 0 h 1616236"/>
              <a:gd name="connsiteX2" fmla="*/ 1616237 w 1616237"/>
              <a:gd name="connsiteY2" fmla="*/ 1616236 h 1616236"/>
              <a:gd name="connsiteX3" fmla="*/ 0 w 1616237"/>
              <a:gd name="connsiteY3" fmla="*/ 1616236 h 1616236"/>
            </a:gdLst>
            <a:ahLst/>
            <a:cxnLst>
              <a:cxn ang="0">
                <a:pos x="connsiteX0" y="connsiteY0"/>
              </a:cxn>
              <a:cxn ang="0">
                <a:pos x="connsiteX1" y="connsiteY1"/>
              </a:cxn>
              <a:cxn ang="0">
                <a:pos x="connsiteX2" y="connsiteY2"/>
              </a:cxn>
              <a:cxn ang="0">
                <a:pos x="connsiteX3" y="connsiteY3"/>
              </a:cxn>
            </a:cxnLst>
            <a:rect l="l" t="t" r="r" b="b"/>
            <a:pathLst>
              <a:path w="1616237" h="1616236">
                <a:moveTo>
                  <a:pt x="0" y="0"/>
                </a:moveTo>
                <a:lnTo>
                  <a:pt x="1616237" y="0"/>
                </a:lnTo>
                <a:lnTo>
                  <a:pt x="1616237" y="1616236"/>
                </a:lnTo>
                <a:lnTo>
                  <a:pt x="0" y="1616236"/>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1282279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14" name="Picture Placeholder 13"/>
          <p:cNvSpPr>
            <a:spLocks noGrp="1"/>
          </p:cNvSpPr>
          <p:nvPr>
            <p:ph type="pic" sz="quarter" idx="37"/>
          </p:nvPr>
        </p:nvSpPr>
        <p:spPr>
          <a:xfrm>
            <a:off x="4342170" y="1808033"/>
            <a:ext cx="2608908" cy="2608910"/>
          </a:xfrm>
          <a:custGeom>
            <a:avLst/>
            <a:gdLst>
              <a:gd name="connsiteX0" fmla="*/ 0 w 1739272"/>
              <a:gd name="connsiteY0" fmla="*/ 0 h 1739273"/>
              <a:gd name="connsiteX1" fmla="*/ 1739272 w 1739272"/>
              <a:gd name="connsiteY1" fmla="*/ 0 h 1739273"/>
              <a:gd name="connsiteX2" fmla="*/ 1739272 w 1739272"/>
              <a:gd name="connsiteY2" fmla="*/ 1739273 h 1739273"/>
              <a:gd name="connsiteX3" fmla="*/ 0 w 1739272"/>
              <a:gd name="connsiteY3" fmla="*/ 1739273 h 1739273"/>
            </a:gdLst>
            <a:ahLst/>
            <a:cxnLst>
              <a:cxn ang="0">
                <a:pos x="connsiteX0" y="connsiteY0"/>
              </a:cxn>
              <a:cxn ang="0">
                <a:pos x="connsiteX1" y="connsiteY1"/>
              </a:cxn>
              <a:cxn ang="0">
                <a:pos x="connsiteX2" y="connsiteY2"/>
              </a:cxn>
              <a:cxn ang="0">
                <a:pos x="connsiteX3" y="connsiteY3"/>
              </a:cxn>
            </a:cxnLst>
            <a:rect l="l" t="t" r="r" b="b"/>
            <a:pathLst>
              <a:path w="1739272" h="1739273">
                <a:moveTo>
                  <a:pt x="0" y="0"/>
                </a:moveTo>
                <a:lnTo>
                  <a:pt x="1739272" y="0"/>
                </a:lnTo>
                <a:lnTo>
                  <a:pt x="1739272" y="1739273"/>
                </a:lnTo>
                <a:lnTo>
                  <a:pt x="0" y="1739273"/>
                </a:lnTo>
                <a:close/>
              </a:path>
            </a:pathLst>
          </a:custGeom>
        </p:spPr>
        <p:txBody>
          <a:bodyPr wrap="square">
            <a:noAutofit/>
          </a:bodyPr>
          <a:lstStyle>
            <a:lvl1pPr marL="0" indent="0">
              <a:buNone/>
              <a:defRPr sz="2100"/>
            </a:lvl1pPr>
          </a:lstStyle>
          <a:p>
            <a:endParaRPr lang="id-ID" dirty="0"/>
          </a:p>
        </p:txBody>
      </p:sp>
      <p:sp>
        <p:nvSpPr>
          <p:cNvPr id="15" name="Picture Placeholder 14"/>
          <p:cNvSpPr>
            <a:spLocks noGrp="1"/>
          </p:cNvSpPr>
          <p:nvPr>
            <p:ph type="pic" sz="quarter" idx="38"/>
          </p:nvPr>
        </p:nvSpPr>
        <p:spPr>
          <a:xfrm>
            <a:off x="4342170" y="4696072"/>
            <a:ext cx="2608908" cy="2608910"/>
          </a:xfrm>
          <a:custGeom>
            <a:avLst/>
            <a:gdLst>
              <a:gd name="connsiteX0" fmla="*/ 0 w 1739272"/>
              <a:gd name="connsiteY0" fmla="*/ 0 h 1739273"/>
              <a:gd name="connsiteX1" fmla="*/ 1739272 w 1739272"/>
              <a:gd name="connsiteY1" fmla="*/ 0 h 1739273"/>
              <a:gd name="connsiteX2" fmla="*/ 1739272 w 1739272"/>
              <a:gd name="connsiteY2" fmla="*/ 1739273 h 1739273"/>
              <a:gd name="connsiteX3" fmla="*/ 0 w 1739272"/>
              <a:gd name="connsiteY3" fmla="*/ 1739273 h 1739273"/>
            </a:gdLst>
            <a:ahLst/>
            <a:cxnLst>
              <a:cxn ang="0">
                <a:pos x="connsiteX0" y="connsiteY0"/>
              </a:cxn>
              <a:cxn ang="0">
                <a:pos x="connsiteX1" y="connsiteY1"/>
              </a:cxn>
              <a:cxn ang="0">
                <a:pos x="connsiteX2" y="connsiteY2"/>
              </a:cxn>
              <a:cxn ang="0">
                <a:pos x="connsiteX3" y="connsiteY3"/>
              </a:cxn>
            </a:cxnLst>
            <a:rect l="l" t="t" r="r" b="b"/>
            <a:pathLst>
              <a:path w="1739272" h="1739273">
                <a:moveTo>
                  <a:pt x="0" y="0"/>
                </a:moveTo>
                <a:lnTo>
                  <a:pt x="1739272" y="0"/>
                </a:lnTo>
                <a:lnTo>
                  <a:pt x="1739272" y="1739273"/>
                </a:lnTo>
                <a:lnTo>
                  <a:pt x="0" y="1739273"/>
                </a:lnTo>
                <a:close/>
              </a:path>
            </a:pathLst>
          </a:custGeom>
        </p:spPr>
        <p:txBody>
          <a:bodyPr wrap="square">
            <a:noAutofit/>
          </a:bodyPr>
          <a:lstStyle>
            <a:lvl1pPr marL="0" indent="0">
              <a:buNone/>
              <a:defRPr sz="2100"/>
            </a:lvl1pPr>
          </a:lstStyle>
          <a:p>
            <a:endParaRPr lang="id-ID" dirty="0"/>
          </a:p>
        </p:txBody>
      </p:sp>
      <p:sp>
        <p:nvSpPr>
          <p:cNvPr id="16" name="Picture Placeholder 15"/>
          <p:cNvSpPr>
            <a:spLocks noGrp="1"/>
          </p:cNvSpPr>
          <p:nvPr>
            <p:ph type="pic" sz="quarter" idx="39"/>
          </p:nvPr>
        </p:nvSpPr>
        <p:spPr>
          <a:xfrm>
            <a:off x="1477259" y="3342502"/>
            <a:ext cx="2608908" cy="2608910"/>
          </a:xfrm>
          <a:custGeom>
            <a:avLst/>
            <a:gdLst>
              <a:gd name="connsiteX0" fmla="*/ 0 w 1739272"/>
              <a:gd name="connsiteY0" fmla="*/ 0 h 1739273"/>
              <a:gd name="connsiteX1" fmla="*/ 1739272 w 1739272"/>
              <a:gd name="connsiteY1" fmla="*/ 0 h 1739273"/>
              <a:gd name="connsiteX2" fmla="*/ 1739272 w 1739272"/>
              <a:gd name="connsiteY2" fmla="*/ 1739273 h 1739273"/>
              <a:gd name="connsiteX3" fmla="*/ 0 w 1739272"/>
              <a:gd name="connsiteY3" fmla="*/ 1739273 h 1739273"/>
            </a:gdLst>
            <a:ahLst/>
            <a:cxnLst>
              <a:cxn ang="0">
                <a:pos x="connsiteX0" y="connsiteY0"/>
              </a:cxn>
              <a:cxn ang="0">
                <a:pos x="connsiteX1" y="connsiteY1"/>
              </a:cxn>
              <a:cxn ang="0">
                <a:pos x="connsiteX2" y="connsiteY2"/>
              </a:cxn>
              <a:cxn ang="0">
                <a:pos x="connsiteX3" y="connsiteY3"/>
              </a:cxn>
            </a:cxnLst>
            <a:rect l="l" t="t" r="r" b="b"/>
            <a:pathLst>
              <a:path w="1739272" h="1739273">
                <a:moveTo>
                  <a:pt x="0" y="0"/>
                </a:moveTo>
                <a:lnTo>
                  <a:pt x="1739272" y="0"/>
                </a:lnTo>
                <a:lnTo>
                  <a:pt x="1739272" y="1739273"/>
                </a:lnTo>
                <a:lnTo>
                  <a:pt x="0" y="1739273"/>
                </a:lnTo>
                <a:close/>
              </a:path>
            </a:pathLst>
          </a:custGeom>
        </p:spPr>
        <p:txBody>
          <a:bodyPr wrap="square">
            <a:noAutofit/>
          </a:bodyPr>
          <a:lstStyle>
            <a:lvl1pPr marL="0" indent="0">
              <a:buNone/>
              <a:defRPr sz="2100"/>
            </a:lvl1pPr>
          </a:lstStyle>
          <a:p>
            <a:endParaRPr lang="id-ID" dirty="0"/>
          </a:p>
        </p:txBody>
      </p:sp>
      <p:sp>
        <p:nvSpPr>
          <p:cNvPr id="18" name="Picture Placeholder 17"/>
          <p:cNvSpPr>
            <a:spLocks noGrp="1"/>
          </p:cNvSpPr>
          <p:nvPr>
            <p:ph type="pic" sz="quarter" idx="40"/>
          </p:nvPr>
        </p:nvSpPr>
        <p:spPr>
          <a:xfrm>
            <a:off x="1477259" y="6230539"/>
            <a:ext cx="2608908" cy="2608910"/>
          </a:xfrm>
          <a:custGeom>
            <a:avLst/>
            <a:gdLst>
              <a:gd name="connsiteX0" fmla="*/ 0 w 1739272"/>
              <a:gd name="connsiteY0" fmla="*/ 0 h 1739273"/>
              <a:gd name="connsiteX1" fmla="*/ 1739272 w 1739272"/>
              <a:gd name="connsiteY1" fmla="*/ 0 h 1739273"/>
              <a:gd name="connsiteX2" fmla="*/ 1739272 w 1739272"/>
              <a:gd name="connsiteY2" fmla="*/ 1739273 h 1739273"/>
              <a:gd name="connsiteX3" fmla="*/ 0 w 1739272"/>
              <a:gd name="connsiteY3" fmla="*/ 1739273 h 1739273"/>
            </a:gdLst>
            <a:ahLst/>
            <a:cxnLst>
              <a:cxn ang="0">
                <a:pos x="connsiteX0" y="connsiteY0"/>
              </a:cxn>
              <a:cxn ang="0">
                <a:pos x="connsiteX1" y="connsiteY1"/>
              </a:cxn>
              <a:cxn ang="0">
                <a:pos x="connsiteX2" y="connsiteY2"/>
              </a:cxn>
              <a:cxn ang="0">
                <a:pos x="connsiteX3" y="connsiteY3"/>
              </a:cxn>
            </a:cxnLst>
            <a:rect l="l" t="t" r="r" b="b"/>
            <a:pathLst>
              <a:path w="1739272" h="1739273">
                <a:moveTo>
                  <a:pt x="0" y="0"/>
                </a:moveTo>
                <a:lnTo>
                  <a:pt x="1739272" y="0"/>
                </a:lnTo>
                <a:lnTo>
                  <a:pt x="1739272" y="1739273"/>
                </a:lnTo>
                <a:lnTo>
                  <a:pt x="0" y="1739273"/>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357155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14" name="Picture Placeholder 13"/>
          <p:cNvSpPr>
            <a:spLocks noGrp="1"/>
          </p:cNvSpPr>
          <p:nvPr>
            <p:ph type="pic" sz="quarter" idx="37"/>
          </p:nvPr>
        </p:nvSpPr>
        <p:spPr>
          <a:xfrm>
            <a:off x="0" y="1"/>
            <a:ext cx="18288000" cy="10286999"/>
          </a:xfrm>
          <a:custGeom>
            <a:avLst/>
            <a:gdLst>
              <a:gd name="connsiteX0" fmla="*/ 0 w 1739272"/>
              <a:gd name="connsiteY0" fmla="*/ 0 h 1739273"/>
              <a:gd name="connsiteX1" fmla="*/ 1739272 w 1739272"/>
              <a:gd name="connsiteY1" fmla="*/ 0 h 1739273"/>
              <a:gd name="connsiteX2" fmla="*/ 1739272 w 1739272"/>
              <a:gd name="connsiteY2" fmla="*/ 1739273 h 1739273"/>
              <a:gd name="connsiteX3" fmla="*/ 0 w 1739272"/>
              <a:gd name="connsiteY3" fmla="*/ 1739273 h 1739273"/>
            </a:gdLst>
            <a:ahLst/>
            <a:cxnLst>
              <a:cxn ang="0">
                <a:pos x="connsiteX0" y="connsiteY0"/>
              </a:cxn>
              <a:cxn ang="0">
                <a:pos x="connsiteX1" y="connsiteY1"/>
              </a:cxn>
              <a:cxn ang="0">
                <a:pos x="connsiteX2" y="connsiteY2"/>
              </a:cxn>
              <a:cxn ang="0">
                <a:pos x="connsiteX3" y="connsiteY3"/>
              </a:cxn>
            </a:cxnLst>
            <a:rect l="l" t="t" r="r" b="b"/>
            <a:pathLst>
              <a:path w="1739272" h="1739273">
                <a:moveTo>
                  <a:pt x="0" y="0"/>
                </a:moveTo>
                <a:lnTo>
                  <a:pt x="1739272" y="0"/>
                </a:lnTo>
                <a:lnTo>
                  <a:pt x="1739272" y="1739273"/>
                </a:lnTo>
                <a:lnTo>
                  <a:pt x="0" y="1739273"/>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1709367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14" name="Picture Placeholder 13"/>
          <p:cNvSpPr>
            <a:spLocks noGrp="1"/>
          </p:cNvSpPr>
          <p:nvPr>
            <p:ph type="pic" sz="quarter" idx="37"/>
          </p:nvPr>
        </p:nvSpPr>
        <p:spPr>
          <a:xfrm>
            <a:off x="8792124" y="0"/>
            <a:ext cx="9495876" cy="10287000"/>
          </a:xfrm>
          <a:custGeom>
            <a:avLst/>
            <a:gdLst>
              <a:gd name="connsiteX0" fmla="*/ 0 w 1739272"/>
              <a:gd name="connsiteY0" fmla="*/ 0 h 1739273"/>
              <a:gd name="connsiteX1" fmla="*/ 1739272 w 1739272"/>
              <a:gd name="connsiteY1" fmla="*/ 0 h 1739273"/>
              <a:gd name="connsiteX2" fmla="*/ 1739272 w 1739272"/>
              <a:gd name="connsiteY2" fmla="*/ 1739273 h 1739273"/>
              <a:gd name="connsiteX3" fmla="*/ 0 w 1739272"/>
              <a:gd name="connsiteY3" fmla="*/ 1739273 h 1739273"/>
            </a:gdLst>
            <a:ahLst/>
            <a:cxnLst>
              <a:cxn ang="0">
                <a:pos x="connsiteX0" y="connsiteY0"/>
              </a:cxn>
              <a:cxn ang="0">
                <a:pos x="connsiteX1" y="connsiteY1"/>
              </a:cxn>
              <a:cxn ang="0">
                <a:pos x="connsiteX2" y="connsiteY2"/>
              </a:cxn>
              <a:cxn ang="0">
                <a:pos x="connsiteX3" y="connsiteY3"/>
              </a:cxn>
            </a:cxnLst>
            <a:rect l="l" t="t" r="r" b="b"/>
            <a:pathLst>
              <a:path w="1739272" h="1739273">
                <a:moveTo>
                  <a:pt x="0" y="0"/>
                </a:moveTo>
                <a:lnTo>
                  <a:pt x="1739272" y="0"/>
                </a:lnTo>
                <a:lnTo>
                  <a:pt x="1739272" y="1739273"/>
                </a:lnTo>
                <a:lnTo>
                  <a:pt x="0" y="1739273"/>
                </a:lnTo>
                <a:close/>
              </a:path>
            </a:pathLst>
          </a:custGeom>
        </p:spPr>
        <p:txBody>
          <a:bodyPr wrap="square">
            <a:noAutofit/>
          </a:bodyPr>
          <a:lstStyle>
            <a:lvl1pPr marL="0" indent="0">
              <a:buNone/>
              <a:defRPr sz="2100"/>
            </a:lvl1pPr>
          </a:lstStyle>
          <a:p>
            <a:endParaRPr lang="id-ID" dirty="0"/>
          </a:p>
        </p:txBody>
      </p:sp>
    </p:spTree>
    <p:extLst>
      <p:ext uri="{BB962C8B-B14F-4D97-AF65-F5344CB8AC3E}">
        <p14:creationId xmlns:p14="http://schemas.microsoft.com/office/powerpoint/2010/main" val="2870240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3_自訂版面配置">
    <p:spTree>
      <p:nvGrpSpPr>
        <p:cNvPr id="1" name=""/>
        <p:cNvGrpSpPr/>
        <p:nvPr/>
      </p:nvGrpSpPr>
      <p:grpSpPr>
        <a:xfrm>
          <a:off x="0" y="0"/>
          <a:ext cx="0" cy="0"/>
          <a:chOff x="0" y="0"/>
          <a:chExt cx="0" cy="0"/>
        </a:xfrm>
      </p:grpSpPr>
      <p:sp>
        <p:nvSpPr>
          <p:cNvPr id="3" name="標題 1"/>
          <p:cNvSpPr>
            <a:spLocks noGrp="1"/>
          </p:cNvSpPr>
          <p:nvPr>
            <p:ph type="title"/>
          </p:nvPr>
        </p:nvSpPr>
        <p:spPr>
          <a:xfrm>
            <a:off x="1335457" y="900431"/>
            <a:ext cx="15148148" cy="1286100"/>
          </a:xfrm>
          <a:prstGeom prst="rect">
            <a:avLst/>
          </a:prstGeom>
        </p:spPr>
        <p:txBody>
          <a:bodyPr/>
          <a:lstStyle>
            <a:lvl1pPr>
              <a:defRPr sz="5400" b="1">
                <a:latin typeface="微軟正黑體" panose="020B0604030504040204" pitchFamily="34" charset="-120"/>
                <a:ea typeface="微軟正黑體" panose="020B0604030504040204" pitchFamily="34" charset="-120"/>
              </a:defRPr>
            </a:lvl1pPr>
          </a:lstStyle>
          <a:p>
            <a:endParaRPr lang="zh-TW" altLang="en-US" dirty="0"/>
          </a:p>
        </p:txBody>
      </p:sp>
      <p:sp>
        <p:nvSpPr>
          <p:cNvPr id="4" name="文字版面配置區 2"/>
          <p:cNvSpPr>
            <a:spLocks noGrp="1"/>
          </p:cNvSpPr>
          <p:nvPr>
            <p:ph type="body" idx="1"/>
          </p:nvPr>
        </p:nvSpPr>
        <p:spPr>
          <a:xfrm>
            <a:off x="1301407" y="2429585"/>
            <a:ext cx="15325130" cy="6317964"/>
          </a:xfrm>
          <a:prstGeom prst="rect">
            <a:avLst/>
          </a:prstGeom>
        </p:spPr>
        <p:txBody>
          <a:bodyPr/>
          <a:lstStyle>
            <a:lvl1pPr marL="342900" indent="-342900">
              <a:buClr>
                <a:srgbClr val="79336D"/>
              </a:buClr>
              <a:buFont typeface="Wingdings" panose="05000000000000000000" pitchFamily="2" charset="2"/>
              <a:buChar char="u"/>
              <a:defRPr>
                <a:solidFill>
                  <a:schemeClr val="accent5">
                    <a:lumMod val="50000"/>
                  </a:schemeClr>
                </a:solidFill>
                <a:latin typeface="微軟正黑體" panose="020B0604030504040204" pitchFamily="34" charset="-120"/>
                <a:ea typeface="微軟正黑體" panose="020B0604030504040204" pitchFamily="34" charset="-120"/>
              </a:defRPr>
            </a:lvl1pPr>
          </a:lstStyle>
          <a:p>
            <a:endParaRPr lang="zh-TW" altLang="en-US" dirty="0"/>
          </a:p>
        </p:txBody>
      </p:sp>
      <p:grpSp>
        <p:nvGrpSpPr>
          <p:cNvPr id="168" name="Group 526">
            <a:extLst>
              <a:ext uri="{FF2B5EF4-FFF2-40B4-BE49-F238E27FC236}">
                <a16:creationId xmlns:a16="http://schemas.microsoft.com/office/drawing/2014/main" id="{17DE7F53-8EEC-9448-A148-02952CEC4F60}"/>
              </a:ext>
            </a:extLst>
          </p:cNvPr>
          <p:cNvGrpSpPr>
            <a:grpSpLocks noChangeAspect="1"/>
          </p:cNvGrpSpPr>
          <p:nvPr userDrawn="1"/>
        </p:nvGrpSpPr>
        <p:grpSpPr>
          <a:xfrm rot="10800000">
            <a:off x="-128269" y="9620489"/>
            <a:ext cx="9300152" cy="597653"/>
            <a:chOff x="1054100" y="3525364"/>
            <a:chExt cx="6797675" cy="709613"/>
          </a:xfrm>
        </p:grpSpPr>
        <p:grpSp>
          <p:nvGrpSpPr>
            <p:cNvPr id="169" name="Group 527">
              <a:extLst>
                <a:ext uri="{FF2B5EF4-FFF2-40B4-BE49-F238E27FC236}">
                  <a16:creationId xmlns:a16="http://schemas.microsoft.com/office/drawing/2014/main" id="{710769F1-DCC8-9B4B-85BF-1FB499B5EDF8}"/>
                </a:ext>
              </a:extLst>
            </p:cNvPr>
            <p:cNvGrpSpPr/>
            <p:nvPr/>
          </p:nvGrpSpPr>
          <p:grpSpPr>
            <a:xfrm>
              <a:off x="1054100" y="3525364"/>
              <a:ext cx="1700213" cy="709613"/>
              <a:chOff x="1054100" y="4003675"/>
              <a:chExt cx="1700213" cy="709613"/>
            </a:xfrm>
          </p:grpSpPr>
          <p:sp>
            <p:nvSpPr>
              <p:cNvPr id="194" name="Freeform 32">
                <a:extLst>
                  <a:ext uri="{FF2B5EF4-FFF2-40B4-BE49-F238E27FC236}">
                    <a16:creationId xmlns:a16="http://schemas.microsoft.com/office/drawing/2014/main" id="{22FBC983-DDBA-FA43-ABEF-3123EA3BAD31}"/>
                  </a:ext>
                </a:extLst>
              </p:cNvPr>
              <p:cNvSpPr>
                <a:spLocks noChangeArrowheads="1"/>
              </p:cNvSpPr>
              <p:nvPr/>
            </p:nvSpPr>
            <p:spPr bwMode="auto">
              <a:xfrm>
                <a:off x="1054100" y="4298950"/>
                <a:ext cx="1700213"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1 w 4721"/>
                  <a:gd name="T21" fmla="*/ 755 h 1149"/>
                  <a:gd name="T22" fmla="*/ 3541 w 4721"/>
                  <a:gd name="T23" fmla="*/ 886 h 1149"/>
                  <a:gd name="T24" fmla="*/ 3541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4 w 4721"/>
                  <a:gd name="T37" fmla="*/ 230 h 1149"/>
                  <a:gd name="T38" fmla="*/ 2623 w 4721"/>
                  <a:gd name="T39" fmla="*/ 132 h 1149"/>
                  <a:gd name="T40" fmla="*/ 2230 w 4721"/>
                  <a:gd name="T41" fmla="*/ 492 h 1149"/>
                  <a:gd name="T42" fmla="*/ 1967 w 4721"/>
                  <a:gd name="T43" fmla="*/ 755 h 1149"/>
                  <a:gd name="T44" fmla="*/ 1967 w 4721"/>
                  <a:gd name="T45" fmla="*/ 886 h 1149"/>
                  <a:gd name="T46" fmla="*/ 1967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2 w 4721"/>
                  <a:gd name="T59" fmla="*/ 427 h 1149"/>
                  <a:gd name="T60" fmla="*/ 459 w 4721"/>
                  <a:gd name="T61" fmla="*/ 688 h 1149"/>
                  <a:gd name="T62" fmla="*/ 361 w 4721"/>
                  <a:gd name="T63" fmla="*/ 820 h 1149"/>
                  <a:gd name="T64" fmla="*/ 427 w 4721"/>
                  <a:gd name="T65" fmla="*/ 951 h 1149"/>
                  <a:gd name="T66" fmla="*/ 344 w 4721"/>
                  <a:gd name="T67" fmla="*/ 1098 h 1149"/>
                  <a:gd name="T68" fmla="*/ 181 w 4721"/>
                  <a:gd name="T69" fmla="*/ 1098 h 1149"/>
                  <a:gd name="T70" fmla="*/ 99 w 4721"/>
                  <a:gd name="T71" fmla="*/ 951 h 1149"/>
                  <a:gd name="T72" fmla="*/ 164 w 4721"/>
                  <a:gd name="T73" fmla="*/ 820 h 1149"/>
                  <a:gd name="T74" fmla="*/ 0 w 4721"/>
                  <a:gd name="T75" fmla="*/ 492 h 1149"/>
                  <a:gd name="T76" fmla="*/ 263 w 4721"/>
                  <a:gd name="T77" fmla="*/ 722 h 1149"/>
                  <a:gd name="T78" fmla="*/ 590 w 4721"/>
                  <a:gd name="T79" fmla="*/ 427 h 1149"/>
                  <a:gd name="T80" fmla="*/ 983 w 4721"/>
                  <a:gd name="T81" fmla="*/ 33 h 1149"/>
                  <a:gd name="T82" fmla="*/ 1115 w 4721"/>
                  <a:gd name="T83" fmla="*/ 33 h 1149"/>
                  <a:gd name="T84" fmla="*/ 1574 w 4721"/>
                  <a:gd name="T85" fmla="*/ 492 h 1149"/>
                  <a:gd name="T86" fmla="*/ 1771 w 4721"/>
                  <a:gd name="T87" fmla="*/ 688 h 1149"/>
                  <a:gd name="T88" fmla="*/ 1967 w 4721"/>
                  <a:gd name="T89" fmla="*/ 623 h 1149"/>
                  <a:gd name="T90" fmla="*/ 2230 w 4721"/>
                  <a:gd name="T91" fmla="*/ 361 h 1149"/>
                  <a:gd name="T92" fmla="*/ 2492 w 4721"/>
                  <a:gd name="T93" fmla="*/ 99 h 1149"/>
                  <a:gd name="T94" fmla="*/ 2623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1" y="919"/>
                      <a:pt x="3409" y="919"/>
                    </a:cubicBezTo>
                    <a:lnTo>
                      <a:pt x="3409" y="919"/>
                    </a:lnTo>
                    <a:cubicBezTo>
                      <a:pt x="3387" y="919"/>
                      <a:pt x="3377" y="929"/>
                      <a:pt x="3377" y="951"/>
                    </a:cubicBezTo>
                    <a:lnTo>
                      <a:pt x="3377" y="951"/>
                    </a:lnTo>
                    <a:cubicBezTo>
                      <a:pt x="3377" y="973"/>
                      <a:pt x="3387" y="984"/>
                      <a:pt x="3409" y="984"/>
                    </a:cubicBezTo>
                    <a:lnTo>
                      <a:pt x="3409" y="984"/>
                    </a:lnTo>
                    <a:cubicBezTo>
                      <a:pt x="3431"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5" y="919"/>
                      <a:pt x="263" y="919"/>
                    </a:cubicBezTo>
                    <a:lnTo>
                      <a:pt x="263" y="919"/>
                    </a:lnTo>
                    <a:cubicBezTo>
                      <a:pt x="241" y="919"/>
                      <a:pt x="230" y="929"/>
                      <a:pt x="230" y="951"/>
                    </a:cubicBezTo>
                    <a:lnTo>
                      <a:pt x="230" y="951"/>
                    </a:lnTo>
                    <a:cubicBezTo>
                      <a:pt x="230" y="973"/>
                      <a:pt x="241" y="984"/>
                      <a:pt x="263" y="984"/>
                    </a:cubicBezTo>
                    <a:lnTo>
                      <a:pt x="263" y="984"/>
                    </a:lnTo>
                    <a:cubicBezTo>
                      <a:pt x="285" y="984"/>
                      <a:pt x="295" y="973"/>
                      <a:pt x="295" y="951"/>
                    </a:cubicBezTo>
                    <a:close/>
                    <a:moveTo>
                      <a:pt x="4261" y="33"/>
                    </a:moveTo>
                    <a:lnTo>
                      <a:pt x="4720" y="492"/>
                    </a:lnTo>
                    <a:lnTo>
                      <a:pt x="4720" y="623"/>
                    </a:lnTo>
                    <a:lnTo>
                      <a:pt x="4524" y="427"/>
                    </a:lnTo>
                    <a:lnTo>
                      <a:pt x="4458" y="361"/>
                    </a:lnTo>
                    <a:lnTo>
                      <a:pt x="4393" y="295"/>
                    </a:lnTo>
                    <a:lnTo>
                      <a:pt x="4261" y="165"/>
                    </a:lnTo>
                    <a:lnTo>
                      <a:pt x="4261" y="165"/>
                    </a:lnTo>
                    <a:cubicBezTo>
                      <a:pt x="4240" y="142"/>
                      <a:pt x="4218" y="132"/>
                      <a:pt x="4196" y="132"/>
                    </a:cubicBezTo>
                    <a:lnTo>
                      <a:pt x="4196" y="132"/>
                    </a:lnTo>
                    <a:cubicBezTo>
                      <a:pt x="4174" y="132"/>
                      <a:pt x="4153" y="142"/>
                      <a:pt x="4131" y="165"/>
                    </a:cubicBezTo>
                    <a:lnTo>
                      <a:pt x="4000" y="295"/>
                    </a:lnTo>
                    <a:lnTo>
                      <a:pt x="3933" y="361"/>
                    </a:lnTo>
                    <a:lnTo>
                      <a:pt x="3868" y="427"/>
                    </a:lnTo>
                    <a:lnTo>
                      <a:pt x="3672" y="623"/>
                    </a:lnTo>
                    <a:lnTo>
                      <a:pt x="3606" y="688"/>
                    </a:lnTo>
                    <a:lnTo>
                      <a:pt x="3541" y="755"/>
                    </a:lnTo>
                    <a:lnTo>
                      <a:pt x="3541" y="755"/>
                    </a:lnTo>
                    <a:cubicBezTo>
                      <a:pt x="3519" y="777"/>
                      <a:pt x="3508" y="798"/>
                      <a:pt x="3508" y="820"/>
                    </a:cubicBezTo>
                    <a:lnTo>
                      <a:pt x="3508" y="820"/>
                    </a:lnTo>
                    <a:cubicBezTo>
                      <a:pt x="3508" y="842"/>
                      <a:pt x="3519" y="863"/>
                      <a:pt x="3541" y="886"/>
                    </a:cubicBezTo>
                    <a:lnTo>
                      <a:pt x="3541" y="886"/>
                    </a:lnTo>
                    <a:cubicBezTo>
                      <a:pt x="3562" y="908"/>
                      <a:pt x="3573" y="929"/>
                      <a:pt x="3573" y="951"/>
                    </a:cubicBezTo>
                    <a:lnTo>
                      <a:pt x="3573" y="951"/>
                    </a:lnTo>
                    <a:cubicBezTo>
                      <a:pt x="3573" y="973"/>
                      <a:pt x="3562" y="995"/>
                      <a:pt x="3541" y="1016"/>
                    </a:cubicBezTo>
                    <a:lnTo>
                      <a:pt x="3541" y="1016"/>
                    </a:lnTo>
                    <a:cubicBezTo>
                      <a:pt x="3519" y="1039"/>
                      <a:pt x="3502" y="1065"/>
                      <a:pt x="3491" y="1098"/>
                    </a:cubicBezTo>
                    <a:lnTo>
                      <a:pt x="3491" y="1098"/>
                    </a:lnTo>
                    <a:cubicBezTo>
                      <a:pt x="3481" y="1132"/>
                      <a:pt x="3453" y="1148"/>
                      <a:pt x="3409" y="1148"/>
                    </a:cubicBezTo>
                    <a:lnTo>
                      <a:pt x="3409" y="1148"/>
                    </a:lnTo>
                    <a:cubicBezTo>
                      <a:pt x="3365" y="1148"/>
                      <a:pt x="3339" y="1132"/>
                      <a:pt x="3327" y="1098"/>
                    </a:cubicBezTo>
                    <a:lnTo>
                      <a:pt x="3327" y="1098"/>
                    </a:lnTo>
                    <a:cubicBezTo>
                      <a:pt x="3316" y="1065"/>
                      <a:pt x="3300" y="1039"/>
                      <a:pt x="3278" y="1016"/>
                    </a:cubicBezTo>
                    <a:lnTo>
                      <a:pt x="3278" y="1016"/>
                    </a:lnTo>
                    <a:cubicBezTo>
                      <a:pt x="3256" y="995"/>
                      <a:pt x="3245" y="973"/>
                      <a:pt x="3245" y="951"/>
                    </a:cubicBezTo>
                    <a:lnTo>
                      <a:pt x="3245" y="951"/>
                    </a:lnTo>
                    <a:cubicBezTo>
                      <a:pt x="3245" y="929"/>
                      <a:pt x="3256" y="908"/>
                      <a:pt x="3278" y="886"/>
                    </a:cubicBezTo>
                    <a:lnTo>
                      <a:pt x="3278" y="886"/>
                    </a:lnTo>
                    <a:cubicBezTo>
                      <a:pt x="3300" y="863"/>
                      <a:pt x="3312" y="842"/>
                      <a:pt x="3312" y="820"/>
                    </a:cubicBezTo>
                    <a:lnTo>
                      <a:pt x="3312" y="820"/>
                    </a:lnTo>
                    <a:cubicBezTo>
                      <a:pt x="3312" y="798"/>
                      <a:pt x="3300" y="777"/>
                      <a:pt x="3278" y="755"/>
                    </a:cubicBezTo>
                    <a:lnTo>
                      <a:pt x="3213" y="688"/>
                    </a:lnTo>
                    <a:lnTo>
                      <a:pt x="3148" y="623"/>
                    </a:lnTo>
                    <a:lnTo>
                      <a:pt x="3081" y="558"/>
                    </a:lnTo>
                    <a:lnTo>
                      <a:pt x="3016" y="492"/>
                    </a:lnTo>
                    <a:lnTo>
                      <a:pt x="2950" y="427"/>
                    </a:lnTo>
                    <a:lnTo>
                      <a:pt x="2885" y="361"/>
                    </a:lnTo>
                    <a:lnTo>
                      <a:pt x="2820" y="295"/>
                    </a:lnTo>
                    <a:lnTo>
                      <a:pt x="2754" y="230"/>
                    </a:lnTo>
                    <a:lnTo>
                      <a:pt x="2688" y="165"/>
                    </a:lnTo>
                    <a:lnTo>
                      <a:pt x="2688" y="165"/>
                    </a:lnTo>
                    <a:cubicBezTo>
                      <a:pt x="2667" y="142"/>
                      <a:pt x="2645" y="132"/>
                      <a:pt x="2623" y="132"/>
                    </a:cubicBezTo>
                    <a:lnTo>
                      <a:pt x="2623" y="132"/>
                    </a:lnTo>
                    <a:cubicBezTo>
                      <a:pt x="2601" y="132"/>
                      <a:pt x="2579" y="142"/>
                      <a:pt x="2557" y="165"/>
                    </a:cubicBezTo>
                    <a:lnTo>
                      <a:pt x="2492" y="230"/>
                    </a:lnTo>
                    <a:lnTo>
                      <a:pt x="2426" y="295"/>
                    </a:lnTo>
                    <a:lnTo>
                      <a:pt x="2230" y="492"/>
                    </a:lnTo>
                    <a:lnTo>
                      <a:pt x="2164" y="558"/>
                    </a:lnTo>
                    <a:lnTo>
                      <a:pt x="2098" y="623"/>
                    </a:lnTo>
                    <a:lnTo>
                      <a:pt x="1967" y="755"/>
                    </a:lnTo>
                    <a:lnTo>
                      <a:pt x="1967" y="755"/>
                    </a:lnTo>
                    <a:cubicBezTo>
                      <a:pt x="1945" y="777"/>
                      <a:pt x="1934" y="798"/>
                      <a:pt x="1934" y="820"/>
                    </a:cubicBezTo>
                    <a:lnTo>
                      <a:pt x="1934" y="820"/>
                    </a:lnTo>
                    <a:cubicBezTo>
                      <a:pt x="1934" y="842"/>
                      <a:pt x="1945" y="863"/>
                      <a:pt x="1967" y="886"/>
                    </a:cubicBezTo>
                    <a:lnTo>
                      <a:pt x="1967" y="886"/>
                    </a:lnTo>
                    <a:cubicBezTo>
                      <a:pt x="1989" y="908"/>
                      <a:pt x="2000" y="929"/>
                      <a:pt x="2000" y="951"/>
                    </a:cubicBezTo>
                    <a:lnTo>
                      <a:pt x="2000" y="951"/>
                    </a:lnTo>
                    <a:cubicBezTo>
                      <a:pt x="2000" y="973"/>
                      <a:pt x="1989" y="995"/>
                      <a:pt x="1967" y="1016"/>
                    </a:cubicBezTo>
                    <a:lnTo>
                      <a:pt x="1967" y="1016"/>
                    </a:lnTo>
                    <a:cubicBezTo>
                      <a:pt x="1945" y="1039"/>
                      <a:pt x="1929" y="1065"/>
                      <a:pt x="1918" y="1098"/>
                    </a:cubicBezTo>
                    <a:lnTo>
                      <a:pt x="1918" y="1098"/>
                    </a:lnTo>
                    <a:cubicBezTo>
                      <a:pt x="1907" y="1132"/>
                      <a:pt x="1880" y="1148"/>
                      <a:pt x="1836" y="1148"/>
                    </a:cubicBezTo>
                    <a:lnTo>
                      <a:pt x="1836" y="1148"/>
                    </a:lnTo>
                    <a:cubicBezTo>
                      <a:pt x="1792" y="1148"/>
                      <a:pt x="1765" y="1132"/>
                      <a:pt x="1754" y="1098"/>
                    </a:cubicBezTo>
                    <a:lnTo>
                      <a:pt x="1754" y="1098"/>
                    </a:lnTo>
                    <a:cubicBezTo>
                      <a:pt x="1743" y="1065"/>
                      <a:pt x="1727" y="1039"/>
                      <a:pt x="1705" y="1016"/>
                    </a:cubicBezTo>
                    <a:lnTo>
                      <a:pt x="1705" y="1016"/>
                    </a:lnTo>
                    <a:cubicBezTo>
                      <a:pt x="1683" y="995"/>
                      <a:pt x="1672" y="973"/>
                      <a:pt x="1672" y="951"/>
                    </a:cubicBezTo>
                    <a:lnTo>
                      <a:pt x="1672" y="951"/>
                    </a:lnTo>
                    <a:cubicBezTo>
                      <a:pt x="1672" y="929"/>
                      <a:pt x="1683" y="908"/>
                      <a:pt x="1705" y="886"/>
                    </a:cubicBezTo>
                    <a:lnTo>
                      <a:pt x="1705" y="886"/>
                    </a:lnTo>
                    <a:cubicBezTo>
                      <a:pt x="1727" y="863"/>
                      <a:pt x="1738" y="842"/>
                      <a:pt x="1738" y="820"/>
                    </a:cubicBezTo>
                    <a:lnTo>
                      <a:pt x="1738" y="820"/>
                    </a:lnTo>
                    <a:cubicBezTo>
                      <a:pt x="1738" y="798"/>
                      <a:pt x="1727" y="777"/>
                      <a:pt x="1705" y="755"/>
                    </a:cubicBezTo>
                    <a:lnTo>
                      <a:pt x="1115" y="165"/>
                    </a:lnTo>
                    <a:lnTo>
                      <a:pt x="1115" y="165"/>
                    </a:lnTo>
                    <a:cubicBezTo>
                      <a:pt x="1093" y="142"/>
                      <a:pt x="1072" y="132"/>
                      <a:pt x="1050" y="132"/>
                    </a:cubicBezTo>
                    <a:lnTo>
                      <a:pt x="1050" y="132"/>
                    </a:lnTo>
                    <a:cubicBezTo>
                      <a:pt x="1028" y="132"/>
                      <a:pt x="1006" y="142"/>
                      <a:pt x="983" y="165"/>
                    </a:cubicBezTo>
                    <a:lnTo>
                      <a:pt x="918" y="230"/>
                    </a:lnTo>
                    <a:lnTo>
                      <a:pt x="853" y="295"/>
                    </a:lnTo>
                    <a:lnTo>
                      <a:pt x="787" y="361"/>
                    </a:lnTo>
                    <a:lnTo>
                      <a:pt x="722" y="427"/>
                    </a:lnTo>
                    <a:lnTo>
                      <a:pt x="656" y="492"/>
                    </a:lnTo>
                    <a:lnTo>
                      <a:pt x="590" y="558"/>
                    </a:lnTo>
                    <a:lnTo>
                      <a:pt x="525" y="623"/>
                    </a:lnTo>
                    <a:lnTo>
                      <a:pt x="459" y="688"/>
                    </a:lnTo>
                    <a:lnTo>
                      <a:pt x="394" y="755"/>
                    </a:lnTo>
                    <a:lnTo>
                      <a:pt x="394" y="755"/>
                    </a:lnTo>
                    <a:cubicBezTo>
                      <a:pt x="372" y="777"/>
                      <a:pt x="361" y="798"/>
                      <a:pt x="361" y="820"/>
                    </a:cubicBezTo>
                    <a:lnTo>
                      <a:pt x="361" y="820"/>
                    </a:lnTo>
                    <a:cubicBezTo>
                      <a:pt x="361" y="842"/>
                      <a:pt x="372" y="863"/>
                      <a:pt x="394" y="886"/>
                    </a:cubicBezTo>
                    <a:lnTo>
                      <a:pt x="394" y="886"/>
                    </a:lnTo>
                    <a:cubicBezTo>
                      <a:pt x="416" y="908"/>
                      <a:pt x="427" y="929"/>
                      <a:pt x="427" y="951"/>
                    </a:cubicBezTo>
                    <a:lnTo>
                      <a:pt x="427" y="951"/>
                    </a:lnTo>
                    <a:cubicBezTo>
                      <a:pt x="427" y="973"/>
                      <a:pt x="416" y="995"/>
                      <a:pt x="394" y="1016"/>
                    </a:cubicBezTo>
                    <a:lnTo>
                      <a:pt x="394" y="1016"/>
                    </a:lnTo>
                    <a:cubicBezTo>
                      <a:pt x="372" y="1039"/>
                      <a:pt x="356" y="1065"/>
                      <a:pt x="344" y="1098"/>
                    </a:cubicBezTo>
                    <a:lnTo>
                      <a:pt x="344" y="1098"/>
                    </a:lnTo>
                    <a:cubicBezTo>
                      <a:pt x="334" y="1132"/>
                      <a:pt x="306" y="1148"/>
                      <a:pt x="263" y="1148"/>
                    </a:cubicBezTo>
                    <a:lnTo>
                      <a:pt x="263" y="1148"/>
                    </a:lnTo>
                    <a:cubicBezTo>
                      <a:pt x="219" y="1148"/>
                      <a:pt x="192" y="1132"/>
                      <a:pt x="181" y="1098"/>
                    </a:cubicBezTo>
                    <a:lnTo>
                      <a:pt x="181" y="1098"/>
                    </a:lnTo>
                    <a:cubicBezTo>
                      <a:pt x="170" y="1065"/>
                      <a:pt x="154" y="1039"/>
                      <a:pt x="131" y="1016"/>
                    </a:cubicBezTo>
                    <a:lnTo>
                      <a:pt x="131" y="1016"/>
                    </a:lnTo>
                    <a:cubicBezTo>
                      <a:pt x="110" y="995"/>
                      <a:pt x="99" y="973"/>
                      <a:pt x="99" y="951"/>
                    </a:cubicBezTo>
                    <a:lnTo>
                      <a:pt x="99" y="951"/>
                    </a:lnTo>
                    <a:cubicBezTo>
                      <a:pt x="99" y="929"/>
                      <a:pt x="110" y="908"/>
                      <a:pt x="131" y="886"/>
                    </a:cubicBezTo>
                    <a:lnTo>
                      <a:pt x="131" y="886"/>
                    </a:lnTo>
                    <a:cubicBezTo>
                      <a:pt x="154" y="863"/>
                      <a:pt x="164" y="842"/>
                      <a:pt x="164" y="820"/>
                    </a:cubicBezTo>
                    <a:lnTo>
                      <a:pt x="164" y="820"/>
                    </a:lnTo>
                    <a:cubicBezTo>
                      <a:pt x="164" y="798"/>
                      <a:pt x="154" y="777"/>
                      <a:pt x="131" y="755"/>
                    </a:cubicBezTo>
                    <a:lnTo>
                      <a:pt x="66" y="688"/>
                    </a:lnTo>
                    <a:lnTo>
                      <a:pt x="0" y="623"/>
                    </a:lnTo>
                    <a:lnTo>
                      <a:pt x="0" y="492"/>
                    </a:lnTo>
                    <a:lnTo>
                      <a:pt x="131" y="623"/>
                    </a:lnTo>
                    <a:lnTo>
                      <a:pt x="198" y="688"/>
                    </a:lnTo>
                    <a:lnTo>
                      <a:pt x="198" y="688"/>
                    </a:lnTo>
                    <a:cubicBezTo>
                      <a:pt x="219" y="711"/>
                      <a:pt x="241" y="722"/>
                      <a:pt x="263" y="722"/>
                    </a:cubicBezTo>
                    <a:lnTo>
                      <a:pt x="263" y="722"/>
                    </a:lnTo>
                    <a:cubicBezTo>
                      <a:pt x="285" y="722"/>
                      <a:pt x="306" y="711"/>
                      <a:pt x="328" y="688"/>
                    </a:cubicBezTo>
                    <a:lnTo>
                      <a:pt x="394" y="623"/>
                    </a:lnTo>
                    <a:lnTo>
                      <a:pt x="590" y="427"/>
                    </a:lnTo>
                    <a:lnTo>
                      <a:pt x="656" y="361"/>
                    </a:lnTo>
                    <a:lnTo>
                      <a:pt x="722" y="295"/>
                    </a:lnTo>
                    <a:lnTo>
                      <a:pt x="918" y="99"/>
                    </a:lnTo>
                    <a:lnTo>
                      <a:pt x="983" y="33"/>
                    </a:lnTo>
                    <a:lnTo>
                      <a:pt x="983" y="33"/>
                    </a:lnTo>
                    <a:cubicBezTo>
                      <a:pt x="1006" y="11"/>
                      <a:pt x="1028" y="0"/>
                      <a:pt x="1050" y="0"/>
                    </a:cubicBezTo>
                    <a:lnTo>
                      <a:pt x="1050" y="0"/>
                    </a:lnTo>
                    <a:cubicBezTo>
                      <a:pt x="1072" y="0"/>
                      <a:pt x="1093" y="11"/>
                      <a:pt x="1115" y="33"/>
                    </a:cubicBezTo>
                    <a:lnTo>
                      <a:pt x="1246" y="165"/>
                    </a:lnTo>
                    <a:lnTo>
                      <a:pt x="1311" y="230"/>
                    </a:lnTo>
                    <a:lnTo>
                      <a:pt x="1378" y="295"/>
                    </a:lnTo>
                    <a:lnTo>
                      <a:pt x="1574" y="492"/>
                    </a:lnTo>
                    <a:lnTo>
                      <a:pt x="1639" y="558"/>
                    </a:lnTo>
                    <a:lnTo>
                      <a:pt x="1705" y="623"/>
                    </a:lnTo>
                    <a:lnTo>
                      <a:pt x="1771" y="688"/>
                    </a:lnTo>
                    <a:lnTo>
                      <a:pt x="1771" y="688"/>
                    </a:lnTo>
                    <a:cubicBezTo>
                      <a:pt x="1792" y="711"/>
                      <a:pt x="1814" y="722"/>
                      <a:pt x="1836" y="722"/>
                    </a:cubicBezTo>
                    <a:lnTo>
                      <a:pt x="1836" y="722"/>
                    </a:lnTo>
                    <a:cubicBezTo>
                      <a:pt x="1858" y="722"/>
                      <a:pt x="1880" y="711"/>
                      <a:pt x="1901" y="688"/>
                    </a:cubicBezTo>
                    <a:lnTo>
                      <a:pt x="1967" y="623"/>
                    </a:lnTo>
                    <a:lnTo>
                      <a:pt x="2033" y="558"/>
                    </a:lnTo>
                    <a:lnTo>
                      <a:pt x="2098" y="492"/>
                    </a:lnTo>
                    <a:lnTo>
                      <a:pt x="2164" y="427"/>
                    </a:lnTo>
                    <a:lnTo>
                      <a:pt x="2230" y="361"/>
                    </a:lnTo>
                    <a:lnTo>
                      <a:pt x="2295" y="295"/>
                    </a:lnTo>
                    <a:lnTo>
                      <a:pt x="2361" y="230"/>
                    </a:lnTo>
                    <a:lnTo>
                      <a:pt x="2426" y="165"/>
                    </a:lnTo>
                    <a:lnTo>
                      <a:pt x="2492" y="99"/>
                    </a:lnTo>
                    <a:lnTo>
                      <a:pt x="2557" y="33"/>
                    </a:lnTo>
                    <a:lnTo>
                      <a:pt x="2557" y="33"/>
                    </a:lnTo>
                    <a:cubicBezTo>
                      <a:pt x="2579" y="11"/>
                      <a:pt x="2601" y="0"/>
                      <a:pt x="2623" y="0"/>
                    </a:cubicBezTo>
                    <a:lnTo>
                      <a:pt x="2623" y="0"/>
                    </a:lnTo>
                    <a:cubicBezTo>
                      <a:pt x="2645" y="0"/>
                      <a:pt x="2667" y="11"/>
                      <a:pt x="2688" y="33"/>
                    </a:cubicBezTo>
                    <a:lnTo>
                      <a:pt x="2754" y="99"/>
                    </a:lnTo>
                    <a:lnTo>
                      <a:pt x="2820" y="165"/>
                    </a:lnTo>
                    <a:lnTo>
                      <a:pt x="2885" y="230"/>
                    </a:lnTo>
                    <a:lnTo>
                      <a:pt x="2950" y="295"/>
                    </a:lnTo>
                    <a:lnTo>
                      <a:pt x="3016" y="361"/>
                    </a:lnTo>
                    <a:lnTo>
                      <a:pt x="3081" y="427"/>
                    </a:lnTo>
                    <a:lnTo>
                      <a:pt x="3148" y="492"/>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3" y="11"/>
                      <a:pt x="4174" y="0"/>
                      <a:pt x="4196" y="0"/>
                    </a:cubicBezTo>
                    <a:lnTo>
                      <a:pt x="4196" y="0"/>
                    </a:lnTo>
                    <a:cubicBezTo>
                      <a:pt x="4218" y="0"/>
                      <a:pt x="4240"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95" name="Freeform 33">
                <a:extLst>
                  <a:ext uri="{FF2B5EF4-FFF2-40B4-BE49-F238E27FC236}">
                    <a16:creationId xmlns:a16="http://schemas.microsoft.com/office/drawing/2014/main" id="{A46A00FC-0DBF-6F48-B925-8C601C0F9EC7}"/>
                  </a:ext>
                </a:extLst>
              </p:cNvPr>
              <p:cNvSpPr>
                <a:spLocks noChangeArrowheads="1"/>
              </p:cNvSpPr>
              <p:nvPr/>
            </p:nvSpPr>
            <p:spPr bwMode="auto">
              <a:xfrm>
                <a:off x="1054100" y="4171950"/>
                <a:ext cx="1700213" cy="304800"/>
              </a:xfrm>
              <a:custGeom>
                <a:avLst/>
                <a:gdLst>
                  <a:gd name="T0" fmla="*/ 354 w 4721"/>
                  <a:gd name="T1" fmla="*/ 795 h 847"/>
                  <a:gd name="T2" fmla="*/ 66 w 4721"/>
                  <a:gd name="T3" fmla="*/ 688 h 847"/>
                  <a:gd name="T4" fmla="*/ 0 w 4721"/>
                  <a:gd name="T5" fmla="*/ 491 h 847"/>
                  <a:gd name="T6" fmla="*/ 198 w 4721"/>
                  <a:gd name="T7" fmla="*/ 688 h 847"/>
                  <a:gd name="T8" fmla="*/ 263 w 4721"/>
                  <a:gd name="T9" fmla="*/ 722 h 847"/>
                  <a:gd name="T10" fmla="*/ 328 w 4721"/>
                  <a:gd name="T11" fmla="*/ 688 h 847"/>
                  <a:gd name="T12" fmla="*/ 590 w 4721"/>
                  <a:gd name="T13" fmla="*/ 426 h 847"/>
                  <a:gd name="T14" fmla="*/ 722 w 4721"/>
                  <a:gd name="T15" fmla="*/ 295 h 847"/>
                  <a:gd name="T16" fmla="*/ 983 w 4721"/>
                  <a:gd name="T17" fmla="*/ 33 h 847"/>
                  <a:gd name="T18" fmla="*/ 1050 w 4721"/>
                  <a:gd name="T19" fmla="*/ 0 h 847"/>
                  <a:gd name="T20" fmla="*/ 1115 w 4721"/>
                  <a:gd name="T21" fmla="*/ 33 h 847"/>
                  <a:gd name="T22" fmla="*/ 1311 w 4721"/>
                  <a:gd name="T23" fmla="*/ 230 h 847"/>
                  <a:gd name="T24" fmla="*/ 1574 w 4721"/>
                  <a:gd name="T25" fmla="*/ 491 h 847"/>
                  <a:gd name="T26" fmla="*/ 1705 w 4721"/>
                  <a:gd name="T27" fmla="*/ 623 h 847"/>
                  <a:gd name="T28" fmla="*/ 1771 w 4721"/>
                  <a:gd name="T29" fmla="*/ 688 h 847"/>
                  <a:gd name="T30" fmla="*/ 1836 w 4721"/>
                  <a:gd name="T31" fmla="*/ 722 h 847"/>
                  <a:gd name="T32" fmla="*/ 1967 w 4721"/>
                  <a:gd name="T33" fmla="*/ 623 h 847"/>
                  <a:gd name="T34" fmla="*/ 2098 w 4721"/>
                  <a:gd name="T35" fmla="*/ 491 h 847"/>
                  <a:gd name="T36" fmla="*/ 2230 w 4721"/>
                  <a:gd name="T37" fmla="*/ 360 h 847"/>
                  <a:gd name="T38" fmla="*/ 2361 w 4721"/>
                  <a:gd name="T39" fmla="*/ 230 h 847"/>
                  <a:gd name="T40" fmla="*/ 2492 w 4721"/>
                  <a:gd name="T41" fmla="*/ 98 h 847"/>
                  <a:gd name="T42" fmla="*/ 2557 w 4721"/>
                  <a:gd name="T43" fmla="*/ 33 h 847"/>
                  <a:gd name="T44" fmla="*/ 2623 w 4721"/>
                  <a:gd name="T45" fmla="*/ 0 h 847"/>
                  <a:gd name="T46" fmla="*/ 2754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1 w 4721"/>
                  <a:gd name="T75" fmla="*/ 164 h 847"/>
                  <a:gd name="T76" fmla="*/ 3933 w 4721"/>
                  <a:gd name="T77" fmla="*/ 360 h 847"/>
                  <a:gd name="T78" fmla="*/ 3672 w 4721"/>
                  <a:gd name="T79" fmla="*/ 623 h 847"/>
                  <a:gd name="T80" fmla="*/ 3501 w 4721"/>
                  <a:gd name="T81" fmla="*/ 795 h 847"/>
                  <a:gd name="T82" fmla="*/ 3318 w 4721"/>
                  <a:gd name="T83" fmla="*/ 795 h 847"/>
                  <a:gd name="T84" fmla="*/ 3213 w 4721"/>
                  <a:gd name="T85" fmla="*/ 688 h 847"/>
                  <a:gd name="T86" fmla="*/ 3081 w 4721"/>
                  <a:gd name="T87" fmla="*/ 558 h 847"/>
                  <a:gd name="T88" fmla="*/ 2950 w 4721"/>
                  <a:gd name="T89" fmla="*/ 426 h 847"/>
                  <a:gd name="T90" fmla="*/ 2820 w 4721"/>
                  <a:gd name="T91" fmla="*/ 295 h 847"/>
                  <a:gd name="T92" fmla="*/ 2688 w 4721"/>
                  <a:gd name="T93" fmla="*/ 164 h 847"/>
                  <a:gd name="T94" fmla="*/ 2623 w 4721"/>
                  <a:gd name="T95" fmla="*/ 131 h 847"/>
                  <a:gd name="T96" fmla="*/ 2557 w 4721"/>
                  <a:gd name="T97" fmla="*/ 164 h 847"/>
                  <a:gd name="T98" fmla="*/ 2426 w 4721"/>
                  <a:gd name="T99" fmla="*/ 295 h 847"/>
                  <a:gd name="T100" fmla="*/ 2164 w 4721"/>
                  <a:gd name="T101" fmla="*/ 558 h 847"/>
                  <a:gd name="T102" fmla="*/ 1927 w 4721"/>
                  <a:gd name="T103" fmla="*/ 794 h 847"/>
                  <a:gd name="T104" fmla="*/ 1745 w 4721"/>
                  <a:gd name="T105" fmla="*/ 794 h 847"/>
                  <a:gd name="T106" fmla="*/ 1115 w 4721"/>
                  <a:gd name="T107" fmla="*/ 164 h 847"/>
                  <a:gd name="T108" fmla="*/ 1050 w 4721"/>
                  <a:gd name="T109" fmla="*/ 131 h 847"/>
                  <a:gd name="T110" fmla="*/ 918 w 4721"/>
                  <a:gd name="T111" fmla="*/ 230 h 847"/>
                  <a:gd name="T112" fmla="*/ 787 w 4721"/>
                  <a:gd name="T113" fmla="*/ 360 h 847"/>
                  <a:gd name="T114" fmla="*/ 656 w 4721"/>
                  <a:gd name="T115" fmla="*/ 491 h 847"/>
                  <a:gd name="T116" fmla="*/ 525 w 4721"/>
                  <a:gd name="T117" fmla="*/ 623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2" y="846"/>
                      <a:pt x="171" y="795"/>
                    </a:cubicBezTo>
                    <a:lnTo>
                      <a:pt x="66" y="688"/>
                    </a:lnTo>
                    <a:lnTo>
                      <a:pt x="0" y="623"/>
                    </a:lnTo>
                    <a:lnTo>
                      <a:pt x="0" y="491"/>
                    </a:lnTo>
                    <a:lnTo>
                      <a:pt x="131" y="623"/>
                    </a:lnTo>
                    <a:lnTo>
                      <a:pt x="198" y="688"/>
                    </a:lnTo>
                    <a:lnTo>
                      <a:pt x="198" y="688"/>
                    </a:lnTo>
                    <a:cubicBezTo>
                      <a:pt x="219" y="711"/>
                      <a:pt x="241" y="722"/>
                      <a:pt x="263" y="722"/>
                    </a:cubicBezTo>
                    <a:lnTo>
                      <a:pt x="263" y="722"/>
                    </a:lnTo>
                    <a:cubicBezTo>
                      <a:pt x="285" y="722"/>
                      <a:pt x="306" y="711"/>
                      <a:pt x="328" y="688"/>
                    </a:cubicBezTo>
                    <a:lnTo>
                      <a:pt x="394" y="623"/>
                    </a:lnTo>
                    <a:lnTo>
                      <a:pt x="590" y="426"/>
                    </a:lnTo>
                    <a:lnTo>
                      <a:pt x="656" y="360"/>
                    </a:lnTo>
                    <a:lnTo>
                      <a:pt x="722" y="295"/>
                    </a:lnTo>
                    <a:lnTo>
                      <a:pt x="918" y="98"/>
                    </a:lnTo>
                    <a:lnTo>
                      <a:pt x="983" y="33"/>
                    </a:lnTo>
                    <a:lnTo>
                      <a:pt x="983" y="33"/>
                    </a:lnTo>
                    <a:cubicBezTo>
                      <a:pt x="1006" y="11"/>
                      <a:pt x="1028" y="0"/>
                      <a:pt x="1050" y="0"/>
                    </a:cubicBezTo>
                    <a:lnTo>
                      <a:pt x="1050" y="0"/>
                    </a:lnTo>
                    <a:cubicBezTo>
                      <a:pt x="1072" y="0"/>
                      <a:pt x="1093" y="11"/>
                      <a:pt x="1115" y="33"/>
                    </a:cubicBezTo>
                    <a:lnTo>
                      <a:pt x="1246" y="164"/>
                    </a:lnTo>
                    <a:lnTo>
                      <a:pt x="1311" y="230"/>
                    </a:lnTo>
                    <a:lnTo>
                      <a:pt x="1378" y="295"/>
                    </a:lnTo>
                    <a:lnTo>
                      <a:pt x="1574" y="491"/>
                    </a:lnTo>
                    <a:lnTo>
                      <a:pt x="1639" y="558"/>
                    </a:lnTo>
                    <a:lnTo>
                      <a:pt x="1705" y="623"/>
                    </a:lnTo>
                    <a:lnTo>
                      <a:pt x="1771" y="688"/>
                    </a:lnTo>
                    <a:lnTo>
                      <a:pt x="1771" y="688"/>
                    </a:lnTo>
                    <a:cubicBezTo>
                      <a:pt x="1792" y="711"/>
                      <a:pt x="1814" y="722"/>
                      <a:pt x="1836" y="722"/>
                    </a:cubicBezTo>
                    <a:lnTo>
                      <a:pt x="1836" y="722"/>
                    </a:lnTo>
                    <a:cubicBezTo>
                      <a:pt x="1858" y="722"/>
                      <a:pt x="1880" y="711"/>
                      <a:pt x="1901" y="688"/>
                    </a:cubicBezTo>
                    <a:lnTo>
                      <a:pt x="1967" y="623"/>
                    </a:lnTo>
                    <a:lnTo>
                      <a:pt x="2033" y="558"/>
                    </a:lnTo>
                    <a:lnTo>
                      <a:pt x="2098" y="491"/>
                    </a:lnTo>
                    <a:lnTo>
                      <a:pt x="2164" y="426"/>
                    </a:lnTo>
                    <a:lnTo>
                      <a:pt x="2230" y="360"/>
                    </a:lnTo>
                    <a:lnTo>
                      <a:pt x="2295" y="295"/>
                    </a:lnTo>
                    <a:lnTo>
                      <a:pt x="2361" y="230"/>
                    </a:lnTo>
                    <a:lnTo>
                      <a:pt x="2426" y="164"/>
                    </a:lnTo>
                    <a:lnTo>
                      <a:pt x="2492" y="98"/>
                    </a:lnTo>
                    <a:lnTo>
                      <a:pt x="2557" y="33"/>
                    </a:lnTo>
                    <a:lnTo>
                      <a:pt x="2557" y="33"/>
                    </a:lnTo>
                    <a:cubicBezTo>
                      <a:pt x="2579" y="11"/>
                      <a:pt x="2601" y="0"/>
                      <a:pt x="2623" y="0"/>
                    </a:cubicBezTo>
                    <a:lnTo>
                      <a:pt x="2623" y="0"/>
                    </a:lnTo>
                    <a:cubicBezTo>
                      <a:pt x="2645" y="0"/>
                      <a:pt x="2667" y="11"/>
                      <a:pt x="2688" y="33"/>
                    </a:cubicBezTo>
                    <a:lnTo>
                      <a:pt x="2754" y="98"/>
                    </a:lnTo>
                    <a:lnTo>
                      <a:pt x="2820" y="164"/>
                    </a:lnTo>
                    <a:lnTo>
                      <a:pt x="2885" y="230"/>
                    </a:lnTo>
                    <a:lnTo>
                      <a:pt x="2950" y="295"/>
                    </a:lnTo>
                    <a:lnTo>
                      <a:pt x="3016" y="360"/>
                    </a:lnTo>
                    <a:lnTo>
                      <a:pt x="3081" y="426"/>
                    </a:lnTo>
                    <a:lnTo>
                      <a:pt x="3148" y="491"/>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3" y="11"/>
                      <a:pt x="4174" y="0"/>
                      <a:pt x="4196" y="0"/>
                    </a:cubicBezTo>
                    <a:lnTo>
                      <a:pt x="4196" y="0"/>
                    </a:lnTo>
                    <a:cubicBezTo>
                      <a:pt x="4218" y="0"/>
                      <a:pt x="4240" y="11"/>
                      <a:pt x="4261" y="33"/>
                    </a:cubicBezTo>
                    <a:lnTo>
                      <a:pt x="4720" y="491"/>
                    </a:lnTo>
                    <a:lnTo>
                      <a:pt x="4720" y="623"/>
                    </a:lnTo>
                    <a:lnTo>
                      <a:pt x="4524" y="426"/>
                    </a:lnTo>
                    <a:lnTo>
                      <a:pt x="4458" y="360"/>
                    </a:lnTo>
                    <a:lnTo>
                      <a:pt x="4393" y="295"/>
                    </a:lnTo>
                    <a:lnTo>
                      <a:pt x="4261" y="164"/>
                    </a:lnTo>
                    <a:lnTo>
                      <a:pt x="4261" y="164"/>
                    </a:lnTo>
                    <a:cubicBezTo>
                      <a:pt x="4240" y="142"/>
                      <a:pt x="4218" y="131"/>
                      <a:pt x="4196" y="131"/>
                    </a:cubicBezTo>
                    <a:lnTo>
                      <a:pt x="4196" y="131"/>
                    </a:lnTo>
                    <a:cubicBezTo>
                      <a:pt x="4174" y="131"/>
                      <a:pt x="4153" y="142"/>
                      <a:pt x="4131" y="164"/>
                    </a:cubicBezTo>
                    <a:lnTo>
                      <a:pt x="4000" y="295"/>
                    </a:lnTo>
                    <a:lnTo>
                      <a:pt x="3933" y="360"/>
                    </a:lnTo>
                    <a:lnTo>
                      <a:pt x="3868" y="426"/>
                    </a:lnTo>
                    <a:lnTo>
                      <a:pt x="3672" y="623"/>
                    </a:lnTo>
                    <a:lnTo>
                      <a:pt x="3606" y="688"/>
                    </a:lnTo>
                    <a:lnTo>
                      <a:pt x="3501" y="795"/>
                    </a:lnTo>
                    <a:lnTo>
                      <a:pt x="3501" y="795"/>
                    </a:lnTo>
                    <a:cubicBezTo>
                      <a:pt x="3450" y="846"/>
                      <a:pt x="3368" y="846"/>
                      <a:pt x="3318" y="795"/>
                    </a:cubicBezTo>
                    <a:lnTo>
                      <a:pt x="3318" y="795"/>
                    </a:lnTo>
                    <a:cubicBezTo>
                      <a:pt x="3266" y="743"/>
                      <a:pt x="3213" y="688"/>
                      <a:pt x="3213" y="688"/>
                    </a:cubicBezTo>
                    <a:lnTo>
                      <a:pt x="3148" y="623"/>
                    </a:lnTo>
                    <a:lnTo>
                      <a:pt x="3081" y="558"/>
                    </a:lnTo>
                    <a:lnTo>
                      <a:pt x="3016" y="491"/>
                    </a:lnTo>
                    <a:lnTo>
                      <a:pt x="2950" y="426"/>
                    </a:lnTo>
                    <a:lnTo>
                      <a:pt x="2885" y="360"/>
                    </a:lnTo>
                    <a:lnTo>
                      <a:pt x="2820" y="295"/>
                    </a:lnTo>
                    <a:lnTo>
                      <a:pt x="2754" y="230"/>
                    </a:lnTo>
                    <a:lnTo>
                      <a:pt x="2688" y="164"/>
                    </a:lnTo>
                    <a:lnTo>
                      <a:pt x="2688" y="164"/>
                    </a:lnTo>
                    <a:cubicBezTo>
                      <a:pt x="2667" y="142"/>
                      <a:pt x="2645" y="131"/>
                      <a:pt x="2623" y="131"/>
                    </a:cubicBezTo>
                    <a:lnTo>
                      <a:pt x="2623" y="131"/>
                    </a:lnTo>
                    <a:cubicBezTo>
                      <a:pt x="2601" y="131"/>
                      <a:pt x="2579" y="142"/>
                      <a:pt x="2557" y="164"/>
                    </a:cubicBezTo>
                    <a:lnTo>
                      <a:pt x="2492" y="230"/>
                    </a:lnTo>
                    <a:lnTo>
                      <a:pt x="2426" y="295"/>
                    </a:lnTo>
                    <a:lnTo>
                      <a:pt x="2230" y="491"/>
                    </a:lnTo>
                    <a:lnTo>
                      <a:pt x="2164" y="558"/>
                    </a:lnTo>
                    <a:lnTo>
                      <a:pt x="2098" y="623"/>
                    </a:lnTo>
                    <a:lnTo>
                      <a:pt x="1927" y="794"/>
                    </a:lnTo>
                    <a:lnTo>
                      <a:pt x="1927" y="794"/>
                    </a:lnTo>
                    <a:cubicBezTo>
                      <a:pt x="1877" y="844"/>
                      <a:pt x="1795" y="844"/>
                      <a:pt x="1745" y="794"/>
                    </a:cubicBezTo>
                    <a:lnTo>
                      <a:pt x="1115" y="164"/>
                    </a:lnTo>
                    <a:lnTo>
                      <a:pt x="1115" y="164"/>
                    </a:lnTo>
                    <a:cubicBezTo>
                      <a:pt x="1093" y="142"/>
                      <a:pt x="1072" y="131"/>
                      <a:pt x="1050" y="131"/>
                    </a:cubicBezTo>
                    <a:lnTo>
                      <a:pt x="1050" y="131"/>
                    </a:lnTo>
                    <a:cubicBezTo>
                      <a:pt x="1028" y="131"/>
                      <a:pt x="1006" y="142"/>
                      <a:pt x="983" y="164"/>
                    </a:cubicBezTo>
                    <a:lnTo>
                      <a:pt x="918" y="230"/>
                    </a:lnTo>
                    <a:lnTo>
                      <a:pt x="853" y="295"/>
                    </a:lnTo>
                    <a:lnTo>
                      <a:pt x="787" y="360"/>
                    </a:lnTo>
                    <a:lnTo>
                      <a:pt x="722" y="426"/>
                    </a:lnTo>
                    <a:lnTo>
                      <a:pt x="656" y="491"/>
                    </a:lnTo>
                    <a:lnTo>
                      <a:pt x="590" y="558"/>
                    </a:lnTo>
                    <a:lnTo>
                      <a:pt x="525" y="623"/>
                    </a:lnTo>
                    <a:lnTo>
                      <a:pt x="459" y="688"/>
                    </a:lnTo>
                    <a:lnTo>
                      <a:pt x="354" y="795"/>
                    </a:lnTo>
                  </a:path>
                </a:pathLst>
              </a:custGeom>
              <a:solidFill>
                <a:schemeClr val="accent4"/>
              </a:solidFill>
              <a:ln>
                <a:noFill/>
              </a:ln>
              <a:effectLst/>
            </p:spPr>
            <p:txBody>
              <a:bodyPr wrap="none" anchor="ctr"/>
              <a:lstStyle/>
              <a:p>
                <a:endParaRPr lang="es-ES_tradnl" sz="2700"/>
              </a:p>
            </p:txBody>
          </p:sp>
          <p:sp>
            <p:nvSpPr>
              <p:cNvPr id="196" name="Freeform 34">
                <a:extLst>
                  <a:ext uri="{FF2B5EF4-FFF2-40B4-BE49-F238E27FC236}">
                    <a16:creationId xmlns:a16="http://schemas.microsoft.com/office/drawing/2014/main" id="{03BD9D36-46A1-2B4B-97C8-1884E4B1C12E}"/>
                  </a:ext>
                </a:extLst>
              </p:cNvPr>
              <p:cNvSpPr>
                <a:spLocks noChangeArrowheads="1"/>
              </p:cNvSpPr>
              <p:nvPr/>
            </p:nvSpPr>
            <p:spPr bwMode="auto">
              <a:xfrm>
                <a:off x="1054100" y="4233863"/>
                <a:ext cx="1700213" cy="304800"/>
              </a:xfrm>
              <a:custGeom>
                <a:avLst/>
                <a:gdLst>
                  <a:gd name="T0" fmla="*/ 354 w 4721"/>
                  <a:gd name="T1" fmla="*/ 795 h 847"/>
                  <a:gd name="T2" fmla="*/ 66 w 4721"/>
                  <a:gd name="T3" fmla="*/ 689 h 847"/>
                  <a:gd name="T4" fmla="*/ 0 w 4721"/>
                  <a:gd name="T5" fmla="*/ 493 h 847"/>
                  <a:gd name="T6" fmla="*/ 198 w 4721"/>
                  <a:gd name="T7" fmla="*/ 689 h 847"/>
                  <a:gd name="T8" fmla="*/ 263 w 4721"/>
                  <a:gd name="T9" fmla="*/ 722 h 847"/>
                  <a:gd name="T10" fmla="*/ 328 w 4721"/>
                  <a:gd name="T11" fmla="*/ 689 h 847"/>
                  <a:gd name="T12" fmla="*/ 590 w 4721"/>
                  <a:gd name="T13" fmla="*/ 428 h 847"/>
                  <a:gd name="T14" fmla="*/ 722 w 4721"/>
                  <a:gd name="T15" fmla="*/ 296 h 847"/>
                  <a:gd name="T16" fmla="*/ 983 w 4721"/>
                  <a:gd name="T17" fmla="*/ 34 h 847"/>
                  <a:gd name="T18" fmla="*/ 1050 w 4721"/>
                  <a:gd name="T19" fmla="*/ 0 h 847"/>
                  <a:gd name="T20" fmla="*/ 1115 w 4721"/>
                  <a:gd name="T21" fmla="*/ 34 h 847"/>
                  <a:gd name="T22" fmla="*/ 1311 w 4721"/>
                  <a:gd name="T23" fmla="*/ 231 h 847"/>
                  <a:gd name="T24" fmla="*/ 1574 w 4721"/>
                  <a:gd name="T25" fmla="*/ 493 h 847"/>
                  <a:gd name="T26" fmla="*/ 1705 w 4721"/>
                  <a:gd name="T27" fmla="*/ 624 h 847"/>
                  <a:gd name="T28" fmla="*/ 1771 w 4721"/>
                  <a:gd name="T29" fmla="*/ 689 h 847"/>
                  <a:gd name="T30" fmla="*/ 1836 w 4721"/>
                  <a:gd name="T31" fmla="*/ 722 h 847"/>
                  <a:gd name="T32" fmla="*/ 1967 w 4721"/>
                  <a:gd name="T33" fmla="*/ 624 h 847"/>
                  <a:gd name="T34" fmla="*/ 2098 w 4721"/>
                  <a:gd name="T35" fmla="*/ 493 h 847"/>
                  <a:gd name="T36" fmla="*/ 2230 w 4721"/>
                  <a:gd name="T37" fmla="*/ 361 h 847"/>
                  <a:gd name="T38" fmla="*/ 2361 w 4721"/>
                  <a:gd name="T39" fmla="*/ 231 h 847"/>
                  <a:gd name="T40" fmla="*/ 2492 w 4721"/>
                  <a:gd name="T41" fmla="*/ 99 h 847"/>
                  <a:gd name="T42" fmla="*/ 2557 w 4721"/>
                  <a:gd name="T43" fmla="*/ 34 h 847"/>
                  <a:gd name="T44" fmla="*/ 2623 w 4721"/>
                  <a:gd name="T45" fmla="*/ 0 h 847"/>
                  <a:gd name="T46" fmla="*/ 2754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1 w 4721"/>
                  <a:gd name="T75" fmla="*/ 164 h 847"/>
                  <a:gd name="T76" fmla="*/ 3933 w 4721"/>
                  <a:gd name="T77" fmla="*/ 361 h 847"/>
                  <a:gd name="T78" fmla="*/ 3672 w 4721"/>
                  <a:gd name="T79" fmla="*/ 624 h 847"/>
                  <a:gd name="T80" fmla="*/ 3501 w 4721"/>
                  <a:gd name="T81" fmla="*/ 795 h 847"/>
                  <a:gd name="T82" fmla="*/ 3318 w 4721"/>
                  <a:gd name="T83" fmla="*/ 795 h 847"/>
                  <a:gd name="T84" fmla="*/ 3213 w 4721"/>
                  <a:gd name="T85" fmla="*/ 689 h 847"/>
                  <a:gd name="T86" fmla="*/ 3081 w 4721"/>
                  <a:gd name="T87" fmla="*/ 558 h 847"/>
                  <a:gd name="T88" fmla="*/ 2950 w 4721"/>
                  <a:gd name="T89" fmla="*/ 428 h 847"/>
                  <a:gd name="T90" fmla="*/ 2820 w 4721"/>
                  <a:gd name="T91" fmla="*/ 296 h 847"/>
                  <a:gd name="T92" fmla="*/ 2688 w 4721"/>
                  <a:gd name="T93" fmla="*/ 164 h 847"/>
                  <a:gd name="T94" fmla="*/ 2623 w 4721"/>
                  <a:gd name="T95" fmla="*/ 132 h 847"/>
                  <a:gd name="T96" fmla="*/ 2557 w 4721"/>
                  <a:gd name="T97" fmla="*/ 164 h 847"/>
                  <a:gd name="T98" fmla="*/ 2426 w 4721"/>
                  <a:gd name="T99" fmla="*/ 296 h 847"/>
                  <a:gd name="T100" fmla="*/ 2164 w 4721"/>
                  <a:gd name="T101" fmla="*/ 558 h 847"/>
                  <a:gd name="T102" fmla="*/ 1927 w 4721"/>
                  <a:gd name="T103" fmla="*/ 795 h 847"/>
                  <a:gd name="T104" fmla="*/ 1745 w 4721"/>
                  <a:gd name="T105" fmla="*/ 795 h 847"/>
                  <a:gd name="T106" fmla="*/ 1115 w 4721"/>
                  <a:gd name="T107" fmla="*/ 164 h 847"/>
                  <a:gd name="T108" fmla="*/ 1050 w 4721"/>
                  <a:gd name="T109" fmla="*/ 132 h 847"/>
                  <a:gd name="T110" fmla="*/ 918 w 4721"/>
                  <a:gd name="T111" fmla="*/ 231 h 847"/>
                  <a:gd name="T112" fmla="*/ 787 w 4721"/>
                  <a:gd name="T113" fmla="*/ 361 h 847"/>
                  <a:gd name="T114" fmla="*/ 656 w 4721"/>
                  <a:gd name="T115" fmla="*/ 493 h 847"/>
                  <a:gd name="T116" fmla="*/ 525 w 4721"/>
                  <a:gd name="T117" fmla="*/ 624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2" y="846"/>
                      <a:pt x="171" y="795"/>
                    </a:cubicBezTo>
                    <a:lnTo>
                      <a:pt x="66" y="689"/>
                    </a:lnTo>
                    <a:lnTo>
                      <a:pt x="0" y="624"/>
                    </a:lnTo>
                    <a:lnTo>
                      <a:pt x="0" y="493"/>
                    </a:lnTo>
                    <a:lnTo>
                      <a:pt x="131" y="624"/>
                    </a:lnTo>
                    <a:lnTo>
                      <a:pt x="198" y="689"/>
                    </a:lnTo>
                    <a:lnTo>
                      <a:pt x="198" y="689"/>
                    </a:lnTo>
                    <a:cubicBezTo>
                      <a:pt x="219" y="711"/>
                      <a:pt x="241" y="722"/>
                      <a:pt x="263" y="722"/>
                    </a:cubicBezTo>
                    <a:lnTo>
                      <a:pt x="263" y="722"/>
                    </a:lnTo>
                    <a:cubicBezTo>
                      <a:pt x="285" y="722"/>
                      <a:pt x="306" y="711"/>
                      <a:pt x="328" y="689"/>
                    </a:cubicBezTo>
                    <a:lnTo>
                      <a:pt x="394" y="624"/>
                    </a:lnTo>
                    <a:lnTo>
                      <a:pt x="590" y="428"/>
                    </a:lnTo>
                    <a:lnTo>
                      <a:pt x="656" y="361"/>
                    </a:lnTo>
                    <a:lnTo>
                      <a:pt x="722" y="296"/>
                    </a:lnTo>
                    <a:lnTo>
                      <a:pt x="918" y="99"/>
                    </a:lnTo>
                    <a:lnTo>
                      <a:pt x="983" y="34"/>
                    </a:lnTo>
                    <a:lnTo>
                      <a:pt x="983" y="34"/>
                    </a:lnTo>
                    <a:cubicBezTo>
                      <a:pt x="1006" y="12"/>
                      <a:pt x="1028" y="0"/>
                      <a:pt x="1050" y="0"/>
                    </a:cubicBezTo>
                    <a:lnTo>
                      <a:pt x="1050" y="0"/>
                    </a:lnTo>
                    <a:cubicBezTo>
                      <a:pt x="1072" y="0"/>
                      <a:pt x="1093" y="12"/>
                      <a:pt x="1115" y="34"/>
                    </a:cubicBezTo>
                    <a:lnTo>
                      <a:pt x="1246" y="164"/>
                    </a:lnTo>
                    <a:lnTo>
                      <a:pt x="1311" y="231"/>
                    </a:lnTo>
                    <a:lnTo>
                      <a:pt x="1378" y="296"/>
                    </a:lnTo>
                    <a:lnTo>
                      <a:pt x="1574" y="493"/>
                    </a:lnTo>
                    <a:lnTo>
                      <a:pt x="1639" y="558"/>
                    </a:lnTo>
                    <a:lnTo>
                      <a:pt x="1705" y="624"/>
                    </a:lnTo>
                    <a:lnTo>
                      <a:pt x="1771" y="689"/>
                    </a:lnTo>
                    <a:lnTo>
                      <a:pt x="1771" y="689"/>
                    </a:lnTo>
                    <a:cubicBezTo>
                      <a:pt x="1792" y="711"/>
                      <a:pt x="1814" y="722"/>
                      <a:pt x="1836" y="722"/>
                    </a:cubicBezTo>
                    <a:lnTo>
                      <a:pt x="1836" y="722"/>
                    </a:lnTo>
                    <a:cubicBezTo>
                      <a:pt x="1858" y="722"/>
                      <a:pt x="1880" y="711"/>
                      <a:pt x="1901" y="689"/>
                    </a:cubicBezTo>
                    <a:lnTo>
                      <a:pt x="1967" y="624"/>
                    </a:lnTo>
                    <a:lnTo>
                      <a:pt x="2033" y="558"/>
                    </a:lnTo>
                    <a:lnTo>
                      <a:pt x="2098" y="493"/>
                    </a:lnTo>
                    <a:lnTo>
                      <a:pt x="2164" y="428"/>
                    </a:lnTo>
                    <a:lnTo>
                      <a:pt x="2230" y="361"/>
                    </a:lnTo>
                    <a:lnTo>
                      <a:pt x="2295" y="296"/>
                    </a:lnTo>
                    <a:lnTo>
                      <a:pt x="2361" y="231"/>
                    </a:lnTo>
                    <a:lnTo>
                      <a:pt x="2426" y="164"/>
                    </a:lnTo>
                    <a:lnTo>
                      <a:pt x="2492" y="99"/>
                    </a:lnTo>
                    <a:lnTo>
                      <a:pt x="2557" y="34"/>
                    </a:lnTo>
                    <a:lnTo>
                      <a:pt x="2557" y="34"/>
                    </a:lnTo>
                    <a:cubicBezTo>
                      <a:pt x="2579" y="12"/>
                      <a:pt x="2601" y="0"/>
                      <a:pt x="2623" y="0"/>
                    </a:cubicBezTo>
                    <a:lnTo>
                      <a:pt x="2623" y="0"/>
                    </a:lnTo>
                    <a:cubicBezTo>
                      <a:pt x="2645" y="0"/>
                      <a:pt x="2667" y="12"/>
                      <a:pt x="2688" y="34"/>
                    </a:cubicBezTo>
                    <a:lnTo>
                      <a:pt x="2754" y="99"/>
                    </a:lnTo>
                    <a:lnTo>
                      <a:pt x="2820" y="164"/>
                    </a:lnTo>
                    <a:lnTo>
                      <a:pt x="2885" y="231"/>
                    </a:lnTo>
                    <a:lnTo>
                      <a:pt x="2950" y="296"/>
                    </a:lnTo>
                    <a:lnTo>
                      <a:pt x="3016" y="361"/>
                    </a:lnTo>
                    <a:lnTo>
                      <a:pt x="3081" y="428"/>
                    </a:lnTo>
                    <a:lnTo>
                      <a:pt x="3148" y="493"/>
                    </a:lnTo>
                    <a:lnTo>
                      <a:pt x="3213" y="558"/>
                    </a:lnTo>
                    <a:lnTo>
                      <a:pt x="3278" y="624"/>
                    </a:lnTo>
                    <a:lnTo>
                      <a:pt x="3344" y="689"/>
                    </a:lnTo>
                    <a:lnTo>
                      <a:pt x="3344" y="689"/>
                    </a:lnTo>
                    <a:cubicBezTo>
                      <a:pt x="3365" y="711"/>
                      <a:pt x="3387" y="722"/>
                      <a:pt x="3409" y="722"/>
                    </a:cubicBezTo>
                    <a:lnTo>
                      <a:pt x="3409" y="722"/>
                    </a:lnTo>
                    <a:cubicBezTo>
                      <a:pt x="3431" y="722"/>
                      <a:pt x="3453" y="711"/>
                      <a:pt x="3475" y="689"/>
                    </a:cubicBezTo>
                    <a:lnTo>
                      <a:pt x="4131" y="34"/>
                    </a:lnTo>
                    <a:lnTo>
                      <a:pt x="4131" y="34"/>
                    </a:lnTo>
                    <a:cubicBezTo>
                      <a:pt x="4153" y="12"/>
                      <a:pt x="4174" y="0"/>
                      <a:pt x="4196" y="0"/>
                    </a:cubicBezTo>
                    <a:lnTo>
                      <a:pt x="4196" y="0"/>
                    </a:lnTo>
                    <a:cubicBezTo>
                      <a:pt x="4218" y="0"/>
                      <a:pt x="4240" y="12"/>
                      <a:pt x="4261" y="34"/>
                    </a:cubicBezTo>
                    <a:lnTo>
                      <a:pt x="4720" y="493"/>
                    </a:lnTo>
                    <a:lnTo>
                      <a:pt x="4720" y="624"/>
                    </a:lnTo>
                    <a:lnTo>
                      <a:pt x="4524" y="428"/>
                    </a:lnTo>
                    <a:lnTo>
                      <a:pt x="4458" y="361"/>
                    </a:lnTo>
                    <a:lnTo>
                      <a:pt x="4393" y="296"/>
                    </a:lnTo>
                    <a:lnTo>
                      <a:pt x="4261" y="164"/>
                    </a:lnTo>
                    <a:lnTo>
                      <a:pt x="4261" y="164"/>
                    </a:lnTo>
                    <a:cubicBezTo>
                      <a:pt x="4240" y="143"/>
                      <a:pt x="4218" y="132"/>
                      <a:pt x="4196" y="132"/>
                    </a:cubicBezTo>
                    <a:lnTo>
                      <a:pt x="4196" y="132"/>
                    </a:lnTo>
                    <a:cubicBezTo>
                      <a:pt x="4174" y="132"/>
                      <a:pt x="4153" y="143"/>
                      <a:pt x="4131" y="164"/>
                    </a:cubicBezTo>
                    <a:lnTo>
                      <a:pt x="4000" y="296"/>
                    </a:lnTo>
                    <a:lnTo>
                      <a:pt x="3933" y="361"/>
                    </a:lnTo>
                    <a:lnTo>
                      <a:pt x="3868" y="428"/>
                    </a:lnTo>
                    <a:lnTo>
                      <a:pt x="3672" y="624"/>
                    </a:lnTo>
                    <a:lnTo>
                      <a:pt x="3606" y="689"/>
                    </a:lnTo>
                    <a:lnTo>
                      <a:pt x="3501" y="795"/>
                    </a:lnTo>
                    <a:lnTo>
                      <a:pt x="3501" y="795"/>
                    </a:lnTo>
                    <a:cubicBezTo>
                      <a:pt x="3450" y="846"/>
                      <a:pt x="3368" y="846"/>
                      <a:pt x="3318" y="795"/>
                    </a:cubicBezTo>
                    <a:lnTo>
                      <a:pt x="3318" y="795"/>
                    </a:lnTo>
                    <a:cubicBezTo>
                      <a:pt x="3266" y="744"/>
                      <a:pt x="3213" y="689"/>
                      <a:pt x="3213" y="689"/>
                    </a:cubicBezTo>
                    <a:lnTo>
                      <a:pt x="3148" y="624"/>
                    </a:lnTo>
                    <a:lnTo>
                      <a:pt x="3081" y="558"/>
                    </a:lnTo>
                    <a:lnTo>
                      <a:pt x="3016" y="493"/>
                    </a:lnTo>
                    <a:lnTo>
                      <a:pt x="2950" y="428"/>
                    </a:lnTo>
                    <a:lnTo>
                      <a:pt x="2885" y="361"/>
                    </a:lnTo>
                    <a:lnTo>
                      <a:pt x="2820" y="296"/>
                    </a:lnTo>
                    <a:lnTo>
                      <a:pt x="2754" y="231"/>
                    </a:lnTo>
                    <a:lnTo>
                      <a:pt x="2688" y="164"/>
                    </a:lnTo>
                    <a:lnTo>
                      <a:pt x="2688" y="164"/>
                    </a:lnTo>
                    <a:cubicBezTo>
                      <a:pt x="2667" y="143"/>
                      <a:pt x="2645" y="132"/>
                      <a:pt x="2623" y="132"/>
                    </a:cubicBezTo>
                    <a:lnTo>
                      <a:pt x="2623" y="132"/>
                    </a:lnTo>
                    <a:cubicBezTo>
                      <a:pt x="2601" y="132"/>
                      <a:pt x="2579" y="143"/>
                      <a:pt x="2557" y="164"/>
                    </a:cubicBezTo>
                    <a:lnTo>
                      <a:pt x="2492" y="231"/>
                    </a:lnTo>
                    <a:lnTo>
                      <a:pt x="2426" y="296"/>
                    </a:lnTo>
                    <a:lnTo>
                      <a:pt x="2230" y="493"/>
                    </a:lnTo>
                    <a:lnTo>
                      <a:pt x="2164" y="558"/>
                    </a:lnTo>
                    <a:lnTo>
                      <a:pt x="2098" y="624"/>
                    </a:lnTo>
                    <a:lnTo>
                      <a:pt x="1927" y="795"/>
                    </a:lnTo>
                    <a:lnTo>
                      <a:pt x="1927" y="795"/>
                    </a:lnTo>
                    <a:cubicBezTo>
                      <a:pt x="1877" y="845"/>
                      <a:pt x="1795" y="845"/>
                      <a:pt x="1745" y="795"/>
                    </a:cubicBezTo>
                    <a:lnTo>
                      <a:pt x="1115" y="164"/>
                    </a:lnTo>
                    <a:lnTo>
                      <a:pt x="1115" y="164"/>
                    </a:lnTo>
                    <a:cubicBezTo>
                      <a:pt x="1093" y="143"/>
                      <a:pt x="1072" y="132"/>
                      <a:pt x="1050" y="132"/>
                    </a:cubicBezTo>
                    <a:lnTo>
                      <a:pt x="1050" y="132"/>
                    </a:lnTo>
                    <a:cubicBezTo>
                      <a:pt x="1028" y="132"/>
                      <a:pt x="1006" y="143"/>
                      <a:pt x="983" y="164"/>
                    </a:cubicBezTo>
                    <a:lnTo>
                      <a:pt x="918" y="231"/>
                    </a:lnTo>
                    <a:lnTo>
                      <a:pt x="853" y="296"/>
                    </a:lnTo>
                    <a:lnTo>
                      <a:pt x="787" y="361"/>
                    </a:lnTo>
                    <a:lnTo>
                      <a:pt x="722" y="428"/>
                    </a:lnTo>
                    <a:lnTo>
                      <a:pt x="656" y="493"/>
                    </a:lnTo>
                    <a:lnTo>
                      <a:pt x="590" y="558"/>
                    </a:lnTo>
                    <a:lnTo>
                      <a:pt x="525" y="624"/>
                    </a:lnTo>
                    <a:lnTo>
                      <a:pt x="459" y="689"/>
                    </a:lnTo>
                    <a:lnTo>
                      <a:pt x="354" y="795"/>
                    </a:lnTo>
                  </a:path>
                </a:pathLst>
              </a:custGeom>
              <a:solidFill>
                <a:schemeClr val="accent2"/>
              </a:solidFill>
              <a:ln>
                <a:noFill/>
              </a:ln>
              <a:effectLst/>
            </p:spPr>
            <p:txBody>
              <a:bodyPr wrap="none" anchor="ctr"/>
              <a:lstStyle/>
              <a:p>
                <a:endParaRPr lang="es-ES_tradnl" sz="2700"/>
              </a:p>
            </p:txBody>
          </p:sp>
          <p:sp>
            <p:nvSpPr>
              <p:cNvPr id="197" name="Freeform 35">
                <a:extLst>
                  <a:ext uri="{FF2B5EF4-FFF2-40B4-BE49-F238E27FC236}">
                    <a16:creationId xmlns:a16="http://schemas.microsoft.com/office/drawing/2014/main" id="{7A641F43-56E1-9744-8D6E-7E12D865E6A8}"/>
                  </a:ext>
                </a:extLst>
              </p:cNvPr>
              <p:cNvSpPr>
                <a:spLocks noChangeArrowheads="1"/>
              </p:cNvSpPr>
              <p:nvPr/>
            </p:nvSpPr>
            <p:spPr bwMode="auto">
              <a:xfrm>
                <a:off x="2459038" y="4440238"/>
                <a:ext cx="212725" cy="212725"/>
              </a:xfrm>
              <a:custGeom>
                <a:avLst/>
                <a:gdLst>
                  <a:gd name="T0" fmla="*/ 263 w 591"/>
                  <a:gd name="T1" fmla="*/ 294 h 591"/>
                  <a:gd name="T2" fmla="*/ 263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3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9 w 591"/>
                  <a:gd name="T29" fmla="*/ 164 h 591"/>
                  <a:gd name="T30" fmla="*/ 164 w 591"/>
                  <a:gd name="T31" fmla="*/ 98 h 591"/>
                  <a:gd name="T32" fmla="*/ 230 w 591"/>
                  <a:gd name="T33" fmla="*/ 33 h 591"/>
                  <a:gd name="T34" fmla="*/ 230 w 591"/>
                  <a:gd name="T35" fmla="*/ 33 h 591"/>
                  <a:gd name="T36" fmla="*/ 295 w 591"/>
                  <a:gd name="T37" fmla="*/ 0 h 591"/>
                  <a:gd name="T38" fmla="*/ 295 w 591"/>
                  <a:gd name="T39" fmla="*/ 0 h 591"/>
                  <a:gd name="T40" fmla="*/ 360 w 591"/>
                  <a:gd name="T41" fmla="*/ 33 h 591"/>
                  <a:gd name="T42" fmla="*/ 426 w 591"/>
                  <a:gd name="T43" fmla="*/ 98 h 591"/>
                  <a:gd name="T44" fmla="*/ 492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2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30 w 591"/>
                  <a:gd name="T69" fmla="*/ 557 h 591"/>
                  <a:gd name="T70" fmla="*/ 164 w 591"/>
                  <a:gd name="T71" fmla="*/ 492 h 591"/>
                  <a:gd name="T72" fmla="*/ 99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3" y="294"/>
                    </a:moveTo>
                    <a:lnTo>
                      <a:pt x="263" y="294"/>
                    </a:lnTo>
                    <a:cubicBezTo>
                      <a:pt x="263"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3" y="273"/>
                      <a:pt x="263" y="294"/>
                    </a:cubicBezTo>
                    <a:close/>
                    <a:moveTo>
                      <a:pt x="32" y="361"/>
                    </a:moveTo>
                    <a:lnTo>
                      <a:pt x="32" y="361"/>
                    </a:lnTo>
                    <a:cubicBezTo>
                      <a:pt x="11" y="339"/>
                      <a:pt x="0" y="317"/>
                      <a:pt x="0" y="294"/>
                    </a:cubicBezTo>
                    <a:lnTo>
                      <a:pt x="0" y="294"/>
                    </a:lnTo>
                    <a:cubicBezTo>
                      <a:pt x="0" y="273"/>
                      <a:pt x="11" y="251"/>
                      <a:pt x="32" y="229"/>
                    </a:cubicBezTo>
                    <a:lnTo>
                      <a:pt x="99" y="164"/>
                    </a:lnTo>
                    <a:lnTo>
                      <a:pt x="164" y="98"/>
                    </a:lnTo>
                    <a:lnTo>
                      <a:pt x="230" y="33"/>
                    </a:lnTo>
                    <a:lnTo>
                      <a:pt x="230" y="33"/>
                    </a:lnTo>
                    <a:cubicBezTo>
                      <a:pt x="252" y="11"/>
                      <a:pt x="273" y="0"/>
                      <a:pt x="295" y="0"/>
                    </a:cubicBezTo>
                    <a:lnTo>
                      <a:pt x="295" y="0"/>
                    </a:lnTo>
                    <a:cubicBezTo>
                      <a:pt x="317" y="0"/>
                      <a:pt x="339" y="11"/>
                      <a:pt x="360" y="33"/>
                    </a:cubicBezTo>
                    <a:lnTo>
                      <a:pt x="426" y="98"/>
                    </a:lnTo>
                    <a:lnTo>
                      <a:pt x="492" y="164"/>
                    </a:lnTo>
                    <a:lnTo>
                      <a:pt x="557" y="229"/>
                    </a:lnTo>
                    <a:lnTo>
                      <a:pt x="557" y="229"/>
                    </a:lnTo>
                    <a:cubicBezTo>
                      <a:pt x="579" y="251"/>
                      <a:pt x="590" y="273"/>
                      <a:pt x="590" y="294"/>
                    </a:cubicBezTo>
                    <a:lnTo>
                      <a:pt x="590" y="294"/>
                    </a:lnTo>
                    <a:cubicBezTo>
                      <a:pt x="590" y="317"/>
                      <a:pt x="579" y="339"/>
                      <a:pt x="557" y="361"/>
                    </a:cubicBezTo>
                    <a:lnTo>
                      <a:pt x="492" y="426"/>
                    </a:lnTo>
                    <a:lnTo>
                      <a:pt x="426" y="492"/>
                    </a:lnTo>
                    <a:lnTo>
                      <a:pt x="360" y="557"/>
                    </a:lnTo>
                    <a:lnTo>
                      <a:pt x="360" y="557"/>
                    </a:lnTo>
                    <a:cubicBezTo>
                      <a:pt x="339" y="579"/>
                      <a:pt x="317" y="590"/>
                      <a:pt x="295" y="590"/>
                    </a:cubicBezTo>
                    <a:lnTo>
                      <a:pt x="295" y="590"/>
                    </a:lnTo>
                    <a:cubicBezTo>
                      <a:pt x="273" y="590"/>
                      <a:pt x="252" y="579"/>
                      <a:pt x="230" y="557"/>
                    </a:cubicBezTo>
                    <a:lnTo>
                      <a:pt x="164" y="492"/>
                    </a:lnTo>
                    <a:lnTo>
                      <a:pt x="99" y="426"/>
                    </a:lnTo>
                    <a:lnTo>
                      <a:pt x="32" y="361"/>
                    </a:lnTo>
                    <a:close/>
                  </a:path>
                </a:pathLst>
              </a:custGeom>
              <a:solidFill>
                <a:schemeClr val="accent3"/>
              </a:solidFill>
              <a:ln>
                <a:noFill/>
              </a:ln>
              <a:effectLst/>
            </p:spPr>
            <p:txBody>
              <a:bodyPr wrap="none" anchor="ctr"/>
              <a:lstStyle/>
              <a:p>
                <a:endParaRPr lang="es-ES_tradnl" sz="2700"/>
              </a:p>
            </p:txBody>
          </p:sp>
          <p:sp>
            <p:nvSpPr>
              <p:cNvPr id="198" name="Freeform 36">
                <a:extLst>
                  <a:ext uri="{FF2B5EF4-FFF2-40B4-BE49-F238E27FC236}">
                    <a16:creationId xmlns:a16="http://schemas.microsoft.com/office/drawing/2014/main" id="{73D2C075-75B5-D043-9006-ECBB4B8FA1E5}"/>
                  </a:ext>
                </a:extLst>
              </p:cNvPr>
              <p:cNvSpPr>
                <a:spLocks noChangeArrowheads="1"/>
              </p:cNvSpPr>
              <p:nvPr/>
            </p:nvSpPr>
            <p:spPr bwMode="auto">
              <a:xfrm>
                <a:off x="1892300" y="4440238"/>
                <a:ext cx="212725" cy="212725"/>
              </a:xfrm>
              <a:custGeom>
                <a:avLst/>
                <a:gdLst>
                  <a:gd name="T0" fmla="*/ 262 w 590"/>
                  <a:gd name="T1" fmla="*/ 294 h 591"/>
                  <a:gd name="T2" fmla="*/ 262 w 590"/>
                  <a:gd name="T3" fmla="*/ 294 h 591"/>
                  <a:gd name="T4" fmla="*/ 295 w 590"/>
                  <a:gd name="T5" fmla="*/ 328 h 591"/>
                  <a:gd name="T6" fmla="*/ 295 w 590"/>
                  <a:gd name="T7" fmla="*/ 328 h 591"/>
                  <a:gd name="T8" fmla="*/ 328 w 590"/>
                  <a:gd name="T9" fmla="*/ 294 h 591"/>
                  <a:gd name="T10" fmla="*/ 328 w 590"/>
                  <a:gd name="T11" fmla="*/ 294 h 591"/>
                  <a:gd name="T12" fmla="*/ 295 w 590"/>
                  <a:gd name="T13" fmla="*/ 262 h 591"/>
                  <a:gd name="T14" fmla="*/ 295 w 590"/>
                  <a:gd name="T15" fmla="*/ 262 h 591"/>
                  <a:gd name="T16" fmla="*/ 262 w 590"/>
                  <a:gd name="T17" fmla="*/ 294 h 591"/>
                  <a:gd name="T18" fmla="*/ 229 w 590"/>
                  <a:gd name="T19" fmla="*/ 557 h 591"/>
                  <a:gd name="T20" fmla="*/ 33 w 590"/>
                  <a:gd name="T21" fmla="*/ 361 h 591"/>
                  <a:gd name="T22" fmla="*/ 33 w 590"/>
                  <a:gd name="T23" fmla="*/ 361 h 591"/>
                  <a:gd name="T24" fmla="*/ 0 w 590"/>
                  <a:gd name="T25" fmla="*/ 294 h 591"/>
                  <a:gd name="T26" fmla="*/ 0 w 590"/>
                  <a:gd name="T27" fmla="*/ 294 h 591"/>
                  <a:gd name="T28" fmla="*/ 33 w 590"/>
                  <a:gd name="T29" fmla="*/ 229 h 591"/>
                  <a:gd name="T30" fmla="*/ 229 w 590"/>
                  <a:gd name="T31" fmla="*/ 33 h 591"/>
                  <a:gd name="T32" fmla="*/ 229 w 590"/>
                  <a:gd name="T33" fmla="*/ 33 h 591"/>
                  <a:gd name="T34" fmla="*/ 295 w 590"/>
                  <a:gd name="T35" fmla="*/ 0 h 591"/>
                  <a:gd name="T36" fmla="*/ 295 w 590"/>
                  <a:gd name="T37" fmla="*/ 0 h 591"/>
                  <a:gd name="T38" fmla="*/ 360 w 590"/>
                  <a:gd name="T39" fmla="*/ 33 h 591"/>
                  <a:gd name="T40" fmla="*/ 557 w 590"/>
                  <a:gd name="T41" fmla="*/ 229 h 591"/>
                  <a:gd name="T42" fmla="*/ 557 w 590"/>
                  <a:gd name="T43" fmla="*/ 229 h 591"/>
                  <a:gd name="T44" fmla="*/ 589 w 590"/>
                  <a:gd name="T45" fmla="*/ 294 h 591"/>
                  <a:gd name="T46" fmla="*/ 589 w 590"/>
                  <a:gd name="T47" fmla="*/ 294 h 591"/>
                  <a:gd name="T48" fmla="*/ 557 w 590"/>
                  <a:gd name="T49" fmla="*/ 361 h 591"/>
                  <a:gd name="T50" fmla="*/ 360 w 590"/>
                  <a:gd name="T51" fmla="*/ 557 h 591"/>
                  <a:gd name="T52" fmla="*/ 360 w 590"/>
                  <a:gd name="T53" fmla="*/ 557 h 591"/>
                  <a:gd name="T54" fmla="*/ 295 w 590"/>
                  <a:gd name="T55" fmla="*/ 590 h 591"/>
                  <a:gd name="T56" fmla="*/ 295 w 590"/>
                  <a:gd name="T57" fmla="*/ 590 h 591"/>
                  <a:gd name="T58" fmla="*/ 229 w 590"/>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591">
                    <a:moveTo>
                      <a:pt x="262" y="294"/>
                    </a:moveTo>
                    <a:lnTo>
                      <a:pt x="262" y="294"/>
                    </a:lnTo>
                    <a:cubicBezTo>
                      <a:pt x="262"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2" y="273"/>
                      <a:pt x="262" y="294"/>
                    </a:cubicBezTo>
                    <a:close/>
                    <a:moveTo>
                      <a:pt x="229" y="557"/>
                    </a:moveTo>
                    <a:lnTo>
                      <a:pt x="33" y="361"/>
                    </a:lnTo>
                    <a:lnTo>
                      <a:pt x="33" y="361"/>
                    </a:lnTo>
                    <a:cubicBezTo>
                      <a:pt x="11" y="339"/>
                      <a:pt x="0" y="317"/>
                      <a:pt x="0" y="294"/>
                    </a:cubicBezTo>
                    <a:lnTo>
                      <a:pt x="0" y="294"/>
                    </a:lnTo>
                    <a:cubicBezTo>
                      <a:pt x="0" y="273"/>
                      <a:pt x="11" y="251"/>
                      <a:pt x="33" y="229"/>
                    </a:cubicBezTo>
                    <a:lnTo>
                      <a:pt x="229" y="33"/>
                    </a:lnTo>
                    <a:lnTo>
                      <a:pt x="229" y="33"/>
                    </a:lnTo>
                    <a:cubicBezTo>
                      <a:pt x="251" y="11"/>
                      <a:pt x="273" y="0"/>
                      <a:pt x="295" y="0"/>
                    </a:cubicBezTo>
                    <a:lnTo>
                      <a:pt x="295" y="0"/>
                    </a:lnTo>
                    <a:cubicBezTo>
                      <a:pt x="317" y="0"/>
                      <a:pt x="339" y="11"/>
                      <a:pt x="360" y="33"/>
                    </a:cubicBezTo>
                    <a:lnTo>
                      <a:pt x="557" y="229"/>
                    </a:lnTo>
                    <a:lnTo>
                      <a:pt x="557" y="229"/>
                    </a:lnTo>
                    <a:cubicBezTo>
                      <a:pt x="579" y="251"/>
                      <a:pt x="589" y="273"/>
                      <a:pt x="589" y="294"/>
                    </a:cubicBezTo>
                    <a:lnTo>
                      <a:pt x="589" y="294"/>
                    </a:lnTo>
                    <a:cubicBezTo>
                      <a:pt x="589" y="317"/>
                      <a:pt x="579" y="339"/>
                      <a:pt x="557" y="361"/>
                    </a:cubicBezTo>
                    <a:lnTo>
                      <a:pt x="360" y="557"/>
                    </a:lnTo>
                    <a:lnTo>
                      <a:pt x="360" y="557"/>
                    </a:lnTo>
                    <a:cubicBezTo>
                      <a:pt x="339" y="579"/>
                      <a:pt x="317" y="590"/>
                      <a:pt x="295" y="590"/>
                    </a:cubicBezTo>
                    <a:lnTo>
                      <a:pt x="295" y="590"/>
                    </a:lnTo>
                    <a:cubicBezTo>
                      <a:pt x="273" y="590"/>
                      <a:pt x="251" y="579"/>
                      <a:pt x="229" y="557"/>
                    </a:cubicBezTo>
                    <a:close/>
                  </a:path>
                </a:pathLst>
              </a:custGeom>
              <a:solidFill>
                <a:schemeClr val="accent3"/>
              </a:solidFill>
              <a:ln>
                <a:noFill/>
              </a:ln>
              <a:effectLst/>
            </p:spPr>
            <p:txBody>
              <a:bodyPr wrap="none" anchor="ctr"/>
              <a:lstStyle/>
              <a:p>
                <a:endParaRPr lang="es-ES_tradnl" sz="2700"/>
              </a:p>
            </p:txBody>
          </p:sp>
          <p:sp>
            <p:nvSpPr>
              <p:cNvPr id="199" name="Freeform 37">
                <a:extLst>
                  <a:ext uri="{FF2B5EF4-FFF2-40B4-BE49-F238E27FC236}">
                    <a16:creationId xmlns:a16="http://schemas.microsoft.com/office/drawing/2014/main" id="{B8139BBD-AF11-3346-B16C-8F98033154E8}"/>
                  </a:ext>
                </a:extLst>
              </p:cNvPr>
              <p:cNvSpPr>
                <a:spLocks noChangeArrowheads="1"/>
              </p:cNvSpPr>
              <p:nvPr/>
            </p:nvSpPr>
            <p:spPr bwMode="auto">
              <a:xfrm>
                <a:off x="1325563" y="4440238"/>
                <a:ext cx="212725" cy="212725"/>
              </a:xfrm>
              <a:custGeom>
                <a:avLst/>
                <a:gdLst>
                  <a:gd name="T0" fmla="*/ 328 w 592"/>
                  <a:gd name="T1" fmla="*/ 294 h 591"/>
                  <a:gd name="T2" fmla="*/ 328 w 592"/>
                  <a:gd name="T3" fmla="*/ 294 h 591"/>
                  <a:gd name="T4" fmla="*/ 296 w 592"/>
                  <a:gd name="T5" fmla="*/ 262 h 591"/>
                  <a:gd name="T6" fmla="*/ 296 w 592"/>
                  <a:gd name="T7" fmla="*/ 262 h 591"/>
                  <a:gd name="T8" fmla="*/ 263 w 592"/>
                  <a:gd name="T9" fmla="*/ 294 h 591"/>
                  <a:gd name="T10" fmla="*/ 263 w 592"/>
                  <a:gd name="T11" fmla="*/ 294 h 591"/>
                  <a:gd name="T12" fmla="*/ 296 w 592"/>
                  <a:gd name="T13" fmla="*/ 328 h 591"/>
                  <a:gd name="T14" fmla="*/ 296 w 592"/>
                  <a:gd name="T15" fmla="*/ 328 h 591"/>
                  <a:gd name="T16" fmla="*/ 328 w 592"/>
                  <a:gd name="T17" fmla="*/ 294 h 591"/>
                  <a:gd name="T18" fmla="*/ 492 w 592"/>
                  <a:gd name="T19" fmla="*/ 164 h 591"/>
                  <a:gd name="T20" fmla="*/ 557 w 592"/>
                  <a:gd name="T21" fmla="*/ 229 h 591"/>
                  <a:gd name="T22" fmla="*/ 557 w 592"/>
                  <a:gd name="T23" fmla="*/ 229 h 591"/>
                  <a:gd name="T24" fmla="*/ 591 w 592"/>
                  <a:gd name="T25" fmla="*/ 294 h 591"/>
                  <a:gd name="T26" fmla="*/ 591 w 592"/>
                  <a:gd name="T27" fmla="*/ 294 h 591"/>
                  <a:gd name="T28" fmla="*/ 557 w 592"/>
                  <a:gd name="T29" fmla="*/ 361 h 591"/>
                  <a:gd name="T30" fmla="*/ 492 w 592"/>
                  <a:gd name="T31" fmla="*/ 426 h 591"/>
                  <a:gd name="T32" fmla="*/ 427 w 592"/>
                  <a:gd name="T33" fmla="*/ 492 h 591"/>
                  <a:gd name="T34" fmla="*/ 361 w 592"/>
                  <a:gd name="T35" fmla="*/ 557 h 591"/>
                  <a:gd name="T36" fmla="*/ 361 w 592"/>
                  <a:gd name="T37" fmla="*/ 557 h 591"/>
                  <a:gd name="T38" fmla="*/ 296 w 592"/>
                  <a:gd name="T39" fmla="*/ 590 h 591"/>
                  <a:gd name="T40" fmla="*/ 296 w 592"/>
                  <a:gd name="T41" fmla="*/ 590 h 591"/>
                  <a:gd name="T42" fmla="*/ 229 w 592"/>
                  <a:gd name="T43" fmla="*/ 557 h 591"/>
                  <a:gd name="T44" fmla="*/ 164 w 592"/>
                  <a:gd name="T45" fmla="*/ 492 h 591"/>
                  <a:gd name="T46" fmla="*/ 99 w 592"/>
                  <a:gd name="T47" fmla="*/ 426 h 591"/>
                  <a:gd name="T48" fmla="*/ 33 w 592"/>
                  <a:gd name="T49" fmla="*/ 361 h 591"/>
                  <a:gd name="T50" fmla="*/ 33 w 592"/>
                  <a:gd name="T51" fmla="*/ 361 h 591"/>
                  <a:gd name="T52" fmla="*/ 0 w 592"/>
                  <a:gd name="T53" fmla="*/ 294 h 591"/>
                  <a:gd name="T54" fmla="*/ 0 w 592"/>
                  <a:gd name="T55" fmla="*/ 294 h 591"/>
                  <a:gd name="T56" fmla="*/ 33 w 592"/>
                  <a:gd name="T57" fmla="*/ 229 h 591"/>
                  <a:gd name="T58" fmla="*/ 99 w 592"/>
                  <a:gd name="T59" fmla="*/ 164 h 591"/>
                  <a:gd name="T60" fmla="*/ 164 w 592"/>
                  <a:gd name="T61" fmla="*/ 98 h 591"/>
                  <a:gd name="T62" fmla="*/ 229 w 592"/>
                  <a:gd name="T63" fmla="*/ 33 h 591"/>
                  <a:gd name="T64" fmla="*/ 229 w 592"/>
                  <a:gd name="T65" fmla="*/ 33 h 591"/>
                  <a:gd name="T66" fmla="*/ 296 w 592"/>
                  <a:gd name="T67" fmla="*/ 0 h 591"/>
                  <a:gd name="T68" fmla="*/ 296 w 592"/>
                  <a:gd name="T69" fmla="*/ 0 h 591"/>
                  <a:gd name="T70" fmla="*/ 361 w 592"/>
                  <a:gd name="T71" fmla="*/ 33 h 591"/>
                  <a:gd name="T72" fmla="*/ 427 w 592"/>
                  <a:gd name="T73" fmla="*/ 98 h 591"/>
                  <a:gd name="T74" fmla="*/ 492 w 592"/>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2" h="591">
                    <a:moveTo>
                      <a:pt x="328" y="294"/>
                    </a:moveTo>
                    <a:lnTo>
                      <a:pt x="328" y="294"/>
                    </a:lnTo>
                    <a:cubicBezTo>
                      <a:pt x="328" y="273"/>
                      <a:pt x="318" y="262"/>
                      <a:pt x="296" y="262"/>
                    </a:cubicBezTo>
                    <a:lnTo>
                      <a:pt x="296" y="262"/>
                    </a:lnTo>
                    <a:cubicBezTo>
                      <a:pt x="274" y="262"/>
                      <a:pt x="263" y="273"/>
                      <a:pt x="263" y="294"/>
                    </a:cubicBezTo>
                    <a:lnTo>
                      <a:pt x="263" y="294"/>
                    </a:lnTo>
                    <a:cubicBezTo>
                      <a:pt x="263" y="317"/>
                      <a:pt x="274" y="328"/>
                      <a:pt x="296" y="328"/>
                    </a:cubicBezTo>
                    <a:lnTo>
                      <a:pt x="296" y="328"/>
                    </a:lnTo>
                    <a:cubicBezTo>
                      <a:pt x="318" y="328"/>
                      <a:pt x="328" y="317"/>
                      <a:pt x="328" y="294"/>
                    </a:cubicBezTo>
                    <a:close/>
                    <a:moveTo>
                      <a:pt x="492" y="164"/>
                    </a:moveTo>
                    <a:lnTo>
                      <a:pt x="557" y="229"/>
                    </a:lnTo>
                    <a:lnTo>
                      <a:pt x="557" y="229"/>
                    </a:lnTo>
                    <a:cubicBezTo>
                      <a:pt x="580" y="251"/>
                      <a:pt x="591" y="273"/>
                      <a:pt x="591" y="294"/>
                    </a:cubicBezTo>
                    <a:lnTo>
                      <a:pt x="591" y="294"/>
                    </a:lnTo>
                    <a:cubicBezTo>
                      <a:pt x="591" y="317"/>
                      <a:pt x="580" y="339"/>
                      <a:pt x="557" y="361"/>
                    </a:cubicBezTo>
                    <a:lnTo>
                      <a:pt x="492" y="426"/>
                    </a:lnTo>
                    <a:lnTo>
                      <a:pt x="427" y="492"/>
                    </a:lnTo>
                    <a:lnTo>
                      <a:pt x="361" y="557"/>
                    </a:lnTo>
                    <a:lnTo>
                      <a:pt x="361" y="557"/>
                    </a:lnTo>
                    <a:cubicBezTo>
                      <a:pt x="339" y="579"/>
                      <a:pt x="318" y="590"/>
                      <a:pt x="296" y="590"/>
                    </a:cubicBezTo>
                    <a:lnTo>
                      <a:pt x="296" y="590"/>
                    </a:lnTo>
                    <a:cubicBezTo>
                      <a:pt x="274" y="590"/>
                      <a:pt x="252" y="579"/>
                      <a:pt x="229" y="557"/>
                    </a:cubicBezTo>
                    <a:lnTo>
                      <a:pt x="164" y="492"/>
                    </a:lnTo>
                    <a:lnTo>
                      <a:pt x="99" y="426"/>
                    </a:lnTo>
                    <a:lnTo>
                      <a:pt x="33" y="361"/>
                    </a:lnTo>
                    <a:lnTo>
                      <a:pt x="33" y="361"/>
                    </a:lnTo>
                    <a:cubicBezTo>
                      <a:pt x="11" y="339"/>
                      <a:pt x="0" y="317"/>
                      <a:pt x="0" y="294"/>
                    </a:cubicBezTo>
                    <a:lnTo>
                      <a:pt x="0" y="294"/>
                    </a:lnTo>
                    <a:cubicBezTo>
                      <a:pt x="0" y="273"/>
                      <a:pt x="11" y="251"/>
                      <a:pt x="33" y="229"/>
                    </a:cubicBezTo>
                    <a:lnTo>
                      <a:pt x="99" y="164"/>
                    </a:lnTo>
                    <a:lnTo>
                      <a:pt x="164" y="98"/>
                    </a:lnTo>
                    <a:lnTo>
                      <a:pt x="229" y="33"/>
                    </a:lnTo>
                    <a:lnTo>
                      <a:pt x="229" y="33"/>
                    </a:lnTo>
                    <a:cubicBezTo>
                      <a:pt x="252" y="11"/>
                      <a:pt x="274" y="0"/>
                      <a:pt x="296" y="0"/>
                    </a:cubicBezTo>
                    <a:lnTo>
                      <a:pt x="296" y="0"/>
                    </a:lnTo>
                    <a:cubicBezTo>
                      <a:pt x="318" y="0"/>
                      <a:pt x="339" y="11"/>
                      <a:pt x="361" y="33"/>
                    </a:cubicBezTo>
                    <a:lnTo>
                      <a:pt x="427" y="98"/>
                    </a:lnTo>
                    <a:lnTo>
                      <a:pt x="492" y="164"/>
                    </a:lnTo>
                    <a:close/>
                  </a:path>
                </a:pathLst>
              </a:custGeom>
              <a:solidFill>
                <a:schemeClr val="accent3"/>
              </a:solidFill>
              <a:ln>
                <a:noFill/>
              </a:ln>
              <a:effectLst/>
            </p:spPr>
            <p:txBody>
              <a:bodyPr wrap="none" anchor="ctr"/>
              <a:lstStyle/>
              <a:p>
                <a:endParaRPr lang="es-ES_tradnl" sz="2700"/>
              </a:p>
            </p:txBody>
          </p:sp>
          <p:sp>
            <p:nvSpPr>
              <p:cNvPr id="200" name="Freeform 38">
                <a:extLst>
                  <a:ext uri="{FF2B5EF4-FFF2-40B4-BE49-F238E27FC236}">
                    <a16:creationId xmlns:a16="http://schemas.microsoft.com/office/drawing/2014/main" id="{081F25A5-AFA0-774F-B972-D8029BD4AFC0}"/>
                  </a:ext>
                </a:extLst>
              </p:cNvPr>
              <p:cNvSpPr>
                <a:spLocks noChangeArrowheads="1"/>
              </p:cNvSpPr>
              <p:nvPr/>
            </p:nvSpPr>
            <p:spPr bwMode="auto">
              <a:xfrm>
                <a:off x="1054100" y="4003675"/>
                <a:ext cx="1700213" cy="412750"/>
              </a:xfrm>
              <a:custGeom>
                <a:avLst/>
                <a:gdLst>
                  <a:gd name="T0" fmla="*/ 4196 w 4721"/>
                  <a:gd name="T1" fmla="*/ 164 h 1148"/>
                  <a:gd name="T2" fmla="*/ 4196 w 4721"/>
                  <a:gd name="T3" fmla="*/ 230 h 1148"/>
                  <a:gd name="T4" fmla="*/ 2623 w 4721"/>
                  <a:gd name="T5" fmla="*/ 164 h 1148"/>
                  <a:gd name="T6" fmla="*/ 2623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2 w 4721"/>
                  <a:gd name="T23" fmla="*/ 918 h 1148"/>
                  <a:gd name="T24" fmla="*/ 3475 w 4721"/>
                  <a:gd name="T25" fmla="*/ 1114 h 1148"/>
                  <a:gd name="T26" fmla="*/ 3278 w 4721"/>
                  <a:gd name="T27" fmla="*/ 1049 h 1148"/>
                  <a:gd name="T28" fmla="*/ 2885 w 4721"/>
                  <a:gd name="T29" fmla="*/ 655 h 1148"/>
                  <a:gd name="T30" fmla="*/ 2623 w 4721"/>
                  <a:gd name="T31" fmla="*/ 426 h 1148"/>
                  <a:gd name="T32" fmla="*/ 1836 w 4721"/>
                  <a:gd name="T33" fmla="*/ 1147 h 1148"/>
                  <a:gd name="T34" fmla="*/ 1509 w 4721"/>
                  <a:gd name="T35" fmla="*/ 852 h 1148"/>
                  <a:gd name="T36" fmla="*/ 1115 w 4721"/>
                  <a:gd name="T37" fmla="*/ 459 h 1148"/>
                  <a:gd name="T38" fmla="*/ 983 w 4721"/>
                  <a:gd name="T39" fmla="*/ 459 h 1148"/>
                  <a:gd name="T40" fmla="*/ 722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5 w 4721"/>
                  <a:gd name="T53" fmla="*/ 787 h 1148"/>
                  <a:gd name="T54" fmla="*/ 787 w 4721"/>
                  <a:gd name="T55" fmla="*/ 524 h 1148"/>
                  <a:gd name="T56" fmla="*/ 951 w 4721"/>
                  <a:gd name="T57" fmla="*/ 328 h 1148"/>
                  <a:gd name="T58" fmla="*/ 886 w 4721"/>
                  <a:gd name="T59" fmla="*/ 197 h 1148"/>
                  <a:gd name="T60" fmla="*/ 968 w 4721"/>
                  <a:gd name="T61" fmla="*/ 49 h 1148"/>
                  <a:gd name="T62" fmla="*/ 1131 w 4721"/>
                  <a:gd name="T63" fmla="*/ 49 h 1148"/>
                  <a:gd name="T64" fmla="*/ 1214 w 4721"/>
                  <a:gd name="T65" fmla="*/ 197 h 1148"/>
                  <a:gd name="T66" fmla="*/ 1147 w 4721"/>
                  <a:gd name="T67" fmla="*/ 328 h 1148"/>
                  <a:gd name="T68" fmla="*/ 1771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3 w 4721"/>
                  <a:gd name="T79" fmla="*/ 0 h 1148"/>
                  <a:gd name="T80" fmla="*/ 2754 w 4721"/>
                  <a:gd name="T81" fmla="*/ 131 h 1148"/>
                  <a:gd name="T82" fmla="*/ 2754 w 4721"/>
                  <a:gd name="T83" fmla="*/ 262 h 1148"/>
                  <a:gd name="T84" fmla="*/ 2754 w 4721"/>
                  <a:gd name="T85" fmla="*/ 394 h 1148"/>
                  <a:gd name="T86" fmla="*/ 3016 w 4721"/>
                  <a:gd name="T87" fmla="*/ 655 h 1148"/>
                  <a:gd name="T88" fmla="*/ 3278 w 4721"/>
                  <a:gd name="T89" fmla="*/ 918 h 1148"/>
                  <a:gd name="T90" fmla="*/ 3409 w 4721"/>
                  <a:gd name="T91" fmla="*/ 1016 h 1148"/>
                  <a:gd name="T92" fmla="*/ 3672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8" y="164"/>
                      <a:pt x="4196" y="164"/>
                    </a:cubicBezTo>
                    <a:lnTo>
                      <a:pt x="4196" y="164"/>
                    </a:lnTo>
                    <a:cubicBezTo>
                      <a:pt x="4174" y="164"/>
                      <a:pt x="4164" y="175"/>
                      <a:pt x="4164" y="197"/>
                    </a:cubicBezTo>
                    <a:lnTo>
                      <a:pt x="4164" y="197"/>
                    </a:lnTo>
                    <a:cubicBezTo>
                      <a:pt x="4164" y="219"/>
                      <a:pt x="4174" y="230"/>
                      <a:pt x="4196" y="230"/>
                    </a:cubicBezTo>
                    <a:lnTo>
                      <a:pt x="4196" y="230"/>
                    </a:lnTo>
                    <a:cubicBezTo>
                      <a:pt x="4218" y="230"/>
                      <a:pt x="4229" y="219"/>
                      <a:pt x="4229" y="197"/>
                    </a:cubicBezTo>
                    <a:close/>
                    <a:moveTo>
                      <a:pt x="2656" y="197"/>
                    </a:moveTo>
                    <a:lnTo>
                      <a:pt x="2656" y="197"/>
                    </a:lnTo>
                    <a:cubicBezTo>
                      <a:pt x="2656" y="175"/>
                      <a:pt x="2645" y="164"/>
                      <a:pt x="2623" y="164"/>
                    </a:cubicBezTo>
                    <a:lnTo>
                      <a:pt x="2623" y="164"/>
                    </a:lnTo>
                    <a:cubicBezTo>
                      <a:pt x="2601" y="164"/>
                      <a:pt x="2590" y="175"/>
                      <a:pt x="2590" y="197"/>
                    </a:cubicBezTo>
                    <a:lnTo>
                      <a:pt x="2590" y="197"/>
                    </a:lnTo>
                    <a:cubicBezTo>
                      <a:pt x="2590" y="219"/>
                      <a:pt x="2601" y="230"/>
                      <a:pt x="2623" y="230"/>
                    </a:cubicBezTo>
                    <a:lnTo>
                      <a:pt x="2623" y="230"/>
                    </a:lnTo>
                    <a:cubicBezTo>
                      <a:pt x="2645" y="230"/>
                      <a:pt x="2656" y="219"/>
                      <a:pt x="2656" y="197"/>
                    </a:cubicBezTo>
                    <a:close/>
                    <a:moveTo>
                      <a:pt x="1082" y="197"/>
                    </a:moveTo>
                    <a:lnTo>
                      <a:pt x="1082" y="197"/>
                    </a:lnTo>
                    <a:cubicBezTo>
                      <a:pt x="1082" y="175"/>
                      <a:pt x="1072" y="164"/>
                      <a:pt x="1050" y="164"/>
                    </a:cubicBezTo>
                    <a:lnTo>
                      <a:pt x="1050" y="164"/>
                    </a:lnTo>
                    <a:cubicBezTo>
                      <a:pt x="1028" y="164"/>
                      <a:pt x="1017" y="175"/>
                      <a:pt x="1017" y="197"/>
                    </a:cubicBezTo>
                    <a:lnTo>
                      <a:pt x="1017" y="197"/>
                    </a:lnTo>
                    <a:cubicBezTo>
                      <a:pt x="1017" y="219"/>
                      <a:pt x="1028" y="230"/>
                      <a:pt x="1050" y="230"/>
                    </a:cubicBezTo>
                    <a:lnTo>
                      <a:pt x="1050" y="230"/>
                    </a:lnTo>
                    <a:cubicBezTo>
                      <a:pt x="1072" y="230"/>
                      <a:pt x="1082" y="219"/>
                      <a:pt x="1082" y="197"/>
                    </a:cubicBezTo>
                    <a:close/>
                    <a:moveTo>
                      <a:pt x="4524" y="590"/>
                    </a:moveTo>
                    <a:lnTo>
                      <a:pt x="4720" y="787"/>
                    </a:lnTo>
                    <a:lnTo>
                      <a:pt x="4720" y="918"/>
                    </a:lnTo>
                    <a:lnTo>
                      <a:pt x="4655" y="852"/>
                    </a:lnTo>
                    <a:lnTo>
                      <a:pt x="4589" y="787"/>
                    </a:lnTo>
                    <a:lnTo>
                      <a:pt x="4524" y="722"/>
                    </a:lnTo>
                    <a:lnTo>
                      <a:pt x="4458" y="655"/>
                    </a:lnTo>
                    <a:lnTo>
                      <a:pt x="4393" y="590"/>
                    </a:lnTo>
                    <a:lnTo>
                      <a:pt x="4327" y="524"/>
                    </a:lnTo>
                    <a:lnTo>
                      <a:pt x="4261" y="459"/>
                    </a:lnTo>
                    <a:lnTo>
                      <a:pt x="4261" y="459"/>
                    </a:lnTo>
                    <a:cubicBezTo>
                      <a:pt x="4240" y="437"/>
                      <a:pt x="4218" y="426"/>
                      <a:pt x="4196" y="426"/>
                    </a:cubicBezTo>
                    <a:lnTo>
                      <a:pt x="4196" y="426"/>
                    </a:lnTo>
                    <a:cubicBezTo>
                      <a:pt x="4174" y="426"/>
                      <a:pt x="4153" y="437"/>
                      <a:pt x="4131" y="459"/>
                    </a:cubicBezTo>
                    <a:lnTo>
                      <a:pt x="4065" y="524"/>
                    </a:lnTo>
                    <a:lnTo>
                      <a:pt x="4000" y="590"/>
                    </a:lnTo>
                    <a:lnTo>
                      <a:pt x="3933" y="655"/>
                    </a:lnTo>
                    <a:lnTo>
                      <a:pt x="3868" y="722"/>
                    </a:lnTo>
                    <a:lnTo>
                      <a:pt x="3803" y="787"/>
                    </a:lnTo>
                    <a:lnTo>
                      <a:pt x="3737" y="852"/>
                    </a:lnTo>
                    <a:lnTo>
                      <a:pt x="3672" y="918"/>
                    </a:lnTo>
                    <a:lnTo>
                      <a:pt x="3606" y="984"/>
                    </a:lnTo>
                    <a:lnTo>
                      <a:pt x="3541" y="1049"/>
                    </a:lnTo>
                    <a:lnTo>
                      <a:pt x="3475" y="1114"/>
                    </a:lnTo>
                    <a:lnTo>
                      <a:pt x="3475" y="1114"/>
                    </a:lnTo>
                    <a:cubicBezTo>
                      <a:pt x="3453" y="1136"/>
                      <a:pt x="3431" y="1147"/>
                      <a:pt x="3409" y="1147"/>
                    </a:cubicBezTo>
                    <a:lnTo>
                      <a:pt x="3409" y="1147"/>
                    </a:lnTo>
                    <a:cubicBezTo>
                      <a:pt x="3387" y="1147"/>
                      <a:pt x="3365" y="1136"/>
                      <a:pt x="3344" y="1114"/>
                    </a:cubicBezTo>
                    <a:lnTo>
                      <a:pt x="3278" y="1049"/>
                    </a:lnTo>
                    <a:lnTo>
                      <a:pt x="3213" y="984"/>
                    </a:lnTo>
                    <a:lnTo>
                      <a:pt x="3016" y="787"/>
                    </a:lnTo>
                    <a:lnTo>
                      <a:pt x="2950" y="722"/>
                    </a:lnTo>
                    <a:lnTo>
                      <a:pt x="2885" y="655"/>
                    </a:lnTo>
                    <a:lnTo>
                      <a:pt x="2688" y="459"/>
                    </a:lnTo>
                    <a:lnTo>
                      <a:pt x="2688" y="459"/>
                    </a:lnTo>
                    <a:cubicBezTo>
                      <a:pt x="2667" y="437"/>
                      <a:pt x="2645" y="426"/>
                      <a:pt x="2623" y="426"/>
                    </a:cubicBezTo>
                    <a:lnTo>
                      <a:pt x="2623" y="426"/>
                    </a:lnTo>
                    <a:cubicBezTo>
                      <a:pt x="2601" y="426"/>
                      <a:pt x="2579" y="437"/>
                      <a:pt x="2557" y="459"/>
                    </a:cubicBezTo>
                    <a:lnTo>
                      <a:pt x="1901" y="1114"/>
                    </a:lnTo>
                    <a:lnTo>
                      <a:pt x="1901" y="1114"/>
                    </a:lnTo>
                    <a:cubicBezTo>
                      <a:pt x="1880" y="1136"/>
                      <a:pt x="1858" y="1147"/>
                      <a:pt x="1836" y="1147"/>
                    </a:cubicBezTo>
                    <a:lnTo>
                      <a:pt x="1836" y="1147"/>
                    </a:lnTo>
                    <a:cubicBezTo>
                      <a:pt x="1814" y="1147"/>
                      <a:pt x="1792" y="1136"/>
                      <a:pt x="1771" y="1114"/>
                    </a:cubicBezTo>
                    <a:lnTo>
                      <a:pt x="1574" y="918"/>
                    </a:lnTo>
                    <a:lnTo>
                      <a:pt x="1509" y="852"/>
                    </a:lnTo>
                    <a:lnTo>
                      <a:pt x="1443" y="787"/>
                    </a:lnTo>
                    <a:lnTo>
                      <a:pt x="1246" y="590"/>
                    </a:lnTo>
                    <a:lnTo>
                      <a:pt x="1181" y="524"/>
                    </a:lnTo>
                    <a:lnTo>
                      <a:pt x="1115" y="459"/>
                    </a:lnTo>
                    <a:lnTo>
                      <a:pt x="1115" y="459"/>
                    </a:lnTo>
                    <a:cubicBezTo>
                      <a:pt x="1093" y="437"/>
                      <a:pt x="1072" y="426"/>
                      <a:pt x="1050" y="426"/>
                    </a:cubicBezTo>
                    <a:lnTo>
                      <a:pt x="1050" y="426"/>
                    </a:lnTo>
                    <a:cubicBezTo>
                      <a:pt x="1028" y="426"/>
                      <a:pt x="1006" y="437"/>
                      <a:pt x="983" y="459"/>
                    </a:cubicBezTo>
                    <a:lnTo>
                      <a:pt x="918" y="524"/>
                    </a:lnTo>
                    <a:lnTo>
                      <a:pt x="853" y="590"/>
                    </a:lnTo>
                    <a:lnTo>
                      <a:pt x="787" y="655"/>
                    </a:lnTo>
                    <a:lnTo>
                      <a:pt x="722" y="722"/>
                    </a:lnTo>
                    <a:lnTo>
                      <a:pt x="656" y="787"/>
                    </a:lnTo>
                    <a:lnTo>
                      <a:pt x="590" y="852"/>
                    </a:lnTo>
                    <a:lnTo>
                      <a:pt x="525" y="918"/>
                    </a:lnTo>
                    <a:lnTo>
                      <a:pt x="459" y="984"/>
                    </a:lnTo>
                    <a:lnTo>
                      <a:pt x="394" y="1049"/>
                    </a:lnTo>
                    <a:lnTo>
                      <a:pt x="328" y="1114"/>
                    </a:lnTo>
                    <a:lnTo>
                      <a:pt x="328" y="1114"/>
                    </a:lnTo>
                    <a:cubicBezTo>
                      <a:pt x="306" y="1136"/>
                      <a:pt x="285" y="1147"/>
                      <a:pt x="263" y="1147"/>
                    </a:cubicBezTo>
                    <a:lnTo>
                      <a:pt x="263" y="1147"/>
                    </a:lnTo>
                    <a:cubicBezTo>
                      <a:pt x="241" y="1147"/>
                      <a:pt x="219" y="1136"/>
                      <a:pt x="198" y="1114"/>
                    </a:cubicBezTo>
                    <a:lnTo>
                      <a:pt x="131" y="1049"/>
                    </a:lnTo>
                    <a:lnTo>
                      <a:pt x="66" y="984"/>
                    </a:lnTo>
                    <a:lnTo>
                      <a:pt x="0" y="918"/>
                    </a:lnTo>
                    <a:lnTo>
                      <a:pt x="0" y="787"/>
                    </a:lnTo>
                    <a:lnTo>
                      <a:pt x="66" y="852"/>
                    </a:lnTo>
                    <a:lnTo>
                      <a:pt x="131" y="918"/>
                    </a:lnTo>
                    <a:lnTo>
                      <a:pt x="198" y="984"/>
                    </a:lnTo>
                    <a:lnTo>
                      <a:pt x="198" y="984"/>
                    </a:lnTo>
                    <a:cubicBezTo>
                      <a:pt x="219" y="1005"/>
                      <a:pt x="241" y="1016"/>
                      <a:pt x="263" y="1016"/>
                    </a:cubicBezTo>
                    <a:lnTo>
                      <a:pt x="263" y="1016"/>
                    </a:lnTo>
                    <a:cubicBezTo>
                      <a:pt x="285" y="1016"/>
                      <a:pt x="306" y="1005"/>
                      <a:pt x="328" y="984"/>
                    </a:cubicBezTo>
                    <a:lnTo>
                      <a:pt x="394" y="918"/>
                    </a:lnTo>
                    <a:lnTo>
                      <a:pt x="459" y="852"/>
                    </a:lnTo>
                    <a:lnTo>
                      <a:pt x="525" y="787"/>
                    </a:lnTo>
                    <a:lnTo>
                      <a:pt x="590" y="722"/>
                    </a:lnTo>
                    <a:lnTo>
                      <a:pt x="656" y="655"/>
                    </a:lnTo>
                    <a:lnTo>
                      <a:pt x="722" y="590"/>
                    </a:lnTo>
                    <a:lnTo>
                      <a:pt x="787" y="524"/>
                    </a:lnTo>
                    <a:lnTo>
                      <a:pt x="853" y="459"/>
                    </a:lnTo>
                    <a:lnTo>
                      <a:pt x="918" y="394"/>
                    </a:lnTo>
                    <a:lnTo>
                      <a:pt x="918" y="394"/>
                    </a:lnTo>
                    <a:cubicBezTo>
                      <a:pt x="940" y="371"/>
                      <a:pt x="951" y="349"/>
                      <a:pt x="951" y="328"/>
                    </a:cubicBezTo>
                    <a:lnTo>
                      <a:pt x="951" y="328"/>
                    </a:lnTo>
                    <a:cubicBezTo>
                      <a:pt x="951" y="306"/>
                      <a:pt x="940" y="284"/>
                      <a:pt x="918" y="262"/>
                    </a:cubicBezTo>
                    <a:lnTo>
                      <a:pt x="918" y="262"/>
                    </a:lnTo>
                    <a:cubicBezTo>
                      <a:pt x="896" y="241"/>
                      <a:pt x="886" y="219"/>
                      <a:pt x="886" y="197"/>
                    </a:cubicBezTo>
                    <a:lnTo>
                      <a:pt x="886" y="197"/>
                    </a:lnTo>
                    <a:cubicBezTo>
                      <a:pt x="886" y="175"/>
                      <a:pt x="896" y="153"/>
                      <a:pt x="918" y="131"/>
                    </a:cubicBezTo>
                    <a:lnTo>
                      <a:pt x="918" y="131"/>
                    </a:lnTo>
                    <a:cubicBezTo>
                      <a:pt x="940" y="109"/>
                      <a:pt x="956" y="82"/>
                      <a:pt x="968" y="49"/>
                    </a:cubicBezTo>
                    <a:lnTo>
                      <a:pt x="968" y="49"/>
                    </a:lnTo>
                    <a:cubicBezTo>
                      <a:pt x="979" y="17"/>
                      <a:pt x="1006" y="0"/>
                      <a:pt x="1050" y="0"/>
                    </a:cubicBezTo>
                    <a:lnTo>
                      <a:pt x="1050" y="0"/>
                    </a:lnTo>
                    <a:cubicBezTo>
                      <a:pt x="1093" y="0"/>
                      <a:pt x="1120" y="17"/>
                      <a:pt x="1131" y="49"/>
                    </a:cubicBezTo>
                    <a:lnTo>
                      <a:pt x="1131" y="49"/>
                    </a:lnTo>
                    <a:cubicBezTo>
                      <a:pt x="1143" y="82"/>
                      <a:pt x="1158" y="109"/>
                      <a:pt x="1181" y="131"/>
                    </a:cubicBezTo>
                    <a:lnTo>
                      <a:pt x="1181" y="131"/>
                    </a:lnTo>
                    <a:cubicBezTo>
                      <a:pt x="1203" y="153"/>
                      <a:pt x="1214" y="175"/>
                      <a:pt x="1214" y="197"/>
                    </a:cubicBezTo>
                    <a:lnTo>
                      <a:pt x="1214" y="197"/>
                    </a:lnTo>
                    <a:cubicBezTo>
                      <a:pt x="1214" y="219"/>
                      <a:pt x="1203" y="241"/>
                      <a:pt x="1181" y="262"/>
                    </a:cubicBezTo>
                    <a:lnTo>
                      <a:pt x="1181" y="262"/>
                    </a:lnTo>
                    <a:cubicBezTo>
                      <a:pt x="1158" y="284"/>
                      <a:pt x="1147" y="306"/>
                      <a:pt x="1147" y="328"/>
                    </a:cubicBezTo>
                    <a:lnTo>
                      <a:pt x="1147" y="328"/>
                    </a:lnTo>
                    <a:cubicBezTo>
                      <a:pt x="1147" y="349"/>
                      <a:pt x="1158" y="371"/>
                      <a:pt x="1181" y="394"/>
                    </a:cubicBezTo>
                    <a:lnTo>
                      <a:pt x="1771" y="984"/>
                    </a:lnTo>
                    <a:lnTo>
                      <a:pt x="1771" y="984"/>
                    </a:lnTo>
                    <a:cubicBezTo>
                      <a:pt x="1792" y="1005"/>
                      <a:pt x="1814" y="1016"/>
                      <a:pt x="1836" y="1016"/>
                    </a:cubicBezTo>
                    <a:lnTo>
                      <a:pt x="1836" y="1016"/>
                    </a:lnTo>
                    <a:cubicBezTo>
                      <a:pt x="1858" y="1016"/>
                      <a:pt x="1880" y="1005"/>
                      <a:pt x="1901" y="984"/>
                    </a:cubicBezTo>
                    <a:lnTo>
                      <a:pt x="2098" y="787"/>
                    </a:lnTo>
                    <a:lnTo>
                      <a:pt x="2164" y="722"/>
                    </a:lnTo>
                    <a:lnTo>
                      <a:pt x="2230" y="655"/>
                    </a:lnTo>
                    <a:lnTo>
                      <a:pt x="2426" y="459"/>
                    </a:lnTo>
                    <a:lnTo>
                      <a:pt x="2492" y="394"/>
                    </a:lnTo>
                    <a:lnTo>
                      <a:pt x="2492" y="394"/>
                    </a:lnTo>
                    <a:cubicBezTo>
                      <a:pt x="2513" y="371"/>
                      <a:pt x="2524" y="349"/>
                      <a:pt x="2524" y="328"/>
                    </a:cubicBezTo>
                    <a:lnTo>
                      <a:pt x="2524" y="328"/>
                    </a:lnTo>
                    <a:cubicBezTo>
                      <a:pt x="2524" y="306"/>
                      <a:pt x="2513" y="284"/>
                      <a:pt x="2492" y="262"/>
                    </a:cubicBezTo>
                    <a:lnTo>
                      <a:pt x="2492" y="262"/>
                    </a:lnTo>
                    <a:cubicBezTo>
                      <a:pt x="2469" y="241"/>
                      <a:pt x="2459" y="219"/>
                      <a:pt x="2459" y="197"/>
                    </a:cubicBezTo>
                    <a:lnTo>
                      <a:pt x="2459" y="197"/>
                    </a:lnTo>
                    <a:cubicBezTo>
                      <a:pt x="2459" y="175"/>
                      <a:pt x="2469" y="153"/>
                      <a:pt x="2492" y="131"/>
                    </a:cubicBezTo>
                    <a:lnTo>
                      <a:pt x="2492" y="131"/>
                    </a:lnTo>
                    <a:cubicBezTo>
                      <a:pt x="2513" y="109"/>
                      <a:pt x="2530" y="82"/>
                      <a:pt x="2540" y="49"/>
                    </a:cubicBezTo>
                    <a:lnTo>
                      <a:pt x="2540" y="49"/>
                    </a:lnTo>
                    <a:cubicBezTo>
                      <a:pt x="2552" y="17"/>
                      <a:pt x="2579" y="0"/>
                      <a:pt x="2623" y="0"/>
                    </a:cubicBezTo>
                    <a:lnTo>
                      <a:pt x="2623" y="0"/>
                    </a:lnTo>
                    <a:cubicBezTo>
                      <a:pt x="2667" y="0"/>
                      <a:pt x="2694" y="17"/>
                      <a:pt x="2704" y="49"/>
                    </a:cubicBezTo>
                    <a:lnTo>
                      <a:pt x="2704" y="49"/>
                    </a:lnTo>
                    <a:cubicBezTo>
                      <a:pt x="2715" y="82"/>
                      <a:pt x="2732" y="109"/>
                      <a:pt x="2754" y="131"/>
                    </a:cubicBezTo>
                    <a:lnTo>
                      <a:pt x="2754" y="131"/>
                    </a:lnTo>
                    <a:cubicBezTo>
                      <a:pt x="2775" y="153"/>
                      <a:pt x="2786" y="175"/>
                      <a:pt x="2786" y="197"/>
                    </a:cubicBezTo>
                    <a:lnTo>
                      <a:pt x="2786" y="197"/>
                    </a:lnTo>
                    <a:cubicBezTo>
                      <a:pt x="2786" y="219"/>
                      <a:pt x="2775" y="241"/>
                      <a:pt x="2754" y="262"/>
                    </a:cubicBezTo>
                    <a:lnTo>
                      <a:pt x="2754" y="262"/>
                    </a:lnTo>
                    <a:cubicBezTo>
                      <a:pt x="2732" y="284"/>
                      <a:pt x="2721" y="306"/>
                      <a:pt x="2721" y="328"/>
                    </a:cubicBezTo>
                    <a:lnTo>
                      <a:pt x="2721" y="328"/>
                    </a:lnTo>
                    <a:cubicBezTo>
                      <a:pt x="2721" y="349"/>
                      <a:pt x="2732" y="371"/>
                      <a:pt x="2754" y="394"/>
                    </a:cubicBezTo>
                    <a:lnTo>
                      <a:pt x="2820" y="459"/>
                    </a:lnTo>
                    <a:lnTo>
                      <a:pt x="2885" y="524"/>
                    </a:lnTo>
                    <a:lnTo>
                      <a:pt x="2950" y="590"/>
                    </a:lnTo>
                    <a:lnTo>
                      <a:pt x="3016" y="655"/>
                    </a:lnTo>
                    <a:lnTo>
                      <a:pt x="3081" y="722"/>
                    </a:lnTo>
                    <a:lnTo>
                      <a:pt x="3148" y="787"/>
                    </a:lnTo>
                    <a:lnTo>
                      <a:pt x="3213" y="852"/>
                    </a:lnTo>
                    <a:lnTo>
                      <a:pt x="3278" y="918"/>
                    </a:lnTo>
                    <a:lnTo>
                      <a:pt x="3344" y="984"/>
                    </a:lnTo>
                    <a:lnTo>
                      <a:pt x="3344" y="984"/>
                    </a:lnTo>
                    <a:cubicBezTo>
                      <a:pt x="3365" y="1005"/>
                      <a:pt x="3387" y="1016"/>
                      <a:pt x="3409" y="1016"/>
                    </a:cubicBezTo>
                    <a:lnTo>
                      <a:pt x="3409" y="1016"/>
                    </a:lnTo>
                    <a:cubicBezTo>
                      <a:pt x="3431" y="1016"/>
                      <a:pt x="3453" y="1005"/>
                      <a:pt x="3475" y="984"/>
                    </a:cubicBezTo>
                    <a:lnTo>
                      <a:pt x="3541" y="918"/>
                    </a:lnTo>
                    <a:lnTo>
                      <a:pt x="3606" y="852"/>
                    </a:lnTo>
                    <a:lnTo>
                      <a:pt x="3672" y="787"/>
                    </a:lnTo>
                    <a:lnTo>
                      <a:pt x="3868" y="590"/>
                    </a:lnTo>
                    <a:lnTo>
                      <a:pt x="3933" y="524"/>
                    </a:lnTo>
                    <a:lnTo>
                      <a:pt x="4000" y="459"/>
                    </a:lnTo>
                    <a:lnTo>
                      <a:pt x="4065" y="394"/>
                    </a:lnTo>
                    <a:lnTo>
                      <a:pt x="4065" y="394"/>
                    </a:lnTo>
                    <a:cubicBezTo>
                      <a:pt x="4087" y="371"/>
                      <a:pt x="4097" y="349"/>
                      <a:pt x="4097" y="328"/>
                    </a:cubicBezTo>
                    <a:lnTo>
                      <a:pt x="4097" y="328"/>
                    </a:lnTo>
                    <a:cubicBezTo>
                      <a:pt x="4097" y="306"/>
                      <a:pt x="4087" y="284"/>
                      <a:pt x="4065" y="262"/>
                    </a:cubicBezTo>
                    <a:lnTo>
                      <a:pt x="4065" y="262"/>
                    </a:lnTo>
                    <a:cubicBezTo>
                      <a:pt x="4043" y="241"/>
                      <a:pt x="4032" y="219"/>
                      <a:pt x="4032" y="197"/>
                    </a:cubicBezTo>
                    <a:lnTo>
                      <a:pt x="4032" y="197"/>
                    </a:lnTo>
                    <a:cubicBezTo>
                      <a:pt x="4032" y="175"/>
                      <a:pt x="4043" y="153"/>
                      <a:pt x="4065" y="131"/>
                    </a:cubicBezTo>
                    <a:lnTo>
                      <a:pt x="4065" y="131"/>
                    </a:lnTo>
                    <a:cubicBezTo>
                      <a:pt x="4087" y="109"/>
                      <a:pt x="4103" y="82"/>
                      <a:pt x="4114" y="49"/>
                    </a:cubicBezTo>
                    <a:lnTo>
                      <a:pt x="4114" y="49"/>
                    </a:lnTo>
                    <a:cubicBezTo>
                      <a:pt x="4125" y="17"/>
                      <a:pt x="4153" y="0"/>
                      <a:pt x="4196" y="0"/>
                    </a:cubicBezTo>
                    <a:lnTo>
                      <a:pt x="4196" y="0"/>
                    </a:lnTo>
                    <a:cubicBezTo>
                      <a:pt x="4240" y="0"/>
                      <a:pt x="4267" y="17"/>
                      <a:pt x="4278" y="49"/>
                    </a:cubicBezTo>
                    <a:lnTo>
                      <a:pt x="4278" y="49"/>
                    </a:lnTo>
                    <a:cubicBezTo>
                      <a:pt x="4289" y="82"/>
                      <a:pt x="4306" y="109"/>
                      <a:pt x="4327" y="131"/>
                    </a:cubicBezTo>
                    <a:lnTo>
                      <a:pt x="4327" y="131"/>
                    </a:lnTo>
                    <a:cubicBezTo>
                      <a:pt x="4349" y="153"/>
                      <a:pt x="4360" y="175"/>
                      <a:pt x="4360" y="197"/>
                    </a:cubicBezTo>
                    <a:lnTo>
                      <a:pt x="4360" y="197"/>
                    </a:lnTo>
                    <a:cubicBezTo>
                      <a:pt x="4360" y="219"/>
                      <a:pt x="4349" y="241"/>
                      <a:pt x="4327" y="262"/>
                    </a:cubicBezTo>
                    <a:lnTo>
                      <a:pt x="4327" y="262"/>
                    </a:lnTo>
                    <a:cubicBezTo>
                      <a:pt x="4306" y="284"/>
                      <a:pt x="4295" y="306"/>
                      <a:pt x="4295" y="328"/>
                    </a:cubicBezTo>
                    <a:lnTo>
                      <a:pt x="4295" y="328"/>
                    </a:lnTo>
                    <a:cubicBezTo>
                      <a:pt x="4295" y="349"/>
                      <a:pt x="4306" y="371"/>
                      <a:pt x="4327" y="394"/>
                    </a:cubicBezTo>
                    <a:lnTo>
                      <a:pt x="4393" y="459"/>
                    </a:lnTo>
                    <a:lnTo>
                      <a:pt x="4458" y="524"/>
                    </a:lnTo>
                    <a:lnTo>
                      <a:pt x="4524" y="590"/>
                    </a:lnTo>
                    <a:close/>
                  </a:path>
                </a:pathLst>
              </a:custGeom>
              <a:solidFill>
                <a:schemeClr val="accent1"/>
              </a:solidFill>
              <a:ln>
                <a:noFill/>
              </a:ln>
              <a:effectLst/>
            </p:spPr>
            <p:txBody>
              <a:bodyPr wrap="none" anchor="ctr"/>
              <a:lstStyle/>
              <a:p>
                <a:endParaRPr lang="es-ES_tradnl" sz="2700"/>
              </a:p>
            </p:txBody>
          </p:sp>
        </p:grpSp>
        <p:grpSp>
          <p:nvGrpSpPr>
            <p:cNvPr id="170" name="Group 528">
              <a:extLst>
                <a:ext uri="{FF2B5EF4-FFF2-40B4-BE49-F238E27FC236}">
                  <a16:creationId xmlns:a16="http://schemas.microsoft.com/office/drawing/2014/main" id="{67ECA6AC-9C54-1243-896A-8C57649AC5BA}"/>
                </a:ext>
              </a:extLst>
            </p:cNvPr>
            <p:cNvGrpSpPr/>
            <p:nvPr/>
          </p:nvGrpSpPr>
          <p:grpSpPr>
            <a:xfrm>
              <a:off x="2754313" y="3525364"/>
              <a:ext cx="1700212" cy="709613"/>
              <a:chOff x="2754313" y="4003675"/>
              <a:chExt cx="1700212" cy="709613"/>
            </a:xfrm>
          </p:grpSpPr>
          <p:sp>
            <p:nvSpPr>
              <p:cNvPr id="187" name="Freeform 177">
                <a:extLst>
                  <a:ext uri="{FF2B5EF4-FFF2-40B4-BE49-F238E27FC236}">
                    <a16:creationId xmlns:a16="http://schemas.microsoft.com/office/drawing/2014/main" id="{FEF3998F-70FE-C646-82EC-329A7B246F25}"/>
                  </a:ext>
                </a:extLst>
              </p:cNvPr>
              <p:cNvSpPr>
                <a:spLocks noChangeArrowheads="1"/>
              </p:cNvSpPr>
              <p:nvPr/>
            </p:nvSpPr>
            <p:spPr bwMode="auto">
              <a:xfrm>
                <a:off x="2754313" y="4298950"/>
                <a:ext cx="1700212"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9 w 4721"/>
                  <a:gd name="T15" fmla="*/ 361 h 1149"/>
                  <a:gd name="T16" fmla="*/ 4196 w 4721"/>
                  <a:gd name="T17" fmla="*/ 132 h 1149"/>
                  <a:gd name="T18" fmla="*/ 3934 w 4721"/>
                  <a:gd name="T19" fmla="*/ 361 h 1149"/>
                  <a:gd name="T20" fmla="*/ 3541 w 4721"/>
                  <a:gd name="T21" fmla="*/ 755 h 1149"/>
                  <a:gd name="T22" fmla="*/ 3541 w 4721"/>
                  <a:gd name="T23" fmla="*/ 886 h 1149"/>
                  <a:gd name="T24" fmla="*/ 3541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4 w 4721"/>
                  <a:gd name="T37" fmla="*/ 230 h 1149"/>
                  <a:gd name="T38" fmla="*/ 2623 w 4721"/>
                  <a:gd name="T39" fmla="*/ 132 h 1149"/>
                  <a:gd name="T40" fmla="*/ 2229 w 4721"/>
                  <a:gd name="T41" fmla="*/ 492 h 1149"/>
                  <a:gd name="T42" fmla="*/ 1967 w 4721"/>
                  <a:gd name="T43" fmla="*/ 755 h 1149"/>
                  <a:gd name="T44" fmla="*/ 1967 w 4721"/>
                  <a:gd name="T45" fmla="*/ 886 h 1149"/>
                  <a:gd name="T46" fmla="*/ 1967 w 4721"/>
                  <a:gd name="T47" fmla="*/ 1016 h 1149"/>
                  <a:gd name="T48" fmla="*/ 1836 w 4721"/>
                  <a:gd name="T49" fmla="*/ 1148 h 1149"/>
                  <a:gd name="T50" fmla="*/ 1706 w 4721"/>
                  <a:gd name="T51" fmla="*/ 1016 h 1149"/>
                  <a:gd name="T52" fmla="*/ 1706 w 4721"/>
                  <a:gd name="T53" fmla="*/ 886 h 1149"/>
                  <a:gd name="T54" fmla="*/ 1115 w 4721"/>
                  <a:gd name="T55" fmla="*/ 165 h 1149"/>
                  <a:gd name="T56" fmla="*/ 984 w 4721"/>
                  <a:gd name="T57" fmla="*/ 165 h 1149"/>
                  <a:gd name="T58" fmla="*/ 722 w 4721"/>
                  <a:gd name="T59" fmla="*/ 427 h 1149"/>
                  <a:gd name="T60" fmla="*/ 459 w 4721"/>
                  <a:gd name="T61" fmla="*/ 688 h 1149"/>
                  <a:gd name="T62" fmla="*/ 362 w 4721"/>
                  <a:gd name="T63" fmla="*/ 820 h 1149"/>
                  <a:gd name="T64" fmla="*/ 427 w 4721"/>
                  <a:gd name="T65" fmla="*/ 951 h 1149"/>
                  <a:gd name="T66" fmla="*/ 345 w 4721"/>
                  <a:gd name="T67" fmla="*/ 1098 h 1149"/>
                  <a:gd name="T68" fmla="*/ 181 w 4721"/>
                  <a:gd name="T69" fmla="*/ 1098 h 1149"/>
                  <a:gd name="T70" fmla="*/ 99 w 4721"/>
                  <a:gd name="T71" fmla="*/ 951 h 1149"/>
                  <a:gd name="T72" fmla="*/ 164 w 4721"/>
                  <a:gd name="T73" fmla="*/ 820 h 1149"/>
                  <a:gd name="T74" fmla="*/ 0 w 4721"/>
                  <a:gd name="T75" fmla="*/ 492 h 1149"/>
                  <a:gd name="T76" fmla="*/ 263 w 4721"/>
                  <a:gd name="T77" fmla="*/ 722 h 1149"/>
                  <a:gd name="T78" fmla="*/ 591 w 4721"/>
                  <a:gd name="T79" fmla="*/ 427 h 1149"/>
                  <a:gd name="T80" fmla="*/ 984 w 4721"/>
                  <a:gd name="T81" fmla="*/ 33 h 1149"/>
                  <a:gd name="T82" fmla="*/ 1115 w 4721"/>
                  <a:gd name="T83" fmla="*/ 33 h 1149"/>
                  <a:gd name="T84" fmla="*/ 1574 w 4721"/>
                  <a:gd name="T85" fmla="*/ 492 h 1149"/>
                  <a:gd name="T86" fmla="*/ 1771 w 4721"/>
                  <a:gd name="T87" fmla="*/ 688 h 1149"/>
                  <a:gd name="T88" fmla="*/ 1967 w 4721"/>
                  <a:gd name="T89" fmla="*/ 623 h 1149"/>
                  <a:gd name="T90" fmla="*/ 2229 w 4721"/>
                  <a:gd name="T91" fmla="*/ 361 h 1149"/>
                  <a:gd name="T92" fmla="*/ 2492 w 4721"/>
                  <a:gd name="T93" fmla="*/ 99 h 1149"/>
                  <a:gd name="T94" fmla="*/ 2623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2" y="919"/>
                      <a:pt x="3409" y="919"/>
                    </a:cubicBezTo>
                    <a:lnTo>
                      <a:pt x="3409" y="919"/>
                    </a:lnTo>
                    <a:cubicBezTo>
                      <a:pt x="3388" y="919"/>
                      <a:pt x="3377" y="929"/>
                      <a:pt x="3377" y="951"/>
                    </a:cubicBezTo>
                    <a:lnTo>
                      <a:pt x="3377" y="951"/>
                    </a:lnTo>
                    <a:cubicBezTo>
                      <a:pt x="3377" y="973"/>
                      <a:pt x="3388" y="984"/>
                      <a:pt x="3409" y="984"/>
                    </a:cubicBezTo>
                    <a:lnTo>
                      <a:pt x="3409" y="984"/>
                    </a:lnTo>
                    <a:cubicBezTo>
                      <a:pt x="3432"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5" y="919"/>
                      <a:pt x="263" y="919"/>
                    </a:cubicBezTo>
                    <a:lnTo>
                      <a:pt x="263" y="919"/>
                    </a:lnTo>
                    <a:cubicBezTo>
                      <a:pt x="241" y="919"/>
                      <a:pt x="230" y="929"/>
                      <a:pt x="230" y="951"/>
                    </a:cubicBezTo>
                    <a:lnTo>
                      <a:pt x="230" y="951"/>
                    </a:lnTo>
                    <a:cubicBezTo>
                      <a:pt x="230" y="973"/>
                      <a:pt x="241" y="984"/>
                      <a:pt x="263" y="984"/>
                    </a:cubicBezTo>
                    <a:lnTo>
                      <a:pt x="263" y="984"/>
                    </a:lnTo>
                    <a:cubicBezTo>
                      <a:pt x="285" y="984"/>
                      <a:pt x="295" y="973"/>
                      <a:pt x="295" y="951"/>
                    </a:cubicBezTo>
                    <a:close/>
                    <a:moveTo>
                      <a:pt x="4261" y="33"/>
                    </a:moveTo>
                    <a:lnTo>
                      <a:pt x="4720" y="492"/>
                    </a:lnTo>
                    <a:lnTo>
                      <a:pt x="4720" y="623"/>
                    </a:lnTo>
                    <a:lnTo>
                      <a:pt x="4524" y="427"/>
                    </a:lnTo>
                    <a:lnTo>
                      <a:pt x="4459" y="361"/>
                    </a:lnTo>
                    <a:lnTo>
                      <a:pt x="4393" y="295"/>
                    </a:lnTo>
                    <a:lnTo>
                      <a:pt x="4261" y="165"/>
                    </a:lnTo>
                    <a:lnTo>
                      <a:pt x="4261" y="165"/>
                    </a:lnTo>
                    <a:cubicBezTo>
                      <a:pt x="4240" y="142"/>
                      <a:pt x="4218" y="132"/>
                      <a:pt x="4196" y="132"/>
                    </a:cubicBezTo>
                    <a:lnTo>
                      <a:pt x="4196" y="132"/>
                    </a:lnTo>
                    <a:cubicBezTo>
                      <a:pt x="4175" y="132"/>
                      <a:pt x="4153" y="142"/>
                      <a:pt x="4131" y="165"/>
                    </a:cubicBezTo>
                    <a:lnTo>
                      <a:pt x="4000" y="295"/>
                    </a:lnTo>
                    <a:lnTo>
                      <a:pt x="3934" y="361"/>
                    </a:lnTo>
                    <a:lnTo>
                      <a:pt x="3868" y="427"/>
                    </a:lnTo>
                    <a:lnTo>
                      <a:pt x="3672" y="623"/>
                    </a:lnTo>
                    <a:lnTo>
                      <a:pt x="3606" y="688"/>
                    </a:lnTo>
                    <a:lnTo>
                      <a:pt x="3541" y="755"/>
                    </a:lnTo>
                    <a:lnTo>
                      <a:pt x="3541" y="755"/>
                    </a:lnTo>
                    <a:cubicBezTo>
                      <a:pt x="3519" y="777"/>
                      <a:pt x="3508" y="798"/>
                      <a:pt x="3508" y="820"/>
                    </a:cubicBezTo>
                    <a:lnTo>
                      <a:pt x="3508" y="820"/>
                    </a:lnTo>
                    <a:cubicBezTo>
                      <a:pt x="3508" y="842"/>
                      <a:pt x="3519" y="863"/>
                      <a:pt x="3541" y="886"/>
                    </a:cubicBezTo>
                    <a:lnTo>
                      <a:pt x="3541" y="886"/>
                    </a:lnTo>
                    <a:cubicBezTo>
                      <a:pt x="3563" y="908"/>
                      <a:pt x="3573" y="929"/>
                      <a:pt x="3573" y="951"/>
                    </a:cubicBezTo>
                    <a:lnTo>
                      <a:pt x="3573" y="951"/>
                    </a:lnTo>
                    <a:cubicBezTo>
                      <a:pt x="3573" y="973"/>
                      <a:pt x="3563" y="995"/>
                      <a:pt x="3541" y="1016"/>
                    </a:cubicBezTo>
                    <a:lnTo>
                      <a:pt x="3541" y="1016"/>
                    </a:lnTo>
                    <a:cubicBezTo>
                      <a:pt x="3519" y="1039"/>
                      <a:pt x="3503" y="1065"/>
                      <a:pt x="3491" y="1098"/>
                    </a:cubicBezTo>
                    <a:lnTo>
                      <a:pt x="3491" y="1098"/>
                    </a:lnTo>
                    <a:cubicBezTo>
                      <a:pt x="3480" y="1132"/>
                      <a:pt x="3453" y="1148"/>
                      <a:pt x="3409" y="1148"/>
                    </a:cubicBezTo>
                    <a:lnTo>
                      <a:pt x="3409" y="1148"/>
                    </a:lnTo>
                    <a:cubicBezTo>
                      <a:pt x="3366" y="1148"/>
                      <a:pt x="3339" y="1132"/>
                      <a:pt x="3328" y="1098"/>
                    </a:cubicBezTo>
                    <a:lnTo>
                      <a:pt x="3328" y="1098"/>
                    </a:lnTo>
                    <a:cubicBezTo>
                      <a:pt x="3317" y="1065"/>
                      <a:pt x="3301" y="1039"/>
                      <a:pt x="3278" y="1016"/>
                    </a:cubicBezTo>
                    <a:lnTo>
                      <a:pt x="3278" y="1016"/>
                    </a:lnTo>
                    <a:cubicBezTo>
                      <a:pt x="3257" y="995"/>
                      <a:pt x="3246" y="973"/>
                      <a:pt x="3246" y="951"/>
                    </a:cubicBezTo>
                    <a:lnTo>
                      <a:pt x="3246" y="951"/>
                    </a:lnTo>
                    <a:cubicBezTo>
                      <a:pt x="3246" y="929"/>
                      <a:pt x="3257" y="908"/>
                      <a:pt x="3278" y="886"/>
                    </a:cubicBezTo>
                    <a:lnTo>
                      <a:pt x="3278" y="886"/>
                    </a:lnTo>
                    <a:cubicBezTo>
                      <a:pt x="3301" y="863"/>
                      <a:pt x="3312" y="842"/>
                      <a:pt x="3312" y="820"/>
                    </a:cubicBezTo>
                    <a:lnTo>
                      <a:pt x="3312" y="820"/>
                    </a:lnTo>
                    <a:cubicBezTo>
                      <a:pt x="3312" y="798"/>
                      <a:pt x="3301" y="777"/>
                      <a:pt x="3278" y="755"/>
                    </a:cubicBezTo>
                    <a:lnTo>
                      <a:pt x="3213" y="688"/>
                    </a:lnTo>
                    <a:lnTo>
                      <a:pt x="3148" y="623"/>
                    </a:lnTo>
                    <a:lnTo>
                      <a:pt x="3082" y="558"/>
                    </a:lnTo>
                    <a:lnTo>
                      <a:pt x="3016" y="492"/>
                    </a:lnTo>
                    <a:lnTo>
                      <a:pt x="2951" y="427"/>
                    </a:lnTo>
                    <a:lnTo>
                      <a:pt x="2885" y="361"/>
                    </a:lnTo>
                    <a:lnTo>
                      <a:pt x="2820" y="295"/>
                    </a:lnTo>
                    <a:lnTo>
                      <a:pt x="2754" y="230"/>
                    </a:lnTo>
                    <a:lnTo>
                      <a:pt x="2689" y="165"/>
                    </a:lnTo>
                    <a:lnTo>
                      <a:pt x="2689" y="165"/>
                    </a:lnTo>
                    <a:cubicBezTo>
                      <a:pt x="2667" y="142"/>
                      <a:pt x="2645" y="132"/>
                      <a:pt x="2623" y="132"/>
                    </a:cubicBezTo>
                    <a:lnTo>
                      <a:pt x="2623" y="132"/>
                    </a:lnTo>
                    <a:cubicBezTo>
                      <a:pt x="2601" y="132"/>
                      <a:pt x="2579" y="142"/>
                      <a:pt x="2558" y="165"/>
                    </a:cubicBezTo>
                    <a:lnTo>
                      <a:pt x="2492" y="230"/>
                    </a:lnTo>
                    <a:lnTo>
                      <a:pt x="2426" y="295"/>
                    </a:lnTo>
                    <a:lnTo>
                      <a:pt x="2229" y="492"/>
                    </a:lnTo>
                    <a:lnTo>
                      <a:pt x="2164" y="558"/>
                    </a:lnTo>
                    <a:lnTo>
                      <a:pt x="2098" y="623"/>
                    </a:lnTo>
                    <a:lnTo>
                      <a:pt x="1967" y="755"/>
                    </a:lnTo>
                    <a:lnTo>
                      <a:pt x="1967" y="755"/>
                    </a:lnTo>
                    <a:cubicBezTo>
                      <a:pt x="1946" y="777"/>
                      <a:pt x="1934" y="798"/>
                      <a:pt x="1934" y="820"/>
                    </a:cubicBezTo>
                    <a:lnTo>
                      <a:pt x="1934" y="820"/>
                    </a:lnTo>
                    <a:cubicBezTo>
                      <a:pt x="1934" y="842"/>
                      <a:pt x="1946" y="863"/>
                      <a:pt x="1967" y="886"/>
                    </a:cubicBezTo>
                    <a:lnTo>
                      <a:pt x="1967" y="886"/>
                    </a:lnTo>
                    <a:cubicBezTo>
                      <a:pt x="1990" y="908"/>
                      <a:pt x="2000" y="929"/>
                      <a:pt x="2000" y="951"/>
                    </a:cubicBezTo>
                    <a:lnTo>
                      <a:pt x="2000" y="951"/>
                    </a:lnTo>
                    <a:cubicBezTo>
                      <a:pt x="2000" y="973"/>
                      <a:pt x="1990" y="995"/>
                      <a:pt x="1967" y="1016"/>
                    </a:cubicBezTo>
                    <a:lnTo>
                      <a:pt x="1967" y="1016"/>
                    </a:lnTo>
                    <a:cubicBezTo>
                      <a:pt x="1946" y="1039"/>
                      <a:pt x="1929" y="1065"/>
                      <a:pt x="1919" y="1098"/>
                    </a:cubicBezTo>
                    <a:lnTo>
                      <a:pt x="1919" y="1098"/>
                    </a:lnTo>
                    <a:cubicBezTo>
                      <a:pt x="1908" y="1132"/>
                      <a:pt x="1880" y="1148"/>
                      <a:pt x="1836" y="1148"/>
                    </a:cubicBezTo>
                    <a:lnTo>
                      <a:pt x="1836" y="1148"/>
                    </a:lnTo>
                    <a:cubicBezTo>
                      <a:pt x="1792" y="1148"/>
                      <a:pt x="1765" y="1132"/>
                      <a:pt x="1755" y="1098"/>
                    </a:cubicBezTo>
                    <a:lnTo>
                      <a:pt x="1755" y="1098"/>
                    </a:lnTo>
                    <a:cubicBezTo>
                      <a:pt x="1744" y="1065"/>
                      <a:pt x="1727" y="1039"/>
                      <a:pt x="1706" y="1016"/>
                    </a:cubicBezTo>
                    <a:lnTo>
                      <a:pt x="1706" y="1016"/>
                    </a:lnTo>
                    <a:cubicBezTo>
                      <a:pt x="1684" y="995"/>
                      <a:pt x="1672" y="973"/>
                      <a:pt x="1672" y="951"/>
                    </a:cubicBezTo>
                    <a:lnTo>
                      <a:pt x="1672" y="951"/>
                    </a:lnTo>
                    <a:cubicBezTo>
                      <a:pt x="1672" y="929"/>
                      <a:pt x="1684" y="908"/>
                      <a:pt x="1706" y="886"/>
                    </a:cubicBezTo>
                    <a:lnTo>
                      <a:pt x="1706" y="886"/>
                    </a:lnTo>
                    <a:cubicBezTo>
                      <a:pt x="1727" y="863"/>
                      <a:pt x="1738" y="842"/>
                      <a:pt x="1738" y="820"/>
                    </a:cubicBezTo>
                    <a:lnTo>
                      <a:pt x="1738" y="820"/>
                    </a:lnTo>
                    <a:cubicBezTo>
                      <a:pt x="1738" y="798"/>
                      <a:pt x="1727" y="777"/>
                      <a:pt x="1706" y="755"/>
                    </a:cubicBezTo>
                    <a:lnTo>
                      <a:pt x="1115" y="165"/>
                    </a:lnTo>
                    <a:lnTo>
                      <a:pt x="1115" y="165"/>
                    </a:lnTo>
                    <a:cubicBezTo>
                      <a:pt x="1093" y="142"/>
                      <a:pt x="1072" y="132"/>
                      <a:pt x="1050" y="132"/>
                    </a:cubicBezTo>
                    <a:lnTo>
                      <a:pt x="1050" y="132"/>
                    </a:lnTo>
                    <a:cubicBezTo>
                      <a:pt x="1028" y="132"/>
                      <a:pt x="1006" y="142"/>
                      <a:pt x="984" y="165"/>
                    </a:cubicBezTo>
                    <a:lnTo>
                      <a:pt x="919" y="230"/>
                    </a:lnTo>
                    <a:lnTo>
                      <a:pt x="853" y="295"/>
                    </a:lnTo>
                    <a:lnTo>
                      <a:pt x="788" y="361"/>
                    </a:lnTo>
                    <a:lnTo>
                      <a:pt x="722" y="427"/>
                    </a:lnTo>
                    <a:lnTo>
                      <a:pt x="656" y="492"/>
                    </a:lnTo>
                    <a:lnTo>
                      <a:pt x="591" y="558"/>
                    </a:lnTo>
                    <a:lnTo>
                      <a:pt x="526" y="623"/>
                    </a:lnTo>
                    <a:lnTo>
                      <a:pt x="459" y="688"/>
                    </a:lnTo>
                    <a:lnTo>
                      <a:pt x="394" y="755"/>
                    </a:lnTo>
                    <a:lnTo>
                      <a:pt x="394" y="755"/>
                    </a:lnTo>
                    <a:cubicBezTo>
                      <a:pt x="372" y="777"/>
                      <a:pt x="362" y="798"/>
                      <a:pt x="362" y="820"/>
                    </a:cubicBezTo>
                    <a:lnTo>
                      <a:pt x="362" y="820"/>
                    </a:lnTo>
                    <a:cubicBezTo>
                      <a:pt x="362" y="842"/>
                      <a:pt x="372" y="863"/>
                      <a:pt x="394" y="886"/>
                    </a:cubicBezTo>
                    <a:lnTo>
                      <a:pt x="394" y="886"/>
                    </a:lnTo>
                    <a:cubicBezTo>
                      <a:pt x="416" y="908"/>
                      <a:pt x="427" y="929"/>
                      <a:pt x="427" y="951"/>
                    </a:cubicBezTo>
                    <a:lnTo>
                      <a:pt x="427" y="951"/>
                    </a:lnTo>
                    <a:cubicBezTo>
                      <a:pt x="427" y="973"/>
                      <a:pt x="416" y="995"/>
                      <a:pt x="394" y="1016"/>
                    </a:cubicBezTo>
                    <a:lnTo>
                      <a:pt x="394" y="1016"/>
                    </a:lnTo>
                    <a:cubicBezTo>
                      <a:pt x="372" y="1039"/>
                      <a:pt x="356" y="1065"/>
                      <a:pt x="345" y="1098"/>
                    </a:cubicBezTo>
                    <a:lnTo>
                      <a:pt x="345" y="1098"/>
                    </a:lnTo>
                    <a:cubicBezTo>
                      <a:pt x="334" y="1132"/>
                      <a:pt x="306" y="1148"/>
                      <a:pt x="263" y="1148"/>
                    </a:cubicBezTo>
                    <a:lnTo>
                      <a:pt x="263" y="1148"/>
                    </a:lnTo>
                    <a:cubicBezTo>
                      <a:pt x="220" y="1148"/>
                      <a:pt x="192" y="1132"/>
                      <a:pt x="181" y="1098"/>
                    </a:cubicBezTo>
                    <a:lnTo>
                      <a:pt x="181" y="1098"/>
                    </a:lnTo>
                    <a:cubicBezTo>
                      <a:pt x="170" y="1065"/>
                      <a:pt x="153" y="1039"/>
                      <a:pt x="131" y="1016"/>
                    </a:cubicBezTo>
                    <a:lnTo>
                      <a:pt x="131" y="1016"/>
                    </a:lnTo>
                    <a:cubicBezTo>
                      <a:pt x="110" y="995"/>
                      <a:pt x="99" y="973"/>
                      <a:pt x="99" y="951"/>
                    </a:cubicBezTo>
                    <a:lnTo>
                      <a:pt x="99" y="951"/>
                    </a:lnTo>
                    <a:cubicBezTo>
                      <a:pt x="99" y="929"/>
                      <a:pt x="110" y="908"/>
                      <a:pt x="131" y="886"/>
                    </a:cubicBezTo>
                    <a:lnTo>
                      <a:pt x="131" y="886"/>
                    </a:lnTo>
                    <a:cubicBezTo>
                      <a:pt x="153" y="863"/>
                      <a:pt x="164" y="842"/>
                      <a:pt x="164" y="820"/>
                    </a:cubicBezTo>
                    <a:lnTo>
                      <a:pt x="164" y="820"/>
                    </a:lnTo>
                    <a:cubicBezTo>
                      <a:pt x="164" y="798"/>
                      <a:pt x="153" y="777"/>
                      <a:pt x="131" y="755"/>
                    </a:cubicBezTo>
                    <a:lnTo>
                      <a:pt x="66" y="688"/>
                    </a:lnTo>
                    <a:lnTo>
                      <a:pt x="0" y="623"/>
                    </a:lnTo>
                    <a:lnTo>
                      <a:pt x="0" y="492"/>
                    </a:lnTo>
                    <a:lnTo>
                      <a:pt x="131" y="623"/>
                    </a:lnTo>
                    <a:lnTo>
                      <a:pt x="198" y="688"/>
                    </a:lnTo>
                    <a:lnTo>
                      <a:pt x="198" y="688"/>
                    </a:lnTo>
                    <a:cubicBezTo>
                      <a:pt x="220" y="711"/>
                      <a:pt x="241" y="722"/>
                      <a:pt x="263" y="722"/>
                    </a:cubicBezTo>
                    <a:lnTo>
                      <a:pt x="263" y="722"/>
                    </a:lnTo>
                    <a:cubicBezTo>
                      <a:pt x="285" y="722"/>
                      <a:pt x="306" y="711"/>
                      <a:pt x="328" y="688"/>
                    </a:cubicBezTo>
                    <a:lnTo>
                      <a:pt x="394" y="623"/>
                    </a:lnTo>
                    <a:lnTo>
                      <a:pt x="591" y="427"/>
                    </a:lnTo>
                    <a:lnTo>
                      <a:pt x="656" y="361"/>
                    </a:lnTo>
                    <a:lnTo>
                      <a:pt x="722" y="295"/>
                    </a:lnTo>
                    <a:lnTo>
                      <a:pt x="919" y="99"/>
                    </a:lnTo>
                    <a:lnTo>
                      <a:pt x="984" y="33"/>
                    </a:lnTo>
                    <a:lnTo>
                      <a:pt x="984" y="33"/>
                    </a:lnTo>
                    <a:cubicBezTo>
                      <a:pt x="1006" y="11"/>
                      <a:pt x="1028" y="0"/>
                      <a:pt x="1050" y="0"/>
                    </a:cubicBezTo>
                    <a:lnTo>
                      <a:pt x="1050" y="0"/>
                    </a:lnTo>
                    <a:cubicBezTo>
                      <a:pt x="1072" y="0"/>
                      <a:pt x="1093" y="11"/>
                      <a:pt x="1115" y="33"/>
                    </a:cubicBezTo>
                    <a:lnTo>
                      <a:pt x="1246" y="165"/>
                    </a:lnTo>
                    <a:lnTo>
                      <a:pt x="1311" y="230"/>
                    </a:lnTo>
                    <a:lnTo>
                      <a:pt x="1378" y="295"/>
                    </a:lnTo>
                    <a:lnTo>
                      <a:pt x="1574" y="492"/>
                    </a:lnTo>
                    <a:lnTo>
                      <a:pt x="1639" y="558"/>
                    </a:lnTo>
                    <a:lnTo>
                      <a:pt x="1706" y="623"/>
                    </a:lnTo>
                    <a:lnTo>
                      <a:pt x="1771" y="688"/>
                    </a:lnTo>
                    <a:lnTo>
                      <a:pt x="1771" y="688"/>
                    </a:lnTo>
                    <a:cubicBezTo>
                      <a:pt x="1792" y="711"/>
                      <a:pt x="1814" y="722"/>
                      <a:pt x="1836" y="722"/>
                    </a:cubicBezTo>
                    <a:lnTo>
                      <a:pt x="1836" y="722"/>
                    </a:lnTo>
                    <a:cubicBezTo>
                      <a:pt x="1858" y="722"/>
                      <a:pt x="1880" y="711"/>
                      <a:pt x="1902" y="688"/>
                    </a:cubicBezTo>
                    <a:lnTo>
                      <a:pt x="1967" y="623"/>
                    </a:lnTo>
                    <a:lnTo>
                      <a:pt x="2033" y="558"/>
                    </a:lnTo>
                    <a:lnTo>
                      <a:pt x="2098" y="492"/>
                    </a:lnTo>
                    <a:lnTo>
                      <a:pt x="2164" y="427"/>
                    </a:lnTo>
                    <a:lnTo>
                      <a:pt x="2229" y="361"/>
                    </a:lnTo>
                    <a:lnTo>
                      <a:pt x="2295" y="295"/>
                    </a:lnTo>
                    <a:lnTo>
                      <a:pt x="2361" y="230"/>
                    </a:lnTo>
                    <a:lnTo>
                      <a:pt x="2426" y="165"/>
                    </a:lnTo>
                    <a:lnTo>
                      <a:pt x="2492" y="99"/>
                    </a:lnTo>
                    <a:lnTo>
                      <a:pt x="2558" y="33"/>
                    </a:lnTo>
                    <a:lnTo>
                      <a:pt x="2558" y="33"/>
                    </a:lnTo>
                    <a:cubicBezTo>
                      <a:pt x="2579" y="11"/>
                      <a:pt x="2601" y="0"/>
                      <a:pt x="2623" y="0"/>
                    </a:cubicBezTo>
                    <a:lnTo>
                      <a:pt x="2623" y="0"/>
                    </a:lnTo>
                    <a:cubicBezTo>
                      <a:pt x="2645" y="0"/>
                      <a:pt x="2667" y="11"/>
                      <a:pt x="2689" y="33"/>
                    </a:cubicBezTo>
                    <a:lnTo>
                      <a:pt x="2754" y="99"/>
                    </a:lnTo>
                    <a:lnTo>
                      <a:pt x="2820" y="165"/>
                    </a:lnTo>
                    <a:lnTo>
                      <a:pt x="2885" y="230"/>
                    </a:lnTo>
                    <a:lnTo>
                      <a:pt x="2951" y="295"/>
                    </a:lnTo>
                    <a:lnTo>
                      <a:pt x="3016" y="361"/>
                    </a:lnTo>
                    <a:lnTo>
                      <a:pt x="3082" y="427"/>
                    </a:lnTo>
                    <a:lnTo>
                      <a:pt x="3148" y="492"/>
                    </a:lnTo>
                    <a:lnTo>
                      <a:pt x="3213" y="558"/>
                    </a:lnTo>
                    <a:lnTo>
                      <a:pt x="3278" y="623"/>
                    </a:lnTo>
                    <a:lnTo>
                      <a:pt x="3344" y="688"/>
                    </a:lnTo>
                    <a:lnTo>
                      <a:pt x="3344" y="688"/>
                    </a:lnTo>
                    <a:cubicBezTo>
                      <a:pt x="3366" y="711"/>
                      <a:pt x="3388" y="722"/>
                      <a:pt x="3409" y="722"/>
                    </a:cubicBezTo>
                    <a:lnTo>
                      <a:pt x="3409" y="722"/>
                    </a:lnTo>
                    <a:cubicBezTo>
                      <a:pt x="3432" y="722"/>
                      <a:pt x="3453" y="711"/>
                      <a:pt x="3476" y="688"/>
                    </a:cubicBezTo>
                    <a:lnTo>
                      <a:pt x="4131" y="33"/>
                    </a:lnTo>
                    <a:lnTo>
                      <a:pt x="4131" y="33"/>
                    </a:lnTo>
                    <a:cubicBezTo>
                      <a:pt x="4153" y="11"/>
                      <a:pt x="4175" y="0"/>
                      <a:pt x="4196" y="0"/>
                    </a:cubicBezTo>
                    <a:lnTo>
                      <a:pt x="4196" y="0"/>
                    </a:lnTo>
                    <a:cubicBezTo>
                      <a:pt x="4218" y="0"/>
                      <a:pt x="4240"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88" name="Freeform 178">
                <a:extLst>
                  <a:ext uri="{FF2B5EF4-FFF2-40B4-BE49-F238E27FC236}">
                    <a16:creationId xmlns:a16="http://schemas.microsoft.com/office/drawing/2014/main" id="{6CC3550E-BA29-E444-BD00-7F7D34E09AFA}"/>
                  </a:ext>
                </a:extLst>
              </p:cNvPr>
              <p:cNvSpPr>
                <a:spLocks noChangeArrowheads="1"/>
              </p:cNvSpPr>
              <p:nvPr/>
            </p:nvSpPr>
            <p:spPr bwMode="auto">
              <a:xfrm>
                <a:off x="2754313" y="4171950"/>
                <a:ext cx="1700212" cy="304800"/>
              </a:xfrm>
              <a:custGeom>
                <a:avLst/>
                <a:gdLst>
                  <a:gd name="T0" fmla="*/ 355 w 4721"/>
                  <a:gd name="T1" fmla="*/ 795 h 847"/>
                  <a:gd name="T2" fmla="*/ 66 w 4721"/>
                  <a:gd name="T3" fmla="*/ 688 h 847"/>
                  <a:gd name="T4" fmla="*/ 0 w 4721"/>
                  <a:gd name="T5" fmla="*/ 491 h 847"/>
                  <a:gd name="T6" fmla="*/ 198 w 4721"/>
                  <a:gd name="T7" fmla="*/ 688 h 847"/>
                  <a:gd name="T8" fmla="*/ 263 w 4721"/>
                  <a:gd name="T9" fmla="*/ 722 h 847"/>
                  <a:gd name="T10" fmla="*/ 328 w 4721"/>
                  <a:gd name="T11" fmla="*/ 688 h 847"/>
                  <a:gd name="T12" fmla="*/ 591 w 4721"/>
                  <a:gd name="T13" fmla="*/ 426 h 847"/>
                  <a:gd name="T14" fmla="*/ 722 w 4721"/>
                  <a:gd name="T15" fmla="*/ 295 h 847"/>
                  <a:gd name="T16" fmla="*/ 984 w 4721"/>
                  <a:gd name="T17" fmla="*/ 33 h 847"/>
                  <a:gd name="T18" fmla="*/ 1050 w 4721"/>
                  <a:gd name="T19" fmla="*/ 0 h 847"/>
                  <a:gd name="T20" fmla="*/ 1115 w 4721"/>
                  <a:gd name="T21" fmla="*/ 33 h 847"/>
                  <a:gd name="T22" fmla="*/ 1311 w 4721"/>
                  <a:gd name="T23" fmla="*/ 230 h 847"/>
                  <a:gd name="T24" fmla="*/ 1574 w 4721"/>
                  <a:gd name="T25" fmla="*/ 491 h 847"/>
                  <a:gd name="T26" fmla="*/ 1706 w 4721"/>
                  <a:gd name="T27" fmla="*/ 623 h 847"/>
                  <a:gd name="T28" fmla="*/ 1771 w 4721"/>
                  <a:gd name="T29" fmla="*/ 688 h 847"/>
                  <a:gd name="T30" fmla="*/ 1836 w 4721"/>
                  <a:gd name="T31" fmla="*/ 722 h 847"/>
                  <a:gd name="T32" fmla="*/ 1967 w 4721"/>
                  <a:gd name="T33" fmla="*/ 623 h 847"/>
                  <a:gd name="T34" fmla="*/ 2098 w 4721"/>
                  <a:gd name="T35" fmla="*/ 491 h 847"/>
                  <a:gd name="T36" fmla="*/ 2230 w 4721"/>
                  <a:gd name="T37" fmla="*/ 360 h 847"/>
                  <a:gd name="T38" fmla="*/ 2361 w 4721"/>
                  <a:gd name="T39" fmla="*/ 230 h 847"/>
                  <a:gd name="T40" fmla="*/ 2492 w 4721"/>
                  <a:gd name="T41" fmla="*/ 98 h 847"/>
                  <a:gd name="T42" fmla="*/ 2558 w 4721"/>
                  <a:gd name="T43" fmla="*/ 33 h 847"/>
                  <a:gd name="T44" fmla="*/ 2623 w 4721"/>
                  <a:gd name="T45" fmla="*/ 0 h 847"/>
                  <a:gd name="T46" fmla="*/ 2754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9 w 4721"/>
                  <a:gd name="T69" fmla="*/ 360 h 847"/>
                  <a:gd name="T70" fmla="*/ 4261 w 4721"/>
                  <a:gd name="T71" fmla="*/ 164 h 847"/>
                  <a:gd name="T72" fmla="*/ 4196 w 4721"/>
                  <a:gd name="T73" fmla="*/ 131 h 847"/>
                  <a:gd name="T74" fmla="*/ 4131 w 4721"/>
                  <a:gd name="T75" fmla="*/ 164 h 847"/>
                  <a:gd name="T76" fmla="*/ 3934 w 4721"/>
                  <a:gd name="T77" fmla="*/ 360 h 847"/>
                  <a:gd name="T78" fmla="*/ 3672 w 4721"/>
                  <a:gd name="T79" fmla="*/ 623 h 847"/>
                  <a:gd name="T80" fmla="*/ 3501 w 4721"/>
                  <a:gd name="T81" fmla="*/ 795 h 847"/>
                  <a:gd name="T82" fmla="*/ 3318 w 4721"/>
                  <a:gd name="T83" fmla="*/ 795 h 847"/>
                  <a:gd name="T84" fmla="*/ 3213 w 4721"/>
                  <a:gd name="T85" fmla="*/ 688 h 847"/>
                  <a:gd name="T86" fmla="*/ 3082 w 4721"/>
                  <a:gd name="T87" fmla="*/ 558 h 847"/>
                  <a:gd name="T88" fmla="*/ 2951 w 4721"/>
                  <a:gd name="T89" fmla="*/ 426 h 847"/>
                  <a:gd name="T90" fmla="*/ 2820 w 4721"/>
                  <a:gd name="T91" fmla="*/ 295 h 847"/>
                  <a:gd name="T92" fmla="*/ 2689 w 4721"/>
                  <a:gd name="T93" fmla="*/ 164 h 847"/>
                  <a:gd name="T94" fmla="*/ 2623 w 4721"/>
                  <a:gd name="T95" fmla="*/ 131 h 847"/>
                  <a:gd name="T96" fmla="*/ 2558 w 4721"/>
                  <a:gd name="T97" fmla="*/ 164 h 847"/>
                  <a:gd name="T98" fmla="*/ 2426 w 4721"/>
                  <a:gd name="T99" fmla="*/ 295 h 847"/>
                  <a:gd name="T100" fmla="*/ 2164 w 4721"/>
                  <a:gd name="T101" fmla="*/ 558 h 847"/>
                  <a:gd name="T102" fmla="*/ 1927 w 4721"/>
                  <a:gd name="T103" fmla="*/ 794 h 847"/>
                  <a:gd name="T104" fmla="*/ 1745 w 4721"/>
                  <a:gd name="T105" fmla="*/ 794 h 847"/>
                  <a:gd name="T106" fmla="*/ 1115 w 4721"/>
                  <a:gd name="T107" fmla="*/ 164 h 847"/>
                  <a:gd name="T108" fmla="*/ 1050 w 4721"/>
                  <a:gd name="T109" fmla="*/ 131 h 847"/>
                  <a:gd name="T110" fmla="*/ 919 w 4721"/>
                  <a:gd name="T111" fmla="*/ 230 h 847"/>
                  <a:gd name="T112" fmla="*/ 788 w 4721"/>
                  <a:gd name="T113" fmla="*/ 360 h 847"/>
                  <a:gd name="T114" fmla="*/ 656 w 4721"/>
                  <a:gd name="T115" fmla="*/ 491 h 847"/>
                  <a:gd name="T116" fmla="*/ 526 w 4721"/>
                  <a:gd name="T117" fmla="*/ 623 h 847"/>
                  <a:gd name="T118" fmla="*/ 355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5" y="795"/>
                    </a:moveTo>
                    <a:lnTo>
                      <a:pt x="355" y="795"/>
                    </a:lnTo>
                    <a:cubicBezTo>
                      <a:pt x="304" y="846"/>
                      <a:pt x="222" y="846"/>
                      <a:pt x="171" y="795"/>
                    </a:cubicBezTo>
                    <a:lnTo>
                      <a:pt x="66" y="688"/>
                    </a:lnTo>
                    <a:lnTo>
                      <a:pt x="0" y="623"/>
                    </a:lnTo>
                    <a:lnTo>
                      <a:pt x="0" y="491"/>
                    </a:lnTo>
                    <a:lnTo>
                      <a:pt x="131" y="623"/>
                    </a:lnTo>
                    <a:lnTo>
                      <a:pt x="198" y="688"/>
                    </a:lnTo>
                    <a:lnTo>
                      <a:pt x="198" y="688"/>
                    </a:lnTo>
                    <a:cubicBezTo>
                      <a:pt x="220" y="711"/>
                      <a:pt x="241" y="722"/>
                      <a:pt x="263" y="722"/>
                    </a:cubicBezTo>
                    <a:lnTo>
                      <a:pt x="263" y="722"/>
                    </a:lnTo>
                    <a:cubicBezTo>
                      <a:pt x="285" y="722"/>
                      <a:pt x="306" y="711"/>
                      <a:pt x="328" y="688"/>
                    </a:cubicBezTo>
                    <a:lnTo>
                      <a:pt x="394" y="623"/>
                    </a:lnTo>
                    <a:lnTo>
                      <a:pt x="591" y="426"/>
                    </a:lnTo>
                    <a:lnTo>
                      <a:pt x="656" y="360"/>
                    </a:lnTo>
                    <a:lnTo>
                      <a:pt x="722" y="295"/>
                    </a:lnTo>
                    <a:lnTo>
                      <a:pt x="919" y="98"/>
                    </a:lnTo>
                    <a:lnTo>
                      <a:pt x="984" y="33"/>
                    </a:lnTo>
                    <a:lnTo>
                      <a:pt x="984" y="33"/>
                    </a:lnTo>
                    <a:cubicBezTo>
                      <a:pt x="1006" y="11"/>
                      <a:pt x="1028" y="0"/>
                      <a:pt x="1050" y="0"/>
                    </a:cubicBezTo>
                    <a:lnTo>
                      <a:pt x="1050" y="0"/>
                    </a:lnTo>
                    <a:cubicBezTo>
                      <a:pt x="1072" y="0"/>
                      <a:pt x="1093" y="11"/>
                      <a:pt x="1115" y="33"/>
                    </a:cubicBezTo>
                    <a:lnTo>
                      <a:pt x="1246" y="164"/>
                    </a:lnTo>
                    <a:lnTo>
                      <a:pt x="1311" y="230"/>
                    </a:lnTo>
                    <a:lnTo>
                      <a:pt x="1378" y="295"/>
                    </a:lnTo>
                    <a:lnTo>
                      <a:pt x="1574" y="491"/>
                    </a:lnTo>
                    <a:lnTo>
                      <a:pt x="1639" y="558"/>
                    </a:lnTo>
                    <a:lnTo>
                      <a:pt x="1706" y="623"/>
                    </a:lnTo>
                    <a:lnTo>
                      <a:pt x="1771" y="688"/>
                    </a:lnTo>
                    <a:lnTo>
                      <a:pt x="1771" y="688"/>
                    </a:lnTo>
                    <a:cubicBezTo>
                      <a:pt x="1792" y="711"/>
                      <a:pt x="1814" y="722"/>
                      <a:pt x="1836" y="722"/>
                    </a:cubicBezTo>
                    <a:lnTo>
                      <a:pt x="1836" y="722"/>
                    </a:lnTo>
                    <a:cubicBezTo>
                      <a:pt x="1858" y="722"/>
                      <a:pt x="1880" y="711"/>
                      <a:pt x="1902" y="688"/>
                    </a:cubicBezTo>
                    <a:lnTo>
                      <a:pt x="1967" y="623"/>
                    </a:lnTo>
                    <a:lnTo>
                      <a:pt x="2033" y="558"/>
                    </a:lnTo>
                    <a:lnTo>
                      <a:pt x="2098" y="491"/>
                    </a:lnTo>
                    <a:lnTo>
                      <a:pt x="2164" y="426"/>
                    </a:lnTo>
                    <a:lnTo>
                      <a:pt x="2230" y="360"/>
                    </a:lnTo>
                    <a:lnTo>
                      <a:pt x="2295" y="295"/>
                    </a:lnTo>
                    <a:lnTo>
                      <a:pt x="2361" y="230"/>
                    </a:lnTo>
                    <a:lnTo>
                      <a:pt x="2426" y="164"/>
                    </a:lnTo>
                    <a:lnTo>
                      <a:pt x="2492" y="98"/>
                    </a:lnTo>
                    <a:lnTo>
                      <a:pt x="2558" y="33"/>
                    </a:lnTo>
                    <a:lnTo>
                      <a:pt x="2558" y="33"/>
                    </a:lnTo>
                    <a:cubicBezTo>
                      <a:pt x="2579" y="11"/>
                      <a:pt x="2601" y="0"/>
                      <a:pt x="2623" y="0"/>
                    </a:cubicBezTo>
                    <a:lnTo>
                      <a:pt x="2623" y="0"/>
                    </a:lnTo>
                    <a:cubicBezTo>
                      <a:pt x="2645" y="0"/>
                      <a:pt x="2667" y="11"/>
                      <a:pt x="2689" y="33"/>
                    </a:cubicBezTo>
                    <a:lnTo>
                      <a:pt x="2754" y="98"/>
                    </a:lnTo>
                    <a:lnTo>
                      <a:pt x="2820" y="164"/>
                    </a:lnTo>
                    <a:lnTo>
                      <a:pt x="2885" y="230"/>
                    </a:lnTo>
                    <a:lnTo>
                      <a:pt x="2951" y="295"/>
                    </a:lnTo>
                    <a:lnTo>
                      <a:pt x="3016" y="360"/>
                    </a:lnTo>
                    <a:lnTo>
                      <a:pt x="3082" y="426"/>
                    </a:lnTo>
                    <a:lnTo>
                      <a:pt x="3148" y="491"/>
                    </a:lnTo>
                    <a:lnTo>
                      <a:pt x="3213" y="558"/>
                    </a:lnTo>
                    <a:lnTo>
                      <a:pt x="3278" y="623"/>
                    </a:lnTo>
                    <a:lnTo>
                      <a:pt x="3344" y="688"/>
                    </a:lnTo>
                    <a:lnTo>
                      <a:pt x="3344" y="688"/>
                    </a:lnTo>
                    <a:cubicBezTo>
                      <a:pt x="3366" y="711"/>
                      <a:pt x="3388" y="722"/>
                      <a:pt x="3409" y="722"/>
                    </a:cubicBezTo>
                    <a:lnTo>
                      <a:pt x="3409" y="722"/>
                    </a:lnTo>
                    <a:cubicBezTo>
                      <a:pt x="3432" y="722"/>
                      <a:pt x="3453" y="711"/>
                      <a:pt x="3476" y="688"/>
                    </a:cubicBezTo>
                    <a:lnTo>
                      <a:pt x="4131" y="33"/>
                    </a:lnTo>
                    <a:lnTo>
                      <a:pt x="4131" y="33"/>
                    </a:lnTo>
                    <a:cubicBezTo>
                      <a:pt x="4153" y="11"/>
                      <a:pt x="4175" y="0"/>
                      <a:pt x="4196" y="0"/>
                    </a:cubicBezTo>
                    <a:lnTo>
                      <a:pt x="4196" y="0"/>
                    </a:lnTo>
                    <a:cubicBezTo>
                      <a:pt x="4218" y="0"/>
                      <a:pt x="4240" y="11"/>
                      <a:pt x="4261" y="33"/>
                    </a:cubicBezTo>
                    <a:lnTo>
                      <a:pt x="4720" y="491"/>
                    </a:lnTo>
                    <a:lnTo>
                      <a:pt x="4720" y="623"/>
                    </a:lnTo>
                    <a:lnTo>
                      <a:pt x="4524" y="426"/>
                    </a:lnTo>
                    <a:lnTo>
                      <a:pt x="4459" y="360"/>
                    </a:lnTo>
                    <a:lnTo>
                      <a:pt x="4393" y="295"/>
                    </a:lnTo>
                    <a:lnTo>
                      <a:pt x="4261" y="164"/>
                    </a:lnTo>
                    <a:lnTo>
                      <a:pt x="4261" y="164"/>
                    </a:lnTo>
                    <a:cubicBezTo>
                      <a:pt x="4240" y="142"/>
                      <a:pt x="4218" y="131"/>
                      <a:pt x="4196" y="131"/>
                    </a:cubicBezTo>
                    <a:lnTo>
                      <a:pt x="4196" y="131"/>
                    </a:lnTo>
                    <a:cubicBezTo>
                      <a:pt x="4175" y="131"/>
                      <a:pt x="4153" y="142"/>
                      <a:pt x="4131" y="164"/>
                    </a:cubicBezTo>
                    <a:lnTo>
                      <a:pt x="4000" y="295"/>
                    </a:lnTo>
                    <a:lnTo>
                      <a:pt x="3934" y="360"/>
                    </a:lnTo>
                    <a:lnTo>
                      <a:pt x="3868" y="426"/>
                    </a:lnTo>
                    <a:lnTo>
                      <a:pt x="3672" y="623"/>
                    </a:lnTo>
                    <a:lnTo>
                      <a:pt x="3606" y="688"/>
                    </a:lnTo>
                    <a:lnTo>
                      <a:pt x="3501" y="795"/>
                    </a:lnTo>
                    <a:lnTo>
                      <a:pt x="3501" y="795"/>
                    </a:lnTo>
                    <a:cubicBezTo>
                      <a:pt x="3450" y="846"/>
                      <a:pt x="3368" y="846"/>
                      <a:pt x="3318" y="795"/>
                    </a:cubicBezTo>
                    <a:lnTo>
                      <a:pt x="3318" y="795"/>
                    </a:lnTo>
                    <a:cubicBezTo>
                      <a:pt x="3267" y="743"/>
                      <a:pt x="3213" y="688"/>
                      <a:pt x="3213" y="688"/>
                    </a:cubicBezTo>
                    <a:lnTo>
                      <a:pt x="3148" y="623"/>
                    </a:lnTo>
                    <a:lnTo>
                      <a:pt x="3082" y="558"/>
                    </a:lnTo>
                    <a:lnTo>
                      <a:pt x="3016" y="491"/>
                    </a:lnTo>
                    <a:lnTo>
                      <a:pt x="2951" y="426"/>
                    </a:lnTo>
                    <a:lnTo>
                      <a:pt x="2885" y="360"/>
                    </a:lnTo>
                    <a:lnTo>
                      <a:pt x="2820" y="295"/>
                    </a:lnTo>
                    <a:lnTo>
                      <a:pt x="2754" y="230"/>
                    </a:lnTo>
                    <a:lnTo>
                      <a:pt x="2689" y="164"/>
                    </a:lnTo>
                    <a:lnTo>
                      <a:pt x="2689" y="164"/>
                    </a:lnTo>
                    <a:cubicBezTo>
                      <a:pt x="2667" y="142"/>
                      <a:pt x="2645" y="131"/>
                      <a:pt x="2623" y="131"/>
                    </a:cubicBezTo>
                    <a:lnTo>
                      <a:pt x="2623" y="131"/>
                    </a:lnTo>
                    <a:cubicBezTo>
                      <a:pt x="2601" y="131"/>
                      <a:pt x="2579" y="142"/>
                      <a:pt x="2558" y="164"/>
                    </a:cubicBezTo>
                    <a:lnTo>
                      <a:pt x="2492" y="230"/>
                    </a:lnTo>
                    <a:lnTo>
                      <a:pt x="2426" y="295"/>
                    </a:lnTo>
                    <a:lnTo>
                      <a:pt x="2230" y="491"/>
                    </a:lnTo>
                    <a:lnTo>
                      <a:pt x="2164" y="558"/>
                    </a:lnTo>
                    <a:lnTo>
                      <a:pt x="2098" y="623"/>
                    </a:lnTo>
                    <a:lnTo>
                      <a:pt x="1927" y="794"/>
                    </a:lnTo>
                    <a:lnTo>
                      <a:pt x="1927" y="794"/>
                    </a:lnTo>
                    <a:cubicBezTo>
                      <a:pt x="1877" y="844"/>
                      <a:pt x="1795" y="844"/>
                      <a:pt x="1745" y="794"/>
                    </a:cubicBezTo>
                    <a:lnTo>
                      <a:pt x="1115" y="164"/>
                    </a:lnTo>
                    <a:lnTo>
                      <a:pt x="1115" y="164"/>
                    </a:lnTo>
                    <a:cubicBezTo>
                      <a:pt x="1093" y="142"/>
                      <a:pt x="1072" y="131"/>
                      <a:pt x="1050" y="131"/>
                    </a:cubicBezTo>
                    <a:lnTo>
                      <a:pt x="1050" y="131"/>
                    </a:lnTo>
                    <a:cubicBezTo>
                      <a:pt x="1028" y="131"/>
                      <a:pt x="1006" y="142"/>
                      <a:pt x="984" y="164"/>
                    </a:cubicBezTo>
                    <a:lnTo>
                      <a:pt x="919" y="230"/>
                    </a:lnTo>
                    <a:lnTo>
                      <a:pt x="853" y="295"/>
                    </a:lnTo>
                    <a:lnTo>
                      <a:pt x="788" y="360"/>
                    </a:lnTo>
                    <a:lnTo>
                      <a:pt x="722" y="426"/>
                    </a:lnTo>
                    <a:lnTo>
                      <a:pt x="656" y="491"/>
                    </a:lnTo>
                    <a:lnTo>
                      <a:pt x="591" y="558"/>
                    </a:lnTo>
                    <a:lnTo>
                      <a:pt x="526" y="623"/>
                    </a:lnTo>
                    <a:lnTo>
                      <a:pt x="459" y="688"/>
                    </a:lnTo>
                    <a:lnTo>
                      <a:pt x="355" y="795"/>
                    </a:lnTo>
                  </a:path>
                </a:pathLst>
              </a:custGeom>
              <a:solidFill>
                <a:schemeClr val="accent4"/>
              </a:solidFill>
              <a:ln>
                <a:noFill/>
              </a:ln>
              <a:effectLst/>
            </p:spPr>
            <p:txBody>
              <a:bodyPr wrap="none" anchor="ctr"/>
              <a:lstStyle/>
              <a:p>
                <a:endParaRPr lang="es-ES_tradnl" sz="2700"/>
              </a:p>
            </p:txBody>
          </p:sp>
          <p:sp>
            <p:nvSpPr>
              <p:cNvPr id="189" name="Freeform 179">
                <a:extLst>
                  <a:ext uri="{FF2B5EF4-FFF2-40B4-BE49-F238E27FC236}">
                    <a16:creationId xmlns:a16="http://schemas.microsoft.com/office/drawing/2014/main" id="{4D2EBAC4-906F-3A40-9800-425537537474}"/>
                  </a:ext>
                </a:extLst>
              </p:cNvPr>
              <p:cNvSpPr>
                <a:spLocks noChangeArrowheads="1"/>
              </p:cNvSpPr>
              <p:nvPr/>
            </p:nvSpPr>
            <p:spPr bwMode="auto">
              <a:xfrm>
                <a:off x="2754313" y="4233863"/>
                <a:ext cx="1700212" cy="304800"/>
              </a:xfrm>
              <a:custGeom>
                <a:avLst/>
                <a:gdLst>
                  <a:gd name="T0" fmla="*/ 355 w 4721"/>
                  <a:gd name="T1" fmla="*/ 795 h 847"/>
                  <a:gd name="T2" fmla="*/ 66 w 4721"/>
                  <a:gd name="T3" fmla="*/ 689 h 847"/>
                  <a:gd name="T4" fmla="*/ 0 w 4721"/>
                  <a:gd name="T5" fmla="*/ 493 h 847"/>
                  <a:gd name="T6" fmla="*/ 198 w 4721"/>
                  <a:gd name="T7" fmla="*/ 689 h 847"/>
                  <a:gd name="T8" fmla="*/ 263 w 4721"/>
                  <a:gd name="T9" fmla="*/ 722 h 847"/>
                  <a:gd name="T10" fmla="*/ 328 w 4721"/>
                  <a:gd name="T11" fmla="*/ 689 h 847"/>
                  <a:gd name="T12" fmla="*/ 591 w 4721"/>
                  <a:gd name="T13" fmla="*/ 428 h 847"/>
                  <a:gd name="T14" fmla="*/ 722 w 4721"/>
                  <a:gd name="T15" fmla="*/ 296 h 847"/>
                  <a:gd name="T16" fmla="*/ 984 w 4721"/>
                  <a:gd name="T17" fmla="*/ 34 h 847"/>
                  <a:gd name="T18" fmla="*/ 1050 w 4721"/>
                  <a:gd name="T19" fmla="*/ 0 h 847"/>
                  <a:gd name="T20" fmla="*/ 1115 w 4721"/>
                  <a:gd name="T21" fmla="*/ 34 h 847"/>
                  <a:gd name="T22" fmla="*/ 1311 w 4721"/>
                  <a:gd name="T23" fmla="*/ 231 h 847"/>
                  <a:gd name="T24" fmla="*/ 1574 w 4721"/>
                  <a:gd name="T25" fmla="*/ 493 h 847"/>
                  <a:gd name="T26" fmla="*/ 1706 w 4721"/>
                  <a:gd name="T27" fmla="*/ 624 h 847"/>
                  <a:gd name="T28" fmla="*/ 1771 w 4721"/>
                  <a:gd name="T29" fmla="*/ 689 h 847"/>
                  <a:gd name="T30" fmla="*/ 1836 w 4721"/>
                  <a:gd name="T31" fmla="*/ 722 h 847"/>
                  <a:gd name="T32" fmla="*/ 1967 w 4721"/>
                  <a:gd name="T33" fmla="*/ 624 h 847"/>
                  <a:gd name="T34" fmla="*/ 2098 w 4721"/>
                  <a:gd name="T35" fmla="*/ 493 h 847"/>
                  <a:gd name="T36" fmla="*/ 2230 w 4721"/>
                  <a:gd name="T37" fmla="*/ 361 h 847"/>
                  <a:gd name="T38" fmla="*/ 2361 w 4721"/>
                  <a:gd name="T39" fmla="*/ 231 h 847"/>
                  <a:gd name="T40" fmla="*/ 2492 w 4721"/>
                  <a:gd name="T41" fmla="*/ 99 h 847"/>
                  <a:gd name="T42" fmla="*/ 2558 w 4721"/>
                  <a:gd name="T43" fmla="*/ 34 h 847"/>
                  <a:gd name="T44" fmla="*/ 2623 w 4721"/>
                  <a:gd name="T45" fmla="*/ 0 h 847"/>
                  <a:gd name="T46" fmla="*/ 2754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9 w 4721"/>
                  <a:gd name="T69" fmla="*/ 361 h 847"/>
                  <a:gd name="T70" fmla="*/ 4261 w 4721"/>
                  <a:gd name="T71" fmla="*/ 164 h 847"/>
                  <a:gd name="T72" fmla="*/ 4196 w 4721"/>
                  <a:gd name="T73" fmla="*/ 132 h 847"/>
                  <a:gd name="T74" fmla="*/ 4131 w 4721"/>
                  <a:gd name="T75" fmla="*/ 164 h 847"/>
                  <a:gd name="T76" fmla="*/ 3934 w 4721"/>
                  <a:gd name="T77" fmla="*/ 361 h 847"/>
                  <a:gd name="T78" fmla="*/ 3672 w 4721"/>
                  <a:gd name="T79" fmla="*/ 624 h 847"/>
                  <a:gd name="T80" fmla="*/ 3501 w 4721"/>
                  <a:gd name="T81" fmla="*/ 795 h 847"/>
                  <a:gd name="T82" fmla="*/ 3318 w 4721"/>
                  <a:gd name="T83" fmla="*/ 795 h 847"/>
                  <a:gd name="T84" fmla="*/ 3213 w 4721"/>
                  <a:gd name="T85" fmla="*/ 689 h 847"/>
                  <a:gd name="T86" fmla="*/ 3082 w 4721"/>
                  <a:gd name="T87" fmla="*/ 558 h 847"/>
                  <a:gd name="T88" fmla="*/ 2951 w 4721"/>
                  <a:gd name="T89" fmla="*/ 428 h 847"/>
                  <a:gd name="T90" fmla="*/ 2820 w 4721"/>
                  <a:gd name="T91" fmla="*/ 296 h 847"/>
                  <a:gd name="T92" fmla="*/ 2689 w 4721"/>
                  <a:gd name="T93" fmla="*/ 164 h 847"/>
                  <a:gd name="T94" fmla="*/ 2623 w 4721"/>
                  <a:gd name="T95" fmla="*/ 132 h 847"/>
                  <a:gd name="T96" fmla="*/ 2558 w 4721"/>
                  <a:gd name="T97" fmla="*/ 164 h 847"/>
                  <a:gd name="T98" fmla="*/ 2426 w 4721"/>
                  <a:gd name="T99" fmla="*/ 296 h 847"/>
                  <a:gd name="T100" fmla="*/ 2164 w 4721"/>
                  <a:gd name="T101" fmla="*/ 558 h 847"/>
                  <a:gd name="T102" fmla="*/ 1927 w 4721"/>
                  <a:gd name="T103" fmla="*/ 795 h 847"/>
                  <a:gd name="T104" fmla="*/ 1745 w 4721"/>
                  <a:gd name="T105" fmla="*/ 795 h 847"/>
                  <a:gd name="T106" fmla="*/ 1115 w 4721"/>
                  <a:gd name="T107" fmla="*/ 164 h 847"/>
                  <a:gd name="T108" fmla="*/ 1050 w 4721"/>
                  <a:gd name="T109" fmla="*/ 132 h 847"/>
                  <a:gd name="T110" fmla="*/ 919 w 4721"/>
                  <a:gd name="T111" fmla="*/ 231 h 847"/>
                  <a:gd name="T112" fmla="*/ 788 w 4721"/>
                  <a:gd name="T113" fmla="*/ 361 h 847"/>
                  <a:gd name="T114" fmla="*/ 656 w 4721"/>
                  <a:gd name="T115" fmla="*/ 493 h 847"/>
                  <a:gd name="T116" fmla="*/ 526 w 4721"/>
                  <a:gd name="T117" fmla="*/ 624 h 847"/>
                  <a:gd name="T118" fmla="*/ 355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5" y="795"/>
                    </a:moveTo>
                    <a:lnTo>
                      <a:pt x="355" y="795"/>
                    </a:lnTo>
                    <a:cubicBezTo>
                      <a:pt x="304" y="846"/>
                      <a:pt x="222" y="846"/>
                      <a:pt x="171" y="795"/>
                    </a:cubicBezTo>
                    <a:lnTo>
                      <a:pt x="66" y="689"/>
                    </a:lnTo>
                    <a:lnTo>
                      <a:pt x="0" y="624"/>
                    </a:lnTo>
                    <a:lnTo>
                      <a:pt x="0" y="493"/>
                    </a:lnTo>
                    <a:lnTo>
                      <a:pt x="131" y="624"/>
                    </a:lnTo>
                    <a:lnTo>
                      <a:pt x="198" y="689"/>
                    </a:lnTo>
                    <a:lnTo>
                      <a:pt x="198" y="689"/>
                    </a:lnTo>
                    <a:cubicBezTo>
                      <a:pt x="220" y="711"/>
                      <a:pt x="241" y="722"/>
                      <a:pt x="263" y="722"/>
                    </a:cubicBezTo>
                    <a:lnTo>
                      <a:pt x="263" y="722"/>
                    </a:lnTo>
                    <a:cubicBezTo>
                      <a:pt x="285" y="722"/>
                      <a:pt x="306" y="711"/>
                      <a:pt x="328" y="689"/>
                    </a:cubicBezTo>
                    <a:lnTo>
                      <a:pt x="394" y="624"/>
                    </a:lnTo>
                    <a:lnTo>
                      <a:pt x="591" y="428"/>
                    </a:lnTo>
                    <a:lnTo>
                      <a:pt x="656" y="361"/>
                    </a:lnTo>
                    <a:lnTo>
                      <a:pt x="722" y="296"/>
                    </a:lnTo>
                    <a:lnTo>
                      <a:pt x="919" y="99"/>
                    </a:lnTo>
                    <a:lnTo>
                      <a:pt x="984" y="34"/>
                    </a:lnTo>
                    <a:lnTo>
                      <a:pt x="984" y="34"/>
                    </a:lnTo>
                    <a:cubicBezTo>
                      <a:pt x="1006" y="12"/>
                      <a:pt x="1028" y="0"/>
                      <a:pt x="1050" y="0"/>
                    </a:cubicBezTo>
                    <a:lnTo>
                      <a:pt x="1050" y="0"/>
                    </a:lnTo>
                    <a:cubicBezTo>
                      <a:pt x="1072" y="0"/>
                      <a:pt x="1093" y="12"/>
                      <a:pt x="1115" y="34"/>
                    </a:cubicBezTo>
                    <a:lnTo>
                      <a:pt x="1246" y="164"/>
                    </a:lnTo>
                    <a:lnTo>
                      <a:pt x="1311" y="231"/>
                    </a:lnTo>
                    <a:lnTo>
                      <a:pt x="1378" y="296"/>
                    </a:lnTo>
                    <a:lnTo>
                      <a:pt x="1574" y="493"/>
                    </a:lnTo>
                    <a:lnTo>
                      <a:pt x="1639" y="558"/>
                    </a:lnTo>
                    <a:lnTo>
                      <a:pt x="1706" y="624"/>
                    </a:lnTo>
                    <a:lnTo>
                      <a:pt x="1771" y="689"/>
                    </a:lnTo>
                    <a:lnTo>
                      <a:pt x="1771" y="689"/>
                    </a:lnTo>
                    <a:cubicBezTo>
                      <a:pt x="1792" y="711"/>
                      <a:pt x="1814" y="722"/>
                      <a:pt x="1836" y="722"/>
                    </a:cubicBezTo>
                    <a:lnTo>
                      <a:pt x="1836" y="722"/>
                    </a:lnTo>
                    <a:cubicBezTo>
                      <a:pt x="1858" y="722"/>
                      <a:pt x="1880" y="711"/>
                      <a:pt x="1902" y="689"/>
                    </a:cubicBezTo>
                    <a:lnTo>
                      <a:pt x="1967" y="624"/>
                    </a:lnTo>
                    <a:lnTo>
                      <a:pt x="2033" y="558"/>
                    </a:lnTo>
                    <a:lnTo>
                      <a:pt x="2098" y="493"/>
                    </a:lnTo>
                    <a:lnTo>
                      <a:pt x="2164" y="428"/>
                    </a:lnTo>
                    <a:lnTo>
                      <a:pt x="2230" y="361"/>
                    </a:lnTo>
                    <a:lnTo>
                      <a:pt x="2295" y="296"/>
                    </a:lnTo>
                    <a:lnTo>
                      <a:pt x="2361" y="231"/>
                    </a:lnTo>
                    <a:lnTo>
                      <a:pt x="2426" y="164"/>
                    </a:lnTo>
                    <a:lnTo>
                      <a:pt x="2492" y="99"/>
                    </a:lnTo>
                    <a:lnTo>
                      <a:pt x="2558" y="34"/>
                    </a:lnTo>
                    <a:lnTo>
                      <a:pt x="2558" y="34"/>
                    </a:lnTo>
                    <a:cubicBezTo>
                      <a:pt x="2579" y="12"/>
                      <a:pt x="2601" y="0"/>
                      <a:pt x="2623" y="0"/>
                    </a:cubicBezTo>
                    <a:lnTo>
                      <a:pt x="2623" y="0"/>
                    </a:lnTo>
                    <a:cubicBezTo>
                      <a:pt x="2645" y="0"/>
                      <a:pt x="2667" y="12"/>
                      <a:pt x="2689" y="34"/>
                    </a:cubicBezTo>
                    <a:lnTo>
                      <a:pt x="2754" y="99"/>
                    </a:lnTo>
                    <a:lnTo>
                      <a:pt x="2820" y="164"/>
                    </a:lnTo>
                    <a:lnTo>
                      <a:pt x="2885" y="231"/>
                    </a:lnTo>
                    <a:lnTo>
                      <a:pt x="2951" y="296"/>
                    </a:lnTo>
                    <a:lnTo>
                      <a:pt x="3016" y="361"/>
                    </a:lnTo>
                    <a:lnTo>
                      <a:pt x="3082" y="428"/>
                    </a:lnTo>
                    <a:lnTo>
                      <a:pt x="3148" y="493"/>
                    </a:lnTo>
                    <a:lnTo>
                      <a:pt x="3213" y="558"/>
                    </a:lnTo>
                    <a:lnTo>
                      <a:pt x="3278" y="624"/>
                    </a:lnTo>
                    <a:lnTo>
                      <a:pt x="3344" y="689"/>
                    </a:lnTo>
                    <a:lnTo>
                      <a:pt x="3344" y="689"/>
                    </a:lnTo>
                    <a:cubicBezTo>
                      <a:pt x="3366" y="711"/>
                      <a:pt x="3388" y="722"/>
                      <a:pt x="3409" y="722"/>
                    </a:cubicBezTo>
                    <a:lnTo>
                      <a:pt x="3409" y="722"/>
                    </a:lnTo>
                    <a:cubicBezTo>
                      <a:pt x="3432" y="722"/>
                      <a:pt x="3453" y="711"/>
                      <a:pt x="3476" y="689"/>
                    </a:cubicBezTo>
                    <a:lnTo>
                      <a:pt x="4131" y="34"/>
                    </a:lnTo>
                    <a:lnTo>
                      <a:pt x="4131" y="34"/>
                    </a:lnTo>
                    <a:cubicBezTo>
                      <a:pt x="4153" y="12"/>
                      <a:pt x="4175" y="0"/>
                      <a:pt x="4196" y="0"/>
                    </a:cubicBezTo>
                    <a:lnTo>
                      <a:pt x="4196" y="0"/>
                    </a:lnTo>
                    <a:cubicBezTo>
                      <a:pt x="4218" y="0"/>
                      <a:pt x="4240" y="12"/>
                      <a:pt x="4261" y="34"/>
                    </a:cubicBezTo>
                    <a:lnTo>
                      <a:pt x="4720" y="493"/>
                    </a:lnTo>
                    <a:lnTo>
                      <a:pt x="4720" y="624"/>
                    </a:lnTo>
                    <a:lnTo>
                      <a:pt x="4524" y="428"/>
                    </a:lnTo>
                    <a:lnTo>
                      <a:pt x="4459" y="361"/>
                    </a:lnTo>
                    <a:lnTo>
                      <a:pt x="4393" y="296"/>
                    </a:lnTo>
                    <a:lnTo>
                      <a:pt x="4261" y="164"/>
                    </a:lnTo>
                    <a:lnTo>
                      <a:pt x="4261" y="164"/>
                    </a:lnTo>
                    <a:cubicBezTo>
                      <a:pt x="4240" y="143"/>
                      <a:pt x="4218" y="132"/>
                      <a:pt x="4196" y="132"/>
                    </a:cubicBezTo>
                    <a:lnTo>
                      <a:pt x="4196" y="132"/>
                    </a:lnTo>
                    <a:cubicBezTo>
                      <a:pt x="4175" y="132"/>
                      <a:pt x="4153" y="143"/>
                      <a:pt x="4131" y="164"/>
                    </a:cubicBezTo>
                    <a:lnTo>
                      <a:pt x="4000" y="296"/>
                    </a:lnTo>
                    <a:lnTo>
                      <a:pt x="3934" y="361"/>
                    </a:lnTo>
                    <a:lnTo>
                      <a:pt x="3868" y="428"/>
                    </a:lnTo>
                    <a:lnTo>
                      <a:pt x="3672" y="624"/>
                    </a:lnTo>
                    <a:lnTo>
                      <a:pt x="3606" y="689"/>
                    </a:lnTo>
                    <a:lnTo>
                      <a:pt x="3501" y="795"/>
                    </a:lnTo>
                    <a:lnTo>
                      <a:pt x="3501" y="795"/>
                    </a:lnTo>
                    <a:cubicBezTo>
                      <a:pt x="3450" y="846"/>
                      <a:pt x="3368" y="846"/>
                      <a:pt x="3318" y="795"/>
                    </a:cubicBezTo>
                    <a:lnTo>
                      <a:pt x="3318" y="795"/>
                    </a:lnTo>
                    <a:cubicBezTo>
                      <a:pt x="3267" y="744"/>
                      <a:pt x="3213" y="689"/>
                      <a:pt x="3213" y="689"/>
                    </a:cubicBezTo>
                    <a:lnTo>
                      <a:pt x="3148" y="624"/>
                    </a:lnTo>
                    <a:lnTo>
                      <a:pt x="3082" y="558"/>
                    </a:lnTo>
                    <a:lnTo>
                      <a:pt x="3016" y="493"/>
                    </a:lnTo>
                    <a:lnTo>
                      <a:pt x="2951" y="428"/>
                    </a:lnTo>
                    <a:lnTo>
                      <a:pt x="2885" y="361"/>
                    </a:lnTo>
                    <a:lnTo>
                      <a:pt x="2820" y="296"/>
                    </a:lnTo>
                    <a:lnTo>
                      <a:pt x="2754" y="231"/>
                    </a:lnTo>
                    <a:lnTo>
                      <a:pt x="2689" y="164"/>
                    </a:lnTo>
                    <a:lnTo>
                      <a:pt x="2689" y="164"/>
                    </a:lnTo>
                    <a:cubicBezTo>
                      <a:pt x="2667" y="143"/>
                      <a:pt x="2645" y="132"/>
                      <a:pt x="2623" y="132"/>
                    </a:cubicBezTo>
                    <a:lnTo>
                      <a:pt x="2623" y="132"/>
                    </a:lnTo>
                    <a:cubicBezTo>
                      <a:pt x="2601" y="132"/>
                      <a:pt x="2579" y="143"/>
                      <a:pt x="2558" y="164"/>
                    </a:cubicBezTo>
                    <a:lnTo>
                      <a:pt x="2492" y="231"/>
                    </a:lnTo>
                    <a:lnTo>
                      <a:pt x="2426" y="296"/>
                    </a:lnTo>
                    <a:lnTo>
                      <a:pt x="2230" y="493"/>
                    </a:lnTo>
                    <a:lnTo>
                      <a:pt x="2164" y="558"/>
                    </a:lnTo>
                    <a:lnTo>
                      <a:pt x="2098" y="624"/>
                    </a:lnTo>
                    <a:lnTo>
                      <a:pt x="1927" y="795"/>
                    </a:lnTo>
                    <a:lnTo>
                      <a:pt x="1927" y="795"/>
                    </a:lnTo>
                    <a:cubicBezTo>
                      <a:pt x="1877" y="845"/>
                      <a:pt x="1795" y="845"/>
                      <a:pt x="1745" y="795"/>
                    </a:cubicBezTo>
                    <a:lnTo>
                      <a:pt x="1115" y="164"/>
                    </a:lnTo>
                    <a:lnTo>
                      <a:pt x="1115" y="164"/>
                    </a:lnTo>
                    <a:cubicBezTo>
                      <a:pt x="1093" y="143"/>
                      <a:pt x="1072" y="132"/>
                      <a:pt x="1050" y="132"/>
                    </a:cubicBezTo>
                    <a:lnTo>
                      <a:pt x="1050" y="132"/>
                    </a:lnTo>
                    <a:cubicBezTo>
                      <a:pt x="1028" y="132"/>
                      <a:pt x="1006" y="143"/>
                      <a:pt x="984" y="164"/>
                    </a:cubicBezTo>
                    <a:lnTo>
                      <a:pt x="919" y="231"/>
                    </a:lnTo>
                    <a:lnTo>
                      <a:pt x="853" y="296"/>
                    </a:lnTo>
                    <a:lnTo>
                      <a:pt x="788" y="361"/>
                    </a:lnTo>
                    <a:lnTo>
                      <a:pt x="722" y="428"/>
                    </a:lnTo>
                    <a:lnTo>
                      <a:pt x="656" y="493"/>
                    </a:lnTo>
                    <a:lnTo>
                      <a:pt x="591" y="558"/>
                    </a:lnTo>
                    <a:lnTo>
                      <a:pt x="526" y="624"/>
                    </a:lnTo>
                    <a:lnTo>
                      <a:pt x="459" y="689"/>
                    </a:lnTo>
                    <a:lnTo>
                      <a:pt x="355" y="795"/>
                    </a:lnTo>
                  </a:path>
                </a:pathLst>
              </a:custGeom>
              <a:solidFill>
                <a:schemeClr val="accent2"/>
              </a:solidFill>
              <a:ln>
                <a:noFill/>
              </a:ln>
              <a:effectLst/>
            </p:spPr>
            <p:txBody>
              <a:bodyPr wrap="none" anchor="ctr"/>
              <a:lstStyle/>
              <a:p>
                <a:endParaRPr lang="es-ES_tradnl" sz="2700"/>
              </a:p>
            </p:txBody>
          </p:sp>
          <p:sp>
            <p:nvSpPr>
              <p:cNvPr id="190" name="Freeform 180">
                <a:extLst>
                  <a:ext uri="{FF2B5EF4-FFF2-40B4-BE49-F238E27FC236}">
                    <a16:creationId xmlns:a16="http://schemas.microsoft.com/office/drawing/2014/main" id="{6F8D2E66-4075-2447-8F45-6ACE4A925E4F}"/>
                  </a:ext>
                </a:extLst>
              </p:cNvPr>
              <p:cNvSpPr>
                <a:spLocks noChangeArrowheads="1"/>
              </p:cNvSpPr>
              <p:nvPr/>
            </p:nvSpPr>
            <p:spPr bwMode="auto">
              <a:xfrm>
                <a:off x="4157663" y="4440238"/>
                <a:ext cx="212725" cy="212725"/>
              </a:xfrm>
              <a:custGeom>
                <a:avLst/>
                <a:gdLst>
                  <a:gd name="T0" fmla="*/ 263 w 592"/>
                  <a:gd name="T1" fmla="*/ 294 h 591"/>
                  <a:gd name="T2" fmla="*/ 263 w 592"/>
                  <a:gd name="T3" fmla="*/ 294 h 591"/>
                  <a:gd name="T4" fmla="*/ 295 w 592"/>
                  <a:gd name="T5" fmla="*/ 328 h 591"/>
                  <a:gd name="T6" fmla="*/ 295 w 592"/>
                  <a:gd name="T7" fmla="*/ 328 h 591"/>
                  <a:gd name="T8" fmla="*/ 328 w 592"/>
                  <a:gd name="T9" fmla="*/ 294 h 591"/>
                  <a:gd name="T10" fmla="*/ 328 w 592"/>
                  <a:gd name="T11" fmla="*/ 294 h 591"/>
                  <a:gd name="T12" fmla="*/ 295 w 592"/>
                  <a:gd name="T13" fmla="*/ 262 h 591"/>
                  <a:gd name="T14" fmla="*/ 295 w 592"/>
                  <a:gd name="T15" fmla="*/ 262 h 591"/>
                  <a:gd name="T16" fmla="*/ 263 w 592"/>
                  <a:gd name="T17" fmla="*/ 294 h 591"/>
                  <a:gd name="T18" fmla="*/ 33 w 592"/>
                  <a:gd name="T19" fmla="*/ 361 h 591"/>
                  <a:gd name="T20" fmla="*/ 33 w 592"/>
                  <a:gd name="T21" fmla="*/ 361 h 591"/>
                  <a:gd name="T22" fmla="*/ 0 w 592"/>
                  <a:gd name="T23" fmla="*/ 294 h 591"/>
                  <a:gd name="T24" fmla="*/ 0 w 592"/>
                  <a:gd name="T25" fmla="*/ 294 h 591"/>
                  <a:gd name="T26" fmla="*/ 33 w 592"/>
                  <a:gd name="T27" fmla="*/ 229 h 591"/>
                  <a:gd name="T28" fmla="*/ 99 w 592"/>
                  <a:gd name="T29" fmla="*/ 164 h 591"/>
                  <a:gd name="T30" fmla="*/ 164 w 592"/>
                  <a:gd name="T31" fmla="*/ 98 h 591"/>
                  <a:gd name="T32" fmla="*/ 230 w 592"/>
                  <a:gd name="T33" fmla="*/ 33 h 591"/>
                  <a:gd name="T34" fmla="*/ 230 w 592"/>
                  <a:gd name="T35" fmla="*/ 33 h 591"/>
                  <a:gd name="T36" fmla="*/ 295 w 592"/>
                  <a:gd name="T37" fmla="*/ 0 h 591"/>
                  <a:gd name="T38" fmla="*/ 295 w 592"/>
                  <a:gd name="T39" fmla="*/ 0 h 591"/>
                  <a:gd name="T40" fmla="*/ 360 w 592"/>
                  <a:gd name="T41" fmla="*/ 33 h 591"/>
                  <a:gd name="T42" fmla="*/ 427 w 592"/>
                  <a:gd name="T43" fmla="*/ 98 h 591"/>
                  <a:gd name="T44" fmla="*/ 492 w 592"/>
                  <a:gd name="T45" fmla="*/ 164 h 591"/>
                  <a:gd name="T46" fmla="*/ 558 w 592"/>
                  <a:gd name="T47" fmla="*/ 229 h 591"/>
                  <a:gd name="T48" fmla="*/ 558 w 592"/>
                  <a:gd name="T49" fmla="*/ 229 h 591"/>
                  <a:gd name="T50" fmla="*/ 591 w 592"/>
                  <a:gd name="T51" fmla="*/ 294 h 591"/>
                  <a:gd name="T52" fmla="*/ 591 w 592"/>
                  <a:gd name="T53" fmla="*/ 294 h 591"/>
                  <a:gd name="T54" fmla="*/ 558 w 592"/>
                  <a:gd name="T55" fmla="*/ 361 h 591"/>
                  <a:gd name="T56" fmla="*/ 492 w 592"/>
                  <a:gd name="T57" fmla="*/ 426 h 591"/>
                  <a:gd name="T58" fmla="*/ 427 w 592"/>
                  <a:gd name="T59" fmla="*/ 492 h 591"/>
                  <a:gd name="T60" fmla="*/ 360 w 592"/>
                  <a:gd name="T61" fmla="*/ 557 h 591"/>
                  <a:gd name="T62" fmla="*/ 360 w 592"/>
                  <a:gd name="T63" fmla="*/ 557 h 591"/>
                  <a:gd name="T64" fmla="*/ 295 w 592"/>
                  <a:gd name="T65" fmla="*/ 590 h 591"/>
                  <a:gd name="T66" fmla="*/ 295 w 592"/>
                  <a:gd name="T67" fmla="*/ 590 h 591"/>
                  <a:gd name="T68" fmla="*/ 230 w 592"/>
                  <a:gd name="T69" fmla="*/ 557 h 591"/>
                  <a:gd name="T70" fmla="*/ 164 w 592"/>
                  <a:gd name="T71" fmla="*/ 492 h 591"/>
                  <a:gd name="T72" fmla="*/ 99 w 592"/>
                  <a:gd name="T73" fmla="*/ 426 h 591"/>
                  <a:gd name="T74" fmla="*/ 33 w 592"/>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2" h="591">
                    <a:moveTo>
                      <a:pt x="263" y="294"/>
                    </a:moveTo>
                    <a:lnTo>
                      <a:pt x="263" y="294"/>
                    </a:lnTo>
                    <a:cubicBezTo>
                      <a:pt x="263" y="317"/>
                      <a:pt x="274" y="328"/>
                      <a:pt x="295" y="328"/>
                    </a:cubicBezTo>
                    <a:lnTo>
                      <a:pt x="295" y="328"/>
                    </a:lnTo>
                    <a:cubicBezTo>
                      <a:pt x="317" y="328"/>
                      <a:pt x="328" y="317"/>
                      <a:pt x="328" y="294"/>
                    </a:cubicBezTo>
                    <a:lnTo>
                      <a:pt x="328" y="294"/>
                    </a:lnTo>
                    <a:cubicBezTo>
                      <a:pt x="328" y="273"/>
                      <a:pt x="317" y="262"/>
                      <a:pt x="295" y="262"/>
                    </a:cubicBezTo>
                    <a:lnTo>
                      <a:pt x="295" y="262"/>
                    </a:lnTo>
                    <a:cubicBezTo>
                      <a:pt x="274" y="262"/>
                      <a:pt x="263" y="273"/>
                      <a:pt x="263" y="294"/>
                    </a:cubicBezTo>
                    <a:close/>
                    <a:moveTo>
                      <a:pt x="33" y="361"/>
                    </a:moveTo>
                    <a:lnTo>
                      <a:pt x="33" y="361"/>
                    </a:lnTo>
                    <a:cubicBezTo>
                      <a:pt x="11" y="339"/>
                      <a:pt x="0" y="317"/>
                      <a:pt x="0" y="294"/>
                    </a:cubicBezTo>
                    <a:lnTo>
                      <a:pt x="0" y="294"/>
                    </a:lnTo>
                    <a:cubicBezTo>
                      <a:pt x="0" y="273"/>
                      <a:pt x="11" y="251"/>
                      <a:pt x="33" y="229"/>
                    </a:cubicBezTo>
                    <a:lnTo>
                      <a:pt x="99" y="164"/>
                    </a:lnTo>
                    <a:lnTo>
                      <a:pt x="164" y="98"/>
                    </a:lnTo>
                    <a:lnTo>
                      <a:pt x="230" y="33"/>
                    </a:lnTo>
                    <a:lnTo>
                      <a:pt x="230" y="33"/>
                    </a:lnTo>
                    <a:cubicBezTo>
                      <a:pt x="252" y="11"/>
                      <a:pt x="274" y="0"/>
                      <a:pt x="295" y="0"/>
                    </a:cubicBezTo>
                    <a:lnTo>
                      <a:pt x="295" y="0"/>
                    </a:lnTo>
                    <a:cubicBezTo>
                      <a:pt x="317" y="0"/>
                      <a:pt x="339" y="11"/>
                      <a:pt x="360" y="33"/>
                    </a:cubicBezTo>
                    <a:lnTo>
                      <a:pt x="427" y="98"/>
                    </a:lnTo>
                    <a:lnTo>
                      <a:pt x="492" y="164"/>
                    </a:lnTo>
                    <a:lnTo>
                      <a:pt x="558" y="229"/>
                    </a:lnTo>
                    <a:lnTo>
                      <a:pt x="558" y="229"/>
                    </a:lnTo>
                    <a:cubicBezTo>
                      <a:pt x="580" y="251"/>
                      <a:pt x="591" y="273"/>
                      <a:pt x="591" y="294"/>
                    </a:cubicBezTo>
                    <a:lnTo>
                      <a:pt x="591" y="294"/>
                    </a:lnTo>
                    <a:cubicBezTo>
                      <a:pt x="591" y="317"/>
                      <a:pt x="580" y="339"/>
                      <a:pt x="558" y="361"/>
                    </a:cubicBezTo>
                    <a:lnTo>
                      <a:pt x="492" y="426"/>
                    </a:lnTo>
                    <a:lnTo>
                      <a:pt x="427" y="492"/>
                    </a:lnTo>
                    <a:lnTo>
                      <a:pt x="360" y="557"/>
                    </a:lnTo>
                    <a:lnTo>
                      <a:pt x="360" y="557"/>
                    </a:lnTo>
                    <a:cubicBezTo>
                      <a:pt x="339" y="579"/>
                      <a:pt x="317" y="590"/>
                      <a:pt x="295" y="590"/>
                    </a:cubicBezTo>
                    <a:lnTo>
                      <a:pt x="295" y="590"/>
                    </a:lnTo>
                    <a:cubicBezTo>
                      <a:pt x="274" y="590"/>
                      <a:pt x="252" y="579"/>
                      <a:pt x="230" y="557"/>
                    </a:cubicBezTo>
                    <a:lnTo>
                      <a:pt x="164" y="492"/>
                    </a:lnTo>
                    <a:lnTo>
                      <a:pt x="99" y="426"/>
                    </a:lnTo>
                    <a:lnTo>
                      <a:pt x="33" y="361"/>
                    </a:lnTo>
                    <a:close/>
                  </a:path>
                </a:pathLst>
              </a:custGeom>
              <a:solidFill>
                <a:schemeClr val="accent3"/>
              </a:solidFill>
              <a:ln>
                <a:noFill/>
              </a:ln>
              <a:effectLst/>
            </p:spPr>
            <p:txBody>
              <a:bodyPr wrap="none" anchor="ctr"/>
              <a:lstStyle/>
              <a:p>
                <a:endParaRPr lang="es-ES_tradnl" sz="2700"/>
              </a:p>
            </p:txBody>
          </p:sp>
          <p:sp>
            <p:nvSpPr>
              <p:cNvPr id="191" name="Freeform 181">
                <a:extLst>
                  <a:ext uri="{FF2B5EF4-FFF2-40B4-BE49-F238E27FC236}">
                    <a16:creationId xmlns:a16="http://schemas.microsoft.com/office/drawing/2014/main" id="{5428AE06-251E-A84B-813A-3EB100098A68}"/>
                  </a:ext>
                </a:extLst>
              </p:cNvPr>
              <p:cNvSpPr>
                <a:spLocks noChangeArrowheads="1"/>
              </p:cNvSpPr>
              <p:nvPr/>
            </p:nvSpPr>
            <p:spPr bwMode="auto">
              <a:xfrm>
                <a:off x="3592513"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2 w 591"/>
                  <a:gd name="T17" fmla="*/ 294 h 591"/>
                  <a:gd name="T18" fmla="*/ 230 w 591"/>
                  <a:gd name="T19" fmla="*/ 557 h 591"/>
                  <a:gd name="T20" fmla="*/ 33 w 591"/>
                  <a:gd name="T21" fmla="*/ 361 h 591"/>
                  <a:gd name="T22" fmla="*/ 33 w 591"/>
                  <a:gd name="T23" fmla="*/ 361 h 591"/>
                  <a:gd name="T24" fmla="*/ 0 w 591"/>
                  <a:gd name="T25" fmla="*/ 294 h 591"/>
                  <a:gd name="T26" fmla="*/ 0 w 591"/>
                  <a:gd name="T27" fmla="*/ 294 h 591"/>
                  <a:gd name="T28" fmla="*/ 33 w 591"/>
                  <a:gd name="T29" fmla="*/ 229 h 591"/>
                  <a:gd name="T30" fmla="*/ 230 w 591"/>
                  <a:gd name="T31" fmla="*/ 33 h 591"/>
                  <a:gd name="T32" fmla="*/ 230 w 591"/>
                  <a:gd name="T33" fmla="*/ 33 h 591"/>
                  <a:gd name="T34" fmla="*/ 295 w 591"/>
                  <a:gd name="T35" fmla="*/ 0 h 591"/>
                  <a:gd name="T36" fmla="*/ 295 w 591"/>
                  <a:gd name="T37" fmla="*/ 0 h 591"/>
                  <a:gd name="T38" fmla="*/ 361 w 591"/>
                  <a:gd name="T39" fmla="*/ 33 h 591"/>
                  <a:gd name="T40" fmla="*/ 557 w 591"/>
                  <a:gd name="T41" fmla="*/ 229 h 591"/>
                  <a:gd name="T42" fmla="*/ 557 w 591"/>
                  <a:gd name="T43" fmla="*/ 229 h 591"/>
                  <a:gd name="T44" fmla="*/ 590 w 591"/>
                  <a:gd name="T45" fmla="*/ 294 h 591"/>
                  <a:gd name="T46" fmla="*/ 590 w 591"/>
                  <a:gd name="T47" fmla="*/ 294 h 591"/>
                  <a:gd name="T48" fmla="*/ 557 w 591"/>
                  <a:gd name="T49" fmla="*/ 361 h 591"/>
                  <a:gd name="T50" fmla="*/ 361 w 591"/>
                  <a:gd name="T51" fmla="*/ 557 h 591"/>
                  <a:gd name="T52" fmla="*/ 361 w 591"/>
                  <a:gd name="T53" fmla="*/ 557 h 591"/>
                  <a:gd name="T54" fmla="*/ 295 w 591"/>
                  <a:gd name="T55" fmla="*/ 590 h 591"/>
                  <a:gd name="T56" fmla="*/ 295 w 591"/>
                  <a:gd name="T57" fmla="*/ 590 h 591"/>
                  <a:gd name="T58" fmla="*/ 230 w 591"/>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1" h="591">
                    <a:moveTo>
                      <a:pt x="262" y="294"/>
                    </a:moveTo>
                    <a:lnTo>
                      <a:pt x="262" y="294"/>
                    </a:lnTo>
                    <a:cubicBezTo>
                      <a:pt x="262"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2" y="273"/>
                      <a:pt x="262" y="294"/>
                    </a:cubicBezTo>
                    <a:close/>
                    <a:moveTo>
                      <a:pt x="230" y="557"/>
                    </a:moveTo>
                    <a:lnTo>
                      <a:pt x="33" y="361"/>
                    </a:lnTo>
                    <a:lnTo>
                      <a:pt x="33" y="361"/>
                    </a:lnTo>
                    <a:cubicBezTo>
                      <a:pt x="11" y="339"/>
                      <a:pt x="0" y="317"/>
                      <a:pt x="0" y="294"/>
                    </a:cubicBezTo>
                    <a:lnTo>
                      <a:pt x="0" y="294"/>
                    </a:lnTo>
                    <a:cubicBezTo>
                      <a:pt x="0" y="273"/>
                      <a:pt x="11" y="251"/>
                      <a:pt x="33" y="229"/>
                    </a:cubicBezTo>
                    <a:lnTo>
                      <a:pt x="230" y="33"/>
                    </a:lnTo>
                    <a:lnTo>
                      <a:pt x="230" y="33"/>
                    </a:lnTo>
                    <a:cubicBezTo>
                      <a:pt x="251" y="11"/>
                      <a:pt x="273" y="0"/>
                      <a:pt x="295" y="0"/>
                    </a:cubicBezTo>
                    <a:lnTo>
                      <a:pt x="295" y="0"/>
                    </a:lnTo>
                    <a:cubicBezTo>
                      <a:pt x="317" y="0"/>
                      <a:pt x="339" y="11"/>
                      <a:pt x="361" y="33"/>
                    </a:cubicBezTo>
                    <a:lnTo>
                      <a:pt x="557" y="229"/>
                    </a:lnTo>
                    <a:lnTo>
                      <a:pt x="557" y="229"/>
                    </a:lnTo>
                    <a:cubicBezTo>
                      <a:pt x="579" y="251"/>
                      <a:pt x="590" y="273"/>
                      <a:pt x="590" y="294"/>
                    </a:cubicBezTo>
                    <a:lnTo>
                      <a:pt x="590" y="294"/>
                    </a:lnTo>
                    <a:cubicBezTo>
                      <a:pt x="590" y="317"/>
                      <a:pt x="579" y="339"/>
                      <a:pt x="557" y="361"/>
                    </a:cubicBezTo>
                    <a:lnTo>
                      <a:pt x="361" y="557"/>
                    </a:lnTo>
                    <a:lnTo>
                      <a:pt x="361" y="557"/>
                    </a:lnTo>
                    <a:cubicBezTo>
                      <a:pt x="339" y="579"/>
                      <a:pt x="317" y="590"/>
                      <a:pt x="295" y="590"/>
                    </a:cubicBezTo>
                    <a:lnTo>
                      <a:pt x="295" y="590"/>
                    </a:lnTo>
                    <a:cubicBezTo>
                      <a:pt x="273" y="590"/>
                      <a:pt x="251" y="579"/>
                      <a:pt x="230" y="557"/>
                    </a:cubicBezTo>
                    <a:close/>
                  </a:path>
                </a:pathLst>
              </a:custGeom>
              <a:solidFill>
                <a:schemeClr val="accent3"/>
              </a:solidFill>
              <a:ln>
                <a:noFill/>
              </a:ln>
              <a:effectLst/>
            </p:spPr>
            <p:txBody>
              <a:bodyPr wrap="none" anchor="ctr"/>
              <a:lstStyle/>
              <a:p>
                <a:endParaRPr lang="es-ES_tradnl" sz="2700"/>
              </a:p>
            </p:txBody>
          </p:sp>
          <p:sp>
            <p:nvSpPr>
              <p:cNvPr id="192" name="Freeform 182">
                <a:extLst>
                  <a:ext uri="{FF2B5EF4-FFF2-40B4-BE49-F238E27FC236}">
                    <a16:creationId xmlns:a16="http://schemas.microsoft.com/office/drawing/2014/main" id="{52D69E34-1DA8-1E44-8533-7D6B2DBF58D0}"/>
                  </a:ext>
                </a:extLst>
              </p:cNvPr>
              <p:cNvSpPr>
                <a:spLocks noChangeArrowheads="1"/>
              </p:cNvSpPr>
              <p:nvPr/>
            </p:nvSpPr>
            <p:spPr bwMode="auto">
              <a:xfrm>
                <a:off x="3025775" y="4440238"/>
                <a:ext cx="212725" cy="212725"/>
              </a:xfrm>
              <a:custGeom>
                <a:avLst/>
                <a:gdLst>
                  <a:gd name="T0" fmla="*/ 327 w 591"/>
                  <a:gd name="T1" fmla="*/ 294 h 591"/>
                  <a:gd name="T2" fmla="*/ 327 w 591"/>
                  <a:gd name="T3" fmla="*/ 294 h 591"/>
                  <a:gd name="T4" fmla="*/ 295 w 591"/>
                  <a:gd name="T5" fmla="*/ 262 h 591"/>
                  <a:gd name="T6" fmla="*/ 295 w 591"/>
                  <a:gd name="T7" fmla="*/ 262 h 591"/>
                  <a:gd name="T8" fmla="*/ 262 w 591"/>
                  <a:gd name="T9" fmla="*/ 294 h 591"/>
                  <a:gd name="T10" fmla="*/ 262 w 591"/>
                  <a:gd name="T11" fmla="*/ 294 h 591"/>
                  <a:gd name="T12" fmla="*/ 295 w 591"/>
                  <a:gd name="T13" fmla="*/ 328 h 591"/>
                  <a:gd name="T14" fmla="*/ 295 w 591"/>
                  <a:gd name="T15" fmla="*/ 328 h 591"/>
                  <a:gd name="T16" fmla="*/ 327 w 591"/>
                  <a:gd name="T17" fmla="*/ 294 h 591"/>
                  <a:gd name="T18" fmla="*/ 491 w 591"/>
                  <a:gd name="T19" fmla="*/ 164 h 591"/>
                  <a:gd name="T20" fmla="*/ 556 w 591"/>
                  <a:gd name="T21" fmla="*/ 229 h 591"/>
                  <a:gd name="T22" fmla="*/ 556 w 591"/>
                  <a:gd name="T23" fmla="*/ 229 h 591"/>
                  <a:gd name="T24" fmla="*/ 590 w 591"/>
                  <a:gd name="T25" fmla="*/ 294 h 591"/>
                  <a:gd name="T26" fmla="*/ 590 w 591"/>
                  <a:gd name="T27" fmla="*/ 294 h 591"/>
                  <a:gd name="T28" fmla="*/ 556 w 591"/>
                  <a:gd name="T29" fmla="*/ 361 h 591"/>
                  <a:gd name="T30" fmla="*/ 491 w 591"/>
                  <a:gd name="T31" fmla="*/ 426 h 591"/>
                  <a:gd name="T32" fmla="*/ 426 w 591"/>
                  <a:gd name="T33" fmla="*/ 492 h 591"/>
                  <a:gd name="T34" fmla="*/ 360 w 591"/>
                  <a:gd name="T35" fmla="*/ 557 h 591"/>
                  <a:gd name="T36" fmla="*/ 360 w 591"/>
                  <a:gd name="T37" fmla="*/ 557 h 591"/>
                  <a:gd name="T38" fmla="*/ 295 w 591"/>
                  <a:gd name="T39" fmla="*/ 590 h 591"/>
                  <a:gd name="T40" fmla="*/ 295 w 591"/>
                  <a:gd name="T41" fmla="*/ 590 h 591"/>
                  <a:gd name="T42" fmla="*/ 229 w 591"/>
                  <a:gd name="T43" fmla="*/ 557 h 591"/>
                  <a:gd name="T44" fmla="*/ 164 w 591"/>
                  <a:gd name="T45" fmla="*/ 492 h 591"/>
                  <a:gd name="T46" fmla="*/ 98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8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0 w 591"/>
                  <a:gd name="T71" fmla="*/ 33 h 591"/>
                  <a:gd name="T72" fmla="*/ 426 w 591"/>
                  <a:gd name="T73" fmla="*/ 98 h 591"/>
                  <a:gd name="T74" fmla="*/ 491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7" y="294"/>
                    </a:moveTo>
                    <a:lnTo>
                      <a:pt x="327" y="294"/>
                    </a:lnTo>
                    <a:cubicBezTo>
                      <a:pt x="327" y="273"/>
                      <a:pt x="317" y="262"/>
                      <a:pt x="295" y="262"/>
                    </a:cubicBezTo>
                    <a:lnTo>
                      <a:pt x="295" y="262"/>
                    </a:lnTo>
                    <a:cubicBezTo>
                      <a:pt x="273" y="262"/>
                      <a:pt x="262" y="273"/>
                      <a:pt x="262" y="294"/>
                    </a:cubicBezTo>
                    <a:lnTo>
                      <a:pt x="262" y="294"/>
                    </a:lnTo>
                    <a:cubicBezTo>
                      <a:pt x="262" y="317"/>
                      <a:pt x="273" y="328"/>
                      <a:pt x="295" y="328"/>
                    </a:cubicBezTo>
                    <a:lnTo>
                      <a:pt x="295" y="328"/>
                    </a:lnTo>
                    <a:cubicBezTo>
                      <a:pt x="317" y="328"/>
                      <a:pt x="327" y="317"/>
                      <a:pt x="327" y="294"/>
                    </a:cubicBezTo>
                    <a:close/>
                    <a:moveTo>
                      <a:pt x="491" y="164"/>
                    </a:moveTo>
                    <a:lnTo>
                      <a:pt x="556" y="229"/>
                    </a:lnTo>
                    <a:lnTo>
                      <a:pt x="556" y="229"/>
                    </a:lnTo>
                    <a:cubicBezTo>
                      <a:pt x="579" y="251"/>
                      <a:pt x="590" y="273"/>
                      <a:pt x="590" y="294"/>
                    </a:cubicBezTo>
                    <a:lnTo>
                      <a:pt x="590" y="294"/>
                    </a:lnTo>
                    <a:cubicBezTo>
                      <a:pt x="590" y="317"/>
                      <a:pt x="579" y="339"/>
                      <a:pt x="556" y="361"/>
                    </a:cubicBezTo>
                    <a:lnTo>
                      <a:pt x="491" y="426"/>
                    </a:lnTo>
                    <a:lnTo>
                      <a:pt x="426" y="492"/>
                    </a:lnTo>
                    <a:lnTo>
                      <a:pt x="360" y="557"/>
                    </a:lnTo>
                    <a:lnTo>
                      <a:pt x="360" y="557"/>
                    </a:lnTo>
                    <a:cubicBezTo>
                      <a:pt x="338" y="579"/>
                      <a:pt x="317" y="590"/>
                      <a:pt x="295" y="590"/>
                    </a:cubicBezTo>
                    <a:lnTo>
                      <a:pt x="295" y="590"/>
                    </a:lnTo>
                    <a:cubicBezTo>
                      <a:pt x="273" y="590"/>
                      <a:pt x="251" y="579"/>
                      <a:pt x="229" y="557"/>
                    </a:cubicBezTo>
                    <a:lnTo>
                      <a:pt x="164" y="492"/>
                    </a:lnTo>
                    <a:lnTo>
                      <a:pt x="98" y="426"/>
                    </a:lnTo>
                    <a:lnTo>
                      <a:pt x="33" y="361"/>
                    </a:lnTo>
                    <a:lnTo>
                      <a:pt x="33" y="361"/>
                    </a:lnTo>
                    <a:cubicBezTo>
                      <a:pt x="10" y="339"/>
                      <a:pt x="0" y="317"/>
                      <a:pt x="0" y="294"/>
                    </a:cubicBezTo>
                    <a:lnTo>
                      <a:pt x="0" y="294"/>
                    </a:lnTo>
                    <a:cubicBezTo>
                      <a:pt x="0" y="273"/>
                      <a:pt x="10" y="251"/>
                      <a:pt x="33" y="229"/>
                    </a:cubicBezTo>
                    <a:lnTo>
                      <a:pt x="98" y="164"/>
                    </a:lnTo>
                    <a:lnTo>
                      <a:pt x="164" y="98"/>
                    </a:lnTo>
                    <a:lnTo>
                      <a:pt x="229" y="33"/>
                    </a:lnTo>
                    <a:lnTo>
                      <a:pt x="229" y="33"/>
                    </a:lnTo>
                    <a:cubicBezTo>
                      <a:pt x="251" y="11"/>
                      <a:pt x="273" y="0"/>
                      <a:pt x="295" y="0"/>
                    </a:cubicBezTo>
                    <a:lnTo>
                      <a:pt x="295" y="0"/>
                    </a:lnTo>
                    <a:cubicBezTo>
                      <a:pt x="317" y="0"/>
                      <a:pt x="338" y="11"/>
                      <a:pt x="360" y="33"/>
                    </a:cubicBezTo>
                    <a:lnTo>
                      <a:pt x="426" y="98"/>
                    </a:lnTo>
                    <a:lnTo>
                      <a:pt x="491" y="164"/>
                    </a:lnTo>
                    <a:close/>
                  </a:path>
                </a:pathLst>
              </a:custGeom>
              <a:solidFill>
                <a:schemeClr val="accent3"/>
              </a:solidFill>
              <a:ln>
                <a:noFill/>
              </a:ln>
              <a:effectLst/>
            </p:spPr>
            <p:txBody>
              <a:bodyPr wrap="none" anchor="ctr"/>
              <a:lstStyle/>
              <a:p>
                <a:endParaRPr lang="es-ES_tradnl" sz="2700"/>
              </a:p>
            </p:txBody>
          </p:sp>
          <p:sp>
            <p:nvSpPr>
              <p:cNvPr id="193" name="Freeform 183">
                <a:extLst>
                  <a:ext uri="{FF2B5EF4-FFF2-40B4-BE49-F238E27FC236}">
                    <a16:creationId xmlns:a16="http://schemas.microsoft.com/office/drawing/2014/main" id="{23BF6AE4-F257-E34C-A86F-20BC5F8BCBD0}"/>
                  </a:ext>
                </a:extLst>
              </p:cNvPr>
              <p:cNvSpPr>
                <a:spLocks noChangeArrowheads="1"/>
              </p:cNvSpPr>
              <p:nvPr/>
            </p:nvSpPr>
            <p:spPr bwMode="auto">
              <a:xfrm>
                <a:off x="2754313" y="4003675"/>
                <a:ext cx="1700212" cy="412750"/>
              </a:xfrm>
              <a:custGeom>
                <a:avLst/>
                <a:gdLst>
                  <a:gd name="T0" fmla="*/ 4196 w 4721"/>
                  <a:gd name="T1" fmla="*/ 164 h 1148"/>
                  <a:gd name="T2" fmla="*/ 4196 w 4721"/>
                  <a:gd name="T3" fmla="*/ 230 h 1148"/>
                  <a:gd name="T4" fmla="*/ 2623 w 4721"/>
                  <a:gd name="T5" fmla="*/ 164 h 1148"/>
                  <a:gd name="T6" fmla="*/ 2623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8 w 4721"/>
                  <a:gd name="T17" fmla="*/ 524 h 1148"/>
                  <a:gd name="T18" fmla="*/ 4196 w 4721"/>
                  <a:gd name="T19" fmla="*/ 426 h 1148"/>
                  <a:gd name="T20" fmla="*/ 3934 w 4721"/>
                  <a:gd name="T21" fmla="*/ 655 h 1148"/>
                  <a:gd name="T22" fmla="*/ 3672 w 4721"/>
                  <a:gd name="T23" fmla="*/ 918 h 1148"/>
                  <a:gd name="T24" fmla="*/ 3476 w 4721"/>
                  <a:gd name="T25" fmla="*/ 1114 h 1148"/>
                  <a:gd name="T26" fmla="*/ 3278 w 4721"/>
                  <a:gd name="T27" fmla="*/ 1049 h 1148"/>
                  <a:gd name="T28" fmla="*/ 2885 w 4721"/>
                  <a:gd name="T29" fmla="*/ 655 h 1148"/>
                  <a:gd name="T30" fmla="*/ 2623 w 4721"/>
                  <a:gd name="T31" fmla="*/ 426 h 1148"/>
                  <a:gd name="T32" fmla="*/ 1836 w 4721"/>
                  <a:gd name="T33" fmla="*/ 1147 h 1148"/>
                  <a:gd name="T34" fmla="*/ 1509 w 4721"/>
                  <a:gd name="T35" fmla="*/ 852 h 1148"/>
                  <a:gd name="T36" fmla="*/ 1115 w 4721"/>
                  <a:gd name="T37" fmla="*/ 459 h 1148"/>
                  <a:gd name="T38" fmla="*/ 984 w 4721"/>
                  <a:gd name="T39" fmla="*/ 459 h 1148"/>
                  <a:gd name="T40" fmla="*/ 722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6 w 4721"/>
                  <a:gd name="T53" fmla="*/ 787 h 1148"/>
                  <a:gd name="T54" fmla="*/ 788 w 4721"/>
                  <a:gd name="T55" fmla="*/ 524 h 1148"/>
                  <a:gd name="T56" fmla="*/ 951 w 4721"/>
                  <a:gd name="T57" fmla="*/ 328 h 1148"/>
                  <a:gd name="T58" fmla="*/ 886 w 4721"/>
                  <a:gd name="T59" fmla="*/ 197 h 1148"/>
                  <a:gd name="T60" fmla="*/ 968 w 4721"/>
                  <a:gd name="T61" fmla="*/ 49 h 1148"/>
                  <a:gd name="T62" fmla="*/ 1132 w 4721"/>
                  <a:gd name="T63" fmla="*/ 49 h 1148"/>
                  <a:gd name="T64" fmla="*/ 1214 w 4721"/>
                  <a:gd name="T65" fmla="*/ 197 h 1148"/>
                  <a:gd name="T66" fmla="*/ 1148 w 4721"/>
                  <a:gd name="T67" fmla="*/ 328 h 1148"/>
                  <a:gd name="T68" fmla="*/ 1771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3 w 4721"/>
                  <a:gd name="T79" fmla="*/ 0 h 1148"/>
                  <a:gd name="T80" fmla="*/ 2754 w 4721"/>
                  <a:gd name="T81" fmla="*/ 131 h 1148"/>
                  <a:gd name="T82" fmla="*/ 2754 w 4721"/>
                  <a:gd name="T83" fmla="*/ 262 h 1148"/>
                  <a:gd name="T84" fmla="*/ 2754 w 4721"/>
                  <a:gd name="T85" fmla="*/ 394 h 1148"/>
                  <a:gd name="T86" fmla="*/ 3016 w 4721"/>
                  <a:gd name="T87" fmla="*/ 655 h 1148"/>
                  <a:gd name="T88" fmla="*/ 3278 w 4721"/>
                  <a:gd name="T89" fmla="*/ 918 h 1148"/>
                  <a:gd name="T90" fmla="*/ 3409 w 4721"/>
                  <a:gd name="T91" fmla="*/ 1016 h 1148"/>
                  <a:gd name="T92" fmla="*/ 3672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8 w 4721"/>
                  <a:gd name="T103" fmla="*/ 131 h 1148"/>
                  <a:gd name="T104" fmla="*/ 4328 w 4721"/>
                  <a:gd name="T105" fmla="*/ 262 h 1148"/>
                  <a:gd name="T106" fmla="*/ 4328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8" y="164"/>
                      <a:pt x="4196" y="164"/>
                    </a:cubicBezTo>
                    <a:lnTo>
                      <a:pt x="4196" y="164"/>
                    </a:lnTo>
                    <a:cubicBezTo>
                      <a:pt x="4175" y="164"/>
                      <a:pt x="4164" y="175"/>
                      <a:pt x="4164" y="197"/>
                    </a:cubicBezTo>
                    <a:lnTo>
                      <a:pt x="4164" y="197"/>
                    </a:lnTo>
                    <a:cubicBezTo>
                      <a:pt x="4164" y="219"/>
                      <a:pt x="4175" y="230"/>
                      <a:pt x="4196" y="230"/>
                    </a:cubicBezTo>
                    <a:lnTo>
                      <a:pt x="4196" y="230"/>
                    </a:lnTo>
                    <a:cubicBezTo>
                      <a:pt x="4218" y="230"/>
                      <a:pt x="4229" y="219"/>
                      <a:pt x="4229" y="197"/>
                    </a:cubicBezTo>
                    <a:close/>
                    <a:moveTo>
                      <a:pt x="2656" y="197"/>
                    </a:moveTo>
                    <a:lnTo>
                      <a:pt x="2656" y="197"/>
                    </a:lnTo>
                    <a:cubicBezTo>
                      <a:pt x="2656" y="175"/>
                      <a:pt x="2645" y="164"/>
                      <a:pt x="2623" y="164"/>
                    </a:cubicBezTo>
                    <a:lnTo>
                      <a:pt x="2623" y="164"/>
                    </a:lnTo>
                    <a:cubicBezTo>
                      <a:pt x="2601" y="164"/>
                      <a:pt x="2590" y="175"/>
                      <a:pt x="2590" y="197"/>
                    </a:cubicBezTo>
                    <a:lnTo>
                      <a:pt x="2590" y="197"/>
                    </a:lnTo>
                    <a:cubicBezTo>
                      <a:pt x="2590" y="219"/>
                      <a:pt x="2601" y="230"/>
                      <a:pt x="2623" y="230"/>
                    </a:cubicBezTo>
                    <a:lnTo>
                      <a:pt x="2623" y="230"/>
                    </a:lnTo>
                    <a:cubicBezTo>
                      <a:pt x="2645" y="230"/>
                      <a:pt x="2656" y="219"/>
                      <a:pt x="2656" y="197"/>
                    </a:cubicBezTo>
                    <a:close/>
                    <a:moveTo>
                      <a:pt x="1082" y="197"/>
                    </a:moveTo>
                    <a:lnTo>
                      <a:pt x="1082" y="197"/>
                    </a:lnTo>
                    <a:cubicBezTo>
                      <a:pt x="1082" y="175"/>
                      <a:pt x="1072" y="164"/>
                      <a:pt x="1050" y="164"/>
                    </a:cubicBezTo>
                    <a:lnTo>
                      <a:pt x="1050" y="164"/>
                    </a:lnTo>
                    <a:cubicBezTo>
                      <a:pt x="1028" y="164"/>
                      <a:pt x="1017" y="175"/>
                      <a:pt x="1017" y="197"/>
                    </a:cubicBezTo>
                    <a:lnTo>
                      <a:pt x="1017" y="197"/>
                    </a:lnTo>
                    <a:cubicBezTo>
                      <a:pt x="1017" y="219"/>
                      <a:pt x="1028" y="230"/>
                      <a:pt x="1050" y="230"/>
                    </a:cubicBezTo>
                    <a:lnTo>
                      <a:pt x="1050" y="230"/>
                    </a:lnTo>
                    <a:cubicBezTo>
                      <a:pt x="1072" y="230"/>
                      <a:pt x="1082" y="219"/>
                      <a:pt x="1082" y="197"/>
                    </a:cubicBezTo>
                    <a:close/>
                    <a:moveTo>
                      <a:pt x="4524" y="590"/>
                    </a:moveTo>
                    <a:lnTo>
                      <a:pt x="4720" y="787"/>
                    </a:lnTo>
                    <a:lnTo>
                      <a:pt x="4720" y="918"/>
                    </a:lnTo>
                    <a:lnTo>
                      <a:pt x="4656" y="852"/>
                    </a:lnTo>
                    <a:lnTo>
                      <a:pt x="4589" y="787"/>
                    </a:lnTo>
                    <a:lnTo>
                      <a:pt x="4524" y="722"/>
                    </a:lnTo>
                    <a:lnTo>
                      <a:pt x="4459" y="655"/>
                    </a:lnTo>
                    <a:lnTo>
                      <a:pt x="4393" y="590"/>
                    </a:lnTo>
                    <a:lnTo>
                      <a:pt x="4328" y="524"/>
                    </a:lnTo>
                    <a:lnTo>
                      <a:pt x="4261" y="459"/>
                    </a:lnTo>
                    <a:lnTo>
                      <a:pt x="4261" y="459"/>
                    </a:lnTo>
                    <a:cubicBezTo>
                      <a:pt x="4240" y="437"/>
                      <a:pt x="4218" y="426"/>
                      <a:pt x="4196" y="426"/>
                    </a:cubicBezTo>
                    <a:lnTo>
                      <a:pt x="4196" y="426"/>
                    </a:lnTo>
                    <a:cubicBezTo>
                      <a:pt x="4175" y="426"/>
                      <a:pt x="4153" y="437"/>
                      <a:pt x="4131" y="459"/>
                    </a:cubicBezTo>
                    <a:lnTo>
                      <a:pt x="4065" y="524"/>
                    </a:lnTo>
                    <a:lnTo>
                      <a:pt x="4000" y="590"/>
                    </a:lnTo>
                    <a:lnTo>
                      <a:pt x="3934" y="655"/>
                    </a:lnTo>
                    <a:lnTo>
                      <a:pt x="3868" y="722"/>
                    </a:lnTo>
                    <a:lnTo>
                      <a:pt x="3803" y="787"/>
                    </a:lnTo>
                    <a:lnTo>
                      <a:pt x="3737" y="852"/>
                    </a:lnTo>
                    <a:lnTo>
                      <a:pt x="3672" y="918"/>
                    </a:lnTo>
                    <a:lnTo>
                      <a:pt x="3606" y="984"/>
                    </a:lnTo>
                    <a:lnTo>
                      <a:pt x="3541" y="1049"/>
                    </a:lnTo>
                    <a:lnTo>
                      <a:pt x="3476" y="1114"/>
                    </a:lnTo>
                    <a:lnTo>
                      <a:pt x="3476" y="1114"/>
                    </a:lnTo>
                    <a:cubicBezTo>
                      <a:pt x="3453" y="1136"/>
                      <a:pt x="3432" y="1147"/>
                      <a:pt x="3409" y="1147"/>
                    </a:cubicBezTo>
                    <a:lnTo>
                      <a:pt x="3409" y="1147"/>
                    </a:lnTo>
                    <a:cubicBezTo>
                      <a:pt x="3388" y="1147"/>
                      <a:pt x="3366" y="1136"/>
                      <a:pt x="3344" y="1114"/>
                    </a:cubicBezTo>
                    <a:lnTo>
                      <a:pt x="3278" y="1049"/>
                    </a:lnTo>
                    <a:lnTo>
                      <a:pt x="3213" y="984"/>
                    </a:lnTo>
                    <a:lnTo>
                      <a:pt x="3016" y="787"/>
                    </a:lnTo>
                    <a:lnTo>
                      <a:pt x="2951" y="722"/>
                    </a:lnTo>
                    <a:lnTo>
                      <a:pt x="2885" y="655"/>
                    </a:lnTo>
                    <a:lnTo>
                      <a:pt x="2689" y="459"/>
                    </a:lnTo>
                    <a:lnTo>
                      <a:pt x="2689" y="459"/>
                    </a:lnTo>
                    <a:cubicBezTo>
                      <a:pt x="2667" y="437"/>
                      <a:pt x="2645" y="426"/>
                      <a:pt x="2623" y="426"/>
                    </a:cubicBezTo>
                    <a:lnTo>
                      <a:pt x="2623" y="426"/>
                    </a:lnTo>
                    <a:cubicBezTo>
                      <a:pt x="2601" y="426"/>
                      <a:pt x="2579" y="437"/>
                      <a:pt x="2558" y="459"/>
                    </a:cubicBezTo>
                    <a:lnTo>
                      <a:pt x="1902" y="1114"/>
                    </a:lnTo>
                    <a:lnTo>
                      <a:pt x="1902" y="1114"/>
                    </a:lnTo>
                    <a:cubicBezTo>
                      <a:pt x="1880" y="1136"/>
                      <a:pt x="1858" y="1147"/>
                      <a:pt x="1836" y="1147"/>
                    </a:cubicBezTo>
                    <a:lnTo>
                      <a:pt x="1836" y="1147"/>
                    </a:lnTo>
                    <a:cubicBezTo>
                      <a:pt x="1814" y="1147"/>
                      <a:pt x="1792" y="1136"/>
                      <a:pt x="1771" y="1114"/>
                    </a:cubicBezTo>
                    <a:lnTo>
                      <a:pt x="1574" y="918"/>
                    </a:lnTo>
                    <a:lnTo>
                      <a:pt x="1509" y="852"/>
                    </a:lnTo>
                    <a:lnTo>
                      <a:pt x="1443" y="787"/>
                    </a:lnTo>
                    <a:lnTo>
                      <a:pt x="1246" y="590"/>
                    </a:lnTo>
                    <a:lnTo>
                      <a:pt x="1181" y="524"/>
                    </a:lnTo>
                    <a:lnTo>
                      <a:pt x="1115" y="459"/>
                    </a:lnTo>
                    <a:lnTo>
                      <a:pt x="1115" y="459"/>
                    </a:lnTo>
                    <a:cubicBezTo>
                      <a:pt x="1093" y="437"/>
                      <a:pt x="1072" y="426"/>
                      <a:pt x="1050" y="426"/>
                    </a:cubicBezTo>
                    <a:lnTo>
                      <a:pt x="1050" y="426"/>
                    </a:lnTo>
                    <a:cubicBezTo>
                      <a:pt x="1028" y="426"/>
                      <a:pt x="1006" y="437"/>
                      <a:pt x="984" y="459"/>
                    </a:cubicBezTo>
                    <a:lnTo>
                      <a:pt x="919" y="524"/>
                    </a:lnTo>
                    <a:lnTo>
                      <a:pt x="853" y="590"/>
                    </a:lnTo>
                    <a:lnTo>
                      <a:pt x="788" y="655"/>
                    </a:lnTo>
                    <a:lnTo>
                      <a:pt x="722" y="722"/>
                    </a:lnTo>
                    <a:lnTo>
                      <a:pt x="656" y="787"/>
                    </a:lnTo>
                    <a:lnTo>
                      <a:pt x="591" y="852"/>
                    </a:lnTo>
                    <a:lnTo>
                      <a:pt x="526" y="918"/>
                    </a:lnTo>
                    <a:lnTo>
                      <a:pt x="459" y="984"/>
                    </a:lnTo>
                    <a:lnTo>
                      <a:pt x="394" y="1049"/>
                    </a:lnTo>
                    <a:lnTo>
                      <a:pt x="328" y="1114"/>
                    </a:lnTo>
                    <a:lnTo>
                      <a:pt x="328" y="1114"/>
                    </a:lnTo>
                    <a:cubicBezTo>
                      <a:pt x="306" y="1136"/>
                      <a:pt x="285" y="1147"/>
                      <a:pt x="263" y="1147"/>
                    </a:cubicBezTo>
                    <a:lnTo>
                      <a:pt x="263" y="1147"/>
                    </a:lnTo>
                    <a:cubicBezTo>
                      <a:pt x="241" y="1147"/>
                      <a:pt x="220" y="1136"/>
                      <a:pt x="198" y="1114"/>
                    </a:cubicBezTo>
                    <a:lnTo>
                      <a:pt x="131" y="1049"/>
                    </a:lnTo>
                    <a:lnTo>
                      <a:pt x="66" y="984"/>
                    </a:lnTo>
                    <a:lnTo>
                      <a:pt x="0" y="918"/>
                    </a:lnTo>
                    <a:lnTo>
                      <a:pt x="0" y="787"/>
                    </a:lnTo>
                    <a:lnTo>
                      <a:pt x="66" y="852"/>
                    </a:lnTo>
                    <a:lnTo>
                      <a:pt x="131" y="918"/>
                    </a:lnTo>
                    <a:lnTo>
                      <a:pt x="198" y="984"/>
                    </a:lnTo>
                    <a:lnTo>
                      <a:pt x="198" y="984"/>
                    </a:lnTo>
                    <a:cubicBezTo>
                      <a:pt x="220" y="1005"/>
                      <a:pt x="241" y="1016"/>
                      <a:pt x="263" y="1016"/>
                    </a:cubicBezTo>
                    <a:lnTo>
                      <a:pt x="263" y="1016"/>
                    </a:lnTo>
                    <a:cubicBezTo>
                      <a:pt x="285" y="1016"/>
                      <a:pt x="306" y="1005"/>
                      <a:pt x="328" y="984"/>
                    </a:cubicBezTo>
                    <a:lnTo>
                      <a:pt x="394" y="918"/>
                    </a:lnTo>
                    <a:lnTo>
                      <a:pt x="459" y="852"/>
                    </a:lnTo>
                    <a:lnTo>
                      <a:pt x="526" y="787"/>
                    </a:lnTo>
                    <a:lnTo>
                      <a:pt x="591" y="722"/>
                    </a:lnTo>
                    <a:lnTo>
                      <a:pt x="656" y="655"/>
                    </a:lnTo>
                    <a:lnTo>
                      <a:pt x="722" y="590"/>
                    </a:lnTo>
                    <a:lnTo>
                      <a:pt x="788" y="524"/>
                    </a:lnTo>
                    <a:lnTo>
                      <a:pt x="853" y="459"/>
                    </a:lnTo>
                    <a:lnTo>
                      <a:pt x="919" y="394"/>
                    </a:lnTo>
                    <a:lnTo>
                      <a:pt x="919" y="394"/>
                    </a:lnTo>
                    <a:cubicBezTo>
                      <a:pt x="940" y="371"/>
                      <a:pt x="951" y="349"/>
                      <a:pt x="951" y="328"/>
                    </a:cubicBezTo>
                    <a:lnTo>
                      <a:pt x="951" y="328"/>
                    </a:lnTo>
                    <a:cubicBezTo>
                      <a:pt x="951" y="306"/>
                      <a:pt x="940" y="284"/>
                      <a:pt x="919" y="262"/>
                    </a:cubicBezTo>
                    <a:lnTo>
                      <a:pt x="919" y="262"/>
                    </a:lnTo>
                    <a:cubicBezTo>
                      <a:pt x="897" y="241"/>
                      <a:pt x="886" y="219"/>
                      <a:pt x="886" y="197"/>
                    </a:cubicBezTo>
                    <a:lnTo>
                      <a:pt x="886" y="197"/>
                    </a:lnTo>
                    <a:cubicBezTo>
                      <a:pt x="886" y="175"/>
                      <a:pt x="897" y="153"/>
                      <a:pt x="919" y="131"/>
                    </a:cubicBezTo>
                    <a:lnTo>
                      <a:pt x="919" y="131"/>
                    </a:lnTo>
                    <a:cubicBezTo>
                      <a:pt x="940" y="109"/>
                      <a:pt x="957" y="82"/>
                      <a:pt x="968" y="49"/>
                    </a:cubicBezTo>
                    <a:lnTo>
                      <a:pt x="968" y="49"/>
                    </a:lnTo>
                    <a:cubicBezTo>
                      <a:pt x="979" y="17"/>
                      <a:pt x="1006" y="0"/>
                      <a:pt x="1050" y="0"/>
                    </a:cubicBezTo>
                    <a:lnTo>
                      <a:pt x="1050" y="0"/>
                    </a:lnTo>
                    <a:cubicBezTo>
                      <a:pt x="1093" y="0"/>
                      <a:pt x="1121" y="17"/>
                      <a:pt x="1132" y="49"/>
                    </a:cubicBezTo>
                    <a:lnTo>
                      <a:pt x="1132" y="49"/>
                    </a:lnTo>
                    <a:cubicBezTo>
                      <a:pt x="1143" y="82"/>
                      <a:pt x="1159" y="109"/>
                      <a:pt x="1181" y="131"/>
                    </a:cubicBezTo>
                    <a:lnTo>
                      <a:pt x="1181" y="131"/>
                    </a:lnTo>
                    <a:cubicBezTo>
                      <a:pt x="1203" y="153"/>
                      <a:pt x="1214" y="175"/>
                      <a:pt x="1214" y="197"/>
                    </a:cubicBezTo>
                    <a:lnTo>
                      <a:pt x="1214" y="197"/>
                    </a:lnTo>
                    <a:cubicBezTo>
                      <a:pt x="1214" y="219"/>
                      <a:pt x="1203" y="241"/>
                      <a:pt x="1181" y="262"/>
                    </a:cubicBezTo>
                    <a:lnTo>
                      <a:pt x="1181" y="262"/>
                    </a:lnTo>
                    <a:cubicBezTo>
                      <a:pt x="1159" y="284"/>
                      <a:pt x="1148" y="306"/>
                      <a:pt x="1148" y="328"/>
                    </a:cubicBezTo>
                    <a:lnTo>
                      <a:pt x="1148" y="328"/>
                    </a:lnTo>
                    <a:cubicBezTo>
                      <a:pt x="1148" y="349"/>
                      <a:pt x="1159" y="371"/>
                      <a:pt x="1181" y="394"/>
                    </a:cubicBezTo>
                    <a:lnTo>
                      <a:pt x="1771" y="984"/>
                    </a:lnTo>
                    <a:lnTo>
                      <a:pt x="1771" y="984"/>
                    </a:lnTo>
                    <a:cubicBezTo>
                      <a:pt x="1792" y="1005"/>
                      <a:pt x="1814" y="1016"/>
                      <a:pt x="1836" y="1016"/>
                    </a:cubicBezTo>
                    <a:lnTo>
                      <a:pt x="1836" y="1016"/>
                    </a:lnTo>
                    <a:cubicBezTo>
                      <a:pt x="1858" y="1016"/>
                      <a:pt x="1880" y="1005"/>
                      <a:pt x="1902" y="984"/>
                    </a:cubicBezTo>
                    <a:lnTo>
                      <a:pt x="2098" y="787"/>
                    </a:lnTo>
                    <a:lnTo>
                      <a:pt x="2164" y="722"/>
                    </a:lnTo>
                    <a:lnTo>
                      <a:pt x="2230" y="655"/>
                    </a:lnTo>
                    <a:lnTo>
                      <a:pt x="2426" y="459"/>
                    </a:lnTo>
                    <a:lnTo>
                      <a:pt x="2492" y="394"/>
                    </a:lnTo>
                    <a:lnTo>
                      <a:pt x="2492" y="394"/>
                    </a:lnTo>
                    <a:cubicBezTo>
                      <a:pt x="2514" y="371"/>
                      <a:pt x="2525" y="349"/>
                      <a:pt x="2525" y="328"/>
                    </a:cubicBezTo>
                    <a:lnTo>
                      <a:pt x="2525" y="328"/>
                    </a:lnTo>
                    <a:cubicBezTo>
                      <a:pt x="2525" y="306"/>
                      <a:pt x="2514" y="284"/>
                      <a:pt x="2492" y="262"/>
                    </a:cubicBezTo>
                    <a:lnTo>
                      <a:pt x="2492" y="262"/>
                    </a:lnTo>
                    <a:cubicBezTo>
                      <a:pt x="2470" y="241"/>
                      <a:pt x="2459" y="219"/>
                      <a:pt x="2459" y="197"/>
                    </a:cubicBezTo>
                    <a:lnTo>
                      <a:pt x="2459" y="197"/>
                    </a:lnTo>
                    <a:cubicBezTo>
                      <a:pt x="2459" y="175"/>
                      <a:pt x="2470" y="153"/>
                      <a:pt x="2492" y="131"/>
                    </a:cubicBezTo>
                    <a:lnTo>
                      <a:pt x="2492" y="131"/>
                    </a:lnTo>
                    <a:cubicBezTo>
                      <a:pt x="2514" y="109"/>
                      <a:pt x="2530" y="82"/>
                      <a:pt x="2541" y="49"/>
                    </a:cubicBezTo>
                    <a:lnTo>
                      <a:pt x="2541" y="49"/>
                    </a:lnTo>
                    <a:cubicBezTo>
                      <a:pt x="2552" y="17"/>
                      <a:pt x="2579" y="0"/>
                      <a:pt x="2623" y="0"/>
                    </a:cubicBezTo>
                    <a:lnTo>
                      <a:pt x="2623" y="0"/>
                    </a:lnTo>
                    <a:cubicBezTo>
                      <a:pt x="2667" y="0"/>
                      <a:pt x="2694" y="17"/>
                      <a:pt x="2704" y="49"/>
                    </a:cubicBezTo>
                    <a:lnTo>
                      <a:pt x="2704" y="49"/>
                    </a:lnTo>
                    <a:cubicBezTo>
                      <a:pt x="2716" y="82"/>
                      <a:pt x="2732" y="109"/>
                      <a:pt x="2754" y="131"/>
                    </a:cubicBezTo>
                    <a:lnTo>
                      <a:pt x="2754" y="131"/>
                    </a:lnTo>
                    <a:cubicBezTo>
                      <a:pt x="2775" y="153"/>
                      <a:pt x="2787" y="175"/>
                      <a:pt x="2787" y="197"/>
                    </a:cubicBezTo>
                    <a:lnTo>
                      <a:pt x="2787" y="197"/>
                    </a:lnTo>
                    <a:cubicBezTo>
                      <a:pt x="2787" y="219"/>
                      <a:pt x="2775" y="241"/>
                      <a:pt x="2754" y="262"/>
                    </a:cubicBezTo>
                    <a:lnTo>
                      <a:pt x="2754" y="262"/>
                    </a:lnTo>
                    <a:cubicBezTo>
                      <a:pt x="2732" y="284"/>
                      <a:pt x="2722" y="306"/>
                      <a:pt x="2722" y="328"/>
                    </a:cubicBezTo>
                    <a:lnTo>
                      <a:pt x="2722" y="328"/>
                    </a:lnTo>
                    <a:cubicBezTo>
                      <a:pt x="2722" y="349"/>
                      <a:pt x="2732" y="371"/>
                      <a:pt x="2754" y="394"/>
                    </a:cubicBezTo>
                    <a:lnTo>
                      <a:pt x="2820" y="459"/>
                    </a:lnTo>
                    <a:lnTo>
                      <a:pt x="2885" y="524"/>
                    </a:lnTo>
                    <a:lnTo>
                      <a:pt x="2951" y="590"/>
                    </a:lnTo>
                    <a:lnTo>
                      <a:pt x="3016" y="655"/>
                    </a:lnTo>
                    <a:lnTo>
                      <a:pt x="3082" y="722"/>
                    </a:lnTo>
                    <a:lnTo>
                      <a:pt x="3148" y="787"/>
                    </a:lnTo>
                    <a:lnTo>
                      <a:pt x="3213" y="852"/>
                    </a:lnTo>
                    <a:lnTo>
                      <a:pt x="3278" y="918"/>
                    </a:lnTo>
                    <a:lnTo>
                      <a:pt x="3344" y="984"/>
                    </a:lnTo>
                    <a:lnTo>
                      <a:pt x="3344" y="984"/>
                    </a:lnTo>
                    <a:cubicBezTo>
                      <a:pt x="3366" y="1005"/>
                      <a:pt x="3388" y="1016"/>
                      <a:pt x="3409" y="1016"/>
                    </a:cubicBezTo>
                    <a:lnTo>
                      <a:pt x="3409" y="1016"/>
                    </a:lnTo>
                    <a:cubicBezTo>
                      <a:pt x="3432" y="1016"/>
                      <a:pt x="3453" y="1005"/>
                      <a:pt x="3476" y="984"/>
                    </a:cubicBezTo>
                    <a:lnTo>
                      <a:pt x="3541" y="918"/>
                    </a:lnTo>
                    <a:lnTo>
                      <a:pt x="3606" y="852"/>
                    </a:lnTo>
                    <a:lnTo>
                      <a:pt x="3672" y="787"/>
                    </a:lnTo>
                    <a:lnTo>
                      <a:pt x="3868" y="590"/>
                    </a:lnTo>
                    <a:lnTo>
                      <a:pt x="3934" y="524"/>
                    </a:lnTo>
                    <a:lnTo>
                      <a:pt x="4000" y="459"/>
                    </a:lnTo>
                    <a:lnTo>
                      <a:pt x="4065" y="394"/>
                    </a:lnTo>
                    <a:lnTo>
                      <a:pt x="4065" y="394"/>
                    </a:lnTo>
                    <a:cubicBezTo>
                      <a:pt x="4087" y="371"/>
                      <a:pt x="4098" y="349"/>
                      <a:pt x="4098" y="328"/>
                    </a:cubicBezTo>
                    <a:lnTo>
                      <a:pt x="4098" y="328"/>
                    </a:lnTo>
                    <a:cubicBezTo>
                      <a:pt x="4098" y="306"/>
                      <a:pt x="4087" y="284"/>
                      <a:pt x="4065" y="262"/>
                    </a:cubicBezTo>
                    <a:lnTo>
                      <a:pt x="4065" y="262"/>
                    </a:lnTo>
                    <a:cubicBezTo>
                      <a:pt x="4043" y="241"/>
                      <a:pt x="4032" y="219"/>
                      <a:pt x="4032" y="197"/>
                    </a:cubicBezTo>
                    <a:lnTo>
                      <a:pt x="4032" y="197"/>
                    </a:lnTo>
                    <a:cubicBezTo>
                      <a:pt x="4032" y="175"/>
                      <a:pt x="4043" y="153"/>
                      <a:pt x="4065" y="131"/>
                    </a:cubicBezTo>
                    <a:lnTo>
                      <a:pt x="4065" y="131"/>
                    </a:lnTo>
                    <a:cubicBezTo>
                      <a:pt x="4087" y="109"/>
                      <a:pt x="4103" y="82"/>
                      <a:pt x="4115" y="49"/>
                    </a:cubicBezTo>
                    <a:lnTo>
                      <a:pt x="4115" y="49"/>
                    </a:lnTo>
                    <a:cubicBezTo>
                      <a:pt x="4125" y="17"/>
                      <a:pt x="4153" y="0"/>
                      <a:pt x="4196" y="0"/>
                    </a:cubicBezTo>
                    <a:lnTo>
                      <a:pt x="4196" y="0"/>
                    </a:lnTo>
                    <a:cubicBezTo>
                      <a:pt x="4240" y="0"/>
                      <a:pt x="4267" y="17"/>
                      <a:pt x="4279" y="49"/>
                    </a:cubicBezTo>
                    <a:lnTo>
                      <a:pt x="4279" y="49"/>
                    </a:lnTo>
                    <a:cubicBezTo>
                      <a:pt x="4289" y="82"/>
                      <a:pt x="4306" y="109"/>
                      <a:pt x="4328" y="131"/>
                    </a:cubicBezTo>
                    <a:lnTo>
                      <a:pt x="4328" y="131"/>
                    </a:lnTo>
                    <a:cubicBezTo>
                      <a:pt x="4350" y="153"/>
                      <a:pt x="4360" y="175"/>
                      <a:pt x="4360" y="197"/>
                    </a:cubicBezTo>
                    <a:lnTo>
                      <a:pt x="4360" y="197"/>
                    </a:lnTo>
                    <a:cubicBezTo>
                      <a:pt x="4360" y="219"/>
                      <a:pt x="4350" y="241"/>
                      <a:pt x="4328" y="262"/>
                    </a:cubicBezTo>
                    <a:lnTo>
                      <a:pt x="4328" y="262"/>
                    </a:lnTo>
                    <a:cubicBezTo>
                      <a:pt x="4306" y="284"/>
                      <a:pt x="4295" y="306"/>
                      <a:pt x="4295" y="328"/>
                    </a:cubicBezTo>
                    <a:lnTo>
                      <a:pt x="4295" y="328"/>
                    </a:lnTo>
                    <a:cubicBezTo>
                      <a:pt x="4295" y="349"/>
                      <a:pt x="4306" y="371"/>
                      <a:pt x="4328" y="394"/>
                    </a:cubicBezTo>
                    <a:lnTo>
                      <a:pt x="4393" y="459"/>
                    </a:lnTo>
                    <a:lnTo>
                      <a:pt x="4459" y="524"/>
                    </a:lnTo>
                    <a:lnTo>
                      <a:pt x="4524" y="590"/>
                    </a:lnTo>
                    <a:close/>
                  </a:path>
                </a:pathLst>
              </a:custGeom>
              <a:solidFill>
                <a:schemeClr val="accent1"/>
              </a:solidFill>
              <a:ln>
                <a:noFill/>
              </a:ln>
              <a:effectLst/>
            </p:spPr>
            <p:txBody>
              <a:bodyPr wrap="none" anchor="ctr"/>
              <a:lstStyle/>
              <a:p>
                <a:endParaRPr lang="es-ES_tradnl" sz="2700"/>
              </a:p>
            </p:txBody>
          </p:sp>
        </p:grpSp>
        <p:grpSp>
          <p:nvGrpSpPr>
            <p:cNvPr id="171" name="Group 529">
              <a:extLst>
                <a:ext uri="{FF2B5EF4-FFF2-40B4-BE49-F238E27FC236}">
                  <a16:creationId xmlns:a16="http://schemas.microsoft.com/office/drawing/2014/main" id="{070EFD8F-BA38-9F44-A97F-841458AECE04}"/>
                </a:ext>
              </a:extLst>
            </p:cNvPr>
            <p:cNvGrpSpPr/>
            <p:nvPr/>
          </p:nvGrpSpPr>
          <p:grpSpPr>
            <a:xfrm>
              <a:off x="4452938" y="3525364"/>
              <a:ext cx="1700212" cy="709613"/>
              <a:chOff x="4452938" y="4003675"/>
              <a:chExt cx="1700212" cy="709613"/>
            </a:xfrm>
          </p:grpSpPr>
          <p:sp>
            <p:nvSpPr>
              <p:cNvPr id="180" name="Freeform 322">
                <a:extLst>
                  <a:ext uri="{FF2B5EF4-FFF2-40B4-BE49-F238E27FC236}">
                    <a16:creationId xmlns:a16="http://schemas.microsoft.com/office/drawing/2014/main" id="{7A81A4E9-083F-9C41-9B88-7F87F014CEB8}"/>
                  </a:ext>
                </a:extLst>
              </p:cNvPr>
              <p:cNvSpPr>
                <a:spLocks noChangeArrowheads="1"/>
              </p:cNvSpPr>
              <p:nvPr/>
            </p:nvSpPr>
            <p:spPr bwMode="auto">
              <a:xfrm>
                <a:off x="4452938" y="4298950"/>
                <a:ext cx="1700212" cy="414338"/>
              </a:xfrm>
              <a:custGeom>
                <a:avLst/>
                <a:gdLst>
                  <a:gd name="T0" fmla="*/ 3408 w 4721"/>
                  <a:gd name="T1" fmla="*/ 919 h 1149"/>
                  <a:gd name="T2" fmla="*/ 3408 w 4721"/>
                  <a:gd name="T3" fmla="*/ 984 h 1149"/>
                  <a:gd name="T4" fmla="*/ 1836 w 4721"/>
                  <a:gd name="T5" fmla="*/ 919 h 1149"/>
                  <a:gd name="T6" fmla="*/ 1836 w 4721"/>
                  <a:gd name="T7" fmla="*/ 984 h 1149"/>
                  <a:gd name="T8" fmla="*/ 295 w 4721"/>
                  <a:gd name="T9" fmla="*/ 951 h 1149"/>
                  <a:gd name="T10" fmla="*/ 229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0 w 4721"/>
                  <a:gd name="T21" fmla="*/ 755 h 1149"/>
                  <a:gd name="T22" fmla="*/ 3540 w 4721"/>
                  <a:gd name="T23" fmla="*/ 886 h 1149"/>
                  <a:gd name="T24" fmla="*/ 3540 w 4721"/>
                  <a:gd name="T25" fmla="*/ 1016 h 1149"/>
                  <a:gd name="T26" fmla="*/ 3408 w 4721"/>
                  <a:gd name="T27" fmla="*/ 1148 h 1149"/>
                  <a:gd name="T28" fmla="*/ 3277 w 4721"/>
                  <a:gd name="T29" fmla="*/ 1016 h 1149"/>
                  <a:gd name="T30" fmla="*/ 3277 w 4721"/>
                  <a:gd name="T31" fmla="*/ 886 h 1149"/>
                  <a:gd name="T32" fmla="*/ 3277 w 4721"/>
                  <a:gd name="T33" fmla="*/ 755 h 1149"/>
                  <a:gd name="T34" fmla="*/ 3016 w 4721"/>
                  <a:gd name="T35" fmla="*/ 492 h 1149"/>
                  <a:gd name="T36" fmla="*/ 2753 w 4721"/>
                  <a:gd name="T37" fmla="*/ 230 h 1149"/>
                  <a:gd name="T38" fmla="*/ 2622 w 4721"/>
                  <a:gd name="T39" fmla="*/ 132 h 1149"/>
                  <a:gd name="T40" fmla="*/ 2229 w 4721"/>
                  <a:gd name="T41" fmla="*/ 492 h 1149"/>
                  <a:gd name="T42" fmla="*/ 1966 w 4721"/>
                  <a:gd name="T43" fmla="*/ 755 h 1149"/>
                  <a:gd name="T44" fmla="*/ 1966 w 4721"/>
                  <a:gd name="T45" fmla="*/ 886 h 1149"/>
                  <a:gd name="T46" fmla="*/ 1966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1 w 4721"/>
                  <a:gd name="T59" fmla="*/ 427 h 1149"/>
                  <a:gd name="T60" fmla="*/ 459 w 4721"/>
                  <a:gd name="T61" fmla="*/ 688 h 1149"/>
                  <a:gd name="T62" fmla="*/ 361 w 4721"/>
                  <a:gd name="T63" fmla="*/ 820 h 1149"/>
                  <a:gd name="T64" fmla="*/ 426 w 4721"/>
                  <a:gd name="T65" fmla="*/ 951 h 1149"/>
                  <a:gd name="T66" fmla="*/ 344 w 4721"/>
                  <a:gd name="T67" fmla="*/ 1098 h 1149"/>
                  <a:gd name="T68" fmla="*/ 180 w 4721"/>
                  <a:gd name="T69" fmla="*/ 1098 h 1149"/>
                  <a:gd name="T70" fmla="*/ 98 w 4721"/>
                  <a:gd name="T71" fmla="*/ 951 h 1149"/>
                  <a:gd name="T72" fmla="*/ 164 w 4721"/>
                  <a:gd name="T73" fmla="*/ 820 h 1149"/>
                  <a:gd name="T74" fmla="*/ 0 w 4721"/>
                  <a:gd name="T75" fmla="*/ 492 h 1149"/>
                  <a:gd name="T76" fmla="*/ 262 w 4721"/>
                  <a:gd name="T77" fmla="*/ 722 h 1149"/>
                  <a:gd name="T78" fmla="*/ 590 w 4721"/>
                  <a:gd name="T79" fmla="*/ 427 h 1149"/>
                  <a:gd name="T80" fmla="*/ 983 w 4721"/>
                  <a:gd name="T81" fmla="*/ 33 h 1149"/>
                  <a:gd name="T82" fmla="*/ 1115 w 4721"/>
                  <a:gd name="T83" fmla="*/ 33 h 1149"/>
                  <a:gd name="T84" fmla="*/ 1573 w 4721"/>
                  <a:gd name="T85" fmla="*/ 492 h 1149"/>
                  <a:gd name="T86" fmla="*/ 1770 w 4721"/>
                  <a:gd name="T87" fmla="*/ 688 h 1149"/>
                  <a:gd name="T88" fmla="*/ 1966 w 4721"/>
                  <a:gd name="T89" fmla="*/ 623 h 1149"/>
                  <a:gd name="T90" fmla="*/ 2229 w 4721"/>
                  <a:gd name="T91" fmla="*/ 361 h 1149"/>
                  <a:gd name="T92" fmla="*/ 2492 w 4721"/>
                  <a:gd name="T93" fmla="*/ 99 h 1149"/>
                  <a:gd name="T94" fmla="*/ 2622 w 4721"/>
                  <a:gd name="T95" fmla="*/ 0 h 1149"/>
                  <a:gd name="T96" fmla="*/ 2885 w 4721"/>
                  <a:gd name="T97" fmla="*/ 230 h 1149"/>
                  <a:gd name="T98" fmla="*/ 3147 w 4721"/>
                  <a:gd name="T99" fmla="*/ 492 h 1149"/>
                  <a:gd name="T100" fmla="*/ 3343 w 4721"/>
                  <a:gd name="T101" fmla="*/ 688 h 1149"/>
                  <a:gd name="T102" fmla="*/ 4130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1" y="951"/>
                    </a:moveTo>
                    <a:lnTo>
                      <a:pt x="3441" y="951"/>
                    </a:lnTo>
                    <a:cubicBezTo>
                      <a:pt x="3441" y="929"/>
                      <a:pt x="3431" y="919"/>
                      <a:pt x="3408" y="919"/>
                    </a:cubicBezTo>
                    <a:lnTo>
                      <a:pt x="3408" y="919"/>
                    </a:lnTo>
                    <a:cubicBezTo>
                      <a:pt x="3387" y="919"/>
                      <a:pt x="3376" y="929"/>
                      <a:pt x="3376" y="951"/>
                    </a:cubicBezTo>
                    <a:lnTo>
                      <a:pt x="3376" y="951"/>
                    </a:lnTo>
                    <a:cubicBezTo>
                      <a:pt x="3376" y="973"/>
                      <a:pt x="3387" y="984"/>
                      <a:pt x="3408" y="984"/>
                    </a:cubicBezTo>
                    <a:lnTo>
                      <a:pt x="3408" y="984"/>
                    </a:lnTo>
                    <a:cubicBezTo>
                      <a:pt x="3431" y="984"/>
                      <a:pt x="3441" y="973"/>
                      <a:pt x="3441" y="951"/>
                    </a:cubicBezTo>
                    <a:close/>
                    <a:moveTo>
                      <a:pt x="1869" y="951"/>
                    </a:moveTo>
                    <a:lnTo>
                      <a:pt x="1869" y="951"/>
                    </a:lnTo>
                    <a:cubicBezTo>
                      <a:pt x="1869" y="929"/>
                      <a:pt x="1857" y="919"/>
                      <a:pt x="1836" y="919"/>
                    </a:cubicBezTo>
                    <a:lnTo>
                      <a:pt x="1836" y="919"/>
                    </a:lnTo>
                    <a:cubicBezTo>
                      <a:pt x="1813" y="919"/>
                      <a:pt x="1802" y="929"/>
                      <a:pt x="1802" y="951"/>
                    </a:cubicBezTo>
                    <a:lnTo>
                      <a:pt x="1802" y="951"/>
                    </a:lnTo>
                    <a:cubicBezTo>
                      <a:pt x="1802" y="973"/>
                      <a:pt x="1813" y="984"/>
                      <a:pt x="1836" y="984"/>
                    </a:cubicBezTo>
                    <a:lnTo>
                      <a:pt x="1836" y="984"/>
                    </a:lnTo>
                    <a:cubicBezTo>
                      <a:pt x="1857" y="984"/>
                      <a:pt x="1869" y="973"/>
                      <a:pt x="1869" y="951"/>
                    </a:cubicBezTo>
                    <a:close/>
                    <a:moveTo>
                      <a:pt x="295" y="951"/>
                    </a:moveTo>
                    <a:lnTo>
                      <a:pt x="295" y="951"/>
                    </a:lnTo>
                    <a:cubicBezTo>
                      <a:pt x="295" y="929"/>
                      <a:pt x="284" y="919"/>
                      <a:pt x="262" y="919"/>
                    </a:cubicBezTo>
                    <a:lnTo>
                      <a:pt x="262" y="919"/>
                    </a:lnTo>
                    <a:cubicBezTo>
                      <a:pt x="240" y="919"/>
                      <a:pt x="229" y="929"/>
                      <a:pt x="229" y="951"/>
                    </a:cubicBezTo>
                    <a:lnTo>
                      <a:pt x="229" y="951"/>
                    </a:lnTo>
                    <a:cubicBezTo>
                      <a:pt x="229" y="973"/>
                      <a:pt x="240" y="984"/>
                      <a:pt x="262" y="984"/>
                    </a:cubicBezTo>
                    <a:lnTo>
                      <a:pt x="262" y="984"/>
                    </a:lnTo>
                    <a:cubicBezTo>
                      <a:pt x="284" y="984"/>
                      <a:pt x="295" y="973"/>
                      <a:pt x="295" y="951"/>
                    </a:cubicBezTo>
                    <a:close/>
                    <a:moveTo>
                      <a:pt x="4261" y="33"/>
                    </a:moveTo>
                    <a:lnTo>
                      <a:pt x="4720" y="492"/>
                    </a:lnTo>
                    <a:lnTo>
                      <a:pt x="4720" y="623"/>
                    </a:lnTo>
                    <a:lnTo>
                      <a:pt x="4523" y="427"/>
                    </a:lnTo>
                    <a:lnTo>
                      <a:pt x="4458" y="361"/>
                    </a:lnTo>
                    <a:lnTo>
                      <a:pt x="4392" y="295"/>
                    </a:lnTo>
                    <a:lnTo>
                      <a:pt x="4261" y="165"/>
                    </a:lnTo>
                    <a:lnTo>
                      <a:pt x="4261" y="165"/>
                    </a:lnTo>
                    <a:cubicBezTo>
                      <a:pt x="4239" y="142"/>
                      <a:pt x="4217" y="132"/>
                      <a:pt x="4196" y="132"/>
                    </a:cubicBezTo>
                    <a:lnTo>
                      <a:pt x="4196" y="132"/>
                    </a:lnTo>
                    <a:cubicBezTo>
                      <a:pt x="4174" y="132"/>
                      <a:pt x="4152" y="142"/>
                      <a:pt x="4130" y="165"/>
                    </a:cubicBezTo>
                    <a:lnTo>
                      <a:pt x="3999" y="295"/>
                    </a:lnTo>
                    <a:lnTo>
                      <a:pt x="3933" y="361"/>
                    </a:lnTo>
                    <a:lnTo>
                      <a:pt x="3868" y="427"/>
                    </a:lnTo>
                    <a:lnTo>
                      <a:pt x="3671" y="623"/>
                    </a:lnTo>
                    <a:lnTo>
                      <a:pt x="3605" y="688"/>
                    </a:lnTo>
                    <a:lnTo>
                      <a:pt x="3540" y="755"/>
                    </a:lnTo>
                    <a:lnTo>
                      <a:pt x="3540" y="755"/>
                    </a:lnTo>
                    <a:cubicBezTo>
                      <a:pt x="3518" y="777"/>
                      <a:pt x="3507" y="798"/>
                      <a:pt x="3507" y="820"/>
                    </a:cubicBezTo>
                    <a:lnTo>
                      <a:pt x="3507" y="820"/>
                    </a:lnTo>
                    <a:cubicBezTo>
                      <a:pt x="3507" y="842"/>
                      <a:pt x="3518" y="863"/>
                      <a:pt x="3540" y="886"/>
                    </a:cubicBezTo>
                    <a:lnTo>
                      <a:pt x="3540" y="886"/>
                    </a:lnTo>
                    <a:cubicBezTo>
                      <a:pt x="3562" y="908"/>
                      <a:pt x="3572" y="929"/>
                      <a:pt x="3572" y="951"/>
                    </a:cubicBezTo>
                    <a:lnTo>
                      <a:pt x="3572" y="951"/>
                    </a:lnTo>
                    <a:cubicBezTo>
                      <a:pt x="3572" y="973"/>
                      <a:pt x="3562" y="995"/>
                      <a:pt x="3540" y="1016"/>
                    </a:cubicBezTo>
                    <a:lnTo>
                      <a:pt x="3540" y="1016"/>
                    </a:lnTo>
                    <a:cubicBezTo>
                      <a:pt x="3518" y="1039"/>
                      <a:pt x="3502" y="1065"/>
                      <a:pt x="3491" y="1098"/>
                    </a:cubicBezTo>
                    <a:lnTo>
                      <a:pt x="3491" y="1098"/>
                    </a:lnTo>
                    <a:cubicBezTo>
                      <a:pt x="3479" y="1132"/>
                      <a:pt x="3453" y="1148"/>
                      <a:pt x="3408" y="1148"/>
                    </a:cubicBezTo>
                    <a:lnTo>
                      <a:pt x="3408" y="1148"/>
                    </a:lnTo>
                    <a:cubicBezTo>
                      <a:pt x="3365" y="1148"/>
                      <a:pt x="3338" y="1132"/>
                      <a:pt x="3327" y="1098"/>
                    </a:cubicBezTo>
                    <a:lnTo>
                      <a:pt x="3327" y="1098"/>
                    </a:lnTo>
                    <a:cubicBezTo>
                      <a:pt x="3316" y="1065"/>
                      <a:pt x="3300" y="1039"/>
                      <a:pt x="3277" y="1016"/>
                    </a:cubicBezTo>
                    <a:lnTo>
                      <a:pt x="3277" y="1016"/>
                    </a:lnTo>
                    <a:cubicBezTo>
                      <a:pt x="3256" y="995"/>
                      <a:pt x="3245" y="973"/>
                      <a:pt x="3245" y="951"/>
                    </a:cubicBezTo>
                    <a:lnTo>
                      <a:pt x="3245" y="951"/>
                    </a:lnTo>
                    <a:cubicBezTo>
                      <a:pt x="3245" y="929"/>
                      <a:pt x="3256" y="908"/>
                      <a:pt x="3277" y="886"/>
                    </a:cubicBezTo>
                    <a:lnTo>
                      <a:pt x="3277" y="886"/>
                    </a:lnTo>
                    <a:cubicBezTo>
                      <a:pt x="3300" y="863"/>
                      <a:pt x="3311" y="842"/>
                      <a:pt x="3311" y="820"/>
                    </a:cubicBezTo>
                    <a:lnTo>
                      <a:pt x="3311" y="820"/>
                    </a:lnTo>
                    <a:cubicBezTo>
                      <a:pt x="3311" y="798"/>
                      <a:pt x="3300" y="777"/>
                      <a:pt x="3277" y="755"/>
                    </a:cubicBezTo>
                    <a:lnTo>
                      <a:pt x="3212" y="688"/>
                    </a:lnTo>
                    <a:lnTo>
                      <a:pt x="3147" y="623"/>
                    </a:lnTo>
                    <a:lnTo>
                      <a:pt x="3081" y="558"/>
                    </a:lnTo>
                    <a:lnTo>
                      <a:pt x="3016" y="492"/>
                    </a:lnTo>
                    <a:lnTo>
                      <a:pt x="2950" y="427"/>
                    </a:lnTo>
                    <a:lnTo>
                      <a:pt x="2885" y="361"/>
                    </a:lnTo>
                    <a:lnTo>
                      <a:pt x="2819" y="295"/>
                    </a:lnTo>
                    <a:lnTo>
                      <a:pt x="2753" y="230"/>
                    </a:lnTo>
                    <a:lnTo>
                      <a:pt x="2688" y="165"/>
                    </a:lnTo>
                    <a:lnTo>
                      <a:pt x="2688" y="165"/>
                    </a:lnTo>
                    <a:cubicBezTo>
                      <a:pt x="2666" y="142"/>
                      <a:pt x="2645" y="132"/>
                      <a:pt x="2622" y="132"/>
                    </a:cubicBezTo>
                    <a:lnTo>
                      <a:pt x="2622" y="132"/>
                    </a:lnTo>
                    <a:cubicBezTo>
                      <a:pt x="2600" y="132"/>
                      <a:pt x="2579" y="142"/>
                      <a:pt x="2557" y="165"/>
                    </a:cubicBezTo>
                    <a:lnTo>
                      <a:pt x="2492" y="230"/>
                    </a:lnTo>
                    <a:lnTo>
                      <a:pt x="2425" y="295"/>
                    </a:lnTo>
                    <a:lnTo>
                      <a:pt x="2229" y="492"/>
                    </a:lnTo>
                    <a:lnTo>
                      <a:pt x="2163" y="558"/>
                    </a:lnTo>
                    <a:lnTo>
                      <a:pt x="2098" y="623"/>
                    </a:lnTo>
                    <a:lnTo>
                      <a:pt x="1966" y="755"/>
                    </a:lnTo>
                    <a:lnTo>
                      <a:pt x="1966" y="755"/>
                    </a:lnTo>
                    <a:cubicBezTo>
                      <a:pt x="1945" y="777"/>
                      <a:pt x="1934" y="798"/>
                      <a:pt x="1934" y="820"/>
                    </a:cubicBezTo>
                    <a:lnTo>
                      <a:pt x="1934" y="820"/>
                    </a:lnTo>
                    <a:cubicBezTo>
                      <a:pt x="1934" y="842"/>
                      <a:pt x="1945" y="863"/>
                      <a:pt x="1966" y="886"/>
                    </a:cubicBezTo>
                    <a:lnTo>
                      <a:pt x="1966" y="886"/>
                    </a:lnTo>
                    <a:cubicBezTo>
                      <a:pt x="1989" y="908"/>
                      <a:pt x="2000" y="929"/>
                      <a:pt x="2000" y="951"/>
                    </a:cubicBezTo>
                    <a:lnTo>
                      <a:pt x="2000" y="951"/>
                    </a:lnTo>
                    <a:cubicBezTo>
                      <a:pt x="2000" y="973"/>
                      <a:pt x="1989" y="995"/>
                      <a:pt x="1966" y="1016"/>
                    </a:cubicBezTo>
                    <a:lnTo>
                      <a:pt x="1966" y="1016"/>
                    </a:lnTo>
                    <a:cubicBezTo>
                      <a:pt x="1945" y="1039"/>
                      <a:pt x="1928" y="1065"/>
                      <a:pt x="1918" y="1098"/>
                    </a:cubicBezTo>
                    <a:lnTo>
                      <a:pt x="1918" y="1098"/>
                    </a:lnTo>
                    <a:cubicBezTo>
                      <a:pt x="1907" y="1132"/>
                      <a:pt x="1879" y="1148"/>
                      <a:pt x="1836" y="1148"/>
                    </a:cubicBezTo>
                    <a:lnTo>
                      <a:pt x="1836" y="1148"/>
                    </a:lnTo>
                    <a:cubicBezTo>
                      <a:pt x="1792" y="1148"/>
                      <a:pt x="1765" y="1132"/>
                      <a:pt x="1754" y="1098"/>
                    </a:cubicBezTo>
                    <a:lnTo>
                      <a:pt x="1754" y="1098"/>
                    </a:lnTo>
                    <a:cubicBezTo>
                      <a:pt x="1743" y="1065"/>
                      <a:pt x="1726" y="1039"/>
                      <a:pt x="1705" y="1016"/>
                    </a:cubicBezTo>
                    <a:lnTo>
                      <a:pt x="1705" y="1016"/>
                    </a:lnTo>
                    <a:cubicBezTo>
                      <a:pt x="1683" y="995"/>
                      <a:pt x="1672" y="973"/>
                      <a:pt x="1672" y="951"/>
                    </a:cubicBezTo>
                    <a:lnTo>
                      <a:pt x="1672" y="951"/>
                    </a:lnTo>
                    <a:cubicBezTo>
                      <a:pt x="1672" y="929"/>
                      <a:pt x="1683" y="908"/>
                      <a:pt x="1705" y="886"/>
                    </a:cubicBezTo>
                    <a:lnTo>
                      <a:pt x="1705" y="886"/>
                    </a:lnTo>
                    <a:cubicBezTo>
                      <a:pt x="1726" y="863"/>
                      <a:pt x="1737" y="842"/>
                      <a:pt x="1737" y="820"/>
                    </a:cubicBezTo>
                    <a:lnTo>
                      <a:pt x="1737" y="820"/>
                    </a:lnTo>
                    <a:cubicBezTo>
                      <a:pt x="1737" y="798"/>
                      <a:pt x="1726" y="777"/>
                      <a:pt x="1705" y="755"/>
                    </a:cubicBezTo>
                    <a:lnTo>
                      <a:pt x="1115" y="165"/>
                    </a:lnTo>
                    <a:lnTo>
                      <a:pt x="1115" y="165"/>
                    </a:lnTo>
                    <a:cubicBezTo>
                      <a:pt x="1093" y="142"/>
                      <a:pt x="1071" y="132"/>
                      <a:pt x="1049" y="132"/>
                    </a:cubicBezTo>
                    <a:lnTo>
                      <a:pt x="1049" y="132"/>
                    </a:lnTo>
                    <a:cubicBezTo>
                      <a:pt x="1027" y="132"/>
                      <a:pt x="1005" y="142"/>
                      <a:pt x="983" y="165"/>
                    </a:cubicBezTo>
                    <a:lnTo>
                      <a:pt x="918" y="230"/>
                    </a:lnTo>
                    <a:lnTo>
                      <a:pt x="853" y="295"/>
                    </a:lnTo>
                    <a:lnTo>
                      <a:pt x="787" y="361"/>
                    </a:lnTo>
                    <a:lnTo>
                      <a:pt x="721" y="427"/>
                    </a:lnTo>
                    <a:lnTo>
                      <a:pt x="655" y="492"/>
                    </a:lnTo>
                    <a:lnTo>
                      <a:pt x="590" y="558"/>
                    </a:lnTo>
                    <a:lnTo>
                      <a:pt x="525" y="623"/>
                    </a:lnTo>
                    <a:lnTo>
                      <a:pt x="459" y="688"/>
                    </a:lnTo>
                    <a:lnTo>
                      <a:pt x="393" y="755"/>
                    </a:lnTo>
                    <a:lnTo>
                      <a:pt x="393" y="755"/>
                    </a:lnTo>
                    <a:cubicBezTo>
                      <a:pt x="371" y="777"/>
                      <a:pt x="361" y="798"/>
                      <a:pt x="361" y="820"/>
                    </a:cubicBezTo>
                    <a:lnTo>
                      <a:pt x="361" y="820"/>
                    </a:lnTo>
                    <a:cubicBezTo>
                      <a:pt x="361" y="842"/>
                      <a:pt x="371" y="863"/>
                      <a:pt x="393" y="886"/>
                    </a:cubicBezTo>
                    <a:lnTo>
                      <a:pt x="393" y="886"/>
                    </a:lnTo>
                    <a:cubicBezTo>
                      <a:pt x="415" y="908"/>
                      <a:pt x="426" y="929"/>
                      <a:pt x="426" y="951"/>
                    </a:cubicBezTo>
                    <a:lnTo>
                      <a:pt x="426" y="951"/>
                    </a:lnTo>
                    <a:cubicBezTo>
                      <a:pt x="426" y="973"/>
                      <a:pt x="415" y="995"/>
                      <a:pt x="393" y="1016"/>
                    </a:cubicBezTo>
                    <a:lnTo>
                      <a:pt x="393" y="1016"/>
                    </a:lnTo>
                    <a:cubicBezTo>
                      <a:pt x="371" y="1039"/>
                      <a:pt x="355" y="1065"/>
                      <a:pt x="344" y="1098"/>
                    </a:cubicBezTo>
                    <a:lnTo>
                      <a:pt x="344" y="1098"/>
                    </a:lnTo>
                    <a:cubicBezTo>
                      <a:pt x="333" y="1132"/>
                      <a:pt x="306" y="1148"/>
                      <a:pt x="262" y="1148"/>
                    </a:cubicBezTo>
                    <a:lnTo>
                      <a:pt x="262" y="1148"/>
                    </a:lnTo>
                    <a:cubicBezTo>
                      <a:pt x="219" y="1148"/>
                      <a:pt x="191" y="1132"/>
                      <a:pt x="180" y="1098"/>
                    </a:cubicBezTo>
                    <a:lnTo>
                      <a:pt x="180" y="1098"/>
                    </a:lnTo>
                    <a:cubicBezTo>
                      <a:pt x="169" y="1065"/>
                      <a:pt x="152" y="1039"/>
                      <a:pt x="131" y="1016"/>
                    </a:cubicBezTo>
                    <a:lnTo>
                      <a:pt x="131" y="1016"/>
                    </a:lnTo>
                    <a:cubicBezTo>
                      <a:pt x="109" y="995"/>
                      <a:pt x="98" y="973"/>
                      <a:pt x="98" y="951"/>
                    </a:cubicBezTo>
                    <a:lnTo>
                      <a:pt x="98" y="951"/>
                    </a:lnTo>
                    <a:cubicBezTo>
                      <a:pt x="98" y="929"/>
                      <a:pt x="109" y="908"/>
                      <a:pt x="131" y="886"/>
                    </a:cubicBezTo>
                    <a:lnTo>
                      <a:pt x="131" y="886"/>
                    </a:lnTo>
                    <a:cubicBezTo>
                      <a:pt x="152" y="863"/>
                      <a:pt x="164" y="842"/>
                      <a:pt x="164" y="820"/>
                    </a:cubicBezTo>
                    <a:lnTo>
                      <a:pt x="164" y="820"/>
                    </a:lnTo>
                    <a:cubicBezTo>
                      <a:pt x="164" y="798"/>
                      <a:pt x="152" y="777"/>
                      <a:pt x="131" y="755"/>
                    </a:cubicBezTo>
                    <a:lnTo>
                      <a:pt x="66" y="688"/>
                    </a:lnTo>
                    <a:lnTo>
                      <a:pt x="0" y="623"/>
                    </a:lnTo>
                    <a:lnTo>
                      <a:pt x="0" y="492"/>
                    </a:lnTo>
                    <a:lnTo>
                      <a:pt x="131" y="623"/>
                    </a:lnTo>
                    <a:lnTo>
                      <a:pt x="197" y="688"/>
                    </a:lnTo>
                    <a:lnTo>
                      <a:pt x="197" y="688"/>
                    </a:lnTo>
                    <a:cubicBezTo>
                      <a:pt x="219" y="711"/>
                      <a:pt x="240" y="722"/>
                      <a:pt x="262" y="722"/>
                    </a:cubicBezTo>
                    <a:lnTo>
                      <a:pt x="262" y="722"/>
                    </a:lnTo>
                    <a:cubicBezTo>
                      <a:pt x="284" y="722"/>
                      <a:pt x="306" y="711"/>
                      <a:pt x="328" y="688"/>
                    </a:cubicBezTo>
                    <a:lnTo>
                      <a:pt x="393" y="623"/>
                    </a:lnTo>
                    <a:lnTo>
                      <a:pt x="590" y="427"/>
                    </a:lnTo>
                    <a:lnTo>
                      <a:pt x="655" y="361"/>
                    </a:lnTo>
                    <a:lnTo>
                      <a:pt x="721" y="295"/>
                    </a:lnTo>
                    <a:lnTo>
                      <a:pt x="918" y="99"/>
                    </a:lnTo>
                    <a:lnTo>
                      <a:pt x="983" y="33"/>
                    </a:lnTo>
                    <a:lnTo>
                      <a:pt x="983" y="33"/>
                    </a:lnTo>
                    <a:cubicBezTo>
                      <a:pt x="1005" y="11"/>
                      <a:pt x="1027" y="0"/>
                      <a:pt x="1049" y="0"/>
                    </a:cubicBezTo>
                    <a:lnTo>
                      <a:pt x="1049" y="0"/>
                    </a:lnTo>
                    <a:cubicBezTo>
                      <a:pt x="1071" y="0"/>
                      <a:pt x="1093" y="11"/>
                      <a:pt x="1115" y="33"/>
                    </a:cubicBezTo>
                    <a:lnTo>
                      <a:pt x="1245" y="165"/>
                    </a:lnTo>
                    <a:lnTo>
                      <a:pt x="1311" y="230"/>
                    </a:lnTo>
                    <a:lnTo>
                      <a:pt x="1377" y="295"/>
                    </a:lnTo>
                    <a:lnTo>
                      <a:pt x="1573" y="492"/>
                    </a:lnTo>
                    <a:lnTo>
                      <a:pt x="1638" y="558"/>
                    </a:lnTo>
                    <a:lnTo>
                      <a:pt x="1705" y="623"/>
                    </a:lnTo>
                    <a:lnTo>
                      <a:pt x="1770" y="688"/>
                    </a:lnTo>
                    <a:lnTo>
                      <a:pt x="1770" y="688"/>
                    </a:lnTo>
                    <a:cubicBezTo>
                      <a:pt x="1792" y="711"/>
                      <a:pt x="1813" y="722"/>
                      <a:pt x="1836" y="722"/>
                    </a:cubicBezTo>
                    <a:lnTo>
                      <a:pt x="1836" y="722"/>
                    </a:lnTo>
                    <a:cubicBezTo>
                      <a:pt x="1857" y="722"/>
                      <a:pt x="1879" y="711"/>
                      <a:pt x="1901" y="688"/>
                    </a:cubicBezTo>
                    <a:lnTo>
                      <a:pt x="1966" y="623"/>
                    </a:lnTo>
                    <a:lnTo>
                      <a:pt x="2032" y="558"/>
                    </a:lnTo>
                    <a:lnTo>
                      <a:pt x="2098" y="492"/>
                    </a:lnTo>
                    <a:lnTo>
                      <a:pt x="2163" y="427"/>
                    </a:lnTo>
                    <a:lnTo>
                      <a:pt x="2229" y="361"/>
                    </a:lnTo>
                    <a:lnTo>
                      <a:pt x="2294" y="295"/>
                    </a:lnTo>
                    <a:lnTo>
                      <a:pt x="2360" y="230"/>
                    </a:lnTo>
                    <a:lnTo>
                      <a:pt x="2425" y="165"/>
                    </a:lnTo>
                    <a:lnTo>
                      <a:pt x="2492" y="99"/>
                    </a:lnTo>
                    <a:lnTo>
                      <a:pt x="2557" y="33"/>
                    </a:lnTo>
                    <a:lnTo>
                      <a:pt x="2557" y="33"/>
                    </a:lnTo>
                    <a:cubicBezTo>
                      <a:pt x="2579" y="11"/>
                      <a:pt x="2600" y="0"/>
                      <a:pt x="2622" y="0"/>
                    </a:cubicBezTo>
                    <a:lnTo>
                      <a:pt x="2622" y="0"/>
                    </a:lnTo>
                    <a:cubicBezTo>
                      <a:pt x="2645" y="0"/>
                      <a:pt x="2666" y="11"/>
                      <a:pt x="2688" y="33"/>
                    </a:cubicBezTo>
                    <a:lnTo>
                      <a:pt x="2753" y="99"/>
                    </a:lnTo>
                    <a:lnTo>
                      <a:pt x="2819" y="165"/>
                    </a:lnTo>
                    <a:lnTo>
                      <a:pt x="2885" y="230"/>
                    </a:lnTo>
                    <a:lnTo>
                      <a:pt x="2950" y="295"/>
                    </a:lnTo>
                    <a:lnTo>
                      <a:pt x="3016" y="361"/>
                    </a:lnTo>
                    <a:lnTo>
                      <a:pt x="3081" y="427"/>
                    </a:lnTo>
                    <a:lnTo>
                      <a:pt x="3147" y="492"/>
                    </a:lnTo>
                    <a:lnTo>
                      <a:pt x="3212" y="558"/>
                    </a:lnTo>
                    <a:lnTo>
                      <a:pt x="3277" y="623"/>
                    </a:lnTo>
                    <a:lnTo>
                      <a:pt x="3343" y="688"/>
                    </a:lnTo>
                    <a:lnTo>
                      <a:pt x="3343" y="688"/>
                    </a:lnTo>
                    <a:cubicBezTo>
                      <a:pt x="3365" y="711"/>
                      <a:pt x="3387" y="722"/>
                      <a:pt x="3408" y="722"/>
                    </a:cubicBezTo>
                    <a:lnTo>
                      <a:pt x="3408" y="722"/>
                    </a:lnTo>
                    <a:cubicBezTo>
                      <a:pt x="3431" y="722"/>
                      <a:pt x="3453" y="711"/>
                      <a:pt x="3475" y="688"/>
                    </a:cubicBezTo>
                    <a:lnTo>
                      <a:pt x="4130" y="33"/>
                    </a:lnTo>
                    <a:lnTo>
                      <a:pt x="4130" y="33"/>
                    </a:lnTo>
                    <a:cubicBezTo>
                      <a:pt x="4152" y="11"/>
                      <a:pt x="4174" y="0"/>
                      <a:pt x="4196" y="0"/>
                    </a:cubicBezTo>
                    <a:lnTo>
                      <a:pt x="4196" y="0"/>
                    </a:lnTo>
                    <a:cubicBezTo>
                      <a:pt x="4217" y="0"/>
                      <a:pt x="4239"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81" name="Freeform 323">
                <a:extLst>
                  <a:ext uri="{FF2B5EF4-FFF2-40B4-BE49-F238E27FC236}">
                    <a16:creationId xmlns:a16="http://schemas.microsoft.com/office/drawing/2014/main" id="{B2008D74-A069-0F43-85C0-6F8AD1E0235D}"/>
                  </a:ext>
                </a:extLst>
              </p:cNvPr>
              <p:cNvSpPr>
                <a:spLocks noChangeArrowheads="1"/>
              </p:cNvSpPr>
              <p:nvPr/>
            </p:nvSpPr>
            <p:spPr bwMode="auto">
              <a:xfrm>
                <a:off x="4452938" y="4171950"/>
                <a:ext cx="1700212" cy="304800"/>
              </a:xfrm>
              <a:custGeom>
                <a:avLst/>
                <a:gdLst>
                  <a:gd name="T0" fmla="*/ 353 w 4721"/>
                  <a:gd name="T1" fmla="*/ 795 h 847"/>
                  <a:gd name="T2" fmla="*/ 66 w 4721"/>
                  <a:gd name="T3" fmla="*/ 688 h 847"/>
                  <a:gd name="T4" fmla="*/ 0 w 4721"/>
                  <a:gd name="T5" fmla="*/ 491 h 847"/>
                  <a:gd name="T6" fmla="*/ 197 w 4721"/>
                  <a:gd name="T7" fmla="*/ 688 h 847"/>
                  <a:gd name="T8" fmla="*/ 262 w 4721"/>
                  <a:gd name="T9" fmla="*/ 722 h 847"/>
                  <a:gd name="T10" fmla="*/ 328 w 4721"/>
                  <a:gd name="T11" fmla="*/ 688 h 847"/>
                  <a:gd name="T12" fmla="*/ 590 w 4721"/>
                  <a:gd name="T13" fmla="*/ 426 h 847"/>
                  <a:gd name="T14" fmla="*/ 721 w 4721"/>
                  <a:gd name="T15" fmla="*/ 295 h 847"/>
                  <a:gd name="T16" fmla="*/ 983 w 4721"/>
                  <a:gd name="T17" fmla="*/ 33 h 847"/>
                  <a:gd name="T18" fmla="*/ 1049 w 4721"/>
                  <a:gd name="T19" fmla="*/ 0 h 847"/>
                  <a:gd name="T20" fmla="*/ 1115 w 4721"/>
                  <a:gd name="T21" fmla="*/ 33 h 847"/>
                  <a:gd name="T22" fmla="*/ 1311 w 4721"/>
                  <a:gd name="T23" fmla="*/ 230 h 847"/>
                  <a:gd name="T24" fmla="*/ 1573 w 4721"/>
                  <a:gd name="T25" fmla="*/ 491 h 847"/>
                  <a:gd name="T26" fmla="*/ 1705 w 4721"/>
                  <a:gd name="T27" fmla="*/ 623 h 847"/>
                  <a:gd name="T28" fmla="*/ 1770 w 4721"/>
                  <a:gd name="T29" fmla="*/ 688 h 847"/>
                  <a:gd name="T30" fmla="*/ 1836 w 4721"/>
                  <a:gd name="T31" fmla="*/ 722 h 847"/>
                  <a:gd name="T32" fmla="*/ 1966 w 4721"/>
                  <a:gd name="T33" fmla="*/ 623 h 847"/>
                  <a:gd name="T34" fmla="*/ 2098 w 4721"/>
                  <a:gd name="T35" fmla="*/ 491 h 847"/>
                  <a:gd name="T36" fmla="*/ 2229 w 4721"/>
                  <a:gd name="T37" fmla="*/ 360 h 847"/>
                  <a:gd name="T38" fmla="*/ 2360 w 4721"/>
                  <a:gd name="T39" fmla="*/ 230 h 847"/>
                  <a:gd name="T40" fmla="*/ 2492 w 4721"/>
                  <a:gd name="T41" fmla="*/ 98 h 847"/>
                  <a:gd name="T42" fmla="*/ 2557 w 4721"/>
                  <a:gd name="T43" fmla="*/ 33 h 847"/>
                  <a:gd name="T44" fmla="*/ 2622 w 4721"/>
                  <a:gd name="T45" fmla="*/ 0 h 847"/>
                  <a:gd name="T46" fmla="*/ 2753 w 4721"/>
                  <a:gd name="T47" fmla="*/ 98 h 847"/>
                  <a:gd name="T48" fmla="*/ 2885 w 4721"/>
                  <a:gd name="T49" fmla="*/ 230 h 847"/>
                  <a:gd name="T50" fmla="*/ 3016 w 4721"/>
                  <a:gd name="T51" fmla="*/ 360 h 847"/>
                  <a:gd name="T52" fmla="*/ 3147 w 4721"/>
                  <a:gd name="T53" fmla="*/ 491 h 847"/>
                  <a:gd name="T54" fmla="*/ 3277 w 4721"/>
                  <a:gd name="T55" fmla="*/ 623 h 847"/>
                  <a:gd name="T56" fmla="*/ 3343 w 4721"/>
                  <a:gd name="T57" fmla="*/ 688 h 847"/>
                  <a:gd name="T58" fmla="*/ 3408 w 4721"/>
                  <a:gd name="T59" fmla="*/ 722 h 847"/>
                  <a:gd name="T60" fmla="*/ 4130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0 w 4721"/>
                  <a:gd name="T75" fmla="*/ 164 h 847"/>
                  <a:gd name="T76" fmla="*/ 3933 w 4721"/>
                  <a:gd name="T77" fmla="*/ 360 h 847"/>
                  <a:gd name="T78" fmla="*/ 3671 w 4721"/>
                  <a:gd name="T79" fmla="*/ 623 h 847"/>
                  <a:gd name="T80" fmla="*/ 3500 w 4721"/>
                  <a:gd name="T81" fmla="*/ 795 h 847"/>
                  <a:gd name="T82" fmla="*/ 3317 w 4721"/>
                  <a:gd name="T83" fmla="*/ 795 h 847"/>
                  <a:gd name="T84" fmla="*/ 3212 w 4721"/>
                  <a:gd name="T85" fmla="*/ 688 h 847"/>
                  <a:gd name="T86" fmla="*/ 3081 w 4721"/>
                  <a:gd name="T87" fmla="*/ 558 h 847"/>
                  <a:gd name="T88" fmla="*/ 2950 w 4721"/>
                  <a:gd name="T89" fmla="*/ 426 h 847"/>
                  <a:gd name="T90" fmla="*/ 2819 w 4721"/>
                  <a:gd name="T91" fmla="*/ 295 h 847"/>
                  <a:gd name="T92" fmla="*/ 2688 w 4721"/>
                  <a:gd name="T93" fmla="*/ 164 h 847"/>
                  <a:gd name="T94" fmla="*/ 2622 w 4721"/>
                  <a:gd name="T95" fmla="*/ 131 h 847"/>
                  <a:gd name="T96" fmla="*/ 2557 w 4721"/>
                  <a:gd name="T97" fmla="*/ 164 h 847"/>
                  <a:gd name="T98" fmla="*/ 2425 w 4721"/>
                  <a:gd name="T99" fmla="*/ 295 h 847"/>
                  <a:gd name="T100" fmla="*/ 2163 w 4721"/>
                  <a:gd name="T101" fmla="*/ 558 h 847"/>
                  <a:gd name="T102" fmla="*/ 1926 w 4721"/>
                  <a:gd name="T103" fmla="*/ 794 h 847"/>
                  <a:gd name="T104" fmla="*/ 1745 w 4721"/>
                  <a:gd name="T105" fmla="*/ 794 h 847"/>
                  <a:gd name="T106" fmla="*/ 1115 w 4721"/>
                  <a:gd name="T107" fmla="*/ 164 h 847"/>
                  <a:gd name="T108" fmla="*/ 1049 w 4721"/>
                  <a:gd name="T109" fmla="*/ 131 h 847"/>
                  <a:gd name="T110" fmla="*/ 918 w 4721"/>
                  <a:gd name="T111" fmla="*/ 230 h 847"/>
                  <a:gd name="T112" fmla="*/ 787 w 4721"/>
                  <a:gd name="T113" fmla="*/ 360 h 847"/>
                  <a:gd name="T114" fmla="*/ 655 w 4721"/>
                  <a:gd name="T115" fmla="*/ 491 h 847"/>
                  <a:gd name="T116" fmla="*/ 525 w 4721"/>
                  <a:gd name="T117" fmla="*/ 623 h 847"/>
                  <a:gd name="T118" fmla="*/ 353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3" y="795"/>
                    </a:moveTo>
                    <a:lnTo>
                      <a:pt x="353" y="795"/>
                    </a:lnTo>
                    <a:cubicBezTo>
                      <a:pt x="303" y="846"/>
                      <a:pt x="221" y="846"/>
                      <a:pt x="171" y="795"/>
                    </a:cubicBezTo>
                    <a:lnTo>
                      <a:pt x="66" y="688"/>
                    </a:lnTo>
                    <a:lnTo>
                      <a:pt x="0" y="623"/>
                    </a:lnTo>
                    <a:lnTo>
                      <a:pt x="0" y="491"/>
                    </a:lnTo>
                    <a:lnTo>
                      <a:pt x="131" y="623"/>
                    </a:lnTo>
                    <a:lnTo>
                      <a:pt x="197" y="688"/>
                    </a:lnTo>
                    <a:lnTo>
                      <a:pt x="197" y="688"/>
                    </a:lnTo>
                    <a:cubicBezTo>
                      <a:pt x="219" y="711"/>
                      <a:pt x="240" y="722"/>
                      <a:pt x="262" y="722"/>
                    </a:cubicBezTo>
                    <a:lnTo>
                      <a:pt x="262" y="722"/>
                    </a:lnTo>
                    <a:cubicBezTo>
                      <a:pt x="284" y="722"/>
                      <a:pt x="306" y="711"/>
                      <a:pt x="328" y="688"/>
                    </a:cubicBezTo>
                    <a:lnTo>
                      <a:pt x="393" y="623"/>
                    </a:lnTo>
                    <a:lnTo>
                      <a:pt x="590" y="426"/>
                    </a:lnTo>
                    <a:lnTo>
                      <a:pt x="655" y="360"/>
                    </a:lnTo>
                    <a:lnTo>
                      <a:pt x="721" y="295"/>
                    </a:lnTo>
                    <a:lnTo>
                      <a:pt x="918" y="98"/>
                    </a:lnTo>
                    <a:lnTo>
                      <a:pt x="983" y="33"/>
                    </a:lnTo>
                    <a:lnTo>
                      <a:pt x="983" y="33"/>
                    </a:lnTo>
                    <a:cubicBezTo>
                      <a:pt x="1005" y="11"/>
                      <a:pt x="1027" y="0"/>
                      <a:pt x="1049" y="0"/>
                    </a:cubicBezTo>
                    <a:lnTo>
                      <a:pt x="1049" y="0"/>
                    </a:lnTo>
                    <a:cubicBezTo>
                      <a:pt x="1071" y="0"/>
                      <a:pt x="1093" y="11"/>
                      <a:pt x="1115" y="33"/>
                    </a:cubicBezTo>
                    <a:lnTo>
                      <a:pt x="1245" y="164"/>
                    </a:lnTo>
                    <a:lnTo>
                      <a:pt x="1311" y="230"/>
                    </a:lnTo>
                    <a:lnTo>
                      <a:pt x="1377" y="295"/>
                    </a:lnTo>
                    <a:lnTo>
                      <a:pt x="1573" y="491"/>
                    </a:lnTo>
                    <a:lnTo>
                      <a:pt x="1638" y="558"/>
                    </a:lnTo>
                    <a:lnTo>
                      <a:pt x="1705" y="623"/>
                    </a:lnTo>
                    <a:lnTo>
                      <a:pt x="1770" y="688"/>
                    </a:lnTo>
                    <a:lnTo>
                      <a:pt x="1770" y="688"/>
                    </a:lnTo>
                    <a:cubicBezTo>
                      <a:pt x="1792" y="711"/>
                      <a:pt x="1813" y="722"/>
                      <a:pt x="1836" y="722"/>
                    </a:cubicBezTo>
                    <a:lnTo>
                      <a:pt x="1836" y="722"/>
                    </a:lnTo>
                    <a:cubicBezTo>
                      <a:pt x="1857" y="722"/>
                      <a:pt x="1879" y="711"/>
                      <a:pt x="1901" y="688"/>
                    </a:cubicBezTo>
                    <a:lnTo>
                      <a:pt x="1966" y="623"/>
                    </a:lnTo>
                    <a:lnTo>
                      <a:pt x="2032" y="558"/>
                    </a:lnTo>
                    <a:lnTo>
                      <a:pt x="2098" y="491"/>
                    </a:lnTo>
                    <a:lnTo>
                      <a:pt x="2163" y="426"/>
                    </a:lnTo>
                    <a:lnTo>
                      <a:pt x="2229" y="360"/>
                    </a:lnTo>
                    <a:lnTo>
                      <a:pt x="2294" y="295"/>
                    </a:lnTo>
                    <a:lnTo>
                      <a:pt x="2360" y="230"/>
                    </a:lnTo>
                    <a:lnTo>
                      <a:pt x="2425" y="164"/>
                    </a:lnTo>
                    <a:lnTo>
                      <a:pt x="2492" y="98"/>
                    </a:lnTo>
                    <a:lnTo>
                      <a:pt x="2557" y="33"/>
                    </a:lnTo>
                    <a:lnTo>
                      <a:pt x="2557" y="33"/>
                    </a:lnTo>
                    <a:cubicBezTo>
                      <a:pt x="2579" y="11"/>
                      <a:pt x="2600" y="0"/>
                      <a:pt x="2622" y="0"/>
                    </a:cubicBezTo>
                    <a:lnTo>
                      <a:pt x="2622" y="0"/>
                    </a:lnTo>
                    <a:cubicBezTo>
                      <a:pt x="2645" y="0"/>
                      <a:pt x="2666" y="11"/>
                      <a:pt x="2688" y="33"/>
                    </a:cubicBezTo>
                    <a:lnTo>
                      <a:pt x="2753" y="98"/>
                    </a:lnTo>
                    <a:lnTo>
                      <a:pt x="2819" y="164"/>
                    </a:lnTo>
                    <a:lnTo>
                      <a:pt x="2885" y="230"/>
                    </a:lnTo>
                    <a:lnTo>
                      <a:pt x="2950" y="295"/>
                    </a:lnTo>
                    <a:lnTo>
                      <a:pt x="3016" y="360"/>
                    </a:lnTo>
                    <a:lnTo>
                      <a:pt x="3081" y="426"/>
                    </a:lnTo>
                    <a:lnTo>
                      <a:pt x="3147" y="491"/>
                    </a:lnTo>
                    <a:lnTo>
                      <a:pt x="3212" y="558"/>
                    </a:lnTo>
                    <a:lnTo>
                      <a:pt x="3277" y="623"/>
                    </a:lnTo>
                    <a:lnTo>
                      <a:pt x="3343" y="688"/>
                    </a:lnTo>
                    <a:lnTo>
                      <a:pt x="3343" y="688"/>
                    </a:lnTo>
                    <a:cubicBezTo>
                      <a:pt x="3365" y="711"/>
                      <a:pt x="3387" y="722"/>
                      <a:pt x="3408" y="722"/>
                    </a:cubicBezTo>
                    <a:lnTo>
                      <a:pt x="3408" y="722"/>
                    </a:lnTo>
                    <a:cubicBezTo>
                      <a:pt x="3430" y="722"/>
                      <a:pt x="3453" y="711"/>
                      <a:pt x="3475" y="688"/>
                    </a:cubicBezTo>
                    <a:lnTo>
                      <a:pt x="4130" y="33"/>
                    </a:lnTo>
                    <a:lnTo>
                      <a:pt x="4130" y="33"/>
                    </a:lnTo>
                    <a:cubicBezTo>
                      <a:pt x="4152" y="11"/>
                      <a:pt x="4174" y="0"/>
                      <a:pt x="4196" y="0"/>
                    </a:cubicBezTo>
                    <a:lnTo>
                      <a:pt x="4196" y="0"/>
                    </a:lnTo>
                    <a:cubicBezTo>
                      <a:pt x="4217" y="0"/>
                      <a:pt x="4239" y="11"/>
                      <a:pt x="4261" y="33"/>
                    </a:cubicBezTo>
                    <a:lnTo>
                      <a:pt x="4720" y="491"/>
                    </a:lnTo>
                    <a:lnTo>
                      <a:pt x="4720" y="623"/>
                    </a:lnTo>
                    <a:lnTo>
                      <a:pt x="4523" y="426"/>
                    </a:lnTo>
                    <a:lnTo>
                      <a:pt x="4458" y="360"/>
                    </a:lnTo>
                    <a:lnTo>
                      <a:pt x="4392" y="295"/>
                    </a:lnTo>
                    <a:lnTo>
                      <a:pt x="4261" y="164"/>
                    </a:lnTo>
                    <a:lnTo>
                      <a:pt x="4261" y="164"/>
                    </a:lnTo>
                    <a:cubicBezTo>
                      <a:pt x="4239" y="142"/>
                      <a:pt x="4217" y="131"/>
                      <a:pt x="4196" y="131"/>
                    </a:cubicBezTo>
                    <a:lnTo>
                      <a:pt x="4196" y="131"/>
                    </a:lnTo>
                    <a:cubicBezTo>
                      <a:pt x="4174" y="131"/>
                      <a:pt x="4152" y="142"/>
                      <a:pt x="4130" y="164"/>
                    </a:cubicBezTo>
                    <a:lnTo>
                      <a:pt x="3999" y="295"/>
                    </a:lnTo>
                    <a:lnTo>
                      <a:pt x="3933" y="360"/>
                    </a:lnTo>
                    <a:lnTo>
                      <a:pt x="3868" y="426"/>
                    </a:lnTo>
                    <a:lnTo>
                      <a:pt x="3671" y="623"/>
                    </a:lnTo>
                    <a:lnTo>
                      <a:pt x="3605" y="688"/>
                    </a:lnTo>
                    <a:lnTo>
                      <a:pt x="3500" y="795"/>
                    </a:lnTo>
                    <a:lnTo>
                      <a:pt x="3500" y="795"/>
                    </a:lnTo>
                    <a:cubicBezTo>
                      <a:pt x="3449" y="846"/>
                      <a:pt x="3367" y="846"/>
                      <a:pt x="3317" y="795"/>
                    </a:cubicBezTo>
                    <a:lnTo>
                      <a:pt x="3317" y="795"/>
                    </a:lnTo>
                    <a:cubicBezTo>
                      <a:pt x="3266" y="743"/>
                      <a:pt x="3212" y="688"/>
                      <a:pt x="3212" y="688"/>
                    </a:cubicBezTo>
                    <a:lnTo>
                      <a:pt x="3147" y="623"/>
                    </a:lnTo>
                    <a:lnTo>
                      <a:pt x="3081" y="558"/>
                    </a:lnTo>
                    <a:lnTo>
                      <a:pt x="3016" y="491"/>
                    </a:lnTo>
                    <a:lnTo>
                      <a:pt x="2950" y="426"/>
                    </a:lnTo>
                    <a:lnTo>
                      <a:pt x="2885" y="360"/>
                    </a:lnTo>
                    <a:lnTo>
                      <a:pt x="2819" y="295"/>
                    </a:lnTo>
                    <a:lnTo>
                      <a:pt x="2753" y="230"/>
                    </a:lnTo>
                    <a:lnTo>
                      <a:pt x="2688" y="164"/>
                    </a:lnTo>
                    <a:lnTo>
                      <a:pt x="2688" y="164"/>
                    </a:lnTo>
                    <a:cubicBezTo>
                      <a:pt x="2666" y="142"/>
                      <a:pt x="2645" y="131"/>
                      <a:pt x="2622" y="131"/>
                    </a:cubicBezTo>
                    <a:lnTo>
                      <a:pt x="2622" y="131"/>
                    </a:lnTo>
                    <a:cubicBezTo>
                      <a:pt x="2600" y="131"/>
                      <a:pt x="2579" y="142"/>
                      <a:pt x="2557" y="164"/>
                    </a:cubicBezTo>
                    <a:lnTo>
                      <a:pt x="2492" y="230"/>
                    </a:lnTo>
                    <a:lnTo>
                      <a:pt x="2425" y="295"/>
                    </a:lnTo>
                    <a:lnTo>
                      <a:pt x="2229" y="491"/>
                    </a:lnTo>
                    <a:lnTo>
                      <a:pt x="2163" y="558"/>
                    </a:lnTo>
                    <a:lnTo>
                      <a:pt x="2098" y="623"/>
                    </a:lnTo>
                    <a:lnTo>
                      <a:pt x="1926" y="794"/>
                    </a:lnTo>
                    <a:lnTo>
                      <a:pt x="1926" y="794"/>
                    </a:lnTo>
                    <a:cubicBezTo>
                      <a:pt x="1876" y="844"/>
                      <a:pt x="1795" y="844"/>
                      <a:pt x="1745" y="794"/>
                    </a:cubicBezTo>
                    <a:lnTo>
                      <a:pt x="1115" y="164"/>
                    </a:lnTo>
                    <a:lnTo>
                      <a:pt x="1115" y="164"/>
                    </a:lnTo>
                    <a:cubicBezTo>
                      <a:pt x="1093" y="142"/>
                      <a:pt x="1071" y="131"/>
                      <a:pt x="1049" y="131"/>
                    </a:cubicBezTo>
                    <a:lnTo>
                      <a:pt x="1049" y="131"/>
                    </a:lnTo>
                    <a:cubicBezTo>
                      <a:pt x="1027" y="131"/>
                      <a:pt x="1005" y="142"/>
                      <a:pt x="983" y="164"/>
                    </a:cubicBezTo>
                    <a:lnTo>
                      <a:pt x="918" y="230"/>
                    </a:lnTo>
                    <a:lnTo>
                      <a:pt x="853" y="295"/>
                    </a:lnTo>
                    <a:lnTo>
                      <a:pt x="787" y="360"/>
                    </a:lnTo>
                    <a:lnTo>
                      <a:pt x="721" y="426"/>
                    </a:lnTo>
                    <a:lnTo>
                      <a:pt x="655" y="491"/>
                    </a:lnTo>
                    <a:lnTo>
                      <a:pt x="590" y="558"/>
                    </a:lnTo>
                    <a:lnTo>
                      <a:pt x="525" y="623"/>
                    </a:lnTo>
                    <a:lnTo>
                      <a:pt x="459" y="688"/>
                    </a:lnTo>
                    <a:lnTo>
                      <a:pt x="353" y="795"/>
                    </a:lnTo>
                  </a:path>
                </a:pathLst>
              </a:custGeom>
              <a:solidFill>
                <a:schemeClr val="accent4"/>
              </a:solidFill>
              <a:ln>
                <a:noFill/>
              </a:ln>
              <a:effectLst/>
            </p:spPr>
            <p:txBody>
              <a:bodyPr wrap="none" anchor="ctr"/>
              <a:lstStyle/>
              <a:p>
                <a:endParaRPr lang="es-ES_tradnl" sz="2700"/>
              </a:p>
            </p:txBody>
          </p:sp>
          <p:sp>
            <p:nvSpPr>
              <p:cNvPr id="182" name="Freeform 324">
                <a:extLst>
                  <a:ext uri="{FF2B5EF4-FFF2-40B4-BE49-F238E27FC236}">
                    <a16:creationId xmlns:a16="http://schemas.microsoft.com/office/drawing/2014/main" id="{3F1837DF-A1C7-B04A-923F-95EC5DEBCDB3}"/>
                  </a:ext>
                </a:extLst>
              </p:cNvPr>
              <p:cNvSpPr>
                <a:spLocks noChangeArrowheads="1"/>
              </p:cNvSpPr>
              <p:nvPr/>
            </p:nvSpPr>
            <p:spPr bwMode="auto">
              <a:xfrm>
                <a:off x="4452938" y="4233863"/>
                <a:ext cx="1700212" cy="304800"/>
              </a:xfrm>
              <a:custGeom>
                <a:avLst/>
                <a:gdLst>
                  <a:gd name="T0" fmla="*/ 353 w 4721"/>
                  <a:gd name="T1" fmla="*/ 795 h 847"/>
                  <a:gd name="T2" fmla="*/ 66 w 4721"/>
                  <a:gd name="T3" fmla="*/ 689 h 847"/>
                  <a:gd name="T4" fmla="*/ 0 w 4721"/>
                  <a:gd name="T5" fmla="*/ 493 h 847"/>
                  <a:gd name="T6" fmla="*/ 197 w 4721"/>
                  <a:gd name="T7" fmla="*/ 689 h 847"/>
                  <a:gd name="T8" fmla="*/ 262 w 4721"/>
                  <a:gd name="T9" fmla="*/ 722 h 847"/>
                  <a:gd name="T10" fmla="*/ 328 w 4721"/>
                  <a:gd name="T11" fmla="*/ 689 h 847"/>
                  <a:gd name="T12" fmla="*/ 590 w 4721"/>
                  <a:gd name="T13" fmla="*/ 428 h 847"/>
                  <a:gd name="T14" fmla="*/ 721 w 4721"/>
                  <a:gd name="T15" fmla="*/ 296 h 847"/>
                  <a:gd name="T16" fmla="*/ 983 w 4721"/>
                  <a:gd name="T17" fmla="*/ 34 h 847"/>
                  <a:gd name="T18" fmla="*/ 1049 w 4721"/>
                  <a:gd name="T19" fmla="*/ 0 h 847"/>
                  <a:gd name="T20" fmla="*/ 1115 w 4721"/>
                  <a:gd name="T21" fmla="*/ 34 h 847"/>
                  <a:gd name="T22" fmla="*/ 1311 w 4721"/>
                  <a:gd name="T23" fmla="*/ 231 h 847"/>
                  <a:gd name="T24" fmla="*/ 1573 w 4721"/>
                  <a:gd name="T25" fmla="*/ 493 h 847"/>
                  <a:gd name="T26" fmla="*/ 1705 w 4721"/>
                  <a:gd name="T27" fmla="*/ 624 h 847"/>
                  <a:gd name="T28" fmla="*/ 1770 w 4721"/>
                  <a:gd name="T29" fmla="*/ 689 h 847"/>
                  <a:gd name="T30" fmla="*/ 1836 w 4721"/>
                  <a:gd name="T31" fmla="*/ 722 h 847"/>
                  <a:gd name="T32" fmla="*/ 1966 w 4721"/>
                  <a:gd name="T33" fmla="*/ 624 h 847"/>
                  <a:gd name="T34" fmla="*/ 2098 w 4721"/>
                  <a:gd name="T35" fmla="*/ 493 h 847"/>
                  <a:gd name="T36" fmla="*/ 2229 w 4721"/>
                  <a:gd name="T37" fmla="*/ 361 h 847"/>
                  <a:gd name="T38" fmla="*/ 2360 w 4721"/>
                  <a:gd name="T39" fmla="*/ 231 h 847"/>
                  <a:gd name="T40" fmla="*/ 2492 w 4721"/>
                  <a:gd name="T41" fmla="*/ 99 h 847"/>
                  <a:gd name="T42" fmla="*/ 2557 w 4721"/>
                  <a:gd name="T43" fmla="*/ 34 h 847"/>
                  <a:gd name="T44" fmla="*/ 2622 w 4721"/>
                  <a:gd name="T45" fmla="*/ 0 h 847"/>
                  <a:gd name="T46" fmla="*/ 2753 w 4721"/>
                  <a:gd name="T47" fmla="*/ 99 h 847"/>
                  <a:gd name="T48" fmla="*/ 2885 w 4721"/>
                  <a:gd name="T49" fmla="*/ 231 h 847"/>
                  <a:gd name="T50" fmla="*/ 3016 w 4721"/>
                  <a:gd name="T51" fmla="*/ 361 h 847"/>
                  <a:gd name="T52" fmla="*/ 3147 w 4721"/>
                  <a:gd name="T53" fmla="*/ 493 h 847"/>
                  <a:gd name="T54" fmla="*/ 3277 w 4721"/>
                  <a:gd name="T55" fmla="*/ 624 h 847"/>
                  <a:gd name="T56" fmla="*/ 3343 w 4721"/>
                  <a:gd name="T57" fmla="*/ 689 h 847"/>
                  <a:gd name="T58" fmla="*/ 3408 w 4721"/>
                  <a:gd name="T59" fmla="*/ 722 h 847"/>
                  <a:gd name="T60" fmla="*/ 4130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0 w 4721"/>
                  <a:gd name="T75" fmla="*/ 164 h 847"/>
                  <a:gd name="T76" fmla="*/ 3933 w 4721"/>
                  <a:gd name="T77" fmla="*/ 361 h 847"/>
                  <a:gd name="T78" fmla="*/ 3671 w 4721"/>
                  <a:gd name="T79" fmla="*/ 624 h 847"/>
                  <a:gd name="T80" fmla="*/ 3500 w 4721"/>
                  <a:gd name="T81" fmla="*/ 795 h 847"/>
                  <a:gd name="T82" fmla="*/ 3317 w 4721"/>
                  <a:gd name="T83" fmla="*/ 795 h 847"/>
                  <a:gd name="T84" fmla="*/ 3212 w 4721"/>
                  <a:gd name="T85" fmla="*/ 689 h 847"/>
                  <a:gd name="T86" fmla="*/ 3081 w 4721"/>
                  <a:gd name="T87" fmla="*/ 558 h 847"/>
                  <a:gd name="T88" fmla="*/ 2950 w 4721"/>
                  <a:gd name="T89" fmla="*/ 428 h 847"/>
                  <a:gd name="T90" fmla="*/ 2819 w 4721"/>
                  <a:gd name="T91" fmla="*/ 296 h 847"/>
                  <a:gd name="T92" fmla="*/ 2688 w 4721"/>
                  <a:gd name="T93" fmla="*/ 164 h 847"/>
                  <a:gd name="T94" fmla="*/ 2622 w 4721"/>
                  <a:gd name="T95" fmla="*/ 132 h 847"/>
                  <a:gd name="T96" fmla="*/ 2557 w 4721"/>
                  <a:gd name="T97" fmla="*/ 164 h 847"/>
                  <a:gd name="T98" fmla="*/ 2425 w 4721"/>
                  <a:gd name="T99" fmla="*/ 296 h 847"/>
                  <a:gd name="T100" fmla="*/ 2163 w 4721"/>
                  <a:gd name="T101" fmla="*/ 558 h 847"/>
                  <a:gd name="T102" fmla="*/ 1926 w 4721"/>
                  <a:gd name="T103" fmla="*/ 795 h 847"/>
                  <a:gd name="T104" fmla="*/ 1745 w 4721"/>
                  <a:gd name="T105" fmla="*/ 795 h 847"/>
                  <a:gd name="T106" fmla="*/ 1115 w 4721"/>
                  <a:gd name="T107" fmla="*/ 164 h 847"/>
                  <a:gd name="T108" fmla="*/ 1049 w 4721"/>
                  <a:gd name="T109" fmla="*/ 132 h 847"/>
                  <a:gd name="T110" fmla="*/ 918 w 4721"/>
                  <a:gd name="T111" fmla="*/ 231 h 847"/>
                  <a:gd name="T112" fmla="*/ 787 w 4721"/>
                  <a:gd name="T113" fmla="*/ 361 h 847"/>
                  <a:gd name="T114" fmla="*/ 655 w 4721"/>
                  <a:gd name="T115" fmla="*/ 493 h 847"/>
                  <a:gd name="T116" fmla="*/ 525 w 4721"/>
                  <a:gd name="T117" fmla="*/ 624 h 847"/>
                  <a:gd name="T118" fmla="*/ 353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3" y="795"/>
                    </a:moveTo>
                    <a:lnTo>
                      <a:pt x="353" y="795"/>
                    </a:lnTo>
                    <a:cubicBezTo>
                      <a:pt x="303" y="846"/>
                      <a:pt x="221" y="846"/>
                      <a:pt x="171" y="795"/>
                    </a:cubicBezTo>
                    <a:lnTo>
                      <a:pt x="66" y="689"/>
                    </a:lnTo>
                    <a:lnTo>
                      <a:pt x="0" y="624"/>
                    </a:lnTo>
                    <a:lnTo>
                      <a:pt x="0" y="493"/>
                    </a:lnTo>
                    <a:lnTo>
                      <a:pt x="131" y="624"/>
                    </a:lnTo>
                    <a:lnTo>
                      <a:pt x="197" y="689"/>
                    </a:lnTo>
                    <a:lnTo>
                      <a:pt x="197" y="689"/>
                    </a:lnTo>
                    <a:cubicBezTo>
                      <a:pt x="219" y="711"/>
                      <a:pt x="240" y="722"/>
                      <a:pt x="262" y="722"/>
                    </a:cubicBezTo>
                    <a:lnTo>
                      <a:pt x="262" y="722"/>
                    </a:lnTo>
                    <a:cubicBezTo>
                      <a:pt x="284" y="722"/>
                      <a:pt x="306" y="711"/>
                      <a:pt x="328" y="689"/>
                    </a:cubicBezTo>
                    <a:lnTo>
                      <a:pt x="393" y="624"/>
                    </a:lnTo>
                    <a:lnTo>
                      <a:pt x="590" y="428"/>
                    </a:lnTo>
                    <a:lnTo>
                      <a:pt x="655" y="361"/>
                    </a:lnTo>
                    <a:lnTo>
                      <a:pt x="721" y="296"/>
                    </a:lnTo>
                    <a:lnTo>
                      <a:pt x="918" y="99"/>
                    </a:lnTo>
                    <a:lnTo>
                      <a:pt x="983" y="34"/>
                    </a:lnTo>
                    <a:lnTo>
                      <a:pt x="983" y="34"/>
                    </a:lnTo>
                    <a:cubicBezTo>
                      <a:pt x="1005" y="12"/>
                      <a:pt x="1027" y="0"/>
                      <a:pt x="1049" y="0"/>
                    </a:cubicBezTo>
                    <a:lnTo>
                      <a:pt x="1049" y="0"/>
                    </a:lnTo>
                    <a:cubicBezTo>
                      <a:pt x="1071" y="0"/>
                      <a:pt x="1093" y="12"/>
                      <a:pt x="1115" y="34"/>
                    </a:cubicBezTo>
                    <a:lnTo>
                      <a:pt x="1245" y="164"/>
                    </a:lnTo>
                    <a:lnTo>
                      <a:pt x="1311" y="231"/>
                    </a:lnTo>
                    <a:lnTo>
                      <a:pt x="1377" y="296"/>
                    </a:lnTo>
                    <a:lnTo>
                      <a:pt x="1573" y="493"/>
                    </a:lnTo>
                    <a:lnTo>
                      <a:pt x="1638" y="558"/>
                    </a:lnTo>
                    <a:lnTo>
                      <a:pt x="1705" y="624"/>
                    </a:lnTo>
                    <a:lnTo>
                      <a:pt x="1770" y="689"/>
                    </a:lnTo>
                    <a:lnTo>
                      <a:pt x="1770" y="689"/>
                    </a:lnTo>
                    <a:cubicBezTo>
                      <a:pt x="1792" y="711"/>
                      <a:pt x="1813" y="722"/>
                      <a:pt x="1836" y="722"/>
                    </a:cubicBezTo>
                    <a:lnTo>
                      <a:pt x="1836" y="722"/>
                    </a:lnTo>
                    <a:cubicBezTo>
                      <a:pt x="1857" y="722"/>
                      <a:pt x="1879" y="711"/>
                      <a:pt x="1901" y="689"/>
                    </a:cubicBezTo>
                    <a:lnTo>
                      <a:pt x="1966" y="624"/>
                    </a:lnTo>
                    <a:lnTo>
                      <a:pt x="2032" y="558"/>
                    </a:lnTo>
                    <a:lnTo>
                      <a:pt x="2098" y="493"/>
                    </a:lnTo>
                    <a:lnTo>
                      <a:pt x="2163" y="428"/>
                    </a:lnTo>
                    <a:lnTo>
                      <a:pt x="2229" y="361"/>
                    </a:lnTo>
                    <a:lnTo>
                      <a:pt x="2294" y="296"/>
                    </a:lnTo>
                    <a:lnTo>
                      <a:pt x="2360" y="231"/>
                    </a:lnTo>
                    <a:lnTo>
                      <a:pt x="2425" y="164"/>
                    </a:lnTo>
                    <a:lnTo>
                      <a:pt x="2492" y="99"/>
                    </a:lnTo>
                    <a:lnTo>
                      <a:pt x="2557" y="34"/>
                    </a:lnTo>
                    <a:lnTo>
                      <a:pt x="2557" y="34"/>
                    </a:lnTo>
                    <a:cubicBezTo>
                      <a:pt x="2579" y="12"/>
                      <a:pt x="2600" y="0"/>
                      <a:pt x="2622" y="0"/>
                    </a:cubicBezTo>
                    <a:lnTo>
                      <a:pt x="2622" y="0"/>
                    </a:lnTo>
                    <a:cubicBezTo>
                      <a:pt x="2645" y="0"/>
                      <a:pt x="2666" y="12"/>
                      <a:pt x="2688" y="34"/>
                    </a:cubicBezTo>
                    <a:lnTo>
                      <a:pt x="2753" y="99"/>
                    </a:lnTo>
                    <a:lnTo>
                      <a:pt x="2819" y="164"/>
                    </a:lnTo>
                    <a:lnTo>
                      <a:pt x="2885" y="231"/>
                    </a:lnTo>
                    <a:lnTo>
                      <a:pt x="2950" y="296"/>
                    </a:lnTo>
                    <a:lnTo>
                      <a:pt x="3016" y="361"/>
                    </a:lnTo>
                    <a:lnTo>
                      <a:pt x="3081" y="428"/>
                    </a:lnTo>
                    <a:lnTo>
                      <a:pt x="3147" y="493"/>
                    </a:lnTo>
                    <a:lnTo>
                      <a:pt x="3212" y="558"/>
                    </a:lnTo>
                    <a:lnTo>
                      <a:pt x="3277" y="624"/>
                    </a:lnTo>
                    <a:lnTo>
                      <a:pt x="3343" y="689"/>
                    </a:lnTo>
                    <a:lnTo>
                      <a:pt x="3343" y="689"/>
                    </a:lnTo>
                    <a:cubicBezTo>
                      <a:pt x="3365" y="711"/>
                      <a:pt x="3387" y="722"/>
                      <a:pt x="3408" y="722"/>
                    </a:cubicBezTo>
                    <a:lnTo>
                      <a:pt x="3408" y="722"/>
                    </a:lnTo>
                    <a:cubicBezTo>
                      <a:pt x="3430" y="722"/>
                      <a:pt x="3453" y="711"/>
                      <a:pt x="3475" y="689"/>
                    </a:cubicBezTo>
                    <a:lnTo>
                      <a:pt x="4130" y="34"/>
                    </a:lnTo>
                    <a:lnTo>
                      <a:pt x="4130" y="34"/>
                    </a:lnTo>
                    <a:cubicBezTo>
                      <a:pt x="4152" y="12"/>
                      <a:pt x="4174" y="0"/>
                      <a:pt x="4196" y="0"/>
                    </a:cubicBezTo>
                    <a:lnTo>
                      <a:pt x="4196" y="0"/>
                    </a:lnTo>
                    <a:cubicBezTo>
                      <a:pt x="4217" y="0"/>
                      <a:pt x="4239" y="12"/>
                      <a:pt x="4261" y="34"/>
                    </a:cubicBezTo>
                    <a:lnTo>
                      <a:pt x="4720" y="493"/>
                    </a:lnTo>
                    <a:lnTo>
                      <a:pt x="4720" y="624"/>
                    </a:lnTo>
                    <a:lnTo>
                      <a:pt x="4523" y="428"/>
                    </a:lnTo>
                    <a:lnTo>
                      <a:pt x="4458" y="361"/>
                    </a:lnTo>
                    <a:lnTo>
                      <a:pt x="4392" y="296"/>
                    </a:lnTo>
                    <a:lnTo>
                      <a:pt x="4261" y="164"/>
                    </a:lnTo>
                    <a:lnTo>
                      <a:pt x="4261" y="164"/>
                    </a:lnTo>
                    <a:cubicBezTo>
                      <a:pt x="4239" y="143"/>
                      <a:pt x="4217" y="132"/>
                      <a:pt x="4196" y="132"/>
                    </a:cubicBezTo>
                    <a:lnTo>
                      <a:pt x="4196" y="132"/>
                    </a:lnTo>
                    <a:cubicBezTo>
                      <a:pt x="4174" y="132"/>
                      <a:pt x="4152" y="143"/>
                      <a:pt x="4130" y="164"/>
                    </a:cubicBezTo>
                    <a:lnTo>
                      <a:pt x="3999" y="296"/>
                    </a:lnTo>
                    <a:lnTo>
                      <a:pt x="3933" y="361"/>
                    </a:lnTo>
                    <a:lnTo>
                      <a:pt x="3868" y="428"/>
                    </a:lnTo>
                    <a:lnTo>
                      <a:pt x="3671" y="624"/>
                    </a:lnTo>
                    <a:lnTo>
                      <a:pt x="3605" y="689"/>
                    </a:lnTo>
                    <a:lnTo>
                      <a:pt x="3500" y="795"/>
                    </a:lnTo>
                    <a:lnTo>
                      <a:pt x="3500" y="795"/>
                    </a:lnTo>
                    <a:cubicBezTo>
                      <a:pt x="3449" y="846"/>
                      <a:pt x="3367" y="846"/>
                      <a:pt x="3317" y="795"/>
                    </a:cubicBezTo>
                    <a:lnTo>
                      <a:pt x="3317" y="795"/>
                    </a:lnTo>
                    <a:cubicBezTo>
                      <a:pt x="3266" y="744"/>
                      <a:pt x="3212" y="689"/>
                      <a:pt x="3212" y="689"/>
                    </a:cubicBezTo>
                    <a:lnTo>
                      <a:pt x="3147" y="624"/>
                    </a:lnTo>
                    <a:lnTo>
                      <a:pt x="3081" y="558"/>
                    </a:lnTo>
                    <a:lnTo>
                      <a:pt x="3016" y="493"/>
                    </a:lnTo>
                    <a:lnTo>
                      <a:pt x="2950" y="428"/>
                    </a:lnTo>
                    <a:lnTo>
                      <a:pt x="2885" y="361"/>
                    </a:lnTo>
                    <a:lnTo>
                      <a:pt x="2819" y="296"/>
                    </a:lnTo>
                    <a:lnTo>
                      <a:pt x="2753" y="231"/>
                    </a:lnTo>
                    <a:lnTo>
                      <a:pt x="2688" y="164"/>
                    </a:lnTo>
                    <a:lnTo>
                      <a:pt x="2688" y="164"/>
                    </a:lnTo>
                    <a:cubicBezTo>
                      <a:pt x="2666" y="143"/>
                      <a:pt x="2645" y="132"/>
                      <a:pt x="2622" y="132"/>
                    </a:cubicBezTo>
                    <a:lnTo>
                      <a:pt x="2622" y="132"/>
                    </a:lnTo>
                    <a:cubicBezTo>
                      <a:pt x="2600" y="132"/>
                      <a:pt x="2579" y="143"/>
                      <a:pt x="2557" y="164"/>
                    </a:cubicBezTo>
                    <a:lnTo>
                      <a:pt x="2492" y="231"/>
                    </a:lnTo>
                    <a:lnTo>
                      <a:pt x="2425" y="296"/>
                    </a:lnTo>
                    <a:lnTo>
                      <a:pt x="2229" y="493"/>
                    </a:lnTo>
                    <a:lnTo>
                      <a:pt x="2163" y="558"/>
                    </a:lnTo>
                    <a:lnTo>
                      <a:pt x="2098" y="624"/>
                    </a:lnTo>
                    <a:lnTo>
                      <a:pt x="1926" y="795"/>
                    </a:lnTo>
                    <a:lnTo>
                      <a:pt x="1926" y="795"/>
                    </a:lnTo>
                    <a:cubicBezTo>
                      <a:pt x="1876" y="845"/>
                      <a:pt x="1795" y="845"/>
                      <a:pt x="1745" y="795"/>
                    </a:cubicBezTo>
                    <a:lnTo>
                      <a:pt x="1115" y="164"/>
                    </a:lnTo>
                    <a:lnTo>
                      <a:pt x="1115" y="164"/>
                    </a:lnTo>
                    <a:cubicBezTo>
                      <a:pt x="1093" y="143"/>
                      <a:pt x="1071" y="132"/>
                      <a:pt x="1049" y="132"/>
                    </a:cubicBezTo>
                    <a:lnTo>
                      <a:pt x="1049" y="132"/>
                    </a:lnTo>
                    <a:cubicBezTo>
                      <a:pt x="1027" y="132"/>
                      <a:pt x="1005" y="143"/>
                      <a:pt x="983" y="164"/>
                    </a:cubicBezTo>
                    <a:lnTo>
                      <a:pt x="918" y="231"/>
                    </a:lnTo>
                    <a:lnTo>
                      <a:pt x="853" y="296"/>
                    </a:lnTo>
                    <a:lnTo>
                      <a:pt x="787" y="361"/>
                    </a:lnTo>
                    <a:lnTo>
                      <a:pt x="721" y="428"/>
                    </a:lnTo>
                    <a:lnTo>
                      <a:pt x="655" y="493"/>
                    </a:lnTo>
                    <a:lnTo>
                      <a:pt x="590" y="558"/>
                    </a:lnTo>
                    <a:lnTo>
                      <a:pt x="525" y="624"/>
                    </a:lnTo>
                    <a:lnTo>
                      <a:pt x="459" y="689"/>
                    </a:lnTo>
                    <a:lnTo>
                      <a:pt x="353" y="795"/>
                    </a:lnTo>
                  </a:path>
                </a:pathLst>
              </a:custGeom>
              <a:solidFill>
                <a:schemeClr val="accent2"/>
              </a:solidFill>
              <a:ln>
                <a:noFill/>
              </a:ln>
              <a:effectLst/>
            </p:spPr>
            <p:txBody>
              <a:bodyPr wrap="none" anchor="ctr"/>
              <a:lstStyle/>
              <a:p>
                <a:endParaRPr lang="es-ES_tradnl" sz="2700"/>
              </a:p>
            </p:txBody>
          </p:sp>
          <p:sp>
            <p:nvSpPr>
              <p:cNvPr id="183" name="Freeform 325">
                <a:extLst>
                  <a:ext uri="{FF2B5EF4-FFF2-40B4-BE49-F238E27FC236}">
                    <a16:creationId xmlns:a16="http://schemas.microsoft.com/office/drawing/2014/main" id="{A907C12D-C052-D840-B862-D365E998A4D1}"/>
                  </a:ext>
                </a:extLst>
              </p:cNvPr>
              <p:cNvSpPr>
                <a:spLocks noChangeArrowheads="1"/>
              </p:cNvSpPr>
              <p:nvPr/>
            </p:nvSpPr>
            <p:spPr bwMode="auto">
              <a:xfrm>
                <a:off x="5857875"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7 w 591"/>
                  <a:gd name="T9" fmla="*/ 294 h 591"/>
                  <a:gd name="T10" fmla="*/ 327 w 591"/>
                  <a:gd name="T11" fmla="*/ 294 h 591"/>
                  <a:gd name="T12" fmla="*/ 295 w 591"/>
                  <a:gd name="T13" fmla="*/ 262 h 591"/>
                  <a:gd name="T14" fmla="*/ 295 w 591"/>
                  <a:gd name="T15" fmla="*/ 262 h 591"/>
                  <a:gd name="T16" fmla="*/ 262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8 w 591"/>
                  <a:gd name="T29" fmla="*/ 164 h 591"/>
                  <a:gd name="T30" fmla="*/ 164 w 591"/>
                  <a:gd name="T31" fmla="*/ 98 h 591"/>
                  <a:gd name="T32" fmla="*/ 229 w 591"/>
                  <a:gd name="T33" fmla="*/ 33 h 591"/>
                  <a:gd name="T34" fmla="*/ 229 w 591"/>
                  <a:gd name="T35" fmla="*/ 33 h 591"/>
                  <a:gd name="T36" fmla="*/ 295 w 591"/>
                  <a:gd name="T37" fmla="*/ 0 h 591"/>
                  <a:gd name="T38" fmla="*/ 295 w 591"/>
                  <a:gd name="T39" fmla="*/ 0 h 591"/>
                  <a:gd name="T40" fmla="*/ 360 w 591"/>
                  <a:gd name="T41" fmla="*/ 33 h 591"/>
                  <a:gd name="T42" fmla="*/ 426 w 591"/>
                  <a:gd name="T43" fmla="*/ 98 h 591"/>
                  <a:gd name="T44" fmla="*/ 491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1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29 w 591"/>
                  <a:gd name="T69" fmla="*/ 557 h 591"/>
                  <a:gd name="T70" fmla="*/ 164 w 591"/>
                  <a:gd name="T71" fmla="*/ 492 h 591"/>
                  <a:gd name="T72" fmla="*/ 98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2" y="294"/>
                    </a:moveTo>
                    <a:lnTo>
                      <a:pt x="262" y="294"/>
                    </a:lnTo>
                    <a:cubicBezTo>
                      <a:pt x="262" y="317"/>
                      <a:pt x="273" y="328"/>
                      <a:pt x="295" y="328"/>
                    </a:cubicBezTo>
                    <a:lnTo>
                      <a:pt x="295" y="328"/>
                    </a:lnTo>
                    <a:cubicBezTo>
                      <a:pt x="316" y="328"/>
                      <a:pt x="327" y="317"/>
                      <a:pt x="327" y="294"/>
                    </a:cubicBezTo>
                    <a:lnTo>
                      <a:pt x="327" y="294"/>
                    </a:lnTo>
                    <a:cubicBezTo>
                      <a:pt x="327" y="273"/>
                      <a:pt x="316" y="262"/>
                      <a:pt x="295" y="262"/>
                    </a:cubicBezTo>
                    <a:lnTo>
                      <a:pt x="295" y="262"/>
                    </a:lnTo>
                    <a:cubicBezTo>
                      <a:pt x="273" y="262"/>
                      <a:pt x="262" y="273"/>
                      <a:pt x="262" y="294"/>
                    </a:cubicBezTo>
                    <a:close/>
                    <a:moveTo>
                      <a:pt x="32" y="361"/>
                    </a:moveTo>
                    <a:lnTo>
                      <a:pt x="32" y="361"/>
                    </a:lnTo>
                    <a:cubicBezTo>
                      <a:pt x="10" y="339"/>
                      <a:pt x="0" y="317"/>
                      <a:pt x="0" y="294"/>
                    </a:cubicBezTo>
                    <a:lnTo>
                      <a:pt x="0" y="294"/>
                    </a:lnTo>
                    <a:cubicBezTo>
                      <a:pt x="0" y="273"/>
                      <a:pt x="10" y="251"/>
                      <a:pt x="32" y="229"/>
                    </a:cubicBezTo>
                    <a:lnTo>
                      <a:pt x="98" y="164"/>
                    </a:lnTo>
                    <a:lnTo>
                      <a:pt x="164" y="98"/>
                    </a:lnTo>
                    <a:lnTo>
                      <a:pt x="229" y="33"/>
                    </a:lnTo>
                    <a:lnTo>
                      <a:pt x="229" y="33"/>
                    </a:lnTo>
                    <a:cubicBezTo>
                      <a:pt x="251" y="11"/>
                      <a:pt x="273" y="0"/>
                      <a:pt x="295" y="0"/>
                    </a:cubicBezTo>
                    <a:lnTo>
                      <a:pt x="295" y="0"/>
                    </a:lnTo>
                    <a:cubicBezTo>
                      <a:pt x="316" y="0"/>
                      <a:pt x="338" y="11"/>
                      <a:pt x="360" y="33"/>
                    </a:cubicBezTo>
                    <a:lnTo>
                      <a:pt x="426" y="98"/>
                    </a:lnTo>
                    <a:lnTo>
                      <a:pt x="491" y="164"/>
                    </a:lnTo>
                    <a:lnTo>
                      <a:pt x="557" y="229"/>
                    </a:lnTo>
                    <a:lnTo>
                      <a:pt x="557" y="229"/>
                    </a:lnTo>
                    <a:cubicBezTo>
                      <a:pt x="579" y="251"/>
                      <a:pt x="590" y="273"/>
                      <a:pt x="590" y="294"/>
                    </a:cubicBezTo>
                    <a:lnTo>
                      <a:pt x="590" y="294"/>
                    </a:lnTo>
                    <a:cubicBezTo>
                      <a:pt x="590" y="317"/>
                      <a:pt x="579" y="339"/>
                      <a:pt x="557" y="361"/>
                    </a:cubicBezTo>
                    <a:lnTo>
                      <a:pt x="491" y="426"/>
                    </a:lnTo>
                    <a:lnTo>
                      <a:pt x="426" y="492"/>
                    </a:lnTo>
                    <a:lnTo>
                      <a:pt x="360" y="557"/>
                    </a:lnTo>
                    <a:lnTo>
                      <a:pt x="360" y="557"/>
                    </a:lnTo>
                    <a:cubicBezTo>
                      <a:pt x="338" y="579"/>
                      <a:pt x="316" y="590"/>
                      <a:pt x="295" y="590"/>
                    </a:cubicBezTo>
                    <a:lnTo>
                      <a:pt x="295" y="590"/>
                    </a:lnTo>
                    <a:cubicBezTo>
                      <a:pt x="273" y="590"/>
                      <a:pt x="251" y="579"/>
                      <a:pt x="229" y="557"/>
                    </a:cubicBezTo>
                    <a:lnTo>
                      <a:pt x="164" y="492"/>
                    </a:lnTo>
                    <a:lnTo>
                      <a:pt x="98" y="426"/>
                    </a:lnTo>
                    <a:lnTo>
                      <a:pt x="32" y="361"/>
                    </a:lnTo>
                    <a:close/>
                  </a:path>
                </a:pathLst>
              </a:custGeom>
              <a:solidFill>
                <a:schemeClr val="accent3"/>
              </a:solidFill>
              <a:ln>
                <a:noFill/>
              </a:ln>
              <a:effectLst/>
            </p:spPr>
            <p:txBody>
              <a:bodyPr wrap="none" anchor="ctr"/>
              <a:lstStyle/>
              <a:p>
                <a:endParaRPr lang="es-ES_tradnl" sz="2700"/>
              </a:p>
            </p:txBody>
          </p:sp>
          <p:sp>
            <p:nvSpPr>
              <p:cNvPr id="184" name="Freeform 326">
                <a:extLst>
                  <a:ext uri="{FF2B5EF4-FFF2-40B4-BE49-F238E27FC236}">
                    <a16:creationId xmlns:a16="http://schemas.microsoft.com/office/drawing/2014/main" id="{D851E4E8-CB81-A24A-8309-21C6863DAFF3}"/>
                  </a:ext>
                </a:extLst>
              </p:cNvPr>
              <p:cNvSpPr>
                <a:spLocks noChangeArrowheads="1"/>
              </p:cNvSpPr>
              <p:nvPr/>
            </p:nvSpPr>
            <p:spPr bwMode="auto">
              <a:xfrm>
                <a:off x="5291138"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9 w 591"/>
                  <a:gd name="T9" fmla="*/ 294 h 591"/>
                  <a:gd name="T10" fmla="*/ 329 w 591"/>
                  <a:gd name="T11" fmla="*/ 294 h 591"/>
                  <a:gd name="T12" fmla="*/ 295 w 591"/>
                  <a:gd name="T13" fmla="*/ 262 h 591"/>
                  <a:gd name="T14" fmla="*/ 295 w 591"/>
                  <a:gd name="T15" fmla="*/ 262 h 591"/>
                  <a:gd name="T16" fmla="*/ 262 w 591"/>
                  <a:gd name="T17" fmla="*/ 294 h 591"/>
                  <a:gd name="T18" fmla="*/ 230 w 591"/>
                  <a:gd name="T19" fmla="*/ 557 h 591"/>
                  <a:gd name="T20" fmla="*/ 33 w 591"/>
                  <a:gd name="T21" fmla="*/ 361 h 591"/>
                  <a:gd name="T22" fmla="*/ 33 w 591"/>
                  <a:gd name="T23" fmla="*/ 361 h 591"/>
                  <a:gd name="T24" fmla="*/ 0 w 591"/>
                  <a:gd name="T25" fmla="*/ 294 h 591"/>
                  <a:gd name="T26" fmla="*/ 0 w 591"/>
                  <a:gd name="T27" fmla="*/ 294 h 591"/>
                  <a:gd name="T28" fmla="*/ 33 w 591"/>
                  <a:gd name="T29" fmla="*/ 229 h 591"/>
                  <a:gd name="T30" fmla="*/ 230 w 591"/>
                  <a:gd name="T31" fmla="*/ 33 h 591"/>
                  <a:gd name="T32" fmla="*/ 230 w 591"/>
                  <a:gd name="T33" fmla="*/ 33 h 591"/>
                  <a:gd name="T34" fmla="*/ 295 w 591"/>
                  <a:gd name="T35" fmla="*/ 0 h 591"/>
                  <a:gd name="T36" fmla="*/ 295 w 591"/>
                  <a:gd name="T37" fmla="*/ 0 h 591"/>
                  <a:gd name="T38" fmla="*/ 361 w 591"/>
                  <a:gd name="T39" fmla="*/ 33 h 591"/>
                  <a:gd name="T40" fmla="*/ 558 w 591"/>
                  <a:gd name="T41" fmla="*/ 229 h 591"/>
                  <a:gd name="T42" fmla="*/ 558 w 591"/>
                  <a:gd name="T43" fmla="*/ 229 h 591"/>
                  <a:gd name="T44" fmla="*/ 590 w 591"/>
                  <a:gd name="T45" fmla="*/ 294 h 591"/>
                  <a:gd name="T46" fmla="*/ 590 w 591"/>
                  <a:gd name="T47" fmla="*/ 294 h 591"/>
                  <a:gd name="T48" fmla="*/ 558 w 591"/>
                  <a:gd name="T49" fmla="*/ 361 h 591"/>
                  <a:gd name="T50" fmla="*/ 361 w 591"/>
                  <a:gd name="T51" fmla="*/ 557 h 591"/>
                  <a:gd name="T52" fmla="*/ 361 w 591"/>
                  <a:gd name="T53" fmla="*/ 557 h 591"/>
                  <a:gd name="T54" fmla="*/ 295 w 591"/>
                  <a:gd name="T55" fmla="*/ 590 h 591"/>
                  <a:gd name="T56" fmla="*/ 295 w 591"/>
                  <a:gd name="T57" fmla="*/ 590 h 591"/>
                  <a:gd name="T58" fmla="*/ 230 w 591"/>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1" h="591">
                    <a:moveTo>
                      <a:pt x="262" y="294"/>
                    </a:moveTo>
                    <a:lnTo>
                      <a:pt x="262" y="294"/>
                    </a:lnTo>
                    <a:cubicBezTo>
                      <a:pt x="262" y="317"/>
                      <a:pt x="273" y="328"/>
                      <a:pt x="295" y="328"/>
                    </a:cubicBezTo>
                    <a:lnTo>
                      <a:pt x="295" y="328"/>
                    </a:lnTo>
                    <a:cubicBezTo>
                      <a:pt x="318" y="328"/>
                      <a:pt x="329" y="317"/>
                      <a:pt x="329" y="294"/>
                    </a:cubicBezTo>
                    <a:lnTo>
                      <a:pt x="329" y="294"/>
                    </a:lnTo>
                    <a:cubicBezTo>
                      <a:pt x="329" y="273"/>
                      <a:pt x="318" y="262"/>
                      <a:pt x="295" y="262"/>
                    </a:cubicBezTo>
                    <a:lnTo>
                      <a:pt x="295" y="262"/>
                    </a:lnTo>
                    <a:cubicBezTo>
                      <a:pt x="273" y="262"/>
                      <a:pt x="262" y="273"/>
                      <a:pt x="262" y="294"/>
                    </a:cubicBezTo>
                    <a:close/>
                    <a:moveTo>
                      <a:pt x="230" y="557"/>
                    </a:moveTo>
                    <a:lnTo>
                      <a:pt x="33" y="361"/>
                    </a:lnTo>
                    <a:lnTo>
                      <a:pt x="33" y="361"/>
                    </a:lnTo>
                    <a:cubicBezTo>
                      <a:pt x="11" y="339"/>
                      <a:pt x="0" y="317"/>
                      <a:pt x="0" y="294"/>
                    </a:cubicBezTo>
                    <a:lnTo>
                      <a:pt x="0" y="294"/>
                    </a:lnTo>
                    <a:cubicBezTo>
                      <a:pt x="0" y="273"/>
                      <a:pt x="11" y="251"/>
                      <a:pt x="33" y="229"/>
                    </a:cubicBezTo>
                    <a:lnTo>
                      <a:pt x="230" y="33"/>
                    </a:lnTo>
                    <a:lnTo>
                      <a:pt x="230" y="33"/>
                    </a:lnTo>
                    <a:cubicBezTo>
                      <a:pt x="252" y="11"/>
                      <a:pt x="273" y="0"/>
                      <a:pt x="295" y="0"/>
                    </a:cubicBezTo>
                    <a:lnTo>
                      <a:pt x="295" y="0"/>
                    </a:lnTo>
                    <a:cubicBezTo>
                      <a:pt x="318" y="0"/>
                      <a:pt x="339" y="11"/>
                      <a:pt x="361" y="33"/>
                    </a:cubicBezTo>
                    <a:lnTo>
                      <a:pt x="558" y="229"/>
                    </a:lnTo>
                    <a:lnTo>
                      <a:pt x="558" y="229"/>
                    </a:lnTo>
                    <a:cubicBezTo>
                      <a:pt x="579" y="251"/>
                      <a:pt x="590" y="273"/>
                      <a:pt x="590" y="294"/>
                    </a:cubicBezTo>
                    <a:lnTo>
                      <a:pt x="590" y="294"/>
                    </a:lnTo>
                    <a:cubicBezTo>
                      <a:pt x="590" y="317"/>
                      <a:pt x="579" y="339"/>
                      <a:pt x="558" y="361"/>
                    </a:cubicBezTo>
                    <a:lnTo>
                      <a:pt x="361" y="557"/>
                    </a:lnTo>
                    <a:lnTo>
                      <a:pt x="361" y="557"/>
                    </a:lnTo>
                    <a:cubicBezTo>
                      <a:pt x="339" y="579"/>
                      <a:pt x="318" y="590"/>
                      <a:pt x="295" y="590"/>
                    </a:cubicBezTo>
                    <a:lnTo>
                      <a:pt x="295" y="590"/>
                    </a:lnTo>
                    <a:cubicBezTo>
                      <a:pt x="273" y="590"/>
                      <a:pt x="252" y="579"/>
                      <a:pt x="230" y="557"/>
                    </a:cubicBezTo>
                    <a:close/>
                  </a:path>
                </a:pathLst>
              </a:custGeom>
              <a:solidFill>
                <a:schemeClr val="accent3"/>
              </a:solidFill>
              <a:ln>
                <a:noFill/>
              </a:ln>
              <a:effectLst/>
            </p:spPr>
            <p:txBody>
              <a:bodyPr wrap="none" anchor="ctr"/>
              <a:lstStyle/>
              <a:p>
                <a:endParaRPr lang="es-ES_tradnl" sz="2700"/>
              </a:p>
            </p:txBody>
          </p:sp>
          <p:sp>
            <p:nvSpPr>
              <p:cNvPr id="185" name="Freeform 327">
                <a:extLst>
                  <a:ext uri="{FF2B5EF4-FFF2-40B4-BE49-F238E27FC236}">
                    <a16:creationId xmlns:a16="http://schemas.microsoft.com/office/drawing/2014/main" id="{DCB5EE96-8AA1-6048-9C24-34E47BD04633}"/>
                  </a:ext>
                </a:extLst>
              </p:cNvPr>
              <p:cNvSpPr>
                <a:spLocks noChangeArrowheads="1"/>
              </p:cNvSpPr>
              <p:nvPr/>
            </p:nvSpPr>
            <p:spPr bwMode="auto">
              <a:xfrm>
                <a:off x="4724400" y="4440238"/>
                <a:ext cx="212725" cy="212725"/>
              </a:xfrm>
              <a:custGeom>
                <a:avLst/>
                <a:gdLst>
                  <a:gd name="T0" fmla="*/ 327 w 591"/>
                  <a:gd name="T1" fmla="*/ 294 h 591"/>
                  <a:gd name="T2" fmla="*/ 327 w 591"/>
                  <a:gd name="T3" fmla="*/ 294 h 591"/>
                  <a:gd name="T4" fmla="*/ 295 w 591"/>
                  <a:gd name="T5" fmla="*/ 262 h 591"/>
                  <a:gd name="T6" fmla="*/ 295 w 591"/>
                  <a:gd name="T7" fmla="*/ 262 h 591"/>
                  <a:gd name="T8" fmla="*/ 262 w 591"/>
                  <a:gd name="T9" fmla="*/ 294 h 591"/>
                  <a:gd name="T10" fmla="*/ 262 w 591"/>
                  <a:gd name="T11" fmla="*/ 294 h 591"/>
                  <a:gd name="T12" fmla="*/ 295 w 591"/>
                  <a:gd name="T13" fmla="*/ 328 h 591"/>
                  <a:gd name="T14" fmla="*/ 295 w 591"/>
                  <a:gd name="T15" fmla="*/ 328 h 591"/>
                  <a:gd name="T16" fmla="*/ 327 w 591"/>
                  <a:gd name="T17" fmla="*/ 294 h 591"/>
                  <a:gd name="T18" fmla="*/ 491 w 591"/>
                  <a:gd name="T19" fmla="*/ 164 h 591"/>
                  <a:gd name="T20" fmla="*/ 557 w 591"/>
                  <a:gd name="T21" fmla="*/ 229 h 591"/>
                  <a:gd name="T22" fmla="*/ 557 w 591"/>
                  <a:gd name="T23" fmla="*/ 229 h 591"/>
                  <a:gd name="T24" fmla="*/ 590 w 591"/>
                  <a:gd name="T25" fmla="*/ 294 h 591"/>
                  <a:gd name="T26" fmla="*/ 590 w 591"/>
                  <a:gd name="T27" fmla="*/ 294 h 591"/>
                  <a:gd name="T28" fmla="*/ 557 w 591"/>
                  <a:gd name="T29" fmla="*/ 361 h 591"/>
                  <a:gd name="T30" fmla="*/ 491 w 591"/>
                  <a:gd name="T31" fmla="*/ 426 h 591"/>
                  <a:gd name="T32" fmla="*/ 426 w 591"/>
                  <a:gd name="T33" fmla="*/ 492 h 591"/>
                  <a:gd name="T34" fmla="*/ 361 w 591"/>
                  <a:gd name="T35" fmla="*/ 557 h 591"/>
                  <a:gd name="T36" fmla="*/ 361 w 591"/>
                  <a:gd name="T37" fmla="*/ 557 h 591"/>
                  <a:gd name="T38" fmla="*/ 295 w 591"/>
                  <a:gd name="T39" fmla="*/ 590 h 591"/>
                  <a:gd name="T40" fmla="*/ 295 w 591"/>
                  <a:gd name="T41" fmla="*/ 590 h 591"/>
                  <a:gd name="T42" fmla="*/ 229 w 591"/>
                  <a:gd name="T43" fmla="*/ 557 h 591"/>
                  <a:gd name="T44" fmla="*/ 164 w 591"/>
                  <a:gd name="T45" fmla="*/ 492 h 591"/>
                  <a:gd name="T46" fmla="*/ 99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9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1 w 591"/>
                  <a:gd name="T71" fmla="*/ 33 h 591"/>
                  <a:gd name="T72" fmla="*/ 426 w 591"/>
                  <a:gd name="T73" fmla="*/ 98 h 591"/>
                  <a:gd name="T74" fmla="*/ 491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7" y="294"/>
                    </a:moveTo>
                    <a:lnTo>
                      <a:pt x="327" y="294"/>
                    </a:lnTo>
                    <a:cubicBezTo>
                      <a:pt x="327" y="273"/>
                      <a:pt x="317" y="262"/>
                      <a:pt x="295" y="262"/>
                    </a:cubicBezTo>
                    <a:lnTo>
                      <a:pt x="295" y="262"/>
                    </a:lnTo>
                    <a:cubicBezTo>
                      <a:pt x="273" y="262"/>
                      <a:pt x="262" y="273"/>
                      <a:pt x="262" y="294"/>
                    </a:cubicBezTo>
                    <a:lnTo>
                      <a:pt x="262" y="294"/>
                    </a:lnTo>
                    <a:cubicBezTo>
                      <a:pt x="262" y="317"/>
                      <a:pt x="273" y="328"/>
                      <a:pt x="295" y="328"/>
                    </a:cubicBezTo>
                    <a:lnTo>
                      <a:pt x="295" y="328"/>
                    </a:lnTo>
                    <a:cubicBezTo>
                      <a:pt x="317" y="328"/>
                      <a:pt x="327" y="317"/>
                      <a:pt x="327" y="294"/>
                    </a:cubicBezTo>
                    <a:close/>
                    <a:moveTo>
                      <a:pt x="491" y="164"/>
                    </a:moveTo>
                    <a:lnTo>
                      <a:pt x="557" y="229"/>
                    </a:lnTo>
                    <a:lnTo>
                      <a:pt x="557" y="229"/>
                    </a:lnTo>
                    <a:cubicBezTo>
                      <a:pt x="579" y="251"/>
                      <a:pt x="590" y="273"/>
                      <a:pt x="590" y="294"/>
                    </a:cubicBezTo>
                    <a:lnTo>
                      <a:pt x="590" y="294"/>
                    </a:lnTo>
                    <a:cubicBezTo>
                      <a:pt x="590" y="317"/>
                      <a:pt x="579" y="339"/>
                      <a:pt x="557" y="361"/>
                    </a:cubicBezTo>
                    <a:lnTo>
                      <a:pt x="491" y="426"/>
                    </a:lnTo>
                    <a:lnTo>
                      <a:pt x="426" y="492"/>
                    </a:lnTo>
                    <a:lnTo>
                      <a:pt x="361" y="557"/>
                    </a:lnTo>
                    <a:lnTo>
                      <a:pt x="361" y="557"/>
                    </a:lnTo>
                    <a:cubicBezTo>
                      <a:pt x="339" y="579"/>
                      <a:pt x="317" y="590"/>
                      <a:pt x="295" y="590"/>
                    </a:cubicBezTo>
                    <a:lnTo>
                      <a:pt x="295" y="590"/>
                    </a:lnTo>
                    <a:cubicBezTo>
                      <a:pt x="273" y="590"/>
                      <a:pt x="251" y="579"/>
                      <a:pt x="229" y="557"/>
                    </a:cubicBezTo>
                    <a:lnTo>
                      <a:pt x="164" y="492"/>
                    </a:lnTo>
                    <a:lnTo>
                      <a:pt x="99" y="426"/>
                    </a:lnTo>
                    <a:lnTo>
                      <a:pt x="33" y="361"/>
                    </a:lnTo>
                    <a:lnTo>
                      <a:pt x="33" y="361"/>
                    </a:lnTo>
                    <a:cubicBezTo>
                      <a:pt x="10" y="339"/>
                      <a:pt x="0" y="317"/>
                      <a:pt x="0" y="294"/>
                    </a:cubicBezTo>
                    <a:lnTo>
                      <a:pt x="0" y="294"/>
                    </a:lnTo>
                    <a:cubicBezTo>
                      <a:pt x="0" y="273"/>
                      <a:pt x="10" y="251"/>
                      <a:pt x="33" y="229"/>
                    </a:cubicBezTo>
                    <a:lnTo>
                      <a:pt x="99" y="164"/>
                    </a:lnTo>
                    <a:lnTo>
                      <a:pt x="164" y="98"/>
                    </a:lnTo>
                    <a:lnTo>
                      <a:pt x="229" y="33"/>
                    </a:lnTo>
                    <a:lnTo>
                      <a:pt x="229" y="33"/>
                    </a:lnTo>
                    <a:cubicBezTo>
                      <a:pt x="251" y="11"/>
                      <a:pt x="273" y="0"/>
                      <a:pt x="295" y="0"/>
                    </a:cubicBezTo>
                    <a:lnTo>
                      <a:pt x="295" y="0"/>
                    </a:lnTo>
                    <a:cubicBezTo>
                      <a:pt x="317" y="0"/>
                      <a:pt x="339" y="11"/>
                      <a:pt x="361" y="33"/>
                    </a:cubicBezTo>
                    <a:lnTo>
                      <a:pt x="426" y="98"/>
                    </a:lnTo>
                    <a:lnTo>
                      <a:pt x="491" y="164"/>
                    </a:lnTo>
                    <a:close/>
                  </a:path>
                </a:pathLst>
              </a:custGeom>
              <a:solidFill>
                <a:schemeClr val="accent3"/>
              </a:solidFill>
              <a:ln>
                <a:noFill/>
              </a:ln>
              <a:effectLst/>
            </p:spPr>
            <p:txBody>
              <a:bodyPr wrap="none" anchor="ctr"/>
              <a:lstStyle/>
              <a:p>
                <a:endParaRPr lang="es-ES_tradnl" sz="2700"/>
              </a:p>
            </p:txBody>
          </p:sp>
          <p:sp>
            <p:nvSpPr>
              <p:cNvPr id="186" name="Freeform 328">
                <a:extLst>
                  <a:ext uri="{FF2B5EF4-FFF2-40B4-BE49-F238E27FC236}">
                    <a16:creationId xmlns:a16="http://schemas.microsoft.com/office/drawing/2014/main" id="{12EF5F45-1324-BD48-84A7-ADFFDD52C5F0}"/>
                  </a:ext>
                </a:extLst>
              </p:cNvPr>
              <p:cNvSpPr>
                <a:spLocks noChangeArrowheads="1"/>
              </p:cNvSpPr>
              <p:nvPr/>
            </p:nvSpPr>
            <p:spPr bwMode="auto">
              <a:xfrm>
                <a:off x="4452938" y="4003675"/>
                <a:ext cx="1700212" cy="412750"/>
              </a:xfrm>
              <a:custGeom>
                <a:avLst/>
                <a:gdLst>
                  <a:gd name="T0" fmla="*/ 4196 w 4721"/>
                  <a:gd name="T1" fmla="*/ 164 h 1148"/>
                  <a:gd name="T2" fmla="*/ 4196 w 4721"/>
                  <a:gd name="T3" fmla="*/ 230 h 1148"/>
                  <a:gd name="T4" fmla="*/ 2622 w 4721"/>
                  <a:gd name="T5" fmla="*/ 164 h 1148"/>
                  <a:gd name="T6" fmla="*/ 2622 w 4721"/>
                  <a:gd name="T7" fmla="*/ 230 h 1148"/>
                  <a:gd name="T8" fmla="*/ 1081 w 4721"/>
                  <a:gd name="T9" fmla="*/ 197 h 1148"/>
                  <a:gd name="T10" fmla="*/ 1016 w 4721"/>
                  <a:gd name="T11" fmla="*/ 197 h 1148"/>
                  <a:gd name="T12" fmla="*/ 4523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1 w 4721"/>
                  <a:gd name="T23" fmla="*/ 918 h 1148"/>
                  <a:gd name="T24" fmla="*/ 3475 w 4721"/>
                  <a:gd name="T25" fmla="*/ 1114 h 1148"/>
                  <a:gd name="T26" fmla="*/ 3277 w 4721"/>
                  <a:gd name="T27" fmla="*/ 1049 h 1148"/>
                  <a:gd name="T28" fmla="*/ 2885 w 4721"/>
                  <a:gd name="T29" fmla="*/ 655 h 1148"/>
                  <a:gd name="T30" fmla="*/ 2622 w 4721"/>
                  <a:gd name="T31" fmla="*/ 426 h 1148"/>
                  <a:gd name="T32" fmla="*/ 1836 w 4721"/>
                  <a:gd name="T33" fmla="*/ 1147 h 1148"/>
                  <a:gd name="T34" fmla="*/ 1508 w 4721"/>
                  <a:gd name="T35" fmla="*/ 852 h 1148"/>
                  <a:gd name="T36" fmla="*/ 1115 w 4721"/>
                  <a:gd name="T37" fmla="*/ 459 h 1148"/>
                  <a:gd name="T38" fmla="*/ 983 w 4721"/>
                  <a:gd name="T39" fmla="*/ 459 h 1148"/>
                  <a:gd name="T40" fmla="*/ 721 w 4721"/>
                  <a:gd name="T41" fmla="*/ 722 h 1148"/>
                  <a:gd name="T42" fmla="*/ 459 w 4721"/>
                  <a:gd name="T43" fmla="*/ 984 h 1148"/>
                  <a:gd name="T44" fmla="*/ 262 w 4721"/>
                  <a:gd name="T45" fmla="*/ 1147 h 1148"/>
                  <a:gd name="T46" fmla="*/ 66 w 4721"/>
                  <a:gd name="T47" fmla="*/ 984 h 1148"/>
                  <a:gd name="T48" fmla="*/ 131 w 4721"/>
                  <a:gd name="T49" fmla="*/ 918 h 1148"/>
                  <a:gd name="T50" fmla="*/ 262 w 4721"/>
                  <a:gd name="T51" fmla="*/ 1016 h 1148"/>
                  <a:gd name="T52" fmla="*/ 525 w 4721"/>
                  <a:gd name="T53" fmla="*/ 787 h 1148"/>
                  <a:gd name="T54" fmla="*/ 787 w 4721"/>
                  <a:gd name="T55" fmla="*/ 524 h 1148"/>
                  <a:gd name="T56" fmla="*/ 951 w 4721"/>
                  <a:gd name="T57" fmla="*/ 328 h 1148"/>
                  <a:gd name="T58" fmla="*/ 885 w 4721"/>
                  <a:gd name="T59" fmla="*/ 197 h 1148"/>
                  <a:gd name="T60" fmla="*/ 967 w 4721"/>
                  <a:gd name="T61" fmla="*/ 49 h 1148"/>
                  <a:gd name="T62" fmla="*/ 1131 w 4721"/>
                  <a:gd name="T63" fmla="*/ 49 h 1148"/>
                  <a:gd name="T64" fmla="*/ 1213 w 4721"/>
                  <a:gd name="T65" fmla="*/ 197 h 1148"/>
                  <a:gd name="T66" fmla="*/ 1147 w 4721"/>
                  <a:gd name="T67" fmla="*/ 328 h 1148"/>
                  <a:gd name="T68" fmla="*/ 1770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2 w 4721"/>
                  <a:gd name="T79" fmla="*/ 0 h 1148"/>
                  <a:gd name="T80" fmla="*/ 2753 w 4721"/>
                  <a:gd name="T81" fmla="*/ 131 h 1148"/>
                  <a:gd name="T82" fmla="*/ 2753 w 4721"/>
                  <a:gd name="T83" fmla="*/ 262 h 1148"/>
                  <a:gd name="T84" fmla="*/ 2753 w 4721"/>
                  <a:gd name="T85" fmla="*/ 394 h 1148"/>
                  <a:gd name="T86" fmla="*/ 3016 w 4721"/>
                  <a:gd name="T87" fmla="*/ 655 h 1148"/>
                  <a:gd name="T88" fmla="*/ 3277 w 4721"/>
                  <a:gd name="T89" fmla="*/ 918 h 1148"/>
                  <a:gd name="T90" fmla="*/ 3408 w 4721"/>
                  <a:gd name="T91" fmla="*/ 1016 h 1148"/>
                  <a:gd name="T92" fmla="*/ 3671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8" y="197"/>
                    </a:moveTo>
                    <a:lnTo>
                      <a:pt x="4228" y="197"/>
                    </a:lnTo>
                    <a:cubicBezTo>
                      <a:pt x="4228" y="175"/>
                      <a:pt x="4217" y="164"/>
                      <a:pt x="4196" y="164"/>
                    </a:cubicBezTo>
                    <a:lnTo>
                      <a:pt x="4196" y="164"/>
                    </a:lnTo>
                    <a:cubicBezTo>
                      <a:pt x="4174" y="164"/>
                      <a:pt x="4163" y="175"/>
                      <a:pt x="4163" y="197"/>
                    </a:cubicBezTo>
                    <a:lnTo>
                      <a:pt x="4163" y="197"/>
                    </a:lnTo>
                    <a:cubicBezTo>
                      <a:pt x="4163" y="219"/>
                      <a:pt x="4174" y="230"/>
                      <a:pt x="4196" y="230"/>
                    </a:cubicBezTo>
                    <a:lnTo>
                      <a:pt x="4196" y="230"/>
                    </a:lnTo>
                    <a:cubicBezTo>
                      <a:pt x="4217" y="230"/>
                      <a:pt x="4228" y="219"/>
                      <a:pt x="4228" y="197"/>
                    </a:cubicBezTo>
                    <a:close/>
                    <a:moveTo>
                      <a:pt x="2656" y="197"/>
                    </a:moveTo>
                    <a:lnTo>
                      <a:pt x="2656" y="197"/>
                    </a:lnTo>
                    <a:cubicBezTo>
                      <a:pt x="2656" y="175"/>
                      <a:pt x="2645" y="164"/>
                      <a:pt x="2622" y="164"/>
                    </a:cubicBezTo>
                    <a:lnTo>
                      <a:pt x="2622" y="164"/>
                    </a:lnTo>
                    <a:cubicBezTo>
                      <a:pt x="2600" y="164"/>
                      <a:pt x="2589" y="175"/>
                      <a:pt x="2589" y="197"/>
                    </a:cubicBezTo>
                    <a:lnTo>
                      <a:pt x="2589" y="197"/>
                    </a:lnTo>
                    <a:cubicBezTo>
                      <a:pt x="2589" y="219"/>
                      <a:pt x="2600" y="230"/>
                      <a:pt x="2622" y="230"/>
                    </a:cubicBezTo>
                    <a:lnTo>
                      <a:pt x="2622" y="230"/>
                    </a:lnTo>
                    <a:cubicBezTo>
                      <a:pt x="2645" y="230"/>
                      <a:pt x="2656" y="219"/>
                      <a:pt x="2656" y="197"/>
                    </a:cubicBezTo>
                    <a:close/>
                    <a:moveTo>
                      <a:pt x="1081" y="197"/>
                    </a:moveTo>
                    <a:lnTo>
                      <a:pt x="1081" y="197"/>
                    </a:lnTo>
                    <a:cubicBezTo>
                      <a:pt x="1081" y="175"/>
                      <a:pt x="1071" y="164"/>
                      <a:pt x="1049" y="164"/>
                    </a:cubicBezTo>
                    <a:lnTo>
                      <a:pt x="1049" y="164"/>
                    </a:lnTo>
                    <a:cubicBezTo>
                      <a:pt x="1027" y="164"/>
                      <a:pt x="1016" y="175"/>
                      <a:pt x="1016" y="197"/>
                    </a:cubicBezTo>
                    <a:lnTo>
                      <a:pt x="1016" y="197"/>
                    </a:lnTo>
                    <a:cubicBezTo>
                      <a:pt x="1016" y="219"/>
                      <a:pt x="1027" y="230"/>
                      <a:pt x="1049" y="230"/>
                    </a:cubicBezTo>
                    <a:lnTo>
                      <a:pt x="1049" y="230"/>
                    </a:lnTo>
                    <a:cubicBezTo>
                      <a:pt x="1071" y="230"/>
                      <a:pt x="1081" y="219"/>
                      <a:pt x="1081" y="197"/>
                    </a:cubicBezTo>
                    <a:close/>
                    <a:moveTo>
                      <a:pt x="4523" y="590"/>
                    </a:moveTo>
                    <a:lnTo>
                      <a:pt x="4720" y="787"/>
                    </a:lnTo>
                    <a:lnTo>
                      <a:pt x="4720" y="918"/>
                    </a:lnTo>
                    <a:lnTo>
                      <a:pt x="4655" y="852"/>
                    </a:lnTo>
                    <a:lnTo>
                      <a:pt x="4589" y="787"/>
                    </a:lnTo>
                    <a:lnTo>
                      <a:pt x="4523" y="722"/>
                    </a:lnTo>
                    <a:lnTo>
                      <a:pt x="4458" y="655"/>
                    </a:lnTo>
                    <a:lnTo>
                      <a:pt x="4392" y="590"/>
                    </a:lnTo>
                    <a:lnTo>
                      <a:pt x="4327" y="524"/>
                    </a:lnTo>
                    <a:lnTo>
                      <a:pt x="4261" y="459"/>
                    </a:lnTo>
                    <a:lnTo>
                      <a:pt x="4261" y="459"/>
                    </a:lnTo>
                    <a:cubicBezTo>
                      <a:pt x="4239" y="437"/>
                      <a:pt x="4217" y="426"/>
                      <a:pt x="4196" y="426"/>
                    </a:cubicBezTo>
                    <a:lnTo>
                      <a:pt x="4196" y="426"/>
                    </a:lnTo>
                    <a:cubicBezTo>
                      <a:pt x="4174" y="426"/>
                      <a:pt x="4152" y="437"/>
                      <a:pt x="4130" y="459"/>
                    </a:cubicBezTo>
                    <a:lnTo>
                      <a:pt x="4065" y="524"/>
                    </a:lnTo>
                    <a:lnTo>
                      <a:pt x="3999" y="590"/>
                    </a:lnTo>
                    <a:lnTo>
                      <a:pt x="3933" y="655"/>
                    </a:lnTo>
                    <a:lnTo>
                      <a:pt x="3868" y="722"/>
                    </a:lnTo>
                    <a:lnTo>
                      <a:pt x="3803" y="787"/>
                    </a:lnTo>
                    <a:lnTo>
                      <a:pt x="3736" y="852"/>
                    </a:lnTo>
                    <a:lnTo>
                      <a:pt x="3671" y="918"/>
                    </a:lnTo>
                    <a:lnTo>
                      <a:pt x="3605" y="984"/>
                    </a:lnTo>
                    <a:lnTo>
                      <a:pt x="3540" y="1049"/>
                    </a:lnTo>
                    <a:lnTo>
                      <a:pt x="3475" y="1114"/>
                    </a:lnTo>
                    <a:lnTo>
                      <a:pt x="3475" y="1114"/>
                    </a:lnTo>
                    <a:cubicBezTo>
                      <a:pt x="3453" y="1136"/>
                      <a:pt x="3431" y="1147"/>
                      <a:pt x="3408" y="1147"/>
                    </a:cubicBezTo>
                    <a:lnTo>
                      <a:pt x="3408" y="1147"/>
                    </a:lnTo>
                    <a:cubicBezTo>
                      <a:pt x="3387" y="1147"/>
                      <a:pt x="3365" y="1136"/>
                      <a:pt x="3343" y="1114"/>
                    </a:cubicBezTo>
                    <a:lnTo>
                      <a:pt x="3277" y="1049"/>
                    </a:lnTo>
                    <a:lnTo>
                      <a:pt x="3212" y="984"/>
                    </a:lnTo>
                    <a:lnTo>
                      <a:pt x="3016" y="787"/>
                    </a:lnTo>
                    <a:lnTo>
                      <a:pt x="2950" y="722"/>
                    </a:lnTo>
                    <a:lnTo>
                      <a:pt x="2885" y="655"/>
                    </a:lnTo>
                    <a:lnTo>
                      <a:pt x="2688" y="459"/>
                    </a:lnTo>
                    <a:lnTo>
                      <a:pt x="2688" y="459"/>
                    </a:lnTo>
                    <a:cubicBezTo>
                      <a:pt x="2666" y="437"/>
                      <a:pt x="2645" y="426"/>
                      <a:pt x="2622" y="426"/>
                    </a:cubicBezTo>
                    <a:lnTo>
                      <a:pt x="2622" y="426"/>
                    </a:lnTo>
                    <a:cubicBezTo>
                      <a:pt x="2600" y="426"/>
                      <a:pt x="2579" y="437"/>
                      <a:pt x="2557" y="459"/>
                    </a:cubicBezTo>
                    <a:lnTo>
                      <a:pt x="1901" y="1114"/>
                    </a:lnTo>
                    <a:lnTo>
                      <a:pt x="1901" y="1114"/>
                    </a:lnTo>
                    <a:cubicBezTo>
                      <a:pt x="1879" y="1136"/>
                      <a:pt x="1857" y="1147"/>
                      <a:pt x="1836" y="1147"/>
                    </a:cubicBezTo>
                    <a:lnTo>
                      <a:pt x="1836" y="1147"/>
                    </a:lnTo>
                    <a:cubicBezTo>
                      <a:pt x="1813" y="1147"/>
                      <a:pt x="1792" y="1136"/>
                      <a:pt x="1770" y="1114"/>
                    </a:cubicBezTo>
                    <a:lnTo>
                      <a:pt x="1573" y="918"/>
                    </a:lnTo>
                    <a:lnTo>
                      <a:pt x="1508" y="852"/>
                    </a:lnTo>
                    <a:lnTo>
                      <a:pt x="1442" y="787"/>
                    </a:lnTo>
                    <a:lnTo>
                      <a:pt x="1245" y="590"/>
                    </a:lnTo>
                    <a:lnTo>
                      <a:pt x="1180" y="524"/>
                    </a:lnTo>
                    <a:lnTo>
                      <a:pt x="1115" y="459"/>
                    </a:lnTo>
                    <a:lnTo>
                      <a:pt x="1115" y="459"/>
                    </a:lnTo>
                    <a:cubicBezTo>
                      <a:pt x="1093" y="437"/>
                      <a:pt x="1071" y="426"/>
                      <a:pt x="1049" y="426"/>
                    </a:cubicBezTo>
                    <a:lnTo>
                      <a:pt x="1049" y="426"/>
                    </a:lnTo>
                    <a:cubicBezTo>
                      <a:pt x="1027" y="426"/>
                      <a:pt x="1005" y="437"/>
                      <a:pt x="983" y="459"/>
                    </a:cubicBezTo>
                    <a:lnTo>
                      <a:pt x="918" y="524"/>
                    </a:lnTo>
                    <a:lnTo>
                      <a:pt x="853" y="590"/>
                    </a:lnTo>
                    <a:lnTo>
                      <a:pt x="787" y="655"/>
                    </a:lnTo>
                    <a:lnTo>
                      <a:pt x="721" y="722"/>
                    </a:lnTo>
                    <a:lnTo>
                      <a:pt x="655" y="787"/>
                    </a:lnTo>
                    <a:lnTo>
                      <a:pt x="590" y="852"/>
                    </a:lnTo>
                    <a:lnTo>
                      <a:pt x="525" y="918"/>
                    </a:lnTo>
                    <a:lnTo>
                      <a:pt x="459" y="984"/>
                    </a:lnTo>
                    <a:lnTo>
                      <a:pt x="393" y="1049"/>
                    </a:lnTo>
                    <a:lnTo>
                      <a:pt x="328" y="1114"/>
                    </a:lnTo>
                    <a:lnTo>
                      <a:pt x="328" y="1114"/>
                    </a:lnTo>
                    <a:cubicBezTo>
                      <a:pt x="306" y="1136"/>
                      <a:pt x="284" y="1147"/>
                      <a:pt x="262" y="1147"/>
                    </a:cubicBezTo>
                    <a:lnTo>
                      <a:pt x="262" y="1147"/>
                    </a:lnTo>
                    <a:cubicBezTo>
                      <a:pt x="240" y="1147"/>
                      <a:pt x="219" y="1136"/>
                      <a:pt x="197" y="1114"/>
                    </a:cubicBezTo>
                    <a:lnTo>
                      <a:pt x="131" y="1049"/>
                    </a:lnTo>
                    <a:lnTo>
                      <a:pt x="66" y="984"/>
                    </a:lnTo>
                    <a:lnTo>
                      <a:pt x="0" y="918"/>
                    </a:lnTo>
                    <a:lnTo>
                      <a:pt x="0" y="787"/>
                    </a:lnTo>
                    <a:lnTo>
                      <a:pt x="66" y="852"/>
                    </a:lnTo>
                    <a:lnTo>
                      <a:pt x="131" y="918"/>
                    </a:lnTo>
                    <a:lnTo>
                      <a:pt x="197" y="984"/>
                    </a:lnTo>
                    <a:lnTo>
                      <a:pt x="197" y="984"/>
                    </a:lnTo>
                    <a:cubicBezTo>
                      <a:pt x="219" y="1005"/>
                      <a:pt x="240" y="1016"/>
                      <a:pt x="262" y="1016"/>
                    </a:cubicBezTo>
                    <a:lnTo>
                      <a:pt x="262" y="1016"/>
                    </a:lnTo>
                    <a:cubicBezTo>
                      <a:pt x="284" y="1016"/>
                      <a:pt x="306" y="1005"/>
                      <a:pt x="328" y="984"/>
                    </a:cubicBezTo>
                    <a:lnTo>
                      <a:pt x="393" y="918"/>
                    </a:lnTo>
                    <a:lnTo>
                      <a:pt x="459" y="852"/>
                    </a:lnTo>
                    <a:lnTo>
                      <a:pt x="525" y="787"/>
                    </a:lnTo>
                    <a:lnTo>
                      <a:pt x="590" y="722"/>
                    </a:lnTo>
                    <a:lnTo>
                      <a:pt x="655" y="655"/>
                    </a:lnTo>
                    <a:lnTo>
                      <a:pt x="721" y="590"/>
                    </a:lnTo>
                    <a:lnTo>
                      <a:pt x="787" y="524"/>
                    </a:lnTo>
                    <a:lnTo>
                      <a:pt x="853" y="459"/>
                    </a:lnTo>
                    <a:lnTo>
                      <a:pt x="918" y="394"/>
                    </a:lnTo>
                    <a:lnTo>
                      <a:pt x="918" y="394"/>
                    </a:lnTo>
                    <a:cubicBezTo>
                      <a:pt x="939" y="371"/>
                      <a:pt x="951" y="349"/>
                      <a:pt x="951" y="328"/>
                    </a:cubicBezTo>
                    <a:lnTo>
                      <a:pt x="951" y="328"/>
                    </a:lnTo>
                    <a:cubicBezTo>
                      <a:pt x="951" y="306"/>
                      <a:pt x="939" y="284"/>
                      <a:pt x="918" y="262"/>
                    </a:cubicBezTo>
                    <a:lnTo>
                      <a:pt x="918" y="262"/>
                    </a:lnTo>
                    <a:cubicBezTo>
                      <a:pt x="896" y="241"/>
                      <a:pt x="885" y="219"/>
                      <a:pt x="885" y="197"/>
                    </a:cubicBezTo>
                    <a:lnTo>
                      <a:pt x="885" y="197"/>
                    </a:lnTo>
                    <a:cubicBezTo>
                      <a:pt x="885" y="175"/>
                      <a:pt x="896" y="153"/>
                      <a:pt x="918" y="131"/>
                    </a:cubicBezTo>
                    <a:lnTo>
                      <a:pt x="918" y="131"/>
                    </a:lnTo>
                    <a:cubicBezTo>
                      <a:pt x="939" y="109"/>
                      <a:pt x="956" y="82"/>
                      <a:pt x="967" y="49"/>
                    </a:cubicBezTo>
                    <a:lnTo>
                      <a:pt x="967" y="49"/>
                    </a:lnTo>
                    <a:cubicBezTo>
                      <a:pt x="978" y="17"/>
                      <a:pt x="1005" y="0"/>
                      <a:pt x="1049" y="0"/>
                    </a:cubicBezTo>
                    <a:lnTo>
                      <a:pt x="1049" y="0"/>
                    </a:lnTo>
                    <a:cubicBezTo>
                      <a:pt x="1093" y="0"/>
                      <a:pt x="1120" y="17"/>
                      <a:pt x="1131" y="49"/>
                    </a:cubicBezTo>
                    <a:lnTo>
                      <a:pt x="1131" y="49"/>
                    </a:lnTo>
                    <a:cubicBezTo>
                      <a:pt x="1142" y="82"/>
                      <a:pt x="1158" y="109"/>
                      <a:pt x="1180" y="131"/>
                    </a:cubicBezTo>
                    <a:lnTo>
                      <a:pt x="1180" y="131"/>
                    </a:lnTo>
                    <a:cubicBezTo>
                      <a:pt x="1202" y="153"/>
                      <a:pt x="1213" y="175"/>
                      <a:pt x="1213" y="197"/>
                    </a:cubicBezTo>
                    <a:lnTo>
                      <a:pt x="1213" y="197"/>
                    </a:lnTo>
                    <a:cubicBezTo>
                      <a:pt x="1213" y="219"/>
                      <a:pt x="1202" y="241"/>
                      <a:pt x="1180" y="262"/>
                    </a:cubicBezTo>
                    <a:lnTo>
                      <a:pt x="1180" y="262"/>
                    </a:lnTo>
                    <a:cubicBezTo>
                      <a:pt x="1158" y="284"/>
                      <a:pt x="1147" y="306"/>
                      <a:pt x="1147" y="328"/>
                    </a:cubicBezTo>
                    <a:lnTo>
                      <a:pt x="1147" y="328"/>
                    </a:lnTo>
                    <a:cubicBezTo>
                      <a:pt x="1147" y="349"/>
                      <a:pt x="1158" y="371"/>
                      <a:pt x="1180" y="394"/>
                    </a:cubicBezTo>
                    <a:lnTo>
                      <a:pt x="1770" y="984"/>
                    </a:lnTo>
                    <a:lnTo>
                      <a:pt x="1770" y="984"/>
                    </a:lnTo>
                    <a:cubicBezTo>
                      <a:pt x="1792" y="1005"/>
                      <a:pt x="1813" y="1016"/>
                      <a:pt x="1836" y="1016"/>
                    </a:cubicBezTo>
                    <a:lnTo>
                      <a:pt x="1836" y="1016"/>
                    </a:lnTo>
                    <a:cubicBezTo>
                      <a:pt x="1857" y="1016"/>
                      <a:pt x="1879" y="1005"/>
                      <a:pt x="1901" y="984"/>
                    </a:cubicBezTo>
                    <a:lnTo>
                      <a:pt x="2098" y="787"/>
                    </a:lnTo>
                    <a:lnTo>
                      <a:pt x="2163" y="722"/>
                    </a:lnTo>
                    <a:lnTo>
                      <a:pt x="2229" y="655"/>
                    </a:lnTo>
                    <a:lnTo>
                      <a:pt x="2425" y="459"/>
                    </a:lnTo>
                    <a:lnTo>
                      <a:pt x="2492" y="394"/>
                    </a:lnTo>
                    <a:lnTo>
                      <a:pt x="2492" y="394"/>
                    </a:lnTo>
                    <a:cubicBezTo>
                      <a:pt x="2513" y="371"/>
                      <a:pt x="2524" y="349"/>
                      <a:pt x="2524" y="328"/>
                    </a:cubicBezTo>
                    <a:lnTo>
                      <a:pt x="2524" y="328"/>
                    </a:lnTo>
                    <a:cubicBezTo>
                      <a:pt x="2524" y="306"/>
                      <a:pt x="2513" y="284"/>
                      <a:pt x="2492" y="262"/>
                    </a:cubicBezTo>
                    <a:lnTo>
                      <a:pt x="2492" y="262"/>
                    </a:lnTo>
                    <a:cubicBezTo>
                      <a:pt x="2469" y="241"/>
                      <a:pt x="2458" y="219"/>
                      <a:pt x="2458" y="197"/>
                    </a:cubicBezTo>
                    <a:lnTo>
                      <a:pt x="2458" y="197"/>
                    </a:lnTo>
                    <a:cubicBezTo>
                      <a:pt x="2458" y="175"/>
                      <a:pt x="2469" y="153"/>
                      <a:pt x="2492" y="131"/>
                    </a:cubicBezTo>
                    <a:lnTo>
                      <a:pt x="2492" y="131"/>
                    </a:lnTo>
                    <a:cubicBezTo>
                      <a:pt x="2513" y="109"/>
                      <a:pt x="2529" y="82"/>
                      <a:pt x="2540" y="49"/>
                    </a:cubicBezTo>
                    <a:lnTo>
                      <a:pt x="2540" y="49"/>
                    </a:lnTo>
                    <a:cubicBezTo>
                      <a:pt x="2551" y="17"/>
                      <a:pt x="2579" y="0"/>
                      <a:pt x="2622" y="0"/>
                    </a:cubicBezTo>
                    <a:lnTo>
                      <a:pt x="2622" y="0"/>
                    </a:lnTo>
                    <a:cubicBezTo>
                      <a:pt x="2666" y="0"/>
                      <a:pt x="2693" y="17"/>
                      <a:pt x="2704" y="49"/>
                    </a:cubicBezTo>
                    <a:lnTo>
                      <a:pt x="2704" y="49"/>
                    </a:lnTo>
                    <a:cubicBezTo>
                      <a:pt x="2715" y="82"/>
                      <a:pt x="2731" y="109"/>
                      <a:pt x="2753" y="131"/>
                    </a:cubicBezTo>
                    <a:lnTo>
                      <a:pt x="2753" y="131"/>
                    </a:lnTo>
                    <a:cubicBezTo>
                      <a:pt x="2775" y="153"/>
                      <a:pt x="2786" y="175"/>
                      <a:pt x="2786" y="197"/>
                    </a:cubicBezTo>
                    <a:lnTo>
                      <a:pt x="2786" y="197"/>
                    </a:lnTo>
                    <a:cubicBezTo>
                      <a:pt x="2786" y="219"/>
                      <a:pt x="2775" y="241"/>
                      <a:pt x="2753" y="262"/>
                    </a:cubicBezTo>
                    <a:lnTo>
                      <a:pt x="2753" y="262"/>
                    </a:lnTo>
                    <a:cubicBezTo>
                      <a:pt x="2731" y="284"/>
                      <a:pt x="2721" y="306"/>
                      <a:pt x="2721" y="328"/>
                    </a:cubicBezTo>
                    <a:lnTo>
                      <a:pt x="2721" y="328"/>
                    </a:lnTo>
                    <a:cubicBezTo>
                      <a:pt x="2721" y="349"/>
                      <a:pt x="2731" y="371"/>
                      <a:pt x="2753" y="394"/>
                    </a:cubicBezTo>
                    <a:lnTo>
                      <a:pt x="2819" y="459"/>
                    </a:lnTo>
                    <a:lnTo>
                      <a:pt x="2885" y="524"/>
                    </a:lnTo>
                    <a:lnTo>
                      <a:pt x="2950" y="590"/>
                    </a:lnTo>
                    <a:lnTo>
                      <a:pt x="3016" y="655"/>
                    </a:lnTo>
                    <a:lnTo>
                      <a:pt x="3081" y="722"/>
                    </a:lnTo>
                    <a:lnTo>
                      <a:pt x="3147" y="787"/>
                    </a:lnTo>
                    <a:lnTo>
                      <a:pt x="3212" y="852"/>
                    </a:lnTo>
                    <a:lnTo>
                      <a:pt x="3277" y="918"/>
                    </a:lnTo>
                    <a:lnTo>
                      <a:pt x="3343" y="984"/>
                    </a:lnTo>
                    <a:lnTo>
                      <a:pt x="3343" y="984"/>
                    </a:lnTo>
                    <a:cubicBezTo>
                      <a:pt x="3365" y="1005"/>
                      <a:pt x="3387" y="1016"/>
                      <a:pt x="3408" y="1016"/>
                    </a:cubicBezTo>
                    <a:lnTo>
                      <a:pt x="3408" y="1016"/>
                    </a:lnTo>
                    <a:cubicBezTo>
                      <a:pt x="3431" y="1016"/>
                      <a:pt x="3453" y="1005"/>
                      <a:pt x="3475" y="984"/>
                    </a:cubicBezTo>
                    <a:lnTo>
                      <a:pt x="3540" y="918"/>
                    </a:lnTo>
                    <a:lnTo>
                      <a:pt x="3605" y="852"/>
                    </a:lnTo>
                    <a:lnTo>
                      <a:pt x="3671" y="787"/>
                    </a:lnTo>
                    <a:lnTo>
                      <a:pt x="3868" y="590"/>
                    </a:lnTo>
                    <a:lnTo>
                      <a:pt x="3933" y="524"/>
                    </a:lnTo>
                    <a:lnTo>
                      <a:pt x="3999" y="459"/>
                    </a:lnTo>
                    <a:lnTo>
                      <a:pt x="4065" y="394"/>
                    </a:lnTo>
                    <a:lnTo>
                      <a:pt x="4065" y="394"/>
                    </a:lnTo>
                    <a:cubicBezTo>
                      <a:pt x="4086" y="371"/>
                      <a:pt x="4097" y="349"/>
                      <a:pt x="4097" y="328"/>
                    </a:cubicBezTo>
                    <a:lnTo>
                      <a:pt x="4097" y="328"/>
                    </a:lnTo>
                    <a:cubicBezTo>
                      <a:pt x="4097" y="306"/>
                      <a:pt x="4086" y="284"/>
                      <a:pt x="4065" y="262"/>
                    </a:cubicBezTo>
                    <a:lnTo>
                      <a:pt x="4065" y="262"/>
                    </a:lnTo>
                    <a:cubicBezTo>
                      <a:pt x="4042" y="241"/>
                      <a:pt x="4032" y="219"/>
                      <a:pt x="4032" y="197"/>
                    </a:cubicBezTo>
                    <a:lnTo>
                      <a:pt x="4032" y="197"/>
                    </a:lnTo>
                    <a:cubicBezTo>
                      <a:pt x="4032" y="175"/>
                      <a:pt x="4042" y="153"/>
                      <a:pt x="4065" y="131"/>
                    </a:cubicBezTo>
                    <a:lnTo>
                      <a:pt x="4065" y="131"/>
                    </a:lnTo>
                    <a:cubicBezTo>
                      <a:pt x="4086" y="109"/>
                      <a:pt x="4103" y="82"/>
                      <a:pt x="4114" y="49"/>
                    </a:cubicBezTo>
                    <a:lnTo>
                      <a:pt x="4114" y="49"/>
                    </a:lnTo>
                    <a:cubicBezTo>
                      <a:pt x="4124" y="17"/>
                      <a:pt x="4152" y="0"/>
                      <a:pt x="4196" y="0"/>
                    </a:cubicBezTo>
                    <a:lnTo>
                      <a:pt x="4196" y="0"/>
                    </a:lnTo>
                    <a:cubicBezTo>
                      <a:pt x="4239" y="0"/>
                      <a:pt x="4267" y="17"/>
                      <a:pt x="4278" y="49"/>
                    </a:cubicBezTo>
                    <a:lnTo>
                      <a:pt x="4278" y="49"/>
                    </a:lnTo>
                    <a:cubicBezTo>
                      <a:pt x="4288" y="82"/>
                      <a:pt x="4305" y="109"/>
                      <a:pt x="4327" y="131"/>
                    </a:cubicBezTo>
                    <a:lnTo>
                      <a:pt x="4327" y="131"/>
                    </a:lnTo>
                    <a:cubicBezTo>
                      <a:pt x="4349" y="153"/>
                      <a:pt x="4359" y="175"/>
                      <a:pt x="4359" y="197"/>
                    </a:cubicBezTo>
                    <a:lnTo>
                      <a:pt x="4359" y="197"/>
                    </a:lnTo>
                    <a:cubicBezTo>
                      <a:pt x="4359" y="219"/>
                      <a:pt x="4349" y="241"/>
                      <a:pt x="4327" y="262"/>
                    </a:cubicBezTo>
                    <a:lnTo>
                      <a:pt x="4327" y="262"/>
                    </a:lnTo>
                    <a:cubicBezTo>
                      <a:pt x="4305" y="284"/>
                      <a:pt x="4294" y="306"/>
                      <a:pt x="4294" y="328"/>
                    </a:cubicBezTo>
                    <a:lnTo>
                      <a:pt x="4294" y="328"/>
                    </a:lnTo>
                    <a:cubicBezTo>
                      <a:pt x="4294" y="349"/>
                      <a:pt x="4305" y="371"/>
                      <a:pt x="4327" y="394"/>
                    </a:cubicBezTo>
                    <a:lnTo>
                      <a:pt x="4392" y="459"/>
                    </a:lnTo>
                    <a:lnTo>
                      <a:pt x="4458" y="524"/>
                    </a:lnTo>
                    <a:lnTo>
                      <a:pt x="4523" y="590"/>
                    </a:lnTo>
                    <a:close/>
                  </a:path>
                </a:pathLst>
              </a:custGeom>
              <a:solidFill>
                <a:schemeClr val="accent1"/>
              </a:solidFill>
              <a:ln>
                <a:noFill/>
              </a:ln>
              <a:effectLst/>
            </p:spPr>
            <p:txBody>
              <a:bodyPr wrap="none" anchor="ctr"/>
              <a:lstStyle/>
              <a:p>
                <a:endParaRPr lang="es-ES_tradnl" sz="2700"/>
              </a:p>
            </p:txBody>
          </p:sp>
        </p:grpSp>
        <p:grpSp>
          <p:nvGrpSpPr>
            <p:cNvPr id="172" name="Group 530">
              <a:extLst>
                <a:ext uri="{FF2B5EF4-FFF2-40B4-BE49-F238E27FC236}">
                  <a16:creationId xmlns:a16="http://schemas.microsoft.com/office/drawing/2014/main" id="{D6FF0FC6-D699-BC48-AFBD-5FC2CC81FAFE}"/>
                </a:ext>
              </a:extLst>
            </p:cNvPr>
            <p:cNvGrpSpPr/>
            <p:nvPr/>
          </p:nvGrpSpPr>
          <p:grpSpPr>
            <a:xfrm>
              <a:off x="6151563" y="3525364"/>
              <a:ext cx="1700212" cy="709613"/>
              <a:chOff x="6151563" y="4003675"/>
              <a:chExt cx="1700212" cy="709613"/>
            </a:xfrm>
          </p:grpSpPr>
          <p:sp>
            <p:nvSpPr>
              <p:cNvPr id="173" name="Freeform 467">
                <a:extLst>
                  <a:ext uri="{FF2B5EF4-FFF2-40B4-BE49-F238E27FC236}">
                    <a16:creationId xmlns:a16="http://schemas.microsoft.com/office/drawing/2014/main" id="{99CDEE17-C467-F646-BCF1-051179DB2143}"/>
                  </a:ext>
                </a:extLst>
              </p:cNvPr>
              <p:cNvSpPr>
                <a:spLocks noChangeArrowheads="1"/>
              </p:cNvSpPr>
              <p:nvPr/>
            </p:nvSpPr>
            <p:spPr bwMode="auto">
              <a:xfrm>
                <a:off x="6151563" y="4298950"/>
                <a:ext cx="1700212"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0 w 4721"/>
                  <a:gd name="T21" fmla="*/ 755 h 1149"/>
                  <a:gd name="T22" fmla="*/ 3540 w 4721"/>
                  <a:gd name="T23" fmla="*/ 886 h 1149"/>
                  <a:gd name="T24" fmla="*/ 3540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3 w 4721"/>
                  <a:gd name="T37" fmla="*/ 230 h 1149"/>
                  <a:gd name="T38" fmla="*/ 2622 w 4721"/>
                  <a:gd name="T39" fmla="*/ 132 h 1149"/>
                  <a:gd name="T40" fmla="*/ 2229 w 4721"/>
                  <a:gd name="T41" fmla="*/ 492 h 1149"/>
                  <a:gd name="T42" fmla="*/ 1966 w 4721"/>
                  <a:gd name="T43" fmla="*/ 755 h 1149"/>
                  <a:gd name="T44" fmla="*/ 1966 w 4721"/>
                  <a:gd name="T45" fmla="*/ 886 h 1149"/>
                  <a:gd name="T46" fmla="*/ 1966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1 w 4721"/>
                  <a:gd name="T59" fmla="*/ 427 h 1149"/>
                  <a:gd name="T60" fmla="*/ 459 w 4721"/>
                  <a:gd name="T61" fmla="*/ 688 h 1149"/>
                  <a:gd name="T62" fmla="*/ 361 w 4721"/>
                  <a:gd name="T63" fmla="*/ 820 h 1149"/>
                  <a:gd name="T64" fmla="*/ 426 w 4721"/>
                  <a:gd name="T65" fmla="*/ 951 h 1149"/>
                  <a:gd name="T66" fmla="*/ 344 w 4721"/>
                  <a:gd name="T67" fmla="*/ 1098 h 1149"/>
                  <a:gd name="T68" fmla="*/ 180 w 4721"/>
                  <a:gd name="T69" fmla="*/ 1098 h 1149"/>
                  <a:gd name="T70" fmla="*/ 99 w 4721"/>
                  <a:gd name="T71" fmla="*/ 951 h 1149"/>
                  <a:gd name="T72" fmla="*/ 164 w 4721"/>
                  <a:gd name="T73" fmla="*/ 820 h 1149"/>
                  <a:gd name="T74" fmla="*/ 0 w 4721"/>
                  <a:gd name="T75" fmla="*/ 492 h 1149"/>
                  <a:gd name="T76" fmla="*/ 263 w 4721"/>
                  <a:gd name="T77" fmla="*/ 722 h 1149"/>
                  <a:gd name="T78" fmla="*/ 590 w 4721"/>
                  <a:gd name="T79" fmla="*/ 427 h 1149"/>
                  <a:gd name="T80" fmla="*/ 983 w 4721"/>
                  <a:gd name="T81" fmla="*/ 33 h 1149"/>
                  <a:gd name="T82" fmla="*/ 1115 w 4721"/>
                  <a:gd name="T83" fmla="*/ 33 h 1149"/>
                  <a:gd name="T84" fmla="*/ 1573 w 4721"/>
                  <a:gd name="T85" fmla="*/ 492 h 1149"/>
                  <a:gd name="T86" fmla="*/ 1770 w 4721"/>
                  <a:gd name="T87" fmla="*/ 688 h 1149"/>
                  <a:gd name="T88" fmla="*/ 1966 w 4721"/>
                  <a:gd name="T89" fmla="*/ 623 h 1149"/>
                  <a:gd name="T90" fmla="*/ 2229 w 4721"/>
                  <a:gd name="T91" fmla="*/ 361 h 1149"/>
                  <a:gd name="T92" fmla="*/ 2491 w 4721"/>
                  <a:gd name="T93" fmla="*/ 99 h 1149"/>
                  <a:gd name="T94" fmla="*/ 2622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1" y="919"/>
                      <a:pt x="3409" y="919"/>
                    </a:cubicBezTo>
                    <a:lnTo>
                      <a:pt x="3409" y="919"/>
                    </a:lnTo>
                    <a:cubicBezTo>
                      <a:pt x="3387" y="919"/>
                      <a:pt x="3376" y="929"/>
                      <a:pt x="3376" y="951"/>
                    </a:cubicBezTo>
                    <a:lnTo>
                      <a:pt x="3376" y="951"/>
                    </a:lnTo>
                    <a:cubicBezTo>
                      <a:pt x="3376" y="973"/>
                      <a:pt x="3387" y="984"/>
                      <a:pt x="3409" y="984"/>
                    </a:cubicBezTo>
                    <a:lnTo>
                      <a:pt x="3409" y="984"/>
                    </a:lnTo>
                    <a:cubicBezTo>
                      <a:pt x="3431"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4" y="919"/>
                      <a:pt x="263" y="919"/>
                    </a:cubicBezTo>
                    <a:lnTo>
                      <a:pt x="263" y="919"/>
                    </a:lnTo>
                    <a:cubicBezTo>
                      <a:pt x="241" y="919"/>
                      <a:pt x="230" y="929"/>
                      <a:pt x="230" y="951"/>
                    </a:cubicBezTo>
                    <a:lnTo>
                      <a:pt x="230" y="951"/>
                    </a:lnTo>
                    <a:cubicBezTo>
                      <a:pt x="230" y="973"/>
                      <a:pt x="241" y="984"/>
                      <a:pt x="263" y="984"/>
                    </a:cubicBezTo>
                    <a:lnTo>
                      <a:pt x="263" y="984"/>
                    </a:lnTo>
                    <a:cubicBezTo>
                      <a:pt x="284" y="984"/>
                      <a:pt x="295" y="973"/>
                      <a:pt x="295" y="951"/>
                    </a:cubicBezTo>
                    <a:close/>
                    <a:moveTo>
                      <a:pt x="4261" y="33"/>
                    </a:moveTo>
                    <a:lnTo>
                      <a:pt x="4720" y="492"/>
                    </a:lnTo>
                    <a:lnTo>
                      <a:pt x="4720" y="623"/>
                    </a:lnTo>
                    <a:lnTo>
                      <a:pt x="4524" y="427"/>
                    </a:lnTo>
                    <a:lnTo>
                      <a:pt x="4458" y="361"/>
                    </a:lnTo>
                    <a:lnTo>
                      <a:pt x="4393" y="295"/>
                    </a:lnTo>
                    <a:lnTo>
                      <a:pt x="4261" y="165"/>
                    </a:lnTo>
                    <a:lnTo>
                      <a:pt x="4261" y="165"/>
                    </a:lnTo>
                    <a:cubicBezTo>
                      <a:pt x="4239" y="142"/>
                      <a:pt x="4217" y="132"/>
                      <a:pt x="4196" y="132"/>
                    </a:cubicBezTo>
                    <a:lnTo>
                      <a:pt x="4196" y="132"/>
                    </a:lnTo>
                    <a:cubicBezTo>
                      <a:pt x="4174" y="132"/>
                      <a:pt x="4152" y="142"/>
                      <a:pt x="4131" y="165"/>
                    </a:cubicBezTo>
                    <a:lnTo>
                      <a:pt x="3999" y="295"/>
                    </a:lnTo>
                    <a:lnTo>
                      <a:pt x="3933" y="361"/>
                    </a:lnTo>
                    <a:lnTo>
                      <a:pt x="3868" y="427"/>
                    </a:lnTo>
                    <a:lnTo>
                      <a:pt x="3671" y="623"/>
                    </a:lnTo>
                    <a:lnTo>
                      <a:pt x="3606" y="688"/>
                    </a:lnTo>
                    <a:lnTo>
                      <a:pt x="3540" y="755"/>
                    </a:lnTo>
                    <a:lnTo>
                      <a:pt x="3540" y="755"/>
                    </a:lnTo>
                    <a:cubicBezTo>
                      <a:pt x="3518" y="777"/>
                      <a:pt x="3507" y="798"/>
                      <a:pt x="3507" y="820"/>
                    </a:cubicBezTo>
                    <a:lnTo>
                      <a:pt x="3507" y="820"/>
                    </a:lnTo>
                    <a:cubicBezTo>
                      <a:pt x="3507" y="842"/>
                      <a:pt x="3518" y="863"/>
                      <a:pt x="3540" y="886"/>
                    </a:cubicBezTo>
                    <a:lnTo>
                      <a:pt x="3540" y="886"/>
                    </a:lnTo>
                    <a:cubicBezTo>
                      <a:pt x="3562" y="908"/>
                      <a:pt x="3573" y="929"/>
                      <a:pt x="3573" y="951"/>
                    </a:cubicBezTo>
                    <a:lnTo>
                      <a:pt x="3573" y="951"/>
                    </a:lnTo>
                    <a:cubicBezTo>
                      <a:pt x="3573" y="973"/>
                      <a:pt x="3562" y="995"/>
                      <a:pt x="3540" y="1016"/>
                    </a:cubicBezTo>
                    <a:lnTo>
                      <a:pt x="3540" y="1016"/>
                    </a:lnTo>
                    <a:cubicBezTo>
                      <a:pt x="3518" y="1039"/>
                      <a:pt x="3502" y="1065"/>
                      <a:pt x="3491" y="1098"/>
                    </a:cubicBezTo>
                    <a:lnTo>
                      <a:pt x="3491" y="1098"/>
                    </a:lnTo>
                    <a:cubicBezTo>
                      <a:pt x="3480" y="1132"/>
                      <a:pt x="3453" y="1148"/>
                      <a:pt x="3409" y="1148"/>
                    </a:cubicBezTo>
                    <a:lnTo>
                      <a:pt x="3409" y="1148"/>
                    </a:lnTo>
                    <a:cubicBezTo>
                      <a:pt x="3365" y="1148"/>
                      <a:pt x="3338" y="1132"/>
                      <a:pt x="3327" y="1098"/>
                    </a:cubicBezTo>
                    <a:lnTo>
                      <a:pt x="3327" y="1098"/>
                    </a:lnTo>
                    <a:cubicBezTo>
                      <a:pt x="3316" y="1065"/>
                      <a:pt x="3300" y="1039"/>
                      <a:pt x="3278" y="1016"/>
                    </a:cubicBezTo>
                    <a:lnTo>
                      <a:pt x="3278" y="1016"/>
                    </a:lnTo>
                    <a:cubicBezTo>
                      <a:pt x="3256" y="995"/>
                      <a:pt x="3245" y="973"/>
                      <a:pt x="3245" y="951"/>
                    </a:cubicBezTo>
                    <a:lnTo>
                      <a:pt x="3245" y="951"/>
                    </a:lnTo>
                    <a:cubicBezTo>
                      <a:pt x="3245" y="929"/>
                      <a:pt x="3256" y="908"/>
                      <a:pt x="3278" y="886"/>
                    </a:cubicBezTo>
                    <a:lnTo>
                      <a:pt x="3278" y="886"/>
                    </a:lnTo>
                    <a:cubicBezTo>
                      <a:pt x="3300" y="863"/>
                      <a:pt x="3311" y="842"/>
                      <a:pt x="3311" y="820"/>
                    </a:cubicBezTo>
                    <a:lnTo>
                      <a:pt x="3311" y="820"/>
                    </a:lnTo>
                    <a:cubicBezTo>
                      <a:pt x="3311" y="798"/>
                      <a:pt x="3300" y="777"/>
                      <a:pt x="3278" y="755"/>
                    </a:cubicBezTo>
                    <a:lnTo>
                      <a:pt x="3213" y="688"/>
                    </a:lnTo>
                    <a:lnTo>
                      <a:pt x="3148" y="623"/>
                    </a:lnTo>
                    <a:lnTo>
                      <a:pt x="3081" y="558"/>
                    </a:lnTo>
                    <a:lnTo>
                      <a:pt x="3016" y="492"/>
                    </a:lnTo>
                    <a:lnTo>
                      <a:pt x="2950" y="427"/>
                    </a:lnTo>
                    <a:lnTo>
                      <a:pt x="2885" y="361"/>
                    </a:lnTo>
                    <a:lnTo>
                      <a:pt x="2820" y="295"/>
                    </a:lnTo>
                    <a:lnTo>
                      <a:pt x="2753" y="230"/>
                    </a:lnTo>
                    <a:lnTo>
                      <a:pt x="2688" y="165"/>
                    </a:lnTo>
                    <a:lnTo>
                      <a:pt x="2688" y="165"/>
                    </a:lnTo>
                    <a:cubicBezTo>
                      <a:pt x="2666" y="142"/>
                      <a:pt x="2645" y="132"/>
                      <a:pt x="2622" y="132"/>
                    </a:cubicBezTo>
                    <a:lnTo>
                      <a:pt x="2622" y="132"/>
                    </a:lnTo>
                    <a:cubicBezTo>
                      <a:pt x="2601" y="132"/>
                      <a:pt x="2579" y="142"/>
                      <a:pt x="2557" y="165"/>
                    </a:cubicBezTo>
                    <a:lnTo>
                      <a:pt x="2491" y="230"/>
                    </a:lnTo>
                    <a:lnTo>
                      <a:pt x="2426" y="295"/>
                    </a:lnTo>
                    <a:lnTo>
                      <a:pt x="2229" y="492"/>
                    </a:lnTo>
                    <a:lnTo>
                      <a:pt x="2164" y="558"/>
                    </a:lnTo>
                    <a:lnTo>
                      <a:pt x="2098" y="623"/>
                    </a:lnTo>
                    <a:lnTo>
                      <a:pt x="1966" y="755"/>
                    </a:lnTo>
                    <a:lnTo>
                      <a:pt x="1966" y="755"/>
                    </a:lnTo>
                    <a:cubicBezTo>
                      <a:pt x="1945" y="777"/>
                      <a:pt x="1934" y="798"/>
                      <a:pt x="1934" y="820"/>
                    </a:cubicBezTo>
                    <a:lnTo>
                      <a:pt x="1934" y="820"/>
                    </a:lnTo>
                    <a:cubicBezTo>
                      <a:pt x="1934" y="842"/>
                      <a:pt x="1945" y="863"/>
                      <a:pt x="1966" y="886"/>
                    </a:cubicBezTo>
                    <a:lnTo>
                      <a:pt x="1966" y="886"/>
                    </a:lnTo>
                    <a:cubicBezTo>
                      <a:pt x="1989" y="908"/>
                      <a:pt x="2000" y="929"/>
                      <a:pt x="2000" y="951"/>
                    </a:cubicBezTo>
                    <a:lnTo>
                      <a:pt x="2000" y="951"/>
                    </a:lnTo>
                    <a:cubicBezTo>
                      <a:pt x="2000" y="973"/>
                      <a:pt x="1989" y="995"/>
                      <a:pt x="1966" y="1016"/>
                    </a:cubicBezTo>
                    <a:lnTo>
                      <a:pt x="1966" y="1016"/>
                    </a:lnTo>
                    <a:cubicBezTo>
                      <a:pt x="1945" y="1039"/>
                      <a:pt x="1929" y="1065"/>
                      <a:pt x="1918" y="1098"/>
                    </a:cubicBezTo>
                    <a:lnTo>
                      <a:pt x="1918" y="1098"/>
                    </a:lnTo>
                    <a:cubicBezTo>
                      <a:pt x="1907" y="1132"/>
                      <a:pt x="1879" y="1148"/>
                      <a:pt x="1836" y="1148"/>
                    </a:cubicBezTo>
                    <a:lnTo>
                      <a:pt x="1836" y="1148"/>
                    </a:lnTo>
                    <a:cubicBezTo>
                      <a:pt x="1792" y="1148"/>
                      <a:pt x="1765" y="1132"/>
                      <a:pt x="1754" y="1098"/>
                    </a:cubicBezTo>
                    <a:lnTo>
                      <a:pt x="1754" y="1098"/>
                    </a:lnTo>
                    <a:cubicBezTo>
                      <a:pt x="1743" y="1065"/>
                      <a:pt x="1727" y="1039"/>
                      <a:pt x="1705" y="1016"/>
                    </a:cubicBezTo>
                    <a:lnTo>
                      <a:pt x="1705" y="1016"/>
                    </a:lnTo>
                    <a:cubicBezTo>
                      <a:pt x="1683" y="995"/>
                      <a:pt x="1672" y="973"/>
                      <a:pt x="1672" y="951"/>
                    </a:cubicBezTo>
                    <a:lnTo>
                      <a:pt x="1672" y="951"/>
                    </a:lnTo>
                    <a:cubicBezTo>
                      <a:pt x="1672" y="929"/>
                      <a:pt x="1683" y="908"/>
                      <a:pt x="1705" y="886"/>
                    </a:cubicBezTo>
                    <a:lnTo>
                      <a:pt x="1705" y="886"/>
                    </a:lnTo>
                    <a:cubicBezTo>
                      <a:pt x="1727" y="863"/>
                      <a:pt x="1737" y="842"/>
                      <a:pt x="1737" y="820"/>
                    </a:cubicBezTo>
                    <a:lnTo>
                      <a:pt x="1737" y="820"/>
                    </a:lnTo>
                    <a:cubicBezTo>
                      <a:pt x="1737" y="798"/>
                      <a:pt x="1727" y="777"/>
                      <a:pt x="1705" y="755"/>
                    </a:cubicBezTo>
                    <a:lnTo>
                      <a:pt x="1115" y="165"/>
                    </a:lnTo>
                    <a:lnTo>
                      <a:pt x="1115" y="165"/>
                    </a:lnTo>
                    <a:cubicBezTo>
                      <a:pt x="1092" y="142"/>
                      <a:pt x="1071" y="132"/>
                      <a:pt x="1049" y="132"/>
                    </a:cubicBezTo>
                    <a:lnTo>
                      <a:pt x="1049" y="132"/>
                    </a:lnTo>
                    <a:cubicBezTo>
                      <a:pt x="1027" y="132"/>
                      <a:pt x="1005" y="142"/>
                      <a:pt x="983" y="165"/>
                    </a:cubicBezTo>
                    <a:lnTo>
                      <a:pt x="918" y="230"/>
                    </a:lnTo>
                    <a:lnTo>
                      <a:pt x="853" y="295"/>
                    </a:lnTo>
                    <a:lnTo>
                      <a:pt x="787" y="361"/>
                    </a:lnTo>
                    <a:lnTo>
                      <a:pt x="721" y="427"/>
                    </a:lnTo>
                    <a:lnTo>
                      <a:pt x="655" y="492"/>
                    </a:lnTo>
                    <a:lnTo>
                      <a:pt x="590" y="558"/>
                    </a:lnTo>
                    <a:lnTo>
                      <a:pt x="525" y="623"/>
                    </a:lnTo>
                    <a:lnTo>
                      <a:pt x="459" y="688"/>
                    </a:lnTo>
                    <a:lnTo>
                      <a:pt x="394" y="755"/>
                    </a:lnTo>
                    <a:lnTo>
                      <a:pt x="394" y="755"/>
                    </a:lnTo>
                    <a:cubicBezTo>
                      <a:pt x="372" y="777"/>
                      <a:pt x="361" y="798"/>
                      <a:pt x="361" y="820"/>
                    </a:cubicBezTo>
                    <a:lnTo>
                      <a:pt x="361" y="820"/>
                    </a:lnTo>
                    <a:cubicBezTo>
                      <a:pt x="361" y="842"/>
                      <a:pt x="372" y="863"/>
                      <a:pt x="394" y="886"/>
                    </a:cubicBezTo>
                    <a:lnTo>
                      <a:pt x="394" y="886"/>
                    </a:lnTo>
                    <a:cubicBezTo>
                      <a:pt x="415" y="908"/>
                      <a:pt x="426" y="929"/>
                      <a:pt x="426" y="951"/>
                    </a:cubicBezTo>
                    <a:lnTo>
                      <a:pt x="426" y="951"/>
                    </a:lnTo>
                    <a:cubicBezTo>
                      <a:pt x="426" y="973"/>
                      <a:pt x="415" y="995"/>
                      <a:pt x="394" y="1016"/>
                    </a:cubicBezTo>
                    <a:lnTo>
                      <a:pt x="394" y="1016"/>
                    </a:lnTo>
                    <a:cubicBezTo>
                      <a:pt x="372" y="1039"/>
                      <a:pt x="355" y="1065"/>
                      <a:pt x="344" y="1098"/>
                    </a:cubicBezTo>
                    <a:lnTo>
                      <a:pt x="344" y="1098"/>
                    </a:lnTo>
                    <a:cubicBezTo>
                      <a:pt x="334" y="1132"/>
                      <a:pt x="306" y="1148"/>
                      <a:pt x="263" y="1148"/>
                    </a:cubicBezTo>
                    <a:lnTo>
                      <a:pt x="263" y="1148"/>
                    </a:lnTo>
                    <a:cubicBezTo>
                      <a:pt x="219" y="1148"/>
                      <a:pt x="192" y="1132"/>
                      <a:pt x="180" y="1098"/>
                    </a:cubicBezTo>
                    <a:lnTo>
                      <a:pt x="180" y="1098"/>
                    </a:lnTo>
                    <a:cubicBezTo>
                      <a:pt x="170" y="1065"/>
                      <a:pt x="153" y="1039"/>
                      <a:pt x="131" y="1016"/>
                    </a:cubicBezTo>
                    <a:lnTo>
                      <a:pt x="131" y="1016"/>
                    </a:lnTo>
                    <a:cubicBezTo>
                      <a:pt x="109" y="995"/>
                      <a:pt x="99" y="973"/>
                      <a:pt x="99" y="951"/>
                    </a:cubicBezTo>
                    <a:lnTo>
                      <a:pt x="99" y="951"/>
                    </a:lnTo>
                    <a:cubicBezTo>
                      <a:pt x="99" y="929"/>
                      <a:pt x="109" y="908"/>
                      <a:pt x="131" y="886"/>
                    </a:cubicBezTo>
                    <a:lnTo>
                      <a:pt x="131" y="886"/>
                    </a:lnTo>
                    <a:cubicBezTo>
                      <a:pt x="153" y="863"/>
                      <a:pt x="164" y="842"/>
                      <a:pt x="164" y="820"/>
                    </a:cubicBezTo>
                    <a:lnTo>
                      <a:pt x="164" y="820"/>
                    </a:lnTo>
                    <a:cubicBezTo>
                      <a:pt x="164" y="798"/>
                      <a:pt x="153" y="777"/>
                      <a:pt x="131" y="755"/>
                    </a:cubicBezTo>
                    <a:lnTo>
                      <a:pt x="66" y="688"/>
                    </a:lnTo>
                    <a:lnTo>
                      <a:pt x="0" y="623"/>
                    </a:lnTo>
                    <a:lnTo>
                      <a:pt x="0" y="492"/>
                    </a:lnTo>
                    <a:lnTo>
                      <a:pt x="131" y="623"/>
                    </a:lnTo>
                    <a:lnTo>
                      <a:pt x="197" y="688"/>
                    </a:lnTo>
                    <a:lnTo>
                      <a:pt x="197" y="688"/>
                    </a:lnTo>
                    <a:cubicBezTo>
                      <a:pt x="219" y="711"/>
                      <a:pt x="241" y="722"/>
                      <a:pt x="263" y="722"/>
                    </a:cubicBezTo>
                    <a:lnTo>
                      <a:pt x="263" y="722"/>
                    </a:lnTo>
                    <a:cubicBezTo>
                      <a:pt x="284" y="722"/>
                      <a:pt x="306" y="711"/>
                      <a:pt x="328" y="688"/>
                    </a:cubicBezTo>
                    <a:lnTo>
                      <a:pt x="394" y="623"/>
                    </a:lnTo>
                    <a:lnTo>
                      <a:pt x="590" y="427"/>
                    </a:lnTo>
                    <a:lnTo>
                      <a:pt x="655" y="361"/>
                    </a:lnTo>
                    <a:lnTo>
                      <a:pt x="721" y="295"/>
                    </a:lnTo>
                    <a:lnTo>
                      <a:pt x="918" y="99"/>
                    </a:lnTo>
                    <a:lnTo>
                      <a:pt x="983" y="33"/>
                    </a:lnTo>
                    <a:lnTo>
                      <a:pt x="983" y="33"/>
                    </a:lnTo>
                    <a:cubicBezTo>
                      <a:pt x="1005" y="11"/>
                      <a:pt x="1027" y="0"/>
                      <a:pt x="1049" y="0"/>
                    </a:cubicBezTo>
                    <a:lnTo>
                      <a:pt x="1049" y="0"/>
                    </a:lnTo>
                    <a:cubicBezTo>
                      <a:pt x="1071" y="0"/>
                      <a:pt x="1092" y="11"/>
                      <a:pt x="1115" y="33"/>
                    </a:cubicBezTo>
                    <a:lnTo>
                      <a:pt x="1246" y="165"/>
                    </a:lnTo>
                    <a:lnTo>
                      <a:pt x="1311" y="230"/>
                    </a:lnTo>
                    <a:lnTo>
                      <a:pt x="1377" y="295"/>
                    </a:lnTo>
                    <a:lnTo>
                      <a:pt x="1573" y="492"/>
                    </a:lnTo>
                    <a:lnTo>
                      <a:pt x="1639" y="558"/>
                    </a:lnTo>
                    <a:lnTo>
                      <a:pt x="1705" y="623"/>
                    </a:lnTo>
                    <a:lnTo>
                      <a:pt x="1770" y="688"/>
                    </a:lnTo>
                    <a:lnTo>
                      <a:pt x="1770" y="688"/>
                    </a:lnTo>
                    <a:cubicBezTo>
                      <a:pt x="1792" y="711"/>
                      <a:pt x="1814" y="722"/>
                      <a:pt x="1836" y="722"/>
                    </a:cubicBezTo>
                    <a:lnTo>
                      <a:pt x="1836" y="722"/>
                    </a:lnTo>
                    <a:cubicBezTo>
                      <a:pt x="1858" y="722"/>
                      <a:pt x="1879" y="711"/>
                      <a:pt x="1901" y="688"/>
                    </a:cubicBezTo>
                    <a:lnTo>
                      <a:pt x="1966" y="623"/>
                    </a:lnTo>
                    <a:lnTo>
                      <a:pt x="2033" y="558"/>
                    </a:lnTo>
                    <a:lnTo>
                      <a:pt x="2098" y="492"/>
                    </a:lnTo>
                    <a:lnTo>
                      <a:pt x="2164" y="427"/>
                    </a:lnTo>
                    <a:lnTo>
                      <a:pt x="2229" y="361"/>
                    </a:lnTo>
                    <a:lnTo>
                      <a:pt x="2295" y="295"/>
                    </a:lnTo>
                    <a:lnTo>
                      <a:pt x="2360" y="230"/>
                    </a:lnTo>
                    <a:lnTo>
                      <a:pt x="2426" y="165"/>
                    </a:lnTo>
                    <a:lnTo>
                      <a:pt x="2491" y="99"/>
                    </a:lnTo>
                    <a:lnTo>
                      <a:pt x="2557" y="33"/>
                    </a:lnTo>
                    <a:lnTo>
                      <a:pt x="2557" y="33"/>
                    </a:lnTo>
                    <a:cubicBezTo>
                      <a:pt x="2579" y="11"/>
                      <a:pt x="2601" y="0"/>
                      <a:pt x="2622" y="0"/>
                    </a:cubicBezTo>
                    <a:lnTo>
                      <a:pt x="2622" y="0"/>
                    </a:lnTo>
                    <a:cubicBezTo>
                      <a:pt x="2645" y="0"/>
                      <a:pt x="2666" y="11"/>
                      <a:pt x="2688" y="33"/>
                    </a:cubicBezTo>
                    <a:lnTo>
                      <a:pt x="2753" y="99"/>
                    </a:lnTo>
                    <a:lnTo>
                      <a:pt x="2820" y="165"/>
                    </a:lnTo>
                    <a:lnTo>
                      <a:pt x="2885" y="230"/>
                    </a:lnTo>
                    <a:lnTo>
                      <a:pt x="2950" y="295"/>
                    </a:lnTo>
                    <a:lnTo>
                      <a:pt x="3016" y="361"/>
                    </a:lnTo>
                    <a:lnTo>
                      <a:pt x="3081" y="427"/>
                    </a:lnTo>
                    <a:lnTo>
                      <a:pt x="3148" y="492"/>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2" y="11"/>
                      <a:pt x="4174" y="0"/>
                      <a:pt x="4196" y="0"/>
                    </a:cubicBezTo>
                    <a:lnTo>
                      <a:pt x="4196" y="0"/>
                    </a:lnTo>
                    <a:cubicBezTo>
                      <a:pt x="4217" y="0"/>
                      <a:pt x="4239"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74" name="Freeform 468">
                <a:extLst>
                  <a:ext uri="{FF2B5EF4-FFF2-40B4-BE49-F238E27FC236}">
                    <a16:creationId xmlns:a16="http://schemas.microsoft.com/office/drawing/2014/main" id="{8E92B62F-F68C-9748-A42B-60C94AD50F1A}"/>
                  </a:ext>
                </a:extLst>
              </p:cNvPr>
              <p:cNvSpPr>
                <a:spLocks noChangeArrowheads="1"/>
              </p:cNvSpPr>
              <p:nvPr/>
            </p:nvSpPr>
            <p:spPr bwMode="auto">
              <a:xfrm>
                <a:off x="6151563" y="4171950"/>
                <a:ext cx="1700212" cy="304800"/>
              </a:xfrm>
              <a:custGeom>
                <a:avLst/>
                <a:gdLst>
                  <a:gd name="T0" fmla="*/ 354 w 4721"/>
                  <a:gd name="T1" fmla="*/ 795 h 847"/>
                  <a:gd name="T2" fmla="*/ 66 w 4721"/>
                  <a:gd name="T3" fmla="*/ 688 h 847"/>
                  <a:gd name="T4" fmla="*/ 0 w 4721"/>
                  <a:gd name="T5" fmla="*/ 491 h 847"/>
                  <a:gd name="T6" fmla="*/ 197 w 4721"/>
                  <a:gd name="T7" fmla="*/ 688 h 847"/>
                  <a:gd name="T8" fmla="*/ 263 w 4721"/>
                  <a:gd name="T9" fmla="*/ 722 h 847"/>
                  <a:gd name="T10" fmla="*/ 328 w 4721"/>
                  <a:gd name="T11" fmla="*/ 688 h 847"/>
                  <a:gd name="T12" fmla="*/ 590 w 4721"/>
                  <a:gd name="T13" fmla="*/ 426 h 847"/>
                  <a:gd name="T14" fmla="*/ 721 w 4721"/>
                  <a:gd name="T15" fmla="*/ 295 h 847"/>
                  <a:gd name="T16" fmla="*/ 983 w 4721"/>
                  <a:gd name="T17" fmla="*/ 33 h 847"/>
                  <a:gd name="T18" fmla="*/ 1049 w 4721"/>
                  <a:gd name="T19" fmla="*/ 0 h 847"/>
                  <a:gd name="T20" fmla="*/ 1115 w 4721"/>
                  <a:gd name="T21" fmla="*/ 33 h 847"/>
                  <a:gd name="T22" fmla="*/ 1311 w 4721"/>
                  <a:gd name="T23" fmla="*/ 230 h 847"/>
                  <a:gd name="T24" fmla="*/ 1573 w 4721"/>
                  <a:gd name="T25" fmla="*/ 491 h 847"/>
                  <a:gd name="T26" fmla="*/ 1705 w 4721"/>
                  <a:gd name="T27" fmla="*/ 623 h 847"/>
                  <a:gd name="T28" fmla="*/ 1770 w 4721"/>
                  <a:gd name="T29" fmla="*/ 688 h 847"/>
                  <a:gd name="T30" fmla="*/ 1836 w 4721"/>
                  <a:gd name="T31" fmla="*/ 722 h 847"/>
                  <a:gd name="T32" fmla="*/ 1966 w 4721"/>
                  <a:gd name="T33" fmla="*/ 623 h 847"/>
                  <a:gd name="T34" fmla="*/ 2098 w 4721"/>
                  <a:gd name="T35" fmla="*/ 491 h 847"/>
                  <a:gd name="T36" fmla="*/ 2229 w 4721"/>
                  <a:gd name="T37" fmla="*/ 360 h 847"/>
                  <a:gd name="T38" fmla="*/ 2360 w 4721"/>
                  <a:gd name="T39" fmla="*/ 230 h 847"/>
                  <a:gd name="T40" fmla="*/ 2491 w 4721"/>
                  <a:gd name="T41" fmla="*/ 98 h 847"/>
                  <a:gd name="T42" fmla="*/ 2557 w 4721"/>
                  <a:gd name="T43" fmla="*/ 33 h 847"/>
                  <a:gd name="T44" fmla="*/ 2622 w 4721"/>
                  <a:gd name="T45" fmla="*/ 0 h 847"/>
                  <a:gd name="T46" fmla="*/ 2753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1 w 4721"/>
                  <a:gd name="T75" fmla="*/ 164 h 847"/>
                  <a:gd name="T76" fmla="*/ 3933 w 4721"/>
                  <a:gd name="T77" fmla="*/ 360 h 847"/>
                  <a:gd name="T78" fmla="*/ 3671 w 4721"/>
                  <a:gd name="T79" fmla="*/ 623 h 847"/>
                  <a:gd name="T80" fmla="*/ 3500 w 4721"/>
                  <a:gd name="T81" fmla="*/ 795 h 847"/>
                  <a:gd name="T82" fmla="*/ 3318 w 4721"/>
                  <a:gd name="T83" fmla="*/ 795 h 847"/>
                  <a:gd name="T84" fmla="*/ 3213 w 4721"/>
                  <a:gd name="T85" fmla="*/ 688 h 847"/>
                  <a:gd name="T86" fmla="*/ 3081 w 4721"/>
                  <a:gd name="T87" fmla="*/ 558 h 847"/>
                  <a:gd name="T88" fmla="*/ 2950 w 4721"/>
                  <a:gd name="T89" fmla="*/ 426 h 847"/>
                  <a:gd name="T90" fmla="*/ 2820 w 4721"/>
                  <a:gd name="T91" fmla="*/ 295 h 847"/>
                  <a:gd name="T92" fmla="*/ 2688 w 4721"/>
                  <a:gd name="T93" fmla="*/ 164 h 847"/>
                  <a:gd name="T94" fmla="*/ 2622 w 4721"/>
                  <a:gd name="T95" fmla="*/ 131 h 847"/>
                  <a:gd name="T96" fmla="*/ 2557 w 4721"/>
                  <a:gd name="T97" fmla="*/ 164 h 847"/>
                  <a:gd name="T98" fmla="*/ 2426 w 4721"/>
                  <a:gd name="T99" fmla="*/ 295 h 847"/>
                  <a:gd name="T100" fmla="*/ 2164 w 4721"/>
                  <a:gd name="T101" fmla="*/ 558 h 847"/>
                  <a:gd name="T102" fmla="*/ 1926 w 4721"/>
                  <a:gd name="T103" fmla="*/ 794 h 847"/>
                  <a:gd name="T104" fmla="*/ 1745 w 4721"/>
                  <a:gd name="T105" fmla="*/ 794 h 847"/>
                  <a:gd name="T106" fmla="*/ 1115 w 4721"/>
                  <a:gd name="T107" fmla="*/ 164 h 847"/>
                  <a:gd name="T108" fmla="*/ 1049 w 4721"/>
                  <a:gd name="T109" fmla="*/ 131 h 847"/>
                  <a:gd name="T110" fmla="*/ 918 w 4721"/>
                  <a:gd name="T111" fmla="*/ 230 h 847"/>
                  <a:gd name="T112" fmla="*/ 787 w 4721"/>
                  <a:gd name="T113" fmla="*/ 360 h 847"/>
                  <a:gd name="T114" fmla="*/ 655 w 4721"/>
                  <a:gd name="T115" fmla="*/ 491 h 847"/>
                  <a:gd name="T116" fmla="*/ 525 w 4721"/>
                  <a:gd name="T117" fmla="*/ 623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1" y="846"/>
                      <a:pt x="171" y="795"/>
                    </a:cubicBezTo>
                    <a:lnTo>
                      <a:pt x="66" y="688"/>
                    </a:lnTo>
                    <a:lnTo>
                      <a:pt x="0" y="623"/>
                    </a:lnTo>
                    <a:lnTo>
                      <a:pt x="0" y="491"/>
                    </a:lnTo>
                    <a:lnTo>
                      <a:pt x="131" y="623"/>
                    </a:lnTo>
                    <a:lnTo>
                      <a:pt x="197" y="688"/>
                    </a:lnTo>
                    <a:lnTo>
                      <a:pt x="197" y="688"/>
                    </a:lnTo>
                    <a:cubicBezTo>
                      <a:pt x="219" y="711"/>
                      <a:pt x="241" y="722"/>
                      <a:pt x="263" y="722"/>
                    </a:cubicBezTo>
                    <a:lnTo>
                      <a:pt x="263" y="722"/>
                    </a:lnTo>
                    <a:cubicBezTo>
                      <a:pt x="284" y="722"/>
                      <a:pt x="306" y="711"/>
                      <a:pt x="328" y="688"/>
                    </a:cubicBezTo>
                    <a:lnTo>
                      <a:pt x="394" y="623"/>
                    </a:lnTo>
                    <a:lnTo>
                      <a:pt x="590" y="426"/>
                    </a:lnTo>
                    <a:lnTo>
                      <a:pt x="655" y="360"/>
                    </a:lnTo>
                    <a:lnTo>
                      <a:pt x="721" y="295"/>
                    </a:lnTo>
                    <a:lnTo>
                      <a:pt x="918" y="98"/>
                    </a:lnTo>
                    <a:lnTo>
                      <a:pt x="983" y="33"/>
                    </a:lnTo>
                    <a:lnTo>
                      <a:pt x="983" y="33"/>
                    </a:lnTo>
                    <a:cubicBezTo>
                      <a:pt x="1005" y="11"/>
                      <a:pt x="1027" y="0"/>
                      <a:pt x="1049" y="0"/>
                    </a:cubicBezTo>
                    <a:lnTo>
                      <a:pt x="1049" y="0"/>
                    </a:lnTo>
                    <a:cubicBezTo>
                      <a:pt x="1071" y="0"/>
                      <a:pt x="1092" y="11"/>
                      <a:pt x="1115" y="33"/>
                    </a:cubicBezTo>
                    <a:lnTo>
                      <a:pt x="1246" y="164"/>
                    </a:lnTo>
                    <a:lnTo>
                      <a:pt x="1311" y="230"/>
                    </a:lnTo>
                    <a:lnTo>
                      <a:pt x="1377" y="295"/>
                    </a:lnTo>
                    <a:lnTo>
                      <a:pt x="1573" y="491"/>
                    </a:lnTo>
                    <a:lnTo>
                      <a:pt x="1639" y="558"/>
                    </a:lnTo>
                    <a:lnTo>
                      <a:pt x="1705" y="623"/>
                    </a:lnTo>
                    <a:lnTo>
                      <a:pt x="1770" y="688"/>
                    </a:lnTo>
                    <a:lnTo>
                      <a:pt x="1770" y="688"/>
                    </a:lnTo>
                    <a:cubicBezTo>
                      <a:pt x="1792" y="711"/>
                      <a:pt x="1814" y="722"/>
                      <a:pt x="1836" y="722"/>
                    </a:cubicBezTo>
                    <a:lnTo>
                      <a:pt x="1836" y="722"/>
                    </a:lnTo>
                    <a:cubicBezTo>
                      <a:pt x="1858" y="722"/>
                      <a:pt x="1879" y="711"/>
                      <a:pt x="1901" y="688"/>
                    </a:cubicBezTo>
                    <a:lnTo>
                      <a:pt x="1966" y="623"/>
                    </a:lnTo>
                    <a:lnTo>
                      <a:pt x="2033" y="558"/>
                    </a:lnTo>
                    <a:lnTo>
                      <a:pt x="2098" y="491"/>
                    </a:lnTo>
                    <a:lnTo>
                      <a:pt x="2164" y="426"/>
                    </a:lnTo>
                    <a:lnTo>
                      <a:pt x="2229" y="360"/>
                    </a:lnTo>
                    <a:lnTo>
                      <a:pt x="2295" y="295"/>
                    </a:lnTo>
                    <a:lnTo>
                      <a:pt x="2360" y="230"/>
                    </a:lnTo>
                    <a:lnTo>
                      <a:pt x="2426" y="164"/>
                    </a:lnTo>
                    <a:lnTo>
                      <a:pt x="2491" y="98"/>
                    </a:lnTo>
                    <a:lnTo>
                      <a:pt x="2557" y="33"/>
                    </a:lnTo>
                    <a:lnTo>
                      <a:pt x="2557" y="33"/>
                    </a:lnTo>
                    <a:cubicBezTo>
                      <a:pt x="2579" y="11"/>
                      <a:pt x="2601" y="0"/>
                      <a:pt x="2622" y="0"/>
                    </a:cubicBezTo>
                    <a:lnTo>
                      <a:pt x="2622" y="0"/>
                    </a:lnTo>
                    <a:cubicBezTo>
                      <a:pt x="2645" y="0"/>
                      <a:pt x="2666" y="11"/>
                      <a:pt x="2688" y="33"/>
                    </a:cubicBezTo>
                    <a:lnTo>
                      <a:pt x="2753" y="98"/>
                    </a:lnTo>
                    <a:lnTo>
                      <a:pt x="2820" y="164"/>
                    </a:lnTo>
                    <a:lnTo>
                      <a:pt x="2885" y="230"/>
                    </a:lnTo>
                    <a:lnTo>
                      <a:pt x="2950" y="295"/>
                    </a:lnTo>
                    <a:lnTo>
                      <a:pt x="3016" y="360"/>
                    </a:lnTo>
                    <a:lnTo>
                      <a:pt x="3081" y="426"/>
                    </a:lnTo>
                    <a:lnTo>
                      <a:pt x="3148" y="491"/>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2" y="11"/>
                      <a:pt x="4174" y="0"/>
                      <a:pt x="4196" y="0"/>
                    </a:cubicBezTo>
                    <a:lnTo>
                      <a:pt x="4196" y="0"/>
                    </a:lnTo>
                    <a:cubicBezTo>
                      <a:pt x="4217" y="0"/>
                      <a:pt x="4239" y="11"/>
                      <a:pt x="4261" y="33"/>
                    </a:cubicBezTo>
                    <a:lnTo>
                      <a:pt x="4720" y="491"/>
                    </a:lnTo>
                    <a:lnTo>
                      <a:pt x="4720" y="623"/>
                    </a:lnTo>
                    <a:lnTo>
                      <a:pt x="4524" y="426"/>
                    </a:lnTo>
                    <a:lnTo>
                      <a:pt x="4458" y="360"/>
                    </a:lnTo>
                    <a:lnTo>
                      <a:pt x="4393" y="295"/>
                    </a:lnTo>
                    <a:lnTo>
                      <a:pt x="4261" y="164"/>
                    </a:lnTo>
                    <a:lnTo>
                      <a:pt x="4261" y="164"/>
                    </a:lnTo>
                    <a:cubicBezTo>
                      <a:pt x="4239" y="142"/>
                      <a:pt x="4217" y="131"/>
                      <a:pt x="4196" y="131"/>
                    </a:cubicBezTo>
                    <a:lnTo>
                      <a:pt x="4196" y="131"/>
                    </a:lnTo>
                    <a:cubicBezTo>
                      <a:pt x="4174" y="131"/>
                      <a:pt x="4152" y="142"/>
                      <a:pt x="4131" y="164"/>
                    </a:cubicBezTo>
                    <a:lnTo>
                      <a:pt x="3999" y="295"/>
                    </a:lnTo>
                    <a:lnTo>
                      <a:pt x="3933" y="360"/>
                    </a:lnTo>
                    <a:lnTo>
                      <a:pt x="3868" y="426"/>
                    </a:lnTo>
                    <a:lnTo>
                      <a:pt x="3671" y="623"/>
                    </a:lnTo>
                    <a:lnTo>
                      <a:pt x="3606" y="688"/>
                    </a:lnTo>
                    <a:lnTo>
                      <a:pt x="3500" y="795"/>
                    </a:lnTo>
                    <a:lnTo>
                      <a:pt x="3500" y="795"/>
                    </a:lnTo>
                    <a:cubicBezTo>
                      <a:pt x="3450" y="846"/>
                      <a:pt x="3368" y="846"/>
                      <a:pt x="3318" y="795"/>
                    </a:cubicBezTo>
                    <a:lnTo>
                      <a:pt x="3318" y="795"/>
                    </a:lnTo>
                    <a:cubicBezTo>
                      <a:pt x="3266" y="743"/>
                      <a:pt x="3213" y="688"/>
                      <a:pt x="3213" y="688"/>
                    </a:cubicBezTo>
                    <a:lnTo>
                      <a:pt x="3148" y="623"/>
                    </a:lnTo>
                    <a:lnTo>
                      <a:pt x="3081" y="558"/>
                    </a:lnTo>
                    <a:lnTo>
                      <a:pt x="3016" y="491"/>
                    </a:lnTo>
                    <a:lnTo>
                      <a:pt x="2950" y="426"/>
                    </a:lnTo>
                    <a:lnTo>
                      <a:pt x="2885" y="360"/>
                    </a:lnTo>
                    <a:lnTo>
                      <a:pt x="2820" y="295"/>
                    </a:lnTo>
                    <a:lnTo>
                      <a:pt x="2753" y="230"/>
                    </a:lnTo>
                    <a:lnTo>
                      <a:pt x="2688" y="164"/>
                    </a:lnTo>
                    <a:lnTo>
                      <a:pt x="2688" y="164"/>
                    </a:lnTo>
                    <a:cubicBezTo>
                      <a:pt x="2666" y="142"/>
                      <a:pt x="2645" y="131"/>
                      <a:pt x="2622" y="131"/>
                    </a:cubicBezTo>
                    <a:lnTo>
                      <a:pt x="2622" y="131"/>
                    </a:lnTo>
                    <a:cubicBezTo>
                      <a:pt x="2601" y="131"/>
                      <a:pt x="2579" y="142"/>
                      <a:pt x="2557" y="164"/>
                    </a:cubicBezTo>
                    <a:lnTo>
                      <a:pt x="2491" y="230"/>
                    </a:lnTo>
                    <a:lnTo>
                      <a:pt x="2426" y="295"/>
                    </a:lnTo>
                    <a:lnTo>
                      <a:pt x="2229" y="491"/>
                    </a:lnTo>
                    <a:lnTo>
                      <a:pt x="2164" y="558"/>
                    </a:lnTo>
                    <a:lnTo>
                      <a:pt x="2098" y="623"/>
                    </a:lnTo>
                    <a:lnTo>
                      <a:pt x="1926" y="794"/>
                    </a:lnTo>
                    <a:lnTo>
                      <a:pt x="1926" y="794"/>
                    </a:lnTo>
                    <a:cubicBezTo>
                      <a:pt x="1876" y="844"/>
                      <a:pt x="1795" y="844"/>
                      <a:pt x="1745" y="794"/>
                    </a:cubicBezTo>
                    <a:lnTo>
                      <a:pt x="1115" y="164"/>
                    </a:lnTo>
                    <a:lnTo>
                      <a:pt x="1115" y="164"/>
                    </a:lnTo>
                    <a:cubicBezTo>
                      <a:pt x="1092" y="142"/>
                      <a:pt x="1071" y="131"/>
                      <a:pt x="1049" y="131"/>
                    </a:cubicBezTo>
                    <a:lnTo>
                      <a:pt x="1049" y="131"/>
                    </a:lnTo>
                    <a:cubicBezTo>
                      <a:pt x="1027" y="131"/>
                      <a:pt x="1005" y="142"/>
                      <a:pt x="983" y="164"/>
                    </a:cubicBezTo>
                    <a:lnTo>
                      <a:pt x="918" y="230"/>
                    </a:lnTo>
                    <a:lnTo>
                      <a:pt x="853" y="295"/>
                    </a:lnTo>
                    <a:lnTo>
                      <a:pt x="787" y="360"/>
                    </a:lnTo>
                    <a:lnTo>
                      <a:pt x="721" y="426"/>
                    </a:lnTo>
                    <a:lnTo>
                      <a:pt x="655" y="491"/>
                    </a:lnTo>
                    <a:lnTo>
                      <a:pt x="590" y="558"/>
                    </a:lnTo>
                    <a:lnTo>
                      <a:pt x="525" y="623"/>
                    </a:lnTo>
                    <a:lnTo>
                      <a:pt x="459" y="688"/>
                    </a:lnTo>
                    <a:lnTo>
                      <a:pt x="354" y="795"/>
                    </a:lnTo>
                  </a:path>
                </a:pathLst>
              </a:custGeom>
              <a:solidFill>
                <a:schemeClr val="accent4"/>
              </a:solidFill>
              <a:ln>
                <a:noFill/>
              </a:ln>
              <a:effectLst/>
            </p:spPr>
            <p:txBody>
              <a:bodyPr wrap="none" anchor="ctr"/>
              <a:lstStyle/>
              <a:p>
                <a:endParaRPr lang="es-ES_tradnl" sz="2700"/>
              </a:p>
            </p:txBody>
          </p:sp>
          <p:sp>
            <p:nvSpPr>
              <p:cNvPr id="175" name="Freeform 469">
                <a:extLst>
                  <a:ext uri="{FF2B5EF4-FFF2-40B4-BE49-F238E27FC236}">
                    <a16:creationId xmlns:a16="http://schemas.microsoft.com/office/drawing/2014/main" id="{882B23AC-50B6-7743-B793-B57FA6EEDDA0}"/>
                  </a:ext>
                </a:extLst>
              </p:cNvPr>
              <p:cNvSpPr>
                <a:spLocks noChangeArrowheads="1"/>
              </p:cNvSpPr>
              <p:nvPr/>
            </p:nvSpPr>
            <p:spPr bwMode="auto">
              <a:xfrm>
                <a:off x="6151563" y="4233863"/>
                <a:ext cx="1700212" cy="304800"/>
              </a:xfrm>
              <a:custGeom>
                <a:avLst/>
                <a:gdLst>
                  <a:gd name="T0" fmla="*/ 354 w 4721"/>
                  <a:gd name="T1" fmla="*/ 795 h 847"/>
                  <a:gd name="T2" fmla="*/ 66 w 4721"/>
                  <a:gd name="T3" fmla="*/ 689 h 847"/>
                  <a:gd name="T4" fmla="*/ 0 w 4721"/>
                  <a:gd name="T5" fmla="*/ 493 h 847"/>
                  <a:gd name="T6" fmla="*/ 197 w 4721"/>
                  <a:gd name="T7" fmla="*/ 689 h 847"/>
                  <a:gd name="T8" fmla="*/ 263 w 4721"/>
                  <a:gd name="T9" fmla="*/ 722 h 847"/>
                  <a:gd name="T10" fmla="*/ 328 w 4721"/>
                  <a:gd name="T11" fmla="*/ 689 h 847"/>
                  <a:gd name="T12" fmla="*/ 590 w 4721"/>
                  <a:gd name="T13" fmla="*/ 428 h 847"/>
                  <a:gd name="T14" fmla="*/ 721 w 4721"/>
                  <a:gd name="T15" fmla="*/ 296 h 847"/>
                  <a:gd name="T16" fmla="*/ 983 w 4721"/>
                  <a:gd name="T17" fmla="*/ 34 h 847"/>
                  <a:gd name="T18" fmla="*/ 1049 w 4721"/>
                  <a:gd name="T19" fmla="*/ 0 h 847"/>
                  <a:gd name="T20" fmla="*/ 1115 w 4721"/>
                  <a:gd name="T21" fmla="*/ 34 h 847"/>
                  <a:gd name="T22" fmla="*/ 1311 w 4721"/>
                  <a:gd name="T23" fmla="*/ 231 h 847"/>
                  <a:gd name="T24" fmla="*/ 1573 w 4721"/>
                  <a:gd name="T25" fmla="*/ 493 h 847"/>
                  <a:gd name="T26" fmla="*/ 1705 w 4721"/>
                  <a:gd name="T27" fmla="*/ 624 h 847"/>
                  <a:gd name="T28" fmla="*/ 1770 w 4721"/>
                  <a:gd name="T29" fmla="*/ 689 h 847"/>
                  <a:gd name="T30" fmla="*/ 1836 w 4721"/>
                  <a:gd name="T31" fmla="*/ 722 h 847"/>
                  <a:gd name="T32" fmla="*/ 1966 w 4721"/>
                  <a:gd name="T33" fmla="*/ 624 h 847"/>
                  <a:gd name="T34" fmla="*/ 2098 w 4721"/>
                  <a:gd name="T35" fmla="*/ 493 h 847"/>
                  <a:gd name="T36" fmla="*/ 2229 w 4721"/>
                  <a:gd name="T37" fmla="*/ 361 h 847"/>
                  <a:gd name="T38" fmla="*/ 2360 w 4721"/>
                  <a:gd name="T39" fmla="*/ 231 h 847"/>
                  <a:gd name="T40" fmla="*/ 2491 w 4721"/>
                  <a:gd name="T41" fmla="*/ 99 h 847"/>
                  <a:gd name="T42" fmla="*/ 2557 w 4721"/>
                  <a:gd name="T43" fmla="*/ 34 h 847"/>
                  <a:gd name="T44" fmla="*/ 2622 w 4721"/>
                  <a:gd name="T45" fmla="*/ 0 h 847"/>
                  <a:gd name="T46" fmla="*/ 2753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1 w 4721"/>
                  <a:gd name="T75" fmla="*/ 164 h 847"/>
                  <a:gd name="T76" fmla="*/ 3933 w 4721"/>
                  <a:gd name="T77" fmla="*/ 361 h 847"/>
                  <a:gd name="T78" fmla="*/ 3671 w 4721"/>
                  <a:gd name="T79" fmla="*/ 624 h 847"/>
                  <a:gd name="T80" fmla="*/ 3500 w 4721"/>
                  <a:gd name="T81" fmla="*/ 795 h 847"/>
                  <a:gd name="T82" fmla="*/ 3318 w 4721"/>
                  <a:gd name="T83" fmla="*/ 795 h 847"/>
                  <a:gd name="T84" fmla="*/ 3213 w 4721"/>
                  <a:gd name="T85" fmla="*/ 689 h 847"/>
                  <a:gd name="T86" fmla="*/ 3081 w 4721"/>
                  <a:gd name="T87" fmla="*/ 558 h 847"/>
                  <a:gd name="T88" fmla="*/ 2950 w 4721"/>
                  <a:gd name="T89" fmla="*/ 428 h 847"/>
                  <a:gd name="T90" fmla="*/ 2820 w 4721"/>
                  <a:gd name="T91" fmla="*/ 296 h 847"/>
                  <a:gd name="T92" fmla="*/ 2688 w 4721"/>
                  <a:gd name="T93" fmla="*/ 164 h 847"/>
                  <a:gd name="T94" fmla="*/ 2622 w 4721"/>
                  <a:gd name="T95" fmla="*/ 132 h 847"/>
                  <a:gd name="T96" fmla="*/ 2557 w 4721"/>
                  <a:gd name="T97" fmla="*/ 164 h 847"/>
                  <a:gd name="T98" fmla="*/ 2426 w 4721"/>
                  <a:gd name="T99" fmla="*/ 296 h 847"/>
                  <a:gd name="T100" fmla="*/ 2164 w 4721"/>
                  <a:gd name="T101" fmla="*/ 558 h 847"/>
                  <a:gd name="T102" fmla="*/ 1926 w 4721"/>
                  <a:gd name="T103" fmla="*/ 795 h 847"/>
                  <a:gd name="T104" fmla="*/ 1745 w 4721"/>
                  <a:gd name="T105" fmla="*/ 795 h 847"/>
                  <a:gd name="T106" fmla="*/ 1115 w 4721"/>
                  <a:gd name="T107" fmla="*/ 164 h 847"/>
                  <a:gd name="T108" fmla="*/ 1049 w 4721"/>
                  <a:gd name="T109" fmla="*/ 132 h 847"/>
                  <a:gd name="T110" fmla="*/ 918 w 4721"/>
                  <a:gd name="T111" fmla="*/ 231 h 847"/>
                  <a:gd name="T112" fmla="*/ 787 w 4721"/>
                  <a:gd name="T113" fmla="*/ 361 h 847"/>
                  <a:gd name="T114" fmla="*/ 655 w 4721"/>
                  <a:gd name="T115" fmla="*/ 493 h 847"/>
                  <a:gd name="T116" fmla="*/ 525 w 4721"/>
                  <a:gd name="T117" fmla="*/ 624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1" y="846"/>
                      <a:pt x="171" y="795"/>
                    </a:cubicBezTo>
                    <a:lnTo>
                      <a:pt x="66" y="689"/>
                    </a:lnTo>
                    <a:lnTo>
                      <a:pt x="0" y="624"/>
                    </a:lnTo>
                    <a:lnTo>
                      <a:pt x="0" y="493"/>
                    </a:lnTo>
                    <a:lnTo>
                      <a:pt x="131" y="624"/>
                    </a:lnTo>
                    <a:lnTo>
                      <a:pt x="197" y="689"/>
                    </a:lnTo>
                    <a:lnTo>
                      <a:pt x="197" y="689"/>
                    </a:lnTo>
                    <a:cubicBezTo>
                      <a:pt x="219" y="711"/>
                      <a:pt x="241" y="722"/>
                      <a:pt x="263" y="722"/>
                    </a:cubicBezTo>
                    <a:lnTo>
                      <a:pt x="263" y="722"/>
                    </a:lnTo>
                    <a:cubicBezTo>
                      <a:pt x="284" y="722"/>
                      <a:pt x="306" y="711"/>
                      <a:pt x="328" y="689"/>
                    </a:cubicBezTo>
                    <a:lnTo>
                      <a:pt x="394" y="624"/>
                    </a:lnTo>
                    <a:lnTo>
                      <a:pt x="590" y="428"/>
                    </a:lnTo>
                    <a:lnTo>
                      <a:pt x="655" y="361"/>
                    </a:lnTo>
                    <a:lnTo>
                      <a:pt x="721" y="296"/>
                    </a:lnTo>
                    <a:lnTo>
                      <a:pt x="918" y="99"/>
                    </a:lnTo>
                    <a:lnTo>
                      <a:pt x="983" y="34"/>
                    </a:lnTo>
                    <a:lnTo>
                      <a:pt x="983" y="34"/>
                    </a:lnTo>
                    <a:cubicBezTo>
                      <a:pt x="1005" y="12"/>
                      <a:pt x="1027" y="0"/>
                      <a:pt x="1049" y="0"/>
                    </a:cubicBezTo>
                    <a:lnTo>
                      <a:pt x="1049" y="0"/>
                    </a:lnTo>
                    <a:cubicBezTo>
                      <a:pt x="1071" y="0"/>
                      <a:pt x="1092" y="12"/>
                      <a:pt x="1115" y="34"/>
                    </a:cubicBezTo>
                    <a:lnTo>
                      <a:pt x="1246" y="164"/>
                    </a:lnTo>
                    <a:lnTo>
                      <a:pt x="1311" y="231"/>
                    </a:lnTo>
                    <a:lnTo>
                      <a:pt x="1377" y="296"/>
                    </a:lnTo>
                    <a:lnTo>
                      <a:pt x="1573" y="493"/>
                    </a:lnTo>
                    <a:lnTo>
                      <a:pt x="1639" y="558"/>
                    </a:lnTo>
                    <a:lnTo>
                      <a:pt x="1705" y="624"/>
                    </a:lnTo>
                    <a:lnTo>
                      <a:pt x="1770" y="689"/>
                    </a:lnTo>
                    <a:lnTo>
                      <a:pt x="1770" y="689"/>
                    </a:lnTo>
                    <a:cubicBezTo>
                      <a:pt x="1792" y="711"/>
                      <a:pt x="1814" y="722"/>
                      <a:pt x="1836" y="722"/>
                    </a:cubicBezTo>
                    <a:lnTo>
                      <a:pt x="1836" y="722"/>
                    </a:lnTo>
                    <a:cubicBezTo>
                      <a:pt x="1858" y="722"/>
                      <a:pt x="1879" y="711"/>
                      <a:pt x="1901" y="689"/>
                    </a:cubicBezTo>
                    <a:lnTo>
                      <a:pt x="1966" y="624"/>
                    </a:lnTo>
                    <a:lnTo>
                      <a:pt x="2033" y="558"/>
                    </a:lnTo>
                    <a:lnTo>
                      <a:pt x="2098" y="493"/>
                    </a:lnTo>
                    <a:lnTo>
                      <a:pt x="2164" y="428"/>
                    </a:lnTo>
                    <a:lnTo>
                      <a:pt x="2229" y="361"/>
                    </a:lnTo>
                    <a:lnTo>
                      <a:pt x="2295" y="296"/>
                    </a:lnTo>
                    <a:lnTo>
                      <a:pt x="2360" y="231"/>
                    </a:lnTo>
                    <a:lnTo>
                      <a:pt x="2426" y="164"/>
                    </a:lnTo>
                    <a:lnTo>
                      <a:pt x="2491" y="99"/>
                    </a:lnTo>
                    <a:lnTo>
                      <a:pt x="2557" y="34"/>
                    </a:lnTo>
                    <a:lnTo>
                      <a:pt x="2557" y="34"/>
                    </a:lnTo>
                    <a:cubicBezTo>
                      <a:pt x="2579" y="12"/>
                      <a:pt x="2601" y="0"/>
                      <a:pt x="2622" y="0"/>
                    </a:cubicBezTo>
                    <a:lnTo>
                      <a:pt x="2622" y="0"/>
                    </a:lnTo>
                    <a:cubicBezTo>
                      <a:pt x="2645" y="0"/>
                      <a:pt x="2666" y="12"/>
                      <a:pt x="2688" y="34"/>
                    </a:cubicBezTo>
                    <a:lnTo>
                      <a:pt x="2753" y="99"/>
                    </a:lnTo>
                    <a:lnTo>
                      <a:pt x="2820" y="164"/>
                    </a:lnTo>
                    <a:lnTo>
                      <a:pt x="2885" y="231"/>
                    </a:lnTo>
                    <a:lnTo>
                      <a:pt x="2950" y="296"/>
                    </a:lnTo>
                    <a:lnTo>
                      <a:pt x="3016" y="361"/>
                    </a:lnTo>
                    <a:lnTo>
                      <a:pt x="3081" y="428"/>
                    </a:lnTo>
                    <a:lnTo>
                      <a:pt x="3148" y="493"/>
                    </a:lnTo>
                    <a:lnTo>
                      <a:pt x="3213" y="558"/>
                    </a:lnTo>
                    <a:lnTo>
                      <a:pt x="3278" y="624"/>
                    </a:lnTo>
                    <a:lnTo>
                      <a:pt x="3344" y="689"/>
                    </a:lnTo>
                    <a:lnTo>
                      <a:pt x="3344" y="689"/>
                    </a:lnTo>
                    <a:cubicBezTo>
                      <a:pt x="3365" y="711"/>
                      <a:pt x="3387" y="722"/>
                      <a:pt x="3409" y="722"/>
                    </a:cubicBezTo>
                    <a:lnTo>
                      <a:pt x="3409" y="722"/>
                    </a:lnTo>
                    <a:cubicBezTo>
                      <a:pt x="3431" y="722"/>
                      <a:pt x="3453" y="711"/>
                      <a:pt x="3475" y="689"/>
                    </a:cubicBezTo>
                    <a:lnTo>
                      <a:pt x="4131" y="34"/>
                    </a:lnTo>
                    <a:lnTo>
                      <a:pt x="4131" y="34"/>
                    </a:lnTo>
                    <a:cubicBezTo>
                      <a:pt x="4152" y="12"/>
                      <a:pt x="4174" y="0"/>
                      <a:pt x="4196" y="0"/>
                    </a:cubicBezTo>
                    <a:lnTo>
                      <a:pt x="4196" y="0"/>
                    </a:lnTo>
                    <a:cubicBezTo>
                      <a:pt x="4217" y="0"/>
                      <a:pt x="4239" y="12"/>
                      <a:pt x="4261" y="34"/>
                    </a:cubicBezTo>
                    <a:lnTo>
                      <a:pt x="4720" y="493"/>
                    </a:lnTo>
                    <a:lnTo>
                      <a:pt x="4720" y="624"/>
                    </a:lnTo>
                    <a:lnTo>
                      <a:pt x="4524" y="428"/>
                    </a:lnTo>
                    <a:lnTo>
                      <a:pt x="4458" y="361"/>
                    </a:lnTo>
                    <a:lnTo>
                      <a:pt x="4393" y="296"/>
                    </a:lnTo>
                    <a:lnTo>
                      <a:pt x="4261" y="164"/>
                    </a:lnTo>
                    <a:lnTo>
                      <a:pt x="4261" y="164"/>
                    </a:lnTo>
                    <a:cubicBezTo>
                      <a:pt x="4239" y="143"/>
                      <a:pt x="4217" y="132"/>
                      <a:pt x="4196" y="132"/>
                    </a:cubicBezTo>
                    <a:lnTo>
                      <a:pt x="4196" y="132"/>
                    </a:lnTo>
                    <a:cubicBezTo>
                      <a:pt x="4174" y="132"/>
                      <a:pt x="4152" y="143"/>
                      <a:pt x="4131" y="164"/>
                    </a:cubicBezTo>
                    <a:lnTo>
                      <a:pt x="3999" y="296"/>
                    </a:lnTo>
                    <a:lnTo>
                      <a:pt x="3933" y="361"/>
                    </a:lnTo>
                    <a:lnTo>
                      <a:pt x="3868" y="428"/>
                    </a:lnTo>
                    <a:lnTo>
                      <a:pt x="3671" y="624"/>
                    </a:lnTo>
                    <a:lnTo>
                      <a:pt x="3606" y="689"/>
                    </a:lnTo>
                    <a:lnTo>
                      <a:pt x="3500" y="795"/>
                    </a:lnTo>
                    <a:lnTo>
                      <a:pt x="3500" y="795"/>
                    </a:lnTo>
                    <a:cubicBezTo>
                      <a:pt x="3450" y="846"/>
                      <a:pt x="3368" y="846"/>
                      <a:pt x="3318" y="795"/>
                    </a:cubicBezTo>
                    <a:lnTo>
                      <a:pt x="3318" y="795"/>
                    </a:lnTo>
                    <a:cubicBezTo>
                      <a:pt x="3266" y="744"/>
                      <a:pt x="3213" y="689"/>
                      <a:pt x="3213" y="689"/>
                    </a:cubicBezTo>
                    <a:lnTo>
                      <a:pt x="3148" y="624"/>
                    </a:lnTo>
                    <a:lnTo>
                      <a:pt x="3081" y="558"/>
                    </a:lnTo>
                    <a:lnTo>
                      <a:pt x="3016" y="493"/>
                    </a:lnTo>
                    <a:lnTo>
                      <a:pt x="2950" y="428"/>
                    </a:lnTo>
                    <a:lnTo>
                      <a:pt x="2885" y="361"/>
                    </a:lnTo>
                    <a:lnTo>
                      <a:pt x="2820" y="296"/>
                    </a:lnTo>
                    <a:lnTo>
                      <a:pt x="2753" y="231"/>
                    </a:lnTo>
                    <a:lnTo>
                      <a:pt x="2688" y="164"/>
                    </a:lnTo>
                    <a:lnTo>
                      <a:pt x="2688" y="164"/>
                    </a:lnTo>
                    <a:cubicBezTo>
                      <a:pt x="2666" y="143"/>
                      <a:pt x="2645" y="132"/>
                      <a:pt x="2622" y="132"/>
                    </a:cubicBezTo>
                    <a:lnTo>
                      <a:pt x="2622" y="132"/>
                    </a:lnTo>
                    <a:cubicBezTo>
                      <a:pt x="2601" y="132"/>
                      <a:pt x="2579" y="143"/>
                      <a:pt x="2557" y="164"/>
                    </a:cubicBezTo>
                    <a:lnTo>
                      <a:pt x="2491" y="231"/>
                    </a:lnTo>
                    <a:lnTo>
                      <a:pt x="2426" y="296"/>
                    </a:lnTo>
                    <a:lnTo>
                      <a:pt x="2229" y="493"/>
                    </a:lnTo>
                    <a:lnTo>
                      <a:pt x="2164" y="558"/>
                    </a:lnTo>
                    <a:lnTo>
                      <a:pt x="2098" y="624"/>
                    </a:lnTo>
                    <a:lnTo>
                      <a:pt x="1926" y="795"/>
                    </a:lnTo>
                    <a:lnTo>
                      <a:pt x="1926" y="795"/>
                    </a:lnTo>
                    <a:cubicBezTo>
                      <a:pt x="1876" y="845"/>
                      <a:pt x="1795" y="845"/>
                      <a:pt x="1745" y="795"/>
                    </a:cubicBezTo>
                    <a:lnTo>
                      <a:pt x="1115" y="164"/>
                    </a:lnTo>
                    <a:lnTo>
                      <a:pt x="1115" y="164"/>
                    </a:lnTo>
                    <a:cubicBezTo>
                      <a:pt x="1092" y="143"/>
                      <a:pt x="1071" y="132"/>
                      <a:pt x="1049" y="132"/>
                    </a:cubicBezTo>
                    <a:lnTo>
                      <a:pt x="1049" y="132"/>
                    </a:lnTo>
                    <a:cubicBezTo>
                      <a:pt x="1027" y="132"/>
                      <a:pt x="1005" y="143"/>
                      <a:pt x="983" y="164"/>
                    </a:cubicBezTo>
                    <a:lnTo>
                      <a:pt x="918" y="231"/>
                    </a:lnTo>
                    <a:lnTo>
                      <a:pt x="853" y="296"/>
                    </a:lnTo>
                    <a:lnTo>
                      <a:pt x="787" y="361"/>
                    </a:lnTo>
                    <a:lnTo>
                      <a:pt x="721" y="428"/>
                    </a:lnTo>
                    <a:lnTo>
                      <a:pt x="655" y="493"/>
                    </a:lnTo>
                    <a:lnTo>
                      <a:pt x="590" y="558"/>
                    </a:lnTo>
                    <a:lnTo>
                      <a:pt x="525" y="624"/>
                    </a:lnTo>
                    <a:lnTo>
                      <a:pt x="459" y="689"/>
                    </a:lnTo>
                    <a:lnTo>
                      <a:pt x="354" y="795"/>
                    </a:lnTo>
                  </a:path>
                </a:pathLst>
              </a:custGeom>
              <a:solidFill>
                <a:schemeClr val="accent2"/>
              </a:solidFill>
              <a:ln>
                <a:noFill/>
              </a:ln>
              <a:effectLst/>
            </p:spPr>
            <p:txBody>
              <a:bodyPr wrap="none" anchor="ctr"/>
              <a:lstStyle/>
              <a:p>
                <a:endParaRPr lang="es-ES_tradnl" sz="2700"/>
              </a:p>
            </p:txBody>
          </p:sp>
          <p:sp>
            <p:nvSpPr>
              <p:cNvPr id="176" name="Freeform 470">
                <a:extLst>
                  <a:ext uri="{FF2B5EF4-FFF2-40B4-BE49-F238E27FC236}">
                    <a16:creationId xmlns:a16="http://schemas.microsoft.com/office/drawing/2014/main" id="{FEA4065B-5D41-E740-9D45-81DB62B91ACB}"/>
                  </a:ext>
                </a:extLst>
              </p:cNvPr>
              <p:cNvSpPr>
                <a:spLocks noChangeArrowheads="1"/>
              </p:cNvSpPr>
              <p:nvPr/>
            </p:nvSpPr>
            <p:spPr bwMode="auto">
              <a:xfrm>
                <a:off x="7556500"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2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8 w 591"/>
                  <a:gd name="T29" fmla="*/ 164 h 591"/>
                  <a:gd name="T30" fmla="*/ 164 w 591"/>
                  <a:gd name="T31" fmla="*/ 98 h 591"/>
                  <a:gd name="T32" fmla="*/ 230 w 591"/>
                  <a:gd name="T33" fmla="*/ 33 h 591"/>
                  <a:gd name="T34" fmla="*/ 230 w 591"/>
                  <a:gd name="T35" fmla="*/ 33 h 591"/>
                  <a:gd name="T36" fmla="*/ 295 w 591"/>
                  <a:gd name="T37" fmla="*/ 0 h 591"/>
                  <a:gd name="T38" fmla="*/ 295 w 591"/>
                  <a:gd name="T39" fmla="*/ 0 h 591"/>
                  <a:gd name="T40" fmla="*/ 360 w 591"/>
                  <a:gd name="T41" fmla="*/ 33 h 591"/>
                  <a:gd name="T42" fmla="*/ 426 w 591"/>
                  <a:gd name="T43" fmla="*/ 98 h 591"/>
                  <a:gd name="T44" fmla="*/ 492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2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30 w 591"/>
                  <a:gd name="T69" fmla="*/ 557 h 591"/>
                  <a:gd name="T70" fmla="*/ 164 w 591"/>
                  <a:gd name="T71" fmla="*/ 492 h 591"/>
                  <a:gd name="T72" fmla="*/ 98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2" y="294"/>
                    </a:moveTo>
                    <a:lnTo>
                      <a:pt x="262" y="294"/>
                    </a:lnTo>
                    <a:cubicBezTo>
                      <a:pt x="262" y="317"/>
                      <a:pt x="273" y="328"/>
                      <a:pt x="295" y="328"/>
                    </a:cubicBezTo>
                    <a:lnTo>
                      <a:pt x="295" y="328"/>
                    </a:lnTo>
                    <a:cubicBezTo>
                      <a:pt x="316" y="328"/>
                      <a:pt x="328" y="317"/>
                      <a:pt x="328" y="294"/>
                    </a:cubicBezTo>
                    <a:lnTo>
                      <a:pt x="328" y="294"/>
                    </a:lnTo>
                    <a:cubicBezTo>
                      <a:pt x="328" y="273"/>
                      <a:pt x="316" y="262"/>
                      <a:pt x="295" y="262"/>
                    </a:cubicBezTo>
                    <a:lnTo>
                      <a:pt x="295" y="262"/>
                    </a:lnTo>
                    <a:cubicBezTo>
                      <a:pt x="273" y="262"/>
                      <a:pt x="262" y="273"/>
                      <a:pt x="262" y="294"/>
                    </a:cubicBezTo>
                    <a:close/>
                    <a:moveTo>
                      <a:pt x="32" y="361"/>
                    </a:moveTo>
                    <a:lnTo>
                      <a:pt x="32" y="361"/>
                    </a:lnTo>
                    <a:cubicBezTo>
                      <a:pt x="10" y="339"/>
                      <a:pt x="0" y="317"/>
                      <a:pt x="0" y="294"/>
                    </a:cubicBezTo>
                    <a:lnTo>
                      <a:pt x="0" y="294"/>
                    </a:lnTo>
                    <a:cubicBezTo>
                      <a:pt x="0" y="273"/>
                      <a:pt x="10" y="251"/>
                      <a:pt x="32" y="229"/>
                    </a:cubicBezTo>
                    <a:lnTo>
                      <a:pt x="98" y="164"/>
                    </a:lnTo>
                    <a:lnTo>
                      <a:pt x="164" y="98"/>
                    </a:lnTo>
                    <a:lnTo>
                      <a:pt x="230" y="33"/>
                    </a:lnTo>
                    <a:lnTo>
                      <a:pt x="230" y="33"/>
                    </a:lnTo>
                    <a:cubicBezTo>
                      <a:pt x="251" y="11"/>
                      <a:pt x="273" y="0"/>
                      <a:pt x="295" y="0"/>
                    </a:cubicBezTo>
                    <a:lnTo>
                      <a:pt x="295" y="0"/>
                    </a:lnTo>
                    <a:cubicBezTo>
                      <a:pt x="316" y="0"/>
                      <a:pt x="338" y="11"/>
                      <a:pt x="360" y="33"/>
                    </a:cubicBezTo>
                    <a:lnTo>
                      <a:pt x="426" y="98"/>
                    </a:lnTo>
                    <a:lnTo>
                      <a:pt x="492" y="164"/>
                    </a:lnTo>
                    <a:lnTo>
                      <a:pt x="557" y="229"/>
                    </a:lnTo>
                    <a:lnTo>
                      <a:pt x="557" y="229"/>
                    </a:lnTo>
                    <a:cubicBezTo>
                      <a:pt x="579" y="251"/>
                      <a:pt x="590" y="273"/>
                      <a:pt x="590" y="294"/>
                    </a:cubicBezTo>
                    <a:lnTo>
                      <a:pt x="590" y="294"/>
                    </a:lnTo>
                    <a:cubicBezTo>
                      <a:pt x="590" y="317"/>
                      <a:pt x="579" y="339"/>
                      <a:pt x="557" y="361"/>
                    </a:cubicBezTo>
                    <a:lnTo>
                      <a:pt x="492" y="426"/>
                    </a:lnTo>
                    <a:lnTo>
                      <a:pt x="426" y="492"/>
                    </a:lnTo>
                    <a:lnTo>
                      <a:pt x="360" y="557"/>
                    </a:lnTo>
                    <a:lnTo>
                      <a:pt x="360" y="557"/>
                    </a:lnTo>
                    <a:cubicBezTo>
                      <a:pt x="338" y="579"/>
                      <a:pt x="316" y="590"/>
                      <a:pt x="295" y="590"/>
                    </a:cubicBezTo>
                    <a:lnTo>
                      <a:pt x="295" y="590"/>
                    </a:lnTo>
                    <a:cubicBezTo>
                      <a:pt x="273" y="590"/>
                      <a:pt x="251" y="579"/>
                      <a:pt x="230" y="557"/>
                    </a:cubicBezTo>
                    <a:lnTo>
                      <a:pt x="164" y="492"/>
                    </a:lnTo>
                    <a:lnTo>
                      <a:pt x="98" y="426"/>
                    </a:lnTo>
                    <a:lnTo>
                      <a:pt x="32" y="361"/>
                    </a:lnTo>
                    <a:close/>
                  </a:path>
                </a:pathLst>
              </a:custGeom>
              <a:solidFill>
                <a:schemeClr val="accent3"/>
              </a:solidFill>
              <a:ln>
                <a:noFill/>
              </a:ln>
              <a:effectLst/>
            </p:spPr>
            <p:txBody>
              <a:bodyPr wrap="none" anchor="ctr"/>
              <a:lstStyle/>
              <a:p>
                <a:endParaRPr lang="es-ES_tradnl" sz="2700"/>
              </a:p>
            </p:txBody>
          </p:sp>
          <p:sp>
            <p:nvSpPr>
              <p:cNvPr id="177" name="Freeform 471">
                <a:extLst>
                  <a:ext uri="{FF2B5EF4-FFF2-40B4-BE49-F238E27FC236}">
                    <a16:creationId xmlns:a16="http://schemas.microsoft.com/office/drawing/2014/main" id="{264AE7B1-1EA6-C34D-AA8C-7438F615A903}"/>
                  </a:ext>
                </a:extLst>
              </p:cNvPr>
              <p:cNvSpPr>
                <a:spLocks noChangeArrowheads="1"/>
              </p:cNvSpPr>
              <p:nvPr/>
            </p:nvSpPr>
            <p:spPr bwMode="auto">
              <a:xfrm>
                <a:off x="6989763" y="4440238"/>
                <a:ext cx="212725" cy="212725"/>
              </a:xfrm>
              <a:custGeom>
                <a:avLst/>
                <a:gdLst>
                  <a:gd name="T0" fmla="*/ 261 w 590"/>
                  <a:gd name="T1" fmla="*/ 294 h 591"/>
                  <a:gd name="T2" fmla="*/ 261 w 590"/>
                  <a:gd name="T3" fmla="*/ 294 h 591"/>
                  <a:gd name="T4" fmla="*/ 294 w 590"/>
                  <a:gd name="T5" fmla="*/ 328 h 591"/>
                  <a:gd name="T6" fmla="*/ 294 w 590"/>
                  <a:gd name="T7" fmla="*/ 328 h 591"/>
                  <a:gd name="T8" fmla="*/ 328 w 590"/>
                  <a:gd name="T9" fmla="*/ 294 h 591"/>
                  <a:gd name="T10" fmla="*/ 328 w 590"/>
                  <a:gd name="T11" fmla="*/ 294 h 591"/>
                  <a:gd name="T12" fmla="*/ 294 w 590"/>
                  <a:gd name="T13" fmla="*/ 262 h 591"/>
                  <a:gd name="T14" fmla="*/ 294 w 590"/>
                  <a:gd name="T15" fmla="*/ 262 h 591"/>
                  <a:gd name="T16" fmla="*/ 261 w 590"/>
                  <a:gd name="T17" fmla="*/ 294 h 591"/>
                  <a:gd name="T18" fmla="*/ 229 w 590"/>
                  <a:gd name="T19" fmla="*/ 557 h 591"/>
                  <a:gd name="T20" fmla="*/ 32 w 590"/>
                  <a:gd name="T21" fmla="*/ 361 h 591"/>
                  <a:gd name="T22" fmla="*/ 32 w 590"/>
                  <a:gd name="T23" fmla="*/ 361 h 591"/>
                  <a:gd name="T24" fmla="*/ 0 w 590"/>
                  <a:gd name="T25" fmla="*/ 294 h 591"/>
                  <a:gd name="T26" fmla="*/ 0 w 590"/>
                  <a:gd name="T27" fmla="*/ 294 h 591"/>
                  <a:gd name="T28" fmla="*/ 32 w 590"/>
                  <a:gd name="T29" fmla="*/ 229 h 591"/>
                  <a:gd name="T30" fmla="*/ 229 w 590"/>
                  <a:gd name="T31" fmla="*/ 33 h 591"/>
                  <a:gd name="T32" fmla="*/ 229 w 590"/>
                  <a:gd name="T33" fmla="*/ 33 h 591"/>
                  <a:gd name="T34" fmla="*/ 294 w 590"/>
                  <a:gd name="T35" fmla="*/ 0 h 591"/>
                  <a:gd name="T36" fmla="*/ 294 w 590"/>
                  <a:gd name="T37" fmla="*/ 0 h 591"/>
                  <a:gd name="T38" fmla="*/ 360 w 590"/>
                  <a:gd name="T39" fmla="*/ 33 h 591"/>
                  <a:gd name="T40" fmla="*/ 557 w 590"/>
                  <a:gd name="T41" fmla="*/ 229 h 591"/>
                  <a:gd name="T42" fmla="*/ 557 w 590"/>
                  <a:gd name="T43" fmla="*/ 229 h 591"/>
                  <a:gd name="T44" fmla="*/ 589 w 590"/>
                  <a:gd name="T45" fmla="*/ 294 h 591"/>
                  <a:gd name="T46" fmla="*/ 589 w 590"/>
                  <a:gd name="T47" fmla="*/ 294 h 591"/>
                  <a:gd name="T48" fmla="*/ 557 w 590"/>
                  <a:gd name="T49" fmla="*/ 361 h 591"/>
                  <a:gd name="T50" fmla="*/ 360 w 590"/>
                  <a:gd name="T51" fmla="*/ 557 h 591"/>
                  <a:gd name="T52" fmla="*/ 360 w 590"/>
                  <a:gd name="T53" fmla="*/ 557 h 591"/>
                  <a:gd name="T54" fmla="*/ 294 w 590"/>
                  <a:gd name="T55" fmla="*/ 590 h 591"/>
                  <a:gd name="T56" fmla="*/ 294 w 590"/>
                  <a:gd name="T57" fmla="*/ 590 h 591"/>
                  <a:gd name="T58" fmla="*/ 229 w 590"/>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591">
                    <a:moveTo>
                      <a:pt x="261" y="294"/>
                    </a:moveTo>
                    <a:lnTo>
                      <a:pt x="261" y="294"/>
                    </a:lnTo>
                    <a:cubicBezTo>
                      <a:pt x="261" y="317"/>
                      <a:pt x="273" y="328"/>
                      <a:pt x="294" y="328"/>
                    </a:cubicBezTo>
                    <a:lnTo>
                      <a:pt x="294" y="328"/>
                    </a:lnTo>
                    <a:cubicBezTo>
                      <a:pt x="317" y="328"/>
                      <a:pt x="328" y="317"/>
                      <a:pt x="328" y="294"/>
                    </a:cubicBezTo>
                    <a:lnTo>
                      <a:pt x="328" y="294"/>
                    </a:lnTo>
                    <a:cubicBezTo>
                      <a:pt x="328" y="273"/>
                      <a:pt x="317" y="262"/>
                      <a:pt x="294" y="262"/>
                    </a:cubicBezTo>
                    <a:lnTo>
                      <a:pt x="294" y="262"/>
                    </a:lnTo>
                    <a:cubicBezTo>
                      <a:pt x="273" y="262"/>
                      <a:pt x="261" y="273"/>
                      <a:pt x="261" y="294"/>
                    </a:cubicBezTo>
                    <a:close/>
                    <a:moveTo>
                      <a:pt x="229" y="557"/>
                    </a:moveTo>
                    <a:lnTo>
                      <a:pt x="32" y="361"/>
                    </a:lnTo>
                    <a:lnTo>
                      <a:pt x="32" y="361"/>
                    </a:lnTo>
                    <a:cubicBezTo>
                      <a:pt x="11" y="339"/>
                      <a:pt x="0" y="317"/>
                      <a:pt x="0" y="294"/>
                    </a:cubicBezTo>
                    <a:lnTo>
                      <a:pt x="0" y="294"/>
                    </a:lnTo>
                    <a:cubicBezTo>
                      <a:pt x="0" y="273"/>
                      <a:pt x="11" y="251"/>
                      <a:pt x="32" y="229"/>
                    </a:cubicBezTo>
                    <a:lnTo>
                      <a:pt x="229" y="33"/>
                    </a:lnTo>
                    <a:lnTo>
                      <a:pt x="229" y="33"/>
                    </a:lnTo>
                    <a:cubicBezTo>
                      <a:pt x="251" y="11"/>
                      <a:pt x="273" y="0"/>
                      <a:pt x="294" y="0"/>
                    </a:cubicBezTo>
                    <a:lnTo>
                      <a:pt x="294" y="0"/>
                    </a:lnTo>
                    <a:cubicBezTo>
                      <a:pt x="317" y="0"/>
                      <a:pt x="338" y="11"/>
                      <a:pt x="360" y="33"/>
                    </a:cubicBezTo>
                    <a:lnTo>
                      <a:pt x="557" y="229"/>
                    </a:lnTo>
                    <a:lnTo>
                      <a:pt x="557" y="229"/>
                    </a:lnTo>
                    <a:cubicBezTo>
                      <a:pt x="579" y="251"/>
                      <a:pt x="589" y="273"/>
                      <a:pt x="589" y="294"/>
                    </a:cubicBezTo>
                    <a:lnTo>
                      <a:pt x="589" y="294"/>
                    </a:lnTo>
                    <a:cubicBezTo>
                      <a:pt x="589" y="317"/>
                      <a:pt x="579" y="339"/>
                      <a:pt x="557" y="361"/>
                    </a:cubicBezTo>
                    <a:lnTo>
                      <a:pt x="360" y="557"/>
                    </a:lnTo>
                    <a:lnTo>
                      <a:pt x="360" y="557"/>
                    </a:lnTo>
                    <a:cubicBezTo>
                      <a:pt x="338" y="579"/>
                      <a:pt x="317" y="590"/>
                      <a:pt x="294" y="590"/>
                    </a:cubicBezTo>
                    <a:lnTo>
                      <a:pt x="294" y="590"/>
                    </a:lnTo>
                    <a:cubicBezTo>
                      <a:pt x="273" y="590"/>
                      <a:pt x="251" y="579"/>
                      <a:pt x="229" y="557"/>
                    </a:cubicBezTo>
                    <a:close/>
                  </a:path>
                </a:pathLst>
              </a:custGeom>
              <a:solidFill>
                <a:schemeClr val="accent3"/>
              </a:solidFill>
              <a:ln>
                <a:noFill/>
              </a:ln>
              <a:effectLst/>
            </p:spPr>
            <p:txBody>
              <a:bodyPr wrap="none" anchor="ctr"/>
              <a:lstStyle/>
              <a:p>
                <a:endParaRPr lang="es-ES_tradnl" sz="2700"/>
              </a:p>
            </p:txBody>
          </p:sp>
          <p:sp>
            <p:nvSpPr>
              <p:cNvPr id="178" name="Freeform 472">
                <a:extLst>
                  <a:ext uri="{FF2B5EF4-FFF2-40B4-BE49-F238E27FC236}">
                    <a16:creationId xmlns:a16="http://schemas.microsoft.com/office/drawing/2014/main" id="{7D7FBFAE-3B1F-8149-82C5-0F92BEFF5DAA}"/>
                  </a:ext>
                </a:extLst>
              </p:cNvPr>
              <p:cNvSpPr>
                <a:spLocks noChangeArrowheads="1"/>
              </p:cNvSpPr>
              <p:nvPr/>
            </p:nvSpPr>
            <p:spPr bwMode="auto">
              <a:xfrm>
                <a:off x="6423025" y="4440238"/>
                <a:ext cx="212725" cy="212725"/>
              </a:xfrm>
              <a:custGeom>
                <a:avLst/>
                <a:gdLst>
                  <a:gd name="T0" fmla="*/ 328 w 591"/>
                  <a:gd name="T1" fmla="*/ 294 h 591"/>
                  <a:gd name="T2" fmla="*/ 328 w 591"/>
                  <a:gd name="T3" fmla="*/ 294 h 591"/>
                  <a:gd name="T4" fmla="*/ 295 w 591"/>
                  <a:gd name="T5" fmla="*/ 262 h 591"/>
                  <a:gd name="T6" fmla="*/ 295 w 591"/>
                  <a:gd name="T7" fmla="*/ 262 h 591"/>
                  <a:gd name="T8" fmla="*/ 263 w 591"/>
                  <a:gd name="T9" fmla="*/ 294 h 591"/>
                  <a:gd name="T10" fmla="*/ 263 w 591"/>
                  <a:gd name="T11" fmla="*/ 294 h 591"/>
                  <a:gd name="T12" fmla="*/ 295 w 591"/>
                  <a:gd name="T13" fmla="*/ 328 h 591"/>
                  <a:gd name="T14" fmla="*/ 295 w 591"/>
                  <a:gd name="T15" fmla="*/ 328 h 591"/>
                  <a:gd name="T16" fmla="*/ 328 w 591"/>
                  <a:gd name="T17" fmla="*/ 294 h 591"/>
                  <a:gd name="T18" fmla="*/ 492 w 591"/>
                  <a:gd name="T19" fmla="*/ 164 h 591"/>
                  <a:gd name="T20" fmla="*/ 557 w 591"/>
                  <a:gd name="T21" fmla="*/ 229 h 591"/>
                  <a:gd name="T22" fmla="*/ 557 w 591"/>
                  <a:gd name="T23" fmla="*/ 229 h 591"/>
                  <a:gd name="T24" fmla="*/ 590 w 591"/>
                  <a:gd name="T25" fmla="*/ 294 h 591"/>
                  <a:gd name="T26" fmla="*/ 590 w 591"/>
                  <a:gd name="T27" fmla="*/ 294 h 591"/>
                  <a:gd name="T28" fmla="*/ 557 w 591"/>
                  <a:gd name="T29" fmla="*/ 361 h 591"/>
                  <a:gd name="T30" fmla="*/ 492 w 591"/>
                  <a:gd name="T31" fmla="*/ 426 h 591"/>
                  <a:gd name="T32" fmla="*/ 426 w 591"/>
                  <a:gd name="T33" fmla="*/ 492 h 591"/>
                  <a:gd name="T34" fmla="*/ 361 w 591"/>
                  <a:gd name="T35" fmla="*/ 557 h 591"/>
                  <a:gd name="T36" fmla="*/ 361 w 591"/>
                  <a:gd name="T37" fmla="*/ 557 h 591"/>
                  <a:gd name="T38" fmla="*/ 295 w 591"/>
                  <a:gd name="T39" fmla="*/ 590 h 591"/>
                  <a:gd name="T40" fmla="*/ 295 w 591"/>
                  <a:gd name="T41" fmla="*/ 590 h 591"/>
                  <a:gd name="T42" fmla="*/ 229 w 591"/>
                  <a:gd name="T43" fmla="*/ 557 h 591"/>
                  <a:gd name="T44" fmla="*/ 164 w 591"/>
                  <a:gd name="T45" fmla="*/ 492 h 591"/>
                  <a:gd name="T46" fmla="*/ 99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9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1 w 591"/>
                  <a:gd name="T71" fmla="*/ 33 h 591"/>
                  <a:gd name="T72" fmla="*/ 426 w 591"/>
                  <a:gd name="T73" fmla="*/ 98 h 591"/>
                  <a:gd name="T74" fmla="*/ 492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8" y="294"/>
                    </a:moveTo>
                    <a:lnTo>
                      <a:pt x="328" y="294"/>
                    </a:lnTo>
                    <a:cubicBezTo>
                      <a:pt x="328" y="273"/>
                      <a:pt x="317" y="262"/>
                      <a:pt x="295" y="262"/>
                    </a:cubicBezTo>
                    <a:lnTo>
                      <a:pt x="295" y="262"/>
                    </a:lnTo>
                    <a:cubicBezTo>
                      <a:pt x="273" y="262"/>
                      <a:pt x="263" y="273"/>
                      <a:pt x="263" y="294"/>
                    </a:cubicBezTo>
                    <a:lnTo>
                      <a:pt x="263" y="294"/>
                    </a:lnTo>
                    <a:cubicBezTo>
                      <a:pt x="263" y="317"/>
                      <a:pt x="273" y="328"/>
                      <a:pt x="295" y="328"/>
                    </a:cubicBezTo>
                    <a:lnTo>
                      <a:pt x="295" y="328"/>
                    </a:lnTo>
                    <a:cubicBezTo>
                      <a:pt x="317" y="328"/>
                      <a:pt x="328" y="317"/>
                      <a:pt x="328" y="294"/>
                    </a:cubicBezTo>
                    <a:close/>
                    <a:moveTo>
                      <a:pt x="492" y="164"/>
                    </a:moveTo>
                    <a:lnTo>
                      <a:pt x="557" y="229"/>
                    </a:lnTo>
                    <a:lnTo>
                      <a:pt x="557" y="229"/>
                    </a:lnTo>
                    <a:cubicBezTo>
                      <a:pt x="579" y="251"/>
                      <a:pt x="590" y="273"/>
                      <a:pt x="590" y="294"/>
                    </a:cubicBezTo>
                    <a:lnTo>
                      <a:pt x="590" y="294"/>
                    </a:lnTo>
                    <a:cubicBezTo>
                      <a:pt x="590" y="317"/>
                      <a:pt x="579" y="339"/>
                      <a:pt x="557" y="361"/>
                    </a:cubicBezTo>
                    <a:lnTo>
                      <a:pt x="492" y="426"/>
                    </a:lnTo>
                    <a:lnTo>
                      <a:pt x="426" y="492"/>
                    </a:lnTo>
                    <a:lnTo>
                      <a:pt x="361" y="557"/>
                    </a:lnTo>
                    <a:lnTo>
                      <a:pt x="361" y="557"/>
                    </a:lnTo>
                    <a:cubicBezTo>
                      <a:pt x="338" y="579"/>
                      <a:pt x="317" y="590"/>
                      <a:pt x="295" y="590"/>
                    </a:cubicBezTo>
                    <a:lnTo>
                      <a:pt x="295" y="590"/>
                    </a:lnTo>
                    <a:cubicBezTo>
                      <a:pt x="273" y="590"/>
                      <a:pt x="251" y="579"/>
                      <a:pt x="229" y="557"/>
                    </a:cubicBezTo>
                    <a:lnTo>
                      <a:pt x="164" y="492"/>
                    </a:lnTo>
                    <a:lnTo>
                      <a:pt x="99" y="426"/>
                    </a:lnTo>
                    <a:lnTo>
                      <a:pt x="33" y="361"/>
                    </a:lnTo>
                    <a:lnTo>
                      <a:pt x="33" y="361"/>
                    </a:lnTo>
                    <a:cubicBezTo>
                      <a:pt x="11" y="339"/>
                      <a:pt x="0" y="317"/>
                      <a:pt x="0" y="294"/>
                    </a:cubicBezTo>
                    <a:lnTo>
                      <a:pt x="0" y="294"/>
                    </a:lnTo>
                    <a:cubicBezTo>
                      <a:pt x="0" y="273"/>
                      <a:pt x="11" y="251"/>
                      <a:pt x="33" y="229"/>
                    </a:cubicBezTo>
                    <a:lnTo>
                      <a:pt x="99" y="164"/>
                    </a:lnTo>
                    <a:lnTo>
                      <a:pt x="164" y="98"/>
                    </a:lnTo>
                    <a:lnTo>
                      <a:pt x="229" y="33"/>
                    </a:lnTo>
                    <a:lnTo>
                      <a:pt x="229" y="33"/>
                    </a:lnTo>
                    <a:cubicBezTo>
                      <a:pt x="251" y="11"/>
                      <a:pt x="273" y="0"/>
                      <a:pt x="295" y="0"/>
                    </a:cubicBezTo>
                    <a:lnTo>
                      <a:pt x="295" y="0"/>
                    </a:lnTo>
                    <a:cubicBezTo>
                      <a:pt x="317" y="0"/>
                      <a:pt x="338" y="11"/>
                      <a:pt x="361" y="33"/>
                    </a:cubicBezTo>
                    <a:lnTo>
                      <a:pt x="426" y="98"/>
                    </a:lnTo>
                    <a:lnTo>
                      <a:pt x="492" y="164"/>
                    </a:lnTo>
                    <a:close/>
                  </a:path>
                </a:pathLst>
              </a:custGeom>
              <a:solidFill>
                <a:schemeClr val="accent3"/>
              </a:solidFill>
              <a:ln>
                <a:noFill/>
              </a:ln>
              <a:effectLst/>
            </p:spPr>
            <p:txBody>
              <a:bodyPr wrap="none" anchor="ctr"/>
              <a:lstStyle/>
              <a:p>
                <a:endParaRPr lang="es-ES_tradnl" sz="2700"/>
              </a:p>
            </p:txBody>
          </p:sp>
          <p:sp>
            <p:nvSpPr>
              <p:cNvPr id="179" name="Freeform 473">
                <a:extLst>
                  <a:ext uri="{FF2B5EF4-FFF2-40B4-BE49-F238E27FC236}">
                    <a16:creationId xmlns:a16="http://schemas.microsoft.com/office/drawing/2014/main" id="{11B4DC0B-5144-7344-BFF3-A742953E5147}"/>
                  </a:ext>
                </a:extLst>
              </p:cNvPr>
              <p:cNvSpPr>
                <a:spLocks noChangeArrowheads="1"/>
              </p:cNvSpPr>
              <p:nvPr/>
            </p:nvSpPr>
            <p:spPr bwMode="auto">
              <a:xfrm>
                <a:off x="6151563" y="4003675"/>
                <a:ext cx="1700212" cy="412750"/>
              </a:xfrm>
              <a:custGeom>
                <a:avLst/>
                <a:gdLst>
                  <a:gd name="T0" fmla="*/ 4196 w 4721"/>
                  <a:gd name="T1" fmla="*/ 164 h 1148"/>
                  <a:gd name="T2" fmla="*/ 4196 w 4721"/>
                  <a:gd name="T3" fmla="*/ 230 h 1148"/>
                  <a:gd name="T4" fmla="*/ 2622 w 4721"/>
                  <a:gd name="T5" fmla="*/ 164 h 1148"/>
                  <a:gd name="T6" fmla="*/ 2622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1 w 4721"/>
                  <a:gd name="T23" fmla="*/ 918 h 1148"/>
                  <a:gd name="T24" fmla="*/ 3475 w 4721"/>
                  <a:gd name="T25" fmla="*/ 1114 h 1148"/>
                  <a:gd name="T26" fmla="*/ 3278 w 4721"/>
                  <a:gd name="T27" fmla="*/ 1049 h 1148"/>
                  <a:gd name="T28" fmla="*/ 2885 w 4721"/>
                  <a:gd name="T29" fmla="*/ 655 h 1148"/>
                  <a:gd name="T30" fmla="*/ 2622 w 4721"/>
                  <a:gd name="T31" fmla="*/ 426 h 1148"/>
                  <a:gd name="T32" fmla="*/ 1836 w 4721"/>
                  <a:gd name="T33" fmla="*/ 1147 h 1148"/>
                  <a:gd name="T34" fmla="*/ 1508 w 4721"/>
                  <a:gd name="T35" fmla="*/ 852 h 1148"/>
                  <a:gd name="T36" fmla="*/ 1115 w 4721"/>
                  <a:gd name="T37" fmla="*/ 459 h 1148"/>
                  <a:gd name="T38" fmla="*/ 983 w 4721"/>
                  <a:gd name="T39" fmla="*/ 459 h 1148"/>
                  <a:gd name="T40" fmla="*/ 721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5 w 4721"/>
                  <a:gd name="T53" fmla="*/ 787 h 1148"/>
                  <a:gd name="T54" fmla="*/ 787 w 4721"/>
                  <a:gd name="T55" fmla="*/ 524 h 1148"/>
                  <a:gd name="T56" fmla="*/ 951 w 4721"/>
                  <a:gd name="T57" fmla="*/ 328 h 1148"/>
                  <a:gd name="T58" fmla="*/ 886 w 4721"/>
                  <a:gd name="T59" fmla="*/ 197 h 1148"/>
                  <a:gd name="T60" fmla="*/ 967 w 4721"/>
                  <a:gd name="T61" fmla="*/ 49 h 1148"/>
                  <a:gd name="T62" fmla="*/ 1131 w 4721"/>
                  <a:gd name="T63" fmla="*/ 49 h 1148"/>
                  <a:gd name="T64" fmla="*/ 1213 w 4721"/>
                  <a:gd name="T65" fmla="*/ 197 h 1148"/>
                  <a:gd name="T66" fmla="*/ 1147 w 4721"/>
                  <a:gd name="T67" fmla="*/ 328 h 1148"/>
                  <a:gd name="T68" fmla="*/ 1770 w 4721"/>
                  <a:gd name="T69" fmla="*/ 984 h 1148"/>
                  <a:gd name="T70" fmla="*/ 2098 w 4721"/>
                  <a:gd name="T71" fmla="*/ 787 h 1148"/>
                  <a:gd name="T72" fmla="*/ 2491 w 4721"/>
                  <a:gd name="T73" fmla="*/ 394 h 1148"/>
                  <a:gd name="T74" fmla="*/ 2491 w 4721"/>
                  <a:gd name="T75" fmla="*/ 262 h 1148"/>
                  <a:gd name="T76" fmla="*/ 2491 w 4721"/>
                  <a:gd name="T77" fmla="*/ 131 h 1148"/>
                  <a:gd name="T78" fmla="*/ 2622 w 4721"/>
                  <a:gd name="T79" fmla="*/ 0 h 1148"/>
                  <a:gd name="T80" fmla="*/ 2753 w 4721"/>
                  <a:gd name="T81" fmla="*/ 131 h 1148"/>
                  <a:gd name="T82" fmla="*/ 2753 w 4721"/>
                  <a:gd name="T83" fmla="*/ 262 h 1148"/>
                  <a:gd name="T84" fmla="*/ 2753 w 4721"/>
                  <a:gd name="T85" fmla="*/ 394 h 1148"/>
                  <a:gd name="T86" fmla="*/ 3016 w 4721"/>
                  <a:gd name="T87" fmla="*/ 655 h 1148"/>
                  <a:gd name="T88" fmla="*/ 3278 w 4721"/>
                  <a:gd name="T89" fmla="*/ 918 h 1148"/>
                  <a:gd name="T90" fmla="*/ 3409 w 4721"/>
                  <a:gd name="T91" fmla="*/ 1016 h 1148"/>
                  <a:gd name="T92" fmla="*/ 3671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7" y="164"/>
                      <a:pt x="4196" y="164"/>
                    </a:cubicBezTo>
                    <a:lnTo>
                      <a:pt x="4196" y="164"/>
                    </a:lnTo>
                    <a:cubicBezTo>
                      <a:pt x="4174" y="164"/>
                      <a:pt x="4163" y="175"/>
                      <a:pt x="4163" y="197"/>
                    </a:cubicBezTo>
                    <a:lnTo>
                      <a:pt x="4163" y="197"/>
                    </a:lnTo>
                    <a:cubicBezTo>
                      <a:pt x="4163" y="219"/>
                      <a:pt x="4174" y="230"/>
                      <a:pt x="4196" y="230"/>
                    </a:cubicBezTo>
                    <a:lnTo>
                      <a:pt x="4196" y="230"/>
                    </a:lnTo>
                    <a:cubicBezTo>
                      <a:pt x="4217" y="230"/>
                      <a:pt x="4229" y="219"/>
                      <a:pt x="4229" y="197"/>
                    </a:cubicBezTo>
                    <a:close/>
                    <a:moveTo>
                      <a:pt x="2656" y="197"/>
                    </a:moveTo>
                    <a:lnTo>
                      <a:pt x="2656" y="197"/>
                    </a:lnTo>
                    <a:cubicBezTo>
                      <a:pt x="2656" y="175"/>
                      <a:pt x="2645" y="164"/>
                      <a:pt x="2622" y="164"/>
                    </a:cubicBezTo>
                    <a:lnTo>
                      <a:pt x="2622" y="164"/>
                    </a:lnTo>
                    <a:cubicBezTo>
                      <a:pt x="2601" y="164"/>
                      <a:pt x="2589" y="175"/>
                      <a:pt x="2589" y="197"/>
                    </a:cubicBezTo>
                    <a:lnTo>
                      <a:pt x="2589" y="197"/>
                    </a:lnTo>
                    <a:cubicBezTo>
                      <a:pt x="2589" y="219"/>
                      <a:pt x="2601" y="230"/>
                      <a:pt x="2622" y="230"/>
                    </a:cubicBezTo>
                    <a:lnTo>
                      <a:pt x="2622" y="230"/>
                    </a:lnTo>
                    <a:cubicBezTo>
                      <a:pt x="2645" y="230"/>
                      <a:pt x="2656" y="219"/>
                      <a:pt x="2656" y="197"/>
                    </a:cubicBezTo>
                    <a:close/>
                    <a:moveTo>
                      <a:pt x="1082" y="197"/>
                    </a:moveTo>
                    <a:lnTo>
                      <a:pt x="1082" y="197"/>
                    </a:lnTo>
                    <a:cubicBezTo>
                      <a:pt x="1082" y="175"/>
                      <a:pt x="1071" y="164"/>
                      <a:pt x="1049" y="164"/>
                    </a:cubicBezTo>
                    <a:lnTo>
                      <a:pt x="1049" y="164"/>
                    </a:lnTo>
                    <a:cubicBezTo>
                      <a:pt x="1027" y="164"/>
                      <a:pt x="1017" y="175"/>
                      <a:pt x="1017" y="197"/>
                    </a:cubicBezTo>
                    <a:lnTo>
                      <a:pt x="1017" y="197"/>
                    </a:lnTo>
                    <a:cubicBezTo>
                      <a:pt x="1017" y="219"/>
                      <a:pt x="1027" y="230"/>
                      <a:pt x="1049" y="230"/>
                    </a:cubicBezTo>
                    <a:lnTo>
                      <a:pt x="1049" y="230"/>
                    </a:lnTo>
                    <a:cubicBezTo>
                      <a:pt x="1071" y="230"/>
                      <a:pt x="1082" y="219"/>
                      <a:pt x="1082" y="197"/>
                    </a:cubicBezTo>
                    <a:close/>
                    <a:moveTo>
                      <a:pt x="4524" y="590"/>
                    </a:moveTo>
                    <a:lnTo>
                      <a:pt x="4720" y="787"/>
                    </a:lnTo>
                    <a:lnTo>
                      <a:pt x="4720" y="918"/>
                    </a:lnTo>
                    <a:lnTo>
                      <a:pt x="4655" y="852"/>
                    </a:lnTo>
                    <a:lnTo>
                      <a:pt x="4589" y="787"/>
                    </a:lnTo>
                    <a:lnTo>
                      <a:pt x="4524" y="722"/>
                    </a:lnTo>
                    <a:lnTo>
                      <a:pt x="4458" y="655"/>
                    </a:lnTo>
                    <a:lnTo>
                      <a:pt x="4393" y="590"/>
                    </a:lnTo>
                    <a:lnTo>
                      <a:pt x="4327" y="524"/>
                    </a:lnTo>
                    <a:lnTo>
                      <a:pt x="4261" y="459"/>
                    </a:lnTo>
                    <a:lnTo>
                      <a:pt x="4261" y="459"/>
                    </a:lnTo>
                    <a:cubicBezTo>
                      <a:pt x="4239" y="437"/>
                      <a:pt x="4217" y="426"/>
                      <a:pt x="4196" y="426"/>
                    </a:cubicBezTo>
                    <a:lnTo>
                      <a:pt x="4196" y="426"/>
                    </a:lnTo>
                    <a:cubicBezTo>
                      <a:pt x="4174" y="426"/>
                      <a:pt x="4152" y="437"/>
                      <a:pt x="4131" y="459"/>
                    </a:cubicBezTo>
                    <a:lnTo>
                      <a:pt x="4065" y="524"/>
                    </a:lnTo>
                    <a:lnTo>
                      <a:pt x="3999" y="590"/>
                    </a:lnTo>
                    <a:lnTo>
                      <a:pt x="3933" y="655"/>
                    </a:lnTo>
                    <a:lnTo>
                      <a:pt x="3868" y="722"/>
                    </a:lnTo>
                    <a:lnTo>
                      <a:pt x="3803" y="787"/>
                    </a:lnTo>
                    <a:lnTo>
                      <a:pt x="3737" y="852"/>
                    </a:lnTo>
                    <a:lnTo>
                      <a:pt x="3671" y="918"/>
                    </a:lnTo>
                    <a:lnTo>
                      <a:pt x="3606" y="984"/>
                    </a:lnTo>
                    <a:lnTo>
                      <a:pt x="3540" y="1049"/>
                    </a:lnTo>
                    <a:lnTo>
                      <a:pt x="3475" y="1114"/>
                    </a:lnTo>
                    <a:lnTo>
                      <a:pt x="3475" y="1114"/>
                    </a:lnTo>
                    <a:cubicBezTo>
                      <a:pt x="3453" y="1136"/>
                      <a:pt x="3431" y="1147"/>
                      <a:pt x="3409" y="1147"/>
                    </a:cubicBezTo>
                    <a:lnTo>
                      <a:pt x="3409" y="1147"/>
                    </a:lnTo>
                    <a:cubicBezTo>
                      <a:pt x="3387" y="1147"/>
                      <a:pt x="3365" y="1136"/>
                      <a:pt x="3344" y="1114"/>
                    </a:cubicBezTo>
                    <a:lnTo>
                      <a:pt x="3278" y="1049"/>
                    </a:lnTo>
                    <a:lnTo>
                      <a:pt x="3213" y="984"/>
                    </a:lnTo>
                    <a:lnTo>
                      <a:pt x="3016" y="787"/>
                    </a:lnTo>
                    <a:lnTo>
                      <a:pt x="2950" y="722"/>
                    </a:lnTo>
                    <a:lnTo>
                      <a:pt x="2885" y="655"/>
                    </a:lnTo>
                    <a:lnTo>
                      <a:pt x="2688" y="459"/>
                    </a:lnTo>
                    <a:lnTo>
                      <a:pt x="2688" y="459"/>
                    </a:lnTo>
                    <a:cubicBezTo>
                      <a:pt x="2666" y="437"/>
                      <a:pt x="2645" y="426"/>
                      <a:pt x="2622" y="426"/>
                    </a:cubicBezTo>
                    <a:lnTo>
                      <a:pt x="2622" y="426"/>
                    </a:lnTo>
                    <a:cubicBezTo>
                      <a:pt x="2601" y="426"/>
                      <a:pt x="2579" y="437"/>
                      <a:pt x="2557" y="459"/>
                    </a:cubicBezTo>
                    <a:lnTo>
                      <a:pt x="1901" y="1114"/>
                    </a:lnTo>
                    <a:lnTo>
                      <a:pt x="1901" y="1114"/>
                    </a:lnTo>
                    <a:cubicBezTo>
                      <a:pt x="1879" y="1136"/>
                      <a:pt x="1858" y="1147"/>
                      <a:pt x="1836" y="1147"/>
                    </a:cubicBezTo>
                    <a:lnTo>
                      <a:pt x="1836" y="1147"/>
                    </a:lnTo>
                    <a:cubicBezTo>
                      <a:pt x="1814" y="1147"/>
                      <a:pt x="1792" y="1136"/>
                      <a:pt x="1770" y="1114"/>
                    </a:cubicBezTo>
                    <a:lnTo>
                      <a:pt x="1573" y="918"/>
                    </a:lnTo>
                    <a:lnTo>
                      <a:pt x="1508" y="852"/>
                    </a:lnTo>
                    <a:lnTo>
                      <a:pt x="1442" y="787"/>
                    </a:lnTo>
                    <a:lnTo>
                      <a:pt x="1246" y="590"/>
                    </a:lnTo>
                    <a:lnTo>
                      <a:pt x="1180" y="524"/>
                    </a:lnTo>
                    <a:lnTo>
                      <a:pt x="1115" y="459"/>
                    </a:lnTo>
                    <a:lnTo>
                      <a:pt x="1115" y="459"/>
                    </a:lnTo>
                    <a:cubicBezTo>
                      <a:pt x="1092" y="437"/>
                      <a:pt x="1071" y="426"/>
                      <a:pt x="1049" y="426"/>
                    </a:cubicBezTo>
                    <a:lnTo>
                      <a:pt x="1049" y="426"/>
                    </a:lnTo>
                    <a:cubicBezTo>
                      <a:pt x="1027" y="426"/>
                      <a:pt x="1005" y="437"/>
                      <a:pt x="983" y="459"/>
                    </a:cubicBezTo>
                    <a:lnTo>
                      <a:pt x="918" y="524"/>
                    </a:lnTo>
                    <a:lnTo>
                      <a:pt x="853" y="590"/>
                    </a:lnTo>
                    <a:lnTo>
                      <a:pt x="787" y="655"/>
                    </a:lnTo>
                    <a:lnTo>
                      <a:pt x="721" y="722"/>
                    </a:lnTo>
                    <a:lnTo>
                      <a:pt x="655" y="787"/>
                    </a:lnTo>
                    <a:lnTo>
                      <a:pt x="590" y="852"/>
                    </a:lnTo>
                    <a:lnTo>
                      <a:pt x="525" y="918"/>
                    </a:lnTo>
                    <a:lnTo>
                      <a:pt x="459" y="984"/>
                    </a:lnTo>
                    <a:lnTo>
                      <a:pt x="394" y="1049"/>
                    </a:lnTo>
                    <a:lnTo>
                      <a:pt x="328" y="1114"/>
                    </a:lnTo>
                    <a:lnTo>
                      <a:pt x="328" y="1114"/>
                    </a:lnTo>
                    <a:cubicBezTo>
                      <a:pt x="306" y="1136"/>
                      <a:pt x="284" y="1147"/>
                      <a:pt x="263" y="1147"/>
                    </a:cubicBezTo>
                    <a:lnTo>
                      <a:pt x="263" y="1147"/>
                    </a:lnTo>
                    <a:cubicBezTo>
                      <a:pt x="241" y="1147"/>
                      <a:pt x="219" y="1136"/>
                      <a:pt x="197" y="1114"/>
                    </a:cubicBezTo>
                    <a:lnTo>
                      <a:pt x="131" y="1049"/>
                    </a:lnTo>
                    <a:lnTo>
                      <a:pt x="66" y="984"/>
                    </a:lnTo>
                    <a:lnTo>
                      <a:pt x="0" y="918"/>
                    </a:lnTo>
                    <a:lnTo>
                      <a:pt x="0" y="787"/>
                    </a:lnTo>
                    <a:lnTo>
                      <a:pt x="66" y="852"/>
                    </a:lnTo>
                    <a:lnTo>
                      <a:pt x="131" y="918"/>
                    </a:lnTo>
                    <a:lnTo>
                      <a:pt x="197" y="984"/>
                    </a:lnTo>
                    <a:lnTo>
                      <a:pt x="197" y="984"/>
                    </a:lnTo>
                    <a:cubicBezTo>
                      <a:pt x="219" y="1005"/>
                      <a:pt x="241" y="1016"/>
                      <a:pt x="263" y="1016"/>
                    </a:cubicBezTo>
                    <a:lnTo>
                      <a:pt x="263" y="1016"/>
                    </a:lnTo>
                    <a:cubicBezTo>
                      <a:pt x="284" y="1016"/>
                      <a:pt x="306" y="1005"/>
                      <a:pt x="328" y="984"/>
                    </a:cubicBezTo>
                    <a:lnTo>
                      <a:pt x="394" y="918"/>
                    </a:lnTo>
                    <a:lnTo>
                      <a:pt x="459" y="852"/>
                    </a:lnTo>
                    <a:lnTo>
                      <a:pt x="525" y="787"/>
                    </a:lnTo>
                    <a:lnTo>
                      <a:pt x="590" y="722"/>
                    </a:lnTo>
                    <a:lnTo>
                      <a:pt x="655" y="655"/>
                    </a:lnTo>
                    <a:lnTo>
                      <a:pt x="721" y="590"/>
                    </a:lnTo>
                    <a:lnTo>
                      <a:pt x="787" y="524"/>
                    </a:lnTo>
                    <a:lnTo>
                      <a:pt x="853" y="459"/>
                    </a:lnTo>
                    <a:lnTo>
                      <a:pt x="918" y="394"/>
                    </a:lnTo>
                    <a:lnTo>
                      <a:pt x="918" y="394"/>
                    </a:lnTo>
                    <a:cubicBezTo>
                      <a:pt x="940" y="371"/>
                      <a:pt x="951" y="349"/>
                      <a:pt x="951" y="328"/>
                    </a:cubicBezTo>
                    <a:lnTo>
                      <a:pt x="951" y="328"/>
                    </a:lnTo>
                    <a:cubicBezTo>
                      <a:pt x="951" y="306"/>
                      <a:pt x="940" y="284"/>
                      <a:pt x="918" y="262"/>
                    </a:cubicBezTo>
                    <a:lnTo>
                      <a:pt x="918" y="262"/>
                    </a:lnTo>
                    <a:cubicBezTo>
                      <a:pt x="896" y="241"/>
                      <a:pt x="886" y="219"/>
                      <a:pt x="886" y="197"/>
                    </a:cubicBezTo>
                    <a:lnTo>
                      <a:pt x="886" y="197"/>
                    </a:lnTo>
                    <a:cubicBezTo>
                      <a:pt x="886" y="175"/>
                      <a:pt x="896" y="153"/>
                      <a:pt x="918" y="131"/>
                    </a:cubicBezTo>
                    <a:lnTo>
                      <a:pt x="918" y="131"/>
                    </a:lnTo>
                    <a:cubicBezTo>
                      <a:pt x="940" y="109"/>
                      <a:pt x="956" y="82"/>
                      <a:pt x="967" y="49"/>
                    </a:cubicBezTo>
                    <a:lnTo>
                      <a:pt x="967" y="49"/>
                    </a:lnTo>
                    <a:cubicBezTo>
                      <a:pt x="978" y="17"/>
                      <a:pt x="1005" y="0"/>
                      <a:pt x="1049" y="0"/>
                    </a:cubicBezTo>
                    <a:lnTo>
                      <a:pt x="1049" y="0"/>
                    </a:lnTo>
                    <a:cubicBezTo>
                      <a:pt x="1092" y="0"/>
                      <a:pt x="1120" y="17"/>
                      <a:pt x="1131" y="49"/>
                    </a:cubicBezTo>
                    <a:lnTo>
                      <a:pt x="1131" y="49"/>
                    </a:lnTo>
                    <a:cubicBezTo>
                      <a:pt x="1142" y="82"/>
                      <a:pt x="1158" y="109"/>
                      <a:pt x="1180" y="131"/>
                    </a:cubicBezTo>
                    <a:lnTo>
                      <a:pt x="1180" y="131"/>
                    </a:lnTo>
                    <a:cubicBezTo>
                      <a:pt x="1202" y="153"/>
                      <a:pt x="1213" y="175"/>
                      <a:pt x="1213" y="197"/>
                    </a:cubicBezTo>
                    <a:lnTo>
                      <a:pt x="1213" y="197"/>
                    </a:lnTo>
                    <a:cubicBezTo>
                      <a:pt x="1213" y="219"/>
                      <a:pt x="1202" y="241"/>
                      <a:pt x="1180" y="262"/>
                    </a:cubicBezTo>
                    <a:lnTo>
                      <a:pt x="1180" y="262"/>
                    </a:lnTo>
                    <a:cubicBezTo>
                      <a:pt x="1158" y="284"/>
                      <a:pt x="1147" y="306"/>
                      <a:pt x="1147" y="328"/>
                    </a:cubicBezTo>
                    <a:lnTo>
                      <a:pt x="1147" y="328"/>
                    </a:lnTo>
                    <a:cubicBezTo>
                      <a:pt x="1147" y="349"/>
                      <a:pt x="1158" y="371"/>
                      <a:pt x="1180" y="394"/>
                    </a:cubicBezTo>
                    <a:lnTo>
                      <a:pt x="1770" y="984"/>
                    </a:lnTo>
                    <a:lnTo>
                      <a:pt x="1770" y="984"/>
                    </a:lnTo>
                    <a:cubicBezTo>
                      <a:pt x="1792" y="1005"/>
                      <a:pt x="1814" y="1016"/>
                      <a:pt x="1836" y="1016"/>
                    </a:cubicBezTo>
                    <a:lnTo>
                      <a:pt x="1836" y="1016"/>
                    </a:lnTo>
                    <a:cubicBezTo>
                      <a:pt x="1858" y="1016"/>
                      <a:pt x="1879" y="1005"/>
                      <a:pt x="1901" y="984"/>
                    </a:cubicBezTo>
                    <a:lnTo>
                      <a:pt x="2098" y="787"/>
                    </a:lnTo>
                    <a:lnTo>
                      <a:pt x="2164" y="722"/>
                    </a:lnTo>
                    <a:lnTo>
                      <a:pt x="2229" y="655"/>
                    </a:lnTo>
                    <a:lnTo>
                      <a:pt x="2426" y="459"/>
                    </a:lnTo>
                    <a:lnTo>
                      <a:pt x="2491" y="394"/>
                    </a:lnTo>
                    <a:lnTo>
                      <a:pt x="2491" y="394"/>
                    </a:lnTo>
                    <a:cubicBezTo>
                      <a:pt x="2513" y="371"/>
                      <a:pt x="2524" y="349"/>
                      <a:pt x="2524" y="328"/>
                    </a:cubicBezTo>
                    <a:lnTo>
                      <a:pt x="2524" y="328"/>
                    </a:lnTo>
                    <a:cubicBezTo>
                      <a:pt x="2524" y="306"/>
                      <a:pt x="2513" y="284"/>
                      <a:pt x="2491" y="262"/>
                    </a:cubicBezTo>
                    <a:lnTo>
                      <a:pt x="2491" y="262"/>
                    </a:lnTo>
                    <a:cubicBezTo>
                      <a:pt x="2469" y="241"/>
                      <a:pt x="2459" y="219"/>
                      <a:pt x="2459" y="197"/>
                    </a:cubicBezTo>
                    <a:lnTo>
                      <a:pt x="2459" y="197"/>
                    </a:lnTo>
                    <a:cubicBezTo>
                      <a:pt x="2459" y="175"/>
                      <a:pt x="2469" y="153"/>
                      <a:pt x="2491" y="131"/>
                    </a:cubicBezTo>
                    <a:lnTo>
                      <a:pt x="2491" y="131"/>
                    </a:lnTo>
                    <a:cubicBezTo>
                      <a:pt x="2513" y="109"/>
                      <a:pt x="2530" y="82"/>
                      <a:pt x="2540" y="49"/>
                    </a:cubicBezTo>
                    <a:lnTo>
                      <a:pt x="2540" y="49"/>
                    </a:lnTo>
                    <a:cubicBezTo>
                      <a:pt x="2551" y="17"/>
                      <a:pt x="2579" y="0"/>
                      <a:pt x="2622" y="0"/>
                    </a:cubicBezTo>
                    <a:lnTo>
                      <a:pt x="2622" y="0"/>
                    </a:lnTo>
                    <a:cubicBezTo>
                      <a:pt x="2666" y="0"/>
                      <a:pt x="2693" y="17"/>
                      <a:pt x="2704" y="49"/>
                    </a:cubicBezTo>
                    <a:lnTo>
                      <a:pt x="2704" y="49"/>
                    </a:lnTo>
                    <a:cubicBezTo>
                      <a:pt x="2715" y="82"/>
                      <a:pt x="2732" y="109"/>
                      <a:pt x="2753" y="131"/>
                    </a:cubicBezTo>
                    <a:lnTo>
                      <a:pt x="2753" y="131"/>
                    </a:lnTo>
                    <a:cubicBezTo>
                      <a:pt x="2775" y="153"/>
                      <a:pt x="2786" y="175"/>
                      <a:pt x="2786" y="197"/>
                    </a:cubicBezTo>
                    <a:lnTo>
                      <a:pt x="2786" y="197"/>
                    </a:lnTo>
                    <a:cubicBezTo>
                      <a:pt x="2786" y="219"/>
                      <a:pt x="2775" y="241"/>
                      <a:pt x="2753" y="262"/>
                    </a:cubicBezTo>
                    <a:lnTo>
                      <a:pt x="2753" y="262"/>
                    </a:lnTo>
                    <a:cubicBezTo>
                      <a:pt x="2732" y="284"/>
                      <a:pt x="2721" y="306"/>
                      <a:pt x="2721" y="328"/>
                    </a:cubicBezTo>
                    <a:lnTo>
                      <a:pt x="2721" y="328"/>
                    </a:lnTo>
                    <a:cubicBezTo>
                      <a:pt x="2721" y="349"/>
                      <a:pt x="2732" y="371"/>
                      <a:pt x="2753" y="394"/>
                    </a:cubicBezTo>
                    <a:lnTo>
                      <a:pt x="2820" y="459"/>
                    </a:lnTo>
                    <a:lnTo>
                      <a:pt x="2885" y="524"/>
                    </a:lnTo>
                    <a:lnTo>
                      <a:pt x="2950" y="590"/>
                    </a:lnTo>
                    <a:lnTo>
                      <a:pt x="3016" y="655"/>
                    </a:lnTo>
                    <a:lnTo>
                      <a:pt x="3081" y="722"/>
                    </a:lnTo>
                    <a:lnTo>
                      <a:pt x="3148" y="787"/>
                    </a:lnTo>
                    <a:lnTo>
                      <a:pt x="3213" y="852"/>
                    </a:lnTo>
                    <a:lnTo>
                      <a:pt x="3278" y="918"/>
                    </a:lnTo>
                    <a:lnTo>
                      <a:pt x="3344" y="984"/>
                    </a:lnTo>
                    <a:lnTo>
                      <a:pt x="3344" y="984"/>
                    </a:lnTo>
                    <a:cubicBezTo>
                      <a:pt x="3365" y="1005"/>
                      <a:pt x="3387" y="1016"/>
                      <a:pt x="3409" y="1016"/>
                    </a:cubicBezTo>
                    <a:lnTo>
                      <a:pt x="3409" y="1016"/>
                    </a:lnTo>
                    <a:cubicBezTo>
                      <a:pt x="3431" y="1016"/>
                      <a:pt x="3453" y="1005"/>
                      <a:pt x="3475" y="984"/>
                    </a:cubicBezTo>
                    <a:lnTo>
                      <a:pt x="3540" y="918"/>
                    </a:lnTo>
                    <a:lnTo>
                      <a:pt x="3606" y="852"/>
                    </a:lnTo>
                    <a:lnTo>
                      <a:pt x="3671" y="787"/>
                    </a:lnTo>
                    <a:lnTo>
                      <a:pt x="3868" y="590"/>
                    </a:lnTo>
                    <a:lnTo>
                      <a:pt x="3933" y="524"/>
                    </a:lnTo>
                    <a:lnTo>
                      <a:pt x="3999" y="459"/>
                    </a:lnTo>
                    <a:lnTo>
                      <a:pt x="4065" y="394"/>
                    </a:lnTo>
                    <a:lnTo>
                      <a:pt x="4065" y="394"/>
                    </a:lnTo>
                    <a:cubicBezTo>
                      <a:pt x="4086" y="371"/>
                      <a:pt x="4097" y="349"/>
                      <a:pt x="4097" y="328"/>
                    </a:cubicBezTo>
                    <a:lnTo>
                      <a:pt x="4097" y="328"/>
                    </a:lnTo>
                    <a:cubicBezTo>
                      <a:pt x="4097" y="306"/>
                      <a:pt x="4086" y="284"/>
                      <a:pt x="4065" y="262"/>
                    </a:cubicBezTo>
                    <a:lnTo>
                      <a:pt x="4065" y="262"/>
                    </a:lnTo>
                    <a:cubicBezTo>
                      <a:pt x="4042" y="241"/>
                      <a:pt x="4032" y="219"/>
                      <a:pt x="4032" y="197"/>
                    </a:cubicBezTo>
                    <a:lnTo>
                      <a:pt x="4032" y="197"/>
                    </a:lnTo>
                    <a:cubicBezTo>
                      <a:pt x="4032" y="175"/>
                      <a:pt x="4042" y="153"/>
                      <a:pt x="4065" y="131"/>
                    </a:cubicBezTo>
                    <a:lnTo>
                      <a:pt x="4065" y="131"/>
                    </a:lnTo>
                    <a:cubicBezTo>
                      <a:pt x="4086" y="109"/>
                      <a:pt x="4103" y="82"/>
                      <a:pt x="4114" y="49"/>
                    </a:cubicBezTo>
                    <a:lnTo>
                      <a:pt x="4114" y="49"/>
                    </a:lnTo>
                    <a:cubicBezTo>
                      <a:pt x="4125" y="17"/>
                      <a:pt x="4152" y="0"/>
                      <a:pt x="4196" y="0"/>
                    </a:cubicBezTo>
                    <a:lnTo>
                      <a:pt x="4196" y="0"/>
                    </a:lnTo>
                    <a:cubicBezTo>
                      <a:pt x="4239" y="0"/>
                      <a:pt x="4267" y="17"/>
                      <a:pt x="4278" y="49"/>
                    </a:cubicBezTo>
                    <a:lnTo>
                      <a:pt x="4278" y="49"/>
                    </a:lnTo>
                    <a:cubicBezTo>
                      <a:pt x="4288" y="82"/>
                      <a:pt x="4305" y="109"/>
                      <a:pt x="4327" y="131"/>
                    </a:cubicBezTo>
                    <a:lnTo>
                      <a:pt x="4327" y="131"/>
                    </a:lnTo>
                    <a:cubicBezTo>
                      <a:pt x="4349" y="153"/>
                      <a:pt x="4360" y="175"/>
                      <a:pt x="4360" y="197"/>
                    </a:cubicBezTo>
                    <a:lnTo>
                      <a:pt x="4360" y="197"/>
                    </a:lnTo>
                    <a:cubicBezTo>
                      <a:pt x="4360" y="219"/>
                      <a:pt x="4349" y="241"/>
                      <a:pt x="4327" y="262"/>
                    </a:cubicBezTo>
                    <a:lnTo>
                      <a:pt x="4327" y="262"/>
                    </a:lnTo>
                    <a:cubicBezTo>
                      <a:pt x="4305" y="284"/>
                      <a:pt x="4294" y="306"/>
                      <a:pt x="4294" y="328"/>
                    </a:cubicBezTo>
                    <a:lnTo>
                      <a:pt x="4294" y="328"/>
                    </a:lnTo>
                    <a:cubicBezTo>
                      <a:pt x="4294" y="349"/>
                      <a:pt x="4305" y="371"/>
                      <a:pt x="4327" y="394"/>
                    </a:cubicBezTo>
                    <a:lnTo>
                      <a:pt x="4393" y="459"/>
                    </a:lnTo>
                    <a:lnTo>
                      <a:pt x="4458" y="524"/>
                    </a:lnTo>
                    <a:lnTo>
                      <a:pt x="4524" y="590"/>
                    </a:lnTo>
                    <a:close/>
                  </a:path>
                </a:pathLst>
              </a:custGeom>
              <a:solidFill>
                <a:schemeClr val="accent1"/>
              </a:solidFill>
              <a:ln>
                <a:noFill/>
              </a:ln>
              <a:effectLst/>
            </p:spPr>
            <p:txBody>
              <a:bodyPr wrap="none" anchor="ctr"/>
              <a:lstStyle/>
              <a:p>
                <a:endParaRPr lang="es-ES_tradnl" sz="2700"/>
              </a:p>
            </p:txBody>
          </p:sp>
        </p:grpSp>
      </p:grpSp>
      <p:grpSp>
        <p:nvGrpSpPr>
          <p:cNvPr id="207" name="Group 526">
            <a:extLst>
              <a:ext uri="{FF2B5EF4-FFF2-40B4-BE49-F238E27FC236}">
                <a16:creationId xmlns:a16="http://schemas.microsoft.com/office/drawing/2014/main" id="{17DE7F53-8EEC-9448-A148-02952CEC4F60}"/>
              </a:ext>
            </a:extLst>
          </p:cNvPr>
          <p:cNvGrpSpPr>
            <a:grpSpLocks noChangeAspect="1"/>
          </p:cNvGrpSpPr>
          <p:nvPr userDrawn="1"/>
        </p:nvGrpSpPr>
        <p:grpSpPr>
          <a:xfrm rot="10800000">
            <a:off x="9171883" y="9620489"/>
            <a:ext cx="9300152" cy="597653"/>
            <a:chOff x="1054100" y="3525364"/>
            <a:chExt cx="6797675" cy="709613"/>
          </a:xfrm>
        </p:grpSpPr>
        <p:grpSp>
          <p:nvGrpSpPr>
            <p:cNvPr id="208" name="Group 527">
              <a:extLst>
                <a:ext uri="{FF2B5EF4-FFF2-40B4-BE49-F238E27FC236}">
                  <a16:creationId xmlns:a16="http://schemas.microsoft.com/office/drawing/2014/main" id="{710769F1-DCC8-9B4B-85BF-1FB499B5EDF8}"/>
                </a:ext>
              </a:extLst>
            </p:cNvPr>
            <p:cNvGrpSpPr/>
            <p:nvPr/>
          </p:nvGrpSpPr>
          <p:grpSpPr>
            <a:xfrm>
              <a:off x="1054100" y="3525364"/>
              <a:ext cx="1700213" cy="709613"/>
              <a:chOff x="1054100" y="4003675"/>
              <a:chExt cx="1700213" cy="709613"/>
            </a:xfrm>
          </p:grpSpPr>
          <p:sp>
            <p:nvSpPr>
              <p:cNvPr id="233" name="Freeform 32">
                <a:extLst>
                  <a:ext uri="{FF2B5EF4-FFF2-40B4-BE49-F238E27FC236}">
                    <a16:creationId xmlns:a16="http://schemas.microsoft.com/office/drawing/2014/main" id="{22FBC983-DDBA-FA43-ABEF-3123EA3BAD31}"/>
                  </a:ext>
                </a:extLst>
              </p:cNvPr>
              <p:cNvSpPr>
                <a:spLocks noChangeArrowheads="1"/>
              </p:cNvSpPr>
              <p:nvPr/>
            </p:nvSpPr>
            <p:spPr bwMode="auto">
              <a:xfrm>
                <a:off x="1054100" y="4298950"/>
                <a:ext cx="1700213"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1 w 4721"/>
                  <a:gd name="T21" fmla="*/ 755 h 1149"/>
                  <a:gd name="T22" fmla="*/ 3541 w 4721"/>
                  <a:gd name="T23" fmla="*/ 886 h 1149"/>
                  <a:gd name="T24" fmla="*/ 3541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4 w 4721"/>
                  <a:gd name="T37" fmla="*/ 230 h 1149"/>
                  <a:gd name="T38" fmla="*/ 2623 w 4721"/>
                  <a:gd name="T39" fmla="*/ 132 h 1149"/>
                  <a:gd name="T40" fmla="*/ 2230 w 4721"/>
                  <a:gd name="T41" fmla="*/ 492 h 1149"/>
                  <a:gd name="T42" fmla="*/ 1967 w 4721"/>
                  <a:gd name="T43" fmla="*/ 755 h 1149"/>
                  <a:gd name="T44" fmla="*/ 1967 w 4721"/>
                  <a:gd name="T45" fmla="*/ 886 h 1149"/>
                  <a:gd name="T46" fmla="*/ 1967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2 w 4721"/>
                  <a:gd name="T59" fmla="*/ 427 h 1149"/>
                  <a:gd name="T60" fmla="*/ 459 w 4721"/>
                  <a:gd name="T61" fmla="*/ 688 h 1149"/>
                  <a:gd name="T62" fmla="*/ 361 w 4721"/>
                  <a:gd name="T63" fmla="*/ 820 h 1149"/>
                  <a:gd name="T64" fmla="*/ 427 w 4721"/>
                  <a:gd name="T65" fmla="*/ 951 h 1149"/>
                  <a:gd name="T66" fmla="*/ 344 w 4721"/>
                  <a:gd name="T67" fmla="*/ 1098 h 1149"/>
                  <a:gd name="T68" fmla="*/ 181 w 4721"/>
                  <a:gd name="T69" fmla="*/ 1098 h 1149"/>
                  <a:gd name="T70" fmla="*/ 99 w 4721"/>
                  <a:gd name="T71" fmla="*/ 951 h 1149"/>
                  <a:gd name="T72" fmla="*/ 164 w 4721"/>
                  <a:gd name="T73" fmla="*/ 820 h 1149"/>
                  <a:gd name="T74" fmla="*/ 0 w 4721"/>
                  <a:gd name="T75" fmla="*/ 492 h 1149"/>
                  <a:gd name="T76" fmla="*/ 263 w 4721"/>
                  <a:gd name="T77" fmla="*/ 722 h 1149"/>
                  <a:gd name="T78" fmla="*/ 590 w 4721"/>
                  <a:gd name="T79" fmla="*/ 427 h 1149"/>
                  <a:gd name="T80" fmla="*/ 983 w 4721"/>
                  <a:gd name="T81" fmla="*/ 33 h 1149"/>
                  <a:gd name="T82" fmla="*/ 1115 w 4721"/>
                  <a:gd name="T83" fmla="*/ 33 h 1149"/>
                  <a:gd name="T84" fmla="*/ 1574 w 4721"/>
                  <a:gd name="T85" fmla="*/ 492 h 1149"/>
                  <a:gd name="T86" fmla="*/ 1771 w 4721"/>
                  <a:gd name="T87" fmla="*/ 688 h 1149"/>
                  <a:gd name="T88" fmla="*/ 1967 w 4721"/>
                  <a:gd name="T89" fmla="*/ 623 h 1149"/>
                  <a:gd name="T90" fmla="*/ 2230 w 4721"/>
                  <a:gd name="T91" fmla="*/ 361 h 1149"/>
                  <a:gd name="T92" fmla="*/ 2492 w 4721"/>
                  <a:gd name="T93" fmla="*/ 99 h 1149"/>
                  <a:gd name="T94" fmla="*/ 2623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1" y="919"/>
                      <a:pt x="3409" y="919"/>
                    </a:cubicBezTo>
                    <a:lnTo>
                      <a:pt x="3409" y="919"/>
                    </a:lnTo>
                    <a:cubicBezTo>
                      <a:pt x="3387" y="919"/>
                      <a:pt x="3377" y="929"/>
                      <a:pt x="3377" y="951"/>
                    </a:cubicBezTo>
                    <a:lnTo>
                      <a:pt x="3377" y="951"/>
                    </a:lnTo>
                    <a:cubicBezTo>
                      <a:pt x="3377" y="973"/>
                      <a:pt x="3387" y="984"/>
                      <a:pt x="3409" y="984"/>
                    </a:cubicBezTo>
                    <a:lnTo>
                      <a:pt x="3409" y="984"/>
                    </a:lnTo>
                    <a:cubicBezTo>
                      <a:pt x="3431"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5" y="919"/>
                      <a:pt x="263" y="919"/>
                    </a:cubicBezTo>
                    <a:lnTo>
                      <a:pt x="263" y="919"/>
                    </a:lnTo>
                    <a:cubicBezTo>
                      <a:pt x="241" y="919"/>
                      <a:pt x="230" y="929"/>
                      <a:pt x="230" y="951"/>
                    </a:cubicBezTo>
                    <a:lnTo>
                      <a:pt x="230" y="951"/>
                    </a:lnTo>
                    <a:cubicBezTo>
                      <a:pt x="230" y="973"/>
                      <a:pt x="241" y="984"/>
                      <a:pt x="263" y="984"/>
                    </a:cubicBezTo>
                    <a:lnTo>
                      <a:pt x="263" y="984"/>
                    </a:lnTo>
                    <a:cubicBezTo>
                      <a:pt x="285" y="984"/>
                      <a:pt x="295" y="973"/>
                      <a:pt x="295" y="951"/>
                    </a:cubicBezTo>
                    <a:close/>
                    <a:moveTo>
                      <a:pt x="4261" y="33"/>
                    </a:moveTo>
                    <a:lnTo>
                      <a:pt x="4720" y="492"/>
                    </a:lnTo>
                    <a:lnTo>
                      <a:pt x="4720" y="623"/>
                    </a:lnTo>
                    <a:lnTo>
                      <a:pt x="4524" y="427"/>
                    </a:lnTo>
                    <a:lnTo>
                      <a:pt x="4458" y="361"/>
                    </a:lnTo>
                    <a:lnTo>
                      <a:pt x="4393" y="295"/>
                    </a:lnTo>
                    <a:lnTo>
                      <a:pt x="4261" y="165"/>
                    </a:lnTo>
                    <a:lnTo>
                      <a:pt x="4261" y="165"/>
                    </a:lnTo>
                    <a:cubicBezTo>
                      <a:pt x="4240" y="142"/>
                      <a:pt x="4218" y="132"/>
                      <a:pt x="4196" y="132"/>
                    </a:cubicBezTo>
                    <a:lnTo>
                      <a:pt x="4196" y="132"/>
                    </a:lnTo>
                    <a:cubicBezTo>
                      <a:pt x="4174" y="132"/>
                      <a:pt x="4153" y="142"/>
                      <a:pt x="4131" y="165"/>
                    </a:cubicBezTo>
                    <a:lnTo>
                      <a:pt x="4000" y="295"/>
                    </a:lnTo>
                    <a:lnTo>
                      <a:pt x="3933" y="361"/>
                    </a:lnTo>
                    <a:lnTo>
                      <a:pt x="3868" y="427"/>
                    </a:lnTo>
                    <a:lnTo>
                      <a:pt x="3672" y="623"/>
                    </a:lnTo>
                    <a:lnTo>
                      <a:pt x="3606" y="688"/>
                    </a:lnTo>
                    <a:lnTo>
                      <a:pt x="3541" y="755"/>
                    </a:lnTo>
                    <a:lnTo>
                      <a:pt x="3541" y="755"/>
                    </a:lnTo>
                    <a:cubicBezTo>
                      <a:pt x="3519" y="777"/>
                      <a:pt x="3508" y="798"/>
                      <a:pt x="3508" y="820"/>
                    </a:cubicBezTo>
                    <a:lnTo>
                      <a:pt x="3508" y="820"/>
                    </a:lnTo>
                    <a:cubicBezTo>
                      <a:pt x="3508" y="842"/>
                      <a:pt x="3519" y="863"/>
                      <a:pt x="3541" y="886"/>
                    </a:cubicBezTo>
                    <a:lnTo>
                      <a:pt x="3541" y="886"/>
                    </a:lnTo>
                    <a:cubicBezTo>
                      <a:pt x="3562" y="908"/>
                      <a:pt x="3573" y="929"/>
                      <a:pt x="3573" y="951"/>
                    </a:cubicBezTo>
                    <a:lnTo>
                      <a:pt x="3573" y="951"/>
                    </a:lnTo>
                    <a:cubicBezTo>
                      <a:pt x="3573" y="973"/>
                      <a:pt x="3562" y="995"/>
                      <a:pt x="3541" y="1016"/>
                    </a:cubicBezTo>
                    <a:lnTo>
                      <a:pt x="3541" y="1016"/>
                    </a:lnTo>
                    <a:cubicBezTo>
                      <a:pt x="3519" y="1039"/>
                      <a:pt x="3502" y="1065"/>
                      <a:pt x="3491" y="1098"/>
                    </a:cubicBezTo>
                    <a:lnTo>
                      <a:pt x="3491" y="1098"/>
                    </a:lnTo>
                    <a:cubicBezTo>
                      <a:pt x="3481" y="1132"/>
                      <a:pt x="3453" y="1148"/>
                      <a:pt x="3409" y="1148"/>
                    </a:cubicBezTo>
                    <a:lnTo>
                      <a:pt x="3409" y="1148"/>
                    </a:lnTo>
                    <a:cubicBezTo>
                      <a:pt x="3365" y="1148"/>
                      <a:pt x="3339" y="1132"/>
                      <a:pt x="3327" y="1098"/>
                    </a:cubicBezTo>
                    <a:lnTo>
                      <a:pt x="3327" y="1098"/>
                    </a:lnTo>
                    <a:cubicBezTo>
                      <a:pt x="3316" y="1065"/>
                      <a:pt x="3300" y="1039"/>
                      <a:pt x="3278" y="1016"/>
                    </a:cubicBezTo>
                    <a:lnTo>
                      <a:pt x="3278" y="1016"/>
                    </a:lnTo>
                    <a:cubicBezTo>
                      <a:pt x="3256" y="995"/>
                      <a:pt x="3245" y="973"/>
                      <a:pt x="3245" y="951"/>
                    </a:cubicBezTo>
                    <a:lnTo>
                      <a:pt x="3245" y="951"/>
                    </a:lnTo>
                    <a:cubicBezTo>
                      <a:pt x="3245" y="929"/>
                      <a:pt x="3256" y="908"/>
                      <a:pt x="3278" y="886"/>
                    </a:cubicBezTo>
                    <a:lnTo>
                      <a:pt x="3278" y="886"/>
                    </a:lnTo>
                    <a:cubicBezTo>
                      <a:pt x="3300" y="863"/>
                      <a:pt x="3312" y="842"/>
                      <a:pt x="3312" y="820"/>
                    </a:cubicBezTo>
                    <a:lnTo>
                      <a:pt x="3312" y="820"/>
                    </a:lnTo>
                    <a:cubicBezTo>
                      <a:pt x="3312" y="798"/>
                      <a:pt x="3300" y="777"/>
                      <a:pt x="3278" y="755"/>
                    </a:cubicBezTo>
                    <a:lnTo>
                      <a:pt x="3213" y="688"/>
                    </a:lnTo>
                    <a:lnTo>
                      <a:pt x="3148" y="623"/>
                    </a:lnTo>
                    <a:lnTo>
                      <a:pt x="3081" y="558"/>
                    </a:lnTo>
                    <a:lnTo>
                      <a:pt x="3016" y="492"/>
                    </a:lnTo>
                    <a:lnTo>
                      <a:pt x="2950" y="427"/>
                    </a:lnTo>
                    <a:lnTo>
                      <a:pt x="2885" y="361"/>
                    </a:lnTo>
                    <a:lnTo>
                      <a:pt x="2820" y="295"/>
                    </a:lnTo>
                    <a:lnTo>
                      <a:pt x="2754" y="230"/>
                    </a:lnTo>
                    <a:lnTo>
                      <a:pt x="2688" y="165"/>
                    </a:lnTo>
                    <a:lnTo>
                      <a:pt x="2688" y="165"/>
                    </a:lnTo>
                    <a:cubicBezTo>
                      <a:pt x="2667" y="142"/>
                      <a:pt x="2645" y="132"/>
                      <a:pt x="2623" y="132"/>
                    </a:cubicBezTo>
                    <a:lnTo>
                      <a:pt x="2623" y="132"/>
                    </a:lnTo>
                    <a:cubicBezTo>
                      <a:pt x="2601" y="132"/>
                      <a:pt x="2579" y="142"/>
                      <a:pt x="2557" y="165"/>
                    </a:cubicBezTo>
                    <a:lnTo>
                      <a:pt x="2492" y="230"/>
                    </a:lnTo>
                    <a:lnTo>
                      <a:pt x="2426" y="295"/>
                    </a:lnTo>
                    <a:lnTo>
                      <a:pt x="2230" y="492"/>
                    </a:lnTo>
                    <a:lnTo>
                      <a:pt x="2164" y="558"/>
                    </a:lnTo>
                    <a:lnTo>
                      <a:pt x="2098" y="623"/>
                    </a:lnTo>
                    <a:lnTo>
                      <a:pt x="1967" y="755"/>
                    </a:lnTo>
                    <a:lnTo>
                      <a:pt x="1967" y="755"/>
                    </a:lnTo>
                    <a:cubicBezTo>
                      <a:pt x="1945" y="777"/>
                      <a:pt x="1934" y="798"/>
                      <a:pt x="1934" y="820"/>
                    </a:cubicBezTo>
                    <a:lnTo>
                      <a:pt x="1934" y="820"/>
                    </a:lnTo>
                    <a:cubicBezTo>
                      <a:pt x="1934" y="842"/>
                      <a:pt x="1945" y="863"/>
                      <a:pt x="1967" y="886"/>
                    </a:cubicBezTo>
                    <a:lnTo>
                      <a:pt x="1967" y="886"/>
                    </a:lnTo>
                    <a:cubicBezTo>
                      <a:pt x="1989" y="908"/>
                      <a:pt x="2000" y="929"/>
                      <a:pt x="2000" y="951"/>
                    </a:cubicBezTo>
                    <a:lnTo>
                      <a:pt x="2000" y="951"/>
                    </a:lnTo>
                    <a:cubicBezTo>
                      <a:pt x="2000" y="973"/>
                      <a:pt x="1989" y="995"/>
                      <a:pt x="1967" y="1016"/>
                    </a:cubicBezTo>
                    <a:lnTo>
                      <a:pt x="1967" y="1016"/>
                    </a:lnTo>
                    <a:cubicBezTo>
                      <a:pt x="1945" y="1039"/>
                      <a:pt x="1929" y="1065"/>
                      <a:pt x="1918" y="1098"/>
                    </a:cubicBezTo>
                    <a:lnTo>
                      <a:pt x="1918" y="1098"/>
                    </a:lnTo>
                    <a:cubicBezTo>
                      <a:pt x="1907" y="1132"/>
                      <a:pt x="1880" y="1148"/>
                      <a:pt x="1836" y="1148"/>
                    </a:cubicBezTo>
                    <a:lnTo>
                      <a:pt x="1836" y="1148"/>
                    </a:lnTo>
                    <a:cubicBezTo>
                      <a:pt x="1792" y="1148"/>
                      <a:pt x="1765" y="1132"/>
                      <a:pt x="1754" y="1098"/>
                    </a:cubicBezTo>
                    <a:lnTo>
                      <a:pt x="1754" y="1098"/>
                    </a:lnTo>
                    <a:cubicBezTo>
                      <a:pt x="1743" y="1065"/>
                      <a:pt x="1727" y="1039"/>
                      <a:pt x="1705" y="1016"/>
                    </a:cubicBezTo>
                    <a:lnTo>
                      <a:pt x="1705" y="1016"/>
                    </a:lnTo>
                    <a:cubicBezTo>
                      <a:pt x="1683" y="995"/>
                      <a:pt x="1672" y="973"/>
                      <a:pt x="1672" y="951"/>
                    </a:cubicBezTo>
                    <a:lnTo>
                      <a:pt x="1672" y="951"/>
                    </a:lnTo>
                    <a:cubicBezTo>
                      <a:pt x="1672" y="929"/>
                      <a:pt x="1683" y="908"/>
                      <a:pt x="1705" y="886"/>
                    </a:cubicBezTo>
                    <a:lnTo>
                      <a:pt x="1705" y="886"/>
                    </a:lnTo>
                    <a:cubicBezTo>
                      <a:pt x="1727" y="863"/>
                      <a:pt x="1738" y="842"/>
                      <a:pt x="1738" y="820"/>
                    </a:cubicBezTo>
                    <a:lnTo>
                      <a:pt x="1738" y="820"/>
                    </a:lnTo>
                    <a:cubicBezTo>
                      <a:pt x="1738" y="798"/>
                      <a:pt x="1727" y="777"/>
                      <a:pt x="1705" y="755"/>
                    </a:cubicBezTo>
                    <a:lnTo>
                      <a:pt x="1115" y="165"/>
                    </a:lnTo>
                    <a:lnTo>
                      <a:pt x="1115" y="165"/>
                    </a:lnTo>
                    <a:cubicBezTo>
                      <a:pt x="1093" y="142"/>
                      <a:pt x="1072" y="132"/>
                      <a:pt x="1050" y="132"/>
                    </a:cubicBezTo>
                    <a:lnTo>
                      <a:pt x="1050" y="132"/>
                    </a:lnTo>
                    <a:cubicBezTo>
                      <a:pt x="1028" y="132"/>
                      <a:pt x="1006" y="142"/>
                      <a:pt x="983" y="165"/>
                    </a:cubicBezTo>
                    <a:lnTo>
                      <a:pt x="918" y="230"/>
                    </a:lnTo>
                    <a:lnTo>
                      <a:pt x="853" y="295"/>
                    </a:lnTo>
                    <a:lnTo>
                      <a:pt x="787" y="361"/>
                    </a:lnTo>
                    <a:lnTo>
                      <a:pt x="722" y="427"/>
                    </a:lnTo>
                    <a:lnTo>
                      <a:pt x="656" y="492"/>
                    </a:lnTo>
                    <a:lnTo>
                      <a:pt x="590" y="558"/>
                    </a:lnTo>
                    <a:lnTo>
                      <a:pt x="525" y="623"/>
                    </a:lnTo>
                    <a:lnTo>
                      <a:pt x="459" y="688"/>
                    </a:lnTo>
                    <a:lnTo>
                      <a:pt x="394" y="755"/>
                    </a:lnTo>
                    <a:lnTo>
                      <a:pt x="394" y="755"/>
                    </a:lnTo>
                    <a:cubicBezTo>
                      <a:pt x="372" y="777"/>
                      <a:pt x="361" y="798"/>
                      <a:pt x="361" y="820"/>
                    </a:cubicBezTo>
                    <a:lnTo>
                      <a:pt x="361" y="820"/>
                    </a:lnTo>
                    <a:cubicBezTo>
                      <a:pt x="361" y="842"/>
                      <a:pt x="372" y="863"/>
                      <a:pt x="394" y="886"/>
                    </a:cubicBezTo>
                    <a:lnTo>
                      <a:pt x="394" y="886"/>
                    </a:lnTo>
                    <a:cubicBezTo>
                      <a:pt x="416" y="908"/>
                      <a:pt x="427" y="929"/>
                      <a:pt x="427" y="951"/>
                    </a:cubicBezTo>
                    <a:lnTo>
                      <a:pt x="427" y="951"/>
                    </a:lnTo>
                    <a:cubicBezTo>
                      <a:pt x="427" y="973"/>
                      <a:pt x="416" y="995"/>
                      <a:pt x="394" y="1016"/>
                    </a:cubicBezTo>
                    <a:lnTo>
                      <a:pt x="394" y="1016"/>
                    </a:lnTo>
                    <a:cubicBezTo>
                      <a:pt x="372" y="1039"/>
                      <a:pt x="356" y="1065"/>
                      <a:pt x="344" y="1098"/>
                    </a:cubicBezTo>
                    <a:lnTo>
                      <a:pt x="344" y="1098"/>
                    </a:lnTo>
                    <a:cubicBezTo>
                      <a:pt x="334" y="1132"/>
                      <a:pt x="306" y="1148"/>
                      <a:pt x="263" y="1148"/>
                    </a:cubicBezTo>
                    <a:lnTo>
                      <a:pt x="263" y="1148"/>
                    </a:lnTo>
                    <a:cubicBezTo>
                      <a:pt x="219" y="1148"/>
                      <a:pt x="192" y="1132"/>
                      <a:pt x="181" y="1098"/>
                    </a:cubicBezTo>
                    <a:lnTo>
                      <a:pt x="181" y="1098"/>
                    </a:lnTo>
                    <a:cubicBezTo>
                      <a:pt x="170" y="1065"/>
                      <a:pt x="154" y="1039"/>
                      <a:pt x="131" y="1016"/>
                    </a:cubicBezTo>
                    <a:lnTo>
                      <a:pt x="131" y="1016"/>
                    </a:lnTo>
                    <a:cubicBezTo>
                      <a:pt x="110" y="995"/>
                      <a:pt x="99" y="973"/>
                      <a:pt x="99" y="951"/>
                    </a:cubicBezTo>
                    <a:lnTo>
                      <a:pt x="99" y="951"/>
                    </a:lnTo>
                    <a:cubicBezTo>
                      <a:pt x="99" y="929"/>
                      <a:pt x="110" y="908"/>
                      <a:pt x="131" y="886"/>
                    </a:cubicBezTo>
                    <a:lnTo>
                      <a:pt x="131" y="886"/>
                    </a:lnTo>
                    <a:cubicBezTo>
                      <a:pt x="154" y="863"/>
                      <a:pt x="164" y="842"/>
                      <a:pt x="164" y="820"/>
                    </a:cubicBezTo>
                    <a:lnTo>
                      <a:pt x="164" y="820"/>
                    </a:lnTo>
                    <a:cubicBezTo>
                      <a:pt x="164" y="798"/>
                      <a:pt x="154" y="777"/>
                      <a:pt x="131" y="755"/>
                    </a:cubicBezTo>
                    <a:lnTo>
                      <a:pt x="66" y="688"/>
                    </a:lnTo>
                    <a:lnTo>
                      <a:pt x="0" y="623"/>
                    </a:lnTo>
                    <a:lnTo>
                      <a:pt x="0" y="492"/>
                    </a:lnTo>
                    <a:lnTo>
                      <a:pt x="131" y="623"/>
                    </a:lnTo>
                    <a:lnTo>
                      <a:pt x="198" y="688"/>
                    </a:lnTo>
                    <a:lnTo>
                      <a:pt x="198" y="688"/>
                    </a:lnTo>
                    <a:cubicBezTo>
                      <a:pt x="219" y="711"/>
                      <a:pt x="241" y="722"/>
                      <a:pt x="263" y="722"/>
                    </a:cubicBezTo>
                    <a:lnTo>
                      <a:pt x="263" y="722"/>
                    </a:lnTo>
                    <a:cubicBezTo>
                      <a:pt x="285" y="722"/>
                      <a:pt x="306" y="711"/>
                      <a:pt x="328" y="688"/>
                    </a:cubicBezTo>
                    <a:lnTo>
                      <a:pt x="394" y="623"/>
                    </a:lnTo>
                    <a:lnTo>
                      <a:pt x="590" y="427"/>
                    </a:lnTo>
                    <a:lnTo>
                      <a:pt x="656" y="361"/>
                    </a:lnTo>
                    <a:lnTo>
                      <a:pt x="722" y="295"/>
                    </a:lnTo>
                    <a:lnTo>
                      <a:pt x="918" y="99"/>
                    </a:lnTo>
                    <a:lnTo>
                      <a:pt x="983" y="33"/>
                    </a:lnTo>
                    <a:lnTo>
                      <a:pt x="983" y="33"/>
                    </a:lnTo>
                    <a:cubicBezTo>
                      <a:pt x="1006" y="11"/>
                      <a:pt x="1028" y="0"/>
                      <a:pt x="1050" y="0"/>
                    </a:cubicBezTo>
                    <a:lnTo>
                      <a:pt x="1050" y="0"/>
                    </a:lnTo>
                    <a:cubicBezTo>
                      <a:pt x="1072" y="0"/>
                      <a:pt x="1093" y="11"/>
                      <a:pt x="1115" y="33"/>
                    </a:cubicBezTo>
                    <a:lnTo>
                      <a:pt x="1246" y="165"/>
                    </a:lnTo>
                    <a:lnTo>
                      <a:pt x="1311" y="230"/>
                    </a:lnTo>
                    <a:lnTo>
                      <a:pt x="1378" y="295"/>
                    </a:lnTo>
                    <a:lnTo>
                      <a:pt x="1574" y="492"/>
                    </a:lnTo>
                    <a:lnTo>
                      <a:pt x="1639" y="558"/>
                    </a:lnTo>
                    <a:lnTo>
                      <a:pt x="1705" y="623"/>
                    </a:lnTo>
                    <a:lnTo>
                      <a:pt x="1771" y="688"/>
                    </a:lnTo>
                    <a:lnTo>
                      <a:pt x="1771" y="688"/>
                    </a:lnTo>
                    <a:cubicBezTo>
                      <a:pt x="1792" y="711"/>
                      <a:pt x="1814" y="722"/>
                      <a:pt x="1836" y="722"/>
                    </a:cubicBezTo>
                    <a:lnTo>
                      <a:pt x="1836" y="722"/>
                    </a:lnTo>
                    <a:cubicBezTo>
                      <a:pt x="1858" y="722"/>
                      <a:pt x="1880" y="711"/>
                      <a:pt x="1901" y="688"/>
                    </a:cubicBezTo>
                    <a:lnTo>
                      <a:pt x="1967" y="623"/>
                    </a:lnTo>
                    <a:lnTo>
                      <a:pt x="2033" y="558"/>
                    </a:lnTo>
                    <a:lnTo>
                      <a:pt x="2098" y="492"/>
                    </a:lnTo>
                    <a:lnTo>
                      <a:pt x="2164" y="427"/>
                    </a:lnTo>
                    <a:lnTo>
                      <a:pt x="2230" y="361"/>
                    </a:lnTo>
                    <a:lnTo>
                      <a:pt x="2295" y="295"/>
                    </a:lnTo>
                    <a:lnTo>
                      <a:pt x="2361" y="230"/>
                    </a:lnTo>
                    <a:lnTo>
                      <a:pt x="2426" y="165"/>
                    </a:lnTo>
                    <a:lnTo>
                      <a:pt x="2492" y="99"/>
                    </a:lnTo>
                    <a:lnTo>
                      <a:pt x="2557" y="33"/>
                    </a:lnTo>
                    <a:lnTo>
                      <a:pt x="2557" y="33"/>
                    </a:lnTo>
                    <a:cubicBezTo>
                      <a:pt x="2579" y="11"/>
                      <a:pt x="2601" y="0"/>
                      <a:pt x="2623" y="0"/>
                    </a:cubicBezTo>
                    <a:lnTo>
                      <a:pt x="2623" y="0"/>
                    </a:lnTo>
                    <a:cubicBezTo>
                      <a:pt x="2645" y="0"/>
                      <a:pt x="2667" y="11"/>
                      <a:pt x="2688" y="33"/>
                    </a:cubicBezTo>
                    <a:lnTo>
                      <a:pt x="2754" y="99"/>
                    </a:lnTo>
                    <a:lnTo>
                      <a:pt x="2820" y="165"/>
                    </a:lnTo>
                    <a:lnTo>
                      <a:pt x="2885" y="230"/>
                    </a:lnTo>
                    <a:lnTo>
                      <a:pt x="2950" y="295"/>
                    </a:lnTo>
                    <a:lnTo>
                      <a:pt x="3016" y="361"/>
                    </a:lnTo>
                    <a:lnTo>
                      <a:pt x="3081" y="427"/>
                    </a:lnTo>
                    <a:lnTo>
                      <a:pt x="3148" y="492"/>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3" y="11"/>
                      <a:pt x="4174" y="0"/>
                      <a:pt x="4196" y="0"/>
                    </a:cubicBezTo>
                    <a:lnTo>
                      <a:pt x="4196" y="0"/>
                    </a:lnTo>
                    <a:cubicBezTo>
                      <a:pt x="4218" y="0"/>
                      <a:pt x="4240"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34" name="Freeform 33">
                <a:extLst>
                  <a:ext uri="{FF2B5EF4-FFF2-40B4-BE49-F238E27FC236}">
                    <a16:creationId xmlns:a16="http://schemas.microsoft.com/office/drawing/2014/main" id="{A46A00FC-0DBF-6F48-B925-8C601C0F9EC7}"/>
                  </a:ext>
                </a:extLst>
              </p:cNvPr>
              <p:cNvSpPr>
                <a:spLocks noChangeArrowheads="1"/>
              </p:cNvSpPr>
              <p:nvPr/>
            </p:nvSpPr>
            <p:spPr bwMode="auto">
              <a:xfrm>
                <a:off x="1054100" y="4171950"/>
                <a:ext cx="1700213" cy="304800"/>
              </a:xfrm>
              <a:custGeom>
                <a:avLst/>
                <a:gdLst>
                  <a:gd name="T0" fmla="*/ 354 w 4721"/>
                  <a:gd name="T1" fmla="*/ 795 h 847"/>
                  <a:gd name="T2" fmla="*/ 66 w 4721"/>
                  <a:gd name="T3" fmla="*/ 688 h 847"/>
                  <a:gd name="T4" fmla="*/ 0 w 4721"/>
                  <a:gd name="T5" fmla="*/ 491 h 847"/>
                  <a:gd name="T6" fmla="*/ 198 w 4721"/>
                  <a:gd name="T7" fmla="*/ 688 h 847"/>
                  <a:gd name="T8" fmla="*/ 263 w 4721"/>
                  <a:gd name="T9" fmla="*/ 722 h 847"/>
                  <a:gd name="T10" fmla="*/ 328 w 4721"/>
                  <a:gd name="T11" fmla="*/ 688 h 847"/>
                  <a:gd name="T12" fmla="*/ 590 w 4721"/>
                  <a:gd name="T13" fmla="*/ 426 h 847"/>
                  <a:gd name="T14" fmla="*/ 722 w 4721"/>
                  <a:gd name="T15" fmla="*/ 295 h 847"/>
                  <a:gd name="T16" fmla="*/ 983 w 4721"/>
                  <a:gd name="T17" fmla="*/ 33 h 847"/>
                  <a:gd name="T18" fmla="*/ 1050 w 4721"/>
                  <a:gd name="T19" fmla="*/ 0 h 847"/>
                  <a:gd name="T20" fmla="*/ 1115 w 4721"/>
                  <a:gd name="T21" fmla="*/ 33 h 847"/>
                  <a:gd name="T22" fmla="*/ 1311 w 4721"/>
                  <a:gd name="T23" fmla="*/ 230 h 847"/>
                  <a:gd name="T24" fmla="*/ 1574 w 4721"/>
                  <a:gd name="T25" fmla="*/ 491 h 847"/>
                  <a:gd name="T26" fmla="*/ 1705 w 4721"/>
                  <a:gd name="T27" fmla="*/ 623 h 847"/>
                  <a:gd name="T28" fmla="*/ 1771 w 4721"/>
                  <a:gd name="T29" fmla="*/ 688 h 847"/>
                  <a:gd name="T30" fmla="*/ 1836 w 4721"/>
                  <a:gd name="T31" fmla="*/ 722 h 847"/>
                  <a:gd name="T32" fmla="*/ 1967 w 4721"/>
                  <a:gd name="T33" fmla="*/ 623 h 847"/>
                  <a:gd name="T34" fmla="*/ 2098 w 4721"/>
                  <a:gd name="T35" fmla="*/ 491 h 847"/>
                  <a:gd name="T36" fmla="*/ 2230 w 4721"/>
                  <a:gd name="T37" fmla="*/ 360 h 847"/>
                  <a:gd name="T38" fmla="*/ 2361 w 4721"/>
                  <a:gd name="T39" fmla="*/ 230 h 847"/>
                  <a:gd name="T40" fmla="*/ 2492 w 4721"/>
                  <a:gd name="T41" fmla="*/ 98 h 847"/>
                  <a:gd name="T42" fmla="*/ 2557 w 4721"/>
                  <a:gd name="T43" fmla="*/ 33 h 847"/>
                  <a:gd name="T44" fmla="*/ 2623 w 4721"/>
                  <a:gd name="T45" fmla="*/ 0 h 847"/>
                  <a:gd name="T46" fmla="*/ 2754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1 w 4721"/>
                  <a:gd name="T75" fmla="*/ 164 h 847"/>
                  <a:gd name="T76" fmla="*/ 3933 w 4721"/>
                  <a:gd name="T77" fmla="*/ 360 h 847"/>
                  <a:gd name="T78" fmla="*/ 3672 w 4721"/>
                  <a:gd name="T79" fmla="*/ 623 h 847"/>
                  <a:gd name="T80" fmla="*/ 3501 w 4721"/>
                  <a:gd name="T81" fmla="*/ 795 h 847"/>
                  <a:gd name="T82" fmla="*/ 3318 w 4721"/>
                  <a:gd name="T83" fmla="*/ 795 h 847"/>
                  <a:gd name="T84" fmla="*/ 3213 w 4721"/>
                  <a:gd name="T85" fmla="*/ 688 h 847"/>
                  <a:gd name="T86" fmla="*/ 3081 w 4721"/>
                  <a:gd name="T87" fmla="*/ 558 h 847"/>
                  <a:gd name="T88" fmla="*/ 2950 w 4721"/>
                  <a:gd name="T89" fmla="*/ 426 h 847"/>
                  <a:gd name="T90" fmla="*/ 2820 w 4721"/>
                  <a:gd name="T91" fmla="*/ 295 h 847"/>
                  <a:gd name="T92" fmla="*/ 2688 w 4721"/>
                  <a:gd name="T93" fmla="*/ 164 h 847"/>
                  <a:gd name="T94" fmla="*/ 2623 w 4721"/>
                  <a:gd name="T95" fmla="*/ 131 h 847"/>
                  <a:gd name="T96" fmla="*/ 2557 w 4721"/>
                  <a:gd name="T97" fmla="*/ 164 h 847"/>
                  <a:gd name="T98" fmla="*/ 2426 w 4721"/>
                  <a:gd name="T99" fmla="*/ 295 h 847"/>
                  <a:gd name="T100" fmla="*/ 2164 w 4721"/>
                  <a:gd name="T101" fmla="*/ 558 h 847"/>
                  <a:gd name="T102" fmla="*/ 1927 w 4721"/>
                  <a:gd name="T103" fmla="*/ 794 h 847"/>
                  <a:gd name="T104" fmla="*/ 1745 w 4721"/>
                  <a:gd name="T105" fmla="*/ 794 h 847"/>
                  <a:gd name="T106" fmla="*/ 1115 w 4721"/>
                  <a:gd name="T107" fmla="*/ 164 h 847"/>
                  <a:gd name="T108" fmla="*/ 1050 w 4721"/>
                  <a:gd name="T109" fmla="*/ 131 h 847"/>
                  <a:gd name="T110" fmla="*/ 918 w 4721"/>
                  <a:gd name="T111" fmla="*/ 230 h 847"/>
                  <a:gd name="T112" fmla="*/ 787 w 4721"/>
                  <a:gd name="T113" fmla="*/ 360 h 847"/>
                  <a:gd name="T114" fmla="*/ 656 w 4721"/>
                  <a:gd name="T115" fmla="*/ 491 h 847"/>
                  <a:gd name="T116" fmla="*/ 525 w 4721"/>
                  <a:gd name="T117" fmla="*/ 623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2" y="846"/>
                      <a:pt x="171" y="795"/>
                    </a:cubicBezTo>
                    <a:lnTo>
                      <a:pt x="66" y="688"/>
                    </a:lnTo>
                    <a:lnTo>
                      <a:pt x="0" y="623"/>
                    </a:lnTo>
                    <a:lnTo>
                      <a:pt x="0" y="491"/>
                    </a:lnTo>
                    <a:lnTo>
                      <a:pt x="131" y="623"/>
                    </a:lnTo>
                    <a:lnTo>
                      <a:pt x="198" y="688"/>
                    </a:lnTo>
                    <a:lnTo>
                      <a:pt x="198" y="688"/>
                    </a:lnTo>
                    <a:cubicBezTo>
                      <a:pt x="219" y="711"/>
                      <a:pt x="241" y="722"/>
                      <a:pt x="263" y="722"/>
                    </a:cubicBezTo>
                    <a:lnTo>
                      <a:pt x="263" y="722"/>
                    </a:lnTo>
                    <a:cubicBezTo>
                      <a:pt x="285" y="722"/>
                      <a:pt x="306" y="711"/>
                      <a:pt x="328" y="688"/>
                    </a:cubicBezTo>
                    <a:lnTo>
                      <a:pt x="394" y="623"/>
                    </a:lnTo>
                    <a:lnTo>
                      <a:pt x="590" y="426"/>
                    </a:lnTo>
                    <a:lnTo>
                      <a:pt x="656" y="360"/>
                    </a:lnTo>
                    <a:lnTo>
                      <a:pt x="722" y="295"/>
                    </a:lnTo>
                    <a:lnTo>
                      <a:pt x="918" y="98"/>
                    </a:lnTo>
                    <a:lnTo>
                      <a:pt x="983" y="33"/>
                    </a:lnTo>
                    <a:lnTo>
                      <a:pt x="983" y="33"/>
                    </a:lnTo>
                    <a:cubicBezTo>
                      <a:pt x="1006" y="11"/>
                      <a:pt x="1028" y="0"/>
                      <a:pt x="1050" y="0"/>
                    </a:cubicBezTo>
                    <a:lnTo>
                      <a:pt x="1050" y="0"/>
                    </a:lnTo>
                    <a:cubicBezTo>
                      <a:pt x="1072" y="0"/>
                      <a:pt x="1093" y="11"/>
                      <a:pt x="1115" y="33"/>
                    </a:cubicBezTo>
                    <a:lnTo>
                      <a:pt x="1246" y="164"/>
                    </a:lnTo>
                    <a:lnTo>
                      <a:pt x="1311" y="230"/>
                    </a:lnTo>
                    <a:lnTo>
                      <a:pt x="1378" y="295"/>
                    </a:lnTo>
                    <a:lnTo>
                      <a:pt x="1574" y="491"/>
                    </a:lnTo>
                    <a:lnTo>
                      <a:pt x="1639" y="558"/>
                    </a:lnTo>
                    <a:lnTo>
                      <a:pt x="1705" y="623"/>
                    </a:lnTo>
                    <a:lnTo>
                      <a:pt x="1771" y="688"/>
                    </a:lnTo>
                    <a:lnTo>
                      <a:pt x="1771" y="688"/>
                    </a:lnTo>
                    <a:cubicBezTo>
                      <a:pt x="1792" y="711"/>
                      <a:pt x="1814" y="722"/>
                      <a:pt x="1836" y="722"/>
                    </a:cubicBezTo>
                    <a:lnTo>
                      <a:pt x="1836" y="722"/>
                    </a:lnTo>
                    <a:cubicBezTo>
                      <a:pt x="1858" y="722"/>
                      <a:pt x="1880" y="711"/>
                      <a:pt x="1901" y="688"/>
                    </a:cubicBezTo>
                    <a:lnTo>
                      <a:pt x="1967" y="623"/>
                    </a:lnTo>
                    <a:lnTo>
                      <a:pt x="2033" y="558"/>
                    </a:lnTo>
                    <a:lnTo>
                      <a:pt x="2098" y="491"/>
                    </a:lnTo>
                    <a:lnTo>
                      <a:pt x="2164" y="426"/>
                    </a:lnTo>
                    <a:lnTo>
                      <a:pt x="2230" y="360"/>
                    </a:lnTo>
                    <a:lnTo>
                      <a:pt x="2295" y="295"/>
                    </a:lnTo>
                    <a:lnTo>
                      <a:pt x="2361" y="230"/>
                    </a:lnTo>
                    <a:lnTo>
                      <a:pt x="2426" y="164"/>
                    </a:lnTo>
                    <a:lnTo>
                      <a:pt x="2492" y="98"/>
                    </a:lnTo>
                    <a:lnTo>
                      <a:pt x="2557" y="33"/>
                    </a:lnTo>
                    <a:lnTo>
                      <a:pt x="2557" y="33"/>
                    </a:lnTo>
                    <a:cubicBezTo>
                      <a:pt x="2579" y="11"/>
                      <a:pt x="2601" y="0"/>
                      <a:pt x="2623" y="0"/>
                    </a:cubicBezTo>
                    <a:lnTo>
                      <a:pt x="2623" y="0"/>
                    </a:lnTo>
                    <a:cubicBezTo>
                      <a:pt x="2645" y="0"/>
                      <a:pt x="2667" y="11"/>
                      <a:pt x="2688" y="33"/>
                    </a:cubicBezTo>
                    <a:lnTo>
                      <a:pt x="2754" y="98"/>
                    </a:lnTo>
                    <a:lnTo>
                      <a:pt x="2820" y="164"/>
                    </a:lnTo>
                    <a:lnTo>
                      <a:pt x="2885" y="230"/>
                    </a:lnTo>
                    <a:lnTo>
                      <a:pt x="2950" y="295"/>
                    </a:lnTo>
                    <a:lnTo>
                      <a:pt x="3016" y="360"/>
                    </a:lnTo>
                    <a:lnTo>
                      <a:pt x="3081" y="426"/>
                    </a:lnTo>
                    <a:lnTo>
                      <a:pt x="3148" y="491"/>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3" y="11"/>
                      <a:pt x="4174" y="0"/>
                      <a:pt x="4196" y="0"/>
                    </a:cubicBezTo>
                    <a:lnTo>
                      <a:pt x="4196" y="0"/>
                    </a:lnTo>
                    <a:cubicBezTo>
                      <a:pt x="4218" y="0"/>
                      <a:pt x="4240" y="11"/>
                      <a:pt x="4261" y="33"/>
                    </a:cubicBezTo>
                    <a:lnTo>
                      <a:pt x="4720" y="491"/>
                    </a:lnTo>
                    <a:lnTo>
                      <a:pt x="4720" y="623"/>
                    </a:lnTo>
                    <a:lnTo>
                      <a:pt x="4524" y="426"/>
                    </a:lnTo>
                    <a:lnTo>
                      <a:pt x="4458" y="360"/>
                    </a:lnTo>
                    <a:lnTo>
                      <a:pt x="4393" y="295"/>
                    </a:lnTo>
                    <a:lnTo>
                      <a:pt x="4261" y="164"/>
                    </a:lnTo>
                    <a:lnTo>
                      <a:pt x="4261" y="164"/>
                    </a:lnTo>
                    <a:cubicBezTo>
                      <a:pt x="4240" y="142"/>
                      <a:pt x="4218" y="131"/>
                      <a:pt x="4196" y="131"/>
                    </a:cubicBezTo>
                    <a:lnTo>
                      <a:pt x="4196" y="131"/>
                    </a:lnTo>
                    <a:cubicBezTo>
                      <a:pt x="4174" y="131"/>
                      <a:pt x="4153" y="142"/>
                      <a:pt x="4131" y="164"/>
                    </a:cubicBezTo>
                    <a:lnTo>
                      <a:pt x="4000" y="295"/>
                    </a:lnTo>
                    <a:lnTo>
                      <a:pt x="3933" y="360"/>
                    </a:lnTo>
                    <a:lnTo>
                      <a:pt x="3868" y="426"/>
                    </a:lnTo>
                    <a:lnTo>
                      <a:pt x="3672" y="623"/>
                    </a:lnTo>
                    <a:lnTo>
                      <a:pt x="3606" y="688"/>
                    </a:lnTo>
                    <a:lnTo>
                      <a:pt x="3501" y="795"/>
                    </a:lnTo>
                    <a:lnTo>
                      <a:pt x="3501" y="795"/>
                    </a:lnTo>
                    <a:cubicBezTo>
                      <a:pt x="3450" y="846"/>
                      <a:pt x="3368" y="846"/>
                      <a:pt x="3318" y="795"/>
                    </a:cubicBezTo>
                    <a:lnTo>
                      <a:pt x="3318" y="795"/>
                    </a:lnTo>
                    <a:cubicBezTo>
                      <a:pt x="3266" y="743"/>
                      <a:pt x="3213" y="688"/>
                      <a:pt x="3213" y="688"/>
                    </a:cubicBezTo>
                    <a:lnTo>
                      <a:pt x="3148" y="623"/>
                    </a:lnTo>
                    <a:lnTo>
                      <a:pt x="3081" y="558"/>
                    </a:lnTo>
                    <a:lnTo>
                      <a:pt x="3016" y="491"/>
                    </a:lnTo>
                    <a:lnTo>
                      <a:pt x="2950" y="426"/>
                    </a:lnTo>
                    <a:lnTo>
                      <a:pt x="2885" y="360"/>
                    </a:lnTo>
                    <a:lnTo>
                      <a:pt x="2820" y="295"/>
                    </a:lnTo>
                    <a:lnTo>
                      <a:pt x="2754" y="230"/>
                    </a:lnTo>
                    <a:lnTo>
                      <a:pt x="2688" y="164"/>
                    </a:lnTo>
                    <a:lnTo>
                      <a:pt x="2688" y="164"/>
                    </a:lnTo>
                    <a:cubicBezTo>
                      <a:pt x="2667" y="142"/>
                      <a:pt x="2645" y="131"/>
                      <a:pt x="2623" y="131"/>
                    </a:cubicBezTo>
                    <a:lnTo>
                      <a:pt x="2623" y="131"/>
                    </a:lnTo>
                    <a:cubicBezTo>
                      <a:pt x="2601" y="131"/>
                      <a:pt x="2579" y="142"/>
                      <a:pt x="2557" y="164"/>
                    </a:cubicBezTo>
                    <a:lnTo>
                      <a:pt x="2492" y="230"/>
                    </a:lnTo>
                    <a:lnTo>
                      <a:pt x="2426" y="295"/>
                    </a:lnTo>
                    <a:lnTo>
                      <a:pt x="2230" y="491"/>
                    </a:lnTo>
                    <a:lnTo>
                      <a:pt x="2164" y="558"/>
                    </a:lnTo>
                    <a:lnTo>
                      <a:pt x="2098" y="623"/>
                    </a:lnTo>
                    <a:lnTo>
                      <a:pt x="1927" y="794"/>
                    </a:lnTo>
                    <a:lnTo>
                      <a:pt x="1927" y="794"/>
                    </a:lnTo>
                    <a:cubicBezTo>
                      <a:pt x="1877" y="844"/>
                      <a:pt x="1795" y="844"/>
                      <a:pt x="1745" y="794"/>
                    </a:cubicBezTo>
                    <a:lnTo>
                      <a:pt x="1115" y="164"/>
                    </a:lnTo>
                    <a:lnTo>
                      <a:pt x="1115" y="164"/>
                    </a:lnTo>
                    <a:cubicBezTo>
                      <a:pt x="1093" y="142"/>
                      <a:pt x="1072" y="131"/>
                      <a:pt x="1050" y="131"/>
                    </a:cubicBezTo>
                    <a:lnTo>
                      <a:pt x="1050" y="131"/>
                    </a:lnTo>
                    <a:cubicBezTo>
                      <a:pt x="1028" y="131"/>
                      <a:pt x="1006" y="142"/>
                      <a:pt x="983" y="164"/>
                    </a:cubicBezTo>
                    <a:lnTo>
                      <a:pt x="918" y="230"/>
                    </a:lnTo>
                    <a:lnTo>
                      <a:pt x="853" y="295"/>
                    </a:lnTo>
                    <a:lnTo>
                      <a:pt x="787" y="360"/>
                    </a:lnTo>
                    <a:lnTo>
                      <a:pt x="722" y="426"/>
                    </a:lnTo>
                    <a:lnTo>
                      <a:pt x="656" y="491"/>
                    </a:lnTo>
                    <a:lnTo>
                      <a:pt x="590" y="558"/>
                    </a:lnTo>
                    <a:lnTo>
                      <a:pt x="525" y="623"/>
                    </a:lnTo>
                    <a:lnTo>
                      <a:pt x="459" y="688"/>
                    </a:lnTo>
                    <a:lnTo>
                      <a:pt x="354" y="795"/>
                    </a:lnTo>
                  </a:path>
                </a:pathLst>
              </a:custGeom>
              <a:solidFill>
                <a:schemeClr val="accent4"/>
              </a:solidFill>
              <a:ln>
                <a:noFill/>
              </a:ln>
              <a:effectLst/>
            </p:spPr>
            <p:txBody>
              <a:bodyPr wrap="none" anchor="ctr"/>
              <a:lstStyle/>
              <a:p>
                <a:endParaRPr lang="es-ES_tradnl" sz="2700"/>
              </a:p>
            </p:txBody>
          </p:sp>
          <p:sp>
            <p:nvSpPr>
              <p:cNvPr id="235" name="Freeform 34">
                <a:extLst>
                  <a:ext uri="{FF2B5EF4-FFF2-40B4-BE49-F238E27FC236}">
                    <a16:creationId xmlns:a16="http://schemas.microsoft.com/office/drawing/2014/main" id="{03BD9D36-46A1-2B4B-97C8-1884E4B1C12E}"/>
                  </a:ext>
                </a:extLst>
              </p:cNvPr>
              <p:cNvSpPr>
                <a:spLocks noChangeArrowheads="1"/>
              </p:cNvSpPr>
              <p:nvPr/>
            </p:nvSpPr>
            <p:spPr bwMode="auto">
              <a:xfrm>
                <a:off x="1054100" y="4233863"/>
                <a:ext cx="1700213" cy="304800"/>
              </a:xfrm>
              <a:custGeom>
                <a:avLst/>
                <a:gdLst>
                  <a:gd name="T0" fmla="*/ 354 w 4721"/>
                  <a:gd name="T1" fmla="*/ 795 h 847"/>
                  <a:gd name="T2" fmla="*/ 66 w 4721"/>
                  <a:gd name="T3" fmla="*/ 689 h 847"/>
                  <a:gd name="T4" fmla="*/ 0 w 4721"/>
                  <a:gd name="T5" fmla="*/ 493 h 847"/>
                  <a:gd name="T6" fmla="*/ 198 w 4721"/>
                  <a:gd name="T7" fmla="*/ 689 h 847"/>
                  <a:gd name="T8" fmla="*/ 263 w 4721"/>
                  <a:gd name="T9" fmla="*/ 722 h 847"/>
                  <a:gd name="T10" fmla="*/ 328 w 4721"/>
                  <a:gd name="T11" fmla="*/ 689 h 847"/>
                  <a:gd name="T12" fmla="*/ 590 w 4721"/>
                  <a:gd name="T13" fmla="*/ 428 h 847"/>
                  <a:gd name="T14" fmla="*/ 722 w 4721"/>
                  <a:gd name="T15" fmla="*/ 296 h 847"/>
                  <a:gd name="T16" fmla="*/ 983 w 4721"/>
                  <a:gd name="T17" fmla="*/ 34 h 847"/>
                  <a:gd name="T18" fmla="*/ 1050 w 4721"/>
                  <a:gd name="T19" fmla="*/ 0 h 847"/>
                  <a:gd name="T20" fmla="*/ 1115 w 4721"/>
                  <a:gd name="T21" fmla="*/ 34 h 847"/>
                  <a:gd name="T22" fmla="*/ 1311 w 4721"/>
                  <a:gd name="T23" fmla="*/ 231 h 847"/>
                  <a:gd name="T24" fmla="*/ 1574 w 4721"/>
                  <a:gd name="T25" fmla="*/ 493 h 847"/>
                  <a:gd name="T26" fmla="*/ 1705 w 4721"/>
                  <a:gd name="T27" fmla="*/ 624 h 847"/>
                  <a:gd name="T28" fmla="*/ 1771 w 4721"/>
                  <a:gd name="T29" fmla="*/ 689 h 847"/>
                  <a:gd name="T30" fmla="*/ 1836 w 4721"/>
                  <a:gd name="T31" fmla="*/ 722 h 847"/>
                  <a:gd name="T32" fmla="*/ 1967 w 4721"/>
                  <a:gd name="T33" fmla="*/ 624 h 847"/>
                  <a:gd name="T34" fmla="*/ 2098 w 4721"/>
                  <a:gd name="T35" fmla="*/ 493 h 847"/>
                  <a:gd name="T36" fmla="*/ 2230 w 4721"/>
                  <a:gd name="T37" fmla="*/ 361 h 847"/>
                  <a:gd name="T38" fmla="*/ 2361 w 4721"/>
                  <a:gd name="T39" fmla="*/ 231 h 847"/>
                  <a:gd name="T40" fmla="*/ 2492 w 4721"/>
                  <a:gd name="T41" fmla="*/ 99 h 847"/>
                  <a:gd name="T42" fmla="*/ 2557 w 4721"/>
                  <a:gd name="T43" fmla="*/ 34 h 847"/>
                  <a:gd name="T44" fmla="*/ 2623 w 4721"/>
                  <a:gd name="T45" fmla="*/ 0 h 847"/>
                  <a:gd name="T46" fmla="*/ 2754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1 w 4721"/>
                  <a:gd name="T75" fmla="*/ 164 h 847"/>
                  <a:gd name="T76" fmla="*/ 3933 w 4721"/>
                  <a:gd name="T77" fmla="*/ 361 h 847"/>
                  <a:gd name="T78" fmla="*/ 3672 w 4721"/>
                  <a:gd name="T79" fmla="*/ 624 h 847"/>
                  <a:gd name="T80" fmla="*/ 3501 w 4721"/>
                  <a:gd name="T81" fmla="*/ 795 h 847"/>
                  <a:gd name="T82" fmla="*/ 3318 w 4721"/>
                  <a:gd name="T83" fmla="*/ 795 h 847"/>
                  <a:gd name="T84" fmla="*/ 3213 w 4721"/>
                  <a:gd name="T85" fmla="*/ 689 h 847"/>
                  <a:gd name="T86" fmla="*/ 3081 w 4721"/>
                  <a:gd name="T87" fmla="*/ 558 h 847"/>
                  <a:gd name="T88" fmla="*/ 2950 w 4721"/>
                  <a:gd name="T89" fmla="*/ 428 h 847"/>
                  <a:gd name="T90" fmla="*/ 2820 w 4721"/>
                  <a:gd name="T91" fmla="*/ 296 h 847"/>
                  <a:gd name="T92" fmla="*/ 2688 w 4721"/>
                  <a:gd name="T93" fmla="*/ 164 h 847"/>
                  <a:gd name="T94" fmla="*/ 2623 w 4721"/>
                  <a:gd name="T95" fmla="*/ 132 h 847"/>
                  <a:gd name="T96" fmla="*/ 2557 w 4721"/>
                  <a:gd name="T97" fmla="*/ 164 h 847"/>
                  <a:gd name="T98" fmla="*/ 2426 w 4721"/>
                  <a:gd name="T99" fmla="*/ 296 h 847"/>
                  <a:gd name="T100" fmla="*/ 2164 w 4721"/>
                  <a:gd name="T101" fmla="*/ 558 h 847"/>
                  <a:gd name="T102" fmla="*/ 1927 w 4721"/>
                  <a:gd name="T103" fmla="*/ 795 h 847"/>
                  <a:gd name="T104" fmla="*/ 1745 w 4721"/>
                  <a:gd name="T105" fmla="*/ 795 h 847"/>
                  <a:gd name="T106" fmla="*/ 1115 w 4721"/>
                  <a:gd name="T107" fmla="*/ 164 h 847"/>
                  <a:gd name="T108" fmla="*/ 1050 w 4721"/>
                  <a:gd name="T109" fmla="*/ 132 h 847"/>
                  <a:gd name="T110" fmla="*/ 918 w 4721"/>
                  <a:gd name="T111" fmla="*/ 231 h 847"/>
                  <a:gd name="T112" fmla="*/ 787 w 4721"/>
                  <a:gd name="T113" fmla="*/ 361 h 847"/>
                  <a:gd name="T114" fmla="*/ 656 w 4721"/>
                  <a:gd name="T115" fmla="*/ 493 h 847"/>
                  <a:gd name="T116" fmla="*/ 525 w 4721"/>
                  <a:gd name="T117" fmla="*/ 624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2" y="846"/>
                      <a:pt x="171" y="795"/>
                    </a:cubicBezTo>
                    <a:lnTo>
                      <a:pt x="66" y="689"/>
                    </a:lnTo>
                    <a:lnTo>
                      <a:pt x="0" y="624"/>
                    </a:lnTo>
                    <a:lnTo>
                      <a:pt x="0" y="493"/>
                    </a:lnTo>
                    <a:lnTo>
                      <a:pt x="131" y="624"/>
                    </a:lnTo>
                    <a:lnTo>
                      <a:pt x="198" y="689"/>
                    </a:lnTo>
                    <a:lnTo>
                      <a:pt x="198" y="689"/>
                    </a:lnTo>
                    <a:cubicBezTo>
                      <a:pt x="219" y="711"/>
                      <a:pt x="241" y="722"/>
                      <a:pt x="263" y="722"/>
                    </a:cubicBezTo>
                    <a:lnTo>
                      <a:pt x="263" y="722"/>
                    </a:lnTo>
                    <a:cubicBezTo>
                      <a:pt x="285" y="722"/>
                      <a:pt x="306" y="711"/>
                      <a:pt x="328" y="689"/>
                    </a:cubicBezTo>
                    <a:lnTo>
                      <a:pt x="394" y="624"/>
                    </a:lnTo>
                    <a:lnTo>
                      <a:pt x="590" y="428"/>
                    </a:lnTo>
                    <a:lnTo>
                      <a:pt x="656" y="361"/>
                    </a:lnTo>
                    <a:lnTo>
                      <a:pt x="722" y="296"/>
                    </a:lnTo>
                    <a:lnTo>
                      <a:pt x="918" y="99"/>
                    </a:lnTo>
                    <a:lnTo>
                      <a:pt x="983" y="34"/>
                    </a:lnTo>
                    <a:lnTo>
                      <a:pt x="983" y="34"/>
                    </a:lnTo>
                    <a:cubicBezTo>
                      <a:pt x="1006" y="12"/>
                      <a:pt x="1028" y="0"/>
                      <a:pt x="1050" y="0"/>
                    </a:cubicBezTo>
                    <a:lnTo>
                      <a:pt x="1050" y="0"/>
                    </a:lnTo>
                    <a:cubicBezTo>
                      <a:pt x="1072" y="0"/>
                      <a:pt x="1093" y="12"/>
                      <a:pt x="1115" y="34"/>
                    </a:cubicBezTo>
                    <a:lnTo>
                      <a:pt x="1246" y="164"/>
                    </a:lnTo>
                    <a:lnTo>
                      <a:pt x="1311" y="231"/>
                    </a:lnTo>
                    <a:lnTo>
                      <a:pt x="1378" y="296"/>
                    </a:lnTo>
                    <a:lnTo>
                      <a:pt x="1574" y="493"/>
                    </a:lnTo>
                    <a:lnTo>
                      <a:pt x="1639" y="558"/>
                    </a:lnTo>
                    <a:lnTo>
                      <a:pt x="1705" y="624"/>
                    </a:lnTo>
                    <a:lnTo>
                      <a:pt x="1771" y="689"/>
                    </a:lnTo>
                    <a:lnTo>
                      <a:pt x="1771" y="689"/>
                    </a:lnTo>
                    <a:cubicBezTo>
                      <a:pt x="1792" y="711"/>
                      <a:pt x="1814" y="722"/>
                      <a:pt x="1836" y="722"/>
                    </a:cubicBezTo>
                    <a:lnTo>
                      <a:pt x="1836" y="722"/>
                    </a:lnTo>
                    <a:cubicBezTo>
                      <a:pt x="1858" y="722"/>
                      <a:pt x="1880" y="711"/>
                      <a:pt x="1901" y="689"/>
                    </a:cubicBezTo>
                    <a:lnTo>
                      <a:pt x="1967" y="624"/>
                    </a:lnTo>
                    <a:lnTo>
                      <a:pt x="2033" y="558"/>
                    </a:lnTo>
                    <a:lnTo>
                      <a:pt x="2098" y="493"/>
                    </a:lnTo>
                    <a:lnTo>
                      <a:pt x="2164" y="428"/>
                    </a:lnTo>
                    <a:lnTo>
                      <a:pt x="2230" y="361"/>
                    </a:lnTo>
                    <a:lnTo>
                      <a:pt x="2295" y="296"/>
                    </a:lnTo>
                    <a:lnTo>
                      <a:pt x="2361" y="231"/>
                    </a:lnTo>
                    <a:lnTo>
                      <a:pt x="2426" y="164"/>
                    </a:lnTo>
                    <a:lnTo>
                      <a:pt x="2492" y="99"/>
                    </a:lnTo>
                    <a:lnTo>
                      <a:pt x="2557" y="34"/>
                    </a:lnTo>
                    <a:lnTo>
                      <a:pt x="2557" y="34"/>
                    </a:lnTo>
                    <a:cubicBezTo>
                      <a:pt x="2579" y="12"/>
                      <a:pt x="2601" y="0"/>
                      <a:pt x="2623" y="0"/>
                    </a:cubicBezTo>
                    <a:lnTo>
                      <a:pt x="2623" y="0"/>
                    </a:lnTo>
                    <a:cubicBezTo>
                      <a:pt x="2645" y="0"/>
                      <a:pt x="2667" y="12"/>
                      <a:pt x="2688" y="34"/>
                    </a:cubicBezTo>
                    <a:lnTo>
                      <a:pt x="2754" y="99"/>
                    </a:lnTo>
                    <a:lnTo>
                      <a:pt x="2820" y="164"/>
                    </a:lnTo>
                    <a:lnTo>
                      <a:pt x="2885" y="231"/>
                    </a:lnTo>
                    <a:lnTo>
                      <a:pt x="2950" y="296"/>
                    </a:lnTo>
                    <a:lnTo>
                      <a:pt x="3016" y="361"/>
                    </a:lnTo>
                    <a:lnTo>
                      <a:pt x="3081" y="428"/>
                    </a:lnTo>
                    <a:lnTo>
                      <a:pt x="3148" y="493"/>
                    </a:lnTo>
                    <a:lnTo>
                      <a:pt x="3213" y="558"/>
                    </a:lnTo>
                    <a:lnTo>
                      <a:pt x="3278" y="624"/>
                    </a:lnTo>
                    <a:lnTo>
                      <a:pt x="3344" y="689"/>
                    </a:lnTo>
                    <a:lnTo>
                      <a:pt x="3344" y="689"/>
                    </a:lnTo>
                    <a:cubicBezTo>
                      <a:pt x="3365" y="711"/>
                      <a:pt x="3387" y="722"/>
                      <a:pt x="3409" y="722"/>
                    </a:cubicBezTo>
                    <a:lnTo>
                      <a:pt x="3409" y="722"/>
                    </a:lnTo>
                    <a:cubicBezTo>
                      <a:pt x="3431" y="722"/>
                      <a:pt x="3453" y="711"/>
                      <a:pt x="3475" y="689"/>
                    </a:cubicBezTo>
                    <a:lnTo>
                      <a:pt x="4131" y="34"/>
                    </a:lnTo>
                    <a:lnTo>
                      <a:pt x="4131" y="34"/>
                    </a:lnTo>
                    <a:cubicBezTo>
                      <a:pt x="4153" y="12"/>
                      <a:pt x="4174" y="0"/>
                      <a:pt x="4196" y="0"/>
                    </a:cubicBezTo>
                    <a:lnTo>
                      <a:pt x="4196" y="0"/>
                    </a:lnTo>
                    <a:cubicBezTo>
                      <a:pt x="4218" y="0"/>
                      <a:pt x="4240" y="12"/>
                      <a:pt x="4261" y="34"/>
                    </a:cubicBezTo>
                    <a:lnTo>
                      <a:pt x="4720" y="493"/>
                    </a:lnTo>
                    <a:lnTo>
                      <a:pt x="4720" y="624"/>
                    </a:lnTo>
                    <a:lnTo>
                      <a:pt x="4524" y="428"/>
                    </a:lnTo>
                    <a:lnTo>
                      <a:pt x="4458" y="361"/>
                    </a:lnTo>
                    <a:lnTo>
                      <a:pt x="4393" y="296"/>
                    </a:lnTo>
                    <a:lnTo>
                      <a:pt x="4261" y="164"/>
                    </a:lnTo>
                    <a:lnTo>
                      <a:pt x="4261" y="164"/>
                    </a:lnTo>
                    <a:cubicBezTo>
                      <a:pt x="4240" y="143"/>
                      <a:pt x="4218" y="132"/>
                      <a:pt x="4196" y="132"/>
                    </a:cubicBezTo>
                    <a:lnTo>
                      <a:pt x="4196" y="132"/>
                    </a:lnTo>
                    <a:cubicBezTo>
                      <a:pt x="4174" y="132"/>
                      <a:pt x="4153" y="143"/>
                      <a:pt x="4131" y="164"/>
                    </a:cubicBezTo>
                    <a:lnTo>
                      <a:pt x="4000" y="296"/>
                    </a:lnTo>
                    <a:lnTo>
                      <a:pt x="3933" y="361"/>
                    </a:lnTo>
                    <a:lnTo>
                      <a:pt x="3868" y="428"/>
                    </a:lnTo>
                    <a:lnTo>
                      <a:pt x="3672" y="624"/>
                    </a:lnTo>
                    <a:lnTo>
                      <a:pt x="3606" y="689"/>
                    </a:lnTo>
                    <a:lnTo>
                      <a:pt x="3501" y="795"/>
                    </a:lnTo>
                    <a:lnTo>
                      <a:pt x="3501" y="795"/>
                    </a:lnTo>
                    <a:cubicBezTo>
                      <a:pt x="3450" y="846"/>
                      <a:pt x="3368" y="846"/>
                      <a:pt x="3318" y="795"/>
                    </a:cubicBezTo>
                    <a:lnTo>
                      <a:pt x="3318" y="795"/>
                    </a:lnTo>
                    <a:cubicBezTo>
                      <a:pt x="3266" y="744"/>
                      <a:pt x="3213" y="689"/>
                      <a:pt x="3213" y="689"/>
                    </a:cubicBezTo>
                    <a:lnTo>
                      <a:pt x="3148" y="624"/>
                    </a:lnTo>
                    <a:lnTo>
                      <a:pt x="3081" y="558"/>
                    </a:lnTo>
                    <a:lnTo>
                      <a:pt x="3016" y="493"/>
                    </a:lnTo>
                    <a:lnTo>
                      <a:pt x="2950" y="428"/>
                    </a:lnTo>
                    <a:lnTo>
                      <a:pt x="2885" y="361"/>
                    </a:lnTo>
                    <a:lnTo>
                      <a:pt x="2820" y="296"/>
                    </a:lnTo>
                    <a:lnTo>
                      <a:pt x="2754" y="231"/>
                    </a:lnTo>
                    <a:lnTo>
                      <a:pt x="2688" y="164"/>
                    </a:lnTo>
                    <a:lnTo>
                      <a:pt x="2688" y="164"/>
                    </a:lnTo>
                    <a:cubicBezTo>
                      <a:pt x="2667" y="143"/>
                      <a:pt x="2645" y="132"/>
                      <a:pt x="2623" y="132"/>
                    </a:cubicBezTo>
                    <a:lnTo>
                      <a:pt x="2623" y="132"/>
                    </a:lnTo>
                    <a:cubicBezTo>
                      <a:pt x="2601" y="132"/>
                      <a:pt x="2579" y="143"/>
                      <a:pt x="2557" y="164"/>
                    </a:cubicBezTo>
                    <a:lnTo>
                      <a:pt x="2492" y="231"/>
                    </a:lnTo>
                    <a:lnTo>
                      <a:pt x="2426" y="296"/>
                    </a:lnTo>
                    <a:lnTo>
                      <a:pt x="2230" y="493"/>
                    </a:lnTo>
                    <a:lnTo>
                      <a:pt x="2164" y="558"/>
                    </a:lnTo>
                    <a:lnTo>
                      <a:pt x="2098" y="624"/>
                    </a:lnTo>
                    <a:lnTo>
                      <a:pt x="1927" y="795"/>
                    </a:lnTo>
                    <a:lnTo>
                      <a:pt x="1927" y="795"/>
                    </a:lnTo>
                    <a:cubicBezTo>
                      <a:pt x="1877" y="845"/>
                      <a:pt x="1795" y="845"/>
                      <a:pt x="1745" y="795"/>
                    </a:cubicBezTo>
                    <a:lnTo>
                      <a:pt x="1115" y="164"/>
                    </a:lnTo>
                    <a:lnTo>
                      <a:pt x="1115" y="164"/>
                    </a:lnTo>
                    <a:cubicBezTo>
                      <a:pt x="1093" y="143"/>
                      <a:pt x="1072" y="132"/>
                      <a:pt x="1050" y="132"/>
                    </a:cubicBezTo>
                    <a:lnTo>
                      <a:pt x="1050" y="132"/>
                    </a:lnTo>
                    <a:cubicBezTo>
                      <a:pt x="1028" y="132"/>
                      <a:pt x="1006" y="143"/>
                      <a:pt x="983" y="164"/>
                    </a:cubicBezTo>
                    <a:lnTo>
                      <a:pt x="918" y="231"/>
                    </a:lnTo>
                    <a:lnTo>
                      <a:pt x="853" y="296"/>
                    </a:lnTo>
                    <a:lnTo>
                      <a:pt x="787" y="361"/>
                    </a:lnTo>
                    <a:lnTo>
                      <a:pt x="722" y="428"/>
                    </a:lnTo>
                    <a:lnTo>
                      <a:pt x="656" y="493"/>
                    </a:lnTo>
                    <a:lnTo>
                      <a:pt x="590" y="558"/>
                    </a:lnTo>
                    <a:lnTo>
                      <a:pt x="525" y="624"/>
                    </a:lnTo>
                    <a:lnTo>
                      <a:pt x="459" y="689"/>
                    </a:lnTo>
                    <a:lnTo>
                      <a:pt x="354" y="795"/>
                    </a:lnTo>
                  </a:path>
                </a:pathLst>
              </a:custGeom>
              <a:solidFill>
                <a:schemeClr val="accent2"/>
              </a:solidFill>
              <a:ln>
                <a:noFill/>
              </a:ln>
              <a:effectLst/>
            </p:spPr>
            <p:txBody>
              <a:bodyPr wrap="none" anchor="ctr"/>
              <a:lstStyle/>
              <a:p>
                <a:endParaRPr lang="es-ES_tradnl" sz="2700"/>
              </a:p>
            </p:txBody>
          </p:sp>
          <p:sp>
            <p:nvSpPr>
              <p:cNvPr id="236" name="Freeform 35">
                <a:extLst>
                  <a:ext uri="{FF2B5EF4-FFF2-40B4-BE49-F238E27FC236}">
                    <a16:creationId xmlns:a16="http://schemas.microsoft.com/office/drawing/2014/main" id="{7A641F43-56E1-9744-8D6E-7E12D865E6A8}"/>
                  </a:ext>
                </a:extLst>
              </p:cNvPr>
              <p:cNvSpPr>
                <a:spLocks noChangeArrowheads="1"/>
              </p:cNvSpPr>
              <p:nvPr/>
            </p:nvSpPr>
            <p:spPr bwMode="auto">
              <a:xfrm>
                <a:off x="2459038" y="4440238"/>
                <a:ext cx="212725" cy="212725"/>
              </a:xfrm>
              <a:custGeom>
                <a:avLst/>
                <a:gdLst>
                  <a:gd name="T0" fmla="*/ 263 w 591"/>
                  <a:gd name="T1" fmla="*/ 294 h 591"/>
                  <a:gd name="T2" fmla="*/ 263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3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9 w 591"/>
                  <a:gd name="T29" fmla="*/ 164 h 591"/>
                  <a:gd name="T30" fmla="*/ 164 w 591"/>
                  <a:gd name="T31" fmla="*/ 98 h 591"/>
                  <a:gd name="T32" fmla="*/ 230 w 591"/>
                  <a:gd name="T33" fmla="*/ 33 h 591"/>
                  <a:gd name="T34" fmla="*/ 230 w 591"/>
                  <a:gd name="T35" fmla="*/ 33 h 591"/>
                  <a:gd name="T36" fmla="*/ 295 w 591"/>
                  <a:gd name="T37" fmla="*/ 0 h 591"/>
                  <a:gd name="T38" fmla="*/ 295 w 591"/>
                  <a:gd name="T39" fmla="*/ 0 h 591"/>
                  <a:gd name="T40" fmla="*/ 360 w 591"/>
                  <a:gd name="T41" fmla="*/ 33 h 591"/>
                  <a:gd name="T42" fmla="*/ 426 w 591"/>
                  <a:gd name="T43" fmla="*/ 98 h 591"/>
                  <a:gd name="T44" fmla="*/ 492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2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30 w 591"/>
                  <a:gd name="T69" fmla="*/ 557 h 591"/>
                  <a:gd name="T70" fmla="*/ 164 w 591"/>
                  <a:gd name="T71" fmla="*/ 492 h 591"/>
                  <a:gd name="T72" fmla="*/ 99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3" y="294"/>
                    </a:moveTo>
                    <a:lnTo>
                      <a:pt x="263" y="294"/>
                    </a:lnTo>
                    <a:cubicBezTo>
                      <a:pt x="263"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3" y="273"/>
                      <a:pt x="263" y="294"/>
                    </a:cubicBezTo>
                    <a:close/>
                    <a:moveTo>
                      <a:pt x="32" y="361"/>
                    </a:moveTo>
                    <a:lnTo>
                      <a:pt x="32" y="361"/>
                    </a:lnTo>
                    <a:cubicBezTo>
                      <a:pt x="11" y="339"/>
                      <a:pt x="0" y="317"/>
                      <a:pt x="0" y="294"/>
                    </a:cubicBezTo>
                    <a:lnTo>
                      <a:pt x="0" y="294"/>
                    </a:lnTo>
                    <a:cubicBezTo>
                      <a:pt x="0" y="273"/>
                      <a:pt x="11" y="251"/>
                      <a:pt x="32" y="229"/>
                    </a:cubicBezTo>
                    <a:lnTo>
                      <a:pt x="99" y="164"/>
                    </a:lnTo>
                    <a:lnTo>
                      <a:pt x="164" y="98"/>
                    </a:lnTo>
                    <a:lnTo>
                      <a:pt x="230" y="33"/>
                    </a:lnTo>
                    <a:lnTo>
                      <a:pt x="230" y="33"/>
                    </a:lnTo>
                    <a:cubicBezTo>
                      <a:pt x="252" y="11"/>
                      <a:pt x="273" y="0"/>
                      <a:pt x="295" y="0"/>
                    </a:cubicBezTo>
                    <a:lnTo>
                      <a:pt x="295" y="0"/>
                    </a:lnTo>
                    <a:cubicBezTo>
                      <a:pt x="317" y="0"/>
                      <a:pt x="339" y="11"/>
                      <a:pt x="360" y="33"/>
                    </a:cubicBezTo>
                    <a:lnTo>
                      <a:pt x="426" y="98"/>
                    </a:lnTo>
                    <a:lnTo>
                      <a:pt x="492" y="164"/>
                    </a:lnTo>
                    <a:lnTo>
                      <a:pt x="557" y="229"/>
                    </a:lnTo>
                    <a:lnTo>
                      <a:pt x="557" y="229"/>
                    </a:lnTo>
                    <a:cubicBezTo>
                      <a:pt x="579" y="251"/>
                      <a:pt x="590" y="273"/>
                      <a:pt x="590" y="294"/>
                    </a:cubicBezTo>
                    <a:lnTo>
                      <a:pt x="590" y="294"/>
                    </a:lnTo>
                    <a:cubicBezTo>
                      <a:pt x="590" y="317"/>
                      <a:pt x="579" y="339"/>
                      <a:pt x="557" y="361"/>
                    </a:cubicBezTo>
                    <a:lnTo>
                      <a:pt x="492" y="426"/>
                    </a:lnTo>
                    <a:lnTo>
                      <a:pt x="426" y="492"/>
                    </a:lnTo>
                    <a:lnTo>
                      <a:pt x="360" y="557"/>
                    </a:lnTo>
                    <a:lnTo>
                      <a:pt x="360" y="557"/>
                    </a:lnTo>
                    <a:cubicBezTo>
                      <a:pt x="339" y="579"/>
                      <a:pt x="317" y="590"/>
                      <a:pt x="295" y="590"/>
                    </a:cubicBezTo>
                    <a:lnTo>
                      <a:pt x="295" y="590"/>
                    </a:lnTo>
                    <a:cubicBezTo>
                      <a:pt x="273" y="590"/>
                      <a:pt x="252" y="579"/>
                      <a:pt x="230" y="557"/>
                    </a:cubicBezTo>
                    <a:lnTo>
                      <a:pt x="164" y="492"/>
                    </a:lnTo>
                    <a:lnTo>
                      <a:pt x="99" y="426"/>
                    </a:lnTo>
                    <a:lnTo>
                      <a:pt x="32" y="361"/>
                    </a:lnTo>
                    <a:close/>
                  </a:path>
                </a:pathLst>
              </a:custGeom>
              <a:solidFill>
                <a:schemeClr val="accent3"/>
              </a:solidFill>
              <a:ln>
                <a:noFill/>
              </a:ln>
              <a:effectLst/>
            </p:spPr>
            <p:txBody>
              <a:bodyPr wrap="none" anchor="ctr"/>
              <a:lstStyle/>
              <a:p>
                <a:endParaRPr lang="es-ES_tradnl" sz="2700"/>
              </a:p>
            </p:txBody>
          </p:sp>
          <p:sp>
            <p:nvSpPr>
              <p:cNvPr id="237" name="Freeform 36">
                <a:extLst>
                  <a:ext uri="{FF2B5EF4-FFF2-40B4-BE49-F238E27FC236}">
                    <a16:creationId xmlns:a16="http://schemas.microsoft.com/office/drawing/2014/main" id="{73D2C075-75B5-D043-9006-ECBB4B8FA1E5}"/>
                  </a:ext>
                </a:extLst>
              </p:cNvPr>
              <p:cNvSpPr>
                <a:spLocks noChangeArrowheads="1"/>
              </p:cNvSpPr>
              <p:nvPr/>
            </p:nvSpPr>
            <p:spPr bwMode="auto">
              <a:xfrm>
                <a:off x="1892300" y="4440238"/>
                <a:ext cx="212725" cy="212725"/>
              </a:xfrm>
              <a:custGeom>
                <a:avLst/>
                <a:gdLst>
                  <a:gd name="T0" fmla="*/ 262 w 590"/>
                  <a:gd name="T1" fmla="*/ 294 h 591"/>
                  <a:gd name="T2" fmla="*/ 262 w 590"/>
                  <a:gd name="T3" fmla="*/ 294 h 591"/>
                  <a:gd name="T4" fmla="*/ 295 w 590"/>
                  <a:gd name="T5" fmla="*/ 328 h 591"/>
                  <a:gd name="T6" fmla="*/ 295 w 590"/>
                  <a:gd name="T7" fmla="*/ 328 h 591"/>
                  <a:gd name="T8" fmla="*/ 328 w 590"/>
                  <a:gd name="T9" fmla="*/ 294 h 591"/>
                  <a:gd name="T10" fmla="*/ 328 w 590"/>
                  <a:gd name="T11" fmla="*/ 294 h 591"/>
                  <a:gd name="T12" fmla="*/ 295 w 590"/>
                  <a:gd name="T13" fmla="*/ 262 h 591"/>
                  <a:gd name="T14" fmla="*/ 295 w 590"/>
                  <a:gd name="T15" fmla="*/ 262 h 591"/>
                  <a:gd name="T16" fmla="*/ 262 w 590"/>
                  <a:gd name="T17" fmla="*/ 294 h 591"/>
                  <a:gd name="T18" fmla="*/ 229 w 590"/>
                  <a:gd name="T19" fmla="*/ 557 h 591"/>
                  <a:gd name="T20" fmla="*/ 33 w 590"/>
                  <a:gd name="T21" fmla="*/ 361 h 591"/>
                  <a:gd name="T22" fmla="*/ 33 w 590"/>
                  <a:gd name="T23" fmla="*/ 361 h 591"/>
                  <a:gd name="T24" fmla="*/ 0 w 590"/>
                  <a:gd name="T25" fmla="*/ 294 h 591"/>
                  <a:gd name="T26" fmla="*/ 0 w 590"/>
                  <a:gd name="T27" fmla="*/ 294 h 591"/>
                  <a:gd name="T28" fmla="*/ 33 w 590"/>
                  <a:gd name="T29" fmla="*/ 229 h 591"/>
                  <a:gd name="T30" fmla="*/ 229 w 590"/>
                  <a:gd name="T31" fmla="*/ 33 h 591"/>
                  <a:gd name="T32" fmla="*/ 229 w 590"/>
                  <a:gd name="T33" fmla="*/ 33 h 591"/>
                  <a:gd name="T34" fmla="*/ 295 w 590"/>
                  <a:gd name="T35" fmla="*/ 0 h 591"/>
                  <a:gd name="T36" fmla="*/ 295 w 590"/>
                  <a:gd name="T37" fmla="*/ 0 h 591"/>
                  <a:gd name="T38" fmla="*/ 360 w 590"/>
                  <a:gd name="T39" fmla="*/ 33 h 591"/>
                  <a:gd name="T40" fmla="*/ 557 w 590"/>
                  <a:gd name="T41" fmla="*/ 229 h 591"/>
                  <a:gd name="T42" fmla="*/ 557 w 590"/>
                  <a:gd name="T43" fmla="*/ 229 h 591"/>
                  <a:gd name="T44" fmla="*/ 589 w 590"/>
                  <a:gd name="T45" fmla="*/ 294 h 591"/>
                  <a:gd name="T46" fmla="*/ 589 w 590"/>
                  <a:gd name="T47" fmla="*/ 294 h 591"/>
                  <a:gd name="T48" fmla="*/ 557 w 590"/>
                  <a:gd name="T49" fmla="*/ 361 h 591"/>
                  <a:gd name="T50" fmla="*/ 360 w 590"/>
                  <a:gd name="T51" fmla="*/ 557 h 591"/>
                  <a:gd name="T52" fmla="*/ 360 w 590"/>
                  <a:gd name="T53" fmla="*/ 557 h 591"/>
                  <a:gd name="T54" fmla="*/ 295 w 590"/>
                  <a:gd name="T55" fmla="*/ 590 h 591"/>
                  <a:gd name="T56" fmla="*/ 295 w 590"/>
                  <a:gd name="T57" fmla="*/ 590 h 591"/>
                  <a:gd name="T58" fmla="*/ 229 w 590"/>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591">
                    <a:moveTo>
                      <a:pt x="262" y="294"/>
                    </a:moveTo>
                    <a:lnTo>
                      <a:pt x="262" y="294"/>
                    </a:lnTo>
                    <a:cubicBezTo>
                      <a:pt x="262"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2" y="273"/>
                      <a:pt x="262" y="294"/>
                    </a:cubicBezTo>
                    <a:close/>
                    <a:moveTo>
                      <a:pt x="229" y="557"/>
                    </a:moveTo>
                    <a:lnTo>
                      <a:pt x="33" y="361"/>
                    </a:lnTo>
                    <a:lnTo>
                      <a:pt x="33" y="361"/>
                    </a:lnTo>
                    <a:cubicBezTo>
                      <a:pt x="11" y="339"/>
                      <a:pt x="0" y="317"/>
                      <a:pt x="0" y="294"/>
                    </a:cubicBezTo>
                    <a:lnTo>
                      <a:pt x="0" y="294"/>
                    </a:lnTo>
                    <a:cubicBezTo>
                      <a:pt x="0" y="273"/>
                      <a:pt x="11" y="251"/>
                      <a:pt x="33" y="229"/>
                    </a:cubicBezTo>
                    <a:lnTo>
                      <a:pt x="229" y="33"/>
                    </a:lnTo>
                    <a:lnTo>
                      <a:pt x="229" y="33"/>
                    </a:lnTo>
                    <a:cubicBezTo>
                      <a:pt x="251" y="11"/>
                      <a:pt x="273" y="0"/>
                      <a:pt x="295" y="0"/>
                    </a:cubicBezTo>
                    <a:lnTo>
                      <a:pt x="295" y="0"/>
                    </a:lnTo>
                    <a:cubicBezTo>
                      <a:pt x="317" y="0"/>
                      <a:pt x="339" y="11"/>
                      <a:pt x="360" y="33"/>
                    </a:cubicBezTo>
                    <a:lnTo>
                      <a:pt x="557" y="229"/>
                    </a:lnTo>
                    <a:lnTo>
                      <a:pt x="557" y="229"/>
                    </a:lnTo>
                    <a:cubicBezTo>
                      <a:pt x="579" y="251"/>
                      <a:pt x="589" y="273"/>
                      <a:pt x="589" y="294"/>
                    </a:cubicBezTo>
                    <a:lnTo>
                      <a:pt x="589" y="294"/>
                    </a:lnTo>
                    <a:cubicBezTo>
                      <a:pt x="589" y="317"/>
                      <a:pt x="579" y="339"/>
                      <a:pt x="557" y="361"/>
                    </a:cubicBezTo>
                    <a:lnTo>
                      <a:pt x="360" y="557"/>
                    </a:lnTo>
                    <a:lnTo>
                      <a:pt x="360" y="557"/>
                    </a:lnTo>
                    <a:cubicBezTo>
                      <a:pt x="339" y="579"/>
                      <a:pt x="317" y="590"/>
                      <a:pt x="295" y="590"/>
                    </a:cubicBezTo>
                    <a:lnTo>
                      <a:pt x="295" y="590"/>
                    </a:lnTo>
                    <a:cubicBezTo>
                      <a:pt x="273" y="590"/>
                      <a:pt x="251" y="579"/>
                      <a:pt x="229" y="557"/>
                    </a:cubicBezTo>
                    <a:close/>
                  </a:path>
                </a:pathLst>
              </a:custGeom>
              <a:solidFill>
                <a:schemeClr val="accent3"/>
              </a:solidFill>
              <a:ln>
                <a:noFill/>
              </a:ln>
              <a:effectLst/>
            </p:spPr>
            <p:txBody>
              <a:bodyPr wrap="none" anchor="ctr"/>
              <a:lstStyle/>
              <a:p>
                <a:endParaRPr lang="es-ES_tradnl" sz="2700"/>
              </a:p>
            </p:txBody>
          </p:sp>
          <p:sp>
            <p:nvSpPr>
              <p:cNvPr id="238" name="Freeform 37">
                <a:extLst>
                  <a:ext uri="{FF2B5EF4-FFF2-40B4-BE49-F238E27FC236}">
                    <a16:creationId xmlns:a16="http://schemas.microsoft.com/office/drawing/2014/main" id="{B8139BBD-AF11-3346-B16C-8F98033154E8}"/>
                  </a:ext>
                </a:extLst>
              </p:cNvPr>
              <p:cNvSpPr>
                <a:spLocks noChangeArrowheads="1"/>
              </p:cNvSpPr>
              <p:nvPr/>
            </p:nvSpPr>
            <p:spPr bwMode="auto">
              <a:xfrm>
                <a:off x="1325563" y="4440238"/>
                <a:ext cx="212725" cy="212725"/>
              </a:xfrm>
              <a:custGeom>
                <a:avLst/>
                <a:gdLst>
                  <a:gd name="T0" fmla="*/ 328 w 592"/>
                  <a:gd name="T1" fmla="*/ 294 h 591"/>
                  <a:gd name="T2" fmla="*/ 328 w 592"/>
                  <a:gd name="T3" fmla="*/ 294 h 591"/>
                  <a:gd name="T4" fmla="*/ 296 w 592"/>
                  <a:gd name="T5" fmla="*/ 262 h 591"/>
                  <a:gd name="T6" fmla="*/ 296 w 592"/>
                  <a:gd name="T7" fmla="*/ 262 h 591"/>
                  <a:gd name="T8" fmla="*/ 263 w 592"/>
                  <a:gd name="T9" fmla="*/ 294 h 591"/>
                  <a:gd name="T10" fmla="*/ 263 w 592"/>
                  <a:gd name="T11" fmla="*/ 294 h 591"/>
                  <a:gd name="T12" fmla="*/ 296 w 592"/>
                  <a:gd name="T13" fmla="*/ 328 h 591"/>
                  <a:gd name="T14" fmla="*/ 296 w 592"/>
                  <a:gd name="T15" fmla="*/ 328 h 591"/>
                  <a:gd name="T16" fmla="*/ 328 w 592"/>
                  <a:gd name="T17" fmla="*/ 294 h 591"/>
                  <a:gd name="T18" fmla="*/ 492 w 592"/>
                  <a:gd name="T19" fmla="*/ 164 h 591"/>
                  <a:gd name="T20" fmla="*/ 557 w 592"/>
                  <a:gd name="T21" fmla="*/ 229 h 591"/>
                  <a:gd name="T22" fmla="*/ 557 w 592"/>
                  <a:gd name="T23" fmla="*/ 229 h 591"/>
                  <a:gd name="T24" fmla="*/ 591 w 592"/>
                  <a:gd name="T25" fmla="*/ 294 h 591"/>
                  <a:gd name="T26" fmla="*/ 591 w 592"/>
                  <a:gd name="T27" fmla="*/ 294 h 591"/>
                  <a:gd name="T28" fmla="*/ 557 w 592"/>
                  <a:gd name="T29" fmla="*/ 361 h 591"/>
                  <a:gd name="T30" fmla="*/ 492 w 592"/>
                  <a:gd name="T31" fmla="*/ 426 h 591"/>
                  <a:gd name="T32" fmla="*/ 427 w 592"/>
                  <a:gd name="T33" fmla="*/ 492 h 591"/>
                  <a:gd name="T34" fmla="*/ 361 w 592"/>
                  <a:gd name="T35" fmla="*/ 557 h 591"/>
                  <a:gd name="T36" fmla="*/ 361 w 592"/>
                  <a:gd name="T37" fmla="*/ 557 h 591"/>
                  <a:gd name="T38" fmla="*/ 296 w 592"/>
                  <a:gd name="T39" fmla="*/ 590 h 591"/>
                  <a:gd name="T40" fmla="*/ 296 w 592"/>
                  <a:gd name="T41" fmla="*/ 590 h 591"/>
                  <a:gd name="T42" fmla="*/ 229 w 592"/>
                  <a:gd name="T43" fmla="*/ 557 h 591"/>
                  <a:gd name="T44" fmla="*/ 164 w 592"/>
                  <a:gd name="T45" fmla="*/ 492 h 591"/>
                  <a:gd name="T46" fmla="*/ 99 w 592"/>
                  <a:gd name="T47" fmla="*/ 426 h 591"/>
                  <a:gd name="T48" fmla="*/ 33 w 592"/>
                  <a:gd name="T49" fmla="*/ 361 h 591"/>
                  <a:gd name="T50" fmla="*/ 33 w 592"/>
                  <a:gd name="T51" fmla="*/ 361 h 591"/>
                  <a:gd name="T52" fmla="*/ 0 w 592"/>
                  <a:gd name="T53" fmla="*/ 294 h 591"/>
                  <a:gd name="T54" fmla="*/ 0 w 592"/>
                  <a:gd name="T55" fmla="*/ 294 h 591"/>
                  <a:gd name="T56" fmla="*/ 33 w 592"/>
                  <a:gd name="T57" fmla="*/ 229 h 591"/>
                  <a:gd name="T58" fmla="*/ 99 w 592"/>
                  <a:gd name="T59" fmla="*/ 164 h 591"/>
                  <a:gd name="T60" fmla="*/ 164 w 592"/>
                  <a:gd name="T61" fmla="*/ 98 h 591"/>
                  <a:gd name="T62" fmla="*/ 229 w 592"/>
                  <a:gd name="T63" fmla="*/ 33 h 591"/>
                  <a:gd name="T64" fmla="*/ 229 w 592"/>
                  <a:gd name="T65" fmla="*/ 33 h 591"/>
                  <a:gd name="T66" fmla="*/ 296 w 592"/>
                  <a:gd name="T67" fmla="*/ 0 h 591"/>
                  <a:gd name="T68" fmla="*/ 296 w 592"/>
                  <a:gd name="T69" fmla="*/ 0 h 591"/>
                  <a:gd name="T70" fmla="*/ 361 w 592"/>
                  <a:gd name="T71" fmla="*/ 33 h 591"/>
                  <a:gd name="T72" fmla="*/ 427 w 592"/>
                  <a:gd name="T73" fmla="*/ 98 h 591"/>
                  <a:gd name="T74" fmla="*/ 492 w 592"/>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2" h="591">
                    <a:moveTo>
                      <a:pt x="328" y="294"/>
                    </a:moveTo>
                    <a:lnTo>
                      <a:pt x="328" y="294"/>
                    </a:lnTo>
                    <a:cubicBezTo>
                      <a:pt x="328" y="273"/>
                      <a:pt x="318" y="262"/>
                      <a:pt x="296" y="262"/>
                    </a:cubicBezTo>
                    <a:lnTo>
                      <a:pt x="296" y="262"/>
                    </a:lnTo>
                    <a:cubicBezTo>
                      <a:pt x="274" y="262"/>
                      <a:pt x="263" y="273"/>
                      <a:pt x="263" y="294"/>
                    </a:cubicBezTo>
                    <a:lnTo>
                      <a:pt x="263" y="294"/>
                    </a:lnTo>
                    <a:cubicBezTo>
                      <a:pt x="263" y="317"/>
                      <a:pt x="274" y="328"/>
                      <a:pt x="296" y="328"/>
                    </a:cubicBezTo>
                    <a:lnTo>
                      <a:pt x="296" y="328"/>
                    </a:lnTo>
                    <a:cubicBezTo>
                      <a:pt x="318" y="328"/>
                      <a:pt x="328" y="317"/>
                      <a:pt x="328" y="294"/>
                    </a:cubicBezTo>
                    <a:close/>
                    <a:moveTo>
                      <a:pt x="492" y="164"/>
                    </a:moveTo>
                    <a:lnTo>
                      <a:pt x="557" y="229"/>
                    </a:lnTo>
                    <a:lnTo>
                      <a:pt x="557" y="229"/>
                    </a:lnTo>
                    <a:cubicBezTo>
                      <a:pt x="580" y="251"/>
                      <a:pt x="591" y="273"/>
                      <a:pt x="591" y="294"/>
                    </a:cubicBezTo>
                    <a:lnTo>
                      <a:pt x="591" y="294"/>
                    </a:lnTo>
                    <a:cubicBezTo>
                      <a:pt x="591" y="317"/>
                      <a:pt x="580" y="339"/>
                      <a:pt x="557" y="361"/>
                    </a:cubicBezTo>
                    <a:lnTo>
                      <a:pt x="492" y="426"/>
                    </a:lnTo>
                    <a:lnTo>
                      <a:pt x="427" y="492"/>
                    </a:lnTo>
                    <a:lnTo>
                      <a:pt x="361" y="557"/>
                    </a:lnTo>
                    <a:lnTo>
                      <a:pt x="361" y="557"/>
                    </a:lnTo>
                    <a:cubicBezTo>
                      <a:pt x="339" y="579"/>
                      <a:pt x="318" y="590"/>
                      <a:pt x="296" y="590"/>
                    </a:cubicBezTo>
                    <a:lnTo>
                      <a:pt x="296" y="590"/>
                    </a:lnTo>
                    <a:cubicBezTo>
                      <a:pt x="274" y="590"/>
                      <a:pt x="252" y="579"/>
                      <a:pt x="229" y="557"/>
                    </a:cubicBezTo>
                    <a:lnTo>
                      <a:pt x="164" y="492"/>
                    </a:lnTo>
                    <a:lnTo>
                      <a:pt x="99" y="426"/>
                    </a:lnTo>
                    <a:lnTo>
                      <a:pt x="33" y="361"/>
                    </a:lnTo>
                    <a:lnTo>
                      <a:pt x="33" y="361"/>
                    </a:lnTo>
                    <a:cubicBezTo>
                      <a:pt x="11" y="339"/>
                      <a:pt x="0" y="317"/>
                      <a:pt x="0" y="294"/>
                    </a:cubicBezTo>
                    <a:lnTo>
                      <a:pt x="0" y="294"/>
                    </a:lnTo>
                    <a:cubicBezTo>
                      <a:pt x="0" y="273"/>
                      <a:pt x="11" y="251"/>
                      <a:pt x="33" y="229"/>
                    </a:cubicBezTo>
                    <a:lnTo>
                      <a:pt x="99" y="164"/>
                    </a:lnTo>
                    <a:lnTo>
                      <a:pt x="164" y="98"/>
                    </a:lnTo>
                    <a:lnTo>
                      <a:pt x="229" y="33"/>
                    </a:lnTo>
                    <a:lnTo>
                      <a:pt x="229" y="33"/>
                    </a:lnTo>
                    <a:cubicBezTo>
                      <a:pt x="252" y="11"/>
                      <a:pt x="274" y="0"/>
                      <a:pt x="296" y="0"/>
                    </a:cubicBezTo>
                    <a:lnTo>
                      <a:pt x="296" y="0"/>
                    </a:lnTo>
                    <a:cubicBezTo>
                      <a:pt x="318" y="0"/>
                      <a:pt x="339" y="11"/>
                      <a:pt x="361" y="33"/>
                    </a:cubicBezTo>
                    <a:lnTo>
                      <a:pt x="427" y="98"/>
                    </a:lnTo>
                    <a:lnTo>
                      <a:pt x="492" y="164"/>
                    </a:lnTo>
                    <a:close/>
                  </a:path>
                </a:pathLst>
              </a:custGeom>
              <a:solidFill>
                <a:schemeClr val="accent3"/>
              </a:solidFill>
              <a:ln>
                <a:noFill/>
              </a:ln>
              <a:effectLst/>
            </p:spPr>
            <p:txBody>
              <a:bodyPr wrap="none" anchor="ctr"/>
              <a:lstStyle/>
              <a:p>
                <a:endParaRPr lang="es-ES_tradnl" sz="2700"/>
              </a:p>
            </p:txBody>
          </p:sp>
          <p:sp>
            <p:nvSpPr>
              <p:cNvPr id="239" name="Freeform 38">
                <a:extLst>
                  <a:ext uri="{FF2B5EF4-FFF2-40B4-BE49-F238E27FC236}">
                    <a16:creationId xmlns:a16="http://schemas.microsoft.com/office/drawing/2014/main" id="{081F25A5-AFA0-774F-B972-D8029BD4AFC0}"/>
                  </a:ext>
                </a:extLst>
              </p:cNvPr>
              <p:cNvSpPr>
                <a:spLocks noChangeArrowheads="1"/>
              </p:cNvSpPr>
              <p:nvPr/>
            </p:nvSpPr>
            <p:spPr bwMode="auto">
              <a:xfrm>
                <a:off x="1054100" y="4003675"/>
                <a:ext cx="1700213" cy="412750"/>
              </a:xfrm>
              <a:custGeom>
                <a:avLst/>
                <a:gdLst>
                  <a:gd name="T0" fmla="*/ 4196 w 4721"/>
                  <a:gd name="T1" fmla="*/ 164 h 1148"/>
                  <a:gd name="T2" fmla="*/ 4196 w 4721"/>
                  <a:gd name="T3" fmla="*/ 230 h 1148"/>
                  <a:gd name="T4" fmla="*/ 2623 w 4721"/>
                  <a:gd name="T5" fmla="*/ 164 h 1148"/>
                  <a:gd name="T6" fmla="*/ 2623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2 w 4721"/>
                  <a:gd name="T23" fmla="*/ 918 h 1148"/>
                  <a:gd name="T24" fmla="*/ 3475 w 4721"/>
                  <a:gd name="T25" fmla="*/ 1114 h 1148"/>
                  <a:gd name="T26" fmla="*/ 3278 w 4721"/>
                  <a:gd name="T27" fmla="*/ 1049 h 1148"/>
                  <a:gd name="T28" fmla="*/ 2885 w 4721"/>
                  <a:gd name="T29" fmla="*/ 655 h 1148"/>
                  <a:gd name="T30" fmla="*/ 2623 w 4721"/>
                  <a:gd name="T31" fmla="*/ 426 h 1148"/>
                  <a:gd name="T32" fmla="*/ 1836 w 4721"/>
                  <a:gd name="T33" fmla="*/ 1147 h 1148"/>
                  <a:gd name="T34" fmla="*/ 1509 w 4721"/>
                  <a:gd name="T35" fmla="*/ 852 h 1148"/>
                  <a:gd name="T36" fmla="*/ 1115 w 4721"/>
                  <a:gd name="T37" fmla="*/ 459 h 1148"/>
                  <a:gd name="T38" fmla="*/ 983 w 4721"/>
                  <a:gd name="T39" fmla="*/ 459 h 1148"/>
                  <a:gd name="T40" fmla="*/ 722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5 w 4721"/>
                  <a:gd name="T53" fmla="*/ 787 h 1148"/>
                  <a:gd name="T54" fmla="*/ 787 w 4721"/>
                  <a:gd name="T55" fmla="*/ 524 h 1148"/>
                  <a:gd name="T56" fmla="*/ 951 w 4721"/>
                  <a:gd name="T57" fmla="*/ 328 h 1148"/>
                  <a:gd name="T58" fmla="*/ 886 w 4721"/>
                  <a:gd name="T59" fmla="*/ 197 h 1148"/>
                  <a:gd name="T60" fmla="*/ 968 w 4721"/>
                  <a:gd name="T61" fmla="*/ 49 h 1148"/>
                  <a:gd name="T62" fmla="*/ 1131 w 4721"/>
                  <a:gd name="T63" fmla="*/ 49 h 1148"/>
                  <a:gd name="T64" fmla="*/ 1214 w 4721"/>
                  <a:gd name="T65" fmla="*/ 197 h 1148"/>
                  <a:gd name="T66" fmla="*/ 1147 w 4721"/>
                  <a:gd name="T67" fmla="*/ 328 h 1148"/>
                  <a:gd name="T68" fmla="*/ 1771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3 w 4721"/>
                  <a:gd name="T79" fmla="*/ 0 h 1148"/>
                  <a:gd name="T80" fmla="*/ 2754 w 4721"/>
                  <a:gd name="T81" fmla="*/ 131 h 1148"/>
                  <a:gd name="T82" fmla="*/ 2754 w 4721"/>
                  <a:gd name="T83" fmla="*/ 262 h 1148"/>
                  <a:gd name="T84" fmla="*/ 2754 w 4721"/>
                  <a:gd name="T85" fmla="*/ 394 h 1148"/>
                  <a:gd name="T86" fmla="*/ 3016 w 4721"/>
                  <a:gd name="T87" fmla="*/ 655 h 1148"/>
                  <a:gd name="T88" fmla="*/ 3278 w 4721"/>
                  <a:gd name="T89" fmla="*/ 918 h 1148"/>
                  <a:gd name="T90" fmla="*/ 3409 w 4721"/>
                  <a:gd name="T91" fmla="*/ 1016 h 1148"/>
                  <a:gd name="T92" fmla="*/ 3672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8" y="164"/>
                      <a:pt x="4196" y="164"/>
                    </a:cubicBezTo>
                    <a:lnTo>
                      <a:pt x="4196" y="164"/>
                    </a:lnTo>
                    <a:cubicBezTo>
                      <a:pt x="4174" y="164"/>
                      <a:pt x="4164" y="175"/>
                      <a:pt x="4164" y="197"/>
                    </a:cubicBezTo>
                    <a:lnTo>
                      <a:pt x="4164" y="197"/>
                    </a:lnTo>
                    <a:cubicBezTo>
                      <a:pt x="4164" y="219"/>
                      <a:pt x="4174" y="230"/>
                      <a:pt x="4196" y="230"/>
                    </a:cubicBezTo>
                    <a:lnTo>
                      <a:pt x="4196" y="230"/>
                    </a:lnTo>
                    <a:cubicBezTo>
                      <a:pt x="4218" y="230"/>
                      <a:pt x="4229" y="219"/>
                      <a:pt x="4229" y="197"/>
                    </a:cubicBezTo>
                    <a:close/>
                    <a:moveTo>
                      <a:pt x="2656" y="197"/>
                    </a:moveTo>
                    <a:lnTo>
                      <a:pt x="2656" y="197"/>
                    </a:lnTo>
                    <a:cubicBezTo>
                      <a:pt x="2656" y="175"/>
                      <a:pt x="2645" y="164"/>
                      <a:pt x="2623" y="164"/>
                    </a:cubicBezTo>
                    <a:lnTo>
                      <a:pt x="2623" y="164"/>
                    </a:lnTo>
                    <a:cubicBezTo>
                      <a:pt x="2601" y="164"/>
                      <a:pt x="2590" y="175"/>
                      <a:pt x="2590" y="197"/>
                    </a:cubicBezTo>
                    <a:lnTo>
                      <a:pt x="2590" y="197"/>
                    </a:lnTo>
                    <a:cubicBezTo>
                      <a:pt x="2590" y="219"/>
                      <a:pt x="2601" y="230"/>
                      <a:pt x="2623" y="230"/>
                    </a:cubicBezTo>
                    <a:lnTo>
                      <a:pt x="2623" y="230"/>
                    </a:lnTo>
                    <a:cubicBezTo>
                      <a:pt x="2645" y="230"/>
                      <a:pt x="2656" y="219"/>
                      <a:pt x="2656" y="197"/>
                    </a:cubicBezTo>
                    <a:close/>
                    <a:moveTo>
                      <a:pt x="1082" y="197"/>
                    </a:moveTo>
                    <a:lnTo>
                      <a:pt x="1082" y="197"/>
                    </a:lnTo>
                    <a:cubicBezTo>
                      <a:pt x="1082" y="175"/>
                      <a:pt x="1072" y="164"/>
                      <a:pt x="1050" y="164"/>
                    </a:cubicBezTo>
                    <a:lnTo>
                      <a:pt x="1050" y="164"/>
                    </a:lnTo>
                    <a:cubicBezTo>
                      <a:pt x="1028" y="164"/>
                      <a:pt x="1017" y="175"/>
                      <a:pt x="1017" y="197"/>
                    </a:cubicBezTo>
                    <a:lnTo>
                      <a:pt x="1017" y="197"/>
                    </a:lnTo>
                    <a:cubicBezTo>
                      <a:pt x="1017" y="219"/>
                      <a:pt x="1028" y="230"/>
                      <a:pt x="1050" y="230"/>
                    </a:cubicBezTo>
                    <a:lnTo>
                      <a:pt x="1050" y="230"/>
                    </a:lnTo>
                    <a:cubicBezTo>
                      <a:pt x="1072" y="230"/>
                      <a:pt x="1082" y="219"/>
                      <a:pt x="1082" y="197"/>
                    </a:cubicBezTo>
                    <a:close/>
                    <a:moveTo>
                      <a:pt x="4524" y="590"/>
                    </a:moveTo>
                    <a:lnTo>
                      <a:pt x="4720" y="787"/>
                    </a:lnTo>
                    <a:lnTo>
                      <a:pt x="4720" y="918"/>
                    </a:lnTo>
                    <a:lnTo>
                      <a:pt x="4655" y="852"/>
                    </a:lnTo>
                    <a:lnTo>
                      <a:pt x="4589" y="787"/>
                    </a:lnTo>
                    <a:lnTo>
                      <a:pt x="4524" y="722"/>
                    </a:lnTo>
                    <a:lnTo>
                      <a:pt x="4458" y="655"/>
                    </a:lnTo>
                    <a:lnTo>
                      <a:pt x="4393" y="590"/>
                    </a:lnTo>
                    <a:lnTo>
                      <a:pt x="4327" y="524"/>
                    </a:lnTo>
                    <a:lnTo>
                      <a:pt x="4261" y="459"/>
                    </a:lnTo>
                    <a:lnTo>
                      <a:pt x="4261" y="459"/>
                    </a:lnTo>
                    <a:cubicBezTo>
                      <a:pt x="4240" y="437"/>
                      <a:pt x="4218" y="426"/>
                      <a:pt x="4196" y="426"/>
                    </a:cubicBezTo>
                    <a:lnTo>
                      <a:pt x="4196" y="426"/>
                    </a:lnTo>
                    <a:cubicBezTo>
                      <a:pt x="4174" y="426"/>
                      <a:pt x="4153" y="437"/>
                      <a:pt x="4131" y="459"/>
                    </a:cubicBezTo>
                    <a:lnTo>
                      <a:pt x="4065" y="524"/>
                    </a:lnTo>
                    <a:lnTo>
                      <a:pt x="4000" y="590"/>
                    </a:lnTo>
                    <a:lnTo>
                      <a:pt x="3933" y="655"/>
                    </a:lnTo>
                    <a:lnTo>
                      <a:pt x="3868" y="722"/>
                    </a:lnTo>
                    <a:lnTo>
                      <a:pt x="3803" y="787"/>
                    </a:lnTo>
                    <a:lnTo>
                      <a:pt x="3737" y="852"/>
                    </a:lnTo>
                    <a:lnTo>
                      <a:pt x="3672" y="918"/>
                    </a:lnTo>
                    <a:lnTo>
                      <a:pt x="3606" y="984"/>
                    </a:lnTo>
                    <a:lnTo>
                      <a:pt x="3541" y="1049"/>
                    </a:lnTo>
                    <a:lnTo>
                      <a:pt x="3475" y="1114"/>
                    </a:lnTo>
                    <a:lnTo>
                      <a:pt x="3475" y="1114"/>
                    </a:lnTo>
                    <a:cubicBezTo>
                      <a:pt x="3453" y="1136"/>
                      <a:pt x="3431" y="1147"/>
                      <a:pt x="3409" y="1147"/>
                    </a:cubicBezTo>
                    <a:lnTo>
                      <a:pt x="3409" y="1147"/>
                    </a:lnTo>
                    <a:cubicBezTo>
                      <a:pt x="3387" y="1147"/>
                      <a:pt x="3365" y="1136"/>
                      <a:pt x="3344" y="1114"/>
                    </a:cubicBezTo>
                    <a:lnTo>
                      <a:pt x="3278" y="1049"/>
                    </a:lnTo>
                    <a:lnTo>
                      <a:pt x="3213" y="984"/>
                    </a:lnTo>
                    <a:lnTo>
                      <a:pt x="3016" y="787"/>
                    </a:lnTo>
                    <a:lnTo>
                      <a:pt x="2950" y="722"/>
                    </a:lnTo>
                    <a:lnTo>
                      <a:pt x="2885" y="655"/>
                    </a:lnTo>
                    <a:lnTo>
                      <a:pt x="2688" y="459"/>
                    </a:lnTo>
                    <a:lnTo>
                      <a:pt x="2688" y="459"/>
                    </a:lnTo>
                    <a:cubicBezTo>
                      <a:pt x="2667" y="437"/>
                      <a:pt x="2645" y="426"/>
                      <a:pt x="2623" y="426"/>
                    </a:cubicBezTo>
                    <a:lnTo>
                      <a:pt x="2623" y="426"/>
                    </a:lnTo>
                    <a:cubicBezTo>
                      <a:pt x="2601" y="426"/>
                      <a:pt x="2579" y="437"/>
                      <a:pt x="2557" y="459"/>
                    </a:cubicBezTo>
                    <a:lnTo>
                      <a:pt x="1901" y="1114"/>
                    </a:lnTo>
                    <a:lnTo>
                      <a:pt x="1901" y="1114"/>
                    </a:lnTo>
                    <a:cubicBezTo>
                      <a:pt x="1880" y="1136"/>
                      <a:pt x="1858" y="1147"/>
                      <a:pt x="1836" y="1147"/>
                    </a:cubicBezTo>
                    <a:lnTo>
                      <a:pt x="1836" y="1147"/>
                    </a:lnTo>
                    <a:cubicBezTo>
                      <a:pt x="1814" y="1147"/>
                      <a:pt x="1792" y="1136"/>
                      <a:pt x="1771" y="1114"/>
                    </a:cubicBezTo>
                    <a:lnTo>
                      <a:pt x="1574" y="918"/>
                    </a:lnTo>
                    <a:lnTo>
                      <a:pt x="1509" y="852"/>
                    </a:lnTo>
                    <a:lnTo>
                      <a:pt x="1443" y="787"/>
                    </a:lnTo>
                    <a:lnTo>
                      <a:pt x="1246" y="590"/>
                    </a:lnTo>
                    <a:lnTo>
                      <a:pt x="1181" y="524"/>
                    </a:lnTo>
                    <a:lnTo>
                      <a:pt x="1115" y="459"/>
                    </a:lnTo>
                    <a:lnTo>
                      <a:pt x="1115" y="459"/>
                    </a:lnTo>
                    <a:cubicBezTo>
                      <a:pt x="1093" y="437"/>
                      <a:pt x="1072" y="426"/>
                      <a:pt x="1050" y="426"/>
                    </a:cubicBezTo>
                    <a:lnTo>
                      <a:pt x="1050" y="426"/>
                    </a:lnTo>
                    <a:cubicBezTo>
                      <a:pt x="1028" y="426"/>
                      <a:pt x="1006" y="437"/>
                      <a:pt x="983" y="459"/>
                    </a:cubicBezTo>
                    <a:lnTo>
                      <a:pt x="918" y="524"/>
                    </a:lnTo>
                    <a:lnTo>
                      <a:pt x="853" y="590"/>
                    </a:lnTo>
                    <a:lnTo>
                      <a:pt x="787" y="655"/>
                    </a:lnTo>
                    <a:lnTo>
                      <a:pt x="722" y="722"/>
                    </a:lnTo>
                    <a:lnTo>
                      <a:pt x="656" y="787"/>
                    </a:lnTo>
                    <a:lnTo>
                      <a:pt x="590" y="852"/>
                    </a:lnTo>
                    <a:lnTo>
                      <a:pt x="525" y="918"/>
                    </a:lnTo>
                    <a:lnTo>
                      <a:pt x="459" y="984"/>
                    </a:lnTo>
                    <a:lnTo>
                      <a:pt x="394" y="1049"/>
                    </a:lnTo>
                    <a:lnTo>
                      <a:pt x="328" y="1114"/>
                    </a:lnTo>
                    <a:lnTo>
                      <a:pt x="328" y="1114"/>
                    </a:lnTo>
                    <a:cubicBezTo>
                      <a:pt x="306" y="1136"/>
                      <a:pt x="285" y="1147"/>
                      <a:pt x="263" y="1147"/>
                    </a:cubicBezTo>
                    <a:lnTo>
                      <a:pt x="263" y="1147"/>
                    </a:lnTo>
                    <a:cubicBezTo>
                      <a:pt x="241" y="1147"/>
                      <a:pt x="219" y="1136"/>
                      <a:pt x="198" y="1114"/>
                    </a:cubicBezTo>
                    <a:lnTo>
                      <a:pt x="131" y="1049"/>
                    </a:lnTo>
                    <a:lnTo>
                      <a:pt x="66" y="984"/>
                    </a:lnTo>
                    <a:lnTo>
                      <a:pt x="0" y="918"/>
                    </a:lnTo>
                    <a:lnTo>
                      <a:pt x="0" y="787"/>
                    </a:lnTo>
                    <a:lnTo>
                      <a:pt x="66" y="852"/>
                    </a:lnTo>
                    <a:lnTo>
                      <a:pt x="131" y="918"/>
                    </a:lnTo>
                    <a:lnTo>
                      <a:pt x="198" y="984"/>
                    </a:lnTo>
                    <a:lnTo>
                      <a:pt x="198" y="984"/>
                    </a:lnTo>
                    <a:cubicBezTo>
                      <a:pt x="219" y="1005"/>
                      <a:pt x="241" y="1016"/>
                      <a:pt x="263" y="1016"/>
                    </a:cubicBezTo>
                    <a:lnTo>
                      <a:pt x="263" y="1016"/>
                    </a:lnTo>
                    <a:cubicBezTo>
                      <a:pt x="285" y="1016"/>
                      <a:pt x="306" y="1005"/>
                      <a:pt x="328" y="984"/>
                    </a:cubicBezTo>
                    <a:lnTo>
                      <a:pt x="394" y="918"/>
                    </a:lnTo>
                    <a:lnTo>
                      <a:pt x="459" y="852"/>
                    </a:lnTo>
                    <a:lnTo>
                      <a:pt x="525" y="787"/>
                    </a:lnTo>
                    <a:lnTo>
                      <a:pt x="590" y="722"/>
                    </a:lnTo>
                    <a:lnTo>
                      <a:pt x="656" y="655"/>
                    </a:lnTo>
                    <a:lnTo>
                      <a:pt x="722" y="590"/>
                    </a:lnTo>
                    <a:lnTo>
                      <a:pt x="787" y="524"/>
                    </a:lnTo>
                    <a:lnTo>
                      <a:pt x="853" y="459"/>
                    </a:lnTo>
                    <a:lnTo>
                      <a:pt x="918" y="394"/>
                    </a:lnTo>
                    <a:lnTo>
                      <a:pt x="918" y="394"/>
                    </a:lnTo>
                    <a:cubicBezTo>
                      <a:pt x="940" y="371"/>
                      <a:pt x="951" y="349"/>
                      <a:pt x="951" y="328"/>
                    </a:cubicBezTo>
                    <a:lnTo>
                      <a:pt x="951" y="328"/>
                    </a:lnTo>
                    <a:cubicBezTo>
                      <a:pt x="951" y="306"/>
                      <a:pt x="940" y="284"/>
                      <a:pt x="918" y="262"/>
                    </a:cubicBezTo>
                    <a:lnTo>
                      <a:pt x="918" y="262"/>
                    </a:lnTo>
                    <a:cubicBezTo>
                      <a:pt x="896" y="241"/>
                      <a:pt x="886" y="219"/>
                      <a:pt x="886" y="197"/>
                    </a:cubicBezTo>
                    <a:lnTo>
                      <a:pt x="886" y="197"/>
                    </a:lnTo>
                    <a:cubicBezTo>
                      <a:pt x="886" y="175"/>
                      <a:pt x="896" y="153"/>
                      <a:pt x="918" y="131"/>
                    </a:cubicBezTo>
                    <a:lnTo>
                      <a:pt x="918" y="131"/>
                    </a:lnTo>
                    <a:cubicBezTo>
                      <a:pt x="940" y="109"/>
                      <a:pt x="956" y="82"/>
                      <a:pt x="968" y="49"/>
                    </a:cubicBezTo>
                    <a:lnTo>
                      <a:pt x="968" y="49"/>
                    </a:lnTo>
                    <a:cubicBezTo>
                      <a:pt x="979" y="17"/>
                      <a:pt x="1006" y="0"/>
                      <a:pt x="1050" y="0"/>
                    </a:cubicBezTo>
                    <a:lnTo>
                      <a:pt x="1050" y="0"/>
                    </a:lnTo>
                    <a:cubicBezTo>
                      <a:pt x="1093" y="0"/>
                      <a:pt x="1120" y="17"/>
                      <a:pt x="1131" y="49"/>
                    </a:cubicBezTo>
                    <a:lnTo>
                      <a:pt x="1131" y="49"/>
                    </a:lnTo>
                    <a:cubicBezTo>
                      <a:pt x="1143" y="82"/>
                      <a:pt x="1158" y="109"/>
                      <a:pt x="1181" y="131"/>
                    </a:cubicBezTo>
                    <a:lnTo>
                      <a:pt x="1181" y="131"/>
                    </a:lnTo>
                    <a:cubicBezTo>
                      <a:pt x="1203" y="153"/>
                      <a:pt x="1214" y="175"/>
                      <a:pt x="1214" y="197"/>
                    </a:cubicBezTo>
                    <a:lnTo>
                      <a:pt x="1214" y="197"/>
                    </a:lnTo>
                    <a:cubicBezTo>
                      <a:pt x="1214" y="219"/>
                      <a:pt x="1203" y="241"/>
                      <a:pt x="1181" y="262"/>
                    </a:cubicBezTo>
                    <a:lnTo>
                      <a:pt x="1181" y="262"/>
                    </a:lnTo>
                    <a:cubicBezTo>
                      <a:pt x="1158" y="284"/>
                      <a:pt x="1147" y="306"/>
                      <a:pt x="1147" y="328"/>
                    </a:cubicBezTo>
                    <a:lnTo>
                      <a:pt x="1147" y="328"/>
                    </a:lnTo>
                    <a:cubicBezTo>
                      <a:pt x="1147" y="349"/>
                      <a:pt x="1158" y="371"/>
                      <a:pt x="1181" y="394"/>
                    </a:cubicBezTo>
                    <a:lnTo>
                      <a:pt x="1771" y="984"/>
                    </a:lnTo>
                    <a:lnTo>
                      <a:pt x="1771" y="984"/>
                    </a:lnTo>
                    <a:cubicBezTo>
                      <a:pt x="1792" y="1005"/>
                      <a:pt x="1814" y="1016"/>
                      <a:pt x="1836" y="1016"/>
                    </a:cubicBezTo>
                    <a:lnTo>
                      <a:pt x="1836" y="1016"/>
                    </a:lnTo>
                    <a:cubicBezTo>
                      <a:pt x="1858" y="1016"/>
                      <a:pt x="1880" y="1005"/>
                      <a:pt x="1901" y="984"/>
                    </a:cubicBezTo>
                    <a:lnTo>
                      <a:pt x="2098" y="787"/>
                    </a:lnTo>
                    <a:lnTo>
                      <a:pt x="2164" y="722"/>
                    </a:lnTo>
                    <a:lnTo>
                      <a:pt x="2230" y="655"/>
                    </a:lnTo>
                    <a:lnTo>
                      <a:pt x="2426" y="459"/>
                    </a:lnTo>
                    <a:lnTo>
                      <a:pt x="2492" y="394"/>
                    </a:lnTo>
                    <a:lnTo>
                      <a:pt x="2492" y="394"/>
                    </a:lnTo>
                    <a:cubicBezTo>
                      <a:pt x="2513" y="371"/>
                      <a:pt x="2524" y="349"/>
                      <a:pt x="2524" y="328"/>
                    </a:cubicBezTo>
                    <a:lnTo>
                      <a:pt x="2524" y="328"/>
                    </a:lnTo>
                    <a:cubicBezTo>
                      <a:pt x="2524" y="306"/>
                      <a:pt x="2513" y="284"/>
                      <a:pt x="2492" y="262"/>
                    </a:cubicBezTo>
                    <a:lnTo>
                      <a:pt x="2492" y="262"/>
                    </a:lnTo>
                    <a:cubicBezTo>
                      <a:pt x="2469" y="241"/>
                      <a:pt x="2459" y="219"/>
                      <a:pt x="2459" y="197"/>
                    </a:cubicBezTo>
                    <a:lnTo>
                      <a:pt x="2459" y="197"/>
                    </a:lnTo>
                    <a:cubicBezTo>
                      <a:pt x="2459" y="175"/>
                      <a:pt x="2469" y="153"/>
                      <a:pt x="2492" y="131"/>
                    </a:cubicBezTo>
                    <a:lnTo>
                      <a:pt x="2492" y="131"/>
                    </a:lnTo>
                    <a:cubicBezTo>
                      <a:pt x="2513" y="109"/>
                      <a:pt x="2530" y="82"/>
                      <a:pt x="2540" y="49"/>
                    </a:cubicBezTo>
                    <a:lnTo>
                      <a:pt x="2540" y="49"/>
                    </a:lnTo>
                    <a:cubicBezTo>
                      <a:pt x="2552" y="17"/>
                      <a:pt x="2579" y="0"/>
                      <a:pt x="2623" y="0"/>
                    </a:cubicBezTo>
                    <a:lnTo>
                      <a:pt x="2623" y="0"/>
                    </a:lnTo>
                    <a:cubicBezTo>
                      <a:pt x="2667" y="0"/>
                      <a:pt x="2694" y="17"/>
                      <a:pt x="2704" y="49"/>
                    </a:cubicBezTo>
                    <a:lnTo>
                      <a:pt x="2704" y="49"/>
                    </a:lnTo>
                    <a:cubicBezTo>
                      <a:pt x="2715" y="82"/>
                      <a:pt x="2732" y="109"/>
                      <a:pt x="2754" y="131"/>
                    </a:cubicBezTo>
                    <a:lnTo>
                      <a:pt x="2754" y="131"/>
                    </a:lnTo>
                    <a:cubicBezTo>
                      <a:pt x="2775" y="153"/>
                      <a:pt x="2786" y="175"/>
                      <a:pt x="2786" y="197"/>
                    </a:cubicBezTo>
                    <a:lnTo>
                      <a:pt x="2786" y="197"/>
                    </a:lnTo>
                    <a:cubicBezTo>
                      <a:pt x="2786" y="219"/>
                      <a:pt x="2775" y="241"/>
                      <a:pt x="2754" y="262"/>
                    </a:cubicBezTo>
                    <a:lnTo>
                      <a:pt x="2754" y="262"/>
                    </a:lnTo>
                    <a:cubicBezTo>
                      <a:pt x="2732" y="284"/>
                      <a:pt x="2721" y="306"/>
                      <a:pt x="2721" y="328"/>
                    </a:cubicBezTo>
                    <a:lnTo>
                      <a:pt x="2721" y="328"/>
                    </a:lnTo>
                    <a:cubicBezTo>
                      <a:pt x="2721" y="349"/>
                      <a:pt x="2732" y="371"/>
                      <a:pt x="2754" y="394"/>
                    </a:cubicBezTo>
                    <a:lnTo>
                      <a:pt x="2820" y="459"/>
                    </a:lnTo>
                    <a:lnTo>
                      <a:pt x="2885" y="524"/>
                    </a:lnTo>
                    <a:lnTo>
                      <a:pt x="2950" y="590"/>
                    </a:lnTo>
                    <a:lnTo>
                      <a:pt x="3016" y="655"/>
                    </a:lnTo>
                    <a:lnTo>
                      <a:pt x="3081" y="722"/>
                    </a:lnTo>
                    <a:lnTo>
                      <a:pt x="3148" y="787"/>
                    </a:lnTo>
                    <a:lnTo>
                      <a:pt x="3213" y="852"/>
                    </a:lnTo>
                    <a:lnTo>
                      <a:pt x="3278" y="918"/>
                    </a:lnTo>
                    <a:lnTo>
                      <a:pt x="3344" y="984"/>
                    </a:lnTo>
                    <a:lnTo>
                      <a:pt x="3344" y="984"/>
                    </a:lnTo>
                    <a:cubicBezTo>
                      <a:pt x="3365" y="1005"/>
                      <a:pt x="3387" y="1016"/>
                      <a:pt x="3409" y="1016"/>
                    </a:cubicBezTo>
                    <a:lnTo>
                      <a:pt x="3409" y="1016"/>
                    </a:lnTo>
                    <a:cubicBezTo>
                      <a:pt x="3431" y="1016"/>
                      <a:pt x="3453" y="1005"/>
                      <a:pt x="3475" y="984"/>
                    </a:cubicBezTo>
                    <a:lnTo>
                      <a:pt x="3541" y="918"/>
                    </a:lnTo>
                    <a:lnTo>
                      <a:pt x="3606" y="852"/>
                    </a:lnTo>
                    <a:lnTo>
                      <a:pt x="3672" y="787"/>
                    </a:lnTo>
                    <a:lnTo>
                      <a:pt x="3868" y="590"/>
                    </a:lnTo>
                    <a:lnTo>
                      <a:pt x="3933" y="524"/>
                    </a:lnTo>
                    <a:lnTo>
                      <a:pt x="4000" y="459"/>
                    </a:lnTo>
                    <a:lnTo>
                      <a:pt x="4065" y="394"/>
                    </a:lnTo>
                    <a:lnTo>
                      <a:pt x="4065" y="394"/>
                    </a:lnTo>
                    <a:cubicBezTo>
                      <a:pt x="4087" y="371"/>
                      <a:pt x="4097" y="349"/>
                      <a:pt x="4097" y="328"/>
                    </a:cubicBezTo>
                    <a:lnTo>
                      <a:pt x="4097" y="328"/>
                    </a:lnTo>
                    <a:cubicBezTo>
                      <a:pt x="4097" y="306"/>
                      <a:pt x="4087" y="284"/>
                      <a:pt x="4065" y="262"/>
                    </a:cubicBezTo>
                    <a:lnTo>
                      <a:pt x="4065" y="262"/>
                    </a:lnTo>
                    <a:cubicBezTo>
                      <a:pt x="4043" y="241"/>
                      <a:pt x="4032" y="219"/>
                      <a:pt x="4032" y="197"/>
                    </a:cubicBezTo>
                    <a:lnTo>
                      <a:pt x="4032" y="197"/>
                    </a:lnTo>
                    <a:cubicBezTo>
                      <a:pt x="4032" y="175"/>
                      <a:pt x="4043" y="153"/>
                      <a:pt x="4065" y="131"/>
                    </a:cubicBezTo>
                    <a:lnTo>
                      <a:pt x="4065" y="131"/>
                    </a:lnTo>
                    <a:cubicBezTo>
                      <a:pt x="4087" y="109"/>
                      <a:pt x="4103" y="82"/>
                      <a:pt x="4114" y="49"/>
                    </a:cubicBezTo>
                    <a:lnTo>
                      <a:pt x="4114" y="49"/>
                    </a:lnTo>
                    <a:cubicBezTo>
                      <a:pt x="4125" y="17"/>
                      <a:pt x="4153" y="0"/>
                      <a:pt x="4196" y="0"/>
                    </a:cubicBezTo>
                    <a:lnTo>
                      <a:pt x="4196" y="0"/>
                    </a:lnTo>
                    <a:cubicBezTo>
                      <a:pt x="4240" y="0"/>
                      <a:pt x="4267" y="17"/>
                      <a:pt x="4278" y="49"/>
                    </a:cubicBezTo>
                    <a:lnTo>
                      <a:pt x="4278" y="49"/>
                    </a:lnTo>
                    <a:cubicBezTo>
                      <a:pt x="4289" y="82"/>
                      <a:pt x="4306" y="109"/>
                      <a:pt x="4327" y="131"/>
                    </a:cubicBezTo>
                    <a:lnTo>
                      <a:pt x="4327" y="131"/>
                    </a:lnTo>
                    <a:cubicBezTo>
                      <a:pt x="4349" y="153"/>
                      <a:pt x="4360" y="175"/>
                      <a:pt x="4360" y="197"/>
                    </a:cubicBezTo>
                    <a:lnTo>
                      <a:pt x="4360" y="197"/>
                    </a:lnTo>
                    <a:cubicBezTo>
                      <a:pt x="4360" y="219"/>
                      <a:pt x="4349" y="241"/>
                      <a:pt x="4327" y="262"/>
                    </a:cubicBezTo>
                    <a:lnTo>
                      <a:pt x="4327" y="262"/>
                    </a:lnTo>
                    <a:cubicBezTo>
                      <a:pt x="4306" y="284"/>
                      <a:pt x="4295" y="306"/>
                      <a:pt x="4295" y="328"/>
                    </a:cubicBezTo>
                    <a:lnTo>
                      <a:pt x="4295" y="328"/>
                    </a:lnTo>
                    <a:cubicBezTo>
                      <a:pt x="4295" y="349"/>
                      <a:pt x="4306" y="371"/>
                      <a:pt x="4327" y="394"/>
                    </a:cubicBezTo>
                    <a:lnTo>
                      <a:pt x="4393" y="459"/>
                    </a:lnTo>
                    <a:lnTo>
                      <a:pt x="4458" y="524"/>
                    </a:lnTo>
                    <a:lnTo>
                      <a:pt x="4524" y="590"/>
                    </a:lnTo>
                    <a:close/>
                  </a:path>
                </a:pathLst>
              </a:custGeom>
              <a:solidFill>
                <a:schemeClr val="accent1"/>
              </a:solidFill>
              <a:ln>
                <a:noFill/>
              </a:ln>
              <a:effectLst/>
            </p:spPr>
            <p:txBody>
              <a:bodyPr wrap="none" anchor="ctr"/>
              <a:lstStyle/>
              <a:p>
                <a:endParaRPr lang="es-ES_tradnl" sz="2700"/>
              </a:p>
            </p:txBody>
          </p:sp>
        </p:grpSp>
        <p:grpSp>
          <p:nvGrpSpPr>
            <p:cNvPr id="209" name="Group 528">
              <a:extLst>
                <a:ext uri="{FF2B5EF4-FFF2-40B4-BE49-F238E27FC236}">
                  <a16:creationId xmlns:a16="http://schemas.microsoft.com/office/drawing/2014/main" id="{67ECA6AC-9C54-1243-896A-8C57649AC5BA}"/>
                </a:ext>
              </a:extLst>
            </p:cNvPr>
            <p:cNvGrpSpPr/>
            <p:nvPr/>
          </p:nvGrpSpPr>
          <p:grpSpPr>
            <a:xfrm>
              <a:off x="2754313" y="3525364"/>
              <a:ext cx="1700212" cy="709613"/>
              <a:chOff x="2754313" y="4003675"/>
              <a:chExt cx="1700212" cy="709613"/>
            </a:xfrm>
          </p:grpSpPr>
          <p:sp>
            <p:nvSpPr>
              <p:cNvPr id="226" name="Freeform 177">
                <a:extLst>
                  <a:ext uri="{FF2B5EF4-FFF2-40B4-BE49-F238E27FC236}">
                    <a16:creationId xmlns:a16="http://schemas.microsoft.com/office/drawing/2014/main" id="{FEF3998F-70FE-C646-82EC-329A7B246F25}"/>
                  </a:ext>
                </a:extLst>
              </p:cNvPr>
              <p:cNvSpPr>
                <a:spLocks noChangeArrowheads="1"/>
              </p:cNvSpPr>
              <p:nvPr/>
            </p:nvSpPr>
            <p:spPr bwMode="auto">
              <a:xfrm>
                <a:off x="2754313" y="4298950"/>
                <a:ext cx="1700212"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9 w 4721"/>
                  <a:gd name="T15" fmla="*/ 361 h 1149"/>
                  <a:gd name="T16" fmla="*/ 4196 w 4721"/>
                  <a:gd name="T17" fmla="*/ 132 h 1149"/>
                  <a:gd name="T18" fmla="*/ 3934 w 4721"/>
                  <a:gd name="T19" fmla="*/ 361 h 1149"/>
                  <a:gd name="T20" fmla="*/ 3541 w 4721"/>
                  <a:gd name="T21" fmla="*/ 755 h 1149"/>
                  <a:gd name="T22" fmla="*/ 3541 w 4721"/>
                  <a:gd name="T23" fmla="*/ 886 h 1149"/>
                  <a:gd name="T24" fmla="*/ 3541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4 w 4721"/>
                  <a:gd name="T37" fmla="*/ 230 h 1149"/>
                  <a:gd name="T38" fmla="*/ 2623 w 4721"/>
                  <a:gd name="T39" fmla="*/ 132 h 1149"/>
                  <a:gd name="T40" fmla="*/ 2229 w 4721"/>
                  <a:gd name="T41" fmla="*/ 492 h 1149"/>
                  <a:gd name="T42" fmla="*/ 1967 w 4721"/>
                  <a:gd name="T43" fmla="*/ 755 h 1149"/>
                  <a:gd name="T44" fmla="*/ 1967 w 4721"/>
                  <a:gd name="T45" fmla="*/ 886 h 1149"/>
                  <a:gd name="T46" fmla="*/ 1967 w 4721"/>
                  <a:gd name="T47" fmla="*/ 1016 h 1149"/>
                  <a:gd name="T48" fmla="*/ 1836 w 4721"/>
                  <a:gd name="T49" fmla="*/ 1148 h 1149"/>
                  <a:gd name="T50" fmla="*/ 1706 w 4721"/>
                  <a:gd name="T51" fmla="*/ 1016 h 1149"/>
                  <a:gd name="T52" fmla="*/ 1706 w 4721"/>
                  <a:gd name="T53" fmla="*/ 886 h 1149"/>
                  <a:gd name="T54" fmla="*/ 1115 w 4721"/>
                  <a:gd name="T55" fmla="*/ 165 h 1149"/>
                  <a:gd name="T56" fmla="*/ 984 w 4721"/>
                  <a:gd name="T57" fmla="*/ 165 h 1149"/>
                  <a:gd name="T58" fmla="*/ 722 w 4721"/>
                  <a:gd name="T59" fmla="*/ 427 h 1149"/>
                  <a:gd name="T60" fmla="*/ 459 w 4721"/>
                  <a:gd name="T61" fmla="*/ 688 h 1149"/>
                  <a:gd name="T62" fmla="*/ 362 w 4721"/>
                  <a:gd name="T63" fmla="*/ 820 h 1149"/>
                  <a:gd name="T64" fmla="*/ 427 w 4721"/>
                  <a:gd name="T65" fmla="*/ 951 h 1149"/>
                  <a:gd name="T66" fmla="*/ 345 w 4721"/>
                  <a:gd name="T67" fmla="*/ 1098 h 1149"/>
                  <a:gd name="T68" fmla="*/ 181 w 4721"/>
                  <a:gd name="T69" fmla="*/ 1098 h 1149"/>
                  <a:gd name="T70" fmla="*/ 99 w 4721"/>
                  <a:gd name="T71" fmla="*/ 951 h 1149"/>
                  <a:gd name="T72" fmla="*/ 164 w 4721"/>
                  <a:gd name="T73" fmla="*/ 820 h 1149"/>
                  <a:gd name="T74" fmla="*/ 0 w 4721"/>
                  <a:gd name="T75" fmla="*/ 492 h 1149"/>
                  <a:gd name="T76" fmla="*/ 263 w 4721"/>
                  <a:gd name="T77" fmla="*/ 722 h 1149"/>
                  <a:gd name="T78" fmla="*/ 591 w 4721"/>
                  <a:gd name="T79" fmla="*/ 427 h 1149"/>
                  <a:gd name="T80" fmla="*/ 984 w 4721"/>
                  <a:gd name="T81" fmla="*/ 33 h 1149"/>
                  <a:gd name="T82" fmla="*/ 1115 w 4721"/>
                  <a:gd name="T83" fmla="*/ 33 h 1149"/>
                  <a:gd name="T84" fmla="*/ 1574 w 4721"/>
                  <a:gd name="T85" fmla="*/ 492 h 1149"/>
                  <a:gd name="T86" fmla="*/ 1771 w 4721"/>
                  <a:gd name="T87" fmla="*/ 688 h 1149"/>
                  <a:gd name="T88" fmla="*/ 1967 w 4721"/>
                  <a:gd name="T89" fmla="*/ 623 h 1149"/>
                  <a:gd name="T90" fmla="*/ 2229 w 4721"/>
                  <a:gd name="T91" fmla="*/ 361 h 1149"/>
                  <a:gd name="T92" fmla="*/ 2492 w 4721"/>
                  <a:gd name="T93" fmla="*/ 99 h 1149"/>
                  <a:gd name="T94" fmla="*/ 2623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2" y="919"/>
                      <a:pt x="3409" y="919"/>
                    </a:cubicBezTo>
                    <a:lnTo>
                      <a:pt x="3409" y="919"/>
                    </a:lnTo>
                    <a:cubicBezTo>
                      <a:pt x="3388" y="919"/>
                      <a:pt x="3377" y="929"/>
                      <a:pt x="3377" y="951"/>
                    </a:cubicBezTo>
                    <a:lnTo>
                      <a:pt x="3377" y="951"/>
                    </a:lnTo>
                    <a:cubicBezTo>
                      <a:pt x="3377" y="973"/>
                      <a:pt x="3388" y="984"/>
                      <a:pt x="3409" y="984"/>
                    </a:cubicBezTo>
                    <a:lnTo>
                      <a:pt x="3409" y="984"/>
                    </a:lnTo>
                    <a:cubicBezTo>
                      <a:pt x="3432"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5" y="919"/>
                      <a:pt x="263" y="919"/>
                    </a:cubicBezTo>
                    <a:lnTo>
                      <a:pt x="263" y="919"/>
                    </a:lnTo>
                    <a:cubicBezTo>
                      <a:pt x="241" y="919"/>
                      <a:pt x="230" y="929"/>
                      <a:pt x="230" y="951"/>
                    </a:cubicBezTo>
                    <a:lnTo>
                      <a:pt x="230" y="951"/>
                    </a:lnTo>
                    <a:cubicBezTo>
                      <a:pt x="230" y="973"/>
                      <a:pt x="241" y="984"/>
                      <a:pt x="263" y="984"/>
                    </a:cubicBezTo>
                    <a:lnTo>
                      <a:pt x="263" y="984"/>
                    </a:lnTo>
                    <a:cubicBezTo>
                      <a:pt x="285" y="984"/>
                      <a:pt x="295" y="973"/>
                      <a:pt x="295" y="951"/>
                    </a:cubicBezTo>
                    <a:close/>
                    <a:moveTo>
                      <a:pt x="4261" y="33"/>
                    </a:moveTo>
                    <a:lnTo>
                      <a:pt x="4720" y="492"/>
                    </a:lnTo>
                    <a:lnTo>
                      <a:pt x="4720" y="623"/>
                    </a:lnTo>
                    <a:lnTo>
                      <a:pt x="4524" y="427"/>
                    </a:lnTo>
                    <a:lnTo>
                      <a:pt x="4459" y="361"/>
                    </a:lnTo>
                    <a:lnTo>
                      <a:pt x="4393" y="295"/>
                    </a:lnTo>
                    <a:lnTo>
                      <a:pt x="4261" y="165"/>
                    </a:lnTo>
                    <a:lnTo>
                      <a:pt x="4261" y="165"/>
                    </a:lnTo>
                    <a:cubicBezTo>
                      <a:pt x="4240" y="142"/>
                      <a:pt x="4218" y="132"/>
                      <a:pt x="4196" y="132"/>
                    </a:cubicBezTo>
                    <a:lnTo>
                      <a:pt x="4196" y="132"/>
                    </a:lnTo>
                    <a:cubicBezTo>
                      <a:pt x="4175" y="132"/>
                      <a:pt x="4153" y="142"/>
                      <a:pt x="4131" y="165"/>
                    </a:cubicBezTo>
                    <a:lnTo>
                      <a:pt x="4000" y="295"/>
                    </a:lnTo>
                    <a:lnTo>
                      <a:pt x="3934" y="361"/>
                    </a:lnTo>
                    <a:lnTo>
                      <a:pt x="3868" y="427"/>
                    </a:lnTo>
                    <a:lnTo>
                      <a:pt x="3672" y="623"/>
                    </a:lnTo>
                    <a:lnTo>
                      <a:pt x="3606" y="688"/>
                    </a:lnTo>
                    <a:lnTo>
                      <a:pt x="3541" y="755"/>
                    </a:lnTo>
                    <a:lnTo>
                      <a:pt x="3541" y="755"/>
                    </a:lnTo>
                    <a:cubicBezTo>
                      <a:pt x="3519" y="777"/>
                      <a:pt x="3508" y="798"/>
                      <a:pt x="3508" y="820"/>
                    </a:cubicBezTo>
                    <a:lnTo>
                      <a:pt x="3508" y="820"/>
                    </a:lnTo>
                    <a:cubicBezTo>
                      <a:pt x="3508" y="842"/>
                      <a:pt x="3519" y="863"/>
                      <a:pt x="3541" y="886"/>
                    </a:cubicBezTo>
                    <a:lnTo>
                      <a:pt x="3541" y="886"/>
                    </a:lnTo>
                    <a:cubicBezTo>
                      <a:pt x="3563" y="908"/>
                      <a:pt x="3573" y="929"/>
                      <a:pt x="3573" y="951"/>
                    </a:cubicBezTo>
                    <a:lnTo>
                      <a:pt x="3573" y="951"/>
                    </a:lnTo>
                    <a:cubicBezTo>
                      <a:pt x="3573" y="973"/>
                      <a:pt x="3563" y="995"/>
                      <a:pt x="3541" y="1016"/>
                    </a:cubicBezTo>
                    <a:lnTo>
                      <a:pt x="3541" y="1016"/>
                    </a:lnTo>
                    <a:cubicBezTo>
                      <a:pt x="3519" y="1039"/>
                      <a:pt x="3503" y="1065"/>
                      <a:pt x="3491" y="1098"/>
                    </a:cubicBezTo>
                    <a:lnTo>
                      <a:pt x="3491" y="1098"/>
                    </a:lnTo>
                    <a:cubicBezTo>
                      <a:pt x="3480" y="1132"/>
                      <a:pt x="3453" y="1148"/>
                      <a:pt x="3409" y="1148"/>
                    </a:cubicBezTo>
                    <a:lnTo>
                      <a:pt x="3409" y="1148"/>
                    </a:lnTo>
                    <a:cubicBezTo>
                      <a:pt x="3366" y="1148"/>
                      <a:pt x="3339" y="1132"/>
                      <a:pt x="3328" y="1098"/>
                    </a:cubicBezTo>
                    <a:lnTo>
                      <a:pt x="3328" y="1098"/>
                    </a:lnTo>
                    <a:cubicBezTo>
                      <a:pt x="3317" y="1065"/>
                      <a:pt x="3301" y="1039"/>
                      <a:pt x="3278" y="1016"/>
                    </a:cubicBezTo>
                    <a:lnTo>
                      <a:pt x="3278" y="1016"/>
                    </a:lnTo>
                    <a:cubicBezTo>
                      <a:pt x="3257" y="995"/>
                      <a:pt x="3246" y="973"/>
                      <a:pt x="3246" y="951"/>
                    </a:cubicBezTo>
                    <a:lnTo>
                      <a:pt x="3246" y="951"/>
                    </a:lnTo>
                    <a:cubicBezTo>
                      <a:pt x="3246" y="929"/>
                      <a:pt x="3257" y="908"/>
                      <a:pt x="3278" y="886"/>
                    </a:cubicBezTo>
                    <a:lnTo>
                      <a:pt x="3278" y="886"/>
                    </a:lnTo>
                    <a:cubicBezTo>
                      <a:pt x="3301" y="863"/>
                      <a:pt x="3312" y="842"/>
                      <a:pt x="3312" y="820"/>
                    </a:cubicBezTo>
                    <a:lnTo>
                      <a:pt x="3312" y="820"/>
                    </a:lnTo>
                    <a:cubicBezTo>
                      <a:pt x="3312" y="798"/>
                      <a:pt x="3301" y="777"/>
                      <a:pt x="3278" y="755"/>
                    </a:cubicBezTo>
                    <a:lnTo>
                      <a:pt x="3213" y="688"/>
                    </a:lnTo>
                    <a:lnTo>
                      <a:pt x="3148" y="623"/>
                    </a:lnTo>
                    <a:lnTo>
                      <a:pt x="3082" y="558"/>
                    </a:lnTo>
                    <a:lnTo>
                      <a:pt x="3016" y="492"/>
                    </a:lnTo>
                    <a:lnTo>
                      <a:pt x="2951" y="427"/>
                    </a:lnTo>
                    <a:lnTo>
                      <a:pt x="2885" y="361"/>
                    </a:lnTo>
                    <a:lnTo>
                      <a:pt x="2820" y="295"/>
                    </a:lnTo>
                    <a:lnTo>
                      <a:pt x="2754" y="230"/>
                    </a:lnTo>
                    <a:lnTo>
                      <a:pt x="2689" y="165"/>
                    </a:lnTo>
                    <a:lnTo>
                      <a:pt x="2689" y="165"/>
                    </a:lnTo>
                    <a:cubicBezTo>
                      <a:pt x="2667" y="142"/>
                      <a:pt x="2645" y="132"/>
                      <a:pt x="2623" y="132"/>
                    </a:cubicBezTo>
                    <a:lnTo>
                      <a:pt x="2623" y="132"/>
                    </a:lnTo>
                    <a:cubicBezTo>
                      <a:pt x="2601" y="132"/>
                      <a:pt x="2579" y="142"/>
                      <a:pt x="2558" y="165"/>
                    </a:cubicBezTo>
                    <a:lnTo>
                      <a:pt x="2492" y="230"/>
                    </a:lnTo>
                    <a:lnTo>
                      <a:pt x="2426" y="295"/>
                    </a:lnTo>
                    <a:lnTo>
                      <a:pt x="2229" y="492"/>
                    </a:lnTo>
                    <a:lnTo>
                      <a:pt x="2164" y="558"/>
                    </a:lnTo>
                    <a:lnTo>
                      <a:pt x="2098" y="623"/>
                    </a:lnTo>
                    <a:lnTo>
                      <a:pt x="1967" y="755"/>
                    </a:lnTo>
                    <a:lnTo>
                      <a:pt x="1967" y="755"/>
                    </a:lnTo>
                    <a:cubicBezTo>
                      <a:pt x="1946" y="777"/>
                      <a:pt x="1934" y="798"/>
                      <a:pt x="1934" y="820"/>
                    </a:cubicBezTo>
                    <a:lnTo>
                      <a:pt x="1934" y="820"/>
                    </a:lnTo>
                    <a:cubicBezTo>
                      <a:pt x="1934" y="842"/>
                      <a:pt x="1946" y="863"/>
                      <a:pt x="1967" y="886"/>
                    </a:cubicBezTo>
                    <a:lnTo>
                      <a:pt x="1967" y="886"/>
                    </a:lnTo>
                    <a:cubicBezTo>
                      <a:pt x="1990" y="908"/>
                      <a:pt x="2000" y="929"/>
                      <a:pt x="2000" y="951"/>
                    </a:cubicBezTo>
                    <a:lnTo>
                      <a:pt x="2000" y="951"/>
                    </a:lnTo>
                    <a:cubicBezTo>
                      <a:pt x="2000" y="973"/>
                      <a:pt x="1990" y="995"/>
                      <a:pt x="1967" y="1016"/>
                    </a:cubicBezTo>
                    <a:lnTo>
                      <a:pt x="1967" y="1016"/>
                    </a:lnTo>
                    <a:cubicBezTo>
                      <a:pt x="1946" y="1039"/>
                      <a:pt x="1929" y="1065"/>
                      <a:pt x="1919" y="1098"/>
                    </a:cubicBezTo>
                    <a:lnTo>
                      <a:pt x="1919" y="1098"/>
                    </a:lnTo>
                    <a:cubicBezTo>
                      <a:pt x="1908" y="1132"/>
                      <a:pt x="1880" y="1148"/>
                      <a:pt x="1836" y="1148"/>
                    </a:cubicBezTo>
                    <a:lnTo>
                      <a:pt x="1836" y="1148"/>
                    </a:lnTo>
                    <a:cubicBezTo>
                      <a:pt x="1792" y="1148"/>
                      <a:pt x="1765" y="1132"/>
                      <a:pt x="1755" y="1098"/>
                    </a:cubicBezTo>
                    <a:lnTo>
                      <a:pt x="1755" y="1098"/>
                    </a:lnTo>
                    <a:cubicBezTo>
                      <a:pt x="1744" y="1065"/>
                      <a:pt x="1727" y="1039"/>
                      <a:pt x="1706" y="1016"/>
                    </a:cubicBezTo>
                    <a:lnTo>
                      <a:pt x="1706" y="1016"/>
                    </a:lnTo>
                    <a:cubicBezTo>
                      <a:pt x="1684" y="995"/>
                      <a:pt x="1672" y="973"/>
                      <a:pt x="1672" y="951"/>
                    </a:cubicBezTo>
                    <a:lnTo>
                      <a:pt x="1672" y="951"/>
                    </a:lnTo>
                    <a:cubicBezTo>
                      <a:pt x="1672" y="929"/>
                      <a:pt x="1684" y="908"/>
                      <a:pt x="1706" y="886"/>
                    </a:cubicBezTo>
                    <a:lnTo>
                      <a:pt x="1706" y="886"/>
                    </a:lnTo>
                    <a:cubicBezTo>
                      <a:pt x="1727" y="863"/>
                      <a:pt x="1738" y="842"/>
                      <a:pt x="1738" y="820"/>
                    </a:cubicBezTo>
                    <a:lnTo>
                      <a:pt x="1738" y="820"/>
                    </a:lnTo>
                    <a:cubicBezTo>
                      <a:pt x="1738" y="798"/>
                      <a:pt x="1727" y="777"/>
                      <a:pt x="1706" y="755"/>
                    </a:cubicBezTo>
                    <a:lnTo>
                      <a:pt x="1115" y="165"/>
                    </a:lnTo>
                    <a:lnTo>
                      <a:pt x="1115" y="165"/>
                    </a:lnTo>
                    <a:cubicBezTo>
                      <a:pt x="1093" y="142"/>
                      <a:pt x="1072" y="132"/>
                      <a:pt x="1050" y="132"/>
                    </a:cubicBezTo>
                    <a:lnTo>
                      <a:pt x="1050" y="132"/>
                    </a:lnTo>
                    <a:cubicBezTo>
                      <a:pt x="1028" y="132"/>
                      <a:pt x="1006" y="142"/>
                      <a:pt x="984" y="165"/>
                    </a:cubicBezTo>
                    <a:lnTo>
                      <a:pt x="919" y="230"/>
                    </a:lnTo>
                    <a:lnTo>
                      <a:pt x="853" y="295"/>
                    </a:lnTo>
                    <a:lnTo>
                      <a:pt x="788" y="361"/>
                    </a:lnTo>
                    <a:lnTo>
                      <a:pt x="722" y="427"/>
                    </a:lnTo>
                    <a:lnTo>
                      <a:pt x="656" y="492"/>
                    </a:lnTo>
                    <a:lnTo>
                      <a:pt x="591" y="558"/>
                    </a:lnTo>
                    <a:lnTo>
                      <a:pt x="526" y="623"/>
                    </a:lnTo>
                    <a:lnTo>
                      <a:pt x="459" y="688"/>
                    </a:lnTo>
                    <a:lnTo>
                      <a:pt x="394" y="755"/>
                    </a:lnTo>
                    <a:lnTo>
                      <a:pt x="394" y="755"/>
                    </a:lnTo>
                    <a:cubicBezTo>
                      <a:pt x="372" y="777"/>
                      <a:pt x="362" y="798"/>
                      <a:pt x="362" y="820"/>
                    </a:cubicBezTo>
                    <a:lnTo>
                      <a:pt x="362" y="820"/>
                    </a:lnTo>
                    <a:cubicBezTo>
                      <a:pt x="362" y="842"/>
                      <a:pt x="372" y="863"/>
                      <a:pt x="394" y="886"/>
                    </a:cubicBezTo>
                    <a:lnTo>
                      <a:pt x="394" y="886"/>
                    </a:lnTo>
                    <a:cubicBezTo>
                      <a:pt x="416" y="908"/>
                      <a:pt x="427" y="929"/>
                      <a:pt x="427" y="951"/>
                    </a:cubicBezTo>
                    <a:lnTo>
                      <a:pt x="427" y="951"/>
                    </a:lnTo>
                    <a:cubicBezTo>
                      <a:pt x="427" y="973"/>
                      <a:pt x="416" y="995"/>
                      <a:pt x="394" y="1016"/>
                    </a:cubicBezTo>
                    <a:lnTo>
                      <a:pt x="394" y="1016"/>
                    </a:lnTo>
                    <a:cubicBezTo>
                      <a:pt x="372" y="1039"/>
                      <a:pt x="356" y="1065"/>
                      <a:pt x="345" y="1098"/>
                    </a:cubicBezTo>
                    <a:lnTo>
                      <a:pt x="345" y="1098"/>
                    </a:lnTo>
                    <a:cubicBezTo>
                      <a:pt x="334" y="1132"/>
                      <a:pt x="306" y="1148"/>
                      <a:pt x="263" y="1148"/>
                    </a:cubicBezTo>
                    <a:lnTo>
                      <a:pt x="263" y="1148"/>
                    </a:lnTo>
                    <a:cubicBezTo>
                      <a:pt x="220" y="1148"/>
                      <a:pt x="192" y="1132"/>
                      <a:pt x="181" y="1098"/>
                    </a:cubicBezTo>
                    <a:lnTo>
                      <a:pt x="181" y="1098"/>
                    </a:lnTo>
                    <a:cubicBezTo>
                      <a:pt x="170" y="1065"/>
                      <a:pt x="153" y="1039"/>
                      <a:pt x="131" y="1016"/>
                    </a:cubicBezTo>
                    <a:lnTo>
                      <a:pt x="131" y="1016"/>
                    </a:lnTo>
                    <a:cubicBezTo>
                      <a:pt x="110" y="995"/>
                      <a:pt x="99" y="973"/>
                      <a:pt x="99" y="951"/>
                    </a:cubicBezTo>
                    <a:lnTo>
                      <a:pt x="99" y="951"/>
                    </a:lnTo>
                    <a:cubicBezTo>
                      <a:pt x="99" y="929"/>
                      <a:pt x="110" y="908"/>
                      <a:pt x="131" y="886"/>
                    </a:cubicBezTo>
                    <a:lnTo>
                      <a:pt x="131" y="886"/>
                    </a:lnTo>
                    <a:cubicBezTo>
                      <a:pt x="153" y="863"/>
                      <a:pt x="164" y="842"/>
                      <a:pt x="164" y="820"/>
                    </a:cubicBezTo>
                    <a:lnTo>
                      <a:pt x="164" y="820"/>
                    </a:lnTo>
                    <a:cubicBezTo>
                      <a:pt x="164" y="798"/>
                      <a:pt x="153" y="777"/>
                      <a:pt x="131" y="755"/>
                    </a:cubicBezTo>
                    <a:lnTo>
                      <a:pt x="66" y="688"/>
                    </a:lnTo>
                    <a:lnTo>
                      <a:pt x="0" y="623"/>
                    </a:lnTo>
                    <a:lnTo>
                      <a:pt x="0" y="492"/>
                    </a:lnTo>
                    <a:lnTo>
                      <a:pt x="131" y="623"/>
                    </a:lnTo>
                    <a:lnTo>
                      <a:pt x="198" y="688"/>
                    </a:lnTo>
                    <a:lnTo>
                      <a:pt x="198" y="688"/>
                    </a:lnTo>
                    <a:cubicBezTo>
                      <a:pt x="220" y="711"/>
                      <a:pt x="241" y="722"/>
                      <a:pt x="263" y="722"/>
                    </a:cubicBezTo>
                    <a:lnTo>
                      <a:pt x="263" y="722"/>
                    </a:lnTo>
                    <a:cubicBezTo>
                      <a:pt x="285" y="722"/>
                      <a:pt x="306" y="711"/>
                      <a:pt x="328" y="688"/>
                    </a:cubicBezTo>
                    <a:lnTo>
                      <a:pt x="394" y="623"/>
                    </a:lnTo>
                    <a:lnTo>
                      <a:pt x="591" y="427"/>
                    </a:lnTo>
                    <a:lnTo>
                      <a:pt x="656" y="361"/>
                    </a:lnTo>
                    <a:lnTo>
                      <a:pt x="722" y="295"/>
                    </a:lnTo>
                    <a:lnTo>
                      <a:pt x="919" y="99"/>
                    </a:lnTo>
                    <a:lnTo>
                      <a:pt x="984" y="33"/>
                    </a:lnTo>
                    <a:lnTo>
                      <a:pt x="984" y="33"/>
                    </a:lnTo>
                    <a:cubicBezTo>
                      <a:pt x="1006" y="11"/>
                      <a:pt x="1028" y="0"/>
                      <a:pt x="1050" y="0"/>
                    </a:cubicBezTo>
                    <a:lnTo>
                      <a:pt x="1050" y="0"/>
                    </a:lnTo>
                    <a:cubicBezTo>
                      <a:pt x="1072" y="0"/>
                      <a:pt x="1093" y="11"/>
                      <a:pt x="1115" y="33"/>
                    </a:cubicBezTo>
                    <a:lnTo>
                      <a:pt x="1246" y="165"/>
                    </a:lnTo>
                    <a:lnTo>
                      <a:pt x="1311" y="230"/>
                    </a:lnTo>
                    <a:lnTo>
                      <a:pt x="1378" y="295"/>
                    </a:lnTo>
                    <a:lnTo>
                      <a:pt x="1574" y="492"/>
                    </a:lnTo>
                    <a:lnTo>
                      <a:pt x="1639" y="558"/>
                    </a:lnTo>
                    <a:lnTo>
                      <a:pt x="1706" y="623"/>
                    </a:lnTo>
                    <a:lnTo>
                      <a:pt x="1771" y="688"/>
                    </a:lnTo>
                    <a:lnTo>
                      <a:pt x="1771" y="688"/>
                    </a:lnTo>
                    <a:cubicBezTo>
                      <a:pt x="1792" y="711"/>
                      <a:pt x="1814" y="722"/>
                      <a:pt x="1836" y="722"/>
                    </a:cubicBezTo>
                    <a:lnTo>
                      <a:pt x="1836" y="722"/>
                    </a:lnTo>
                    <a:cubicBezTo>
                      <a:pt x="1858" y="722"/>
                      <a:pt x="1880" y="711"/>
                      <a:pt x="1902" y="688"/>
                    </a:cubicBezTo>
                    <a:lnTo>
                      <a:pt x="1967" y="623"/>
                    </a:lnTo>
                    <a:lnTo>
                      <a:pt x="2033" y="558"/>
                    </a:lnTo>
                    <a:lnTo>
                      <a:pt x="2098" y="492"/>
                    </a:lnTo>
                    <a:lnTo>
                      <a:pt x="2164" y="427"/>
                    </a:lnTo>
                    <a:lnTo>
                      <a:pt x="2229" y="361"/>
                    </a:lnTo>
                    <a:lnTo>
                      <a:pt x="2295" y="295"/>
                    </a:lnTo>
                    <a:lnTo>
                      <a:pt x="2361" y="230"/>
                    </a:lnTo>
                    <a:lnTo>
                      <a:pt x="2426" y="165"/>
                    </a:lnTo>
                    <a:lnTo>
                      <a:pt x="2492" y="99"/>
                    </a:lnTo>
                    <a:lnTo>
                      <a:pt x="2558" y="33"/>
                    </a:lnTo>
                    <a:lnTo>
                      <a:pt x="2558" y="33"/>
                    </a:lnTo>
                    <a:cubicBezTo>
                      <a:pt x="2579" y="11"/>
                      <a:pt x="2601" y="0"/>
                      <a:pt x="2623" y="0"/>
                    </a:cubicBezTo>
                    <a:lnTo>
                      <a:pt x="2623" y="0"/>
                    </a:lnTo>
                    <a:cubicBezTo>
                      <a:pt x="2645" y="0"/>
                      <a:pt x="2667" y="11"/>
                      <a:pt x="2689" y="33"/>
                    </a:cubicBezTo>
                    <a:lnTo>
                      <a:pt x="2754" y="99"/>
                    </a:lnTo>
                    <a:lnTo>
                      <a:pt x="2820" y="165"/>
                    </a:lnTo>
                    <a:lnTo>
                      <a:pt x="2885" y="230"/>
                    </a:lnTo>
                    <a:lnTo>
                      <a:pt x="2951" y="295"/>
                    </a:lnTo>
                    <a:lnTo>
                      <a:pt x="3016" y="361"/>
                    </a:lnTo>
                    <a:lnTo>
                      <a:pt x="3082" y="427"/>
                    </a:lnTo>
                    <a:lnTo>
                      <a:pt x="3148" y="492"/>
                    </a:lnTo>
                    <a:lnTo>
                      <a:pt x="3213" y="558"/>
                    </a:lnTo>
                    <a:lnTo>
                      <a:pt x="3278" y="623"/>
                    </a:lnTo>
                    <a:lnTo>
                      <a:pt x="3344" y="688"/>
                    </a:lnTo>
                    <a:lnTo>
                      <a:pt x="3344" y="688"/>
                    </a:lnTo>
                    <a:cubicBezTo>
                      <a:pt x="3366" y="711"/>
                      <a:pt x="3388" y="722"/>
                      <a:pt x="3409" y="722"/>
                    </a:cubicBezTo>
                    <a:lnTo>
                      <a:pt x="3409" y="722"/>
                    </a:lnTo>
                    <a:cubicBezTo>
                      <a:pt x="3432" y="722"/>
                      <a:pt x="3453" y="711"/>
                      <a:pt x="3476" y="688"/>
                    </a:cubicBezTo>
                    <a:lnTo>
                      <a:pt x="4131" y="33"/>
                    </a:lnTo>
                    <a:lnTo>
                      <a:pt x="4131" y="33"/>
                    </a:lnTo>
                    <a:cubicBezTo>
                      <a:pt x="4153" y="11"/>
                      <a:pt x="4175" y="0"/>
                      <a:pt x="4196" y="0"/>
                    </a:cubicBezTo>
                    <a:lnTo>
                      <a:pt x="4196" y="0"/>
                    </a:lnTo>
                    <a:cubicBezTo>
                      <a:pt x="4218" y="0"/>
                      <a:pt x="4240"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27" name="Freeform 178">
                <a:extLst>
                  <a:ext uri="{FF2B5EF4-FFF2-40B4-BE49-F238E27FC236}">
                    <a16:creationId xmlns:a16="http://schemas.microsoft.com/office/drawing/2014/main" id="{6CC3550E-BA29-E444-BD00-7F7D34E09AFA}"/>
                  </a:ext>
                </a:extLst>
              </p:cNvPr>
              <p:cNvSpPr>
                <a:spLocks noChangeArrowheads="1"/>
              </p:cNvSpPr>
              <p:nvPr/>
            </p:nvSpPr>
            <p:spPr bwMode="auto">
              <a:xfrm>
                <a:off x="2754313" y="4171950"/>
                <a:ext cx="1700212" cy="304800"/>
              </a:xfrm>
              <a:custGeom>
                <a:avLst/>
                <a:gdLst>
                  <a:gd name="T0" fmla="*/ 355 w 4721"/>
                  <a:gd name="T1" fmla="*/ 795 h 847"/>
                  <a:gd name="T2" fmla="*/ 66 w 4721"/>
                  <a:gd name="T3" fmla="*/ 688 h 847"/>
                  <a:gd name="T4" fmla="*/ 0 w 4721"/>
                  <a:gd name="T5" fmla="*/ 491 h 847"/>
                  <a:gd name="T6" fmla="*/ 198 w 4721"/>
                  <a:gd name="T7" fmla="*/ 688 h 847"/>
                  <a:gd name="T8" fmla="*/ 263 w 4721"/>
                  <a:gd name="T9" fmla="*/ 722 h 847"/>
                  <a:gd name="T10" fmla="*/ 328 w 4721"/>
                  <a:gd name="T11" fmla="*/ 688 h 847"/>
                  <a:gd name="T12" fmla="*/ 591 w 4721"/>
                  <a:gd name="T13" fmla="*/ 426 h 847"/>
                  <a:gd name="T14" fmla="*/ 722 w 4721"/>
                  <a:gd name="T15" fmla="*/ 295 h 847"/>
                  <a:gd name="T16" fmla="*/ 984 w 4721"/>
                  <a:gd name="T17" fmla="*/ 33 h 847"/>
                  <a:gd name="T18" fmla="*/ 1050 w 4721"/>
                  <a:gd name="T19" fmla="*/ 0 h 847"/>
                  <a:gd name="T20" fmla="*/ 1115 w 4721"/>
                  <a:gd name="T21" fmla="*/ 33 h 847"/>
                  <a:gd name="T22" fmla="*/ 1311 w 4721"/>
                  <a:gd name="T23" fmla="*/ 230 h 847"/>
                  <a:gd name="T24" fmla="*/ 1574 w 4721"/>
                  <a:gd name="T25" fmla="*/ 491 h 847"/>
                  <a:gd name="T26" fmla="*/ 1706 w 4721"/>
                  <a:gd name="T27" fmla="*/ 623 h 847"/>
                  <a:gd name="T28" fmla="*/ 1771 w 4721"/>
                  <a:gd name="T29" fmla="*/ 688 h 847"/>
                  <a:gd name="T30" fmla="*/ 1836 w 4721"/>
                  <a:gd name="T31" fmla="*/ 722 h 847"/>
                  <a:gd name="T32" fmla="*/ 1967 w 4721"/>
                  <a:gd name="T33" fmla="*/ 623 h 847"/>
                  <a:gd name="T34" fmla="*/ 2098 w 4721"/>
                  <a:gd name="T35" fmla="*/ 491 h 847"/>
                  <a:gd name="T36" fmla="*/ 2230 w 4721"/>
                  <a:gd name="T37" fmla="*/ 360 h 847"/>
                  <a:gd name="T38" fmla="*/ 2361 w 4721"/>
                  <a:gd name="T39" fmla="*/ 230 h 847"/>
                  <a:gd name="T40" fmla="*/ 2492 w 4721"/>
                  <a:gd name="T41" fmla="*/ 98 h 847"/>
                  <a:gd name="T42" fmla="*/ 2558 w 4721"/>
                  <a:gd name="T43" fmla="*/ 33 h 847"/>
                  <a:gd name="T44" fmla="*/ 2623 w 4721"/>
                  <a:gd name="T45" fmla="*/ 0 h 847"/>
                  <a:gd name="T46" fmla="*/ 2754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9 w 4721"/>
                  <a:gd name="T69" fmla="*/ 360 h 847"/>
                  <a:gd name="T70" fmla="*/ 4261 w 4721"/>
                  <a:gd name="T71" fmla="*/ 164 h 847"/>
                  <a:gd name="T72" fmla="*/ 4196 w 4721"/>
                  <a:gd name="T73" fmla="*/ 131 h 847"/>
                  <a:gd name="T74" fmla="*/ 4131 w 4721"/>
                  <a:gd name="T75" fmla="*/ 164 h 847"/>
                  <a:gd name="T76" fmla="*/ 3934 w 4721"/>
                  <a:gd name="T77" fmla="*/ 360 h 847"/>
                  <a:gd name="T78" fmla="*/ 3672 w 4721"/>
                  <a:gd name="T79" fmla="*/ 623 h 847"/>
                  <a:gd name="T80" fmla="*/ 3501 w 4721"/>
                  <a:gd name="T81" fmla="*/ 795 h 847"/>
                  <a:gd name="T82" fmla="*/ 3318 w 4721"/>
                  <a:gd name="T83" fmla="*/ 795 h 847"/>
                  <a:gd name="T84" fmla="*/ 3213 w 4721"/>
                  <a:gd name="T85" fmla="*/ 688 h 847"/>
                  <a:gd name="T86" fmla="*/ 3082 w 4721"/>
                  <a:gd name="T87" fmla="*/ 558 h 847"/>
                  <a:gd name="T88" fmla="*/ 2951 w 4721"/>
                  <a:gd name="T89" fmla="*/ 426 h 847"/>
                  <a:gd name="T90" fmla="*/ 2820 w 4721"/>
                  <a:gd name="T91" fmla="*/ 295 h 847"/>
                  <a:gd name="T92" fmla="*/ 2689 w 4721"/>
                  <a:gd name="T93" fmla="*/ 164 h 847"/>
                  <a:gd name="T94" fmla="*/ 2623 w 4721"/>
                  <a:gd name="T95" fmla="*/ 131 h 847"/>
                  <a:gd name="T96" fmla="*/ 2558 w 4721"/>
                  <a:gd name="T97" fmla="*/ 164 h 847"/>
                  <a:gd name="T98" fmla="*/ 2426 w 4721"/>
                  <a:gd name="T99" fmla="*/ 295 h 847"/>
                  <a:gd name="T100" fmla="*/ 2164 w 4721"/>
                  <a:gd name="T101" fmla="*/ 558 h 847"/>
                  <a:gd name="T102" fmla="*/ 1927 w 4721"/>
                  <a:gd name="T103" fmla="*/ 794 h 847"/>
                  <a:gd name="T104" fmla="*/ 1745 w 4721"/>
                  <a:gd name="T105" fmla="*/ 794 h 847"/>
                  <a:gd name="T106" fmla="*/ 1115 w 4721"/>
                  <a:gd name="T107" fmla="*/ 164 h 847"/>
                  <a:gd name="T108" fmla="*/ 1050 w 4721"/>
                  <a:gd name="T109" fmla="*/ 131 h 847"/>
                  <a:gd name="T110" fmla="*/ 919 w 4721"/>
                  <a:gd name="T111" fmla="*/ 230 h 847"/>
                  <a:gd name="T112" fmla="*/ 788 w 4721"/>
                  <a:gd name="T113" fmla="*/ 360 h 847"/>
                  <a:gd name="T114" fmla="*/ 656 w 4721"/>
                  <a:gd name="T115" fmla="*/ 491 h 847"/>
                  <a:gd name="T116" fmla="*/ 526 w 4721"/>
                  <a:gd name="T117" fmla="*/ 623 h 847"/>
                  <a:gd name="T118" fmla="*/ 355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5" y="795"/>
                    </a:moveTo>
                    <a:lnTo>
                      <a:pt x="355" y="795"/>
                    </a:lnTo>
                    <a:cubicBezTo>
                      <a:pt x="304" y="846"/>
                      <a:pt x="222" y="846"/>
                      <a:pt x="171" y="795"/>
                    </a:cubicBezTo>
                    <a:lnTo>
                      <a:pt x="66" y="688"/>
                    </a:lnTo>
                    <a:lnTo>
                      <a:pt x="0" y="623"/>
                    </a:lnTo>
                    <a:lnTo>
                      <a:pt x="0" y="491"/>
                    </a:lnTo>
                    <a:lnTo>
                      <a:pt x="131" y="623"/>
                    </a:lnTo>
                    <a:lnTo>
                      <a:pt x="198" y="688"/>
                    </a:lnTo>
                    <a:lnTo>
                      <a:pt x="198" y="688"/>
                    </a:lnTo>
                    <a:cubicBezTo>
                      <a:pt x="220" y="711"/>
                      <a:pt x="241" y="722"/>
                      <a:pt x="263" y="722"/>
                    </a:cubicBezTo>
                    <a:lnTo>
                      <a:pt x="263" y="722"/>
                    </a:lnTo>
                    <a:cubicBezTo>
                      <a:pt x="285" y="722"/>
                      <a:pt x="306" y="711"/>
                      <a:pt x="328" y="688"/>
                    </a:cubicBezTo>
                    <a:lnTo>
                      <a:pt x="394" y="623"/>
                    </a:lnTo>
                    <a:lnTo>
                      <a:pt x="591" y="426"/>
                    </a:lnTo>
                    <a:lnTo>
                      <a:pt x="656" y="360"/>
                    </a:lnTo>
                    <a:lnTo>
                      <a:pt x="722" y="295"/>
                    </a:lnTo>
                    <a:lnTo>
                      <a:pt x="919" y="98"/>
                    </a:lnTo>
                    <a:lnTo>
                      <a:pt x="984" y="33"/>
                    </a:lnTo>
                    <a:lnTo>
                      <a:pt x="984" y="33"/>
                    </a:lnTo>
                    <a:cubicBezTo>
                      <a:pt x="1006" y="11"/>
                      <a:pt x="1028" y="0"/>
                      <a:pt x="1050" y="0"/>
                    </a:cubicBezTo>
                    <a:lnTo>
                      <a:pt x="1050" y="0"/>
                    </a:lnTo>
                    <a:cubicBezTo>
                      <a:pt x="1072" y="0"/>
                      <a:pt x="1093" y="11"/>
                      <a:pt x="1115" y="33"/>
                    </a:cubicBezTo>
                    <a:lnTo>
                      <a:pt x="1246" y="164"/>
                    </a:lnTo>
                    <a:lnTo>
                      <a:pt x="1311" y="230"/>
                    </a:lnTo>
                    <a:lnTo>
                      <a:pt x="1378" y="295"/>
                    </a:lnTo>
                    <a:lnTo>
                      <a:pt x="1574" y="491"/>
                    </a:lnTo>
                    <a:lnTo>
                      <a:pt x="1639" y="558"/>
                    </a:lnTo>
                    <a:lnTo>
                      <a:pt x="1706" y="623"/>
                    </a:lnTo>
                    <a:lnTo>
                      <a:pt x="1771" y="688"/>
                    </a:lnTo>
                    <a:lnTo>
                      <a:pt x="1771" y="688"/>
                    </a:lnTo>
                    <a:cubicBezTo>
                      <a:pt x="1792" y="711"/>
                      <a:pt x="1814" y="722"/>
                      <a:pt x="1836" y="722"/>
                    </a:cubicBezTo>
                    <a:lnTo>
                      <a:pt x="1836" y="722"/>
                    </a:lnTo>
                    <a:cubicBezTo>
                      <a:pt x="1858" y="722"/>
                      <a:pt x="1880" y="711"/>
                      <a:pt x="1902" y="688"/>
                    </a:cubicBezTo>
                    <a:lnTo>
                      <a:pt x="1967" y="623"/>
                    </a:lnTo>
                    <a:lnTo>
                      <a:pt x="2033" y="558"/>
                    </a:lnTo>
                    <a:lnTo>
                      <a:pt x="2098" y="491"/>
                    </a:lnTo>
                    <a:lnTo>
                      <a:pt x="2164" y="426"/>
                    </a:lnTo>
                    <a:lnTo>
                      <a:pt x="2230" y="360"/>
                    </a:lnTo>
                    <a:lnTo>
                      <a:pt x="2295" y="295"/>
                    </a:lnTo>
                    <a:lnTo>
                      <a:pt x="2361" y="230"/>
                    </a:lnTo>
                    <a:lnTo>
                      <a:pt x="2426" y="164"/>
                    </a:lnTo>
                    <a:lnTo>
                      <a:pt x="2492" y="98"/>
                    </a:lnTo>
                    <a:lnTo>
                      <a:pt x="2558" y="33"/>
                    </a:lnTo>
                    <a:lnTo>
                      <a:pt x="2558" y="33"/>
                    </a:lnTo>
                    <a:cubicBezTo>
                      <a:pt x="2579" y="11"/>
                      <a:pt x="2601" y="0"/>
                      <a:pt x="2623" y="0"/>
                    </a:cubicBezTo>
                    <a:lnTo>
                      <a:pt x="2623" y="0"/>
                    </a:lnTo>
                    <a:cubicBezTo>
                      <a:pt x="2645" y="0"/>
                      <a:pt x="2667" y="11"/>
                      <a:pt x="2689" y="33"/>
                    </a:cubicBezTo>
                    <a:lnTo>
                      <a:pt x="2754" y="98"/>
                    </a:lnTo>
                    <a:lnTo>
                      <a:pt x="2820" y="164"/>
                    </a:lnTo>
                    <a:lnTo>
                      <a:pt x="2885" y="230"/>
                    </a:lnTo>
                    <a:lnTo>
                      <a:pt x="2951" y="295"/>
                    </a:lnTo>
                    <a:lnTo>
                      <a:pt x="3016" y="360"/>
                    </a:lnTo>
                    <a:lnTo>
                      <a:pt x="3082" y="426"/>
                    </a:lnTo>
                    <a:lnTo>
                      <a:pt x="3148" y="491"/>
                    </a:lnTo>
                    <a:lnTo>
                      <a:pt x="3213" y="558"/>
                    </a:lnTo>
                    <a:lnTo>
                      <a:pt x="3278" y="623"/>
                    </a:lnTo>
                    <a:lnTo>
                      <a:pt x="3344" y="688"/>
                    </a:lnTo>
                    <a:lnTo>
                      <a:pt x="3344" y="688"/>
                    </a:lnTo>
                    <a:cubicBezTo>
                      <a:pt x="3366" y="711"/>
                      <a:pt x="3388" y="722"/>
                      <a:pt x="3409" y="722"/>
                    </a:cubicBezTo>
                    <a:lnTo>
                      <a:pt x="3409" y="722"/>
                    </a:lnTo>
                    <a:cubicBezTo>
                      <a:pt x="3432" y="722"/>
                      <a:pt x="3453" y="711"/>
                      <a:pt x="3476" y="688"/>
                    </a:cubicBezTo>
                    <a:lnTo>
                      <a:pt x="4131" y="33"/>
                    </a:lnTo>
                    <a:lnTo>
                      <a:pt x="4131" y="33"/>
                    </a:lnTo>
                    <a:cubicBezTo>
                      <a:pt x="4153" y="11"/>
                      <a:pt x="4175" y="0"/>
                      <a:pt x="4196" y="0"/>
                    </a:cubicBezTo>
                    <a:lnTo>
                      <a:pt x="4196" y="0"/>
                    </a:lnTo>
                    <a:cubicBezTo>
                      <a:pt x="4218" y="0"/>
                      <a:pt x="4240" y="11"/>
                      <a:pt x="4261" y="33"/>
                    </a:cubicBezTo>
                    <a:lnTo>
                      <a:pt x="4720" y="491"/>
                    </a:lnTo>
                    <a:lnTo>
                      <a:pt x="4720" y="623"/>
                    </a:lnTo>
                    <a:lnTo>
                      <a:pt x="4524" y="426"/>
                    </a:lnTo>
                    <a:lnTo>
                      <a:pt x="4459" y="360"/>
                    </a:lnTo>
                    <a:lnTo>
                      <a:pt x="4393" y="295"/>
                    </a:lnTo>
                    <a:lnTo>
                      <a:pt x="4261" y="164"/>
                    </a:lnTo>
                    <a:lnTo>
                      <a:pt x="4261" y="164"/>
                    </a:lnTo>
                    <a:cubicBezTo>
                      <a:pt x="4240" y="142"/>
                      <a:pt x="4218" y="131"/>
                      <a:pt x="4196" y="131"/>
                    </a:cubicBezTo>
                    <a:lnTo>
                      <a:pt x="4196" y="131"/>
                    </a:lnTo>
                    <a:cubicBezTo>
                      <a:pt x="4175" y="131"/>
                      <a:pt x="4153" y="142"/>
                      <a:pt x="4131" y="164"/>
                    </a:cubicBezTo>
                    <a:lnTo>
                      <a:pt x="4000" y="295"/>
                    </a:lnTo>
                    <a:lnTo>
                      <a:pt x="3934" y="360"/>
                    </a:lnTo>
                    <a:lnTo>
                      <a:pt x="3868" y="426"/>
                    </a:lnTo>
                    <a:lnTo>
                      <a:pt x="3672" y="623"/>
                    </a:lnTo>
                    <a:lnTo>
                      <a:pt x="3606" y="688"/>
                    </a:lnTo>
                    <a:lnTo>
                      <a:pt x="3501" y="795"/>
                    </a:lnTo>
                    <a:lnTo>
                      <a:pt x="3501" y="795"/>
                    </a:lnTo>
                    <a:cubicBezTo>
                      <a:pt x="3450" y="846"/>
                      <a:pt x="3368" y="846"/>
                      <a:pt x="3318" y="795"/>
                    </a:cubicBezTo>
                    <a:lnTo>
                      <a:pt x="3318" y="795"/>
                    </a:lnTo>
                    <a:cubicBezTo>
                      <a:pt x="3267" y="743"/>
                      <a:pt x="3213" y="688"/>
                      <a:pt x="3213" y="688"/>
                    </a:cubicBezTo>
                    <a:lnTo>
                      <a:pt x="3148" y="623"/>
                    </a:lnTo>
                    <a:lnTo>
                      <a:pt x="3082" y="558"/>
                    </a:lnTo>
                    <a:lnTo>
                      <a:pt x="3016" y="491"/>
                    </a:lnTo>
                    <a:lnTo>
                      <a:pt x="2951" y="426"/>
                    </a:lnTo>
                    <a:lnTo>
                      <a:pt x="2885" y="360"/>
                    </a:lnTo>
                    <a:lnTo>
                      <a:pt x="2820" y="295"/>
                    </a:lnTo>
                    <a:lnTo>
                      <a:pt x="2754" y="230"/>
                    </a:lnTo>
                    <a:lnTo>
                      <a:pt x="2689" y="164"/>
                    </a:lnTo>
                    <a:lnTo>
                      <a:pt x="2689" y="164"/>
                    </a:lnTo>
                    <a:cubicBezTo>
                      <a:pt x="2667" y="142"/>
                      <a:pt x="2645" y="131"/>
                      <a:pt x="2623" y="131"/>
                    </a:cubicBezTo>
                    <a:lnTo>
                      <a:pt x="2623" y="131"/>
                    </a:lnTo>
                    <a:cubicBezTo>
                      <a:pt x="2601" y="131"/>
                      <a:pt x="2579" y="142"/>
                      <a:pt x="2558" y="164"/>
                    </a:cubicBezTo>
                    <a:lnTo>
                      <a:pt x="2492" y="230"/>
                    </a:lnTo>
                    <a:lnTo>
                      <a:pt x="2426" y="295"/>
                    </a:lnTo>
                    <a:lnTo>
                      <a:pt x="2230" y="491"/>
                    </a:lnTo>
                    <a:lnTo>
                      <a:pt x="2164" y="558"/>
                    </a:lnTo>
                    <a:lnTo>
                      <a:pt x="2098" y="623"/>
                    </a:lnTo>
                    <a:lnTo>
                      <a:pt x="1927" y="794"/>
                    </a:lnTo>
                    <a:lnTo>
                      <a:pt x="1927" y="794"/>
                    </a:lnTo>
                    <a:cubicBezTo>
                      <a:pt x="1877" y="844"/>
                      <a:pt x="1795" y="844"/>
                      <a:pt x="1745" y="794"/>
                    </a:cubicBezTo>
                    <a:lnTo>
                      <a:pt x="1115" y="164"/>
                    </a:lnTo>
                    <a:lnTo>
                      <a:pt x="1115" y="164"/>
                    </a:lnTo>
                    <a:cubicBezTo>
                      <a:pt x="1093" y="142"/>
                      <a:pt x="1072" y="131"/>
                      <a:pt x="1050" y="131"/>
                    </a:cubicBezTo>
                    <a:lnTo>
                      <a:pt x="1050" y="131"/>
                    </a:lnTo>
                    <a:cubicBezTo>
                      <a:pt x="1028" y="131"/>
                      <a:pt x="1006" y="142"/>
                      <a:pt x="984" y="164"/>
                    </a:cubicBezTo>
                    <a:lnTo>
                      <a:pt x="919" y="230"/>
                    </a:lnTo>
                    <a:lnTo>
                      <a:pt x="853" y="295"/>
                    </a:lnTo>
                    <a:lnTo>
                      <a:pt x="788" y="360"/>
                    </a:lnTo>
                    <a:lnTo>
                      <a:pt x="722" y="426"/>
                    </a:lnTo>
                    <a:lnTo>
                      <a:pt x="656" y="491"/>
                    </a:lnTo>
                    <a:lnTo>
                      <a:pt x="591" y="558"/>
                    </a:lnTo>
                    <a:lnTo>
                      <a:pt x="526" y="623"/>
                    </a:lnTo>
                    <a:lnTo>
                      <a:pt x="459" y="688"/>
                    </a:lnTo>
                    <a:lnTo>
                      <a:pt x="355" y="795"/>
                    </a:lnTo>
                  </a:path>
                </a:pathLst>
              </a:custGeom>
              <a:solidFill>
                <a:schemeClr val="accent4"/>
              </a:solidFill>
              <a:ln>
                <a:noFill/>
              </a:ln>
              <a:effectLst/>
            </p:spPr>
            <p:txBody>
              <a:bodyPr wrap="none" anchor="ctr"/>
              <a:lstStyle/>
              <a:p>
                <a:endParaRPr lang="es-ES_tradnl" sz="2700"/>
              </a:p>
            </p:txBody>
          </p:sp>
          <p:sp>
            <p:nvSpPr>
              <p:cNvPr id="228" name="Freeform 179">
                <a:extLst>
                  <a:ext uri="{FF2B5EF4-FFF2-40B4-BE49-F238E27FC236}">
                    <a16:creationId xmlns:a16="http://schemas.microsoft.com/office/drawing/2014/main" id="{4D2EBAC4-906F-3A40-9800-425537537474}"/>
                  </a:ext>
                </a:extLst>
              </p:cNvPr>
              <p:cNvSpPr>
                <a:spLocks noChangeArrowheads="1"/>
              </p:cNvSpPr>
              <p:nvPr/>
            </p:nvSpPr>
            <p:spPr bwMode="auto">
              <a:xfrm>
                <a:off x="2754313" y="4233863"/>
                <a:ext cx="1700212" cy="304800"/>
              </a:xfrm>
              <a:custGeom>
                <a:avLst/>
                <a:gdLst>
                  <a:gd name="T0" fmla="*/ 355 w 4721"/>
                  <a:gd name="T1" fmla="*/ 795 h 847"/>
                  <a:gd name="T2" fmla="*/ 66 w 4721"/>
                  <a:gd name="T3" fmla="*/ 689 h 847"/>
                  <a:gd name="T4" fmla="*/ 0 w 4721"/>
                  <a:gd name="T5" fmla="*/ 493 h 847"/>
                  <a:gd name="T6" fmla="*/ 198 w 4721"/>
                  <a:gd name="T7" fmla="*/ 689 h 847"/>
                  <a:gd name="T8" fmla="*/ 263 w 4721"/>
                  <a:gd name="T9" fmla="*/ 722 h 847"/>
                  <a:gd name="T10" fmla="*/ 328 w 4721"/>
                  <a:gd name="T11" fmla="*/ 689 h 847"/>
                  <a:gd name="T12" fmla="*/ 591 w 4721"/>
                  <a:gd name="T13" fmla="*/ 428 h 847"/>
                  <a:gd name="T14" fmla="*/ 722 w 4721"/>
                  <a:gd name="T15" fmla="*/ 296 h 847"/>
                  <a:gd name="T16" fmla="*/ 984 w 4721"/>
                  <a:gd name="T17" fmla="*/ 34 h 847"/>
                  <a:gd name="T18" fmla="*/ 1050 w 4721"/>
                  <a:gd name="T19" fmla="*/ 0 h 847"/>
                  <a:gd name="T20" fmla="*/ 1115 w 4721"/>
                  <a:gd name="T21" fmla="*/ 34 h 847"/>
                  <a:gd name="T22" fmla="*/ 1311 w 4721"/>
                  <a:gd name="T23" fmla="*/ 231 h 847"/>
                  <a:gd name="T24" fmla="*/ 1574 w 4721"/>
                  <a:gd name="T25" fmla="*/ 493 h 847"/>
                  <a:gd name="T26" fmla="*/ 1706 w 4721"/>
                  <a:gd name="T27" fmla="*/ 624 h 847"/>
                  <a:gd name="T28" fmla="*/ 1771 w 4721"/>
                  <a:gd name="T29" fmla="*/ 689 h 847"/>
                  <a:gd name="T30" fmla="*/ 1836 w 4721"/>
                  <a:gd name="T31" fmla="*/ 722 h 847"/>
                  <a:gd name="T32" fmla="*/ 1967 w 4721"/>
                  <a:gd name="T33" fmla="*/ 624 h 847"/>
                  <a:gd name="T34" fmla="*/ 2098 w 4721"/>
                  <a:gd name="T35" fmla="*/ 493 h 847"/>
                  <a:gd name="T36" fmla="*/ 2230 w 4721"/>
                  <a:gd name="T37" fmla="*/ 361 h 847"/>
                  <a:gd name="T38" fmla="*/ 2361 w 4721"/>
                  <a:gd name="T39" fmla="*/ 231 h 847"/>
                  <a:gd name="T40" fmla="*/ 2492 w 4721"/>
                  <a:gd name="T41" fmla="*/ 99 h 847"/>
                  <a:gd name="T42" fmla="*/ 2558 w 4721"/>
                  <a:gd name="T43" fmla="*/ 34 h 847"/>
                  <a:gd name="T44" fmla="*/ 2623 w 4721"/>
                  <a:gd name="T45" fmla="*/ 0 h 847"/>
                  <a:gd name="T46" fmla="*/ 2754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9 w 4721"/>
                  <a:gd name="T69" fmla="*/ 361 h 847"/>
                  <a:gd name="T70" fmla="*/ 4261 w 4721"/>
                  <a:gd name="T71" fmla="*/ 164 h 847"/>
                  <a:gd name="T72" fmla="*/ 4196 w 4721"/>
                  <a:gd name="T73" fmla="*/ 132 h 847"/>
                  <a:gd name="T74" fmla="*/ 4131 w 4721"/>
                  <a:gd name="T75" fmla="*/ 164 h 847"/>
                  <a:gd name="T76" fmla="*/ 3934 w 4721"/>
                  <a:gd name="T77" fmla="*/ 361 h 847"/>
                  <a:gd name="T78" fmla="*/ 3672 w 4721"/>
                  <a:gd name="T79" fmla="*/ 624 h 847"/>
                  <a:gd name="T80" fmla="*/ 3501 w 4721"/>
                  <a:gd name="T81" fmla="*/ 795 h 847"/>
                  <a:gd name="T82" fmla="*/ 3318 w 4721"/>
                  <a:gd name="T83" fmla="*/ 795 h 847"/>
                  <a:gd name="T84" fmla="*/ 3213 w 4721"/>
                  <a:gd name="T85" fmla="*/ 689 h 847"/>
                  <a:gd name="T86" fmla="*/ 3082 w 4721"/>
                  <a:gd name="T87" fmla="*/ 558 h 847"/>
                  <a:gd name="T88" fmla="*/ 2951 w 4721"/>
                  <a:gd name="T89" fmla="*/ 428 h 847"/>
                  <a:gd name="T90" fmla="*/ 2820 w 4721"/>
                  <a:gd name="T91" fmla="*/ 296 h 847"/>
                  <a:gd name="T92" fmla="*/ 2689 w 4721"/>
                  <a:gd name="T93" fmla="*/ 164 h 847"/>
                  <a:gd name="T94" fmla="*/ 2623 w 4721"/>
                  <a:gd name="T95" fmla="*/ 132 h 847"/>
                  <a:gd name="T96" fmla="*/ 2558 w 4721"/>
                  <a:gd name="T97" fmla="*/ 164 h 847"/>
                  <a:gd name="T98" fmla="*/ 2426 w 4721"/>
                  <a:gd name="T99" fmla="*/ 296 h 847"/>
                  <a:gd name="T100" fmla="*/ 2164 w 4721"/>
                  <a:gd name="T101" fmla="*/ 558 h 847"/>
                  <a:gd name="T102" fmla="*/ 1927 w 4721"/>
                  <a:gd name="T103" fmla="*/ 795 h 847"/>
                  <a:gd name="T104" fmla="*/ 1745 w 4721"/>
                  <a:gd name="T105" fmla="*/ 795 h 847"/>
                  <a:gd name="T106" fmla="*/ 1115 w 4721"/>
                  <a:gd name="T107" fmla="*/ 164 h 847"/>
                  <a:gd name="T108" fmla="*/ 1050 w 4721"/>
                  <a:gd name="T109" fmla="*/ 132 h 847"/>
                  <a:gd name="T110" fmla="*/ 919 w 4721"/>
                  <a:gd name="T111" fmla="*/ 231 h 847"/>
                  <a:gd name="T112" fmla="*/ 788 w 4721"/>
                  <a:gd name="T113" fmla="*/ 361 h 847"/>
                  <a:gd name="T114" fmla="*/ 656 w 4721"/>
                  <a:gd name="T115" fmla="*/ 493 h 847"/>
                  <a:gd name="T116" fmla="*/ 526 w 4721"/>
                  <a:gd name="T117" fmla="*/ 624 h 847"/>
                  <a:gd name="T118" fmla="*/ 355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5" y="795"/>
                    </a:moveTo>
                    <a:lnTo>
                      <a:pt x="355" y="795"/>
                    </a:lnTo>
                    <a:cubicBezTo>
                      <a:pt x="304" y="846"/>
                      <a:pt x="222" y="846"/>
                      <a:pt x="171" y="795"/>
                    </a:cubicBezTo>
                    <a:lnTo>
                      <a:pt x="66" y="689"/>
                    </a:lnTo>
                    <a:lnTo>
                      <a:pt x="0" y="624"/>
                    </a:lnTo>
                    <a:lnTo>
                      <a:pt x="0" y="493"/>
                    </a:lnTo>
                    <a:lnTo>
                      <a:pt x="131" y="624"/>
                    </a:lnTo>
                    <a:lnTo>
                      <a:pt x="198" y="689"/>
                    </a:lnTo>
                    <a:lnTo>
                      <a:pt x="198" y="689"/>
                    </a:lnTo>
                    <a:cubicBezTo>
                      <a:pt x="220" y="711"/>
                      <a:pt x="241" y="722"/>
                      <a:pt x="263" y="722"/>
                    </a:cubicBezTo>
                    <a:lnTo>
                      <a:pt x="263" y="722"/>
                    </a:lnTo>
                    <a:cubicBezTo>
                      <a:pt x="285" y="722"/>
                      <a:pt x="306" y="711"/>
                      <a:pt x="328" y="689"/>
                    </a:cubicBezTo>
                    <a:lnTo>
                      <a:pt x="394" y="624"/>
                    </a:lnTo>
                    <a:lnTo>
                      <a:pt x="591" y="428"/>
                    </a:lnTo>
                    <a:lnTo>
                      <a:pt x="656" y="361"/>
                    </a:lnTo>
                    <a:lnTo>
                      <a:pt x="722" y="296"/>
                    </a:lnTo>
                    <a:lnTo>
                      <a:pt x="919" y="99"/>
                    </a:lnTo>
                    <a:lnTo>
                      <a:pt x="984" y="34"/>
                    </a:lnTo>
                    <a:lnTo>
                      <a:pt x="984" y="34"/>
                    </a:lnTo>
                    <a:cubicBezTo>
                      <a:pt x="1006" y="12"/>
                      <a:pt x="1028" y="0"/>
                      <a:pt x="1050" y="0"/>
                    </a:cubicBezTo>
                    <a:lnTo>
                      <a:pt x="1050" y="0"/>
                    </a:lnTo>
                    <a:cubicBezTo>
                      <a:pt x="1072" y="0"/>
                      <a:pt x="1093" y="12"/>
                      <a:pt x="1115" y="34"/>
                    </a:cubicBezTo>
                    <a:lnTo>
                      <a:pt x="1246" y="164"/>
                    </a:lnTo>
                    <a:lnTo>
                      <a:pt x="1311" y="231"/>
                    </a:lnTo>
                    <a:lnTo>
                      <a:pt x="1378" y="296"/>
                    </a:lnTo>
                    <a:lnTo>
                      <a:pt x="1574" y="493"/>
                    </a:lnTo>
                    <a:lnTo>
                      <a:pt x="1639" y="558"/>
                    </a:lnTo>
                    <a:lnTo>
                      <a:pt x="1706" y="624"/>
                    </a:lnTo>
                    <a:lnTo>
                      <a:pt x="1771" y="689"/>
                    </a:lnTo>
                    <a:lnTo>
                      <a:pt x="1771" y="689"/>
                    </a:lnTo>
                    <a:cubicBezTo>
                      <a:pt x="1792" y="711"/>
                      <a:pt x="1814" y="722"/>
                      <a:pt x="1836" y="722"/>
                    </a:cubicBezTo>
                    <a:lnTo>
                      <a:pt x="1836" y="722"/>
                    </a:lnTo>
                    <a:cubicBezTo>
                      <a:pt x="1858" y="722"/>
                      <a:pt x="1880" y="711"/>
                      <a:pt x="1902" y="689"/>
                    </a:cubicBezTo>
                    <a:lnTo>
                      <a:pt x="1967" y="624"/>
                    </a:lnTo>
                    <a:lnTo>
                      <a:pt x="2033" y="558"/>
                    </a:lnTo>
                    <a:lnTo>
                      <a:pt x="2098" y="493"/>
                    </a:lnTo>
                    <a:lnTo>
                      <a:pt x="2164" y="428"/>
                    </a:lnTo>
                    <a:lnTo>
                      <a:pt x="2230" y="361"/>
                    </a:lnTo>
                    <a:lnTo>
                      <a:pt x="2295" y="296"/>
                    </a:lnTo>
                    <a:lnTo>
                      <a:pt x="2361" y="231"/>
                    </a:lnTo>
                    <a:lnTo>
                      <a:pt x="2426" y="164"/>
                    </a:lnTo>
                    <a:lnTo>
                      <a:pt x="2492" y="99"/>
                    </a:lnTo>
                    <a:lnTo>
                      <a:pt x="2558" y="34"/>
                    </a:lnTo>
                    <a:lnTo>
                      <a:pt x="2558" y="34"/>
                    </a:lnTo>
                    <a:cubicBezTo>
                      <a:pt x="2579" y="12"/>
                      <a:pt x="2601" y="0"/>
                      <a:pt x="2623" y="0"/>
                    </a:cubicBezTo>
                    <a:lnTo>
                      <a:pt x="2623" y="0"/>
                    </a:lnTo>
                    <a:cubicBezTo>
                      <a:pt x="2645" y="0"/>
                      <a:pt x="2667" y="12"/>
                      <a:pt x="2689" y="34"/>
                    </a:cubicBezTo>
                    <a:lnTo>
                      <a:pt x="2754" y="99"/>
                    </a:lnTo>
                    <a:lnTo>
                      <a:pt x="2820" y="164"/>
                    </a:lnTo>
                    <a:lnTo>
                      <a:pt x="2885" y="231"/>
                    </a:lnTo>
                    <a:lnTo>
                      <a:pt x="2951" y="296"/>
                    </a:lnTo>
                    <a:lnTo>
                      <a:pt x="3016" y="361"/>
                    </a:lnTo>
                    <a:lnTo>
                      <a:pt x="3082" y="428"/>
                    </a:lnTo>
                    <a:lnTo>
                      <a:pt x="3148" y="493"/>
                    </a:lnTo>
                    <a:lnTo>
                      <a:pt x="3213" y="558"/>
                    </a:lnTo>
                    <a:lnTo>
                      <a:pt x="3278" y="624"/>
                    </a:lnTo>
                    <a:lnTo>
                      <a:pt x="3344" y="689"/>
                    </a:lnTo>
                    <a:lnTo>
                      <a:pt x="3344" y="689"/>
                    </a:lnTo>
                    <a:cubicBezTo>
                      <a:pt x="3366" y="711"/>
                      <a:pt x="3388" y="722"/>
                      <a:pt x="3409" y="722"/>
                    </a:cubicBezTo>
                    <a:lnTo>
                      <a:pt x="3409" y="722"/>
                    </a:lnTo>
                    <a:cubicBezTo>
                      <a:pt x="3432" y="722"/>
                      <a:pt x="3453" y="711"/>
                      <a:pt x="3476" y="689"/>
                    </a:cubicBezTo>
                    <a:lnTo>
                      <a:pt x="4131" y="34"/>
                    </a:lnTo>
                    <a:lnTo>
                      <a:pt x="4131" y="34"/>
                    </a:lnTo>
                    <a:cubicBezTo>
                      <a:pt x="4153" y="12"/>
                      <a:pt x="4175" y="0"/>
                      <a:pt x="4196" y="0"/>
                    </a:cubicBezTo>
                    <a:lnTo>
                      <a:pt x="4196" y="0"/>
                    </a:lnTo>
                    <a:cubicBezTo>
                      <a:pt x="4218" y="0"/>
                      <a:pt x="4240" y="12"/>
                      <a:pt x="4261" y="34"/>
                    </a:cubicBezTo>
                    <a:lnTo>
                      <a:pt x="4720" y="493"/>
                    </a:lnTo>
                    <a:lnTo>
                      <a:pt x="4720" y="624"/>
                    </a:lnTo>
                    <a:lnTo>
                      <a:pt x="4524" y="428"/>
                    </a:lnTo>
                    <a:lnTo>
                      <a:pt x="4459" y="361"/>
                    </a:lnTo>
                    <a:lnTo>
                      <a:pt x="4393" y="296"/>
                    </a:lnTo>
                    <a:lnTo>
                      <a:pt x="4261" y="164"/>
                    </a:lnTo>
                    <a:lnTo>
                      <a:pt x="4261" y="164"/>
                    </a:lnTo>
                    <a:cubicBezTo>
                      <a:pt x="4240" y="143"/>
                      <a:pt x="4218" y="132"/>
                      <a:pt x="4196" y="132"/>
                    </a:cubicBezTo>
                    <a:lnTo>
                      <a:pt x="4196" y="132"/>
                    </a:lnTo>
                    <a:cubicBezTo>
                      <a:pt x="4175" y="132"/>
                      <a:pt x="4153" y="143"/>
                      <a:pt x="4131" y="164"/>
                    </a:cubicBezTo>
                    <a:lnTo>
                      <a:pt x="4000" y="296"/>
                    </a:lnTo>
                    <a:lnTo>
                      <a:pt x="3934" y="361"/>
                    </a:lnTo>
                    <a:lnTo>
                      <a:pt x="3868" y="428"/>
                    </a:lnTo>
                    <a:lnTo>
                      <a:pt x="3672" y="624"/>
                    </a:lnTo>
                    <a:lnTo>
                      <a:pt x="3606" y="689"/>
                    </a:lnTo>
                    <a:lnTo>
                      <a:pt x="3501" y="795"/>
                    </a:lnTo>
                    <a:lnTo>
                      <a:pt x="3501" y="795"/>
                    </a:lnTo>
                    <a:cubicBezTo>
                      <a:pt x="3450" y="846"/>
                      <a:pt x="3368" y="846"/>
                      <a:pt x="3318" y="795"/>
                    </a:cubicBezTo>
                    <a:lnTo>
                      <a:pt x="3318" y="795"/>
                    </a:lnTo>
                    <a:cubicBezTo>
                      <a:pt x="3267" y="744"/>
                      <a:pt x="3213" y="689"/>
                      <a:pt x="3213" y="689"/>
                    </a:cubicBezTo>
                    <a:lnTo>
                      <a:pt x="3148" y="624"/>
                    </a:lnTo>
                    <a:lnTo>
                      <a:pt x="3082" y="558"/>
                    </a:lnTo>
                    <a:lnTo>
                      <a:pt x="3016" y="493"/>
                    </a:lnTo>
                    <a:lnTo>
                      <a:pt x="2951" y="428"/>
                    </a:lnTo>
                    <a:lnTo>
                      <a:pt x="2885" y="361"/>
                    </a:lnTo>
                    <a:lnTo>
                      <a:pt x="2820" y="296"/>
                    </a:lnTo>
                    <a:lnTo>
                      <a:pt x="2754" y="231"/>
                    </a:lnTo>
                    <a:lnTo>
                      <a:pt x="2689" y="164"/>
                    </a:lnTo>
                    <a:lnTo>
                      <a:pt x="2689" y="164"/>
                    </a:lnTo>
                    <a:cubicBezTo>
                      <a:pt x="2667" y="143"/>
                      <a:pt x="2645" y="132"/>
                      <a:pt x="2623" y="132"/>
                    </a:cubicBezTo>
                    <a:lnTo>
                      <a:pt x="2623" y="132"/>
                    </a:lnTo>
                    <a:cubicBezTo>
                      <a:pt x="2601" y="132"/>
                      <a:pt x="2579" y="143"/>
                      <a:pt x="2558" y="164"/>
                    </a:cubicBezTo>
                    <a:lnTo>
                      <a:pt x="2492" y="231"/>
                    </a:lnTo>
                    <a:lnTo>
                      <a:pt x="2426" y="296"/>
                    </a:lnTo>
                    <a:lnTo>
                      <a:pt x="2230" y="493"/>
                    </a:lnTo>
                    <a:lnTo>
                      <a:pt x="2164" y="558"/>
                    </a:lnTo>
                    <a:lnTo>
                      <a:pt x="2098" y="624"/>
                    </a:lnTo>
                    <a:lnTo>
                      <a:pt x="1927" y="795"/>
                    </a:lnTo>
                    <a:lnTo>
                      <a:pt x="1927" y="795"/>
                    </a:lnTo>
                    <a:cubicBezTo>
                      <a:pt x="1877" y="845"/>
                      <a:pt x="1795" y="845"/>
                      <a:pt x="1745" y="795"/>
                    </a:cubicBezTo>
                    <a:lnTo>
                      <a:pt x="1115" y="164"/>
                    </a:lnTo>
                    <a:lnTo>
                      <a:pt x="1115" y="164"/>
                    </a:lnTo>
                    <a:cubicBezTo>
                      <a:pt x="1093" y="143"/>
                      <a:pt x="1072" y="132"/>
                      <a:pt x="1050" y="132"/>
                    </a:cubicBezTo>
                    <a:lnTo>
                      <a:pt x="1050" y="132"/>
                    </a:lnTo>
                    <a:cubicBezTo>
                      <a:pt x="1028" y="132"/>
                      <a:pt x="1006" y="143"/>
                      <a:pt x="984" y="164"/>
                    </a:cubicBezTo>
                    <a:lnTo>
                      <a:pt x="919" y="231"/>
                    </a:lnTo>
                    <a:lnTo>
                      <a:pt x="853" y="296"/>
                    </a:lnTo>
                    <a:lnTo>
                      <a:pt x="788" y="361"/>
                    </a:lnTo>
                    <a:lnTo>
                      <a:pt x="722" y="428"/>
                    </a:lnTo>
                    <a:lnTo>
                      <a:pt x="656" y="493"/>
                    </a:lnTo>
                    <a:lnTo>
                      <a:pt x="591" y="558"/>
                    </a:lnTo>
                    <a:lnTo>
                      <a:pt x="526" y="624"/>
                    </a:lnTo>
                    <a:lnTo>
                      <a:pt x="459" y="689"/>
                    </a:lnTo>
                    <a:lnTo>
                      <a:pt x="355" y="795"/>
                    </a:lnTo>
                  </a:path>
                </a:pathLst>
              </a:custGeom>
              <a:solidFill>
                <a:schemeClr val="accent2"/>
              </a:solidFill>
              <a:ln>
                <a:noFill/>
              </a:ln>
              <a:effectLst/>
            </p:spPr>
            <p:txBody>
              <a:bodyPr wrap="none" anchor="ctr"/>
              <a:lstStyle/>
              <a:p>
                <a:endParaRPr lang="es-ES_tradnl" sz="2700"/>
              </a:p>
            </p:txBody>
          </p:sp>
          <p:sp>
            <p:nvSpPr>
              <p:cNvPr id="229" name="Freeform 180">
                <a:extLst>
                  <a:ext uri="{FF2B5EF4-FFF2-40B4-BE49-F238E27FC236}">
                    <a16:creationId xmlns:a16="http://schemas.microsoft.com/office/drawing/2014/main" id="{6F8D2E66-4075-2447-8F45-6ACE4A925E4F}"/>
                  </a:ext>
                </a:extLst>
              </p:cNvPr>
              <p:cNvSpPr>
                <a:spLocks noChangeArrowheads="1"/>
              </p:cNvSpPr>
              <p:nvPr/>
            </p:nvSpPr>
            <p:spPr bwMode="auto">
              <a:xfrm>
                <a:off x="4157663" y="4440238"/>
                <a:ext cx="212725" cy="212725"/>
              </a:xfrm>
              <a:custGeom>
                <a:avLst/>
                <a:gdLst>
                  <a:gd name="T0" fmla="*/ 263 w 592"/>
                  <a:gd name="T1" fmla="*/ 294 h 591"/>
                  <a:gd name="T2" fmla="*/ 263 w 592"/>
                  <a:gd name="T3" fmla="*/ 294 h 591"/>
                  <a:gd name="T4" fmla="*/ 295 w 592"/>
                  <a:gd name="T5" fmla="*/ 328 h 591"/>
                  <a:gd name="T6" fmla="*/ 295 w 592"/>
                  <a:gd name="T7" fmla="*/ 328 h 591"/>
                  <a:gd name="T8" fmla="*/ 328 w 592"/>
                  <a:gd name="T9" fmla="*/ 294 h 591"/>
                  <a:gd name="T10" fmla="*/ 328 w 592"/>
                  <a:gd name="T11" fmla="*/ 294 h 591"/>
                  <a:gd name="T12" fmla="*/ 295 w 592"/>
                  <a:gd name="T13" fmla="*/ 262 h 591"/>
                  <a:gd name="T14" fmla="*/ 295 w 592"/>
                  <a:gd name="T15" fmla="*/ 262 h 591"/>
                  <a:gd name="T16" fmla="*/ 263 w 592"/>
                  <a:gd name="T17" fmla="*/ 294 h 591"/>
                  <a:gd name="T18" fmla="*/ 33 w 592"/>
                  <a:gd name="T19" fmla="*/ 361 h 591"/>
                  <a:gd name="T20" fmla="*/ 33 w 592"/>
                  <a:gd name="T21" fmla="*/ 361 h 591"/>
                  <a:gd name="T22" fmla="*/ 0 w 592"/>
                  <a:gd name="T23" fmla="*/ 294 h 591"/>
                  <a:gd name="T24" fmla="*/ 0 w 592"/>
                  <a:gd name="T25" fmla="*/ 294 h 591"/>
                  <a:gd name="T26" fmla="*/ 33 w 592"/>
                  <a:gd name="T27" fmla="*/ 229 h 591"/>
                  <a:gd name="T28" fmla="*/ 99 w 592"/>
                  <a:gd name="T29" fmla="*/ 164 h 591"/>
                  <a:gd name="T30" fmla="*/ 164 w 592"/>
                  <a:gd name="T31" fmla="*/ 98 h 591"/>
                  <a:gd name="T32" fmla="*/ 230 w 592"/>
                  <a:gd name="T33" fmla="*/ 33 h 591"/>
                  <a:gd name="T34" fmla="*/ 230 w 592"/>
                  <a:gd name="T35" fmla="*/ 33 h 591"/>
                  <a:gd name="T36" fmla="*/ 295 w 592"/>
                  <a:gd name="T37" fmla="*/ 0 h 591"/>
                  <a:gd name="T38" fmla="*/ 295 w 592"/>
                  <a:gd name="T39" fmla="*/ 0 h 591"/>
                  <a:gd name="T40" fmla="*/ 360 w 592"/>
                  <a:gd name="T41" fmla="*/ 33 h 591"/>
                  <a:gd name="T42" fmla="*/ 427 w 592"/>
                  <a:gd name="T43" fmla="*/ 98 h 591"/>
                  <a:gd name="T44" fmla="*/ 492 w 592"/>
                  <a:gd name="T45" fmla="*/ 164 h 591"/>
                  <a:gd name="T46" fmla="*/ 558 w 592"/>
                  <a:gd name="T47" fmla="*/ 229 h 591"/>
                  <a:gd name="T48" fmla="*/ 558 w 592"/>
                  <a:gd name="T49" fmla="*/ 229 h 591"/>
                  <a:gd name="T50" fmla="*/ 591 w 592"/>
                  <a:gd name="T51" fmla="*/ 294 h 591"/>
                  <a:gd name="T52" fmla="*/ 591 w 592"/>
                  <a:gd name="T53" fmla="*/ 294 h 591"/>
                  <a:gd name="T54" fmla="*/ 558 w 592"/>
                  <a:gd name="T55" fmla="*/ 361 h 591"/>
                  <a:gd name="T56" fmla="*/ 492 w 592"/>
                  <a:gd name="T57" fmla="*/ 426 h 591"/>
                  <a:gd name="T58" fmla="*/ 427 w 592"/>
                  <a:gd name="T59" fmla="*/ 492 h 591"/>
                  <a:gd name="T60" fmla="*/ 360 w 592"/>
                  <a:gd name="T61" fmla="*/ 557 h 591"/>
                  <a:gd name="T62" fmla="*/ 360 w 592"/>
                  <a:gd name="T63" fmla="*/ 557 h 591"/>
                  <a:gd name="T64" fmla="*/ 295 w 592"/>
                  <a:gd name="T65" fmla="*/ 590 h 591"/>
                  <a:gd name="T66" fmla="*/ 295 w 592"/>
                  <a:gd name="T67" fmla="*/ 590 h 591"/>
                  <a:gd name="T68" fmla="*/ 230 w 592"/>
                  <a:gd name="T69" fmla="*/ 557 h 591"/>
                  <a:gd name="T70" fmla="*/ 164 w 592"/>
                  <a:gd name="T71" fmla="*/ 492 h 591"/>
                  <a:gd name="T72" fmla="*/ 99 w 592"/>
                  <a:gd name="T73" fmla="*/ 426 h 591"/>
                  <a:gd name="T74" fmla="*/ 33 w 592"/>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2" h="591">
                    <a:moveTo>
                      <a:pt x="263" y="294"/>
                    </a:moveTo>
                    <a:lnTo>
                      <a:pt x="263" y="294"/>
                    </a:lnTo>
                    <a:cubicBezTo>
                      <a:pt x="263" y="317"/>
                      <a:pt x="274" y="328"/>
                      <a:pt x="295" y="328"/>
                    </a:cubicBezTo>
                    <a:lnTo>
                      <a:pt x="295" y="328"/>
                    </a:lnTo>
                    <a:cubicBezTo>
                      <a:pt x="317" y="328"/>
                      <a:pt x="328" y="317"/>
                      <a:pt x="328" y="294"/>
                    </a:cubicBezTo>
                    <a:lnTo>
                      <a:pt x="328" y="294"/>
                    </a:lnTo>
                    <a:cubicBezTo>
                      <a:pt x="328" y="273"/>
                      <a:pt x="317" y="262"/>
                      <a:pt x="295" y="262"/>
                    </a:cubicBezTo>
                    <a:lnTo>
                      <a:pt x="295" y="262"/>
                    </a:lnTo>
                    <a:cubicBezTo>
                      <a:pt x="274" y="262"/>
                      <a:pt x="263" y="273"/>
                      <a:pt x="263" y="294"/>
                    </a:cubicBezTo>
                    <a:close/>
                    <a:moveTo>
                      <a:pt x="33" y="361"/>
                    </a:moveTo>
                    <a:lnTo>
                      <a:pt x="33" y="361"/>
                    </a:lnTo>
                    <a:cubicBezTo>
                      <a:pt x="11" y="339"/>
                      <a:pt x="0" y="317"/>
                      <a:pt x="0" y="294"/>
                    </a:cubicBezTo>
                    <a:lnTo>
                      <a:pt x="0" y="294"/>
                    </a:lnTo>
                    <a:cubicBezTo>
                      <a:pt x="0" y="273"/>
                      <a:pt x="11" y="251"/>
                      <a:pt x="33" y="229"/>
                    </a:cubicBezTo>
                    <a:lnTo>
                      <a:pt x="99" y="164"/>
                    </a:lnTo>
                    <a:lnTo>
                      <a:pt x="164" y="98"/>
                    </a:lnTo>
                    <a:lnTo>
                      <a:pt x="230" y="33"/>
                    </a:lnTo>
                    <a:lnTo>
                      <a:pt x="230" y="33"/>
                    </a:lnTo>
                    <a:cubicBezTo>
                      <a:pt x="252" y="11"/>
                      <a:pt x="274" y="0"/>
                      <a:pt x="295" y="0"/>
                    </a:cubicBezTo>
                    <a:lnTo>
                      <a:pt x="295" y="0"/>
                    </a:lnTo>
                    <a:cubicBezTo>
                      <a:pt x="317" y="0"/>
                      <a:pt x="339" y="11"/>
                      <a:pt x="360" y="33"/>
                    </a:cubicBezTo>
                    <a:lnTo>
                      <a:pt x="427" y="98"/>
                    </a:lnTo>
                    <a:lnTo>
                      <a:pt x="492" y="164"/>
                    </a:lnTo>
                    <a:lnTo>
                      <a:pt x="558" y="229"/>
                    </a:lnTo>
                    <a:lnTo>
                      <a:pt x="558" y="229"/>
                    </a:lnTo>
                    <a:cubicBezTo>
                      <a:pt x="580" y="251"/>
                      <a:pt x="591" y="273"/>
                      <a:pt x="591" y="294"/>
                    </a:cubicBezTo>
                    <a:lnTo>
                      <a:pt x="591" y="294"/>
                    </a:lnTo>
                    <a:cubicBezTo>
                      <a:pt x="591" y="317"/>
                      <a:pt x="580" y="339"/>
                      <a:pt x="558" y="361"/>
                    </a:cubicBezTo>
                    <a:lnTo>
                      <a:pt x="492" y="426"/>
                    </a:lnTo>
                    <a:lnTo>
                      <a:pt x="427" y="492"/>
                    </a:lnTo>
                    <a:lnTo>
                      <a:pt x="360" y="557"/>
                    </a:lnTo>
                    <a:lnTo>
                      <a:pt x="360" y="557"/>
                    </a:lnTo>
                    <a:cubicBezTo>
                      <a:pt x="339" y="579"/>
                      <a:pt x="317" y="590"/>
                      <a:pt x="295" y="590"/>
                    </a:cubicBezTo>
                    <a:lnTo>
                      <a:pt x="295" y="590"/>
                    </a:lnTo>
                    <a:cubicBezTo>
                      <a:pt x="274" y="590"/>
                      <a:pt x="252" y="579"/>
                      <a:pt x="230" y="557"/>
                    </a:cubicBezTo>
                    <a:lnTo>
                      <a:pt x="164" y="492"/>
                    </a:lnTo>
                    <a:lnTo>
                      <a:pt x="99" y="426"/>
                    </a:lnTo>
                    <a:lnTo>
                      <a:pt x="33" y="361"/>
                    </a:lnTo>
                    <a:close/>
                  </a:path>
                </a:pathLst>
              </a:custGeom>
              <a:solidFill>
                <a:schemeClr val="accent3"/>
              </a:solidFill>
              <a:ln>
                <a:noFill/>
              </a:ln>
              <a:effectLst/>
            </p:spPr>
            <p:txBody>
              <a:bodyPr wrap="none" anchor="ctr"/>
              <a:lstStyle/>
              <a:p>
                <a:endParaRPr lang="es-ES_tradnl" sz="2700"/>
              </a:p>
            </p:txBody>
          </p:sp>
          <p:sp>
            <p:nvSpPr>
              <p:cNvPr id="230" name="Freeform 181">
                <a:extLst>
                  <a:ext uri="{FF2B5EF4-FFF2-40B4-BE49-F238E27FC236}">
                    <a16:creationId xmlns:a16="http://schemas.microsoft.com/office/drawing/2014/main" id="{5428AE06-251E-A84B-813A-3EB100098A68}"/>
                  </a:ext>
                </a:extLst>
              </p:cNvPr>
              <p:cNvSpPr>
                <a:spLocks noChangeArrowheads="1"/>
              </p:cNvSpPr>
              <p:nvPr/>
            </p:nvSpPr>
            <p:spPr bwMode="auto">
              <a:xfrm>
                <a:off x="3592513"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2 w 591"/>
                  <a:gd name="T17" fmla="*/ 294 h 591"/>
                  <a:gd name="T18" fmla="*/ 230 w 591"/>
                  <a:gd name="T19" fmla="*/ 557 h 591"/>
                  <a:gd name="T20" fmla="*/ 33 w 591"/>
                  <a:gd name="T21" fmla="*/ 361 h 591"/>
                  <a:gd name="T22" fmla="*/ 33 w 591"/>
                  <a:gd name="T23" fmla="*/ 361 h 591"/>
                  <a:gd name="T24" fmla="*/ 0 w 591"/>
                  <a:gd name="T25" fmla="*/ 294 h 591"/>
                  <a:gd name="T26" fmla="*/ 0 w 591"/>
                  <a:gd name="T27" fmla="*/ 294 h 591"/>
                  <a:gd name="T28" fmla="*/ 33 w 591"/>
                  <a:gd name="T29" fmla="*/ 229 h 591"/>
                  <a:gd name="T30" fmla="*/ 230 w 591"/>
                  <a:gd name="T31" fmla="*/ 33 h 591"/>
                  <a:gd name="T32" fmla="*/ 230 w 591"/>
                  <a:gd name="T33" fmla="*/ 33 h 591"/>
                  <a:gd name="T34" fmla="*/ 295 w 591"/>
                  <a:gd name="T35" fmla="*/ 0 h 591"/>
                  <a:gd name="T36" fmla="*/ 295 w 591"/>
                  <a:gd name="T37" fmla="*/ 0 h 591"/>
                  <a:gd name="T38" fmla="*/ 361 w 591"/>
                  <a:gd name="T39" fmla="*/ 33 h 591"/>
                  <a:gd name="T40" fmla="*/ 557 w 591"/>
                  <a:gd name="T41" fmla="*/ 229 h 591"/>
                  <a:gd name="T42" fmla="*/ 557 w 591"/>
                  <a:gd name="T43" fmla="*/ 229 h 591"/>
                  <a:gd name="T44" fmla="*/ 590 w 591"/>
                  <a:gd name="T45" fmla="*/ 294 h 591"/>
                  <a:gd name="T46" fmla="*/ 590 w 591"/>
                  <a:gd name="T47" fmla="*/ 294 h 591"/>
                  <a:gd name="T48" fmla="*/ 557 w 591"/>
                  <a:gd name="T49" fmla="*/ 361 h 591"/>
                  <a:gd name="T50" fmla="*/ 361 w 591"/>
                  <a:gd name="T51" fmla="*/ 557 h 591"/>
                  <a:gd name="T52" fmla="*/ 361 w 591"/>
                  <a:gd name="T53" fmla="*/ 557 h 591"/>
                  <a:gd name="T54" fmla="*/ 295 w 591"/>
                  <a:gd name="T55" fmla="*/ 590 h 591"/>
                  <a:gd name="T56" fmla="*/ 295 w 591"/>
                  <a:gd name="T57" fmla="*/ 590 h 591"/>
                  <a:gd name="T58" fmla="*/ 230 w 591"/>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1" h="591">
                    <a:moveTo>
                      <a:pt x="262" y="294"/>
                    </a:moveTo>
                    <a:lnTo>
                      <a:pt x="262" y="294"/>
                    </a:lnTo>
                    <a:cubicBezTo>
                      <a:pt x="262"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2" y="273"/>
                      <a:pt x="262" y="294"/>
                    </a:cubicBezTo>
                    <a:close/>
                    <a:moveTo>
                      <a:pt x="230" y="557"/>
                    </a:moveTo>
                    <a:lnTo>
                      <a:pt x="33" y="361"/>
                    </a:lnTo>
                    <a:lnTo>
                      <a:pt x="33" y="361"/>
                    </a:lnTo>
                    <a:cubicBezTo>
                      <a:pt x="11" y="339"/>
                      <a:pt x="0" y="317"/>
                      <a:pt x="0" y="294"/>
                    </a:cubicBezTo>
                    <a:lnTo>
                      <a:pt x="0" y="294"/>
                    </a:lnTo>
                    <a:cubicBezTo>
                      <a:pt x="0" y="273"/>
                      <a:pt x="11" y="251"/>
                      <a:pt x="33" y="229"/>
                    </a:cubicBezTo>
                    <a:lnTo>
                      <a:pt x="230" y="33"/>
                    </a:lnTo>
                    <a:lnTo>
                      <a:pt x="230" y="33"/>
                    </a:lnTo>
                    <a:cubicBezTo>
                      <a:pt x="251" y="11"/>
                      <a:pt x="273" y="0"/>
                      <a:pt x="295" y="0"/>
                    </a:cubicBezTo>
                    <a:lnTo>
                      <a:pt x="295" y="0"/>
                    </a:lnTo>
                    <a:cubicBezTo>
                      <a:pt x="317" y="0"/>
                      <a:pt x="339" y="11"/>
                      <a:pt x="361" y="33"/>
                    </a:cubicBezTo>
                    <a:lnTo>
                      <a:pt x="557" y="229"/>
                    </a:lnTo>
                    <a:lnTo>
                      <a:pt x="557" y="229"/>
                    </a:lnTo>
                    <a:cubicBezTo>
                      <a:pt x="579" y="251"/>
                      <a:pt x="590" y="273"/>
                      <a:pt x="590" y="294"/>
                    </a:cubicBezTo>
                    <a:lnTo>
                      <a:pt x="590" y="294"/>
                    </a:lnTo>
                    <a:cubicBezTo>
                      <a:pt x="590" y="317"/>
                      <a:pt x="579" y="339"/>
                      <a:pt x="557" y="361"/>
                    </a:cubicBezTo>
                    <a:lnTo>
                      <a:pt x="361" y="557"/>
                    </a:lnTo>
                    <a:lnTo>
                      <a:pt x="361" y="557"/>
                    </a:lnTo>
                    <a:cubicBezTo>
                      <a:pt x="339" y="579"/>
                      <a:pt x="317" y="590"/>
                      <a:pt x="295" y="590"/>
                    </a:cubicBezTo>
                    <a:lnTo>
                      <a:pt x="295" y="590"/>
                    </a:lnTo>
                    <a:cubicBezTo>
                      <a:pt x="273" y="590"/>
                      <a:pt x="251" y="579"/>
                      <a:pt x="230" y="557"/>
                    </a:cubicBezTo>
                    <a:close/>
                  </a:path>
                </a:pathLst>
              </a:custGeom>
              <a:solidFill>
                <a:schemeClr val="accent3"/>
              </a:solidFill>
              <a:ln>
                <a:noFill/>
              </a:ln>
              <a:effectLst/>
            </p:spPr>
            <p:txBody>
              <a:bodyPr wrap="none" anchor="ctr"/>
              <a:lstStyle/>
              <a:p>
                <a:endParaRPr lang="es-ES_tradnl" sz="2700"/>
              </a:p>
            </p:txBody>
          </p:sp>
          <p:sp>
            <p:nvSpPr>
              <p:cNvPr id="231" name="Freeform 182">
                <a:extLst>
                  <a:ext uri="{FF2B5EF4-FFF2-40B4-BE49-F238E27FC236}">
                    <a16:creationId xmlns:a16="http://schemas.microsoft.com/office/drawing/2014/main" id="{52D69E34-1DA8-1E44-8533-7D6B2DBF58D0}"/>
                  </a:ext>
                </a:extLst>
              </p:cNvPr>
              <p:cNvSpPr>
                <a:spLocks noChangeArrowheads="1"/>
              </p:cNvSpPr>
              <p:nvPr/>
            </p:nvSpPr>
            <p:spPr bwMode="auto">
              <a:xfrm>
                <a:off x="3025775" y="4440238"/>
                <a:ext cx="212725" cy="212725"/>
              </a:xfrm>
              <a:custGeom>
                <a:avLst/>
                <a:gdLst>
                  <a:gd name="T0" fmla="*/ 327 w 591"/>
                  <a:gd name="T1" fmla="*/ 294 h 591"/>
                  <a:gd name="T2" fmla="*/ 327 w 591"/>
                  <a:gd name="T3" fmla="*/ 294 h 591"/>
                  <a:gd name="T4" fmla="*/ 295 w 591"/>
                  <a:gd name="T5" fmla="*/ 262 h 591"/>
                  <a:gd name="T6" fmla="*/ 295 w 591"/>
                  <a:gd name="T7" fmla="*/ 262 h 591"/>
                  <a:gd name="T8" fmla="*/ 262 w 591"/>
                  <a:gd name="T9" fmla="*/ 294 h 591"/>
                  <a:gd name="T10" fmla="*/ 262 w 591"/>
                  <a:gd name="T11" fmla="*/ 294 h 591"/>
                  <a:gd name="T12" fmla="*/ 295 w 591"/>
                  <a:gd name="T13" fmla="*/ 328 h 591"/>
                  <a:gd name="T14" fmla="*/ 295 w 591"/>
                  <a:gd name="T15" fmla="*/ 328 h 591"/>
                  <a:gd name="T16" fmla="*/ 327 w 591"/>
                  <a:gd name="T17" fmla="*/ 294 h 591"/>
                  <a:gd name="T18" fmla="*/ 491 w 591"/>
                  <a:gd name="T19" fmla="*/ 164 h 591"/>
                  <a:gd name="T20" fmla="*/ 556 w 591"/>
                  <a:gd name="T21" fmla="*/ 229 h 591"/>
                  <a:gd name="T22" fmla="*/ 556 w 591"/>
                  <a:gd name="T23" fmla="*/ 229 h 591"/>
                  <a:gd name="T24" fmla="*/ 590 w 591"/>
                  <a:gd name="T25" fmla="*/ 294 h 591"/>
                  <a:gd name="T26" fmla="*/ 590 w 591"/>
                  <a:gd name="T27" fmla="*/ 294 h 591"/>
                  <a:gd name="T28" fmla="*/ 556 w 591"/>
                  <a:gd name="T29" fmla="*/ 361 h 591"/>
                  <a:gd name="T30" fmla="*/ 491 w 591"/>
                  <a:gd name="T31" fmla="*/ 426 h 591"/>
                  <a:gd name="T32" fmla="*/ 426 w 591"/>
                  <a:gd name="T33" fmla="*/ 492 h 591"/>
                  <a:gd name="T34" fmla="*/ 360 w 591"/>
                  <a:gd name="T35" fmla="*/ 557 h 591"/>
                  <a:gd name="T36" fmla="*/ 360 w 591"/>
                  <a:gd name="T37" fmla="*/ 557 h 591"/>
                  <a:gd name="T38" fmla="*/ 295 w 591"/>
                  <a:gd name="T39" fmla="*/ 590 h 591"/>
                  <a:gd name="T40" fmla="*/ 295 w 591"/>
                  <a:gd name="T41" fmla="*/ 590 h 591"/>
                  <a:gd name="T42" fmla="*/ 229 w 591"/>
                  <a:gd name="T43" fmla="*/ 557 h 591"/>
                  <a:gd name="T44" fmla="*/ 164 w 591"/>
                  <a:gd name="T45" fmla="*/ 492 h 591"/>
                  <a:gd name="T46" fmla="*/ 98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8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0 w 591"/>
                  <a:gd name="T71" fmla="*/ 33 h 591"/>
                  <a:gd name="T72" fmla="*/ 426 w 591"/>
                  <a:gd name="T73" fmla="*/ 98 h 591"/>
                  <a:gd name="T74" fmla="*/ 491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7" y="294"/>
                    </a:moveTo>
                    <a:lnTo>
                      <a:pt x="327" y="294"/>
                    </a:lnTo>
                    <a:cubicBezTo>
                      <a:pt x="327" y="273"/>
                      <a:pt x="317" y="262"/>
                      <a:pt x="295" y="262"/>
                    </a:cubicBezTo>
                    <a:lnTo>
                      <a:pt x="295" y="262"/>
                    </a:lnTo>
                    <a:cubicBezTo>
                      <a:pt x="273" y="262"/>
                      <a:pt x="262" y="273"/>
                      <a:pt x="262" y="294"/>
                    </a:cubicBezTo>
                    <a:lnTo>
                      <a:pt x="262" y="294"/>
                    </a:lnTo>
                    <a:cubicBezTo>
                      <a:pt x="262" y="317"/>
                      <a:pt x="273" y="328"/>
                      <a:pt x="295" y="328"/>
                    </a:cubicBezTo>
                    <a:lnTo>
                      <a:pt x="295" y="328"/>
                    </a:lnTo>
                    <a:cubicBezTo>
                      <a:pt x="317" y="328"/>
                      <a:pt x="327" y="317"/>
                      <a:pt x="327" y="294"/>
                    </a:cubicBezTo>
                    <a:close/>
                    <a:moveTo>
                      <a:pt x="491" y="164"/>
                    </a:moveTo>
                    <a:lnTo>
                      <a:pt x="556" y="229"/>
                    </a:lnTo>
                    <a:lnTo>
                      <a:pt x="556" y="229"/>
                    </a:lnTo>
                    <a:cubicBezTo>
                      <a:pt x="579" y="251"/>
                      <a:pt x="590" y="273"/>
                      <a:pt x="590" y="294"/>
                    </a:cubicBezTo>
                    <a:lnTo>
                      <a:pt x="590" y="294"/>
                    </a:lnTo>
                    <a:cubicBezTo>
                      <a:pt x="590" y="317"/>
                      <a:pt x="579" y="339"/>
                      <a:pt x="556" y="361"/>
                    </a:cubicBezTo>
                    <a:lnTo>
                      <a:pt x="491" y="426"/>
                    </a:lnTo>
                    <a:lnTo>
                      <a:pt x="426" y="492"/>
                    </a:lnTo>
                    <a:lnTo>
                      <a:pt x="360" y="557"/>
                    </a:lnTo>
                    <a:lnTo>
                      <a:pt x="360" y="557"/>
                    </a:lnTo>
                    <a:cubicBezTo>
                      <a:pt x="338" y="579"/>
                      <a:pt x="317" y="590"/>
                      <a:pt x="295" y="590"/>
                    </a:cubicBezTo>
                    <a:lnTo>
                      <a:pt x="295" y="590"/>
                    </a:lnTo>
                    <a:cubicBezTo>
                      <a:pt x="273" y="590"/>
                      <a:pt x="251" y="579"/>
                      <a:pt x="229" y="557"/>
                    </a:cubicBezTo>
                    <a:lnTo>
                      <a:pt x="164" y="492"/>
                    </a:lnTo>
                    <a:lnTo>
                      <a:pt x="98" y="426"/>
                    </a:lnTo>
                    <a:lnTo>
                      <a:pt x="33" y="361"/>
                    </a:lnTo>
                    <a:lnTo>
                      <a:pt x="33" y="361"/>
                    </a:lnTo>
                    <a:cubicBezTo>
                      <a:pt x="10" y="339"/>
                      <a:pt x="0" y="317"/>
                      <a:pt x="0" y="294"/>
                    </a:cubicBezTo>
                    <a:lnTo>
                      <a:pt x="0" y="294"/>
                    </a:lnTo>
                    <a:cubicBezTo>
                      <a:pt x="0" y="273"/>
                      <a:pt x="10" y="251"/>
                      <a:pt x="33" y="229"/>
                    </a:cubicBezTo>
                    <a:lnTo>
                      <a:pt x="98" y="164"/>
                    </a:lnTo>
                    <a:lnTo>
                      <a:pt x="164" y="98"/>
                    </a:lnTo>
                    <a:lnTo>
                      <a:pt x="229" y="33"/>
                    </a:lnTo>
                    <a:lnTo>
                      <a:pt x="229" y="33"/>
                    </a:lnTo>
                    <a:cubicBezTo>
                      <a:pt x="251" y="11"/>
                      <a:pt x="273" y="0"/>
                      <a:pt x="295" y="0"/>
                    </a:cubicBezTo>
                    <a:lnTo>
                      <a:pt x="295" y="0"/>
                    </a:lnTo>
                    <a:cubicBezTo>
                      <a:pt x="317" y="0"/>
                      <a:pt x="338" y="11"/>
                      <a:pt x="360" y="33"/>
                    </a:cubicBezTo>
                    <a:lnTo>
                      <a:pt x="426" y="98"/>
                    </a:lnTo>
                    <a:lnTo>
                      <a:pt x="491" y="164"/>
                    </a:lnTo>
                    <a:close/>
                  </a:path>
                </a:pathLst>
              </a:custGeom>
              <a:solidFill>
                <a:schemeClr val="accent3"/>
              </a:solidFill>
              <a:ln>
                <a:noFill/>
              </a:ln>
              <a:effectLst/>
            </p:spPr>
            <p:txBody>
              <a:bodyPr wrap="none" anchor="ctr"/>
              <a:lstStyle/>
              <a:p>
                <a:endParaRPr lang="es-ES_tradnl" sz="2700"/>
              </a:p>
            </p:txBody>
          </p:sp>
          <p:sp>
            <p:nvSpPr>
              <p:cNvPr id="232" name="Freeform 183">
                <a:extLst>
                  <a:ext uri="{FF2B5EF4-FFF2-40B4-BE49-F238E27FC236}">
                    <a16:creationId xmlns:a16="http://schemas.microsoft.com/office/drawing/2014/main" id="{23BF6AE4-F257-E34C-A86F-20BC5F8BCBD0}"/>
                  </a:ext>
                </a:extLst>
              </p:cNvPr>
              <p:cNvSpPr>
                <a:spLocks noChangeArrowheads="1"/>
              </p:cNvSpPr>
              <p:nvPr/>
            </p:nvSpPr>
            <p:spPr bwMode="auto">
              <a:xfrm>
                <a:off x="2754313" y="4003675"/>
                <a:ext cx="1700212" cy="412750"/>
              </a:xfrm>
              <a:custGeom>
                <a:avLst/>
                <a:gdLst>
                  <a:gd name="T0" fmla="*/ 4196 w 4721"/>
                  <a:gd name="T1" fmla="*/ 164 h 1148"/>
                  <a:gd name="T2" fmla="*/ 4196 w 4721"/>
                  <a:gd name="T3" fmla="*/ 230 h 1148"/>
                  <a:gd name="T4" fmla="*/ 2623 w 4721"/>
                  <a:gd name="T5" fmla="*/ 164 h 1148"/>
                  <a:gd name="T6" fmla="*/ 2623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8 w 4721"/>
                  <a:gd name="T17" fmla="*/ 524 h 1148"/>
                  <a:gd name="T18" fmla="*/ 4196 w 4721"/>
                  <a:gd name="T19" fmla="*/ 426 h 1148"/>
                  <a:gd name="T20" fmla="*/ 3934 w 4721"/>
                  <a:gd name="T21" fmla="*/ 655 h 1148"/>
                  <a:gd name="T22" fmla="*/ 3672 w 4721"/>
                  <a:gd name="T23" fmla="*/ 918 h 1148"/>
                  <a:gd name="T24" fmla="*/ 3476 w 4721"/>
                  <a:gd name="T25" fmla="*/ 1114 h 1148"/>
                  <a:gd name="T26" fmla="*/ 3278 w 4721"/>
                  <a:gd name="T27" fmla="*/ 1049 h 1148"/>
                  <a:gd name="T28" fmla="*/ 2885 w 4721"/>
                  <a:gd name="T29" fmla="*/ 655 h 1148"/>
                  <a:gd name="T30" fmla="*/ 2623 w 4721"/>
                  <a:gd name="T31" fmla="*/ 426 h 1148"/>
                  <a:gd name="T32" fmla="*/ 1836 w 4721"/>
                  <a:gd name="T33" fmla="*/ 1147 h 1148"/>
                  <a:gd name="T34" fmla="*/ 1509 w 4721"/>
                  <a:gd name="T35" fmla="*/ 852 h 1148"/>
                  <a:gd name="T36" fmla="*/ 1115 w 4721"/>
                  <a:gd name="T37" fmla="*/ 459 h 1148"/>
                  <a:gd name="T38" fmla="*/ 984 w 4721"/>
                  <a:gd name="T39" fmla="*/ 459 h 1148"/>
                  <a:gd name="T40" fmla="*/ 722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6 w 4721"/>
                  <a:gd name="T53" fmla="*/ 787 h 1148"/>
                  <a:gd name="T54" fmla="*/ 788 w 4721"/>
                  <a:gd name="T55" fmla="*/ 524 h 1148"/>
                  <a:gd name="T56" fmla="*/ 951 w 4721"/>
                  <a:gd name="T57" fmla="*/ 328 h 1148"/>
                  <a:gd name="T58" fmla="*/ 886 w 4721"/>
                  <a:gd name="T59" fmla="*/ 197 h 1148"/>
                  <a:gd name="T60" fmla="*/ 968 w 4721"/>
                  <a:gd name="T61" fmla="*/ 49 h 1148"/>
                  <a:gd name="T62" fmla="*/ 1132 w 4721"/>
                  <a:gd name="T63" fmla="*/ 49 h 1148"/>
                  <a:gd name="T64" fmla="*/ 1214 w 4721"/>
                  <a:gd name="T65" fmla="*/ 197 h 1148"/>
                  <a:gd name="T66" fmla="*/ 1148 w 4721"/>
                  <a:gd name="T67" fmla="*/ 328 h 1148"/>
                  <a:gd name="T68" fmla="*/ 1771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3 w 4721"/>
                  <a:gd name="T79" fmla="*/ 0 h 1148"/>
                  <a:gd name="T80" fmla="*/ 2754 w 4721"/>
                  <a:gd name="T81" fmla="*/ 131 h 1148"/>
                  <a:gd name="T82" fmla="*/ 2754 w 4721"/>
                  <a:gd name="T83" fmla="*/ 262 h 1148"/>
                  <a:gd name="T84" fmla="*/ 2754 w 4721"/>
                  <a:gd name="T85" fmla="*/ 394 h 1148"/>
                  <a:gd name="T86" fmla="*/ 3016 w 4721"/>
                  <a:gd name="T87" fmla="*/ 655 h 1148"/>
                  <a:gd name="T88" fmla="*/ 3278 w 4721"/>
                  <a:gd name="T89" fmla="*/ 918 h 1148"/>
                  <a:gd name="T90" fmla="*/ 3409 w 4721"/>
                  <a:gd name="T91" fmla="*/ 1016 h 1148"/>
                  <a:gd name="T92" fmla="*/ 3672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8 w 4721"/>
                  <a:gd name="T103" fmla="*/ 131 h 1148"/>
                  <a:gd name="T104" fmla="*/ 4328 w 4721"/>
                  <a:gd name="T105" fmla="*/ 262 h 1148"/>
                  <a:gd name="T106" fmla="*/ 4328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8" y="164"/>
                      <a:pt x="4196" y="164"/>
                    </a:cubicBezTo>
                    <a:lnTo>
                      <a:pt x="4196" y="164"/>
                    </a:lnTo>
                    <a:cubicBezTo>
                      <a:pt x="4175" y="164"/>
                      <a:pt x="4164" y="175"/>
                      <a:pt x="4164" y="197"/>
                    </a:cubicBezTo>
                    <a:lnTo>
                      <a:pt x="4164" y="197"/>
                    </a:lnTo>
                    <a:cubicBezTo>
                      <a:pt x="4164" y="219"/>
                      <a:pt x="4175" y="230"/>
                      <a:pt x="4196" y="230"/>
                    </a:cubicBezTo>
                    <a:lnTo>
                      <a:pt x="4196" y="230"/>
                    </a:lnTo>
                    <a:cubicBezTo>
                      <a:pt x="4218" y="230"/>
                      <a:pt x="4229" y="219"/>
                      <a:pt x="4229" y="197"/>
                    </a:cubicBezTo>
                    <a:close/>
                    <a:moveTo>
                      <a:pt x="2656" y="197"/>
                    </a:moveTo>
                    <a:lnTo>
                      <a:pt x="2656" y="197"/>
                    </a:lnTo>
                    <a:cubicBezTo>
                      <a:pt x="2656" y="175"/>
                      <a:pt x="2645" y="164"/>
                      <a:pt x="2623" y="164"/>
                    </a:cubicBezTo>
                    <a:lnTo>
                      <a:pt x="2623" y="164"/>
                    </a:lnTo>
                    <a:cubicBezTo>
                      <a:pt x="2601" y="164"/>
                      <a:pt x="2590" y="175"/>
                      <a:pt x="2590" y="197"/>
                    </a:cubicBezTo>
                    <a:lnTo>
                      <a:pt x="2590" y="197"/>
                    </a:lnTo>
                    <a:cubicBezTo>
                      <a:pt x="2590" y="219"/>
                      <a:pt x="2601" y="230"/>
                      <a:pt x="2623" y="230"/>
                    </a:cubicBezTo>
                    <a:lnTo>
                      <a:pt x="2623" y="230"/>
                    </a:lnTo>
                    <a:cubicBezTo>
                      <a:pt x="2645" y="230"/>
                      <a:pt x="2656" y="219"/>
                      <a:pt x="2656" y="197"/>
                    </a:cubicBezTo>
                    <a:close/>
                    <a:moveTo>
                      <a:pt x="1082" y="197"/>
                    </a:moveTo>
                    <a:lnTo>
                      <a:pt x="1082" y="197"/>
                    </a:lnTo>
                    <a:cubicBezTo>
                      <a:pt x="1082" y="175"/>
                      <a:pt x="1072" y="164"/>
                      <a:pt x="1050" y="164"/>
                    </a:cubicBezTo>
                    <a:lnTo>
                      <a:pt x="1050" y="164"/>
                    </a:lnTo>
                    <a:cubicBezTo>
                      <a:pt x="1028" y="164"/>
                      <a:pt x="1017" y="175"/>
                      <a:pt x="1017" y="197"/>
                    </a:cubicBezTo>
                    <a:lnTo>
                      <a:pt x="1017" y="197"/>
                    </a:lnTo>
                    <a:cubicBezTo>
                      <a:pt x="1017" y="219"/>
                      <a:pt x="1028" y="230"/>
                      <a:pt x="1050" y="230"/>
                    </a:cubicBezTo>
                    <a:lnTo>
                      <a:pt x="1050" y="230"/>
                    </a:lnTo>
                    <a:cubicBezTo>
                      <a:pt x="1072" y="230"/>
                      <a:pt x="1082" y="219"/>
                      <a:pt x="1082" y="197"/>
                    </a:cubicBezTo>
                    <a:close/>
                    <a:moveTo>
                      <a:pt x="4524" y="590"/>
                    </a:moveTo>
                    <a:lnTo>
                      <a:pt x="4720" y="787"/>
                    </a:lnTo>
                    <a:lnTo>
                      <a:pt x="4720" y="918"/>
                    </a:lnTo>
                    <a:lnTo>
                      <a:pt x="4656" y="852"/>
                    </a:lnTo>
                    <a:lnTo>
                      <a:pt x="4589" y="787"/>
                    </a:lnTo>
                    <a:lnTo>
                      <a:pt x="4524" y="722"/>
                    </a:lnTo>
                    <a:lnTo>
                      <a:pt x="4459" y="655"/>
                    </a:lnTo>
                    <a:lnTo>
                      <a:pt x="4393" y="590"/>
                    </a:lnTo>
                    <a:lnTo>
                      <a:pt x="4328" y="524"/>
                    </a:lnTo>
                    <a:lnTo>
                      <a:pt x="4261" y="459"/>
                    </a:lnTo>
                    <a:lnTo>
                      <a:pt x="4261" y="459"/>
                    </a:lnTo>
                    <a:cubicBezTo>
                      <a:pt x="4240" y="437"/>
                      <a:pt x="4218" y="426"/>
                      <a:pt x="4196" y="426"/>
                    </a:cubicBezTo>
                    <a:lnTo>
                      <a:pt x="4196" y="426"/>
                    </a:lnTo>
                    <a:cubicBezTo>
                      <a:pt x="4175" y="426"/>
                      <a:pt x="4153" y="437"/>
                      <a:pt x="4131" y="459"/>
                    </a:cubicBezTo>
                    <a:lnTo>
                      <a:pt x="4065" y="524"/>
                    </a:lnTo>
                    <a:lnTo>
                      <a:pt x="4000" y="590"/>
                    </a:lnTo>
                    <a:lnTo>
                      <a:pt x="3934" y="655"/>
                    </a:lnTo>
                    <a:lnTo>
                      <a:pt x="3868" y="722"/>
                    </a:lnTo>
                    <a:lnTo>
                      <a:pt x="3803" y="787"/>
                    </a:lnTo>
                    <a:lnTo>
                      <a:pt x="3737" y="852"/>
                    </a:lnTo>
                    <a:lnTo>
                      <a:pt x="3672" y="918"/>
                    </a:lnTo>
                    <a:lnTo>
                      <a:pt x="3606" y="984"/>
                    </a:lnTo>
                    <a:lnTo>
                      <a:pt x="3541" y="1049"/>
                    </a:lnTo>
                    <a:lnTo>
                      <a:pt x="3476" y="1114"/>
                    </a:lnTo>
                    <a:lnTo>
                      <a:pt x="3476" y="1114"/>
                    </a:lnTo>
                    <a:cubicBezTo>
                      <a:pt x="3453" y="1136"/>
                      <a:pt x="3432" y="1147"/>
                      <a:pt x="3409" y="1147"/>
                    </a:cubicBezTo>
                    <a:lnTo>
                      <a:pt x="3409" y="1147"/>
                    </a:lnTo>
                    <a:cubicBezTo>
                      <a:pt x="3388" y="1147"/>
                      <a:pt x="3366" y="1136"/>
                      <a:pt x="3344" y="1114"/>
                    </a:cubicBezTo>
                    <a:lnTo>
                      <a:pt x="3278" y="1049"/>
                    </a:lnTo>
                    <a:lnTo>
                      <a:pt x="3213" y="984"/>
                    </a:lnTo>
                    <a:lnTo>
                      <a:pt x="3016" y="787"/>
                    </a:lnTo>
                    <a:lnTo>
                      <a:pt x="2951" y="722"/>
                    </a:lnTo>
                    <a:lnTo>
                      <a:pt x="2885" y="655"/>
                    </a:lnTo>
                    <a:lnTo>
                      <a:pt x="2689" y="459"/>
                    </a:lnTo>
                    <a:lnTo>
                      <a:pt x="2689" y="459"/>
                    </a:lnTo>
                    <a:cubicBezTo>
                      <a:pt x="2667" y="437"/>
                      <a:pt x="2645" y="426"/>
                      <a:pt x="2623" y="426"/>
                    </a:cubicBezTo>
                    <a:lnTo>
                      <a:pt x="2623" y="426"/>
                    </a:lnTo>
                    <a:cubicBezTo>
                      <a:pt x="2601" y="426"/>
                      <a:pt x="2579" y="437"/>
                      <a:pt x="2558" y="459"/>
                    </a:cubicBezTo>
                    <a:lnTo>
                      <a:pt x="1902" y="1114"/>
                    </a:lnTo>
                    <a:lnTo>
                      <a:pt x="1902" y="1114"/>
                    </a:lnTo>
                    <a:cubicBezTo>
                      <a:pt x="1880" y="1136"/>
                      <a:pt x="1858" y="1147"/>
                      <a:pt x="1836" y="1147"/>
                    </a:cubicBezTo>
                    <a:lnTo>
                      <a:pt x="1836" y="1147"/>
                    </a:lnTo>
                    <a:cubicBezTo>
                      <a:pt x="1814" y="1147"/>
                      <a:pt x="1792" y="1136"/>
                      <a:pt x="1771" y="1114"/>
                    </a:cubicBezTo>
                    <a:lnTo>
                      <a:pt x="1574" y="918"/>
                    </a:lnTo>
                    <a:lnTo>
                      <a:pt x="1509" y="852"/>
                    </a:lnTo>
                    <a:lnTo>
                      <a:pt x="1443" y="787"/>
                    </a:lnTo>
                    <a:lnTo>
                      <a:pt x="1246" y="590"/>
                    </a:lnTo>
                    <a:lnTo>
                      <a:pt x="1181" y="524"/>
                    </a:lnTo>
                    <a:lnTo>
                      <a:pt x="1115" y="459"/>
                    </a:lnTo>
                    <a:lnTo>
                      <a:pt x="1115" y="459"/>
                    </a:lnTo>
                    <a:cubicBezTo>
                      <a:pt x="1093" y="437"/>
                      <a:pt x="1072" y="426"/>
                      <a:pt x="1050" y="426"/>
                    </a:cubicBezTo>
                    <a:lnTo>
                      <a:pt x="1050" y="426"/>
                    </a:lnTo>
                    <a:cubicBezTo>
                      <a:pt x="1028" y="426"/>
                      <a:pt x="1006" y="437"/>
                      <a:pt x="984" y="459"/>
                    </a:cubicBezTo>
                    <a:lnTo>
                      <a:pt x="919" y="524"/>
                    </a:lnTo>
                    <a:lnTo>
                      <a:pt x="853" y="590"/>
                    </a:lnTo>
                    <a:lnTo>
                      <a:pt x="788" y="655"/>
                    </a:lnTo>
                    <a:lnTo>
                      <a:pt x="722" y="722"/>
                    </a:lnTo>
                    <a:lnTo>
                      <a:pt x="656" y="787"/>
                    </a:lnTo>
                    <a:lnTo>
                      <a:pt x="591" y="852"/>
                    </a:lnTo>
                    <a:lnTo>
                      <a:pt x="526" y="918"/>
                    </a:lnTo>
                    <a:lnTo>
                      <a:pt x="459" y="984"/>
                    </a:lnTo>
                    <a:lnTo>
                      <a:pt x="394" y="1049"/>
                    </a:lnTo>
                    <a:lnTo>
                      <a:pt x="328" y="1114"/>
                    </a:lnTo>
                    <a:lnTo>
                      <a:pt x="328" y="1114"/>
                    </a:lnTo>
                    <a:cubicBezTo>
                      <a:pt x="306" y="1136"/>
                      <a:pt x="285" y="1147"/>
                      <a:pt x="263" y="1147"/>
                    </a:cubicBezTo>
                    <a:lnTo>
                      <a:pt x="263" y="1147"/>
                    </a:lnTo>
                    <a:cubicBezTo>
                      <a:pt x="241" y="1147"/>
                      <a:pt x="220" y="1136"/>
                      <a:pt x="198" y="1114"/>
                    </a:cubicBezTo>
                    <a:lnTo>
                      <a:pt x="131" y="1049"/>
                    </a:lnTo>
                    <a:lnTo>
                      <a:pt x="66" y="984"/>
                    </a:lnTo>
                    <a:lnTo>
                      <a:pt x="0" y="918"/>
                    </a:lnTo>
                    <a:lnTo>
                      <a:pt x="0" y="787"/>
                    </a:lnTo>
                    <a:lnTo>
                      <a:pt x="66" y="852"/>
                    </a:lnTo>
                    <a:lnTo>
                      <a:pt x="131" y="918"/>
                    </a:lnTo>
                    <a:lnTo>
                      <a:pt x="198" y="984"/>
                    </a:lnTo>
                    <a:lnTo>
                      <a:pt x="198" y="984"/>
                    </a:lnTo>
                    <a:cubicBezTo>
                      <a:pt x="220" y="1005"/>
                      <a:pt x="241" y="1016"/>
                      <a:pt x="263" y="1016"/>
                    </a:cubicBezTo>
                    <a:lnTo>
                      <a:pt x="263" y="1016"/>
                    </a:lnTo>
                    <a:cubicBezTo>
                      <a:pt x="285" y="1016"/>
                      <a:pt x="306" y="1005"/>
                      <a:pt x="328" y="984"/>
                    </a:cubicBezTo>
                    <a:lnTo>
                      <a:pt x="394" y="918"/>
                    </a:lnTo>
                    <a:lnTo>
                      <a:pt x="459" y="852"/>
                    </a:lnTo>
                    <a:lnTo>
                      <a:pt x="526" y="787"/>
                    </a:lnTo>
                    <a:lnTo>
                      <a:pt x="591" y="722"/>
                    </a:lnTo>
                    <a:lnTo>
                      <a:pt x="656" y="655"/>
                    </a:lnTo>
                    <a:lnTo>
                      <a:pt x="722" y="590"/>
                    </a:lnTo>
                    <a:lnTo>
                      <a:pt x="788" y="524"/>
                    </a:lnTo>
                    <a:lnTo>
                      <a:pt x="853" y="459"/>
                    </a:lnTo>
                    <a:lnTo>
                      <a:pt x="919" y="394"/>
                    </a:lnTo>
                    <a:lnTo>
                      <a:pt x="919" y="394"/>
                    </a:lnTo>
                    <a:cubicBezTo>
                      <a:pt x="940" y="371"/>
                      <a:pt x="951" y="349"/>
                      <a:pt x="951" y="328"/>
                    </a:cubicBezTo>
                    <a:lnTo>
                      <a:pt x="951" y="328"/>
                    </a:lnTo>
                    <a:cubicBezTo>
                      <a:pt x="951" y="306"/>
                      <a:pt x="940" y="284"/>
                      <a:pt x="919" y="262"/>
                    </a:cubicBezTo>
                    <a:lnTo>
                      <a:pt x="919" y="262"/>
                    </a:lnTo>
                    <a:cubicBezTo>
                      <a:pt x="897" y="241"/>
                      <a:pt x="886" y="219"/>
                      <a:pt x="886" y="197"/>
                    </a:cubicBezTo>
                    <a:lnTo>
                      <a:pt x="886" y="197"/>
                    </a:lnTo>
                    <a:cubicBezTo>
                      <a:pt x="886" y="175"/>
                      <a:pt x="897" y="153"/>
                      <a:pt x="919" y="131"/>
                    </a:cubicBezTo>
                    <a:lnTo>
                      <a:pt x="919" y="131"/>
                    </a:lnTo>
                    <a:cubicBezTo>
                      <a:pt x="940" y="109"/>
                      <a:pt x="957" y="82"/>
                      <a:pt x="968" y="49"/>
                    </a:cubicBezTo>
                    <a:lnTo>
                      <a:pt x="968" y="49"/>
                    </a:lnTo>
                    <a:cubicBezTo>
                      <a:pt x="979" y="17"/>
                      <a:pt x="1006" y="0"/>
                      <a:pt x="1050" y="0"/>
                    </a:cubicBezTo>
                    <a:lnTo>
                      <a:pt x="1050" y="0"/>
                    </a:lnTo>
                    <a:cubicBezTo>
                      <a:pt x="1093" y="0"/>
                      <a:pt x="1121" y="17"/>
                      <a:pt x="1132" y="49"/>
                    </a:cubicBezTo>
                    <a:lnTo>
                      <a:pt x="1132" y="49"/>
                    </a:lnTo>
                    <a:cubicBezTo>
                      <a:pt x="1143" y="82"/>
                      <a:pt x="1159" y="109"/>
                      <a:pt x="1181" y="131"/>
                    </a:cubicBezTo>
                    <a:lnTo>
                      <a:pt x="1181" y="131"/>
                    </a:lnTo>
                    <a:cubicBezTo>
                      <a:pt x="1203" y="153"/>
                      <a:pt x="1214" y="175"/>
                      <a:pt x="1214" y="197"/>
                    </a:cubicBezTo>
                    <a:lnTo>
                      <a:pt x="1214" y="197"/>
                    </a:lnTo>
                    <a:cubicBezTo>
                      <a:pt x="1214" y="219"/>
                      <a:pt x="1203" y="241"/>
                      <a:pt x="1181" y="262"/>
                    </a:cubicBezTo>
                    <a:lnTo>
                      <a:pt x="1181" y="262"/>
                    </a:lnTo>
                    <a:cubicBezTo>
                      <a:pt x="1159" y="284"/>
                      <a:pt x="1148" y="306"/>
                      <a:pt x="1148" y="328"/>
                    </a:cubicBezTo>
                    <a:lnTo>
                      <a:pt x="1148" y="328"/>
                    </a:lnTo>
                    <a:cubicBezTo>
                      <a:pt x="1148" y="349"/>
                      <a:pt x="1159" y="371"/>
                      <a:pt x="1181" y="394"/>
                    </a:cubicBezTo>
                    <a:lnTo>
                      <a:pt x="1771" y="984"/>
                    </a:lnTo>
                    <a:lnTo>
                      <a:pt x="1771" y="984"/>
                    </a:lnTo>
                    <a:cubicBezTo>
                      <a:pt x="1792" y="1005"/>
                      <a:pt x="1814" y="1016"/>
                      <a:pt x="1836" y="1016"/>
                    </a:cubicBezTo>
                    <a:lnTo>
                      <a:pt x="1836" y="1016"/>
                    </a:lnTo>
                    <a:cubicBezTo>
                      <a:pt x="1858" y="1016"/>
                      <a:pt x="1880" y="1005"/>
                      <a:pt x="1902" y="984"/>
                    </a:cubicBezTo>
                    <a:lnTo>
                      <a:pt x="2098" y="787"/>
                    </a:lnTo>
                    <a:lnTo>
                      <a:pt x="2164" y="722"/>
                    </a:lnTo>
                    <a:lnTo>
                      <a:pt x="2230" y="655"/>
                    </a:lnTo>
                    <a:lnTo>
                      <a:pt x="2426" y="459"/>
                    </a:lnTo>
                    <a:lnTo>
                      <a:pt x="2492" y="394"/>
                    </a:lnTo>
                    <a:lnTo>
                      <a:pt x="2492" y="394"/>
                    </a:lnTo>
                    <a:cubicBezTo>
                      <a:pt x="2514" y="371"/>
                      <a:pt x="2525" y="349"/>
                      <a:pt x="2525" y="328"/>
                    </a:cubicBezTo>
                    <a:lnTo>
                      <a:pt x="2525" y="328"/>
                    </a:lnTo>
                    <a:cubicBezTo>
                      <a:pt x="2525" y="306"/>
                      <a:pt x="2514" y="284"/>
                      <a:pt x="2492" y="262"/>
                    </a:cubicBezTo>
                    <a:lnTo>
                      <a:pt x="2492" y="262"/>
                    </a:lnTo>
                    <a:cubicBezTo>
                      <a:pt x="2470" y="241"/>
                      <a:pt x="2459" y="219"/>
                      <a:pt x="2459" y="197"/>
                    </a:cubicBezTo>
                    <a:lnTo>
                      <a:pt x="2459" y="197"/>
                    </a:lnTo>
                    <a:cubicBezTo>
                      <a:pt x="2459" y="175"/>
                      <a:pt x="2470" y="153"/>
                      <a:pt x="2492" y="131"/>
                    </a:cubicBezTo>
                    <a:lnTo>
                      <a:pt x="2492" y="131"/>
                    </a:lnTo>
                    <a:cubicBezTo>
                      <a:pt x="2514" y="109"/>
                      <a:pt x="2530" y="82"/>
                      <a:pt x="2541" y="49"/>
                    </a:cubicBezTo>
                    <a:lnTo>
                      <a:pt x="2541" y="49"/>
                    </a:lnTo>
                    <a:cubicBezTo>
                      <a:pt x="2552" y="17"/>
                      <a:pt x="2579" y="0"/>
                      <a:pt x="2623" y="0"/>
                    </a:cubicBezTo>
                    <a:lnTo>
                      <a:pt x="2623" y="0"/>
                    </a:lnTo>
                    <a:cubicBezTo>
                      <a:pt x="2667" y="0"/>
                      <a:pt x="2694" y="17"/>
                      <a:pt x="2704" y="49"/>
                    </a:cubicBezTo>
                    <a:lnTo>
                      <a:pt x="2704" y="49"/>
                    </a:lnTo>
                    <a:cubicBezTo>
                      <a:pt x="2716" y="82"/>
                      <a:pt x="2732" y="109"/>
                      <a:pt x="2754" y="131"/>
                    </a:cubicBezTo>
                    <a:lnTo>
                      <a:pt x="2754" y="131"/>
                    </a:lnTo>
                    <a:cubicBezTo>
                      <a:pt x="2775" y="153"/>
                      <a:pt x="2787" y="175"/>
                      <a:pt x="2787" y="197"/>
                    </a:cubicBezTo>
                    <a:lnTo>
                      <a:pt x="2787" y="197"/>
                    </a:lnTo>
                    <a:cubicBezTo>
                      <a:pt x="2787" y="219"/>
                      <a:pt x="2775" y="241"/>
                      <a:pt x="2754" y="262"/>
                    </a:cubicBezTo>
                    <a:lnTo>
                      <a:pt x="2754" y="262"/>
                    </a:lnTo>
                    <a:cubicBezTo>
                      <a:pt x="2732" y="284"/>
                      <a:pt x="2722" y="306"/>
                      <a:pt x="2722" y="328"/>
                    </a:cubicBezTo>
                    <a:lnTo>
                      <a:pt x="2722" y="328"/>
                    </a:lnTo>
                    <a:cubicBezTo>
                      <a:pt x="2722" y="349"/>
                      <a:pt x="2732" y="371"/>
                      <a:pt x="2754" y="394"/>
                    </a:cubicBezTo>
                    <a:lnTo>
                      <a:pt x="2820" y="459"/>
                    </a:lnTo>
                    <a:lnTo>
                      <a:pt x="2885" y="524"/>
                    </a:lnTo>
                    <a:lnTo>
                      <a:pt x="2951" y="590"/>
                    </a:lnTo>
                    <a:lnTo>
                      <a:pt x="3016" y="655"/>
                    </a:lnTo>
                    <a:lnTo>
                      <a:pt x="3082" y="722"/>
                    </a:lnTo>
                    <a:lnTo>
                      <a:pt x="3148" y="787"/>
                    </a:lnTo>
                    <a:lnTo>
                      <a:pt x="3213" y="852"/>
                    </a:lnTo>
                    <a:lnTo>
                      <a:pt x="3278" y="918"/>
                    </a:lnTo>
                    <a:lnTo>
                      <a:pt x="3344" y="984"/>
                    </a:lnTo>
                    <a:lnTo>
                      <a:pt x="3344" y="984"/>
                    </a:lnTo>
                    <a:cubicBezTo>
                      <a:pt x="3366" y="1005"/>
                      <a:pt x="3388" y="1016"/>
                      <a:pt x="3409" y="1016"/>
                    </a:cubicBezTo>
                    <a:lnTo>
                      <a:pt x="3409" y="1016"/>
                    </a:lnTo>
                    <a:cubicBezTo>
                      <a:pt x="3432" y="1016"/>
                      <a:pt x="3453" y="1005"/>
                      <a:pt x="3476" y="984"/>
                    </a:cubicBezTo>
                    <a:lnTo>
                      <a:pt x="3541" y="918"/>
                    </a:lnTo>
                    <a:lnTo>
                      <a:pt x="3606" y="852"/>
                    </a:lnTo>
                    <a:lnTo>
                      <a:pt x="3672" y="787"/>
                    </a:lnTo>
                    <a:lnTo>
                      <a:pt x="3868" y="590"/>
                    </a:lnTo>
                    <a:lnTo>
                      <a:pt x="3934" y="524"/>
                    </a:lnTo>
                    <a:lnTo>
                      <a:pt x="4000" y="459"/>
                    </a:lnTo>
                    <a:lnTo>
                      <a:pt x="4065" y="394"/>
                    </a:lnTo>
                    <a:lnTo>
                      <a:pt x="4065" y="394"/>
                    </a:lnTo>
                    <a:cubicBezTo>
                      <a:pt x="4087" y="371"/>
                      <a:pt x="4098" y="349"/>
                      <a:pt x="4098" y="328"/>
                    </a:cubicBezTo>
                    <a:lnTo>
                      <a:pt x="4098" y="328"/>
                    </a:lnTo>
                    <a:cubicBezTo>
                      <a:pt x="4098" y="306"/>
                      <a:pt x="4087" y="284"/>
                      <a:pt x="4065" y="262"/>
                    </a:cubicBezTo>
                    <a:lnTo>
                      <a:pt x="4065" y="262"/>
                    </a:lnTo>
                    <a:cubicBezTo>
                      <a:pt x="4043" y="241"/>
                      <a:pt x="4032" y="219"/>
                      <a:pt x="4032" y="197"/>
                    </a:cubicBezTo>
                    <a:lnTo>
                      <a:pt x="4032" y="197"/>
                    </a:lnTo>
                    <a:cubicBezTo>
                      <a:pt x="4032" y="175"/>
                      <a:pt x="4043" y="153"/>
                      <a:pt x="4065" y="131"/>
                    </a:cubicBezTo>
                    <a:lnTo>
                      <a:pt x="4065" y="131"/>
                    </a:lnTo>
                    <a:cubicBezTo>
                      <a:pt x="4087" y="109"/>
                      <a:pt x="4103" y="82"/>
                      <a:pt x="4115" y="49"/>
                    </a:cubicBezTo>
                    <a:lnTo>
                      <a:pt x="4115" y="49"/>
                    </a:lnTo>
                    <a:cubicBezTo>
                      <a:pt x="4125" y="17"/>
                      <a:pt x="4153" y="0"/>
                      <a:pt x="4196" y="0"/>
                    </a:cubicBezTo>
                    <a:lnTo>
                      <a:pt x="4196" y="0"/>
                    </a:lnTo>
                    <a:cubicBezTo>
                      <a:pt x="4240" y="0"/>
                      <a:pt x="4267" y="17"/>
                      <a:pt x="4279" y="49"/>
                    </a:cubicBezTo>
                    <a:lnTo>
                      <a:pt x="4279" y="49"/>
                    </a:lnTo>
                    <a:cubicBezTo>
                      <a:pt x="4289" y="82"/>
                      <a:pt x="4306" y="109"/>
                      <a:pt x="4328" y="131"/>
                    </a:cubicBezTo>
                    <a:lnTo>
                      <a:pt x="4328" y="131"/>
                    </a:lnTo>
                    <a:cubicBezTo>
                      <a:pt x="4350" y="153"/>
                      <a:pt x="4360" y="175"/>
                      <a:pt x="4360" y="197"/>
                    </a:cubicBezTo>
                    <a:lnTo>
                      <a:pt x="4360" y="197"/>
                    </a:lnTo>
                    <a:cubicBezTo>
                      <a:pt x="4360" y="219"/>
                      <a:pt x="4350" y="241"/>
                      <a:pt x="4328" y="262"/>
                    </a:cubicBezTo>
                    <a:lnTo>
                      <a:pt x="4328" y="262"/>
                    </a:lnTo>
                    <a:cubicBezTo>
                      <a:pt x="4306" y="284"/>
                      <a:pt x="4295" y="306"/>
                      <a:pt x="4295" y="328"/>
                    </a:cubicBezTo>
                    <a:lnTo>
                      <a:pt x="4295" y="328"/>
                    </a:lnTo>
                    <a:cubicBezTo>
                      <a:pt x="4295" y="349"/>
                      <a:pt x="4306" y="371"/>
                      <a:pt x="4328" y="394"/>
                    </a:cubicBezTo>
                    <a:lnTo>
                      <a:pt x="4393" y="459"/>
                    </a:lnTo>
                    <a:lnTo>
                      <a:pt x="4459" y="524"/>
                    </a:lnTo>
                    <a:lnTo>
                      <a:pt x="4524" y="590"/>
                    </a:lnTo>
                    <a:close/>
                  </a:path>
                </a:pathLst>
              </a:custGeom>
              <a:solidFill>
                <a:schemeClr val="accent1"/>
              </a:solidFill>
              <a:ln>
                <a:noFill/>
              </a:ln>
              <a:effectLst/>
            </p:spPr>
            <p:txBody>
              <a:bodyPr wrap="none" anchor="ctr"/>
              <a:lstStyle/>
              <a:p>
                <a:endParaRPr lang="es-ES_tradnl" sz="2700"/>
              </a:p>
            </p:txBody>
          </p:sp>
        </p:grpSp>
        <p:grpSp>
          <p:nvGrpSpPr>
            <p:cNvPr id="210" name="Group 529">
              <a:extLst>
                <a:ext uri="{FF2B5EF4-FFF2-40B4-BE49-F238E27FC236}">
                  <a16:creationId xmlns:a16="http://schemas.microsoft.com/office/drawing/2014/main" id="{070EFD8F-BA38-9F44-A97F-841458AECE04}"/>
                </a:ext>
              </a:extLst>
            </p:cNvPr>
            <p:cNvGrpSpPr/>
            <p:nvPr/>
          </p:nvGrpSpPr>
          <p:grpSpPr>
            <a:xfrm>
              <a:off x="4452938" y="3525364"/>
              <a:ext cx="1700212" cy="709613"/>
              <a:chOff x="4452938" y="4003675"/>
              <a:chExt cx="1700212" cy="709613"/>
            </a:xfrm>
          </p:grpSpPr>
          <p:sp>
            <p:nvSpPr>
              <p:cNvPr id="219" name="Freeform 322">
                <a:extLst>
                  <a:ext uri="{FF2B5EF4-FFF2-40B4-BE49-F238E27FC236}">
                    <a16:creationId xmlns:a16="http://schemas.microsoft.com/office/drawing/2014/main" id="{7A81A4E9-083F-9C41-9B88-7F87F014CEB8}"/>
                  </a:ext>
                </a:extLst>
              </p:cNvPr>
              <p:cNvSpPr>
                <a:spLocks noChangeArrowheads="1"/>
              </p:cNvSpPr>
              <p:nvPr/>
            </p:nvSpPr>
            <p:spPr bwMode="auto">
              <a:xfrm>
                <a:off x="4452938" y="4298950"/>
                <a:ext cx="1700212" cy="414338"/>
              </a:xfrm>
              <a:custGeom>
                <a:avLst/>
                <a:gdLst>
                  <a:gd name="T0" fmla="*/ 3408 w 4721"/>
                  <a:gd name="T1" fmla="*/ 919 h 1149"/>
                  <a:gd name="T2" fmla="*/ 3408 w 4721"/>
                  <a:gd name="T3" fmla="*/ 984 h 1149"/>
                  <a:gd name="T4" fmla="*/ 1836 w 4721"/>
                  <a:gd name="T5" fmla="*/ 919 h 1149"/>
                  <a:gd name="T6" fmla="*/ 1836 w 4721"/>
                  <a:gd name="T7" fmla="*/ 984 h 1149"/>
                  <a:gd name="T8" fmla="*/ 295 w 4721"/>
                  <a:gd name="T9" fmla="*/ 951 h 1149"/>
                  <a:gd name="T10" fmla="*/ 229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0 w 4721"/>
                  <a:gd name="T21" fmla="*/ 755 h 1149"/>
                  <a:gd name="T22" fmla="*/ 3540 w 4721"/>
                  <a:gd name="T23" fmla="*/ 886 h 1149"/>
                  <a:gd name="T24" fmla="*/ 3540 w 4721"/>
                  <a:gd name="T25" fmla="*/ 1016 h 1149"/>
                  <a:gd name="T26" fmla="*/ 3408 w 4721"/>
                  <a:gd name="T27" fmla="*/ 1148 h 1149"/>
                  <a:gd name="T28" fmla="*/ 3277 w 4721"/>
                  <a:gd name="T29" fmla="*/ 1016 h 1149"/>
                  <a:gd name="T30" fmla="*/ 3277 w 4721"/>
                  <a:gd name="T31" fmla="*/ 886 h 1149"/>
                  <a:gd name="T32" fmla="*/ 3277 w 4721"/>
                  <a:gd name="T33" fmla="*/ 755 h 1149"/>
                  <a:gd name="T34" fmla="*/ 3016 w 4721"/>
                  <a:gd name="T35" fmla="*/ 492 h 1149"/>
                  <a:gd name="T36" fmla="*/ 2753 w 4721"/>
                  <a:gd name="T37" fmla="*/ 230 h 1149"/>
                  <a:gd name="T38" fmla="*/ 2622 w 4721"/>
                  <a:gd name="T39" fmla="*/ 132 h 1149"/>
                  <a:gd name="T40" fmla="*/ 2229 w 4721"/>
                  <a:gd name="T41" fmla="*/ 492 h 1149"/>
                  <a:gd name="T42" fmla="*/ 1966 w 4721"/>
                  <a:gd name="T43" fmla="*/ 755 h 1149"/>
                  <a:gd name="T44" fmla="*/ 1966 w 4721"/>
                  <a:gd name="T45" fmla="*/ 886 h 1149"/>
                  <a:gd name="T46" fmla="*/ 1966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1 w 4721"/>
                  <a:gd name="T59" fmla="*/ 427 h 1149"/>
                  <a:gd name="T60" fmla="*/ 459 w 4721"/>
                  <a:gd name="T61" fmla="*/ 688 h 1149"/>
                  <a:gd name="T62" fmla="*/ 361 w 4721"/>
                  <a:gd name="T63" fmla="*/ 820 h 1149"/>
                  <a:gd name="T64" fmla="*/ 426 w 4721"/>
                  <a:gd name="T65" fmla="*/ 951 h 1149"/>
                  <a:gd name="T66" fmla="*/ 344 w 4721"/>
                  <a:gd name="T67" fmla="*/ 1098 h 1149"/>
                  <a:gd name="T68" fmla="*/ 180 w 4721"/>
                  <a:gd name="T69" fmla="*/ 1098 h 1149"/>
                  <a:gd name="T70" fmla="*/ 98 w 4721"/>
                  <a:gd name="T71" fmla="*/ 951 h 1149"/>
                  <a:gd name="T72" fmla="*/ 164 w 4721"/>
                  <a:gd name="T73" fmla="*/ 820 h 1149"/>
                  <a:gd name="T74" fmla="*/ 0 w 4721"/>
                  <a:gd name="T75" fmla="*/ 492 h 1149"/>
                  <a:gd name="T76" fmla="*/ 262 w 4721"/>
                  <a:gd name="T77" fmla="*/ 722 h 1149"/>
                  <a:gd name="T78" fmla="*/ 590 w 4721"/>
                  <a:gd name="T79" fmla="*/ 427 h 1149"/>
                  <a:gd name="T80" fmla="*/ 983 w 4721"/>
                  <a:gd name="T81" fmla="*/ 33 h 1149"/>
                  <a:gd name="T82" fmla="*/ 1115 w 4721"/>
                  <a:gd name="T83" fmla="*/ 33 h 1149"/>
                  <a:gd name="T84" fmla="*/ 1573 w 4721"/>
                  <a:gd name="T85" fmla="*/ 492 h 1149"/>
                  <a:gd name="T86" fmla="*/ 1770 w 4721"/>
                  <a:gd name="T87" fmla="*/ 688 h 1149"/>
                  <a:gd name="T88" fmla="*/ 1966 w 4721"/>
                  <a:gd name="T89" fmla="*/ 623 h 1149"/>
                  <a:gd name="T90" fmla="*/ 2229 w 4721"/>
                  <a:gd name="T91" fmla="*/ 361 h 1149"/>
                  <a:gd name="T92" fmla="*/ 2492 w 4721"/>
                  <a:gd name="T93" fmla="*/ 99 h 1149"/>
                  <a:gd name="T94" fmla="*/ 2622 w 4721"/>
                  <a:gd name="T95" fmla="*/ 0 h 1149"/>
                  <a:gd name="T96" fmla="*/ 2885 w 4721"/>
                  <a:gd name="T97" fmla="*/ 230 h 1149"/>
                  <a:gd name="T98" fmla="*/ 3147 w 4721"/>
                  <a:gd name="T99" fmla="*/ 492 h 1149"/>
                  <a:gd name="T100" fmla="*/ 3343 w 4721"/>
                  <a:gd name="T101" fmla="*/ 688 h 1149"/>
                  <a:gd name="T102" fmla="*/ 4130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1" y="951"/>
                    </a:moveTo>
                    <a:lnTo>
                      <a:pt x="3441" y="951"/>
                    </a:lnTo>
                    <a:cubicBezTo>
                      <a:pt x="3441" y="929"/>
                      <a:pt x="3431" y="919"/>
                      <a:pt x="3408" y="919"/>
                    </a:cubicBezTo>
                    <a:lnTo>
                      <a:pt x="3408" y="919"/>
                    </a:lnTo>
                    <a:cubicBezTo>
                      <a:pt x="3387" y="919"/>
                      <a:pt x="3376" y="929"/>
                      <a:pt x="3376" y="951"/>
                    </a:cubicBezTo>
                    <a:lnTo>
                      <a:pt x="3376" y="951"/>
                    </a:lnTo>
                    <a:cubicBezTo>
                      <a:pt x="3376" y="973"/>
                      <a:pt x="3387" y="984"/>
                      <a:pt x="3408" y="984"/>
                    </a:cubicBezTo>
                    <a:lnTo>
                      <a:pt x="3408" y="984"/>
                    </a:lnTo>
                    <a:cubicBezTo>
                      <a:pt x="3431" y="984"/>
                      <a:pt x="3441" y="973"/>
                      <a:pt x="3441" y="951"/>
                    </a:cubicBezTo>
                    <a:close/>
                    <a:moveTo>
                      <a:pt x="1869" y="951"/>
                    </a:moveTo>
                    <a:lnTo>
                      <a:pt x="1869" y="951"/>
                    </a:lnTo>
                    <a:cubicBezTo>
                      <a:pt x="1869" y="929"/>
                      <a:pt x="1857" y="919"/>
                      <a:pt x="1836" y="919"/>
                    </a:cubicBezTo>
                    <a:lnTo>
                      <a:pt x="1836" y="919"/>
                    </a:lnTo>
                    <a:cubicBezTo>
                      <a:pt x="1813" y="919"/>
                      <a:pt x="1802" y="929"/>
                      <a:pt x="1802" y="951"/>
                    </a:cubicBezTo>
                    <a:lnTo>
                      <a:pt x="1802" y="951"/>
                    </a:lnTo>
                    <a:cubicBezTo>
                      <a:pt x="1802" y="973"/>
                      <a:pt x="1813" y="984"/>
                      <a:pt x="1836" y="984"/>
                    </a:cubicBezTo>
                    <a:lnTo>
                      <a:pt x="1836" y="984"/>
                    </a:lnTo>
                    <a:cubicBezTo>
                      <a:pt x="1857" y="984"/>
                      <a:pt x="1869" y="973"/>
                      <a:pt x="1869" y="951"/>
                    </a:cubicBezTo>
                    <a:close/>
                    <a:moveTo>
                      <a:pt x="295" y="951"/>
                    </a:moveTo>
                    <a:lnTo>
                      <a:pt x="295" y="951"/>
                    </a:lnTo>
                    <a:cubicBezTo>
                      <a:pt x="295" y="929"/>
                      <a:pt x="284" y="919"/>
                      <a:pt x="262" y="919"/>
                    </a:cubicBezTo>
                    <a:lnTo>
                      <a:pt x="262" y="919"/>
                    </a:lnTo>
                    <a:cubicBezTo>
                      <a:pt x="240" y="919"/>
                      <a:pt x="229" y="929"/>
                      <a:pt x="229" y="951"/>
                    </a:cubicBezTo>
                    <a:lnTo>
                      <a:pt x="229" y="951"/>
                    </a:lnTo>
                    <a:cubicBezTo>
                      <a:pt x="229" y="973"/>
                      <a:pt x="240" y="984"/>
                      <a:pt x="262" y="984"/>
                    </a:cubicBezTo>
                    <a:lnTo>
                      <a:pt x="262" y="984"/>
                    </a:lnTo>
                    <a:cubicBezTo>
                      <a:pt x="284" y="984"/>
                      <a:pt x="295" y="973"/>
                      <a:pt x="295" y="951"/>
                    </a:cubicBezTo>
                    <a:close/>
                    <a:moveTo>
                      <a:pt x="4261" y="33"/>
                    </a:moveTo>
                    <a:lnTo>
                      <a:pt x="4720" y="492"/>
                    </a:lnTo>
                    <a:lnTo>
                      <a:pt x="4720" y="623"/>
                    </a:lnTo>
                    <a:lnTo>
                      <a:pt x="4523" y="427"/>
                    </a:lnTo>
                    <a:lnTo>
                      <a:pt x="4458" y="361"/>
                    </a:lnTo>
                    <a:lnTo>
                      <a:pt x="4392" y="295"/>
                    </a:lnTo>
                    <a:lnTo>
                      <a:pt x="4261" y="165"/>
                    </a:lnTo>
                    <a:lnTo>
                      <a:pt x="4261" y="165"/>
                    </a:lnTo>
                    <a:cubicBezTo>
                      <a:pt x="4239" y="142"/>
                      <a:pt x="4217" y="132"/>
                      <a:pt x="4196" y="132"/>
                    </a:cubicBezTo>
                    <a:lnTo>
                      <a:pt x="4196" y="132"/>
                    </a:lnTo>
                    <a:cubicBezTo>
                      <a:pt x="4174" y="132"/>
                      <a:pt x="4152" y="142"/>
                      <a:pt x="4130" y="165"/>
                    </a:cubicBezTo>
                    <a:lnTo>
                      <a:pt x="3999" y="295"/>
                    </a:lnTo>
                    <a:lnTo>
                      <a:pt x="3933" y="361"/>
                    </a:lnTo>
                    <a:lnTo>
                      <a:pt x="3868" y="427"/>
                    </a:lnTo>
                    <a:lnTo>
                      <a:pt x="3671" y="623"/>
                    </a:lnTo>
                    <a:lnTo>
                      <a:pt x="3605" y="688"/>
                    </a:lnTo>
                    <a:lnTo>
                      <a:pt x="3540" y="755"/>
                    </a:lnTo>
                    <a:lnTo>
                      <a:pt x="3540" y="755"/>
                    </a:lnTo>
                    <a:cubicBezTo>
                      <a:pt x="3518" y="777"/>
                      <a:pt x="3507" y="798"/>
                      <a:pt x="3507" y="820"/>
                    </a:cubicBezTo>
                    <a:lnTo>
                      <a:pt x="3507" y="820"/>
                    </a:lnTo>
                    <a:cubicBezTo>
                      <a:pt x="3507" y="842"/>
                      <a:pt x="3518" y="863"/>
                      <a:pt x="3540" y="886"/>
                    </a:cubicBezTo>
                    <a:lnTo>
                      <a:pt x="3540" y="886"/>
                    </a:lnTo>
                    <a:cubicBezTo>
                      <a:pt x="3562" y="908"/>
                      <a:pt x="3572" y="929"/>
                      <a:pt x="3572" y="951"/>
                    </a:cubicBezTo>
                    <a:lnTo>
                      <a:pt x="3572" y="951"/>
                    </a:lnTo>
                    <a:cubicBezTo>
                      <a:pt x="3572" y="973"/>
                      <a:pt x="3562" y="995"/>
                      <a:pt x="3540" y="1016"/>
                    </a:cubicBezTo>
                    <a:lnTo>
                      <a:pt x="3540" y="1016"/>
                    </a:lnTo>
                    <a:cubicBezTo>
                      <a:pt x="3518" y="1039"/>
                      <a:pt x="3502" y="1065"/>
                      <a:pt x="3491" y="1098"/>
                    </a:cubicBezTo>
                    <a:lnTo>
                      <a:pt x="3491" y="1098"/>
                    </a:lnTo>
                    <a:cubicBezTo>
                      <a:pt x="3479" y="1132"/>
                      <a:pt x="3453" y="1148"/>
                      <a:pt x="3408" y="1148"/>
                    </a:cubicBezTo>
                    <a:lnTo>
                      <a:pt x="3408" y="1148"/>
                    </a:lnTo>
                    <a:cubicBezTo>
                      <a:pt x="3365" y="1148"/>
                      <a:pt x="3338" y="1132"/>
                      <a:pt x="3327" y="1098"/>
                    </a:cubicBezTo>
                    <a:lnTo>
                      <a:pt x="3327" y="1098"/>
                    </a:lnTo>
                    <a:cubicBezTo>
                      <a:pt x="3316" y="1065"/>
                      <a:pt x="3300" y="1039"/>
                      <a:pt x="3277" y="1016"/>
                    </a:cubicBezTo>
                    <a:lnTo>
                      <a:pt x="3277" y="1016"/>
                    </a:lnTo>
                    <a:cubicBezTo>
                      <a:pt x="3256" y="995"/>
                      <a:pt x="3245" y="973"/>
                      <a:pt x="3245" y="951"/>
                    </a:cubicBezTo>
                    <a:lnTo>
                      <a:pt x="3245" y="951"/>
                    </a:lnTo>
                    <a:cubicBezTo>
                      <a:pt x="3245" y="929"/>
                      <a:pt x="3256" y="908"/>
                      <a:pt x="3277" y="886"/>
                    </a:cubicBezTo>
                    <a:lnTo>
                      <a:pt x="3277" y="886"/>
                    </a:lnTo>
                    <a:cubicBezTo>
                      <a:pt x="3300" y="863"/>
                      <a:pt x="3311" y="842"/>
                      <a:pt x="3311" y="820"/>
                    </a:cubicBezTo>
                    <a:lnTo>
                      <a:pt x="3311" y="820"/>
                    </a:lnTo>
                    <a:cubicBezTo>
                      <a:pt x="3311" y="798"/>
                      <a:pt x="3300" y="777"/>
                      <a:pt x="3277" y="755"/>
                    </a:cubicBezTo>
                    <a:lnTo>
                      <a:pt x="3212" y="688"/>
                    </a:lnTo>
                    <a:lnTo>
                      <a:pt x="3147" y="623"/>
                    </a:lnTo>
                    <a:lnTo>
                      <a:pt x="3081" y="558"/>
                    </a:lnTo>
                    <a:lnTo>
                      <a:pt x="3016" y="492"/>
                    </a:lnTo>
                    <a:lnTo>
                      <a:pt x="2950" y="427"/>
                    </a:lnTo>
                    <a:lnTo>
                      <a:pt x="2885" y="361"/>
                    </a:lnTo>
                    <a:lnTo>
                      <a:pt x="2819" y="295"/>
                    </a:lnTo>
                    <a:lnTo>
                      <a:pt x="2753" y="230"/>
                    </a:lnTo>
                    <a:lnTo>
                      <a:pt x="2688" y="165"/>
                    </a:lnTo>
                    <a:lnTo>
                      <a:pt x="2688" y="165"/>
                    </a:lnTo>
                    <a:cubicBezTo>
                      <a:pt x="2666" y="142"/>
                      <a:pt x="2645" y="132"/>
                      <a:pt x="2622" y="132"/>
                    </a:cubicBezTo>
                    <a:lnTo>
                      <a:pt x="2622" y="132"/>
                    </a:lnTo>
                    <a:cubicBezTo>
                      <a:pt x="2600" y="132"/>
                      <a:pt x="2579" y="142"/>
                      <a:pt x="2557" y="165"/>
                    </a:cubicBezTo>
                    <a:lnTo>
                      <a:pt x="2492" y="230"/>
                    </a:lnTo>
                    <a:lnTo>
                      <a:pt x="2425" y="295"/>
                    </a:lnTo>
                    <a:lnTo>
                      <a:pt x="2229" y="492"/>
                    </a:lnTo>
                    <a:lnTo>
                      <a:pt x="2163" y="558"/>
                    </a:lnTo>
                    <a:lnTo>
                      <a:pt x="2098" y="623"/>
                    </a:lnTo>
                    <a:lnTo>
                      <a:pt x="1966" y="755"/>
                    </a:lnTo>
                    <a:lnTo>
                      <a:pt x="1966" y="755"/>
                    </a:lnTo>
                    <a:cubicBezTo>
                      <a:pt x="1945" y="777"/>
                      <a:pt x="1934" y="798"/>
                      <a:pt x="1934" y="820"/>
                    </a:cubicBezTo>
                    <a:lnTo>
                      <a:pt x="1934" y="820"/>
                    </a:lnTo>
                    <a:cubicBezTo>
                      <a:pt x="1934" y="842"/>
                      <a:pt x="1945" y="863"/>
                      <a:pt x="1966" y="886"/>
                    </a:cubicBezTo>
                    <a:lnTo>
                      <a:pt x="1966" y="886"/>
                    </a:lnTo>
                    <a:cubicBezTo>
                      <a:pt x="1989" y="908"/>
                      <a:pt x="2000" y="929"/>
                      <a:pt x="2000" y="951"/>
                    </a:cubicBezTo>
                    <a:lnTo>
                      <a:pt x="2000" y="951"/>
                    </a:lnTo>
                    <a:cubicBezTo>
                      <a:pt x="2000" y="973"/>
                      <a:pt x="1989" y="995"/>
                      <a:pt x="1966" y="1016"/>
                    </a:cubicBezTo>
                    <a:lnTo>
                      <a:pt x="1966" y="1016"/>
                    </a:lnTo>
                    <a:cubicBezTo>
                      <a:pt x="1945" y="1039"/>
                      <a:pt x="1928" y="1065"/>
                      <a:pt x="1918" y="1098"/>
                    </a:cubicBezTo>
                    <a:lnTo>
                      <a:pt x="1918" y="1098"/>
                    </a:lnTo>
                    <a:cubicBezTo>
                      <a:pt x="1907" y="1132"/>
                      <a:pt x="1879" y="1148"/>
                      <a:pt x="1836" y="1148"/>
                    </a:cubicBezTo>
                    <a:lnTo>
                      <a:pt x="1836" y="1148"/>
                    </a:lnTo>
                    <a:cubicBezTo>
                      <a:pt x="1792" y="1148"/>
                      <a:pt x="1765" y="1132"/>
                      <a:pt x="1754" y="1098"/>
                    </a:cubicBezTo>
                    <a:lnTo>
                      <a:pt x="1754" y="1098"/>
                    </a:lnTo>
                    <a:cubicBezTo>
                      <a:pt x="1743" y="1065"/>
                      <a:pt x="1726" y="1039"/>
                      <a:pt x="1705" y="1016"/>
                    </a:cubicBezTo>
                    <a:lnTo>
                      <a:pt x="1705" y="1016"/>
                    </a:lnTo>
                    <a:cubicBezTo>
                      <a:pt x="1683" y="995"/>
                      <a:pt x="1672" y="973"/>
                      <a:pt x="1672" y="951"/>
                    </a:cubicBezTo>
                    <a:lnTo>
                      <a:pt x="1672" y="951"/>
                    </a:lnTo>
                    <a:cubicBezTo>
                      <a:pt x="1672" y="929"/>
                      <a:pt x="1683" y="908"/>
                      <a:pt x="1705" y="886"/>
                    </a:cubicBezTo>
                    <a:lnTo>
                      <a:pt x="1705" y="886"/>
                    </a:lnTo>
                    <a:cubicBezTo>
                      <a:pt x="1726" y="863"/>
                      <a:pt x="1737" y="842"/>
                      <a:pt x="1737" y="820"/>
                    </a:cubicBezTo>
                    <a:lnTo>
                      <a:pt x="1737" y="820"/>
                    </a:lnTo>
                    <a:cubicBezTo>
                      <a:pt x="1737" y="798"/>
                      <a:pt x="1726" y="777"/>
                      <a:pt x="1705" y="755"/>
                    </a:cubicBezTo>
                    <a:lnTo>
                      <a:pt x="1115" y="165"/>
                    </a:lnTo>
                    <a:lnTo>
                      <a:pt x="1115" y="165"/>
                    </a:lnTo>
                    <a:cubicBezTo>
                      <a:pt x="1093" y="142"/>
                      <a:pt x="1071" y="132"/>
                      <a:pt x="1049" y="132"/>
                    </a:cubicBezTo>
                    <a:lnTo>
                      <a:pt x="1049" y="132"/>
                    </a:lnTo>
                    <a:cubicBezTo>
                      <a:pt x="1027" y="132"/>
                      <a:pt x="1005" y="142"/>
                      <a:pt x="983" y="165"/>
                    </a:cubicBezTo>
                    <a:lnTo>
                      <a:pt x="918" y="230"/>
                    </a:lnTo>
                    <a:lnTo>
                      <a:pt x="853" y="295"/>
                    </a:lnTo>
                    <a:lnTo>
                      <a:pt x="787" y="361"/>
                    </a:lnTo>
                    <a:lnTo>
                      <a:pt x="721" y="427"/>
                    </a:lnTo>
                    <a:lnTo>
                      <a:pt x="655" y="492"/>
                    </a:lnTo>
                    <a:lnTo>
                      <a:pt x="590" y="558"/>
                    </a:lnTo>
                    <a:lnTo>
                      <a:pt x="525" y="623"/>
                    </a:lnTo>
                    <a:lnTo>
                      <a:pt x="459" y="688"/>
                    </a:lnTo>
                    <a:lnTo>
                      <a:pt x="393" y="755"/>
                    </a:lnTo>
                    <a:lnTo>
                      <a:pt x="393" y="755"/>
                    </a:lnTo>
                    <a:cubicBezTo>
                      <a:pt x="371" y="777"/>
                      <a:pt x="361" y="798"/>
                      <a:pt x="361" y="820"/>
                    </a:cubicBezTo>
                    <a:lnTo>
                      <a:pt x="361" y="820"/>
                    </a:lnTo>
                    <a:cubicBezTo>
                      <a:pt x="361" y="842"/>
                      <a:pt x="371" y="863"/>
                      <a:pt x="393" y="886"/>
                    </a:cubicBezTo>
                    <a:lnTo>
                      <a:pt x="393" y="886"/>
                    </a:lnTo>
                    <a:cubicBezTo>
                      <a:pt x="415" y="908"/>
                      <a:pt x="426" y="929"/>
                      <a:pt x="426" y="951"/>
                    </a:cubicBezTo>
                    <a:lnTo>
                      <a:pt x="426" y="951"/>
                    </a:lnTo>
                    <a:cubicBezTo>
                      <a:pt x="426" y="973"/>
                      <a:pt x="415" y="995"/>
                      <a:pt x="393" y="1016"/>
                    </a:cubicBezTo>
                    <a:lnTo>
                      <a:pt x="393" y="1016"/>
                    </a:lnTo>
                    <a:cubicBezTo>
                      <a:pt x="371" y="1039"/>
                      <a:pt x="355" y="1065"/>
                      <a:pt x="344" y="1098"/>
                    </a:cubicBezTo>
                    <a:lnTo>
                      <a:pt x="344" y="1098"/>
                    </a:lnTo>
                    <a:cubicBezTo>
                      <a:pt x="333" y="1132"/>
                      <a:pt x="306" y="1148"/>
                      <a:pt x="262" y="1148"/>
                    </a:cubicBezTo>
                    <a:lnTo>
                      <a:pt x="262" y="1148"/>
                    </a:lnTo>
                    <a:cubicBezTo>
                      <a:pt x="219" y="1148"/>
                      <a:pt x="191" y="1132"/>
                      <a:pt x="180" y="1098"/>
                    </a:cubicBezTo>
                    <a:lnTo>
                      <a:pt x="180" y="1098"/>
                    </a:lnTo>
                    <a:cubicBezTo>
                      <a:pt x="169" y="1065"/>
                      <a:pt x="152" y="1039"/>
                      <a:pt x="131" y="1016"/>
                    </a:cubicBezTo>
                    <a:lnTo>
                      <a:pt x="131" y="1016"/>
                    </a:lnTo>
                    <a:cubicBezTo>
                      <a:pt x="109" y="995"/>
                      <a:pt x="98" y="973"/>
                      <a:pt x="98" y="951"/>
                    </a:cubicBezTo>
                    <a:lnTo>
                      <a:pt x="98" y="951"/>
                    </a:lnTo>
                    <a:cubicBezTo>
                      <a:pt x="98" y="929"/>
                      <a:pt x="109" y="908"/>
                      <a:pt x="131" y="886"/>
                    </a:cubicBezTo>
                    <a:lnTo>
                      <a:pt x="131" y="886"/>
                    </a:lnTo>
                    <a:cubicBezTo>
                      <a:pt x="152" y="863"/>
                      <a:pt x="164" y="842"/>
                      <a:pt x="164" y="820"/>
                    </a:cubicBezTo>
                    <a:lnTo>
                      <a:pt x="164" y="820"/>
                    </a:lnTo>
                    <a:cubicBezTo>
                      <a:pt x="164" y="798"/>
                      <a:pt x="152" y="777"/>
                      <a:pt x="131" y="755"/>
                    </a:cubicBezTo>
                    <a:lnTo>
                      <a:pt x="66" y="688"/>
                    </a:lnTo>
                    <a:lnTo>
                      <a:pt x="0" y="623"/>
                    </a:lnTo>
                    <a:lnTo>
                      <a:pt x="0" y="492"/>
                    </a:lnTo>
                    <a:lnTo>
                      <a:pt x="131" y="623"/>
                    </a:lnTo>
                    <a:lnTo>
                      <a:pt x="197" y="688"/>
                    </a:lnTo>
                    <a:lnTo>
                      <a:pt x="197" y="688"/>
                    </a:lnTo>
                    <a:cubicBezTo>
                      <a:pt x="219" y="711"/>
                      <a:pt x="240" y="722"/>
                      <a:pt x="262" y="722"/>
                    </a:cubicBezTo>
                    <a:lnTo>
                      <a:pt x="262" y="722"/>
                    </a:lnTo>
                    <a:cubicBezTo>
                      <a:pt x="284" y="722"/>
                      <a:pt x="306" y="711"/>
                      <a:pt x="328" y="688"/>
                    </a:cubicBezTo>
                    <a:lnTo>
                      <a:pt x="393" y="623"/>
                    </a:lnTo>
                    <a:lnTo>
                      <a:pt x="590" y="427"/>
                    </a:lnTo>
                    <a:lnTo>
                      <a:pt x="655" y="361"/>
                    </a:lnTo>
                    <a:lnTo>
                      <a:pt x="721" y="295"/>
                    </a:lnTo>
                    <a:lnTo>
                      <a:pt x="918" y="99"/>
                    </a:lnTo>
                    <a:lnTo>
                      <a:pt x="983" y="33"/>
                    </a:lnTo>
                    <a:lnTo>
                      <a:pt x="983" y="33"/>
                    </a:lnTo>
                    <a:cubicBezTo>
                      <a:pt x="1005" y="11"/>
                      <a:pt x="1027" y="0"/>
                      <a:pt x="1049" y="0"/>
                    </a:cubicBezTo>
                    <a:lnTo>
                      <a:pt x="1049" y="0"/>
                    </a:lnTo>
                    <a:cubicBezTo>
                      <a:pt x="1071" y="0"/>
                      <a:pt x="1093" y="11"/>
                      <a:pt x="1115" y="33"/>
                    </a:cubicBezTo>
                    <a:lnTo>
                      <a:pt x="1245" y="165"/>
                    </a:lnTo>
                    <a:lnTo>
                      <a:pt x="1311" y="230"/>
                    </a:lnTo>
                    <a:lnTo>
                      <a:pt x="1377" y="295"/>
                    </a:lnTo>
                    <a:lnTo>
                      <a:pt x="1573" y="492"/>
                    </a:lnTo>
                    <a:lnTo>
                      <a:pt x="1638" y="558"/>
                    </a:lnTo>
                    <a:lnTo>
                      <a:pt x="1705" y="623"/>
                    </a:lnTo>
                    <a:lnTo>
                      <a:pt x="1770" y="688"/>
                    </a:lnTo>
                    <a:lnTo>
                      <a:pt x="1770" y="688"/>
                    </a:lnTo>
                    <a:cubicBezTo>
                      <a:pt x="1792" y="711"/>
                      <a:pt x="1813" y="722"/>
                      <a:pt x="1836" y="722"/>
                    </a:cubicBezTo>
                    <a:lnTo>
                      <a:pt x="1836" y="722"/>
                    </a:lnTo>
                    <a:cubicBezTo>
                      <a:pt x="1857" y="722"/>
                      <a:pt x="1879" y="711"/>
                      <a:pt x="1901" y="688"/>
                    </a:cubicBezTo>
                    <a:lnTo>
                      <a:pt x="1966" y="623"/>
                    </a:lnTo>
                    <a:lnTo>
                      <a:pt x="2032" y="558"/>
                    </a:lnTo>
                    <a:lnTo>
                      <a:pt x="2098" y="492"/>
                    </a:lnTo>
                    <a:lnTo>
                      <a:pt x="2163" y="427"/>
                    </a:lnTo>
                    <a:lnTo>
                      <a:pt x="2229" y="361"/>
                    </a:lnTo>
                    <a:lnTo>
                      <a:pt x="2294" y="295"/>
                    </a:lnTo>
                    <a:lnTo>
                      <a:pt x="2360" y="230"/>
                    </a:lnTo>
                    <a:lnTo>
                      <a:pt x="2425" y="165"/>
                    </a:lnTo>
                    <a:lnTo>
                      <a:pt x="2492" y="99"/>
                    </a:lnTo>
                    <a:lnTo>
                      <a:pt x="2557" y="33"/>
                    </a:lnTo>
                    <a:lnTo>
                      <a:pt x="2557" y="33"/>
                    </a:lnTo>
                    <a:cubicBezTo>
                      <a:pt x="2579" y="11"/>
                      <a:pt x="2600" y="0"/>
                      <a:pt x="2622" y="0"/>
                    </a:cubicBezTo>
                    <a:lnTo>
                      <a:pt x="2622" y="0"/>
                    </a:lnTo>
                    <a:cubicBezTo>
                      <a:pt x="2645" y="0"/>
                      <a:pt x="2666" y="11"/>
                      <a:pt x="2688" y="33"/>
                    </a:cubicBezTo>
                    <a:lnTo>
                      <a:pt x="2753" y="99"/>
                    </a:lnTo>
                    <a:lnTo>
                      <a:pt x="2819" y="165"/>
                    </a:lnTo>
                    <a:lnTo>
                      <a:pt x="2885" y="230"/>
                    </a:lnTo>
                    <a:lnTo>
                      <a:pt x="2950" y="295"/>
                    </a:lnTo>
                    <a:lnTo>
                      <a:pt x="3016" y="361"/>
                    </a:lnTo>
                    <a:lnTo>
                      <a:pt x="3081" y="427"/>
                    </a:lnTo>
                    <a:lnTo>
                      <a:pt x="3147" y="492"/>
                    </a:lnTo>
                    <a:lnTo>
                      <a:pt x="3212" y="558"/>
                    </a:lnTo>
                    <a:lnTo>
                      <a:pt x="3277" y="623"/>
                    </a:lnTo>
                    <a:lnTo>
                      <a:pt x="3343" y="688"/>
                    </a:lnTo>
                    <a:lnTo>
                      <a:pt x="3343" y="688"/>
                    </a:lnTo>
                    <a:cubicBezTo>
                      <a:pt x="3365" y="711"/>
                      <a:pt x="3387" y="722"/>
                      <a:pt x="3408" y="722"/>
                    </a:cubicBezTo>
                    <a:lnTo>
                      <a:pt x="3408" y="722"/>
                    </a:lnTo>
                    <a:cubicBezTo>
                      <a:pt x="3431" y="722"/>
                      <a:pt x="3453" y="711"/>
                      <a:pt x="3475" y="688"/>
                    </a:cubicBezTo>
                    <a:lnTo>
                      <a:pt x="4130" y="33"/>
                    </a:lnTo>
                    <a:lnTo>
                      <a:pt x="4130" y="33"/>
                    </a:lnTo>
                    <a:cubicBezTo>
                      <a:pt x="4152" y="11"/>
                      <a:pt x="4174" y="0"/>
                      <a:pt x="4196" y="0"/>
                    </a:cubicBezTo>
                    <a:lnTo>
                      <a:pt x="4196" y="0"/>
                    </a:lnTo>
                    <a:cubicBezTo>
                      <a:pt x="4217" y="0"/>
                      <a:pt x="4239"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20" name="Freeform 323">
                <a:extLst>
                  <a:ext uri="{FF2B5EF4-FFF2-40B4-BE49-F238E27FC236}">
                    <a16:creationId xmlns:a16="http://schemas.microsoft.com/office/drawing/2014/main" id="{B2008D74-A069-0F43-85C0-6F8AD1E0235D}"/>
                  </a:ext>
                </a:extLst>
              </p:cNvPr>
              <p:cNvSpPr>
                <a:spLocks noChangeArrowheads="1"/>
              </p:cNvSpPr>
              <p:nvPr/>
            </p:nvSpPr>
            <p:spPr bwMode="auto">
              <a:xfrm>
                <a:off x="4452938" y="4171950"/>
                <a:ext cx="1700212" cy="304800"/>
              </a:xfrm>
              <a:custGeom>
                <a:avLst/>
                <a:gdLst>
                  <a:gd name="T0" fmla="*/ 353 w 4721"/>
                  <a:gd name="T1" fmla="*/ 795 h 847"/>
                  <a:gd name="T2" fmla="*/ 66 w 4721"/>
                  <a:gd name="T3" fmla="*/ 688 h 847"/>
                  <a:gd name="T4" fmla="*/ 0 w 4721"/>
                  <a:gd name="T5" fmla="*/ 491 h 847"/>
                  <a:gd name="T6" fmla="*/ 197 w 4721"/>
                  <a:gd name="T7" fmla="*/ 688 h 847"/>
                  <a:gd name="T8" fmla="*/ 262 w 4721"/>
                  <a:gd name="T9" fmla="*/ 722 h 847"/>
                  <a:gd name="T10" fmla="*/ 328 w 4721"/>
                  <a:gd name="T11" fmla="*/ 688 h 847"/>
                  <a:gd name="T12" fmla="*/ 590 w 4721"/>
                  <a:gd name="T13" fmla="*/ 426 h 847"/>
                  <a:gd name="T14" fmla="*/ 721 w 4721"/>
                  <a:gd name="T15" fmla="*/ 295 h 847"/>
                  <a:gd name="T16" fmla="*/ 983 w 4721"/>
                  <a:gd name="T17" fmla="*/ 33 h 847"/>
                  <a:gd name="T18" fmla="*/ 1049 w 4721"/>
                  <a:gd name="T19" fmla="*/ 0 h 847"/>
                  <a:gd name="T20" fmla="*/ 1115 w 4721"/>
                  <a:gd name="T21" fmla="*/ 33 h 847"/>
                  <a:gd name="T22" fmla="*/ 1311 w 4721"/>
                  <a:gd name="T23" fmla="*/ 230 h 847"/>
                  <a:gd name="T24" fmla="*/ 1573 w 4721"/>
                  <a:gd name="T25" fmla="*/ 491 h 847"/>
                  <a:gd name="T26" fmla="*/ 1705 w 4721"/>
                  <a:gd name="T27" fmla="*/ 623 h 847"/>
                  <a:gd name="T28" fmla="*/ 1770 w 4721"/>
                  <a:gd name="T29" fmla="*/ 688 h 847"/>
                  <a:gd name="T30" fmla="*/ 1836 w 4721"/>
                  <a:gd name="T31" fmla="*/ 722 h 847"/>
                  <a:gd name="T32" fmla="*/ 1966 w 4721"/>
                  <a:gd name="T33" fmla="*/ 623 h 847"/>
                  <a:gd name="T34" fmla="*/ 2098 w 4721"/>
                  <a:gd name="T35" fmla="*/ 491 h 847"/>
                  <a:gd name="T36" fmla="*/ 2229 w 4721"/>
                  <a:gd name="T37" fmla="*/ 360 h 847"/>
                  <a:gd name="T38" fmla="*/ 2360 w 4721"/>
                  <a:gd name="T39" fmla="*/ 230 h 847"/>
                  <a:gd name="T40" fmla="*/ 2492 w 4721"/>
                  <a:gd name="T41" fmla="*/ 98 h 847"/>
                  <a:gd name="T42" fmla="*/ 2557 w 4721"/>
                  <a:gd name="T43" fmla="*/ 33 h 847"/>
                  <a:gd name="T44" fmla="*/ 2622 w 4721"/>
                  <a:gd name="T45" fmla="*/ 0 h 847"/>
                  <a:gd name="T46" fmla="*/ 2753 w 4721"/>
                  <a:gd name="T47" fmla="*/ 98 h 847"/>
                  <a:gd name="T48" fmla="*/ 2885 w 4721"/>
                  <a:gd name="T49" fmla="*/ 230 h 847"/>
                  <a:gd name="T50" fmla="*/ 3016 w 4721"/>
                  <a:gd name="T51" fmla="*/ 360 h 847"/>
                  <a:gd name="T52" fmla="*/ 3147 w 4721"/>
                  <a:gd name="T53" fmla="*/ 491 h 847"/>
                  <a:gd name="T54" fmla="*/ 3277 w 4721"/>
                  <a:gd name="T55" fmla="*/ 623 h 847"/>
                  <a:gd name="T56" fmla="*/ 3343 w 4721"/>
                  <a:gd name="T57" fmla="*/ 688 h 847"/>
                  <a:gd name="T58" fmla="*/ 3408 w 4721"/>
                  <a:gd name="T59" fmla="*/ 722 h 847"/>
                  <a:gd name="T60" fmla="*/ 4130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0 w 4721"/>
                  <a:gd name="T75" fmla="*/ 164 h 847"/>
                  <a:gd name="T76" fmla="*/ 3933 w 4721"/>
                  <a:gd name="T77" fmla="*/ 360 h 847"/>
                  <a:gd name="T78" fmla="*/ 3671 w 4721"/>
                  <a:gd name="T79" fmla="*/ 623 h 847"/>
                  <a:gd name="T80" fmla="*/ 3500 w 4721"/>
                  <a:gd name="T81" fmla="*/ 795 h 847"/>
                  <a:gd name="T82" fmla="*/ 3317 w 4721"/>
                  <a:gd name="T83" fmla="*/ 795 h 847"/>
                  <a:gd name="T84" fmla="*/ 3212 w 4721"/>
                  <a:gd name="T85" fmla="*/ 688 h 847"/>
                  <a:gd name="T86" fmla="*/ 3081 w 4721"/>
                  <a:gd name="T87" fmla="*/ 558 h 847"/>
                  <a:gd name="T88" fmla="*/ 2950 w 4721"/>
                  <a:gd name="T89" fmla="*/ 426 h 847"/>
                  <a:gd name="T90" fmla="*/ 2819 w 4721"/>
                  <a:gd name="T91" fmla="*/ 295 h 847"/>
                  <a:gd name="T92" fmla="*/ 2688 w 4721"/>
                  <a:gd name="T93" fmla="*/ 164 h 847"/>
                  <a:gd name="T94" fmla="*/ 2622 w 4721"/>
                  <a:gd name="T95" fmla="*/ 131 h 847"/>
                  <a:gd name="T96" fmla="*/ 2557 w 4721"/>
                  <a:gd name="T97" fmla="*/ 164 h 847"/>
                  <a:gd name="T98" fmla="*/ 2425 w 4721"/>
                  <a:gd name="T99" fmla="*/ 295 h 847"/>
                  <a:gd name="T100" fmla="*/ 2163 w 4721"/>
                  <a:gd name="T101" fmla="*/ 558 h 847"/>
                  <a:gd name="T102" fmla="*/ 1926 w 4721"/>
                  <a:gd name="T103" fmla="*/ 794 h 847"/>
                  <a:gd name="T104" fmla="*/ 1745 w 4721"/>
                  <a:gd name="T105" fmla="*/ 794 h 847"/>
                  <a:gd name="T106" fmla="*/ 1115 w 4721"/>
                  <a:gd name="T107" fmla="*/ 164 h 847"/>
                  <a:gd name="T108" fmla="*/ 1049 w 4721"/>
                  <a:gd name="T109" fmla="*/ 131 h 847"/>
                  <a:gd name="T110" fmla="*/ 918 w 4721"/>
                  <a:gd name="T111" fmla="*/ 230 h 847"/>
                  <a:gd name="T112" fmla="*/ 787 w 4721"/>
                  <a:gd name="T113" fmla="*/ 360 h 847"/>
                  <a:gd name="T114" fmla="*/ 655 w 4721"/>
                  <a:gd name="T115" fmla="*/ 491 h 847"/>
                  <a:gd name="T116" fmla="*/ 525 w 4721"/>
                  <a:gd name="T117" fmla="*/ 623 h 847"/>
                  <a:gd name="T118" fmla="*/ 353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3" y="795"/>
                    </a:moveTo>
                    <a:lnTo>
                      <a:pt x="353" y="795"/>
                    </a:lnTo>
                    <a:cubicBezTo>
                      <a:pt x="303" y="846"/>
                      <a:pt x="221" y="846"/>
                      <a:pt x="171" y="795"/>
                    </a:cubicBezTo>
                    <a:lnTo>
                      <a:pt x="66" y="688"/>
                    </a:lnTo>
                    <a:lnTo>
                      <a:pt x="0" y="623"/>
                    </a:lnTo>
                    <a:lnTo>
                      <a:pt x="0" y="491"/>
                    </a:lnTo>
                    <a:lnTo>
                      <a:pt x="131" y="623"/>
                    </a:lnTo>
                    <a:lnTo>
                      <a:pt x="197" y="688"/>
                    </a:lnTo>
                    <a:lnTo>
                      <a:pt x="197" y="688"/>
                    </a:lnTo>
                    <a:cubicBezTo>
                      <a:pt x="219" y="711"/>
                      <a:pt x="240" y="722"/>
                      <a:pt x="262" y="722"/>
                    </a:cubicBezTo>
                    <a:lnTo>
                      <a:pt x="262" y="722"/>
                    </a:lnTo>
                    <a:cubicBezTo>
                      <a:pt x="284" y="722"/>
                      <a:pt x="306" y="711"/>
                      <a:pt x="328" y="688"/>
                    </a:cubicBezTo>
                    <a:lnTo>
                      <a:pt x="393" y="623"/>
                    </a:lnTo>
                    <a:lnTo>
                      <a:pt x="590" y="426"/>
                    </a:lnTo>
                    <a:lnTo>
                      <a:pt x="655" y="360"/>
                    </a:lnTo>
                    <a:lnTo>
                      <a:pt x="721" y="295"/>
                    </a:lnTo>
                    <a:lnTo>
                      <a:pt x="918" y="98"/>
                    </a:lnTo>
                    <a:lnTo>
                      <a:pt x="983" y="33"/>
                    </a:lnTo>
                    <a:lnTo>
                      <a:pt x="983" y="33"/>
                    </a:lnTo>
                    <a:cubicBezTo>
                      <a:pt x="1005" y="11"/>
                      <a:pt x="1027" y="0"/>
                      <a:pt x="1049" y="0"/>
                    </a:cubicBezTo>
                    <a:lnTo>
                      <a:pt x="1049" y="0"/>
                    </a:lnTo>
                    <a:cubicBezTo>
                      <a:pt x="1071" y="0"/>
                      <a:pt x="1093" y="11"/>
                      <a:pt x="1115" y="33"/>
                    </a:cubicBezTo>
                    <a:lnTo>
                      <a:pt x="1245" y="164"/>
                    </a:lnTo>
                    <a:lnTo>
                      <a:pt x="1311" y="230"/>
                    </a:lnTo>
                    <a:lnTo>
                      <a:pt x="1377" y="295"/>
                    </a:lnTo>
                    <a:lnTo>
                      <a:pt x="1573" y="491"/>
                    </a:lnTo>
                    <a:lnTo>
                      <a:pt x="1638" y="558"/>
                    </a:lnTo>
                    <a:lnTo>
                      <a:pt x="1705" y="623"/>
                    </a:lnTo>
                    <a:lnTo>
                      <a:pt x="1770" y="688"/>
                    </a:lnTo>
                    <a:lnTo>
                      <a:pt x="1770" y="688"/>
                    </a:lnTo>
                    <a:cubicBezTo>
                      <a:pt x="1792" y="711"/>
                      <a:pt x="1813" y="722"/>
                      <a:pt x="1836" y="722"/>
                    </a:cubicBezTo>
                    <a:lnTo>
                      <a:pt x="1836" y="722"/>
                    </a:lnTo>
                    <a:cubicBezTo>
                      <a:pt x="1857" y="722"/>
                      <a:pt x="1879" y="711"/>
                      <a:pt x="1901" y="688"/>
                    </a:cubicBezTo>
                    <a:lnTo>
                      <a:pt x="1966" y="623"/>
                    </a:lnTo>
                    <a:lnTo>
                      <a:pt x="2032" y="558"/>
                    </a:lnTo>
                    <a:lnTo>
                      <a:pt x="2098" y="491"/>
                    </a:lnTo>
                    <a:lnTo>
                      <a:pt x="2163" y="426"/>
                    </a:lnTo>
                    <a:lnTo>
                      <a:pt x="2229" y="360"/>
                    </a:lnTo>
                    <a:lnTo>
                      <a:pt x="2294" y="295"/>
                    </a:lnTo>
                    <a:lnTo>
                      <a:pt x="2360" y="230"/>
                    </a:lnTo>
                    <a:lnTo>
                      <a:pt x="2425" y="164"/>
                    </a:lnTo>
                    <a:lnTo>
                      <a:pt x="2492" y="98"/>
                    </a:lnTo>
                    <a:lnTo>
                      <a:pt x="2557" y="33"/>
                    </a:lnTo>
                    <a:lnTo>
                      <a:pt x="2557" y="33"/>
                    </a:lnTo>
                    <a:cubicBezTo>
                      <a:pt x="2579" y="11"/>
                      <a:pt x="2600" y="0"/>
                      <a:pt x="2622" y="0"/>
                    </a:cubicBezTo>
                    <a:lnTo>
                      <a:pt x="2622" y="0"/>
                    </a:lnTo>
                    <a:cubicBezTo>
                      <a:pt x="2645" y="0"/>
                      <a:pt x="2666" y="11"/>
                      <a:pt x="2688" y="33"/>
                    </a:cubicBezTo>
                    <a:lnTo>
                      <a:pt x="2753" y="98"/>
                    </a:lnTo>
                    <a:lnTo>
                      <a:pt x="2819" y="164"/>
                    </a:lnTo>
                    <a:lnTo>
                      <a:pt x="2885" y="230"/>
                    </a:lnTo>
                    <a:lnTo>
                      <a:pt x="2950" y="295"/>
                    </a:lnTo>
                    <a:lnTo>
                      <a:pt x="3016" y="360"/>
                    </a:lnTo>
                    <a:lnTo>
                      <a:pt x="3081" y="426"/>
                    </a:lnTo>
                    <a:lnTo>
                      <a:pt x="3147" y="491"/>
                    </a:lnTo>
                    <a:lnTo>
                      <a:pt x="3212" y="558"/>
                    </a:lnTo>
                    <a:lnTo>
                      <a:pt x="3277" y="623"/>
                    </a:lnTo>
                    <a:lnTo>
                      <a:pt x="3343" y="688"/>
                    </a:lnTo>
                    <a:lnTo>
                      <a:pt x="3343" y="688"/>
                    </a:lnTo>
                    <a:cubicBezTo>
                      <a:pt x="3365" y="711"/>
                      <a:pt x="3387" y="722"/>
                      <a:pt x="3408" y="722"/>
                    </a:cubicBezTo>
                    <a:lnTo>
                      <a:pt x="3408" y="722"/>
                    </a:lnTo>
                    <a:cubicBezTo>
                      <a:pt x="3430" y="722"/>
                      <a:pt x="3453" y="711"/>
                      <a:pt x="3475" y="688"/>
                    </a:cubicBezTo>
                    <a:lnTo>
                      <a:pt x="4130" y="33"/>
                    </a:lnTo>
                    <a:lnTo>
                      <a:pt x="4130" y="33"/>
                    </a:lnTo>
                    <a:cubicBezTo>
                      <a:pt x="4152" y="11"/>
                      <a:pt x="4174" y="0"/>
                      <a:pt x="4196" y="0"/>
                    </a:cubicBezTo>
                    <a:lnTo>
                      <a:pt x="4196" y="0"/>
                    </a:lnTo>
                    <a:cubicBezTo>
                      <a:pt x="4217" y="0"/>
                      <a:pt x="4239" y="11"/>
                      <a:pt x="4261" y="33"/>
                    </a:cubicBezTo>
                    <a:lnTo>
                      <a:pt x="4720" y="491"/>
                    </a:lnTo>
                    <a:lnTo>
                      <a:pt x="4720" y="623"/>
                    </a:lnTo>
                    <a:lnTo>
                      <a:pt x="4523" y="426"/>
                    </a:lnTo>
                    <a:lnTo>
                      <a:pt x="4458" y="360"/>
                    </a:lnTo>
                    <a:lnTo>
                      <a:pt x="4392" y="295"/>
                    </a:lnTo>
                    <a:lnTo>
                      <a:pt x="4261" y="164"/>
                    </a:lnTo>
                    <a:lnTo>
                      <a:pt x="4261" y="164"/>
                    </a:lnTo>
                    <a:cubicBezTo>
                      <a:pt x="4239" y="142"/>
                      <a:pt x="4217" y="131"/>
                      <a:pt x="4196" y="131"/>
                    </a:cubicBezTo>
                    <a:lnTo>
                      <a:pt x="4196" y="131"/>
                    </a:lnTo>
                    <a:cubicBezTo>
                      <a:pt x="4174" y="131"/>
                      <a:pt x="4152" y="142"/>
                      <a:pt x="4130" y="164"/>
                    </a:cubicBezTo>
                    <a:lnTo>
                      <a:pt x="3999" y="295"/>
                    </a:lnTo>
                    <a:lnTo>
                      <a:pt x="3933" y="360"/>
                    </a:lnTo>
                    <a:lnTo>
                      <a:pt x="3868" y="426"/>
                    </a:lnTo>
                    <a:lnTo>
                      <a:pt x="3671" y="623"/>
                    </a:lnTo>
                    <a:lnTo>
                      <a:pt x="3605" y="688"/>
                    </a:lnTo>
                    <a:lnTo>
                      <a:pt x="3500" y="795"/>
                    </a:lnTo>
                    <a:lnTo>
                      <a:pt x="3500" y="795"/>
                    </a:lnTo>
                    <a:cubicBezTo>
                      <a:pt x="3449" y="846"/>
                      <a:pt x="3367" y="846"/>
                      <a:pt x="3317" y="795"/>
                    </a:cubicBezTo>
                    <a:lnTo>
                      <a:pt x="3317" y="795"/>
                    </a:lnTo>
                    <a:cubicBezTo>
                      <a:pt x="3266" y="743"/>
                      <a:pt x="3212" y="688"/>
                      <a:pt x="3212" y="688"/>
                    </a:cubicBezTo>
                    <a:lnTo>
                      <a:pt x="3147" y="623"/>
                    </a:lnTo>
                    <a:lnTo>
                      <a:pt x="3081" y="558"/>
                    </a:lnTo>
                    <a:lnTo>
                      <a:pt x="3016" y="491"/>
                    </a:lnTo>
                    <a:lnTo>
                      <a:pt x="2950" y="426"/>
                    </a:lnTo>
                    <a:lnTo>
                      <a:pt x="2885" y="360"/>
                    </a:lnTo>
                    <a:lnTo>
                      <a:pt x="2819" y="295"/>
                    </a:lnTo>
                    <a:lnTo>
                      <a:pt x="2753" y="230"/>
                    </a:lnTo>
                    <a:lnTo>
                      <a:pt x="2688" y="164"/>
                    </a:lnTo>
                    <a:lnTo>
                      <a:pt x="2688" y="164"/>
                    </a:lnTo>
                    <a:cubicBezTo>
                      <a:pt x="2666" y="142"/>
                      <a:pt x="2645" y="131"/>
                      <a:pt x="2622" y="131"/>
                    </a:cubicBezTo>
                    <a:lnTo>
                      <a:pt x="2622" y="131"/>
                    </a:lnTo>
                    <a:cubicBezTo>
                      <a:pt x="2600" y="131"/>
                      <a:pt x="2579" y="142"/>
                      <a:pt x="2557" y="164"/>
                    </a:cubicBezTo>
                    <a:lnTo>
                      <a:pt x="2492" y="230"/>
                    </a:lnTo>
                    <a:lnTo>
                      <a:pt x="2425" y="295"/>
                    </a:lnTo>
                    <a:lnTo>
                      <a:pt x="2229" y="491"/>
                    </a:lnTo>
                    <a:lnTo>
                      <a:pt x="2163" y="558"/>
                    </a:lnTo>
                    <a:lnTo>
                      <a:pt x="2098" y="623"/>
                    </a:lnTo>
                    <a:lnTo>
                      <a:pt x="1926" y="794"/>
                    </a:lnTo>
                    <a:lnTo>
                      <a:pt x="1926" y="794"/>
                    </a:lnTo>
                    <a:cubicBezTo>
                      <a:pt x="1876" y="844"/>
                      <a:pt x="1795" y="844"/>
                      <a:pt x="1745" y="794"/>
                    </a:cubicBezTo>
                    <a:lnTo>
                      <a:pt x="1115" y="164"/>
                    </a:lnTo>
                    <a:lnTo>
                      <a:pt x="1115" y="164"/>
                    </a:lnTo>
                    <a:cubicBezTo>
                      <a:pt x="1093" y="142"/>
                      <a:pt x="1071" y="131"/>
                      <a:pt x="1049" y="131"/>
                    </a:cubicBezTo>
                    <a:lnTo>
                      <a:pt x="1049" y="131"/>
                    </a:lnTo>
                    <a:cubicBezTo>
                      <a:pt x="1027" y="131"/>
                      <a:pt x="1005" y="142"/>
                      <a:pt x="983" y="164"/>
                    </a:cubicBezTo>
                    <a:lnTo>
                      <a:pt x="918" y="230"/>
                    </a:lnTo>
                    <a:lnTo>
                      <a:pt x="853" y="295"/>
                    </a:lnTo>
                    <a:lnTo>
                      <a:pt x="787" y="360"/>
                    </a:lnTo>
                    <a:lnTo>
                      <a:pt x="721" y="426"/>
                    </a:lnTo>
                    <a:lnTo>
                      <a:pt x="655" y="491"/>
                    </a:lnTo>
                    <a:lnTo>
                      <a:pt x="590" y="558"/>
                    </a:lnTo>
                    <a:lnTo>
                      <a:pt x="525" y="623"/>
                    </a:lnTo>
                    <a:lnTo>
                      <a:pt x="459" y="688"/>
                    </a:lnTo>
                    <a:lnTo>
                      <a:pt x="353" y="795"/>
                    </a:lnTo>
                  </a:path>
                </a:pathLst>
              </a:custGeom>
              <a:solidFill>
                <a:schemeClr val="accent4"/>
              </a:solidFill>
              <a:ln>
                <a:noFill/>
              </a:ln>
              <a:effectLst/>
            </p:spPr>
            <p:txBody>
              <a:bodyPr wrap="none" anchor="ctr"/>
              <a:lstStyle/>
              <a:p>
                <a:endParaRPr lang="es-ES_tradnl" sz="2700"/>
              </a:p>
            </p:txBody>
          </p:sp>
          <p:sp>
            <p:nvSpPr>
              <p:cNvPr id="221" name="Freeform 324">
                <a:extLst>
                  <a:ext uri="{FF2B5EF4-FFF2-40B4-BE49-F238E27FC236}">
                    <a16:creationId xmlns:a16="http://schemas.microsoft.com/office/drawing/2014/main" id="{3F1837DF-A1C7-B04A-923F-95EC5DEBCDB3}"/>
                  </a:ext>
                </a:extLst>
              </p:cNvPr>
              <p:cNvSpPr>
                <a:spLocks noChangeArrowheads="1"/>
              </p:cNvSpPr>
              <p:nvPr/>
            </p:nvSpPr>
            <p:spPr bwMode="auto">
              <a:xfrm>
                <a:off x="4452938" y="4233863"/>
                <a:ext cx="1700212" cy="304800"/>
              </a:xfrm>
              <a:custGeom>
                <a:avLst/>
                <a:gdLst>
                  <a:gd name="T0" fmla="*/ 353 w 4721"/>
                  <a:gd name="T1" fmla="*/ 795 h 847"/>
                  <a:gd name="T2" fmla="*/ 66 w 4721"/>
                  <a:gd name="T3" fmla="*/ 689 h 847"/>
                  <a:gd name="T4" fmla="*/ 0 w 4721"/>
                  <a:gd name="T5" fmla="*/ 493 h 847"/>
                  <a:gd name="T6" fmla="*/ 197 w 4721"/>
                  <a:gd name="T7" fmla="*/ 689 h 847"/>
                  <a:gd name="T8" fmla="*/ 262 w 4721"/>
                  <a:gd name="T9" fmla="*/ 722 h 847"/>
                  <a:gd name="T10" fmla="*/ 328 w 4721"/>
                  <a:gd name="T11" fmla="*/ 689 h 847"/>
                  <a:gd name="T12" fmla="*/ 590 w 4721"/>
                  <a:gd name="T13" fmla="*/ 428 h 847"/>
                  <a:gd name="T14" fmla="*/ 721 w 4721"/>
                  <a:gd name="T15" fmla="*/ 296 h 847"/>
                  <a:gd name="T16" fmla="*/ 983 w 4721"/>
                  <a:gd name="T17" fmla="*/ 34 h 847"/>
                  <a:gd name="T18" fmla="*/ 1049 w 4721"/>
                  <a:gd name="T19" fmla="*/ 0 h 847"/>
                  <a:gd name="T20" fmla="*/ 1115 w 4721"/>
                  <a:gd name="T21" fmla="*/ 34 h 847"/>
                  <a:gd name="T22" fmla="*/ 1311 w 4721"/>
                  <a:gd name="T23" fmla="*/ 231 h 847"/>
                  <a:gd name="T24" fmla="*/ 1573 w 4721"/>
                  <a:gd name="T25" fmla="*/ 493 h 847"/>
                  <a:gd name="T26" fmla="*/ 1705 w 4721"/>
                  <a:gd name="T27" fmla="*/ 624 h 847"/>
                  <a:gd name="T28" fmla="*/ 1770 w 4721"/>
                  <a:gd name="T29" fmla="*/ 689 h 847"/>
                  <a:gd name="T30" fmla="*/ 1836 w 4721"/>
                  <a:gd name="T31" fmla="*/ 722 h 847"/>
                  <a:gd name="T32" fmla="*/ 1966 w 4721"/>
                  <a:gd name="T33" fmla="*/ 624 h 847"/>
                  <a:gd name="T34" fmla="*/ 2098 w 4721"/>
                  <a:gd name="T35" fmla="*/ 493 h 847"/>
                  <a:gd name="T36" fmla="*/ 2229 w 4721"/>
                  <a:gd name="T37" fmla="*/ 361 h 847"/>
                  <a:gd name="T38" fmla="*/ 2360 w 4721"/>
                  <a:gd name="T39" fmla="*/ 231 h 847"/>
                  <a:gd name="T40" fmla="*/ 2492 w 4721"/>
                  <a:gd name="T41" fmla="*/ 99 h 847"/>
                  <a:gd name="T42" fmla="*/ 2557 w 4721"/>
                  <a:gd name="T43" fmla="*/ 34 h 847"/>
                  <a:gd name="T44" fmla="*/ 2622 w 4721"/>
                  <a:gd name="T45" fmla="*/ 0 h 847"/>
                  <a:gd name="T46" fmla="*/ 2753 w 4721"/>
                  <a:gd name="T47" fmla="*/ 99 h 847"/>
                  <a:gd name="T48" fmla="*/ 2885 w 4721"/>
                  <a:gd name="T49" fmla="*/ 231 h 847"/>
                  <a:gd name="T50" fmla="*/ 3016 w 4721"/>
                  <a:gd name="T51" fmla="*/ 361 h 847"/>
                  <a:gd name="T52" fmla="*/ 3147 w 4721"/>
                  <a:gd name="T53" fmla="*/ 493 h 847"/>
                  <a:gd name="T54" fmla="*/ 3277 w 4721"/>
                  <a:gd name="T55" fmla="*/ 624 h 847"/>
                  <a:gd name="T56" fmla="*/ 3343 w 4721"/>
                  <a:gd name="T57" fmla="*/ 689 h 847"/>
                  <a:gd name="T58" fmla="*/ 3408 w 4721"/>
                  <a:gd name="T59" fmla="*/ 722 h 847"/>
                  <a:gd name="T60" fmla="*/ 4130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0 w 4721"/>
                  <a:gd name="T75" fmla="*/ 164 h 847"/>
                  <a:gd name="T76" fmla="*/ 3933 w 4721"/>
                  <a:gd name="T77" fmla="*/ 361 h 847"/>
                  <a:gd name="T78" fmla="*/ 3671 w 4721"/>
                  <a:gd name="T79" fmla="*/ 624 h 847"/>
                  <a:gd name="T80" fmla="*/ 3500 w 4721"/>
                  <a:gd name="T81" fmla="*/ 795 h 847"/>
                  <a:gd name="T82" fmla="*/ 3317 w 4721"/>
                  <a:gd name="T83" fmla="*/ 795 h 847"/>
                  <a:gd name="T84" fmla="*/ 3212 w 4721"/>
                  <a:gd name="T85" fmla="*/ 689 h 847"/>
                  <a:gd name="T86" fmla="*/ 3081 w 4721"/>
                  <a:gd name="T87" fmla="*/ 558 h 847"/>
                  <a:gd name="T88" fmla="*/ 2950 w 4721"/>
                  <a:gd name="T89" fmla="*/ 428 h 847"/>
                  <a:gd name="T90" fmla="*/ 2819 w 4721"/>
                  <a:gd name="T91" fmla="*/ 296 h 847"/>
                  <a:gd name="T92" fmla="*/ 2688 w 4721"/>
                  <a:gd name="T93" fmla="*/ 164 h 847"/>
                  <a:gd name="T94" fmla="*/ 2622 w 4721"/>
                  <a:gd name="T95" fmla="*/ 132 h 847"/>
                  <a:gd name="T96" fmla="*/ 2557 w 4721"/>
                  <a:gd name="T97" fmla="*/ 164 h 847"/>
                  <a:gd name="T98" fmla="*/ 2425 w 4721"/>
                  <a:gd name="T99" fmla="*/ 296 h 847"/>
                  <a:gd name="T100" fmla="*/ 2163 w 4721"/>
                  <a:gd name="T101" fmla="*/ 558 h 847"/>
                  <a:gd name="T102" fmla="*/ 1926 w 4721"/>
                  <a:gd name="T103" fmla="*/ 795 h 847"/>
                  <a:gd name="T104" fmla="*/ 1745 w 4721"/>
                  <a:gd name="T105" fmla="*/ 795 h 847"/>
                  <a:gd name="T106" fmla="*/ 1115 w 4721"/>
                  <a:gd name="T107" fmla="*/ 164 h 847"/>
                  <a:gd name="T108" fmla="*/ 1049 w 4721"/>
                  <a:gd name="T109" fmla="*/ 132 h 847"/>
                  <a:gd name="T110" fmla="*/ 918 w 4721"/>
                  <a:gd name="T111" fmla="*/ 231 h 847"/>
                  <a:gd name="T112" fmla="*/ 787 w 4721"/>
                  <a:gd name="T113" fmla="*/ 361 h 847"/>
                  <a:gd name="T114" fmla="*/ 655 w 4721"/>
                  <a:gd name="T115" fmla="*/ 493 h 847"/>
                  <a:gd name="T116" fmla="*/ 525 w 4721"/>
                  <a:gd name="T117" fmla="*/ 624 h 847"/>
                  <a:gd name="T118" fmla="*/ 353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3" y="795"/>
                    </a:moveTo>
                    <a:lnTo>
                      <a:pt x="353" y="795"/>
                    </a:lnTo>
                    <a:cubicBezTo>
                      <a:pt x="303" y="846"/>
                      <a:pt x="221" y="846"/>
                      <a:pt x="171" y="795"/>
                    </a:cubicBezTo>
                    <a:lnTo>
                      <a:pt x="66" y="689"/>
                    </a:lnTo>
                    <a:lnTo>
                      <a:pt x="0" y="624"/>
                    </a:lnTo>
                    <a:lnTo>
                      <a:pt x="0" y="493"/>
                    </a:lnTo>
                    <a:lnTo>
                      <a:pt x="131" y="624"/>
                    </a:lnTo>
                    <a:lnTo>
                      <a:pt x="197" y="689"/>
                    </a:lnTo>
                    <a:lnTo>
                      <a:pt x="197" y="689"/>
                    </a:lnTo>
                    <a:cubicBezTo>
                      <a:pt x="219" y="711"/>
                      <a:pt x="240" y="722"/>
                      <a:pt x="262" y="722"/>
                    </a:cubicBezTo>
                    <a:lnTo>
                      <a:pt x="262" y="722"/>
                    </a:lnTo>
                    <a:cubicBezTo>
                      <a:pt x="284" y="722"/>
                      <a:pt x="306" y="711"/>
                      <a:pt x="328" y="689"/>
                    </a:cubicBezTo>
                    <a:lnTo>
                      <a:pt x="393" y="624"/>
                    </a:lnTo>
                    <a:lnTo>
                      <a:pt x="590" y="428"/>
                    </a:lnTo>
                    <a:lnTo>
                      <a:pt x="655" y="361"/>
                    </a:lnTo>
                    <a:lnTo>
                      <a:pt x="721" y="296"/>
                    </a:lnTo>
                    <a:lnTo>
                      <a:pt x="918" y="99"/>
                    </a:lnTo>
                    <a:lnTo>
                      <a:pt x="983" y="34"/>
                    </a:lnTo>
                    <a:lnTo>
                      <a:pt x="983" y="34"/>
                    </a:lnTo>
                    <a:cubicBezTo>
                      <a:pt x="1005" y="12"/>
                      <a:pt x="1027" y="0"/>
                      <a:pt x="1049" y="0"/>
                    </a:cubicBezTo>
                    <a:lnTo>
                      <a:pt x="1049" y="0"/>
                    </a:lnTo>
                    <a:cubicBezTo>
                      <a:pt x="1071" y="0"/>
                      <a:pt x="1093" y="12"/>
                      <a:pt x="1115" y="34"/>
                    </a:cubicBezTo>
                    <a:lnTo>
                      <a:pt x="1245" y="164"/>
                    </a:lnTo>
                    <a:lnTo>
                      <a:pt x="1311" y="231"/>
                    </a:lnTo>
                    <a:lnTo>
                      <a:pt x="1377" y="296"/>
                    </a:lnTo>
                    <a:lnTo>
                      <a:pt x="1573" y="493"/>
                    </a:lnTo>
                    <a:lnTo>
                      <a:pt x="1638" y="558"/>
                    </a:lnTo>
                    <a:lnTo>
                      <a:pt x="1705" y="624"/>
                    </a:lnTo>
                    <a:lnTo>
                      <a:pt x="1770" y="689"/>
                    </a:lnTo>
                    <a:lnTo>
                      <a:pt x="1770" y="689"/>
                    </a:lnTo>
                    <a:cubicBezTo>
                      <a:pt x="1792" y="711"/>
                      <a:pt x="1813" y="722"/>
                      <a:pt x="1836" y="722"/>
                    </a:cubicBezTo>
                    <a:lnTo>
                      <a:pt x="1836" y="722"/>
                    </a:lnTo>
                    <a:cubicBezTo>
                      <a:pt x="1857" y="722"/>
                      <a:pt x="1879" y="711"/>
                      <a:pt x="1901" y="689"/>
                    </a:cubicBezTo>
                    <a:lnTo>
                      <a:pt x="1966" y="624"/>
                    </a:lnTo>
                    <a:lnTo>
                      <a:pt x="2032" y="558"/>
                    </a:lnTo>
                    <a:lnTo>
                      <a:pt x="2098" y="493"/>
                    </a:lnTo>
                    <a:lnTo>
                      <a:pt x="2163" y="428"/>
                    </a:lnTo>
                    <a:lnTo>
                      <a:pt x="2229" y="361"/>
                    </a:lnTo>
                    <a:lnTo>
                      <a:pt x="2294" y="296"/>
                    </a:lnTo>
                    <a:lnTo>
                      <a:pt x="2360" y="231"/>
                    </a:lnTo>
                    <a:lnTo>
                      <a:pt x="2425" y="164"/>
                    </a:lnTo>
                    <a:lnTo>
                      <a:pt x="2492" y="99"/>
                    </a:lnTo>
                    <a:lnTo>
                      <a:pt x="2557" y="34"/>
                    </a:lnTo>
                    <a:lnTo>
                      <a:pt x="2557" y="34"/>
                    </a:lnTo>
                    <a:cubicBezTo>
                      <a:pt x="2579" y="12"/>
                      <a:pt x="2600" y="0"/>
                      <a:pt x="2622" y="0"/>
                    </a:cubicBezTo>
                    <a:lnTo>
                      <a:pt x="2622" y="0"/>
                    </a:lnTo>
                    <a:cubicBezTo>
                      <a:pt x="2645" y="0"/>
                      <a:pt x="2666" y="12"/>
                      <a:pt x="2688" y="34"/>
                    </a:cubicBezTo>
                    <a:lnTo>
                      <a:pt x="2753" y="99"/>
                    </a:lnTo>
                    <a:lnTo>
                      <a:pt x="2819" y="164"/>
                    </a:lnTo>
                    <a:lnTo>
                      <a:pt x="2885" y="231"/>
                    </a:lnTo>
                    <a:lnTo>
                      <a:pt x="2950" y="296"/>
                    </a:lnTo>
                    <a:lnTo>
                      <a:pt x="3016" y="361"/>
                    </a:lnTo>
                    <a:lnTo>
                      <a:pt x="3081" y="428"/>
                    </a:lnTo>
                    <a:lnTo>
                      <a:pt x="3147" y="493"/>
                    </a:lnTo>
                    <a:lnTo>
                      <a:pt x="3212" y="558"/>
                    </a:lnTo>
                    <a:lnTo>
                      <a:pt x="3277" y="624"/>
                    </a:lnTo>
                    <a:lnTo>
                      <a:pt x="3343" y="689"/>
                    </a:lnTo>
                    <a:lnTo>
                      <a:pt x="3343" y="689"/>
                    </a:lnTo>
                    <a:cubicBezTo>
                      <a:pt x="3365" y="711"/>
                      <a:pt x="3387" y="722"/>
                      <a:pt x="3408" y="722"/>
                    </a:cubicBezTo>
                    <a:lnTo>
                      <a:pt x="3408" y="722"/>
                    </a:lnTo>
                    <a:cubicBezTo>
                      <a:pt x="3430" y="722"/>
                      <a:pt x="3453" y="711"/>
                      <a:pt x="3475" y="689"/>
                    </a:cubicBezTo>
                    <a:lnTo>
                      <a:pt x="4130" y="34"/>
                    </a:lnTo>
                    <a:lnTo>
                      <a:pt x="4130" y="34"/>
                    </a:lnTo>
                    <a:cubicBezTo>
                      <a:pt x="4152" y="12"/>
                      <a:pt x="4174" y="0"/>
                      <a:pt x="4196" y="0"/>
                    </a:cubicBezTo>
                    <a:lnTo>
                      <a:pt x="4196" y="0"/>
                    </a:lnTo>
                    <a:cubicBezTo>
                      <a:pt x="4217" y="0"/>
                      <a:pt x="4239" y="12"/>
                      <a:pt x="4261" y="34"/>
                    </a:cubicBezTo>
                    <a:lnTo>
                      <a:pt x="4720" y="493"/>
                    </a:lnTo>
                    <a:lnTo>
                      <a:pt x="4720" y="624"/>
                    </a:lnTo>
                    <a:lnTo>
                      <a:pt x="4523" y="428"/>
                    </a:lnTo>
                    <a:lnTo>
                      <a:pt x="4458" y="361"/>
                    </a:lnTo>
                    <a:lnTo>
                      <a:pt x="4392" y="296"/>
                    </a:lnTo>
                    <a:lnTo>
                      <a:pt x="4261" y="164"/>
                    </a:lnTo>
                    <a:lnTo>
                      <a:pt x="4261" y="164"/>
                    </a:lnTo>
                    <a:cubicBezTo>
                      <a:pt x="4239" y="143"/>
                      <a:pt x="4217" y="132"/>
                      <a:pt x="4196" y="132"/>
                    </a:cubicBezTo>
                    <a:lnTo>
                      <a:pt x="4196" y="132"/>
                    </a:lnTo>
                    <a:cubicBezTo>
                      <a:pt x="4174" y="132"/>
                      <a:pt x="4152" y="143"/>
                      <a:pt x="4130" y="164"/>
                    </a:cubicBezTo>
                    <a:lnTo>
                      <a:pt x="3999" y="296"/>
                    </a:lnTo>
                    <a:lnTo>
                      <a:pt x="3933" y="361"/>
                    </a:lnTo>
                    <a:lnTo>
                      <a:pt x="3868" y="428"/>
                    </a:lnTo>
                    <a:lnTo>
                      <a:pt x="3671" y="624"/>
                    </a:lnTo>
                    <a:lnTo>
                      <a:pt x="3605" y="689"/>
                    </a:lnTo>
                    <a:lnTo>
                      <a:pt x="3500" y="795"/>
                    </a:lnTo>
                    <a:lnTo>
                      <a:pt x="3500" y="795"/>
                    </a:lnTo>
                    <a:cubicBezTo>
                      <a:pt x="3449" y="846"/>
                      <a:pt x="3367" y="846"/>
                      <a:pt x="3317" y="795"/>
                    </a:cubicBezTo>
                    <a:lnTo>
                      <a:pt x="3317" y="795"/>
                    </a:lnTo>
                    <a:cubicBezTo>
                      <a:pt x="3266" y="744"/>
                      <a:pt x="3212" y="689"/>
                      <a:pt x="3212" y="689"/>
                    </a:cubicBezTo>
                    <a:lnTo>
                      <a:pt x="3147" y="624"/>
                    </a:lnTo>
                    <a:lnTo>
                      <a:pt x="3081" y="558"/>
                    </a:lnTo>
                    <a:lnTo>
                      <a:pt x="3016" y="493"/>
                    </a:lnTo>
                    <a:lnTo>
                      <a:pt x="2950" y="428"/>
                    </a:lnTo>
                    <a:lnTo>
                      <a:pt x="2885" y="361"/>
                    </a:lnTo>
                    <a:lnTo>
                      <a:pt x="2819" y="296"/>
                    </a:lnTo>
                    <a:lnTo>
                      <a:pt x="2753" y="231"/>
                    </a:lnTo>
                    <a:lnTo>
                      <a:pt x="2688" y="164"/>
                    </a:lnTo>
                    <a:lnTo>
                      <a:pt x="2688" y="164"/>
                    </a:lnTo>
                    <a:cubicBezTo>
                      <a:pt x="2666" y="143"/>
                      <a:pt x="2645" y="132"/>
                      <a:pt x="2622" y="132"/>
                    </a:cubicBezTo>
                    <a:lnTo>
                      <a:pt x="2622" y="132"/>
                    </a:lnTo>
                    <a:cubicBezTo>
                      <a:pt x="2600" y="132"/>
                      <a:pt x="2579" y="143"/>
                      <a:pt x="2557" y="164"/>
                    </a:cubicBezTo>
                    <a:lnTo>
                      <a:pt x="2492" y="231"/>
                    </a:lnTo>
                    <a:lnTo>
                      <a:pt x="2425" y="296"/>
                    </a:lnTo>
                    <a:lnTo>
                      <a:pt x="2229" y="493"/>
                    </a:lnTo>
                    <a:lnTo>
                      <a:pt x="2163" y="558"/>
                    </a:lnTo>
                    <a:lnTo>
                      <a:pt x="2098" y="624"/>
                    </a:lnTo>
                    <a:lnTo>
                      <a:pt x="1926" y="795"/>
                    </a:lnTo>
                    <a:lnTo>
                      <a:pt x="1926" y="795"/>
                    </a:lnTo>
                    <a:cubicBezTo>
                      <a:pt x="1876" y="845"/>
                      <a:pt x="1795" y="845"/>
                      <a:pt x="1745" y="795"/>
                    </a:cubicBezTo>
                    <a:lnTo>
                      <a:pt x="1115" y="164"/>
                    </a:lnTo>
                    <a:lnTo>
                      <a:pt x="1115" y="164"/>
                    </a:lnTo>
                    <a:cubicBezTo>
                      <a:pt x="1093" y="143"/>
                      <a:pt x="1071" y="132"/>
                      <a:pt x="1049" y="132"/>
                    </a:cubicBezTo>
                    <a:lnTo>
                      <a:pt x="1049" y="132"/>
                    </a:lnTo>
                    <a:cubicBezTo>
                      <a:pt x="1027" y="132"/>
                      <a:pt x="1005" y="143"/>
                      <a:pt x="983" y="164"/>
                    </a:cubicBezTo>
                    <a:lnTo>
                      <a:pt x="918" y="231"/>
                    </a:lnTo>
                    <a:lnTo>
                      <a:pt x="853" y="296"/>
                    </a:lnTo>
                    <a:lnTo>
                      <a:pt x="787" y="361"/>
                    </a:lnTo>
                    <a:lnTo>
                      <a:pt x="721" y="428"/>
                    </a:lnTo>
                    <a:lnTo>
                      <a:pt x="655" y="493"/>
                    </a:lnTo>
                    <a:lnTo>
                      <a:pt x="590" y="558"/>
                    </a:lnTo>
                    <a:lnTo>
                      <a:pt x="525" y="624"/>
                    </a:lnTo>
                    <a:lnTo>
                      <a:pt x="459" y="689"/>
                    </a:lnTo>
                    <a:lnTo>
                      <a:pt x="353" y="795"/>
                    </a:lnTo>
                  </a:path>
                </a:pathLst>
              </a:custGeom>
              <a:solidFill>
                <a:schemeClr val="accent2"/>
              </a:solidFill>
              <a:ln>
                <a:noFill/>
              </a:ln>
              <a:effectLst/>
            </p:spPr>
            <p:txBody>
              <a:bodyPr wrap="none" anchor="ctr"/>
              <a:lstStyle/>
              <a:p>
                <a:endParaRPr lang="es-ES_tradnl" sz="2700"/>
              </a:p>
            </p:txBody>
          </p:sp>
          <p:sp>
            <p:nvSpPr>
              <p:cNvPr id="222" name="Freeform 325">
                <a:extLst>
                  <a:ext uri="{FF2B5EF4-FFF2-40B4-BE49-F238E27FC236}">
                    <a16:creationId xmlns:a16="http://schemas.microsoft.com/office/drawing/2014/main" id="{A907C12D-C052-D840-B862-D365E998A4D1}"/>
                  </a:ext>
                </a:extLst>
              </p:cNvPr>
              <p:cNvSpPr>
                <a:spLocks noChangeArrowheads="1"/>
              </p:cNvSpPr>
              <p:nvPr/>
            </p:nvSpPr>
            <p:spPr bwMode="auto">
              <a:xfrm>
                <a:off x="5857875"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7 w 591"/>
                  <a:gd name="T9" fmla="*/ 294 h 591"/>
                  <a:gd name="T10" fmla="*/ 327 w 591"/>
                  <a:gd name="T11" fmla="*/ 294 h 591"/>
                  <a:gd name="T12" fmla="*/ 295 w 591"/>
                  <a:gd name="T13" fmla="*/ 262 h 591"/>
                  <a:gd name="T14" fmla="*/ 295 w 591"/>
                  <a:gd name="T15" fmla="*/ 262 h 591"/>
                  <a:gd name="T16" fmla="*/ 262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8 w 591"/>
                  <a:gd name="T29" fmla="*/ 164 h 591"/>
                  <a:gd name="T30" fmla="*/ 164 w 591"/>
                  <a:gd name="T31" fmla="*/ 98 h 591"/>
                  <a:gd name="T32" fmla="*/ 229 w 591"/>
                  <a:gd name="T33" fmla="*/ 33 h 591"/>
                  <a:gd name="T34" fmla="*/ 229 w 591"/>
                  <a:gd name="T35" fmla="*/ 33 h 591"/>
                  <a:gd name="T36" fmla="*/ 295 w 591"/>
                  <a:gd name="T37" fmla="*/ 0 h 591"/>
                  <a:gd name="T38" fmla="*/ 295 w 591"/>
                  <a:gd name="T39" fmla="*/ 0 h 591"/>
                  <a:gd name="T40" fmla="*/ 360 w 591"/>
                  <a:gd name="T41" fmla="*/ 33 h 591"/>
                  <a:gd name="T42" fmla="*/ 426 w 591"/>
                  <a:gd name="T43" fmla="*/ 98 h 591"/>
                  <a:gd name="T44" fmla="*/ 491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1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29 w 591"/>
                  <a:gd name="T69" fmla="*/ 557 h 591"/>
                  <a:gd name="T70" fmla="*/ 164 w 591"/>
                  <a:gd name="T71" fmla="*/ 492 h 591"/>
                  <a:gd name="T72" fmla="*/ 98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2" y="294"/>
                    </a:moveTo>
                    <a:lnTo>
                      <a:pt x="262" y="294"/>
                    </a:lnTo>
                    <a:cubicBezTo>
                      <a:pt x="262" y="317"/>
                      <a:pt x="273" y="328"/>
                      <a:pt x="295" y="328"/>
                    </a:cubicBezTo>
                    <a:lnTo>
                      <a:pt x="295" y="328"/>
                    </a:lnTo>
                    <a:cubicBezTo>
                      <a:pt x="316" y="328"/>
                      <a:pt x="327" y="317"/>
                      <a:pt x="327" y="294"/>
                    </a:cubicBezTo>
                    <a:lnTo>
                      <a:pt x="327" y="294"/>
                    </a:lnTo>
                    <a:cubicBezTo>
                      <a:pt x="327" y="273"/>
                      <a:pt x="316" y="262"/>
                      <a:pt x="295" y="262"/>
                    </a:cubicBezTo>
                    <a:lnTo>
                      <a:pt x="295" y="262"/>
                    </a:lnTo>
                    <a:cubicBezTo>
                      <a:pt x="273" y="262"/>
                      <a:pt x="262" y="273"/>
                      <a:pt x="262" y="294"/>
                    </a:cubicBezTo>
                    <a:close/>
                    <a:moveTo>
                      <a:pt x="32" y="361"/>
                    </a:moveTo>
                    <a:lnTo>
                      <a:pt x="32" y="361"/>
                    </a:lnTo>
                    <a:cubicBezTo>
                      <a:pt x="10" y="339"/>
                      <a:pt x="0" y="317"/>
                      <a:pt x="0" y="294"/>
                    </a:cubicBezTo>
                    <a:lnTo>
                      <a:pt x="0" y="294"/>
                    </a:lnTo>
                    <a:cubicBezTo>
                      <a:pt x="0" y="273"/>
                      <a:pt x="10" y="251"/>
                      <a:pt x="32" y="229"/>
                    </a:cubicBezTo>
                    <a:lnTo>
                      <a:pt x="98" y="164"/>
                    </a:lnTo>
                    <a:lnTo>
                      <a:pt x="164" y="98"/>
                    </a:lnTo>
                    <a:lnTo>
                      <a:pt x="229" y="33"/>
                    </a:lnTo>
                    <a:lnTo>
                      <a:pt x="229" y="33"/>
                    </a:lnTo>
                    <a:cubicBezTo>
                      <a:pt x="251" y="11"/>
                      <a:pt x="273" y="0"/>
                      <a:pt x="295" y="0"/>
                    </a:cubicBezTo>
                    <a:lnTo>
                      <a:pt x="295" y="0"/>
                    </a:lnTo>
                    <a:cubicBezTo>
                      <a:pt x="316" y="0"/>
                      <a:pt x="338" y="11"/>
                      <a:pt x="360" y="33"/>
                    </a:cubicBezTo>
                    <a:lnTo>
                      <a:pt x="426" y="98"/>
                    </a:lnTo>
                    <a:lnTo>
                      <a:pt x="491" y="164"/>
                    </a:lnTo>
                    <a:lnTo>
                      <a:pt x="557" y="229"/>
                    </a:lnTo>
                    <a:lnTo>
                      <a:pt x="557" y="229"/>
                    </a:lnTo>
                    <a:cubicBezTo>
                      <a:pt x="579" y="251"/>
                      <a:pt x="590" y="273"/>
                      <a:pt x="590" y="294"/>
                    </a:cubicBezTo>
                    <a:lnTo>
                      <a:pt x="590" y="294"/>
                    </a:lnTo>
                    <a:cubicBezTo>
                      <a:pt x="590" y="317"/>
                      <a:pt x="579" y="339"/>
                      <a:pt x="557" y="361"/>
                    </a:cubicBezTo>
                    <a:lnTo>
                      <a:pt x="491" y="426"/>
                    </a:lnTo>
                    <a:lnTo>
                      <a:pt x="426" y="492"/>
                    </a:lnTo>
                    <a:lnTo>
                      <a:pt x="360" y="557"/>
                    </a:lnTo>
                    <a:lnTo>
                      <a:pt x="360" y="557"/>
                    </a:lnTo>
                    <a:cubicBezTo>
                      <a:pt x="338" y="579"/>
                      <a:pt x="316" y="590"/>
                      <a:pt x="295" y="590"/>
                    </a:cubicBezTo>
                    <a:lnTo>
                      <a:pt x="295" y="590"/>
                    </a:lnTo>
                    <a:cubicBezTo>
                      <a:pt x="273" y="590"/>
                      <a:pt x="251" y="579"/>
                      <a:pt x="229" y="557"/>
                    </a:cubicBezTo>
                    <a:lnTo>
                      <a:pt x="164" y="492"/>
                    </a:lnTo>
                    <a:lnTo>
                      <a:pt x="98" y="426"/>
                    </a:lnTo>
                    <a:lnTo>
                      <a:pt x="32" y="361"/>
                    </a:lnTo>
                    <a:close/>
                  </a:path>
                </a:pathLst>
              </a:custGeom>
              <a:solidFill>
                <a:schemeClr val="accent3"/>
              </a:solidFill>
              <a:ln>
                <a:noFill/>
              </a:ln>
              <a:effectLst/>
            </p:spPr>
            <p:txBody>
              <a:bodyPr wrap="none" anchor="ctr"/>
              <a:lstStyle/>
              <a:p>
                <a:endParaRPr lang="es-ES_tradnl" sz="2700"/>
              </a:p>
            </p:txBody>
          </p:sp>
          <p:sp>
            <p:nvSpPr>
              <p:cNvPr id="223" name="Freeform 326">
                <a:extLst>
                  <a:ext uri="{FF2B5EF4-FFF2-40B4-BE49-F238E27FC236}">
                    <a16:creationId xmlns:a16="http://schemas.microsoft.com/office/drawing/2014/main" id="{D851E4E8-CB81-A24A-8309-21C6863DAFF3}"/>
                  </a:ext>
                </a:extLst>
              </p:cNvPr>
              <p:cNvSpPr>
                <a:spLocks noChangeArrowheads="1"/>
              </p:cNvSpPr>
              <p:nvPr/>
            </p:nvSpPr>
            <p:spPr bwMode="auto">
              <a:xfrm>
                <a:off x="5291138"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9 w 591"/>
                  <a:gd name="T9" fmla="*/ 294 h 591"/>
                  <a:gd name="T10" fmla="*/ 329 w 591"/>
                  <a:gd name="T11" fmla="*/ 294 h 591"/>
                  <a:gd name="T12" fmla="*/ 295 w 591"/>
                  <a:gd name="T13" fmla="*/ 262 h 591"/>
                  <a:gd name="T14" fmla="*/ 295 w 591"/>
                  <a:gd name="T15" fmla="*/ 262 h 591"/>
                  <a:gd name="T16" fmla="*/ 262 w 591"/>
                  <a:gd name="T17" fmla="*/ 294 h 591"/>
                  <a:gd name="T18" fmla="*/ 230 w 591"/>
                  <a:gd name="T19" fmla="*/ 557 h 591"/>
                  <a:gd name="T20" fmla="*/ 33 w 591"/>
                  <a:gd name="T21" fmla="*/ 361 h 591"/>
                  <a:gd name="T22" fmla="*/ 33 w 591"/>
                  <a:gd name="T23" fmla="*/ 361 h 591"/>
                  <a:gd name="T24" fmla="*/ 0 w 591"/>
                  <a:gd name="T25" fmla="*/ 294 h 591"/>
                  <a:gd name="T26" fmla="*/ 0 w 591"/>
                  <a:gd name="T27" fmla="*/ 294 h 591"/>
                  <a:gd name="T28" fmla="*/ 33 w 591"/>
                  <a:gd name="T29" fmla="*/ 229 h 591"/>
                  <a:gd name="T30" fmla="*/ 230 w 591"/>
                  <a:gd name="T31" fmla="*/ 33 h 591"/>
                  <a:gd name="T32" fmla="*/ 230 w 591"/>
                  <a:gd name="T33" fmla="*/ 33 h 591"/>
                  <a:gd name="T34" fmla="*/ 295 w 591"/>
                  <a:gd name="T35" fmla="*/ 0 h 591"/>
                  <a:gd name="T36" fmla="*/ 295 w 591"/>
                  <a:gd name="T37" fmla="*/ 0 h 591"/>
                  <a:gd name="T38" fmla="*/ 361 w 591"/>
                  <a:gd name="T39" fmla="*/ 33 h 591"/>
                  <a:gd name="T40" fmla="*/ 558 w 591"/>
                  <a:gd name="T41" fmla="*/ 229 h 591"/>
                  <a:gd name="T42" fmla="*/ 558 w 591"/>
                  <a:gd name="T43" fmla="*/ 229 h 591"/>
                  <a:gd name="T44" fmla="*/ 590 w 591"/>
                  <a:gd name="T45" fmla="*/ 294 h 591"/>
                  <a:gd name="T46" fmla="*/ 590 w 591"/>
                  <a:gd name="T47" fmla="*/ 294 h 591"/>
                  <a:gd name="T48" fmla="*/ 558 w 591"/>
                  <a:gd name="T49" fmla="*/ 361 h 591"/>
                  <a:gd name="T50" fmla="*/ 361 w 591"/>
                  <a:gd name="T51" fmla="*/ 557 h 591"/>
                  <a:gd name="T52" fmla="*/ 361 w 591"/>
                  <a:gd name="T53" fmla="*/ 557 h 591"/>
                  <a:gd name="T54" fmla="*/ 295 w 591"/>
                  <a:gd name="T55" fmla="*/ 590 h 591"/>
                  <a:gd name="T56" fmla="*/ 295 w 591"/>
                  <a:gd name="T57" fmla="*/ 590 h 591"/>
                  <a:gd name="T58" fmla="*/ 230 w 591"/>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1" h="591">
                    <a:moveTo>
                      <a:pt x="262" y="294"/>
                    </a:moveTo>
                    <a:lnTo>
                      <a:pt x="262" y="294"/>
                    </a:lnTo>
                    <a:cubicBezTo>
                      <a:pt x="262" y="317"/>
                      <a:pt x="273" y="328"/>
                      <a:pt x="295" y="328"/>
                    </a:cubicBezTo>
                    <a:lnTo>
                      <a:pt x="295" y="328"/>
                    </a:lnTo>
                    <a:cubicBezTo>
                      <a:pt x="318" y="328"/>
                      <a:pt x="329" y="317"/>
                      <a:pt x="329" y="294"/>
                    </a:cubicBezTo>
                    <a:lnTo>
                      <a:pt x="329" y="294"/>
                    </a:lnTo>
                    <a:cubicBezTo>
                      <a:pt x="329" y="273"/>
                      <a:pt x="318" y="262"/>
                      <a:pt x="295" y="262"/>
                    </a:cubicBezTo>
                    <a:lnTo>
                      <a:pt x="295" y="262"/>
                    </a:lnTo>
                    <a:cubicBezTo>
                      <a:pt x="273" y="262"/>
                      <a:pt x="262" y="273"/>
                      <a:pt x="262" y="294"/>
                    </a:cubicBezTo>
                    <a:close/>
                    <a:moveTo>
                      <a:pt x="230" y="557"/>
                    </a:moveTo>
                    <a:lnTo>
                      <a:pt x="33" y="361"/>
                    </a:lnTo>
                    <a:lnTo>
                      <a:pt x="33" y="361"/>
                    </a:lnTo>
                    <a:cubicBezTo>
                      <a:pt x="11" y="339"/>
                      <a:pt x="0" y="317"/>
                      <a:pt x="0" y="294"/>
                    </a:cubicBezTo>
                    <a:lnTo>
                      <a:pt x="0" y="294"/>
                    </a:lnTo>
                    <a:cubicBezTo>
                      <a:pt x="0" y="273"/>
                      <a:pt x="11" y="251"/>
                      <a:pt x="33" y="229"/>
                    </a:cubicBezTo>
                    <a:lnTo>
                      <a:pt x="230" y="33"/>
                    </a:lnTo>
                    <a:lnTo>
                      <a:pt x="230" y="33"/>
                    </a:lnTo>
                    <a:cubicBezTo>
                      <a:pt x="252" y="11"/>
                      <a:pt x="273" y="0"/>
                      <a:pt x="295" y="0"/>
                    </a:cubicBezTo>
                    <a:lnTo>
                      <a:pt x="295" y="0"/>
                    </a:lnTo>
                    <a:cubicBezTo>
                      <a:pt x="318" y="0"/>
                      <a:pt x="339" y="11"/>
                      <a:pt x="361" y="33"/>
                    </a:cubicBezTo>
                    <a:lnTo>
                      <a:pt x="558" y="229"/>
                    </a:lnTo>
                    <a:lnTo>
                      <a:pt x="558" y="229"/>
                    </a:lnTo>
                    <a:cubicBezTo>
                      <a:pt x="579" y="251"/>
                      <a:pt x="590" y="273"/>
                      <a:pt x="590" y="294"/>
                    </a:cubicBezTo>
                    <a:lnTo>
                      <a:pt x="590" y="294"/>
                    </a:lnTo>
                    <a:cubicBezTo>
                      <a:pt x="590" y="317"/>
                      <a:pt x="579" y="339"/>
                      <a:pt x="558" y="361"/>
                    </a:cubicBezTo>
                    <a:lnTo>
                      <a:pt x="361" y="557"/>
                    </a:lnTo>
                    <a:lnTo>
                      <a:pt x="361" y="557"/>
                    </a:lnTo>
                    <a:cubicBezTo>
                      <a:pt x="339" y="579"/>
                      <a:pt x="318" y="590"/>
                      <a:pt x="295" y="590"/>
                    </a:cubicBezTo>
                    <a:lnTo>
                      <a:pt x="295" y="590"/>
                    </a:lnTo>
                    <a:cubicBezTo>
                      <a:pt x="273" y="590"/>
                      <a:pt x="252" y="579"/>
                      <a:pt x="230" y="557"/>
                    </a:cubicBezTo>
                    <a:close/>
                  </a:path>
                </a:pathLst>
              </a:custGeom>
              <a:solidFill>
                <a:schemeClr val="accent3"/>
              </a:solidFill>
              <a:ln>
                <a:noFill/>
              </a:ln>
              <a:effectLst/>
            </p:spPr>
            <p:txBody>
              <a:bodyPr wrap="none" anchor="ctr"/>
              <a:lstStyle/>
              <a:p>
                <a:endParaRPr lang="es-ES_tradnl" sz="2700"/>
              </a:p>
            </p:txBody>
          </p:sp>
          <p:sp>
            <p:nvSpPr>
              <p:cNvPr id="224" name="Freeform 327">
                <a:extLst>
                  <a:ext uri="{FF2B5EF4-FFF2-40B4-BE49-F238E27FC236}">
                    <a16:creationId xmlns:a16="http://schemas.microsoft.com/office/drawing/2014/main" id="{DCB5EE96-8AA1-6048-9C24-34E47BD04633}"/>
                  </a:ext>
                </a:extLst>
              </p:cNvPr>
              <p:cNvSpPr>
                <a:spLocks noChangeArrowheads="1"/>
              </p:cNvSpPr>
              <p:nvPr/>
            </p:nvSpPr>
            <p:spPr bwMode="auto">
              <a:xfrm>
                <a:off x="4724400" y="4440238"/>
                <a:ext cx="212725" cy="212725"/>
              </a:xfrm>
              <a:custGeom>
                <a:avLst/>
                <a:gdLst>
                  <a:gd name="T0" fmla="*/ 327 w 591"/>
                  <a:gd name="T1" fmla="*/ 294 h 591"/>
                  <a:gd name="T2" fmla="*/ 327 w 591"/>
                  <a:gd name="T3" fmla="*/ 294 h 591"/>
                  <a:gd name="T4" fmla="*/ 295 w 591"/>
                  <a:gd name="T5" fmla="*/ 262 h 591"/>
                  <a:gd name="T6" fmla="*/ 295 w 591"/>
                  <a:gd name="T7" fmla="*/ 262 h 591"/>
                  <a:gd name="T8" fmla="*/ 262 w 591"/>
                  <a:gd name="T9" fmla="*/ 294 h 591"/>
                  <a:gd name="T10" fmla="*/ 262 w 591"/>
                  <a:gd name="T11" fmla="*/ 294 h 591"/>
                  <a:gd name="T12" fmla="*/ 295 w 591"/>
                  <a:gd name="T13" fmla="*/ 328 h 591"/>
                  <a:gd name="T14" fmla="*/ 295 w 591"/>
                  <a:gd name="T15" fmla="*/ 328 h 591"/>
                  <a:gd name="T16" fmla="*/ 327 w 591"/>
                  <a:gd name="T17" fmla="*/ 294 h 591"/>
                  <a:gd name="T18" fmla="*/ 491 w 591"/>
                  <a:gd name="T19" fmla="*/ 164 h 591"/>
                  <a:gd name="T20" fmla="*/ 557 w 591"/>
                  <a:gd name="T21" fmla="*/ 229 h 591"/>
                  <a:gd name="T22" fmla="*/ 557 w 591"/>
                  <a:gd name="T23" fmla="*/ 229 h 591"/>
                  <a:gd name="T24" fmla="*/ 590 w 591"/>
                  <a:gd name="T25" fmla="*/ 294 h 591"/>
                  <a:gd name="T26" fmla="*/ 590 w 591"/>
                  <a:gd name="T27" fmla="*/ 294 h 591"/>
                  <a:gd name="T28" fmla="*/ 557 w 591"/>
                  <a:gd name="T29" fmla="*/ 361 h 591"/>
                  <a:gd name="T30" fmla="*/ 491 w 591"/>
                  <a:gd name="T31" fmla="*/ 426 h 591"/>
                  <a:gd name="T32" fmla="*/ 426 w 591"/>
                  <a:gd name="T33" fmla="*/ 492 h 591"/>
                  <a:gd name="T34" fmla="*/ 361 w 591"/>
                  <a:gd name="T35" fmla="*/ 557 h 591"/>
                  <a:gd name="T36" fmla="*/ 361 w 591"/>
                  <a:gd name="T37" fmla="*/ 557 h 591"/>
                  <a:gd name="T38" fmla="*/ 295 w 591"/>
                  <a:gd name="T39" fmla="*/ 590 h 591"/>
                  <a:gd name="T40" fmla="*/ 295 w 591"/>
                  <a:gd name="T41" fmla="*/ 590 h 591"/>
                  <a:gd name="T42" fmla="*/ 229 w 591"/>
                  <a:gd name="T43" fmla="*/ 557 h 591"/>
                  <a:gd name="T44" fmla="*/ 164 w 591"/>
                  <a:gd name="T45" fmla="*/ 492 h 591"/>
                  <a:gd name="T46" fmla="*/ 99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9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1 w 591"/>
                  <a:gd name="T71" fmla="*/ 33 h 591"/>
                  <a:gd name="T72" fmla="*/ 426 w 591"/>
                  <a:gd name="T73" fmla="*/ 98 h 591"/>
                  <a:gd name="T74" fmla="*/ 491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7" y="294"/>
                    </a:moveTo>
                    <a:lnTo>
                      <a:pt x="327" y="294"/>
                    </a:lnTo>
                    <a:cubicBezTo>
                      <a:pt x="327" y="273"/>
                      <a:pt x="317" y="262"/>
                      <a:pt x="295" y="262"/>
                    </a:cubicBezTo>
                    <a:lnTo>
                      <a:pt x="295" y="262"/>
                    </a:lnTo>
                    <a:cubicBezTo>
                      <a:pt x="273" y="262"/>
                      <a:pt x="262" y="273"/>
                      <a:pt x="262" y="294"/>
                    </a:cubicBezTo>
                    <a:lnTo>
                      <a:pt x="262" y="294"/>
                    </a:lnTo>
                    <a:cubicBezTo>
                      <a:pt x="262" y="317"/>
                      <a:pt x="273" y="328"/>
                      <a:pt x="295" y="328"/>
                    </a:cubicBezTo>
                    <a:lnTo>
                      <a:pt x="295" y="328"/>
                    </a:lnTo>
                    <a:cubicBezTo>
                      <a:pt x="317" y="328"/>
                      <a:pt x="327" y="317"/>
                      <a:pt x="327" y="294"/>
                    </a:cubicBezTo>
                    <a:close/>
                    <a:moveTo>
                      <a:pt x="491" y="164"/>
                    </a:moveTo>
                    <a:lnTo>
                      <a:pt x="557" y="229"/>
                    </a:lnTo>
                    <a:lnTo>
                      <a:pt x="557" y="229"/>
                    </a:lnTo>
                    <a:cubicBezTo>
                      <a:pt x="579" y="251"/>
                      <a:pt x="590" y="273"/>
                      <a:pt x="590" y="294"/>
                    </a:cubicBezTo>
                    <a:lnTo>
                      <a:pt x="590" y="294"/>
                    </a:lnTo>
                    <a:cubicBezTo>
                      <a:pt x="590" y="317"/>
                      <a:pt x="579" y="339"/>
                      <a:pt x="557" y="361"/>
                    </a:cubicBezTo>
                    <a:lnTo>
                      <a:pt x="491" y="426"/>
                    </a:lnTo>
                    <a:lnTo>
                      <a:pt x="426" y="492"/>
                    </a:lnTo>
                    <a:lnTo>
                      <a:pt x="361" y="557"/>
                    </a:lnTo>
                    <a:lnTo>
                      <a:pt x="361" y="557"/>
                    </a:lnTo>
                    <a:cubicBezTo>
                      <a:pt x="339" y="579"/>
                      <a:pt x="317" y="590"/>
                      <a:pt x="295" y="590"/>
                    </a:cubicBezTo>
                    <a:lnTo>
                      <a:pt x="295" y="590"/>
                    </a:lnTo>
                    <a:cubicBezTo>
                      <a:pt x="273" y="590"/>
                      <a:pt x="251" y="579"/>
                      <a:pt x="229" y="557"/>
                    </a:cubicBezTo>
                    <a:lnTo>
                      <a:pt x="164" y="492"/>
                    </a:lnTo>
                    <a:lnTo>
                      <a:pt x="99" y="426"/>
                    </a:lnTo>
                    <a:lnTo>
                      <a:pt x="33" y="361"/>
                    </a:lnTo>
                    <a:lnTo>
                      <a:pt x="33" y="361"/>
                    </a:lnTo>
                    <a:cubicBezTo>
                      <a:pt x="10" y="339"/>
                      <a:pt x="0" y="317"/>
                      <a:pt x="0" y="294"/>
                    </a:cubicBezTo>
                    <a:lnTo>
                      <a:pt x="0" y="294"/>
                    </a:lnTo>
                    <a:cubicBezTo>
                      <a:pt x="0" y="273"/>
                      <a:pt x="10" y="251"/>
                      <a:pt x="33" y="229"/>
                    </a:cubicBezTo>
                    <a:lnTo>
                      <a:pt x="99" y="164"/>
                    </a:lnTo>
                    <a:lnTo>
                      <a:pt x="164" y="98"/>
                    </a:lnTo>
                    <a:lnTo>
                      <a:pt x="229" y="33"/>
                    </a:lnTo>
                    <a:lnTo>
                      <a:pt x="229" y="33"/>
                    </a:lnTo>
                    <a:cubicBezTo>
                      <a:pt x="251" y="11"/>
                      <a:pt x="273" y="0"/>
                      <a:pt x="295" y="0"/>
                    </a:cubicBezTo>
                    <a:lnTo>
                      <a:pt x="295" y="0"/>
                    </a:lnTo>
                    <a:cubicBezTo>
                      <a:pt x="317" y="0"/>
                      <a:pt x="339" y="11"/>
                      <a:pt x="361" y="33"/>
                    </a:cubicBezTo>
                    <a:lnTo>
                      <a:pt x="426" y="98"/>
                    </a:lnTo>
                    <a:lnTo>
                      <a:pt x="491" y="164"/>
                    </a:lnTo>
                    <a:close/>
                  </a:path>
                </a:pathLst>
              </a:custGeom>
              <a:solidFill>
                <a:schemeClr val="accent3"/>
              </a:solidFill>
              <a:ln>
                <a:noFill/>
              </a:ln>
              <a:effectLst/>
            </p:spPr>
            <p:txBody>
              <a:bodyPr wrap="none" anchor="ctr"/>
              <a:lstStyle/>
              <a:p>
                <a:endParaRPr lang="es-ES_tradnl" sz="2700"/>
              </a:p>
            </p:txBody>
          </p:sp>
          <p:sp>
            <p:nvSpPr>
              <p:cNvPr id="225" name="Freeform 328">
                <a:extLst>
                  <a:ext uri="{FF2B5EF4-FFF2-40B4-BE49-F238E27FC236}">
                    <a16:creationId xmlns:a16="http://schemas.microsoft.com/office/drawing/2014/main" id="{12EF5F45-1324-BD48-84A7-ADFFDD52C5F0}"/>
                  </a:ext>
                </a:extLst>
              </p:cNvPr>
              <p:cNvSpPr>
                <a:spLocks noChangeArrowheads="1"/>
              </p:cNvSpPr>
              <p:nvPr/>
            </p:nvSpPr>
            <p:spPr bwMode="auto">
              <a:xfrm>
                <a:off x="4452938" y="4003675"/>
                <a:ext cx="1700212" cy="412750"/>
              </a:xfrm>
              <a:custGeom>
                <a:avLst/>
                <a:gdLst>
                  <a:gd name="T0" fmla="*/ 4196 w 4721"/>
                  <a:gd name="T1" fmla="*/ 164 h 1148"/>
                  <a:gd name="T2" fmla="*/ 4196 w 4721"/>
                  <a:gd name="T3" fmla="*/ 230 h 1148"/>
                  <a:gd name="T4" fmla="*/ 2622 w 4721"/>
                  <a:gd name="T5" fmla="*/ 164 h 1148"/>
                  <a:gd name="T6" fmla="*/ 2622 w 4721"/>
                  <a:gd name="T7" fmla="*/ 230 h 1148"/>
                  <a:gd name="T8" fmla="*/ 1081 w 4721"/>
                  <a:gd name="T9" fmla="*/ 197 h 1148"/>
                  <a:gd name="T10" fmla="*/ 1016 w 4721"/>
                  <a:gd name="T11" fmla="*/ 197 h 1148"/>
                  <a:gd name="T12" fmla="*/ 4523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1 w 4721"/>
                  <a:gd name="T23" fmla="*/ 918 h 1148"/>
                  <a:gd name="T24" fmla="*/ 3475 w 4721"/>
                  <a:gd name="T25" fmla="*/ 1114 h 1148"/>
                  <a:gd name="T26" fmla="*/ 3277 w 4721"/>
                  <a:gd name="T27" fmla="*/ 1049 h 1148"/>
                  <a:gd name="T28" fmla="*/ 2885 w 4721"/>
                  <a:gd name="T29" fmla="*/ 655 h 1148"/>
                  <a:gd name="T30" fmla="*/ 2622 w 4721"/>
                  <a:gd name="T31" fmla="*/ 426 h 1148"/>
                  <a:gd name="T32" fmla="*/ 1836 w 4721"/>
                  <a:gd name="T33" fmla="*/ 1147 h 1148"/>
                  <a:gd name="T34" fmla="*/ 1508 w 4721"/>
                  <a:gd name="T35" fmla="*/ 852 h 1148"/>
                  <a:gd name="T36" fmla="*/ 1115 w 4721"/>
                  <a:gd name="T37" fmla="*/ 459 h 1148"/>
                  <a:gd name="T38" fmla="*/ 983 w 4721"/>
                  <a:gd name="T39" fmla="*/ 459 h 1148"/>
                  <a:gd name="T40" fmla="*/ 721 w 4721"/>
                  <a:gd name="T41" fmla="*/ 722 h 1148"/>
                  <a:gd name="T42" fmla="*/ 459 w 4721"/>
                  <a:gd name="T43" fmla="*/ 984 h 1148"/>
                  <a:gd name="T44" fmla="*/ 262 w 4721"/>
                  <a:gd name="T45" fmla="*/ 1147 h 1148"/>
                  <a:gd name="T46" fmla="*/ 66 w 4721"/>
                  <a:gd name="T47" fmla="*/ 984 h 1148"/>
                  <a:gd name="T48" fmla="*/ 131 w 4721"/>
                  <a:gd name="T49" fmla="*/ 918 h 1148"/>
                  <a:gd name="T50" fmla="*/ 262 w 4721"/>
                  <a:gd name="T51" fmla="*/ 1016 h 1148"/>
                  <a:gd name="T52" fmla="*/ 525 w 4721"/>
                  <a:gd name="T53" fmla="*/ 787 h 1148"/>
                  <a:gd name="T54" fmla="*/ 787 w 4721"/>
                  <a:gd name="T55" fmla="*/ 524 h 1148"/>
                  <a:gd name="T56" fmla="*/ 951 w 4721"/>
                  <a:gd name="T57" fmla="*/ 328 h 1148"/>
                  <a:gd name="T58" fmla="*/ 885 w 4721"/>
                  <a:gd name="T59" fmla="*/ 197 h 1148"/>
                  <a:gd name="T60" fmla="*/ 967 w 4721"/>
                  <a:gd name="T61" fmla="*/ 49 h 1148"/>
                  <a:gd name="T62" fmla="*/ 1131 w 4721"/>
                  <a:gd name="T63" fmla="*/ 49 h 1148"/>
                  <a:gd name="T64" fmla="*/ 1213 w 4721"/>
                  <a:gd name="T65" fmla="*/ 197 h 1148"/>
                  <a:gd name="T66" fmla="*/ 1147 w 4721"/>
                  <a:gd name="T67" fmla="*/ 328 h 1148"/>
                  <a:gd name="T68" fmla="*/ 1770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2 w 4721"/>
                  <a:gd name="T79" fmla="*/ 0 h 1148"/>
                  <a:gd name="T80" fmla="*/ 2753 w 4721"/>
                  <a:gd name="T81" fmla="*/ 131 h 1148"/>
                  <a:gd name="T82" fmla="*/ 2753 w 4721"/>
                  <a:gd name="T83" fmla="*/ 262 h 1148"/>
                  <a:gd name="T84" fmla="*/ 2753 w 4721"/>
                  <a:gd name="T85" fmla="*/ 394 h 1148"/>
                  <a:gd name="T86" fmla="*/ 3016 w 4721"/>
                  <a:gd name="T87" fmla="*/ 655 h 1148"/>
                  <a:gd name="T88" fmla="*/ 3277 w 4721"/>
                  <a:gd name="T89" fmla="*/ 918 h 1148"/>
                  <a:gd name="T90" fmla="*/ 3408 w 4721"/>
                  <a:gd name="T91" fmla="*/ 1016 h 1148"/>
                  <a:gd name="T92" fmla="*/ 3671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8" y="197"/>
                    </a:moveTo>
                    <a:lnTo>
                      <a:pt x="4228" y="197"/>
                    </a:lnTo>
                    <a:cubicBezTo>
                      <a:pt x="4228" y="175"/>
                      <a:pt x="4217" y="164"/>
                      <a:pt x="4196" y="164"/>
                    </a:cubicBezTo>
                    <a:lnTo>
                      <a:pt x="4196" y="164"/>
                    </a:lnTo>
                    <a:cubicBezTo>
                      <a:pt x="4174" y="164"/>
                      <a:pt x="4163" y="175"/>
                      <a:pt x="4163" y="197"/>
                    </a:cubicBezTo>
                    <a:lnTo>
                      <a:pt x="4163" y="197"/>
                    </a:lnTo>
                    <a:cubicBezTo>
                      <a:pt x="4163" y="219"/>
                      <a:pt x="4174" y="230"/>
                      <a:pt x="4196" y="230"/>
                    </a:cubicBezTo>
                    <a:lnTo>
                      <a:pt x="4196" y="230"/>
                    </a:lnTo>
                    <a:cubicBezTo>
                      <a:pt x="4217" y="230"/>
                      <a:pt x="4228" y="219"/>
                      <a:pt x="4228" y="197"/>
                    </a:cubicBezTo>
                    <a:close/>
                    <a:moveTo>
                      <a:pt x="2656" y="197"/>
                    </a:moveTo>
                    <a:lnTo>
                      <a:pt x="2656" y="197"/>
                    </a:lnTo>
                    <a:cubicBezTo>
                      <a:pt x="2656" y="175"/>
                      <a:pt x="2645" y="164"/>
                      <a:pt x="2622" y="164"/>
                    </a:cubicBezTo>
                    <a:lnTo>
                      <a:pt x="2622" y="164"/>
                    </a:lnTo>
                    <a:cubicBezTo>
                      <a:pt x="2600" y="164"/>
                      <a:pt x="2589" y="175"/>
                      <a:pt x="2589" y="197"/>
                    </a:cubicBezTo>
                    <a:lnTo>
                      <a:pt x="2589" y="197"/>
                    </a:lnTo>
                    <a:cubicBezTo>
                      <a:pt x="2589" y="219"/>
                      <a:pt x="2600" y="230"/>
                      <a:pt x="2622" y="230"/>
                    </a:cubicBezTo>
                    <a:lnTo>
                      <a:pt x="2622" y="230"/>
                    </a:lnTo>
                    <a:cubicBezTo>
                      <a:pt x="2645" y="230"/>
                      <a:pt x="2656" y="219"/>
                      <a:pt x="2656" y="197"/>
                    </a:cubicBezTo>
                    <a:close/>
                    <a:moveTo>
                      <a:pt x="1081" y="197"/>
                    </a:moveTo>
                    <a:lnTo>
                      <a:pt x="1081" y="197"/>
                    </a:lnTo>
                    <a:cubicBezTo>
                      <a:pt x="1081" y="175"/>
                      <a:pt x="1071" y="164"/>
                      <a:pt x="1049" y="164"/>
                    </a:cubicBezTo>
                    <a:lnTo>
                      <a:pt x="1049" y="164"/>
                    </a:lnTo>
                    <a:cubicBezTo>
                      <a:pt x="1027" y="164"/>
                      <a:pt x="1016" y="175"/>
                      <a:pt x="1016" y="197"/>
                    </a:cubicBezTo>
                    <a:lnTo>
                      <a:pt x="1016" y="197"/>
                    </a:lnTo>
                    <a:cubicBezTo>
                      <a:pt x="1016" y="219"/>
                      <a:pt x="1027" y="230"/>
                      <a:pt x="1049" y="230"/>
                    </a:cubicBezTo>
                    <a:lnTo>
                      <a:pt x="1049" y="230"/>
                    </a:lnTo>
                    <a:cubicBezTo>
                      <a:pt x="1071" y="230"/>
                      <a:pt x="1081" y="219"/>
                      <a:pt x="1081" y="197"/>
                    </a:cubicBezTo>
                    <a:close/>
                    <a:moveTo>
                      <a:pt x="4523" y="590"/>
                    </a:moveTo>
                    <a:lnTo>
                      <a:pt x="4720" y="787"/>
                    </a:lnTo>
                    <a:lnTo>
                      <a:pt x="4720" y="918"/>
                    </a:lnTo>
                    <a:lnTo>
                      <a:pt x="4655" y="852"/>
                    </a:lnTo>
                    <a:lnTo>
                      <a:pt x="4589" y="787"/>
                    </a:lnTo>
                    <a:lnTo>
                      <a:pt x="4523" y="722"/>
                    </a:lnTo>
                    <a:lnTo>
                      <a:pt x="4458" y="655"/>
                    </a:lnTo>
                    <a:lnTo>
                      <a:pt x="4392" y="590"/>
                    </a:lnTo>
                    <a:lnTo>
                      <a:pt x="4327" y="524"/>
                    </a:lnTo>
                    <a:lnTo>
                      <a:pt x="4261" y="459"/>
                    </a:lnTo>
                    <a:lnTo>
                      <a:pt x="4261" y="459"/>
                    </a:lnTo>
                    <a:cubicBezTo>
                      <a:pt x="4239" y="437"/>
                      <a:pt x="4217" y="426"/>
                      <a:pt x="4196" y="426"/>
                    </a:cubicBezTo>
                    <a:lnTo>
                      <a:pt x="4196" y="426"/>
                    </a:lnTo>
                    <a:cubicBezTo>
                      <a:pt x="4174" y="426"/>
                      <a:pt x="4152" y="437"/>
                      <a:pt x="4130" y="459"/>
                    </a:cubicBezTo>
                    <a:lnTo>
                      <a:pt x="4065" y="524"/>
                    </a:lnTo>
                    <a:lnTo>
                      <a:pt x="3999" y="590"/>
                    </a:lnTo>
                    <a:lnTo>
                      <a:pt x="3933" y="655"/>
                    </a:lnTo>
                    <a:lnTo>
                      <a:pt x="3868" y="722"/>
                    </a:lnTo>
                    <a:lnTo>
                      <a:pt x="3803" y="787"/>
                    </a:lnTo>
                    <a:lnTo>
                      <a:pt x="3736" y="852"/>
                    </a:lnTo>
                    <a:lnTo>
                      <a:pt x="3671" y="918"/>
                    </a:lnTo>
                    <a:lnTo>
                      <a:pt x="3605" y="984"/>
                    </a:lnTo>
                    <a:lnTo>
                      <a:pt x="3540" y="1049"/>
                    </a:lnTo>
                    <a:lnTo>
                      <a:pt x="3475" y="1114"/>
                    </a:lnTo>
                    <a:lnTo>
                      <a:pt x="3475" y="1114"/>
                    </a:lnTo>
                    <a:cubicBezTo>
                      <a:pt x="3453" y="1136"/>
                      <a:pt x="3431" y="1147"/>
                      <a:pt x="3408" y="1147"/>
                    </a:cubicBezTo>
                    <a:lnTo>
                      <a:pt x="3408" y="1147"/>
                    </a:lnTo>
                    <a:cubicBezTo>
                      <a:pt x="3387" y="1147"/>
                      <a:pt x="3365" y="1136"/>
                      <a:pt x="3343" y="1114"/>
                    </a:cubicBezTo>
                    <a:lnTo>
                      <a:pt x="3277" y="1049"/>
                    </a:lnTo>
                    <a:lnTo>
                      <a:pt x="3212" y="984"/>
                    </a:lnTo>
                    <a:lnTo>
                      <a:pt x="3016" y="787"/>
                    </a:lnTo>
                    <a:lnTo>
                      <a:pt x="2950" y="722"/>
                    </a:lnTo>
                    <a:lnTo>
                      <a:pt x="2885" y="655"/>
                    </a:lnTo>
                    <a:lnTo>
                      <a:pt x="2688" y="459"/>
                    </a:lnTo>
                    <a:lnTo>
                      <a:pt x="2688" y="459"/>
                    </a:lnTo>
                    <a:cubicBezTo>
                      <a:pt x="2666" y="437"/>
                      <a:pt x="2645" y="426"/>
                      <a:pt x="2622" y="426"/>
                    </a:cubicBezTo>
                    <a:lnTo>
                      <a:pt x="2622" y="426"/>
                    </a:lnTo>
                    <a:cubicBezTo>
                      <a:pt x="2600" y="426"/>
                      <a:pt x="2579" y="437"/>
                      <a:pt x="2557" y="459"/>
                    </a:cubicBezTo>
                    <a:lnTo>
                      <a:pt x="1901" y="1114"/>
                    </a:lnTo>
                    <a:lnTo>
                      <a:pt x="1901" y="1114"/>
                    </a:lnTo>
                    <a:cubicBezTo>
                      <a:pt x="1879" y="1136"/>
                      <a:pt x="1857" y="1147"/>
                      <a:pt x="1836" y="1147"/>
                    </a:cubicBezTo>
                    <a:lnTo>
                      <a:pt x="1836" y="1147"/>
                    </a:lnTo>
                    <a:cubicBezTo>
                      <a:pt x="1813" y="1147"/>
                      <a:pt x="1792" y="1136"/>
                      <a:pt x="1770" y="1114"/>
                    </a:cubicBezTo>
                    <a:lnTo>
                      <a:pt x="1573" y="918"/>
                    </a:lnTo>
                    <a:lnTo>
                      <a:pt x="1508" y="852"/>
                    </a:lnTo>
                    <a:lnTo>
                      <a:pt x="1442" y="787"/>
                    </a:lnTo>
                    <a:lnTo>
                      <a:pt x="1245" y="590"/>
                    </a:lnTo>
                    <a:lnTo>
                      <a:pt x="1180" y="524"/>
                    </a:lnTo>
                    <a:lnTo>
                      <a:pt x="1115" y="459"/>
                    </a:lnTo>
                    <a:lnTo>
                      <a:pt x="1115" y="459"/>
                    </a:lnTo>
                    <a:cubicBezTo>
                      <a:pt x="1093" y="437"/>
                      <a:pt x="1071" y="426"/>
                      <a:pt x="1049" y="426"/>
                    </a:cubicBezTo>
                    <a:lnTo>
                      <a:pt x="1049" y="426"/>
                    </a:lnTo>
                    <a:cubicBezTo>
                      <a:pt x="1027" y="426"/>
                      <a:pt x="1005" y="437"/>
                      <a:pt x="983" y="459"/>
                    </a:cubicBezTo>
                    <a:lnTo>
                      <a:pt x="918" y="524"/>
                    </a:lnTo>
                    <a:lnTo>
                      <a:pt x="853" y="590"/>
                    </a:lnTo>
                    <a:lnTo>
                      <a:pt x="787" y="655"/>
                    </a:lnTo>
                    <a:lnTo>
                      <a:pt x="721" y="722"/>
                    </a:lnTo>
                    <a:lnTo>
                      <a:pt x="655" y="787"/>
                    </a:lnTo>
                    <a:lnTo>
                      <a:pt x="590" y="852"/>
                    </a:lnTo>
                    <a:lnTo>
                      <a:pt x="525" y="918"/>
                    </a:lnTo>
                    <a:lnTo>
                      <a:pt x="459" y="984"/>
                    </a:lnTo>
                    <a:lnTo>
                      <a:pt x="393" y="1049"/>
                    </a:lnTo>
                    <a:lnTo>
                      <a:pt x="328" y="1114"/>
                    </a:lnTo>
                    <a:lnTo>
                      <a:pt x="328" y="1114"/>
                    </a:lnTo>
                    <a:cubicBezTo>
                      <a:pt x="306" y="1136"/>
                      <a:pt x="284" y="1147"/>
                      <a:pt x="262" y="1147"/>
                    </a:cubicBezTo>
                    <a:lnTo>
                      <a:pt x="262" y="1147"/>
                    </a:lnTo>
                    <a:cubicBezTo>
                      <a:pt x="240" y="1147"/>
                      <a:pt x="219" y="1136"/>
                      <a:pt x="197" y="1114"/>
                    </a:cubicBezTo>
                    <a:lnTo>
                      <a:pt x="131" y="1049"/>
                    </a:lnTo>
                    <a:lnTo>
                      <a:pt x="66" y="984"/>
                    </a:lnTo>
                    <a:lnTo>
                      <a:pt x="0" y="918"/>
                    </a:lnTo>
                    <a:lnTo>
                      <a:pt x="0" y="787"/>
                    </a:lnTo>
                    <a:lnTo>
                      <a:pt x="66" y="852"/>
                    </a:lnTo>
                    <a:lnTo>
                      <a:pt x="131" y="918"/>
                    </a:lnTo>
                    <a:lnTo>
                      <a:pt x="197" y="984"/>
                    </a:lnTo>
                    <a:lnTo>
                      <a:pt x="197" y="984"/>
                    </a:lnTo>
                    <a:cubicBezTo>
                      <a:pt x="219" y="1005"/>
                      <a:pt x="240" y="1016"/>
                      <a:pt x="262" y="1016"/>
                    </a:cubicBezTo>
                    <a:lnTo>
                      <a:pt x="262" y="1016"/>
                    </a:lnTo>
                    <a:cubicBezTo>
                      <a:pt x="284" y="1016"/>
                      <a:pt x="306" y="1005"/>
                      <a:pt x="328" y="984"/>
                    </a:cubicBezTo>
                    <a:lnTo>
                      <a:pt x="393" y="918"/>
                    </a:lnTo>
                    <a:lnTo>
                      <a:pt x="459" y="852"/>
                    </a:lnTo>
                    <a:lnTo>
                      <a:pt x="525" y="787"/>
                    </a:lnTo>
                    <a:lnTo>
                      <a:pt x="590" y="722"/>
                    </a:lnTo>
                    <a:lnTo>
                      <a:pt x="655" y="655"/>
                    </a:lnTo>
                    <a:lnTo>
                      <a:pt x="721" y="590"/>
                    </a:lnTo>
                    <a:lnTo>
                      <a:pt x="787" y="524"/>
                    </a:lnTo>
                    <a:lnTo>
                      <a:pt x="853" y="459"/>
                    </a:lnTo>
                    <a:lnTo>
                      <a:pt x="918" y="394"/>
                    </a:lnTo>
                    <a:lnTo>
                      <a:pt x="918" y="394"/>
                    </a:lnTo>
                    <a:cubicBezTo>
                      <a:pt x="939" y="371"/>
                      <a:pt x="951" y="349"/>
                      <a:pt x="951" y="328"/>
                    </a:cubicBezTo>
                    <a:lnTo>
                      <a:pt x="951" y="328"/>
                    </a:lnTo>
                    <a:cubicBezTo>
                      <a:pt x="951" y="306"/>
                      <a:pt x="939" y="284"/>
                      <a:pt x="918" y="262"/>
                    </a:cubicBezTo>
                    <a:lnTo>
                      <a:pt x="918" y="262"/>
                    </a:lnTo>
                    <a:cubicBezTo>
                      <a:pt x="896" y="241"/>
                      <a:pt x="885" y="219"/>
                      <a:pt x="885" y="197"/>
                    </a:cubicBezTo>
                    <a:lnTo>
                      <a:pt x="885" y="197"/>
                    </a:lnTo>
                    <a:cubicBezTo>
                      <a:pt x="885" y="175"/>
                      <a:pt x="896" y="153"/>
                      <a:pt x="918" y="131"/>
                    </a:cubicBezTo>
                    <a:lnTo>
                      <a:pt x="918" y="131"/>
                    </a:lnTo>
                    <a:cubicBezTo>
                      <a:pt x="939" y="109"/>
                      <a:pt x="956" y="82"/>
                      <a:pt x="967" y="49"/>
                    </a:cubicBezTo>
                    <a:lnTo>
                      <a:pt x="967" y="49"/>
                    </a:lnTo>
                    <a:cubicBezTo>
                      <a:pt x="978" y="17"/>
                      <a:pt x="1005" y="0"/>
                      <a:pt x="1049" y="0"/>
                    </a:cubicBezTo>
                    <a:lnTo>
                      <a:pt x="1049" y="0"/>
                    </a:lnTo>
                    <a:cubicBezTo>
                      <a:pt x="1093" y="0"/>
                      <a:pt x="1120" y="17"/>
                      <a:pt x="1131" y="49"/>
                    </a:cubicBezTo>
                    <a:lnTo>
                      <a:pt x="1131" y="49"/>
                    </a:lnTo>
                    <a:cubicBezTo>
                      <a:pt x="1142" y="82"/>
                      <a:pt x="1158" y="109"/>
                      <a:pt x="1180" y="131"/>
                    </a:cubicBezTo>
                    <a:lnTo>
                      <a:pt x="1180" y="131"/>
                    </a:lnTo>
                    <a:cubicBezTo>
                      <a:pt x="1202" y="153"/>
                      <a:pt x="1213" y="175"/>
                      <a:pt x="1213" y="197"/>
                    </a:cubicBezTo>
                    <a:lnTo>
                      <a:pt x="1213" y="197"/>
                    </a:lnTo>
                    <a:cubicBezTo>
                      <a:pt x="1213" y="219"/>
                      <a:pt x="1202" y="241"/>
                      <a:pt x="1180" y="262"/>
                    </a:cubicBezTo>
                    <a:lnTo>
                      <a:pt x="1180" y="262"/>
                    </a:lnTo>
                    <a:cubicBezTo>
                      <a:pt x="1158" y="284"/>
                      <a:pt x="1147" y="306"/>
                      <a:pt x="1147" y="328"/>
                    </a:cubicBezTo>
                    <a:lnTo>
                      <a:pt x="1147" y="328"/>
                    </a:lnTo>
                    <a:cubicBezTo>
                      <a:pt x="1147" y="349"/>
                      <a:pt x="1158" y="371"/>
                      <a:pt x="1180" y="394"/>
                    </a:cubicBezTo>
                    <a:lnTo>
                      <a:pt x="1770" y="984"/>
                    </a:lnTo>
                    <a:lnTo>
                      <a:pt x="1770" y="984"/>
                    </a:lnTo>
                    <a:cubicBezTo>
                      <a:pt x="1792" y="1005"/>
                      <a:pt x="1813" y="1016"/>
                      <a:pt x="1836" y="1016"/>
                    </a:cubicBezTo>
                    <a:lnTo>
                      <a:pt x="1836" y="1016"/>
                    </a:lnTo>
                    <a:cubicBezTo>
                      <a:pt x="1857" y="1016"/>
                      <a:pt x="1879" y="1005"/>
                      <a:pt x="1901" y="984"/>
                    </a:cubicBezTo>
                    <a:lnTo>
                      <a:pt x="2098" y="787"/>
                    </a:lnTo>
                    <a:lnTo>
                      <a:pt x="2163" y="722"/>
                    </a:lnTo>
                    <a:lnTo>
                      <a:pt x="2229" y="655"/>
                    </a:lnTo>
                    <a:lnTo>
                      <a:pt x="2425" y="459"/>
                    </a:lnTo>
                    <a:lnTo>
                      <a:pt x="2492" y="394"/>
                    </a:lnTo>
                    <a:lnTo>
                      <a:pt x="2492" y="394"/>
                    </a:lnTo>
                    <a:cubicBezTo>
                      <a:pt x="2513" y="371"/>
                      <a:pt x="2524" y="349"/>
                      <a:pt x="2524" y="328"/>
                    </a:cubicBezTo>
                    <a:lnTo>
                      <a:pt x="2524" y="328"/>
                    </a:lnTo>
                    <a:cubicBezTo>
                      <a:pt x="2524" y="306"/>
                      <a:pt x="2513" y="284"/>
                      <a:pt x="2492" y="262"/>
                    </a:cubicBezTo>
                    <a:lnTo>
                      <a:pt x="2492" y="262"/>
                    </a:lnTo>
                    <a:cubicBezTo>
                      <a:pt x="2469" y="241"/>
                      <a:pt x="2458" y="219"/>
                      <a:pt x="2458" y="197"/>
                    </a:cubicBezTo>
                    <a:lnTo>
                      <a:pt x="2458" y="197"/>
                    </a:lnTo>
                    <a:cubicBezTo>
                      <a:pt x="2458" y="175"/>
                      <a:pt x="2469" y="153"/>
                      <a:pt x="2492" y="131"/>
                    </a:cubicBezTo>
                    <a:lnTo>
                      <a:pt x="2492" y="131"/>
                    </a:lnTo>
                    <a:cubicBezTo>
                      <a:pt x="2513" y="109"/>
                      <a:pt x="2529" y="82"/>
                      <a:pt x="2540" y="49"/>
                    </a:cubicBezTo>
                    <a:lnTo>
                      <a:pt x="2540" y="49"/>
                    </a:lnTo>
                    <a:cubicBezTo>
                      <a:pt x="2551" y="17"/>
                      <a:pt x="2579" y="0"/>
                      <a:pt x="2622" y="0"/>
                    </a:cubicBezTo>
                    <a:lnTo>
                      <a:pt x="2622" y="0"/>
                    </a:lnTo>
                    <a:cubicBezTo>
                      <a:pt x="2666" y="0"/>
                      <a:pt x="2693" y="17"/>
                      <a:pt x="2704" y="49"/>
                    </a:cubicBezTo>
                    <a:lnTo>
                      <a:pt x="2704" y="49"/>
                    </a:lnTo>
                    <a:cubicBezTo>
                      <a:pt x="2715" y="82"/>
                      <a:pt x="2731" y="109"/>
                      <a:pt x="2753" y="131"/>
                    </a:cubicBezTo>
                    <a:lnTo>
                      <a:pt x="2753" y="131"/>
                    </a:lnTo>
                    <a:cubicBezTo>
                      <a:pt x="2775" y="153"/>
                      <a:pt x="2786" y="175"/>
                      <a:pt x="2786" y="197"/>
                    </a:cubicBezTo>
                    <a:lnTo>
                      <a:pt x="2786" y="197"/>
                    </a:lnTo>
                    <a:cubicBezTo>
                      <a:pt x="2786" y="219"/>
                      <a:pt x="2775" y="241"/>
                      <a:pt x="2753" y="262"/>
                    </a:cubicBezTo>
                    <a:lnTo>
                      <a:pt x="2753" y="262"/>
                    </a:lnTo>
                    <a:cubicBezTo>
                      <a:pt x="2731" y="284"/>
                      <a:pt x="2721" y="306"/>
                      <a:pt x="2721" y="328"/>
                    </a:cubicBezTo>
                    <a:lnTo>
                      <a:pt x="2721" y="328"/>
                    </a:lnTo>
                    <a:cubicBezTo>
                      <a:pt x="2721" y="349"/>
                      <a:pt x="2731" y="371"/>
                      <a:pt x="2753" y="394"/>
                    </a:cubicBezTo>
                    <a:lnTo>
                      <a:pt x="2819" y="459"/>
                    </a:lnTo>
                    <a:lnTo>
                      <a:pt x="2885" y="524"/>
                    </a:lnTo>
                    <a:lnTo>
                      <a:pt x="2950" y="590"/>
                    </a:lnTo>
                    <a:lnTo>
                      <a:pt x="3016" y="655"/>
                    </a:lnTo>
                    <a:lnTo>
                      <a:pt x="3081" y="722"/>
                    </a:lnTo>
                    <a:lnTo>
                      <a:pt x="3147" y="787"/>
                    </a:lnTo>
                    <a:lnTo>
                      <a:pt x="3212" y="852"/>
                    </a:lnTo>
                    <a:lnTo>
                      <a:pt x="3277" y="918"/>
                    </a:lnTo>
                    <a:lnTo>
                      <a:pt x="3343" y="984"/>
                    </a:lnTo>
                    <a:lnTo>
                      <a:pt x="3343" y="984"/>
                    </a:lnTo>
                    <a:cubicBezTo>
                      <a:pt x="3365" y="1005"/>
                      <a:pt x="3387" y="1016"/>
                      <a:pt x="3408" y="1016"/>
                    </a:cubicBezTo>
                    <a:lnTo>
                      <a:pt x="3408" y="1016"/>
                    </a:lnTo>
                    <a:cubicBezTo>
                      <a:pt x="3431" y="1016"/>
                      <a:pt x="3453" y="1005"/>
                      <a:pt x="3475" y="984"/>
                    </a:cubicBezTo>
                    <a:lnTo>
                      <a:pt x="3540" y="918"/>
                    </a:lnTo>
                    <a:lnTo>
                      <a:pt x="3605" y="852"/>
                    </a:lnTo>
                    <a:lnTo>
                      <a:pt x="3671" y="787"/>
                    </a:lnTo>
                    <a:lnTo>
                      <a:pt x="3868" y="590"/>
                    </a:lnTo>
                    <a:lnTo>
                      <a:pt x="3933" y="524"/>
                    </a:lnTo>
                    <a:lnTo>
                      <a:pt x="3999" y="459"/>
                    </a:lnTo>
                    <a:lnTo>
                      <a:pt x="4065" y="394"/>
                    </a:lnTo>
                    <a:lnTo>
                      <a:pt x="4065" y="394"/>
                    </a:lnTo>
                    <a:cubicBezTo>
                      <a:pt x="4086" y="371"/>
                      <a:pt x="4097" y="349"/>
                      <a:pt x="4097" y="328"/>
                    </a:cubicBezTo>
                    <a:lnTo>
                      <a:pt x="4097" y="328"/>
                    </a:lnTo>
                    <a:cubicBezTo>
                      <a:pt x="4097" y="306"/>
                      <a:pt x="4086" y="284"/>
                      <a:pt x="4065" y="262"/>
                    </a:cubicBezTo>
                    <a:lnTo>
                      <a:pt x="4065" y="262"/>
                    </a:lnTo>
                    <a:cubicBezTo>
                      <a:pt x="4042" y="241"/>
                      <a:pt x="4032" y="219"/>
                      <a:pt x="4032" y="197"/>
                    </a:cubicBezTo>
                    <a:lnTo>
                      <a:pt x="4032" y="197"/>
                    </a:lnTo>
                    <a:cubicBezTo>
                      <a:pt x="4032" y="175"/>
                      <a:pt x="4042" y="153"/>
                      <a:pt x="4065" y="131"/>
                    </a:cubicBezTo>
                    <a:lnTo>
                      <a:pt x="4065" y="131"/>
                    </a:lnTo>
                    <a:cubicBezTo>
                      <a:pt x="4086" y="109"/>
                      <a:pt x="4103" y="82"/>
                      <a:pt x="4114" y="49"/>
                    </a:cubicBezTo>
                    <a:lnTo>
                      <a:pt x="4114" y="49"/>
                    </a:lnTo>
                    <a:cubicBezTo>
                      <a:pt x="4124" y="17"/>
                      <a:pt x="4152" y="0"/>
                      <a:pt x="4196" y="0"/>
                    </a:cubicBezTo>
                    <a:lnTo>
                      <a:pt x="4196" y="0"/>
                    </a:lnTo>
                    <a:cubicBezTo>
                      <a:pt x="4239" y="0"/>
                      <a:pt x="4267" y="17"/>
                      <a:pt x="4278" y="49"/>
                    </a:cubicBezTo>
                    <a:lnTo>
                      <a:pt x="4278" y="49"/>
                    </a:lnTo>
                    <a:cubicBezTo>
                      <a:pt x="4288" y="82"/>
                      <a:pt x="4305" y="109"/>
                      <a:pt x="4327" y="131"/>
                    </a:cubicBezTo>
                    <a:lnTo>
                      <a:pt x="4327" y="131"/>
                    </a:lnTo>
                    <a:cubicBezTo>
                      <a:pt x="4349" y="153"/>
                      <a:pt x="4359" y="175"/>
                      <a:pt x="4359" y="197"/>
                    </a:cubicBezTo>
                    <a:lnTo>
                      <a:pt x="4359" y="197"/>
                    </a:lnTo>
                    <a:cubicBezTo>
                      <a:pt x="4359" y="219"/>
                      <a:pt x="4349" y="241"/>
                      <a:pt x="4327" y="262"/>
                    </a:cubicBezTo>
                    <a:lnTo>
                      <a:pt x="4327" y="262"/>
                    </a:lnTo>
                    <a:cubicBezTo>
                      <a:pt x="4305" y="284"/>
                      <a:pt x="4294" y="306"/>
                      <a:pt x="4294" y="328"/>
                    </a:cubicBezTo>
                    <a:lnTo>
                      <a:pt x="4294" y="328"/>
                    </a:lnTo>
                    <a:cubicBezTo>
                      <a:pt x="4294" y="349"/>
                      <a:pt x="4305" y="371"/>
                      <a:pt x="4327" y="394"/>
                    </a:cubicBezTo>
                    <a:lnTo>
                      <a:pt x="4392" y="459"/>
                    </a:lnTo>
                    <a:lnTo>
                      <a:pt x="4458" y="524"/>
                    </a:lnTo>
                    <a:lnTo>
                      <a:pt x="4523" y="590"/>
                    </a:lnTo>
                    <a:close/>
                  </a:path>
                </a:pathLst>
              </a:custGeom>
              <a:solidFill>
                <a:schemeClr val="accent1"/>
              </a:solidFill>
              <a:ln>
                <a:noFill/>
              </a:ln>
              <a:effectLst/>
            </p:spPr>
            <p:txBody>
              <a:bodyPr wrap="none" anchor="ctr"/>
              <a:lstStyle/>
              <a:p>
                <a:endParaRPr lang="es-ES_tradnl" sz="2700"/>
              </a:p>
            </p:txBody>
          </p:sp>
        </p:grpSp>
        <p:grpSp>
          <p:nvGrpSpPr>
            <p:cNvPr id="211" name="Group 530">
              <a:extLst>
                <a:ext uri="{FF2B5EF4-FFF2-40B4-BE49-F238E27FC236}">
                  <a16:creationId xmlns:a16="http://schemas.microsoft.com/office/drawing/2014/main" id="{D6FF0FC6-D699-BC48-AFBD-5FC2CC81FAFE}"/>
                </a:ext>
              </a:extLst>
            </p:cNvPr>
            <p:cNvGrpSpPr/>
            <p:nvPr/>
          </p:nvGrpSpPr>
          <p:grpSpPr>
            <a:xfrm>
              <a:off x="6151563" y="3525364"/>
              <a:ext cx="1700212" cy="709613"/>
              <a:chOff x="6151563" y="4003675"/>
              <a:chExt cx="1700212" cy="709613"/>
            </a:xfrm>
          </p:grpSpPr>
          <p:sp>
            <p:nvSpPr>
              <p:cNvPr id="212" name="Freeform 467">
                <a:extLst>
                  <a:ext uri="{FF2B5EF4-FFF2-40B4-BE49-F238E27FC236}">
                    <a16:creationId xmlns:a16="http://schemas.microsoft.com/office/drawing/2014/main" id="{99CDEE17-C467-F646-BCF1-051179DB2143}"/>
                  </a:ext>
                </a:extLst>
              </p:cNvPr>
              <p:cNvSpPr>
                <a:spLocks noChangeArrowheads="1"/>
              </p:cNvSpPr>
              <p:nvPr/>
            </p:nvSpPr>
            <p:spPr bwMode="auto">
              <a:xfrm>
                <a:off x="6151563" y="4298950"/>
                <a:ext cx="1700212"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0 w 4721"/>
                  <a:gd name="T21" fmla="*/ 755 h 1149"/>
                  <a:gd name="T22" fmla="*/ 3540 w 4721"/>
                  <a:gd name="T23" fmla="*/ 886 h 1149"/>
                  <a:gd name="T24" fmla="*/ 3540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3 w 4721"/>
                  <a:gd name="T37" fmla="*/ 230 h 1149"/>
                  <a:gd name="T38" fmla="*/ 2622 w 4721"/>
                  <a:gd name="T39" fmla="*/ 132 h 1149"/>
                  <a:gd name="T40" fmla="*/ 2229 w 4721"/>
                  <a:gd name="T41" fmla="*/ 492 h 1149"/>
                  <a:gd name="T42" fmla="*/ 1966 w 4721"/>
                  <a:gd name="T43" fmla="*/ 755 h 1149"/>
                  <a:gd name="T44" fmla="*/ 1966 w 4721"/>
                  <a:gd name="T45" fmla="*/ 886 h 1149"/>
                  <a:gd name="T46" fmla="*/ 1966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1 w 4721"/>
                  <a:gd name="T59" fmla="*/ 427 h 1149"/>
                  <a:gd name="T60" fmla="*/ 459 w 4721"/>
                  <a:gd name="T61" fmla="*/ 688 h 1149"/>
                  <a:gd name="T62" fmla="*/ 361 w 4721"/>
                  <a:gd name="T63" fmla="*/ 820 h 1149"/>
                  <a:gd name="T64" fmla="*/ 426 w 4721"/>
                  <a:gd name="T65" fmla="*/ 951 h 1149"/>
                  <a:gd name="T66" fmla="*/ 344 w 4721"/>
                  <a:gd name="T67" fmla="*/ 1098 h 1149"/>
                  <a:gd name="T68" fmla="*/ 180 w 4721"/>
                  <a:gd name="T69" fmla="*/ 1098 h 1149"/>
                  <a:gd name="T70" fmla="*/ 99 w 4721"/>
                  <a:gd name="T71" fmla="*/ 951 h 1149"/>
                  <a:gd name="T72" fmla="*/ 164 w 4721"/>
                  <a:gd name="T73" fmla="*/ 820 h 1149"/>
                  <a:gd name="T74" fmla="*/ 0 w 4721"/>
                  <a:gd name="T75" fmla="*/ 492 h 1149"/>
                  <a:gd name="T76" fmla="*/ 263 w 4721"/>
                  <a:gd name="T77" fmla="*/ 722 h 1149"/>
                  <a:gd name="T78" fmla="*/ 590 w 4721"/>
                  <a:gd name="T79" fmla="*/ 427 h 1149"/>
                  <a:gd name="T80" fmla="*/ 983 w 4721"/>
                  <a:gd name="T81" fmla="*/ 33 h 1149"/>
                  <a:gd name="T82" fmla="*/ 1115 w 4721"/>
                  <a:gd name="T83" fmla="*/ 33 h 1149"/>
                  <a:gd name="T84" fmla="*/ 1573 w 4721"/>
                  <a:gd name="T85" fmla="*/ 492 h 1149"/>
                  <a:gd name="T86" fmla="*/ 1770 w 4721"/>
                  <a:gd name="T87" fmla="*/ 688 h 1149"/>
                  <a:gd name="T88" fmla="*/ 1966 w 4721"/>
                  <a:gd name="T89" fmla="*/ 623 h 1149"/>
                  <a:gd name="T90" fmla="*/ 2229 w 4721"/>
                  <a:gd name="T91" fmla="*/ 361 h 1149"/>
                  <a:gd name="T92" fmla="*/ 2491 w 4721"/>
                  <a:gd name="T93" fmla="*/ 99 h 1149"/>
                  <a:gd name="T94" fmla="*/ 2622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1" y="919"/>
                      <a:pt x="3409" y="919"/>
                    </a:cubicBezTo>
                    <a:lnTo>
                      <a:pt x="3409" y="919"/>
                    </a:lnTo>
                    <a:cubicBezTo>
                      <a:pt x="3387" y="919"/>
                      <a:pt x="3376" y="929"/>
                      <a:pt x="3376" y="951"/>
                    </a:cubicBezTo>
                    <a:lnTo>
                      <a:pt x="3376" y="951"/>
                    </a:lnTo>
                    <a:cubicBezTo>
                      <a:pt x="3376" y="973"/>
                      <a:pt x="3387" y="984"/>
                      <a:pt x="3409" y="984"/>
                    </a:cubicBezTo>
                    <a:lnTo>
                      <a:pt x="3409" y="984"/>
                    </a:lnTo>
                    <a:cubicBezTo>
                      <a:pt x="3431"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4" y="919"/>
                      <a:pt x="263" y="919"/>
                    </a:cubicBezTo>
                    <a:lnTo>
                      <a:pt x="263" y="919"/>
                    </a:lnTo>
                    <a:cubicBezTo>
                      <a:pt x="241" y="919"/>
                      <a:pt x="230" y="929"/>
                      <a:pt x="230" y="951"/>
                    </a:cubicBezTo>
                    <a:lnTo>
                      <a:pt x="230" y="951"/>
                    </a:lnTo>
                    <a:cubicBezTo>
                      <a:pt x="230" y="973"/>
                      <a:pt x="241" y="984"/>
                      <a:pt x="263" y="984"/>
                    </a:cubicBezTo>
                    <a:lnTo>
                      <a:pt x="263" y="984"/>
                    </a:lnTo>
                    <a:cubicBezTo>
                      <a:pt x="284" y="984"/>
                      <a:pt x="295" y="973"/>
                      <a:pt x="295" y="951"/>
                    </a:cubicBezTo>
                    <a:close/>
                    <a:moveTo>
                      <a:pt x="4261" y="33"/>
                    </a:moveTo>
                    <a:lnTo>
                      <a:pt x="4720" y="492"/>
                    </a:lnTo>
                    <a:lnTo>
                      <a:pt x="4720" y="623"/>
                    </a:lnTo>
                    <a:lnTo>
                      <a:pt x="4524" y="427"/>
                    </a:lnTo>
                    <a:lnTo>
                      <a:pt x="4458" y="361"/>
                    </a:lnTo>
                    <a:lnTo>
                      <a:pt x="4393" y="295"/>
                    </a:lnTo>
                    <a:lnTo>
                      <a:pt x="4261" y="165"/>
                    </a:lnTo>
                    <a:lnTo>
                      <a:pt x="4261" y="165"/>
                    </a:lnTo>
                    <a:cubicBezTo>
                      <a:pt x="4239" y="142"/>
                      <a:pt x="4217" y="132"/>
                      <a:pt x="4196" y="132"/>
                    </a:cubicBezTo>
                    <a:lnTo>
                      <a:pt x="4196" y="132"/>
                    </a:lnTo>
                    <a:cubicBezTo>
                      <a:pt x="4174" y="132"/>
                      <a:pt x="4152" y="142"/>
                      <a:pt x="4131" y="165"/>
                    </a:cubicBezTo>
                    <a:lnTo>
                      <a:pt x="3999" y="295"/>
                    </a:lnTo>
                    <a:lnTo>
                      <a:pt x="3933" y="361"/>
                    </a:lnTo>
                    <a:lnTo>
                      <a:pt x="3868" y="427"/>
                    </a:lnTo>
                    <a:lnTo>
                      <a:pt x="3671" y="623"/>
                    </a:lnTo>
                    <a:lnTo>
                      <a:pt x="3606" y="688"/>
                    </a:lnTo>
                    <a:lnTo>
                      <a:pt x="3540" y="755"/>
                    </a:lnTo>
                    <a:lnTo>
                      <a:pt x="3540" y="755"/>
                    </a:lnTo>
                    <a:cubicBezTo>
                      <a:pt x="3518" y="777"/>
                      <a:pt x="3507" y="798"/>
                      <a:pt x="3507" y="820"/>
                    </a:cubicBezTo>
                    <a:lnTo>
                      <a:pt x="3507" y="820"/>
                    </a:lnTo>
                    <a:cubicBezTo>
                      <a:pt x="3507" y="842"/>
                      <a:pt x="3518" y="863"/>
                      <a:pt x="3540" y="886"/>
                    </a:cubicBezTo>
                    <a:lnTo>
                      <a:pt x="3540" y="886"/>
                    </a:lnTo>
                    <a:cubicBezTo>
                      <a:pt x="3562" y="908"/>
                      <a:pt x="3573" y="929"/>
                      <a:pt x="3573" y="951"/>
                    </a:cubicBezTo>
                    <a:lnTo>
                      <a:pt x="3573" y="951"/>
                    </a:lnTo>
                    <a:cubicBezTo>
                      <a:pt x="3573" y="973"/>
                      <a:pt x="3562" y="995"/>
                      <a:pt x="3540" y="1016"/>
                    </a:cubicBezTo>
                    <a:lnTo>
                      <a:pt x="3540" y="1016"/>
                    </a:lnTo>
                    <a:cubicBezTo>
                      <a:pt x="3518" y="1039"/>
                      <a:pt x="3502" y="1065"/>
                      <a:pt x="3491" y="1098"/>
                    </a:cubicBezTo>
                    <a:lnTo>
                      <a:pt x="3491" y="1098"/>
                    </a:lnTo>
                    <a:cubicBezTo>
                      <a:pt x="3480" y="1132"/>
                      <a:pt x="3453" y="1148"/>
                      <a:pt x="3409" y="1148"/>
                    </a:cubicBezTo>
                    <a:lnTo>
                      <a:pt x="3409" y="1148"/>
                    </a:lnTo>
                    <a:cubicBezTo>
                      <a:pt x="3365" y="1148"/>
                      <a:pt x="3338" y="1132"/>
                      <a:pt x="3327" y="1098"/>
                    </a:cubicBezTo>
                    <a:lnTo>
                      <a:pt x="3327" y="1098"/>
                    </a:lnTo>
                    <a:cubicBezTo>
                      <a:pt x="3316" y="1065"/>
                      <a:pt x="3300" y="1039"/>
                      <a:pt x="3278" y="1016"/>
                    </a:cubicBezTo>
                    <a:lnTo>
                      <a:pt x="3278" y="1016"/>
                    </a:lnTo>
                    <a:cubicBezTo>
                      <a:pt x="3256" y="995"/>
                      <a:pt x="3245" y="973"/>
                      <a:pt x="3245" y="951"/>
                    </a:cubicBezTo>
                    <a:lnTo>
                      <a:pt x="3245" y="951"/>
                    </a:lnTo>
                    <a:cubicBezTo>
                      <a:pt x="3245" y="929"/>
                      <a:pt x="3256" y="908"/>
                      <a:pt x="3278" y="886"/>
                    </a:cubicBezTo>
                    <a:lnTo>
                      <a:pt x="3278" y="886"/>
                    </a:lnTo>
                    <a:cubicBezTo>
                      <a:pt x="3300" y="863"/>
                      <a:pt x="3311" y="842"/>
                      <a:pt x="3311" y="820"/>
                    </a:cubicBezTo>
                    <a:lnTo>
                      <a:pt x="3311" y="820"/>
                    </a:lnTo>
                    <a:cubicBezTo>
                      <a:pt x="3311" y="798"/>
                      <a:pt x="3300" y="777"/>
                      <a:pt x="3278" y="755"/>
                    </a:cubicBezTo>
                    <a:lnTo>
                      <a:pt x="3213" y="688"/>
                    </a:lnTo>
                    <a:lnTo>
                      <a:pt x="3148" y="623"/>
                    </a:lnTo>
                    <a:lnTo>
                      <a:pt x="3081" y="558"/>
                    </a:lnTo>
                    <a:lnTo>
                      <a:pt x="3016" y="492"/>
                    </a:lnTo>
                    <a:lnTo>
                      <a:pt x="2950" y="427"/>
                    </a:lnTo>
                    <a:lnTo>
                      <a:pt x="2885" y="361"/>
                    </a:lnTo>
                    <a:lnTo>
                      <a:pt x="2820" y="295"/>
                    </a:lnTo>
                    <a:lnTo>
                      <a:pt x="2753" y="230"/>
                    </a:lnTo>
                    <a:lnTo>
                      <a:pt x="2688" y="165"/>
                    </a:lnTo>
                    <a:lnTo>
                      <a:pt x="2688" y="165"/>
                    </a:lnTo>
                    <a:cubicBezTo>
                      <a:pt x="2666" y="142"/>
                      <a:pt x="2645" y="132"/>
                      <a:pt x="2622" y="132"/>
                    </a:cubicBezTo>
                    <a:lnTo>
                      <a:pt x="2622" y="132"/>
                    </a:lnTo>
                    <a:cubicBezTo>
                      <a:pt x="2601" y="132"/>
                      <a:pt x="2579" y="142"/>
                      <a:pt x="2557" y="165"/>
                    </a:cubicBezTo>
                    <a:lnTo>
                      <a:pt x="2491" y="230"/>
                    </a:lnTo>
                    <a:lnTo>
                      <a:pt x="2426" y="295"/>
                    </a:lnTo>
                    <a:lnTo>
                      <a:pt x="2229" y="492"/>
                    </a:lnTo>
                    <a:lnTo>
                      <a:pt x="2164" y="558"/>
                    </a:lnTo>
                    <a:lnTo>
                      <a:pt x="2098" y="623"/>
                    </a:lnTo>
                    <a:lnTo>
                      <a:pt x="1966" y="755"/>
                    </a:lnTo>
                    <a:lnTo>
                      <a:pt x="1966" y="755"/>
                    </a:lnTo>
                    <a:cubicBezTo>
                      <a:pt x="1945" y="777"/>
                      <a:pt x="1934" y="798"/>
                      <a:pt x="1934" y="820"/>
                    </a:cubicBezTo>
                    <a:lnTo>
                      <a:pt x="1934" y="820"/>
                    </a:lnTo>
                    <a:cubicBezTo>
                      <a:pt x="1934" y="842"/>
                      <a:pt x="1945" y="863"/>
                      <a:pt x="1966" y="886"/>
                    </a:cubicBezTo>
                    <a:lnTo>
                      <a:pt x="1966" y="886"/>
                    </a:lnTo>
                    <a:cubicBezTo>
                      <a:pt x="1989" y="908"/>
                      <a:pt x="2000" y="929"/>
                      <a:pt x="2000" y="951"/>
                    </a:cubicBezTo>
                    <a:lnTo>
                      <a:pt x="2000" y="951"/>
                    </a:lnTo>
                    <a:cubicBezTo>
                      <a:pt x="2000" y="973"/>
                      <a:pt x="1989" y="995"/>
                      <a:pt x="1966" y="1016"/>
                    </a:cubicBezTo>
                    <a:lnTo>
                      <a:pt x="1966" y="1016"/>
                    </a:lnTo>
                    <a:cubicBezTo>
                      <a:pt x="1945" y="1039"/>
                      <a:pt x="1929" y="1065"/>
                      <a:pt x="1918" y="1098"/>
                    </a:cubicBezTo>
                    <a:lnTo>
                      <a:pt x="1918" y="1098"/>
                    </a:lnTo>
                    <a:cubicBezTo>
                      <a:pt x="1907" y="1132"/>
                      <a:pt x="1879" y="1148"/>
                      <a:pt x="1836" y="1148"/>
                    </a:cubicBezTo>
                    <a:lnTo>
                      <a:pt x="1836" y="1148"/>
                    </a:lnTo>
                    <a:cubicBezTo>
                      <a:pt x="1792" y="1148"/>
                      <a:pt x="1765" y="1132"/>
                      <a:pt x="1754" y="1098"/>
                    </a:cubicBezTo>
                    <a:lnTo>
                      <a:pt x="1754" y="1098"/>
                    </a:lnTo>
                    <a:cubicBezTo>
                      <a:pt x="1743" y="1065"/>
                      <a:pt x="1727" y="1039"/>
                      <a:pt x="1705" y="1016"/>
                    </a:cubicBezTo>
                    <a:lnTo>
                      <a:pt x="1705" y="1016"/>
                    </a:lnTo>
                    <a:cubicBezTo>
                      <a:pt x="1683" y="995"/>
                      <a:pt x="1672" y="973"/>
                      <a:pt x="1672" y="951"/>
                    </a:cubicBezTo>
                    <a:lnTo>
                      <a:pt x="1672" y="951"/>
                    </a:lnTo>
                    <a:cubicBezTo>
                      <a:pt x="1672" y="929"/>
                      <a:pt x="1683" y="908"/>
                      <a:pt x="1705" y="886"/>
                    </a:cubicBezTo>
                    <a:lnTo>
                      <a:pt x="1705" y="886"/>
                    </a:lnTo>
                    <a:cubicBezTo>
                      <a:pt x="1727" y="863"/>
                      <a:pt x="1737" y="842"/>
                      <a:pt x="1737" y="820"/>
                    </a:cubicBezTo>
                    <a:lnTo>
                      <a:pt x="1737" y="820"/>
                    </a:lnTo>
                    <a:cubicBezTo>
                      <a:pt x="1737" y="798"/>
                      <a:pt x="1727" y="777"/>
                      <a:pt x="1705" y="755"/>
                    </a:cubicBezTo>
                    <a:lnTo>
                      <a:pt x="1115" y="165"/>
                    </a:lnTo>
                    <a:lnTo>
                      <a:pt x="1115" y="165"/>
                    </a:lnTo>
                    <a:cubicBezTo>
                      <a:pt x="1092" y="142"/>
                      <a:pt x="1071" y="132"/>
                      <a:pt x="1049" y="132"/>
                    </a:cubicBezTo>
                    <a:lnTo>
                      <a:pt x="1049" y="132"/>
                    </a:lnTo>
                    <a:cubicBezTo>
                      <a:pt x="1027" y="132"/>
                      <a:pt x="1005" y="142"/>
                      <a:pt x="983" y="165"/>
                    </a:cubicBezTo>
                    <a:lnTo>
                      <a:pt x="918" y="230"/>
                    </a:lnTo>
                    <a:lnTo>
                      <a:pt x="853" y="295"/>
                    </a:lnTo>
                    <a:lnTo>
                      <a:pt x="787" y="361"/>
                    </a:lnTo>
                    <a:lnTo>
                      <a:pt x="721" y="427"/>
                    </a:lnTo>
                    <a:lnTo>
                      <a:pt x="655" y="492"/>
                    </a:lnTo>
                    <a:lnTo>
                      <a:pt x="590" y="558"/>
                    </a:lnTo>
                    <a:lnTo>
                      <a:pt x="525" y="623"/>
                    </a:lnTo>
                    <a:lnTo>
                      <a:pt x="459" y="688"/>
                    </a:lnTo>
                    <a:lnTo>
                      <a:pt x="394" y="755"/>
                    </a:lnTo>
                    <a:lnTo>
                      <a:pt x="394" y="755"/>
                    </a:lnTo>
                    <a:cubicBezTo>
                      <a:pt x="372" y="777"/>
                      <a:pt x="361" y="798"/>
                      <a:pt x="361" y="820"/>
                    </a:cubicBezTo>
                    <a:lnTo>
                      <a:pt x="361" y="820"/>
                    </a:lnTo>
                    <a:cubicBezTo>
                      <a:pt x="361" y="842"/>
                      <a:pt x="372" y="863"/>
                      <a:pt x="394" y="886"/>
                    </a:cubicBezTo>
                    <a:lnTo>
                      <a:pt x="394" y="886"/>
                    </a:lnTo>
                    <a:cubicBezTo>
                      <a:pt x="415" y="908"/>
                      <a:pt x="426" y="929"/>
                      <a:pt x="426" y="951"/>
                    </a:cubicBezTo>
                    <a:lnTo>
                      <a:pt x="426" y="951"/>
                    </a:lnTo>
                    <a:cubicBezTo>
                      <a:pt x="426" y="973"/>
                      <a:pt x="415" y="995"/>
                      <a:pt x="394" y="1016"/>
                    </a:cubicBezTo>
                    <a:lnTo>
                      <a:pt x="394" y="1016"/>
                    </a:lnTo>
                    <a:cubicBezTo>
                      <a:pt x="372" y="1039"/>
                      <a:pt x="355" y="1065"/>
                      <a:pt x="344" y="1098"/>
                    </a:cubicBezTo>
                    <a:lnTo>
                      <a:pt x="344" y="1098"/>
                    </a:lnTo>
                    <a:cubicBezTo>
                      <a:pt x="334" y="1132"/>
                      <a:pt x="306" y="1148"/>
                      <a:pt x="263" y="1148"/>
                    </a:cubicBezTo>
                    <a:lnTo>
                      <a:pt x="263" y="1148"/>
                    </a:lnTo>
                    <a:cubicBezTo>
                      <a:pt x="219" y="1148"/>
                      <a:pt x="192" y="1132"/>
                      <a:pt x="180" y="1098"/>
                    </a:cubicBezTo>
                    <a:lnTo>
                      <a:pt x="180" y="1098"/>
                    </a:lnTo>
                    <a:cubicBezTo>
                      <a:pt x="170" y="1065"/>
                      <a:pt x="153" y="1039"/>
                      <a:pt x="131" y="1016"/>
                    </a:cubicBezTo>
                    <a:lnTo>
                      <a:pt x="131" y="1016"/>
                    </a:lnTo>
                    <a:cubicBezTo>
                      <a:pt x="109" y="995"/>
                      <a:pt x="99" y="973"/>
                      <a:pt x="99" y="951"/>
                    </a:cubicBezTo>
                    <a:lnTo>
                      <a:pt x="99" y="951"/>
                    </a:lnTo>
                    <a:cubicBezTo>
                      <a:pt x="99" y="929"/>
                      <a:pt x="109" y="908"/>
                      <a:pt x="131" y="886"/>
                    </a:cubicBezTo>
                    <a:lnTo>
                      <a:pt x="131" y="886"/>
                    </a:lnTo>
                    <a:cubicBezTo>
                      <a:pt x="153" y="863"/>
                      <a:pt x="164" y="842"/>
                      <a:pt x="164" y="820"/>
                    </a:cubicBezTo>
                    <a:lnTo>
                      <a:pt x="164" y="820"/>
                    </a:lnTo>
                    <a:cubicBezTo>
                      <a:pt x="164" y="798"/>
                      <a:pt x="153" y="777"/>
                      <a:pt x="131" y="755"/>
                    </a:cubicBezTo>
                    <a:lnTo>
                      <a:pt x="66" y="688"/>
                    </a:lnTo>
                    <a:lnTo>
                      <a:pt x="0" y="623"/>
                    </a:lnTo>
                    <a:lnTo>
                      <a:pt x="0" y="492"/>
                    </a:lnTo>
                    <a:lnTo>
                      <a:pt x="131" y="623"/>
                    </a:lnTo>
                    <a:lnTo>
                      <a:pt x="197" y="688"/>
                    </a:lnTo>
                    <a:lnTo>
                      <a:pt x="197" y="688"/>
                    </a:lnTo>
                    <a:cubicBezTo>
                      <a:pt x="219" y="711"/>
                      <a:pt x="241" y="722"/>
                      <a:pt x="263" y="722"/>
                    </a:cubicBezTo>
                    <a:lnTo>
                      <a:pt x="263" y="722"/>
                    </a:lnTo>
                    <a:cubicBezTo>
                      <a:pt x="284" y="722"/>
                      <a:pt x="306" y="711"/>
                      <a:pt x="328" y="688"/>
                    </a:cubicBezTo>
                    <a:lnTo>
                      <a:pt x="394" y="623"/>
                    </a:lnTo>
                    <a:lnTo>
                      <a:pt x="590" y="427"/>
                    </a:lnTo>
                    <a:lnTo>
                      <a:pt x="655" y="361"/>
                    </a:lnTo>
                    <a:lnTo>
                      <a:pt x="721" y="295"/>
                    </a:lnTo>
                    <a:lnTo>
                      <a:pt x="918" y="99"/>
                    </a:lnTo>
                    <a:lnTo>
                      <a:pt x="983" y="33"/>
                    </a:lnTo>
                    <a:lnTo>
                      <a:pt x="983" y="33"/>
                    </a:lnTo>
                    <a:cubicBezTo>
                      <a:pt x="1005" y="11"/>
                      <a:pt x="1027" y="0"/>
                      <a:pt x="1049" y="0"/>
                    </a:cubicBezTo>
                    <a:lnTo>
                      <a:pt x="1049" y="0"/>
                    </a:lnTo>
                    <a:cubicBezTo>
                      <a:pt x="1071" y="0"/>
                      <a:pt x="1092" y="11"/>
                      <a:pt x="1115" y="33"/>
                    </a:cubicBezTo>
                    <a:lnTo>
                      <a:pt x="1246" y="165"/>
                    </a:lnTo>
                    <a:lnTo>
                      <a:pt x="1311" y="230"/>
                    </a:lnTo>
                    <a:lnTo>
                      <a:pt x="1377" y="295"/>
                    </a:lnTo>
                    <a:lnTo>
                      <a:pt x="1573" y="492"/>
                    </a:lnTo>
                    <a:lnTo>
                      <a:pt x="1639" y="558"/>
                    </a:lnTo>
                    <a:lnTo>
                      <a:pt x="1705" y="623"/>
                    </a:lnTo>
                    <a:lnTo>
                      <a:pt x="1770" y="688"/>
                    </a:lnTo>
                    <a:lnTo>
                      <a:pt x="1770" y="688"/>
                    </a:lnTo>
                    <a:cubicBezTo>
                      <a:pt x="1792" y="711"/>
                      <a:pt x="1814" y="722"/>
                      <a:pt x="1836" y="722"/>
                    </a:cubicBezTo>
                    <a:lnTo>
                      <a:pt x="1836" y="722"/>
                    </a:lnTo>
                    <a:cubicBezTo>
                      <a:pt x="1858" y="722"/>
                      <a:pt x="1879" y="711"/>
                      <a:pt x="1901" y="688"/>
                    </a:cubicBezTo>
                    <a:lnTo>
                      <a:pt x="1966" y="623"/>
                    </a:lnTo>
                    <a:lnTo>
                      <a:pt x="2033" y="558"/>
                    </a:lnTo>
                    <a:lnTo>
                      <a:pt x="2098" y="492"/>
                    </a:lnTo>
                    <a:lnTo>
                      <a:pt x="2164" y="427"/>
                    </a:lnTo>
                    <a:lnTo>
                      <a:pt x="2229" y="361"/>
                    </a:lnTo>
                    <a:lnTo>
                      <a:pt x="2295" y="295"/>
                    </a:lnTo>
                    <a:lnTo>
                      <a:pt x="2360" y="230"/>
                    </a:lnTo>
                    <a:lnTo>
                      <a:pt x="2426" y="165"/>
                    </a:lnTo>
                    <a:lnTo>
                      <a:pt x="2491" y="99"/>
                    </a:lnTo>
                    <a:lnTo>
                      <a:pt x="2557" y="33"/>
                    </a:lnTo>
                    <a:lnTo>
                      <a:pt x="2557" y="33"/>
                    </a:lnTo>
                    <a:cubicBezTo>
                      <a:pt x="2579" y="11"/>
                      <a:pt x="2601" y="0"/>
                      <a:pt x="2622" y="0"/>
                    </a:cubicBezTo>
                    <a:lnTo>
                      <a:pt x="2622" y="0"/>
                    </a:lnTo>
                    <a:cubicBezTo>
                      <a:pt x="2645" y="0"/>
                      <a:pt x="2666" y="11"/>
                      <a:pt x="2688" y="33"/>
                    </a:cubicBezTo>
                    <a:lnTo>
                      <a:pt x="2753" y="99"/>
                    </a:lnTo>
                    <a:lnTo>
                      <a:pt x="2820" y="165"/>
                    </a:lnTo>
                    <a:lnTo>
                      <a:pt x="2885" y="230"/>
                    </a:lnTo>
                    <a:lnTo>
                      <a:pt x="2950" y="295"/>
                    </a:lnTo>
                    <a:lnTo>
                      <a:pt x="3016" y="361"/>
                    </a:lnTo>
                    <a:lnTo>
                      <a:pt x="3081" y="427"/>
                    </a:lnTo>
                    <a:lnTo>
                      <a:pt x="3148" y="492"/>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2" y="11"/>
                      <a:pt x="4174" y="0"/>
                      <a:pt x="4196" y="0"/>
                    </a:cubicBezTo>
                    <a:lnTo>
                      <a:pt x="4196" y="0"/>
                    </a:lnTo>
                    <a:cubicBezTo>
                      <a:pt x="4217" y="0"/>
                      <a:pt x="4239"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13" name="Freeform 468">
                <a:extLst>
                  <a:ext uri="{FF2B5EF4-FFF2-40B4-BE49-F238E27FC236}">
                    <a16:creationId xmlns:a16="http://schemas.microsoft.com/office/drawing/2014/main" id="{8E92B62F-F68C-9748-A42B-60C94AD50F1A}"/>
                  </a:ext>
                </a:extLst>
              </p:cNvPr>
              <p:cNvSpPr>
                <a:spLocks noChangeArrowheads="1"/>
              </p:cNvSpPr>
              <p:nvPr/>
            </p:nvSpPr>
            <p:spPr bwMode="auto">
              <a:xfrm>
                <a:off x="6151563" y="4171950"/>
                <a:ext cx="1700212" cy="304800"/>
              </a:xfrm>
              <a:custGeom>
                <a:avLst/>
                <a:gdLst>
                  <a:gd name="T0" fmla="*/ 354 w 4721"/>
                  <a:gd name="T1" fmla="*/ 795 h 847"/>
                  <a:gd name="T2" fmla="*/ 66 w 4721"/>
                  <a:gd name="T3" fmla="*/ 688 h 847"/>
                  <a:gd name="T4" fmla="*/ 0 w 4721"/>
                  <a:gd name="T5" fmla="*/ 491 h 847"/>
                  <a:gd name="T6" fmla="*/ 197 w 4721"/>
                  <a:gd name="T7" fmla="*/ 688 h 847"/>
                  <a:gd name="T8" fmla="*/ 263 w 4721"/>
                  <a:gd name="T9" fmla="*/ 722 h 847"/>
                  <a:gd name="T10" fmla="*/ 328 w 4721"/>
                  <a:gd name="T11" fmla="*/ 688 h 847"/>
                  <a:gd name="T12" fmla="*/ 590 w 4721"/>
                  <a:gd name="T13" fmla="*/ 426 h 847"/>
                  <a:gd name="T14" fmla="*/ 721 w 4721"/>
                  <a:gd name="T15" fmla="*/ 295 h 847"/>
                  <a:gd name="T16" fmla="*/ 983 w 4721"/>
                  <a:gd name="T17" fmla="*/ 33 h 847"/>
                  <a:gd name="T18" fmla="*/ 1049 w 4721"/>
                  <a:gd name="T19" fmla="*/ 0 h 847"/>
                  <a:gd name="T20" fmla="*/ 1115 w 4721"/>
                  <a:gd name="T21" fmla="*/ 33 h 847"/>
                  <a:gd name="T22" fmla="*/ 1311 w 4721"/>
                  <a:gd name="T23" fmla="*/ 230 h 847"/>
                  <a:gd name="T24" fmla="*/ 1573 w 4721"/>
                  <a:gd name="T25" fmla="*/ 491 h 847"/>
                  <a:gd name="T26" fmla="*/ 1705 w 4721"/>
                  <a:gd name="T27" fmla="*/ 623 h 847"/>
                  <a:gd name="T28" fmla="*/ 1770 w 4721"/>
                  <a:gd name="T29" fmla="*/ 688 h 847"/>
                  <a:gd name="T30" fmla="*/ 1836 w 4721"/>
                  <a:gd name="T31" fmla="*/ 722 h 847"/>
                  <a:gd name="T32" fmla="*/ 1966 w 4721"/>
                  <a:gd name="T33" fmla="*/ 623 h 847"/>
                  <a:gd name="T34" fmla="*/ 2098 w 4721"/>
                  <a:gd name="T35" fmla="*/ 491 h 847"/>
                  <a:gd name="T36" fmla="*/ 2229 w 4721"/>
                  <a:gd name="T37" fmla="*/ 360 h 847"/>
                  <a:gd name="T38" fmla="*/ 2360 w 4721"/>
                  <a:gd name="T39" fmla="*/ 230 h 847"/>
                  <a:gd name="T40" fmla="*/ 2491 w 4721"/>
                  <a:gd name="T41" fmla="*/ 98 h 847"/>
                  <a:gd name="T42" fmla="*/ 2557 w 4721"/>
                  <a:gd name="T43" fmla="*/ 33 h 847"/>
                  <a:gd name="T44" fmla="*/ 2622 w 4721"/>
                  <a:gd name="T45" fmla="*/ 0 h 847"/>
                  <a:gd name="T46" fmla="*/ 2753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1 w 4721"/>
                  <a:gd name="T75" fmla="*/ 164 h 847"/>
                  <a:gd name="T76" fmla="*/ 3933 w 4721"/>
                  <a:gd name="T77" fmla="*/ 360 h 847"/>
                  <a:gd name="T78" fmla="*/ 3671 w 4721"/>
                  <a:gd name="T79" fmla="*/ 623 h 847"/>
                  <a:gd name="T80" fmla="*/ 3500 w 4721"/>
                  <a:gd name="T81" fmla="*/ 795 h 847"/>
                  <a:gd name="T82" fmla="*/ 3318 w 4721"/>
                  <a:gd name="T83" fmla="*/ 795 h 847"/>
                  <a:gd name="T84" fmla="*/ 3213 w 4721"/>
                  <a:gd name="T85" fmla="*/ 688 h 847"/>
                  <a:gd name="T86" fmla="*/ 3081 w 4721"/>
                  <a:gd name="T87" fmla="*/ 558 h 847"/>
                  <a:gd name="T88" fmla="*/ 2950 w 4721"/>
                  <a:gd name="T89" fmla="*/ 426 h 847"/>
                  <a:gd name="T90" fmla="*/ 2820 w 4721"/>
                  <a:gd name="T91" fmla="*/ 295 h 847"/>
                  <a:gd name="T92" fmla="*/ 2688 w 4721"/>
                  <a:gd name="T93" fmla="*/ 164 h 847"/>
                  <a:gd name="T94" fmla="*/ 2622 w 4721"/>
                  <a:gd name="T95" fmla="*/ 131 h 847"/>
                  <a:gd name="T96" fmla="*/ 2557 w 4721"/>
                  <a:gd name="T97" fmla="*/ 164 h 847"/>
                  <a:gd name="T98" fmla="*/ 2426 w 4721"/>
                  <a:gd name="T99" fmla="*/ 295 h 847"/>
                  <a:gd name="T100" fmla="*/ 2164 w 4721"/>
                  <a:gd name="T101" fmla="*/ 558 h 847"/>
                  <a:gd name="T102" fmla="*/ 1926 w 4721"/>
                  <a:gd name="T103" fmla="*/ 794 h 847"/>
                  <a:gd name="T104" fmla="*/ 1745 w 4721"/>
                  <a:gd name="T105" fmla="*/ 794 h 847"/>
                  <a:gd name="T106" fmla="*/ 1115 w 4721"/>
                  <a:gd name="T107" fmla="*/ 164 h 847"/>
                  <a:gd name="T108" fmla="*/ 1049 w 4721"/>
                  <a:gd name="T109" fmla="*/ 131 h 847"/>
                  <a:gd name="T110" fmla="*/ 918 w 4721"/>
                  <a:gd name="T111" fmla="*/ 230 h 847"/>
                  <a:gd name="T112" fmla="*/ 787 w 4721"/>
                  <a:gd name="T113" fmla="*/ 360 h 847"/>
                  <a:gd name="T114" fmla="*/ 655 w 4721"/>
                  <a:gd name="T115" fmla="*/ 491 h 847"/>
                  <a:gd name="T116" fmla="*/ 525 w 4721"/>
                  <a:gd name="T117" fmla="*/ 623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1" y="846"/>
                      <a:pt x="171" y="795"/>
                    </a:cubicBezTo>
                    <a:lnTo>
                      <a:pt x="66" y="688"/>
                    </a:lnTo>
                    <a:lnTo>
                      <a:pt x="0" y="623"/>
                    </a:lnTo>
                    <a:lnTo>
                      <a:pt x="0" y="491"/>
                    </a:lnTo>
                    <a:lnTo>
                      <a:pt x="131" y="623"/>
                    </a:lnTo>
                    <a:lnTo>
                      <a:pt x="197" y="688"/>
                    </a:lnTo>
                    <a:lnTo>
                      <a:pt x="197" y="688"/>
                    </a:lnTo>
                    <a:cubicBezTo>
                      <a:pt x="219" y="711"/>
                      <a:pt x="241" y="722"/>
                      <a:pt x="263" y="722"/>
                    </a:cubicBezTo>
                    <a:lnTo>
                      <a:pt x="263" y="722"/>
                    </a:lnTo>
                    <a:cubicBezTo>
                      <a:pt x="284" y="722"/>
                      <a:pt x="306" y="711"/>
                      <a:pt x="328" y="688"/>
                    </a:cubicBezTo>
                    <a:lnTo>
                      <a:pt x="394" y="623"/>
                    </a:lnTo>
                    <a:lnTo>
                      <a:pt x="590" y="426"/>
                    </a:lnTo>
                    <a:lnTo>
                      <a:pt x="655" y="360"/>
                    </a:lnTo>
                    <a:lnTo>
                      <a:pt x="721" y="295"/>
                    </a:lnTo>
                    <a:lnTo>
                      <a:pt x="918" y="98"/>
                    </a:lnTo>
                    <a:lnTo>
                      <a:pt x="983" y="33"/>
                    </a:lnTo>
                    <a:lnTo>
                      <a:pt x="983" y="33"/>
                    </a:lnTo>
                    <a:cubicBezTo>
                      <a:pt x="1005" y="11"/>
                      <a:pt x="1027" y="0"/>
                      <a:pt x="1049" y="0"/>
                    </a:cubicBezTo>
                    <a:lnTo>
                      <a:pt x="1049" y="0"/>
                    </a:lnTo>
                    <a:cubicBezTo>
                      <a:pt x="1071" y="0"/>
                      <a:pt x="1092" y="11"/>
                      <a:pt x="1115" y="33"/>
                    </a:cubicBezTo>
                    <a:lnTo>
                      <a:pt x="1246" y="164"/>
                    </a:lnTo>
                    <a:lnTo>
                      <a:pt x="1311" y="230"/>
                    </a:lnTo>
                    <a:lnTo>
                      <a:pt x="1377" y="295"/>
                    </a:lnTo>
                    <a:lnTo>
                      <a:pt x="1573" y="491"/>
                    </a:lnTo>
                    <a:lnTo>
                      <a:pt x="1639" y="558"/>
                    </a:lnTo>
                    <a:lnTo>
                      <a:pt x="1705" y="623"/>
                    </a:lnTo>
                    <a:lnTo>
                      <a:pt x="1770" y="688"/>
                    </a:lnTo>
                    <a:lnTo>
                      <a:pt x="1770" y="688"/>
                    </a:lnTo>
                    <a:cubicBezTo>
                      <a:pt x="1792" y="711"/>
                      <a:pt x="1814" y="722"/>
                      <a:pt x="1836" y="722"/>
                    </a:cubicBezTo>
                    <a:lnTo>
                      <a:pt x="1836" y="722"/>
                    </a:lnTo>
                    <a:cubicBezTo>
                      <a:pt x="1858" y="722"/>
                      <a:pt x="1879" y="711"/>
                      <a:pt x="1901" y="688"/>
                    </a:cubicBezTo>
                    <a:lnTo>
                      <a:pt x="1966" y="623"/>
                    </a:lnTo>
                    <a:lnTo>
                      <a:pt x="2033" y="558"/>
                    </a:lnTo>
                    <a:lnTo>
                      <a:pt x="2098" y="491"/>
                    </a:lnTo>
                    <a:lnTo>
                      <a:pt x="2164" y="426"/>
                    </a:lnTo>
                    <a:lnTo>
                      <a:pt x="2229" y="360"/>
                    </a:lnTo>
                    <a:lnTo>
                      <a:pt x="2295" y="295"/>
                    </a:lnTo>
                    <a:lnTo>
                      <a:pt x="2360" y="230"/>
                    </a:lnTo>
                    <a:lnTo>
                      <a:pt x="2426" y="164"/>
                    </a:lnTo>
                    <a:lnTo>
                      <a:pt x="2491" y="98"/>
                    </a:lnTo>
                    <a:lnTo>
                      <a:pt x="2557" y="33"/>
                    </a:lnTo>
                    <a:lnTo>
                      <a:pt x="2557" y="33"/>
                    </a:lnTo>
                    <a:cubicBezTo>
                      <a:pt x="2579" y="11"/>
                      <a:pt x="2601" y="0"/>
                      <a:pt x="2622" y="0"/>
                    </a:cubicBezTo>
                    <a:lnTo>
                      <a:pt x="2622" y="0"/>
                    </a:lnTo>
                    <a:cubicBezTo>
                      <a:pt x="2645" y="0"/>
                      <a:pt x="2666" y="11"/>
                      <a:pt x="2688" y="33"/>
                    </a:cubicBezTo>
                    <a:lnTo>
                      <a:pt x="2753" y="98"/>
                    </a:lnTo>
                    <a:lnTo>
                      <a:pt x="2820" y="164"/>
                    </a:lnTo>
                    <a:lnTo>
                      <a:pt x="2885" y="230"/>
                    </a:lnTo>
                    <a:lnTo>
                      <a:pt x="2950" y="295"/>
                    </a:lnTo>
                    <a:lnTo>
                      <a:pt x="3016" y="360"/>
                    </a:lnTo>
                    <a:lnTo>
                      <a:pt x="3081" y="426"/>
                    </a:lnTo>
                    <a:lnTo>
                      <a:pt x="3148" y="491"/>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2" y="11"/>
                      <a:pt x="4174" y="0"/>
                      <a:pt x="4196" y="0"/>
                    </a:cubicBezTo>
                    <a:lnTo>
                      <a:pt x="4196" y="0"/>
                    </a:lnTo>
                    <a:cubicBezTo>
                      <a:pt x="4217" y="0"/>
                      <a:pt x="4239" y="11"/>
                      <a:pt x="4261" y="33"/>
                    </a:cubicBezTo>
                    <a:lnTo>
                      <a:pt x="4720" y="491"/>
                    </a:lnTo>
                    <a:lnTo>
                      <a:pt x="4720" y="623"/>
                    </a:lnTo>
                    <a:lnTo>
                      <a:pt x="4524" y="426"/>
                    </a:lnTo>
                    <a:lnTo>
                      <a:pt x="4458" y="360"/>
                    </a:lnTo>
                    <a:lnTo>
                      <a:pt x="4393" y="295"/>
                    </a:lnTo>
                    <a:lnTo>
                      <a:pt x="4261" y="164"/>
                    </a:lnTo>
                    <a:lnTo>
                      <a:pt x="4261" y="164"/>
                    </a:lnTo>
                    <a:cubicBezTo>
                      <a:pt x="4239" y="142"/>
                      <a:pt x="4217" y="131"/>
                      <a:pt x="4196" y="131"/>
                    </a:cubicBezTo>
                    <a:lnTo>
                      <a:pt x="4196" y="131"/>
                    </a:lnTo>
                    <a:cubicBezTo>
                      <a:pt x="4174" y="131"/>
                      <a:pt x="4152" y="142"/>
                      <a:pt x="4131" y="164"/>
                    </a:cubicBezTo>
                    <a:lnTo>
                      <a:pt x="3999" y="295"/>
                    </a:lnTo>
                    <a:lnTo>
                      <a:pt x="3933" y="360"/>
                    </a:lnTo>
                    <a:lnTo>
                      <a:pt x="3868" y="426"/>
                    </a:lnTo>
                    <a:lnTo>
                      <a:pt x="3671" y="623"/>
                    </a:lnTo>
                    <a:lnTo>
                      <a:pt x="3606" y="688"/>
                    </a:lnTo>
                    <a:lnTo>
                      <a:pt x="3500" y="795"/>
                    </a:lnTo>
                    <a:lnTo>
                      <a:pt x="3500" y="795"/>
                    </a:lnTo>
                    <a:cubicBezTo>
                      <a:pt x="3450" y="846"/>
                      <a:pt x="3368" y="846"/>
                      <a:pt x="3318" y="795"/>
                    </a:cubicBezTo>
                    <a:lnTo>
                      <a:pt x="3318" y="795"/>
                    </a:lnTo>
                    <a:cubicBezTo>
                      <a:pt x="3266" y="743"/>
                      <a:pt x="3213" y="688"/>
                      <a:pt x="3213" y="688"/>
                    </a:cubicBezTo>
                    <a:lnTo>
                      <a:pt x="3148" y="623"/>
                    </a:lnTo>
                    <a:lnTo>
                      <a:pt x="3081" y="558"/>
                    </a:lnTo>
                    <a:lnTo>
                      <a:pt x="3016" y="491"/>
                    </a:lnTo>
                    <a:lnTo>
                      <a:pt x="2950" y="426"/>
                    </a:lnTo>
                    <a:lnTo>
                      <a:pt x="2885" y="360"/>
                    </a:lnTo>
                    <a:lnTo>
                      <a:pt x="2820" y="295"/>
                    </a:lnTo>
                    <a:lnTo>
                      <a:pt x="2753" y="230"/>
                    </a:lnTo>
                    <a:lnTo>
                      <a:pt x="2688" y="164"/>
                    </a:lnTo>
                    <a:lnTo>
                      <a:pt x="2688" y="164"/>
                    </a:lnTo>
                    <a:cubicBezTo>
                      <a:pt x="2666" y="142"/>
                      <a:pt x="2645" y="131"/>
                      <a:pt x="2622" y="131"/>
                    </a:cubicBezTo>
                    <a:lnTo>
                      <a:pt x="2622" y="131"/>
                    </a:lnTo>
                    <a:cubicBezTo>
                      <a:pt x="2601" y="131"/>
                      <a:pt x="2579" y="142"/>
                      <a:pt x="2557" y="164"/>
                    </a:cubicBezTo>
                    <a:lnTo>
                      <a:pt x="2491" y="230"/>
                    </a:lnTo>
                    <a:lnTo>
                      <a:pt x="2426" y="295"/>
                    </a:lnTo>
                    <a:lnTo>
                      <a:pt x="2229" y="491"/>
                    </a:lnTo>
                    <a:lnTo>
                      <a:pt x="2164" y="558"/>
                    </a:lnTo>
                    <a:lnTo>
                      <a:pt x="2098" y="623"/>
                    </a:lnTo>
                    <a:lnTo>
                      <a:pt x="1926" y="794"/>
                    </a:lnTo>
                    <a:lnTo>
                      <a:pt x="1926" y="794"/>
                    </a:lnTo>
                    <a:cubicBezTo>
                      <a:pt x="1876" y="844"/>
                      <a:pt x="1795" y="844"/>
                      <a:pt x="1745" y="794"/>
                    </a:cubicBezTo>
                    <a:lnTo>
                      <a:pt x="1115" y="164"/>
                    </a:lnTo>
                    <a:lnTo>
                      <a:pt x="1115" y="164"/>
                    </a:lnTo>
                    <a:cubicBezTo>
                      <a:pt x="1092" y="142"/>
                      <a:pt x="1071" y="131"/>
                      <a:pt x="1049" y="131"/>
                    </a:cubicBezTo>
                    <a:lnTo>
                      <a:pt x="1049" y="131"/>
                    </a:lnTo>
                    <a:cubicBezTo>
                      <a:pt x="1027" y="131"/>
                      <a:pt x="1005" y="142"/>
                      <a:pt x="983" y="164"/>
                    </a:cubicBezTo>
                    <a:lnTo>
                      <a:pt x="918" y="230"/>
                    </a:lnTo>
                    <a:lnTo>
                      <a:pt x="853" y="295"/>
                    </a:lnTo>
                    <a:lnTo>
                      <a:pt x="787" y="360"/>
                    </a:lnTo>
                    <a:lnTo>
                      <a:pt x="721" y="426"/>
                    </a:lnTo>
                    <a:lnTo>
                      <a:pt x="655" y="491"/>
                    </a:lnTo>
                    <a:lnTo>
                      <a:pt x="590" y="558"/>
                    </a:lnTo>
                    <a:lnTo>
                      <a:pt x="525" y="623"/>
                    </a:lnTo>
                    <a:lnTo>
                      <a:pt x="459" y="688"/>
                    </a:lnTo>
                    <a:lnTo>
                      <a:pt x="354" y="795"/>
                    </a:lnTo>
                  </a:path>
                </a:pathLst>
              </a:custGeom>
              <a:solidFill>
                <a:schemeClr val="accent4"/>
              </a:solidFill>
              <a:ln>
                <a:noFill/>
              </a:ln>
              <a:effectLst/>
            </p:spPr>
            <p:txBody>
              <a:bodyPr wrap="none" anchor="ctr"/>
              <a:lstStyle/>
              <a:p>
                <a:endParaRPr lang="es-ES_tradnl" sz="2700"/>
              </a:p>
            </p:txBody>
          </p:sp>
          <p:sp>
            <p:nvSpPr>
              <p:cNvPr id="214" name="Freeform 469">
                <a:extLst>
                  <a:ext uri="{FF2B5EF4-FFF2-40B4-BE49-F238E27FC236}">
                    <a16:creationId xmlns:a16="http://schemas.microsoft.com/office/drawing/2014/main" id="{882B23AC-50B6-7743-B793-B57FA6EEDDA0}"/>
                  </a:ext>
                </a:extLst>
              </p:cNvPr>
              <p:cNvSpPr>
                <a:spLocks noChangeArrowheads="1"/>
              </p:cNvSpPr>
              <p:nvPr/>
            </p:nvSpPr>
            <p:spPr bwMode="auto">
              <a:xfrm>
                <a:off x="6151563" y="4233863"/>
                <a:ext cx="1700212" cy="304800"/>
              </a:xfrm>
              <a:custGeom>
                <a:avLst/>
                <a:gdLst>
                  <a:gd name="T0" fmla="*/ 354 w 4721"/>
                  <a:gd name="T1" fmla="*/ 795 h 847"/>
                  <a:gd name="T2" fmla="*/ 66 w 4721"/>
                  <a:gd name="T3" fmla="*/ 689 h 847"/>
                  <a:gd name="T4" fmla="*/ 0 w 4721"/>
                  <a:gd name="T5" fmla="*/ 493 h 847"/>
                  <a:gd name="T6" fmla="*/ 197 w 4721"/>
                  <a:gd name="T7" fmla="*/ 689 h 847"/>
                  <a:gd name="T8" fmla="*/ 263 w 4721"/>
                  <a:gd name="T9" fmla="*/ 722 h 847"/>
                  <a:gd name="T10" fmla="*/ 328 w 4721"/>
                  <a:gd name="T11" fmla="*/ 689 h 847"/>
                  <a:gd name="T12" fmla="*/ 590 w 4721"/>
                  <a:gd name="T13" fmla="*/ 428 h 847"/>
                  <a:gd name="T14" fmla="*/ 721 w 4721"/>
                  <a:gd name="T15" fmla="*/ 296 h 847"/>
                  <a:gd name="T16" fmla="*/ 983 w 4721"/>
                  <a:gd name="T17" fmla="*/ 34 h 847"/>
                  <a:gd name="T18" fmla="*/ 1049 w 4721"/>
                  <a:gd name="T19" fmla="*/ 0 h 847"/>
                  <a:gd name="T20" fmla="*/ 1115 w 4721"/>
                  <a:gd name="T21" fmla="*/ 34 h 847"/>
                  <a:gd name="T22" fmla="*/ 1311 w 4721"/>
                  <a:gd name="T23" fmla="*/ 231 h 847"/>
                  <a:gd name="T24" fmla="*/ 1573 w 4721"/>
                  <a:gd name="T25" fmla="*/ 493 h 847"/>
                  <a:gd name="T26" fmla="*/ 1705 w 4721"/>
                  <a:gd name="T27" fmla="*/ 624 h 847"/>
                  <a:gd name="T28" fmla="*/ 1770 w 4721"/>
                  <a:gd name="T29" fmla="*/ 689 h 847"/>
                  <a:gd name="T30" fmla="*/ 1836 w 4721"/>
                  <a:gd name="T31" fmla="*/ 722 h 847"/>
                  <a:gd name="T32" fmla="*/ 1966 w 4721"/>
                  <a:gd name="T33" fmla="*/ 624 h 847"/>
                  <a:gd name="T34" fmla="*/ 2098 w 4721"/>
                  <a:gd name="T35" fmla="*/ 493 h 847"/>
                  <a:gd name="T36" fmla="*/ 2229 w 4721"/>
                  <a:gd name="T37" fmla="*/ 361 h 847"/>
                  <a:gd name="T38" fmla="*/ 2360 w 4721"/>
                  <a:gd name="T39" fmla="*/ 231 h 847"/>
                  <a:gd name="T40" fmla="*/ 2491 w 4721"/>
                  <a:gd name="T41" fmla="*/ 99 h 847"/>
                  <a:gd name="T42" fmla="*/ 2557 w 4721"/>
                  <a:gd name="T43" fmla="*/ 34 h 847"/>
                  <a:gd name="T44" fmla="*/ 2622 w 4721"/>
                  <a:gd name="T45" fmla="*/ 0 h 847"/>
                  <a:gd name="T46" fmla="*/ 2753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1 w 4721"/>
                  <a:gd name="T75" fmla="*/ 164 h 847"/>
                  <a:gd name="T76" fmla="*/ 3933 w 4721"/>
                  <a:gd name="T77" fmla="*/ 361 h 847"/>
                  <a:gd name="T78" fmla="*/ 3671 w 4721"/>
                  <a:gd name="T79" fmla="*/ 624 h 847"/>
                  <a:gd name="T80" fmla="*/ 3500 w 4721"/>
                  <a:gd name="T81" fmla="*/ 795 h 847"/>
                  <a:gd name="T82" fmla="*/ 3318 w 4721"/>
                  <a:gd name="T83" fmla="*/ 795 h 847"/>
                  <a:gd name="T84" fmla="*/ 3213 w 4721"/>
                  <a:gd name="T85" fmla="*/ 689 h 847"/>
                  <a:gd name="T86" fmla="*/ 3081 w 4721"/>
                  <a:gd name="T87" fmla="*/ 558 h 847"/>
                  <a:gd name="T88" fmla="*/ 2950 w 4721"/>
                  <a:gd name="T89" fmla="*/ 428 h 847"/>
                  <a:gd name="T90" fmla="*/ 2820 w 4721"/>
                  <a:gd name="T91" fmla="*/ 296 h 847"/>
                  <a:gd name="T92" fmla="*/ 2688 w 4721"/>
                  <a:gd name="T93" fmla="*/ 164 h 847"/>
                  <a:gd name="T94" fmla="*/ 2622 w 4721"/>
                  <a:gd name="T95" fmla="*/ 132 h 847"/>
                  <a:gd name="T96" fmla="*/ 2557 w 4721"/>
                  <a:gd name="T97" fmla="*/ 164 h 847"/>
                  <a:gd name="T98" fmla="*/ 2426 w 4721"/>
                  <a:gd name="T99" fmla="*/ 296 h 847"/>
                  <a:gd name="T100" fmla="*/ 2164 w 4721"/>
                  <a:gd name="T101" fmla="*/ 558 h 847"/>
                  <a:gd name="T102" fmla="*/ 1926 w 4721"/>
                  <a:gd name="T103" fmla="*/ 795 h 847"/>
                  <a:gd name="T104" fmla="*/ 1745 w 4721"/>
                  <a:gd name="T105" fmla="*/ 795 h 847"/>
                  <a:gd name="T106" fmla="*/ 1115 w 4721"/>
                  <a:gd name="T107" fmla="*/ 164 h 847"/>
                  <a:gd name="T108" fmla="*/ 1049 w 4721"/>
                  <a:gd name="T109" fmla="*/ 132 h 847"/>
                  <a:gd name="T110" fmla="*/ 918 w 4721"/>
                  <a:gd name="T111" fmla="*/ 231 h 847"/>
                  <a:gd name="T112" fmla="*/ 787 w 4721"/>
                  <a:gd name="T113" fmla="*/ 361 h 847"/>
                  <a:gd name="T114" fmla="*/ 655 w 4721"/>
                  <a:gd name="T115" fmla="*/ 493 h 847"/>
                  <a:gd name="T116" fmla="*/ 525 w 4721"/>
                  <a:gd name="T117" fmla="*/ 624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1" y="846"/>
                      <a:pt x="171" y="795"/>
                    </a:cubicBezTo>
                    <a:lnTo>
                      <a:pt x="66" y="689"/>
                    </a:lnTo>
                    <a:lnTo>
                      <a:pt x="0" y="624"/>
                    </a:lnTo>
                    <a:lnTo>
                      <a:pt x="0" y="493"/>
                    </a:lnTo>
                    <a:lnTo>
                      <a:pt x="131" y="624"/>
                    </a:lnTo>
                    <a:lnTo>
                      <a:pt x="197" y="689"/>
                    </a:lnTo>
                    <a:lnTo>
                      <a:pt x="197" y="689"/>
                    </a:lnTo>
                    <a:cubicBezTo>
                      <a:pt x="219" y="711"/>
                      <a:pt x="241" y="722"/>
                      <a:pt x="263" y="722"/>
                    </a:cubicBezTo>
                    <a:lnTo>
                      <a:pt x="263" y="722"/>
                    </a:lnTo>
                    <a:cubicBezTo>
                      <a:pt x="284" y="722"/>
                      <a:pt x="306" y="711"/>
                      <a:pt x="328" y="689"/>
                    </a:cubicBezTo>
                    <a:lnTo>
                      <a:pt x="394" y="624"/>
                    </a:lnTo>
                    <a:lnTo>
                      <a:pt x="590" y="428"/>
                    </a:lnTo>
                    <a:lnTo>
                      <a:pt x="655" y="361"/>
                    </a:lnTo>
                    <a:lnTo>
                      <a:pt x="721" y="296"/>
                    </a:lnTo>
                    <a:lnTo>
                      <a:pt x="918" y="99"/>
                    </a:lnTo>
                    <a:lnTo>
                      <a:pt x="983" y="34"/>
                    </a:lnTo>
                    <a:lnTo>
                      <a:pt x="983" y="34"/>
                    </a:lnTo>
                    <a:cubicBezTo>
                      <a:pt x="1005" y="12"/>
                      <a:pt x="1027" y="0"/>
                      <a:pt x="1049" y="0"/>
                    </a:cubicBezTo>
                    <a:lnTo>
                      <a:pt x="1049" y="0"/>
                    </a:lnTo>
                    <a:cubicBezTo>
                      <a:pt x="1071" y="0"/>
                      <a:pt x="1092" y="12"/>
                      <a:pt x="1115" y="34"/>
                    </a:cubicBezTo>
                    <a:lnTo>
                      <a:pt x="1246" y="164"/>
                    </a:lnTo>
                    <a:lnTo>
                      <a:pt x="1311" y="231"/>
                    </a:lnTo>
                    <a:lnTo>
                      <a:pt x="1377" y="296"/>
                    </a:lnTo>
                    <a:lnTo>
                      <a:pt x="1573" y="493"/>
                    </a:lnTo>
                    <a:lnTo>
                      <a:pt x="1639" y="558"/>
                    </a:lnTo>
                    <a:lnTo>
                      <a:pt x="1705" y="624"/>
                    </a:lnTo>
                    <a:lnTo>
                      <a:pt x="1770" y="689"/>
                    </a:lnTo>
                    <a:lnTo>
                      <a:pt x="1770" y="689"/>
                    </a:lnTo>
                    <a:cubicBezTo>
                      <a:pt x="1792" y="711"/>
                      <a:pt x="1814" y="722"/>
                      <a:pt x="1836" y="722"/>
                    </a:cubicBezTo>
                    <a:lnTo>
                      <a:pt x="1836" y="722"/>
                    </a:lnTo>
                    <a:cubicBezTo>
                      <a:pt x="1858" y="722"/>
                      <a:pt x="1879" y="711"/>
                      <a:pt x="1901" y="689"/>
                    </a:cubicBezTo>
                    <a:lnTo>
                      <a:pt x="1966" y="624"/>
                    </a:lnTo>
                    <a:lnTo>
                      <a:pt x="2033" y="558"/>
                    </a:lnTo>
                    <a:lnTo>
                      <a:pt x="2098" y="493"/>
                    </a:lnTo>
                    <a:lnTo>
                      <a:pt x="2164" y="428"/>
                    </a:lnTo>
                    <a:lnTo>
                      <a:pt x="2229" y="361"/>
                    </a:lnTo>
                    <a:lnTo>
                      <a:pt x="2295" y="296"/>
                    </a:lnTo>
                    <a:lnTo>
                      <a:pt x="2360" y="231"/>
                    </a:lnTo>
                    <a:lnTo>
                      <a:pt x="2426" y="164"/>
                    </a:lnTo>
                    <a:lnTo>
                      <a:pt x="2491" y="99"/>
                    </a:lnTo>
                    <a:lnTo>
                      <a:pt x="2557" y="34"/>
                    </a:lnTo>
                    <a:lnTo>
                      <a:pt x="2557" y="34"/>
                    </a:lnTo>
                    <a:cubicBezTo>
                      <a:pt x="2579" y="12"/>
                      <a:pt x="2601" y="0"/>
                      <a:pt x="2622" y="0"/>
                    </a:cubicBezTo>
                    <a:lnTo>
                      <a:pt x="2622" y="0"/>
                    </a:lnTo>
                    <a:cubicBezTo>
                      <a:pt x="2645" y="0"/>
                      <a:pt x="2666" y="12"/>
                      <a:pt x="2688" y="34"/>
                    </a:cubicBezTo>
                    <a:lnTo>
                      <a:pt x="2753" y="99"/>
                    </a:lnTo>
                    <a:lnTo>
                      <a:pt x="2820" y="164"/>
                    </a:lnTo>
                    <a:lnTo>
                      <a:pt x="2885" y="231"/>
                    </a:lnTo>
                    <a:lnTo>
                      <a:pt x="2950" y="296"/>
                    </a:lnTo>
                    <a:lnTo>
                      <a:pt x="3016" y="361"/>
                    </a:lnTo>
                    <a:lnTo>
                      <a:pt x="3081" y="428"/>
                    </a:lnTo>
                    <a:lnTo>
                      <a:pt x="3148" y="493"/>
                    </a:lnTo>
                    <a:lnTo>
                      <a:pt x="3213" y="558"/>
                    </a:lnTo>
                    <a:lnTo>
                      <a:pt x="3278" y="624"/>
                    </a:lnTo>
                    <a:lnTo>
                      <a:pt x="3344" y="689"/>
                    </a:lnTo>
                    <a:lnTo>
                      <a:pt x="3344" y="689"/>
                    </a:lnTo>
                    <a:cubicBezTo>
                      <a:pt x="3365" y="711"/>
                      <a:pt x="3387" y="722"/>
                      <a:pt x="3409" y="722"/>
                    </a:cubicBezTo>
                    <a:lnTo>
                      <a:pt x="3409" y="722"/>
                    </a:lnTo>
                    <a:cubicBezTo>
                      <a:pt x="3431" y="722"/>
                      <a:pt x="3453" y="711"/>
                      <a:pt x="3475" y="689"/>
                    </a:cubicBezTo>
                    <a:lnTo>
                      <a:pt x="4131" y="34"/>
                    </a:lnTo>
                    <a:lnTo>
                      <a:pt x="4131" y="34"/>
                    </a:lnTo>
                    <a:cubicBezTo>
                      <a:pt x="4152" y="12"/>
                      <a:pt x="4174" y="0"/>
                      <a:pt x="4196" y="0"/>
                    </a:cubicBezTo>
                    <a:lnTo>
                      <a:pt x="4196" y="0"/>
                    </a:lnTo>
                    <a:cubicBezTo>
                      <a:pt x="4217" y="0"/>
                      <a:pt x="4239" y="12"/>
                      <a:pt x="4261" y="34"/>
                    </a:cubicBezTo>
                    <a:lnTo>
                      <a:pt x="4720" y="493"/>
                    </a:lnTo>
                    <a:lnTo>
                      <a:pt x="4720" y="624"/>
                    </a:lnTo>
                    <a:lnTo>
                      <a:pt x="4524" y="428"/>
                    </a:lnTo>
                    <a:lnTo>
                      <a:pt x="4458" y="361"/>
                    </a:lnTo>
                    <a:lnTo>
                      <a:pt x="4393" y="296"/>
                    </a:lnTo>
                    <a:lnTo>
                      <a:pt x="4261" y="164"/>
                    </a:lnTo>
                    <a:lnTo>
                      <a:pt x="4261" y="164"/>
                    </a:lnTo>
                    <a:cubicBezTo>
                      <a:pt x="4239" y="143"/>
                      <a:pt x="4217" y="132"/>
                      <a:pt x="4196" y="132"/>
                    </a:cubicBezTo>
                    <a:lnTo>
                      <a:pt x="4196" y="132"/>
                    </a:lnTo>
                    <a:cubicBezTo>
                      <a:pt x="4174" y="132"/>
                      <a:pt x="4152" y="143"/>
                      <a:pt x="4131" y="164"/>
                    </a:cubicBezTo>
                    <a:lnTo>
                      <a:pt x="3999" y="296"/>
                    </a:lnTo>
                    <a:lnTo>
                      <a:pt x="3933" y="361"/>
                    </a:lnTo>
                    <a:lnTo>
                      <a:pt x="3868" y="428"/>
                    </a:lnTo>
                    <a:lnTo>
                      <a:pt x="3671" y="624"/>
                    </a:lnTo>
                    <a:lnTo>
                      <a:pt x="3606" y="689"/>
                    </a:lnTo>
                    <a:lnTo>
                      <a:pt x="3500" y="795"/>
                    </a:lnTo>
                    <a:lnTo>
                      <a:pt x="3500" y="795"/>
                    </a:lnTo>
                    <a:cubicBezTo>
                      <a:pt x="3450" y="846"/>
                      <a:pt x="3368" y="846"/>
                      <a:pt x="3318" y="795"/>
                    </a:cubicBezTo>
                    <a:lnTo>
                      <a:pt x="3318" y="795"/>
                    </a:lnTo>
                    <a:cubicBezTo>
                      <a:pt x="3266" y="744"/>
                      <a:pt x="3213" y="689"/>
                      <a:pt x="3213" y="689"/>
                    </a:cubicBezTo>
                    <a:lnTo>
                      <a:pt x="3148" y="624"/>
                    </a:lnTo>
                    <a:lnTo>
                      <a:pt x="3081" y="558"/>
                    </a:lnTo>
                    <a:lnTo>
                      <a:pt x="3016" y="493"/>
                    </a:lnTo>
                    <a:lnTo>
                      <a:pt x="2950" y="428"/>
                    </a:lnTo>
                    <a:lnTo>
                      <a:pt x="2885" y="361"/>
                    </a:lnTo>
                    <a:lnTo>
                      <a:pt x="2820" y="296"/>
                    </a:lnTo>
                    <a:lnTo>
                      <a:pt x="2753" y="231"/>
                    </a:lnTo>
                    <a:lnTo>
                      <a:pt x="2688" y="164"/>
                    </a:lnTo>
                    <a:lnTo>
                      <a:pt x="2688" y="164"/>
                    </a:lnTo>
                    <a:cubicBezTo>
                      <a:pt x="2666" y="143"/>
                      <a:pt x="2645" y="132"/>
                      <a:pt x="2622" y="132"/>
                    </a:cubicBezTo>
                    <a:lnTo>
                      <a:pt x="2622" y="132"/>
                    </a:lnTo>
                    <a:cubicBezTo>
                      <a:pt x="2601" y="132"/>
                      <a:pt x="2579" y="143"/>
                      <a:pt x="2557" y="164"/>
                    </a:cubicBezTo>
                    <a:lnTo>
                      <a:pt x="2491" y="231"/>
                    </a:lnTo>
                    <a:lnTo>
                      <a:pt x="2426" y="296"/>
                    </a:lnTo>
                    <a:lnTo>
                      <a:pt x="2229" y="493"/>
                    </a:lnTo>
                    <a:lnTo>
                      <a:pt x="2164" y="558"/>
                    </a:lnTo>
                    <a:lnTo>
                      <a:pt x="2098" y="624"/>
                    </a:lnTo>
                    <a:lnTo>
                      <a:pt x="1926" y="795"/>
                    </a:lnTo>
                    <a:lnTo>
                      <a:pt x="1926" y="795"/>
                    </a:lnTo>
                    <a:cubicBezTo>
                      <a:pt x="1876" y="845"/>
                      <a:pt x="1795" y="845"/>
                      <a:pt x="1745" y="795"/>
                    </a:cubicBezTo>
                    <a:lnTo>
                      <a:pt x="1115" y="164"/>
                    </a:lnTo>
                    <a:lnTo>
                      <a:pt x="1115" y="164"/>
                    </a:lnTo>
                    <a:cubicBezTo>
                      <a:pt x="1092" y="143"/>
                      <a:pt x="1071" y="132"/>
                      <a:pt x="1049" y="132"/>
                    </a:cubicBezTo>
                    <a:lnTo>
                      <a:pt x="1049" y="132"/>
                    </a:lnTo>
                    <a:cubicBezTo>
                      <a:pt x="1027" y="132"/>
                      <a:pt x="1005" y="143"/>
                      <a:pt x="983" y="164"/>
                    </a:cubicBezTo>
                    <a:lnTo>
                      <a:pt x="918" y="231"/>
                    </a:lnTo>
                    <a:lnTo>
                      <a:pt x="853" y="296"/>
                    </a:lnTo>
                    <a:lnTo>
                      <a:pt x="787" y="361"/>
                    </a:lnTo>
                    <a:lnTo>
                      <a:pt x="721" y="428"/>
                    </a:lnTo>
                    <a:lnTo>
                      <a:pt x="655" y="493"/>
                    </a:lnTo>
                    <a:lnTo>
                      <a:pt x="590" y="558"/>
                    </a:lnTo>
                    <a:lnTo>
                      <a:pt x="525" y="624"/>
                    </a:lnTo>
                    <a:lnTo>
                      <a:pt x="459" y="689"/>
                    </a:lnTo>
                    <a:lnTo>
                      <a:pt x="354" y="795"/>
                    </a:lnTo>
                  </a:path>
                </a:pathLst>
              </a:custGeom>
              <a:solidFill>
                <a:schemeClr val="accent2"/>
              </a:solidFill>
              <a:ln>
                <a:noFill/>
              </a:ln>
              <a:effectLst/>
            </p:spPr>
            <p:txBody>
              <a:bodyPr wrap="none" anchor="ctr"/>
              <a:lstStyle/>
              <a:p>
                <a:endParaRPr lang="es-ES_tradnl" sz="2700"/>
              </a:p>
            </p:txBody>
          </p:sp>
          <p:sp>
            <p:nvSpPr>
              <p:cNvPr id="215" name="Freeform 470">
                <a:extLst>
                  <a:ext uri="{FF2B5EF4-FFF2-40B4-BE49-F238E27FC236}">
                    <a16:creationId xmlns:a16="http://schemas.microsoft.com/office/drawing/2014/main" id="{FEA4065B-5D41-E740-9D45-81DB62B91ACB}"/>
                  </a:ext>
                </a:extLst>
              </p:cNvPr>
              <p:cNvSpPr>
                <a:spLocks noChangeArrowheads="1"/>
              </p:cNvSpPr>
              <p:nvPr/>
            </p:nvSpPr>
            <p:spPr bwMode="auto">
              <a:xfrm>
                <a:off x="7556500"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2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8 w 591"/>
                  <a:gd name="T29" fmla="*/ 164 h 591"/>
                  <a:gd name="T30" fmla="*/ 164 w 591"/>
                  <a:gd name="T31" fmla="*/ 98 h 591"/>
                  <a:gd name="T32" fmla="*/ 230 w 591"/>
                  <a:gd name="T33" fmla="*/ 33 h 591"/>
                  <a:gd name="T34" fmla="*/ 230 w 591"/>
                  <a:gd name="T35" fmla="*/ 33 h 591"/>
                  <a:gd name="T36" fmla="*/ 295 w 591"/>
                  <a:gd name="T37" fmla="*/ 0 h 591"/>
                  <a:gd name="T38" fmla="*/ 295 w 591"/>
                  <a:gd name="T39" fmla="*/ 0 h 591"/>
                  <a:gd name="T40" fmla="*/ 360 w 591"/>
                  <a:gd name="T41" fmla="*/ 33 h 591"/>
                  <a:gd name="T42" fmla="*/ 426 w 591"/>
                  <a:gd name="T43" fmla="*/ 98 h 591"/>
                  <a:gd name="T44" fmla="*/ 492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2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30 w 591"/>
                  <a:gd name="T69" fmla="*/ 557 h 591"/>
                  <a:gd name="T70" fmla="*/ 164 w 591"/>
                  <a:gd name="T71" fmla="*/ 492 h 591"/>
                  <a:gd name="T72" fmla="*/ 98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2" y="294"/>
                    </a:moveTo>
                    <a:lnTo>
                      <a:pt x="262" y="294"/>
                    </a:lnTo>
                    <a:cubicBezTo>
                      <a:pt x="262" y="317"/>
                      <a:pt x="273" y="328"/>
                      <a:pt x="295" y="328"/>
                    </a:cubicBezTo>
                    <a:lnTo>
                      <a:pt x="295" y="328"/>
                    </a:lnTo>
                    <a:cubicBezTo>
                      <a:pt x="316" y="328"/>
                      <a:pt x="328" y="317"/>
                      <a:pt x="328" y="294"/>
                    </a:cubicBezTo>
                    <a:lnTo>
                      <a:pt x="328" y="294"/>
                    </a:lnTo>
                    <a:cubicBezTo>
                      <a:pt x="328" y="273"/>
                      <a:pt x="316" y="262"/>
                      <a:pt x="295" y="262"/>
                    </a:cubicBezTo>
                    <a:lnTo>
                      <a:pt x="295" y="262"/>
                    </a:lnTo>
                    <a:cubicBezTo>
                      <a:pt x="273" y="262"/>
                      <a:pt x="262" y="273"/>
                      <a:pt x="262" y="294"/>
                    </a:cubicBezTo>
                    <a:close/>
                    <a:moveTo>
                      <a:pt x="32" y="361"/>
                    </a:moveTo>
                    <a:lnTo>
                      <a:pt x="32" y="361"/>
                    </a:lnTo>
                    <a:cubicBezTo>
                      <a:pt x="10" y="339"/>
                      <a:pt x="0" y="317"/>
                      <a:pt x="0" y="294"/>
                    </a:cubicBezTo>
                    <a:lnTo>
                      <a:pt x="0" y="294"/>
                    </a:lnTo>
                    <a:cubicBezTo>
                      <a:pt x="0" y="273"/>
                      <a:pt x="10" y="251"/>
                      <a:pt x="32" y="229"/>
                    </a:cubicBezTo>
                    <a:lnTo>
                      <a:pt x="98" y="164"/>
                    </a:lnTo>
                    <a:lnTo>
                      <a:pt x="164" y="98"/>
                    </a:lnTo>
                    <a:lnTo>
                      <a:pt x="230" y="33"/>
                    </a:lnTo>
                    <a:lnTo>
                      <a:pt x="230" y="33"/>
                    </a:lnTo>
                    <a:cubicBezTo>
                      <a:pt x="251" y="11"/>
                      <a:pt x="273" y="0"/>
                      <a:pt x="295" y="0"/>
                    </a:cubicBezTo>
                    <a:lnTo>
                      <a:pt x="295" y="0"/>
                    </a:lnTo>
                    <a:cubicBezTo>
                      <a:pt x="316" y="0"/>
                      <a:pt x="338" y="11"/>
                      <a:pt x="360" y="33"/>
                    </a:cubicBezTo>
                    <a:lnTo>
                      <a:pt x="426" y="98"/>
                    </a:lnTo>
                    <a:lnTo>
                      <a:pt x="492" y="164"/>
                    </a:lnTo>
                    <a:lnTo>
                      <a:pt x="557" y="229"/>
                    </a:lnTo>
                    <a:lnTo>
                      <a:pt x="557" y="229"/>
                    </a:lnTo>
                    <a:cubicBezTo>
                      <a:pt x="579" y="251"/>
                      <a:pt x="590" y="273"/>
                      <a:pt x="590" y="294"/>
                    </a:cubicBezTo>
                    <a:lnTo>
                      <a:pt x="590" y="294"/>
                    </a:lnTo>
                    <a:cubicBezTo>
                      <a:pt x="590" y="317"/>
                      <a:pt x="579" y="339"/>
                      <a:pt x="557" y="361"/>
                    </a:cubicBezTo>
                    <a:lnTo>
                      <a:pt x="492" y="426"/>
                    </a:lnTo>
                    <a:lnTo>
                      <a:pt x="426" y="492"/>
                    </a:lnTo>
                    <a:lnTo>
                      <a:pt x="360" y="557"/>
                    </a:lnTo>
                    <a:lnTo>
                      <a:pt x="360" y="557"/>
                    </a:lnTo>
                    <a:cubicBezTo>
                      <a:pt x="338" y="579"/>
                      <a:pt x="316" y="590"/>
                      <a:pt x="295" y="590"/>
                    </a:cubicBezTo>
                    <a:lnTo>
                      <a:pt x="295" y="590"/>
                    </a:lnTo>
                    <a:cubicBezTo>
                      <a:pt x="273" y="590"/>
                      <a:pt x="251" y="579"/>
                      <a:pt x="230" y="557"/>
                    </a:cubicBezTo>
                    <a:lnTo>
                      <a:pt x="164" y="492"/>
                    </a:lnTo>
                    <a:lnTo>
                      <a:pt x="98" y="426"/>
                    </a:lnTo>
                    <a:lnTo>
                      <a:pt x="32" y="361"/>
                    </a:lnTo>
                    <a:close/>
                  </a:path>
                </a:pathLst>
              </a:custGeom>
              <a:solidFill>
                <a:schemeClr val="accent3"/>
              </a:solidFill>
              <a:ln>
                <a:noFill/>
              </a:ln>
              <a:effectLst/>
            </p:spPr>
            <p:txBody>
              <a:bodyPr wrap="none" anchor="ctr"/>
              <a:lstStyle/>
              <a:p>
                <a:endParaRPr lang="es-ES_tradnl" sz="2700"/>
              </a:p>
            </p:txBody>
          </p:sp>
          <p:sp>
            <p:nvSpPr>
              <p:cNvPr id="216" name="Freeform 471">
                <a:extLst>
                  <a:ext uri="{FF2B5EF4-FFF2-40B4-BE49-F238E27FC236}">
                    <a16:creationId xmlns:a16="http://schemas.microsoft.com/office/drawing/2014/main" id="{264AE7B1-1EA6-C34D-AA8C-7438F615A903}"/>
                  </a:ext>
                </a:extLst>
              </p:cNvPr>
              <p:cNvSpPr>
                <a:spLocks noChangeArrowheads="1"/>
              </p:cNvSpPr>
              <p:nvPr/>
            </p:nvSpPr>
            <p:spPr bwMode="auto">
              <a:xfrm>
                <a:off x="6989763" y="4440238"/>
                <a:ext cx="212725" cy="212725"/>
              </a:xfrm>
              <a:custGeom>
                <a:avLst/>
                <a:gdLst>
                  <a:gd name="T0" fmla="*/ 261 w 590"/>
                  <a:gd name="T1" fmla="*/ 294 h 591"/>
                  <a:gd name="T2" fmla="*/ 261 w 590"/>
                  <a:gd name="T3" fmla="*/ 294 h 591"/>
                  <a:gd name="T4" fmla="*/ 294 w 590"/>
                  <a:gd name="T5" fmla="*/ 328 h 591"/>
                  <a:gd name="T6" fmla="*/ 294 w 590"/>
                  <a:gd name="T7" fmla="*/ 328 h 591"/>
                  <a:gd name="T8" fmla="*/ 328 w 590"/>
                  <a:gd name="T9" fmla="*/ 294 h 591"/>
                  <a:gd name="T10" fmla="*/ 328 w 590"/>
                  <a:gd name="T11" fmla="*/ 294 h 591"/>
                  <a:gd name="T12" fmla="*/ 294 w 590"/>
                  <a:gd name="T13" fmla="*/ 262 h 591"/>
                  <a:gd name="T14" fmla="*/ 294 w 590"/>
                  <a:gd name="T15" fmla="*/ 262 h 591"/>
                  <a:gd name="T16" fmla="*/ 261 w 590"/>
                  <a:gd name="T17" fmla="*/ 294 h 591"/>
                  <a:gd name="T18" fmla="*/ 229 w 590"/>
                  <a:gd name="T19" fmla="*/ 557 h 591"/>
                  <a:gd name="T20" fmla="*/ 32 w 590"/>
                  <a:gd name="T21" fmla="*/ 361 h 591"/>
                  <a:gd name="T22" fmla="*/ 32 w 590"/>
                  <a:gd name="T23" fmla="*/ 361 h 591"/>
                  <a:gd name="T24" fmla="*/ 0 w 590"/>
                  <a:gd name="T25" fmla="*/ 294 h 591"/>
                  <a:gd name="T26" fmla="*/ 0 w 590"/>
                  <a:gd name="T27" fmla="*/ 294 h 591"/>
                  <a:gd name="T28" fmla="*/ 32 w 590"/>
                  <a:gd name="T29" fmla="*/ 229 h 591"/>
                  <a:gd name="T30" fmla="*/ 229 w 590"/>
                  <a:gd name="T31" fmla="*/ 33 h 591"/>
                  <a:gd name="T32" fmla="*/ 229 w 590"/>
                  <a:gd name="T33" fmla="*/ 33 h 591"/>
                  <a:gd name="T34" fmla="*/ 294 w 590"/>
                  <a:gd name="T35" fmla="*/ 0 h 591"/>
                  <a:gd name="T36" fmla="*/ 294 w 590"/>
                  <a:gd name="T37" fmla="*/ 0 h 591"/>
                  <a:gd name="T38" fmla="*/ 360 w 590"/>
                  <a:gd name="T39" fmla="*/ 33 h 591"/>
                  <a:gd name="T40" fmla="*/ 557 w 590"/>
                  <a:gd name="T41" fmla="*/ 229 h 591"/>
                  <a:gd name="T42" fmla="*/ 557 w 590"/>
                  <a:gd name="T43" fmla="*/ 229 h 591"/>
                  <a:gd name="T44" fmla="*/ 589 w 590"/>
                  <a:gd name="T45" fmla="*/ 294 h 591"/>
                  <a:gd name="T46" fmla="*/ 589 w 590"/>
                  <a:gd name="T47" fmla="*/ 294 h 591"/>
                  <a:gd name="T48" fmla="*/ 557 w 590"/>
                  <a:gd name="T49" fmla="*/ 361 h 591"/>
                  <a:gd name="T50" fmla="*/ 360 w 590"/>
                  <a:gd name="T51" fmla="*/ 557 h 591"/>
                  <a:gd name="T52" fmla="*/ 360 w 590"/>
                  <a:gd name="T53" fmla="*/ 557 h 591"/>
                  <a:gd name="T54" fmla="*/ 294 w 590"/>
                  <a:gd name="T55" fmla="*/ 590 h 591"/>
                  <a:gd name="T56" fmla="*/ 294 w 590"/>
                  <a:gd name="T57" fmla="*/ 590 h 591"/>
                  <a:gd name="T58" fmla="*/ 229 w 590"/>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591">
                    <a:moveTo>
                      <a:pt x="261" y="294"/>
                    </a:moveTo>
                    <a:lnTo>
                      <a:pt x="261" y="294"/>
                    </a:lnTo>
                    <a:cubicBezTo>
                      <a:pt x="261" y="317"/>
                      <a:pt x="273" y="328"/>
                      <a:pt x="294" y="328"/>
                    </a:cubicBezTo>
                    <a:lnTo>
                      <a:pt x="294" y="328"/>
                    </a:lnTo>
                    <a:cubicBezTo>
                      <a:pt x="317" y="328"/>
                      <a:pt x="328" y="317"/>
                      <a:pt x="328" y="294"/>
                    </a:cubicBezTo>
                    <a:lnTo>
                      <a:pt x="328" y="294"/>
                    </a:lnTo>
                    <a:cubicBezTo>
                      <a:pt x="328" y="273"/>
                      <a:pt x="317" y="262"/>
                      <a:pt x="294" y="262"/>
                    </a:cubicBezTo>
                    <a:lnTo>
                      <a:pt x="294" y="262"/>
                    </a:lnTo>
                    <a:cubicBezTo>
                      <a:pt x="273" y="262"/>
                      <a:pt x="261" y="273"/>
                      <a:pt x="261" y="294"/>
                    </a:cubicBezTo>
                    <a:close/>
                    <a:moveTo>
                      <a:pt x="229" y="557"/>
                    </a:moveTo>
                    <a:lnTo>
                      <a:pt x="32" y="361"/>
                    </a:lnTo>
                    <a:lnTo>
                      <a:pt x="32" y="361"/>
                    </a:lnTo>
                    <a:cubicBezTo>
                      <a:pt x="11" y="339"/>
                      <a:pt x="0" y="317"/>
                      <a:pt x="0" y="294"/>
                    </a:cubicBezTo>
                    <a:lnTo>
                      <a:pt x="0" y="294"/>
                    </a:lnTo>
                    <a:cubicBezTo>
                      <a:pt x="0" y="273"/>
                      <a:pt x="11" y="251"/>
                      <a:pt x="32" y="229"/>
                    </a:cubicBezTo>
                    <a:lnTo>
                      <a:pt x="229" y="33"/>
                    </a:lnTo>
                    <a:lnTo>
                      <a:pt x="229" y="33"/>
                    </a:lnTo>
                    <a:cubicBezTo>
                      <a:pt x="251" y="11"/>
                      <a:pt x="273" y="0"/>
                      <a:pt x="294" y="0"/>
                    </a:cubicBezTo>
                    <a:lnTo>
                      <a:pt x="294" y="0"/>
                    </a:lnTo>
                    <a:cubicBezTo>
                      <a:pt x="317" y="0"/>
                      <a:pt x="338" y="11"/>
                      <a:pt x="360" y="33"/>
                    </a:cubicBezTo>
                    <a:lnTo>
                      <a:pt x="557" y="229"/>
                    </a:lnTo>
                    <a:lnTo>
                      <a:pt x="557" y="229"/>
                    </a:lnTo>
                    <a:cubicBezTo>
                      <a:pt x="579" y="251"/>
                      <a:pt x="589" y="273"/>
                      <a:pt x="589" y="294"/>
                    </a:cubicBezTo>
                    <a:lnTo>
                      <a:pt x="589" y="294"/>
                    </a:lnTo>
                    <a:cubicBezTo>
                      <a:pt x="589" y="317"/>
                      <a:pt x="579" y="339"/>
                      <a:pt x="557" y="361"/>
                    </a:cubicBezTo>
                    <a:lnTo>
                      <a:pt x="360" y="557"/>
                    </a:lnTo>
                    <a:lnTo>
                      <a:pt x="360" y="557"/>
                    </a:lnTo>
                    <a:cubicBezTo>
                      <a:pt x="338" y="579"/>
                      <a:pt x="317" y="590"/>
                      <a:pt x="294" y="590"/>
                    </a:cubicBezTo>
                    <a:lnTo>
                      <a:pt x="294" y="590"/>
                    </a:lnTo>
                    <a:cubicBezTo>
                      <a:pt x="273" y="590"/>
                      <a:pt x="251" y="579"/>
                      <a:pt x="229" y="557"/>
                    </a:cubicBezTo>
                    <a:close/>
                  </a:path>
                </a:pathLst>
              </a:custGeom>
              <a:solidFill>
                <a:schemeClr val="accent3"/>
              </a:solidFill>
              <a:ln>
                <a:noFill/>
              </a:ln>
              <a:effectLst/>
            </p:spPr>
            <p:txBody>
              <a:bodyPr wrap="none" anchor="ctr"/>
              <a:lstStyle/>
              <a:p>
                <a:endParaRPr lang="es-ES_tradnl" sz="2700"/>
              </a:p>
            </p:txBody>
          </p:sp>
          <p:sp>
            <p:nvSpPr>
              <p:cNvPr id="217" name="Freeform 472">
                <a:extLst>
                  <a:ext uri="{FF2B5EF4-FFF2-40B4-BE49-F238E27FC236}">
                    <a16:creationId xmlns:a16="http://schemas.microsoft.com/office/drawing/2014/main" id="{7D7FBFAE-3B1F-8149-82C5-0F92BEFF5DAA}"/>
                  </a:ext>
                </a:extLst>
              </p:cNvPr>
              <p:cNvSpPr>
                <a:spLocks noChangeArrowheads="1"/>
              </p:cNvSpPr>
              <p:nvPr/>
            </p:nvSpPr>
            <p:spPr bwMode="auto">
              <a:xfrm>
                <a:off x="6423025" y="4440238"/>
                <a:ext cx="212725" cy="212725"/>
              </a:xfrm>
              <a:custGeom>
                <a:avLst/>
                <a:gdLst>
                  <a:gd name="T0" fmla="*/ 328 w 591"/>
                  <a:gd name="T1" fmla="*/ 294 h 591"/>
                  <a:gd name="T2" fmla="*/ 328 w 591"/>
                  <a:gd name="T3" fmla="*/ 294 h 591"/>
                  <a:gd name="T4" fmla="*/ 295 w 591"/>
                  <a:gd name="T5" fmla="*/ 262 h 591"/>
                  <a:gd name="T6" fmla="*/ 295 w 591"/>
                  <a:gd name="T7" fmla="*/ 262 h 591"/>
                  <a:gd name="T8" fmla="*/ 263 w 591"/>
                  <a:gd name="T9" fmla="*/ 294 h 591"/>
                  <a:gd name="T10" fmla="*/ 263 w 591"/>
                  <a:gd name="T11" fmla="*/ 294 h 591"/>
                  <a:gd name="T12" fmla="*/ 295 w 591"/>
                  <a:gd name="T13" fmla="*/ 328 h 591"/>
                  <a:gd name="T14" fmla="*/ 295 w 591"/>
                  <a:gd name="T15" fmla="*/ 328 h 591"/>
                  <a:gd name="T16" fmla="*/ 328 w 591"/>
                  <a:gd name="T17" fmla="*/ 294 h 591"/>
                  <a:gd name="T18" fmla="*/ 492 w 591"/>
                  <a:gd name="T19" fmla="*/ 164 h 591"/>
                  <a:gd name="T20" fmla="*/ 557 w 591"/>
                  <a:gd name="T21" fmla="*/ 229 h 591"/>
                  <a:gd name="T22" fmla="*/ 557 w 591"/>
                  <a:gd name="T23" fmla="*/ 229 h 591"/>
                  <a:gd name="T24" fmla="*/ 590 w 591"/>
                  <a:gd name="T25" fmla="*/ 294 h 591"/>
                  <a:gd name="T26" fmla="*/ 590 w 591"/>
                  <a:gd name="T27" fmla="*/ 294 h 591"/>
                  <a:gd name="T28" fmla="*/ 557 w 591"/>
                  <a:gd name="T29" fmla="*/ 361 h 591"/>
                  <a:gd name="T30" fmla="*/ 492 w 591"/>
                  <a:gd name="T31" fmla="*/ 426 h 591"/>
                  <a:gd name="T32" fmla="*/ 426 w 591"/>
                  <a:gd name="T33" fmla="*/ 492 h 591"/>
                  <a:gd name="T34" fmla="*/ 361 w 591"/>
                  <a:gd name="T35" fmla="*/ 557 h 591"/>
                  <a:gd name="T36" fmla="*/ 361 w 591"/>
                  <a:gd name="T37" fmla="*/ 557 h 591"/>
                  <a:gd name="T38" fmla="*/ 295 w 591"/>
                  <a:gd name="T39" fmla="*/ 590 h 591"/>
                  <a:gd name="T40" fmla="*/ 295 w 591"/>
                  <a:gd name="T41" fmla="*/ 590 h 591"/>
                  <a:gd name="T42" fmla="*/ 229 w 591"/>
                  <a:gd name="T43" fmla="*/ 557 h 591"/>
                  <a:gd name="T44" fmla="*/ 164 w 591"/>
                  <a:gd name="T45" fmla="*/ 492 h 591"/>
                  <a:gd name="T46" fmla="*/ 99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9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1 w 591"/>
                  <a:gd name="T71" fmla="*/ 33 h 591"/>
                  <a:gd name="T72" fmla="*/ 426 w 591"/>
                  <a:gd name="T73" fmla="*/ 98 h 591"/>
                  <a:gd name="T74" fmla="*/ 492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8" y="294"/>
                    </a:moveTo>
                    <a:lnTo>
                      <a:pt x="328" y="294"/>
                    </a:lnTo>
                    <a:cubicBezTo>
                      <a:pt x="328" y="273"/>
                      <a:pt x="317" y="262"/>
                      <a:pt x="295" y="262"/>
                    </a:cubicBezTo>
                    <a:lnTo>
                      <a:pt x="295" y="262"/>
                    </a:lnTo>
                    <a:cubicBezTo>
                      <a:pt x="273" y="262"/>
                      <a:pt x="263" y="273"/>
                      <a:pt x="263" y="294"/>
                    </a:cubicBezTo>
                    <a:lnTo>
                      <a:pt x="263" y="294"/>
                    </a:lnTo>
                    <a:cubicBezTo>
                      <a:pt x="263" y="317"/>
                      <a:pt x="273" y="328"/>
                      <a:pt x="295" y="328"/>
                    </a:cubicBezTo>
                    <a:lnTo>
                      <a:pt x="295" y="328"/>
                    </a:lnTo>
                    <a:cubicBezTo>
                      <a:pt x="317" y="328"/>
                      <a:pt x="328" y="317"/>
                      <a:pt x="328" y="294"/>
                    </a:cubicBezTo>
                    <a:close/>
                    <a:moveTo>
                      <a:pt x="492" y="164"/>
                    </a:moveTo>
                    <a:lnTo>
                      <a:pt x="557" y="229"/>
                    </a:lnTo>
                    <a:lnTo>
                      <a:pt x="557" y="229"/>
                    </a:lnTo>
                    <a:cubicBezTo>
                      <a:pt x="579" y="251"/>
                      <a:pt x="590" y="273"/>
                      <a:pt x="590" y="294"/>
                    </a:cubicBezTo>
                    <a:lnTo>
                      <a:pt x="590" y="294"/>
                    </a:lnTo>
                    <a:cubicBezTo>
                      <a:pt x="590" y="317"/>
                      <a:pt x="579" y="339"/>
                      <a:pt x="557" y="361"/>
                    </a:cubicBezTo>
                    <a:lnTo>
                      <a:pt x="492" y="426"/>
                    </a:lnTo>
                    <a:lnTo>
                      <a:pt x="426" y="492"/>
                    </a:lnTo>
                    <a:lnTo>
                      <a:pt x="361" y="557"/>
                    </a:lnTo>
                    <a:lnTo>
                      <a:pt x="361" y="557"/>
                    </a:lnTo>
                    <a:cubicBezTo>
                      <a:pt x="338" y="579"/>
                      <a:pt x="317" y="590"/>
                      <a:pt x="295" y="590"/>
                    </a:cubicBezTo>
                    <a:lnTo>
                      <a:pt x="295" y="590"/>
                    </a:lnTo>
                    <a:cubicBezTo>
                      <a:pt x="273" y="590"/>
                      <a:pt x="251" y="579"/>
                      <a:pt x="229" y="557"/>
                    </a:cubicBezTo>
                    <a:lnTo>
                      <a:pt x="164" y="492"/>
                    </a:lnTo>
                    <a:lnTo>
                      <a:pt x="99" y="426"/>
                    </a:lnTo>
                    <a:lnTo>
                      <a:pt x="33" y="361"/>
                    </a:lnTo>
                    <a:lnTo>
                      <a:pt x="33" y="361"/>
                    </a:lnTo>
                    <a:cubicBezTo>
                      <a:pt x="11" y="339"/>
                      <a:pt x="0" y="317"/>
                      <a:pt x="0" y="294"/>
                    </a:cubicBezTo>
                    <a:lnTo>
                      <a:pt x="0" y="294"/>
                    </a:lnTo>
                    <a:cubicBezTo>
                      <a:pt x="0" y="273"/>
                      <a:pt x="11" y="251"/>
                      <a:pt x="33" y="229"/>
                    </a:cubicBezTo>
                    <a:lnTo>
                      <a:pt x="99" y="164"/>
                    </a:lnTo>
                    <a:lnTo>
                      <a:pt x="164" y="98"/>
                    </a:lnTo>
                    <a:lnTo>
                      <a:pt x="229" y="33"/>
                    </a:lnTo>
                    <a:lnTo>
                      <a:pt x="229" y="33"/>
                    </a:lnTo>
                    <a:cubicBezTo>
                      <a:pt x="251" y="11"/>
                      <a:pt x="273" y="0"/>
                      <a:pt x="295" y="0"/>
                    </a:cubicBezTo>
                    <a:lnTo>
                      <a:pt x="295" y="0"/>
                    </a:lnTo>
                    <a:cubicBezTo>
                      <a:pt x="317" y="0"/>
                      <a:pt x="338" y="11"/>
                      <a:pt x="361" y="33"/>
                    </a:cubicBezTo>
                    <a:lnTo>
                      <a:pt x="426" y="98"/>
                    </a:lnTo>
                    <a:lnTo>
                      <a:pt x="492" y="164"/>
                    </a:lnTo>
                    <a:close/>
                  </a:path>
                </a:pathLst>
              </a:custGeom>
              <a:solidFill>
                <a:schemeClr val="accent3"/>
              </a:solidFill>
              <a:ln>
                <a:noFill/>
              </a:ln>
              <a:effectLst/>
            </p:spPr>
            <p:txBody>
              <a:bodyPr wrap="none" anchor="ctr"/>
              <a:lstStyle/>
              <a:p>
                <a:endParaRPr lang="es-ES_tradnl" sz="2700"/>
              </a:p>
            </p:txBody>
          </p:sp>
          <p:sp>
            <p:nvSpPr>
              <p:cNvPr id="218" name="Freeform 473">
                <a:extLst>
                  <a:ext uri="{FF2B5EF4-FFF2-40B4-BE49-F238E27FC236}">
                    <a16:creationId xmlns:a16="http://schemas.microsoft.com/office/drawing/2014/main" id="{11B4DC0B-5144-7344-BFF3-A742953E5147}"/>
                  </a:ext>
                </a:extLst>
              </p:cNvPr>
              <p:cNvSpPr>
                <a:spLocks noChangeArrowheads="1"/>
              </p:cNvSpPr>
              <p:nvPr/>
            </p:nvSpPr>
            <p:spPr bwMode="auto">
              <a:xfrm>
                <a:off x="6151563" y="4003675"/>
                <a:ext cx="1700212" cy="412750"/>
              </a:xfrm>
              <a:custGeom>
                <a:avLst/>
                <a:gdLst>
                  <a:gd name="T0" fmla="*/ 4196 w 4721"/>
                  <a:gd name="T1" fmla="*/ 164 h 1148"/>
                  <a:gd name="T2" fmla="*/ 4196 w 4721"/>
                  <a:gd name="T3" fmla="*/ 230 h 1148"/>
                  <a:gd name="T4" fmla="*/ 2622 w 4721"/>
                  <a:gd name="T5" fmla="*/ 164 h 1148"/>
                  <a:gd name="T6" fmla="*/ 2622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1 w 4721"/>
                  <a:gd name="T23" fmla="*/ 918 h 1148"/>
                  <a:gd name="T24" fmla="*/ 3475 w 4721"/>
                  <a:gd name="T25" fmla="*/ 1114 h 1148"/>
                  <a:gd name="T26" fmla="*/ 3278 w 4721"/>
                  <a:gd name="T27" fmla="*/ 1049 h 1148"/>
                  <a:gd name="T28" fmla="*/ 2885 w 4721"/>
                  <a:gd name="T29" fmla="*/ 655 h 1148"/>
                  <a:gd name="T30" fmla="*/ 2622 w 4721"/>
                  <a:gd name="T31" fmla="*/ 426 h 1148"/>
                  <a:gd name="T32" fmla="*/ 1836 w 4721"/>
                  <a:gd name="T33" fmla="*/ 1147 h 1148"/>
                  <a:gd name="T34" fmla="*/ 1508 w 4721"/>
                  <a:gd name="T35" fmla="*/ 852 h 1148"/>
                  <a:gd name="T36" fmla="*/ 1115 w 4721"/>
                  <a:gd name="T37" fmla="*/ 459 h 1148"/>
                  <a:gd name="T38" fmla="*/ 983 w 4721"/>
                  <a:gd name="T39" fmla="*/ 459 h 1148"/>
                  <a:gd name="T40" fmla="*/ 721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5 w 4721"/>
                  <a:gd name="T53" fmla="*/ 787 h 1148"/>
                  <a:gd name="T54" fmla="*/ 787 w 4721"/>
                  <a:gd name="T55" fmla="*/ 524 h 1148"/>
                  <a:gd name="T56" fmla="*/ 951 w 4721"/>
                  <a:gd name="T57" fmla="*/ 328 h 1148"/>
                  <a:gd name="T58" fmla="*/ 886 w 4721"/>
                  <a:gd name="T59" fmla="*/ 197 h 1148"/>
                  <a:gd name="T60" fmla="*/ 967 w 4721"/>
                  <a:gd name="T61" fmla="*/ 49 h 1148"/>
                  <a:gd name="T62" fmla="*/ 1131 w 4721"/>
                  <a:gd name="T63" fmla="*/ 49 h 1148"/>
                  <a:gd name="T64" fmla="*/ 1213 w 4721"/>
                  <a:gd name="T65" fmla="*/ 197 h 1148"/>
                  <a:gd name="T66" fmla="*/ 1147 w 4721"/>
                  <a:gd name="T67" fmla="*/ 328 h 1148"/>
                  <a:gd name="T68" fmla="*/ 1770 w 4721"/>
                  <a:gd name="T69" fmla="*/ 984 h 1148"/>
                  <a:gd name="T70" fmla="*/ 2098 w 4721"/>
                  <a:gd name="T71" fmla="*/ 787 h 1148"/>
                  <a:gd name="T72" fmla="*/ 2491 w 4721"/>
                  <a:gd name="T73" fmla="*/ 394 h 1148"/>
                  <a:gd name="T74" fmla="*/ 2491 w 4721"/>
                  <a:gd name="T75" fmla="*/ 262 h 1148"/>
                  <a:gd name="T76" fmla="*/ 2491 w 4721"/>
                  <a:gd name="T77" fmla="*/ 131 h 1148"/>
                  <a:gd name="T78" fmla="*/ 2622 w 4721"/>
                  <a:gd name="T79" fmla="*/ 0 h 1148"/>
                  <a:gd name="T80" fmla="*/ 2753 w 4721"/>
                  <a:gd name="T81" fmla="*/ 131 h 1148"/>
                  <a:gd name="T82" fmla="*/ 2753 w 4721"/>
                  <a:gd name="T83" fmla="*/ 262 h 1148"/>
                  <a:gd name="T84" fmla="*/ 2753 w 4721"/>
                  <a:gd name="T85" fmla="*/ 394 h 1148"/>
                  <a:gd name="T86" fmla="*/ 3016 w 4721"/>
                  <a:gd name="T87" fmla="*/ 655 h 1148"/>
                  <a:gd name="T88" fmla="*/ 3278 w 4721"/>
                  <a:gd name="T89" fmla="*/ 918 h 1148"/>
                  <a:gd name="T90" fmla="*/ 3409 w 4721"/>
                  <a:gd name="T91" fmla="*/ 1016 h 1148"/>
                  <a:gd name="T92" fmla="*/ 3671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7" y="164"/>
                      <a:pt x="4196" y="164"/>
                    </a:cubicBezTo>
                    <a:lnTo>
                      <a:pt x="4196" y="164"/>
                    </a:lnTo>
                    <a:cubicBezTo>
                      <a:pt x="4174" y="164"/>
                      <a:pt x="4163" y="175"/>
                      <a:pt x="4163" y="197"/>
                    </a:cubicBezTo>
                    <a:lnTo>
                      <a:pt x="4163" y="197"/>
                    </a:lnTo>
                    <a:cubicBezTo>
                      <a:pt x="4163" y="219"/>
                      <a:pt x="4174" y="230"/>
                      <a:pt x="4196" y="230"/>
                    </a:cubicBezTo>
                    <a:lnTo>
                      <a:pt x="4196" y="230"/>
                    </a:lnTo>
                    <a:cubicBezTo>
                      <a:pt x="4217" y="230"/>
                      <a:pt x="4229" y="219"/>
                      <a:pt x="4229" y="197"/>
                    </a:cubicBezTo>
                    <a:close/>
                    <a:moveTo>
                      <a:pt x="2656" y="197"/>
                    </a:moveTo>
                    <a:lnTo>
                      <a:pt x="2656" y="197"/>
                    </a:lnTo>
                    <a:cubicBezTo>
                      <a:pt x="2656" y="175"/>
                      <a:pt x="2645" y="164"/>
                      <a:pt x="2622" y="164"/>
                    </a:cubicBezTo>
                    <a:lnTo>
                      <a:pt x="2622" y="164"/>
                    </a:lnTo>
                    <a:cubicBezTo>
                      <a:pt x="2601" y="164"/>
                      <a:pt x="2589" y="175"/>
                      <a:pt x="2589" y="197"/>
                    </a:cubicBezTo>
                    <a:lnTo>
                      <a:pt x="2589" y="197"/>
                    </a:lnTo>
                    <a:cubicBezTo>
                      <a:pt x="2589" y="219"/>
                      <a:pt x="2601" y="230"/>
                      <a:pt x="2622" y="230"/>
                    </a:cubicBezTo>
                    <a:lnTo>
                      <a:pt x="2622" y="230"/>
                    </a:lnTo>
                    <a:cubicBezTo>
                      <a:pt x="2645" y="230"/>
                      <a:pt x="2656" y="219"/>
                      <a:pt x="2656" y="197"/>
                    </a:cubicBezTo>
                    <a:close/>
                    <a:moveTo>
                      <a:pt x="1082" y="197"/>
                    </a:moveTo>
                    <a:lnTo>
                      <a:pt x="1082" y="197"/>
                    </a:lnTo>
                    <a:cubicBezTo>
                      <a:pt x="1082" y="175"/>
                      <a:pt x="1071" y="164"/>
                      <a:pt x="1049" y="164"/>
                    </a:cubicBezTo>
                    <a:lnTo>
                      <a:pt x="1049" y="164"/>
                    </a:lnTo>
                    <a:cubicBezTo>
                      <a:pt x="1027" y="164"/>
                      <a:pt x="1017" y="175"/>
                      <a:pt x="1017" y="197"/>
                    </a:cubicBezTo>
                    <a:lnTo>
                      <a:pt x="1017" y="197"/>
                    </a:lnTo>
                    <a:cubicBezTo>
                      <a:pt x="1017" y="219"/>
                      <a:pt x="1027" y="230"/>
                      <a:pt x="1049" y="230"/>
                    </a:cubicBezTo>
                    <a:lnTo>
                      <a:pt x="1049" y="230"/>
                    </a:lnTo>
                    <a:cubicBezTo>
                      <a:pt x="1071" y="230"/>
                      <a:pt x="1082" y="219"/>
                      <a:pt x="1082" y="197"/>
                    </a:cubicBezTo>
                    <a:close/>
                    <a:moveTo>
                      <a:pt x="4524" y="590"/>
                    </a:moveTo>
                    <a:lnTo>
                      <a:pt x="4720" y="787"/>
                    </a:lnTo>
                    <a:lnTo>
                      <a:pt x="4720" y="918"/>
                    </a:lnTo>
                    <a:lnTo>
                      <a:pt x="4655" y="852"/>
                    </a:lnTo>
                    <a:lnTo>
                      <a:pt x="4589" y="787"/>
                    </a:lnTo>
                    <a:lnTo>
                      <a:pt x="4524" y="722"/>
                    </a:lnTo>
                    <a:lnTo>
                      <a:pt x="4458" y="655"/>
                    </a:lnTo>
                    <a:lnTo>
                      <a:pt x="4393" y="590"/>
                    </a:lnTo>
                    <a:lnTo>
                      <a:pt x="4327" y="524"/>
                    </a:lnTo>
                    <a:lnTo>
                      <a:pt x="4261" y="459"/>
                    </a:lnTo>
                    <a:lnTo>
                      <a:pt x="4261" y="459"/>
                    </a:lnTo>
                    <a:cubicBezTo>
                      <a:pt x="4239" y="437"/>
                      <a:pt x="4217" y="426"/>
                      <a:pt x="4196" y="426"/>
                    </a:cubicBezTo>
                    <a:lnTo>
                      <a:pt x="4196" y="426"/>
                    </a:lnTo>
                    <a:cubicBezTo>
                      <a:pt x="4174" y="426"/>
                      <a:pt x="4152" y="437"/>
                      <a:pt x="4131" y="459"/>
                    </a:cubicBezTo>
                    <a:lnTo>
                      <a:pt x="4065" y="524"/>
                    </a:lnTo>
                    <a:lnTo>
                      <a:pt x="3999" y="590"/>
                    </a:lnTo>
                    <a:lnTo>
                      <a:pt x="3933" y="655"/>
                    </a:lnTo>
                    <a:lnTo>
                      <a:pt x="3868" y="722"/>
                    </a:lnTo>
                    <a:lnTo>
                      <a:pt x="3803" y="787"/>
                    </a:lnTo>
                    <a:lnTo>
                      <a:pt x="3737" y="852"/>
                    </a:lnTo>
                    <a:lnTo>
                      <a:pt x="3671" y="918"/>
                    </a:lnTo>
                    <a:lnTo>
                      <a:pt x="3606" y="984"/>
                    </a:lnTo>
                    <a:lnTo>
                      <a:pt x="3540" y="1049"/>
                    </a:lnTo>
                    <a:lnTo>
                      <a:pt x="3475" y="1114"/>
                    </a:lnTo>
                    <a:lnTo>
                      <a:pt x="3475" y="1114"/>
                    </a:lnTo>
                    <a:cubicBezTo>
                      <a:pt x="3453" y="1136"/>
                      <a:pt x="3431" y="1147"/>
                      <a:pt x="3409" y="1147"/>
                    </a:cubicBezTo>
                    <a:lnTo>
                      <a:pt x="3409" y="1147"/>
                    </a:lnTo>
                    <a:cubicBezTo>
                      <a:pt x="3387" y="1147"/>
                      <a:pt x="3365" y="1136"/>
                      <a:pt x="3344" y="1114"/>
                    </a:cubicBezTo>
                    <a:lnTo>
                      <a:pt x="3278" y="1049"/>
                    </a:lnTo>
                    <a:lnTo>
                      <a:pt x="3213" y="984"/>
                    </a:lnTo>
                    <a:lnTo>
                      <a:pt x="3016" y="787"/>
                    </a:lnTo>
                    <a:lnTo>
                      <a:pt x="2950" y="722"/>
                    </a:lnTo>
                    <a:lnTo>
                      <a:pt x="2885" y="655"/>
                    </a:lnTo>
                    <a:lnTo>
                      <a:pt x="2688" y="459"/>
                    </a:lnTo>
                    <a:lnTo>
                      <a:pt x="2688" y="459"/>
                    </a:lnTo>
                    <a:cubicBezTo>
                      <a:pt x="2666" y="437"/>
                      <a:pt x="2645" y="426"/>
                      <a:pt x="2622" y="426"/>
                    </a:cubicBezTo>
                    <a:lnTo>
                      <a:pt x="2622" y="426"/>
                    </a:lnTo>
                    <a:cubicBezTo>
                      <a:pt x="2601" y="426"/>
                      <a:pt x="2579" y="437"/>
                      <a:pt x="2557" y="459"/>
                    </a:cubicBezTo>
                    <a:lnTo>
                      <a:pt x="1901" y="1114"/>
                    </a:lnTo>
                    <a:lnTo>
                      <a:pt x="1901" y="1114"/>
                    </a:lnTo>
                    <a:cubicBezTo>
                      <a:pt x="1879" y="1136"/>
                      <a:pt x="1858" y="1147"/>
                      <a:pt x="1836" y="1147"/>
                    </a:cubicBezTo>
                    <a:lnTo>
                      <a:pt x="1836" y="1147"/>
                    </a:lnTo>
                    <a:cubicBezTo>
                      <a:pt x="1814" y="1147"/>
                      <a:pt x="1792" y="1136"/>
                      <a:pt x="1770" y="1114"/>
                    </a:cubicBezTo>
                    <a:lnTo>
                      <a:pt x="1573" y="918"/>
                    </a:lnTo>
                    <a:lnTo>
                      <a:pt x="1508" y="852"/>
                    </a:lnTo>
                    <a:lnTo>
                      <a:pt x="1442" y="787"/>
                    </a:lnTo>
                    <a:lnTo>
                      <a:pt x="1246" y="590"/>
                    </a:lnTo>
                    <a:lnTo>
                      <a:pt x="1180" y="524"/>
                    </a:lnTo>
                    <a:lnTo>
                      <a:pt x="1115" y="459"/>
                    </a:lnTo>
                    <a:lnTo>
                      <a:pt x="1115" y="459"/>
                    </a:lnTo>
                    <a:cubicBezTo>
                      <a:pt x="1092" y="437"/>
                      <a:pt x="1071" y="426"/>
                      <a:pt x="1049" y="426"/>
                    </a:cubicBezTo>
                    <a:lnTo>
                      <a:pt x="1049" y="426"/>
                    </a:lnTo>
                    <a:cubicBezTo>
                      <a:pt x="1027" y="426"/>
                      <a:pt x="1005" y="437"/>
                      <a:pt x="983" y="459"/>
                    </a:cubicBezTo>
                    <a:lnTo>
                      <a:pt x="918" y="524"/>
                    </a:lnTo>
                    <a:lnTo>
                      <a:pt x="853" y="590"/>
                    </a:lnTo>
                    <a:lnTo>
                      <a:pt x="787" y="655"/>
                    </a:lnTo>
                    <a:lnTo>
                      <a:pt x="721" y="722"/>
                    </a:lnTo>
                    <a:lnTo>
                      <a:pt x="655" y="787"/>
                    </a:lnTo>
                    <a:lnTo>
                      <a:pt x="590" y="852"/>
                    </a:lnTo>
                    <a:lnTo>
                      <a:pt x="525" y="918"/>
                    </a:lnTo>
                    <a:lnTo>
                      <a:pt x="459" y="984"/>
                    </a:lnTo>
                    <a:lnTo>
                      <a:pt x="394" y="1049"/>
                    </a:lnTo>
                    <a:lnTo>
                      <a:pt x="328" y="1114"/>
                    </a:lnTo>
                    <a:lnTo>
                      <a:pt x="328" y="1114"/>
                    </a:lnTo>
                    <a:cubicBezTo>
                      <a:pt x="306" y="1136"/>
                      <a:pt x="284" y="1147"/>
                      <a:pt x="263" y="1147"/>
                    </a:cubicBezTo>
                    <a:lnTo>
                      <a:pt x="263" y="1147"/>
                    </a:lnTo>
                    <a:cubicBezTo>
                      <a:pt x="241" y="1147"/>
                      <a:pt x="219" y="1136"/>
                      <a:pt x="197" y="1114"/>
                    </a:cubicBezTo>
                    <a:lnTo>
                      <a:pt x="131" y="1049"/>
                    </a:lnTo>
                    <a:lnTo>
                      <a:pt x="66" y="984"/>
                    </a:lnTo>
                    <a:lnTo>
                      <a:pt x="0" y="918"/>
                    </a:lnTo>
                    <a:lnTo>
                      <a:pt x="0" y="787"/>
                    </a:lnTo>
                    <a:lnTo>
                      <a:pt x="66" y="852"/>
                    </a:lnTo>
                    <a:lnTo>
                      <a:pt x="131" y="918"/>
                    </a:lnTo>
                    <a:lnTo>
                      <a:pt x="197" y="984"/>
                    </a:lnTo>
                    <a:lnTo>
                      <a:pt x="197" y="984"/>
                    </a:lnTo>
                    <a:cubicBezTo>
                      <a:pt x="219" y="1005"/>
                      <a:pt x="241" y="1016"/>
                      <a:pt x="263" y="1016"/>
                    </a:cubicBezTo>
                    <a:lnTo>
                      <a:pt x="263" y="1016"/>
                    </a:lnTo>
                    <a:cubicBezTo>
                      <a:pt x="284" y="1016"/>
                      <a:pt x="306" y="1005"/>
                      <a:pt x="328" y="984"/>
                    </a:cubicBezTo>
                    <a:lnTo>
                      <a:pt x="394" y="918"/>
                    </a:lnTo>
                    <a:lnTo>
                      <a:pt x="459" y="852"/>
                    </a:lnTo>
                    <a:lnTo>
                      <a:pt x="525" y="787"/>
                    </a:lnTo>
                    <a:lnTo>
                      <a:pt x="590" y="722"/>
                    </a:lnTo>
                    <a:lnTo>
                      <a:pt x="655" y="655"/>
                    </a:lnTo>
                    <a:lnTo>
                      <a:pt x="721" y="590"/>
                    </a:lnTo>
                    <a:lnTo>
                      <a:pt x="787" y="524"/>
                    </a:lnTo>
                    <a:lnTo>
                      <a:pt x="853" y="459"/>
                    </a:lnTo>
                    <a:lnTo>
                      <a:pt x="918" y="394"/>
                    </a:lnTo>
                    <a:lnTo>
                      <a:pt x="918" y="394"/>
                    </a:lnTo>
                    <a:cubicBezTo>
                      <a:pt x="940" y="371"/>
                      <a:pt x="951" y="349"/>
                      <a:pt x="951" y="328"/>
                    </a:cubicBezTo>
                    <a:lnTo>
                      <a:pt x="951" y="328"/>
                    </a:lnTo>
                    <a:cubicBezTo>
                      <a:pt x="951" y="306"/>
                      <a:pt x="940" y="284"/>
                      <a:pt x="918" y="262"/>
                    </a:cubicBezTo>
                    <a:lnTo>
                      <a:pt x="918" y="262"/>
                    </a:lnTo>
                    <a:cubicBezTo>
                      <a:pt x="896" y="241"/>
                      <a:pt x="886" y="219"/>
                      <a:pt x="886" y="197"/>
                    </a:cubicBezTo>
                    <a:lnTo>
                      <a:pt x="886" y="197"/>
                    </a:lnTo>
                    <a:cubicBezTo>
                      <a:pt x="886" y="175"/>
                      <a:pt x="896" y="153"/>
                      <a:pt x="918" y="131"/>
                    </a:cubicBezTo>
                    <a:lnTo>
                      <a:pt x="918" y="131"/>
                    </a:lnTo>
                    <a:cubicBezTo>
                      <a:pt x="940" y="109"/>
                      <a:pt x="956" y="82"/>
                      <a:pt x="967" y="49"/>
                    </a:cubicBezTo>
                    <a:lnTo>
                      <a:pt x="967" y="49"/>
                    </a:lnTo>
                    <a:cubicBezTo>
                      <a:pt x="978" y="17"/>
                      <a:pt x="1005" y="0"/>
                      <a:pt x="1049" y="0"/>
                    </a:cubicBezTo>
                    <a:lnTo>
                      <a:pt x="1049" y="0"/>
                    </a:lnTo>
                    <a:cubicBezTo>
                      <a:pt x="1092" y="0"/>
                      <a:pt x="1120" y="17"/>
                      <a:pt x="1131" y="49"/>
                    </a:cubicBezTo>
                    <a:lnTo>
                      <a:pt x="1131" y="49"/>
                    </a:lnTo>
                    <a:cubicBezTo>
                      <a:pt x="1142" y="82"/>
                      <a:pt x="1158" y="109"/>
                      <a:pt x="1180" y="131"/>
                    </a:cubicBezTo>
                    <a:lnTo>
                      <a:pt x="1180" y="131"/>
                    </a:lnTo>
                    <a:cubicBezTo>
                      <a:pt x="1202" y="153"/>
                      <a:pt x="1213" y="175"/>
                      <a:pt x="1213" y="197"/>
                    </a:cubicBezTo>
                    <a:lnTo>
                      <a:pt x="1213" y="197"/>
                    </a:lnTo>
                    <a:cubicBezTo>
                      <a:pt x="1213" y="219"/>
                      <a:pt x="1202" y="241"/>
                      <a:pt x="1180" y="262"/>
                    </a:cubicBezTo>
                    <a:lnTo>
                      <a:pt x="1180" y="262"/>
                    </a:lnTo>
                    <a:cubicBezTo>
                      <a:pt x="1158" y="284"/>
                      <a:pt x="1147" y="306"/>
                      <a:pt x="1147" y="328"/>
                    </a:cubicBezTo>
                    <a:lnTo>
                      <a:pt x="1147" y="328"/>
                    </a:lnTo>
                    <a:cubicBezTo>
                      <a:pt x="1147" y="349"/>
                      <a:pt x="1158" y="371"/>
                      <a:pt x="1180" y="394"/>
                    </a:cubicBezTo>
                    <a:lnTo>
                      <a:pt x="1770" y="984"/>
                    </a:lnTo>
                    <a:lnTo>
                      <a:pt x="1770" y="984"/>
                    </a:lnTo>
                    <a:cubicBezTo>
                      <a:pt x="1792" y="1005"/>
                      <a:pt x="1814" y="1016"/>
                      <a:pt x="1836" y="1016"/>
                    </a:cubicBezTo>
                    <a:lnTo>
                      <a:pt x="1836" y="1016"/>
                    </a:lnTo>
                    <a:cubicBezTo>
                      <a:pt x="1858" y="1016"/>
                      <a:pt x="1879" y="1005"/>
                      <a:pt x="1901" y="984"/>
                    </a:cubicBezTo>
                    <a:lnTo>
                      <a:pt x="2098" y="787"/>
                    </a:lnTo>
                    <a:lnTo>
                      <a:pt x="2164" y="722"/>
                    </a:lnTo>
                    <a:lnTo>
                      <a:pt x="2229" y="655"/>
                    </a:lnTo>
                    <a:lnTo>
                      <a:pt x="2426" y="459"/>
                    </a:lnTo>
                    <a:lnTo>
                      <a:pt x="2491" y="394"/>
                    </a:lnTo>
                    <a:lnTo>
                      <a:pt x="2491" y="394"/>
                    </a:lnTo>
                    <a:cubicBezTo>
                      <a:pt x="2513" y="371"/>
                      <a:pt x="2524" y="349"/>
                      <a:pt x="2524" y="328"/>
                    </a:cubicBezTo>
                    <a:lnTo>
                      <a:pt x="2524" y="328"/>
                    </a:lnTo>
                    <a:cubicBezTo>
                      <a:pt x="2524" y="306"/>
                      <a:pt x="2513" y="284"/>
                      <a:pt x="2491" y="262"/>
                    </a:cubicBezTo>
                    <a:lnTo>
                      <a:pt x="2491" y="262"/>
                    </a:lnTo>
                    <a:cubicBezTo>
                      <a:pt x="2469" y="241"/>
                      <a:pt x="2459" y="219"/>
                      <a:pt x="2459" y="197"/>
                    </a:cubicBezTo>
                    <a:lnTo>
                      <a:pt x="2459" y="197"/>
                    </a:lnTo>
                    <a:cubicBezTo>
                      <a:pt x="2459" y="175"/>
                      <a:pt x="2469" y="153"/>
                      <a:pt x="2491" y="131"/>
                    </a:cubicBezTo>
                    <a:lnTo>
                      <a:pt x="2491" y="131"/>
                    </a:lnTo>
                    <a:cubicBezTo>
                      <a:pt x="2513" y="109"/>
                      <a:pt x="2530" y="82"/>
                      <a:pt x="2540" y="49"/>
                    </a:cubicBezTo>
                    <a:lnTo>
                      <a:pt x="2540" y="49"/>
                    </a:lnTo>
                    <a:cubicBezTo>
                      <a:pt x="2551" y="17"/>
                      <a:pt x="2579" y="0"/>
                      <a:pt x="2622" y="0"/>
                    </a:cubicBezTo>
                    <a:lnTo>
                      <a:pt x="2622" y="0"/>
                    </a:lnTo>
                    <a:cubicBezTo>
                      <a:pt x="2666" y="0"/>
                      <a:pt x="2693" y="17"/>
                      <a:pt x="2704" y="49"/>
                    </a:cubicBezTo>
                    <a:lnTo>
                      <a:pt x="2704" y="49"/>
                    </a:lnTo>
                    <a:cubicBezTo>
                      <a:pt x="2715" y="82"/>
                      <a:pt x="2732" y="109"/>
                      <a:pt x="2753" y="131"/>
                    </a:cubicBezTo>
                    <a:lnTo>
                      <a:pt x="2753" y="131"/>
                    </a:lnTo>
                    <a:cubicBezTo>
                      <a:pt x="2775" y="153"/>
                      <a:pt x="2786" y="175"/>
                      <a:pt x="2786" y="197"/>
                    </a:cubicBezTo>
                    <a:lnTo>
                      <a:pt x="2786" y="197"/>
                    </a:lnTo>
                    <a:cubicBezTo>
                      <a:pt x="2786" y="219"/>
                      <a:pt x="2775" y="241"/>
                      <a:pt x="2753" y="262"/>
                    </a:cubicBezTo>
                    <a:lnTo>
                      <a:pt x="2753" y="262"/>
                    </a:lnTo>
                    <a:cubicBezTo>
                      <a:pt x="2732" y="284"/>
                      <a:pt x="2721" y="306"/>
                      <a:pt x="2721" y="328"/>
                    </a:cubicBezTo>
                    <a:lnTo>
                      <a:pt x="2721" y="328"/>
                    </a:lnTo>
                    <a:cubicBezTo>
                      <a:pt x="2721" y="349"/>
                      <a:pt x="2732" y="371"/>
                      <a:pt x="2753" y="394"/>
                    </a:cubicBezTo>
                    <a:lnTo>
                      <a:pt x="2820" y="459"/>
                    </a:lnTo>
                    <a:lnTo>
                      <a:pt x="2885" y="524"/>
                    </a:lnTo>
                    <a:lnTo>
                      <a:pt x="2950" y="590"/>
                    </a:lnTo>
                    <a:lnTo>
                      <a:pt x="3016" y="655"/>
                    </a:lnTo>
                    <a:lnTo>
                      <a:pt x="3081" y="722"/>
                    </a:lnTo>
                    <a:lnTo>
                      <a:pt x="3148" y="787"/>
                    </a:lnTo>
                    <a:lnTo>
                      <a:pt x="3213" y="852"/>
                    </a:lnTo>
                    <a:lnTo>
                      <a:pt x="3278" y="918"/>
                    </a:lnTo>
                    <a:lnTo>
                      <a:pt x="3344" y="984"/>
                    </a:lnTo>
                    <a:lnTo>
                      <a:pt x="3344" y="984"/>
                    </a:lnTo>
                    <a:cubicBezTo>
                      <a:pt x="3365" y="1005"/>
                      <a:pt x="3387" y="1016"/>
                      <a:pt x="3409" y="1016"/>
                    </a:cubicBezTo>
                    <a:lnTo>
                      <a:pt x="3409" y="1016"/>
                    </a:lnTo>
                    <a:cubicBezTo>
                      <a:pt x="3431" y="1016"/>
                      <a:pt x="3453" y="1005"/>
                      <a:pt x="3475" y="984"/>
                    </a:cubicBezTo>
                    <a:lnTo>
                      <a:pt x="3540" y="918"/>
                    </a:lnTo>
                    <a:lnTo>
                      <a:pt x="3606" y="852"/>
                    </a:lnTo>
                    <a:lnTo>
                      <a:pt x="3671" y="787"/>
                    </a:lnTo>
                    <a:lnTo>
                      <a:pt x="3868" y="590"/>
                    </a:lnTo>
                    <a:lnTo>
                      <a:pt x="3933" y="524"/>
                    </a:lnTo>
                    <a:lnTo>
                      <a:pt x="3999" y="459"/>
                    </a:lnTo>
                    <a:lnTo>
                      <a:pt x="4065" y="394"/>
                    </a:lnTo>
                    <a:lnTo>
                      <a:pt x="4065" y="394"/>
                    </a:lnTo>
                    <a:cubicBezTo>
                      <a:pt x="4086" y="371"/>
                      <a:pt x="4097" y="349"/>
                      <a:pt x="4097" y="328"/>
                    </a:cubicBezTo>
                    <a:lnTo>
                      <a:pt x="4097" y="328"/>
                    </a:lnTo>
                    <a:cubicBezTo>
                      <a:pt x="4097" y="306"/>
                      <a:pt x="4086" y="284"/>
                      <a:pt x="4065" y="262"/>
                    </a:cubicBezTo>
                    <a:lnTo>
                      <a:pt x="4065" y="262"/>
                    </a:lnTo>
                    <a:cubicBezTo>
                      <a:pt x="4042" y="241"/>
                      <a:pt x="4032" y="219"/>
                      <a:pt x="4032" y="197"/>
                    </a:cubicBezTo>
                    <a:lnTo>
                      <a:pt x="4032" y="197"/>
                    </a:lnTo>
                    <a:cubicBezTo>
                      <a:pt x="4032" y="175"/>
                      <a:pt x="4042" y="153"/>
                      <a:pt x="4065" y="131"/>
                    </a:cubicBezTo>
                    <a:lnTo>
                      <a:pt x="4065" y="131"/>
                    </a:lnTo>
                    <a:cubicBezTo>
                      <a:pt x="4086" y="109"/>
                      <a:pt x="4103" y="82"/>
                      <a:pt x="4114" y="49"/>
                    </a:cubicBezTo>
                    <a:lnTo>
                      <a:pt x="4114" y="49"/>
                    </a:lnTo>
                    <a:cubicBezTo>
                      <a:pt x="4125" y="17"/>
                      <a:pt x="4152" y="0"/>
                      <a:pt x="4196" y="0"/>
                    </a:cubicBezTo>
                    <a:lnTo>
                      <a:pt x="4196" y="0"/>
                    </a:lnTo>
                    <a:cubicBezTo>
                      <a:pt x="4239" y="0"/>
                      <a:pt x="4267" y="17"/>
                      <a:pt x="4278" y="49"/>
                    </a:cubicBezTo>
                    <a:lnTo>
                      <a:pt x="4278" y="49"/>
                    </a:lnTo>
                    <a:cubicBezTo>
                      <a:pt x="4288" y="82"/>
                      <a:pt x="4305" y="109"/>
                      <a:pt x="4327" y="131"/>
                    </a:cubicBezTo>
                    <a:lnTo>
                      <a:pt x="4327" y="131"/>
                    </a:lnTo>
                    <a:cubicBezTo>
                      <a:pt x="4349" y="153"/>
                      <a:pt x="4360" y="175"/>
                      <a:pt x="4360" y="197"/>
                    </a:cubicBezTo>
                    <a:lnTo>
                      <a:pt x="4360" y="197"/>
                    </a:lnTo>
                    <a:cubicBezTo>
                      <a:pt x="4360" y="219"/>
                      <a:pt x="4349" y="241"/>
                      <a:pt x="4327" y="262"/>
                    </a:cubicBezTo>
                    <a:lnTo>
                      <a:pt x="4327" y="262"/>
                    </a:lnTo>
                    <a:cubicBezTo>
                      <a:pt x="4305" y="284"/>
                      <a:pt x="4294" y="306"/>
                      <a:pt x="4294" y="328"/>
                    </a:cubicBezTo>
                    <a:lnTo>
                      <a:pt x="4294" y="328"/>
                    </a:lnTo>
                    <a:cubicBezTo>
                      <a:pt x="4294" y="349"/>
                      <a:pt x="4305" y="371"/>
                      <a:pt x="4327" y="394"/>
                    </a:cubicBezTo>
                    <a:lnTo>
                      <a:pt x="4393" y="459"/>
                    </a:lnTo>
                    <a:lnTo>
                      <a:pt x="4458" y="524"/>
                    </a:lnTo>
                    <a:lnTo>
                      <a:pt x="4524" y="590"/>
                    </a:lnTo>
                    <a:close/>
                  </a:path>
                </a:pathLst>
              </a:custGeom>
              <a:solidFill>
                <a:schemeClr val="accent1"/>
              </a:solidFill>
              <a:ln>
                <a:noFill/>
              </a:ln>
              <a:effectLst/>
            </p:spPr>
            <p:txBody>
              <a:bodyPr wrap="none" anchor="ctr"/>
              <a:lstStyle/>
              <a:p>
                <a:endParaRPr lang="es-ES_tradnl" sz="2700"/>
              </a:p>
            </p:txBody>
          </p:sp>
        </p:grpSp>
      </p:grpSp>
      <p:grpSp>
        <p:nvGrpSpPr>
          <p:cNvPr id="514" name="Group 799">
            <a:extLst>
              <a:ext uri="{FF2B5EF4-FFF2-40B4-BE49-F238E27FC236}">
                <a16:creationId xmlns:a16="http://schemas.microsoft.com/office/drawing/2014/main" id="{5A04C6F9-3FE2-AE44-9E69-240E652D792D}"/>
              </a:ext>
            </a:extLst>
          </p:cNvPr>
          <p:cNvGrpSpPr>
            <a:grpSpLocks noChangeAspect="1"/>
          </p:cNvGrpSpPr>
          <p:nvPr userDrawn="1"/>
        </p:nvGrpSpPr>
        <p:grpSpPr>
          <a:xfrm>
            <a:off x="3164" y="-4961"/>
            <a:ext cx="10817447" cy="668639"/>
            <a:chOff x="1054100" y="4394013"/>
            <a:chExt cx="6797675" cy="582326"/>
          </a:xfrm>
        </p:grpSpPr>
        <p:grpSp>
          <p:nvGrpSpPr>
            <p:cNvPr id="515" name="Group 800">
              <a:extLst>
                <a:ext uri="{FF2B5EF4-FFF2-40B4-BE49-F238E27FC236}">
                  <a16:creationId xmlns:a16="http://schemas.microsoft.com/office/drawing/2014/main" id="{84D71B99-4282-ED49-BA85-3D8C0A1417FF}"/>
                </a:ext>
              </a:extLst>
            </p:cNvPr>
            <p:cNvGrpSpPr/>
            <p:nvPr/>
          </p:nvGrpSpPr>
          <p:grpSpPr>
            <a:xfrm>
              <a:off x="1054100" y="4396902"/>
              <a:ext cx="1700213" cy="579437"/>
              <a:chOff x="1054100" y="4875213"/>
              <a:chExt cx="1700213" cy="579437"/>
            </a:xfrm>
          </p:grpSpPr>
          <p:sp>
            <p:nvSpPr>
              <p:cNvPr id="618" name="Freeform 108">
                <a:extLst>
                  <a:ext uri="{FF2B5EF4-FFF2-40B4-BE49-F238E27FC236}">
                    <a16:creationId xmlns:a16="http://schemas.microsoft.com/office/drawing/2014/main" id="{65CB3342-1D33-8B46-BCF2-687654CA6BAB}"/>
                  </a:ext>
                </a:extLst>
              </p:cNvPr>
              <p:cNvSpPr>
                <a:spLocks noChangeArrowheads="1"/>
              </p:cNvSpPr>
              <p:nvPr/>
            </p:nvSpPr>
            <p:spPr bwMode="auto">
              <a:xfrm>
                <a:off x="1776413" y="5037138"/>
                <a:ext cx="231775" cy="257175"/>
              </a:xfrm>
              <a:custGeom>
                <a:avLst/>
                <a:gdLst>
                  <a:gd name="T0" fmla="*/ 433 w 643"/>
                  <a:gd name="T1" fmla="*/ 421 h 713"/>
                  <a:gd name="T2" fmla="*/ 377 w 643"/>
                  <a:gd name="T3" fmla="*/ 487 h 713"/>
                  <a:gd name="T4" fmla="*/ 349 w 643"/>
                  <a:gd name="T5" fmla="*/ 508 h 713"/>
                  <a:gd name="T6" fmla="*/ 349 w 643"/>
                  <a:gd name="T7" fmla="*/ 508 h 713"/>
                  <a:gd name="T8" fmla="*/ 342 w 643"/>
                  <a:gd name="T9" fmla="*/ 511 h 713"/>
                  <a:gd name="T10" fmla="*/ 301 w 643"/>
                  <a:gd name="T11" fmla="*/ 511 h 713"/>
                  <a:gd name="T12" fmla="*/ 238 w 643"/>
                  <a:gd name="T13" fmla="*/ 454 h 713"/>
                  <a:gd name="T14" fmla="*/ 182 w 643"/>
                  <a:gd name="T15" fmla="*/ 389 h 713"/>
                  <a:gd name="T16" fmla="*/ 168 w 643"/>
                  <a:gd name="T17" fmla="*/ 356 h 713"/>
                  <a:gd name="T18" fmla="*/ 182 w 643"/>
                  <a:gd name="T19" fmla="*/ 323 h 713"/>
                  <a:gd name="T20" fmla="*/ 238 w 643"/>
                  <a:gd name="T21" fmla="*/ 258 h 713"/>
                  <a:gd name="T22" fmla="*/ 265 w 643"/>
                  <a:gd name="T23" fmla="*/ 226 h 713"/>
                  <a:gd name="T24" fmla="*/ 301 w 643"/>
                  <a:gd name="T25" fmla="*/ 201 h 713"/>
                  <a:gd name="T26" fmla="*/ 342 w 643"/>
                  <a:gd name="T27" fmla="*/ 201 h 713"/>
                  <a:gd name="T28" fmla="*/ 349 w 643"/>
                  <a:gd name="T29" fmla="*/ 204 h 713"/>
                  <a:gd name="T30" fmla="*/ 377 w 643"/>
                  <a:gd name="T31" fmla="*/ 226 h 713"/>
                  <a:gd name="T32" fmla="*/ 433 w 643"/>
                  <a:gd name="T33" fmla="*/ 291 h 713"/>
                  <a:gd name="T34" fmla="*/ 461 w 643"/>
                  <a:gd name="T35" fmla="*/ 323 h 713"/>
                  <a:gd name="T36" fmla="*/ 475 w 643"/>
                  <a:gd name="T37" fmla="*/ 356 h 713"/>
                  <a:gd name="T38" fmla="*/ 517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1 w 643"/>
                  <a:gd name="T53" fmla="*/ 6 h 713"/>
                  <a:gd name="T54" fmla="*/ 238 w 643"/>
                  <a:gd name="T55" fmla="*/ 63 h 713"/>
                  <a:gd name="T56" fmla="*/ 182 w 643"/>
                  <a:gd name="T57" fmla="*/ 128 h 713"/>
                  <a:gd name="T58" fmla="*/ 126 w 643"/>
                  <a:gd name="T59" fmla="*/ 194 h 713"/>
                  <a:gd name="T60" fmla="*/ 70 w 643"/>
                  <a:gd name="T61" fmla="*/ 258 h 713"/>
                  <a:gd name="T62" fmla="*/ 15 w 643"/>
                  <a:gd name="T63" fmla="*/ 323 h 713"/>
                  <a:gd name="T64" fmla="*/ 0 w 643"/>
                  <a:gd name="T65" fmla="*/ 356 h 713"/>
                  <a:gd name="T66" fmla="*/ 15 w 643"/>
                  <a:gd name="T67" fmla="*/ 389 h 713"/>
                  <a:gd name="T68" fmla="*/ 70 w 643"/>
                  <a:gd name="T69" fmla="*/ 454 h 713"/>
                  <a:gd name="T70" fmla="*/ 182 w 643"/>
                  <a:gd name="T71" fmla="*/ 584 h 713"/>
                  <a:gd name="T72" fmla="*/ 265 w 643"/>
                  <a:gd name="T73" fmla="*/ 682 h 713"/>
                  <a:gd name="T74" fmla="*/ 301 w 643"/>
                  <a:gd name="T75" fmla="*/ 706 h 713"/>
                  <a:gd name="T76" fmla="*/ 342 w 643"/>
                  <a:gd name="T77" fmla="*/ 706 h 713"/>
                  <a:gd name="T78" fmla="*/ 349 w 643"/>
                  <a:gd name="T79" fmla="*/ 703 h 713"/>
                  <a:gd name="T80" fmla="*/ 349 w 643"/>
                  <a:gd name="T81" fmla="*/ 703 h 713"/>
                  <a:gd name="T82" fmla="*/ 405 w 643"/>
                  <a:gd name="T83" fmla="*/ 649 h 713"/>
                  <a:gd name="T84" fmla="*/ 517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1" y="389"/>
                    </a:moveTo>
                    <a:lnTo>
                      <a:pt x="433" y="421"/>
                    </a:lnTo>
                    <a:lnTo>
                      <a:pt x="405" y="454"/>
                    </a:lnTo>
                    <a:lnTo>
                      <a:pt x="377" y="487"/>
                    </a:lnTo>
                    <a:lnTo>
                      <a:pt x="377" y="487"/>
                    </a:lnTo>
                    <a:cubicBezTo>
                      <a:pt x="369" y="495"/>
                      <a:pt x="361" y="502"/>
                      <a:pt x="349" y="508"/>
                    </a:cubicBezTo>
                    <a:lnTo>
                      <a:pt x="349" y="508"/>
                    </a:lnTo>
                    <a:lnTo>
                      <a:pt x="349" y="508"/>
                    </a:lnTo>
                    <a:cubicBezTo>
                      <a:pt x="347" y="509"/>
                      <a:pt x="345" y="510"/>
                      <a:pt x="342" y="511"/>
                    </a:cubicBezTo>
                    <a:lnTo>
                      <a:pt x="342" y="511"/>
                    </a:lnTo>
                    <a:cubicBezTo>
                      <a:pt x="328" y="517"/>
                      <a:pt x="315" y="517"/>
                      <a:pt x="301" y="511"/>
                    </a:cubicBezTo>
                    <a:lnTo>
                      <a:pt x="301" y="511"/>
                    </a:lnTo>
                    <a:cubicBezTo>
                      <a:pt x="286" y="505"/>
                      <a:pt x="275" y="497"/>
                      <a:pt x="265" y="487"/>
                    </a:cubicBezTo>
                    <a:lnTo>
                      <a:pt x="238" y="454"/>
                    </a:lnTo>
                    <a:lnTo>
                      <a:pt x="210" y="421"/>
                    </a:lnTo>
                    <a:lnTo>
                      <a:pt x="182" y="389"/>
                    </a:lnTo>
                    <a:lnTo>
                      <a:pt x="182" y="389"/>
                    </a:lnTo>
                    <a:cubicBezTo>
                      <a:pt x="173" y="378"/>
                      <a:pt x="168" y="367"/>
                      <a:pt x="168" y="356"/>
                    </a:cubicBezTo>
                    <a:lnTo>
                      <a:pt x="168" y="356"/>
                    </a:lnTo>
                    <a:cubicBezTo>
                      <a:pt x="168" y="345"/>
                      <a:pt x="173" y="334"/>
                      <a:pt x="182" y="323"/>
                    </a:cubicBezTo>
                    <a:lnTo>
                      <a:pt x="210" y="291"/>
                    </a:lnTo>
                    <a:lnTo>
                      <a:pt x="238" y="258"/>
                    </a:lnTo>
                    <a:lnTo>
                      <a:pt x="265" y="226"/>
                    </a:lnTo>
                    <a:lnTo>
                      <a:pt x="265" y="226"/>
                    </a:lnTo>
                    <a:cubicBezTo>
                      <a:pt x="275" y="215"/>
                      <a:pt x="286" y="207"/>
                      <a:pt x="301" y="201"/>
                    </a:cubicBezTo>
                    <a:lnTo>
                      <a:pt x="301" y="201"/>
                    </a:lnTo>
                    <a:cubicBezTo>
                      <a:pt x="315" y="196"/>
                      <a:pt x="328" y="196"/>
                      <a:pt x="342" y="201"/>
                    </a:cubicBezTo>
                    <a:lnTo>
                      <a:pt x="342" y="201"/>
                    </a:lnTo>
                    <a:cubicBezTo>
                      <a:pt x="345" y="202"/>
                      <a:pt x="347" y="204"/>
                      <a:pt x="349" y="204"/>
                    </a:cubicBezTo>
                    <a:lnTo>
                      <a:pt x="349" y="204"/>
                    </a:lnTo>
                    <a:lnTo>
                      <a:pt x="349" y="204"/>
                    </a:lnTo>
                    <a:cubicBezTo>
                      <a:pt x="361" y="209"/>
                      <a:pt x="369" y="217"/>
                      <a:pt x="377" y="226"/>
                    </a:cubicBezTo>
                    <a:lnTo>
                      <a:pt x="405" y="258"/>
                    </a:lnTo>
                    <a:lnTo>
                      <a:pt x="433" y="291"/>
                    </a:lnTo>
                    <a:lnTo>
                      <a:pt x="461" y="323"/>
                    </a:lnTo>
                    <a:lnTo>
                      <a:pt x="461" y="323"/>
                    </a:lnTo>
                    <a:cubicBezTo>
                      <a:pt x="470" y="334"/>
                      <a:pt x="475" y="345"/>
                      <a:pt x="475" y="356"/>
                    </a:cubicBezTo>
                    <a:lnTo>
                      <a:pt x="475" y="356"/>
                    </a:lnTo>
                    <a:cubicBezTo>
                      <a:pt x="475" y="367"/>
                      <a:pt x="470" y="378"/>
                      <a:pt x="461" y="389"/>
                    </a:cubicBezTo>
                    <a:close/>
                    <a:moveTo>
                      <a:pt x="517" y="520"/>
                    </a:moveTo>
                    <a:lnTo>
                      <a:pt x="545" y="487"/>
                    </a:lnTo>
                    <a:lnTo>
                      <a:pt x="628" y="389"/>
                    </a:lnTo>
                    <a:lnTo>
                      <a:pt x="628" y="389"/>
                    </a:lnTo>
                    <a:cubicBezTo>
                      <a:pt x="638" y="378"/>
                      <a:pt x="642" y="367"/>
                      <a:pt x="642" y="356"/>
                    </a:cubicBezTo>
                    <a:lnTo>
                      <a:pt x="642" y="356"/>
                    </a:lnTo>
                    <a:cubicBezTo>
                      <a:pt x="642" y="345"/>
                      <a:pt x="638" y="334"/>
                      <a:pt x="628" y="323"/>
                    </a:cubicBezTo>
                    <a:lnTo>
                      <a:pt x="377" y="30"/>
                    </a:lnTo>
                    <a:lnTo>
                      <a:pt x="377" y="30"/>
                    </a:lnTo>
                    <a:cubicBezTo>
                      <a:pt x="369" y="21"/>
                      <a:pt x="361" y="14"/>
                      <a:pt x="349" y="8"/>
                    </a:cubicBezTo>
                    <a:lnTo>
                      <a:pt x="349" y="8"/>
                    </a:lnTo>
                    <a:cubicBezTo>
                      <a:pt x="347" y="8"/>
                      <a:pt x="345" y="7"/>
                      <a:pt x="342" y="6"/>
                    </a:cubicBezTo>
                    <a:lnTo>
                      <a:pt x="342" y="6"/>
                    </a:lnTo>
                    <a:cubicBezTo>
                      <a:pt x="328" y="0"/>
                      <a:pt x="315" y="0"/>
                      <a:pt x="301" y="6"/>
                    </a:cubicBezTo>
                    <a:lnTo>
                      <a:pt x="301" y="6"/>
                    </a:lnTo>
                    <a:cubicBezTo>
                      <a:pt x="286" y="11"/>
                      <a:pt x="275" y="19"/>
                      <a:pt x="265" y="30"/>
                    </a:cubicBezTo>
                    <a:lnTo>
                      <a:pt x="238" y="63"/>
                    </a:lnTo>
                    <a:lnTo>
                      <a:pt x="210" y="95"/>
                    </a:lnTo>
                    <a:lnTo>
                      <a:pt x="182" y="128"/>
                    </a:lnTo>
                    <a:lnTo>
                      <a:pt x="154" y="161"/>
                    </a:lnTo>
                    <a:lnTo>
                      <a:pt x="126" y="194"/>
                    </a:lnTo>
                    <a:lnTo>
                      <a:pt x="98" y="226"/>
                    </a:lnTo>
                    <a:lnTo>
                      <a:pt x="70" y="258"/>
                    </a:lnTo>
                    <a:lnTo>
                      <a:pt x="43" y="291"/>
                    </a:lnTo>
                    <a:lnTo>
                      <a:pt x="15" y="323"/>
                    </a:lnTo>
                    <a:lnTo>
                      <a:pt x="15" y="323"/>
                    </a:lnTo>
                    <a:cubicBezTo>
                      <a:pt x="5" y="334"/>
                      <a:pt x="0" y="345"/>
                      <a:pt x="0" y="356"/>
                    </a:cubicBezTo>
                    <a:lnTo>
                      <a:pt x="0" y="356"/>
                    </a:lnTo>
                    <a:cubicBezTo>
                      <a:pt x="0" y="367"/>
                      <a:pt x="5" y="378"/>
                      <a:pt x="15" y="389"/>
                    </a:cubicBezTo>
                    <a:lnTo>
                      <a:pt x="43" y="421"/>
                    </a:lnTo>
                    <a:lnTo>
                      <a:pt x="70" y="454"/>
                    </a:lnTo>
                    <a:lnTo>
                      <a:pt x="154" y="552"/>
                    </a:lnTo>
                    <a:lnTo>
                      <a:pt x="182" y="584"/>
                    </a:lnTo>
                    <a:lnTo>
                      <a:pt x="210" y="617"/>
                    </a:lnTo>
                    <a:lnTo>
                      <a:pt x="265" y="682"/>
                    </a:lnTo>
                    <a:lnTo>
                      <a:pt x="265" y="682"/>
                    </a:lnTo>
                    <a:cubicBezTo>
                      <a:pt x="275" y="693"/>
                      <a:pt x="286" y="701"/>
                      <a:pt x="301" y="706"/>
                    </a:cubicBezTo>
                    <a:lnTo>
                      <a:pt x="301" y="706"/>
                    </a:lnTo>
                    <a:cubicBezTo>
                      <a:pt x="315" y="712"/>
                      <a:pt x="328" y="712"/>
                      <a:pt x="342" y="706"/>
                    </a:cubicBezTo>
                    <a:lnTo>
                      <a:pt x="342" y="706"/>
                    </a:lnTo>
                    <a:cubicBezTo>
                      <a:pt x="345" y="706"/>
                      <a:pt x="347" y="704"/>
                      <a:pt x="349" y="703"/>
                    </a:cubicBezTo>
                    <a:lnTo>
                      <a:pt x="349" y="703"/>
                    </a:lnTo>
                    <a:lnTo>
                      <a:pt x="349" y="703"/>
                    </a:lnTo>
                    <a:cubicBezTo>
                      <a:pt x="361" y="698"/>
                      <a:pt x="369" y="691"/>
                      <a:pt x="377" y="682"/>
                    </a:cubicBezTo>
                    <a:lnTo>
                      <a:pt x="405" y="649"/>
                    </a:lnTo>
                    <a:lnTo>
                      <a:pt x="489" y="552"/>
                    </a:lnTo>
                    <a:lnTo>
                      <a:pt x="517" y="520"/>
                    </a:lnTo>
                    <a:close/>
                  </a:path>
                </a:pathLst>
              </a:custGeom>
              <a:solidFill>
                <a:schemeClr val="accent4"/>
              </a:solidFill>
              <a:ln>
                <a:noFill/>
              </a:ln>
              <a:effectLst/>
            </p:spPr>
            <p:txBody>
              <a:bodyPr wrap="none" anchor="ctr"/>
              <a:lstStyle/>
              <a:p>
                <a:endParaRPr lang="es-ES_tradnl" sz="2700"/>
              </a:p>
            </p:txBody>
          </p:sp>
          <p:sp>
            <p:nvSpPr>
              <p:cNvPr id="619" name="Freeform 109">
                <a:extLst>
                  <a:ext uri="{FF2B5EF4-FFF2-40B4-BE49-F238E27FC236}">
                    <a16:creationId xmlns:a16="http://schemas.microsoft.com/office/drawing/2014/main" id="{C513ADFE-0727-2A40-B3FA-F53645AB8120}"/>
                  </a:ext>
                </a:extLst>
              </p:cNvPr>
              <p:cNvSpPr>
                <a:spLocks noChangeArrowheads="1"/>
              </p:cNvSpPr>
              <p:nvPr/>
            </p:nvSpPr>
            <p:spPr bwMode="auto">
              <a:xfrm>
                <a:off x="1685925" y="4932363"/>
                <a:ext cx="412750" cy="466725"/>
              </a:xfrm>
              <a:custGeom>
                <a:avLst/>
                <a:gdLst>
                  <a:gd name="T0" fmla="*/ 639 w 1148"/>
                  <a:gd name="T1" fmla="*/ 1030 h 1296"/>
                  <a:gd name="T2" fmla="*/ 606 w 1148"/>
                  <a:gd name="T3" fmla="*/ 1055 h 1296"/>
                  <a:gd name="T4" fmla="*/ 606 w 1148"/>
                  <a:gd name="T5" fmla="*/ 1055 h 1296"/>
                  <a:gd name="T6" fmla="*/ 598 w 1148"/>
                  <a:gd name="T7" fmla="*/ 1059 h 1296"/>
                  <a:gd name="T8" fmla="*/ 549 w 1148"/>
                  <a:gd name="T9" fmla="*/ 1059 h 1296"/>
                  <a:gd name="T10" fmla="*/ 442 w 1148"/>
                  <a:gd name="T11" fmla="*/ 954 h 1296"/>
                  <a:gd name="T12" fmla="*/ 376 w 1148"/>
                  <a:gd name="T13" fmla="*/ 877 h 1296"/>
                  <a:gd name="T14" fmla="*/ 246 w 1148"/>
                  <a:gd name="T15" fmla="*/ 723 h 1296"/>
                  <a:gd name="T16" fmla="*/ 213 w 1148"/>
                  <a:gd name="T17" fmla="*/ 685 h 1296"/>
                  <a:gd name="T18" fmla="*/ 197 w 1148"/>
                  <a:gd name="T19" fmla="*/ 647 h 1296"/>
                  <a:gd name="T20" fmla="*/ 246 w 1148"/>
                  <a:gd name="T21" fmla="*/ 571 h 1296"/>
                  <a:gd name="T22" fmla="*/ 311 w 1148"/>
                  <a:gd name="T23" fmla="*/ 494 h 1296"/>
                  <a:gd name="T24" fmla="*/ 376 w 1148"/>
                  <a:gd name="T25" fmla="*/ 418 h 1296"/>
                  <a:gd name="T26" fmla="*/ 442 w 1148"/>
                  <a:gd name="T27" fmla="*/ 341 h 1296"/>
                  <a:gd name="T28" fmla="*/ 508 w 1148"/>
                  <a:gd name="T29" fmla="*/ 264 h 1296"/>
                  <a:gd name="T30" fmla="*/ 549 w 1148"/>
                  <a:gd name="T31" fmla="*/ 235 h 1296"/>
                  <a:gd name="T32" fmla="*/ 598 w 1148"/>
                  <a:gd name="T33" fmla="*/ 235 h 1296"/>
                  <a:gd name="T34" fmla="*/ 606 w 1148"/>
                  <a:gd name="T35" fmla="*/ 239 h 1296"/>
                  <a:gd name="T36" fmla="*/ 639 w 1148"/>
                  <a:gd name="T37" fmla="*/ 264 h 1296"/>
                  <a:gd name="T38" fmla="*/ 934 w 1148"/>
                  <a:gd name="T39" fmla="*/ 609 h 1296"/>
                  <a:gd name="T40" fmla="*/ 950 w 1148"/>
                  <a:gd name="T41" fmla="*/ 647 h 1296"/>
                  <a:gd name="T42" fmla="*/ 836 w 1148"/>
                  <a:gd name="T43" fmla="*/ 800 h 1296"/>
                  <a:gd name="T44" fmla="*/ 770 w 1148"/>
                  <a:gd name="T45" fmla="*/ 877 h 1296"/>
                  <a:gd name="T46" fmla="*/ 770 w 1148"/>
                  <a:gd name="T47" fmla="*/ 1107 h 1296"/>
                  <a:gd name="T48" fmla="*/ 836 w 1148"/>
                  <a:gd name="T49" fmla="*/ 1030 h 1296"/>
                  <a:gd name="T50" fmla="*/ 901 w 1148"/>
                  <a:gd name="T51" fmla="*/ 954 h 1296"/>
                  <a:gd name="T52" fmla="*/ 967 w 1148"/>
                  <a:gd name="T53" fmla="*/ 877 h 1296"/>
                  <a:gd name="T54" fmla="*/ 1032 w 1148"/>
                  <a:gd name="T55" fmla="*/ 800 h 1296"/>
                  <a:gd name="T56" fmla="*/ 1098 w 1148"/>
                  <a:gd name="T57" fmla="*/ 723 h 1296"/>
                  <a:gd name="T58" fmla="*/ 1131 w 1148"/>
                  <a:gd name="T59" fmla="*/ 685 h 1296"/>
                  <a:gd name="T60" fmla="*/ 1147 w 1148"/>
                  <a:gd name="T61" fmla="*/ 647 h 1296"/>
                  <a:gd name="T62" fmla="*/ 1098 w 1148"/>
                  <a:gd name="T63" fmla="*/ 571 h 1296"/>
                  <a:gd name="T64" fmla="*/ 1032 w 1148"/>
                  <a:gd name="T65" fmla="*/ 494 h 1296"/>
                  <a:gd name="T66" fmla="*/ 967 w 1148"/>
                  <a:gd name="T67" fmla="*/ 418 h 1296"/>
                  <a:gd name="T68" fmla="*/ 901 w 1148"/>
                  <a:gd name="T69" fmla="*/ 341 h 1296"/>
                  <a:gd name="T70" fmla="*/ 836 w 1148"/>
                  <a:gd name="T71" fmla="*/ 264 h 1296"/>
                  <a:gd name="T72" fmla="*/ 770 w 1148"/>
                  <a:gd name="T73" fmla="*/ 188 h 1296"/>
                  <a:gd name="T74" fmla="*/ 705 w 1148"/>
                  <a:gd name="T75" fmla="*/ 111 h 1296"/>
                  <a:gd name="T76" fmla="*/ 639 w 1148"/>
                  <a:gd name="T77" fmla="*/ 35 h 1296"/>
                  <a:gd name="T78" fmla="*/ 606 w 1148"/>
                  <a:gd name="T79" fmla="*/ 9 h 1296"/>
                  <a:gd name="T80" fmla="*/ 598 w 1148"/>
                  <a:gd name="T81" fmla="*/ 5 h 1296"/>
                  <a:gd name="T82" fmla="*/ 549 w 1148"/>
                  <a:gd name="T83" fmla="*/ 5 h 1296"/>
                  <a:gd name="T84" fmla="*/ 508 w 1148"/>
                  <a:gd name="T85" fmla="*/ 35 h 1296"/>
                  <a:gd name="T86" fmla="*/ 17 w 1148"/>
                  <a:gd name="T87" fmla="*/ 609 h 1296"/>
                  <a:gd name="T88" fmla="*/ 0 w 1148"/>
                  <a:gd name="T89" fmla="*/ 647 h 1296"/>
                  <a:gd name="T90" fmla="*/ 114 w 1148"/>
                  <a:gd name="T91" fmla="*/ 800 h 1296"/>
                  <a:gd name="T92" fmla="*/ 180 w 1148"/>
                  <a:gd name="T93" fmla="*/ 877 h 1296"/>
                  <a:gd name="T94" fmla="*/ 311 w 1148"/>
                  <a:gd name="T95" fmla="*/ 1030 h 1296"/>
                  <a:gd name="T96" fmla="*/ 442 w 1148"/>
                  <a:gd name="T97" fmla="*/ 1183 h 1296"/>
                  <a:gd name="T98" fmla="*/ 508 w 1148"/>
                  <a:gd name="T99" fmla="*/ 1260 h 1296"/>
                  <a:gd name="T100" fmla="*/ 549 w 1148"/>
                  <a:gd name="T101" fmla="*/ 1289 h 1296"/>
                  <a:gd name="T102" fmla="*/ 598 w 1148"/>
                  <a:gd name="T103" fmla="*/ 1289 h 1296"/>
                  <a:gd name="T104" fmla="*/ 606 w 1148"/>
                  <a:gd name="T105" fmla="*/ 1285 h 1296"/>
                  <a:gd name="T106" fmla="*/ 639 w 1148"/>
                  <a:gd name="T107" fmla="*/ 1260 h 1296"/>
                  <a:gd name="T108" fmla="*/ 705 w 1148"/>
                  <a:gd name="T109" fmla="*/ 1183 h 1296"/>
                  <a:gd name="T110" fmla="*/ 770 w 1148"/>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8" h="1296">
                    <a:moveTo>
                      <a:pt x="672" y="991"/>
                    </a:moveTo>
                    <a:lnTo>
                      <a:pt x="639" y="1030"/>
                    </a:lnTo>
                    <a:lnTo>
                      <a:pt x="639" y="1030"/>
                    </a:lnTo>
                    <a:cubicBezTo>
                      <a:pt x="630" y="1041"/>
                      <a:pt x="619" y="1049"/>
                      <a:pt x="606" y="1055"/>
                    </a:cubicBezTo>
                    <a:lnTo>
                      <a:pt x="606" y="1055"/>
                    </a:lnTo>
                    <a:lnTo>
                      <a:pt x="606" y="1055"/>
                    </a:lnTo>
                    <a:cubicBezTo>
                      <a:pt x="604" y="1056"/>
                      <a:pt x="601" y="1058"/>
                      <a:pt x="598" y="1059"/>
                    </a:cubicBezTo>
                    <a:lnTo>
                      <a:pt x="598" y="1059"/>
                    </a:lnTo>
                    <a:cubicBezTo>
                      <a:pt x="581" y="1065"/>
                      <a:pt x="566" y="1065"/>
                      <a:pt x="549" y="1059"/>
                    </a:cubicBezTo>
                    <a:lnTo>
                      <a:pt x="549" y="1059"/>
                    </a:lnTo>
                    <a:cubicBezTo>
                      <a:pt x="533" y="1053"/>
                      <a:pt x="519" y="1043"/>
                      <a:pt x="508" y="1030"/>
                    </a:cubicBezTo>
                    <a:lnTo>
                      <a:pt x="442" y="954"/>
                    </a:lnTo>
                    <a:lnTo>
                      <a:pt x="410" y="915"/>
                    </a:lnTo>
                    <a:lnTo>
                      <a:pt x="376" y="877"/>
                    </a:lnTo>
                    <a:lnTo>
                      <a:pt x="278" y="762"/>
                    </a:lnTo>
                    <a:lnTo>
                      <a:pt x="246" y="723"/>
                    </a:lnTo>
                    <a:lnTo>
                      <a:pt x="213" y="685"/>
                    </a:lnTo>
                    <a:lnTo>
                      <a:pt x="213" y="685"/>
                    </a:lnTo>
                    <a:cubicBezTo>
                      <a:pt x="202" y="673"/>
                      <a:pt x="197" y="660"/>
                      <a:pt x="197" y="647"/>
                    </a:cubicBezTo>
                    <a:lnTo>
                      <a:pt x="197" y="647"/>
                    </a:lnTo>
                    <a:cubicBezTo>
                      <a:pt x="197" y="634"/>
                      <a:pt x="202" y="621"/>
                      <a:pt x="213" y="609"/>
                    </a:cubicBezTo>
                    <a:lnTo>
                      <a:pt x="246" y="571"/>
                    </a:lnTo>
                    <a:lnTo>
                      <a:pt x="278" y="532"/>
                    </a:lnTo>
                    <a:lnTo>
                      <a:pt x="311" y="494"/>
                    </a:lnTo>
                    <a:lnTo>
                      <a:pt x="344" y="456"/>
                    </a:lnTo>
                    <a:lnTo>
                      <a:pt x="376" y="418"/>
                    </a:lnTo>
                    <a:lnTo>
                      <a:pt x="410" y="379"/>
                    </a:lnTo>
                    <a:lnTo>
                      <a:pt x="442" y="341"/>
                    </a:lnTo>
                    <a:lnTo>
                      <a:pt x="475" y="303"/>
                    </a:lnTo>
                    <a:lnTo>
                      <a:pt x="508" y="264"/>
                    </a:lnTo>
                    <a:lnTo>
                      <a:pt x="508" y="264"/>
                    </a:lnTo>
                    <a:cubicBezTo>
                      <a:pt x="519" y="251"/>
                      <a:pt x="533" y="242"/>
                      <a:pt x="549" y="235"/>
                    </a:cubicBezTo>
                    <a:lnTo>
                      <a:pt x="549" y="235"/>
                    </a:lnTo>
                    <a:cubicBezTo>
                      <a:pt x="566" y="229"/>
                      <a:pt x="581" y="229"/>
                      <a:pt x="598" y="235"/>
                    </a:cubicBezTo>
                    <a:lnTo>
                      <a:pt x="598" y="235"/>
                    </a:lnTo>
                    <a:cubicBezTo>
                      <a:pt x="601" y="237"/>
                      <a:pt x="604" y="238"/>
                      <a:pt x="606" y="239"/>
                    </a:cubicBezTo>
                    <a:lnTo>
                      <a:pt x="606" y="239"/>
                    </a:lnTo>
                    <a:cubicBezTo>
                      <a:pt x="619" y="245"/>
                      <a:pt x="630" y="253"/>
                      <a:pt x="639" y="264"/>
                    </a:cubicBezTo>
                    <a:lnTo>
                      <a:pt x="934" y="609"/>
                    </a:lnTo>
                    <a:lnTo>
                      <a:pt x="934" y="609"/>
                    </a:lnTo>
                    <a:cubicBezTo>
                      <a:pt x="945" y="621"/>
                      <a:pt x="950" y="634"/>
                      <a:pt x="950" y="647"/>
                    </a:cubicBezTo>
                    <a:lnTo>
                      <a:pt x="950" y="647"/>
                    </a:lnTo>
                    <a:cubicBezTo>
                      <a:pt x="950" y="660"/>
                      <a:pt x="945" y="673"/>
                      <a:pt x="934" y="685"/>
                    </a:cubicBezTo>
                    <a:lnTo>
                      <a:pt x="836" y="800"/>
                    </a:lnTo>
                    <a:lnTo>
                      <a:pt x="803" y="839"/>
                    </a:lnTo>
                    <a:lnTo>
                      <a:pt x="770" y="877"/>
                    </a:lnTo>
                    <a:lnTo>
                      <a:pt x="672" y="991"/>
                    </a:lnTo>
                    <a:close/>
                    <a:moveTo>
                      <a:pt x="770" y="1107"/>
                    </a:moveTo>
                    <a:lnTo>
                      <a:pt x="803" y="1068"/>
                    </a:lnTo>
                    <a:lnTo>
                      <a:pt x="836" y="1030"/>
                    </a:lnTo>
                    <a:lnTo>
                      <a:pt x="869" y="991"/>
                    </a:lnTo>
                    <a:lnTo>
                      <a:pt x="901" y="954"/>
                    </a:lnTo>
                    <a:lnTo>
                      <a:pt x="934" y="915"/>
                    </a:lnTo>
                    <a:lnTo>
                      <a:pt x="967" y="877"/>
                    </a:lnTo>
                    <a:lnTo>
                      <a:pt x="1000" y="839"/>
                    </a:lnTo>
                    <a:lnTo>
                      <a:pt x="1032" y="800"/>
                    </a:lnTo>
                    <a:lnTo>
                      <a:pt x="1065" y="762"/>
                    </a:lnTo>
                    <a:lnTo>
                      <a:pt x="1098" y="723"/>
                    </a:lnTo>
                    <a:lnTo>
                      <a:pt x="1131" y="685"/>
                    </a:lnTo>
                    <a:lnTo>
                      <a:pt x="1131" y="685"/>
                    </a:lnTo>
                    <a:cubicBezTo>
                      <a:pt x="1142" y="673"/>
                      <a:pt x="1147" y="660"/>
                      <a:pt x="1147" y="647"/>
                    </a:cubicBezTo>
                    <a:lnTo>
                      <a:pt x="1147" y="647"/>
                    </a:lnTo>
                    <a:cubicBezTo>
                      <a:pt x="1147" y="634"/>
                      <a:pt x="1142" y="621"/>
                      <a:pt x="1131" y="609"/>
                    </a:cubicBezTo>
                    <a:lnTo>
                      <a:pt x="1098" y="571"/>
                    </a:lnTo>
                    <a:lnTo>
                      <a:pt x="1065" y="532"/>
                    </a:lnTo>
                    <a:lnTo>
                      <a:pt x="1032" y="494"/>
                    </a:lnTo>
                    <a:lnTo>
                      <a:pt x="1000" y="456"/>
                    </a:lnTo>
                    <a:lnTo>
                      <a:pt x="967" y="418"/>
                    </a:lnTo>
                    <a:lnTo>
                      <a:pt x="934" y="379"/>
                    </a:lnTo>
                    <a:lnTo>
                      <a:pt x="901" y="341"/>
                    </a:lnTo>
                    <a:lnTo>
                      <a:pt x="869" y="303"/>
                    </a:lnTo>
                    <a:lnTo>
                      <a:pt x="836" y="264"/>
                    </a:lnTo>
                    <a:lnTo>
                      <a:pt x="803" y="226"/>
                    </a:lnTo>
                    <a:lnTo>
                      <a:pt x="770" y="188"/>
                    </a:lnTo>
                    <a:lnTo>
                      <a:pt x="738" y="149"/>
                    </a:lnTo>
                    <a:lnTo>
                      <a:pt x="705" y="111"/>
                    </a:lnTo>
                    <a:lnTo>
                      <a:pt x="672" y="73"/>
                    </a:lnTo>
                    <a:lnTo>
                      <a:pt x="639" y="35"/>
                    </a:lnTo>
                    <a:lnTo>
                      <a:pt x="639" y="35"/>
                    </a:lnTo>
                    <a:cubicBezTo>
                      <a:pt x="630" y="24"/>
                      <a:pt x="619" y="15"/>
                      <a:pt x="606" y="9"/>
                    </a:cubicBezTo>
                    <a:lnTo>
                      <a:pt x="606" y="9"/>
                    </a:lnTo>
                    <a:cubicBezTo>
                      <a:pt x="604" y="8"/>
                      <a:pt x="601" y="6"/>
                      <a:pt x="598" y="5"/>
                    </a:cubicBezTo>
                    <a:lnTo>
                      <a:pt x="598" y="5"/>
                    </a:lnTo>
                    <a:cubicBezTo>
                      <a:pt x="581" y="0"/>
                      <a:pt x="566" y="0"/>
                      <a:pt x="549" y="5"/>
                    </a:cubicBezTo>
                    <a:lnTo>
                      <a:pt x="549" y="5"/>
                    </a:lnTo>
                    <a:cubicBezTo>
                      <a:pt x="533" y="12"/>
                      <a:pt x="519" y="22"/>
                      <a:pt x="508" y="35"/>
                    </a:cubicBezTo>
                    <a:lnTo>
                      <a:pt x="17" y="609"/>
                    </a:lnTo>
                    <a:lnTo>
                      <a:pt x="17" y="609"/>
                    </a:lnTo>
                    <a:cubicBezTo>
                      <a:pt x="5" y="621"/>
                      <a:pt x="0" y="634"/>
                      <a:pt x="0" y="647"/>
                    </a:cubicBezTo>
                    <a:lnTo>
                      <a:pt x="0" y="647"/>
                    </a:lnTo>
                    <a:cubicBezTo>
                      <a:pt x="0" y="660"/>
                      <a:pt x="5" y="673"/>
                      <a:pt x="17" y="685"/>
                    </a:cubicBezTo>
                    <a:lnTo>
                      <a:pt x="114" y="800"/>
                    </a:lnTo>
                    <a:lnTo>
                      <a:pt x="147" y="839"/>
                    </a:lnTo>
                    <a:lnTo>
                      <a:pt x="180" y="877"/>
                    </a:lnTo>
                    <a:lnTo>
                      <a:pt x="278" y="991"/>
                    </a:lnTo>
                    <a:lnTo>
                      <a:pt x="311" y="1030"/>
                    </a:lnTo>
                    <a:lnTo>
                      <a:pt x="344" y="1068"/>
                    </a:lnTo>
                    <a:lnTo>
                      <a:pt x="442" y="1183"/>
                    </a:lnTo>
                    <a:lnTo>
                      <a:pt x="475" y="1222"/>
                    </a:lnTo>
                    <a:lnTo>
                      <a:pt x="508" y="1260"/>
                    </a:lnTo>
                    <a:lnTo>
                      <a:pt x="508" y="1260"/>
                    </a:lnTo>
                    <a:cubicBezTo>
                      <a:pt x="519" y="1273"/>
                      <a:pt x="533" y="1282"/>
                      <a:pt x="549" y="1289"/>
                    </a:cubicBezTo>
                    <a:lnTo>
                      <a:pt x="549" y="1289"/>
                    </a:lnTo>
                    <a:cubicBezTo>
                      <a:pt x="566" y="1295"/>
                      <a:pt x="581" y="1295"/>
                      <a:pt x="598" y="1289"/>
                    </a:cubicBezTo>
                    <a:lnTo>
                      <a:pt x="598" y="1289"/>
                    </a:lnTo>
                    <a:cubicBezTo>
                      <a:pt x="601" y="1287"/>
                      <a:pt x="604" y="1286"/>
                      <a:pt x="606" y="1285"/>
                    </a:cubicBezTo>
                    <a:lnTo>
                      <a:pt x="606" y="1285"/>
                    </a:lnTo>
                    <a:cubicBezTo>
                      <a:pt x="619" y="1279"/>
                      <a:pt x="630" y="1270"/>
                      <a:pt x="639" y="1260"/>
                    </a:cubicBezTo>
                    <a:lnTo>
                      <a:pt x="672" y="1222"/>
                    </a:lnTo>
                    <a:lnTo>
                      <a:pt x="705" y="1183"/>
                    </a:lnTo>
                    <a:lnTo>
                      <a:pt x="738"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20" name="Freeform 110">
                <a:extLst>
                  <a:ext uri="{FF2B5EF4-FFF2-40B4-BE49-F238E27FC236}">
                    <a16:creationId xmlns:a16="http://schemas.microsoft.com/office/drawing/2014/main" id="{31349105-F3EC-8642-8E4D-54C4C9C70F82}"/>
                  </a:ext>
                </a:extLst>
              </p:cNvPr>
              <p:cNvSpPr>
                <a:spLocks noChangeArrowheads="1"/>
              </p:cNvSpPr>
              <p:nvPr/>
            </p:nvSpPr>
            <p:spPr bwMode="auto">
              <a:xfrm>
                <a:off x="2157413" y="4903788"/>
                <a:ext cx="319087" cy="190500"/>
              </a:xfrm>
              <a:custGeom>
                <a:avLst/>
                <a:gdLst>
                  <a:gd name="T0" fmla="*/ 279 w 886"/>
                  <a:gd name="T1" fmla="*/ 150 h 530"/>
                  <a:gd name="T2" fmla="*/ 311 w 886"/>
                  <a:gd name="T3" fmla="*/ 188 h 530"/>
                  <a:gd name="T4" fmla="*/ 279 w 886"/>
                  <a:gd name="T5" fmla="*/ 226 h 530"/>
                  <a:gd name="T6" fmla="*/ 246 w 886"/>
                  <a:gd name="T7" fmla="*/ 188 h 530"/>
                  <a:gd name="T8" fmla="*/ 344 w 886"/>
                  <a:gd name="T9" fmla="*/ 227 h 530"/>
                  <a:gd name="T10" fmla="*/ 377 w 886"/>
                  <a:gd name="T11" fmla="*/ 265 h 530"/>
                  <a:gd name="T12" fmla="*/ 344 w 886"/>
                  <a:gd name="T13" fmla="*/ 302 h 530"/>
                  <a:gd name="T14" fmla="*/ 312 w 886"/>
                  <a:gd name="T15" fmla="*/ 265 h 530"/>
                  <a:gd name="T16" fmla="*/ 344 w 886"/>
                  <a:gd name="T17" fmla="*/ 227 h 530"/>
                  <a:gd name="T18" fmla="*/ 411 w 886"/>
                  <a:gd name="T19" fmla="*/ 284 h 530"/>
                  <a:gd name="T20" fmla="*/ 474 w 886"/>
                  <a:gd name="T21" fmla="*/ 284 h 530"/>
                  <a:gd name="T22" fmla="*/ 506 w 886"/>
                  <a:gd name="T23" fmla="*/ 341 h 530"/>
                  <a:gd name="T24" fmla="*/ 474 w 886"/>
                  <a:gd name="T25" fmla="*/ 398 h 530"/>
                  <a:gd name="T26" fmla="*/ 411 w 886"/>
                  <a:gd name="T27" fmla="*/ 398 h 530"/>
                  <a:gd name="T28" fmla="*/ 380 w 886"/>
                  <a:gd name="T29" fmla="*/ 341 h 530"/>
                  <a:gd name="T30" fmla="*/ 541 w 886"/>
                  <a:gd name="T31" fmla="*/ 227 h 530"/>
                  <a:gd name="T32" fmla="*/ 574 w 886"/>
                  <a:gd name="T33" fmla="*/ 265 h 530"/>
                  <a:gd name="T34" fmla="*/ 541 w 886"/>
                  <a:gd name="T35" fmla="*/ 302 h 530"/>
                  <a:gd name="T36" fmla="*/ 508 w 886"/>
                  <a:gd name="T37" fmla="*/ 265 h 530"/>
                  <a:gd name="T38" fmla="*/ 541 w 886"/>
                  <a:gd name="T39" fmla="*/ 227 h 530"/>
                  <a:gd name="T40" fmla="*/ 607 w 886"/>
                  <a:gd name="T41" fmla="*/ 150 h 530"/>
                  <a:gd name="T42" fmla="*/ 639 w 886"/>
                  <a:gd name="T43" fmla="*/ 188 h 530"/>
                  <a:gd name="T44" fmla="*/ 607 w 886"/>
                  <a:gd name="T45" fmla="*/ 226 h 530"/>
                  <a:gd name="T46" fmla="*/ 574 w 886"/>
                  <a:gd name="T47" fmla="*/ 188 h 530"/>
                  <a:gd name="T48" fmla="*/ 115 w 886"/>
                  <a:gd name="T49" fmla="*/ 188 h 530"/>
                  <a:gd name="T50" fmla="*/ 180 w 886"/>
                  <a:gd name="T51" fmla="*/ 265 h 530"/>
                  <a:gd name="T52" fmla="*/ 312 w 886"/>
                  <a:gd name="T53" fmla="*/ 418 h 530"/>
                  <a:gd name="T54" fmla="*/ 377 w 886"/>
                  <a:gd name="T55" fmla="*/ 495 h 530"/>
                  <a:gd name="T56" fmla="*/ 418 w 886"/>
                  <a:gd name="T57" fmla="*/ 523 h 530"/>
                  <a:gd name="T58" fmla="*/ 467 w 886"/>
                  <a:gd name="T59" fmla="*/ 523 h 530"/>
                  <a:gd name="T60" fmla="*/ 509 w 886"/>
                  <a:gd name="T61" fmla="*/ 495 h 530"/>
                  <a:gd name="T62" fmla="*/ 640 w 886"/>
                  <a:gd name="T63" fmla="*/ 341 h 530"/>
                  <a:gd name="T64" fmla="*/ 771 w 886"/>
                  <a:gd name="T65" fmla="*/ 188 h 530"/>
                  <a:gd name="T66" fmla="*/ 836 w 886"/>
                  <a:gd name="T67" fmla="*/ 112 h 530"/>
                  <a:gd name="T68" fmla="*/ 868 w 886"/>
                  <a:gd name="T69" fmla="*/ 73 h 530"/>
                  <a:gd name="T70" fmla="*/ 885 w 886"/>
                  <a:gd name="T71" fmla="*/ 35 h 530"/>
                  <a:gd name="T72" fmla="*/ 860 w 886"/>
                  <a:gd name="T73" fmla="*/ 7 h 530"/>
                  <a:gd name="T74" fmla="*/ 812 w 886"/>
                  <a:gd name="T75" fmla="*/ 7 h 530"/>
                  <a:gd name="T76" fmla="*/ 738 w 886"/>
                  <a:gd name="T77" fmla="*/ 73 h 530"/>
                  <a:gd name="T78" fmla="*/ 705 w 886"/>
                  <a:gd name="T79" fmla="*/ 112 h 530"/>
                  <a:gd name="T80" fmla="*/ 672 w 886"/>
                  <a:gd name="T81" fmla="*/ 130 h 530"/>
                  <a:gd name="T82" fmla="*/ 640 w 886"/>
                  <a:gd name="T83" fmla="*/ 112 h 530"/>
                  <a:gd name="T84" fmla="*/ 607 w 886"/>
                  <a:gd name="T85" fmla="*/ 92 h 530"/>
                  <a:gd name="T86" fmla="*/ 509 w 886"/>
                  <a:gd name="T87" fmla="*/ 188 h 530"/>
                  <a:gd name="T88" fmla="*/ 467 w 886"/>
                  <a:gd name="T89" fmla="*/ 217 h 530"/>
                  <a:gd name="T90" fmla="*/ 418 w 886"/>
                  <a:gd name="T91" fmla="*/ 217 h 530"/>
                  <a:gd name="T92" fmla="*/ 377 w 886"/>
                  <a:gd name="T93" fmla="*/ 188 h 530"/>
                  <a:gd name="T94" fmla="*/ 312 w 886"/>
                  <a:gd name="T95" fmla="*/ 112 h 530"/>
                  <a:gd name="T96" fmla="*/ 279 w 886"/>
                  <a:gd name="T97" fmla="*/ 92 h 530"/>
                  <a:gd name="T98" fmla="*/ 246 w 886"/>
                  <a:gd name="T99" fmla="*/ 112 h 530"/>
                  <a:gd name="T100" fmla="*/ 213 w 886"/>
                  <a:gd name="T101" fmla="*/ 130 h 530"/>
                  <a:gd name="T102" fmla="*/ 180 w 886"/>
                  <a:gd name="T103" fmla="*/ 112 h 530"/>
                  <a:gd name="T104" fmla="*/ 115 w 886"/>
                  <a:gd name="T105" fmla="*/ 35 h 530"/>
                  <a:gd name="T106" fmla="*/ 74 w 886"/>
                  <a:gd name="T107" fmla="*/ 7 h 530"/>
                  <a:gd name="T108" fmla="*/ 25 w 886"/>
                  <a:gd name="T109" fmla="*/ 7 h 530"/>
                  <a:gd name="T110" fmla="*/ 0 w 886"/>
                  <a:gd name="T111" fmla="*/ 35 h 530"/>
                  <a:gd name="T112" fmla="*/ 115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9" y="150"/>
                    </a:moveTo>
                    <a:lnTo>
                      <a:pt x="279" y="150"/>
                    </a:lnTo>
                    <a:cubicBezTo>
                      <a:pt x="300" y="150"/>
                      <a:pt x="311" y="163"/>
                      <a:pt x="311" y="188"/>
                    </a:cubicBezTo>
                    <a:lnTo>
                      <a:pt x="311" y="188"/>
                    </a:lnTo>
                    <a:cubicBezTo>
                      <a:pt x="311" y="213"/>
                      <a:pt x="300" y="226"/>
                      <a:pt x="279" y="226"/>
                    </a:cubicBezTo>
                    <a:lnTo>
                      <a:pt x="279" y="226"/>
                    </a:lnTo>
                    <a:cubicBezTo>
                      <a:pt x="257" y="226"/>
                      <a:pt x="246" y="213"/>
                      <a:pt x="246" y="188"/>
                    </a:cubicBezTo>
                    <a:lnTo>
                      <a:pt x="246" y="188"/>
                    </a:lnTo>
                    <a:cubicBezTo>
                      <a:pt x="246" y="163"/>
                      <a:pt x="257"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2" y="302"/>
                      <a:pt x="312" y="290"/>
                      <a:pt x="312" y="265"/>
                    </a:cubicBezTo>
                    <a:lnTo>
                      <a:pt x="312" y="265"/>
                    </a:lnTo>
                    <a:cubicBezTo>
                      <a:pt x="312" y="239"/>
                      <a:pt x="322" y="227"/>
                      <a:pt x="344" y="227"/>
                    </a:cubicBezTo>
                    <a:close/>
                    <a:moveTo>
                      <a:pt x="411" y="284"/>
                    </a:moveTo>
                    <a:lnTo>
                      <a:pt x="411" y="284"/>
                    </a:lnTo>
                    <a:cubicBezTo>
                      <a:pt x="432" y="271"/>
                      <a:pt x="453" y="271"/>
                      <a:pt x="474" y="284"/>
                    </a:cubicBezTo>
                    <a:lnTo>
                      <a:pt x="474" y="284"/>
                    </a:lnTo>
                    <a:cubicBezTo>
                      <a:pt x="496" y="297"/>
                      <a:pt x="506" y="315"/>
                      <a:pt x="506" y="341"/>
                    </a:cubicBezTo>
                    <a:lnTo>
                      <a:pt x="506" y="341"/>
                    </a:lnTo>
                    <a:cubicBezTo>
                      <a:pt x="506" y="367"/>
                      <a:pt x="496" y="386"/>
                      <a:pt x="474" y="398"/>
                    </a:cubicBezTo>
                    <a:lnTo>
                      <a:pt x="474" y="398"/>
                    </a:lnTo>
                    <a:cubicBezTo>
                      <a:pt x="453" y="411"/>
                      <a:pt x="432" y="411"/>
                      <a:pt x="411" y="398"/>
                    </a:cubicBezTo>
                    <a:lnTo>
                      <a:pt x="411" y="398"/>
                    </a:lnTo>
                    <a:cubicBezTo>
                      <a:pt x="390" y="386"/>
                      <a:pt x="380" y="367"/>
                      <a:pt x="380" y="341"/>
                    </a:cubicBezTo>
                    <a:lnTo>
                      <a:pt x="380" y="341"/>
                    </a:lnTo>
                    <a:cubicBezTo>
                      <a:pt x="380" y="315"/>
                      <a:pt x="390" y="297"/>
                      <a:pt x="411" y="284"/>
                    </a:cubicBezTo>
                    <a:close/>
                    <a:moveTo>
                      <a:pt x="541" y="227"/>
                    </a:moveTo>
                    <a:lnTo>
                      <a:pt x="541" y="227"/>
                    </a:lnTo>
                    <a:cubicBezTo>
                      <a:pt x="563" y="227"/>
                      <a:pt x="574" y="239"/>
                      <a:pt x="574" y="265"/>
                    </a:cubicBezTo>
                    <a:lnTo>
                      <a:pt x="574" y="265"/>
                    </a:lnTo>
                    <a:cubicBezTo>
                      <a:pt x="574" y="290"/>
                      <a:pt x="563" y="302"/>
                      <a:pt x="541" y="302"/>
                    </a:cubicBezTo>
                    <a:lnTo>
                      <a:pt x="541" y="302"/>
                    </a:lnTo>
                    <a:cubicBezTo>
                      <a:pt x="519" y="302"/>
                      <a:pt x="508" y="290"/>
                      <a:pt x="508" y="265"/>
                    </a:cubicBezTo>
                    <a:lnTo>
                      <a:pt x="508" y="265"/>
                    </a:lnTo>
                    <a:cubicBezTo>
                      <a:pt x="508" y="239"/>
                      <a:pt x="519" y="227"/>
                      <a:pt x="541" y="227"/>
                    </a:cubicBezTo>
                    <a:close/>
                    <a:moveTo>
                      <a:pt x="607" y="150"/>
                    </a:moveTo>
                    <a:lnTo>
                      <a:pt x="607" y="150"/>
                    </a:lnTo>
                    <a:cubicBezTo>
                      <a:pt x="628" y="150"/>
                      <a:pt x="639" y="163"/>
                      <a:pt x="639" y="188"/>
                    </a:cubicBezTo>
                    <a:lnTo>
                      <a:pt x="639" y="188"/>
                    </a:lnTo>
                    <a:cubicBezTo>
                      <a:pt x="639" y="213"/>
                      <a:pt x="628" y="226"/>
                      <a:pt x="607" y="226"/>
                    </a:cubicBezTo>
                    <a:lnTo>
                      <a:pt x="607" y="226"/>
                    </a:lnTo>
                    <a:cubicBezTo>
                      <a:pt x="585" y="226"/>
                      <a:pt x="574" y="213"/>
                      <a:pt x="574" y="188"/>
                    </a:cubicBezTo>
                    <a:lnTo>
                      <a:pt x="574" y="188"/>
                    </a:lnTo>
                    <a:cubicBezTo>
                      <a:pt x="574" y="163"/>
                      <a:pt x="585" y="150"/>
                      <a:pt x="607" y="150"/>
                    </a:cubicBezTo>
                    <a:close/>
                    <a:moveTo>
                      <a:pt x="115" y="188"/>
                    </a:moveTo>
                    <a:lnTo>
                      <a:pt x="148" y="226"/>
                    </a:lnTo>
                    <a:lnTo>
                      <a:pt x="180" y="265"/>
                    </a:lnTo>
                    <a:lnTo>
                      <a:pt x="279" y="380"/>
                    </a:lnTo>
                    <a:lnTo>
                      <a:pt x="312" y="418"/>
                    </a:lnTo>
                    <a:lnTo>
                      <a:pt x="344" y="456"/>
                    </a:lnTo>
                    <a:lnTo>
                      <a:pt x="377" y="495"/>
                    </a:lnTo>
                    <a:lnTo>
                      <a:pt x="377" y="495"/>
                    </a:lnTo>
                    <a:cubicBezTo>
                      <a:pt x="388" y="507"/>
                      <a:pt x="401" y="517"/>
                      <a:pt x="418" y="523"/>
                    </a:cubicBezTo>
                    <a:lnTo>
                      <a:pt x="418" y="523"/>
                    </a:lnTo>
                    <a:cubicBezTo>
                      <a:pt x="434" y="529"/>
                      <a:pt x="451" y="529"/>
                      <a:pt x="467" y="523"/>
                    </a:cubicBezTo>
                    <a:lnTo>
                      <a:pt x="467" y="523"/>
                    </a:lnTo>
                    <a:cubicBezTo>
                      <a:pt x="483" y="517"/>
                      <a:pt x="497" y="507"/>
                      <a:pt x="509" y="495"/>
                    </a:cubicBezTo>
                    <a:lnTo>
                      <a:pt x="607" y="380"/>
                    </a:lnTo>
                    <a:lnTo>
                      <a:pt x="640" y="341"/>
                    </a:lnTo>
                    <a:lnTo>
                      <a:pt x="672" y="303"/>
                    </a:lnTo>
                    <a:lnTo>
                      <a:pt x="771" y="188"/>
                    </a:lnTo>
                    <a:lnTo>
                      <a:pt x="803" y="150"/>
                    </a:lnTo>
                    <a:lnTo>
                      <a:pt x="836" y="112"/>
                    </a:lnTo>
                    <a:lnTo>
                      <a:pt x="868" y="73"/>
                    </a:lnTo>
                    <a:lnTo>
                      <a:pt x="868" y="73"/>
                    </a:lnTo>
                    <a:cubicBezTo>
                      <a:pt x="880" y="60"/>
                      <a:pt x="885" y="48"/>
                      <a:pt x="885" y="35"/>
                    </a:cubicBezTo>
                    <a:lnTo>
                      <a:pt x="885" y="35"/>
                    </a:lnTo>
                    <a:cubicBezTo>
                      <a:pt x="885" y="22"/>
                      <a:pt x="877" y="12"/>
                      <a:pt x="860" y="7"/>
                    </a:cubicBezTo>
                    <a:lnTo>
                      <a:pt x="860" y="7"/>
                    </a:lnTo>
                    <a:cubicBezTo>
                      <a:pt x="844" y="0"/>
                      <a:pt x="827" y="0"/>
                      <a:pt x="812" y="7"/>
                    </a:cubicBezTo>
                    <a:lnTo>
                      <a:pt x="812" y="7"/>
                    </a:lnTo>
                    <a:cubicBezTo>
                      <a:pt x="795" y="12"/>
                      <a:pt x="781" y="22"/>
                      <a:pt x="771" y="35"/>
                    </a:cubicBezTo>
                    <a:lnTo>
                      <a:pt x="738" y="73"/>
                    </a:lnTo>
                    <a:lnTo>
                      <a:pt x="705" y="112"/>
                    </a:lnTo>
                    <a:lnTo>
                      <a:pt x="705" y="112"/>
                    </a:lnTo>
                    <a:cubicBezTo>
                      <a:pt x="694" y="124"/>
                      <a:pt x="683" y="130"/>
                      <a:pt x="672" y="130"/>
                    </a:cubicBezTo>
                    <a:lnTo>
                      <a:pt x="672" y="130"/>
                    </a:lnTo>
                    <a:cubicBezTo>
                      <a:pt x="661" y="130"/>
                      <a:pt x="650" y="124"/>
                      <a:pt x="640" y="112"/>
                    </a:cubicBezTo>
                    <a:lnTo>
                      <a:pt x="640" y="112"/>
                    </a:lnTo>
                    <a:cubicBezTo>
                      <a:pt x="628" y="99"/>
                      <a:pt x="617" y="92"/>
                      <a:pt x="607" y="92"/>
                    </a:cubicBezTo>
                    <a:lnTo>
                      <a:pt x="607" y="92"/>
                    </a:lnTo>
                    <a:cubicBezTo>
                      <a:pt x="595" y="92"/>
                      <a:pt x="585" y="99"/>
                      <a:pt x="574" y="112"/>
                    </a:cubicBezTo>
                    <a:lnTo>
                      <a:pt x="509" y="188"/>
                    </a:lnTo>
                    <a:lnTo>
                      <a:pt x="509" y="188"/>
                    </a:lnTo>
                    <a:cubicBezTo>
                      <a:pt x="497" y="201"/>
                      <a:pt x="483" y="210"/>
                      <a:pt x="467" y="217"/>
                    </a:cubicBezTo>
                    <a:lnTo>
                      <a:pt x="467" y="217"/>
                    </a:lnTo>
                    <a:cubicBezTo>
                      <a:pt x="451" y="223"/>
                      <a:pt x="434" y="223"/>
                      <a:pt x="418" y="217"/>
                    </a:cubicBezTo>
                    <a:lnTo>
                      <a:pt x="418" y="217"/>
                    </a:lnTo>
                    <a:cubicBezTo>
                      <a:pt x="401" y="210"/>
                      <a:pt x="388" y="201"/>
                      <a:pt x="377" y="188"/>
                    </a:cubicBezTo>
                    <a:lnTo>
                      <a:pt x="344" y="150"/>
                    </a:lnTo>
                    <a:lnTo>
                      <a:pt x="312" y="112"/>
                    </a:lnTo>
                    <a:lnTo>
                      <a:pt x="312" y="112"/>
                    </a:lnTo>
                    <a:cubicBezTo>
                      <a:pt x="300" y="99"/>
                      <a:pt x="289" y="92"/>
                      <a:pt x="279" y="92"/>
                    </a:cubicBezTo>
                    <a:lnTo>
                      <a:pt x="279" y="92"/>
                    </a:lnTo>
                    <a:cubicBezTo>
                      <a:pt x="268" y="92"/>
                      <a:pt x="257" y="99"/>
                      <a:pt x="246" y="112"/>
                    </a:cubicBezTo>
                    <a:lnTo>
                      <a:pt x="246" y="112"/>
                    </a:lnTo>
                    <a:cubicBezTo>
                      <a:pt x="235" y="124"/>
                      <a:pt x="224" y="130"/>
                      <a:pt x="213" y="130"/>
                    </a:cubicBezTo>
                    <a:lnTo>
                      <a:pt x="213" y="130"/>
                    </a:lnTo>
                    <a:cubicBezTo>
                      <a:pt x="202" y="130"/>
                      <a:pt x="191" y="124"/>
                      <a:pt x="180" y="112"/>
                    </a:cubicBezTo>
                    <a:lnTo>
                      <a:pt x="115" y="35"/>
                    </a:lnTo>
                    <a:lnTo>
                      <a:pt x="115" y="35"/>
                    </a:lnTo>
                    <a:cubicBezTo>
                      <a:pt x="104" y="22"/>
                      <a:pt x="90" y="12"/>
                      <a:pt x="74" y="7"/>
                    </a:cubicBezTo>
                    <a:lnTo>
                      <a:pt x="74" y="7"/>
                    </a:lnTo>
                    <a:cubicBezTo>
                      <a:pt x="57" y="0"/>
                      <a:pt x="41" y="0"/>
                      <a:pt x="25" y="7"/>
                    </a:cubicBezTo>
                    <a:lnTo>
                      <a:pt x="25" y="7"/>
                    </a:lnTo>
                    <a:cubicBezTo>
                      <a:pt x="8" y="12"/>
                      <a:pt x="0" y="22"/>
                      <a:pt x="0" y="35"/>
                    </a:cubicBezTo>
                    <a:lnTo>
                      <a:pt x="0" y="35"/>
                    </a:lnTo>
                    <a:cubicBezTo>
                      <a:pt x="0" y="48"/>
                      <a:pt x="6" y="60"/>
                      <a:pt x="16"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21" name="Freeform 111">
                <a:extLst>
                  <a:ext uri="{FF2B5EF4-FFF2-40B4-BE49-F238E27FC236}">
                    <a16:creationId xmlns:a16="http://schemas.microsoft.com/office/drawing/2014/main" id="{3F96E4C7-7FEF-4D4E-BD7D-971AF06F7FE0}"/>
                  </a:ext>
                </a:extLst>
              </p:cNvPr>
              <p:cNvSpPr>
                <a:spLocks noChangeArrowheads="1"/>
              </p:cNvSpPr>
              <p:nvPr/>
            </p:nvSpPr>
            <p:spPr bwMode="auto">
              <a:xfrm>
                <a:off x="1944688" y="4903788"/>
                <a:ext cx="247650" cy="522287"/>
              </a:xfrm>
              <a:custGeom>
                <a:avLst/>
                <a:gdLst>
                  <a:gd name="T0" fmla="*/ 344 w 689"/>
                  <a:gd name="T1" fmla="*/ 1145 h 1450"/>
                  <a:gd name="T2" fmla="*/ 475 w 689"/>
                  <a:gd name="T3" fmla="*/ 992 h 1450"/>
                  <a:gd name="T4" fmla="*/ 606 w 689"/>
                  <a:gd name="T5" fmla="*/ 839 h 1450"/>
                  <a:gd name="T6" fmla="*/ 672 w 689"/>
                  <a:gd name="T7" fmla="*/ 762 h 1450"/>
                  <a:gd name="T8" fmla="*/ 688 w 689"/>
                  <a:gd name="T9" fmla="*/ 724 h 1450"/>
                  <a:gd name="T10" fmla="*/ 672 w 689"/>
                  <a:gd name="T11" fmla="*/ 686 h 1450"/>
                  <a:gd name="T12" fmla="*/ 606 w 689"/>
                  <a:gd name="T13" fmla="*/ 609 h 1450"/>
                  <a:gd name="T14" fmla="*/ 541 w 689"/>
                  <a:gd name="T15" fmla="*/ 533 h 1450"/>
                  <a:gd name="T16" fmla="*/ 475 w 689"/>
                  <a:gd name="T17" fmla="*/ 456 h 1450"/>
                  <a:gd name="T18" fmla="*/ 410 w 689"/>
                  <a:gd name="T19" fmla="*/ 380 h 1450"/>
                  <a:gd name="T20" fmla="*/ 344 w 689"/>
                  <a:gd name="T21" fmla="*/ 303 h 1450"/>
                  <a:gd name="T22" fmla="*/ 279 w 689"/>
                  <a:gd name="T23" fmla="*/ 226 h 1450"/>
                  <a:gd name="T24" fmla="*/ 213 w 689"/>
                  <a:gd name="T25" fmla="*/ 150 h 1450"/>
                  <a:gd name="T26" fmla="*/ 148 w 689"/>
                  <a:gd name="T27" fmla="*/ 73 h 1450"/>
                  <a:gd name="T28" fmla="*/ 115 w 689"/>
                  <a:gd name="T29" fmla="*/ 35 h 1450"/>
                  <a:gd name="T30" fmla="*/ 74 w 689"/>
                  <a:gd name="T31" fmla="*/ 7 h 1450"/>
                  <a:gd name="T32" fmla="*/ 24 w 689"/>
                  <a:gd name="T33" fmla="*/ 7 h 1450"/>
                  <a:gd name="T34" fmla="*/ 0 w 689"/>
                  <a:gd name="T35" fmla="*/ 35 h 1450"/>
                  <a:gd name="T36" fmla="*/ 541 w 689"/>
                  <a:gd name="T37" fmla="*/ 686 h 1450"/>
                  <a:gd name="T38" fmla="*/ 557 w 689"/>
                  <a:gd name="T39" fmla="*/ 724 h 1450"/>
                  <a:gd name="T40" fmla="*/ 541 w 689"/>
                  <a:gd name="T41" fmla="*/ 762 h 1450"/>
                  <a:gd name="T42" fmla="*/ 410 w 689"/>
                  <a:gd name="T43" fmla="*/ 916 h 1450"/>
                  <a:gd name="T44" fmla="*/ 279 w 689"/>
                  <a:gd name="T45" fmla="*/ 1068 h 1450"/>
                  <a:gd name="T46" fmla="*/ 213 w 689"/>
                  <a:gd name="T47" fmla="*/ 1145 h 1450"/>
                  <a:gd name="T48" fmla="*/ 82 w 689"/>
                  <a:gd name="T49" fmla="*/ 1299 h 1450"/>
                  <a:gd name="T50" fmla="*/ 17 w 689"/>
                  <a:gd name="T51" fmla="*/ 1375 h 1450"/>
                  <a:gd name="T52" fmla="*/ 0 w 689"/>
                  <a:gd name="T53" fmla="*/ 1414 h 1450"/>
                  <a:gd name="T54" fmla="*/ 24 w 689"/>
                  <a:gd name="T55" fmla="*/ 1443 h 1450"/>
                  <a:gd name="T56" fmla="*/ 74 w 689"/>
                  <a:gd name="T57" fmla="*/ 1443 h 1450"/>
                  <a:gd name="T58" fmla="*/ 115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2" y="762"/>
                    </a:lnTo>
                    <a:lnTo>
                      <a:pt x="672" y="762"/>
                    </a:lnTo>
                    <a:cubicBezTo>
                      <a:pt x="683" y="750"/>
                      <a:pt x="688" y="737"/>
                      <a:pt x="688" y="724"/>
                    </a:cubicBezTo>
                    <a:lnTo>
                      <a:pt x="688" y="724"/>
                    </a:lnTo>
                    <a:cubicBezTo>
                      <a:pt x="688" y="711"/>
                      <a:pt x="683" y="698"/>
                      <a:pt x="672" y="686"/>
                    </a:cubicBezTo>
                    <a:lnTo>
                      <a:pt x="639" y="648"/>
                    </a:lnTo>
                    <a:lnTo>
                      <a:pt x="606" y="609"/>
                    </a:lnTo>
                    <a:lnTo>
                      <a:pt x="574" y="571"/>
                    </a:lnTo>
                    <a:lnTo>
                      <a:pt x="541" y="533"/>
                    </a:lnTo>
                    <a:lnTo>
                      <a:pt x="508" y="495"/>
                    </a:lnTo>
                    <a:lnTo>
                      <a:pt x="475" y="456"/>
                    </a:lnTo>
                    <a:lnTo>
                      <a:pt x="442" y="418"/>
                    </a:lnTo>
                    <a:lnTo>
                      <a:pt x="410" y="380"/>
                    </a:lnTo>
                    <a:lnTo>
                      <a:pt x="377" y="341"/>
                    </a:lnTo>
                    <a:lnTo>
                      <a:pt x="344" y="303"/>
                    </a:lnTo>
                    <a:lnTo>
                      <a:pt x="311" y="265"/>
                    </a:lnTo>
                    <a:lnTo>
                      <a:pt x="279" y="226"/>
                    </a:lnTo>
                    <a:lnTo>
                      <a:pt x="246" y="188"/>
                    </a:lnTo>
                    <a:lnTo>
                      <a:pt x="213" y="150"/>
                    </a:lnTo>
                    <a:lnTo>
                      <a:pt x="180" y="112"/>
                    </a:lnTo>
                    <a:lnTo>
                      <a:pt x="148" y="73"/>
                    </a:lnTo>
                    <a:lnTo>
                      <a:pt x="115" y="35"/>
                    </a:lnTo>
                    <a:lnTo>
                      <a:pt x="115" y="35"/>
                    </a:lnTo>
                    <a:cubicBezTo>
                      <a:pt x="104" y="22"/>
                      <a:pt x="90" y="12"/>
                      <a:pt x="74" y="7"/>
                    </a:cubicBezTo>
                    <a:lnTo>
                      <a:pt x="74" y="7"/>
                    </a:lnTo>
                    <a:cubicBezTo>
                      <a:pt x="58" y="0"/>
                      <a:pt x="41" y="0"/>
                      <a:pt x="24" y="7"/>
                    </a:cubicBezTo>
                    <a:lnTo>
                      <a:pt x="24" y="7"/>
                    </a:lnTo>
                    <a:cubicBezTo>
                      <a:pt x="8" y="12"/>
                      <a:pt x="0" y="22"/>
                      <a:pt x="0" y="35"/>
                    </a:cubicBezTo>
                    <a:lnTo>
                      <a:pt x="0" y="35"/>
                    </a:lnTo>
                    <a:cubicBezTo>
                      <a:pt x="0" y="48"/>
                      <a:pt x="6" y="60"/>
                      <a:pt x="17" y="73"/>
                    </a:cubicBezTo>
                    <a:lnTo>
                      <a:pt x="541" y="686"/>
                    </a:lnTo>
                    <a:lnTo>
                      <a:pt x="541" y="686"/>
                    </a:lnTo>
                    <a:cubicBezTo>
                      <a:pt x="552" y="698"/>
                      <a:pt x="557" y="711"/>
                      <a:pt x="557" y="724"/>
                    </a:cubicBezTo>
                    <a:lnTo>
                      <a:pt x="557" y="724"/>
                    </a:lnTo>
                    <a:cubicBezTo>
                      <a:pt x="557" y="737"/>
                      <a:pt x="552" y="750"/>
                      <a:pt x="541" y="762"/>
                    </a:cubicBezTo>
                    <a:lnTo>
                      <a:pt x="442" y="878"/>
                    </a:lnTo>
                    <a:lnTo>
                      <a:pt x="410" y="916"/>
                    </a:lnTo>
                    <a:lnTo>
                      <a:pt x="377" y="954"/>
                    </a:lnTo>
                    <a:lnTo>
                      <a:pt x="279" y="1068"/>
                    </a:lnTo>
                    <a:lnTo>
                      <a:pt x="246" y="1107"/>
                    </a:lnTo>
                    <a:lnTo>
                      <a:pt x="213" y="1145"/>
                    </a:lnTo>
                    <a:lnTo>
                      <a:pt x="115" y="1260"/>
                    </a:lnTo>
                    <a:lnTo>
                      <a:pt x="82" y="1299"/>
                    </a:lnTo>
                    <a:lnTo>
                      <a:pt x="49" y="1337"/>
                    </a:lnTo>
                    <a:lnTo>
                      <a:pt x="17" y="1375"/>
                    </a:lnTo>
                    <a:lnTo>
                      <a:pt x="17" y="1375"/>
                    </a:lnTo>
                    <a:cubicBezTo>
                      <a:pt x="6" y="1388"/>
                      <a:pt x="0" y="1401"/>
                      <a:pt x="0" y="1414"/>
                    </a:cubicBezTo>
                    <a:lnTo>
                      <a:pt x="0" y="1414"/>
                    </a:lnTo>
                    <a:cubicBezTo>
                      <a:pt x="0" y="1426"/>
                      <a:pt x="8" y="1436"/>
                      <a:pt x="24" y="1443"/>
                    </a:cubicBezTo>
                    <a:lnTo>
                      <a:pt x="24" y="1443"/>
                    </a:lnTo>
                    <a:cubicBezTo>
                      <a:pt x="41" y="1449"/>
                      <a:pt x="58" y="1449"/>
                      <a:pt x="74" y="1443"/>
                    </a:cubicBezTo>
                    <a:lnTo>
                      <a:pt x="74" y="1443"/>
                    </a:lnTo>
                    <a:cubicBezTo>
                      <a:pt x="90" y="1436"/>
                      <a:pt x="104" y="1426"/>
                      <a:pt x="115" y="1414"/>
                    </a:cubicBezTo>
                    <a:lnTo>
                      <a:pt x="148" y="1375"/>
                    </a:lnTo>
                    <a:lnTo>
                      <a:pt x="180" y="1337"/>
                    </a:lnTo>
                    <a:lnTo>
                      <a:pt x="279" y="1222"/>
                    </a:lnTo>
                    <a:lnTo>
                      <a:pt x="311" y="1184"/>
                    </a:lnTo>
                  </a:path>
                </a:pathLst>
              </a:custGeom>
              <a:solidFill>
                <a:schemeClr val="accent2"/>
              </a:solidFill>
              <a:ln>
                <a:noFill/>
              </a:ln>
              <a:effectLst/>
            </p:spPr>
            <p:txBody>
              <a:bodyPr wrap="none" anchor="ctr"/>
              <a:lstStyle/>
              <a:p>
                <a:endParaRPr lang="es-ES_tradnl" sz="2700"/>
              </a:p>
            </p:txBody>
          </p:sp>
          <p:sp>
            <p:nvSpPr>
              <p:cNvPr id="622" name="Freeform 112">
                <a:extLst>
                  <a:ext uri="{FF2B5EF4-FFF2-40B4-BE49-F238E27FC236}">
                    <a16:creationId xmlns:a16="http://schemas.microsoft.com/office/drawing/2014/main" id="{9A37E138-1858-2245-A217-52C739ECB690}"/>
                  </a:ext>
                </a:extLst>
              </p:cNvPr>
              <p:cNvSpPr>
                <a:spLocks noChangeArrowheads="1"/>
              </p:cNvSpPr>
              <p:nvPr/>
            </p:nvSpPr>
            <p:spPr bwMode="auto">
              <a:xfrm>
                <a:off x="1590675" y="4903788"/>
                <a:ext cx="247650" cy="522287"/>
              </a:xfrm>
              <a:custGeom>
                <a:avLst/>
                <a:gdLst>
                  <a:gd name="T0" fmla="*/ 541 w 690"/>
                  <a:gd name="T1" fmla="*/ 1222 h 1450"/>
                  <a:gd name="T2" fmla="*/ 476 w 690"/>
                  <a:gd name="T3" fmla="*/ 1145 h 1450"/>
                  <a:gd name="T4" fmla="*/ 345 w 690"/>
                  <a:gd name="T5" fmla="*/ 992 h 1450"/>
                  <a:gd name="T6" fmla="*/ 214 w 690"/>
                  <a:gd name="T7" fmla="*/ 839 h 1450"/>
                  <a:gd name="T8" fmla="*/ 148 w 690"/>
                  <a:gd name="T9" fmla="*/ 762 h 1450"/>
                  <a:gd name="T10" fmla="*/ 132 w 690"/>
                  <a:gd name="T11" fmla="*/ 724 h 1450"/>
                  <a:gd name="T12" fmla="*/ 148 w 690"/>
                  <a:gd name="T13" fmla="*/ 686 h 1450"/>
                  <a:gd name="T14" fmla="*/ 214 w 690"/>
                  <a:gd name="T15" fmla="*/ 609 h 1450"/>
                  <a:gd name="T16" fmla="*/ 280 w 690"/>
                  <a:gd name="T17" fmla="*/ 533 h 1450"/>
                  <a:gd name="T18" fmla="*/ 345 w 690"/>
                  <a:gd name="T19" fmla="*/ 456 h 1450"/>
                  <a:gd name="T20" fmla="*/ 410 w 690"/>
                  <a:gd name="T21" fmla="*/ 380 h 1450"/>
                  <a:gd name="T22" fmla="*/ 476 w 690"/>
                  <a:gd name="T23" fmla="*/ 303 h 1450"/>
                  <a:gd name="T24" fmla="*/ 541 w 690"/>
                  <a:gd name="T25" fmla="*/ 226 h 1450"/>
                  <a:gd name="T26" fmla="*/ 607 w 690"/>
                  <a:gd name="T27" fmla="*/ 150 h 1450"/>
                  <a:gd name="T28" fmla="*/ 673 w 690"/>
                  <a:gd name="T29" fmla="*/ 73 h 1450"/>
                  <a:gd name="T30" fmla="*/ 689 w 690"/>
                  <a:gd name="T31" fmla="*/ 35 h 1450"/>
                  <a:gd name="T32" fmla="*/ 665 w 690"/>
                  <a:gd name="T33" fmla="*/ 7 h 1450"/>
                  <a:gd name="T34" fmla="*/ 615 w 690"/>
                  <a:gd name="T35" fmla="*/ 7 h 1450"/>
                  <a:gd name="T36" fmla="*/ 574 w 690"/>
                  <a:gd name="T37" fmla="*/ 35 h 1450"/>
                  <a:gd name="T38" fmla="*/ 443 w 690"/>
                  <a:gd name="T39" fmla="*/ 188 h 1450"/>
                  <a:gd name="T40" fmla="*/ 377 w 690"/>
                  <a:gd name="T41" fmla="*/ 265 h 1450"/>
                  <a:gd name="T42" fmla="*/ 246 w 690"/>
                  <a:gd name="T43" fmla="*/ 418 h 1450"/>
                  <a:gd name="T44" fmla="*/ 116 w 690"/>
                  <a:gd name="T45" fmla="*/ 571 h 1450"/>
                  <a:gd name="T46" fmla="*/ 50 w 690"/>
                  <a:gd name="T47" fmla="*/ 648 h 1450"/>
                  <a:gd name="T48" fmla="*/ 18 w 690"/>
                  <a:gd name="T49" fmla="*/ 686 h 1450"/>
                  <a:gd name="T50" fmla="*/ 0 w 690"/>
                  <a:gd name="T51" fmla="*/ 724 h 1450"/>
                  <a:gd name="T52" fmla="*/ 50 w 690"/>
                  <a:gd name="T53" fmla="*/ 800 h 1450"/>
                  <a:gd name="T54" fmla="*/ 116 w 690"/>
                  <a:gd name="T55" fmla="*/ 878 h 1450"/>
                  <a:gd name="T56" fmla="*/ 181 w 690"/>
                  <a:gd name="T57" fmla="*/ 954 h 1450"/>
                  <a:gd name="T58" fmla="*/ 246 w 690"/>
                  <a:gd name="T59" fmla="*/ 1031 h 1450"/>
                  <a:gd name="T60" fmla="*/ 312 w 690"/>
                  <a:gd name="T61" fmla="*/ 1107 h 1450"/>
                  <a:gd name="T62" fmla="*/ 377 w 690"/>
                  <a:gd name="T63" fmla="*/ 1184 h 1450"/>
                  <a:gd name="T64" fmla="*/ 443 w 690"/>
                  <a:gd name="T65" fmla="*/ 1260 h 1450"/>
                  <a:gd name="T66" fmla="*/ 509 w 690"/>
                  <a:gd name="T67" fmla="*/ 1337 h 1450"/>
                  <a:gd name="T68" fmla="*/ 574 w 690"/>
                  <a:gd name="T69" fmla="*/ 1414 h 1450"/>
                  <a:gd name="T70" fmla="*/ 615 w 690"/>
                  <a:gd name="T71" fmla="*/ 1443 h 1450"/>
                  <a:gd name="T72" fmla="*/ 665 w 690"/>
                  <a:gd name="T73" fmla="*/ 1443 h 1450"/>
                  <a:gd name="T74" fmla="*/ 689 w 690"/>
                  <a:gd name="T75" fmla="*/ 1414 h 1450"/>
                  <a:gd name="T76" fmla="*/ 673 w 690"/>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39" y="1337"/>
                    </a:moveTo>
                    <a:lnTo>
                      <a:pt x="541" y="1222"/>
                    </a:lnTo>
                    <a:lnTo>
                      <a:pt x="509" y="1184"/>
                    </a:lnTo>
                    <a:lnTo>
                      <a:pt x="476" y="1145"/>
                    </a:lnTo>
                    <a:lnTo>
                      <a:pt x="377" y="1031"/>
                    </a:lnTo>
                    <a:lnTo>
                      <a:pt x="345" y="992"/>
                    </a:lnTo>
                    <a:lnTo>
                      <a:pt x="312" y="954"/>
                    </a:lnTo>
                    <a:lnTo>
                      <a:pt x="214" y="839"/>
                    </a:lnTo>
                    <a:lnTo>
                      <a:pt x="181" y="800"/>
                    </a:lnTo>
                    <a:lnTo>
                      <a:pt x="148" y="762"/>
                    </a:lnTo>
                    <a:lnTo>
                      <a:pt x="148" y="762"/>
                    </a:lnTo>
                    <a:cubicBezTo>
                      <a:pt x="137" y="750"/>
                      <a:pt x="132" y="737"/>
                      <a:pt x="132" y="724"/>
                    </a:cubicBezTo>
                    <a:lnTo>
                      <a:pt x="132" y="724"/>
                    </a:lnTo>
                    <a:cubicBezTo>
                      <a:pt x="132" y="711"/>
                      <a:pt x="137" y="698"/>
                      <a:pt x="148" y="686"/>
                    </a:cubicBezTo>
                    <a:lnTo>
                      <a:pt x="181" y="648"/>
                    </a:lnTo>
                    <a:lnTo>
                      <a:pt x="214" y="609"/>
                    </a:lnTo>
                    <a:lnTo>
                      <a:pt x="246" y="571"/>
                    </a:lnTo>
                    <a:lnTo>
                      <a:pt x="280" y="533"/>
                    </a:lnTo>
                    <a:lnTo>
                      <a:pt x="312" y="495"/>
                    </a:lnTo>
                    <a:lnTo>
                      <a:pt x="345" y="456"/>
                    </a:lnTo>
                    <a:lnTo>
                      <a:pt x="377" y="418"/>
                    </a:lnTo>
                    <a:lnTo>
                      <a:pt x="410" y="380"/>
                    </a:lnTo>
                    <a:lnTo>
                      <a:pt x="443" y="341"/>
                    </a:lnTo>
                    <a:lnTo>
                      <a:pt x="476" y="303"/>
                    </a:lnTo>
                    <a:lnTo>
                      <a:pt x="509" y="265"/>
                    </a:lnTo>
                    <a:lnTo>
                      <a:pt x="541" y="226"/>
                    </a:lnTo>
                    <a:lnTo>
                      <a:pt x="574" y="188"/>
                    </a:lnTo>
                    <a:lnTo>
                      <a:pt x="607" y="150"/>
                    </a:lnTo>
                    <a:lnTo>
                      <a:pt x="639" y="112"/>
                    </a:lnTo>
                    <a:lnTo>
                      <a:pt x="673" y="73"/>
                    </a:lnTo>
                    <a:lnTo>
                      <a:pt x="673" y="73"/>
                    </a:lnTo>
                    <a:cubicBezTo>
                      <a:pt x="684" y="60"/>
                      <a:pt x="689" y="48"/>
                      <a:pt x="689" y="35"/>
                    </a:cubicBezTo>
                    <a:lnTo>
                      <a:pt x="689" y="35"/>
                    </a:lnTo>
                    <a:cubicBezTo>
                      <a:pt x="689" y="22"/>
                      <a:pt x="680" y="12"/>
                      <a:pt x="665" y="7"/>
                    </a:cubicBezTo>
                    <a:lnTo>
                      <a:pt x="665" y="7"/>
                    </a:lnTo>
                    <a:cubicBezTo>
                      <a:pt x="648" y="0"/>
                      <a:pt x="632" y="0"/>
                      <a:pt x="615" y="7"/>
                    </a:cubicBezTo>
                    <a:lnTo>
                      <a:pt x="615" y="7"/>
                    </a:lnTo>
                    <a:cubicBezTo>
                      <a:pt x="599" y="12"/>
                      <a:pt x="585" y="22"/>
                      <a:pt x="574" y="35"/>
                    </a:cubicBezTo>
                    <a:lnTo>
                      <a:pt x="541" y="73"/>
                    </a:lnTo>
                    <a:lnTo>
                      <a:pt x="443" y="188"/>
                    </a:lnTo>
                    <a:lnTo>
                      <a:pt x="410" y="226"/>
                    </a:lnTo>
                    <a:lnTo>
                      <a:pt x="377" y="265"/>
                    </a:lnTo>
                    <a:lnTo>
                      <a:pt x="280" y="380"/>
                    </a:lnTo>
                    <a:lnTo>
                      <a:pt x="246" y="418"/>
                    </a:lnTo>
                    <a:lnTo>
                      <a:pt x="214" y="456"/>
                    </a:lnTo>
                    <a:lnTo>
                      <a:pt x="116" y="571"/>
                    </a:lnTo>
                    <a:lnTo>
                      <a:pt x="82" y="609"/>
                    </a:lnTo>
                    <a:lnTo>
                      <a:pt x="50" y="648"/>
                    </a:lnTo>
                    <a:lnTo>
                      <a:pt x="18" y="686"/>
                    </a:lnTo>
                    <a:lnTo>
                      <a:pt x="18" y="686"/>
                    </a:lnTo>
                    <a:cubicBezTo>
                      <a:pt x="6" y="698"/>
                      <a:pt x="0" y="711"/>
                      <a:pt x="0" y="724"/>
                    </a:cubicBezTo>
                    <a:lnTo>
                      <a:pt x="0" y="724"/>
                    </a:lnTo>
                    <a:cubicBezTo>
                      <a:pt x="0" y="737"/>
                      <a:pt x="6" y="750"/>
                      <a:pt x="18" y="762"/>
                    </a:cubicBezTo>
                    <a:lnTo>
                      <a:pt x="50" y="800"/>
                    </a:lnTo>
                    <a:lnTo>
                      <a:pt x="82" y="839"/>
                    </a:lnTo>
                    <a:lnTo>
                      <a:pt x="116" y="878"/>
                    </a:lnTo>
                    <a:lnTo>
                      <a:pt x="148" y="916"/>
                    </a:lnTo>
                    <a:lnTo>
                      <a:pt x="181" y="954"/>
                    </a:lnTo>
                    <a:lnTo>
                      <a:pt x="214" y="992"/>
                    </a:lnTo>
                    <a:lnTo>
                      <a:pt x="246" y="1031"/>
                    </a:lnTo>
                    <a:lnTo>
                      <a:pt x="280" y="1068"/>
                    </a:lnTo>
                    <a:lnTo>
                      <a:pt x="312" y="1107"/>
                    </a:lnTo>
                    <a:lnTo>
                      <a:pt x="345" y="1145"/>
                    </a:lnTo>
                    <a:lnTo>
                      <a:pt x="377" y="1184"/>
                    </a:lnTo>
                    <a:lnTo>
                      <a:pt x="410" y="1222"/>
                    </a:lnTo>
                    <a:lnTo>
                      <a:pt x="443" y="1260"/>
                    </a:lnTo>
                    <a:lnTo>
                      <a:pt x="476" y="1299"/>
                    </a:lnTo>
                    <a:lnTo>
                      <a:pt x="509" y="1337"/>
                    </a:lnTo>
                    <a:lnTo>
                      <a:pt x="541" y="1375"/>
                    </a:lnTo>
                    <a:lnTo>
                      <a:pt x="574" y="1414"/>
                    </a:lnTo>
                    <a:lnTo>
                      <a:pt x="574" y="1414"/>
                    </a:lnTo>
                    <a:cubicBezTo>
                      <a:pt x="585" y="1426"/>
                      <a:pt x="599" y="1436"/>
                      <a:pt x="615" y="1443"/>
                    </a:cubicBezTo>
                    <a:lnTo>
                      <a:pt x="615" y="1443"/>
                    </a:lnTo>
                    <a:cubicBezTo>
                      <a:pt x="632" y="1449"/>
                      <a:pt x="648" y="1449"/>
                      <a:pt x="665" y="1443"/>
                    </a:cubicBezTo>
                    <a:lnTo>
                      <a:pt x="665" y="1443"/>
                    </a:lnTo>
                    <a:cubicBezTo>
                      <a:pt x="680" y="1436"/>
                      <a:pt x="689" y="1426"/>
                      <a:pt x="689" y="1414"/>
                    </a:cubicBezTo>
                    <a:lnTo>
                      <a:pt x="689" y="1414"/>
                    </a:lnTo>
                    <a:cubicBezTo>
                      <a:pt x="689" y="1401"/>
                      <a:pt x="684" y="1388"/>
                      <a:pt x="673" y="1375"/>
                    </a:cubicBezTo>
                    <a:lnTo>
                      <a:pt x="639" y="1337"/>
                    </a:lnTo>
                  </a:path>
                </a:pathLst>
              </a:custGeom>
              <a:solidFill>
                <a:schemeClr val="accent2"/>
              </a:solidFill>
              <a:ln>
                <a:noFill/>
              </a:ln>
              <a:effectLst/>
            </p:spPr>
            <p:txBody>
              <a:bodyPr wrap="none" anchor="ctr"/>
              <a:lstStyle/>
              <a:p>
                <a:endParaRPr lang="es-ES_tradnl" sz="2700"/>
              </a:p>
            </p:txBody>
          </p:sp>
          <p:sp>
            <p:nvSpPr>
              <p:cNvPr id="623" name="Freeform 113">
                <a:extLst>
                  <a:ext uri="{FF2B5EF4-FFF2-40B4-BE49-F238E27FC236}">
                    <a16:creationId xmlns:a16="http://schemas.microsoft.com/office/drawing/2014/main" id="{E10A0355-9FE3-1B4B-8BC6-B2013A3A5137}"/>
                  </a:ext>
                </a:extLst>
              </p:cNvPr>
              <p:cNvSpPr>
                <a:spLocks noChangeArrowheads="1"/>
              </p:cNvSpPr>
              <p:nvPr/>
            </p:nvSpPr>
            <p:spPr bwMode="auto">
              <a:xfrm>
                <a:off x="1308100" y="5233988"/>
                <a:ext cx="319088" cy="190500"/>
              </a:xfrm>
              <a:custGeom>
                <a:avLst/>
                <a:gdLst>
                  <a:gd name="T0" fmla="*/ 606 w 886"/>
                  <a:gd name="T1" fmla="*/ 379 h 531"/>
                  <a:gd name="T2" fmla="*/ 574 w 886"/>
                  <a:gd name="T3" fmla="*/ 341 h 531"/>
                  <a:gd name="T4" fmla="*/ 606 w 886"/>
                  <a:gd name="T5" fmla="*/ 303 h 531"/>
                  <a:gd name="T6" fmla="*/ 639 w 886"/>
                  <a:gd name="T7" fmla="*/ 341 h 531"/>
                  <a:gd name="T8" fmla="*/ 542 w 886"/>
                  <a:gd name="T9" fmla="*/ 303 h 531"/>
                  <a:gd name="T10" fmla="*/ 508 w 886"/>
                  <a:gd name="T11" fmla="*/ 265 h 531"/>
                  <a:gd name="T12" fmla="*/ 542 w 886"/>
                  <a:gd name="T13" fmla="*/ 226 h 531"/>
                  <a:gd name="T14" fmla="*/ 574 w 886"/>
                  <a:gd name="T15" fmla="*/ 265 h 531"/>
                  <a:gd name="T16" fmla="*/ 542 w 886"/>
                  <a:gd name="T17" fmla="*/ 303 h 531"/>
                  <a:gd name="T18" fmla="*/ 474 w 886"/>
                  <a:gd name="T19" fmla="*/ 245 h 531"/>
                  <a:gd name="T20" fmla="*/ 411 w 886"/>
                  <a:gd name="T21" fmla="*/ 245 h 531"/>
                  <a:gd name="T22" fmla="*/ 380 w 886"/>
                  <a:gd name="T23" fmla="*/ 188 h 531"/>
                  <a:gd name="T24" fmla="*/ 411 w 886"/>
                  <a:gd name="T25" fmla="*/ 131 h 531"/>
                  <a:gd name="T26" fmla="*/ 474 w 886"/>
                  <a:gd name="T27" fmla="*/ 131 h 531"/>
                  <a:gd name="T28" fmla="*/ 506 w 886"/>
                  <a:gd name="T29" fmla="*/ 188 h 531"/>
                  <a:gd name="T30" fmla="*/ 344 w 886"/>
                  <a:gd name="T31" fmla="*/ 303 h 531"/>
                  <a:gd name="T32" fmla="*/ 311 w 886"/>
                  <a:gd name="T33" fmla="*/ 265 h 531"/>
                  <a:gd name="T34" fmla="*/ 344 w 886"/>
                  <a:gd name="T35" fmla="*/ 226 h 531"/>
                  <a:gd name="T36" fmla="*/ 377 w 886"/>
                  <a:gd name="T37" fmla="*/ 265 h 531"/>
                  <a:gd name="T38" fmla="*/ 344 w 886"/>
                  <a:gd name="T39" fmla="*/ 303 h 531"/>
                  <a:gd name="T40" fmla="*/ 278 w 886"/>
                  <a:gd name="T41" fmla="*/ 379 h 531"/>
                  <a:gd name="T42" fmla="*/ 246 w 886"/>
                  <a:gd name="T43" fmla="*/ 341 h 531"/>
                  <a:gd name="T44" fmla="*/ 278 w 886"/>
                  <a:gd name="T45" fmla="*/ 303 h 531"/>
                  <a:gd name="T46" fmla="*/ 311 w 886"/>
                  <a:gd name="T47" fmla="*/ 341 h 531"/>
                  <a:gd name="T48" fmla="*/ 508 w 886"/>
                  <a:gd name="T49" fmla="*/ 35 h 531"/>
                  <a:gd name="T50" fmla="*/ 467 w 886"/>
                  <a:gd name="T51" fmla="*/ 6 h 531"/>
                  <a:gd name="T52" fmla="*/ 418 w 886"/>
                  <a:gd name="T53" fmla="*/ 6 h 531"/>
                  <a:gd name="T54" fmla="*/ 377 w 886"/>
                  <a:gd name="T55" fmla="*/ 35 h 531"/>
                  <a:gd name="T56" fmla="*/ 311 w 886"/>
                  <a:gd name="T57" fmla="*/ 112 h 531"/>
                  <a:gd name="T58" fmla="*/ 246 w 886"/>
                  <a:gd name="T59" fmla="*/ 188 h 531"/>
                  <a:gd name="T60" fmla="*/ 180 w 886"/>
                  <a:gd name="T61" fmla="*/ 265 h 531"/>
                  <a:gd name="T62" fmla="*/ 115 w 886"/>
                  <a:gd name="T63" fmla="*/ 341 h 531"/>
                  <a:gd name="T64" fmla="*/ 49 w 886"/>
                  <a:gd name="T65" fmla="*/ 418 h 531"/>
                  <a:gd name="T66" fmla="*/ 16 w 886"/>
                  <a:gd name="T67" fmla="*/ 456 h 531"/>
                  <a:gd name="T68" fmla="*/ 0 w 886"/>
                  <a:gd name="T69" fmla="*/ 495 h 531"/>
                  <a:gd name="T70" fmla="*/ 25 w 886"/>
                  <a:gd name="T71" fmla="*/ 524 h 531"/>
                  <a:gd name="T72" fmla="*/ 74 w 886"/>
                  <a:gd name="T73" fmla="*/ 524 h 531"/>
                  <a:gd name="T74" fmla="*/ 180 w 886"/>
                  <a:gd name="T75" fmla="*/ 418 h 531"/>
                  <a:gd name="T76" fmla="*/ 213 w 886"/>
                  <a:gd name="T77" fmla="*/ 399 h 531"/>
                  <a:gd name="T78" fmla="*/ 246 w 886"/>
                  <a:gd name="T79" fmla="*/ 418 h 531"/>
                  <a:gd name="T80" fmla="*/ 278 w 886"/>
                  <a:gd name="T81" fmla="*/ 437 h 531"/>
                  <a:gd name="T82" fmla="*/ 311 w 886"/>
                  <a:gd name="T83" fmla="*/ 418 h 531"/>
                  <a:gd name="T84" fmla="*/ 377 w 886"/>
                  <a:gd name="T85" fmla="*/ 341 h 531"/>
                  <a:gd name="T86" fmla="*/ 418 w 886"/>
                  <a:gd name="T87" fmla="*/ 313 h 531"/>
                  <a:gd name="T88" fmla="*/ 467 w 886"/>
                  <a:gd name="T89" fmla="*/ 313 h 531"/>
                  <a:gd name="T90" fmla="*/ 508 w 886"/>
                  <a:gd name="T91" fmla="*/ 341 h 531"/>
                  <a:gd name="T92" fmla="*/ 574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4" y="379"/>
                      <a:pt x="574" y="367"/>
                      <a:pt x="574" y="341"/>
                    </a:cubicBezTo>
                    <a:lnTo>
                      <a:pt x="574" y="341"/>
                    </a:lnTo>
                    <a:cubicBezTo>
                      <a:pt x="574" y="316"/>
                      <a:pt x="584" y="303"/>
                      <a:pt x="606" y="303"/>
                    </a:cubicBezTo>
                    <a:lnTo>
                      <a:pt x="606" y="303"/>
                    </a:lnTo>
                    <a:cubicBezTo>
                      <a:pt x="628" y="303"/>
                      <a:pt x="639" y="316"/>
                      <a:pt x="639" y="341"/>
                    </a:cubicBezTo>
                    <a:lnTo>
                      <a:pt x="639" y="341"/>
                    </a:lnTo>
                    <a:cubicBezTo>
                      <a:pt x="639" y="367"/>
                      <a:pt x="628" y="379"/>
                      <a:pt x="606" y="379"/>
                    </a:cubicBezTo>
                    <a:close/>
                    <a:moveTo>
                      <a:pt x="542" y="303"/>
                    </a:moveTo>
                    <a:lnTo>
                      <a:pt x="542" y="303"/>
                    </a:lnTo>
                    <a:cubicBezTo>
                      <a:pt x="519" y="303"/>
                      <a:pt x="508" y="290"/>
                      <a:pt x="508" y="265"/>
                    </a:cubicBezTo>
                    <a:lnTo>
                      <a:pt x="508" y="265"/>
                    </a:lnTo>
                    <a:cubicBezTo>
                      <a:pt x="508" y="239"/>
                      <a:pt x="519" y="226"/>
                      <a:pt x="542" y="226"/>
                    </a:cubicBezTo>
                    <a:lnTo>
                      <a:pt x="542" y="226"/>
                    </a:lnTo>
                    <a:cubicBezTo>
                      <a:pt x="563" y="226"/>
                      <a:pt x="574" y="239"/>
                      <a:pt x="574" y="265"/>
                    </a:cubicBezTo>
                    <a:lnTo>
                      <a:pt x="574" y="265"/>
                    </a:lnTo>
                    <a:cubicBezTo>
                      <a:pt x="574" y="290"/>
                      <a:pt x="563" y="303"/>
                      <a:pt x="542" y="303"/>
                    </a:cubicBezTo>
                    <a:close/>
                    <a:moveTo>
                      <a:pt x="474" y="245"/>
                    </a:moveTo>
                    <a:lnTo>
                      <a:pt x="474" y="245"/>
                    </a:lnTo>
                    <a:cubicBezTo>
                      <a:pt x="453" y="258"/>
                      <a:pt x="432" y="258"/>
                      <a:pt x="411" y="245"/>
                    </a:cubicBezTo>
                    <a:lnTo>
                      <a:pt x="411" y="245"/>
                    </a:lnTo>
                    <a:cubicBezTo>
                      <a:pt x="391" y="233"/>
                      <a:pt x="380" y="214"/>
                      <a:pt x="380" y="188"/>
                    </a:cubicBezTo>
                    <a:lnTo>
                      <a:pt x="380" y="188"/>
                    </a:lnTo>
                    <a:cubicBezTo>
                      <a:pt x="380" y="162"/>
                      <a:pt x="391" y="143"/>
                      <a:pt x="411" y="131"/>
                    </a:cubicBezTo>
                    <a:lnTo>
                      <a:pt x="411" y="131"/>
                    </a:lnTo>
                    <a:cubicBezTo>
                      <a:pt x="432" y="118"/>
                      <a:pt x="453" y="118"/>
                      <a:pt x="474" y="131"/>
                    </a:cubicBezTo>
                    <a:lnTo>
                      <a:pt x="474" y="131"/>
                    </a:lnTo>
                    <a:cubicBezTo>
                      <a:pt x="495" y="143"/>
                      <a:pt x="506" y="162"/>
                      <a:pt x="506" y="188"/>
                    </a:cubicBezTo>
                    <a:lnTo>
                      <a:pt x="506" y="188"/>
                    </a:lnTo>
                    <a:cubicBezTo>
                      <a:pt x="506" y="214"/>
                      <a:pt x="495" y="233"/>
                      <a:pt x="474" y="245"/>
                    </a:cubicBezTo>
                    <a:close/>
                    <a:moveTo>
                      <a:pt x="344" y="303"/>
                    </a:moveTo>
                    <a:lnTo>
                      <a:pt x="344" y="303"/>
                    </a:lnTo>
                    <a:cubicBezTo>
                      <a:pt x="322" y="303"/>
                      <a:pt x="311" y="290"/>
                      <a:pt x="311" y="265"/>
                    </a:cubicBezTo>
                    <a:lnTo>
                      <a:pt x="311" y="265"/>
                    </a:lnTo>
                    <a:cubicBezTo>
                      <a:pt x="311" y="239"/>
                      <a:pt x="322" y="226"/>
                      <a:pt x="344" y="226"/>
                    </a:cubicBezTo>
                    <a:lnTo>
                      <a:pt x="344" y="226"/>
                    </a:lnTo>
                    <a:cubicBezTo>
                      <a:pt x="366" y="226"/>
                      <a:pt x="377" y="239"/>
                      <a:pt x="377" y="265"/>
                    </a:cubicBezTo>
                    <a:lnTo>
                      <a:pt x="377" y="265"/>
                    </a:lnTo>
                    <a:cubicBezTo>
                      <a:pt x="377" y="290"/>
                      <a:pt x="366" y="303"/>
                      <a:pt x="344" y="303"/>
                    </a:cubicBezTo>
                    <a:close/>
                    <a:moveTo>
                      <a:pt x="278" y="379"/>
                    </a:moveTo>
                    <a:lnTo>
                      <a:pt x="278" y="379"/>
                    </a:lnTo>
                    <a:cubicBezTo>
                      <a:pt x="257" y="379"/>
                      <a:pt x="246" y="367"/>
                      <a:pt x="246" y="341"/>
                    </a:cubicBezTo>
                    <a:lnTo>
                      <a:pt x="246" y="341"/>
                    </a:lnTo>
                    <a:cubicBezTo>
                      <a:pt x="246" y="316"/>
                      <a:pt x="257" y="303"/>
                      <a:pt x="278" y="303"/>
                    </a:cubicBezTo>
                    <a:lnTo>
                      <a:pt x="278" y="303"/>
                    </a:lnTo>
                    <a:cubicBezTo>
                      <a:pt x="300" y="303"/>
                      <a:pt x="311" y="316"/>
                      <a:pt x="311" y="341"/>
                    </a:cubicBezTo>
                    <a:lnTo>
                      <a:pt x="311" y="341"/>
                    </a:lnTo>
                    <a:cubicBezTo>
                      <a:pt x="311" y="367"/>
                      <a:pt x="300" y="379"/>
                      <a:pt x="278" y="379"/>
                    </a:cubicBezTo>
                    <a:close/>
                    <a:moveTo>
                      <a:pt x="508" y="35"/>
                    </a:moveTo>
                    <a:lnTo>
                      <a:pt x="508" y="35"/>
                    </a:lnTo>
                    <a:cubicBezTo>
                      <a:pt x="497" y="22"/>
                      <a:pt x="483" y="12"/>
                      <a:pt x="467" y="6"/>
                    </a:cubicBezTo>
                    <a:lnTo>
                      <a:pt x="467" y="6"/>
                    </a:lnTo>
                    <a:cubicBezTo>
                      <a:pt x="450" y="0"/>
                      <a:pt x="435" y="0"/>
                      <a:pt x="418" y="6"/>
                    </a:cubicBezTo>
                    <a:lnTo>
                      <a:pt x="418" y="6"/>
                    </a:lnTo>
                    <a:cubicBezTo>
                      <a:pt x="401" y="12"/>
                      <a:pt x="388" y="22"/>
                      <a:pt x="377" y="35"/>
                    </a:cubicBezTo>
                    <a:lnTo>
                      <a:pt x="344" y="73"/>
                    </a:lnTo>
                    <a:lnTo>
                      <a:pt x="311" y="112"/>
                    </a:lnTo>
                    <a:lnTo>
                      <a:pt x="278" y="149"/>
                    </a:lnTo>
                    <a:lnTo>
                      <a:pt x="246" y="188"/>
                    </a:lnTo>
                    <a:lnTo>
                      <a:pt x="213" y="226"/>
                    </a:lnTo>
                    <a:lnTo>
                      <a:pt x="180" y="265"/>
                    </a:lnTo>
                    <a:lnTo>
                      <a:pt x="147" y="303"/>
                    </a:lnTo>
                    <a:lnTo>
                      <a:pt x="115" y="341"/>
                    </a:lnTo>
                    <a:lnTo>
                      <a:pt x="82" y="380"/>
                    </a:lnTo>
                    <a:lnTo>
                      <a:pt x="49" y="418"/>
                    </a:lnTo>
                    <a:lnTo>
                      <a:pt x="16" y="456"/>
                    </a:lnTo>
                    <a:lnTo>
                      <a:pt x="16" y="456"/>
                    </a:lnTo>
                    <a:cubicBezTo>
                      <a:pt x="5" y="469"/>
                      <a:pt x="0" y="482"/>
                      <a:pt x="0" y="495"/>
                    </a:cubicBezTo>
                    <a:lnTo>
                      <a:pt x="0" y="495"/>
                    </a:lnTo>
                    <a:cubicBezTo>
                      <a:pt x="0" y="507"/>
                      <a:pt x="8" y="517"/>
                      <a:pt x="25" y="524"/>
                    </a:cubicBezTo>
                    <a:lnTo>
                      <a:pt x="25" y="524"/>
                    </a:lnTo>
                    <a:cubicBezTo>
                      <a:pt x="41" y="530"/>
                      <a:pt x="57" y="530"/>
                      <a:pt x="74" y="524"/>
                    </a:cubicBezTo>
                    <a:lnTo>
                      <a:pt x="74" y="524"/>
                    </a:lnTo>
                    <a:cubicBezTo>
                      <a:pt x="90" y="517"/>
                      <a:pt x="104" y="507"/>
                      <a:pt x="115" y="495"/>
                    </a:cubicBezTo>
                    <a:lnTo>
                      <a:pt x="180" y="418"/>
                    </a:lnTo>
                    <a:lnTo>
                      <a:pt x="180" y="418"/>
                    </a:lnTo>
                    <a:cubicBezTo>
                      <a:pt x="191" y="405"/>
                      <a:pt x="202" y="399"/>
                      <a:pt x="213" y="399"/>
                    </a:cubicBezTo>
                    <a:lnTo>
                      <a:pt x="213" y="399"/>
                    </a:lnTo>
                    <a:cubicBezTo>
                      <a:pt x="224" y="399"/>
                      <a:pt x="235" y="405"/>
                      <a:pt x="246" y="418"/>
                    </a:cubicBezTo>
                    <a:lnTo>
                      <a:pt x="246" y="418"/>
                    </a:lnTo>
                    <a:cubicBezTo>
                      <a:pt x="257" y="431"/>
                      <a:pt x="267" y="437"/>
                      <a:pt x="278" y="437"/>
                    </a:cubicBezTo>
                    <a:lnTo>
                      <a:pt x="278" y="437"/>
                    </a:lnTo>
                    <a:cubicBezTo>
                      <a:pt x="290" y="437"/>
                      <a:pt x="300" y="431"/>
                      <a:pt x="311" y="418"/>
                    </a:cubicBezTo>
                    <a:lnTo>
                      <a:pt x="344" y="380"/>
                    </a:lnTo>
                    <a:lnTo>
                      <a:pt x="377" y="341"/>
                    </a:lnTo>
                    <a:lnTo>
                      <a:pt x="377" y="341"/>
                    </a:lnTo>
                    <a:cubicBezTo>
                      <a:pt x="388" y="328"/>
                      <a:pt x="401" y="319"/>
                      <a:pt x="418" y="313"/>
                    </a:cubicBezTo>
                    <a:lnTo>
                      <a:pt x="418" y="313"/>
                    </a:lnTo>
                    <a:cubicBezTo>
                      <a:pt x="435" y="306"/>
                      <a:pt x="450" y="306"/>
                      <a:pt x="467" y="313"/>
                    </a:cubicBezTo>
                    <a:lnTo>
                      <a:pt x="467" y="313"/>
                    </a:lnTo>
                    <a:cubicBezTo>
                      <a:pt x="483" y="319"/>
                      <a:pt x="497" y="328"/>
                      <a:pt x="508" y="341"/>
                    </a:cubicBezTo>
                    <a:lnTo>
                      <a:pt x="540" y="380"/>
                    </a:lnTo>
                    <a:lnTo>
                      <a:pt x="574" y="418"/>
                    </a:lnTo>
                    <a:lnTo>
                      <a:pt x="574" y="418"/>
                    </a:lnTo>
                    <a:cubicBezTo>
                      <a:pt x="584" y="431"/>
                      <a:pt x="595" y="437"/>
                      <a:pt x="606" y="437"/>
                    </a:cubicBezTo>
                    <a:lnTo>
                      <a:pt x="606" y="437"/>
                    </a:lnTo>
                    <a:cubicBezTo>
                      <a:pt x="617" y="437"/>
                      <a:pt x="628" y="431"/>
                      <a:pt x="639" y="418"/>
                    </a:cubicBezTo>
                    <a:lnTo>
                      <a:pt x="639" y="418"/>
                    </a:lnTo>
                    <a:cubicBezTo>
                      <a:pt x="650" y="405"/>
                      <a:pt x="661" y="399"/>
                      <a:pt x="672" y="399"/>
                    </a:cubicBezTo>
                    <a:lnTo>
                      <a:pt x="672" y="399"/>
                    </a:lnTo>
                    <a:cubicBezTo>
                      <a:pt x="683" y="399"/>
                      <a:pt x="694" y="405"/>
                      <a:pt x="704" y="418"/>
                    </a:cubicBezTo>
                    <a:lnTo>
                      <a:pt x="738" y="456"/>
                    </a:lnTo>
                    <a:lnTo>
                      <a:pt x="770" y="495"/>
                    </a:lnTo>
                    <a:lnTo>
                      <a:pt x="770" y="495"/>
                    </a:lnTo>
                    <a:cubicBezTo>
                      <a:pt x="781" y="507"/>
                      <a:pt x="795" y="517"/>
                      <a:pt x="811" y="524"/>
                    </a:cubicBezTo>
                    <a:lnTo>
                      <a:pt x="811" y="524"/>
                    </a:lnTo>
                    <a:cubicBezTo>
                      <a:pt x="827" y="530"/>
                      <a:pt x="844" y="530"/>
                      <a:pt x="860" y="524"/>
                    </a:cubicBezTo>
                    <a:lnTo>
                      <a:pt x="860" y="524"/>
                    </a:lnTo>
                    <a:cubicBezTo>
                      <a:pt x="877" y="517"/>
                      <a:pt x="885" y="507"/>
                      <a:pt x="885" y="495"/>
                    </a:cubicBezTo>
                    <a:lnTo>
                      <a:pt x="885" y="495"/>
                    </a:lnTo>
                    <a:cubicBezTo>
                      <a:pt x="885" y="482"/>
                      <a:pt x="880"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24" name="Freeform 114">
                <a:extLst>
                  <a:ext uri="{FF2B5EF4-FFF2-40B4-BE49-F238E27FC236}">
                    <a16:creationId xmlns:a16="http://schemas.microsoft.com/office/drawing/2014/main" id="{E0BAD191-9969-2845-A876-D695F331EF25}"/>
                  </a:ext>
                </a:extLst>
              </p:cNvPr>
              <p:cNvSpPr>
                <a:spLocks noChangeArrowheads="1"/>
              </p:cNvSpPr>
              <p:nvPr/>
            </p:nvSpPr>
            <p:spPr bwMode="auto">
              <a:xfrm>
                <a:off x="1827213" y="5097463"/>
                <a:ext cx="130175" cy="134937"/>
              </a:xfrm>
              <a:custGeom>
                <a:avLst/>
                <a:gdLst>
                  <a:gd name="T0" fmla="*/ 312 w 362"/>
                  <a:gd name="T1" fmla="*/ 112 h 377"/>
                  <a:gd name="T2" fmla="*/ 279 w 362"/>
                  <a:gd name="T3" fmla="*/ 73 h 377"/>
                  <a:gd name="T4" fmla="*/ 246 w 362"/>
                  <a:gd name="T5" fmla="*/ 35 h 377"/>
                  <a:gd name="T6" fmla="*/ 246 w 362"/>
                  <a:gd name="T7" fmla="*/ 35 h 377"/>
                  <a:gd name="T8" fmla="*/ 213 w 362"/>
                  <a:gd name="T9" fmla="*/ 10 h 377"/>
                  <a:gd name="T10" fmla="*/ 213 w 362"/>
                  <a:gd name="T11" fmla="*/ 10 h 377"/>
                  <a:gd name="T12" fmla="*/ 213 w 362"/>
                  <a:gd name="T13" fmla="*/ 10 h 377"/>
                  <a:gd name="T14" fmla="*/ 205 w 362"/>
                  <a:gd name="T15" fmla="*/ 6 h 377"/>
                  <a:gd name="T16" fmla="*/ 205 w 362"/>
                  <a:gd name="T17" fmla="*/ 6 h 377"/>
                  <a:gd name="T18" fmla="*/ 156 w 362"/>
                  <a:gd name="T19" fmla="*/ 6 h 377"/>
                  <a:gd name="T20" fmla="*/ 156 w 362"/>
                  <a:gd name="T21" fmla="*/ 6 h 377"/>
                  <a:gd name="T22" fmla="*/ 115 w 362"/>
                  <a:gd name="T23" fmla="*/ 35 h 377"/>
                  <a:gd name="T24" fmla="*/ 82 w 362"/>
                  <a:gd name="T25" fmla="*/ 73 h 377"/>
                  <a:gd name="T26" fmla="*/ 49 w 362"/>
                  <a:gd name="T27" fmla="*/ 112 h 377"/>
                  <a:gd name="T28" fmla="*/ 17 w 362"/>
                  <a:gd name="T29" fmla="*/ 150 h 377"/>
                  <a:gd name="T30" fmla="*/ 17 w 362"/>
                  <a:gd name="T31" fmla="*/ 150 h 377"/>
                  <a:gd name="T32" fmla="*/ 0 w 362"/>
                  <a:gd name="T33" fmla="*/ 188 h 377"/>
                  <a:gd name="T34" fmla="*/ 0 w 362"/>
                  <a:gd name="T35" fmla="*/ 188 h 377"/>
                  <a:gd name="T36" fmla="*/ 17 w 362"/>
                  <a:gd name="T37" fmla="*/ 226 h 377"/>
                  <a:gd name="T38" fmla="*/ 49 w 362"/>
                  <a:gd name="T39" fmla="*/ 264 h 377"/>
                  <a:gd name="T40" fmla="*/ 82 w 362"/>
                  <a:gd name="T41" fmla="*/ 303 h 377"/>
                  <a:gd name="T42" fmla="*/ 115 w 362"/>
                  <a:gd name="T43" fmla="*/ 342 h 377"/>
                  <a:gd name="T44" fmla="*/ 115 w 362"/>
                  <a:gd name="T45" fmla="*/ 342 h 377"/>
                  <a:gd name="T46" fmla="*/ 156 w 362"/>
                  <a:gd name="T47" fmla="*/ 370 h 377"/>
                  <a:gd name="T48" fmla="*/ 156 w 362"/>
                  <a:gd name="T49" fmla="*/ 370 h 377"/>
                  <a:gd name="T50" fmla="*/ 205 w 362"/>
                  <a:gd name="T51" fmla="*/ 370 h 377"/>
                  <a:gd name="T52" fmla="*/ 205 w 362"/>
                  <a:gd name="T53" fmla="*/ 370 h 377"/>
                  <a:gd name="T54" fmla="*/ 213 w 362"/>
                  <a:gd name="T55" fmla="*/ 366 h 377"/>
                  <a:gd name="T56" fmla="*/ 213 w 362"/>
                  <a:gd name="T57" fmla="*/ 367 h 377"/>
                  <a:gd name="T58" fmla="*/ 213 w 362"/>
                  <a:gd name="T59" fmla="*/ 367 h 377"/>
                  <a:gd name="T60" fmla="*/ 246 w 362"/>
                  <a:gd name="T61" fmla="*/ 342 h 377"/>
                  <a:gd name="T62" fmla="*/ 279 w 362"/>
                  <a:gd name="T63" fmla="*/ 303 h 377"/>
                  <a:gd name="T64" fmla="*/ 312 w 362"/>
                  <a:gd name="T65" fmla="*/ 264 h 377"/>
                  <a:gd name="T66" fmla="*/ 345 w 362"/>
                  <a:gd name="T67" fmla="*/ 226 h 377"/>
                  <a:gd name="T68" fmla="*/ 345 w 362"/>
                  <a:gd name="T69" fmla="*/ 226 h 377"/>
                  <a:gd name="T70" fmla="*/ 361 w 362"/>
                  <a:gd name="T71" fmla="*/ 188 h 377"/>
                  <a:gd name="T72" fmla="*/ 361 w 362"/>
                  <a:gd name="T73" fmla="*/ 188 h 377"/>
                  <a:gd name="T74" fmla="*/ 345 w 362"/>
                  <a:gd name="T75" fmla="*/ 150 h 377"/>
                  <a:gd name="T76" fmla="*/ 312 w 362"/>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377">
                    <a:moveTo>
                      <a:pt x="312" y="112"/>
                    </a:moveTo>
                    <a:lnTo>
                      <a:pt x="279" y="73"/>
                    </a:lnTo>
                    <a:lnTo>
                      <a:pt x="246" y="35"/>
                    </a:lnTo>
                    <a:lnTo>
                      <a:pt x="246" y="35"/>
                    </a:lnTo>
                    <a:cubicBezTo>
                      <a:pt x="237" y="24"/>
                      <a:pt x="226" y="16"/>
                      <a:pt x="213" y="10"/>
                    </a:cubicBezTo>
                    <a:lnTo>
                      <a:pt x="213" y="10"/>
                    </a:lnTo>
                    <a:lnTo>
                      <a:pt x="213" y="10"/>
                    </a:lnTo>
                    <a:cubicBezTo>
                      <a:pt x="211" y="9"/>
                      <a:pt x="208" y="7"/>
                      <a:pt x="205" y="6"/>
                    </a:cubicBezTo>
                    <a:lnTo>
                      <a:pt x="205" y="6"/>
                    </a:lnTo>
                    <a:cubicBezTo>
                      <a:pt x="188" y="0"/>
                      <a:pt x="173" y="0"/>
                      <a:pt x="156" y="6"/>
                    </a:cubicBezTo>
                    <a:lnTo>
                      <a:pt x="156" y="6"/>
                    </a:lnTo>
                    <a:cubicBezTo>
                      <a:pt x="140" y="12"/>
                      <a:pt x="126" y="22"/>
                      <a:pt x="115" y="35"/>
                    </a:cubicBezTo>
                    <a:lnTo>
                      <a:pt x="82" y="73"/>
                    </a:lnTo>
                    <a:lnTo>
                      <a:pt x="49" y="112"/>
                    </a:lnTo>
                    <a:lnTo>
                      <a:pt x="17" y="150"/>
                    </a:lnTo>
                    <a:lnTo>
                      <a:pt x="17" y="150"/>
                    </a:lnTo>
                    <a:cubicBezTo>
                      <a:pt x="6" y="162"/>
                      <a:pt x="0" y="175"/>
                      <a:pt x="0" y="188"/>
                    </a:cubicBezTo>
                    <a:lnTo>
                      <a:pt x="0" y="188"/>
                    </a:lnTo>
                    <a:cubicBezTo>
                      <a:pt x="0" y="201"/>
                      <a:pt x="6" y="214"/>
                      <a:pt x="17" y="226"/>
                    </a:cubicBezTo>
                    <a:lnTo>
                      <a:pt x="49" y="264"/>
                    </a:lnTo>
                    <a:lnTo>
                      <a:pt x="82" y="303"/>
                    </a:lnTo>
                    <a:lnTo>
                      <a:pt x="115" y="342"/>
                    </a:lnTo>
                    <a:lnTo>
                      <a:pt x="115" y="342"/>
                    </a:lnTo>
                    <a:cubicBezTo>
                      <a:pt x="126" y="354"/>
                      <a:pt x="140" y="364"/>
                      <a:pt x="156" y="370"/>
                    </a:cubicBezTo>
                    <a:lnTo>
                      <a:pt x="156" y="370"/>
                    </a:lnTo>
                    <a:cubicBezTo>
                      <a:pt x="173" y="376"/>
                      <a:pt x="188" y="376"/>
                      <a:pt x="205" y="370"/>
                    </a:cubicBezTo>
                    <a:lnTo>
                      <a:pt x="205" y="370"/>
                    </a:lnTo>
                    <a:cubicBezTo>
                      <a:pt x="208" y="369"/>
                      <a:pt x="211" y="368"/>
                      <a:pt x="213" y="366"/>
                    </a:cubicBezTo>
                    <a:lnTo>
                      <a:pt x="213" y="367"/>
                    </a:lnTo>
                    <a:lnTo>
                      <a:pt x="213" y="367"/>
                    </a:lnTo>
                    <a:cubicBezTo>
                      <a:pt x="226" y="360"/>
                      <a:pt x="237" y="352"/>
                      <a:pt x="246" y="342"/>
                    </a:cubicBezTo>
                    <a:lnTo>
                      <a:pt x="279" y="303"/>
                    </a:lnTo>
                    <a:lnTo>
                      <a:pt x="312" y="264"/>
                    </a:lnTo>
                    <a:lnTo>
                      <a:pt x="345" y="226"/>
                    </a:lnTo>
                    <a:lnTo>
                      <a:pt x="345" y="226"/>
                    </a:lnTo>
                    <a:cubicBezTo>
                      <a:pt x="355" y="214"/>
                      <a:pt x="361" y="201"/>
                      <a:pt x="361" y="188"/>
                    </a:cubicBezTo>
                    <a:lnTo>
                      <a:pt x="361" y="188"/>
                    </a:lnTo>
                    <a:cubicBezTo>
                      <a:pt x="361" y="175"/>
                      <a:pt x="355" y="162"/>
                      <a:pt x="345" y="150"/>
                    </a:cubicBezTo>
                    <a:lnTo>
                      <a:pt x="312"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25" name="Freeform 115">
                <a:extLst>
                  <a:ext uri="{FF2B5EF4-FFF2-40B4-BE49-F238E27FC236}">
                    <a16:creationId xmlns:a16="http://schemas.microsoft.com/office/drawing/2014/main" id="{50DD5D5A-6AD4-A249-BC75-903792151BEA}"/>
                  </a:ext>
                </a:extLst>
              </p:cNvPr>
              <p:cNvSpPr>
                <a:spLocks noChangeArrowheads="1"/>
              </p:cNvSpPr>
              <p:nvPr/>
            </p:nvSpPr>
            <p:spPr bwMode="auto">
              <a:xfrm>
                <a:off x="2441575" y="4903788"/>
                <a:ext cx="247650" cy="522287"/>
              </a:xfrm>
              <a:custGeom>
                <a:avLst/>
                <a:gdLst>
                  <a:gd name="T0" fmla="*/ 665 w 690"/>
                  <a:gd name="T1" fmla="*/ 7 h 1450"/>
                  <a:gd name="T2" fmla="*/ 615 w 690"/>
                  <a:gd name="T3" fmla="*/ 7 h 1450"/>
                  <a:gd name="T4" fmla="*/ 542 w 690"/>
                  <a:gd name="T5" fmla="*/ 73 h 1450"/>
                  <a:gd name="T6" fmla="*/ 410 w 690"/>
                  <a:gd name="T7" fmla="*/ 226 h 1450"/>
                  <a:gd name="T8" fmla="*/ 279 w 690"/>
                  <a:gd name="T9" fmla="*/ 380 h 1450"/>
                  <a:gd name="T10" fmla="*/ 214 w 690"/>
                  <a:gd name="T11" fmla="*/ 456 h 1450"/>
                  <a:gd name="T12" fmla="*/ 82 w 690"/>
                  <a:gd name="T13" fmla="*/ 609 h 1450"/>
                  <a:gd name="T14" fmla="*/ 17 w 690"/>
                  <a:gd name="T15" fmla="*/ 686 h 1450"/>
                  <a:gd name="T16" fmla="*/ 0 w 690"/>
                  <a:gd name="T17" fmla="*/ 724 h 1450"/>
                  <a:gd name="T18" fmla="*/ 17 w 690"/>
                  <a:gd name="T19" fmla="*/ 762 h 1450"/>
                  <a:gd name="T20" fmla="*/ 82 w 690"/>
                  <a:gd name="T21" fmla="*/ 839 h 1450"/>
                  <a:gd name="T22" fmla="*/ 148 w 690"/>
                  <a:gd name="T23" fmla="*/ 916 h 1450"/>
                  <a:gd name="T24" fmla="*/ 214 w 690"/>
                  <a:gd name="T25" fmla="*/ 992 h 1450"/>
                  <a:gd name="T26" fmla="*/ 279 w 690"/>
                  <a:gd name="T27" fmla="*/ 1068 h 1450"/>
                  <a:gd name="T28" fmla="*/ 345 w 690"/>
                  <a:gd name="T29" fmla="*/ 1145 h 1450"/>
                  <a:gd name="T30" fmla="*/ 410 w 690"/>
                  <a:gd name="T31" fmla="*/ 1222 h 1450"/>
                  <a:gd name="T32" fmla="*/ 476 w 690"/>
                  <a:gd name="T33" fmla="*/ 1299 h 1450"/>
                  <a:gd name="T34" fmla="*/ 542 w 690"/>
                  <a:gd name="T35" fmla="*/ 1375 h 1450"/>
                  <a:gd name="T36" fmla="*/ 574 w 690"/>
                  <a:gd name="T37" fmla="*/ 1414 h 1450"/>
                  <a:gd name="T38" fmla="*/ 615 w 690"/>
                  <a:gd name="T39" fmla="*/ 1443 h 1450"/>
                  <a:gd name="T40" fmla="*/ 665 w 690"/>
                  <a:gd name="T41" fmla="*/ 1443 h 1450"/>
                  <a:gd name="T42" fmla="*/ 689 w 690"/>
                  <a:gd name="T43" fmla="*/ 1414 h 1450"/>
                  <a:gd name="T44" fmla="*/ 640 w 690"/>
                  <a:gd name="T45" fmla="*/ 1337 h 1450"/>
                  <a:gd name="T46" fmla="*/ 509 w 690"/>
                  <a:gd name="T47" fmla="*/ 1184 h 1450"/>
                  <a:gd name="T48" fmla="*/ 378 w 690"/>
                  <a:gd name="T49" fmla="*/ 1031 h 1450"/>
                  <a:gd name="T50" fmla="*/ 312 w 690"/>
                  <a:gd name="T51" fmla="*/ 954 h 1450"/>
                  <a:gd name="T52" fmla="*/ 181 w 690"/>
                  <a:gd name="T53" fmla="*/ 800 h 1450"/>
                  <a:gd name="T54" fmla="*/ 148 w 690"/>
                  <a:gd name="T55" fmla="*/ 762 h 1450"/>
                  <a:gd name="T56" fmla="*/ 132 w 690"/>
                  <a:gd name="T57" fmla="*/ 724 h 1450"/>
                  <a:gd name="T58" fmla="*/ 181 w 690"/>
                  <a:gd name="T59" fmla="*/ 648 h 1450"/>
                  <a:gd name="T60" fmla="*/ 246 w 690"/>
                  <a:gd name="T61" fmla="*/ 571 h 1450"/>
                  <a:gd name="T62" fmla="*/ 312 w 690"/>
                  <a:gd name="T63" fmla="*/ 495 h 1450"/>
                  <a:gd name="T64" fmla="*/ 378 w 690"/>
                  <a:gd name="T65" fmla="*/ 418 h 1450"/>
                  <a:gd name="T66" fmla="*/ 443 w 690"/>
                  <a:gd name="T67" fmla="*/ 341 h 1450"/>
                  <a:gd name="T68" fmla="*/ 509 w 690"/>
                  <a:gd name="T69" fmla="*/ 265 h 1450"/>
                  <a:gd name="T70" fmla="*/ 574 w 690"/>
                  <a:gd name="T71" fmla="*/ 188 h 1450"/>
                  <a:gd name="T72" fmla="*/ 640 w 690"/>
                  <a:gd name="T73" fmla="*/ 112 h 1450"/>
                  <a:gd name="T74" fmla="*/ 673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5" y="7"/>
                    </a:moveTo>
                    <a:lnTo>
                      <a:pt x="665" y="7"/>
                    </a:lnTo>
                    <a:cubicBezTo>
                      <a:pt x="648" y="0"/>
                      <a:pt x="632" y="0"/>
                      <a:pt x="615" y="7"/>
                    </a:cubicBezTo>
                    <a:lnTo>
                      <a:pt x="615" y="7"/>
                    </a:lnTo>
                    <a:cubicBezTo>
                      <a:pt x="599" y="12"/>
                      <a:pt x="585" y="22"/>
                      <a:pt x="574" y="35"/>
                    </a:cubicBezTo>
                    <a:lnTo>
                      <a:pt x="542" y="73"/>
                    </a:lnTo>
                    <a:lnTo>
                      <a:pt x="443" y="188"/>
                    </a:lnTo>
                    <a:lnTo>
                      <a:pt x="410" y="226"/>
                    </a:lnTo>
                    <a:lnTo>
                      <a:pt x="378" y="265"/>
                    </a:lnTo>
                    <a:lnTo>
                      <a:pt x="279" y="380"/>
                    </a:lnTo>
                    <a:lnTo>
                      <a:pt x="246" y="418"/>
                    </a:lnTo>
                    <a:lnTo>
                      <a:pt x="214"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7"/>
                    </a:lnTo>
                    <a:lnTo>
                      <a:pt x="148" y="916"/>
                    </a:lnTo>
                    <a:lnTo>
                      <a:pt x="181" y="954"/>
                    </a:lnTo>
                    <a:lnTo>
                      <a:pt x="214" y="992"/>
                    </a:lnTo>
                    <a:lnTo>
                      <a:pt x="246" y="1031"/>
                    </a:lnTo>
                    <a:lnTo>
                      <a:pt x="279" y="1068"/>
                    </a:lnTo>
                    <a:lnTo>
                      <a:pt x="312" y="1107"/>
                    </a:lnTo>
                    <a:lnTo>
                      <a:pt x="345" y="1145"/>
                    </a:lnTo>
                    <a:lnTo>
                      <a:pt x="378" y="1184"/>
                    </a:lnTo>
                    <a:lnTo>
                      <a:pt x="410" y="1222"/>
                    </a:lnTo>
                    <a:lnTo>
                      <a:pt x="443" y="1260"/>
                    </a:lnTo>
                    <a:lnTo>
                      <a:pt x="476" y="1299"/>
                    </a:lnTo>
                    <a:lnTo>
                      <a:pt x="509" y="1337"/>
                    </a:lnTo>
                    <a:lnTo>
                      <a:pt x="542" y="1375"/>
                    </a:lnTo>
                    <a:lnTo>
                      <a:pt x="574" y="1414"/>
                    </a:lnTo>
                    <a:lnTo>
                      <a:pt x="574" y="1414"/>
                    </a:lnTo>
                    <a:cubicBezTo>
                      <a:pt x="585" y="1426"/>
                      <a:pt x="599" y="1436"/>
                      <a:pt x="615" y="1443"/>
                    </a:cubicBezTo>
                    <a:lnTo>
                      <a:pt x="615" y="1443"/>
                    </a:lnTo>
                    <a:cubicBezTo>
                      <a:pt x="632" y="1449"/>
                      <a:pt x="648" y="1449"/>
                      <a:pt x="665" y="1443"/>
                    </a:cubicBezTo>
                    <a:lnTo>
                      <a:pt x="665" y="1443"/>
                    </a:lnTo>
                    <a:cubicBezTo>
                      <a:pt x="681" y="1436"/>
                      <a:pt x="689" y="1426"/>
                      <a:pt x="689" y="1414"/>
                    </a:cubicBezTo>
                    <a:lnTo>
                      <a:pt x="689" y="1414"/>
                    </a:lnTo>
                    <a:cubicBezTo>
                      <a:pt x="689" y="1401"/>
                      <a:pt x="684" y="1388"/>
                      <a:pt x="673" y="1375"/>
                    </a:cubicBezTo>
                    <a:lnTo>
                      <a:pt x="640" y="1337"/>
                    </a:lnTo>
                    <a:lnTo>
                      <a:pt x="542" y="1222"/>
                    </a:lnTo>
                    <a:lnTo>
                      <a:pt x="509" y="1184"/>
                    </a:lnTo>
                    <a:lnTo>
                      <a:pt x="476" y="1145"/>
                    </a:lnTo>
                    <a:lnTo>
                      <a:pt x="378" y="1031"/>
                    </a:lnTo>
                    <a:lnTo>
                      <a:pt x="345" y="992"/>
                    </a:lnTo>
                    <a:lnTo>
                      <a:pt x="312" y="954"/>
                    </a:lnTo>
                    <a:lnTo>
                      <a:pt x="214" y="839"/>
                    </a:lnTo>
                    <a:lnTo>
                      <a:pt x="181" y="800"/>
                    </a:lnTo>
                    <a:lnTo>
                      <a:pt x="148" y="762"/>
                    </a:lnTo>
                    <a:lnTo>
                      <a:pt x="148" y="762"/>
                    </a:lnTo>
                    <a:cubicBezTo>
                      <a:pt x="137" y="750"/>
                      <a:pt x="132" y="737"/>
                      <a:pt x="132" y="724"/>
                    </a:cubicBezTo>
                    <a:lnTo>
                      <a:pt x="132" y="724"/>
                    </a:lnTo>
                    <a:cubicBezTo>
                      <a:pt x="132" y="711"/>
                      <a:pt x="137" y="698"/>
                      <a:pt x="148" y="686"/>
                    </a:cubicBezTo>
                    <a:lnTo>
                      <a:pt x="181" y="648"/>
                    </a:lnTo>
                    <a:lnTo>
                      <a:pt x="214" y="609"/>
                    </a:lnTo>
                    <a:lnTo>
                      <a:pt x="246" y="571"/>
                    </a:lnTo>
                    <a:lnTo>
                      <a:pt x="279" y="533"/>
                    </a:lnTo>
                    <a:lnTo>
                      <a:pt x="312" y="495"/>
                    </a:lnTo>
                    <a:lnTo>
                      <a:pt x="345" y="456"/>
                    </a:lnTo>
                    <a:lnTo>
                      <a:pt x="378" y="418"/>
                    </a:lnTo>
                    <a:lnTo>
                      <a:pt x="410" y="380"/>
                    </a:lnTo>
                    <a:lnTo>
                      <a:pt x="443" y="341"/>
                    </a:lnTo>
                    <a:lnTo>
                      <a:pt x="476" y="303"/>
                    </a:lnTo>
                    <a:lnTo>
                      <a:pt x="509" y="265"/>
                    </a:lnTo>
                    <a:lnTo>
                      <a:pt x="542" y="226"/>
                    </a:lnTo>
                    <a:lnTo>
                      <a:pt x="574" y="188"/>
                    </a:lnTo>
                    <a:lnTo>
                      <a:pt x="607" y="150"/>
                    </a:lnTo>
                    <a:lnTo>
                      <a:pt x="640" y="112"/>
                    </a:lnTo>
                    <a:lnTo>
                      <a:pt x="673" y="73"/>
                    </a:lnTo>
                    <a:lnTo>
                      <a:pt x="673" y="73"/>
                    </a:lnTo>
                    <a:cubicBezTo>
                      <a:pt x="684" y="60"/>
                      <a:pt x="689" y="48"/>
                      <a:pt x="689" y="35"/>
                    </a:cubicBezTo>
                    <a:lnTo>
                      <a:pt x="689" y="35"/>
                    </a:lnTo>
                    <a:cubicBezTo>
                      <a:pt x="689" y="22"/>
                      <a:pt x="681" y="12"/>
                      <a:pt x="665" y="7"/>
                    </a:cubicBezTo>
                  </a:path>
                </a:pathLst>
              </a:custGeom>
              <a:solidFill>
                <a:schemeClr val="accent2"/>
              </a:solidFill>
              <a:ln>
                <a:noFill/>
              </a:ln>
              <a:effectLst/>
            </p:spPr>
            <p:txBody>
              <a:bodyPr wrap="none" anchor="ctr"/>
              <a:lstStyle/>
              <a:p>
                <a:endParaRPr lang="es-ES_tradnl" sz="2700"/>
              </a:p>
            </p:txBody>
          </p:sp>
          <p:sp>
            <p:nvSpPr>
              <p:cNvPr id="626" name="Freeform 116">
                <a:extLst>
                  <a:ext uri="{FF2B5EF4-FFF2-40B4-BE49-F238E27FC236}">
                    <a16:creationId xmlns:a16="http://schemas.microsoft.com/office/drawing/2014/main" id="{ACBBDF06-6A53-534D-9C06-2641644DD076}"/>
                  </a:ext>
                </a:extLst>
              </p:cNvPr>
              <p:cNvSpPr>
                <a:spLocks noChangeArrowheads="1"/>
              </p:cNvSpPr>
              <p:nvPr/>
            </p:nvSpPr>
            <p:spPr bwMode="auto">
              <a:xfrm>
                <a:off x="2157413" y="5233988"/>
                <a:ext cx="319087" cy="190500"/>
              </a:xfrm>
              <a:custGeom>
                <a:avLst/>
                <a:gdLst>
                  <a:gd name="T0" fmla="*/ 607 w 886"/>
                  <a:gd name="T1" fmla="*/ 379 h 531"/>
                  <a:gd name="T2" fmla="*/ 574 w 886"/>
                  <a:gd name="T3" fmla="*/ 341 h 531"/>
                  <a:gd name="T4" fmla="*/ 607 w 886"/>
                  <a:gd name="T5" fmla="*/ 303 h 531"/>
                  <a:gd name="T6" fmla="*/ 639 w 886"/>
                  <a:gd name="T7" fmla="*/ 341 h 531"/>
                  <a:gd name="T8" fmla="*/ 541 w 886"/>
                  <a:gd name="T9" fmla="*/ 303 h 531"/>
                  <a:gd name="T10" fmla="*/ 508 w 886"/>
                  <a:gd name="T11" fmla="*/ 265 h 531"/>
                  <a:gd name="T12" fmla="*/ 541 w 886"/>
                  <a:gd name="T13" fmla="*/ 226 h 531"/>
                  <a:gd name="T14" fmla="*/ 574 w 886"/>
                  <a:gd name="T15" fmla="*/ 265 h 531"/>
                  <a:gd name="T16" fmla="*/ 541 w 886"/>
                  <a:gd name="T17" fmla="*/ 303 h 531"/>
                  <a:gd name="T18" fmla="*/ 474 w 886"/>
                  <a:gd name="T19" fmla="*/ 245 h 531"/>
                  <a:gd name="T20" fmla="*/ 411 w 886"/>
                  <a:gd name="T21" fmla="*/ 245 h 531"/>
                  <a:gd name="T22" fmla="*/ 380 w 886"/>
                  <a:gd name="T23" fmla="*/ 188 h 531"/>
                  <a:gd name="T24" fmla="*/ 411 w 886"/>
                  <a:gd name="T25" fmla="*/ 131 h 531"/>
                  <a:gd name="T26" fmla="*/ 474 w 886"/>
                  <a:gd name="T27" fmla="*/ 131 h 531"/>
                  <a:gd name="T28" fmla="*/ 506 w 886"/>
                  <a:gd name="T29" fmla="*/ 188 h 531"/>
                  <a:gd name="T30" fmla="*/ 344 w 886"/>
                  <a:gd name="T31" fmla="*/ 303 h 531"/>
                  <a:gd name="T32" fmla="*/ 312 w 886"/>
                  <a:gd name="T33" fmla="*/ 265 h 531"/>
                  <a:gd name="T34" fmla="*/ 344 w 886"/>
                  <a:gd name="T35" fmla="*/ 226 h 531"/>
                  <a:gd name="T36" fmla="*/ 377 w 886"/>
                  <a:gd name="T37" fmla="*/ 265 h 531"/>
                  <a:gd name="T38" fmla="*/ 344 w 886"/>
                  <a:gd name="T39" fmla="*/ 303 h 531"/>
                  <a:gd name="T40" fmla="*/ 279 w 886"/>
                  <a:gd name="T41" fmla="*/ 379 h 531"/>
                  <a:gd name="T42" fmla="*/ 246 w 886"/>
                  <a:gd name="T43" fmla="*/ 341 h 531"/>
                  <a:gd name="T44" fmla="*/ 279 w 886"/>
                  <a:gd name="T45" fmla="*/ 303 h 531"/>
                  <a:gd name="T46" fmla="*/ 311 w 886"/>
                  <a:gd name="T47" fmla="*/ 341 h 531"/>
                  <a:gd name="T48" fmla="*/ 509 w 886"/>
                  <a:gd name="T49" fmla="*/ 35 h 531"/>
                  <a:gd name="T50" fmla="*/ 467 w 886"/>
                  <a:gd name="T51" fmla="*/ 6 h 531"/>
                  <a:gd name="T52" fmla="*/ 418 w 886"/>
                  <a:gd name="T53" fmla="*/ 6 h 531"/>
                  <a:gd name="T54" fmla="*/ 377 w 886"/>
                  <a:gd name="T55" fmla="*/ 35 h 531"/>
                  <a:gd name="T56" fmla="*/ 312 w 886"/>
                  <a:gd name="T57" fmla="*/ 112 h 531"/>
                  <a:gd name="T58" fmla="*/ 246 w 886"/>
                  <a:gd name="T59" fmla="*/ 188 h 531"/>
                  <a:gd name="T60" fmla="*/ 180 w 886"/>
                  <a:gd name="T61" fmla="*/ 265 h 531"/>
                  <a:gd name="T62" fmla="*/ 115 w 886"/>
                  <a:gd name="T63" fmla="*/ 341 h 531"/>
                  <a:gd name="T64" fmla="*/ 49 w 886"/>
                  <a:gd name="T65" fmla="*/ 418 h 531"/>
                  <a:gd name="T66" fmla="*/ 16 w 886"/>
                  <a:gd name="T67" fmla="*/ 456 h 531"/>
                  <a:gd name="T68" fmla="*/ 0 w 886"/>
                  <a:gd name="T69" fmla="*/ 495 h 531"/>
                  <a:gd name="T70" fmla="*/ 25 w 886"/>
                  <a:gd name="T71" fmla="*/ 524 h 531"/>
                  <a:gd name="T72" fmla="*/ 74 w 886"/>
                  <a:gd name="T73" fmla="*/ 524 h 531"/>
                  <a:gd name="T74" fmla="*/ 180 w 886"/>
                  <a:gd name="T75" fmla="*/ 418 h 531"/>
                  <a:gd name="T76" fmla="*/ 213 w 886"/>
                  <a:gd name="T77" fmla="*/ 399 h 531"/>
                  <a:gd name="T78" fmla="*/ 246 w 886"/>
                  <a:gd name="T79" fmla="*/ 418 h 531"/>
                  <a:gd name="T80" fmla="*/ 279 w 886"/>
                  <a:gd name="T81" fmla="*/ 437 h 531"/>
                  <a:gd name="T82" fmla="*/ 312 w 886"/>
                  <a:gd name="T83" fmla="*/ 418 h 531"/>
                  <a:gd name="T84" fmla="*/ 377 w 886"/>
                  <a:gd name="T85" fmla="*/ 341 h 531"/>
                  <a:gd name="T86" fmla="*/ 418 w 886"/>
                  <a:gd name="T87" fmla="*/ 313 h 531"/>
                  <a:gd name="T88" fmla="*/ 467 w 886"/>
                  <a:gd name="T89" fmla="*/ 313 h 531"/>
                  <a:gd name="T90" fmla="*/ 509 w 886"/>
                  <a:gd name="T91" fmla="*/ 341 h 531"/>
                  <a:gd name="T92" fmla="*/ 574 w 886"/>
                  <a:gd name="T93" fmla="*/ 418 h 531"/>
                  <a:gd name="T94" fmla="*/ 607 w 886"/>
                  <a:gd name="T95" fmla="*/ 437 h 531"/>
                  <a:gd name="T96" fmla="*/ 640 w 886"/>
                  <a:gd name="T97" fmla="*/ 418 h 531"/>
                  <a:gd name="T98" fmla="*/ 672 w 886"/>
                  <a:gd name="T99" fmla="*/ 399 h 531"/>
                  <a:gd name="T100" fmla="*/ 705 w 886"/>
                  <a:gd name="T101" fmla="*/ 418 h 531"/>
                  <a:gd name="T102" fmla="*/ 771 w 886"/>
                  <a:gd name="T103" fmla="*/ 495 h 531"/>
                  <a:gd name="T104" fmla="*/ 812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7" y="379"/>
                    </a:moveTo>
                    <a:lnTo>
                      <a:pt x="607" y="379"/>
                    </a:lnTo>
                    <a:cubicBezTo>
                      <a:pt x="585" y="379"/>
                      <a:pt x="574" y="367"/>
                      <a:pt x="574" y="341"/>
                    </a:cubicBezTo>
                    <a:lnTo>
                      <a:pt x="574" y="341"/>
                    </a:lnTo>
                    <a:cubicBezTo>
                      <a:pt x="574" y="316"/>
                      <a:pt x="585" y="303"/>
                      <a:pt x="607" y="303"/>
                    </a:cubicBezTo>
                    <a:lnTo>
                      <a:pt x="607" y="303"/>
                    </a:lnTo>
                    <a:cubicBezTo>
                      <a:pt x="628" y="303"/>
                      <a:pt x="639" y="316"/>
                      <a:pt x="639" y="341"/>
                    </a:cubicBezTo>
                    <a:lnTo>
                      <a:pt x="639" y="341"/>
                    </a:lnTo>
                    <a:cubicBezTo>
                      <a:pt x="639" y="367"/>
                      <a:pt x="628" y="379"/>
                      <a:pt x="607"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4" y="239"/>
                      <a:pt x="574" y="265"/>
                    </a:cubicBezTo>
                    <a:lnTo>
                      <a:pt x="574" y="265"/>
                    </a:lnTo>
                    <a:cubicBezTo>
                      <a:pt x="574" y="290"/>
                      <a:pt x="563" y="303"/>
                      <a:pt x="541" y="303"/>
                    </a:cubicBezTo>
                    <a:close/>
                    <a:moveTo>
                      <a:pt x="474" y="245"/>
                    </a:moveTo>
                    <a:lnTo>
                      <a:pt x="474" y="245"/>
                    </a:lnTo>
                    <a:cubicBezTo>
                      <a:pt x="453" y="258"/>
                      <a:pt x="432" y="258"/>
                      <a:pt x="411" y="245"/>
                    </a:cubicBezTo>
                    <a:lnTo>
                      <a:pt x="411" y="245"/>
                    </a:lnTo>
                    <a:cubicBezTo>
                      <a:pt x="390" y="233"/>
                      <a:pt x="380" y="214"/>
                      <a:pt x="380" y="188"/>
                    </a:cubicBezTo>
                    <a:lnTo>
                      <a:pt x="380" y="188"/>
                    </a:lnTo>
                    <a:cubicBezTo>
                      <a:pt x="380" y="162"/>
                      <a:pt x="390" y="143"/>
                      <a:pt x="411" y="131"/>
                    </a:cubicBezTo>
                    <a:lnTo>
                      <a:pt x="411" y="131"/>
                    </a:lnTo>
                    <a:cubicBezTo>
                      <a:pt x="432" y="118"/>
                      <a:pt x="453" y="118"/>
                      <a:pt x="474" y="131"/>
                    </a:cubicBezTo>
                    <a:lnTo>
                      <a:pt x="474" y="131"/>
                    </a:lnTo>
                    <a:cubicBezTo>
                      <a:pt x="496" y="143"/>
                      <a:pt x="506" y="162"/>
                      <a:pt x="506" y="188"/>
                    </a:cubicBezTo>
                    <a:lnTo>
                      <a:pt x="506" y="188"/>
                    </a:lnTo>
                    <a:cubicBezTo>
                      <a:pt x="506" y="214"/>
                      <a:pt x="496" y="233"/>
                      <a:pt x="474" y="245"/>
                    </a:cubicBezTo>
                    <a:close/>
                    <a:moveTo>
                      <a:pt x="344" y="303"/>
                    </a:moveTo>
                    <a:lnTo>
                      <a:pt x="344" y="303"/>
                    </a:lnTo>
                    <a:cubicBezTo>
                      <a:pt x="322" y="303"/>
                      <a:pt x="312" y="290"/>
                      <a:pt x="312" y="265"/>
                    </a:cubicBezTo>
                    <a:lnTo>
                      <a:pt x="312" y="265"/>
                    </a:lnTo>
                    <a:cubicBezTo>
                      <a:pt x="312" y="239"/>
                      <a:pt x="322"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0" y="303"/>
                      <a:pt x="311" y="316"/>
                      <a:pt x="311" y="341"/>
                    </a:cubicBezTo>
                    <a:lnTo>
                      <a:pt x="311" y="341"/>
                    </a:lnTo>
                    <a:cubicBezTo>
                      <a:pt x="311" y="367"/>
                      <a:pt x="300" y="379"/>
                      <a:pt x="279" y="379"/>
                    </a:cubicBezTo>
                    <a:close/>
                    <a:moveTo>
                      <a:pt x="509" y="35"/>
                    </a:moveTo>
                    <a:lnTo>
                      <a:pt x="509" y="35"/>
                    </a:lnTo>
                    <a:cubicBezTo>
                      <a:pt x="497" y="22"/>
                      <a:pt x="483" y="12"/>
                      <a:pt x="467" y="6"/>
                    </a:cubicBezTo>
                    <a:lnTo>
                      <a:pt x="467" y="6"/>
                    </a:lnTo>
                    <a:cubicBezTo>
                      <a:pt x="451" y="0"/>
                      <a:pt x="434" y="0"/>
                      <a:pt x="418" y="6"/>
                    </a:cubicBezTo>
                    <a:lnTo>
                      <a:pt x="418" y="6"/>
                    </a:lnTo>
                    <a:cubicBezTo>
                      <a:pt x="401" y="12"/>
                      <a:pt x="388" y="22"/>
                      <a:pt x="377" y="35"/>
                    </a:cubicBezTo>
                    <a:lnTo>
                      <a:pt x="344" y="73"/>
                    </a:lnTo>
                    <a:lnTo>
                      <a:pt x="312" y="112"/>
                    </a:lnTo>
                    <a:lnTo>
                      <a:pt x="279" y="149"/>
                    </a:lnTo>
                    <a:lnTo>
                      <a:pt x="246" y="188"/>
                    </a:lnTo>
                    <a:lnTo>
                      <a:pt x="213" y="226"/>
                    </a:lnTo>
                    <a:lnTo>
                      <a:pt x="180" y="265"/>
                    </a:lnTo>
                    <a:lnTo>
                      <a:pt x="148" y="303"/>
                    </a:lnTo>
                    <a:lnTo>
                      <a:pt x="115" y="341"/>
                    </a:lnTo>
                    <a:lnTo>
                      <a:pt x="82" y="380"/>
                    </a:lnTo>
                    <a:lnTo>
                      <a:pt x="49" y="418"/>
                    </a:lnTo>
                    <a:lnTo>
                      <a:pt x="16" y="456"/>
                    </a:lnTo>
                    <a:lnTo>
                      <a:pt x="16" y="456"/>
                    </a:lnTo>
                    <a:cubicBezTo>
                      <a:pt x="6" y="469"/>
                      <a:pt x="0" y="482"/>
                      <a:pt x="0" y="495"/>
                    </a:cubicBezTo>
                    <a:lnTo>
                      <a:pt x="0" y="495"/>
                    </a:lnTo>
                    <a:cubicBezTo>
                      <a:pt x="0" y="507"/>
                      <a:pt x="8" y="517"/>
                      <a:pt x="25" y="524"/>
                    </a:cubicBezTo>
                    <a:lnTo>
                      <a:pt x="25" y="524"/>
                    </a:lnTo>
                    <a:cubicBezTo>
                      <a:pt x="41" y="530"/>
                      <a:pt x="57" y="530"/>
                      <a:pt x="74" y="524"/>
                    </a:cubicBezTo>
                    <a:lnTo>
                      <a:pt x="74" y="524"/>
                    </a:lnTo>
                    <a:cubicBezTo>
                      <a:pt x="90" y="517"/>
                      <a:pt x="104" y="507"/>
                      <a:pt x="115" y="495"/>
                    </a:cubicBezTo>
                    <a:lnTo>
                      <a:pt x="180" y="418"/>
                    </a:lnTo>
                    <a:lnTo>
                      <a:pt x="180" y="418"/>
                    </a:lnTo>
                    <a:cubicBezTo>
                      <a:pt x="191" y="405"/>
                      <a:pt x="202" y="399"/>
                      <a:pt x="213" y="399"/>
                    </a:cubicBezTo>
                    <a:lnTo>
                      <a:pt x="213" y="399"/>
                    </a:lnTo>
                    <a:cubicBezTo>
                      <a:pt x="224" y="399"/>
                      <a:pt x="235" y="405"/>
                      <a:pt x="246" y="418"/>
                    </a:cubicBezTo>
                    <a:lnTo>
                      <a:pt x="246" y="418"/>
                    </a:lnTo>
                    <a:cubicBezTo>
                      <a:pt x="257" y="431"/>
                      <a:pt x="268" y="437"/>
                      <a:pt x="279" y="437"/>
                    </a:cubicBezTo>
                    <a:lnTo>
                      <a:pt x="279" y="437"/>
                    </a:lnTo>
                    <a:cubicBezTo>
                      <a:pt x="289" y="437"/>
                      <a:pt x="300" y="431"/>
                      <a:pt x="312" y="418"/>
                    </a:cubicBezTo>
                    <a:lnTo>
                      <a:pt x="344" y="380"/>
                    </a:lnTo>
                    <a:lnTo>
                      <a:pt x="377" y="341"/>
                    </a:lnTo>
                    <a:lnTo>
                      <a:pt x="377" y="341"/>
                    </a:lnTo>
                    <a:cubicBezTo>
                      <a:pt x="388" y="328"/>
                      <a:pt x="401" y="319"/>
                      <a:pt x="418" y="313"/>
                    </a:cubicBezTo>
                    <a:lnTo>
                      <a:pt x="418" y="313"/>
                    </a:lnTo>
                    <a:cubicBezTo>
                      <a:pt x="434" y="306"/>
                      <a:pt x="451" y="306"/>
                      <a:pt x="467" y="313"/>
                    </a:cubicBezTo>
                    <a:lnTo>
                      <a:pt x="467" y="313"/>
                    </a:lnTo>
                    <a:cubicBezTo>
                      <a:pt x="483" y="319"/>
                      <a:pt x="497" y="328"/>
                      <a:pt x="509" y="341"/>
                    </a:cubicBezTo>
                    <a:lnTo>
                      <a:pt x="541" y="380"/>
                    </a:lnTo>
                    <a:lnTo>
                      <a:pt x="574" y="418"/>
                    </a:lnTo>
                    <a:lnTo>
                      <a:pt x="574" y="418"/>
                    </a:lnTo>
                    <a:cubicBezTo>
                      <a:pt x="585" y="431"/>
                      <a:pt x="595" y="437"/>
                      <a:pt x="607" y="437"/>
                    </a:cubicBezTo>
                    <a:lnTo>
                      <a:pt x="607" y="437"/>
                    </a:lnTo>
                    <a:cubicBezTo>
                      <a:pt x="617" y="437"/>
                      <a:pt x="628" y="431"/>
                      <a:pt x="640" y="418"/>
                    </a:cubicBezTo>
                    <a:lnTo>
                      <a:pt x="640" y="418"/>
                    </a:lnTo>
                    <a:cubicBezTo>
                      <a:pt x="650" y="405"/>
                      <a:pt x="661" y="399"/>
                      <a:pt x="672" y="399"/>
                    </a:cubicBezTo>
                    <a:lnTo>
                      <a:pt x="672" y="399"/>
                    </a:lnTo>
                    <a:cubicBezTo>
                      <a:pt x="683" y="399"/>
                      <a:pt x="694" y="405"/>
                      <a:pt x="705" y="418"/>
                    </a:cubicBezTo>
                    <a:lnTo>
                      <a:pt x="738" y="456"/>
                    </a:lnTo>
                    <a:lnTo>
                      <a:pt x="771" y="495"/>
                    </a:lnTo>
                    <a:lnTo>
                      <a:pt x="771" y="495"/>
                    </a:lnTo>
                    <a:cubicBezTo>
                      <a:pt x="781" y="507"/>
                      <a:pt x="795" y="517"/>
                      <a:pt x="812" y="524"/>
                    </a:cubicBezTo>
                    <a:lnTo>
                      <a:pt x="812" y="524"/>
                    </a:lnTo>
                    <a:cubicBezTo>
                      <a:pt x="827" y="530"/>
                      <a:pt x="844" y="530"/>
                      <a:pt x="860" y="524"/>
                    </a:cubicBezTo>
                    <a:lnTo>
                      <a:pt x="860" y="524"/>
                    </a:lnTo>
                    <a:cubicBezTo>
                      <a:pt x="877" y="517"/>
                      <a:pt x="885" y="507"/>
                      <a:pt x="885" y="495"/>
                    </a:cubicBezTo>
                    <a:lnTo>
                      <a:pt x="885" y="495"/>
                    </a:lnTo>
                    <a:cubicBezTo>
                      <a:pt x="885" y="482"/>
                      <a:pt x="880" y="469"/>
                      <a:pt x="868" y="456"/>
                    </a:cubicBezTo>
                    <a:lnTo>
                      <a:pt x="509"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27" name="Freeform 117">
                <a:extLst>
                  <a:ext uri="{FF2B5EF4-FFF2-40B4-BE49-F238E27FC236}">
                    <a16:creationId xmlns:a16="http://schemas.microsoft.com/office/drawing/2014/main" id="{88CE5819-A9FB-5042-A4F0-905E82FFF326}"/>
                  </a:ext>
                </a:extLst>
              </p:cNvPr>
              <p:cNvSpPr>
                <a:spLocks noChangeArrowheads="1"/>
              </p:cNvSpPr>
              <p:nvPr/>
            </p:nvSpPr>
            <p:spPr bwMode="auto">
              <a:xfrm>
                <a:off x="2039938" y="4902200"/>
                <a:ext cx="555625" cy="523875"/>
              </a:xfrm>
              <a:custGeom>
                <a:avLst/>
                <a:gdLst>
                  <a:gd name="T0" fmla="*/ 984 w 1542"/>
                  <a:gd name="T1" fmla="*/ 727 h 1455"/>
                  <a:gd name="T2" fmla="*/ 1099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2 w 1542"/>
                  <a:gd name="T15" fmla="*/ 10 h 1455"/>
                  <a:gd name="T16" fmla="*/ 1229 w 1542"/>
                  <a:gd name="T17" fmla="*/ 191 h 1455"/>
                  <a:gd name="T18" fmla="*/ 1066 w 1542"/>
                  <a:gd name="T19" fmla="*/ 383 h 1455"/>
                  <a:gd name="T20" fmla="*/ 902 w 1542"/>
                  <a:gd name="T21" fmla="*/ 574 h 1455"/>
                  <a:gd name="T22" fmla="*/ 837 w 1542"/>
                  <a:gd name="T23" fmla="*/ 651 h 1455"/>
                  <a:gd name="T24" fmla="*/ 746 w 1542"/>
                  <a:gd name="T25" fmla="*/ 680 h 1455"/>
                  <a:gd name="T26" fmla="*/ 672 w 1542"/>
                  <a:gd name="T27" fmla="*/ 612 h 1455"/>
                  <a:gd name="T28" fmla="*/ 574 w 1542"/>
                  <a:gd name="T29" fmla="*/ 498 h 1455"/>
                  <a:gd name="T30" fmla="*/ 476 w 1542"/>
                  <a:gd name="T31" fmla="*/ 383 h 1455"/>
                  <a:gd name="T32" fmla="*/ 377 w 1542"/>
                  <a:gd name="T33" fmla="*/ 268 h 1455"/>
                  <a:gd name="T34" fmla="*/ 279 w 1542"/>
                  <a:gd name="T35" fmla="*/ 153 h 1455"/>
                  <a:gd name="T36" fmla="*/ 180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6 w 1542"/>
                  <a:gd name="T49" fmla="*/ 612 h 1455"/>
                  <a:gd name="T50" fmla="*/ 541 w 1542"/>
                  <a:gd name="T51" fmla="*/ 689 h 1455"/>
                  <a:gd name="T52" fmla="*/ 541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6 w 1542"/>
                  <a:gd name="T79" fmla="*/ 775 h 1455"/>
                  <a:gd name="T80" fmla="*/ 837 w 1542"/>
                  <a:gd name="T81" fmla="*/ 803 h 1455"/>
                  <a:gd name="T82" fmla="*/ 935 w 1542"/>
                  <a:gd name="T83" fmla="*/ 919 h 1455"/>
                  <a:gd name="T84" fmla="*/ 1033 w 1542"/>
                  <a:gd name="T85" fmla="*/ 1034 h 1455"/>
                  <a:gd name="T86" fmla="*/ 1131 w 1542"/>
                  <a:gd name="T87" fmla="*/ 1148 h 1455"/>
                  <a:gd name="T88" fmla="*/ 1229 w 1542"/>
                  <a:gd name="T89" fmla="*/ 1263 h 1455"/>
                  <a:gd name="T90" fmla="*/ 1328 w 1542"/>
                  <a:gd name="T91" fmla="*/ 1378 h 1455"/>
                  <a:gd name="T92" fmla="*/ 1402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4" y="740"/>
                      <a:pt x="984" y="727"/>
                    </a:cubicBezTo>
                    <a:lnTo>
                      <a:pt x="984" y="727"/>
                    </a:lnTo>
                    <a:cubicBezTo>
                      <a:pt x="984" y="714"/>
                      <a:pt x="989" y="701"/>
                      <a:pt x="1000" y="689"/>
                    </a:cubicBezTo>
                    <a:lnTo>
                      <a:pt x="1099"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5" y="63"/>
                      <a:pt x="1541" y="51"/>
                      <a:pt x="1541" y="38"/>
                    </a:cubicBezTo>
                    <a:lnTo>
                      <a:pt x="1541" y="38"/>
                    </a:lnTo>
                    <a:cubicBezTo>
                      <a:pt x="1541" y="25"/>
                      <a:pt x="1533" y="15"/>
                      <a:pt x="1516" y="10"/>
                    </a:cubicBezTo>
                    <a:lnTo>
                      <a:pt x="1516" y="10"/>
                    </a:lnTo>
                    <a:cubicBezTo>
                      <a:pt x="1500" y="3"/>
                      <a:pt x="1481" y="0"/>
                      <a:pt x="1459" y="0"/>
                    </a:cubicBezTo>
                    <a:lnTo>
                      <a:pt x="1459" y="0"/>
                    </a:lnTo>
                    <a:cubicBezTo>
                      <a:pt x="1437" y="0"/>
                      <a:pt x="1418" y="3"/>
                      <a:pt x="1402" y="10"/>
                    </a:cubicBezTo>
                    <a:lnTo>
                      <a:pt x="1402" y="10"/>
                    </a:lnTo>
                    <a:cubicBezTo>
                      <a:pt x="1385" y="15"/>
                      <a:pt x="1372" y="25"/>
                      <a:pt x="1360" y="38"/>
                    </a:cubicBezTo>
                    <a:lnTo>
                      <a:pt x="1328" y="76"/>
                    </a:lnTo>
                    <a:lnTo>
                      <a:pt x="1229" y="191"/>
                    </a:lnTo>
                    <a:lnTo>
                      <a:pt x="1196" y="229"/>
                    </a:lnTo>
                    <a:lnTo>
                      <a:pt x="1164" y="268"/>
                    </a:lnTo>
                    <a:lnTo>
                      <a:pt x="1066" y="383"/>
                    </a:lnTo>
                    <a:lnTo>
                      <a:pt x="1033" y="421"/>
                    </a:lnTo>
                    <a:lnTo>
                      <a:pt x="1000" y="459"/>
                    </a:lnTo>
                    <a:lnTo>
                      <a:pt x="902" y="574"/>
                    </a:lnTo>
                    <a:lnTo>
                      <a:pt x="869" y="612"/>
                    </a:lnTo>
                    <a:lnTo>
                      <a:pt x="837" y="651"/>
                    </a:lnTo>
                    <a:lnTo>
                      <a:pt x="837" y="651"/>
                    </a:lnTo>
                    <a:cubicBezTo>
                      <a:pt x="825" y="663"/>
                      <a:pt x="811" y="673"/>
                      <a:pt x="795" y="680"/>
                    </a:cubicBezTo>
                    <a:lnTo>
                      <a:pt x="795" y="680"/>
                    </a:lnTo>
                    <a:cubicBezTo>
                      <a:pt x="779" y="686"/>
                      <a:pt x="762" y="686"/>
                      <a:pt x="746" y="680"/>
                    </a:cubicBezTo>
                    <a:lnTo>
                      <a:pt x="746" y="680"/>
                    </a:lnTo>
                    <a:cubicBezTo>
                      <a:pt x="729" y="673"/>
                      <a:pt x="716" y="663"/>
                      <a:pt x="705" y="651"/>
                    </a:cubicBezTo>
                    <a:lnTo>
                      <a:pt x="672" y="612"/>
                    </a:lnTo>
                    <a:lnTo>
                      <a:pt x="640" y="574"/>
                    </a:lnTo>
                    <a:lnTo>
                      <a:pt x="607" y="536"/>
                    </a:lnTo>
                    <a:lnTo>
                      <a:pt x="574" y="498"/>
                    </a:lnTo>
                    <a:lnTo>
                      <a:pt x="541" y="459"/>
                    </a:lnTo>
                    <a:lnTo>
                      <a:pt x="508" y="421"/>
                    </a:lnTo>
                    <a:lnTo>
                      <a:pt x="476" y="383"/>
                    </a:lnTo>
                    <a:lnTo>
                      <a:pt x="443" y="344"/>
                    </a:lnTo>
                    <a:lnTo>
                      <a:pt x="410" y="306"/>
                    </a:lnTo>
                    <a:lnTo>
                      <a:pt x="377" y="268"/>
                    </a:lnTo>
                    <a:lnTo>
                      <a:pt x="344" y="229"/>
                    </a:lnTo>
                    <a:lnTo>
                      <a:pt x="312" y="191"/>
                    </a:lnTo>
                    <a:lnTo>
                      <a:pt x="279" y="153"/>
                    </a:lnTo>
                    <a:lnTo>
                      <a:pt x="246" y="115"/>
                    </a:lnTo>
                    <a:lnTo>
                      <a:pt x="213" y="76"/>
                    </a:lnTo>
                    <a:lnTo>
                      <a:pt x="180" y="38"/>
                    </a:lnTo>
                    <a:lnTo>
                      <a:pt x="180" y="38"/>
                    </a:lnTo>
                    <a:cubicBezTo>
                      <a:pt x="170" y="25"/>
                      <a:pt x="156" y="15"/>
                      <a:pt x="140" y="10"/>
                    </a:cubicBezTo>
                    <a:lnTo>
                      <a:pt x="140" y="10"/>
                    </a:lnTo>
                    <a:cubicBezTo>
                      <a:pt x="123" y="3"/>
                      <a:pt x="104" y="0"/>
                      <a:pt x="82" y="0"/>
                    </a:cubicBezTo>
                    <a:lnTo>
                      <a:pt x="82" y="0"/>
                    </a:lnTo>
                    <a:cubicBezTo>
                      <a:pt x="61" y="0"/>
                      <a:pt x="41" y="3"/>
                      <a:pt x="25" y="10"/>
                    </a:cubicBezTo>
                    <a:lnTo>
                      <a:pt x="25" y="10"/>
                    </a:lnTo>
                    <a:cubicBezTo>
                      <a:pt x="8" y="15"/>
                      <a:pt x="0" y="25"/>
                      <a:pt x="0" y="38"/>
                    </a:cubicBezTo>
                    <a:lnTo>
                      <a:pt x="0" y="38"/>
                    </a:lnTo>
                    <a:cubicBezTo>
                      <a:pt x="0" y="51"/>
                      <a:pt x="6" y="63"/>
                      <a:pt x="17" y="76"/>
                    </a:cubicBezTo>
                    <a:lnTo>
                      <a:pt x="115" y="191"/>
                    </a:lnTo>
                    <a:lnTo>
                      <a:pt x="148" y="229"/>
                    </a:lnTo>
                    <a:lnTo>
                      <a:pt x="180" y="268"/>
                    </a:lnTo>
                    <a:lnTo>
                      <a:pt x="279" y="383"/>
                    </a:lnTo>
                    <a:lnTo>
                      <a:pt x="312" y="421"/>
                    </a:lnTo>
                    <a:lnTo>
                      <a:pt x="344" y="459"/>
                    </a:lnTo>
                    <a:lnTo>
                      <a:pt x="443" y="574"/>
                    </a:lnTo>
                    <a:lnTo>
                      <a:pt x="476" y="612"/>
                    </a:lnTo>
                    <a:lnTo>
                      <a:pt x="508" y="651"/>
                    </a:lnTo>
                    <a:lnTo>
                      <a:pt x="541" y="689"/>
                    </a:lnTo>
                    <a:lnTo>
                      <a:pt x="541" y="689"/>
                    </a:lnTo>
                    <a:cubicBezTo>
                      <a:pt x="552" y="701"/>
                      <a:pt x="557" y="714"/>
                      <a:pt x="557" y="727"/>
                    </a:cubicBezTo>
                    <a:lnTo>
                      <a:pt x="557" y="727"/>
                    </a:lnTo>
                    <a:cubicBezTo>
                      <a:pt x="557" y="740"/>
                      <a:pt x="552" y="753"/>
                      <a:pt x="541" y="765"/>
                    </a:cubicBezTo>
                    <a:lnTo>
                      <a:pt x="508" y="803"/>
                    </a:lnTo>
                    <a:lnTo>
                      <a:pt x="476" y="842"/>
                    </a:lnTo>
                    <a:lnTo>
                      <a:pt x="443" y="881"/>
                    </a:lnTo>
                    <a:lnTo>
                      <a:pt x="410" y="919"/>
                    </a:lnTo>
                    <a:lnTo>
                      <a:pt x="377" y="957"/>
                    </a:lnTo>
                    <a:lnTo>
                      <a:pt x="344" y="995"/>
                    </a:lnTo>
                    <a:lnTo>
                      <a:pt x="312" y="1034"/>
                    </a:lnTo>
                    <a:lnTo>
                      <a:pt x="279" y="1071"/>
                    </a:lnTo>
                    <a:lnTo>
                      <a:pt x="246" y="1110"/>
                    </a:lnTo>
                    <a:lnTo>
                      <a:pt x="213" y="1148"/>
                    </a:lnTo>
                    <a:lnTo>
                      <a:pt x="180" y="1187"/>
                    </a:lnTo>
                    <a:lnTo>
                      <a:pt x="148" y="1225"/>
                    </a:lnTo>
                    <a:lnTo>
                      <a:pt x="115" y="1263"/>
                    </a:lnTo>
                    <a:lnTo>
                      <a:pt x="82" y="1302"/>
                    </a:lnTo>
                    <a:lnTo>
                      <a:pt x="49" y="1340"/>
                    </a:lnTo>
                    <a:lnTo>
                      <a:pt x="17" y="1378"/>
                    </a:lnTo>
                    <a:lnTo>
                      <a:pt x="17" y="1378"/>
                    </a:lnTo>
                    <a:cubicBezTo>
                      <a:pt x="6" y="1391"/>
                      <a:pt x="0" y="1404"/>
                      <a:pt x="0" y="1417"/>
                    </a:cubicBezTo>
                    <a:lnTo>
                      <a:pt x="0" y="1417"/>
                    </a:lnTo>
                    <a:cubicBezTo>
                      <a:pt x="0" y="1429"/>
                      <a:pt x="8" y="1439"/>
                      <a:pt x="25" y="1446"/>
                    </a:cubicBezTo>
                    <a:lnTo>
                      <a:pt x="25" y="1446"/>
                    </a:lnTo>
                    <a:cubicBezTo>
                      <a:pt x="41" y="1452"/>
                      <a:pt x="61" y="1454"/>
                      <a:pt x="82" y="1454"/>
                    </a:cubicBezTo>
                    <a:lnTo>
                      <a:pt x="82" y="1454"/>
                    </a:lnTo>
                    <a:cubicBezTo>
                      <a:pt x="104" y="1454"/>
                      <a:pt x="123" y="1452"/>
                      <a:pt x="140" y="1446"/>
                    </a:cubicBezTo>
                    <a:lnTo>
                      <a:pt x="140" y="1446"/>
                    </a:lnTo>
                    <a:cubicBezTo>
                      <a:pt x="156" y="1439"/>
                      <a:pt x="170" y="1429"/>
                      <a:pt x="180" y="1417"/>
                    </a:cubicBezTo>
                    <a:lnTo>
                      <a:pt x="213" y="1378"/>
                    </a:lnTo>
                    <a:lnTo>
                      <a:pt x="246" y="1340"/>
                    </a:lnTo>
                    <a:lnTo>
                      <a:pt x="344" y="1225"/>
                    </a:lnTo>
                    <a:lnTo>
                      <a:pt x="377" y="1187"/>
                    </a:lnTo>
                    <a:lnTo>
                      <a:pt x="410" y="1148"/>
                    </a:lnTo>
                    <a:lnTo>
                      <a:pt x="508" y="1034"/>
                    </a:lnTo>
                    <a:lnTo>
                      <a:pt x="541" y="995"/>
                    </a:lnTo>
                    <a:lnTo>
                      <a:pt x="574" y="957"/>
                    </a:lnTo>
                    <a:lnTo>
                      <a:pt x="672" y="842"/>
                    </a:lnTo>
                    <a:lnTo>
                      <a:pt x="705" y="803"/>
                    </a:lnTo>
                    <a:lnTo>
                      <a:pt x="705" y="803"/>
                    </a:lnTo>
                    <a:cubicBezTo>
                      <a:pt x="716" y="791"/>
                      <a:pt x="729" y="781"/>
                      <a:pt x="746" y="775"/>
                    </a:cubicBezTo>
                    <a:lnTo>
                      <a:pt x="746" y="775"/>
                    </a:lnTo>
                    <a:cubicBezTo>
                      <a:pt x="762" y="769"/>
                      <a:pt x="779" y="769"/>
                      <a:pt x="795" y="775"/>
                    </a:cubicBezTo>
                    <a:lnTo>
                      <a:pt x="795" y="775"/>
                    </a:lnTo>
                    <a:cubicBezTo>
                      <a:pt x="811" y="781"/>
                      <a:pt x="825" y="791"/>
                      <a:pt x="837" y="803"/>
                    </a:cubicBezTo>
                    <a:lnTo>
                      <a:pt x="869" y="842"/>
                    </a:lnTo>
                    <a:lnTo>
                      <a:pt x="902" y="881"/>
                    </a:lnTo>
                    <a:lnTo>
                      <a:pt x="935" y="919"/>
                    </a:lnTo>
                    <a:lnTo>
                      <a:pt x="968" y="957"/>
                    </a:lnTo>
                    <a:lnTo>
                      <a:pt x="1000" y="995"/>
                    </a:lnTo>
                    <a:lnTo>
                      <a:pt x="1033" y="1034"/>
                    </a:lnTo>
                    <a:lnTo>
                      <a:pt x="1066" y="1071"/>
                    </a:lnTo>
                    <a:lnTo>
                      <a:pt x="1099" y="1110"/>
                    </a:lnTo>
                    <a:lnTo>
                      <a:pt x="1131" y="1148"/>
                    </a:lnTo>
                    <a:lnTo>
                      <a:pt x="1164" y="1187"/>
                    </a:lnTo>
                    <a:lnTo>
                      <a:pt x="1196" y="1225"/>
                    </a:lnTo>
                    <a:lnTo>
                      <a:pt x="1229" y="1263"/>
                    </a:lnTo>
                    <a:lnTo>
                      <a:pt x="1262" y="1302"/>
                    </a:lnTo>
                    <a:lnTo>
                      <a:pt x="1295" y="1340"/>
                    </a:lnTo>
                    <a:lnTo>
                      <a:pt x="1328" y="1378"/>
                    </a:lnTo>
                    <a:lnTo>
                      <a:pt x="1360" y="1417"/>
                    </a:lnTo>
                    <a:lnTo>
                      <a:pt x="1360" y="1417"/>
                    </a:lnTo>
                    <a:cubicBezTo>
                      <a:pt x="1372" y="1429"/>
                      <a:pt x="1385" y="1439"/>
                      <a:pt x="1402" y="1446"/>
                    </a:cubicBezTo>
                    <a:lnTo>
                      <a:pt x="1402" y="1446"/>
                    </a:lnTo>
                    <a:cubicBezTo>
                      <a:pt x="1418" y="1452"/>
                      <a:pt x="1437" y="1454"/>
                      <a:pt x="1459" y="1454"/>
                    </a:cubicBezTo>
                    <a:lnTo>
                      <a:pt x="1459" y="1454"/>
                    </a:lnTo>
                    <a:cubicBezTo>
                      <a:pt x="1481" y="1454"/>
                      <a:pt x="1500" y="1452"/>
                      <a:pt x="1516" y="1446"/>
                    </a:cubicBezTo>
                    <a:lnTo>
                      <a:pt x="1516" y="1446"/>
                    </a:lnTo>
                    <a:cubicBezTo>
                      <a:pt x="1533" y="1439"/>
                      <a:pt x="1541" y="1429"/>
                      <a:pt x="1541" y="1417"/>
                    </a:cubicBezTo>
                    <a:lnTo>
                      <a:pt x="1541" y="1417"/>
                    </a:lnTo>
                    <a:cubicBezTo>
                      <a:pt x="1541"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28" name="Freeform 118">
                <a:extLst>
                  <a:ext uri="{FF2B5EF4-FFF2-40B4-BE49-F238E27FC236}">
                    <a16:creationId xmlns:a16="http://schemas.microsoft.com/office/drawing/2014/main" id="{5B510051-0A69-E248-8D3A-FCDE5E1A6086}"/>
                  </a:ext>
                </a:extLst>
              </p:cNvPr>
              <p:cNvSpPr>
                <a:spLocks noChangeArrowheads="1"/>
              </p:cNvSpPr>
              <p:nvPr/>
            </p:nvSpPr>
            <p:spPr bwMode="auto">
              <a:xfrm>
                <a:off x="1308100" y="4903788"/>
                <a:ext cx="319088" cy="190500"/>
              </a:xfrm>
              <a:custGeom>
                <a:avLst/>
                <a:gdLst>
                  <a:gd name="T0" fmla="*/ 278 w 886"/>
                  <a:gd name="T1" fmla="*/ 150 h 530"/>
                  <a:gd name="T2" fmla="*/ 311 w 886"/>
                  <a:gd name="T3" fmla="*/ 188 h 530"/>
                  <a:gd name="T4" fmla="*/ 278 w 886"/>
                  <a:gd name="T5" fmla="*/ 226 h 530"/>
                  <a:gd name="T6" fmla="*/ 246 w 886"/>
                  <a:gd name="T7" fmla="*/ 188 h 530"/>
                  <a:gd name="T8" fmla="*/ 344 w 886"/>
                  <a:gd name="T9" fmla="*/ 227 h 530"/>
                  <a:gd name="T10" fmla="*/ 377 w 886"/>
                  <a:gd name="T11" fmla="*/ 265 h 530"/>
                  <a:gd name="T12" fmla="*/ 344 w 886"/>
                  <a:gd name="T13" fmla="*/ 302 h 530"/>
                  <a:gd name="T14" fmla="*/ 311 w 886"/>
                  <a:gd name="T15" fmla="*/ 265 h 530"/>
                  <a:gd name="T16" fmla="*/ 344 w 886"/>
                  <a:gd name="T17" fmla="*/ 227 h 530"/>
                  <a:gd name="T18" fmla="*/ 411 w 886"/>
                  <a:gd name="T19" fmla="*/ 284 h 530"/>
                  <a:gd name="T20" fmla="*/ 474 w 886"/>
                  <a:gd name="T21" fmla="*/ 284 h 530"/>
                  <a:gd name="T22" fmla="*/ 506 w 886"/>
                  <a:gd name="T23" fmla="*/ 341 h 530"/>
                  <a:gd name="T24" fmla="*/ 474 w 886"/>
                  <a:gd name="T25" fmla="*/ 398 h 530"/>
                  <a:gd name="T26" fmla="*/ 411 w 886"/>
                  <a:gd name="T27" fmla="*/ 398 h 530"/>
                  <a:gd name="T28" fmla="*/ 380 w 886"/>
                  <a:gd name="T29" fmla="*/ 341 h 530"/>
                  <a:gd name="T30" fmla="*/ 542 w 886"/>
                  <a:gd name="T31" fmla="*/ 227 h 530"/>
                  <a:gd name="T32" fmla="*/ 574 w 886"/>
                  <a:gd name="T33" fmla="*/ 265 h 530"/>
                  <a:gd name="T34" fmla="*/ 542 w 886"/>
                  <a:gd name="T35" fmla="*/ 302 h 530"/>
                  <a:gd name="T36" fmla="*/ 508 w 886"/>
                  <a:gd name="T37" fmla="*/ 265 h 530"/>
                  <a:gd name="T38" fmla="*/ 542 w 886"/>
                  <a:gd name="T39" fmla="*/ 227 h 530"/>
                  <a:gd name="T40" fmla="*/ 606 w 886"/>
                  <a:gd name="T41" fmla="*/ 150 h 530"/>
                  <a:gd name="T42" fmla="*/ 639 w 886"/>
                  <a:gd name="T43" fmla="*/ 188 h 530"/>
                  <a:gd name="T44" fmla="*/ 606 w 886"/>
                  <a:gd name="T45" fmla="*/ 226 h 530"/>
                  <a:gd name="T46" fmla="*/ 574 w 886"/>
                  <a:gd name="T47" fmla="*/ 188 h 530"/>
                  <a:gd name="T48" fmla="*/ 115 w 886"/>
                  <a:gd name="T49" fmla="*/ 188 h 530"/>
                  <a:gd name="T50" fmla="*/ 180 w 886"/>
                  <a:gd name="T51" fmla="*/ 265 h 530"/>
                  <a:gd name="T52" fmla="*/ 311 w 886"/>
                  <a:gd name="T53" fmla="*/ 418 h 530"/>
                  <a:gd name="T54" fmla="*/ 377 w 886"/>
                  <a:gd name="T55" fmla="*/ 495 h 530"/>
                  <a:gd name="T56" fmla="*/ 418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0 w 886"/>
                  <a:gd name="T73" fmla="*/ 7 h 530"/>
                  <a:gd name="T74" fmla="*/ 811 w 886"/>
                  <a:gd name="T75" fmla="*/ 7 h 530"/>
                  <a:gd name="T76" fmla="*/ 738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8 w 886"/>
                  <a:gd name="T91" fmla="*/ 217 h 530"/>
                  <a:gd name="T92" fmla="*/ 377 w 886"/>
                  <a:gd name="T93" fmla="*/ 188 h 530"/>
                  <a:gd name="T94" fmla="*/ 311 w 886"/>
                  <a:gd name="T95" fmla="*/ 112 h 530"/>
                  <a:gd name="T96" fmla="*/ 278 w 886"/>
                  <a:gd name="T97" fmla="*/ 92 h 530"/>
                  <a:gd name="T98" fmla="*/ 246 w 886"/>
                  <a:gd name="T99" fmla="*/ 112 h 530"/>
                  <a:gd name="T100" fmla="*/ 213 w 886"/>
                  <a:gd name="T101" fmla="*/ 130 h 530"/>
                  <a:gd name="T102" fmla="*/ 180 w 886"/>
                  <a:gd name="T103" fmla="*/ 112 h 530"/>
                  <a:gd name="T104" fmla="*/ 115 w 886"/>
                  <a:gd name="T105" fmla="*/ 35 h 530"/>
                  <a:gd name="T106" fmla="*/ 74 w 886"/>
                  <a:gd name="T107" fmla="*/ 7 h 530"/>
                  <a:gd name="T108" fmla="*/ 25 w 886"/>
                  <a:gd name="T109" fmla="*/ 7 h 530"/>
                  <a:gd name="T110" fmla="*/ 0 w 886"/>
                  <a:gd name="T111" fmla="*/ 35 h 530"/>
                  <a:gd name="T112" fmla="*/ 115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8" y="150"/>
                    </a:moveTo>
                    <a:lnTo>
                      <a:pt x="278" y="150"/>
                    </a:lnTo>
                    <a:cubicBezTo>
                      <a:pt x="300" y="150"/>
                      <a:pt x="311" y="163"/>
                      <a:pt x="311" y="188"/>
                    </a:cubicBezTo>
                    <a:lnTo>
                      <a:pt x="311" y="188"/>
                    </a:lnTo>
                    <a:cubicBezTo>
                      <a:pt x="311" y="213"/>
                      <a:pt x="300" y="226"/>
                      <a:pt x="278" y="226"/>
                    </a:cubicBezTo>
                    <a:lnTo>
                      <a:pt x="278" y="226"/>
                    </a:lnTo>
                    <a:cubicBezTo>
                      <a:pt x="257" y="226"/>
                      <a:pt x="246" y="213"/>
                      <a:pt x="246" y="188"/>
                    </a:cubicBezTo>
                    <a:lnTo>
                      <a:pt x="246" y="188"/>
                    </a:lnTo>
                    <a:cubicBezTo>
                      <a:pt x="246" y="163"/>
                      <a:pt x="257" y="150"/>
                      <a:pt x="278"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2" y="302"/>
                      <a:pt x="311" y="290"/>
                      <a:pt x="311" y="265"/>
                    </a:cubicBezTo>
                    <a:lnTo>
                      <a:pt x="311" y="265"/>
                    </a:lnTo>
                    <a:cubicBezTo>
                      <a:pt x="311" y="239"/>
                      <a:pt x="322" y="227"/>
                      <a:pt x="344" y="227"/>
                    </a:cubicBezTo>
                    <a:close/>
                    <a:moveTo>
                      <a:pt x="411" y="284"/>
                    </a:moveTo>
                    <a:lnTo>
                      <a:pt x="411" y="284"/>
                    </a:lnTo>
                    <a:cubicBezTo>
                      <a:pt x="432" y="271"/>
                      <a:pt x="453" y="271"/>
                      <a:pt x="474" y="284"/>
                    </a:cubicBezTo>
                    <a:lnTo>
                      <a:pt x="474" y="284"/>
                    </a:lnTo>
                    <a:cubicBezTo>
                      <a:pt x="495" y="297"/>
                      <a:pt x="506" y="315"/>
                      <a:pt x="506" y="341"/>
                    </a:cubicBezTo>
                    <a:lnTo>
                      <a:pt x="506" y="341"/>
                    </a:lnTo>
                    <a:cubicBezTo>
                      <a:pt x="506" y="367"/>
                      <a:pt x="495" y="386"/>
                      <a:pt x="474" y="398"/>
                    </a:cubicBezTo>
                    <a:lnTo>
                      <a:pt x="474" y="398"/>
                    </a:lnTo>
                    <a:cubicBezTo>
                      <a:pt x="453" y="411"/>
                      <a:pt x="432" y="411"/>
                      <a:pt x="411" y="398"/>
                    </a:cubicBezTo>
                    <a:lnTo>
                      <a:pt x="411" y="398"/>
                    </a:lnTo>
                    <a:cubicBezTo>
                      <a:pt x="391" y="386"/>
                      <a:pt x="380" y="367"/>
                      <a:pt x="380" y="341"/>
                    </a:cubicBezTo>
                    <a:lnTo>
                      <a:pt x="380" y="341"/>
                    </a:lnTo>
                    <a:cubicBezTo>
                      <a:pt x="380" y="315"/>
                      <a:pt x="391" y="297"/>
                      <a:pt x="411" y="284"/>
                    </a:cubicBezTo>
                    <a:close/>
                    <a:moveTo>
                      <a:pt x="542" y="227"/>
                    </a:moveTo>
                    <a:lnTo>
                      <a:pt x="542" y="227"/>
                    </a:lnTo>
                    <a:cubicBezTo>
                      <a:pt x="563" y="227"/>
                      <a:pt x="574" y="239"/>
                      <a:pt x="574" y="265"/>
                    </a:cubicBezTo>
                    <a:lnTo>
                      <a:pt x="574" y="265"/>
                    </a:lnTo>
                    <a:cubicBezTo>
                      <a:pt x="574" y="290"/>
                      <a:pt x="563" y="302"/>
                      <a:pt x="542" y="302"/>
                    </a:cubicBezTo>
                    <a:lnTo>
                      <a:pt x="542" y="302"/>
                    </a:lnTo>
                    <a:cubicBezTo>
                      <a:pt x="519" y="302"/>
                      <a:pt x="508" y="290"/>
                      <a:pt x="508" y="265"/>
                    </a:cubicBezTo>
                    <a:lnTo>
                      <a:pt x="508" y="265"/>
                    </a:lnTo>
                    <a:cubicBezTo>
                      <a:pt x="508" y="239"/>
                      <a:pt x="519" y="227"/>
                      <a:pt x="542"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4" y="226"/>
                      <a:pt x="574" y="213"/>
                      <a:pt x="574" y="188"/>
                    </a:cubicBezTo>
                    <a:lnTo>
                      <a:pt x="574" y="188"/>
                    </a:lnTo>
                    <a:cubicBezTo>
                      <a:pt x="574" y="163"/>
                      <a:pt x="584" y="150"/>
                      <a:pt x="606" y="150"/>
                    </a:cubicBezTo>
                    <a:close/>
                    <a:moveTo>
                      <a:pt x="115" y="188"/>
                    </a:moveTo>
                    <a:lnTo>
                      <a:pt x="147" y="226"/>
                    </a:lnTo>
                    <a:lnTo>
                      <a:pt x="180" y="265"/>
                    </a:lnTo>
                    <a:lnTo>
                      <a:pt x="278" y="380"/>
                    </a:lnTo>
                    <a:lnTo>
                      <a:pt x="311" y="418"/>
                    </a:lnTo>
                    <a:lnTo>
                      <a:pt x="344" y="456"/>
                    </a:lnTo>
                    <a:lnTo>
                      <a:pt x="377" y="495"/>
                    </a:lnTo>
                    <a:lnTo>
                      <a:pt x="377" y="495"/>
                    </a:lnTo>
                    <a:cubicBezTo>
                      <a:pt x="388" y="507"/>
                      <a:pt x="401" y="517"/>
                      <a:pt x="418" y="523"/>
                    </a:cubicBezTo>
                    <a:lnTo>
                      <a:pt x="418" y="523"/>
                    </a:lnTo>
                    <a:cubicBezTo>
                      <a:pt x="435" y="529"/>
                      <a:pt x="450" y="529"/>
                      <a:pt x="467" y="523"/>
                    </a:cubicBezTo>
                    <a:lnTo>
                      <a:pt x="467" y="523"/>
                    </a:lnTo>
                    <a:cubicBezTo>
                      <a:pt x="483" y="517"/>
                      <a:pt x="497" y="507"/>
                      <a:pt x="508" y="495"/>
                    </a:cubicBezTo>
                    <a:lnTo>
                      <a:pt x="606" y="380"/>
                    </a:lnTo>
                    <a:lnTo>
                      <a:pt x="639" y="341"/>
                    </a:lnTo>
                    <a:lnTo>
                      <a:pt x="672" y="303"/>
                    </a:lnTo>
                    <a:lnTo>
                      <a:pt x="770" y="188"/>
                    </a:lnTo>
                    <a:lnTo>
                      <a:pt x="804" y="150"/>
                    </a:lnTo>
                    <a:lnTo>
                      <a:pt x="836" y="112"/>
                    </a:lnTo>
                    <a:lnTo>
                      <a:pt x="868" y="73"/>
                    </a:lnTo>
                    <a:lnTo>
                      <a:pt x="868" y="73"/>
                    </a:lnTo>
                    <a:cubicBezTo>
                      <a:pt x="880" y="60"/>
                      <a:pt x="885" y="48"/>
                      <a:pt x="885" y="35"/>
                    </a:cubicBezTo>
                    <a:lnTo>
                      <a:pt x="885" y="35"/>
                    </a:lnTo>
                    <a:cubicBezTo>
                      <a:pt x="885" y="22"/>
                      <a:pt x="877" y="12"/>
                      <a:pt x="860" y="7"/>
                    </a:cubicBezTo>
                    <a:lnTo>
                      <a:pt x="860" y="7"/>
                    </a:lnTo>
                    <a:cubicBezTo>
                      <a:pt x="844" y="0"/>
                      <a:pt x="827" y="0"/>
                      <a:pt x="811" y="7"/>
                    </a:cubicBezTo>
                    <a:lnTo>
                      <a:pt x="811" y="7"/>
                    </a:lnTo>
                    <a:cubicBezTo>
                      <a:pt x="795" y="12"/>
                      <a:pt x="781" y="22"/>
                      <a:pt x="770" y="35"/>
                    </a:cubicBezTo>
                    <a:lnTo>
                      <a:pt x="738" y="73"/>
                    </a:lnTo>
                    <a:lnTo>
                      <a:pt x="704" y="112"/>
                    </a:lnTo>
                    <a:lnTo>
                      <a:pt x="704" y="112"/>
                    </a:lnTo>
                    <a:cubicBezTo>
                      <a:pt x="694" y="124"/>
                      <a:pt x="683" y="130"/>
                      <a:pt x="672" y="130"/>
                    </a:cubicBezTo>
                    <a:lnTo>
                      <a:pt x="672" y="130"/>
                    </a:lnTo>
                    <a:cubicBezTo>
                      <a:pt x="661" y="130"/>
                      <a:pt x="650" y="124"/>
                      <a:pt x="639" y="112"/>
                    </a:cubicBezTo>
                    <a:lnTo>
                      <a:pt x="639" y="112"/>
                    </a:lnTo>
                    <a:cubicBezTo>
                      <a:pt x="628" y="99"/>
                      <a:pt x="617" y="92"/>
                      <a:pt x="606" y="92"/>
                    </a:cubicBezTo>
                    <a:lnTo>
                      <a:pt x="606" y="92"/>
                    </a:lnTo>
                    <a:cubicBezTo>
                      <a:pt x="595" y="92"/>
                      <a:pt x="584" y="99"/>
                      <a:pt x="574" y="112"/>
                    </a:cubicBezTo>
                    <a:lnTo>
                      <a:pt x="508" y="188"/>
                    </a:lnTo>
                    <a:lnTo>
                      <a:pt x="508" y="188"/>
                    </a:lnTo>
                    <a:cubicBezTo>
                      <a:pt x="497" y="201"/>
                      <a:pt x="483" y="210"/>
                      <a:pt x="467" y="217"/>
                    </a:cubicBezTo>
                    <a:lnTo>
                      <a:pt x="467" y="217"/>
                    </a:lnTo>
                    <a:cubicBezTo>
                      <a:pt x="450" y="223"/>
                      <a:pt x="435" y="223"/>
                      <a:pt x="418" y="217"/>
                    </a:cubicBezTo>
                    <a:lnTo>
                      <a:pt x="418" y="217"/>
                    </a:lnTo>
                    <a:cubicBezTo>
                      <a:pt x="401" y="210"/>
                      <a:pt x="388" y="201"/>
                      <a:pt x="377" y="188"/>
                    </a:cubicBezTo>
                    <a:lnTo>
                      <a:pt x="344" y="150"/>
                    </a:lnTo>
                    <a:lnTo>
                      <a:pt x="311" y="112"/>
                    </a:lnTo>
                    <a:lnTo>
                      <a:pt x="311" y="112"/>
                    </a:lnTo>
                    <a:cubicBezTo>
                      <a:pt x="300" y="99"/>
                      <a:pt x="290" y="92"/>
                      <a:pt x="278" y="92"/>
                    </a:cubicBezTo>
                    <a:lnTo>
                      <a:pt x="278" y="92"/>
                    </a:lnTo>
                    <a:cubicBezTo>
                      <a:pt x="267" y="92"/>
                      <a:pt x="257" y="99"/>
                      <a:pt x="246" y="112"/>
                    </a:cubicBezTo>
                    <a:lnTo>
                      <a:pt x="246" y="112"/>
                    </a:lnTo>
                    <a:cubicBezTo>
                      <a:pt x="235" y="124"/>
                      <a:pt x="224" y="130"/>
                      <a:pt x="213" y="130"/>
                    </a:cubicBezTo>
                    <a:lnTo>
                      <a:pt x="213" y="130"/>
                    </a:lnTo>
                    <a:cubicBezTo>
                      <a:pt x="202" y="130"/>
                      <a:pt x="191" y="124"/>
                      <a:pt x="180" y="112"/>
                    </a:cubicBezTo>
                    <a:lnTo>
                      <a:pt x="115" y="35"/>
                    </a:lnTo>
                    <a:lnTo>
                      <a:pt x="115" y="35"/>
                    </a:lnTo>
                    <a:cubicBezTo>
                      <a:pt x="104" y="22"/>
                      <a:pt x="90" y="12"/>
                      <a:pt x="74" y="7"/>
                    </a:cubicBezTo>
                    <a:lnTo>
                      <a:pt x="74" y="7"/>
                    </a:lnTo>
                    <a:cubicBezTo>
                      <a:pt x="57" y="0"/>
                      <a:pt x="41" y="0"/>
                      <a:pt x="25" y="7"/>
                    </a:cubicBezTo>
                    <a:lnTo>
                      <a:pt x="25" y="7"/>
                    </a:lnTo>
                    <a:cubicBezTo>
                      <a:pt x="8" y="12"/>
                      <a:pt x="0" y="22"/>
                      <a:pt x="0" y="35"/>
                    </a:cubicBezTo>
                    <a:lnTo>
                      <a:pt x="0" y="35"/>
                    </a:lnTo>
                    <a:cubicBezTo>
                      <a:pt x="0" y="48"/>
                      <a:pt x="5" y="60"/>
                      <a:pt x="16"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29" name="Freeform 119">
                <a:extLst>
                  <a:ext uri="{FF2B5EF4-FFF2-40B4-BE49-F238E27FC236}">
                    <a16:creationId xmlns:a16="http://schemas.microsoft.com/office/drawing/2014/main" id="{8F3DC942-734B-3543-81C0-2D432B26BB3E}"/>
                  </a:ext>
                </a:extLst>
              </p:cNvPr>
              <p:cNvSpPr>
                <a:spLocks noChangeArrowheads="1"/>
              </p:cNvSpPr>
              <p:nvPr/>
            </p:nvSpPr>
            <p:spPr bwMode="auto">
              <a:xfrm>
                <a:off x="1054100" y="5100638"/>
                <a:ext cx="53975" cy="128587"/>
              </a:xfrm>
              <a:custGeom>
                <a:avLst/>
                <a:gdLst>
                  <a:gd name="T0" fmla="*/ 65 w 149"/>
                  <a:gd name="T1" fmla="*/ 293 h 358"/>
                  <a:gd name="T2" fmla="*/ 98 w 149"/>
                  <a:gd name="T3" fmla="*/ 254 h 358"/>
                  <a:gd name="T4" fmla="*/ 131 w 149"/>
                  <a:gd name="T5" fmla="*/ 216 h 358"/>
                  <a:gd name="T6" fmla="*/ 131 w 149"/>
                  <a:gd name="T7" fmla="*/ 216 h 358"/>
                  <a:gd name="T8" fmla="*/ 148 w 149"/>
                  <a:gd name="T9" fmla="*/ 178 h 358"/>
                  <a:gd name="T10" fmla="*/ 148 w 149"/>
                  <a:gd name="T11" fmla="*/ 178 h 358"/>
                  <a:gd name="T12" fmla="*/ 131 w 149"/>
                  <a:gd name="T13" fmla="*/ 140 h 358"/>
                  <a:gd name="T14" fmla="*/ 98 w 149"/>
                  <a:gd name="T15" fmla="*/ 102 h 358"/>
                  <a:gd name="T16" fmla="*/ 65 w 149"/>
                  <a:gd name="T17" fmla="*/ 63 h 358"/>
                  <a:gd name="T18" fmla="*/ 33 w 149"/>
                  <a:gd name="T19" fmla="*/ 25 h 358"/>
                  <a:gd name="T20" fmla="*/ 33 w 149"/>
                  <a:gd name="T21" fmla="*/ 25 h 358"/>
                  <a:gd name="T22" fmla="*/ 0 w 149"/>
                  <a:gd name="T23" fmla="*/ 0 h 358"/>
                  <a:gd name="T24" fmla="*/ 0 w 149"/>
                  <a:gd name="T25" fmla="*/ 357 h 358"/>
                  <a:gd name="T26" fmla="*/ 0 w 149"/>
                  <a:gd name="T27" fmla="*/ 357 h 358"/>
                  <a:gd name="T28" fmla="*/ 33 w 149"/>
                  <a:gd name="T29" fmla="*/ 331 h 358"/>
                  <a:gd name="T30" fmla="*/ 65 w 149"/>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358">
                    <a:moveTo>
                      <a:pt x="65" y="293"/>
                    </a:moveTo>
                    <a:lnTo>
                      <a:pt x="98" y="254"/>
                    </a:lnTo>
                    <a:lnTo>
                      <a:pt x="131" y="216"/>
                    </a:lnTo>
                    <a:lnTo>
                      <a:pt x="131" y="216"/>
                    </a:lnTo>
                    <a:cubicBezTo>
                      <a:pt x="142" y="204"/>
                      <a:pt x="148" y="191"/>
                      <a:pt x="148" y="178"/>
                    </a:cubicBezTo>
                    <a:lnTo>
                      <a:pt x="148" y="178"/>
                    </a:lnTo>
                    <a:cubicBezTo>
                      <a:pt x="148" y="165"/>
                      <a:pt x="142" y="152"/>
                      <a:pt x="131" y="140"/>
                    </a:cubicBezTo>
                    <a:lnTo>
                      <a:pt x="98" y="102"/>
                    </a:lnTo>
                    <a:lnTo>
                      <a:pt x="65" y="63"/>
                    </a:lnTo>
                    <a:lnTo>
                      <a:pt x="33" y="25"/>
                    </a:lnTo>
                    <a:lnTo>
                      <a:pt x="33" y="25"/>
                    </a:lnTo>
                    <a:cubicBezTo>
                      <a:pt x="24" y="14"/>
                      <a:pt x="13" y="6"/>
                      <a:pt x="0" y="0"/>
                    </a:cubicBezTo>
                    <a:lnTo>
                      <a:pt x="0" y="357"/>
                    </a:lnTo>
                    <a:lnTo>
                      <a:pt x="0" y="357"/>
                    </a:lnTo>
                    <a:cubicBezTo>
                      <a:pt x="13" y="350"/>
                      <a:pt x="24" y="342"/>
                      <a:pt x="33" y="331"/>
                    </a:cubicBezTo>
                    <a:lnTo>
                      <a:pt x="65"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30" name="Freeform 120">
                <a:extLst>
                  <a:ext uri="{FF2B5EF4-FFF2-40B4-BE49-F238E27FC236}">
                    <a16:creationId xmlns:a16="http://schemas.microsoft.com/office/drawing/2014/main" id="{13BA493E-CB84-5D42-8E72-7D619F1D7A01}"/>
                  </a:ext>
                </a:extLst>
              </p:cNvPr>
              <p:cNvSpPr>
                <a:spLocks noChangeArrowheads="1"/>
              </p:cNvSpPr>
              <p:nvPr/>
            </p:nvSpPr>
            <p:spPr bwMode="auto">
              <a:xfrm>
                <a:off x="1054100" y="4935538"/>
                <a:ext cx="195263" cy="460375"/>
              </a:xfrm>
              <a:custGeom>
                <a:avLst/>
                <a:gdLst>
                  <a:gd name="T0" fmla="*/ 65 w 542"/>
                  <a:gd name="T1" fmla="*/ 1213 h 1277"/>
                  <a:gd name="T2" fmla="*/ 98 w 542"/>
                  <a:gd name="T3" fmla="*/ 1174 h 1277"/>
                  <a:gd name="T4" fmla="*/ 131 w 542"/>
                  <a:gd name="T5" fmla="*/ 1136 h 1277"/>
                  <a:gd name="T6" fmla="*/ 164 w 542"/>
                  <a:gd name="T7" fmla="*/ 1098 h 1277"/>
                  <a:gd name="T8" fmla="*/ 197 w 542"/>
                  <a:gd name="T9" fmla="*/ 1059 h 1277"/>
                  <a:gd name="T10" fmla="*/ 230 w 542"/>
                  <a:gd name="T11" fmla="*/ 1021 h 1277"/>
                  <a:gd name="T12" fmla="*/ 262 w 542"/>
                  <a:gd name="T13" fmla="*/ 982 h 1277"/>
                  <a:gd name="T14" fmla="*/ 295 w 542"/>
                  <a:gd name="T15" fmla="*/ 945 h 1277"/>
                  <a:gd name="T16" fmla="*/ 328 w 542"/>
                  <a:gd name="T17" fmla="*/ 906 h 1277"/>
                  <a:gd name="T18" fmla="*/ 361 w 542"/>
                  <a:gd name="T19" fmla="*/ 868 h 1277"/>
                  <a:gd name="T20" fmla="*/ 394 w 542"/>
                  <a:gd name="T21" fmla="*/ 830 h 1277"/>
                  <a:gd name="T22" fmla="*/ 426 w 542"/>
                  <a:gd name="T23" fmla="*/ 792 h 1277"/>
                  <a:gd name="T24" fmla="*/ 459 w 542"/>
                  <a:gd name="T25" fmla="*/ 753 h 1277"/>
                  <a:gd name="T26" fmla="*/ 492 w 542"/>
                  <a:gd name="T27" fmla="*/ 714 h 1277"/>
                  <a:gd name="T28" fmla="*/ 525 w 542"/>
                  <a:gd name="T29" fmla="*/ 676 h 1277"/>
                  <a:gd name="T30" fmla="*/ 525 w 542"/>
                  <a:gd name="T31" fmla="*/ 676 h 1277"/>
                  <a:gd name="T32" fmla="*/ 541 w 542"/>
                  <a:gd name="T33" fmla="*/ 638 h 1277"/>
                  <a:gd name="T34" fmla="*/ 541 w 542"/>
                  <a:gd name="T35" fmla="*/ 638 h 1277"/>
                  <a:gd name="T36" fmla="*/ 525 w 542"/>
                  <a:gd name="T37" fmla="*/ 600 h 1277"/>
                  <a:gd name="T38" fmla="*/ 492 w 542"/>
                  <a:gd name="T39" fmla="*/ 562 h 1277"/>
                  <a:gd name="T40" fmla="*/ 459 w 542"/>
                  <a:gd name="T41" fmla="*/ 523 h 1277"/>
                  <a:gd name="T42" fmla="*/ 426 w 542"/>
                  <a:gd name="T43" fmla="*/ 485 h 1277"/>
                  <a:gd name="T44" fmla="*/ 394 w 542"/>
                  <a:gd name="T45" fmla="*/ 447 h 1277"/>
                  <a:gd name="T46" fmla="*/ 361 w 542"/>
                  <a:gd name="T47" fmla="*/ 409 h 1277"/>
                  <a:gd name="T48" fmla="*/ 328 w 542"/>
                  <a:gd name="T49" fmla="*/ 370 h 1277"/>
                  <a:gd name="T50" fmla="*/ 295 w 542"/>
                  <a:gd name="T51" fmla="*/ 332 h 1277"/>
                  <a:gd name="T52" fmla="*/ 262 w 542"/>
                  <a:gd name="T53" fmla="*/ 294 h 1277"/>
                  <a:gd name="T54" fmla="*/ 230 w 542"/>
                  <a:gd name="T55" fmla="*/ 255 h 1277"/>
                  <a:gd name="T56" fmla="*/ 197 w 542"/>
                  <a:gd name="T57" fmla="*/ 217 h 1277"/>
                  <a:gd name="T58" fmla="*/ 164 w 542"/>
                  <a:gd name="T59" fmla="*/ 179 h 1277"/>
                  <a:gd name="T60" fmla="*/ 131 w 542"/>
                  <a:gd name="T61" fmla="*/ 140 h 1277"/>
                  <a:gd name="T62" fmla="*/ 98 w 542"/>
                  <a:gd name="T63" fmla="*/ 102 h 1277"/>
                  <a:gd name="T64" fmla="*/ 65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4 w 542"/>
                  <a:gd name="T83" fmla="*/ 638 h 1277"/>
                  <a:gd name="T84" fmla="*/ 344 w 542"/>
                  <a:gd name="T85" fmla="*/ 638 h 1277"/>
                  <a:gd name="T86" fmla="*/ 328 w 542"/>
                  <a:gd name="T87" fmla="*/ 676 h 1277"/>
                  <a:gd name="T88" fmla="*/ 230 w 542"/>
                  <a:gd name="T89" fmla="*/ 792 h 1277"/>
                  <a:gd name="T90" fmla="*/ 197 w 542"/>
                  <a:gd name="T91" fmla="*/ 830 h 1277"/>
                  <a:gd name="T92" fmla="*/ 164 w 542"/>
                  <a:gd name="T93" fmla="*/ 868 h 1277"/>
                  <a:gd name="T94" fmla="*/ 65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5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5" y="1213"/>
                    </a:moveTo>
                    <a:lnTo>
                      <a:pt x="98" y="1174"/>
                    </a:lnTo>
                    <a:lnTo>
                      <a:pt x="131" y="1136"/>
                    </a:lnTo>
                    <a:lnTo>
                      <a:pt x="164" y="1098"/>
                    </a:lnTo>
                    <a:lnTo>
                      <a:pt x="197" y="1059"/>
                    </a:lnTo>
                    <a:lnTo>
                      <a:pt x="230" y="1021"/>
                    </a:lnTo>
                    <a:lnTo>
                      <a:pt x="262" y="982"/>
                    </a:lnTo>
                    <a:lnTo>
                      <a:pt x="295" y="945"/>
                    </a:lnTo>
                    <a:lnTo>
                      <a:pt x="328" y="906"/>
                    </a:lnTo>
                    <a:lnTo>
                      <a:pt x="361" y="868"/>
                    </a:lnTo>
                    <a:lnTo>
                      <a:pt x="394" y="830"/>
                    </a:lnTo>
                    <a:lnTo>
                      <a:pt x="426" y="792"/>
                    </a:lnTo>
                    <a:lnTo>
                      <a:pt x="459" y="753"/>
                    </a:lnTo>
                    <a:lnTo>
                      <a:pt x="492" y="714"/>
                    </a:lnTo>
                    <a:lnTo>
                      <a:pt x="525" y="676"/>
                    </a:lnTo>
                    <a:lnTo>
                      <a:pt x="525" y="676"/>
                    </a:lnTo>
                    <a:cubicBezTo>
                      <a:pt x="536" y="664"/>
                      <a:pt x="541" y="651"/>
                      <a:pt x="541" y="638"/>
                    </a:cubicBezTo>
                    <a:lnTo>
                      <a:pt x="541" y="638"/>
                    </a:lnTo>
                    <a:cubicBezTo>
                      <a:pt x="541" y="625"/>
                      <a:pt x="536" y="612"/>
                      <a:pt x="525" y="600"/>
                    </a:cubicBezTo>
                    <a:lnTo>
                      <a:pt x="492" y="562"/>
                    </a:lnTo>
                    <a:lnTo>
                      <a:pt x="459" y="523"/>
                    </a:lnTo>
                    <a:lnTo>
                      <a:pt x="426" y="485"/>
                    </a:lnTo>
                    <a:lnTo>
                      <a:pt x="394" y="447"/>
                    </a:lnTo>
                    <a:lnTo>
                      <a:pt x="361" y="409"/>
                    </a:lnTo>
                    <a:lnTo>
                      <a:pt x="328" y="370"/>
                    </a:lnTo>
                    <a:lnTo>
                      <a:pt x="295" y="332"/>
                    </a:lnTo>
                    <a:lnTo>
                      <a:pt x="262" y="294"/>
                    </a:lnTo>
                    <a:lnTo>
                      <a:pt x="230" y="255"/>
                    </a:lnTo>
                    <a:lnTo>
                      <a:pt x="197" y="217"/>
                    </a:lnTo>
                    <a:lnTo>
                      <a:pt x="164" y="179"/>
                    </a:lnTo>
                    <a:lnTo>
                      <a:pt x="131" y="140"/>
                    </a:lnTo>
                    <a:lnTo>
                      <a:pt x="98" y="102"/>
                    </a:lnTo>
                    <a:lnTo>
                      <a:pt x="65" y="64"/>
                    </a:lnTo>
                    <a:lnTo>
                      <a:pt x="33" y="26"/>
                    </a:lnTo>
                    <a:lnTo>
                      <a:pt x="33" y="26"/>
                    </a:lnTo>
                    <a:cubicBezTo>
                      <a:pt x="24" y="15"/>
                      <a:pt x="13" y="6"/>
                      <a:pt x="0" y="0"/>
                    </a:cubicBezTo>
                    <a:lnTo>
                      <a:pt x="0" y="230"/>
                    </a:lnTo>
                    <a:lnTo>
                      <a:pt x="0" y="230"/>
                    </a:lnTo>
                    <a:cubicBezTo>
                      <a:pt x="13" y="236"/>
                      <a:pt x="24" y="244"/>
                      <a:pt x="33" y="255"/>
                    </a:cubicBezTo>
                    <a:lnTo>
                      <a:pt x="328" y="600"/>
                    </a:lnTo>
                    <a:lnTo>
                      <a:pt x="328" y="600"/>
                    </a:lnTo>
                    <a:cubicBezTo>
                      <a:pt x="339" y="612"/>
                      <a:pt x="344" y="625"/>
                      <a:pt x="344" y="638"/>
                    </a:cubicBezTo>
                    <a:lnTo>
                      <a:pt x="344" y="638"/>
                    </a:lnTo>
                    <a:cubicBezTo>
                      <a:pt x="344" y="651"/>
                      <a:pt x="339" y="664"/>
                      <a:pt x="328" y="676"/>
                    </a:cubicBezTo>
                    <a:lnTo>
                      <a:pt x="230" y="792"/>
                    </a:lnTo>
                    <a:lnTo>
                      <a:pt x="197" y="830"/>
                    </a:lnTo>
                    <a:lnTo>
                      <a:pt x="164" y="868"/>
                    </a:lnTo>
                    <a:lnTo>
                      <a:pt x="65" y="982"/>
                    </a:lnTo>
                    <a:lnTo>
                      <a:pt x="33" y="1021"/>
                    </a:lnTo>
                    <a:lnTo>
                      <a:pt x="33" y="1021"/>
                    </a:lnTo>
                    <a:cubicBezTo>
                      <a:pt x="24" y="1032"/>
                      <a:pt x="13" y="1040"/>
                      <a:pt x="0" y="1046"/>
                    </a:cubicBezTo>
                    <a:lnTo>
                      <a:pt x="0" y="1276"/>
                    </a:lnTo>
                    <a:lnTo>
                      <a:pt x="0" y="1276"/>
                    </a:lnTo>
                    <a:cubicBezTo>
                      <a:pt x="13" y="1270"/>
                      <a:pt x="24" y="1261"/>
                      <a:pt x="33" y="1251"/>
                    </a:cubicBezTo>
                    <a:lnTo>
                      <a:pt x="65"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631" name="Freeform 121">
                <a:extLst>
                  <a:ext uri="{FF2B5EF4-FFF2-40B4-BE49-F238E27FC236}">
                    <a16:creationId xmlns:a16="http://schemas.microsoft.com/office/drawing/2014/main" id="{15BDE0FD-9DD4-B844-A662-AADFCD007116}"/>
                  </a:ext>
                </a:extLst>
              </p:cNvPr>
              <p:cNvSpPr>
                <a:spLocks noChangeArrowheads="1"/>
              </p:cNvSpPr>
              <p:nvPr/>
            </p:nvSpPr>
            <p:spPr bwMode="auto">
              <a:xfrm>
                <a:off x="1397000" y="4957763"/>
                <a:ext cx="23813"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1" y="0"/>
                      <a:pt x="0" y="13"/>
                      <a:pt x="0" y="38"/>
                    </a:cubicBezTo>
                    <a:lnTo>
                      <a:pt x="0" y="38"/>
                    </a:lnTo>
                    <a:cubicBezTo>
                      <a:pt x="0" y="63"/>
                      <a:pt x="11"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32" name="Freeform 122">
                <a:extLst>
                  <a:ext uri="{FF2B5EF4-FFF2-40B4-BE49-F238E27FC236}">
                    <a16:creationId xmlns:a16="http://schemas.microsoft.com/office/drawing/2014/main" id="{6D0F4621-2B2B-454D-B168-A1C196351FD6}"/>
                  </a:ext>
                </a:extLst>
              </p:cNvPr>
              <p:cNvSpPr>
                <a:spLocks noChangeArrowheads="1"/>
              </p:cNvSpPr>
              <p:nvPr/>
            </p:nvSpPr>
            <p:spPr bwMode="auto">
              <a:xfrm>
                <a:off x="1514475" y="4957763"/>
                <a:ext cx="23813"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0" y="0"/>
                      <a:pt x="0" y="13"/>
                      <a:pt x="0" y="38"/>
                    </a:cubicBezTo>
                    <a:lnTo>
                      <a:pt x="0" y="38"/>
                    </a:lnTo>
                    <a:cubicBezTo>
                      <a:pt x="0" y="63"/>
                      <a:pt x="10"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33" name="Freeform 123">
                <a:extLst>
                  <a:ext uri="{FF2B5EF4-FFF2-40B4-BE49-F238E27FC236}">
                    <a16:creationId xmlns:a16="http://schemas.microsoft.com/office/drawing/2014/main" id="{7329282B-6F00-E449-A9E7-4BA2F4CE0B43}"/>
                  </a:ext>
                </a:extLst>
              </p:cNvPr>
              <p:cNvSpPr>
                <a:spLocks noChangeArrowheads="1"/>
              </p:cNvSpPr>
              <p:nvPr/>
            </p:nvSpPr>
            <p:spPr bwMode="auto">
              <a:xfrm>
                <a:off x="1444625" y="5002213"/>
                <a:ext cx="46038" cy="50800"/>
              </a:xfrm>
              <a:custGeom>
                <a:avLst/>
                <a:gdLst>
                  <a:gd name="T0" fmla="*/ 31 w 127"/>
                  <a:gd name="T1" fmla="*/ 127 h 141"/>
                  <a:gd name="T2" fmla="*/ 31 w 127"/>
                  <a:gd name="T3" fmla="*/ 127 h 141"/>
                  <a:gd name="T4" fmla="*/ 94 w 127"/>
                  <a:gd name="T5" fmla="*/ 127 h 141"/>
                  <a:gd name="T6" fmla="*/ 94 w 127"/>
                  <a:gd name="T7" fmla="*/ 127 h 141"/>
                  <a:gd name="T8" fmla="*/ 126 w 127"/>
                  <a:gd name="T9" fmla="*/ 70 h 141"/>
                  <a:gd name="T10" fmla="*/ 126 w 127"/>
                  <a:gd name="T11" fmla="*/ 70 h 141"/>
                  <a:gd name="T12" fmla="*/ 94 w 127"/>
                  <a:gd name="T13" fmla="*/ 13 h 141"/>
                  <a:gd name="T14" fmla="*/ 94 w 127"/>
                  <a:gd name="T15" fmla="*/ 13 h 141"/>
                  <a:gd name="T16" fmla="*/ 31 w 127"/>
                  <a:gd name="T17" fmla="*/ 13 h 141"/>
                  <a:gd name="T18" fmla="*/ 31 w 127"/>
                  <a:gd name="T19" fmla="*/ 13 h 141"/>
                  <a:gd name="T20" fmla="*/ 0 w 127"/>
                  <a:gd name="T21" fmla="*/ 70 h 141"/>
                  <a:gd name="T22" fmla="*/ 0 w 127"/>
                  <a:gd name="T23" fmla="*/ 70 h 141"/>
                  <a:gd name="T24" fmla="*/ 31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1" y="127"/>
                    </a:moveTo>
                    <a:lnTo>
                      <a:pt x="31" y="127"/>
                    </a:lnTo>
                    <a:cubicBezTo>
                      <a:pt x="52" y="140"/>
                      <a:pt x="73" y="140"/>
                      <a:pt x="94" y="127"/>
                    </a:cubicBezTo>
                    <a:lnTo>
                      <a:pt x="94" y="127"/>
                    </a:lnTo>
                    <a:cubicBezTo>
                      <a:pt x="115" y="115"/>
                      <a:pt x="126" y="96"/>
                      <a:pt x="126" y="70"/>
                    </a:cubicBezTo>
                    <a:lnTo>
                      <a:pt x="126" y="70"/>
                    </a:lnTo>
                    <a:cubicBezTo>
                      <a:pt x="126" y="44"/>
                      <a:pt x="115" y="26"/>
                      <a:pt x="94" y="13"/>
                    </a:cubicBezTo>
                    <a:lnTo>
                      <a:pt x="94" y="13"/>
                    </a:lnTo>
                    <a:cubicBezTo>
                      <a:pt x="73" y="0"/>
                      <a:pt x="52" y="0"/>
                      <a:pt x="31" y="13"/>
                    </a:cubicBezTo>
                    <a:lnTo>
                      <a:pt x="31" y="13"/>
                    </a:lnTo>
                    <a:cubicBezTo>
                      <a:pt x="11" y="26"/>
                      <a:pt x="0" y="44"/>
                      <a:pt x="0" y="70"/>
                    </a:cubicBezTo>
                    <a:lnTo>
                      <a:pt x="0" y="70"/>
                    </a:lnTo>
                    <a:cubicBezTo>
                      <a:pt x="0" y="96"/>
                      <a:pt x="11" y="115"/>
                      <a:pt x="31" y="127"/>
                    </a:cubicBezTo>
                  </a:path>
                </a:pathLst>
              </a:custGeom>
              <a:solidFill>
                <a:schemeClr val="accent3"/>
              </a:solidFill>
              <a:ln>
                <a:noFill/>
              </a:ln>
              <a:effectLst/>
            </p:spPr>
            <p:txBody>
              <a:bodyPr wrap="none" anchor="ctr"/>
              <a:lstStyle/>
              <a:p>
                <a:endParaRPr lang="es-ES_tradnl" sz="2700"/>
              </a:p>
            </p:txBody>
          </p:sp>
          <p:sp>
            <p:nvSpPr>
              <p:cNvPr id="634" name="Freeform 124">
                <a:extLst>
                  <a:ext uri="{FF2B5EF4-FFF2-40B4-BE49-F238E27FC236}">
                    <a16:creationId xmlns:a16="http://schemas.microsoft.com/office/drawing/2014/main" id="{BCEE8C36-6765-C748-9B7D-1F8CBD881E8E}"/>
                  </a:ext>
                </a:extLst>
              </p:cNvPr>
              <p:cNvSpPr>
                <a:spLocks noChangeArrowheads="1"/>
              </p:cNvSpPr>
              <p:nvPr/>
            </p:nvSpPr>
            <p:spPr bwMode="auto">
              <a:xfrm>
                <a:off x="1054100" y="5018088"/>
                <a:ext cx="123825" cy="293687"/>
              </a:xfrm>
              <a:custGeom>
                <a:avLst/>
                <a:gdLst>
                  <a:gd name="T0" fmla="*/ 65 w 345"/>
                  <a:gd name="T1" fmla="*/ 752 h 817"/>
                  <a:gd name="T2" fmla="*/ 164 w 345"/>
                  <a:gd name="T3" fmla="*/ 638 h 817"/>
                  <a:gd name="T4" fmla="*/ 197 w 345"/>
                  <a:gd name="T5" fmla="*/ 600 h 817"/>
                  <a:gd name="T6" fmla="*/ 230 w 345"/>
                  <a:gd name="T7" fmla="*/ 561 h 817"/>
                  <a:gd name="T8" fmla="*/ 328 w 345"/>
                  <a:gd name="T9" fmla="*/ 446 h 817"/>
                  <a:gd name="T10" fmla="*/ 328 w 345"/>
                  <a:gd name="T11" fmla="*/ 446 h 817"/>
                  <a:gd name="T12" fmla="*/ 344 w 345"/>
                  <a:gd name="T13" fmla="*/ 408 h 817"/>
                  <a:gd name="T14" fmla="*/ 344 w 345"/>
                  <a:gd name="T15" fmla="*/ 408 h 817"/>
                  <a:gd name="T16" fmla="*/ 328 w 345"/>
                  <a:gd name="T17" fmla="*/ 370 h 817"/>
                  <a:gd name="T18" fmla="*/ 33 w 345"/>
                  <a:gd name="T19" fmla="*/ 25 h 817"/>
                  <a:gd name="T20" fmla="*/ 33 w 345"/>
                  <a:gd name="T21" fmla="*/ 25 h 817"/>
                  <a:gd name="T22" fmla="*/ 0 w 345"/>
                  <a:gd name="T23" fmla="*/ 0 h 817"/>
                  <a:gd name="T24" fmla="*/ 0 w 345"/>
                  <a:gd name="T25" fmla="*/ 230 h 817"/>
                  <a:gd name="T26" fmla="*/ 0 w 345"/>
                  <a:gd name="T27" fmla="*/ 230 h 817"/>
                  <a:gd name="T28" fmla="*/ 33 w 345"/>
                  <a:gd name="T29" fmla="*/ 255 h 817"/>
                  <a:gd name="T30" fmla="*/ 65 w 345"/>
                  <a:gd name="T31" fmla="*/ 293 h 817"/>
                  <a:gd name="T32" fmla="*/ 98 w 345"/>
                  <a:gd name="T33" fmla="*/ 332 h 817"/>
                  <a:gd name="T34" fmla="*/ 131 w 345"/>
                  <a:gd name="T35" fmla="*/ 370 h 817"/>
                  <a:gd name="T36" fmla="*/ 131 w 345"/>
                  <a:gd name="T37" fmla="*/ 370 h 817"/>
                  <a:gd name="T38" fmla="*/ 148 w 345"/>
                  <a:gd name="T39" fmla="*/ 408 h 817"/>
                  <a:gd name="T40" fmla="*/ 148 w 345"/>
                  <a:gd name="T41" fmla="*/ 408 h 817"/>
                  <a:gd name="T42" fmla="*/ 131 w 345"/>
                  <a:gd name="T43" fmla="*/ 446 h 817"/>
                  <a:gd name="T44" fmla="*/ 98 w 345"/>
                  <a:gd name="T45" fmla="*/ 484 h 817"/>
                  <a:gd name="T46" fmla="*/ 65 w 345"/>
                  <a:gd name="T47" fmla="*/ 523 h 817"/>
                  <a:gd name="T48" fmla="*/ 33 w 345"/>
                  <a:gd name="T49" fmla="*/ 561 h 817"/>
                  <a:gd name="T50" fmla="*/ 33 w 345"/>
                  <a:gd name="T51" fmla="*/ 561 h 817"/>
                  <a:gd name="T52" fmla="*/ 0 w 345"/>
                  <a:gd name="T53" fmla="*/ 587 h 817"/>
                  <a:gd name="T54" fmla="*/ 0 w 345"/>
                  <a:gd name="T55" fmla="*/ 816 h 817"/>
                  <a:gd name="T56" fmla="*/ 0 w 345"/>
                  <a:gd name="T57" fmla="*/ 816 h 817"/>
                  <a:gd name="T58" fmla="*/ 33 w 345"/>
                  <a:gd name="T59" fmla="*/ 791 h 817"/>
                  <a:gd name="T60" fmla="*/ 65 w 345"/>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5" h="817">
                    <a:moveTo>
                      <a:pt x="65" y="752"/>
                    </a:moveTo>
                    <a:lnTo>
                      <a:pt x="164" y="638"/>
                    </a:lnTo>
                    <a:lnTo>
                      <a:pt x="197" y="600"/>
                    </a:lnTo>
                    <a:lnTo>
                      <a:pt x="230" y="561"/>
                    </a:lnTo>
                    <a:lnTo>
                      <a:pt x="328" y="446"/>
                    </a:lnTo>
                    <a:lnTo>
                      <a:pt x="328" y="446"/>
                    </a:lnTo>
                    <a:cubicBezTo>
                      <a:pt x="339" y="434"/>
                      <a:pt x="344" y="421"/>
                      <a:pt x="344" y="408"/>
                    </a:cubicBezTo>
                    <a:lnTo>
                      <a:pt x="344" y="408"/>
                    </a:lnTo>
                    <a:cubicBezTo>
                      <a:pt x="344" y="395"/>
                      <a:pt x="339" y="382"/>
                      <a:pt x="328" y="370"/>
                    </a:cubicBezTo>
                    <a:lnTo>
                      <a:pt x="33" y="25"/>
                    </a:lnTo>
                    <a:lnTo>
                      <a:pt x="33" y="25"/>
                    </a:lnTo>
                    <a:cubicBezTo>
                      <a:pt x="24" y="14"/>
                      <a:pt x="13" y="6"/>
                      <a:pt x="0" y="0"/>
                    </a:cubicBezTo>
                    <a:lnTo>
                      <a:pt x="0" y="230"/>
                    </a:lnTo>
                    <a:lnTo>
                      <a:pt x="0" y="230"/>
                    </a:lnTo>
                    <a:cubicBezTo>
                      <a:pt x="13" y="236"/>
                      <a:pt x="24" y="244"/>
                      <a:pt x="33" y="255"/>
                    </a:cubicBezTo>
                    <a:lnTo>
                      <a:pt x="65" y="293"/>
                    </a:lnTo>
                    <a:lnTo>
                      <a:pt x="98" y="332"/>
                    </a:lnTo>
                    <a:lnTo>
                      <a:pt x="131" y="370"/>
                    </a:lnTo>
                    <a:lnTo>
                      <a:pt x="131" y="370"/>
                    </a:lnTo>
                    <a:cubicBezTo>
                      <a:pt x="142" y="382"/>
                      <a:pt x="148" y="395"/>
                      <a:pt x="148" y="408"/>
                    </a:cubicBezTo>
                    <a:lnTo>
                      <a:pt x="148" y="408"/>
                    </a:lnTo>
                    <a:cubicBezTo>
                      <a:pt x="148" y="421"/>
                      <a:pt x="142" y="434"/>
                      <a:pt x="131" y="446"/>
                    </a:cubicBezTo>
                    <a:lnTo>
                      <a:pt x="98" y="484"/>
                    </a:lnTo>
                    <a:lnTo>
                      <a:pt x="65" y="523"/>
                    </a:lnTo>
                    <a:lnTo>
                      <a:pt x="33" y="561"/>
                    </a:lnTo>
                    <a:lnTo>
                      <a:pt x="33" y="561"/>
                    </a:lnTo>
                    <a:cubicBezTo>
                      <a:pt x="24" y="572"/>
                      <a:pt x="13" y="580"/>
                      <a:pt x="0" y="587"/>
                    </a:cubicBezTo>
                    <a:lnTo>
                      <a:pt x="0" y="816"/>
                    </a:lnTo>
                    <a:lnTo>
                      <a:pt x="0" y="816"/>
                    </a:lnTo>
                    <a:cubicBezTo>
                      <a:pt x="13" y="810"/>
                      <a:pt x="24" y="802"/>
                      <a:pt x="33" y="791"/>
                    </a:cubicBezTo>
                    <a:lnTo>
                      <a:pt x="65" y="752"/>
                    </a:lnTo>
                  </a:path>
                </a:pathLst>
              </a:custGeom>
              <a:solidFill>
                <a:schemeClr val="accent4"/>
              </a:solidFill>
              <a:ln>
                <a:noFill/>
              </a:ln>
              <a:effectLst/>
            </p:spPr>
            <p:txBody>
              <a:bodyPr wrap="none" anchor="ctr"/>
              <a:lstStyle/>
              <a:p>
                <a:endParaRPr lang="es-ES_tradnl" sz="2700"/>
              </a:p>
            </p:txBody>
          </p:sp>
          <p:sp>
            <p:nvSpPr>
              <p:cNvPr id="635" name="Freeform 125">
                <a:extLst>
                  <a:ext uri="{FF2B5EF4-FFF2-40B4-BE49-F238E27FC236}">
                    <a16:creationId xmlns:a16="http://schemas.microsoft.com/office/drawing/2014/main" id="{5F582B81-4887-EB41-A15B-956CAC537028}"/>
                  </a:ext>
                </a:extLst>
              </p:cNvPr>
              <p:cNvSpPr>
                <a:spLocks noChangeArrowheads="1"/>
              </p:cNvSpPr>
              <p:nvPr/>
            </p:nvSpPr>
            <p:spPr bwMode="auto">
              <a:xfrm>
                <a:off x="1444625" y="5276850"/>
                <a:ext cx="46038" cy="50800"/>
              </a:xfrm>
              <a:custGeom>
                <a:avLst/>
                <a:gdLst>
                  <a:gd name="T0" fmla="*/ 94 w 127"/>
                  <a:gd name="T1" fmla="*/ 13 h 141"/>
                  <a:gd name="T2" fmla="*/ 94 w 127"/>
                  <a:gd name="T3" fmla="*/ 13 h 141"/>
                  <a:gd name="T4" fmla="*/ 31 w 127"/>
                  <a:gd name="T5" fmla="*/ 13 h 141"/>
                  <a:gd name="T6" fmla="*/ 31 w 127"/>
                  <a:gd name="T7" fmla="*/ 13 h 141"/>
                  <a:gd name="T8" fmla="*/ 0 w 127"/>
                  <a:gd name="T9" fmla="*/ 70 h 141"/>
                  <a:gd name="T10" fmla="*/ 0 w 127"/>
                  <a:gd name="T11" fmla="*/ 70 h 141"/>
                  <a:gd name="T12" fmla="*/ 31 w 127"/>
                  <a:gd name="T13" fmla="*/ 127 h 141"/>
                  <a:gd name="T14" fmla="*/ 31 w 127"/>
                  <a:gd name="T15" fmla="*/ 127 h 141"/>
                  <a:gd name="T16" fmla="*/ 94 w 127"/>
                  <a:gd name="T17" fmla="*/ 127 h 141"/>
                  <a:gd name="T18" fmla="*/ 94 w 127"/>
                  <a:gd name="T19" fmla="*/ 127 h 141"/>
                  <a:gd name="T20" fmla="*/ 126 w 127"/>
                  <a:gd name="T21" fmla="*/ 70 h 141"/>
                  <a:gd name="T22" fmla="*/ 126 w 127"/>
                  <a:gd name="T23" fmla="*/ 70 h 141"/>
                  <a:gd name="T24" fmla="*/ 94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4" y="13"/>
                    </a:moveTo>
                    <a:lnTo>
                      <a:pt x="94" y="13"/>
                    </a:lnTo>
                    <a:cubicBezTo>
                      <a:pt x="73" y="0"/>
                      <a:pt x="52" y="0"/>
                      <a:pt x="31" y="13"/>
                    </a:cubicBezTo>
                    <a:lnTo>
                      <a:pt x="31" y="13"/>
                    </a:lnTo>
                    <a:cubicBezTo>
                      <a:pt x="11" y="25"/>
                      <a:pt x="0" y="44"/>
                      <a:pt x="0" y="70"/>
                    </a:cubicBezTo>
                    <a:lnTo>
                      <a:pt x="0" y="70"/>
                    </a:lnTo>
                    <a:cubicBezTo>
                      <a:pt x="0" y="96"/>
                      <a:pt x="11" y="115"/>
                      <a:pt x="31" y="127"/>
                    </a:cubicBezTo>
                    <a:lnTo>
                      <a:pt x="31" y="127"/>
                    </a:lnTo>
                    <a:cubicBezTo>
                      <a:pt x="52" y="140"/>
                      <a:pt x="73" y="140"/>
                      <a:pt x="94" y="127"/>
                    </a:cubicBezTo>
                    <a:lnTo>
                      <a:pt x="94" y="127"/>
                    </a:lnTo>
                    <a:cubicBezTo>
                      <a:pt x="115" y="115"/>
                      <a:pt x="126" y="96"/>
                      <a:pt x="126" y="70"/>
                    </a:cubicBezTo>
                    <a:lnTo>
                      <a:pt x="126" y="70"/>
                    </a:lnTo>
                    <a:cubicBezTo>
                      <a:pt x="126" y="44"/>
                      <a:pt x="115" y="25"/>
                      <a:pt x="94" y="13"/>
                    </a:cubicBezTo>
                  </a:path>
                </a:pathLst>
              </a:custGeom>
              <a:solidFill>
                <a:schemeClr val="accent3"/>
              </a:solidFill>
              <a:ln>
                <a:noFill/>
              </a:ln>
              <a:effectLst/>
            </p:spPr>
            <p:txBody>
              <a:bodyPr wrap="none" anchor="ctr"/>
              <a:lstStyle/>
              <a:p>
                <a:endParaRPr lang="es-ES_tradnl" sz="2700"/>
              </a:p>
            </p:txBody>
          </p:sp>
          <p:sp>
            <p:nvSpPr>
              <p:cNvPr id="636" name="Freeform 126">
                <a:extLst>
                  <a:ext uri="{FF2B5EF4-FFF2-40B4-BE49-F238E27FC236}">
                    <a16:creationId xmlns:a16="http://schemas.microsoft.com/office/drawing/2014/main" id="{9C1AFBEB-19EE-8142-97B6-276D43BC54AC}"/>
                  </a:ext>
                </a:extLst>
              </p:cNvPr>
              <p:cNvSpPr>
                <a:spLocks noChangeArrowheads="1"/>
              </p:cNvSpPr>
              <p:nvPr/>
            </p:nvSpPr>
            <p:spPr bwMode="auto">
              <a:xfrm>
                <a:off x="1397000" y="5343525"/>
                <a:ext cx="23813"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1" y="0"/>
                      <a:pt x="0" y="13"/>
                      <a:pt x="0" y="39"/>
                    </a:cubicBezTo>
                    <a:lnTo>
                      <a:pt x="0" y="39"/>
                    </a:lnTo>
                    <a:cubicBezTo>
                      <a:pt x="0" y="64"/>
                      <a:pt x="11"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37" name="Freeform 127">
                <a:extLst>
                  <a:ext uri="{FF2B5EF4-FFF2-40B4-BE49-F238E27FC236}">
                    <a16:creationId xmlns:a16="http://schemas.microsoft.com/office/drawing/2014/main" id="{9D851283-671E-9B4F-9C52-EA195318B207}"/>
                  </a:ext>
                </a:extLst>
              </p:cNvPr>
              <p:cNvSpPr>
                <a:spLocks noChangeArrowheads="1"/>
              </p:cNvSpPr>
              <p:nvPr/>
            </p:nvSpPr>
            <p:spPr bwMode="auto">
              <a:xfrm>
                <a:off x="1514475" y="5343525"/>
                <a:ext cx="23813"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0" y="0"/>
                      <a:pt x="0" y="13"/>
                      <a:pt x="0" y="39"/>
                    </a:cubicBezTo>
                    <a:lnTo>
                      <a:pt x="0" y="39"/>
                    </a:lnTo>
                    <a:cubicBezTo>
                      <a:pt x="0" y="64"/>
                      <a:pt x="10"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38" name="Freeform 128">
                <a:extLst>
                  <a:ext uri="{FF2B5EF4-FFF2-40B4-BE49-F238E27FC236}">
                    <a16:creationId xmlns:a16="http://schemas.microsoft.com/office/drawing/2014/main" id="{ADE4B0D5-C431-1147-B9A0-D33E802DF865}"/>
                  </a:ext>
                </a:extLst>
              </p:cNvPr>
              <p:cNvSpPr>
                <a:spLocks noChangeArrowheads="1"/>
              </p:cNvSpPr>
              <p:nvPr/>
            </p:nvSpPr>
            <p:spPr bwMode="auto">
              <a:xfrm>
                <a:off x="2246313"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39" name="Freeform 129">
                <a:extLst>
                  <a:ext uri="{FF2B5EF4-FFF2-40B4-BE49-F238E27FC236}">
                    <a16:creationId xmlns:a16="http://schemas.microsoft.com/office/drawing/2014/main" id="{612B623A-F149-584F-ACF9-FEBE22C529E8}"/>
                  </a:ext>
                </a:extLst>
              </p:cNvPr>
              <p:cNvSpPr>
                <a:spLocks noChangeArrowheads="1"/>
              </p:cNvSpPr>
              <p:nvPr/>
            </p:nvSpPr>
            <p:spPr bwMode="auto">
              <a:xfrm>
                <a:off x="2363788"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40" name="Freeform 130">
                <a:extLst>
                  <a:ext uri="{FF2B5EF4-FFF2-40B4-BE49-F238E27FC236}">
                    <a16:creationId xmlns:a16="http://schemas.microsoft.com/office/drawing/2014/main" id="{259606D0-7AFA-E849-9950-CAAE079E819E}"/>
                  </a:ext>
                </a:extLst>
              </p:cNvPr>
              <p:cNvSpPr>
                <a:spLocks noChangeArrowheads="1"/>
              </p:cNvSpPr>
              <p:nvPr/>
            </p:nvSpPr>
            <p:spPr bwMode="auto">
              <a:xfrm>
                <a:off x="2293938" y="5002213"/>
                <a:ext cx="46037" cy="50800"/>
              </a:xfrm>
              <a:custGeom>
                <a:avLst/>
                <a:gdLst>
                  <a:gd name="T0" fmla="*/ 31 w 127"/>
                  <a:gd name="T1" fmla="*/ 127 h 141"/>
                  <a:gd name="T2" fmla="*/ 31 w 127"/>
                  <a:gd name="T3" fmla="*/ 127 h 141"/>
                  <a:gd name="T4" fmla="*/ 94 w 127"/>
                  <a:gd name="T5" fmla="*/ 127 h 141"/>
                  <a:gd name="T6" fmla="*/ 94 w 127"/>
                  <a:gd name="T7" fmla="*/ 127 h 141"/>
                  <a:gd name="T8" fmla="*/ 126 w 127"/>
                  <a:gd name="T9" fmla="*/ 70 h 141"/>
                  <a:gd name="T10" fmla="*/ 126 w 127"/>
                  <a:gd name="T11" fmla="*/ 70 h 141"/>
                  <a:gd name="T12" fmla="*/ 94 w 127"/>
                  <a:gd name="T13" fmla="*/ 13 h 141"/>
                  <a:gd name="T14" fmla="*/ 94 w 127"/>
                  <a:gd name="T15" fmla="*/ 13 h 141"/>
                  <a:gd name="T16" fmla="*/ 31 w 127"/>
                  <a:gd name="T17" fmla="*/ 13 h 141"/>
                  <a:gd name="T18" fmla="*/ 31 w 127"/>
                  <a:gd name="T19" fmla="*/ 13 h 141"/>
                  <a:gd name="T20" fmla="*/ 0 w 127"/>
                  <a:gd name="T21" fmla="*/ 70 h 141"/>
                  <a:gd name="T22" fmla="*/ 0 w 127"/>
                  <a:gd name="T23" fmla="*/ 70 h 141"/>
                  <a:gd name="T24" fmla="*/ 31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1" y="127"/>
                    </a:moveTo>
                    <a:lnTo>
                      <a:pt x="31" y="127"/>
                    </a:lnTo>
                    <a:cubicBezTo>
                      <a:pt x="52" y="140"/>
                      <a:pt x="73" y="140"/>
                      <a:pt x="94" y="127"/>
                    </a:cubicBezTo>
                    <a:lnTo>
                      <a:pt x="94" y="127"/>
                    </a:lnTo>
                    <a:cubicBezTo>
                      <a:pt x="116" y="115"/>
                      <a:pt x="126" y="96"/>
                      <a:pt x="126" y="70"/>
                    </a:cubicBezTo>
                    <a:lnTo>
                      <a:pt x="126" y="70"/>
                    </a:lnTo>
                    <a:cubicBezTo>
                      <a:pt x="126" y="44"/>
                      <a:pt x="116" y="26"/>
                      <a:pt x="94" y="13"/>
                    </a:cubicBezTo>
                    <a:lnTo>
                      <a:pt x="94" y="13"/>
                    </a:lnTo>
                    <a:cubicBezTo>
                      <a:pt x="73" y="0"/>
                      <a:pt x="52" y="0"/>
                      <a:pt x="31" y="13"/>
                    </a:cubicBezTo>
                    <a:lnTo>
                      <a:pt x="31" y="13"/>
                    </a:lnTo>
                    <a:cubicBezTo>
                      <a:pt x="10" y="26"/>
                      <a:pt x="0" y="44"/>
                      <a:pt x="0" y="70"/>
                    </a:cubicBezTo>
                    <a:lnTo>
                      <a:pt x="0" y="70"/>
                    </a:lnTo>
                    <a:cubicBezTo>
                      <a:pt x="0" y="96"/>
                      <a:pt x="10" y="115"/>
                      <a:pt x="31" y="127"/>
                    </a:cubicBezTo>
                  </a:path>
                </a:pathLst>
              </a:custGeom>
              <a:solidFill>
                <a:schemeClr val="accent3"/>
              </a:solidFill>
              <a:ln>
                <a:noFill/>
              </a:ln>
              <a:effectLst/>
            </p:spPr>
            <p:txBody>
              <a:bodyPr wrap="none" anchor="ctr"/>
              <a:lstStyle/>
              <a:p>
                <a:endParaRPr lang="es-ES_tradnl" sz="2700"/>
              </a:p>
            </p:txBody>
          </p:sp>
          <p:sp>
            <p:nvSpPr>
              <p:cNvPr id="641" name="Freeform 131">
                <a:extLst>
                  <a:ext uri="{FF2B5EF4-FFF2-40B4-BE49-F238E27FC236}">
                    <a16:creationId xmlns:a16="http://schemas.microsoft.com/office/drawing/2014/main" id="{C55939DE-F2A8-014A-8F68-09E8FEEA950F}"/>
                  </a:ext>
                </a:extLst>
              </p:cNvPr>
              <p:cNvSpPr>
                <a:spLocks noChangeArrowheads="1"/>
              </p:cNvSpPr>
              <p:nvPr/>
            </p:nvSpPr>
            <p:spPr bwMode="auto">
              <a:xfrm>
                <a:off x="1054100" y="4875213"/>
                <a:ext cx="1700213" cy="579437"/>
              </a:xfrm>
              <a:custGeom>
                <a:avLst/>
                <a:gdLst>
                  <a:gd name="T0" fmla="*/ 4032 w 4721"/>
                  <a:gd name="T1" fmla="*/ 728 h 1609"/>
                  <a:gd name="T2" fmla="*/ 4524 w 4721"/>
                  <a:gd name="T3" fmla="*/ 1455 h 1609"/>
                  <a:gd name="T4" fmla="*/ 4130 w 4721"/>
                  <a:gd name="T5" fmla="*/ 1148 h 1609"/>
                  <a:gd name="T6" fmla="*/ 4065 w 4721"/>
                  <a:gd name="T7" fmla="*/ 536 h 1609"/>
                  <a:gd name="T8" fmla="*/ 4253 w 4721"/>
                  <a:gd name="T9" fmla="*/ 1523 h 1609"/>
                  <a:gd name="T10" fmla="*/ 3770 w 4721"/>
                  <a:gd name="T11" fmla="*/ 1111 h 1609"/>
                  <a:gd name="T12" fmla="*/ 3245 w 4721"/>
                  <a:gd name="T13" fmla="*/ 1111 h 1609"/>
                  <a:gd name="T14" fmla="*/ 2754 w 4721"/>
                  <a:gd name="T15" fmla="*/ 1455 h 1609"/>
                  <a:gd name="T16" fmla="*/ 3278 w 4721"/>
                  <a:gd name="T17" fmla="*/ 842 h 1609"/>
                  <a:gd name="T18" fmla="*/ 2737 w 4721"/>
                  <a:gd name="T19" fmla="*/ 115 h 1609"/>
                  <a:gd name="T20" fmla="*/ 3180 w 4721"/>
                  <a:gd name="T21" fmla="*/ 421 h 1609"/>
                  <a:gd name="T22" fmla="*/ 3639 w 4721"/>
                  <a:gd name="T23" fmla="*/ 651 h 1609"/>
                  <a:gd name="T24" fmla="*/ 4278 w 4721"/>
                  <a:gd name="T25" fmla="*/ 115 h 1609"/>
                  <a:gd name="T26" fmla="*/ 3737 w 4721"/>
                  <a:gd name="T27" fmla="*/ 842 h 1609"/>
                  <a:gd name="T28" fmla="*/ 3705 w 4721"/>
                  <a:gd name="T29" fmla="*/ 1417 h 1609"/>
                  <a:gd name="T30" fmla="*/ 3344 w 4721"/>
                  <a:gd name="T31" fmla="*/ 1436 h 1609"/>
                  <a:gd name="T32" fmla="*/ 3114 w 4721"/>
                  <a:gd name="T33" fmla="*/ 1417 h 1609"/>
                  <a:gd name="T34" fmla="*/ 3574 w 4721"/>
                  <a:gd name="T35" fmla="*/ 1034 h 1609"/>
                  <a:gd name="T36" fmla="*/ 2492 w 4721"/>
                  <a:gd name="T37" fmla="*/ 1455 h 1609"/>
                  <a:gd name="T38" fmla="*/ 2492 w 4721"/>
                  <a:gd name="T39" fmla="*/ 153 h 1609"/>
                  <a:gd name="T40" fmla="*/ 2885 w 4721"/>
                  <a:gd name="T41" fmla="*/ 460 h 1609"/>
                  <a:gd name="T42" fmla="*/ 2950 w 4721"/>
                  <a:gd name="T43" fmla="*/ 1072 h 1609"/>
                  <a:gd name="T44" fmla="*/ 2262 w 4721"/>
                  <a:gd name="T45" fmla="*/ 1417 h 1609"/>
                  <a:gd name="T46" fmla="*/ 2303 w 4721"/>
                  <a:gd name="T47" fmla="*/ 162 h 1609"/>
                  <a:gd name="T48" fmla="*/ 2721 w 4721"/>
                  <a:gd name="T49" fmla="*/ 575 h 1609"/>
                  <a:gd name="T50" fmla="*/ 2655 w 4721"/>
                  <a:gd name="T51" fmla="*/ 1111 h 1609"/>
                  <a:gd name="T52" fmla="*/ 1934 w 4721"/>
                  <a:gd name="T53" fmla="*/ 1340 h 1609"/>
                  <a:gd name="T54" fmla="*/ 1491 w 4721"/>
                  <a:gd name="T55" fmla="*/ 804 h 1609"/>
                  <a:gd name="T56" fmla="*/ 2156 w 4721"/>
                  <a:gd name="T57" fmla="*/ 87 h 1609"/>
                  <a:gd name="T58" fmla="*/ 1771 w 4721"/>
                  <a:gd name="T59" fmla="*/ 613 h 1609"/>
                  <a:gd name="T60" fmla="*/ 2032 w 4721"/>
                  <a:gd name="T61" fmla="*/ 1302 h 1609"/>
                  <a:gd name="T62" fmla="*/ 1639 w 4721"/>
                  <a:gd name="T63" fmla="*/ 1379 h 1609"/>
                  <a:gd name="T64" fmla="*/ 1172 w 4721"/>
                  <a:gd name="T65" fmla="*/ 852 h 1609"/>
                  <a:gd name="T66" fmla="*/ 517 w 4721"/>
                  <a:gd name="T67" fmla="*/ 1523 h 1609"/>
                  <a:gd name="T68" fmla="*/ 689 w 4721"/>
                  <a:gd name="T69" fmla="*/ 1111 h 1609"/>
                  <a:gd name="T70" fmla="*/ 689 w 4721"/>
                  <a:gd name="T71" fmla="*/ 498 h 1609"/>
                  <a:gd name="T72" fmla="*/ 590 w 4721"/>
                  <a:gd name="T73" fmla="*/ 153 h 1609"/>
                  <a:gd name="T74" fmla="*/ 1082 w 4721"/>
                  <a:gd name="T75" fmla="*/ 728 h 1609"/>
                  <a:gd name="T76" fmla="*/ 1737 w 4721"/>
                  <a:gd name="T77" fmla="*/ 115 h 1609"/>
                  <a:gd name="T78" fmla="*/ 1541 w 4721"/>
                  <a:gd name="T79" fmla="*/ 575 h 1609"/>
                  <a:gd name="T80" fmla="*/ 1516 w 4721"/>
                  <a:gd name="T81" fmla="*/ 1523 h 1609"/>
                  <a:gd name="T82" fmla="*/ 1172 w 4721"/>
                  <a:gd name="T83" fmla="*/ 1312 h 1609"/>
                  <a:gd name="T84" fmla="*/ 779 w 4721"/>
                  <a:gd name="T85" fmla="*/ 1523 h 1609"/>
                  <a:gd name="T86" fmla="*/ 1049 w 4721"/>
                  <a:gd name="T87" fmla="*/ 1072 h 1609"/>
                  <a:gd name="T88" fmla="*/ 230 w 4721"/>
                  <a:gd name="T89" fmla="*/ 1494 h 1609"/>
                  <a:gd name="T90" fmla="*/ 558 w 4721"/>
                  <a:gd name="T91" fmla="*/ 958 h 1609"/>
                  <a:gd name="T92" fmla="*/ 295 w 4721"/>
                  <a:gd name="T93" fmla="*/ 192 h 1609"/>
                  <a:gd name="T94" fmla="*/ 787 w 4721"/>
                  <a:gd name="T95" fmla="*/ 766 h 1609"/>
                  <a:gd name="T96" fmla="*/ 779 w 4721"/>
                  <a:gd name="T97" fmla="*/ 87 h 1609"/>
                  <a:gd name="T98" fmla="*/ 1123 w 4721"/>
                  <a:gd name="T99" fmla="*/ 297 h 1609"/>
                  <a:gd name="T100" fmla="*/ 1516 w 4721"/>
                  <a:gd name="T101" fmla="*/ 87 h 1609"/>
                  <a:gd name="T102" fmla="*/ 1172 w 4721"/>
                  <a:gd name="T103" fmla="*/ 603 h 1609"/>
                  <a:gd name="T104" fmla="*/ 3090 w 4721"/>
                  <a:gd name="T105" fmla="*/ 87 h 1609"/>
                  <a:gd name="T106" fmla="*/ 3483 w 4721"/>
                  <a:gd name="T107" fmla="*/ 297 h 1609"/>
                  <a:gd name="T108" fmla="*/ 3836 w 4721"/>
                  <a:gd name="T109" fmla="*/ 115 h 1609"/>
                  <a:gd name="T110" fmla="*/ 3532 w 4721"/>
                  <a:gd name="T111" fmla="*/ 603 h 1609"/>
                  <a:gd name="T112" fmla="*/ 730 w 4721"/>
                  <a:gd name="T113" fmla="*/ 87 h 1609"/>
                  <a:gd name="T114" fmla="*/ 426 w 4721"/>
                  <a:gd name="T115" fmla="*/ 651 h 1609"/>
                  <a:gd name="T116" fmla="*/ 230 w 4721"/>
                  <a:gd name="T117" fmla="*/ 1187 h 1609"/>
                  <a:gd name="T118" fmla="*/ 4663 w 4721"/>
                  <a:gd name="T119" fmla="*/ 1446 h 1609"/>
                  <a:gd name="T120" fmla="*/ 4622 w 4721"/>
                  <a:gd name="T121" fmla="*/ 19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4" y="153"/>
                    </a:moveTo>
                    <a:lnTo>
                      <a:pt x="4491" y="192"/>
                    </a:lnTo>
                    <a:lnTo>
                      <a:pt x="4458" y="230"/>
                    </a:lnTo>
                    <a:lnTo>
                      <a:pt x="4425" y="268"/>
                    </a:lnTo>
                    <a:lnTo>
                      <a:pt x="4393" y="306"/>
                    </a:lnTo>
                    <a:lnTo>
                      <a:pt x="4360" y="345"/>
                    </a:lnTo>
                    <a:lnTo>
                      <a:pt x="4327" y="383"/>
                    </a:lnTo>
                    <a:lnTo>
                      <a:pt x="4294" y="421"/>
                    </a:lnTo>
                    <a:lnTo>
                      <a:pt x="4261" y="460"/>
                    </a:lnTo>
                    <a:lnTo>
                      <a:pt x="4229" y="498"/>
                    </a:lnTo>
                    <a:lnTo>
                      <a:pt x="4196" y="536"/>
                    </a:lnTo>
                    <a:lnTo>
                      <a:pt x="4163" y="575"/>
                    </a:lnTo>
                    <a:lnTo>
                      <a:pt x="4130" y="613"/>
                    </a:lnTo>
                    <a:lnTo>
                      <a:pt x="4097" y="651"/>
                    </a:lnTo>
                    <a:lnTo>
                      <a:pt x="4065" y="689"/>
                    </a:lnTo>
                    <a:lnTo>
                      <a:pt x="4032" y="728"/>
                    </a:lnTo>
                    <a:lnTo>
                      <a:pt x="3999" y="766"/>
                    </a:lnTo>
                    <a:lnTo>
                      <a:pt x="3999" y="766"/>
                    </a:lnTo>
                    <a:cubicBezTo>
                      <a:pt x="3988" y="778"/>
                      <a:pt x="3983" y="791"/>
                      <a:pt x="3983" y="804"/>
                    </a:cubicBezTo>
                    <a:lnTo>
                      <a:pt x="3983" y="804"/>
                    </a:lnTo>
                    <a:cubicBezTo>
                      <a:pt x="3983" y="817"/>
                      <a:pt x="3988" y="830"/>
                      <a:pt x="3999" y="842"/>
                    </a:cubicBezTo>
                    <a:lnTo>
                      <a:pt x="4032" y="880"/>
                    </a:lnTo>
                    <a:lnTo>
                      <a:pt x="4065" y="919"/>
                    </a:lnTo>
                    <a:lnTo>
                      <a:pt x="4163" y="1034"/>
                    </a:lnTo>
                    <a:lnTo>
                      <a:pt x="4196" y="1072"/>
                    </a:lnTo>
                    <a:lnTo>
                      <a:pt x="4229" y="1111"/>
                    </a:lnTo>
                    <a:lnTo>
                      <a:pt x="4327" y="1225"/>
                    </a:lnTo>
                    <a:lnTo>
                      <a:pt x="4360" y="1264"/>
                    </a:lnTo>
                    <a:lnTo>
                      <a:pt x="4393" y="1302"/>
                    </a:lnTo>
                    <a:lnTo>
                      <a:pt x="4491" y="1417"/>
                    </a:lnTo>
                    <a:lnTo>
                      <a:pt x="4524" y="1455"/>
                    </a:lnTo>
                    <a:lnTo>
                      <a:pt x="4524" y="1455"/>
                    </a:lnTo>
                    <a:cubicBezTo>
                      <a:pt x="4535" y="1468"/>
                      <a:pt x="4540" y="1481"/>
                      <a:pt x="4540" y="1494"/>
                    </a:cubicBezTo>
                    <a:lnTo>
                      <a:pt x="4540" y="1494"/>
                    </a:lnTo>
                    <a:cubicBezTo>
                      <a:pt x="4540" y="1506"/>
                      <a:pt x="4532" y="1516"/>
                      <a:pt x="4516" y="1523"/>
                    </a:cubicBezTo>
                    <a:lnTo>
                      <a:pt x="4516" y="1523"/>
                    </a:lnTo>
                    <a:cubicBezTo>
                      <a:pt x="4499" y="1529"/>
                      <a:pt x="4483" y="1529"/>
                      <a:pt x="4466" y="1523"/>
                    </a:cubicBezTo>
                    <a:lnTo>
                      <a:pt x="4466" y="1523"/>
                    </a:lnTo>
                    <a:cubicBezTo>
                      <a:pt x="4450" y="1516"/>
                      <a:pt x="4436" y="1506"/>
                      <a:pt x="4425" y="1494"/>
                    </a:cubicBezTo>
                    <a:lnTo>
                      <a:pt x="4393" y="1455"/>
                    </a:lnTo>
                    <a:lnTo>
                      <a:pt x="4360" y="1417"/>
                    </a:lnTo>
                    <a:lnTo>
                      <a:pt x="4327" y="1379"/>
                    </a:lnTo>
                    <a:lnTo>
                      <a:pt x="4294" y="1340"/>
                    </a:lnTo>
                    <a:lnTo>
                      <a:pt x="4261" y="1302"/>
                    </a:lnTo>
                    <a:lnTo>
                      <a:pt x="4229"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9" y="345"/>
                    </a:lnTo>
                    <a:lnTo>
                      <a:pt x="4261" y="306"/>
                    </a:lnTo>
                    <a:lnTo>
                      <a:pt x="4294" y="268"/>
                    </a:lnTo>
                    <a:lnTo>
                      <a:pt x="4393" y="153"/>
                    </a:lnTo>
                    <a:lnTo>
                      <a:pt x="4425" y="115"/>
                    </a:lnTo>
                    <a:lnTo>
                      <a:pt x="4425" y="115"/>
                    </a:lnTo>
                    <a:cubicBezTo>
                      <a:pt x="4436" y="102"/>
                      <a:pt x="4450" y="92"/>
                      <a:pt x="4466" y="87"/>
                    </a:cubicBezTo>
                    <a:lnTo>
                      <a:pt x="4466" y="87"/>
                    </a:lnTo>
                    <a:cubicBezTo>
                      <a:pt x="4483" y="80"/>
                      <a:pt x="4499" y="80"/>
                      <a:pt x="4516" y="87"/>
                    </a:cubicBezTo>
                    <a:lnTo>
                      <a:pt x="4516" y="87"/>
                    </a:lnTo>
                    <a:cubicBezTo>
                      <a:pt x="4532" y="92"/>
                      <a:pt x="4540" y="102"/>
                      <a:pt x="4540" y="115"/>
                    </a:cubicBezTo>
                    <a:lnTo>
                      <a:pt x="4540" y="115"/>
                    </a:lnTo>
                    <a:cubicBezTo>
                      <a:pt x="4540" y="128"/>
                      <a:pt x="4535" y="140"/>
                      <a:pt x="4524" y="153"/>
                    </a:cubicBezTo>
                    <a:close/>
                    <a:moveTo>
                      <a:pt x="4253" y="1523"/>
                    </a:moveTo>
                    <a:lnTo>
                      <a:pt x="4253" y="1523"/>
                    </a:lnTo>
                    <a:cubicBezTo>
                      <a:pt x="4237" y="1529"/>
                      <a:pt x="4218" y="1531"/>
                      <a:pt x="4196" y="1531"/>
                    </a:cubicBezTo>
                    <a:lnTo>
                      <a:pt x="4196" y="1531"/>
                    </a:lnTo>
                    <a:cubicBezTo>
                      <a:pt x="4174" y="1531"/>
                      <a:pt x="4155" y="1529"/>
                      <a:pt x="4139" y="1523"/>
                    </a:cubicBezTo>
                    <a:lnTo>
                      <a:pt x="4139" y="1523"/>
                    </a:lnTo>
                    <a:cubicBezTo>
                      <a:pt x="4122" y="1516"/>
                      <a:pt x="4109" y="1506"/>
                      <a:pt x="4097" y="1494"/>
                    </a:cubicBezTo>
                    <a:lnTo>
                      <a:pt x="4065" y="1455"/>
                    </a:lnTo>
                    <a:lnTo>
                      <a:pt x="4032" y="1417"/>
                    </a:lnTo>
                    <a:lnTo>
                      <a:pt x="3999" y="1379"/>
                    </a:lnTo>
                    <a:lnTo>
                      <a:pt x="3966" y="1340"/>
                    </a:lnTo>
                    <a:lnTo>
                      <a:pt x="3933" y="1302"/>
                    </a:lnTo>
                    <a:lnTo>
                      <a:pt x="3901" y="1264"/>
                    </a:lnTo>
                    <a:lnTo>
                      <a:pt x="3868" y="1225"/>
                    </a:lnTo>
                    <a:lnTo>
                      <a:pt x="3836" y="1187"/>
                    </a:lnTo>
                    <a:lnTo>
                      <a:pt x="3803" y="1148"/>
                    </a:lnTo>
                    <a:lnTo>
                      <a:pt x="3770" y="1111"/>
                    </a:lnTo>
                    <a:lnTo>
                      <a:pt x="3737" y="1072"/>
                    </a:lnTo>
                    <a:lnTo>
                      <a:pt x="3705" y="1034"/>
                    </a:lnTo>
                    <a:lnTo>
                      <a:pt x="3672" y="996"/>
                    </a:lnTo>
                    <a:lnTo>
                      <a:pt x="3639" y="958"/>
                    </a:lnTo>
                    <a:lnTo>
                      <a:pt x="3606" y="919"/>
                    </a:lnTo>
                    <a:lnTo>
                      <a:pt x="3574" y="880"/>
                    </a:lnTo>
                    <a:lnTo>
                      <a:pt x="3574" y="880"/>
                    </a:lnTo>
                    <a:cubicBezTo>
                      <a:pt x="3562" y="868"/>
                      <a:pt x="3548" y="858"/>
                      <a:pt x="3532" y="852"/>
                    </a:cubicBezTo>
                    <a:lnTo>
                      <a:pt x="3532" y="852"/>
                    </a:lnTo>
                    <a:cubicBezTo>
                      <a:pt x="3516" y="846"/>
                      <a:pt x="3499" y="846"/>
                      <a:pt x="3483" y="852"/>
                    </a:cubicBezTo>
                    <a:lnTo>
                      <a:pt x="3483" y="852"/>
                    </a:lnTo>
                    <a:cubicBezTo>
                      <a:pt x="3466" y="858"/>
                      <a:pt x="3453" y="868"/>
                      <a:pt x="3442" y="880"/>
                    </a:cubicBezTo>
                    <a:lnTo>
                      <a:pt x="3409" y="919"/>
                    </a:lnTo>
                    <a:lnTo>
                      <a:pt x="3311" y="1034"/>
                    </a:lnTo>
                    <a:lnTo>
                      <a:pt x="3278" y="1072"/>
                    </a:lnTo>
                    <a:lnTo>
                      <a:pt x="3245" y="1111"/>
                    </a:lnTo>
                    <a:lnTo>
                      <a:pt x="3147" y="1225"/>
                    </a:lnTo>
                    <a:lnTo>
                      <a:pt x="3114" y="1264"/>
                    </a:lnTo>
                    <a:lnTo>
                      <a:pt x="3081" y="1302"/>
                    </a:lnTo>
                    <a:lnTo>
                      <a:pt x="2983" y="1417"/>
                    </a:lnTo>
                    <a:lnTo>
                      <a:pt x="2950" y="1455"/>
                    </a:lnTo>
                    <a:lnTo>
                      <a:pt x="2917" y="1494"/>
                    </a:lnTo>
                    <a:lnTo>
                      <a:pt x="2917" y="1494"/>
                    </a:lnTo>
                    <a:cubicBezTo>
                      <a:pt x="2907" y="1506"/>
                      <a:pt x="2893" y="1516"/>
                      <a:pt x="2877" y="1523"/>
                    </a:cubicBezTo>
                    <a:lnTo>
                      <a:pt x="2877" y="1523"/>
                    </a:lnTo>
                    <a:cubicBezTo>
                      <a:pt x="2860" y="1529"/>
                      <a:pt x="2841" y="1531"/>
                      <a:pt x="2819" y="1531"/>
                    </a:cubicBezTo>
                    <a:lnTo>
                      <a:pt x="2819" y="1531"/>
                    </a:lnTo>
                    <a:cubicBezTo>
                      <a:pt x="2798" y="1531"/>
                      <a:pt x="2778" y="1529"/>
                      <a:pt x="2762" y="1523"/>
                    </a:cubicBezTo>
                    <a:lnTo>
                      <a:pt x="2762" y="1523"/>
                    </a:lnTo>
                    <a:cubicBezTo>
                      <a:pt x="2745" y="1516"/>
                      <a:pt x="2737" y="1506"/>
                      <a:pt x="2737" y="1494"/>
                    </a:cubicBezTo>
                    <a:lnTo>
                      <a:pt x="2737" y="1494"/>
                    </a:lnTo>
                    <a:cubicBezTo>
                      <a:pt x="2737" y="1481"/>
                      <a:pt x="2743" y="1468"/>
                      <a:pt x="2754" y="1455"/>
                    </a:cubicBezTo>
                    <a:lnTo>
                      <a:pt x="2786" y="1417"/>
                    </a:lnTo>
                    <a:lnTo>
                      <a:pt x="2819" y="1379"/>
                    </a:lnTo>
                    <a:lnTo>
                      <a:pt x="2852" y="1340"/>
                    </a:lnTo>
                    <a:lnTo>
                      <a:pt x="2885" y="1302"/>
                    </a:lnTo>
                    <a:lnTo>
                      <a:pt x="2917" y="1264"/>
                    </a:lnTo>
                    <a:lnTo>
                      <a:pt x="2950" y="1225"/>
                    </a:lnTo>
                    <a:lnTo>
                      <a:pt x="2983" y="1187"/>
                    </a:lnTo>
                    <a:lnTo>
                      <a:pt x="3016" y="1148"/>
                    </a:lnTo>
                    <a:lnTo>
                      <a:pt x="3049" y="1111"/>
                    </a:lnTo>
                    <a:lnTo>
                      <a:pt x="3081" y="1072"/>
                    </a:lnTo>
                    <a:lnTo>
                      <a:pt x="3114" y="1034"/>
                    </a:lnTo>
                    <a:lnTo>
                      <a:pt x="3147" y="996"/>
                    </a:lnTo>
                    <a:lnTo>
                      <a:pt x="3180" y="958"/>
                    </a:lnTo>
                    <a:lnTo>
                      <a:pt x="3213" y="919"/>
                    </a:lnTo>
                    <a:lnTo>
                      <a:pt x="3245" y="880"/>
                    </a:lnTo>
                    <a:lnTo>
                      <a:pt x="3278" y="842"/>
                    </a:lnTo>
                    <a:lnTo>
                      <a:pt x="3278" y="842"/>
                    </a:lnTo>
                    <a:cubicBezTo>
                      <a:pt x="3289" y="830"/>
                      <a:pt x="3294" y="817"/>
                      <a:pt x="3294" y="804"/>
                    </a:cubicBezTo>
                    <a:lnTo>
                      <a:pt x="3294" y="804"/>
                    </a:lnTo>
                    <a:cubicBezTo>
                      <a:pt x="3294" y="791"/>
                      <a:pt x="3289" y="778"/>
                      <a:pt x="3278" y="766"/>
                    </a:cubicBezTo>
                    <a:lnTo>
                      <a:pt x="3245" y="728"/>
                    </a:lnTo>
                    <a:lnTo>
                      <a:pt x="3213" y="689"/>
                    </a:lnTo>
                    <a:lnTo>
                      <a:pt x="3180" y="651"/>
                    </a:lnTo>
                    <a:lnTo>
                      <a:pt x="3081" y="536"/>
                    </a:lnTo>
                    <a:lnTo>
                      <a:pt x="3049" y="498"/>
                    </a:lnTo>
                    <a:lnTo>
                      <a:pt x="3016" y="460"/>
                    </a:lnTo>
                    <a:lnTo>
                      <a:pt x="2917" y="345"/>
                    </a:lnTo>
                    <a:lnTo>
                      <a:pt x="2885" y="306"/>
                    </a:lnTo>
                    <a:lnTo>
                      <a:pt x="2852" y="268"/>
                    </a:lnTo>
                    <a:lnTo>
                      <a:pt x="2754" y="153"/>
                    </a:lnTo>
                    <a:lnTo>
                      <a:pt x="2754" y="153"/>
                    </a:lnTo>
                    <a:cubicBezTo>
                      <a:pt x="2743" y="140"/>
                      <a:pt x="2737" y="128"/>
                      <a:pt x="2737" y="115"/>
                    </a:cubicBezTo>
                    <a:lnTo>
                      <a:pt x="2737" y="115"/>
                    </a:lnTo>
                    <a:cubicBezTo>
                      <a:pt x="2737" y="102"/>
                      <a:pt x="2745" y="92"/>
                      <a:pt x="2762" y="87"/>
                    </a:cubicBezTo>
                    <a:lnTo>
                      <a:pt x="2762" y="87"/>
                    </a:lnTo>
                    <a:cubicBezTo>
                      <a:pt x="2778" y="80"/>
                      <a:pt x="2798" y="77"/>
                      <a:pt x="2819" y="77"/>
                    </a:cubicBezTo>
                    <a:lnTo>
                      <a:pt x="2819" y="77"/>
                    </a:lnTo>
                    <a:cubicBezTo>
                      <a:pt x="2841" y="77"/>
                      <a:pt x="2860" y="80"/>
                      <a:pt x="2877" y="87"/>
                    </a:cubicBezTo>
                    <a:lnTo>
                      <a:pt x="2877" y="87"/>
                    </a:lnTo>
                    <a:cubicBezTo>
                      <a:pt x="2893" y="92"/>
                      <a:pt x="2907" y="102"/>
                      <a:pt x="2917" y="115"/>
                    </a:cubicBezTo>
                    <a:lnTo>
                      <a:pt x="2950" y="153"/>
                    </a:lnTo>
                    <a:lnTo>
                      <a:pt x="2983" y="192"/>
                    </a:lnTo>
                    <a:lnTo>
                      <a:pt x="3016" y="230"/>
                    </a:lnTo>
                    <a:lnTo>
                      <a:pt x="3049" y="268"/>
                    </a:lnTo>
                    <a:lnTo>
                      <a:pt x="3081" y="306"/>
                    </a:lnTo>
                    <a:lnTo>
                      <a:pt x="3114" y="345"/>
                    </a:lnTo>
                    <a:lnTo>
                      <a:pt x="3147" y="383"/>
                    </a:lnTo>
                    <a:lnTo>
                      <a:pt x="3180" y="421"/>
                    </a:lnTo>
                    <a:lnTo>
                      <a:pt x="3213" y="460"/>
                    </a:lnTo>
                    <a:lnTo>
                      <a:pt x="3245" y="498"/>
                    </a:lnTo>
                    <a:lnTo>
                      <a:pt x="3278" y="536"/>
                    </a:lnTo>
                    <a:lnTo>
                      <a:pt x="3311" y="575"/>
                    </a:lnTo>
                    <a:lnTo>
                      <a:pt x="3344" y="613"/>
                    </a:lnTo>
                    <a:lnTo>
                      <a:pt x="3377" y="651"/>
                    </a:lnTo>
                    <a:lnTo>
                      <a:pt x="3409" y="689"/>
                    </a:lnTo>
                    <a:lnTo>
                      <a:pt x="3442" y="728"/>
                    </a:lnTo>
                    <a:lnTo>
                      <a:pt x="3442" y="728"/>
                    </a:lnTo>
                    <a:cubicBezTo>
                      <a:pt x="3453" y="740"/>
                      <a:pt x="3466" y="750"/>
                      <a:pt x="3483" y="757"/>
                    </a:cubicBezTo>
                    <a:lnTo>
                      <a:pt x="3483" y="757"/>
                    </a:lnTo>
                    <a:cubicBezTo>
                      <a:pt x="3499" y="763"/>
                      <a:pt x="3516" y="763"/>
                      <a:pt x="3532" y="757"/>
                    </a:cubicBezTo>
                    <a:lnTo>
                      <a:pt x="3532" y="757"/>
                    </a:lnTo>
                    <a:cubicBezTo>
                      <a:pt x="3548" y="750"/>
                      <a:pt x="3562" y="740"/>
                      <a:pt x="3574" y="728"/>
                    </a:cubicBezTo>
                    <a:lnTo>
                      <a:pt x="3606" y="689"/>
                    </a:lnTo>
                    <a:lnTo>
                      <a:pt x="3639" y="651"/>
                    </a:lnTo>
                    <a:lnTo>
                      <a:pt x="3737" y="536"/>
                    </a:lnTo>
                    <a:lnTo>
                      <a:pt x="3770" y="498"/>
                    </a:lnTo>
                    <a:lnTo>
                      <a:pt x="3803" y="460"/>
                    </a:lnTo>
                    <a:lnTo>
                      <a:pt x="3901" y="345"/>
                    </a:lnTo>
                    <a:lnTo>
                      <a:pt x="3933" y="306"/>
                    </a:lnTo>
                    <a:lnTo>
                      <a:pt x="3966" y="268"/>
                    </a:lnTo>
                    <a:lnTo>
                      <a:pt x="4065" y="153"/>
                    </a:lnTo>
                    <a:lnTo>
                      <a:pt x="4097" y="115"/>
                    </a:lnTo>
                    <a:lnTo>
                      <a:pt x="4097" y="115"/>
                    </a:lnTo>
                    <a:cubicBezTo>
                      <a:pt x="4109" y="102"/>
                      <a:pt x="4122" y="92"/>
                      <a:pt x="4139" y="87"/>
                    </a:cubicBezTo>
                    <a:lnTo>
                      <a:pt x="4139" y="87"/>
                    </a:lnTo>
                    <a:cubicBezTo>
                      <a:pt x="4155" y="80"/>
                      <a:pt x="4174" y="77"/>
                      <a:pt x="4196" y="77"/>
                    </a:cubicBezTo>
                    <a:lnTo>
                      <a:pt x="4196" y="77"/>
                    </a:lnTo>
                    <a:cubicBezTo>
                      <a:pt x="4218" y="77"/>
                      <a:pt x="4237" y="80"/>
                      <a:pt x="4253" y="87"/>
                    </a:cubicBezTo>
                    <a:lnTo>
                      <a:pt x="4253" y="87"/>
                    </a:lnTo>
                    <a:cubicBezTo>
                      <a:pt x="4270" y="92"/>
                      <a:pt x="4278" y="102"/>
                      <a:pt x="4278" y="115"/>
                    </a:cubicBezTo>
                    <a:lnTo>
                      <a:pt x="4278" y="115"/>
                    </a:lnTo>
                    <a:cubicBezTo>
                      <a:pt x="4278" y="128"/>
                      <a:pt x="4272" y="140"/>
                      <a:pt x="4261" y="153"/>
                    </a:cubicBezTo>
                    <a:lnTo>
                      <a:pt x="4229" y="192"/>
                    </a:lnTo>
                    <a:lnTo>
                      <a:pt x="4196" y="230"/>
                    </a:lnTo>
                    <a:lnTo>
                      <a:pt x="4163" y="268"/>
                    </a:lnTo>
                    <a:lnTo>
                      <a:pt x="4065" y="383"/>
                    </a:lnTo>
                    <a:lnTo>
                      <a:pt x="4032" y="421"/>
                    </a:lnTo>
                    <a:lnTo>
                      <a:pt x="3999" y="460"/>
                    </a:lnTo>
                    <a:lnTo>
                      <a:pt x="3901" y="575"/>
                    </a:lnTo>
                    <a:lnTo>
                      <a:pt x="3868" y="613"/>
                    </a:lnTo>
                    <a:lnTo>
                      <a:pt x="3836" y="651"/>
                    </a:lnTo>
                    <a:lnTo>
                      <a:pt x="3737" y="766"/>
                    </a:lnTo>
                    <a:lnTo>
                      <a:pt x="3737" y="766"/>
                    </a:lnTo>
                    <a:cubicBezTo>
                      <a:pt x="3726" y="778"/>
                      <a:pt x="3721" y="791"/>
                      <a:pt x="3721" y="804"/>
                    </a:cubicBezTo>
                    <a:lnTo>
                      <a:pt x="3721" y="804"/>
                    </a:lnTo>
                    <a:cubicBezTo>
                      <a:pt x="3721" y="817"/>
                      <a:pt x="3726" y="830"/>
                      <a:pt x="3737" y="842"/>
                    </a:cubicBezTo>
                    <a:lnTo>
                      <a:pt x="4261" y="1455"/>
                    </a:lnTo>
                    <a:lnTo>
                      <a:pt x="4261" y="1455"/>
                    </a:lnTo>
                    <a:cubicBezTo>
                      <a:pt x="4272" y="1468"/>
                      <a:pt x="4278" y="1481"/>
                      <a:pt x="4278" y="1494"/>
                    </a:cubicBezTo>
                    <a:lnTo>
                      <a:pt x="4278" y="1494"/>
                    </a:lnTo>
                    <a:cubicBezTo>
                      <a:pt x="4278" y="1506"/>
                      <a:pt x="4270" y="1516"/>
                      <a:pt x="4253" y="1523"/>
                    </a:cubicBezTo>
                    <a:lnTo>
                      <a:pt x="3925" y="1523"/>
                    </a:lnTo>
                    <a:lnTo>
                      <a:pt x="3925" y="1523"/>
                    </a:lnTo>
                    <a:cubicBezTo>
                      <a:pt x="3909" y="1529"/>
                      <a:pt x="3892" y="1529"/>
                      <a:pt x="3877" y="1523"/>
                    </a:cubicBezTo>
                    <a:lnTo>
                      <a:pt x="3877" y="1523"/>
                    </a:lnTo>
                    <a:cubicBezTo>
                      <a:pt x="3860" y="1516"/>
                      <a:pt x="3846" y="1506"/>
                      <a:pt x="3836" y="1494"/>
                    </a:cubicBezTo>
                    <a:lnTo>
                      <a:pt x="3803" y="1455"/>
                    </a:lnTo>
                    <a:lnTo>
                      <a:pt x="3770" y="1417"/>
                    </a:lnTo>
                    <a:lnTo>
                      <a:pt x="3770" y="1417"/>
                    </a:lnTo>
                    <a:cubicBezTo>
                      <a:pt x="3759" y="1404"/>
                      <a:pt x="3748" y="1398"/>
                      <a:pt x="3737" y="1398"/>
                    </a:cubicBezTo>
                    <a:lnTo>
                      <a:pt x="3737" y="1398"/>
                    </a:lnTo>
                    <a:cubicBezTo>
                      <a:pt x="3726" y="1398"/>
                      <a:pt x="3715" y="1404"/>
                      <a:pt x="3705" y="1417"/>
                    </a:cubicBezTo>
                    <a:lnTo>
                      <a:pt x="3705" y="1417"/>
                    </a:lnTo>
                    <a:cubicBezTo>
                      <a:pt x="3693" y="1430"/>
                      <a:pt x="3682" y="1436"/>
                      <a:pt x="3672" y="1436"/>
                    </a:cubicBezTo>
                    <a:lnTo>
                      <a:pt x="3672" y="1436"/>
                    </a:lnTo>
                    <a:cubicBezTo>
                      <a:pt x="3660" y="1436"/>
                      <a:pt x="3650" y="1430"/>
                      <a:pt x="3639" y="1417"/>
                    </a:cubicBezTo>
                    <a:lnTo>
                      <a:pt x="3606" y="1379"/>
                    </a:lnTo>
                    <a:lnTo>
                      <a:pt x="3574" y="1340"/>
                    </a:lnTo>
                    <a:lnTo>
                      <a:pt x="3574" y="1340"/>
                    </a:lnTo>
                    <a:cubicBezTo>
                      <a:pt x="3562" y="1327"/>
                      <a:pt x="3548" y="1318"/>
                      <a:pt x="3532" y="1312"/>
                    </a:cubicBezTo>
                    <a:lnTo>
                      <a:pt x="3532" y="1312"/>
                    </a:lnTo>
                    <a:cubicBezTo>
                      <a:pt x="3516" y="1305"/>
                      <a:pt x="3499" y="1305"/>
                      <a:pt x="3483" y="1312"/>
                    </a:cubicBezTo>
                    <a:lnTo>
                      <a:pt x="3483" y="1312"/>
                    </a:lnTo>
                    <a:cubicBezTo>
                      <a:pt x="3466" y="1318"/>
                      <a:pt x="3453" y="1327"/>
                      <a:pt x="3442" y="1340"/>
                    </a:cubicBezTo>
                    <a:lnTo>
                      <a:pt x="3409" y="1379"/>
                    </a:lnTo>
                    <a:lnTo>
                      <a:pt x="3377" y="1417"/>
                    </a:lnTo>
                    <a:lnTo>
                      <a:pt x="3377" y="1417"/>
                    </a:lnTo>
                    <a:cubicBezTo>
                      <a:pt x="3365" y="1430"/>
                      <a:pt x="3354" y="1436"/>
                      <a:pt x="3344" y="1436"/>
                    </a:cubicBezTo>
                    <a:lnTo>
                      <a:pt x="3344" y="1436"/>
                    </a:lnTo>
                    <a:cubicBezTo>
                      <a:pt x="3333" y="1436"/>
                      <a:pt x="3322" y="1430"/>
                      <a:pt x="3311" y="1417"/>
                    </a:cubicBezTo>
                    <a:lnTo>
                      <a:pt x="3311" y="1417"/>
                    </a:lnTo>
                    <a:cubicBezTo>
                      <a:pt x="3300" y="1404"/>
                      <a:pt x="3289" y="1398"/>
                      <a:pt x="3278" y="1398"/>
                    </a:cubicBezTo>
                    <a:lnTo>
                      <a:pt x="3278" y="1398"/>
                    </a:lnTo>
                    <a:cubicBezTo>
                      <a:pt x="3267" y="1398"/>
                      <a:pt x="3256" y="1404"/>
                      <a:pt x="3245" y="1417"/>
                    </a:cubicBezTo>
                    <a:lnTo>
                      <a:pt x="3180" y="1494"/>
                    </a:lnTo>
                    <a:lnTo>
                      <a:pt x="3180" y="1494"/>
                    </a:lnTo>
                    <a:cubicBezTo>
                      <a:pt x="3169" y="1506"/>
                      <a:pt x="3155" y="1516"/>
                      <a:pt x="3139" y="1523"/>
                    </a:cubicBezTo>
                    <a:lnTo>
                      <a:pt x="3139" y="1523"/>
                    </a:lnTo>
                    <a:cubicBezTo>
                      <a:pt x="3122" y="1529"/>
                      <a:pt x="3106" y="1529"/>
                      <a:pt x="3090" y="1523"/>
                    </a:cubicBezTo>
                    <a:lnTo>
                      <a:pt x="3090" y="1523"/>
                    </a:lnTo>
                    <a:cubicBezTo>
                      <a:pt x="3073" y="1516"/>
                      <a:pt x="3065" y="1506"/>
                      <a:pt x="3065" y="1494"/>
                    </a:cubicBezTo>
                    <a:lnTo>
                      <a:pt x="3065" y="1494"/>
                    </a:lnTo>
                    <a:cubicBezTo>
                      <a:pt x="3065" y="1481"/>
                      <a:pt x="3071" y="1468"/>
                      <a:pt x="3081" y="1455"/>
                    </a:cubicBezTo>
                    <a:lnTo>
                      <a:pt x="3114" y="1417"/>
                    </a:lnTo>
                    <a:lnTo>
                      <a:pt x="3147" y="1379"/>
                    </a:lnTo>
                    <a:lnTo>
                      <a:pt x="3180" y="1340"/>
                    </a:lnTo>
                    <a:lnTo>
                      <a:pt x="3213" y="1302"/>
                    </a:lnTo>
                    <a:lnTo>
                      <a:pt x="3245" y="1264"/>
                    </a:lnTo>
                    <a:lnTo>
                      <a:pt x="3278" y="1225"/>
                    </a:lnTo>
                    <a:lnTo>
                      <a:pt x="3311" y="1187"/>
                    </a:lnTo>
                    <a:lnTo>
                      <a:pt x="3344" y="1148"/>
                    </a:lnTo>
                    <a:lnTo>
                      <a:pt x="3377" y="1111"/>
                    </a:lnTo>
                    <a:lnTo>
                      <a:pt x="3409" y="1072"/>
                    </a:lnTo>
                    <a:lnTo>
                      <a:pt x="3442" y="1034"/>
                    </a:lnTo>
                    <a:lnTo>
                      <a:pt x="3442" y="1034"/>
                    </a:lnTo>
                    <a:cubicBezTo>
                      <a:pt x="3453" y="1021"/>
                      <a:pt x="3466" y="1011"/>
                      <a:pt x="3483" y="1005"/>
                    </a:cubicBezTo>
                    <a:lnTo>
                      <a:pt x="3483" y="1005"/>
                    </a:lnTo>
                    <a:cubicBezTo>
                      <a:pt x="3499" y="999"/>
                      <a:pt x="3516" y="999"/>
                      <a:pt x="3532" y="1005"/>
                    </a:cubicBezTo>
                    <a:lnTo>
                      <a:pt x="3532" y="1005"/>
                    </a:lnTo>
                    <a:cubicBezTo>
                      <a:pt x="3548" y="1011"/>
                      <a:pt x="3562" y="1021"/>
                      <a:pt x="3574" y="1034"/>
                    </a:cubicBezTo>
                    <a:lnTo>
                      <a:pt x="3933" y="1455"/>
                    </a:lnTo>
                    <a:lnTo>
                      <a:pt x="3933" y="1455"/>
                    </a:lnTo>
                    <a:cubicBezTo>
                      <a:pt x="3945" y="1468"/>
                      <a:pt x="3950" y="1481"/>
                      <a:pt x="3950" y="1494"/>
                    </a:cubicBezTo>
                    <a:lnTo>
                      <a:pt x="3950" y="1494"/>
                    </a:lnTo>
                    <a:cubicBezTo>
                      <a:pt x="3950" y="1506"/>
                      <a:pt x="3942" y="1516"/>
                      <a:pt x="3925" y="1523"/>
                    </a:cubicBezTo>
                    <a:lnTo>
                      <a:pt x="4253" y="1523"/>
                    </a:lnTo>
                    <a:close/>
                    <a:moveTo>
                      <a:pt x="2623" y="1455"/>
                    </a:moveTo>
                    <a:lnTo>
                      <a:pt x="2590" y="1494"/>
                    </a:lnTo>
                    <a:lnTo>
                      <a:pt x="2590" y="1494"/>
                    </a:lnTo>
                    <a:cubicBezTo>
                      <a:pt x="2579" y="1506"/>
                      <a:pt x="2565" y="1516"/>
                      <a:pt x="2549" y="1523"/>
                    </a:cubicBezTo>
                    <a:lnTo>
                      <a:pt x="2549" y="1523"/>
                    </a:lnTo>
                    <a:cubicBezTo>
                      <a:pt x="2533" y="1529"/>
                      <a:pt x="2516" y="1529"/>
                      <a:pt x="2499" y="1523"/>
                    </a:cubicBezTo>
                    <a:lnTo>
                      <a:pt x="2499" y="1523"/>
                    </a:lnTo>
                    <a:cubicBezTo>
                      <a:pt x="2483" y="1516"/>
                      <a:pt x="2475" y="1506"/>
                      <a:pt x="2475" y="1494"/>
                    </a:cubicBezTo>
                    <a:lnTo>
                      <a:pt x="2475" y="1494"/>
                    </a:lnTo>
                    <a:cubicBezTo>
                      <a:pt x="2475" y="1481"/>
                      <a:pt x="2481" y="1468"/>
                      <a:pt x="2492" y="1455"/>
                    </a:cubicBezTo>
                    <a:lnTo>
                      <a:pt x="2524" y="1417"/>
                    </a:lnTo>
                    <a:lnTo>
                      <a:pt x="2557" y="1379"/>
                    </a:lnTo>
                    <a:lnTo>
                      <a:pt x="2590" y="1340"/>
                    </a:lnTo>
                    <a:lnTo>
                      <a:pt x="2688" y="1225"/>
                    </a:lnTo>
                    <a:lnTo>
                      <a:pt x="2721" y="1187"/>
                    </a:lnTo>
                    <a:lnTo>
                      <a:pt x="2754" y="1148"/>
                    </a:lnTo>
                    <a:lnTo>
                      <a:pt x="2852" y="1034"/>
                    </a:lnTo>
                    <a:lnTo>
                      <a:pt x="2885" y="996"/>
                    </a:lnTo>
                    <a:lnTo>
                      <a:pt x="2917" y="958"/>
                    </a:lnTo>
                    <a:lnTo>
                      <a:pt x="3016" y="842"/>
                    </a:lnTo>
                    <a:lnTo>
                      <a:pt x="3016" y="842"/>
                    </a:lnTo>
                    <a:cubicBezTo>
                      <a:pt x="3027" y="830"/>
                      <a:pt x="3032" y="817"/>
                      <a:pt x="3032" y="804"/>
                    </a:cubicBezTo>
                    <a:lnTo>
                      <a:pt x="3032" y="804"/>
                    </a:lnTo>
                    <a:cubicBezTo>
                      <a:pt x="3032" y="791"/>
                      <a:pt x="3027" y="778"/>
                      <a:pt x="3016" y="766"/>
                    </a:cubicBezTo>
                    <a:lnTo>
                      <a:pt x="2492" y="153"/>
                    </a:lnTo>
                    <a:lnTo>
                      <a:pt x="2492" y="153"/>
                    </a:lnTo>
                    <a:cubicBezTo>
                      <a:pt x="2481" y="140"/>
                      <a:pt x="2475" y="128"/>
                      <a:pt x="2475" y="115"/>
                    </a:cubicBezTo>
                    <a:lnTo>
                      <a:pt x="2475" y="115"/>
                    </a:lnTo>
                    <a:cubicBezTo>
                      <a:pt x="2475" y="102"/>
                      <a:pt x="2483" y="92"/>
                      <a:pt x="2499" y="87"/>
                    </a:cubicBezTo>
                    <a:lnTo>
                      <a:pt x="2499" y="87"/>
                    </a:lnTo>
                    <a:cubicBezTo>
                      <a:pt x="2516" y="80"/>
                      <a:pt x="2533" y="80"/>
                      <a:pt x="2549" y="87"/>
                    </a:cubicBezTo>
                    <a:lnTo>
                      <a:pt x="2549" y="87"/>
                    </a:lnTo>
                    <a:cubicBezTo>
                      <a:pt x="2565" y="92"/>
                      <a:pt x="2579" y="102"/>
                      <a:pt x="2590" y="115"/>
                    </a:cubicBezTo>
                    <a:lnTo>
                      <a:pt x="2623" y="153"/>
                    </a:lnTo>
                    <a:lnTo>
                      <a:pt x="2655" y="192"/>
                    </a:lnTo>
                    <a:lnTo>
                      <a:pt x="2688" y="230"/>
                    </a:lnTo>
                    <a:lnTo>
                      <a:pt x="2721" y="268"/>
                    </a:lnTo>
                    <a:lnTo>
                      <a:pt x="2754" y="306"/>
                    </a:lnTo>
                    <a:lnTo>
                      <a:pt x="2786" y="345"/>
                    </a:lnTo>
                    <a:lnTo>
                      <a:pt x="2819" y="383"/>
                    </a:lnTo>
                    <a:lnTo>
                      <a:pt x="2852" y="421"/>
                    </a:lnTo>
                    <a:lnTo>
                      <a:pt x="2885" y="460"/>
                    </a:lnTo>
                    <a:lnTo>
                      <a:pt x="2917" y="498"/>
                    </a:lnTo>
                    <a:lnTo>
                      <a:pt x="2950" y="536"/>
                    </a:lnTo>
                    <a:lnTo>
                      <a:pt x="2983" y="575"/>
                    </a:lnTo>
                    <a:lnTo>
                      <a:pt x="3016" y="613"/>
                    </a:lnTo>
                    <a:lnTo>
                      <a:pt x="3049" y="651"/>
                    </a:lnTo>
                    <a:lnTo>
                      <a:pt x="3081" y="689"/>
                    </a:lnTo>
                    <a:lnTo>
                      <a:pt x="3114" y="728"/>
                    </a:lnTo>
                    <a:lnTo>
                      <a:pt x="3147" y="766"/>
                    </a:lnTo>
                    <a:lnTo>
                      <a:pt x="3147" y="766"/>
                    </a:lnTo>
                    <a:cubicBezTo>
                      <a:pt x="3158" y="778"/>
                      <a:pt x="3163" y="791"/>
                      <a:pt x="3163" y="804"/>
                    </a:cubicBezTo>
                    <a:lnTo>
                      <a:pt x="3163" y="804"/>
                    </a:lnTo>
                    <a:cubicBezTo>
                      <a:pt x="3163" y="817"/>
                      <a:pt x="3158" y="830"/>
                      <a:pt x="3147" y="842"/>
                    </a:cubicBezTo>
                    <a:lnTo>
                      <a:pt x="3114" y="880"/>
                    </a:lnTo>
                    <a:lnTo>
                      <a:pt x="3081" y="919"/>
                    </a:lnTo>
                    <a:lnTo>
                      <a:pt x="2983" y="1034"/>
                    </a:lnTo>
                    <a:lnTo>
                      <a:pt x="2950" y="1072"/>
                    </a:lnTo>
                    <a:lnTo>
                      <a:pt x="2917" y="1111"/>
                    </a:lnTo>
                    <a:lnTo>
                      <a:pt x="2819" y="1225"/>
                    </a:lnTo>
                    <a:lnTo>
                      <a:pt x="2786" y="1264"/>
                    </a:lnTo>
                    <a:lnTo>
                      <a:pt x="2754" y="1302"/>
                    </a:lnTo>
                    <a:lnTo>
                      <a:pt x="2655" y="1417"/>
                    </a:lnTo>
                    <a:lnTo>
                      <a:pt x="2623" y="1455"/>
                    </a:lnTo>
                    <a:close/>
                    <a:moveTo>
                      <a:pt x="2426" y="1379"/>
                    </a:moveTo>
                    <a:lnTo>
                      <a:pt x="2393" y="1417"/>
                    </a:lnTo>
                    <a:lnTo>
                      <a:pt x="2393" y="1417"/>
                    </a:lnTo>
                    <a:cubicBezTo>
                      <a:pt x="2384" y="1427"/>
                      <a:pt x="2373" y="1436"/>
                      <a:pt x="2360" y="1442"/>
                    </a:cubicBezTo>
                    <a:lnTo>
                      <a:pt x="2360" y="1442"/>
                    </a:lnTo>
                    <a:cubicBezTo>
                      <a:pt x="2358" y="1443"/>
                      <a:pt x="2355" y="1444"/>
                      <a:pt x="2352" y="1446"/>
                    </a:cubicBezTo>
                    <a:lnTo>
                      <a:pt x="2352" y="1446"/>
                    </a:lnTo>
                    <a:cubicBezTo>
                      <a:pt x="2335" y="1452"/>
                      <a:pt x="2320" y="1452"/>
                      <a:pt x="2303" y="1446"/>
                    </a:cubicBezTo>
                    <a:lnTo>
                      <a:pt x="2303" y="1446"/>
                    </a:lnTo>
                    <a:cubicBezTo>
                      <a:pt x="2287" y="1439"/>
                      <a:pt x="2273" y="1430"/>
                      <a:pt x="2262" y="1417"/>
                    </a:cubicBezTo>
                    <a:lnTo>
                      <a:pt x="2229" y="1379"/>
                    </a:lnTo>
                    <a:lnTo>
                      <a:pt x="2196" y="1340"/>
                    </a:lnTo>
                    <a:lnTo>
                      <a:pt x="2098" y="1225"/>
                    </a:lnTo>
                    <a:lnTo>
                      <a:pt x="2065" y="1187"/>
                    </a:lnTo>
                    <a:lnTo>
                      <a:pt x="2032" y="1148"/>
                    </a:lnTo>
                    <a:lnTo>
                      <a:pt x="1934" y="1034"/>
                    </a:lnTo>
                    <a:lnTo>
                      <a:pt x="1901" y="996"/>
                    </a:lnTo>
                    <a:lnTo>
                      <a:pt x="1868" y="958"/>
                    </a:lnTo>
                    <a:lnTo>
                      <a:pt x="1771" y="842"/>
                    </a:lnTo>
                    <a:lnTo>
                      <a:pt x="1771" y="842"/>
                    </a:lnTo>
                    <a:cubicBezTo>
                      <a:pt x="1759" y="830"/>
                      <a:pt x="1754" y="817"/>
                      <a:pt x="1754" y="804"/>
                    </a:cubicBezTo>
                    <a:lnTo>
                      <a:pt x="1754" y="804"/>
                    </a:lnTo>
                    <a:cubicBezTo>
                      <a:pt x="1754" y="791"/>
                      <a:pt x="1759" y="778"/>
                      <a:pt x="1771" y="766"/>
                    </a:cubicBezTo>
                    <a:lnTo>
                      <a:pt x="2262" y="192"/>
                    </a:lnTo>
                    <a:lnTo>
                      <a:pt x="2262" y="192"/>
                    </a:lnTo>
                    <a:cubicBezTo>
                      <a:pt x="2273" y="179"/>
                      <a:pt x="2287" y="169"/>
                      <a:pt x="2303" y="162"/>
                    </a:cubicBezTo>
                    <a:lnTo>
                      <a:pt x="2303" y="162"/>
                    </a:lnTo>
                    <a:cubicBezTo>
                      <a:pt x="2320" y="157"/>
                      <a:pt x="2335" y="157"/>
                      <a:pt x="2352" y="162"/>
                    </a:cubicBezTo>
                    <a:lnTo>
                      <a:pt x="2352" y="162"/>
                    </a:lnTo>
                    <a:cubicBezTo>
                      <a:pt x="2355" y="163"/>
                      <a:pt x="2358" y="165"/>
                      <a:pt x="2360" y="166"/>
                    </a:cubicBezTo>
                    <a:lnTo>
                      <a:pt x="2360" y="166"/>
                    </a:lnTo>
                    <a:cubicBezTo>
                      <a:pt x="2373" y="172"/>
                      <a:pt x="2384" y="181"/>
                      <a:pt x="2393" y="192"/>
                    </a:cubicBezTo>
                    <a:lnTo>
                      <a:pt x="2426" y="230"/>
                    </a:lnTo>
                    <a:lnTo>
                      <a:pt x="2459" y="268"/>
                    </a:lnTo>
                    <a:lnTo>
                      <a:pt x="2492" y="306"/>
                    </a:lnTo>
                    <a:lnTo>
                      <a:pt x="2524" y="345"/>
                    </a:lnTo>
                    <a:lnTo>
                      <a:pt x="2557" y="383"/>
                    </a:lnTo>
                    <a:lnTo>
                      <a:pt x="2590" y="421"/>
                    </a:lnTo>
                    <a:lnTo>
                      <a:pt x="2623" y="460"/>
                    </a:lnTo>
                    <a:lnTo>
                      <a:pt x="2655" y="498"/>
                    </a:lnTo>
                    <a:lnTo>
                      <a:pt x="2688" y="536"/>
                    </a:lnTo>
                    <a:lnTo>
                      <a:pt x="2721" y="575"/>
                    </a:lnTo>
                    <a:lnTo>
                      <a:pt x="2754" y="613"/>
                    </a:lnTo>
                    <a:lnTo>
                      <a:pt x="2786" y="651"/>
                    </a:lnTo>
                    <a:lnTo>
                      <a:pt x="2819" y="689"/>
                    </a:lnTo>
                    <a:lnTo>
                      <a:pt x="2852" y="728"/>
                    </a:lnTo>
                    <a:lnTo>
                      <a:pt x="2885" y="766"/>
                    </a:lnTo>
                    <a:lnTo>
                      <a:pt x="2885" y="766"/>
                    </a:lnTo>
                    <a:cubicBezTo>
                      <a:pt x="2896" y="778"/>
                      <a:pt x="2901" y="791"/>
                      <a:pt x="2901" y="804"/>
                    </a:cubicBezTo>
                    <a:lnTo>
                      <a:pt x="2901" y="804"/>
                    </a:lnTo>
                    <a:cubicBezTo>
                      <a:pt x="2901" y="817"/>
                      <a:pt x="2896" y="830"/>
                      <a:pt x="2885" y="842"/>
                    </a:cubicBezTo>
                    <a:lnTo>
                      <a:pt x="2852" y="880"/>
                    </a:lnTo>
                    <a:lnTo>
                      <a:pt x="2819" y="919"/>
                    </a:lnTo>
                    <a:lnTo>
                      <a:pt x="2786" y="958"/>
                    </a:lnTo>
                    <a:lnTo>
                      <a:pt x="2754" y="996"/>
                    </a:lnTo>
                    <a:lnTo>
                      <a:pt x="2721" y="1034"/>
                    </a:lnTo>
                    <a:lnTo>
                      <a:pt x="2688" y="1072"/>
                    </a:lnTo>
                    <a:lnTo>
                      <a:pt x="2655" y="1111"/>
                    </a:lnTo>
                    <a:lnTo>
                      <a:pt x="2623" y="1148"/>
                    </a:lnTo>
                    <a:lnTo>
                      <a:pt x="2590" y="1187"/>
                    </a:lnTo>
                    <a:lnTo>
                      <a:pt x="2557" y="1225"/>
                    </a:lnTo>
                    <a:lnTo>
                      <a:pt x="2524" y="1264"/>
                    </a:lnTo>
                    <a:lnTo>
                      <a:pt x="2492" y="1302"/>
                    </a:lnTo>
                    <a:lnTo>
                      <a:pt x="2459" y="1340"/>
                    </a:lnTo>
                    <a:lnTo>
                      <a:pt x="2426" y="1379"/>
                    </a:lnTo>
                    <a:close/>
                    <a:moveTo>
                      <a:pt x="2156" y="1523"/>
                    </a:moveTo>
                    <a:lnTo>
                      <a:pt x="2156" y="1523"/>
                    </a:lnTo>
                    <a:cubicBezTo>
                      <a:pt x="2139" y="1529"/>
                      <a:pt x="2123" y="1529"/>
                      <a:pt x="2106" y="1523"/>
                    </a:cubicBezTo>
                    <a:lnTo>
                      <a:pt x="2106" y="1523"/>
                    </a:lnTo>
                    <a:cubicBezTo>
                      <a:pt x="2090" y="1516"/>
                      <a:pt x="2076" y="1506"/>
                      <a:pt x="2065" y="1494"/>
                    </a:cubicBezTo>
                    <a:lnTo>
                      <a:pt x="2032" y="1455"/>
                    </a:lnTo>
                    <a:lnTo>
                      <a:pt x="2000" y="1417"/>
                    </a:lnTo>
                    <a:lnTo>
                      <a:pt x="1967" y="1379"/>
                    </a:lnTo>
                    <a:lnTo>
                      <a:pt x="1934" y="1340"/>
                    </a:lnTo>
                    <a:lnTo>
                      <a:pt x="1901" y="1302"/>
                    </a:lnTo>
                    <a:lnTo>
                      <a:pt x="1868" y="1264"/>
                    </a:lnTo>
                    <a:lnTo>
                      <a:pt x="1836" y="1225"/>
                    </a:lnTo>
                    <a:lnTo>
                      <a:pt x="1803" y="1187"/>
                    </a:lnTo>
                    <a:lnTo>
                      <a:pt x="1771" y="1148"/>
                    </a:lnTo>
                    <a:lnTo>
                      <a:pt x="1737" y="1111"/>
                    </a:lnTo>
                    <a:lnTo>
                      <a:pt x="1705" y="1072"/>
                    </a:lnTo>
                    <a:lnTo>
                      <a:pt x="1672" y="1034"/>
                    </a:lnTo>
                    <a:lnTo>
                      <a:pt x="1639" y="996"/>
                    </a:lnTo>
                    <a:lnTo>
                      <a:pt x="1607" y="958"/>
                    </a:lnTo>
                    <a:lnTo>
                      <a:pt x="1573" y="919"/>
                    </a:lnTo>
                    <a:lnTo>
                      <a:pt x="1541" y="880"/>
                    </a:lnTo>
                    <a:lnTo>
                      <a:pt x="1509" y="842"/>
                    </a:lnTo>
                    <a:lnTo>
                      <a:pt x="1509" y="842"/>
                    </a:lnTo>
                    <a:cubicBezTo>
                      <a:pt x="1497" y="830"/>
                      <a:pt x="1491" y="817"/>
                      <a:pt x="1491" y="804"/>
                    </a:cubicBezTo>
                    <a:lnTo>
                      <a:pt x="1491" y="804"/>
                    </a:lnTo>
                    <a:cubicBezTo>
                      <a:pt x="1491" y="791"/>
                      <a:pt x="1497" y="778"/>
                      <a:pt x="1509" y="766"/>
                    </a:cubicBezTo>
                    <a:lnTo>
                      <a:pt x="1541" y="728"/>
                    </a:lnTo>
                    <a:lnTo>
                      <a:pt x="1573" y="689"/>
                    </a:lnTo>
                    <a:lnTo>
                      <a:pt x="1607" y="651"/>
                    </a:lnTo>
                    <a:lnTo>
                      <a:pt x="1705" y="536"/>
                    </a:lnTo>
                    <a:lnTo>
                      <a:pt x="1737" y="498"/>
                    </a:lnTo>
                    <a:lnTo>
                      <a:pt x="1771" y="460"/>
                    </a:lnTo>
                    <a:lnTo>
                      <a:pt x="1868" y="345"/>
                    </a:lnTo>
                    <a:lnTo>
                      <a:pt x="1901" y="306"/>
                    </a:lnTo>
                    <a:lnTo>
                      <a:pt x="1934" y="268"/>
                    </a:lnTo>
                    <a:lnTo>
                      <a:pt x="2032" y="153"/>
                    </a:lnTo>
                    <a:lnTo>
                      <a:pt x="2065" y="115"/>
                    </a:lnTo>
                    <a:lnTo>
                      <a:pt x="2065" y="115"/>
                    </a:lnTo>
                    <a:cubicBezTo>
                      <a:pt x="2076" y="102"/>
                      <a:pt x="2090" y="92"/>
                      <a:pt x="2106" y="87"/>
                    </a:cubicBezTo>
                    <a:lnTo>
                      <a:pt x="2106" y="87"/>
                    </a:lnTo>
                    <a:cubicBezTo>
                      <a:pt x="2123" y="80"/>
                      <a:pt x="2139" y="80"/>
                      <a:pt x="2156" y="87"/>
                    </a:cubicBezTo>
                    <a:lnTo>
                      <a:pt x="2156" y="87"/>
                    </a:lnTo>
                    <a:cubicBezTo>
                      <a:pt x="2171" y="92"/>
                      <a:pt x="2180" y="102"/>
                      <a:pt x="2180" y="115"/>
                    </a:cubicBezTo>
                    <a:lnTo>
                      <a:pt x="2180" y="115"/>
                    </a:lnTo>
                    <a:cubicBezTo>
                      <a:pt x="2180" y="128"/>
                      <a:pt x="2175" y="140"/>
                      <a:pt x="2164" y="153"/>
                    </a:cubicBezTo>
                    <a:lnTo>
                      <a:pt x="2130" y="192"/>
                    </a:lnTo>
                    <a:lnTo>
                      <a:pt x="2098" y="230"/>
                    </a:lnTo>
                    <a:lnTo>
                      <a:pt x="2065" y="268"/>
                    </a:lnTo>
                    <a:lnTo>
                      <a:pt x="2032" y="306"/>
                    </a:lnTo>
                    <a:lnTo>
                      <a:pt x="2000" y="345"/>
                    </a:lnTo>
                    <a:lnTo>
                      <a:pt x="1967" y="383"/>
                    </a:lnTo>
                    <a:lnTo>
                      <a:pt x="1934" y="421"/>
                    </a:lnTo>
                    <a:lnTo>
                      <a:pt x="1901" y="460"/>
                    </a:lnTo>
                    <a:lnTo>
                      <a:pt x="1868" y="498"/>
                    </a:lnTo>
                    <a:lnTo>
                      <a:pt x="1836" y="536"/>
                    </a:lnTo>
                    <a:lnTo>
                      <a:pt x="1803" y="575"/>
                    </a:lnTo>
                    <a:lnTo>
                      <a:pt x="1771" y="613"/>
                    </a:lnTo>
                    <a:lnTo>
                      <a:pt x="1737" y="651"/>
                    </a:lnTo>
                    <a:lnTo>
                      <a:pt x="1705" y="689"/>
                    </a:lnTo>
                    <a:lnTo>
                      <a:pt x="1672" y="728"/>
                    </a:lnTo>
                    <a:lnTo>
                      <a:pt x="1639" y="766"/>
                    </a:lnTo>
                    <a:lnTo>
                      <a:pt x="1639" y="766"/>
                    </a:lnTo>
                    <a:cubicBezTo>
                      <a:pt x="1628" y="778"/>
                      <a:pt x="1623" y="791"/>
                      <a:pt x="1623" y="804"/>
                    </a:cubicBezTo>
                    <a:lnTo>
                      <a:pt x="1623" y="804"/>
                    </a:lnTo>
                    <a:cubicBezTo>
                      <a:pt x="1623" y="817"/>
                      <a:pt x="1628" y="830"/>
                      <a:pt x="1639" y="842"/>
                    </a:cubicBezTo>
                    <a:lnTo>
                      <a:pt x="1672" y="880"/>
                    </a:lnTo>
                    <a:lnTo>
                      <a:pt x="1705" y="919"/>
                    </a:lnTo>
                    <a:lnTo>
                      <a:pt x="1803" y="1034"/>
                    </a:lnTo>
                    <a:lnTo>
                      <a:pt x="1836" y="1072"/>
                    </a:lnTo>
                    <a:lnTo>
                      <a:pt x="1868" y="1111"/>
                    </a:lnTo>
                    <a:lnTo>
                      <a:pt x="1967" y="1225"/>
                    </a:lnTo>
                    <a:lnTo>
                      <a:pt x="2000" y="1264"/>
                    </a:lnTo>
                    <a:lnTo>
                      <a:pt x="2032" y="1302"/>
                    </a:lnTo>
                    <a:lnTo>
                      <a:pt x="2130" y="1417"/>
                    </a:lnTo>
                    <a:lnTo>
                      <a:pt x="2164" y="1455"/>
                    </a:lnTo>
                    <a:lnTo>
                      <a:pt x="2164" y="1455"/>
                    </a:lnTo>
                    <a:cubicBezTo>
                      <a:pt x="2175" y="1468"/>
                      <a:pt x="2180" y="1481"/>
                      <a:pt x="2180" y="1494"/>
                    </a:cubicBezTo>
                    <a:lnTo>
                      <a:pt x="2180" y="1494"/>
                    </a:lnTo>
                    <a:cubicBezTo>
                      <a:pt x="2180" y="1506"/>
                      <a:pt x="2171" y="1516"/>
                      <a:pt x="2156" y="1523"/>
                    </a:cubicBezTo>
                    <a:lnTo>
                      <a:pt x="1893" y="1523"/>
                    </a:lnTo>
                    <a:lnTo>
                      <a:pt x="1893" y="1523"/>
                    </a:lnTo>
                    <a:cubicBezTo>
                      <a:pt x="1877" y="1529"/>
                      <a:pt x="1858" y="1531"/>
                      <a:pt x="1836" y="1531"/>
                    </a:cubicBezTo>
                    <a:lnTo>
                      <a:pt x="1836" y="1531"/>
                    </a:lnTo>
                    <a:cubicBezTo>
                      <a:pt x="1814" y="1531"/>
                      <a:pt x="1795" y="1529"/>
                      <a:pt x="1778" y="1523"/>
                    </a:cubicBezTo>
                    <a:lnTo>
                      <a:pt x="1778" y="1523"/>
                    </a:lnTo>
                    <a:cubicBezTo>
                      <a:pt x="1762" y="1516"/>
                      <a:pt x="1749" y="1506"/>
                      <a:pt x="1737" y="1494"/>
                    </a:cubicBezTo>
                    <a:lnTo>
                      <a:pt x="1705" y="1455"/>
                    </a:lnTo>
                    <a:lnTo>
                      <a:pt x="1672" y="1417"/>
                    </a:lnTo>
                    <a:lnTo>
                      <a:pt x="1639" y="1379"/>
                    </a:lnTo>
                    <a:lnTo>
                      <a:pt x="1607" y="1340"/>
                    </a:lnTo>
                    <a:lnTo>
                      <a:pt x="1573" y="1302"/>
                    </a:lnTo>
                    <a:lnTo>
                      <a:pt x="1541" y="1264"/>
                    </a:lnTo>
                    <a:lnTo>
                      <a:pt x="1509" y="1225"/>
                    </a:lnTo>
                    <a:lnTo>
                      <a:pt x="1475" y="1187"/>
                    </a:lnTo>
                    <a:lnTo>
                      <a:pt x="1443" y="1148"/>
                    </a:lnTo>
                    <a:lnTo>
                      <a:pt x="1409" y="1111"/>
                    </a:lnTo>
                    <a:lnTo>
                      <a:pt x="1377" y="1072"/>
                    </a:lnTo>
                    <a:lnTo>
                      <a:pt x="1344" y="1034"/>
                    </a:lnTo>
                    <a:lnTo>
                      <a:pt x="1311" y="996"/>
                    </a:lnTo>
                    <a:lnTo>
                      <a:pt x="1279" y="958"/>
                    </a:lnTo>
                    <a:lnTo>
                      <a:pt x="1245" y="919"/>
                    </a:lnTo>
                    <a:lnTo>
                      <a:pt x="1213" y="880"/>
                    </a:lnTo>
                    <a:lnTo>
                      <a:pt x="1213" y="880"/>
                    </a:lnTo>
                    <a:cubicBezTo>
                      <a:pt x="1202" y="868"/>
                      <a:pt x="1188" y="858"/>
                      <a:pt x="1172" y="852"/>
                    </a:cubicBezTo>
                    <a:lnTo>
                      <a:pt x="1172" y="852"/>
                    </a:lnTo>
                    <a:cubicBezTo>
                      <a:pt x="1155" y="846"/>
                      <a:pt x="1140" y="846"/>
                      <a:pt x="1123" y="852"/>
                    </a:cubicBezTo>
                    <a:lnTo>
                      <a:pt x="1123" y="852"/>
                    </a:lnTo>
                    <a:cubicBezTo>
                      <a:pt x="1106" y="858"/>
                      <a:pt x="1093" y="868"/>
                      <a:pt x="1082" y="880"/>
                    </a:cubicBezTo>
                    <a:lnTo>
                      <a:pt x="1049" y="919"/>
                    </a:lnTo>
                    <a:lnTo>
                      <a:pt x="951" y="1034"/>
                    </a:lnTo>
                    <a:lnTo>
                      <a:pt x="918" y="1072"/>
                    </a:lnTo>
                    <a:lnTo>
                      <a:pt x="885" y="1111"/>
                    </a:lnTo>
                    <a:lnTo>
                      <a:pt x="787" y="1225"/>
                    </a:lnTo>
                    <a:lnTo>
                      <a:pt x="754" y="1264"/>
                    </a:lnTo>
                    <a:lnTo>
                      <a:pt x="721" y="1302"/>
                    </a:lnTo>
                    <a:lnTo>
                      <a:pt x="623" y="1417"/>
                    </a:lnTo>
                    <a:lnTo>
                      <a:pt x="590" y="1455"/>
                    </a:lnTo>
                    <a:lnTo>
                      <a:pt x="558" y="1494"/>
                    </a:lnTo>
                    <a:lnTo>
                      <a:pt x="558" y="1494"/>
                    </a:lnTo>
                    <a:cubicBezTo>
                      <a:pt x="547" y="1506"/>
                      <a:pt x="533" y="1516"/>
                      <a:pt x="517" y="1523"/>
                    </a:cubicBezTo>
                    <a:lnTo>
                      <a:pt x="517" y="1523"/>
                    </a:lnTo>
                    <a:cubicBezTo>
                      <a:pt x="500" y="1529"/>
                      <a:pt x="481" y="1531"/>
                      <a:pt x="459" y="1531"/>
                    </a:cubicBezTo>
                    <a:lnTo>
                      <a:pt x="459" y="1531"/>
                    </a:lnTo>
                    <a:cubicBezTo>
                      <a:pt x="437" y="1531"/>
                      <a:pt x="418" y="1529"/>
                      <a:pt x="402" y="1523"/>
                    </a:cubicBezTo>
                    <a:lnTo>
                      <a:pt x="402" y="1523"/>
                    </a:lnTo>
                    <a:cubicBezTo>
                      <a:pt x="385" y="1516"/>
                      <a:pt x="377" y="1506"/>
                      <a:pt x="377" y="1494"/>
                    </a:cubicBezTo>
                    <a:lnTo>
                      <a:pt x="377" y="1494"/>
                    </a:lnTo>
                    <a:cubicBezTo>
                      <a:pt x="377" y="1481"/>
                      <a:pt x="383" y="1468"/>
                      <a:pt x="394" y="1455"/>
                    </a:cubicBezTo>
                    <a:lnTo>
                      <a:pt x="426" y="1417"/>
                    </a:lnTo>
                    <a:lnTo>
                      <a:pt x="459" y="1379"/>
                    </a:lnTo>
                    <a:lnTo>
                      <a:pt x="492" y="1340"/>
                    </a:lnTo>
                    <a:lnTo>
                      <a:pt x="525" y="1302"/>
                    </a:lnTo>
                    <a:lnTo>
                      <a:pt x="558" y="1264"/>
                    </a:lnTo>
                    <a:lnTo>
                      <a:pt x="590" y="1225"/>
                    </a:lnTo>
                    <a:lnTo>
                      <a:pt x="623" y="1187"/>
                    </a:lnTo>
                    <a:lnTo>
                      <a:pt x="656" y="1148"/>
                    </a:lnTo>
                    <a:lnTo>
                      <a:pt x="689" y="1111"/>
                    </a:lnTo>
                    <a:lnTo>
                      <a:pt x="721" y="1072"/>
                    </a:lnTo>
                    <a:lnTo>
                      <a:pt x="754" y="1034"/>
                    </a:lnTo>
                    <a:lnTo>
                      <a:pt x="787" y="996"/>
                    </a:lnTo>
                    <a:lnTo>
                      <a:pt x="820" y="958"/>
                    </a:lnTo>
                    <a:lnTo>
                      <a:pt x="852" y="919"/>
                    </a:lnTo>
                    <a:lnTo>
                      <a:pt x="885" y="880"/>
                    </a:lnTo>
                    <a:lnTo>
                      <a:pt x="918" y="842"/>
                    </a:lnTo>
                    <a:lnTo>
                      <a:pt x="918" y="842"/>
                    </a:lnTo>
                    <a:cubicBezTo>
                      <a:pt x="929" y="830"/>
                      <a:pt x="935" y="817"/>
                      <a:pt x="935" y="804"/>
                    </a:cubicBezTo>
                    <a:lnTo>
                      <a:pt x="935" y="804"/>
                    </a:lnTo>
                    <a:cubicBezTo>
                      <a:pt x="935" y="791"/>
                      <a:pt x="929" y="778"/>
                      <a:pt x="918" y="766"/>
                    </a:cubicBezTo>
                    <a:lnTo>
                      <a:pt x="885" y="728"/>
                    </a:lnTo>
                    <a:lnTo>
                      <a:pt x="852" y="689"/>
                    </a:lnTo>
                    <a:lnTo>
                      <a:pt x="820" y="651"/>
                    </a:lnTo>
                    <a:lnTo>
                      <a:pt x="721" y="536"/>
                    </a:lnTo>
                    <a:lnTo>
                      <a:pt x="689" y="498"/>
                    </a:lnTo>
                    <a:lnTo>
                      <a:pt x="656" y="460"/>
                    </a:lnTo>
                    <a:lnTo>
                      <a:pt x="558" y="345"/>
                    </a:lnTo>
                    <a:lnTo>
                      <a:pt x="525" y="306"/>
                    </a:lnTo>
                    <a:lnTo>
                      <a:pt x="492" y="268"/>
                    </a:lnTo>
                    <a:lnTo>
                      <a:pt x="394" y="153"/>
                    </a:lnTo>
                    <a:lnTo>
                      <a:pt x="394" y="153"/>
                    </a:lnTo>
                    <a:cubicBezTo>
                      <a:pt x="383" y="140"/>
                      <a:pt x="377" y="128"/>
                      <a:pt x="377" y="115"/>
                    </a:cubicBezTo>
                    <a:lnTo>
                      <a:pt x="377" y="115"/>
                    </a:lnTo>
                    <a:cubicBezTo>
                      <a:pt x="377" y="102"/>
                      <a:pt x="385" y="92"/>
                      <a:pt x="402" y="87"/>
                    </a:cubicBezTo>
                    <a:lnTo>
                      <a:pt x="402" y="87"/>
                    </a:lnTo>
                    <a:cubicBezTo>
                      <a:pt x="418" y="80"/>
                      <a:pt x="437" y="77"/>
                      <a:pt x="459" y="77"/>
                    </a:cubicBezTo>
                    <a:lnTo>
                      <a:pt x="459" y="77"/>
                    </a:lnTo>
                    <a:cubicBezTo>
                      <a:pt x="481" y="77"/>
                      <a:pt x="500" y="80"/>
                      <a:pt x="517" y="87"/>
                    </a:cubicBezTo>
                    <a:lnTo>
                      <a:pt x="517" y="87"/>
                    </a:lnTo>
                    <a:cubicBezTo>
                      <a:pt x="533" y="92"/>
                      <a:pt x="547" y="102"/>
                      <a:pt x="558" y="115"/>
                    </a:cubicBezTo>
                    <a:lnTo>
                      <a:pt x="590" y="153"/>
                    </a:lnTo>
                    <a:lnTo>
                      <a:pt x="623" y="192"/>
                    </a:lnTo>
                    <a:lnTo>
                      <a:pt x="656" y="230"/>
                    </a:lnTo>
                    <a:lnTo>
                      <a:pt x="689" y="268"/>
                    </a:lnTo>
                    <a:lnTo>
                      <a:pt x="721" y="306"/>
                    </a:lnTo>
                    <a:lnTo>
                      <a:pt x="754" y="345"/>
                    </a:lnTo>
                    <a:lnTo>
                      <a:pt x="787" y="383"/>
                    </a:lnTo>
                    <a:lnTo>
                      <a:pt x="820" y="421"/>
                    </a:lnTo>
                    <a:lnTo>
                      <a:pt x="852" y="460"/>
                    </a:lnTo>
                    <a:lnTo>
                      <a:pt x="885" y="498"/>
                    </a:lnTo>
                    <a:lnTo>
                      <a:pt x="918" y="536"/>
                    </a:lnTo>
                    <a:lnTo>
                      <a:pt x="951" y="575"/>
                    </a:lnTo>
                    <a:lnTo>
                      <a:pt x="983" y="613"/>
                    </a:lnTo>
                    <a:lnTo>
                      <a:pt x="1016" y="651"/>
                    </a:lnTo>
                    <a:lnTo>
                      <a:pt x="1049" y="689"/>
                    </a:lnTo>
                    <a:lnTo>
                      <a:pt x="1082" y="728"/>
                    </a:lnTo>
                    <a:lnTo>
                      <a:pt x="1082" y="728"/>
                    </a:lnTo>
                    <a:cubicBezTo>
                      <a:pt x="1093" y="740"/>
                      <a:pt x="1106" y="750"/>
                      <a:pt x="1123" y="757"/>
                    </a:cubicBezTo>
                    <a:lnTo>
                      <a:pt x="1123" y="757"/>
                    </a:lnTo>
                    <a:cubicBezTo>
                      <a:pt x="1140" y="763"/>
                      <a:pt x="1155" y="763"/>
                      <a:pt x="1172" y="757"/>
                    </a:cubicBezTo>
                    <a:lnTo>
                      <a:pt x="1172" y="757"/>
                    </a:lnTo>
                    <a:cubicBezTo>
                      <a:pt x="1188" y="750"/>
                      <a:pt x="1202" y="740"/>
                      <a:pt x="1213" y="728"/>
                    </a:cubicBezTo>
                    <a:lnTo>
                      <a:pt x="1245" y="689"/>
                    </a:lnTo>
                    <a:lnTo>
                      <a:pt x="1279" y="651"/>
                    </a:lnTo>
                    <a:lnTo>
                      <a:pt x="1377" y="536"/>
                    </a:lnTo>
                    <a:lnTo>
                      <a:pt x="1409" y="498"/>
                    </a:lnTo>
                    <a:lnTo>
                      <a:pt x="1443" y="460"/>
                    </a:lnTo>
                    <a:lnTo>
                      <a:pt x="1541" y="345"/>
                    </a:lnTo>
                    <a:lnTo>
                      <a:pt x="1573" y="306"/>
                    </a:lnTo>
                    <a:lnTo>
                      <a:pt x="1607" y="268"/>
                    </a:lnTo>
                    <a:lnTo>
                      <a:pt x="1705" y="153"/>
                    </a:lnTo>
                    <a:lnTo>
                      <a:pt x="1737" y="115"/>
                    </a:lnTo>
                    <a:lnTo>
                      <a:pt x="1737" y="115"/>
                    </a:lnTo>
                    <a:cubicBezTo>
                      <a:pt x="1749" y="102"/>
                      <a:pt x="1762" y="92"/>
                      <a:pt x="1778" y="87"/>
                    </a:cubicBezTo>
                    <a:lnTo>
                      <a:pt x="1778" y="87"/>
                    </a:lnTo>
                    <a:cubicBezTo>
                      <a:pt x="1795" y="80"/>
                      <a:pt x="1814" y="77"/>
                      <a:pt x="1836" y="77"/>
                    </a:cubicBezTo>
                    <a:lnTo>
                      <a:pt x="1836" y="77"/>
                    </a:lnTo>
                    <a:cubicBezTo>
                      <a:pt x="1858" y="77"/>
                      <a:pt x="1877" y="80"/>
                      <a:pt x="1893" y="87"/>
                    </a:cubicBezTo>
                    <a:lnTo>
                      <a:pt x="1893" y="87"/>
                    </a:lnTo>
                    <a:cubicBezTo>
                      <a:pt x="1910" y="92"/>
                      <a:pt x="1918" y="102"/>
                      <a:pt x="1918" y="115"/>
                    </a:cubicBezTo>
                    <a:lnTo>
                      <a:pt x="1918" y="115"/>
                    </a:lnTo>
                    <a:cubicBezTo>
                      <a:pt x="1918" y="128"/>
                      <a:pt x="1913" y="140"/>
                      <a:pt x="1901" y="153"/>
                    </a:cubicBezTo>
                    <a:lnTo>
                      <a:pt x="1868" y="192"/>
                    </a:lnTo>
                    <a:lnTo>
                      <a:pt x="1836" y="230"/>
                    </a:lnTo>
                    <a:lnTo>
                      <a:pt x="1803" y="268"/>
                    </a:lnTo>
                    <a:lnTo>
                      <a:pt x="1705" y="383"/>
                    </a:lnTo>
                    <a:lnTo>
                      <a:pt x="1672" y="421"/>
                    </a:lnTo>
                    <a:lnTo>
                      <a:pt x="1639" y="460"/>
                    </a:lnTo>
                    <a:lnTo>
                      <a:pt x="1541" y="575"/>
                    </a:lnTo>
                    <a:lnTo>
                      <a:pt x="1509" y="613"/>
                    </a:lnTo>
                    <a:lnTo>
                      <a:pt x="1475" y="651"/>
                    </a:lnTo>
                    <a:lnTo>
                      <a:pt x="1377" y="766"/>
                    </a:lnTo>
                    <a:lnTo>
                      <a:pt x="1377" y="766"/>
                    </a:lnTo>
                    <a:cubicBezTo>
                      <a:pt x="1366" y="778"/>
                      <a:pt x="1360" y="791"/>
                      <a:pt x="1360" y="804"/>
                    </a:cubicBezTo>
                    <a:lnTo>
                      <a:pt x="1360" y="804"/>
                    </a:lnTo>
                    <a:cubicBezTo>
                      <a:pt x="1360" y="817"/>
                      <a:pt x="1366" y="830"/>
                      <a:pt x="1377" y="842"/>
                    </a:cubicBezTo>
                    <a:lnTo>
                      <a:pt x="1901" y="1455"/>
                    </a:lnTo>
                    <a:lnTo>
                      <a:pt x="1901" y="1455"/>
                    </a:lnTo>
                    <a:cubicBezTo>
                      <a:pt x="1913" y="1468"/>
                      <a:pt x="1918" y="1481"/>
                      <a:pt x="1918" y="1494"/>
                    </a:cubicBezTo>
                    <a:lnTo>
                      <a:pt x="1918" y="1494"/>
                    </a:lnTo>
                    <a:cubicBezTo>
                      <a:pt x="1918" y="1506"/>
                      <a:pt x="1910" y="1516"/>
                      <a:pt x="1893" y="1523"/>
                    </a:cubicBezTo>
                    <a:lnTo>
                      <a:pt x="1565" y="1523"/>
                    </a:lnTo>
                    <a:lnTo>
                      <a:pt x="1565" y="1523"/>
                    </a:lnTo>
                    <a:cubicBezTo>
                      <a:pt x="1549" y="1529"/>
                      <a:pt x="1532" y="1529"/>
                      <a:pt x="1516" y="1523"/>
                    </a:cubicBezTo>
                    <a:lnTo>
                      <a:pt x="1516" y="1523"/>
                    </a:lnTo>
                    <a:cubicBezTo>
                      <a:pt x="1500" y="1516"/>
                      <a:pt x="1486" y="1506"/>
                      <a:pt x="1475" y="1494"/>
                    </a:cubicBezTo>
                    <a:lnTo>
                      <a:pt x="1443" y="1455"/>
                    </a:lnTo>
                    <a:lnTo>
                      <a:pt x="1409" y="1417"/>
                    </a:lnTo>
                    <a:lnTo>
                      <a:pt x="1409" y="1417"/>
                    </a:lnTo>
                    <a:cubicBezTo>
                      <a:pt x="1399" y="1404"/>
                      <a:pt x="1388" y="1398"/>
                      <a:pt x="1377" y="1398"/>
                    </a:cubicBezTo>
                    <a:lnTo>
                      <a:pt x="1377" y="1398"/>
                    </a:lnTo>
                    <a:cubicBezTo>
                      <a:pt x="1366" y="1398"/>
                      <a:pt x="1355" y="1404"/>
                      <a:pt x="1344" y="1417"/>
                    </a:cubicBezTo>
                    <a:lnTo>
                      <a:pt x="1344" y="1417"/>
                    </a:lnTo>
                    <a:cubicBezTo>
                      <a:pt x="1333" y="1430"/>
                      <a:pt x="1322" y="1436"/>
                      <a:pt x="1311" y="1436"/>
                    </a:cubicBezTo>
                    <a:lnTo>
                      <a:pt x="1311" y="1436"/>
                    </a:lnTo>
                    <a:cubicBezTo>
                      <a:pt x="1300" y="1436"/>
                      <a:pt x="1289" y="1430"/>
                      <a:pt x="1279" y="1417"/>
                    </a:cubicBezTo>
                    <a:lnTo>
                      <a:pt x="1245" y="1379"/>
                    </a:lnTo>
                    <a:lnTo>
                      <a:pt x="1213" y="1340"/>
                    </a:lnTo>
                    <a:lnTo>
                      <a:pt x="1213" y="1340"/>
                    </a:lnTo>
                    <a:cubicBezTo>
                      <a:pt x="1202" y="1327"/>
                      <a:pt x="1188" y="1318"/>
                      <a:pt x="1172" y="1312"/>
                    </a:cubicBezTo>
                    <a:lnTo>
                      <a:pt x="1172" y="1312"/>
                    </a:lnTo>
                    <a:cubicBezTo>
                      <a:pt x="1155" y="1305"/>
                      <a:pt x="1140" y="1305"/>
                      <a:pt x="1123" y="1312"/>
                    </a:cubicBezTo>
                    <a:lnTo>
                      <a:pt x="1123" y="1312"/>
                    </a:lnTo>
                    <a:cubicBezTo>
                      <a:pt x="1106" y="1318"/>
                      <a:pt x="1093" y="1327"/>
                      <a:pt x="1082" y="1340"/>
                    </a:cubicBezTo>
                    <a:lnTo>
                      <a:pt x="1049" y="1379"/>
                    </a:lnTo>
                    <a:lnTo>
                      <a:pt x="1016" y="1417"/>
                    </a:lnTo>
                    <a:lnTo>
                      <a:pt x="1016" y="1417"/>
                    </a:lnTo>
                    <a:cubicBezTo>
                      <a:pt x="1005" y="1430"/>
                      <a:pt x="995" y="1436"/>
                      <a:pt x="983" y="1436"/>
                    </a:cubicBezTo>
                    <a:lnTo>
                      <a:pt x="983" y="1436"/>
                    </a:lnTo>
                    <a:cubicBezTo>
                      <a:pt x="972" y="1436"/>
                      <a:pt x="962" y="1430"/>
                      <a:pt x="951" y="1417"/>
                    </a:cubicBezTo>
                    <a:lnTo>
                      <a:pt x="951" y="1417"/>
                    </a:lnTo>
                    <a:cubicBezTo>
                      <a:pt x="940" y="1404"/>
                      <a:pt x="929" y="1398"/>
                      <a:pt x="918" y="1398"/>
                    </a:cubicBezTo>
                    <a:lnTo>
                      <a:pt x="918" y="1398"/>
                    </a:lnTo>
                    <a:cubicBezTo>
                      <a:pt x="907" y="1398"/>
                      <a:pt x="896" y="1404"/>
                      <a:pt x="885" y="1417"/>
                    </a:cubicBezTo>
                    <a:lnTo>
                      <a:pt x="820" y="1494"/>
                    </a:lnTo>
                    <a:lnTo>
                      <a:pt x="820" y="1494"/>
                    </a:lnTo>
                    <a:cubicBezTo>
                      <a:pt x="809" y="1506"/>
                      <a:pt x="795" y="1516"/>
                      <a:pt x="779" y="1523"/>
                    </a:cubicBezTo>
                    <a:lnTo>
                      <a:pt x="779" y="1523"/>
                    </a:lnTo>
                    <a:cubicBezTo>
                      <a:pt x="762" y="1529"/>
                      <a:pt x="746" y="1529"/>
                      <a:pt x="730" y="1523"/>
                    </a:cubicBezTo>
                    <a:lnTo>
                      <a:pt x="730" y="1523"/>
                    </a:lnTo>
                    <a:cubicBezTo>
                      <a:pt x="713" y="1516"/>
                      <a:pt x="705" y="1506"/>
                      <a:pt x="705" y="1494"/>
                    </a:cubicBezTo>
                    <a:lnTo>
                      <a:pt x="705" y="1494"/>
                    </a:lnTo>
                    <a:cubicBezTo>
                      <a:pt x="705" y="1481"/>
                      <a:pt x="710" y="1468"/>
                      <a:pt x="721" y="1455"/>
                    </a:cubicBezTo>
                    <a:lnTo>
                      <a:pt x="754" y="1417"/>
                    </a:lnTo>
                    <a:lnTo>
                      <a:pt x="787" y="1379"/>
                    </a:lnTo>
                    <a:lnTo>
                      <a:pt x="820" y="1340"/>
                    </a:lnTo>
                    <a:lnTo>
                      <a:pt x="852" y="1302"/>
                    </a:lnTo>
                    <a:lnTo>
                      <a:pt x="885" y="1264"/>
                    </a:lnTo>
                    <a:lnTo>
                      <a:pt x="918" y="1225"/>
                    </a:lnTo>
                    <a:lnTo>
                      <a:pt x="951" y="1187"/>
                    </a:lnTo>
                    <a:lnTo>
                      <a:pt x="983" y="1148"/>
                    </a:lnTo>
                    <a:lnTo>
                      <a:pt x="1016" y="1111"/>
                    </a:lnTo>
                    <a:lnTo>
                      <a:pt x="1049" y="1072"/>
                    </a:lnTo>
                    <a:lnTo>
                      <a:pt x="1082" y="1034"/>
                    </a:lnTo>
                    <a:lnTo>
                      <a:pt x="1082" y="1034"/>
                    </a:lnTo>
                    <a:cubicBezTo>
                      <a:pt x="1093" y="1021"/>
                      <a:pt x="1106" y="1011"/>
                      <a:pt x="1123" y="1005"/>
                    </a:cubicBezTo>
                    <a:lnTo>
                      <a:pt x="1123" y="1005"/>
                    </a:lnTo>
                    <a:cubicBezTo>
                      <a:pt x="1140" y="999"/>
                      <a:pt x="1155" y="999"/>
                      <a:pt x="1172" y="1005"/>
                    </a:cubicBezTo>
                    <a:lnTo>
                      <a:pt x="1172" y="1005"/>
                    </a:lnTo>
                    <a:cubicBezTo>
                      <a:pt x="1188" y="1011"/>
                      <a:pt x="1202" y="1021"/>
                      <a:pt x="1213" y="1034"/>
                    </a:cubicBezTo>
                    <a:lnTo>
                      <a:pt x="1573" y="1455"/>
                    </a:lnTo>
                    <a:lnTo>
                      <a:pt x="1573" y="1455"/>
                    </a:lnTo>
                    <a:cubicBezTo>
                      <a:pt x="1585" y="1468"/>
                      <a:pt x="1590" y="1481"/>
                      <a:pt x="1590" y="1494"/>
                    </a:cubicBezTo>
                    <a:lnTo>
                      <a:pt x="1590" y="1494"/>
                    </a:lnTo>
                    <a:cubicBezTo>
                      <a:pt x="1590" y="1506"/>
                      <a:pt x="1582" y="1516"/>
                      <a:pt x="1565" y="1523"/>
                    </a:cubicBezTo>
                    <a:lnTo>
                      <a:pt x="2156" y="1523"/>
                    </a:lnTo>
                    <a:close/>
                    <a:moveTo>
                      <a:pt x="262" y="1455"/>
                    </a:moveTo>
                    <a:lnTo>
                      <a:pt x="230" y="1494"/>
                    </a:lnTo>
                    <a:lnTo>
                      <a:pt x="230" y="1494"/>
                    </a:lnTo>
                    <a:cubicBezTo>
                      <a:pt x="219" y="1506"/>
                      <a:pt x="205" y="1516"/>
                      <a:pt x="189" y="1523"/>
                    </a:cubicBezTo>
                    <a:lnTo>
                      <a:pt x="189" y="1523"/>
                    </a:lnTo>
                    <a:cubicBezTo>
                      <a:pt x="172" y="1529"/>
                      <a:pt x="156" y="1529"/>
                      <a:pt x="140" y="1523"/>
                    </a:cubicBezTo>
                    <a:lnTo>
                      <a:pt x="140" y="1523"/>
                    </a:lnTo>
                    <a:cubicBezTo>
                      <a:pt x="123" y="1516"/>
                      <a:pt x="115" y="1506"/>
                      <a:pt x="115" y="1494"/>
                    </a:cubicBezTo>
                    <a:lnTo>
                      <a:pt x="115" y="1494"/>
                    </a:lnTo>
                    <a:cubicBezTo>
                      <a:pt x="115" y="1481"/>
                      <a:pt x="121" y="1468"/>
                      <a:pt x="131" y="1455"/>
                    </a:cubicBezTo>
                    <a:lnTo>
                      <a:pt x="164" y="1417"/>
                    </a:lnTo>
                    <a:lnTo>
                      <a:pt x="197" y="1379"/>
                    </a:lnTo>
                    <a:lnTo>
                      <a:pt x="230" y="1340"/>
                    </a:lnTo>
                    <a:lnTo>
                      <a:pt x="328" y="1225"/>
                    </a:lnTo>
                    <a:lnTo>
                      <a:pt x="361" y="1187"/>
                    </a:lnTo>
                    <a:lnTo>
                      <a:pt x="394" y="1148"/>
                    </a:lnTo>
                    <a:lnTo>
                      <a:pt x="492" y="1034"/>
                    </a:lnTo>
                    <a:lnTo>
                      <a:pt x="525" y="996"/>
                    </a:lnTo>
                    <a:lnTo>
                      <a:pt x="558" y="958"/>
                    </a:lnTo>
                    <a:lnTo>
                      <a:pt x="656" y="842"/>
                    </a:lnTo>
                    <a:lnTo>
                      <a:pt x="656" y="842"/>
                    </a:lnTo>
                    <a:cubicBezTo>
                      <a:pt x="667" y="830"/>
                      <a:pt x="672" y="817"/>
                      <a:pt x="672" y="804"/>
                    </a:cubicBezTo>
                    <a:lnTo>
                      <a:pt x="672" y="804"/>
                    </a:lnTo>
                    <a:cubicBezTo>
                      <a:pt x="672" y="791"/>
                      <a:pt x="667" y="778"/>
                      <a:pt x="656" y="766"/>
                    </a:cubicBezTo>
                    <a:lnTo>
                      <a:pt x="131" y="153"/>
                    </a:lnTo>
                    <a:lnTo>
                      <a:pt x="131" y="153"/>
                    </a:lnTo>
                    <a:cubicBezTo>
                      <a:pt x="121" y="140"/>
                      <a:pt x="115" y="128"/>
                      <a:pt x="115" y="115"/>
                    </a:cubicBezTo>
                    <a:lnTo>
                      <a:pt x="115" y="115"/>
                    </a:lnTo>
                    <a:cubicBezTo>
                      <a:pt x="115" y="102"/>
                      <a:pt x="123" y="92"/>
                      <a:pt x="140" y="87"/>
                    </a:cubicBezTo>
                    <a:lnTo>
                      <a:pt x="140" y="87"/>
                    </a:lnTo>
                    <a:cubicBezTo>
                      <a:pt x="156" y="80"/>
                      <a:pt x="172" y="80"/>
                      <a:pt x="189" y="87"/>
                    </a:cubicBezTo>
                    <a:lnTo>
                      <a:pt x="189" y="87"/>
                    </a:lnTo>
                    <a:cubicBezTo>
                      <a:pt x="205" y="92"/>
                      <a:pt x="219" y="102"/>
                      <a:pt x="230" y="115"/>
                    </a:cubicBezTo>
                    <a:lnTo>
                      <a:pt x="262" y="153"/>
                    </a:lnTo>
                    <a:lnTo>
                      <a:pt x="295" y="192"/>
                    </a:lnTo>
                    <a:lnTo>
                      <a:pt x="328" y="230"/>
                    </a:lnTo>
                    <a:lnTo>
                      <a:pt x="361" y="268"/>
                    </a:lnTo>
                    <a:lnTo>
                      <a:pt x="394" y="306"/>
                    </a:lnTo>
                    <a:lnTo>
                      <a:pt x="426" y="345"/>
                    </a:lnTo>
                    <a:lnTo>
                      <a:pt x="459" y="383"/>
                    </a:lnTo>
                    <a:lnTo>
                      <a:pt x="492" y="421"/>
                    </a:lnTo>
                    <a:lnTo>
                      <a:pt x="525" y="460"/>
                    </a:lnTo>
                    <a:lnTo>
                      <a:pt x="558" y="498"/>
                    </a:lnTo>
                    <a:lnTo>
                      <a:pt x="590" y="536"/>
                    </a:lnTo>
                    <a:lnTo>
                      <a:pt x="623" y="575"/>
                    </a:lnTo>
                    <a:lnTo>
                      <a:pt x="656" y="613"/>
                    </a:lnTo>
                    <a:lnTo>
                      <a:pt x="689" y="651"/>
                    </a:lnTo>
                    <a:lnTo>
                      <a:pt x="721" y="689"/>
                    </a:lnTo>
                    <a:lnTo>
                      <a:pt x="754" y="728"/>
                    </a:lnTo>
                    <a:lnTo>
                      <a:pt x="787" y="766"/>
                    </a:lnTo>
                    <a:lnTo>
                      <a:pt x="787" y="766"/>
                    </a:lnTo>
                    <a:cubicBezTo>
                      <a:pt x="798" y="778"/>
                      <a:pt x="803" y="791"/>
                      <a:pt x="803" y="804"/>
                    </a:cubicBezTo>
                    <a:lnTo>
                      <a:pt x="803" y="804"/>
                    </a:lnTo>
                    <a:cubicBezTo>
                      <a:pt x="803" y="817"/>
                      <a:pt x="798" y="830"/>
                      <a:pt x="787" y="842"/>
                    </a:cubicBezTo>
                    <a:lnTo>
                      <a:pt x="754" y="880"/>
                    </a:lnTo>
                    <a:lnTo>
                      <a:pt x="721" y="919"/>
                    </a:lnTo>
                    <a:lnTo>
                      <a:pt x="623" y="1034"/>
                    </a:lnTo>
                    <a:lnTo>
                      <a:pt x="590" y="1072"/>
                    </a:lnTo>
                    <a:lnTo>
                      <a:pt x="558" y="1111"/>
                    </a:lnTo>
                    <a:lnTo>
                      <a:pt x="459" y="1225"/>
                    </a:lnTo>
                    <a:lnTo>
                      <a:pt x="426" y="1264"/>
                    </a:lnTo>
                    <a:lnTo>
                      <a:pt x="394" y="1302"/>
                    </a:lnTo>
                    <a:lnTo>
                      <a:pt x="295" y="1417"/>
                    </a:lnTo>
                    <a:lnTo>
                      <a:pt x="262" y="1455"/>
                    </a:lnTo>
                    <a:close/>
                    <a:moveTo>
                      <a:pt x="730" y="87"/>
                    </a:moveTo>
                    <a:lnTo>
                      <a:pt x="730" y="87"/>
                    </a:lnTo>
                    <a:cubicBezTo>
                      <a:pt x="746" y="80"/>
                      <a:pt x="762" y="80"/>
                      <a:pt x="779" y="87"/>
                    </a:cubicBezTo>
                    <a:lnTo>
                      <a:pt x="779" y="87"/>
                    </a:lnTo>
                    <a:cubicBezTo>
                      <a:pt x="795" y="92"/>
                      <a:pt x="809" y="102"/>
                      <a:pt x="820" y="115"/>
                    </a:cubicBezTo>
                    <a:lnTo>
                      <a:pt x="885" y="192"/>
                    </a:lnTo>
                    <a:lnTo>
                      <a:pt x="885" y="192"/>
                    </a:lnTo>
                    <a:cubicBezTo>
                      <a:pt x="896" y="204"/>
                      <a:pt x="907" y="210"/>
                      <a:pt x="918" y="210"/>
                    </a:cubicBezTo>
                    <a:lnTo>
                      <a:pt x="918" y="210"/>
                    </a:lnTo>
                    <a:cubicBezTo>
                      <a:pt x="929" y="210"/>
                      <a:pt x="940" y="204"/>
                      <a:pt x="951" y="192"/>
                    </a:cubicBezTo>
                    <a:lnTo>
                      <a:pt x="951" y="192"/>
                    </a:lnTo>
                    <a:cubicBezTo>
                      <a:pt x="962" y="179"/>
                      <a:pt x="972" y="172"/>
                      <a:pt x="983" y="172"/>
                    </a:cubicBezTo>
                    <a:lnTo>
                      <a:pt x="983" y="172"/>
                    </a:lnTo>
                    <a:cubicBezTo>
                      <a:pt x="995" y="172"/>
                      <a:pt x="1005" y="179"/>
                      <a:pt x="1016" y="192"/>
                    </a:cubicBezTo>
                    <a:lnTo>
                      <a:pt x="1049" y="230"/>
                    </a:lnTo>
                    <a:lnTo>
                      <a:pt x="1082" y="268"/>
                    </a:lnTo>
                    <a:lnTo>
                      <a:pt x="1082" y="268"/>
                    </a:lnTo>
                    <a:cubicBezTo>
                      <a:pt x="1093" y="281"/>
                      <a:pt x="1106" y="290"/>
                      <a:pt x="1123" y="297"/>
                    </a:cubicBezTo>
                    <a:lnTo>
                      <a:pt x="1123" y="297"/>
                    </a:lnTo>
                    <a:cubicBezTo>
                      <a:pt x="1140" y="303"/>
                      <a:pt x="1155" y="303"/>
                      <a:pt x="1172" y="297"/>
                    </a:cubicBezTo>
                    <a:lnTo>
                      <a:pt x="1172" y="297"/>
                    </a:lnTo>
                    <a:cubicBezTo>
                      <a:pt x="1188" y="290"/>
                      <a:pt x="1202" y="281"/>
                      <a:pt x="1213" y="268"/>
                    </a:cubicBezTo>
                    <a:lnTo>
                      <a:pt x="1279" y="192"/>
                    </a:lnTo>
                    <a:lnTo>
                      <a:pt x="1279" y="192"/>
                    </a:lnTo>
                    <a:cubicBezTo>
                      <a:pt x="1289" y="179"/>
                      <a:pt x="1300" y="172"/>
                      <a:pt x="1311" y="172"/>
                    </a:cubicBezTo>
                    <a:lnTo>
                      <a:pt x="1311" y="172"/>
                    </a:lnTo>
                    <a:cubicBezTo>
                      <a:pt x="1322" y="172"/>
                      <a:pt x="1333" y="179"/>
                      <a:pt x="1344" y="192"/>
                    </a:cubicBezTo>
                    <a:lnTo>
                      <a:pt x="1344" y="192"/>
                    </a:lnTo>
                    <a:cubicBezTo>
                      <a:pt x="1355" y="204"/>
                      <a:pt x="1366" y="210"/>
                      <a:pt x="1377" y="210"/>
                    </a:cubicBezTo>
                    <a:lnTo>
                      <a:pt x="1377" y="210"/>
                    </a:lnTo>
                    <a:cubicBezTo>
                      <a:pt x="1388" y="210"/>
                      <a:pt x="1399" y="204"/>
                      <a:pt x="1409" y="192"/>
                    </a:cubicBezTo>
                    <a:lnTo>
                      <a:pt x="1443" y="153"/>
                    </a:lnTo>
                    <a:lnTo>
                      <a:pt x="1475" y="115"/>
                    </a:lnTo>
                    <a:lnTo>
                      <a:pt x="1475" y="115"/>
                    </a:lnTo>
                    <a:cubicBezTo>
                      <a:pt x="1486" y="102"/>
                      <a:pt x="1500" y="92"/>
                      <a:pt x="1516" y="87"/>
                    </a:cubicBezTo>
                    <a:lnTo>
                      <a:pt x="1516" y="87"/>
                    </a:lnTo>
                    <a:cubicBezTo>
                      <a:pt x="1532" y="80"/>
                      <a:pt x="1549" y="80"/>
                      <a:pt x="1565" y="87"/>
                    </a:cubicBezTo>
                    <a:lnTo>
                      <a:pt x="1565" y="87"/>
                    </a:lnTo>
                    <a:cubicBezTo>
                      <a:pt x="1582" y="92"/>
                      <a:pt x="1590" y="102"/>
                      <a:pt x="1590" y="115"/>
                    </a:cubicBezTo>
                    <a:lnTo>
                      <a:pt x="1590" y="115"/>
                    </a:lnTo>
                    <a:cubicBezTo>
                      <a:pt x="1590" y="128"/>
                      <a:pt x="1585" y="140"/>
                      <a:pt x="1573" y="153"/>
                    </a:cubicBezTo>
                    <a:lnTo>
                      <a:pt x="1541" y="192"/>
                    </a:lnTo>
                    <a:lnTo>
                      <a:pt x="1509" y="230"/>
                    </a:lnTo>
                    <a:lnTo>
                      <a:pt x="1475" y="268"/>
                    </a:lnTo>
                    <a:lnTo>
                      <a:pt x="1377" y="383"/>
                    </a:lnTo>
                    <a:lnTo>
                      <a:pt x="1344" y="421"/>
                    </a:lnTo>
                    <a:lnTo>
                      <a:pt x="1311" y="460"/>
                    </a:lnTo>
                    <a:lnTo>
                      <a:pt x="1213" y="575"/>
                    </a:lnTo>
                    <a:lnTo>
                      <a:pt x="1213" y="575"/>
                    </a:lnTo>
                    <a:cubicBezTo>
                      <a:pt x="1202" y="587"/>
                      <a:pt x="1188" y="597"/>
                      <a:pt x="1172" y="603"/>
                    </a:cubicBezTo>
                    <a:lnTo>
                      <a:pt x="1172" y="603"/>
                    </a:lnTo>
                    <a:cubicBezTo>
                      <a:pt x="1155" y="609"/>
                      <a:pt x="1140" y="609"/>
                      <a:pt x="1123" y="603"/>
                    </a:cubicBezTo>
                    <a:lnTo>
                      <a:pt x="1123" y="603"/>
                    </a:lnTo>
                    <a:cubicBezTo>
                      <a:pt x="1106" y="597"/>
                      <a:pt x="1093" y="587"/>
                      <a:pt x="1082" y="575"/>
                    </a:cubicBezTo>
                    <a:lnTo>
                      <a:pt x="1049" y="536"/>
                    </a:lnTo>
                    <a:lnTo>
                      <a:pt x="1016" y="498"/>
                    </a:lnTo>
                    <a:lnTo>
                      <a:pt x="983" y="460"/>
                    </a:lnTo>
                    <a:lnTo>
                      <a:pt x="885" y="345"/>
                    </a:lnTo>
                    <a:lnTo>
                      <a:pt x="852" y="306"/>
                    </a:lnTo>
                    <a:lnTo>
                      <a:pt x="820" y="268"/>
                    </a:lnTo>
                    <a:lnTo>
                      <a:pt x="721" y="153"/>
                    </a:lnTo>
                    <a:lnTo>
                      <a:pt x="721" y="153"/>
                    </a:lnTo>
                    <a:cubicBezTo>
                      <a:pt x="710" y="140"/>
                      <a:pt x="705" y="128"/>
                      <a:pt x="705" y="115"/>
                    </a:cubicBezTo>
                    <a:lnTo>
                      <a:pt x="705" y="115"/>
                    </a:lnTo>
                    <a:cubicBezTo>
                      <a:pt x="705" y="102"/>
                      <a:pt x="713" y="92"/>
                      <a:pt x="730" y="87"/>
                    </a:cubicBezTo>
                    <a:lnTo>
                      <a:pt x="3090" y="87"/>
                    </a:lnTo>
                    <a:lnTo>
                      <a:pt x="3090" y="87"/>
                    </a:lnTo>
                    <a:cubicBezTo>
                      <a:pt x="3106" y="80"/>
                      <a:pt x="3122" y="80"/>
                      <a:pt x="3139" y="87"/>
                    </a:cubicBezTo>
                    <a:lnTo>
                      <a:pt x="3139" y="87"/>
                    </a:lnTo>
                    <a:cubicBezTo>
                      <a:pt x="3155" y="92"/>
                      <a:pt x="3169" y="102"/>
                      <a:pt x="3180" y="115"/>
                    </a:cubicBezTo>
                    <a:lnTo>
                      <a:pt x="3245" y="192"/>
                    </a:lnTo>
                    <a:lnTo>
                      <a:pt x="3245" y="192"/>
                    </a:lnTo>
                    <a:cubicBezTo>
                      <a:pt x="3256" y="204"/>
                      <a:pt x="3267" y="210"/>
                      <a:pt x="3278" y="210"/>
                    </a:cubicBezTo>
                    <a:lnTo>
                      <a:pt x="3278" y="210"/>
                    </a:lnTo>
                    <a:cubicBezTo>
                      <a:pt x="3289" y="210"/>
                      <a:pt x="3300" y="204"/>
                      <a:pt x="3311" y="192"/>
                    </a:cubicBezTo>
                    <a:lnTo>
                      <a:pt x="3311" y="192"/>
                    </a:lnTo>
                    <a:cubicBezTo>
                      <a:pt x="3322" y="179"/>
                      <a:pt x="3333" y="172"/>
                      <a:pt x="3344" y="172"/>
                    </a:cubicBezTo>
                    <a:lnTo>
                      <a:pt x="3344" y="172"/>
                    </a:lnTo>
                    <a:cubicBezTo>
                      <a:pt x="3354" y="172"/>
                      <a:pt x="3365" y="179"/>
                      <a:pt x="3377" y="192"/>
                    </a:cubicBezTo>
                    <a:lnTo>
                      <a:pt x="3409" y="230"/>
                    </a:lnTo>
                    <a:lnTo>
                      <a:pt x="3442" y="268"/>
                    </a:lnTo>
                    <a:lnTo>
                      <a:pt x="3442" y="268"/>
                    </a:lnTo>
                    <a:cubicBezTo>
                      <a:pt x="3453" y="281"/>
                      <a:pt x="3466" y="290"/>
                      <a:pt x="3483" y="297"/>
                    </a:cubicBezTo>
                    <a:lnTo>
                      <a:pt x="3483" y="297"/>
                    </a:lnTo>
                    <a:cubicBezTo>
                      <a:pt x="3499" y="303"/>
                      <a:pt x="3516" y="303"/>
                      <a:pt x="3532" y="297"/>
                    </a:cubicBezTo>
                    <a:lnTo>
                      <a:pt x="3532" y="297"/>
                    </a:lnTo>
                    <a:cubicBezTo>
                      <a:pt x="3548" y="290"/>
                      <a:pt x="3562" y="281"/>
                      <a:pt x="3574" y="268"/>
                    </a:cubicBezTo>
                    <a:lnTo>
                      <a:pt x="3639" y="192"/>
                    </a:lnTo>
                    <a:lnTo>
                      <a:pt x="3639" y="192"/>
                    </a:lnTo>
                    <a:cubicBezTo>
                      <a:pt x="3650" y="179"/>
                      <a:pt x="3660" y="172"/>
                      <a:pt x="3672" y="172"/>
                    </a:cubicBezTo>
                    <a:lnTo>
                      <a:pt x="3672" y="172"/>
                    </a:lnTo>
                    <a:cubicBezTo>
                      <a:pt x="3682" y="172"/>
                      <a:pt x="3693" y="179"/>
                      <a:pt x="3705" y="192"/>
                    </a:cubicBezTo>
                    <a:lnTo>
                      <a:pt x="3705" y="192"/>
                    </a:lnTo>
                    <a:cubicBezTo>
                      <a:pt x="3715" y="204"/>
                      <a:pt x="3726" y="210"/>
                      <a:pt x="3737" y="210"/>
                    </a:cubicBezTo>
                    <a:lnTo>
                      <a:pt x="3737" y="210"/>
                    </a:lnTo>
                    <a:cubicBezTo>
                      <a:pt x="3748" y="210"/>
                      <a:pt x="3759" y="204"/>
                      <a:pt x="3770" y="192"/>
                    </a:cubicBezTo>
                    <a:lnTo>
                      <a:pt x="3803" y="153"/>
                    </a:lnTo>
                    <a:lnTo>
                      <a:pt x="3836" y="115"/>
                    </a:lnTo>
                    <a:lnTo>
                      <a:pt x="3836" y="115"/>
                    </a:lnTo>
                    <a:cubicBezTo>
                      <a:pt x="3846" y="102"/>
                      <a:pt x="3860" y="92"/>
                      <a:pt x="3877" y="87"/>
                    </a:cubicBezTo>
                    <a:lnTo>
                      <a:pt x="3877" y="87"/>
                    </a:lnTo>
                    <a:cubicBezTo>
                      <a:pt x="3892" y="80"/>
                      <a:pt x="3909" y="80"/>
                      <a:pt x="3925" y="87"/>
                    </a:cubicBezTo>
                    <a:lnTo>
                      <a:pt x="3925" y="87"/>
                    </a:lnTo>
                    <a:cubicBezTo>
                      <a:pt x="3942" y="92"/>
                      <a:pt x="3950" y="102"/>
                      <a:pt x="3950" y="115"/>
                    </a:cubicBezTo>
                    <a:lnTo>
                      <a:pt x="3950" y="115"/>
                    </a:lnTo>
                    <a:cubicBezTo>
                      <a:pt x="3950" y="128"/>
                      <a:pt x="3945" y="140"/>
                      <a:pt x="3933" y="153"/>
                    </a:cubicBezTo>
                    <a:lnTo>
                      <a:pt x="3901" y="192"/>
                    </a:lnTo>
                    <a:lnTo>
                      <a:pt x="3868" y="230"/>
                    </a:lnTo>
                    <a:lnTo>
                      <a:pt x="3836" y="268"/>
                    </a:lnTo>
                    <a:lnTo>
                      <a:pt x="3737" y="383"/>
                    </a:lnTo>
                    <a:lnTo>
                      <a:pt x="3705" y="421"/>
                    </a:lnTo>
                    <a:lnTo>
                      <a:pt x="3672" y="460"/>
                    </a:lnTo>
                    <a:lnTo>
                      <a:pt x="3574" y="575"/>
                    </a:lnTo>
                    <a:lnTo>
                      <a:pt x="3574" y="575"/>
                    </a:lnTo>
                    <a:cubicBezTo>
                      <a:pt x="3562" y="587"/>
                      <a:pt x="3548" y="597"/>
                      <a:pt x="3532" y="603"/>
                    </a:cubicBezTo>
                    <a:lnTo>
                      <a:pt x="3532" y="603"/>
                    </a:lnTo>
                    <a:cubicBezTo>
                      <a:pt x="3516" y="609"/>
                      <a:pt x="3499" y="609"/>
                      <a:pt x="3483" y="603"/>
                    </a:cubicBezTo>
                    <a:lnTo>
                      <a:pt x="3483" y="603"/>
                    </a:lnTo>
                    <a:cubicBezTo>
                      <a:pt x="3466" y="597"/>
                      <a:pt x="3453" y="587"/>
                      <a:pt x="3442" y="575"/>
                    </a:cubicBezTo>
                    <a:lnTo>
                      <a:pt x="3409" y="536"/>
                    </a:lnTo>
                    <a:lnTo>
                      <a:pt x="3377" y="498"/>
                    </a:lnTo>
                    <a:lnTo>
                      <a:pt x="3344" y="460"/>
                    </a:lnTo>
                    <a:lnTo>
                      <a:pt x="3245" y="345"/>
                    </a:lnTo>
                    <a:lnTo>
                      <a:pt x="3213" y="306"/>
                    </a:lnTo>
                    <a:lnTo>
                      <a:pt x="3180" y="268"/>
                    </a:lnTo>
                    <a:lnTo>
                      <a:pt x="3081" y="153"/>
                    </a:lnTo>
                    <a:lnTo>
                      <a:pt x="3081" y="153"/>
                    </a:lnTo>
                    <a:cubicBezTo>
                      <a:pt x="3071" y="140"/>
                      <a:pt x="3065" y="128"/>
                      <a:pt x="3065" y="115"/>
                    </a:cubicBezTo>
                    <a:lnTo>
                      <a:pt x="3065" y="115"/>
                    </a:lnTo>
                    <a:cubicBezTo>
                      <a:pt x="3065" y="102"/>
                      <a:pt x="3073" y="92"/>
                      <a:pt x="3090" y="87"/>
                    </a:cubicBezTo>
                    <a:lnTo>
                      <a:pt x="730" y="87"/>
                    </a:lnTo>
                    <a:close/>
                    <a:moveTo>
                      <a:pt x="0" y="0"/>
                    </a:moveTo>
                    <a:lnTo>
                      <a:pt x="0" y="166"/>
                    </a:lnTo>
                    <a:lnTo>
                      <a:pt x="0" y="166"/>
                    </a:lnTo>
                    <a:cubicBezTo>
                      <a:pt x="13" y="172"/>
                      <a:pt x="24" y="181"/>
                      <a:pt x="33" y="192"/>
                    </a:cubicBezTo>
                    <a:lnTo>
                      <a:pt x="65" y="230"/>
                    </a:lnTo>
                    <a:lnTo>
                      <a:pt x="98" y="268"/>
                    </a:lnTo>
                    <a:lnTo>
                      <a:pt x="131" y="306"/>
                    </a:lnTo>
                    <a:lnTo>
                      <a:pt x="164" y="345"/>
                    </a:lnTo>
                    <a:lnTo>
                      <a:pt x="197" y="383"/>
                    </a:lnTo>
                    <a:lnTo>
                      <a:pt x="230" y="421"/>
                    </a:lnTo>
                    <a:lnTo>
                      <a:pt x="262" y="460"/>
                    </a:lnTo>
                    <a:lnTo>
                      <a:pt x="295" y="498"/>
                    </a:lnTo>
                    <a:lnTo>
                      <a:pt x="328" y="536"/>
                    </a:lnTo>
                    <a:lnTo>
                      <a:pt x="361" y="575"/>
                    </a:lnTo>
                    <a:lnTo>
                      <a:pt x="394" y="613"/>
                    </a:lnTo>
                    <a:lnTo>
                      <a:pt x="426" y="651"/>
                    </a:lnTo>
                    <a:lnTo>
                      <a:pt x="459" y="689"/>
                    </a:lnTo>
                    <a:lnTo>
                      <a:pt x="492" y="728"/>
                    </a:lnTo>
                    <a:lnTo>
                      <a:pt x="525" y="766"/>
                    </a:lnTo>
                    <a:lnTo>
                      <a:pt x="525" y="766"/>
                    </a:lnTo>
                    <a:cubicBezTo>
                      <a:pt x="536" y="778"/>
                      <a:pt x="541" y="791"/>
                      <a:pt x="541" y="804"/>
                    </a:cubicBezTo>
                    <a:lnTo>
                      <a:pt x="541" y="804"/>
                    </a:lnTo>
                    <a:cubicBezTo>
                      <a:pt x="541" y="817"/>
                      <a:pt x="536" y="830"/>
                      <a:pt x="525" y="842"/>
                    </a:cubicBezTo>
                    <a:lnTo>
                      <a:pt x="492" y="880"/>
                    </a:lnTo>
                    <a:lnTo>
                      <a:pt x="459" y="919"/>
                    </a:lnTo>
                    <a:lnTo>
                      <a:pt x="426" y="958"/>
                    </a:lnTo>
                    <a:lnTo>
                      <a:pt x="394" y="996"/>
                    </a:lnTo>
                    <a:lnTo>
                      <a:pt x="361" y="1034"/>
                    </a:lnTo>
                    <a:lnTo>
                      <a:pt x="328" y="1072"/>
                    </a:lnTo>
                    <a:lnTo>
                      <a:pt x="295" y="1111"/>
                    </a:lnTo>
                    <a:lnTo>
                      <a:pt x="262" y="1148"/>
                    </a:lnTo>
                    <a:lnTo>
                      <a:pt x="230" y="1187"/>
                    </a:lnTo>
                    <a:lnTo>
                      <a:pt x="197" y="1225"/>
                    </a:lnTo>
                    <a:lnTo>
                      <a:pt x="164" y="1264"/>
                    </a:lnTo>
                    <a:lnTo>
                      <a:pt x="131" y="1302"/>
                    </a:lnTo>
                    <a:lnTo>
                      <a:pt x="98" y="1340"/>
                    </a:lnTo>
                    <a:lnTo>
                      <a:pt x="65" y="1379"/>
                    </a:lnTo>
                    <a:lnTo>
                      <a:pt x="33" y="1417"/>
                    </a:lnTo>
                    <a:lnTo>
                      <a:pt x="33" y="1417"/>
                    </a:lnTo>
                    <a:cubicBezTo>
                      <a:pt x="24" y="1427"/>
                      <a:pt x="13" y="1436"/>
                      <a:pt x="0" y="1442"/>
                    </a:cubicBezTo>
                    <a:lnTo>
                      <a:pt x="0" y="1608"/>
                    </a:lnTo>
                    <a:lnTo>
                      <a:pt x="4720" y="1608"/>
                    </a:lnTo>
                    <a:lnTo>
                      <a:pt x="4720" y="1442"/>
                    </a:lnTo>
                    <a:lnTo>
                      <a:pt x="4720" y="1442"/>
                    </a:lnTo>
                    <a:cubicBezTo>
                      <a:pt x="4718" y="1443"/>
                      <a:pt x="4715" y="1444"/>
                      <a:pt x="4712" y="1446"/>
                    </a:cubicBezTo>
                    <a:lnTo>
                      <a:pt x="4712" y="1446"/>
                    </a:lnTo>
                    <a:cubicBezTo>
                      <a:pt x="4696" y="1452"/>
                      <a:pt x="4679" y="1452"/>
                      <a:pt x="4663" y="1446"/>
                    </a:cubicBezTo>
                    <a:lnTo>
                      <a:pt x="4663" y="1446"/>
                    </a:lnTo>
                    <a:cubicBezTo>
                      <a:pt x="4647" y="1439"/>
                      <a:pt x="4633" y="1430"/>
                      <a:pt x="4622" y="1417"/>
                    </a:cubicBezTo>
                    <a:lnTo>
                      <a:pt x="4589" y="1379"/>
                    </a:lnTo>
                    <a:lnTo>
                      <a:pt x="4557" y="1340"/>
                    </a:lnTo>
                    <a:lnTo>
                      <a:pt x="4458" y="1225"/>
                    </a:lnTo>
                    <a:lnTo>
                      <a:pt x="4425" y="1187"/>
                    </a:lnTo>
                    <a:lnTo>
                      <a:pt x="4393" y="1148"/>
                    </a:lnTo>
                    <a:lnTo>
                      <a:pt x="4294" y="1034"/>
                    </a:lnTo>
                    <a:lnTo>
                      <a:pt x="4261" y="996"/>
                    </a:lnTo>
                    <a:lnTo>
                      <a:pt x="4229" y="958"/>
                    </a:lnTo>
                    <a:lnTo>
                      <a:pt x="4130" y="842"/>
                    </a:lnTo>
                    <a:lnTo>
                      <a:pt x="4130" y="842"/>
                    </a:lnTo>
                    <a:cubicBezTo>
                      <a:pt x="4120" y="830"/>
                      <a:pt x="4114" y="817"/>
                      <a:pt x="4114" y="804"/>
                    </a:cubicBezTo>
                    <a:lnTo>
                      <a:pt x="4114" y="804"/>
                    </a:lnTo>
                    <a:cubicBezTo>
                      <a:pt x="4114" y="791"/>
                      <a:pt x="4120" y="778"/>
                      <a:pt x="4130" y="766"/>
                    </a:cubicBezTo>
                    <a:lnTo>
                      <a:pt x="4622" y="192"/>
                    </a:lnTo>
                    <a:lnTo>
                      <a:pt x="4622" y="192"/>
                    </a:lnTo>
                    <a:cubicBezTo>
                      <a:pt x="4633" y="179"/>
                      <a:pt x="4647" y="169"/>
                      <a:pt x="4663" y="162"/>
                    </a:cubicBezTo>
                    <a:lnTo>
                      <a:pt x="4663" y="162"/>
                    </a:lnTo>
                    <a:cubicBezTo>
                      <a:pt x="4679" y="157"/>
                      <a:pt x="4696" y="157"/>
                      <a:pt x="4712" y="162"/>
                    </a:cubicBezTo>
                    <a:lnTo>
                      <a:pt x="4712" y="162"/>
                    </a:lnTo>
                    <a:cubicBezTo>
                      <a:pt x="4715" y="163"/>
                      <a:pt x="4718"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sp>
            <p:nvSpPr>
              <p:cNvPr id="642" name="Freeform 132">
                <a:extLst>
                  <a:ext uri="{FF2B5EF4-FFF2-40B4-BE49-F238E27FC236}">
                    <a16:creationId xmlns:a16="http://schemas.microsoft.com/office/drawing/2014/main" id="{EC1C8B4E-220A-4144-A770-DBC2C1BDF090}"/>
                  </a:ext>
                </a:extLst>
              </p:cNvPr>
              <p:cNvSpPr>
                <a:spLocks noChangeArrowheads="1"/>
              </p:cNvSpPr>
              <p:nvPr/>
            </p:nvSpPr>
            <p:spPr bwMode="auto">
              <a:xfrm>
                <a:off x="1095375" y="4903788"/>
                <a:ext cx="247650" cy="522287"/>
              </a:xfrm>
              <a:custGeom>
                <a:avLst/>
                <a:gdLst>
                  <a:gd name="T0" fmla="*/ 344 w 689"/>
                  <a:gd name="T1" fmla="*/ 1145 h 1450"/>
                  <a:gd name="T2" fmla="*/ 475 w 689"/>
                  <a:gd name="T3" fmla="*/ 992 h 1450"/>
                  <a:gd name="T4" fmla="*/ 606 w 689"/>
                  <a:gd name="T5" fmla="*/ 839 h 1450"/>
                  <a:gd name="T6" fmla="*/ 672 w 689"/>
                  <a:gd name="T7" fmla="*/ 762 h 1450"/>
                  <a:gd name="T8" fmla="*/ 688 w 689"/>
                  <a:gd name="T9" fmla="*/ 724 h 1450"/>
                  <a:gd name="T10" fmla="*/ 672 w 689"/>
                  <a:gd name="T11" fmla="*/ 686 h 1450"/>
                  <a:gd name="T12" fmla="*/ 606 w 689"/>
                  <a:gd name="T13" fmla="*/ 609 h 1450"/>
                  <a:gd name="T14" fmla="*/ 541 w 689"/>
                  <a:gd name="T15" fmla="*/ 533 h 1450"/>
                  <a:gd name="T16" fmla="*/ 475 w 689"/>
                  <a:gd name="T17" fmla="*/ 456 h 1450"/>
                  <a:gd name="T18" fmla="*/ 410 w 689"/>
                  <a:gd name="T19" fmla="*/ 380 h 1450"/>
                  <a:gd name="T20" fmla="*/ 344 w 689"/>
                  <a:gd name="T21" fmla="*/ 303 h 1450"/>
                  <a:gd name="T22" fmla="*/ 279 w 689"/>
                  <a:gd name="T23" fmla="*/ 226 h 1450"/>
                  <a:gd name="T24" fmla="*/ 213 w 689"/>
                  <a:gd name="T25" fmla="*/ 150 h 1450"/>
                  <a:gd name="T26" fmla="*/ 147 w 689"/>
                  <a:gd name="T27" fmla="*/ 73 h 1450"/>
                  <a:gd name="T28" fmla="*/ 115 w 689"/>
                  <a:gd name="T29" fmla="*/ 35 h 1450"/>
                  <a:gd name="T30" fmla="*/ 74 w 689"/>
                  <a:gd name="T31" fmla="*/ 7 h 1450"/>
                  <a:gd name="T32" fmla="*/ 25 w 689"/>
                  <a:gd name="T33" fmla="*/ 7 h 1450"/>
                  <a:gd name="T34" fmla="*/ 0 w 689"/>
                  <a:gd name="T35" fmla="*/ 35 h 1450"/>
                  <a:gd name="T36" fmla="*/ 541 w 689"/>
                  <a:gd name="T37" fmla="*/ 686 h 1450"/>
                  <a:gd name="T38" fmla="*/ 557 w 689"/>
                  <a:gd name="T39" fmla="*/ 724 h 1450"/>
                  <a:gd name="T40" fmla="*/ 541 w 689"/>
                  <a:gd name="T41" fmla="*/ 762 h 1450"/>
                  <a:gd name="T42" fmla="*/ 410 w 689"/>
                  <a:gd name="T43" fmla="*/ 916 h 1450"/>
                  <a:gd name="T44" fmla="*/ 279 w 689"/>
                  <a:gd name="T45" fmla="*/ 1068 h 1450"/>
                  <a:gd name="T46" fmla="*/ 213 w 689"/>
                  <a:gd name="T47" fmla="*/ 1145 h 1450"/>
                  <a:gd name="T48" fmla="*/ 82 w 689"/>
                  <a:gd name="T49" fmla="*/ 1299 h 1450"/>
                  <a:gd name="T50" fmla="*/ 16 w 689"/>
                  <a:gd name="T51" fmla="*/ 1375 h 1450"/>
                  <a:gd name="T52" fmla="*/ 0 w 689"/>
                  <a:gd name="T53" fmla="*/ 1414 h 1450"/>
                  <a:gd name="T54" fmla="*/ 25 w 689"/>
                  <a:gd name="T55" fmla="*/ 1443 h 1450"/>
                  <a:gd name="T56" fmla="*/ 74 w 689"/>
                  <a:gd name="T57" fmla="*/ 1443 h 1450"/>
                  <a:gd name="T58" fmla="*/ 115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3" y="1031"/>
                    </a:lnTo>
                    <a:lnTo>
                      <a:pt x="475" y="992"/>
                    </a:lnTo>
                    <a:lnTo>
                      <a:pt x="508" y="954"/>
                    </a:lnTo>
                    <a:lnTo>
                      <a:pt x="606" y="839"/>
                    </a:lnTo>
                    <a:lnTo>
                      <a:pt x="639" y="800"/>
                    </a:lnTo>
                    <a:lnTo>
                      <a:pt x="672" y="762"/>
                    </a:lnTo>
                    <a:lnTo>
                      <a:pt x="672" y="762"/>
                    </a:lnTo>
                    <a:cubicBezTo>
                      <a:pt x="683" y="750"/>
                      <a:pt x="688" y="737"/>
                      <a:pt x="688" y="724"/>
                    </a:cubicBezTo>
                    <a:lnTo>
                      <a:pt x="688" y="724"/>
                    </a:lnTo>
                    <a:cubicBezTo>
                      <a:pt x="688" y="711"/>
                      <a:pt x="683" y="698"/>
                      <a:pt x="672" y="686"/>
                    </a:cubicBezTo>
                    <a:lnTo>
                      <a:pt x="639" y="648"/>
                    </a:lnTo>
                    <a:lnTo>
                      <a:pt x="606" y="609"/>
                    </a:lnTo>
                    <a:lnTo>
                      <a:pt x="574" y="571"/>
                    </a:lnTo>
                    <a:lnTo>
                      <a:pt x="541" y="533"/>
                    </a:lnTo>
                    <a:lnTo>
                      <a:pt x="508" y="495"/>
                    </a:lnTo>
                    <a:lnTo>
                      <a:pt x="475" y="456"/>
                    </a:lnTo>
                    <a:lnTo>
                      <a:pt x="443" y="418"/>
                    </a:lnTo>
                    <a:lnTo>
                      <a:pt x="410" y="380"/>
                    </a:lnTo>
                    <a:lnTo>
                      <a:pt x="377" y="341"/>
                    </a:lnTo>
                    <a:lnTo>
                      <a:pt x="344" y="303"/>
                    </a:lnTo>
                    <a:lnTo>
                      <a:pt x="311" y="265"/>
                    </a:lnTo>
                    <a:lnTo>
                      <a:pt x="279" y="226"/>
                    </a:lnTo>
                    <a:lnTo>
                      <a:pt x="246" y="188"/>
                    </a:lnTo>
                    <a:lnTo>
                      <a:pt x="213" y="150"/>
                    </a:lnTo>
                    <a:lnTo>
                      <a:pt x="180" y="112"/>
                    </a:lnTo>
                    <a:lnTo>
                      <a:pt x="147" y="73"/>
                    </a:lnTo>
                    <a:lnTo>
                      <a:pt x="115" y="35"/>
                    </a:lnTo>
                    <a:lnTo>
                      <a:pt x="115" y="35"/>
                    </a:lnTo>
                    <a:cubicBezTo>
                      <a:pt x="104" y="22"/>
                      <a:pt x="90" y="12"/>
                      <a:pt x="74" y="7"/>
                    </a:cubicBezTo>
                    <a:lnTo>
                      <a:pt x="74" y="7"/>
                    </a:lnTo>
                    <a:cubicBezTo>
                      <a:pt x="57" y="0"/>
                      <a:pt x="41" y="0"/>
                      <a:pt x="25" y="7"/>
                    </a:cubicBezTo>
                    <a:lnTo>
                      <a:pt x="25" y="7"/>
                    </a:lnTo>
                    <a:cubicBezTo>
                      <a:pt x="8" y="12"/>
                      <a:pt x="0" y="22"/>
                      <a:pt x="0" y="35"/>
                    </a:cubicBezTo>
                    <a:lnTo>
                      <a:pt x="0" y="35"/>
                    </a:lnTo>
                    <a:cubicBezTo>
                      <a:pt x="0" y="48"/>
                      <a:pt x="6" y="60"/>
                      <a:pt x="16" y="73"/>
                    </a:cubicBezTo>
                    <a:lnTo>
                      <a:pt x="541" y="686"/>
                    </a:lnTo>
                    <a:lnTo>
                      <a:pt x="541" y="686"/>
                    </a:lnTo>
                    <a:cubicBezTo>
                      <a:pt x="552" y="698"/>
                      <a:pt x="557" y="711"/>
                      <a:pt x="557" y="724"/>
                    </a:cubicBezTo>
                    <a:lnTo>
                      <a:pt x="557" y="724"/>
                    </a:lnTo>
                    <a:cubicBezTo>
                      <a:pt x="557" y="737"/>
                      <a:pt x="552" y="750"/>
                      <a:pt x="541" y="762"/>
                    </a:cubicBezTo>
                    <a:lnTo>
                      <a:pt x="443" y="878"/>
                    </a:lnTo>
                    <a:lnTo>
                      <a:pt x="410" y="916"/>
                    </a:lnTo>
                    <a:lnTo>
                      <a:pt x="377" y="954"/>
                    </a:lnTo>
                    <a:lnTo>
                      <a:pt x="279" y="1068"/>
                    </a:lnTo>
                    <a:lnTo>
                      <a:pt x="246" y="1107"/>
                    </a:lnTo>
                    <a:lnTo>
                      <a:pt x="213" y="1145"/>
                    </a:lnTo>
                    <a:lnTo>
                      <a:pt x="115" y="1260"/>
                    </a:lnTo>
                    <a:lnTo>
                      <a:pt x="82" y="1299"/>
                    </a:lnTo>
                    <a:lnTo>
                      <a:pt x="49" y="1337"/>
                    </a:lnTo>
                    <a:lnTo>
                      <a:pt x="16" y="1375"/>
                    </a:lnTo>
                    <a:lnTo>
                      <a:pt x="16" y="1375"/>
                    </a:lnTo>
                    <a:cubicBezTo>
                      <a:pt x="6" y="1388"/>
                      <a:pt x="0" y="1401"/>
                      <a:pt x="0" y="1414"/>
                    </a:cubicBezTo>
                    <a:lnTo>
                      <a:pt x="0" y="1414"/>
                    </a:lnTo>
                    <a:cubicBezTo>
                      <a:pt x="0" y="1426"/>
                      <a:pt x="8" y="1436"/>
                      <a:pt x="25" y="1443"/>
                    </a:cubicBezTo>
                    <a:lnTo>
                      <a:pt x="25" y="1443"/>
                    </a:lnTo>
                    <a:cubicBezTo>
                      <a:pt x="41" y="1449"/>
                      <a:pt x="57" y="1449"/>
                      <a:pt x="74" y="1443"/>
                    </a:cubicBezTo>
                    <a:lnTo>
                      <a:pt x="74" y="1443"/>
                    </a:lnTo>
                    <a:cubicBezTo>
                      <a:pt x="90" y="1436"/>
                      <a:pt x="104" y="1426"/>
                      <a:pt x="115" y="1414"/>
                    </a:cubicBezTo>
                    <a:lnTo>
                      <a:pt x="147" y="1375"/>
                    </a:lnTo>
                    <a:lnTo>
                      <a:pt x="180" y="1337"/>
                    </a:lnTo>
                    <a:lnTo>
                      <a:pt x="279" y="1222"/>
                    </a:lnTo>
                    <a:lnTo>
                      <a:pt x="311" y="1184"/>
                    </a:lnTo>
                  </a:path>
                </a:pathLst>
              </a:custGeom>
              <a:solidFill>
                <a:schemeClr val="accent2"/>
              </a:solidFill>
              <a:ln>
                <a:noFill/>
              </a:ln>
              <a:effectLst/>
            </p:spPr>
            <p:txBody>
              <a:bodyPr wrap="none" anchor="ctr"/>
              <a:lstStyle/>
              <a:p>
                <a:endParaRPr lang="es-ES_tradnl" sz="2700"/>
              </a:p>
            </p:txBody>
          </p:sp>
          <p:sp>
            <p:nvSpPr>
              <p:cNvPr id="643" name="Freeform 133">
                <a:extLst>
                  <a:ext uri="{FF2B5EF4-FFF2-40B4-BE49-F238E27FC236}">
                    <a16:creationId xmlns:a16="http://schemas.microsoft.com/office/drawing/2014/main" id="{F190581B-C50C-7E42-9E03-60E30561EFA0}"/>
                  </a:ext>
                </a:extLst>
              </p:cNvPr>
              <p:cNvSpPr>
                <a:spLocks noChangeArrowheads="1"/>
              </p:cNvSpPr>
              <p:nvPr/>
            </p:nvSpPr>
            <p:spPr bwMode="auto">
              <a:xfrm>
                <a:off x="1190625" y="4902200"/>
                <a:ext cx="555625" cy="523875"/>
              </a:xfrm>
              <a:custGeom>
                <a:avLst/>
                <a:gdLst>
                  <a:gd name="T0" fmla="*/ 983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30 w 1542"/>
                  <a:gd name="T17" fmla="*/ 191 h 1455"/>
                  <a:gd name="T18" fmla="*/ 1066 w 1542"/>
                  <a:gd name="T19" fmla="*/ 383 h 1455"/>
                  <a:gd name="T20" fmla="*/ 902 w 1542"/>
                  <a:gd name="T21" fmla="*/ 574 h 1455"/>
                  <a:gd name="T22" fmla="*/ 836 w 1542"/>
                  <a:gd name="T23" fmla="*/ 651 h 1455"/>
                  <a:gd name="T24" fmla="*/ 746 w 1542"/>
                  <a:gd name="T25" fmla="*/ 680 h 1455"/>
                  <a:gd name="T26" fmla="*/ 672 w 1542"/>
                  <a:gd name="T27" fmla="*/ 612 h 1455"/>
                  <a:gd name="T28" fmla="*/ 574 w 1542"/>
                  <a:gd name="T29" fmla="*/ 498 h 1455"/>
                  <a:gd name="T30" fmla="*/ 475 w 1542"/>
                  <a:gd name="T31" fmla="*/ 383 h 1455"/>
                  <a:gd name="T32" fmla="*/ 377 w 1542"/>
                  <a:gd name="T33" fmla="*/ 268 h 1455"/>
                  <a:gd name="T34" fmla="*/ 279 w 1542"/>
                  <a:gd name="T35" fmla="*/ 153 h 1455"/>
                  <a:gd name="T36" fmla="*/ 181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5 w 1542"/>
                  <a:gd name="T49" fmla="*/ 612 h 1455"/>
                  <a:gd name="T50" fmla="*/ 541 w 1542"/>
                  <a:gd name="T51" fmla="*/ 689 h 1455"/>
                  <a:gd name="T52" fmla="*/ 541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6 w 1542"/>
                  <a:gd name="T79" fmla="*/ 775 h 1455"/>
                  <a:gd name="T80" fmla="*/ 836 w 1542"/>
                  <a:gd name="T81" fmla="*/ 803 h 1455"/>
                  <a:gd name="T82" fmla="*/ 934 w 1542"/>
                  <a:gd name="T83" fmla="*/ 919 h 1455"/>
                  <a:gd name="T84" fmla="*/ 1032 w 1542"/>
                  <a:gd name="T85" fmla="*/ 1034 h 1455"/>
                  <a:gd name="T86" fmla="*/ 1132 w 1542"/>
                  <a:gd name="T87" fmla="*/ 1148 h 1455"/>
                  <a:gd name="T88" fmla="*/ 1230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3" y="740"/>
                      <a:pt x="983" y="727"/>
                    </a:cubicBezTo>
                    <a:lnTo>
                      <a:pt x="983" y="727"/>
                    </a:lnTo>
                    <a:cubicBezTo>
                      <a:pt x="983" y="714"/>
                      <a:pt x="989" y="701"/>
                      <a:pt x="1000" y="689"/>
                    </a:cubicBezTo>
                    <a:lnTo>
                      <a:pt x="1098" y="574"/>
                    </a:lnTo>
                    <a:lnTo>
                      <a:pt x="1132" y="536"/>
                    </a:lnTo>
                    <a:lnTo>
                      <a:pt x="1164" y="498"/>
                    </a:lnTo>
                    <a:lnTo>
                      <a:pt x="1262" y="383"/>
                    </a:lnTo>
                    <a:lnTo>
                      <a:pt x="1295" y="344"/>
                    </a:lnTo>
                    <a:lnTo>
                      <a:pt x="1328" y="306"/>
                    </a:lnTo>
                    <a:lnTo>
                      <a:pt x="1426" y="191"/>
                    </a:lnTo>
                    <a:lnTo>
                      <a:pt x="1459" y="153"/>
                    </a:lnTo>
                    <a:lnTo>
                      <a:pt x="1491" y="115"/>
                    </a:lnTo>
                    <a:lnTo>
                      <a:pt x="1524" y="76"/>
                    </a:lnTo>
                    <a:lnTo>
                      <a:pt x="1524" y="76"/>
                    </a:lnTo>
                    <a:cubicBezTo>
                      <a:pt x="1536" y="63"/>
                      <a:pt x="1541" y="51"/>
                      <a:pt x="1541" y="38"/>
                    </a:cubicBezTo>
                    <a:lnTo>
                      <a:pt x="1541" y="38"/>
                    </a:lnTo>
                    <a:cubicBezTo>
                      <a:pt x="1541" y="25"/>
                      <a:pt x="1533" y="15"/>
                      <a:pt x="1516" y="10"/>
                    </a:cubicBezTo>
                    <a:lnTo>
                      <a:pt x="1516" y="10"/>
                    </a:lnTo>
                    <a:cubicBezTo>
                      <a:pt x="1500" y="3"/>
                      <a:pt x="1481" y="0"/>
                      <a:pt x="1459" y="0"/>
                    </a:cubicBezTo>
                    <a:lnTo>
                      <a:pt x="1459" y="0"/>
                    </a:lnTo>
                    <a:cubicBezTo>
                      <a:pt x="1437" y="0"/>
                      <a:pt x="1418" y="3"/>
                      <a:pt x="1401" y="10"/>
                    </a:cubicBezTo>
                    <a:lnTo>
                      <a:pt x="1401" y="10"/>
                    </a:lnTo>
                    <a:cubicBezTo>
                      <a:pt x="1385" y="15"/>
                      <a:pt x="1372" y="25"/>
                      <a:pt x="1360" y="38"/>
                    </a:cubicBezTo>
                    <a:lnTo>
                      <a:pt x="1328" y="76"/>
                    </a:lnTo>
                    <a:lnTo>
                      <a:pt x="1230" y="191"/>
                    </a:lnTo>
                    <a:lnTo>
                      <a:pt x="1196" y="229"/>
                    </a:lnTo>
                    <a:lnTo>
                      <a:pt x="1164" y="268"/>
                    </a:lnTo>
                    <a:lnTo>
                      <a:pt x="1066" y="383"/>
                    </a:lnTo>
                    <a:lnTo>
                      <a:pt x="1032" y="421"/>
                    </a:lnTo>
                    <a:lnTo>
                      <a:pt x="1000" y="459"/>
                    </a:lnTo>
                    <a:lnTo>
                      <a:pt x="902" y="574"/>
                    </a:lnTo>
                    <a:lnTo>
                      <a:pt x="868" y="612"/>
                    </a:lnTo>
                    <a:lnTo>
                      <a:pt x="836" y="651"/>
                    </a:lnTo>
                    <a:lnTo>
                      <a:pt x="836" y="651"/>
                    </a:lnTo>
                    <a:cubicBezTo>
                      <a:pt x="825" y="663"/>
                      <a:pt x="811" y="673"/>
                      <a:pt x="795" y="680"/>
                    </a:cubicBezTo>
                    <a:lnTo>
                      <a:pt x="795" y="680"/>
                    </a:lnTo>
                    <a:cubicBezTo>
                      <a:pt x="778" y="686"/>
                      <a:pt x="763" y="686"/>
                      <a:pt x="746" y="680"/>
                    </a:cubicBezTo>
                    <a:lnTo>
                      <a:pt x="746" y="680"/>
                    </a:lnTo>
                    <a:cubicBezTo>
                      <a:pt x="729" y="673"/>
                      <a:pt x="716" y="663"/>
                      <a:pt x="705" y="651"/>
                    </a:cubicBezTo>
                    <a:lnTo>
                      <a:pt x="672" y="612"/>
                    </a:lnTo>
                    <a:lnTo>
                      <a:pt x="639" y="574"/>
                    </a:lnTo>
                    <a:lnTo>
                      <a:pt x="606" y="536"/>
                    </a:lnTo>
                    <a:lnTo>
                      <a:pt x="574" y="498"/>
                    </a:lnTo>
                    <a:lnTo>
                      <a:pt x="541" y="459"/>
                    </a:lnTo>
                    <a:lnTo>
                      <a:pt x="508" y="421"/>
                    </a:lnTo>
                    <a:lnTo>
                      <a:pt x="475" y="383"/>
                    </a:lnTo>
                    <a:lnTo>
                      <a:pt x="443" y="344"/>
                    </a:lnTo>
                    <a:lnTo>
                      <a:pt x="410" y="306"/>
                    </a:lnTo>
                    <a:lnTo>
                      <a:pt x="377" y="268"/>
                    </a:lnTo>
                    <a:lnTo>
                      <a:pt x="344" y="229"/>
                    </a:lnTo>
                    <a:lnTo>
                      <a:pt x="312" y="191"/>
                    </a:lnTo>
                    <a:lnTo>
                      <a:pt x="279" y="153"/>
                    </a:lnTo>
                    <a:lnTo>
                      <a:pt x="246" y="115"/>
                    </a:lnTo>
                    <a:lnTo>
                      <a:pt x="213" y="76"/>
                    </a:lnTo>
                    <a:lnTo>
                      <a:pt x="181" y="38"/>
                    </a:lnTo>
                    <a:lnTo>
                      <a:pt x="181" y="38"/>
                    </a:lnTo>
                    <a:cubicBezTo>
                      <a:pt x="170" y="25"/>
                      <a:pt x="156" y="15"/>
                      <a:pt x="140" y="10"/>
                    </a:cubicBezTo>
                    <a:lnTo>
                      <a:pt x="140" y="10"/>
                    </a:lnTo>
                    <a:cubicBezTo>
                      <a:pt x="123" y="3"/>
                      <a:pt x="104" y="0"/>
                      <a:pt x="82" y="0"/>
                    </a:cubicBezTo>
                    <a:lnTo>
                      <a:pt x="82" y="0"/>
                    </a:lnTo>
                    <a:cubicBezTo>
                      <a:pt x="60" y="0"/>
                      <a:pt x="41" y="3"/>
                      <a:pt x="25" y="10"/>
                    </a:cubicBezTo>
                    <a:lnTo>
                      <a:pt x="25" y="10"/>
                    </a:lnTo>
                    <a:cubicBezTo>
                      <a:pt x="8" y="15"/>
                      <a:pt x="0" y="25"/>
                      <a:pt x="0" y="38"/>
                    </a:cubicBezTo>
                    <a:lnTo>
                      <a:pt x="0" y="38"/>
                    </a:lnTo>
                    <a:cubicBezTo>
                      <a:pt x="0" y="51"/>
                      <a:pt x="6" y="63"/>
                      <a:pt x="17" y="76"/>
                    </a:cubicBezTo>
                    <a:lnTo>
                      <a:pt x="115" y="191"/>
                    </a:lnTo>
                    <a:lnTo>
                      <a:pt x="148" y="229"/>
                    </a:lnTo>
                    <a:lnTo>
                      <a:pt x="181" y="268"/>
                    </a:lnTo>
                    <a:lnTo>
                      <a:pt x="279" y="383"/>
                    </a:lnTo>
                    <a:lnTo>
                      <a:pt x="312" y="421"/>
                    </a:lnTo>
                    <a:lnTo>
                      <a:pt x="344" y="459"/>
                    </a:lnTo>
                    <a:lnTo>
                      <a:pt x="443" y="574"/>
                    </a:lnTo>
                    <a:lnTo>
                      <a:pt x="475" y="612"/>
                    </a:lnTo>
                    <a:lnTo>
                      <a:pt x="508" y="651"/>
                    </a:lnTo>
                    <a:lnTo>
                      <a:pt x="541" y="689"/>
                    </a:lnTo>
                    <a:lnTo>
                      <a:pt x="541" y="689"/>
                    </a:lnTo>
                    <a:cubicBezTo>
                      <a:pt x="552" y="701"/>
                      <a:pt x="558" y="714"/>
                      <a:pt x="558" y="727"/>
                    </a:cubicBezTo>
                    <a:lnTo>
                      <a:pt x="558" y="727"/>
                    </a:lnTo>
                    <a:cubicBezTo>
                      <a:pt x="558" y="740"/>
                      <a:pt x="552" y="753"/>
                      <a:pt x="541" y="765"/>
                    </a:cubicBezTo>
                    <a:lnTo>
                      <a:pt x="508" y="803"/>
                    </a:lnTo>
                    <a:lnTo>
                      <a:pt x="475" y="842"/>
                    </a:lnTo>
                    <a:lnTo>
                      <a:pt x="443" y="881"/>
                    </a:lnTo>
                    <a:lnTo>
                      <a:pt x="410" y="919"/>
                    </a:lnTo>
                    <a:lnTo>
                      <a:pt x="377" y="957"/>
                    </a:lnTo>
                    <a:lnTo>
                      <a:pt x="344" y="995"/>
                    </a:lnTo>
                    <a:lnTo>
                      <a:pt x="312" y="1034"/>
                    </a:lnTo>
                    <a:lnTo>
                      <a:pt x="279" y="1071"/>
                    </a:lnTo>
                    <a:lnTo>
                      <a:pt x="246" y="1110"/>
                    </a:lnTo>
                    <a:lnTo>
                      <a:pt x="213" y="1148"/>
                    </a:lnTo>
                    <a:lnTo>
                      <a:pt x="181" y="1187"/>
                    </a:lnTo>
                    <a:lnTo>
                      <a:pt x="148" y="1225"/>
                    </a:lnTo>
                    <a:lnTo>
                      <a:pt x="115" y="1263"/>
                    </a:lnTo>
                    <a:lnTo>
                      <a:pt x="82" y="1302"/>
                    </a:lnTo>
                    <a:lnTo>
                      <a:pt x="49" y="1340"/>
                    </a:lnTo>
                    <a:lnTo>
                      <a:pt x="17" y="1378"/>
                    </a:lnTo>
                    <a:lnTo>
                      <a:pt x="17" y="1378"/>
                    </a:lnTo>
                    <a:cubicBezTo>
                      <a:pt x="6" y="1391"/>
                      <a:pt x="0" y="1404"/>
                      <a:pt x="0" y="1417"/>
                    </a:cubicBezTo>
                    <a:lnTo>
                      <a:pt x="0" y="1417"/>
                    </a:lnTo>
                    <a:cubicBezTo>
                      <a:pt x="0" y="1429"/>
                      <a:pt x="8" y="1439"/>
                      <a:pt x="25" y="1446"/>
                    </a:cubicBezTo>
                    <a:lnTo>
                      <a:pt x="25" y="1446"/>
                    </a:lnTo>
                    <a:cubicBezTo>
                      <a:pt x="41" y="1452"/>
                      <a:pt x="60" y="1454"/>
                      <a:pt x="82" y="1454"/>
                    </a:cubicBezTo>
                    <a:lnTo>
                      <a:pt x="82" y="1454"/>
                    </a:lnTo>
                    <a:cubicBezTo>
                      <a:pt x="104" y="1454"/>
                      <a:pt x="123" y="1452"/>
                      <a:pt x="140" y="1446"/>
                    </a:cubicBezTo>
                    <a:lnTo>
                      <a:pt x="140" y="1446"/>
                    </a:lnTo>
                    <a:cubicBezTo>
                      <a:pt x="156" y="1439"/>
                      <a:pt x="170" y="1429"/>
                      <a:pt x="181" y="1417"/>
                    </a:cubicBezTo>
                    <a:lnTo>
                      <a:pt x="213" y="1378"/>
                    </a:lnTo>
                    <a:lnTo>
                      <a:pt x="246" y="1340"/>
                    </a:lnTo>
                    <a:lnTo>
                      <a:pt x="344" y="1225"/>
                    </a:lnTo>
                    <a:lnTo>
                      <a:pt x="377" y="1187"/>
                    </a:lnTo>
                    <a:lnTo>
                      <a:pt x="410" y="1148"/>
                    </a:lnTo>
                    <a:lnTo>
                      <a:pt x="508" y="1034"/>
                    </a:lnTo>
                    <a:lnTo>
                      <a:pt x="541" y="995"/>
                    </a:lnTo>
                    <a:lnTo>
                      <a:pt x="574" y="957"/>
                    </a:lnTo>
                    <a:lnTo>
                      <a:pt x="672" y="842"/>
                    </a:lnTo>
                    <a:lnTo>
                      <a:pt x="705" y="803"/>
                    </a:lnTo>
                    <a:lnTo>
                      <a:pt x="705" y="803"/>
                    </a:lnTo>
                    <a:cubicBezTo>
                      <a:pt x="716" y="791"/>
                      <a:pt x="729" y="781"/>
                      <a:pt x="746" y="775"/>
                    </a:cubicBezTo>
                    <a:lnTo>
                      <a:pt x="746" y="775"/>
                    </a:lnTo>
                    <a:cubicBezTo>
                      <a:pt x="763" y="769"/>
                      <a:pt x="778" y="769"/>
                      <a:pt x="795" y="775"/>
                    </a:cubicBezTo>
                    <a:lnTo>
                      <a:pt x="795" y="775"/>
                    </a:lnTo>
                    <a:cubicBezTo>
                      <a:pt x="811" y="781"/>
                      <a:pt x="825" y="791"/>
                      <a:pt x="836" y="803"/>
                    </a:cubicBezTo>
                    <a:lnTo>
                      <a:pt x="868" y="842"/>
                    </a:lnTo>
                    <a:lnTo>
                      <a:pt x="902" y="881"/>
                    </a:lnTo>
                    <a:lnTo>
                      <a:pt x="934" y="919"/>
                    </a:lnTo>
                    <a:lnTo>
                      <a:pt x="967" y="957"/>
                    </a:lnTo>
                    <a:lnTo>
                      <a:pt x="1000" y="995"/>
                    </a:lnTo>
                    <a:lnTo>
                      <a:pt x="1032" y="1034"/>
                    </a:lnTo>
                    <a:lnTo>
                      <a:pt x="1066" y="1071"/>
                    </a:lnTo>
                    <a:lnTo>
                      <a:pt x="1098" y="1110"/>
                    </a:lnTo>
                    <a:lnTo>
                      <a:pt x="1132" y="1148"/>
                    </a:lnTo>
                    <a:lnTo>
                      <a:pt x="1164" y="1187"/>
                    </a:lnTo>
                    <a:lnTo>
                      <a:pt x="1196" y="1225"/>
                    </a:lnTo>
                    <a:lnTo>
                      <a:pt x="1230" y="1263"/>
                    </a:lnTo>
                    <a:lnTo>
                      <a:pt x="1262" y="1302"/>
                    </a:lnTo>
                    <a:lnTo>
                      <a:pt x="1295" y="1340"/>
                    </a:lnTo>
                    <a:lnTo>
                      <a:pt x="1328" y="1378"/>
                    </a:lnTo>
                    <a:lnTo>
                      <a:pt x="1360" y="1417"/>
                    </a:lnTo>
                    <a:lnTo>
                      <a:pt x="1360" y="1417"/>
                    </a:lnTo>
                    <a:cubicBezTo>
                      <a:pt x="1372" y="1429"/>
                      <a:pt x="1385" y="1439"/>
                      <a:pt x="1401" y="1446"/>
                    </a:cubicBezTo>
                    <a:lnTo>
                      <a:pt x="1401" y="1446"/>
                    </a:lnTo>
                    <a:cubicBezTo>
                      <a:pt x="1418" y="1452"/>
                      <a:pt x="1437" y="1454"/>
                      <a:pt x="1459" y="1454"/>
                    </a:cubicBezTo>
                    <a:lnTo>
                      <a:pt x="1459" y="1454"/>
                    </a:lnTo>
                    <a:cubicBezTo>
                      <a:pt x="1481" y="1454"/>
                      <a:pt x="1500" y="1452"/>
                      <a:pt x="1516" y="1446"/>
                    </a:cubicBezTo>
                    <a:lnTo>
                      <a:pt x="1516" y="1446"/>
                    </a:lnTo>
                    <a:cubicBezTo>
                      <a:pt x="1533" y="1439"/>
                      <a:pt x="1541" y="1429"/>
                      <a:pt x="1541" y="1417"/>
                    </a:cubicBezTo>
                    <a:lnTo>
                      <a:pt x="1541" y="1417"/>
                    </a:lnTo>
                    <a:cubicBezTo>
                      <a:pt x="1541" y="1404"/>
                      <a:pt x="1536"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44" name="Freeform 134">
                <a:extLst>
                  <a:ext uri="{FF2B5EF4-FFF2-40B4-BE49-F238E27FC236}">
                    <a16:creationId xmlns:a16="http://schemas.microsoft.com/office/drawing/2014/main" id="{3D53EAAC-C10C-4D4A-A6B6-5743576FA30B}"/>
                  </a:ext>
                </a:extLst>
              </p:cNvPr>
              <p:cNvSpPr>
                <a:spLocks noChangeArrowheads="1"/>
              </p:cNvSpPr>
              <p:nvPr/>
            </p:nvSpPr>
            <p:spPr bwMode="auto">
              <a:xfrm>
                <a:off x="2606675" y="5013325"/>
                <a:ext cx="147638" cy="301625"/>
              </a:xfrm>
              <a:custGeom>
                <a:avLst/>
                <a:gdLst>
                  <a:gd name="T0" fmla="*/ 409 w 410"/>
                  <a:gd name="T1" fmla="*/ 240 h 837"/>
                  <a:gd name="T2" fmla="*/ 409 w 410"/>
                  <a:gd name="T3" fmla="*/ 240 h 837"/>
                  <a:gd name="T4" fmla="*/ 401 w 410"/>
                  <a:gd name="T5" fmla="*/ 236 h 837"/>
                  <a:gd name="T6" fmla="*/ 401 w 410"/>
                  <a:gd name="T7" fmla="*/ 236 h 837"/>
                  <a:gd name="T8" fmla="*/ 352 w 410"/>
                  <a:gd name="T9" fmla="*/ 236 h 837"/>
                  <a:gd name="T10" fmla="*/ 352 w 410"/>
                  <a:gd name="T11" fmla="*/ 236 h 837"/>
                  <a:gd name="T12" fmla="*/ 311 w 410"/>
                  <a:gd name="T13" fmla="*/ 265 h 837"/>
                  <a:gd name="T14" fmla="*/ 278 w 410"/>
                  <a:gd name="T15" fmla="*/ 303 h 837"/>
                  <a:gd name="T16" fmla="*/ 246 w 410"/>
                  <a:gd name="T17" fmla="*/ 342 h 837"/>
                  <a:gd name="T18" fmla="*/ 213 w 410"/>
                  <a:gd name="T19" fmla="*/ 380 h 837"/>
                  <a:gd name="T20" fmla="*/ 213 w 410"/>
                  <a:gd name="T21" fmla="*/ 380 h 837"/>
                  <a:gd name="T22" fmla="*/ 196 w 410"/>
                  <a:gd name="T23" fmla="*/ 418 h 837"/>
                  <a:gd name="T24" fmla="*/ 196 w 410"/>
                  <a:gd name="T25" fmla="*/ 418 h 837"/>
                  <a:gd name="T26" fmla="*/ 213 w 410"/>
                  <a:gd name="T27" fmla="*/ 456 h 837"/>
                  <a:gd name="T28" fmla="*/ 246 w 410"/>
                  <a:gd name="T29" fmla="*/ 494 h 837"/>
                  <a:gd name="T30" fmla="*/ 278 w 410"/>
                  <a:gd name="T31" fmla="*/ 533 h 837"/>
                  <a:gd name="T32" fmla="*/ 311 w 410"/>
                  <a:gd name="T33" fmla="*/ 571 h 837"/>
                  <a:gd name="T34" fmla="*/ 311 w 410"/>
                  <a:gd name="T35" fmla="*/ 571 h 837"/>
                  <a:gd name="T36" fmla="*/ 352 w 410"/>
                  <a:gd name="T37" fmla="*/ 600 h 837"/>
                  <a:gd name="T38" fmla="*/ 352 w 410"/>
                  <a:gd name="T39" fmla="*/ 600 h 837"/>
                  <a:gd name="T40" fmla="*/ 401 w 410"/>
                  <a:gd name="T41" fmla="*/ 600 h 837"/>
                  <a:gd name="T42" fmla="*/ 401 w 410"/>
                  <a:gd name="T43" fmla="*/ 600 h 837"/>
                  <a:gd name="T44" fmla="*/ 409 w 410"/>
                  <a:gd name="T45" fmla="*/ 596 h 837"/>
                  <a:gd name="T46" fmla="*/ 409 w 410"/>
                  <a:gd name="T47" fmla="*/ 826 h 837"/>
                  <a:gd name="T48" fmla="*/ 409 w 410"/>
                  <a:gd name="T49" fmla="*/ 826 h 837"/>
                  <a:gd name="T50" fmla="*/ 401 w 410"/>
                  <a:gd name="T51" fmla="*/ 829 h 837"/>
                  <a:gd name="T52" fmla="*/ 401 w 410"/>
                  <a:gd name="T53" fmla="*/ 829 h 837"/>
                  <a:gd name="T54" fmla="*/ 352 w 410"/>
                  <a:gd name="T55" fmla="*/ 829 h 837"/>
                  <a:gd name="T56" fmla="*/ 352 w 410"/>
                  <a:gd name="T57" fmla="*/ 829 h 837"/>
                  <a:gd name="T58" fmla="*/ 311 w 410"/>
                  <a:gd name="T59" fmla="*/ 801 h 837"/>
                  <a:gd name="T60" fmla="*/ 246 w 410"/>
                  <a:gd name="T61" fmla="*/ 725 h 837"/>
                  <a:gd name="T62" fmla="*/ 213 w 410"/>
                  <a:gd name="T63" fmla="*/ 686 h 837"/>
                  <a:gd name="T64" fmla="*/ 180 w 410"/>
                  <a:gd name="T65" fmla="*/ 648 h 837"/>
                  <a:gd name="T66" fmla="*/ 82 w 410"/>
                  <a:gd name="T67" fmla="*/ 533 h 837"/>
                  <a:gd name="T68" fmla="*/ 49 w 410"/>
                  <a:gd name="T69" fmla="*/ 494 h 837"/>
                  <a:gd name="T70" fmla="*/ 16 w 410"/>
                  <a:gd name="T71" fmla="*/ 456 h 837"/>
                  <a:gd name="T72" fmla="*/ 16 w 410"/>
                  <a:gd name="T73" fmla="*/ 456 h 837"/>
                  <a:gd name="T74" fmla="*/ 0 w 410"/>
                  <a:gd name="T75" fmla="*/ 418 h 837"/>
                  <a:gd name="T76" fmla="*/ 0 w 410"/>
                  <a:gd name="T77" fmla="*/ 418 h 837"/>
                  <a:gd name="T78" fmla="*/ 16 w 410"/>
                  <a:gd name="T79" fmla="*/ 380 h 837"/>
                  <a:gd name="T80" fmla="*/ 49 w 410"/>
                  <a:gd name="T81" fmla="*/ 342 h 837"/>
                  <a:gd name="T82" fmla="*/ 82 w 410"/>
                  <a:gd name="T83" fmla="*/ 303 h 837"/>
                  <a:gd name="T84" fmla="*/ 114 w 410"/>
                  <a:gd name="T85" fmla="*/ 265 h 837"/>
                  <a:gd name="T86" fmla="*/ 147 w 410"/>
                  <a:gd name="T87" fmla="*/ 227 h 837"/>
                  <a:gd name="T88" fmla="*/ 180 w 410"/>
                  <a:gd name="T89" fmla="*/ 188 h 837"/>
                  <a:gd name="T90" fmla="*/ 213 w 410"/>
                  <a:gd name="T91" fmla="*/ 150 h 837"/>
                  <a:gd name="T92" fmla="*/ 246 w 410"/>
                  <a:gd name="T93" fmla="*/ 112 h 837"/>
                  <a:gd name="T94" fmla="*/ 278 w 410"/>
                  <a:gd name="T95" fmla="*/ 74 h 837"/>
                  <a:gd name="T96" fmla="*/ 311 w 410"/>
                  <a:gd name="T97" fmla="*/ 35 h 837"/>
                  <a:gd name="T98" fmla="*/ 311 w 410"/>
                  <a:gd name="T99" fmla="*/ 35 h 837"/>
                  <a:gd name="T100" fmla="*/ 352 w 410"/>
                  <a:gd name="T101" fmla="*/ 6 h 837"/>
                  <a:gd name="T102" fmla="*/ 352 w 410"/>
                  <a:gd name="T103" fmla="*/ 6 h 837"/>
                  <a:gd name="T104" fmla="*/ 401 w 410"/>
                  <a:gd name="T105" fmla="*/ 6 h 837"/>
                  <a:gd name="T106" fmla="*/ 401 w 410"/>
                  <a:gd name="T107" fmla="*/ 6 h 837"/>
                  <a:gd name="T108" fmla="*/ 409 w 410"/>
                  <a:gd name="T109" fmla="*/ 10 h 837"/>
                  <a:gd name="T110" fmla="*/ 409 w 410"/>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409" y="240"/>
                    </a:moveTo>
                    <a:lnTo>
                      <a:pt x="409" y="240"/>
                    </a:lnTo>
                    <a:cubicBezTo>
                      <a:pt x="407" y="239"/>
                      <a:pt x="404" y="237"/>
                      <a:pt x="401" y="236"/>
                    </a:cubicBezTo>
                    <a:lnTo>
                      <a:pt x="401" y="236"/>
                    </a:lnTo>
                    <a:cubicBezTo>
                      <a:pt x="385" y="230"/>
                      <a:pt x="368" y="230"/>
                      <a:pt x="352" y="236"/>
                    </a:cubicBezTo>
                    <a:lnTo>
                      <a:pt x="352" y="236"/>
                    </a:lnTo>
                    <a:cubicBezTo>
                      <a:pt x="336" y="242"/>
                      <a:pt x="322" y="252"/>
                      <a:pt x="311" y="265"/>
                    </a:cubicBezTo>
                    <a:lnTo>
                      <a:pt x="278" y="303"/>
                    </a:lnTo>
                    <a:lnTo>
                      <a:pt x="246" y="342"/>
                    </a:lnTo>
                    <a:lnTo>
                      <a:pt x="213" y="380"/>
                    </a:lnTo>
                    <a:lnTo>
                      <a:pt x="213" y="380"/>
                    </a:lnTo>
                    <a:cubicBezTo>
                      <a:pt x="202" y="392"/>
                      <a:pt x="196" y="405"/>
                      <a:pt x="196" y="418"/>
                    </a:cubicBezTo>
                    <a:lnTo>
                      <a:pt x="196" y="418"/>
                    </a:lnTo>
                    <a:cubicBezTo>
                      <a:pt x="196" y="431"/>
                      <a:pt x="202" y="443"/>
                      <a:pt x="213" y="456"/>
                    </a:cubicBezTo>
                    <a:lnTo>
                      <a:pt x="246" y="494"/>
                    </a:lnTo>
                    <a:lnTo>
                      <a:pt x="278" y="533"/>
                    </a:lnTo>
                    <a:lnTo>
                      <a:pt x="311" y="571"/>
                    </a:lnTo>
                    <a:lnTo>
                      <a:pt x="311" y="571"/>
                    </a:lnTo>
                    <a:cubicBezTo>
                      <a:pt x="322" y="584"/>
                      <a:pt x="336" y="594"/>
                      <a:pt x="352" y="600"/>
                    </a:cubicBezTo>
                    <a:lnTo>
                      <a:pt x="352" y="600"/>
                    </a:lnTo>
                    <a:cubicBezTo>
                      <a:pt x="368" y="606"/>
                      <a:pt x="385" y="606"/>
                      <a:pt x="401" y="600"/>
                    </a:cubicBezTo>
                    <a:lnTo>
                      <a:pt x="401" y="600"/>
                    </a:lnTo>
                    <a:cubicBezTo>
                      <a:pt x="404" y="599"/>
                      <a:pt x="407" y="598"/>
                      <a:pt x="409" y="596"/>
                    </a:cubicBezTo>
                    <a:lnTo>
                      <a:pt x="409" y="826"/>
                    </a:lnTo>
                    <a:lnTo>
                      <a:pt x="409" y="826"/>
                    </a:lnTo>
                    <a:cubicBezTo>
                      <a:pt x="407" y="828"/>
                      <a:pt x="404" y="829"/>
                      <a:pt x="401" y="829"/>
                    </a:cubicBezTo>
                    <a:lnTo>
                      <a:pt x="401" y="829"/>
                    </a:lnTo>
                    <a:cubicBezTo>
                      <a:pt x="385" y="836"/>
                      <a:pt x="368" y="836"/>
                      <a:pt x="352" y="829"/>
                    </a:cubicBezTo>
                    <a:lnTo>
                      <a:pt x="352" y="829"/>
                    </a:lnTo>
                    <a:cubicBezTo>
                      <a:pt x="336" y="824"/>
                      <a:pt x="322" y="814"/>
                      <a:pt x="311" y="801"/>
                    </a:cubicBezTo>
                    <a:lnTo>
                      <a:pt x="246" y="725"/>
                    </a:lnTo>
                    <a:lnTo>
                      <a:pt x="213" y="686"/>
                    </a:lnTo>
                    <a:lnTo>
                      <a:pt x="180" y="648"/>
                    </a:lnTo>
                    <a:lnTo>
                      <a:pt x="82" y="533"/>
                    </a:lnTo>
                    <a:lnTo>
                      <a:pt x="49" y="494"/>
                    </a:lnTo>
                    <a:lnTo>
                      <a:pt x="16" y="456"/>
                    </a:lnTo>
                    <a:lnTo>
                      <a:pt x="16" y="456"/>
                    </a:lnTo>
                    <a:cubicBezTo>
                      <a:pt x="5" y="443"/>
                      <a:pt x="0" y="431"/>
                      <a:pt x="0" y="418"/>
                    </a:cubicBezTo>
                    <a:lnTo>
                      <a:pt x="0" y="418"/>
                    </a:lnTo>
                    <a:cubicBezTo>
                      <a:pt x="0" y="405"/>
                      <a:pt x="5" y="392"/>
                      <a:pt x="16" y="380"/>
                    </a:cubicBezTo>
                    <a:lnTo>
                      <a:pt x="49" y="342"/>
                    </a:lnTo>
                    <a:lnTo>
                      <a:pt x="82" y="303"/>
                    </a:lnTo>
                    <a:lnTo>
                      <a:pt x="114" y="265"/>
                    </a:lnTo>
                    <a:lnTo>
                      <a:pt x="147" y="227"/>
                    </a:lnTo>
                    <a:lnTo>
                      <a:pt x="180" y="188"/>
                    </a:lnTo>
                    <a:lnTo>
                      <a:pt x="213" y="150"/>
                    </a:lnTo>
                    <a:lnTo>
                      <a:pt x="246" y="112"/>
                    </a:lnTo>
                    <a:lnTo>
                      <a:pt x="278" y="74"/>
                    </a:lnTo>
                    <a:lnTo>
                      <a:pt x="311" y="35"/>
                    </a:lnTo>
                    <a:lnTo>
                      <a:pt x="311" y="35"/>
                    </a:lnTo>
                    <a:cubicBezTo>
                      <a:pt x="322" y="22"/>
                      <a:pt x="336" y="13"/>
                      <a:pt x="352" y="6"/>
                    </a:cubicBezTo>
                    <a:lnTo>
                      <a:pt x="352" y="6"/>
                    </a:lnTo>
                    <a:cubicBezTo>
                      <a:pt x="368" y="0"/>
                      <a:pt x="385" y="0"/>
                      <a:pt x="401" y="6"/>
                    </a:cubicBezTo>
                    <a:lnTo>
                      <a:pt x="401" y="6"/>
                    </a:lnTo>
                    <a:cubicBezTo>
                      <a:pt x="404" y="8"/>
                      <a:pt x="407" y="9"/>
                      <a:pt x="409" y="10"/>
                    </a:cubicBezTo>
                    <a:lnTo>
                      <a:pt x="409"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45" name="Freeform 135">
                <a:extLst>
                  <a:ext uri="{FF2B5EF4-FFF2-40B4-BE49-F238E27FC236}">
                    <a16:creationId xmlns:a16="http://schemas.microsoft.com/office/drawing/2014/main" id="{94C12BEE-E334-C940-90CB-FAF419B293EA}"/>
                  </a:ext>
                </a:extLst>
              </p:cNvPr>
              <p:cNvSpPr>
                <a:spLocks noChangeArrowheads="1"/>
              </p:cNvSpPr>
              <p:nvPr/>
            </p:nvSpPr>
            <p:spPr bwMode="auto">
              <a:xfrm>
                <a:off x="2606675" y="5013325"/>
                <a:ext cx="147638" cy="301625"/>
              </a:xfrm>
              <a:custGeom>
                <a:avLst/>
                <a:gdLst>
                  <a:gd name="T0" fmla="*/ 352 w 410"/>
                  <a:gd name="T1" fmla="*/ 6 h 837"/>
                  <a:gd name="T2" fmla="*/ 352 w 410"/>
                  <a:gd name="T3" fmla="*/ 6 h 837"/>
                  <a:gd name="T4" fmla="*/ 311 w 410"/>
                  <a:gd name="T5" fmla="*/ 35 h 837"/>
                  <a:gd name="T6" fmla="*/ 278 w 410"/>
                  <a:gd name="T7" fmla="*/ 74 h 837"/>
                  <a:gd name="T8" fmla="*/ 246 w 410"/>
                  <a:gd name="T9" fmla="*/ 112 h 837"/>
                  <a:gd name="T10" fmla="*/ 213 w 410"/>
                  <a:gd name="T11" fmla="*/ 150 h 837"/>
                  <a:gd name="T12" fmla="*/ 180 w 410"/>
                  <a:gd name="T13" fmla="*/ 188 h 837"/>
                  <a:gd name="T14" fmla="*/ 147 w 410"/>
                  <a:gd name="T15" fmla="*/ 227 h 837"/>
                  <a:gd name="T16" fmla="*/ 114 w 410"/>
                  <a:gd name="T17" fmla="*/ 265 h 837"/>
                  <a:gd name="T18" fmla="*/ 82 w 410"/>
                  <a:gd name="T19" fmla="*/ 303 h 837"/>
                  <a:gd name="T20" fmla="*/ 49 w 410"/>
                  <a:gd name="T21" fmla="*/ 342 h 837"/>
                  <a:gd name="T22" fmla="*/ 16 w 410"/>
                  <a:gd name="T23" fmla="*/ 380 h 837"/>
                  <a:gd name="T24" fmla="*/ 16 w 410"/>
                  <a:gd name="T25" fmla="*/ 380 h 837"/>
                  <a:gd name="T26" fmla="*/ 0 w 410"/>
                  <a:gd name="T27" fmla="*/ 418 h 837"/>
                  <a:gd name="T28" fmla="*/ 0 w 410"/>
                  <a:gd name="T29" fmla="*/ 418 h 837"/>
                  <a:gd name="T30" fmla="*/ 16 w 410"/>
                  <a:gd name="T31" fmla="*/ 456 h 837"/>
                  <a:gd name="T32" fmla="*/ 49 w 410"/>
                  <a:gd name="T33" fmla="*/ 494 h 837"/>
                  <a:gd name="T34" fmla="*/ 82 w 410"/>
                  <a:gd name="T35" fmla="*/ 533 h 837"/>
                  <a:gd name="T36" fmla="*/ 180 w 410"/>
                  <a:gd name="T37" fmla="*/ 648 h 837"/>
                  <a:gd name="T38" fmla="*/ 213 w 410"/>
                  <a:gd name="T39" fmla="*/ 686 h 837"/>
                  <a:gd name="T40" fmla="*/ 246 w 410"/>
                  <a:gd name="T41" fmla="*/ 725 h 837"/>
                  <a:gd name="T42" fmla="*/ 311 w 410"/>
                  <a:gd name="T43" fmla="*/ 801 h 837"/>
                  <a:gd name="T44" fmla="*/ 311 w 410"/>
                  <a:gd name="T45" fmla="*/ 801 h 837"/>
                  <a:gd name="T46" fmla="*/ 352 w 410"/>
                  <a:gd name="T47" fmla="*/ 829 h 837"/>
                  <a:gd name="T48" fmla="*/ 352 w 410"/>
                  <a:gd name="T49" fmla="*/ 829 h 837"/>
                  <a:gd name="T50" fmla="*/ 401 w 410"/>
                  <a:gd name="T51" fmla="*/ 829 h 837"/>
                  <a:gd name="T52" fmla="*/ 401 w 410"/>
                  <a:gd name="T53" fmla="*/ 829 h 837"/>
                  <a:gd name="T54" fmla="*/ 409 w 410"/>
                  <a:gd name="T55" fmla="*/ 826 h 837"/>
                  <a:gd name="T56" fmla="*/ 409 w 410"/>
                  <a:gd name="T57" fmla="*/ 596 h 837"/>
                  <a:gd name="T58" fmla="*/ 409 w 410"/>
                  <a:gd name="T59" fmla="*/ 596 h 837"/>
                  <a:gd name="T60" fmla="*/ 401 w 410"/>
                  <a:gd name="T61" fmla="*/ 600 h 837"/>
                  <a:gd name="T62" fmla="*/ 401 w 410"/>
                  <a:gd name="T63" fmla="*/ 600 h 837"/>
                  <a:gd name="T64" fmla="*/ 352 w 410"/>
                  <a:gd name="T65" fmla="*/ 600 h 837"/>
                  <a:gd name="T66" fmla="*/ 352 w 410"/>
                  <a:gd name="T67" fmla="*/ 600 h 837"/>
                  <a:gd name="T68" fmla="*/ 311 w 410"/>
                  <a:gd name="T69" fmla="*/ 572 h 837"/>
                  <a:gd name="T70" fmla="*/ 278 w 410"/>
                  <a:gd name="T71" fmla="*/ 533 h 837"/>
                  <a:gd name="T72" fmla="*/ 246 w 410"/>
                  <a:gd name="T73" fmla="*/ 494 h 837"/>
                  <a:gd name="T74" fmla="*/ 213 w 410"/>
                  <a:gd name="T75" fmla="*/ 456 h 837"/>
                  <a:gd name="T76" fmla="*/ 213 w 410"/>
                  <a:gd name="T77" fmla="*/ 456 h 837"/>
                  <a:gd name="T78" fmla="*/ 196 w 410"/>
                  <a:gd name="T79" fmla="*/ 418 h 837"/>
                  <a:gd name="T80" fmla="*/ 196 w 410"/>
                  <a:gd name="T81" fmla="*/ 418 h 837"/>
                  <a:gd name="T82" fmla="*/ 213 w 410"/>
                  <a:gd name="T83" fmla="*/ 380 h 837"/>
                  <a:gd name="T84" fmla="*/ 246 w 410"/>
                  <a:gd name="T85" fmla="*/ 342 h 837"/>
                  <a:gd name="T86" fmla="*/ 278 w 410"/>
                  <a:gd name="T87" fmla="*/ 303 h 837"/>
                  <a:gd name="T88" fmla="*/ 311 w 410"/>
                  <a:gd name="T89" fmla="*/ 265 h 837"/>
                  <a:gd name="T90" fmla="*/ 311 w 410"/>
                  <a:gd name="T91" fmla="*/ 265 h 837"/>
                  <a:gd name="T92" fmla="*/ 352 w 410"/>
                  <a:gd name="T93" fmla="*/ 236 h 837"/>
                  <a:gd name="T94" fmla="*/ 352 w 410"/>
                  <a:gd name="T95" fmla="*/ 236 h 837"/>
                  <a:gd name="T96" fmla="*/ 401 w 410"/>
                  <a:gd name="T97" fmla="*/ 236 h 837"/>
                  <a:gd name="T98" fmla="*/ 401 w 410"/>
                  <a:gd name="T99" fmla="*/ 236 h 837"/>
                  <a:gd name="T100" fmla="*/ 409 w 410"/>
                  <a:gd name="T101" fmla="*/ 240 h 837"/>
                  <a:gd name="T102" fmla="*/ 409 w 410"/>
                  <a:gd name="T103" fmla="*/ 10 h 837"/>
                  <a:gd name="T104" fmla="*/ 409 w 410"/>
                  <a:gd name="T105" fmla="*/ 10 h 837"/>
                  <a:gd name="T106" fmla="*/ 401 w 410"/>
                  <a:gd name="T107" fmla="*/ 6 h 837"/>
                  <a:gd name="T108" fmla="*/ 401 w 410"/>
                  <a:gd name="T109" fmla="*/ 6 h 837"/>
                  <a:gd name="T110" fmla="*/ 352 w 410"/>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352" y="6"/>
                    </a:moveTo>
                    <a:lnTo>
                      <a:pt x="352" y="6"/>
                    </a:lnTo>
                    <a:cubicBezTo>
                      <a:pt x="336" y="13"/>
                      <a:pt x="322" y="22"/>
                      <a:pt x="311" y="35"/>
                    </a:cubicBezTo>
                    <a:lnTo>
                      <a:pt x="278" y="74"/>
                    </a:lnTo>
                    <a:lnTo>
                      <a:pt x="246" y="112"/>
                    </a:lnTo>
                    <a:lnTo>
                      <a:pt x="213" y="150"/>
                    </a:lnTo>
                    <a:lnTo>
                      <a:pt x="180" y="188"/>
                    </a:lnTo>
                    <a:lnTo>
                      <a:pt x="147" y="227"/>
                    </a:lnTo>
                    <a:lnTo>
                      <a:pt x="114" y="265"/>
                    </a:lnTo>
                    <a:lnTo>
                      <a:pt x="82" y="303"/>
                    </a:lnTo>
                    <a:lnTo>
                      <a:pt x="49" y="342"/>
                    </a:lnTo>
                    <a:lnTo>
                      <a:pt x="16" y="380"/>
                    </a:lnTo>
                    <a:lnTo>
                      <a:pt x="16" y="380"/>
                    </a:lnTo>
                    <a:cubicBezTo>
                      <a:pt x="5" y="392"/>
                      <a:pt x="0" y="405"/>
                      <a:pt x="0" y="418"/>
                    </a:cubicBezTo>
                    <a:lnTo>
                      <a:pt x="0" y="418"/>
                    </a:lnTo>
                    <a:cubicBezTo>
                      <a:pt x="0" y="431"/>
                      <a:pt x="5" y="443"/>
                      <a:pt x="16" y="456"/>
                    </a:cubicBezTo>
                    <a:lnTo>
                      <a:pt x="49" y="494"/>
                    </a:lnTo>
                    <a:lnTo>
                      <a:pt x="82" y="533"/>
                    </a:lnTo>
                    <a:lnTo>
                      <a:pt x="180" y="648"/>
                    </a:lnTo>
                    <a:lnTo>
                      <a:pt x="213" y="686"/>
                    </a:lnTo>
                    <a:lnTo>
                      <a:pt x="246" y="725"/>
                    </a:lnTo>
                    <a:lnTo>
                      <a:pt x="311" y="801"/>
                    </a:lnTo>
                    <a:lnTo>
                      <a:pt x="311" y="801"/>
                    </a:lnTo>
                    <a:cubicBezTo>
                      <a:pt x="322" y="814"/>
                      <a:pt x="336" y="824"/>
                      <a:pt x="352" y="829"/>
                    </a:cubicBezTo>
                    <a:lnTo>
                      <a:pt x="352" y="829"/>
                    </a:lnTo>
                    <a:cubicBezTo>
                      <a:pt x="368" y="836"/>
                      <a:pt x="385" y="836"/>
                      <a:pt x="401" y="829"/>
                    </a:cubicBezTo>
                    <a:lnTo>
                      <a:pt x="401" y="829"/>
                    </a:lnTo>
                    <a:cubicBezTo>
                      <a:pt x="404" y="829"/>
                      <a:pt x="407" y="828"/>
                      <a:pt x="409" y="826"/>
                    </a:cubicBezTo>
                    <a:lnTo>
                      <a:pt x="409" y="596"/>
                    </a:lnTo>
                    <a:lnTo>
                      <a:pt x="409" y="596"/>
                    </a:lnTo>
                    <a:cubicBezTo>
                      <a:pt x="407" y="598"/>
                      <a:pt x="404" y="599"/>
                      <a:pt x="401" y="600"/>
                    </a:cubicBezTo>
                    <a:lnTo>
                      <a:pt x="401" y="600"/>
                    </a:lnTo>
                    <a:cubicBezTo>
                      <a:pt x="385" y="606"/>
                      <a:pt x="368" y="606"/>
                      <a:pt x="352" y="600"/>
                    </a:cubicBezTo>
                    <a:lnTo>
                      <a:pt x="352" y="600"/>
                    </a:lnTo>
                    <a:cubicBezTo>
                      <a:pt x="336" y="594"/>
                      <a:pt x="322" y="584"/>
                      <a:pt x="311" y="572"/>
                    </a:cubicBezTo>
                    <a:lnTo>
                      <a:pt x="278" y="533"/>
                    </a:lnTo>
                    <a:lnTo>
                      <a:pt x="246" y="494"/>
                    </a:lnTo>
                    <a:lnTo>
                      <a:pt x="213" y="456"/>
                    </a:lnTo>
                    <a:lnTo>
                      <a:pt x="213" y="456"/>
                    </a:lnTo>
                    <a:cubicBezTo>
                      <a:pt x="202" y="443"/>
                      <a:pt x="196" y="431"/>
                      <a:pt x="196" y="418"/>
                    </a:cubicBezTo>
                    <a:lnTo>
                      <a:pt x="196" y="418"/>
                    </a:lnTo>
                    <a:cubicBezTo>
                      <a:pt x="196" y="405"/>
                      <a:pt x="202" y="392"/>
                      <a:pt x="213" y="380"/>
                    </a:cubicBezTo>
                    <a:lnTo>
                      <a:pt x="246" y="342"/>
                    </a:lnTo>
                    <a:lnTo>
                      <a:pt x="278" y="303"/>
                    </a:lnTo>
                    <a:lnTo>
                      <a:pt x="311" y="265"/>
                    </a:lnTo>
                    <a:lnTo>
                      <a:pt x="311" y="265"/>
                    </a:lnTo>
                    <a:cubicBezTo>
                      <a:pt x="322" y="252"/>
                      <a:pt x="336" y="242"/>
                      <a:pt x="352" y="236"/>
                    </a:cubicBezTo>
                    <a:lnTo>
                      <a:pt x="352" y="236"/>
                    </a:lnTo>
                    <a:cubicBezTo>
                      <a:pt x="368" y="230"/>
                      <a:pt x="385" y="230"/>
                      <a:pt x="401" y="236"/>
                    </a:cubicBezTo>
                    <a:lnTo>
                      <a:pt x="401" y="236"/>
                    </a:lnTo>
                    <a:cubicBezTo>
                      <a:pt x="404" y="237"/>
                      <a:pt x="407" y="239"/>
                      <a:pt x="409" y="240"/>
                    </a:cubicBezTo>
                    <a:lnTo>
                      <a:pt x="409" y="10"/>
                    </a:lnTo>
                    <a:lnTo>
                      <a:pt x="409" y="10"/>
                    </a:lnTo>
                    <a:cubicBezTo>
                      <a:pt x="407" y="9"/>
                      <a:pt x="404" y="8"/>
                      <a:pt x="401" y="6"/>
                    </a:cubicBezTo>
                    <a:lnTo>
                      <a:pt x="401" y="6"/>
                    </a:lnTo>
                    <a:cubicBezTo>
                      <a:pt x="385" y="0"/>
                      <a:pt x="368" y="0"/>
                      <a:pt x="352" y="6"/>
                    </a:cubicBezTo>
                  </a:path>
                </a:pathLst>
              </a:custGeom>
              <a:solidFill>
                <a:schemeClr val="accent4"/>
              </a:solidFill>
              <a:ln>
                <a:noFill/>
              </a:ln>
              <a:effectLst/>
            </p:spPr>
            <p:txBody>
              <a:bodyPr wrap="none" anchor="ctr"/>
              <a:lstStyle/>
              <a:p>
                <a:endParaRPr lang="es-ES_tradnl" sz="2700">
                  <a:solidFill>
                    <a:schemeClr val="accent5"/>
                  </a:solidFill>
                </a:endParaRPr>
              </a:p>
            </p:txBody>
          </p:sp>
          <p:sp>
            <p:nvSpPr>
              <p:cNvPr id="646" name="Freeform 136">
                <a:extLst>
                  <a:ext uri="{FF2B5EF4-FFF2-40B4-BE49-F238E27FC236}">
                    <a16:creationId xmlns:a16="http://schemas.microsoft.com/office/drawing/2014/main" id="{87F78BF7-94F4-BC47-B9D0-21744DDCDE08}"/>
                  </a:ext>
                </a:extLst>
              </p:cNvPr>
              <p:cNvSpPr>
                <a:spLocks noChangeArrowheads="1"/>
              </p:cNvSpPr>
              <p:nvPr/>
            </p:nvSpPr>
            <p:spPr bwMode="auto">
              <a:xfrm>
                <a:off x="2293938" y="5276850"/>
                <a:ext cx="46037" cy="50800"/>
              </a:xfrm>
              <a:custGeom>
                <a:avLst/>
                <a:gdLst>
                  <a:gd name="T0" fmla="*/ 94 w 127"/>
                  <a:gd name="T1" fmla="*/ 13 h 141"/>
                  <a:gd name="T2" fmla="*/ 94 w 127"/>
                  <a:gd name="T3" fmla="*/ 13 h 141"/>
                  <a:gd name="T4" fmla="*/ 31 w 127"/>
                  <a:gd name="T5" fmla="*/ 13 h 141"/>
                  <a:gd name="T6" fmla="*/ 31 w 127"/>
                  <a:gd name="T7" fmla="*/ 13 h 141"/>
                  <a:gd name="T8" fmla="*/ 0 w 127"/>
                  <a:gd name="T9" fmla="*/ 70 h 141"/>
                  <a:gd name="T10" fmla="*/ 0 w 127"/>
                  <a:gd name="T11" fmla="*/ 70 h 141"/>
                  <a:gd name="T12" fmla="*/ 31 w 127"/>
                  <a:gd name="T13" fmla="*/ 127 h 141"/>
                  <a:gd name="T14" fmla="*/ 31 w 127"/>
                  <a:gd name="T15" fmla="*/ 127 h 141"/>
                  <a:gd name="T16" fmla="*/ 94 w 127"/>
                  <a:gd name="T17" fmla="*/ 127 h 141"/>
                  <a:gd name="T18" fmla="*/ 94 w 127"/>
                  <a:gd name="T19" fmla="*/ 127 h 141"/>
                  <a:gd name="T20" fmla="*/ 126 w 127"/>
                  <a:gd name="T21" fmla="*/ 70 h 141"/>
                  <a:gd name="T22" fmla="*/ 126 w 127"/>
                  <a:gd name="T23" fmla="*/ 70 h 141"/>
                  <a:gd name="T24" fmla="*/ 94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4" y="13"/>
                    </a:moveTo>
                    <a:lnTo>
                      <a:pt x="94" y="13"/>
                    </a:lnTo>
                    <a:cubicBezTo>
                      <a:pt x="73" y="0"/>
                      <a:pt x="52" y="0"/>
                      <a:pt x="31" y="13"/>
                    </a:cubicBezTo>
                    <a:lnTo>
                      <a:pt x="31" y="13"/>
                    </a:lnTo>
                    <a:cubicBezTo>
                      <a:pt x="10" y="25"/>
                      <a:pt x="0" y="44"/>
                      <a:pt x="0" y="70"/>
                    </a:cubicBezTo>
                    <a:lnTo>
                      <a:pt x="0" y="70"/>
                    </a:lnTo>
                    <a:cubicBezTo>
                      <a:pt x="0" y="96"/>
                      <a:pt x="10" y="115"/>
                      <a:pt x="31" y="127"/>
                    </a:cubicBezTo>
                    <a:lnTo>
                      <a:pt x="31" y="127"/>
                    </a:lnTo>
                    <a:cubicBezTo>
                      <a:pt x="52" y="140"/>
                      <a:pt x="73" y="140"/>
                      <a:pt x="94" y="127"/>
                    </a:cubicBezTo>
                    <a:lnTo>
                      <a:pt x="94" y="127"/>
                    </a:lnTo>
                    <a:cubicBezTo>
                      <a:pt x="116" y="115"/>
                      <a:pt x="126" y="96"/>
                      <a:pt x="126" y="70"/>
                    </a:cubicBezTo>
                    <a:lnTo>
                      <a:pt x="126" y="70"/>
                    </a:lnTo>
                    <a:cubicBezTo>
                      <a:pt x="126" y="44"/>
                      <a:pt x="116" y="25"/>
                      <a:pt x="94" y="13"/>
                    </a:cubicBezTo>
                  </a:path>
                </a:pathLst>
              </a:custGeom>
              <a:solidFill>
                <a:schemeClr val="accent3"/>
              </a:solidFill>
              <a:ln>
                <a:noFill/>
              </a:ln>
              <a:effectLst/>
            </p:spPr>
            <p:txBody>
              <a:bodyPr wrap="none" anchor="ctr"/>
              <a:lstStyle/>
              <a:p>
                <a:endParaRPr lang="es-ES_tradnl" sz="2700"/>
              </a:p>
            </p:txBody>
          </p:sp>
          <p:sp>
            <p:nvSpPr>
              <p:cNvPr id="647" name="Freeform 137">
                <a:extLst>
                  <a:ext uri="{FF2B5EF4-FFF2-40B4-BE49-F238E27FC236}">
                    <a16:creationId xmlns:a16="http://schemas.microsoft.com/office/drawing/2014/main" id="{DFEB33DC-9D8D-DA46-8D18-A307990246F9}"/>
                  </a:ext>
                </a:extLst>
              </p:cNvPr>
              <p:cNvSpPr>
                <a:spLocks noChangeArrowheads="1"/>
              </p:cNvSpPr>
              <p:nvPr/>
            </p:nvSpPr>
            <p:spPr bwMode="auto">
              <a:xfrm>
                <a:off x="2246313"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48" name="Freeform 138">
                <a:extLst>
                  <a:ext uri="{FF2B5EF4-FFF2-40B4-BE49-F238E27FC236}">
                    <a16:creationId xmlns:a16="http://schemas.microsoft.com/office/drawing/2014/main" id="{819B6BDC-0727-6645-BC70-665F91ACC588}"/>
                  </a:ext>
                </a:extLst>
              </p:cNvPr>
              <p:cNvSpPr>
                <a:spLocks noChangeArrowheads="1"/>
              </p:cNvSpPr>
              <p:nvPr/>
            </p:nvSpPr>
            <p:spPr bwMode="auto">
              <a:xfrm>
                <a:off x="2363788"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49" name="Freeform 139">
                <a:extLst>
                  <a:ext uri="{FF2B5EF4-FFF2-40B4-BE49-F238E27FC236}">
                    <a16:creationId xmlns:a16="http://schemas.microsoft.com/office/drawing/2014/main" id="{97152A19-0F41-7648-8AEF-804117CC95A7}"/>
                  </a:ext>
                </a:extLst>
              </p:cNvPr>
              <p:cNvSpPr>
                <a:spLocks noChangeArrowheads="1"/>
              </p:cNvSpPr>
              <p:nvPr/>
            </p:nvSpPr>
            <p:spPr bwMode="auto">
              <a:xfrm>
                <a:off x="2676525" y="5097463"/>
                <a:ext cx="77788" cy="134937"/>
              </a:xfrm>
              <a:custGeom>
                <a:avLst/>
                <a:gdLst>
                  <a:gd name="T0" fmla="*/ 205 w 214"/>
                  <a:gd name="T1" fmla="*/ 6 h 377"/>
                  <a:gd name="T2" fmla="*/ 205 w 214"/>
                  <a:gd name="T3" fmla="*/ 6 h 377"/>
                  <a:gd name="T4" fmla="*/ 156 w 214"/>
                  <a:gd name="T5" fmla="*/ 6 h 377"/>
                  <a:gd name="T6" fmla="*/ 156 w 214"/>
                  <a:gd name="T7" fmla="*/ 6 h 377"/>
                  <a:gd name="T8" fmla="*/ 115 w 214"/>
                  <a:gd name="T9" fmla="*/ 35 h 377"/>
                  <a:gd name="T10" fmla="*/ 82 w 214"/>
                  <a:gd name="T11" fmla="*/ 73 h 377"/>
                  <a:gd name="T12" fmla="*/ 50 w 214"/>
                  <a:gd name="T13" fmla="*/ 112 h 377"/>
                  <a:gd name="T14" fmla="*/ 17 w 214"/>
                  <a:gd name="T15" fmla="*/ 150 h 377"/>
                  <a:gd name="T16" fmla="*/ 17 w 214"/>
                  <a:gd name="T17" fmla="*/ 150 h 377"/>
                  <a:gd name="T18" fmla="*/ 0 w 214"/>
                  <a:gd name="T19" fmla="*/ 188 h 377"/>
                  <a:gd name="T20" fmla="*/ 0 w 214"/>
                  <a:gd name="T21" fmla="*/ 188 h 377"/>
                  <a:gd name="T22" fmla="*/ 17 w 214"/>
                  <a:gd name="T23" fmla="*/ 226 h 377"/>
                  <a:gd name="T24" fmla="*/ 50 w 214"/>
                  <a:gd name="T25" fmla="*/ 264 h 377"/>
                  <a:gd name="T26" fmla="*/ 82 w 214"/>
                  <a:gd name="T27" fmla="*/ 303 h 377"/>
                  <a:gd name="T28" fmla="*/ 115 w 214"/>
                  <a:gd name="T29" fmla="*/ 341 h 377"/>
                  <a:gd name="T30" fmla="*/ 115 w 214"/>
                  <a:gd name="T31" fmla="*/ 341 h 377"/>
                  <a:gd name="T32" fmla="*/ 156 w 214"/>
                  <a:gd name="T33" fmla="*/ 370 h 377"/>
                  <a:gd name="T34" fmla="*/ 156 w 214"/>
                  <a:gd name="T35" fmla="*/ 370 h 377"/>
                  <a:gd name="T36" fmla="*/ 205 w 214"/>
                  <a:gd name="T37" fmla="*/ 370 h 377"/>
                  <a:gd name="T38" fmla="*/ 205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5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5" y="6"/>
                    </a:moveTo>
                    <a:lnTo>
                      <a:pt x="205" y="6"/>
                    </a:lnTo>
                    <a:cubicBezTo>
                      <a:pt x="189" y="0"/>
                      <a:pt x="172" y="0"/>
                      <a:pt x="156" y="6"/>
                    </a:cubicBezTo>
                    <a:lnTo>
                      <a:pt x="156" y="6"/>
                    </a:lnTo>
                    <a:cubicBezTo>
                      <a:pt x="140" y="12"/>
                      <a:pt x="126" y="22"/>
                      <a:pt x="115" y="35"/>
                    </a:cubicBezTo>
                    <a:lnTo>
                      <a:pt x="82" y="73"/>
                    </a:lnTo>
                    <a:lnTo>
                      <a:pt x="50" y="112"/>
                    </a:lnTo>
                    <a:lnTo>
                      <a:pt x="17" y="150"/>
                    </a:lnTo>
                    <a:lnTo>
                      <a:pt x="17" y="150"/>
                    </a:lnTo>
                    <a:cubicBezTo>
                      <a:pt x="6" y="162"/>
                      <a:pt x="0" y="175"/>
                      <a:pt x="0" y="188"/>
                    </a:cubicBezTo>
                    <a:lnTo>
                      <a:pt x="0" y="188"/>
                    </a:lnTo>
                    <a:cubicBezTo>
                      <a:pt x="0" y="201"/>
                      <a:pt x="6" y="213"/>
                      <a:pt x="17" y="226"/>
                    </a:cubicBezTo>
                    <a:lnTo>
                      <a:pt x="50" y="264"/>
                    </a:lnTo>
                    <a:lnTo>
                      <a:pt x="82" y="303"/>
                    </a:lnTo>
                    <a:lnTo>
                      <a:pt x="115" y="341"/>
                    </a:lnTo>
                    <a:lnTo>
                      <a:pt x="115" y="341"/>
                    </a:lnTo>
                    <a:cubicBezTo>
                      <a:pt x="126" y="354"/>
                      <a:pt x="140" y="364"/>
                      <a:pt x="156" y="370"/>
                    </a:cubicBezTo>
                    <a:lnTo>
                      <a:pt x="156" y="370"/>
                    </a:lnTo>
                    <a:cubicBezTo>
                      <a:pt x="172" y="376"/>
                      <a:pt x="189" y="376"/>
                      <a:pt x="205" y="370"/>
                    </a:cubicBezTo>
                    <a:lnTo>
                      <a:pt x="205" y="370"/>
                    </a:lnTo>
                    <a:cubicBezTo>
                      <a:pt x="208" y="369"/>
                      <a:pt x="211" y="368"/>
                      <a:pt x="213" y="366"/>
                    </a:cubicBezTo>
                    <a:lnTo>
                      <a:pt x="213" y="367"/>
                    </a:lnTo>
                    <a:lnTo>
                      <a:pt x="213" y="10"/>
                    </a:lnTo>
                    <a:lnTo>
                      <a:pt x="213" y="10"/>
                    </a:lnTo>
                    <a:lnTo>
                      <a:pt x="213" y="10"/>
                    </a:lnTo>
                    <a:cubicBezTo>
                      <a:pt x="211" y="9"/>
                      <a:pt x="208" y="7"/>
                      <a:pt x="205" y="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50" name="Freeform 140">
                <a:extLst>
                  <a:ext uri="{FF2B5EF4-FFF2-40B4-BE49-F238E27FC236}">
                    <a16:creationId xmlns:a16="http://schemas.microsoft.com/office/drawing/2014/main" id="{8FB30980-4EA3-D346-BD87-70F84B6FDB50}"/>
                  </a:ext>
                </a:extLst>
              </p:cNvPr>
              <p:cNvSpPr>
                <a:spLocks noChangeArrowheads="1"/>
              </p:cNvSpPr>
              <p:nvPr/>
            </p:nvSpPr>
            <p:spPr bwMode="auto">
              <a:xfrm>
                <a:off x="2535238" y="4932363"/>
                <a:ext cx="219075" cy="466725"/>
              </a:xfrm>
              <a:custGeom>
                <a:avLst/>
                <a:gdLst>
                  <a:gd name="T0" fmla="*/ 606 w 607"/>
                  <a:gd name="T1" fmla="*/ 1286 h 1296"/>
                  <a:gd name="T2" fmla="*/ 606 w 607"/>
                  <a:gd name="T3" fmla="*/ 1055 h 1296"/>
                  <a:gd name="T4" fmla="*/ 606 w 607"/>
                  <a:gd name="T5" fmla="*/ 1055 h 1296"/>
                  <a:gd name="T6" fmla="*/ 598 w 607"/>
                  <a:gd name="T7" fmla="*/ 1058 h 1296"/>
                  <a:gd name="T8" fmla="*/ 598 w 607"/>
                  <a:gd name="T9" fmla="*/ 1058 h 1296"/>
                  <a:gd name="T10" fmla="*/ 549 w 607"/>
                  <a:gd name="T11" fmla="*/ 1058 h 1296"/>
                  <a:gd name="T12" fmla="*/ 549 w 607"/>
                  <a:gd name="T13" fmla="*/ 1058 h 1296"/>
                  <a:gd name="T14" fmla="*/ 508 w 607"/>
                  <a:gd name="T15" fmla="*/ 1030 h 1296"/>
                  <a:gd name="T16" fmla="*/ 443 w 607"/>
                  <a:gd name="T17" fmla="*/ 954 h 1296"/>
                  <a:gd name="T18" fmla="*/ 410 w 607"/>
                  <a:gd name="T19" fmla="*/ 915 h 1296"/>
                  <a:gd name="T20" fmla="*/ 377 w 607"/>
                  <a:gd name="T21" fmla="*/ 877 h 1296"/>
                  <a:gd name="T22" fmla="*/ 279 w 607"/>
                  <a:gd name="T23" fmla="*/ 762 h 1296"/>
                  <a:gd name="T24" fmla="*/ 246 w 607"/>
                  <a:gd name="T25" fmla="*/ 723 h 1296"/>
                  <a:gd name="T26" fmla="*/ 213 w 607"/>
                  <a:gd name="T27" fmla="*/ 685 h 1296"/>
                  <a:gd name="T28" fmla="*/ 213 w 607"/>
                  <a:gd name="T29" fmla="*/ 685 h 1296"/>
                  <a:gd name="T30" fmla="*/ 197 w 607"/>
                  <a:gd name="T31" fmla="*/ 647 h 1296"/>
                  <a:gd name="T32" fmla="*/ 197 w 607"/>
                  <a:gd name="T33" fmla="*/ 647 h 1296"/>
                  <a:gd name="T34" fmla="*/ 213 w 607"/>
                  <a:gd name="T35" fmla="*/ 609 h 1296"/>
                  <a:gd name="T36" fmla="*/ 246 w 607"/>
                  <a:gd name="T37" fmla="*/ 571 h 1296"/>
                  <a:gd name="T38" fmla="*/ 279 w 607"/>
                  <a:gd name="T39" fmla="*/ 532 h 1296"/>
                  <a:gd name="T40" fmla="*/ 311 w 607"/>
                  <a:gd name="T41" fmla="*/ 494 h 1296"/>
                  <a:gd name="T42" fmla="*/ 344 w 607"/>
                  <a:gd name="T43" fmla="*/ 456 h 1296"/>
                  <a:gd name="T44" fmla="*/ 377 w 607"/>
                  <a:gd name="T45" fmla="*/ 417 h 1296"/>
                  <a:gd name="T46" fmla="*/ 410 w 607"/>
                  <a:gd name="T47" fmla="*/ 379 h 1296"/>
                  <a:gd name="T48" fmla="*/ 443 w 607"/>
                  <a:gd name="T49" fmla="*/ 341 h 1296"/>
                  <a:gd name="T50" fmla="*/ 475 w 607"/>
                  <a:gd name="T51" fmla="*/ 303 h 1296"/>
                  <a:gd name="T52" fmla="*/ 508 w 607"/>
                  <a:gd name="T53" fmla="*/ 264 h 1296"/>
                  <a:gd name="T54" fmla="*/ 508 w 607"/>
                  <a:gd name="T55" fmla="*/ 264 h 1296"/>
                  <a:gd name="T56" fmla="*/ 549 w 607"/>
                  <a:gd name="T57" fmla="*/ 235 h 1296"/>
                  <a:gd name="T58" fmla="*/ 549 w 607"/>
                  <a:gd name="T59" fmla="*/ 235 h 1296"/>
                  <a:gd name="T60" fmla="*/ 598 w 607"/>
                  <a:gd name="T61" fmla="*/ 235 h 1296"/>
                  <a:gd name="T62" fmla="*/ 598 w 607"/>
                  <a:gd name="T63" fmla="*/ 235 h 1296"/>
                  <a:gd name="T64" fmla="*/ 606 w 607"/>
                  <a:gd name="T65" fmla="*/ 239 h 1296"/>
                  <a:gd name="T66" fmla="*/ 606 w 607"/>
                  <a:gd name="T67" fmla="*/ 239 h 1296"/>
                  <a:gd name="T68" fmla="*/ 606 w 607"/>
                  <a:gd name="T69" fmla="*/ 9 h 1296"/>
                  <a:gd name="T70" fmla="*/ 606 w 607"/>
                  <a:gd name="T71" fmla="*/ 9 h 1296"/>
                  <a:gd name="T72" fmla="*/ 598 w 607"/>
                  <a:gd name="T73" fmla="*/ 5 h 1296"/>
                  <a:gd name="T74" fmla="*/ 598 w 607"/>
                  <a:gd name="T75" fmla="*/ 5 h 1296"/>
                  <a:gd name="T76" fmla="*/ 549 w 607"/>
                  <a:gd name="T77" fmla="*/ 5 h 1296"/>
                  <a:gd name="T78" fmla="*/ 549 w 607"/>
                  <a:gd name="T79" fmla="*/ 5 h 1296"/>
                  <a:gd name="T80" fmla="*/ 508 w 607"/>
                  <a:gd name="T81" fmla="*/ 35 h 1296"/>
                  <a:gd name="T82" fmla="*/ 16 w 607"/>
                  <a:gd name="T83" fmla="*/ 609 h 1296"/>
                  <a:gd name="T84" fmla="*/ 16 w 607"/>
                  <a:gd name="T85" fmla="*/ 609 h 1296"/>
                  <a:gd name="T86" fmla="*/ 0 w 607"/>
                  <a:gd name="T87" fmla="*/ 647 h 1296"/>
                  <a:gd name="T88" fmla="*/ 0 w 607"/>
                  <a:gd name="T89" fmla="*/ 647 h 1296"/>
                  <a:gd name="T90" fmla="*/ 16 w 607"/>
                  <a:gd name="T91" fmla="*/ 685 h 1296"/>
                  <a:gd name="T92" fmla="*/ 115 w 607"/>
                  <a:gd name="T93" fmla="*/ 801 h 1296"/>
                  <a:gd name="T94" fmla="*/ 147 w 607"/>
                  <a:gd name="T95" fmla="*/ 839 h 1296"/>
                  <a:gd name="T96" fmla="*/ 180 w 607"/>
                  <a:gd name="T97" fmla="*/ 877 h 1296"/>
                  <a:gd name="T98" fmla="*/ 279 w 607"/>
                  <a:gd name="T99" fmla="*/ 991 h 1296"/>
                  <a:gd name="T100" fmla="*/ 311 w 607"/>
                  <a:gd name="T101" fmla="*/ 1030 h 1296"/>
                  <a:gd name="T102" fmla="*/ 344 w 607"/>
                  <a:gd name="T103" fmla="*/ 1068 h 1296"/>
                  <a:gd name="T104" fmla="*/ 443 w 607"/>
                  <a:gd name="T105" fmla="*/ 1183 h 1296"/>
                  <a:gd name="T106" fmla="*/ 475 w 607"/>
                  <a:gd name="T107" fmla="*/ 1222 h 1296"/>
                  <a:gd name="T108" fmla="*/ 508 w 607"/>
                  <a:gd name="T109" fmla="*/ 1260 h 1296"/>
                  <a:gd name="T110" fmla="*/ 508 w 607"/>
                  <a:gd name="T111" fmla="*/ 1260 h 1296"/>
                  <a:gd name="T112" fmla="*/ 549 w 607"/>
                  <a:gd name="T113" fmla="*/ 1289 h 1296"/>
                  <a:gd name="T114" fmla="*/ 549 w 607"/>
                  <a:gd name="T115" fmla="*/ 1289 h 1296"/>
                  <a:gd name="T116" fmla="*/ 598 w 607"/>
                  <a:gd name="T117" fmla="*/ 1289 h 1296"/>
                  <a:gd name="T118" fmla="*/ 606 w 607"/>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7" h="1296">
                    <a:moveTo>
                      <a:pt x="606" y="1286"/>
                    </a:moveTo>
                    <a:lnTo>
                      <a:pt x="606" y="1055"/>
                    </a:lnTo>
                    <a:lnTo>
                      <a:pt x="606" y="1055"/>
                    </a:lnTo>
                    <a:cubicBezTo>
                      <a:pt x="606" y="1055"/>
                      <a:pt x="601" y="1058"/>
                      <a:pt x="598" y="1058"/>
                    </a:cubicBezTo>
                    <a:lnTo>
                      <a:pt x="598" y="1058"/>
                    </a:lnTo>
                    <a:cubicBezTo>
                      <a:pt x="582" y="1065"/>
                      <a:pt x="565" y="1065"/>
                      <a:pt x="549" y="1058"/>
                    </a:cubicBezTo>
                    <a:lnTo>
                      <a:pt x="549" y="1058"/>
                    </a:lnTo>
                    <a:cubicBezTo>
                      <a:pt x="533" y="1053"/>
                      <a:pt x="519" y="1043"/>
                      <a:pt x="508" y="1030"/>
                    </a:cubicBezTo>
                    <a:lnTo>
                      <a:pt x="443" y="954"/>
                    </a:lnTo>
                    <a:lnTo>
                      <a:pt x="410" y="915"/>
                    </a:lnTo>
                    <a:lnTo>
                      <a:pt x="377" y="877"/>
                    </a:lnTo>
                    <a:lnTo>
                      <a:pt x="279" y="762"/>
                    </a:lnTo>
                    <a:lnTo>
                      <a:pt x="246" y="723"/>
                    </a:lnTo>
                    <a:lnTo>
                      <a:pt x="213" y="685"/>
                    </a:lnTo>
                    <a:lnTo>
                      <a:pt x="213" y="685"/>
                    </a:lnTo>
                    <a:cubicBezTo>
                      <a:pt x="202" y="672"/>
                      <a:pt x="197" y="660"/>
                      <a:pt x="197" y="647"/>
                    </a:cubicBezTo>
                    <a:lnTo>
                      <a:pt x="197" y="647"/>
                    </a:lnTo>
                    <a:cubicBezTo>
                      <a:pt x="197" y="634"/>
                      <a:pt x="202" y="621"/>
                      <a:pt x="213" y="609"/>
                    </a:cubicBezTo>
                    <a:lnTo>
                      <a:pt x="246" y="571"/>
                    </a:lnTo>
                    <a:lnTo>
                      <a:pt x="279" y="532"/>
                    </a:lnTo>
                    <a:lnTo>
                      <a:pt x="311" y="494"/>
                    </a:lnTo>
                    <a:lnTo>
                      <a:pt x="344" y="456"/>
                    </a:lnTo>
                    <a:lnTo>
                      <a:pt x="377" y="417"/>
                    </a:lnTo>
                    <a:lnTo>
                      <a:pt x="410" y="379"/>
                    </a:lnTo>
                    <a:lnTo>
                      <a:pt x="443" y="341"/>
                    </a:lnTo>
                    <a:lnTo>
                      <a:pt x="475" y="303"/>
                    </a:lnTo>
                    <a:lnTo>
                      <a:pt x="508" y="264"/>
                    </a:lnTo>
                    <a:lnTo>
                      <a:pt x="508" y="264"/>
                    </a:lnTo>
                    <a:cubicBezTo>
                      <a:pt x="519" y="251"/>
                      <a:pt x="533" y="242"/>
                      <a:pt x="549" y="235"/>
                    </a:cubicBezTo>
                    <a:lnTo>
                      <a:pt x="549" y="235"/>
                    </a:lnTo>
                    <a:cubicBezTo>
                      <a:pt x="565" y="229"/>
                      <a:pt x="582" y="229"/>
                      <a:pt x="598" y="235"/>
                    </a:cubicBezTo>
                    <a:lnTo>
                      <a:pt x="598" y="235"/>
                    </a:lnTo>
                    <a:cubicBezTo>
                      <a:pt x="601" y="237"/>
                      <a:pt x="604" y="238"/>
                      <a:pt x="606" y="239"/>
                    </a:cubicBezTo>
                    <a:lnTo>
                      <a:pt x="606" y="239"/>
                    </a:lnTo>
                    <a:lnTo>
                      <a:pt x="606" y="9"/>
                    </a:lnTo>
                    <a:lnTo>
                      <a:pt x="606" y="9"/>
                    </a:lnTo>
                    <a:cubicBezTo>
                      <a:pt x="604" y="8"/>
                      <a:pt x="601" y="6"/>
                      <a:pt x="598" y="5"/>
                    </a:cubicBezTo>
                    <a:lnTo>
                      <a:pt x="598" y="5"/>
                    </a:lnTo>
                    <a:cubicBezTo>
                      <a:pt x="582" y="0"/>
                      <a:pt x="565" y="0"/>
                      <a:pt x="549" y="5"/>
                    </a:cubicBezTo>
                    <a:lnTo>
                      <a:pt x="549" y="5"/>
                    </a:lnTo>
                    <a:cubicBezTo>
                      <a:pt x="533" y="12"/>
                      <a:pt x="519" y="22"/>
                      <a:pt x="508" y="35"/>
                    </a:cubicBezTo>
                    <a:lnTo>
                      <a:pt x="16" y="609"/>
                    </a:lnTo>
                    <a:lnTo>
                      <a:pt x="16" y="609"/>
                    </a:lnTo>
                    <a:cubicBezTo>
                      <a:pt x="6" y="621"/>
                      <a:pt x="0" y="634"/>
                      <a:pt x="0" y="647"/>
                    </a:cubicBezTo>
                    <a:lnTo>
                      <a:pt x="0" y="647"/>
                    </a:lnTo>
                    <a:cubicBezTo>
                      <a:pt x="0" y="660"/>
                      <a:pt x="6" y="673"/>
                      <a:pt x="16" y="685"/>
                    </a:cubicBezTo>
                    <a:lnTo>
                      <a:pt x="115" y="801"/>
                    </a:lnTo>
                    <a:lnTo>
                      <a:pt x="147" y="839"/>
                    </a:lnTo>
                    <a:lnTo>
                      <a:pt x="180" y="877"/>
                    </a:lnTo>
                    <a:lnTo>
                      <a:pt x="279" y="991"/>
                    </a:lnTo>
                    <a:lnTo>
                      <a:pt x="311" y="1030"/>
                    </a:lnTo>
                    <a:lnTo>
                      <a:pt x="344" y="1068"/>
                    </a:lnTo>
                    <a:lnTo>
                      <a:pt x="443" y="1183"/>
                    </a:lnTo>
                    <a:lnTo>
                      <a:pt x="475" y="1222"/>
                    </a:lnTo>
                    <a:lnTo>
                      <a:pt x="508" y="1260"/>
                    </a:lnTo>
                    <a:lnTo>
                      <a:pt x="508" y="1260"/>
                    </a:lnTo>
                    <a:cubicBezTo>
                      <a:pt x="519" y="1273"/>
                      <a:pt x="533" y="1282"/>
                      <a:pt x="549" y="1289"/>
                    </a:cubicBezTo>
                    <a:lnTo>
                      <a:pt x="549" y="1289"/>
                    </a:lnTo>
                    <a:cubicBezTo>
                      <a:pt x="565" y="1295"/>
                      <a:pt x="582" y="1295"/>
                      <a:pt x="598" y="1289"/>
                    </a:cubicBezTo>
                    <a:lnTo>
                      <a:pt x="606" y="1286"/>
                    </a:lnTo>
                  </a:path>
                </a:pathLst>
              </a:custGeom>
              <a:solidFill>
                <a:schemeClr val="accent6"/>
              </a:solidFill>
              <a:ln>
                <a:noFill/>
              </a:ln>
              <a:effectLst/>
            </p:spPr>
            <p:txBody>
              <a:bodyPr wrap="none" anchor="ctr"/>
              <a:lstStyle/>
              <a:p>
                <a:endParaRPr lang="es-ES_tradnl" sz="2700">
                  <a:solidFill>
                    <a:schemeClr val="accent6"/>
                  </a:solidFill>
                </a:endParaRPr>
              </a:p>
            </p:txBody>
          </p:sp>
        </p:grpSp>
        <p:grpSp>
          <p:nvGrpSpPr>
            <p:cNvPr id="516" name="Group 801">
              <a:extLst>
                <a:ext uri="{FF2B5EF4-FFF2-40B4-BE49-F238E27FC236}">
                  <a16:creationId xmlns:a16="http://schemas.microsoft.com/office/drawing/2014/main" id="{54959A9D-6D5E-2341-B92E-9B43168C3697}"/>
                </a:ext>
              </a:extLst>
            </p:cNvPr>
            <p:cNvGrpSpPr/>
            <p:nvPr/>
          </p:nvGrpSpPr>
          <p:grpSpPr>
            <a:xfrm>
              <a:off x="4452938" y="4396902"/>
              <a:ext cx="1700212" cy="579437"/>
              <a:chOff x="4452938" y="4875213"/>
              <a:chExt cx="1700212" cy="579437"/>
            </a:xfrm>
          </p:grpSpPr>
          <p:sp>
            <p:nvSpPr>
              <p:cNvPr id="585" name="Freeform 398">
                <a:extLst>
                  <a:ext uri="{FF2B5EF4-FFF2-40B4-BE49-F238E27FC236}">
                    <a16:creationId xmlns:a16="http://schemas.microsoft.com/office/drawing/2014/main" id="{50CD632C-1D23-2F42-A135-CFCA7FAF03B4}"/>
                  </a:ext>
                </a:extLst>
              </p:cNvPr>
              <p:cNvSpPr>
                <a:spLocks noChangeArrowheads="1"/>
              </p:cNvSpPr>
              <p:nvPr/>
            </p:nvSpPr>
            <p:spPr bwMode="auto">
              <a:xfrm>
                <a:off x="5175250" y="5037138"/>
                <a:ext cx="231775" cy="257175"/>
              </a:xfrm>
              <a:custGeom>
                <a:avLst/>
                <a:gdLst>
                  <a:gd name="T0" fmla="*/ 432 w 643"/>
                  <a:gd name="T1" fmla="*/ 421 h 713"/>
                  <a:gd name="T2" fmla="*/ 377 w 643"/>
                  <a:gd name="T3" fmla="*/ 487 h 713"/>
                  <a:gd name="T4" fmla="*/ 349 w 643"/>
                  <a:gd name="T5" fmla="*/ 508 h 713"/>
                  <a:gd name="T6" fmla="*/ 349 w 643"/>
                  <a:gd name="T7" fmla="*/ 508 h 713"/>
                  <a:gd name="T8" fmla="*/ 342 w 643"/>
                  <a:gd name="T9" fmla="*/ 511 h 713"/>
                  <a:gd name="T10" fmla="*/ 300 w 643"/>
                  <a:gd name="T11" fmla="*/ 511 h 713"/>
                  <a:gd name="T12" fmla="*/ 237 w 643"/>
                  <a:gd name="T13" fmla="*/ 454 h 713"/>
                  <a:gd name="T14" fmla="*/ 182 w 643"/>
                  <a:gd name="T15" fmla="*/ 389 h 713"/>
                  <a:gd name="T16" fmla="*/ 167 w 643"/>
                  <a:gd name="T17" fmla="*/ 356 h 713"/>
                  <a:gd name="T18" fmla="*/ 182 w 643"/>
                  <a:gd name="T19" fmla="*/ 323 h 713"/>
                  <a:gd name="T20" fmla="*/ 237 w 643"/>
                  <a:gd name="T21" fmla="*/ 258 h 713"/>
                  <a:gd name="T22" fmla="*/ 265 w 643"/>
                  <a:gd name="T23" fmla="*/ 226 h 713"/>
                  <a:gd name="T24" fmla="*/ 300 w 643"/>
                  <a:gd name="T25" fmla="*/ 201 h 713"/>
                  <a:gd name="T26" fmla="*/ 342 w 643"/>
                  <a:gd name="T27" fmla="*/ 201 h 713"/>
                  <a:gd name="T28" fmla="*/ 349 w 643"/>
                  <a:gd name="T29" fmla="*/ 204 h 713"/>
                  <a:gd name="T30" fmla="*/ 377 w 643"/>
                  <a:gd name="T31" fmla="*/ 226 h 713"/>
                  <a:gd name="T32" fmla="*/ 432 w 643"/>
                  <a:gd name="T33" fmla="*/ 291 h 713"/>
                  <a:gd name="T34" fmla="*/ 460 w 643"/>
                  <a:gd name="T35" fmla="*/ 323 h 713"/>
                  <a:gd name="T36" fmla="*/ 475 w 643"/>
                  <a:gd name="T37" fmla="*/ 356 h 713"/>
                  <a:gd name="T38" fmla="*/ 516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0 w 643"/>
                  <a:gd name="T53" fmla="*/ 6 h 713"/>
                  <a:gd name="T54" fmla="*/ 237 w 643"/>
                  <a:gd name="T55" fmla="*/ 63 h 713"/>
                  <a:gd name="T56" fmla="*/ 182 w 643"/>
                  <a:gd name="T57" fmla="*/ 128 h 713"/>
                  <a:gd name="T58" fmla="*/ 126 w 643"/>
                  <a:gd name="T59" fmla="*/ 194 h 713"/>
                  <a:gd name="T60" fmla="*/ 70 w 643"/>
                  <a:gd name="T61" fmla="*/ 258 h 713"/>
                  <a:gd name="T62" fmla="*/ 14 w 643"/>
                  <a:gd name="T63" fmla="*/ 323 h 713"/>
                  <a:gd name="T64" fmla="*/ 0 w 643"/>
                  <a:gd name="T65" fmla="*/ 356 h 713"/>
                  <a:gd name="T66" fmla="*/ 14 w 643"/>
                  <a:gd name="T67" fmla="*/ 389 h 713"/>
                  <a:gd name="T68" fmla="*/ 70 w 643"/>
                  <a:gd name="T69" fmla="*/ 454 h 713"/>
                  <a:gd name="T70" fmla="*/ 182 w 643"/>
                  <a:gd name="T71" fmla="*/ 584 h 713"/>
                  <a:gd name="T72" fmla="*/ 265 w 643"/>
                  <a:gd name="T73" fmla="*/ 682 h 713"/>
                  <a:gd name="T74" fmla="*/ 300 w 643"/>
                  <a:gd name="T75" fmla="*/ 706 h 713"/>
                  <a:gd name="T76" fmla="*/ 342 w 643"/>
                  <a:gd name="T77" fmla="*/ 706 h 713"/>
                  <a:gd name="T78" fmla="*/ 349 w 643"/>
                  <a:gd name="T79" fmla="*/ 703 h 713"/>
                  <a:gd name="T80" fmla="*/ 349 w 643"/>
                  <a:gd name="T81" fmla="*/ 703 h 713"/>
                  <a:gd name="T82" fmla="*/ 405 w 643"/>
                  <a:gd name="T83" fmla="*/ 649 h 713"/>
                  <a:gd name="T84" fmla="*/ 516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0" y="389"/>
                    </a:moveTo>
                    <a:lnTo>
                      <a:pt x="432" y="421"/>
                    </a:lnTo>
                    <a:lnTo>
                      <a:pt x="405" y="454"/>
                    </a:lnTo>
                    <a:lnTo>
                      <a:pt x="377" y="487"/>
                    </a:lnTo>
                    <a:lnTo>
                      <a:pt x="377" y="487"/>
                    </a:lnTo>
                    <a:cubicBezTo>
                      <a:pt x="369" y="495"/>
                      <a:pt x="360" y="502"/>
                      <a:pt x="349" y="508"/>
                    </a:cubicBezTo>
                    <a:lnTo>
                      <a:pt x="349" y="508"/>
                    </a:lnTo>
                    <a:lnTo>
                      <a:pt x="349" y="508"/>
                    </a:lnTo>
                    <a:cubicBezTo>
                      <a:pt x="347" y="509"/>
                      <a:pt x="344" y="510"/>
                      <a:pt x="342" y="511"/>
                    </a:cubicBezTo>
                    <a:lnTo>
                      <a:pt x="342" y="511"/>
                    </a:lnTo>
                    <a:cubicBezTo>
                      <a:pt x="328" y="517"/>
                      <a:pt x="314" y="517"/>
                      <a:pt x="300" y="511"/>
                    </a:cubicBezTo>
                    <a:lnTo>
                      <a:pt x="300" y="511"/>
                    </a:lnTo>
                    <a:cubicBezTo>
                      <a:pt x="286" y="505"/>
                      <a:pt x="274" y="497"/>
                      <a:pt x="265" y="487"/>
                    </a:cubicBezTo>
                    <a:lnTo>
                      <a:pt x="237" y="454"/>
                    </a:lnTo>
                    <a:lnTo>
                      <a:pt x="209" y="421"/>
                    </a:lnTo>
                    <a:lnTo>
                      <a:pt x="182" y="389"/>
                    </a:lnTo>
                    <a:lnTo>
                      <a:pt x="182" y="389"/>
                    </a:lnTo>
                    <a:cubicBezTo>
                      <a:pt x="172" y="378"/>
                      <a:pt x="167" y="367"/>
                      <a:pt x="167" y="356"/>
                    </a:cubicBezTo>
                    <a:lnTo>
                      <a:pt x="167" y="356"/>
                    </a:lnTo>
                    <a:cubicBezTo>
                      <a:pt x="167" y="345"/>
                      <a:pt x="172" y="334"/>
                      <a:pt x="182" y="323"/>
                    </a:cubicBezTo>
                    <a:lnTo>
                      <a:pt x="209" y="291"/>
                    </a:lnTo>
                    <a:lnTo>
                      <a:pt x="237" y="258"/>
                    </a:lnTo>
                    <a:lnTo>
                      <a:pt x="265" y="226"/>
                    </a:lnTo>
                    <a:lnTo>
                      <a:pt x="265" y="226"/>
                    </a:lnTo>
                    <a:cubicBezTo>
                      <a:pt x="274" y="215"/>
                      <a:pt x="286" y="207"/>
                      <a:pt x="300" y="201"/>
                    </a:cubicBezTo>
                    <a:lnTo>
                      <a:pt x="300" y="201"/>
                    </a:lnTo>
                    <a:cubicBezTo>
                      <a:pt x="314" y="196"/>
                      <a:pt x="328" y="196"/>
                      <a:pt x="342" y="201"/>
                    </a:cubicBezTo>
                    <a:lnTo>
                      <a:pt x="342" y="201"/>
                    </a:lnTo>
                    <a:cubicBezTo>
                      <a:pt x="344" y="202"/>
                      <a:pt x="347" y="204"/>
                      <a:pt x="349" y="204"/>
                    </a:cubicBezTo>
                    <a:lnTo>
                      <a:pt x="349" y="204"/>
                    </a:lnTo>
                    <a:lnTo>
                      <a:pt x="349" y="204"/>
                    </a:lnTo>
                    <a:cubicBezTo>
                      <a:pt x="360" y="209"/>
                      <a:pt x="369" y="217"/>
                      <a:pt x="377" y="226"/>
                    </a:cubicBezTo>
                    <a:lnTo>
                      <a:pt x="405" y="258"/>
                    </a:lnTo>
                    <a:lnTo>
                      <a:pt x="432" y="291"/>
                    </a:lnTo>
                    <a:lnTo>
                      <a:pt x="460" y="323"/>
                    </a:lnTo>
                    <a:lnTo>
                      <a:pt x="460" y="323"/>
                    </a:lnTo>
                    <a:cubicBezTo>
                      <a:pt x="470" y="334"/>
                      <a:pt x="475" y="345"/>
                      <a:pt x="475" y="356"/>
                    </a:cubicBezTo>
                    <a:lnTo>
                      <a:pt x="475" y="356"/>
                    </a:lnTo>
                    <a:cubicBezTo>
                      <a:pt x="475" y="367"/>
                      <a:pt x="470" y="378"/>
                      <a:pt x="460" y="389"/>
                    </a:cubicBezTo>
                    <a:close/>
                    <a:moveTo>
                      <a:pt x="516" y="520"/>
                    </a:moveTo>
                    <a:lnTo>
                      <a:pt x="544" y="487"/>
                    </a:lnTo>
                    <a:lnTo>
                      <a:pt x="628" y="389"/>
                    </a:lnTo>
                    <a:lnTo>
                      <a:pt x="628" y="389"/>
                    </a:lnTo>
                    <a:cubicBezTo>
                      <a:pt x="637" y="378"/>
                      <a:pt x="642" y="367"/>
                      <a:pt x="642" y="356"/>
                    </a:cubicBezTo>
                    <a:lnTo>
                      <a:pt x="642" y="356"/>
                    </a:lnTo>
                    <a:cubicBezTo>
                      <a:pt x="642" y="345"/>
                      <a:pt x="637" y="334"/>
                      <a:pt x="628" y="323"/>
                    </a:cubicBezTo>
                    <a:lnTo>
                      <a:pt x="377" y="30"/>
                    </a:lnTo>
                    <a:lnTo>
                      <a:pt x="377" y="30"/>
                    </a:lnTo>
                    <a:cubicBezTo>
                      <a:pt x="369" y="21"/>
                      <a:pt x="360" y="14"/>
                      <a:pt x="349" y="8"/>
                    </a:cubicBezTo>
                    <a:lnTo>
                      <a:pt x="349" y="8"/>
                    </a:lnTo>
                    <a:cubicBezTo>
                      <a:pt x="347" y="8"/>
                      <a:pt x="344" y="7"/>
                      <a:pt x="342" y="6"/>
                    </a:cubicBezTo>
                    <a:lnTo>
                      <a:pt x="342" y="6"/>
                    </a:lnTo>
                    <a:cubicBezTo>
                      <a:pt x="328" y="0"/>
                      <a:pt x="314" y="0"/>
                      <a:pt x="300" y="6"/>
                    </a:cubicBezTo>
                    <a:lnTo>
                      <a:pt x="300" y="6"/>
                    </a:lnTo>
                    <a:cubicBezTo>
                      <a:pt x="286" y="11"/>
                      <a:pt x="274" y="19"/>
                      <a:pt x="265" y="30"/>
                    </a:cubicBezTo>
                    <a:lnTo>
                      <a:pt x="237" y="63"/>
                    </a:lnTo>
                    <a:lnTo>
                      <a:pt x="209" y="95"/>
                    </a:lnTo>
                    <a:lnTo>
                      <a:pt x="182" y="128"/>
                    </a:lnTo>
                    <a:lnTo>
                      <a:pt x="153" y="161"/>
                    </a:lnTo>
                    <a:lnTo>
                      <a:pt x="126" y="194"/>
                    </a:lnTo>
                    <a:lnTo>
                      <a:pt x="97" y="226"/>
                    </a:lnTo>
                    <a:lnTo>
                      <a:pt x="70" y="258"/>
                    </a:lnTo>
                    <a:lnTo>
                      <a:pt x="42" y="291"/>
                    </a:lnTo>
                    <a:lnTo>
                      <a:pt x="14" y="323"/>
                    </a:lnTo>
                    <a:lnTo>
                      <a:pt x="14" y="323"/>
                    </a:lnTo>
                    <a:cubicBezTo>
                      <a:pt x="5" y="334"/>
                      <a:pt x="0" y="345"/>
                      <a:pt x="0" y="356"/>
                    </a:cubicBezTo>
                    <a:lnTo>
                      <a:pt x="0" y="356"/>
                    </a:lnTo>
                    <a:cubicBezTo>
                      <a:pt x="0" y="367"/>
                      <a:pt x="5" y="378"/>
                      <a:pt x="14" y="389"/>
                    </a:cubicBezTo>
                    <a:lnTo>
                      <a:pt x="42" y="421"/>
                    </a:lnTo>
                    <a:lnTo>
                      <a:pt x="70" y="454"/>
                    </a:lnTo>
                    <a:lnTo>
                      <a:pt x="153" y="552"/>
                    </a:lnTo>
                    <a:lnTo>
                      <a:pt x="182" y="584"/>
                    </a:lnTo>
                    <a:lnTo>
                      <a:pt x="209" y="617"/>
                    </a:lnTo>
                    <a:lnTo>
                      <a:pt x="265" y="682"/>
                    </a:lnTo>
                    <a:lnTo>
                      <a:pt x="265" y="682"/>
                    </a:lnTo>
                    <a:cubicBezTo>
                      <a:pt x="274" y="693"/>
                      <a:pt x="286" y="701"/>
                      <a:pt x="300" y="706"/>
                    </a:cubicBezTo>
                    <a:lnTo>
                      <a:pt x="300" y="706"/>
                    </a:lnTo>
                    <a:cubicBezTo>
                      <a:pt x="314" y="712"/>
                      <a:pt x="328" y="712"/>
                      <a:pt x="342" y="706"/>
                    </a:cubicBezTo>
                    <a:lnTo>
                      <a:pt x="342" y="706"/>
                    </a:lnTo>
                    <a:cubicBezTo>
                      <a:pt x="344" y="706"/>
                      <a:pt x="347" y="704"/>
                      <a:pt x="349" y="703"/>
                    </a:cubicBezTo>
                    <a:lnTo>
                      <a:pt x="349" y="703"/>
                    </a:lnTo>
                    <a:lnTo>
                      <a:pt x="349" y="703"/>
                    </a:lnTo>
                    <a:cubicBezTo>
                      <a:pt x="360" y="698"/>
                      <a:pt x="369" y="691"/>
                      <a:pt x="377" y="682"/>
                    </a:cubicBezTo>
                    <a:lnTo>
                      <a:pt x="405" y="649"/>
                    </a:lnTo>
                    <a:lnTo>
                      <a:pt x="489" y="552"/>
                    </a:lnTo>
                    <a:lnTo>
                      <a:pt x="516" y="520"/>
                    </a:lnTo>
                    <a:close/>
                  </a:path>
                </a:pathLst>
              </a:custGeom>
              <a:solidFill>
                <a:schemeClr val="accent4"/>
              </a:solidFill>
              <a:ln>
                <a:noFill/>
              </a:ln>
              <a:effectLst/>
            </p:spPr>
            <p:txBody>
              <a:bodyPr wrap="none" anchor="ctr"/>
              <a:lstStyle/>
              <a:p>
                <a:endParaRPr lang="es-ES_tradnl" sz="2700"/>
              </a:p>
            </p:txBody>
          </p:sp>
          <p:sp>
            <p:nvSpPr>
              <p:cNvPr id="586" name="Freeform 399">
                <a:extLst>
                  <a:ext uri="{FF2B5EF4-FFF2-40B4-BE49-F238E27FC236}">
                    <a16:creationId xmlns:a16="http://schemas.microsoft.com/office/drawing/2014/main" id="{ECDB9797-A494-DB42-9000-96D55AB07EA2}"/>
                  </a:ext>
                </a:extLst>
              </p:cNvPr>
              <p:cNvSpPr>
                <a:spLocks noChangeArrowheads="1"/>
              </p:cNvSpPr>
              <p:nvPr/>
            </p:nvSpPr>
            <p:spPr bwMode="auto">
              <a:xfrm>
                <a:off x="5084763" y="4932363"/>
                <a:ext cx="412750" cy="466725"/>
              </a:xfrm>
              <a:custGeom>
                <a:avLst/>
                <a:gdLst>
                  <a:gd name="T0" fmla="*/ 639 w 1147"/>
                  <a:gd name="T1" fmla="*/ 1030 h 1296"/>
                  <a:gd name="T2" fmla="*/ 606 w 1147"/>
                  <a:gd name="T3" fmla="*/ 1055 h 1296"/>
                  <a:gd name="T4" fmla="*/ 606 w 1147"/>
                  <a:gd name="T5" fmla="*/ 1055 h 1296"/>
                  <a:gd name="T6" fmla="*/ 597 w 1147"/>
                  <a:gd name="T7" fmla="*/ 1059 h 1296"/>
                  <a:gd name="T8" fmla="*/ 549 w 1147"/>
                  <a:gd name="T9" fmla="*/ 1059 h 1296"/>
                  <a:gd name="T10" fmla="*/ 442 w 1147"/>
                  <a:gd name="T11" fmla="*/ 954 h 1296"/>
                  <a:gd name="T12" fmla="*/ 376 w 1147"/>
                  <a:gd name="T13" fmla="*/ 877 h 1296"/>
                  <a:gd name="T14" fmla="*/ 246 w 1147"/>
                  <a:gd name="T15" fmla="*/ 723 h 1296"/>
                  <a:gd name="T16" fmla="*/ 212 w 1147"/>
                  <a:gd name="T17" fmla="*/ 685 h 1296"/>
                  <a:gd name="T18" fmla="*/ 196 w 1147"/>
                  <a:gd name="T19" fmla="*/ 647 h 1296"/>
                  <a:gd name="T20" fmla="*/ 246 w 1147"/>
                  <a:gd name="T21" fmla="*/ 571 h 1296"/>
                  <a:gd name="T22" fmla="*/ 311 w 1147"/>
                  <a:gd name="T23" fmla="*/ 494 h 1296"/>
                  <a:gd name="T24" fmla="*/ 376 w 1147"/>
                  <a:gd name="T25" fmla="*/ 418 h 1296"/>
                  <a:gd name="T26" fmla="*/ 442 w 1147"/>
                  <a:gd name="T27" fmla="*/ 341 h 1296"/>
                  <a:gd name="T28" fmla="*/ 508 w 1147"/>
                  <a:gd name="T29" fmla="*/ 264 h 1296"/>
                  <a:gd name="T30" fmla="*/ 549 w 1147"/>
                  <a:gd name="T31" fmla="*/ 235 h 1296"/>
                  <a:gd name="T32" fmla="*/ 597 w 1147"/>
                  <a:gd name="T33" fmla="*/ 235 h 1296"/>
                  <a:gd name="T34" fmla="*/ 606 w 1147"/>
                  <a:gd name="T35" fmla="*/ 239 h 1296"/>
                  <a:gd name="T36" fmla="*/ 639 w 1147"/>
                  <a:gd name="T37" fmla="*/ 264 h 1296"/>
                  <a:gd name="T38" fmla="*/ 933 w 1147"/>
                  <a:gd name="T39" fmla="*/ 609 h 1296"/>
                  <a:gd name="T40" fmla="*/ 950 w 1147"/>
                  <a:gd name="T41" fmla="*/ 647 h 1296"/>
                  <a:gd name="T42" fmla="*/ 835 w 1147"/>
                  <a:gd name="T43" fmla="*/ 800 h 1296"/>
                  <a:gd name="T44" fmla="*/ 770 w 1147"/>
                  <a:gd name="T45" fmla="*/ 877 h 1296"/>
                  <a:gd name="T46" fmla="*/ 770 w 1147"/>
                  <a:gd name="T47" fmla="*/ 1107 h 1296"/>
                  <a:gd name="T48" fmla="*/ 835 w 1147"/>
                  <a:gd name="T49" fmla="*/ 1030 h 1296"/>
                  <a:gd name="T50" fmla="*/ 901 w 1147"/>
                  <a:gd name="T51" fmla="*/ 954 h 1296"/>
                  <a:gd name="T52" fmla="*/ 967 w 1147"/>
                  <a:gd name="T53" fmla="*/ 877 h 1296"/>
                  <a:gd name="T54" fmla="*/ 1032 w 1147"/>
                  <a:gd name="T55" fmla="*/ 800 h 1296"/>
                  <a:gd name="T56" fmla="*/ 1097 w 1147"/>
                  <a:gd name="T57" fmla="*/ 723 h 1296"/>
                  <a:gd name="T58" fmla="*/ 1131 w 1147"/>
                  <a:gd name="T59" fmla="*/ 685 h 1296"/>
                  <a:gd name="T60" fmla="*/ 1146 w 1147"/>
                  <a:gd name="T61" fmla="*/ 647 h 1296"/>
                  <a:gd name="T62" fmla="*/ 1097 w 1147"/>
                  <a:gd name="T63" fmla="*/ 571 h 1296"/>
                  <a:gd name="T64" fmla="*/ 1032 w 1147"/>
                  <a:gd name="T65" fmla="*/ 494 h 1296"/>
                  <a:gd name="T66" fmla="*/ 967 w 1147"/>
                  <a:gd name="T67" fmla="*/ 418 h 1296"/>
                  <a:gd name="T68" fmla="*/ 901 w 1147"/>
                  <a:gd name="T69" fmla="*/ 341 h 1296"/>
                  <a:gd name="T70" fmla="*/ 835 w 1147"/>
                  <a:gd name="T71" fmla="*/ 264 h 1296"/>
                  <a:gd name="T72" fmla="*/ 770 w 1147"/>
                  <a:gd name="T73" fmla="*/ 188 h 1296"/>
                  <a:gd name="T74" fmla="*/ 704 w 1147"/>
                  <a:gd name="T75" fmla="*/ 111 h 1296"/>
                  <a:gd name="T76" fmla="*/ 639 w 1147"/>
                  <a:gd name="T77" fmla="*/ 35 h 1296"/>
                  <a:gd name="T78" fmla="*/ 606 w 1147"/>
                  <a:gd name="T79" fmla="*/ 9 h 1296"/>
                  <a:gd name="T80" fmla="*/ 597 w 1147"/>
                  <a:gd name="T81" fmla="*/ 5 h 1296"/>
                  <a:gd name="T82" fmla="*/ 549 w 1147"/>
                  <a:gd name="T83" fmla="*/ 5 h 1296"/>
                  <a:gd name="T84" fmla="*/ 508 w 1147"/>
                  <a:gd name="T85" fmla="*/ 35 h 1296"/>
                  <a:gd name="T86" fmla="*/ 16 w 1147"/>
                  <a:gd name="T87" fmla="*/ 609 h 1296"/>
                  <a:gd name="T88" fmla="*/ 0 w 1147"/>
                  <a:gd name="T89" fmla="*/ 647 h 1296"/>
                  <a:gd name="T90" fmla="*/ 114 w 1147"/>
                  <a:gd name="T91" fmla="*/ 800 h 1296"/>
                  <a:gd name="T92" fmla="*/ 180 w 1147"/>
                  <a:gd name="T93" fmla="*/ 877 h 1296"/>
                  <a:gd name="T94" fmla="*/ 311 w 1147"/>
                  <a:gd name="T95" fmla="*/ 1030 h 1296"/>
                  <a:gd name="T96" fmla="*/ 442 w 1147"/>
                  <a:gd name="T97" fmla="*/ 1183 h 1296"/>
                  <a:gd name="T98" fmla="*/ 508 w 1147"/>
                  <a:gd name="T99" fmla="*/ 1260 h 1296"/>
                  <a:gd name="T100" fmla="*/ 549 w 1147"/>
                  <a:gd name="T101" fmla="*/ 1289 h 1296"/>
                  <a:gd name="T102" fmla="*/ 597 w 1147"/>
                  <a:gd name="T103" fmla="*/ 1289 h 1296"/>
                  <a:gd name="T104" fmla="*/ 606 w 1147"/>
                  <a:gd name="T105" fmla="*/ 1285 h 1296"/>
                  <a:gd name="T106" fmla="*/ 639 w 1147"/>
                  <a:gd name="T107" fmla="*/ 1260 h 1296"/>
                  <a:gd name="T108" fmla="*/ 704 w 1147"/>
                  <a:gd name="T109" fmla="*/ 1183 h 1296"/>
                  <a:gd name="T110" fmla="*/ 770 w 1147"/>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7" h="1296">
                    <a:moveTo>
                      <a:pt x="671" y="991"/>
                    </a:moveTo>
                    <a:lnTo>
                      <a:pt x="639" y="1030"/>
                    </a:lnTo>
                    <a:lnTo>
                      <a:pt x="639" y="1030"/>
                    </a:lnTo>
                    <a:cubicBezTo>
                      <a:pt x="629" y="1041"/>
                      <a:pt x="619" y="1049"/>
                      <a:pt x="606" y="1055"/>
                    </a:cubicBezTo>
                    <a:lnTo>
                      <a:pt x="606" y="1055"/>
                    </a:lnTo>
                    <a:lnTo>
                      <a:pt x="606" y="1055"/>
                    </a:lnTo>
                    <a:cubicBezTo>
                      <a:pt x="603" y="1056"/>
                      <a:pt x="600" y="1058"/>
                      <a:pt x="597" y="1059"/>
                    </a:cubicBezTo>
                    <a:lnTo>
                      <a:pt x="597" y="1059"/>
                    </a:lnTo>
                    <a:cubicBezTo>
                      <a:pt x="581" y="1065"/>
                      <a:pt x="565" y="1065"/>
                      <a:pt x="549" y="1059"/>
                    </a:cubicBezTo>
                    <a:lnTo>
                      <a:pt x="549" y="1059"/>
                    </a:lnTo>
                    <a:cubicBezTo>
                      <a:pt x="532" y="1053"/>
                      <a:pt x="518" y="1043"/>
                      <a:pt x="508" y="1030"/>
                    </a:cubicBezTo>
                    <a:lnTo>
                      <a:pt x="442" y="954"/>
                    </a:lnTo>
                    <a:lnTo>
                      <a:pt x="409" y="915"/>
                    </a:lnTo>
                    <a:lnTo>
                      <a:pt x="376" y="877"/>
                    </a:lnTo>
                    <a:lnTo>
                      <a:pt x="278" y="762"/>
                    </a:lnTo>
                    <a:lnTo>
                      <a:pt x="246" y="723"/>
                    </a:lnTo>
                    <a:lnTo>
                      <a:pt x="212" y="685"/>
                    </a:lnTo>
                    <a:lnTo>
                      <a:pt x="212" y="685"/>
                    </a:lnTo>
                    <a:cubicBezTo>
                      <a:pt x="202" y="673"/>
                      <a:pt x="196" y="660"/>
                      <a:pt x="196" y="647"/>
                    </a:cubicBezTo>
                    <a:lnTo>
                      <a:pt x="196" y="647"/>
                    </a:lnTo>
                    <a:cubicBezTo>
                      <a:pt x="196" y="634"/>
                      <a:pt x="202" y="621"/>
                      <a:pt x="212" y="609"/>
                    </a:cubicBezTo>
                    <a:lnTo>
                      <a:pt x="246" y="571"/>
                    </a:lnTo>
                    <a:lnTo>
                      <a:pt x="278" y="532"/>
                    </a:lnTo>
                    <a:lnTo>
                      <a:pt x="311" y="494"/>
                    </a:lnTo>
                    <a:lnTo>
                      <a:pt x="344" y="456"/>
                    </a:lnTo>
                    <a:lnTo>
                      <a:pt x="376" y="418"/>
                    </a:lnTo>
                    <a:lnTo>
                      <a:pt x="409" y="379"/>
                    </a:lnTo>
                    <a:lnTo>
                      <a:pt x="442" y="341"/>
                    </a:lnTo>
                    <a:lnTo>
                      <a:pt x="475" y="303"/>
                    </a:lnTo>
                    <a:lnTo>
                      <a:pt x="508" y="264"/>
                    </a:lnTo>
                    <a:lnTo>
                      <a:pt x="508" y="264"/>
                    </a:lnTo>
                    <a:cubicBezTo>
                      <a:pt x="518" y="251"/>
                      <a:pt x="532" y="242"/>
                      <a:pt x="549" y="235"/>
                    </a:cubicBezTo>
                    <a:lnTo>
                      <a:pt x="549" y="235"/>
                    </a:lnTo>
                    <a:cubicBezTo>
                      <a:pt x="565" y="229"/>
                      <a:pt x="581" y="229"/>
                      <a:pt x="597" y="235"/>
                    </a:cubicBezTo>
                    <a:lnTo>
                      <a:pt x="597" y="235"/>
                    </a:lnTo>
                    <a:cubicBezTo>
                      <a:pt x="600" y="237"/>
                      <a:pt x="603" y="238"/>
                      <a:pt x="606" y="239"/>
                    </a:cubicBezTo>
                    <a:lnTo>
                      <a:pt x="606" y="239"/>
                    </a:lnTo>
                    <a:cubicBezTo>
                      <a:pt x="619" y="245"/>
                      <a:pt x="629" y="253"/>
                      <a:pt x="639" y="264"/>
                    </a:cubicBezTo>
                    <a:lnTo>
                      <a:pt x="933" y="609"/>
                    </a:lnTo>
                    <a:lnTo>
                      <a:pt x="933" y="609"/>
                    </a:lnTo>
                    <a:cubicBezTo>
                      <a:pt x="944" y="621"/>
                      <a:pt x="950" y="634"/>
                      <a:pt x="950" y="647"/>
                    </a:cubicBezTo>
                    <a:lnTo>
                      <a:pt x="950" y="647"/>
                    </a:lnTo>
                    <a:cubicBezTo>
                      <a:pt x="950" y="660"/>
                      <a:pt x="944" y="673"/>
                      <a:pt x="933" y="685"/>
                    </a:cubicBezTo>
                    <a:lnTo>
                      <a:pt x="835" y="800"/>
                    </a:lnTo>
                    <a:lnTo>
                      <a:pt x="803" y="839"/>
                    </a:lnTo>
                    <a:lnTo>
                      <a:pt x="770" y="877"/>
                    </a:lnTo>
                    <a:lnTo>
                      <a:pt x="671" y="991"/>
                    </a:lnTo>
                    <a:close/>
                    <a:moveTo>
                      <a:pt x="770" y="1107"/>
                    </a:moveTo>
                    <a:lnTo>
                      <a:pt x="803" y="1068"/>
                    </a:lnTo>
                    <a:lnTo>
                      <a:pt x="835" y="1030"/>
                    </a:lnTo>
                    <a:lnTo>
                      <a:pt x="868" y="991"/>
                    </a:lnTo>
                    <a:lnTo>
                      <a:pt x="901" y="954"/>
                    </a:lnTo>
                    <a:lnTo>
                      <a:pt x="933" y="915"/>
                    </a:lnTo>
                    <a:lnTo>
                      <a:pt x="967" y="877"/>
                    </a:lnTo>
                    <a:lnTo>
                      <a:pt x="999" y="839"/>
                    </a:lnTo>
                    <a:lnTo>
                      <a:pt x="1032" y="800"/>
                    </a:lnTo>
                    <a:lnTo>
                      <a:pt x="1065" y="762"/>
                    </a:lnTo>
                    <a:lnTo>
                      <a:pt x="1097" y="723"/>
                    </a:lnTo>
                    <a:lnTo>
                      <a:pt x="1131" y="685"/>
                    </a:lnTo>
                    <a:lnTo>
                      <a:pt x="1131" y="685"/>
                    </a:lnTo>
                    <a:cubicBezTo>
                      <a:pt x="1141" y="673"/>
                      <a:pt x="1146" y="660"/>
                      <a:pt x="1146" y="647"/>
                    </a:cubicBezTo>
                    <a:lnTo>
                      <a:pt x="1146" y="647"/>
                    </a:lnTo>
                    <a:cubicBezTo>
                      <a:pt x="1146" y="634"/>
                      <a:pt x="1141" y="621"/>
                      <a:pt x="1131" y="609"/>
                    </a:cubicBezTo>
                    <a:lnTo>
                      <a:pt x="1097" y="571"/>
                    </a:lnTo>
                    <a:lnTo>
                      <a:pt x="1065" y="532"/>
                    </a:lnTo>
                    <a:lnTo>
                      <a:pt x="1032" y="494"/>
                    </a:lnTo>
                    <a:lnTo>
                      <a:pt x="999" y="456"/>
                    </a:lnTo>
                    <a:lnTo>
                      <a:pt x="967" y="418"/>
                    </a:lnTo>
                    <a:lnTo>
                      <a:pt x="933" y="379"/>
                    </a:lnTo>
                    <a:lnTo>
                      <a:pt x="901" y="341"/>
                    </a:lnTo>
                    <a:lnTo>
                      <a:pt x="868" y="303"/>
                    </a:lnTo>
                    <a:lnTo>
                      <a:pt x="835" y="264"/>
                    </a:lnTo>
                    <a:lnTo>
                      <a:pt x="803" y="226"/>
                    </a:lnTo>
                    <a:lnTo>
                      <a:pt x="770" y="188"/>
                    </a:lnTo>
                    <a:lnTo>
                      <a:pt x="737" y="149"/>
                    </a:lnTo>
                    <a:lnTo>
                      <a:pt x="704" y="111"/>
                    </a:lnTo>
                    <a:lnTo>
                      <a:pt x="671" y="73"/>
                    </a:lnTo>
                    <a:lnTo>
                      <a:pt x="639" y="35"/>
                    </a:lnTo>
                    <a:lnTo>
                      <a:pt x="639" y="35"/>
                    </a:lnTo>
                    <a:cubicBezTo>
                      <a:pt x="629" y="24"/>
                      <a:pt x="619" y="15"/>
                      <a:pt x="606" y="9"/>
                    </a:cubicBezTo>
                    <a:lnTo>
                      <a:pt x="606" y="9"/>
                    </a:lnTo>
                    <a:cubicBezTo>
                      <a:pt x="603" y="8"/>
                      <a:pt x="600" y="6"/>
                      <a:pt x="597" y="5"/>
                    </a:cubicBezTo>
                    <a:lnTo>
                      <a:pt x="597" y="5"/>
                    </a:lnTo>
                    <a:cubicBezTo>
                      <a:pt x="581" y="0"/>
                      <a:pt x="565" y="0"/>
                      <a:pt x="549" y="5"/>
                    </a:cubicBezTo>
                    <a:lnTo>
                      <a:pt x="549" y="5"/>
                    </a:lnTo>
                    <a:cubicBezTo>
                      <a:pt x="532" y="12"/>
                      <a:pt x="518" y="22"/>
                      <a:pt x="508" y="35"/>
                    </a:cubicBezTo>
                    <a:lnTo>
                      <a:pt x="16" y="609"/>
                    </a:lnTo>
                    <a:lnTo>
                      <a:pt x="16" y="609"/>
                    </a:lnTo>
                    <a:cubicBezTo>
                      <a:pt x="5" y="621"/>
                      <a:pt x="0" y="634"/>
                      <a:pt x="0" y="647"/>
                    </a:cubicBezTo>
                    <a:lnTo>
                      <a:pt x="0" y="647"/>
                    </a:lnTo>
                    <a:cubicBezTo>
                      <a:pt x="0" y="660"/>
                      <a:pt x="5" y="673"/>
                      <a:pt x="16" y="685"/>
                    </a:cubicBezTo>
                    <a:lnTo>
                      <a:pt x="114" y="800"/>
                    </a:lnTo>
                    <a:lnTo>
                      <a:pt x="146" y="839"/>
                    </a:lnTo>
                    <a:lnTo>
                      <a:pt x="180" y="877"/>
                    </a:lnTo>
                    <a:lnTo>
                      <a:pt x="278" y="991"/>
                    </a:lnTo>
                    <a:lnTo>
                      <a:pt x="311" y="1030"/>
                    </a:lnTo>
                    <a:lnTo>
                      <a:pt x="344" y="1068"/>
                    </a:lnTo>
                    <a:lnTo>
                      <a:pt x="442" y="1183"/>
                    </a:lnTo>
                    <a:lnTo>
                      <a:pt x="475" y="1222"/>
                    </a:lnTo>
                    <a:lnTo>
                      <a:pt x="508" y="1260"/>
                    </a:lnTo>
                    <a:lnTo>
                      <a:pt x="508" y="1260"/>
                    </a:lnTo>
                    <a:cubicBezTo>
                      <a:pt x="518" y="1273"/>
                      <a:pt x="532" y="1282"/>
                      <a:pt x="549" y="1289"/>
                    </a:cubicBezTo>
                    <a:lnTo>
                      <a:pt x="549" y="1289"/>
                    </a:lnTo>
                    <a:cubicBezTo>
                      <a:pt x="565" y="1295"/>
                      <a:pt x="581" y="1295"/>
                      <a:pt x="597" y="1289"/>
                    </a:cubicBezTo>
                    <a:lnTo>
                      <a:pt x="597" y="1289"/>
                    </a:lnTo>
                    <a:cubicBezTo>
                      <a:pt x="600" y="1287"/>
                      <a:pt x="603" y="1286"/>
                      <a:pt x="606" y="1285"/>
                    </a:cubicBezTo>
                    <a:lnTo>
                      <a:pt x="606" y="1285"/>
                    </a:lnTo>
                    <a:cubicBezTo>
                      <a:pt x="619" y="1279"/>
                      <a:pt x="629" y="1270"/>
                      <a:pt x="639" y="1260"/>
                    </a:cubicBezTo>
                    <a:lnTo>
                      <a:pt x="671" y="1222"/>
                    </a:lnTo>
                    <a:lnTo>
                      <a:pt x="704" y="1183"/>
                    </a:lnTo>
                    <a:lnTo>
                      <a:pt x="737"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87" name="Freeform 400">
                <a:extLst>
                  <a:ext uri="{FF2B5EF4-FFF2-40B4-BE49-F238E27FC236}">
                    <a16:creationId xmlns:a16="http://schemas.microsoft.com/office/drawing/2014/main" id="{859A0CD0-D3B4-BF49-9114-E987CBA7ACEB}"/>
                  </a:ext>
                </a:extLst>
              </p:cNvPr>
              <p:cNvSpPr>
                <a:spLocks noChangeArrowheads="1"/>
              </p:cNvSpPr>
              <p:nvPr/>
            </p:nvSpPr>
            <p:spPr bwMode="auto">
              <a:xfrm>
                <a:off x="5556250" y="4903788"/>
                <a:ext cx="319088" cy="190500"/>
              </a:xfrm>
              <a:custGeom>
                <a:avLst/>
                <a:gdLst>
                  <a:gd name="T0" fmla="*/ 279 w 887"/>
                  <a:gd name="T1" fmla="*/ 150 h 530"/>
                  <a:gd name="T2" fmla="*/ 312 w 887"/>
                  <a:gd name="T3" fmla="*/ 188 h 530"/>
                  <a:gd name="T4" fmla="*/ 279 w 887"/>
                  <a:gd name="T5" fmla="*/ 226 h 530"/>
                  <a:gd name="T6" fmla="*/ 246 w 887"/>
                  <a:gd name="T7" fmla="*/ 188 h 530"/>
                  <a:gd name="T8" fmla="*/ 344 w 887"/>
                  <a:gd name="T9" fmla="*/ 227 h 530"/>
                  <a:gd name="T10" fmla="*/ 377 w 887"/>
                  <a:gd name="T11" fmla="*/ 265 h 530"/>
                  <a:gd name="T12" fmla="*/ 344 w 887"/>
                  <a:gd name="T13" fmla="*/ 302 h 530"/>
                  <a:gd name="T14" fmla="*/ 312 w 887"/>
                  <a:gd name="T15" fmla="*/ 265 h 530"/>
                  <a:gd name="T16" fmla="*/ 344 w 887"/>
                  <a:gd name="T17" fmla="*/ 227 h 530"/>
                  <a:gd name="T18" fmla="*/ 412 w 887"/>
                  <a:gd name="T19" fmla="*/ 284 h 530"/>
                  <a:gd name="T20" fmla="*/ 475 w 887"/>
                  <a:gd name="T21" fmla="*/ 284 h 530"/>
                  <a:gd name="T22" fmla="*/ 506 w 887"/>
                  <a:gd name="T23" fmla="*/ 341 h 530"/>
                  <a:gd name="T24" fmla="*/ 475 w 887"/>
                  <a:gd name="T25" fmla="*/ 398 h 530"/>
                  <a:gd name="T26" fmla="*/ 412 w 887"/>
                  <a:gd name="T27" fmla="*/ 398 h 530"/>
                  <a:gd name="T28" fmla="*/ 380 w 887"/>
                  <a:gd name="T29" fmla="*/ 341 h 530"/>
                  <a:gd name="T30" fmla="*/ 542 w 887"/>
                  <a:gd name="T31" fmla="*/ 227 h 530"/>
                  <a:gd name="T32" fmla="*/ 574 w 887"/>
                  <a:gd name="T33" fmla="*/ 265 h 530"/>
                  <a:gd name="T34" fmla="*/ 542 w 887"/>
                  <a:gd name="T35" fmla="*/ 302 h 530"/>
                  <a:gd name="T36" fmla="*/ 508 w 887"/>
                  <a:gd name="T37" fmla="*/ 265 h 530"/>
                  <a:gd name="T38" fmla="*/ 542 w 887"/>
                  <a:gd name="T39" fmla="*/ 227 h 530"/>
                  <a:gd name="T40" fmla="*/ 607 w 887"/>
                  <a:gd name="T41" fmla="*/ 150 h 530"/>
                  <a:gd name="T42" fmla="*/ 639 w 887"/>
                  <a:gd name="T43" fmla="*/ 188 h 530"/>
                  <a:gd name="T44" fmla="*/ 607 w 887"/>
                  <a:gd name="T45" fmla="*/ 226 h 530"/>
                  <a:gd name="T46" fmla="*/ 574 w 887"/>
                  <a:gd name="T47" fmla="*/ 188 h 530"/>
                  <a:gd name="T48" fmla="*/ 116 w 887"/>
                  <a:gd name="T49" fmla="*/ 188 h 530"/>
                  <a:gd name="T50" fmla="*/ 181 w 887"/>
                  <a:gd name="T51" fmla="*/ 265 h 530"/>
                  <a:gd name="T52" fmla="*/ 312 w 887"/>
                  <a:gd name="T53" fmla="*/ 418 h 530"/>
                  <a:gd name="T54" fmla="*/ 377 w 887"/>
                  <a:gd name="T55" fmla="*/ 495 h 530"/>
                  <a:gd name="T56" fmla="*/ 419 w 887"/>
                  <a:gd name="T57" fmla="*/ 523 h 530"/>
                  <a:gd name="T58" fmla="*/ 468 w 887"/>
                  <a:gd name="T59" fmla="*/ 523 h 530"/>
                  <a:gd name="T60" fmla="*/ 508 w 887"/>
                  <a:gd name="T61" fmla="*/ 495 h 530"/>
                  <a:gd name="T62" fmla="*/ 640 w 887"/>
                  <a:gd name="T63" fmla="*/ 341 h 530"/>
                  <a:gd name="T64" fmla="*/ 771 w 887"/>
                  <a:gd name="T65" fmla="*/ 188 h 530"/>
                  <a:gd name="T66" fmla="*/ 837 w 887"/>
                  <a:gd name="T67" fmla="*/ 112 h 530"/>
                  <a:gd name="T68" fmla="*/ 869 w 887"/>
                  <a:gd name="T69" fmla="*/ 73 h 530"/>
                  <a:gd name="T70" fmla="*/ 886 w 887"/>
                  <a:gd name="T71" fmla="*/ 35 h 530"/>
                  <a:gd name="T72" fmla="*/ 861 w 887"/>
                  <a:gd name="T73" fmla="*/ 7 h 530"/>
                  <a:gd name="T74" fmla="*/ 811 w 887"/>
                  <a:gd name="T75" fmla="*/ 7 h 530"/>
                  <a:gd name="T76" fmla="*/ 738 w 887"/>
                  <a:gd name="T77" fmla="*/ 73 h 530"/>
                  <a:gd name="T78" fmla="*/ 705 w 887"/>
                  <a:gd name="T79" fmla="*/ 112 h 530"/>
                  <a:gd name="T80" fmla="*/ 673 w 887"/>
                  <a:gd name="T81" fmla="*/ 130 h 530"/>
                  <a:gd name="T82" fmla="*/ 640 w 887"/>
                  <a:gd name="T83" fmla="*/ 112 h 530"/>
                  <a:gd name="T84" fmla="*/ 607 w 887"/>
                  <a:gd name="T85" fmla="*/ 92 h 530"/>
                  <a:gd name="T86" fmla="*/ 508 w 887"/>
                  <a:gd name="T87" fmla="*/ 188 h 530"/>
                  <a:gd name="T88" fmla="*/ 468 w 887"/>
                  <a:gd name="T89" fmla="*/ 217 h 530"/>
                  <a:gd name="T90" fmla="*/ 419 w 887"/>
                  <a:gd name="T91" fmla="*/ 217 h 530"/>
                  <a:gd name="T92" fmla="*/ 377 w 887"/>
                  <a:gd name="T93" fmla="*/ 188 h 530"/>
                  <a:gd name="T94" fmla="*/ 312 w 887"/>
                  <a:gd name="T95" fmla="*/ 112 h 530"/>
                  <a:gd name="T96" fmla="*/ 279 w 887"/>
                  <a:gd name="T97" fmla="*/ 92 h 530"/>
                  <a:gd name="T98" fmla="*/ 246 w 887"/>
                  <a:gd name="T99" fmla="*/ 112 h 530"/>
                  <a:gd name="T100" fmla="*/ 213 w 887"/>
                  <a:gd name="T101" fmla="*/ 130 h 530"/>
                  <a:gd name="T102" fmla="*/ 181 w 887"/>
                  <a:gd name="T103" fmla="*/ 112 h 530"/>
                  <a:gd name="T104" fmla="*/ 116 w 887"/>
                  <a:gd name="T105" fmla="*/ 35 h 530"/>
                  <a:gd name="T106" fmla="*/ 74 w 887"/>
                  <a:gd name="T107" fmla="*/ 7 h 530"/>
                  <a:gd name="T108" fmla="*/ 26 w 887"/>
                  <a:gd name="T109" fmla="*/ 7 h 530"/>
                  <a:gd name="T110" fmla="*/ 0 w 887"/>
                  <a:gd name="T111" fmla="*/ 35 h 530"/>
                  <a:gd name="T112" fmla="*/ 116 w 887"/>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7" h="530">
                    <a:moveTo>
                      <a:pt x="279" y="150"/>
                    </a:moveTo>
                    <a:lnTo>
                      <a:pt x="279" y="150"/>
                    </a:lnTo>
                    <a:cubicBezTo>
                      <a:pt x="301" y="150"/>
                      <a:pt x="312" y="163"/>
                      <a:pt x="312" y="188"/>
                    </a:cubicBezTo>
                    <a:lnTo>
                      <a:pt x="312" y="188"/>
                    </a:lnTo>
                    <a:cubicBezTo>
                      <a:pt x="312" y="213"/>
                      <a:pt x="301" y="226"/>
                      <a:pt x="279" y="226"/>
                    </a:cubicBezTo>
                    <a:lnTo>
                      <a:pt x="279" y="226"/>
                    </a:lnTo>
                    <a:cubicBezTo>
                      <a:pt x="257" y="226"/>
                      <a:pt x="246" y="213"/>
                      <a:pt x="246" y="188"/>
                    </a:cubicBezTo>
                    <a:lnTo>
                      <a:pt x="246" y="188"/>
                    </a:lnTo>
                    <a:cubicBezTo>
                      <a:pt x="246" y="163"/>
                      <a:pt x="257"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3" y="302"/>
                      <a:pt x="312" y="290"/>
                      <a:pt x="312" y="265"/>
                    </a:cubicBezTo>
                    <a:lnTo>
                      <a:pt x="312" y="265"/>
                    </a:lnTo>
                    <a:cubicBezTo>
                      <a:pt x="312" y="239"/>
                      <a:pt x="323" y="227"/>
                      <a:pt x="344" y="227"/>
                    </a:cubicBezTo>
                    <a:close/>
                    <a:moveTo>
                      <a:pt x="412" y="284"/>
                    </a:moveTo>
                    <a:lnTo>
                      <a:pt x="412" y="284"/>
                    </a:lnTo>
                    <a:cubicBezTo>
                      <a:pt x="433" y="271"/>
                      <a:pt x="454" y="271"/>
                      <a:pt x="475" y="284"/>
                    </a:cubicBezTo>
                    <a:lnTo>
                      <a:pt x="475" y="284"/>
                    </a:lnTo>
                    <a:cubicBezTo>
                      <a:pt x="496" y="297"/>
                      <a:pt x="506" y="315"/>
                      <a:pt x="506" y="341"/>
                    </a:cubicBezTo>
                    <a:lnTo>
                      <a:pt x="506" y="341"/>
                    </a:lnTo>
                    <a:cubicBezTo>
                      <a:pt x="506" y="367"/>
                      <a:pt x="496" y="386"/>
                      <a:pt x="475" y="398"/>
                    </a:cubicBezTo>
                    <a:lnTo>
                      <a:pt x="475" y="398"/>
                    </a:lnTo>
                    <a:cubicBezTo>
                      <a:pt x="454" y="411"/>
                      <a:pt x="433" y="411"/>
                      <a:pt x="412" y="398"/>
                    </a:cubicBezTo>
                    <a:lnTo>
                      <a:pt x="412" y="398"/>
                    </a:lnTo>
                    <a:cubicBezTo>
                      <a:pt x="391" y="386"/>
                      <a:pt x="380" y="367"/>
                      <a:pt x="380" y="341"/>
                    </a:cubicBezTo>
                    <a:lnTo>
                      <a:pt x="380" y="341"/>
                    </a:lnTo>
                    <a:cubicBezTo>
                      <a:pt x="380" y="315"/>
                      <a:pt x="391" y="297"/>
                      <a:pt x="412" y="284"/>
                    </a:cubicBezTo>
                    <a:close/>
                    <a:moveTo>
                      <a:pt x="542" y="227"/>
                    </a:moveTo>
                    <a:lnTo>
                      <a:pt x="542" y="227"/>
                    </a:lnTo>
                    <a:cubicBezTo>
                      <a:pt x="564" y="227"/>
                      <a:pt x="574" y="239"/>
                      <a:pt x="574" y="265"/>
                    </a:cubicBezTo>
                    <a:lnTo>
                      <a:pt x="574" y="265"/>
                    </a:lnTo>
                    <a:cubicBezTo>
                      <a:pt x="574" y="290"/>
                      <a:pt x="564" y="302"/>
                      <a:pt x="542" y="302"/>
                    </a:cubicBezTo>
                    <a:lnTo>
                      <a:pt x="542" y="302"/>
                    </a:lnTo>
                    <a:cubicBezTo>
                      <a:pt x="520" y="302"/>
                      <a:pt x="508" y="290"/>
                      <a:pt x="508" y="265"/>
                    </a:cubicBezTo>
                    <a:lnTo>
                      <a:pt x="508" y="265"/>
                    </a:lnTo>
                    <a:cubicBezTo>
                      <a:pt x="508" y="239"/>
                      <a:pt x="520" y="227"/>
                      <a:pt x="542" y="227"/>
                    </a:cubicBezTo>
                    <a:close/>
                    <a:moveTo>
                      <a:pt x="607" y="150"/>
                    </a:moveTo>
                    <a:lnTo>
                      <a:pt x="607" y="150"/>
                    </a:lnTo>
                    <a:cubicBezTo>
                      <a:pt x="629" y="150"/>
                      <a:pt x="639" y="163"/>
                      <a:pt x="639" y="188"/>
                    </a:cubicBezTo>
                    <a:lnTo>
                      <a:pt x="639" y="188"/>
                    </a:lnTo>
                    <a:cubicBezTo>
                      <a:pt x="639" y="213"/>
                      <a:pt x="629" y="226"/>
                      <a:pt x="607" y="226"/>
                    </a:cubicBezTo>
                    <a:lnTo>
                      <a:pt x="607" y="226"/>
                    </a:lnTo>
                    <a:cubicBezTo>
                      <a:pt x="585" y="226"/>
                      <a:pt x="574" y="213"/>
                      <a:pt x="574" y="188"/>
                    </a:cubicBezTo>
                    <a:lnTo>
                      <a:pt x="574" y="188"/>
                    </a:lnTo>
                    <a:cubicBezTo>
                      <a:pt x="574" y="163"/>
                      <a:pt x="585" y="150"/>
                      <a:pt x="607" y="150"/>
                    </a:cubicBezTo>
                    <a:close/>
                    <a:moveTo>
                      <a:pt x="116" y="188"/>
                    </a:moveTo>
                    <a:lnTo>
                      <a:pt x="148" y="226"/>
                    </a:lnTo>
                    <a:lnTo>
                      <a:pt x="181" y="265"/>
                    </a:lnTo>
                    <a:lnTo>
                      <a:pt x="279" y="380"/>
                    </a:lnTo>
                    <a:lnTo>
                      <a:pt x="312" y="418"/>
                    </a:lnTo>
                    <a:lnTo>
                      <a:pt x="344" y="456"/>
                    </a:lnTo>
                    <a:lnTo>
                      <a:pt x="377" y="495"/>
                    </a:lnTo>
                    <a:lnTo>
                      <a:pt x="377" y="495"/>
                    </a:lnTo>
                    <a:cubicBezTo>
                      <a:pt x="389" y="507"/>
                      <a:pt x="402" y="517"/>
                      <a:pt x="419" y="523"/>
                    </a:cubicBezTo>
                    <a:lnTo>
                      <a:pt x="419" y="523"/>
                    </a:lnTo>
                    <a:cubicBezTo>
                      <a:pt x="435" y="529"/>
                      <a:pt x="452" y="529"/>
                      <a:pt x="468" y="523"/>
                    </a:cubicBezTo>
                    <a:lnTo>
                      <a:pt x="468" y="523"/>
                    </a:lnTo>
                    <a:cubicBezTo>
                      <a:pt x="484" y="517"/>
                      <a:pt x="498" y="507"/>
                      <a:pt x="508" y="495"/>
                    </a:cubicBezTo>
                    <a:lnTo>
                      <a:pt x="607" y="380"/>
                    </a:lnTo>
                    <a:lnTo>
                      <a:pt x="640" y="341"/>
                    </a:lnTo>
                    <a:lnTo>
                      <a:pt x="673" y="303"/>
                    </a:lnTo>
                    <a:lnTo>
                      <a:pt x="771" y="188"/>
                    </a:lnTo>
                    <a:lnTo>
                      <a:pt x="804" y="150"/>
                    </a:lnTo>
                    <a:lnTo>
                      <a:pt x="837" y="112"/>
                    </a:lnTo>
                    <a:lnTo>
                      <a:pt x="869" y="73"/>
                    </a:lnTo>
                    <a:lnTo>
                      <a:pt x="869" y="73"/>
                    </a:lnTo>
                    <a:cubicBezTo>
                      <a:pt x="880" y="60"/>
                      <a:pt x="886" y="48"/>
                      <a:pt x="886" y="35"/>
                    </a:cubicBezTo>
                    <a:lnTo>
                      <a:pt x="886" y="35"/>
                    </a:lnTo>
                    <a:cubicBezTo>
                      <a:pt x="886" y="22"/>
                      <a:pt x="877" y="12"/>
                      <a:pt x="861" y="7"/>
                    </a:cubicBezTo>
                    <a:lnTo>
                      <a:pt x="861" y="7"/>
                    </a:lnTo>
                    <a:cubicBezTo>
                      <a:pt x="845" y="0"/>
                      <a:pt x="828" y="0"/>
                      <a:pt x="811" y="7"/>
                    </a:cubicBezTo>
                    <a:lnTo>
                      <a:pt x="811" y="7"/>
                    </a:lnTo>
                    <a:cubicBezTo>
                      <a:pt x="796" y="12"/>
                      <a:pt x="781" y="22"/>
                      <a:pt x="771" y="35"/>
                    </a:cubicBezTo>
                    <a:lnTo>
                      <a:pt x="738" y="73"/>
                    </a:lnTo>
                    <a:lnTo>
                      <a:pt x="705" y="112"/>
                    </a:lnTo>
                    <a:lnTo>
                      <a:pt x="705" y="112"/>
                    </a:lnTo>
                    <a:cubicBezTo>
                      <a:pt x="695" y="124"/>
                      <a:pt x="684" y="130"/>
                      <a:pt x="673" y="130"/>
                    </a:cubicBezTo>
                    <a:lnTo>
                      <a:pt x="673" y="130"/>
                    </a:lnTo>
                    <a:cubicBezTo>
                      <a:pt x="662" y="130"/>
                      <a:pt x="650" y="124"/>
                      <a:pt x="640" y="112"/>
                    </a:cubicBezTo>
                    <a:lnTo>
                      <a:pt x="640" y="112"/>
                    </a:lnTo>
                    <a:cubicBezTo>
                      <a:pt x="629" y="99"/>
                      <a:pt x="618" y="92"/>
                      <a:pt x="607" y="92"/>
                    </a:cubicBezTo>
                    <a:lnTo>
                      <a:pt x="607" y="92"/>
                    </a:lnTo>
                    <a:cubicBezTo>
                      <a:pt x="596" y="92"/>
                      <a:pt x="585" y="99"/>
                      <a:pt x="574" y="112"/>
                    </a:cubicBezTo>
                    <a:lnTo>
                      <a:pt x="508" y="188"/>
                    </a:lnTo>
                    <a:lnTo>
                      <a:pt x="508" y="188"/>
                    </a:lnTo>
                    <a:cubicBezTo>
                      <a:pt x="498" y="201"/>
                      <a:pt x="484" y="210"/>
                      <a:pt x="468" y="217"/>
                    </a:cubicBezTo>
                    <a:lnTo>
                      <a:pt x="468" y="217"/>
                    </a:lnTo>
                    <a:cubicBezTo>
                      <a:pt x="452" y="223"/>
                      <a:pt x="435" y="223"/>
                      <a:pt x="419" y="217"/>
                    </a:cubicBezTo>
                    <a:lnTo>
                      <a:pt x="419" y="217"/>
                    </a:lnTo>
                    <a:cubicBezTo>
                      <a:pt x="402" y="210"/>
                      <a:pt x="389" y="201"/>
                      <a:pt x="377" y="188"/>
                    </a:cubicBezTo>
                    <a:lnTo>
                      <a:pt x="344" y="150"/>
                    </a:lnTo>
                    <a:lnTo>
                      <a:pt x="312" y="112"/>
                    </a:lnTo>
                    <a:lnTo>
                      <a:pt x="312" y="112"/>
                    </a:lnTo>
                    <a:cubicBezTo>
                      <a:pt x="301" y="99"/>
                      <a:pt x="290" y="92"/>
                      <a:pt x="279" y="92"/>
                    </a:cubicBezTo>
                    <a:lnTo>
                      <a:pt x="279" y="92"/>
                    </a:lnTo>
                    <a:cubicBezTo>
                      <a:pt x="268" y="92"/>
                      <a:pt x="258" y="99"/>
                      <a:pt x="246" y="112"/>
                    </a:cubicBezTo>
                    <a:lnTo>
                      <a:pt x="246" y="112"/>
                    </a:lnTo>
                    <a:cubicBezTo>
                      <a:pt x="236" y="124"/>
                      <a:pt x="225" y="130"/>
                      <a:pt x="213" y="130"/>
                    </a:cubicBezTo>
                    <a:lnTo>
                      <a:pt x="213" y="130"/>
                    </a:lnTo>
                    <a:cubicBezTo>
                      <a:pt x="202" y="130"/>
                      <a:pt x="192" y="124"/>
                      <a:pt x="181" y="112"/>
                    </a:cubicBezTo>
                    <a:lnTo>
                      <a:pt x="116" y="35"/>
                    </a:lnTo>
                    <a:lnTo>
                      <a:pt x="116" y="35"/>
                    </a:lnTo>
                    <a:cubicBezTo>
                      <a:pt x="104" y="22"/>
                      <a:pt x="90" y="12"/>
                      <a:pt x="74" y="7"/>
                    </a:cubicBezTo>
                    <a:lnTo>
                      <a:pt x="74" y="7"/>
                    </a:lnTo>
                    <a:cubicBezTo>
                      <a:pt x="58" y="0"/>
                      <a:pt x="41" y="0"/>
                      <a:pt x="26" y="7"/>
                    </a:cubicBezTo>
                    <a:lnTo>
                      <a:pt x="26" y="7"/>
                    </a:lnTo>
                    <a:cubicBezTo>
                      <a:pt x="9" y="12"/>
                      <a:pt x="0" y="22"/>
                      <a:pt x="0" y="35"/>
                    </a:cubicBezTo>
                    <a:lnTo>
                      <a:pt x="0" y="35"/>
                    </a:lnTo>
                    <a:cubicBezTo>
                      <a:pt x="0" y="48"/>
                      <a:pt x="6" y="60"/>
                      <a:pt x="17" y="73"/>
                    </a:cubicBezTo>
                    <a:lnTo>
                      <a:pt x="116"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88" name="Freeform 401">
                <a:extLst>
                  <a:ext uri="{FF2B5EF4-FFF2-40B4-BE49-F238E27FC236}">
                    <a16:creationId xmlns:a16="http://schemas.microsoft.com/office/drawing/2014/main" id="{2AC6B8EC-51F8-7E4D-9162-2A60EEA5C02C}"/>
                  </a:ext>
                </a:extLst>
              </p:cNvPr>
              <p:cNvSpPr>
                <a:spLocks noChangeArrowheads="1"/>
              </p:cNvSpPr>
              <p:nvPr/>
            </p:nvSpPr>
            <p:spPr bwMode="auto">
              <a:xfrm>
                <a:off x="5343525"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10 w 689"/>
                  <a:gd name="T19" fmla="*/ 380 h 1450"/>
                  <a:gd name="T20" fmla="*/ 344 w 689"/>
                  <a:gd name="T21" fmla="*/ 303 h 1450"/>
                  <a:gd name="T22" fmla="*/ 278 w 689"/>
                  <a:gd name="T23" fmla="*/ 226 h 1450"/>
                  <a:gd name="T24" fmla="*/ 212 w 689"/>
                  <a:gd name="T25" fmla="*/ 150 h 1450"/>
                  <a:gd name="T26" fmla="*/ 147 w 689"/>
                  <a:gd name="T27" fmla="*/ 73 h 1450"/>
                  <a:gd name="T28" fmla="*/ 114 w 689"/>
                  <a:gd name="T29" fmla="*/ 35 h 1450"/>
                  <a:gd name="T30" fmla="*/ 73 w 689"/>
                  <a:gd name="T31" fmla="*/ 7 h 1450"/>
                  <a:gd name="T32" fmla="*/ 24 w 689"/>
                  <a:gd name="T33" fmla="*/ 7 h 1450"/>
                  <a:gd name="T34" fmla="*/ 0 w 689"/>
                  <a:gd name="T35" fmla="*/ 35 h 1450"/>
                  <a:gd name="T36" fmla="*/ 540 w 689"/>
                  <a:gd name="T37" fmla="*/ 686 h 1450"/>
                  <a:gd name="T38" fmla="*/ 556 w 689"/>
                  <a:gd name="T39" fmla="*/ 724 h 1450"/>
                  <a:gd name="T40" fmla="*/ 540 w 689"/>
                  <a:gd name="T41" fmla="*/ 762 h 1450"/>
                  <a:gd name="T42" fmla="*/ 410 w 689"/>
                  <a:gd name="T43" fmla="*/ 916 h 1450"/>
                  <a:gd name="T44" fmla="*/ 278 w 689"/>
                  <a:gd name="T45" fmla="*/ 1068 h 1450"/>
                  <a:gd name="T46" fmla="*/ 212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1" y="762"/>
                    </a:lnTo>
                    <a:lnTo>
                      <a:pt x="671" y="762"/>
                    </a:lnTo>
                    <a:cubicBezTo>
                      <a:pt x="683" y="750"/>
                      <a:pt x="688" y="737"/>
                      <a:pt x="688" y="724"/>
                    </a:cubicBezTo>
                    <a:lnTo>
                      <a:pt x="688" y="724"/>
                    </a:lnTo>
                    <a:cubicBezTo>
                      <a:pt x="688" y="711"/>
                      <a:pt x="683" y="698"/>
                      <a:pt x="671" y="686"/>
                    </a:cubicBezTo>
                    <a:lnTo>
                      <a:pt x="639" y="648"/>
                    </a:lnTo>
                    <a:lnTo>
                      <a:pt x="606" y="609"/>
                    </a:lnTo>
                    <a:lnTo>
                      <a:pt x="574" y="571"/>
                    </a:lnTo>
                    <a:lnTo>
                      <a:pt x="540" y="533"/>
                    </a:lnTo>
                    <a:lnTo>
                      <a:pt x="508" y="495"/>
                    </a:lnTo>
                    <a:lnTo>
                      <a:pt x="475" y="456"/>
                    </a:lnTo>
                    <a:lnTo>
                      <a:pt x="442" y="418"/>
                    </a:lnTo>
                    <a:lnTo>
                      <a:pt x="410" y="380"/>
                    </a:lnTo>
                    <a:lnTo>
                      <a:pt x="376" y="341"/>
                    </a:lnTo>
                    <a:lnTo>
                      <a:pt x="344" y="303"/>
                    </a:lnTo>
                    <a:lnTo>
                      <a:pt x="311" y="265"/>
                    </a:lnTo>
                    <a:lnTo>
                      <a:pt x="278" y="226"/>
                    </a:lnTo>
                    <a:lnTo>
                      <a:pt x="246" y="188"/>
                    </a:lnTo>
                    <a:lnTo>
                      <a:pt x="212" y="150"/>
                    </a:lnTo>
                    <a:lnTo>
                      <a:pt x="180" y="112"/>
                    </a:lnTo>
                    <a:lnTo>
                      <a:pt x="147" y="73"/>
                    </a:lnTo>
                    <a:lnTo>
                      <a:pt x="114" y="35"/>
                    </a:lnTo>
                    <a:lnTo>
                      <a:pt x="114" y="35"/>
                    </a:lnTo>
                    <a:cubicBezTo>
                      <a:pt x="104" y="22"/>
                      <a:pt x="90" y="12"/>
                      <a:pt x="73" y="7"/>
                    </a:cubicBezTo>
                    <a:lnTo>
                      <a:pt x="73" y="7"/>
                    </a:lnTo>
                    <a:cubicBezTo>
                      <a:pt x="57" y="0"/>
                      <a:pt x="41" y="0"/>
                      <a:pt x="24" y="7"/>
                    </a:cubicBezTo>
                    <a:lnTo>
                      <a:pt x="24" y="7"/>
                    </a:lnTo>
                    <a:cubicBezTo>
                      <a:pt x="8" y="12"/>
                      <a:pt x="0" y="22"/>
                      <a:pt x="0" y="35"/>
                    </a:cubicBezTo>
                    <a:lnTo>
                      <a:pt x="0" y="35"/>
                    </a:lnTo>
                    <a:cubicBezTo>
                      <a:pt x="0" y="48"/>
                      <a:pt x="5" y="60"/>
                      <a:pt x="16" y="73"/>
                    </a:cubicBezTo>
                    <a:lnTo>
                      <a:pt x="540" y="686"/>
                    </a:lnTo>
                    <a:lnTo>
                      <a:pt x="540" y="686"/>
                    </a:lnTo>
                    <a:cubicBezTo>
                      <a:pt x="551" y="698"/>
                      <a:pt x="556" y="711"/>
                      <a:pt x="556" y="724"/>
                    </a:cubicBezTo>
                    <a:lnTo>
                      <a:pt x="556" y="724"/>
                    </a:lnTo>
                    <a:cubicBezTo>
                      <a:pt x="556" y="737"/>
                      <a:pt x="551" y="750"/>
                      <a:pt x="540" y="762"/>
                    </a:cubicBezTo>
                    <a:lnTo>
                      <a:pt x="442" y="878"/>
                    </a:lnTo>
                    <a:lnTo>
                      <a:pt x="410" y="916"/>
                    </a:lnTo>
                    <a:lnTo>
                      <a:pt x="376" y="954"/>
                    </a:lnTo>
                    <a:lnTo>
                      <a:pt x="278" y="1068"/>
                    </a:lnTo>
                    <a:lnTo>
                      <a:pt x="246" y="1107"/>
                    </a:lnTo>
                    <a:lnTo>
                      <a:pt x="212" y="1145"/>
                    </a:lnTo>
                    <a:lnTo>
                      <a:pt x="114"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1" y="1449"/>
                      <a:pt x="57" y="1449"/>
                      <a:pt x="73" y="1443"/>
                    </a:cubicBezTo>
                    <a:lnTo>
                      <a:pt x="73" y="1443"/>
                    </a:lnTo>
                    <a:cubicBezTo>
                      <a:pt x="90" y="1436"/>
                      <a:pt x="104"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589" name="Freeform 402">
                <a:extLst>
                  <a:ext uri="{FF2B5EF4-FFF2-40B4-BE49-F238E27FC236}">
                    <a16:creationId xmlns:a16="http://schemas.microsoft.com/office/drawing/2014/main" id="{EFACC62A-EF64-0B46-B043-B8C5D00B40B9}"/>
                  </a:ext>
                </a:extLst>
              </p:cNvPr>
              <p:cNvSpPr>
                <a:spLocks noChangeArrowheads="1"/>
              </p:cNvSpPr>
              <p:nvPr/>
            </p:nvSpPr>
            <p:spPr bwMode="auto">
              <a:xfrm>
                <a:off x="4989513" y="4903788"/>
                <a:ext cx="247650" cy="522287"/>
              </a:xfrm>
              <a:custGeom>
                <a:avLst/>
                <a:gdLst>
                  <a:gd name="T0" fmla="*/ 541 w 689"/>
                  <a:gd name="T1" fmla="*/ 1222 h 1450"/>
                  <a:gd name="T2" fmla="*/ 475 w 689"/>
                  <a:gd name="T3" fmla="*/ 1145 h 1450"/>
                  <a:gd name="T4" fmla="*/ 345 w 689"/>
                  <a:gd name="T5" fmla="*/ 992 h 1450"/>
                  <a:gd name="T6" fmla="*/ 213 w 689"/>
                  <a:gd name="T7" fmla="*/ 839 h 1450"/>
                  <a:gd name="T8" fmla="*/ 147 w 689"/>
                  <a:gd name="T9" fmla="*/ 762 h 1450"/>
                  <a:gd name="T10" fmla="*/ 132 w 689"/>
                  <a:gd name="T11" fmla="*/ 724 h 1450"/>
                  <a:gd name="T12" fmla="*/ 147 w 689"/>
                  <a:gd name="T13" fmla="*/ 686 h 1450"/>
                  <a:gd name="T14" fmla="*/ 213 w 689"/>
                  <a:gd name="T15" fmla="*/ 609 h 1450"/>
                  <a:gd name="T16" fmla="*/ 279 w 689"/>
                  <a:gd name="T17" fmla="*/ 533 h 1450"/>
                  <a:gd name="T18" fmla="*/ 345 w 689"/>
                  <a:gd name="T19" fmla="*/ 456 h 1450"/>
                  <a:gd name="T20" fmla="*/ 409 w 689"/>
                  <a:gd name="T21" fmla="*/ 380 h 1450"/>
                  <a:gd name="T22" fmla="*/ 475 w 689"/>
                  <a:gd name="T23" fmla="*/ 303 h 1450"/>
                  <a:gd name="T24" fmla="*/ 541 w 689"/>
                  <a:gd name="T25" fmla="*/ 226 h 1450"/>
                  <a:gd name="T26" fmla="*/ 607 w 689"/>
                  <a:gd name="T27" fmla="*/ 150 h 1450"/>
                  <a:gd name="T28" fmla="*/ 672 w 689"/>
                  <a:gd name="T29" fmla="*/ 73 h 1450"/>
                  <a:gd name="T30" fmla="*/ 688 w 689"/>
                  <a:gd name="T31" fmla="*/ 35 h 1450"/>
                  <a:gd name="T32" fmla="*/ 664 w 689"/>
                  <a:gd name="T33" fmla="*/ 7 h 1450"/>
                  <a:gd name="T34" fmla="*/ 615 w 689"/>
                  <a:gd name="T35" fmla="*/ 7 h 1450"/>
                  <a:gd name="T36" fmla="*/ 574 w 689"/>
                  <a:gd name="T37" fmla="*/ 35 h 1450"/>
                  <a:gd name="T38" fmla="*/ 443 w 689"/>
                  <a:gd name="T39" fmla="*/ 188 h 1450"/>
                  <a:gd name="T40" fmla="*/ 377 w 689"/>
                  <a:gd name="T41" fmla="*/ 265 h 1450"/>
                  <a:gd name="T42" fmla="*/ 245 w 689"/>
                  <a:gd name="T43" fmla="*/ 418 h 1450"/>
                  <a:gd name="T44" fmla="*/ 115 w 689"/>
                  <a:gd name="T45" fmla="*/ 571 h 1450"/>
                  <a:gd name="T46" fmla="*/ 49 w 689"/>
                  <a:gd name="T47" fmla="*/ 648 h 1450"/>
                  <a:gd name="T48" fmla="*/ 16 w 689"/>
                  <a:gd name="T49" fmla="*/ 686 h 1450"/>
                  <a:gd name="T50" fmla="*/ 0 w 689"/>
                  <a:gd name="T51" fmla="*/ 724 h 1450"/>
                  <a:gd name="T52" fmla="*/ 49 w 689"/>
                  <a:gd name="T53" fmla="*/ 800 h 1450"/>
                  <a:gd name="T54" fmla="*/ 115 w 689"/>
                  <a:gd name="T55" fmla="*/ 878 h 1450"/>
                  <a:gd name="T56" fmla="*/ 181 w 689"/>
                  <a:gd name="T57" fmla="*/ 954 h 1450"/>
                  <a:gd name="T58" fmla="*/ 245 w 689"/>
                  <a:gd name="T59" fmla="*/ 1031 h 1450"/>
                  <a:gd name="T60" fmla="*/ 311 w 689"/>
                  <a:gd name="T61" fmla="*/ 1107 h 1450"/>
                  <a:gd name="T62" fmla="*/ 377 w 689"/>
                  <a:gd name="T63" fmla="*/ 1184 h 1450"/>
                  <a:gd name="T64" fmla="*/ 443 w 689"/>
                  <a:gd name="T65" fmla="*/ 1260 h 1450"/>
                  <a:gd name="T66" fmla="*/ 509 w 689"/>
                  <a:gd name="T67" fmla="*/ 1337 h 1450"/>
                  <a:gd name="T68" fmla="*/ 574 w 689"/>
                  <a:gd name="T69" fmla="*/ 1414 h 1450"/>
                  <a:gd name="T70" fmla="*/ 615 w 689"/>
                  <a:gd name="T71" fmla="*/ 1443 h 1450"/>
                  <a:gd name="T72" fmla="*/ 664 w 689"/>
                  <a:gd name="T73" fmla="*/ 1443 h 1450"/>
                  <a:gd name="T74" fmla="*/ 688 w 689"/>
                  <a:gd name="T75" fmla="*/ 1414 h 1450"/>
                  <a:gd name="T76" fmla="*/ 672 w 689"/>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9" h="1450">
                    <a:moveTo>
                      <a:pt x="639" y="1337"/>
                    </a:moveTo>
                    <a:lnTo>
                      <a:pt x="541" y="1222"/>
                    </a:lnTo>
                    <a:lnTo>
                      <a:pt x="509" y="1184"/>
                    </a:lnTo>
                    <a:lnTo>
                      <a:pt x="475" y="1145"/>
                    </a:lnTo>
                    <a:lnTo>
                      <a:pt x="377" y="1031"/>
                    </a:lnTo>
                    <a:lnTo>
                      <a:pt x="345" y="992"/>
                    </a:lnTo>
                    <a:lnTo>
                      <a:pt x="311" y="954"/>
                    </a:lnTo>
                    <a:lnTo>
                      <a:pt x="213" y="839"/>
                    </a:lnTo>
                    <a:lnTo>
                      <a:pt x="181" y="800"/>
                    </a:lnTo>
                    <a:lnTo>
                      <a:pt x="147" y="762"/>
                    </a:lnTo>
                    <a:lnTo>
                      <a:pt x="147" y="762"/>
                    </a:lnTo>
                    <a:cubicBezTo>
                      <a:pt x="137" y="750"/>
                      <a:pt x="132" y="737"/>
                      <a:pt x="132" y="724"/>
                    </a:cubicBezTo>
                    <a:lnTo>
                      <a:pt x="132" y="724"/>
                    </a:lnTo>
                    <a:cubicBezTo>
                      <a:pt x="132" y="711"/>
                      <a:pt x="137" y="698"/>
                      <a:pt x="147" y="686"/>
                    </a:cubicBezTo>
                    <a:lnTo>
                      <a:pt x="181" y="648"/>
                    </a:lnTo>
                    <a:lnTo>
                      <a:pt x="213" y="609"/>
                    </a:lnTo>
                    <a:lnTo>
                      <a:pt x="245" y="571"/>
                    </a:lnTo>
                    <a:lnTo>
                      <a:pt x="279" y="533"/>
                    </a:lnTo>
                    <a:lnTo>
                      <a:pt x="311" y="495"/>
                    </a:lnTo>
                    <a:lnTo>
                      <a:pt x="345" y="456"/>
                    </a:lnTo>
                    <a:lnTo>
                      <a:pt x="377" y="418"/>
                    </a:lnTo>
                    <a:lnTo>
                      <a:pt x="409" y="380"/>
                    </a:lnTo>
                    <a:lnTo>
                      <a:pt x="443" y="341"/>
                    </a:lnTo>
                    <a:lnTo>
                      <a:pt x="475" y="303"/>
                    </a:lnTo>
                    <a:lnTo>
                      <a:pt x="509" y="265"/>
                    </a:lnTo>
                    <a:lnTo>
                      <a:pt x="541" y="226"/>
                    </a:lnTo>
                    <a:lnTo>
                      <a:pt x="574" y="188"/>
                    </a:lnTo>
                    <a:lnTo>
                      <a:pt x="607" y="150"/>
                    </a:lnTo>
                    <a:lnTo>
                      <a:pt x="639" y="112"/>
                    </a:lnTo>
                    <a:lnTo>
                      <a:pt x="672" y="73"/>
                    </a:lnTo>
                    <a:lnTo>
                      <a:pt x="672" y="73"/>
                    </a:lnTo>
                    <a:cubicBezTo>
                      <a:pt x="683" y="60"/>
                      <a:pt x="688" y="48"/>
                      <a:pt x="688" y="35"/>
                    </a:cubicBezTo>
                    <a:lnTo>
                      <a:pt x="688" y="35"/>
                    </a:lnTo>
                    <a:cubicBezTo>
                      <a:pt x="688" y="22"/>
                      <a:pt x="680" y="12"/>
                      <a:pt x="664" y="7"/>
                    </a:cubicBezTo>
                    <a:lnTo>
                      <a:pt x="664" y="7"/>
                    </a:lnTo>
                    <a:cubicBezTo>
                      <a:pt x="648" y="0"/>
                      <a:pt x="631" y="0"/>
                      <a:pt x="615" y="7"/>
                    </a:cubicBezTo>
                    <a:lnTo>
                      <a:pt x="615" y="7"/>
                    </a:lnTo>
                    <a:cubicBezTo>
                      <a:pt x="598" y="12"/>
                      <a:pt x="585" y="22"/>
                      <a:pt x="574" y="35"/>
                    </a:cubicBezTo>
                    <a:lnTo>
                      <a:pt x="541" y="73"/>
                    </a:lnTo>
                    <a:lnTo>
                      <a:pt x="443" y="188"/>
                    </a:lnTo>
                    <a:lnTo>
                      <a:pt x="409" y="226"/>
                    </a:lnTo>
                    <a:lnTo>
                      <a:pt x="377" y="265"/>
                    </a:lnTo>
                    <a:lnTo>
                      <a:pt x="279" y="380"/>
                    </a:lnTo>
                    <a:lnTo>
                      <a:pt x="245" y="418"/>
                    </a:lnTo>
                    <a:lnTo>
                      <a:pt x="213" y="456"/>
                    </a:lnTo>
                    <a:lnTo>
                      <a:pt x="115" y="571"/>
                    </a:lnTo>
                    <a:lnTo>
                      <a:pt x="82" y="609"/>
                    </a:lnTo>
                    <a:lnTo>
                      <a:pt x="49" y="648"/>
                    </a:lnTo>
                    <a:lnTo>
                      <a:pt x="16" y="686"/>
                    </a:lnTo>
                    <a:lnTo>
                      <a:pt x="16" y="686"/>
                    </a:lnTo>
                    <a:cubicBezTo>
                      <a:pt x="6" y="698"/>
                      <a:pt x="0" y="711"/>
                      <a:pt x="0" y="724"/>
                    </a:cubicBezTo>
                    <a:lnTo>
                      <a:pt x="0" y="724"/>
                    </a:lnTo>
                    <a:cubicBezTo>
                      <a:pt x="0" y="737"/>
                      <a:pt x="6" y="750"/>
                      <a:pt x="16" y="762"/>
                    </a:cubicBezTo>
                    <a:lnTo>
                      <a:pt x="49" y="800"/>
                    </a:lnTo>
                    <a:lnTo>
                      <a:pt x="82" y="839"/>
                    </a:lnTo>
                    <a:lnTo>
                      <a:pt x="115" y="878"/>
                    </a:lnTo>
                    <a:lnTo>
                      <a:pt x="147" y="916"/>
                    </a:lnTo>
                    <a:lnTo>
                      <a:pt x="181" y="954"/>
                    </a:lnTo>
                    <a:lnTo>
                      <a:pt x="213" y="992"/>
                    </a:lnTo>
                    <a:lnTo>
                      <a:pt x="245" y="1031"/>
                    </a:lnTo>
                    <a:lnTo>
                      <a:pt x="279" y="1068"/>
                    </a:lnTo>
                    <a:lnTo>
                      <a:pt x="311" y="1107"/>
                    </a:lnTo>
                    <a:lnTo>
                      <a:pt x="345" y="1145"/>
                    </a:lnTo>
                    <a:lnTo>
                      <a:pt x="377" y="1184"/>
                    </a:lnTo>
                    <a:lnTo>
                      <a:pt x="409" y="1222"/>
                    </a:lnTo>
                    <a:lnTo>
                      <a:pt x="443" y="1260"/>
                    </a:lnTo>
                    <a:lnTo>
                      <a:pt x="475" y="1299"/>
                    </a:lnTo>
                    <a:lnTo>
                      <a:pt x="509" y="1337"/>
                    </a:lnTo>
                    <a:lnTo>
                      <a:pt x="541" y="1375"/>
                    </a:lnTo>
                    <a:lnTo>
                      <a:pt x="574" y="1414"/>
                    </a:lnTo>
                    <a:lnTo>
                      <a:pt x="574" y="1414"/>
                    </a:lnTo>
                    <a:cubicBezTo>
                      <a:pt x="585" y="1426"/>
                      <a:pt x="598" y="1436"/>
                      <a:pt x="615" y="1443"/>
                    </a:cubicBezTo>
                    <a:lnTo>
                      <a:pt x="615" y="1443"/>
                    </a:lnTo>
                    <a:cubicBezTo>
                      <a:pt x="631" y="1449"/>
                      <a:pt x="648" y="1449"/>
                      <a:pt x="664" y="1443"/>
                    </a:cubicBezTo>
                    <a:lnTo>
                      <a:pt x="664" y="1443"/>
                    </a:lnTo>
                    <a:cubicBezTo>
                      <a:pt x="680" y="1436"/>
                      <a:pt x="688" y="1426"/>
                      <a:pt x="688" y="1414"/>
                    </a:cubicBezTo>
                    <a:lnTo>
                      <a:pt x="688" y="1414"/>
                    </a:lnTo>
                    <a:cubicBezTo>
                      <a:pt x="688" y="1401"/>
                      <a:pt x="683" y="1388"/>
                      <a:pt x="672" y="1375"/>
                    </a:cubicBezTo>
                    <a:lnTo>
                      <a:pt x="639" y="1337"/>
                    </a:lnTo>
                  </a:path>
                </a:pathLst>
              </a:custGeom>
              <a:solidFill>
                <a:schemeClr val="accent2"/>
              </a:solidFill>
              <a:ln>
                <a:noFill/>
              </a:ln>
              <a:effectLst/>
            </p:spPr>
            <p:txBody>
              <a:bodyPr wrap="none" anchor="ctr"/>
              <a:lstStyle/>
              <a:p>
                <a:endParaRPr lang="es-ES_tradnl" sz="2700"/>
              </a:p>
            </p:txBody>
          </p:sp>
          <p:sp>
            <p:nvSpPr>
              <p:cNvPr id="590" name="Freeform 403">
                <a:extLst>
                  <a:ext uri="{FF2B5EF4-FFF2-40B4-BE49-F238E27FC236}">
                    <a16:creationId xmlns:a16="http://schemas.microsoft.com/office/drawing/2014/main" id="{307BD58F-EA9C-474C-97A6-DD1BCBD8D06F}"/>
                  </a:ext>
                </a:extLst>
              </p:cNvPr>
              <p:cNvSpPr>
                <a:spLocks noChangeArrowheads="1"/>
              </p:cNvSpPr>
              <p:nvPr/>
            </p:nvSpPr>
            <p:spPr bwMode="auto">
              <a:xfrm>
                <a:off x="4706938" y="5233988"/>
                <a:ext cx="319087" cy="190500"/>
              </a:xfrm>
              <a:custGeom>
                <a:avLst/>
                <a:gdLst>
                  <a:gd name="T0" fmla="*/ 607 w 887"/>
                  <a:gd name="T1" fmla="*/ 379 h 531"/>
                  <a:gd name="T2" fmla="*/ 574 w 887"/>
                  <a:gd name="T3" fmla="*/ 341 h 531"/>
                  <a:gd name="T4" fmla="*/ 607 w 887"/>
                  <a:gd name="T5" fmla="*/ 303 h 531"/>
                  <a:gd name="T6" fmla="*/ 639 w 887"/>
                  <a:gd name="T7" fmla="*/ 341 h 531"/>
                  <a:gd name="T8" fmla="*/ 541 w 887"/>
                  <a:gd name="T9" fmla="*/ 303 h 531"/>
                  <a:gd name="T10" fmla="*/ 508 w 887"/>
                  <a:gd name="T11" fmla="*/ 265 h 531"/>
                  <a:gd name="T12" fmla="*/ 541 w 887"/>
                  <a:gd name="T13" fmla="*/ 226 h 531"/>
                  <a:gd name="T14" fmla="*/ 574 w 887"/>
                  <a:gd name="T15" fmla="*/ 265 h 531"/>
                  <a:gd name="T16" fmla="*/ 541 w 887"/>
                  <a:gd name="T17" fmla="*/ 303 h 531"/>
                  <a:gd name="T18" fmla="*/ 475 w 887"/>
                  <a:gd name="T19" fmla="*/ 245 h 531"/>
                  <a:gd name="T20" fmla="*/ 412 w 887"/>
                  <a:gd name="T21" fmla="*/ 245 h 531"/>
                  <a:gd name="T22" fmla="*/ 380 w 887"/>
                  <a:gd name="T23" fmla="*/ 188 h 531"/>
                  <a:gd name="T24" fmla="*/ 412 w 887"/>
                  <a:gd name="T25" fmla="*/ 131 h 531"/>
                  <a:gd name="T26" fmla="*/ 475 w 887"/>
                  <a:gd name="T27" fmla="*/ 131 h 531"/>
                  <a:gd name="T28" fmla="*/ 506 w 887"/>
                  <a:gd name="T29" fmla="*/ 188 h 531"/>
                  <a:gd name="T30" fmla="*/ 345 w 887"/>
                  <a:gd name="T31" fmla="*/ 303 h 531"/>
                  <a:gd name="T32" fmla="*/ 312 w 887"/>
                  <a:gd name="T33" fmla="*/ 265 h 531"/>
                  <a:gd name="T34" fmla="*/ 345 w 887"/>
                  <a:gd name="T35" fmla="*/ 226 h 531"/>
                  <a:gd name="T36" fmla="*/ 377 w 887"/>
                  <a:gd name="T37" fmla="*/ 265 h 531"/>
                  <a:gd name="T38" fmla="*/ 345 w 887"/>
                  <a:gd name="T39" fmla="*/ 303 h 531"/>
                  <a:gd name="T40" fmla="*/ 279 w 887"/>
                  <a:gd name="T41" fmla="*/ 379 h 531"/>
                  <a:gd name="T42" fmla="*/ 247 w 887"/>
                  <a:gd name="T43" fmla="*/ 341 h 531"/>
                  <a:gd name="T44" fmla="*/ 279 w 887"/>
                  <a:gd name="T45" fmla="*/ 303 h 531"/>
                  <a:gd name="T46" fmla="*/ 312 w 887"/>
                  <a:gd name="T47" fmla="*/ 341 h 531"/>
                  <a:gd name="T48" fmla="*/ 508 w 887"/>
                  <a:gd name="T49" fmla="*/ 35 h 531"/>
                  <a:gd name="T50" fmla="*/ 467 w 887"/>
                  <a:gd name="T51" fmla="*/ 6 h 531"/>
                  <a:gd name="T52" fmla="*/ 418 w 887"/>
                  <a:gd name="T53" fmla="*/ 6 h 531"/>
                  <a:gd name="T54" fmla="*/ 377 w 887"/>
                  <a:gd name="T55" fmla="*/ 35 h 531"/>
                  <a:gd name="T56" fmla="*/ 312 w 887"/>
                  <a:gd name="T57" fmla="*/ 112 h 531"/>
                  <a:gd name="T58" fmla="*/ 246 w 887"/>
                  <a:gd name="T59" fmla="*/ 188 h 531"/>
                  <a:gd name="T60" fmla="*/ 181 w 887"/>
                  <a:gd name="T61" fmla="*/ 265 h 531"/>
                  <a:gd name="T62" fmla="*/ 115 w 887"/>
                  <a:gd name="T63" fmla="*/ 341 h 531"/>
                  <a:gd name="T64" fmla="*/ 49 w 887"/>
                  <a:gd name="T65" fmla="*/ 418 h 531"/>
                  <a:gd name="T66" fmla="*/ 17 w 887"/>
                  <a:gd name="T67" fmla="*/ 456 h 531"/>
                  <a:gd name="T68" fmla="*/ 0 w 887"/>
                  <a:gd name="T69" fmla="*/ 495 h 531"/>
                  <a:gd name="T70" fmla="*/ 25 w 887"/>
                  <a:gd name="T71" fmla="*/ 524 h 531"/>
                  <a:gd name="T72" fmla="*/ 74 w 887"/>
                  <a:gd name="T73" fmla="*/ 524 h 531"/>
                  <a:gd name="T74" fmla="*/ 181 w 887"/>
                  <a:gd name="T75" fmla="*/ 418 h 531"/>
                  <a:gd name="T76" fmla="*/ 213 w 887"/>
                  <a:gd name="T77" fmla="*/ 399 h 531"/>
                  <a:gd name="T78" fmla="*/ 246 w 887"/>
                  <a:gd name="T79" fmla="*/ 418 h 531"/>
                  <a:gd name="T80" fmla="*/ 279 w 887"/>
                  <a:gd name="T81" fmla="*/ 437 h 531"/>
                  <a:gd name="T82" fmla="*/ 312 w 887"/>
                  <a:gd name="T83" fmla="*/ 418 h 531"/>
                  <a:gd name="T84" fmla="*/ 377 w 887"/>
                  <a:gd name="T85" fmla="*/ 341 h 531"/>
                  <a:gd name="T86" fmla="*/ 418 w 887"/>
                  <a:gd name="T87" fmla="*/ 313 h 531"/>
                  <a:gd name="T88" fmla="*/ 467 w 887"/>
                  <a:gd name="T89" fmla="*/ 313 h 531"/>
                  <a:gd name="T90" fmla="*/ 508 w 887"/>
                  <a:gd name="T91" fmla="*/ 341 h 531"/>
                  <a:gd name="T92" fmla="*/ 574 w 887"/>
                  <a:gd name="T93" fmla="*/ 418 h 531"/>
                  <a:gd name="T94" fmla="*/ 607 w 887"/>
                  <a:gd name="T95" fmla="*/ 437 h 531"/>
                  <a:gd name="T96" fmla="*/ 639 w 887"/>
                  <a:gd name="T97" fmla="*/ 418 h 531"/>
                  <a:gd name="T98" fmla="*/ 672 w 887"/>
                  <a:gd name="T99" fmla="*/ 399 h 531"/>
                  <a:gd name="T100" fmla="*/ 705 w 887"/>
                  <a:gd name="T101" fmla="*/ 418 h 531"/>
                  <a:gd name="T102" fmla="*/ 770 w 887"/>
                  <a:gd name="T103" fmla="*/ 495 h 531"/>
                  <a:gd name="T104" fmla="*/ 811 w 887"/>
                  <a:gd name="T105" fmla="*/ 524 h 531"/>
                  <a:gd name="T106" fmla="*/ 861 w 887"/>
                  <a:gd name="T107" fmla="*/ 524 h 531"/>
                  <a:gd name="T108" fmla="*/ 886 w 887"/>
                  <a:gd name="T109" fmla="*/ 495 h 531"/>
                  <a:gd name="T110" fmla="*/ 869 w 887"/>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531">
                    <a:moveTo>
                      <a:pt x="607" y="379"/>
                    </a:moveTo>
                    <a:lnTo>
                      <a:pt x="607" y="379"/>
                    </a:lnTo>
                    <a:cubicBezTo>
                      <a:pt x="585" y="379"/>
                      <a:pt x="574" y="367"/>
                      <a:pt x="574" y="341"/>
                    </a:cubicBezTo>
                    <a:lnTo>
                      <a:pt x="574" y="341"/>
                    </a:lnTo>
                    <a:cubicBezTo>
                      <a:pt x="574" y="316"/>
                      <a:pt x="585" y="303"/>
                      <a:pt x="607" y="303"/>
                    </a:cubicBezTo>
                    <a:lnTo>
                      <a:pt x="607" y="303"/>
                    </a:lnTo>
                    <a:cubicBezTo>
                      <a:pt x="628" y="303"/>
                      <a:pt x="639" y="316"/>
                      <a:pt x="639" y="341"/>
                    </a:cubicBezTo>
                    <a:lnTo>
                      <a:pt x="639" y="341"/>
                    </a:lnTo>
                    <a:cubicBezTo>
                      <a:pt x="639" y="367"/>
                      <a:pt x="628" y="379"/>
                      <a:pt x="607"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4" y="239"/>
                      <a:pt x="574" y="265"/>
                    </a:cubicBezTo>
                    <a:lnTo>
                      <a:pt x="574" y="265"/>
                    </a:lnTo>
                    <a:cubicBezTo>
                      <a:pt x="574" y="290"/>
                      <a:pt x="563" y="303"/>
                      <a:pt x="541" y="303"/>
                    </a:cubicBezTo>
                    <a:close/>
                    <a:moveTo>
                      <a:pt x="475" y="245"/>
                    </a:moveTo>
                    <a:lnTo>
                      <a:pt x="475" y="245"/>
                    </a:lnTo>
                    <a:cubicBezTo>
                      <a:pt x="453" y="258"/>
                      <a:pt x="433" y="258"/>
                      <a:pt x="412" y="245"/>
                    </a:cubicBezTo>
                    <a:lnTo>
                      <a:pt x="412" y="245"/>
                    </a:lnTo>
                    <a:cubicBezTo>
                      <a:pt x="391" y="233"/>
                      <a:pt x="380" y="214"/>
                      <a:pt x="380" y="188"/>
                    </a:cubicBezTo>
                    <a:lnTo>
                      <a:pt x="380" y="188"/>
                    </a:lnTo>
                    <a:cubicBezTo>
                      <a:pt x="380" y="162"/>
                      <a:pt x="391" y="143"/>
                      <a:pt x="412" y="131"/>
                    </a:cubicBezTo>
                    <a:lnTo>
                      <a:pt x="412" y="131"/>
                    </a:lnTo>
                    <a:cubicBezTo>
                      <a:pt x="433" y="118"/>
                      <a:pt x="453" y="118"/>
                      <a:pt x="475" y="131"/>
                    </a:cubicBezTo>
                    <a:lnTo>
                      <a:pt x="475" y="131"/>
                    </a:lnTo>
                    <a:cubicBezTo>
                      <a:pt x="496" y="143"/>
                      <a:pt x="506" y="162"/>
                      <a:pt x="506" y="188"/>
                    </a:cubicBezTo>
                    <a:lnTo>
                      <a:pt x="506" y="188"/>
                    </a:lnTo>
                    <a:cubicBezTo>
                      <a:pt x="506" y="214"/>
                      <a:pt x="496" y="233"/>
                      <a:pt x="475" y="245"/>
                    </a:cubicBezTo>
                    <a:close/>
                    <a:moveTo>
                      <a:pt x="345" y="303"/>
                    </a:moveTo>
                    <a:lnTo>
                      <a:pt x="345" y="303"/>
                    </a:lnTo>
                    <a:cubicBezTo>
                      <a:pt x="323" y="303"/>
                      <a:pt x="312" y="290"/>
                      <a:pt x="312" y="265"/>
                    </a:cubicBezTo>
                    <a:lnTo>
                      <a:pt x="312" y="265"/>
                    </a:lnTo>
                    <a:cubicBezTo>
                      <a:pt x="312" y="239"/>
                      <a:pt x="323" y="226"/>
                      <a:pt x="345" y="226"/>
                    </a:cubicBezTo>
                    <a:lnTo>
                      <a:pt x="345" y="226"/>
                    </a:lnTo>
                    <a:cubicBezTo>
                      <a:pt x="366" y="226"/>
                      <a:pt x="377" y="239"/>
                      <a:pt x="377" y="265"/>
                    </a:cubicBezTo>
                    <a:lnTo>
                      <a:pt x="377" y="265"/>
                    </a:lnTo>
                    <a:cubicBezTo>
                      <a:pt x="377" y="290"/>
                      <a:pt x="366" y="303"/>
                      <a:pt x="345" y="303"/>
                    </a:cubicBezTo>
                    <a:close/>
                    <a:moveTo>
                      <a:pt x="279" y="379"/>
                    </a:moveTo>
                    <a:lnTo>
                      <a:pt x="279" y="379"/>
                    </a:lnTo>
                    <a:cubicBezTo>
                      <a:pt x="257" y="379"/>
                      <a:pt x="247" y="367"/>
                      <a:pt x="247" y="341"/>
                    </a:cubicBezTo>
                    <a:lnTo>
                      <a:pt x="247" y="341"/>
                    </a:lnTo>
                    <a:cubicBezTo>
                      <a:pt x="247" y="316"/>
                      <a:pt x="257" y="303"/>
                      <a:pt x="279" y="303"/>
                    </a:cubicBezTo>
                    <a:lnTo>
                      <a:pt x="279" y="303"/>
                    </a:lnTo>
                    <a:cubicBezTo>
                      <a:pt x="301" y="303"/>
                      <a:pt x="312" y="316"/>
                      <a:pt x="312" y="341"/>
                    </a:cubicBezTo>
                    <a:lnTo>
                      <a:pt x="312" y="341"/>
                    </a:lnTo>
                    <a:cubicBezTo>
                      <a:pt x="312" y="367"/>
                      <a:pt x="301" y="379"/>
                      <a:pt x="279" y="379"/>
                    </a:cubicBezTo>
                    <a:close/>
                    <a:moveTo>
                      <a:pt x="508" y="35"/>
                    </a:moveTo>
                    <a:lnTo>
                      <a:pt x="508" y="35"/>
                    </a:lnTo>
                    <a:cubicBezTo>
                      <a:pt x="497" y="22"/>
                      <a:pt x="484" y="12"/>
                      <a:pt x="467" y="6"/>
                    </a:cubicBezTo>
                    <a:lnTo>
                      <a:pt x="467" y="6"/>
                    </a:lnTo>
                    <a:cubicBezTo>
                      <a:pt x="451" y="0"/>
                      <a:pt x="435" y="0"/>
                      <a:pt x="418" y="6"/>
                    </a:cubicBezTo>
                    <a:lnTo>
                      <a:pt x="418" y="6"/>
                    </a:lnTo>
                    <a:cubicBezTo>
                      <a:pt x="402" y="12"/>
                      <a:pt x="389" y="22"/>
                      <a:pt x="377" y="35"/>
                    </a:cubicBezTo>
                    <a:lnTo>
                      <a:pt x="345" y="73"/>
                    </a:lnTo>
                    <a:lnTo>
                      <a:pt x="312" y="112"/>
                    </a:lnTo>
                    <a:lnTo>
                      <a:pt x="279" y="149"/>
                    </a:lnTo>
                    <a:lnTo>
                      <a:pt x="246" y="188"/>
                    </a:lnTo>
                    <a:lnTo>
                      <a:pt x="213" y="226"/>
                    </a:lnTo>
                    <a:lnTo>
                      <a:pt x="181" y="265"/>
                    </a:lnTo>
                    <a:lnTo>
                      <a:pt x="148" y="303"/>
                    </a:lnTo>
                    <a:lnTo>
                      <a:pt x="115" y="341"/>
                    </a:lnTo>
                    <a:lnTo>
                      <a:pt x="82" y="380"/>
                    </a:lnTo>
                    <a:lnTo>
                      <a:pt x="49" y="418"/>
                    </a:lnTo>
                    <a:lnTo>
                      <a:pt x="17" y="456"/>
                    </a:lnTo>
                    <a:lnTo>
                      <a:pt x="17" y="456"/>
                    </a:lnTo>
                    <a:cubicBezTo>
                      <a:pt x="6" y="469"/>
                      <a:pt x="0" y="482"/>
                      <a:pt x="0" y="495"/>
                    </a:cubicBezTo>
                    <a:lnTo>
                      <a:pt x="0" y="495"/>
                    </a:lnTo>
                    <a:cubicBezTo>
                      <a:pt x="0" y="507"/>
                      <a:pt x="8" y="517"/>
                      <a:pt x="25" y="524"/>
                    </a:cubicBezTo>
                    <a:lnTo>
                      <a:pt x="25" y="524"/>
                    </a:lnTo>
                    <a:cubicBezTo>
                      <a:pt x="42" y="530"/>
                      <a:pt x="58" y="530"/>
                      <a:pt x="74" y="524"/>
                    </a:cubicBezTo>
                    <a:lnTo>
                      <a:pt x="74" y="524"/>
                    </a:lnTo>
                    <a:cubicBezTo>
                      <a:pt x="90" y="517"/>
                      <a:pt x="104" y="507"/>
                      <a:pt x="115" y="495"/>
                    </a:cubicBezTo>
                    <a:lnTo>
                      <a:pt x="181" y="418"/>
                    </a:lnTo>
                    <a:lnTo>
                      <a:pt x="181" y="418"/>
                    </a:lnTo>
                    <a:cubicBezTo>
                      <a:pt x="191" y="405"/>
                      <a:pt x="203" y="399"/>
                      <a:pt x="213" y="399"/>
                    </a:cubicBezTo>
                    <a:lnTo>
                      <a:pt x="213" y="399"/>
                    </a:lnTo>
                    <a:cubicBezTo>
                      <a:pt x="225" y="399"/>
                      <a:pt x="235" y="405"/>
                      <a:pt x="246" y="418"/>
                    </a:cubicBezTo>
                    <a:lnTo>
                      <a:pt x="246" y="418"/>
                    </a:lnTo>
                    <a:cubicBezTo>
                      <a:pt x="257" y="431"/>
                      <a:pt x="268" y="437"/>
                      <a:pt x="279" y="437"/>
                    </a:cubicBezTo>
                    <a:lnTo>
                      <a:pt x="279" y="437"/>
                    </a:lnTo>
                    <a:cubicBezTo>
                      <a:pt x="290" y="437"/>
                      <a:pt x="301" y="431"/>
                      <a:pt x="312" y="418"/>
                    </a:cubicBezTo>
                    <a:lnTo>
                      <a:pt x="345" y="380"/>
                    </a:lnTo>
                    <a:lnTo>
                      <a:pt x="377" y="341"/>
                    </a:lnTo>
                    <a:lnTo>
                      <a:pt x="377" y="341"/>
                    </a:lnTo>
                    <a:cubicBezTo>
                      <a:pt x="389" y="328"/>
                      <a:pt x="402" y="319"/>
                      <a:pt x="418" y="313"/>
                    </a:cubicBezTo>
                    <a:lnTo>
                      <a:pt x="418" y="313"/>
                    </a:lnTo>
                    <a:cubicBezTo>
                      <a:pt x="435" y="306"/>
                      <a:pt x="451" y="306"/>
                      <a:pt x="467" y="313"/>
                    </a:cubicBezTo>
                    <a:lnTo>
                      <a:pt x="467" y="313"/>
                    </a:lnTo>
                    <a:cubicBezTo>
                      <a:pt x="484" y="319"/>
                      <a:pt x="497" y="328"/>
                      <a:pt x="508" y="341"/>
                    </a:cubicBezTo>
                    <a:lnTo>
                      <a:pt x="541" y="380"/>
                    </a:lnTo>
                    <a:lnTo>
                      <a:pt x="574" y="418"/>
                    </a:lnTo>
                    <a:lnTo>
                      <a:pt x="574" y="418"/>
                    </a:lnTo>
                    <a:cubicBezTo>
                      <a:pt x="585" y="431"/>
                      <a:pt x="596" y="437"/>
                      <a:pt x="607" y="437"/>
                    </a:cubicBezTo>
                    <a:lnTo>
                      <a:pt x="607" y="437"/>
                    </a:lnTo>
                    <a:cubicBezTo>
                      <a:pt x="618" y="437"/>
                      <a:pt x="628" y="431"/>
                      <a:pt x="639" y="418"/>
                    </a:cubicBezTo>
                    <a:lnTo>
                      <a:pt x="639" y="418"/>
                    </a:lnTo>
                    <a:cubicBezTo>
                      <a:pt x="651" y="405"/>
                      <a:pt x="661" y="399"/>
                      <a:pt x="672" y="399"/>
                    </a:cubicBezTo>
                    <a:lnTo>
                      <a:pt x="672" y="399"/>
                    </a:lnTo>
                    <a:cubicBezTo>
                      <a:pt x="683" y="399"/>
                      <a:pt x="694" y="405"/>
                      <a:pt x="705" y="418"/>
                    </a:cubicBezTo>
                    <a:lnTo>
                      <a:pt x="738" y="456"/>
                    </a:lnTo>
                    <a:lnTo>
                      <a:pt x="770" y="495"/>
                    </a:lnTo>
                    <a:lnTo>
                      <a:pt x="770" y="495"/>
                    </a:lnTo>
                    <a:cubicBezTo>
                      <a:pt x="782" y="507"/>
                      <a:pt x="795" y="517"/>
                      <a:pt x="811" y="524"/>
                    </a:cubicBezTo>
                    <a:lnTo>
                      <a:pt x="811" y="524"/>
                    </a:lnTo>
                    <a:cubicBezTo>
                      <a:pt x="828" y="530"/>
                      <a:pt x="844" y="530"/>
                      <a:pt x="861" y="524"/>
                    </a:cubicBezTo>
                    <a:lnTo>
                      <a:pt x="861" y="524"/>
                    </a:lnTo>
                    <a:cubicBezTo>
                      <a:pt x="878" y="517"/>
                      <a:pt x="886" y="507"/>
                      <a:pt x="886" y="495"/>
                    </a:cubicBezTo>
                    <a:lnTo>
                      <a:pt x="886" y="495"/>
                    </a:lnTo>
                    <a:cubicBezTo>
                      <a:pt x="886" y="482"/>
                      <a:pt x="880" y="469"/>
                      <a:pt x="869"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91" name="Freeform 404">
                <a:extLst>
                  <a:ext uri="{FF2B5EF4-FFF2-40B4-BE49-F238E27FC236}">
                    <a16:creationId xmlns:a16="http://schemas.microsoft.com/office/drawing/2014/main" id="{AAF08252-B7E4-2748-A688-4BEBE41B2C36}"/>
                  </a:ext>
                </a:extLst>
              </p:cNvPr>
              <p:cNvSpPr>
                <a:spLocks noChangeArrowheads="1"/>
              </p:cNvSpPr>
              <p:nvPr/>
            </p:nvSpPr>
            <p:spPr bwMode="auto">
              <a:xfrm>
                <a:off x="5226050" y="5097463"/>
                <a:ext cx="130175" cy="134937"/>
              </a:xfrm>
              <a:custGeom>
                <a:avLst/>
                <a:gdLst>
                  <a:gd name="T0" fmla="*/ 312 w 362"/>
                  <a:gd name="T1" fmla="*/ 112 h 377"/>
                  <a:gd name="T2" fmla="*/ 279 w 362"/>
                  <a:gd name="T3" fmla="*/ 73 h 377"/>
                  <a:gd name="T4" fmla="*/ 247 w 362"/>
                  <a:gd name="T5" fmla="*/ 35 h 377"/>
                  <a:gd name="T6" fmla="*/ 247 w 362"/>
                  <a:gd name="T7" fmla="*/ 35 h 377"/>
                  <a:gd name="T8" fmla="*/ 214 w 362"/>
                  <a:gd name="T9" fmla="*/ 10 h 377"/>
                  <a:gd name="T10" fmla="*/ 214 w 362"/>
                  <a:gd name="T11" fmla="*/ 10 h 377"/>
                  <a:gd name="T12" fmla="*/ 214 w 362"/>
                  <a:gd name="T13" fmla="*/ 10 h 377"/>
                  <a:gd name="T14" fmla="*/ 205 w 362"/>
                  <a:gd name="T15" fmla="*/ 6 h 377"/>
                  <a:gd name="T16" fmla="*/ 205 w 362"/>
                  <a:gd name="T17" fmla="*/ 6 h 377"/>
                  <a:gd name="T18" fmla="*/ 157 w 362"/>
                  <a:gd name="T19" fmla="*/ 6 h 377"/>
                  <a:gd name="T20" fmla="*/ 157 w 362"/>
                  <a:gd name="T21" fmla="*/ 6 h 377"/>
                  <a:gd name="T22" fmla="*/ 116 w 362"/>
                  <a:gd name="T23" fmla="*/ 35 h 377"/>
                  <a:gd name="T24" fmla="*/ 83 w 362"/>
                  <a:gd name="T25" fmla="*/ 73 h 377"/>
                  <a:gd name="T26" fmla="*/ 50 w 362"/>
                  <a:gd name="T27" fmla="*/ 112 h 377"/>
                  <a:gd name="T28" fmla="*/ 17 w 362"/>
                  <a:gd name="T29" fmla="*/ 150 h 377"/>
                  <a:gd name="T30" fmla="*/ 17 w 362"/>
                  <a:gd name="T31" fmla="*/ 150 h 377"/>
                  <a:gd name="T32" fmla="*/ 0 w 362"/>
                  <a:gd name="T33" fmla="*/ 188 h 377"/>
                  <a:gd name="T34" fmla="*/ 0 w 362"/>
                  <a:gd name="T35" fmla="*/ 188 h 377"/>
                  <a:gd name="T36" fmla="*/ 17 w 362"/>
                  <a:gd name="T37" fmla="*/ 226 h 377"/>
                  <a:gd name="T38" fmla="*/ 50 w 362"/>
                  <a:gd name="T39" fmla="*/ 264 h 377"/>
                  <a:gd name="T40" fmla="*/ 83 w 362"/>
                  <a:gd name="T41" fmla="*/ 303 h 377"/>
                  <a:gd name="T42" fmla="*/ 116 w 362"/>
                  <a:gd name="T43" fmla="*/ 342 h 377"/>
                  <a:gd name="T44" fmla="*/ 116 w 362"/>
                  <a:gd name="T45" fmla="*/ 342 h 377"/>
                  <a:gd name="T46" fmla="*/ 157 w 362"/>
                  <a:gd name="T47" fmla="*/ 370 h 377"/>
                  <a:gd name="T48" fmla="*/ 157 w 362"/>
                  <a:gd name="T49" fmla="*/ 370 h 377"/>
                  <a:gd name="T50" fmla="*/ 205 w 362"/>
                  <a:gd name="T51" fmla="*/ 370 h 377"/>
                  <a:gd name="T52" fmla="*/ 205 w 362"/>
                  <a:gd name="T53" fmla="*/ 370 h 377"/>
                  <a:gd name="T54" fmla="*/ 214 w 362"/>
                  <a:gd name="T55" fmla="*/ 366 h 377"/>
                  <a:gd name="T56" fmla="*/ 214 w 362"/>
                  <a:gd name="T57" fmla="*/ 367 h 377"/>
                  <a:gd name="T58" fmla="*/ 214 w 362"/>
                  <a:gd name="T59" fmla="*/ 367 h 377"/>
                  <a:gd name="T60" fmla="*/ 247 w 362"/>
                  <a:gd name="T61" fmla="*/ 342 h 377"/>
                  <a:gd name="T62" fmla="*/ 279 w 362"/>
                  <a:gd name="T63" fmla="*/ 303 h 377"/>
                  <a:gd name="T64" fmla="*/ 312 w 362"/>
                  <a:gd name="T65" fmla="*/ 264 h 377"/>
                  <a:gd name="T66" fmla="*/ 345 w 362"/>
                  <a:gd name="T67" fmla="*/ 226 h 377"/>
                  <a:gd name="T68" fmla="*/ 345 w 362"/>
                  <a:gd name="T69" fmla="*/ 226 h 377"/>
                  <a:gd name="T70" fmla="*/ 361 w 362"/>
                  <a:gd name="T71" fmla="*/ 188 h 377"/>
                  <a:gd name="T72" fmla="*/ 361 w 362"/>
                  <a:gd name="T73" fmla="*/ 188 h 377"/>
                  <a:gd name="T74" fmla="*/ 345 w 362"/>
                  <a:gd name="T75" fmla="*/ 150 h 377"/>
                  <a:gd name="T76" fmla="*/ 312 w 362"/>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377">
                    <a:moveTo>
                      <a:pt x="312" y="112"/>
                    </a:moveTo>
                    <a:lnTo>
                      <a:pt x="279" y="73"/>
                    </a:lnTo>
                    <a:lnTo>
                      <a:pt x="247" y="35"/>
                    </a:lnTo>
                    <a:lnTo>
                      <a:pt x="247" y="35"/>
                    </a:lnTo>
                    <a:cubicBezTo>
                      <a:pt x="237" y="24"/>
                      <a:pt x="227" y="16"/>
                      <a:pt x="214" y="10"/>
                    </a:cubicBezTo>
                    <a:lnTo>
                      <a:pt x="214" y="10"/>
                    </a:lnTo>
                    <a:lnTo>
                      <a:pt x="214" y="10"/>
                    </a:lnTo>
                    <a:cubicBezTo>
                      <a:pt x="211" y="9"/>
                      <a:pt x="208" y="7"/>
                      <a:pt x="205" y="6"/>
                    </a:cubicBezTo>
                    <a:lnTo>
                      <a:pt x="205" y="6"/>
                    </a:lnTo>
                    <a:cubicBezTo>
                      <a:pt x="189" y="0"/>
                      <a:pt x="173" y="0"/>
                      <a:pt x="157" y="6"/>
                    </a:cubicBezTo>
                    <a:lnTo>
                      <a:pt x="157" y="6"/>
                    </a:lnTo>
                    <a:cubicBezTo>
                      <a:pt x="140" y="12"/>
                      <a:pt x="126" y="22"/>
                      <a:pt x="116" y="35"/>
                    </a:cubicBezTo>
                    <a:lnTo>
                      <a:pt x="83" y="73"/>
                    </a:lnTo>
                    <a:lnTo>
                      <a:pt x="50" y="112"/>
                    </a:lnTo>
                    <a:lnTo>
                      <a:pt x="17" y="150"/>
                    </a:lnTo>
                    <a:lnTo>
                      <a:pt x="17" y="150"/>
                    </a:lnTo>
                    <a:cubicBezTo>
                      <a:pt x="6" y="162"/>
                      <a:pt x="0" y="175"/>
                      <a:pt x="0" y="188"/>
                    </a:cubicBezTo>
                    <a:lnTo>
                      <a:pt x="0" y="188"/>
                    </a:lnTo>
                    <a:cubicBezTo>
                      <a:pt x="0" y="201"/>
                      <a:pt x="6" y="214"/>
                      <a:pt x="17" y="226"/>
                    </a:cubicBezTo>
                    <a:lnTo>
                      <a:pt x="50" y="264"/>
                    </a:lnTo>
                    <a:lnTo>
                      <a:pt x="83" y="303"/>
                    </a:lnTo>
                    <a:lnTo>
                      <a:pt x="116" y="342"/>
                    </a:lnTo>
                    <a:lnTo>
                      <a:pt x="116" y="342"/>
                    </a:lnTo>
                    <a:cubicBezTo>
                      <a:pt x="126" y="354"/>
                      <a:pt x="140" y="364"/>
                      <a:pt x="157" y="370"/>
                    </a:cubicBezTo>
                    <a:lnTo>
                      <a:pt x="157" y="370"/>
                    </a:lnTo>
                    <a:cubicBezTo>
                      <a:pt x="173" y="376"/>
                      <a:pt x="189" y="376"/>
                      <a:pt x="205" y="370"/>
                    </a:cubicBezTo>
                    <a:lnTo>
                      <a:pt x="205" y="370"/>
                    </a:lnTo>
                    <a:cubicBezTo>
                      <a:pt x="208" y="369"/>
                      <a:pt x="211" y="368"/>
                      <a:pt x="214" y="366"/>
                    </a:cubicBezTo>
                    <a:lnTo>
                      <a:pt x="214" y="367"/>
                    </a:lnTo>
                    <a:lnTo>
                      <a:pt x="214" y="367"/>
                    </a:lnTo>
                    <a:cubicBezTo>
                      <a:pt x="227" y="360"/>
                      <a:pt x="237" y="352"/>
                      <a:pt x="247" y="342"/>
                    </a:cubicBezTo>
                    <a:lnTo>
                      <a:pt x="279" y="303"/>
                    </a:lnTo>
                    <a:lnTo>
                      <a:pt x="312" y="264"/>
                    </a:lnTo>
                    <a:lnTo>
                      <a:pt x="345" y="226"/>
                    </a:lnTo>
                    <a:lnTo>
                      <a:pt x="345" y="226"/>
                    </a:lnTo>
                    <a:cubicBezTo>
                      <a:pt x="356" y="214"/>
                      <a:pt x="361" y="201"/>
                      <a:pt x="361" y="188"/>
                    </a:cubicBezTo>
                    <a:lnTo>
                      <a:pt x="361" y="188"/>
                    </a:lnTo>
                    <a:cubicBezTo>
                      <a:pt x="361" y="175"/>
                      <a:pt x="356" y="162"/>
                      <a:pt x="345" y="150"/>
                    </a:cubicBezTo>
                    <a:lnTo>
                      <a:pt x="312"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92" name="Freeform 405">
                <a:extLst>
                  <a:ext uri="{FF2B5EF4-FFF2-40B4-BE49-F238E27FC236}">
                    <a16:creationId xmlns:a16="http://schemas.microsoft.com/office/drawing/2014/main" id="{DBF80952-837E-E942-BA37-A6718477C783}"/>
                  </a:ext>
                </a:extLst>
              </p:cNvPr>
              <p:cNvSpPr>
                <a:spLocks noChangeArrowheads="1"/>
              </p:cNvSpPr>
              <p:nvPr/>
            </p:nvSpPr>
            <p:spPr bwMode="auto">
              <a:xfrm>
                <a:off x="5838825" y="4903788"/>
                <a:ext cx="247650" cy="522287"/>
              </a:xfrm>
              <a:custGeom>
                <a:avLst/>
                <a:gdLst>
                  <a:gd name="T0" fmla="*/ 664 w 690"/>
                  <a:gd name="T1" fmla="*/ 7 h 1450"/>
                  <a:gd name="T2" fmla="*/ 615 w 690"/>
                  <a:gd name="T3" fmla="*/ 7 h 1450"/>
                  <a:gd name="T4" fmla="*/ 541 w 690"/>
                  <a:gd name="T5" fmla="*/ 73 h 1450"/>
                  <a:gd name="T6" fmla="*/ 410 w 690"/>
                  <a:gd name="T7" fmla="*/ 226 h 1450"/>
                  <a:gd name="T8" fmla="*/ 279 w 690"/>
                  <a:gd name="T9" fmla="*/ 380 h 1450"/>
                  <a:gd name="T10" fmla="*/ 214 w 690"/>
                  <a:gd name="T11" fmla="*/ 456 h 1450"/>
                  <a:gd name="T12" fmla="*/ 82 w 690"/>
                  <a:gd name="T13" fmla="*/ 609 h 1450"/>
                  <a:gd name="T14" fmla="*/ 17 w 690"/>
                  <a:gd name="T15" fmla="*/ 686 h 1450"/>
                  <a:gd name="T16" fmla="*/ 0 w 690"/>
                  <a:gd name="T17" fmla="*/ 724 h 1450"/>
                  <a:gd name="T18" fmla="*/ 17 w 690"/>
                  <a:gd name="T19" fmla="*/ 762 h 1450"/>
                  <a:gd name="T20" fmla="*/ 82 w 690"/>
                  <a:gd name="T21" fmla="*/ 839 h 1450"/>
                  <a:gd name="T22" fmla="*/ 148 w 690"/>
                  <a:gd name="T23" fmla="*/ 916 h 1450"/>
                  <a:gd name="T24" fmla="*/ 214 w 690"/>
                  <a:gd name="T25" fmla="*/ 992 h 1450"/>
                  <a:gd name="T26" fmla="*/ 279 w 690"/>
                  <a:gd name="T27" fmla="*/ 1068 h 1450"/>
                  <a:gd name="T28" fmla="*/ 345 w 690"/>
                  <a:gd name="T29" fmla="*/ 1145 h 1450"/>
                  <a:gd name="T30" fmla="*/ 410 w 690"/>
                  <a:gd name="T31" fmla="*/ 1222 h 1450"/>
                  <a:gd name="T32" fmla="*/ 476 w 690"/>
                  <a:gd name="T33" fmla="*/ 1299 h 1450"/>
                  <a:gd name="T34" fmla="*/ 541 w 690"/>
                  <a:gd name="T35" fmla="*/ 1375 h 1450"/>
                  <a:gd name="T36" fmla="*/ 574 w 690"/>
                  <a:gd name="T37" fmla="*/ 1414 h 1450"/>
                  <a:gd name="T38" fmla="*/ 615 w 690"/>
                  <a:gd name="T39" fmla="*/ 1443 h 1450"/>
                  <a:gd name="T40" fmla="*/ 664 w 690"/>
                  <a:gd name="T41" fmla="*/ 1443 h 1450"/>
                  <a:gd name="T42" fmla="*/ 689 w 690"/>
                  <a:gd name="T43" fmla="*/ 1414 h 1450"/>
                  <a:gd name="T44" fmla="*/ 639 w 690"/>
                  <a:gd name="T45" fmla="*/ 1337 h 1450"/>
                  <a:gd name="T46" fmla="*/ 508 w 690"/>
                  <a:gd name="T47" fmla="*/ 1184 h 1450"/>
                  <a:gd name="T48" fmla="*/ 377 w 690"/>
                  <a:gd name="T49" fmla="*/ 1031 h 1450"/>
                  <a:gd name="T50" fmla="*/ 312 w 690"/>
                  <a:gd name="T51" fmla="*/ 954 h 1450"/>
                  <a:gd name="T52" fmla="*/ 181 w 690"/>
                  <a:gd name="T53" fmla="*/ 800 h 1450"/>
                  <a:gd name="T54" fmla="*/ 148 w 690"/>
                  <a:gd name="T55" fmla="*/ 762 h 1450"/>
                  <a:gd name="T56" fmla="*/ 131 w 690"/>
                  <a:gd name="T57" fmla="*/ 724 h 1450"/>
                  <a:gd name="T58" fmla="*/ 181 w 690"/>
                  <a:gd name="T59" fmla="*/ 648 h 1450"/>
                  <a:gd name="T60" fmla="*/ 246 w 690"/>
                  <a:gd name="T61" fmla="*/ 571 h 1450"/>
                  <a:gd name="T62" fmla="*/ 312 w 690"/>
                  <a:gd name="T63" fmla="*/ 495 h 1450"/>
                  <a:gd name="T64" fmla="*/ 377 w 690"/>
                  <a:gd name="T65" fmla="*/ 418 h 1450"/>
                  <a:gd name="T66" fmla="*/ 443 w 690"/>
                  <a:gd name="T67" fmla="*/ 341 h 1450"/>
                  <a:gd name="T68" fmla="*/ 508 w 690"/>
                  <a:gd name="T69" fmla="*/ 265 h 1450"/>
                  <a:gd name="T70" fmla="*/ 574 w 690"/>
                  <a:gd name="T71" fmla="*/ 188 h 1450"/>
                  <a:gd name="T72" fmla="*/ 639 w 690"/>
                  <a:gd name="T73" fmla="*/ 112 h 1450"/>
                  <a:gd name="T74" fmla="*/ 672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4" y="7"/>
                    </a:moveTo>
                    <a:lnTo>
                      <a:pt x="664" y="7"/>
                    </a:lnTo>
                    <a:cubicBezTo>
                      <a:pt x="648" y="0"/>
                      <a:pt x="631" y="0"/>
                      <a:pt x="615" y="7"/>
                    </a:cubicBezTo>
                    <a:lnTo>
                      <a:pt x="615" y="7"/>
                    </a:lnTo>
                    <a:cubicBezTo>
                      <a:pt x="598" y="12"/>
                      <a:pt x="585" y="22"/>
                      <a:pt x="574" y="35"/>
                    </a:cubicBezTo>
                    <a:lnTo>
                      <a:pt x="541" y="73"/>
                    </a:lnTo>
                    <a:lnTo>
                      <a:pt x="443" y="188"/>
                    </a:lnTo>
                    <a:lnTo>
                      <a:pt x="410" y="226"/>
                    </a:lnTo>
                    <a:lnTo>
                      <a:pt x="377" y="265"/>
                    </a:lnTo>
                    <a:lnTo>
                      <a:pt x="279" y="380"/>
                    </a:lnTo>
                    <a:lnTo>
                      <a:pt x="246" y="418"/>
                    </a:lnTo>
                    <a:lnTo>
                      <a:pt x="214"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7"/>
                    </a:lnTo>
                    <a:lnTo>
                      <a:pt x="148" y="916"/>
                    </a:lnTo>
                    <a:lnTo>
                      <a:pt x="181" y="954"/>
                    </a:lnTo>
                    <a:lnTo>
                      <a:pt x="214" y="992"/>
                    </a:lnTo>
                    <a:lnTo>
                      <a:pt x="246" y="1031"/>
                    </a:lnTo>
                    <a:lnTo>
                      <a:pt x="279" y="1068"/>
                    </a:lnTo>
                    <a:lnTo>
                      <a:pt x="312" y="1107"/>
                    </a:lnTo>
                    <a:lnTo>
                      <a:pt x="345" y="1145"/>
                    </a:lnTo>
                    <a:lnTo>
                      <a:pt x="377" y="1184"/>
                    </a:lnTo>
                    <a:lnTo>
                      <a:pt x="410" y="1222"/>
                    </a:lnTo>
                    <a:lnTo>
                      <a:pt x="443" y="1260"/>
                    </a:lnTo>
                    <a:lnTo>
                      <a:pt x="476" y="1299"/>
                    </a:lnTo>
                    <a:lnTo>
                      <a:pt x="508" y="1337"/>
                    </a:lnTo>
                    <a:lnTo>
                      <a:pt x="541" y="1375"/>
                    </a:lnTo>
                    <a:lnTo>
                      <a:pt x="574" y="1414"/>
                    </a:lnTo>
                    <a:lnTo>
                      <a:pt x="574" y="1414"/>
                    </a:lnTo>
                    <a:cubicBezTo>
                      <a:pt x="585" y="1426"/>
                      <a:pt x="598" y="1436"/>
                      <a:pt x="615" y="1443"/>
                    </a:cubicBezTo>
                    <a:lnTo>
                      <a:pt x="615" y="1443"/>
                    </a:lnTo>
                    <a:cubicBezTo>
                      <a:pt x="631" y="1449"/>
                      <a:pt x="648" y="1449"/>
                      <a:pt x="664" y="1443"/>
                    </a:cubicBezTo>
                    <a:lnTo>
                      <a:pt x="664" y="1443"/>
                    </a:lnTo>
                    <a:cubicBezTo>
                      <a:pt x="680" y="1436"/>
                      <a:pt x="689" y="1426"/>
                      <a:pt x="689" y="1414"/>
                    </a:cubicBezTo>
                    <a:lnTo>
                      <a:pt x="689" y="1414"/>
                    </a:lnTo>
                    <a:cubicBezTo>
                      <a:pt x="689" y="1401"/>
                      <a:pt x="683" y="1388"/>
                      <a:pt x="672" y="1375"/>
                    </a:cubicBezTo>
                    <a:lnTo>
                      <a:pt x="639" y="1337"/>
                    </a:lnTo>
                    <a:lnTo>
                      <a:pt x="541" y="1222"/>
                    </a:lnTo>
                    <a:lnTo>
                      <a:pt x="508" y="1184"/>
                    </a:lnTo>
                    <a:lnTo>
                      <a:pt x="476" y="1145"/>
                    </a:lnTo>
                    <a:lnTo>
                      <a:pt x="377" y="1031"/>
                    </a:lnTo>
                    <a:lnTo>
                      <a:pt x="345" y="992"/>
                    </a:lnTo>
                    <a:lnTo>
                      <a:pt x="312" y="954"/>
                    </a:lnTo>
                    <a:lnTo>
                      <a:pt x="214" y="839"/>
                    </a:lnTo>
                    <a:lnTo>
                      <a:pt x="181" y="800"/>
                    </a:lnTo>
                    <a:lnTo>
                      <a:pt x="148" y="762"/>
                    </a:lnTo>
                    <a:lnTo>
                      <a:pt x="148" y="762"/>
                    </a:lnTo>
                    <a:cubicBezTo>
                      <a:pt x="137" y="750"/>
                      <a:pt x="131" y="737"/>
                      <a:pt x="131" y="724"/>
                    </a:cubicBezTo>
                    <a:lnTo>
                      <a:pt x="131" y="724"/>
                    </a:lnTo>
                    <a:cubicBezTo>
                      <a:pt x="131" y="711"/>
                      <a:pt x="137" y="698"/>
                      <a:pt x="148" y="686"/>
                    </a:cubicBezTo>
                    <a:lnTo>
                      <a:pt x="181" y="648"/>
                    </a:lnTo>
                    <a:lnTo>
                      <a:pt x="214" y="609"/>
                    </a:lnTo>
                    <a:lnTo>
                      <a:pt x="246" y="571"/>
                    </a:lnTo>
                    <a:lnTo>
                      <a:pt x="279" y="533"/>
                    </a:lnTo>
                    <a:lnTo>
                      <a:pt x="312" y="495"/>
                    </a:lnTo>
                    <a:lnTo>
                      <a:pt x="345" y="456"/>
                    </a:lnTo>
                    <a:lnTo>
                      <a:pt x="377" y="418"/>
                    </a:lnTo>
                    <a:lnTo>
                      <a:pt x="410" y="380"/>
                    </a:lnTo>
                    <a:lnTo>
                      <a:pt x="443" y="341"/>
                    </a:lnTo>
                    <a:lnTo>
                      <a:pt x="476" y="303"/>
                    </a:lnTo>
                    <a:lnTo>
                      <a:pt x="508" y="265"/>
                    </a:lnTo>
                    <a:lnTo>
                      <a:pt x="541" y="226"/>
                    </a:lnTo>
                    <a:lnTo>
                      <a:pt x="574" y="188"/>
                    </a:lnTo>
                    <a:lnTo>
                      <a:pt x="607" y="150"/>
                    </a:lnTo>
                    <a:lnTo>
                      <a:pt x="639" y="112"/>
                    </a:lnTo>
                    <a:lnTo>
                      <a:pt x="672" y="73"/>
                    </a:lnTo>
                    <a:lnTo>
                      <a:pt x="672" y="73"/>
                    </a:lnTo>
                    <a:cubicBezTo>
                      <a:pt x="683" y="60"/>
                      <a:pt x="689" y="48"/>
                      <a:pt x="689" y="35"/>
                    </a:cubicBezTo>
                    <a:lnTo>
                      <a:pt x="689" y="35"/>
                    </a:lnTo>
                    <a:cubicBezTo>
                      <a:pt x="689" y="22"/>
                      <a:pt x="680" y="12"/>
                      <a:pt x="664" y="7"/>
                    </a:cubicBezTo>
                  </a:path>
                </a:pathLst>
              </a:custGeom>
              <a:solidFill>
                <a:schemeClr val="accent2"/>
              </a:solidFill>
              <a:ln>
                <a:noFill/>
              </a:ln>
              <a:effectLst/>
            </p:spPr>
            <p:txBody>
              <a:bodyPr wrap="none" anchor="ctr"/>
              <a:lstStyle/>
              <a:p>
                <a:endParaRPr lang="es-ES_tradnl" sz="2700"/>
              </a:p>
            </p:txBody>
          </p:sp>
          <p:sp>
            <p:nvSpPr>
              <p:cNvPr id="593" name="Freeform 406">
                <a:extLst>
                  <a:ext uri="{FF2B5EF4-FFF2-40B4-BE49-F238E27FC236}">
                    <a16:creationId xmlns:a16="http://schemas.microsoft.com/office/drawing/2014/main" id="{A4D15A2E-5F7D-4849-8E9F-66E00482C637}"/>
                  </a:ext>
                </a:extLst>
              </p:cNvPr>
              <p:cNvSpPr>
                <a:spLocks noChangeArrowheads="1"/>
              </p:cNvSpPr>
              <p:nvPr/>
            </p:nvSpPr>
            <p:spPr bwMode="auto">
              <a:xfrm>
                <a:off x="5556250" y="5233988"/>
                <a:ext cx="319088" cy="190500"/>
              </a:xfrm>
              <a:custGeom>
                <a:avLst/>
                <a:gdLst>
                  <a:gd name="T0" fmla="*/ 607 w 887"/>
                  <a:gd name="T1" fmla="*/ 379 h 531"/>
                  <a:gd name="T2" fmla="*/ 574 w 887"/>
                  <a:gd name="T3" fmla="*/ 341 h 531"/>
                  <a:gd name="T4" fmla="*/ 607 w 887"/>
                  <a:gd name="T5" fmla="*/ 303 h 531"/>
                  <a:gd name="T6" fmla="*/ 639 w 887"/>
                  <a:gd name="T7" fmla="*/ 341 h 531"/>
                  <a:gd name="T8" fmla="*/ 542 w 887"/>
                  <a:gd name="T9" fmla="*/ 303 h 531"/>
                  <a:gd name="T10" fmla="*/ 508 w 887"/>
                  <a:gd name="T11" fmla="*/ 265 h 531"/>
                  <a:gd name="T12" fmla="*/ 542 w 887"/>
                  <a:gd name="T13" fmla="*/ 226 h 531"/>
                  <a:gd name="T14" fmla="*/ 574 w 887"/>
                  <a:gd name="T15" fmla="*/ 265 h 531"/>
                  <a:gd name="T16" fmla="*/ 542 w 887"/>
                  <a:gd name="T17" fmla="*/ 303 h 531"/>
                  <a:gd name="T18" fmla="*/ 475 w 887"/>
                  <a:gd name="T19" fmla="*/ 245 h 531"/>
                  <a:gd name="T20" fmla="*/ 412 w 887"/>
                  <a:gd name="T21" fmla="*/ 245 h 531"/>
                  <a:gd name="T22" fmla="*/ 380 w 887"/>
                  <a:gd name="T23" fmla="*/ 188 h 531"/>
                  <a:gd name="T24" fmla="*/ 412 w 887"/>
                  <a:gd name="T25" fmla="*/ 131 h 531"/>
                  <a:gd name="T26" fmla="*/ 475 w 887"/>
                  <a:gd name="T27" fmla="*/ 131 h 531"/>
                  <a:gd name="T28" fmla="*/ 506 w 887"/>
                  <a:gd name="T29" fmla="*/ 188 h 531"/>
                  <a:gd name="T30" fmla="*/ 344 w 887"/>
                  <a:gd name="T31" fmla="*/ 303 h 531"/>
                  <a:gd name="T32" fmla="*/ 312 w 887"/>
                  <a:gd name="T33" fmla="*/ 265 h 531"/>
                  <a:gd name="T34" fmla="*/ 344 w 887"/>
                  <a:gd name="T35" fmla="*/ 226 h 531"/>
                  <a:gd name="T36" fmla="*/ 377 w 887"/>
                  <a:gd name="T37" fmla="*/ 265 h 531"/>
                  <a:gd name="T38" fmla="*/ 344 w 887"/>
                  <a:gd name="T39" fmla="*/ 303 h 531"/>
                  <a:gd name="T40" fmla="*/ 279 w 887"/>
                  <a:gd name="T41" fmla="*/ 379 h 531"/>
                  <a:gd name="T42" fmla="*/ 246 w 887"/>
                  <a:gd name="T43" fmla="*/ 341 h 531"/>
                  <a:gd name="T44" fmla="*/ 279 w 887"/>
                  <a:gd name="T45" fmla="*/ 303 h 531"/>
                  <a:gd name="T46" fmla="*/ 312 w 887"/>
                  <a:gd name="T47" fmla="*/ 341 h 531"/>
                  <a:gd name="T48" fmla="*/ 508 w 887"/>
                  <a:gd name="T49" fmla="*/ 35 h 531"/>
                  <a:gd name="T50" fmla="*/ 468 w 887"/>
                  <a:gd name="T51" fmla="*/ 6 h 531"/>
                  <a:gd name="T52" fmla="*/ 418 w 887"/>
                  <a:gd name="T53" fmla="*/ 6 h 531"/>
                  <a:gd name="T54" fmla="*/ 377 w 887"/>
                  <a:gd name="T55" fmla="*/ 35 h 531"/>
                  <a:gd name="T56" fmla="*/ 312 w 887"/>
                  <a:gd name="T57" fmla="*/ 112 h 531"/>
                  <a:gd name="T58" fmla="*/ 246 w 887"/>
                  <a:gd name="T59" fmla="*/ 188 h 531"/>
                  <a:gd name="T60" fmla="*/ 181 w 887"/>
                  <a:gd name="T61" fmla="*/ 265 h 531"/>
                  <a:gd name="T62" fmla="*/ 116 w 887"/>
                  <a:gd name="T63" fmla="*/ 341 h 531"/>
                  <a:gd name="T64" fmla="*/ 50 w 887"/>
                  <a:gd name="T65" fmla="*/ 418 h 531"/>
                  <a:gd name="T66" fmla="*/ 17 w 887"/>
                  <a:gd name="T67" fmla="*/ 456 h 531"/>
                  <a:gd name="T68" fmla="*/ 0 w 887"/>
                  <a:gd name="T69" fmla="*/ 495 h 531"/>
                  <a:gd name="T70" fmla="*/ 26 w 887"/>
                  <a:gd name="T71" fmla="*/ 524 h 531"/>
                  <a:gd name="T72" fmla="*/ 74 w 887"/>
                  <a:gd name="T73" fmla="*/ 524 h 531"/>
                  <a:gd name="T74" fmla="*/ 181 w 887"/>
                  <a:gd name="T75" fmla="*/ 418 h 531"/>
                  <a:gd name="T76" fmla="*/ 213 w 887"/>
                  <a:gd name="T77" fmla="*/ 399 h 531"/>
                  <a:gd name="T78" fmla="*/ 246 w 887"/>
                  <a:gd name="T79" fmla="*/ 418 h 531"/>
                  <a:gd name="T80" fmla="*/ 279 w 887"/>
                  <a:gd name="T81" fmla="*/ 437 h 531"/>
                  <a:gd name="T82" fmla="*/ 312 w 887"/>
                  <a:gd name="T83" fmla="*/ 418 h 531"/>
                  <a:gd name="T84" fmla="*/ 377 w 887"/>
                  <a:gd name="T85" fmla="*/ 341 h 531"/>
                  <a:gd name="T86" fmla="*/ 418 w 887"/>
                  <a:gd name="T87" fmla="*/ 313 h 531"/>
                  <a:gd name="T88" fmla="*/ 468 w 887"/>
                  <a:gd name="T89" fmla="*/ 313 h 531"/>
                  <a:gd name="T90" fmla="*/ 508 w 887"/>
                  <a:gd name="T91" fmla="*/ 341 h 531"/>
                  <a:gd name="T92" fmla="*/ 574 w 887"/>
                  <a:gd name="T93" fmla="*/ 418 h 531"/>
                  <a:gd name="T94" fmla="*/ 607 w 887"/>
                  <a:gd name="T95" fmla="*/ 437 h 531"/>
                  <a:gd name="T96" fmla="*/ 640 w 887"/>
                  <a:gd name="T97" fmla="*/ 418 h 531"/>
                  <a:gd name="T98" fmla="*/ 673 w 887"/>
                  <a:gd name="T99" fmla="*/ 399 h 531"/>
                  <a:gd name="T100" fmla="*/ 705 w 887"/>
                  <a:gd name="T101" fmla="*/ 418 h 531"/>
                  <a:gd name="T102" fmla="*/ 771 w 887"/>
                  <a:gd name="T103" fmla="*/ 495 h 531"/>
                  <a:gd name="T104" fmla="*/ 811 w 887"/>
                  <a:gd name="T105" fmla="*/ 524 h 531"/>
                  <a:gd name="T106" fmla="*/ 861 w 887"/>
                  <a:gd name="T107" fmla="*/ 524 h 531"/>
                  <a:gd name="T108" fmla="*/ 886 w 887"/>
                  <a:gd name="T109" fmla="*/ 495 h 531"/>
                  <a:gd name="T110" fmla="*/ 869 w 887"/>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531">
                    <a:moveTo>
                      <a:pt x="607" y="379"/>
                    </a:moveTo>
                    <a:lnTo>
                      <a:pt x="607" y="379"/>
                    </a:lnTo>
                    <a:cubicBezTo>
                      <a:pt x="585" y="379"/>
                      <a:pt x="574" y="367"/>
                      <a:pt x="574" y="341"/>
                    </a:cubicBezTo>
                    <a:lnTo>
                      <a:pt x="574" y="341"/>
                    </a:lnTo>
                    <a:cubicBezTo>
                      <a:pt x="574" y="316"/>
                      <a:pt x="585" y="303"/>
                      <a:pt x="607" y="303"/>
                    </a:cubicBezTo>
                    <a:lnTo>
                      <a:pt x="607" y="303"/>
                    </a:lnTo>
                    <a:cubicBezTo>
                      <a:pt x="629" y="303"/>
                      <a:pt x="639" y="316"/>
                      <a:pt x="639" y="341"/>
                    </a:cubicBezTo>
                    <a:lnTo>
                      <a:pt x="639" y="341"/>
                    </a:lnTo>
                    <a:cubicBezTo>
                      <a:pt x="639" y="367"/>
                      <a:pt x="629" y="379"/>
                      <a:pt x="607" y="379"/>
                    </a:cubicBezTo>
                    <a:close/>
                    <a:moveTo>
                      <a:pt x="542" y="303"/>
                    </a:moveTo>
                    <a:lnTo>
                      <a:pt x="542" y="303"/>
                    </a:lnTo>
                    <a:cubicBezTo>
                      <a:pt x="520" y="303"/>
                      <a:pt x="508" y="290"/>
                      <a:pt x="508" y="265"/>
                    </a:cubicBezTo>
                    <a:lnTo>
                      <a:pt x="508" y="265"/>
                    </a:lnTo>
                    <a:cubicBezTo>
                      <a:pt x="508" y="239"/>
                      <a:pt x="520" y="226"/>
                      <a:pt x="542" y="226"/>
                    </a:cubicBezTo>
                    <a:lnTo>
                      <a:pt x="542" y="226"/>
                    </a:lnTo>
                    <a:cubicBezTo>
                      <a:pt x="564" y="226"/>
                      <a:pt x="574" y="239"/>
                      <a:pt x="574" y="265"/>
                    </a:cubicBezTo>
                    <a:lnTo>
                      <a:pt x="574" y="265"/>
                    </a:lnTo>
                    <a:cubicBezTo>
                      <a:pt x="574" y="290"/>
                      <a:pt x="564" y="303"/>
                      <a:pt x="542" y="303"/>
                    </a:cubicBezTo>
                    <a:close/>
                    <a:moveTo>
                      <a:pt x="475" y="245"/>
                    </a:moveTo>
                    <a:lnTo>
                      <a:pt x="475" y="245"/>
                    </a:lnTo>
                    <a:cubicBezTo>
                      <a:pt x="454" y="258"/>
                      <a:pt x="433" y="258"/>
                      <a:pt x="412" y="245"/>
                    </a:cubicBezTo>
                    <a:lnTo>
                      <a:pt x="412" y="245"/>
                    </a:lnTo>
                    <a:cubicBezTo>
                      <a:pt x="391" y="233"/>
                      <a:pt x="380" y="214"/>
                      <a:pt x="380" y="188"/>
                    </a:cubicBezTo>
                    <a:lnTo>
                      <a:pt x="380" y="188"/>
                    </a:lnTo>
                    <a:cubicBezTo>
                      <a:pt x="380" y="162"/>
                      <a:pt x="391" y="143"/>
                      <a:pt x="412" y="131"/>
                    </a:cubicBezTo>
                    <a:lnTo>
                      <a:pt x="412" y="131"/>
                    </a:lnTo>
                    <a:cubicBezTo>
                      <a:pt x="433" y="118"/>
                      <a:pt x="454" y="118"/>
                      <a:pt x="475" y="131"/>
                    </a:cubicBezTo>
                    <a:lnTo>
                      <a:pt x="475" y="131"/>
                    </a:lnTo>
                    <a:cubicBezTo>
                      <a:pt x="496" y="143"/>
                      <a:pt x="506" y="162"/>
                      <a:pt x="506" y="188"/>
                    </a:cubicBezTo>
                    <a:lnTo>
                      <a:pt x="506" y="188"/>
                    </a:lnTo>
                    <a:cubicBezTo>
                      <a:pt x="506" y="214"/>
                      <a:pt x="496" y="233"/>
                      <a:pt x="475" y="245"/>
                    </a:cubicBezTo>
                    <a:close/>
                    <a:moveTo>
                      <a:pt x="344" y="303"/>
                    </a:moveTo>
                    <a:lnTo>
                      <a:pt x="344" y="303"/>
                    </a:lnTo>
                    <a:cubicBezTo>
                      <a:pt x="323" y="303"/>
                      <a:pt x="312" y="290"/>
                      <a:pt x="312" y="265"/>
                    </a:cubicBezTo>
                    <a:lnTo>
                      <a:pt x="312" y="265"/>
                    </a:lnTo>
                    <a:cubicBezTo>
                      <a:pt x="312" y="239"/>
                      <a:pt x="323"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1" y="303"/>
                      <a:pt x="312" y="316"/>
                      <a:pt x="312" y="341"/>
                    </a:cubicBezTo>
                    <a:lnTo>
                      <a:pt x="312" y="341"/>
                    </a:lnTo>
                    <a:cubicBezTo>
                      <a:pt x="312" y="367"/>
                      <a:pt x="301" y="379"/>
                      <a:pt x="279" y="379"/>
                    </a:cubicBezTo>
                    <a:close/>
                    <a:moveTo>
                      <a:pt x="508" y="35"/>
                    </a:moveTo>
                    <a:lnTo>
                      <a:pt x="508" y="35"/>
                    </a:lnTo>
                    <a:cubicBezTo>
                      <a:pt x="498" y="22"/>
                      <a:pt x="484" y="12"/>
                      <a:pt x="468" y="6"/>
                    </a:cubicBezTo>
                    <a:lnTo>
                      <a:pt x="468" y="6"/>
                    </a:lnTo>
                    <a:cubicBezTo>
                      <a:pt x="452" y="0"/>
                      <a:pt x="435" y="0"/>
                      <a:pt x="418" y="6"/>
                    </a:cubicBezTo>
                    <a:lnTo>
                      <a:pt x="418" y="6"/>
                    </a:lnTo>
                    <a:cubicBezTo>
                      <a:pt x="402" y="12"/>
                      <a:pt x="389" y="22"/>
                      <a:pt x="377" y="35"/>
                    </a:cubicBezTo>
                    <a:lnTo>
                      <a:pt x="344" y="73"/>
                    </a:lnTo>
                    <a:lnTo>
                      <a:pt x="312" y="112"/>
                    </a:lnTo>
                    <a:lnTo>
                      <a:pt x="279" y="149"/>
                    </a:lnTo>
                    <a:lnTo>
                      <a:pt x="246" y="188"/>
                    </a:lnTo>
                    <a:lnTo>
                      <a:pt x="213" y="226"/>
                    </a:lnTo>
                    <a:lnTo>
                      <a:pt x="181" y="265"/>
                    </a:lnTo>
                    <a:lnTo>
                      <a:pt x="148" y="303"/>
                    </a:lnTo>
                    <a:lnTo>
                      <a:pt x="116" y="341"/>
                    </a:lnTo>
                    <a:lnTo>
                      <a:pt x="82" y="380"/>
                    </a:lnTo>
                    <a:lnTo>
                      <a:pt x="50" y="418"/>
                    </a:lnTo>
                    <a:lnTo>
                      <a:pt x="17" y="456"/>
                    </a:lnTo>
                    <a:lnTo>
                      <a:pt x="17" y="456"/>
                    </a:lnTo>
                    <a:cubicBezTo>
                      <a:pt x="6" y="469"/>
                      <a:pt x="0" y="482"/>
                      <a:pt x="0" y="495"/>
                    </a:cubicBezTo>
                    <a:lnTo>
                      <a:pt x="0" y="495"/>
                    </a:lnTo>
                    <a:cubicBezTo>
                      <a:pt x="0" y="507"/>
                      <a:pt x="9" y="517"/>
                      <a:pt x="26" y="524"/>
                    </a:cubicBezTo>
                    <a:lnTo>
                      <a:pt x="26" y="524"/>
                    </a:lnTo>
                    <a:cubicBezTo>
                      <a:pt x="41" y="530"/>
                      <a:pt x="58" y="530"/>
                      <a:pt x="74" y="524"/>
                    </a:cubicBezTo>
                    <a:lnTo>
                      <a:pt x="74" y="524"/>
                    </a:lnTo>
                    <a:cubicBezTo>
                      <a:pt x="90" y="517"/>
                      <a:pt x="104" y="507"/>
                      <a:pt x="116" y="495"/>
                    </a:cubicBezTo>
                    <a:lnTo>
                      <a:pt x="181" y="418"/>
                    </a:lnTo>
                    <a:lnTo>
                      <a:pt x="181" y="418"/>
                    </a:lnTo>
                    <a:cubicBezTo>
                      <a:pt x="192" y="405"/>
                      <a:pt x="202" y="399"/>
                      <a:pt x="213" y="399"/>
                    </a:cubicBezTo>
                    <a:lnTo>
                      <a:pt x="213" y="399"/>
                    </a:lnTo>
                    <a:cubicBezTo>
                      <a:pt x="225" y="399"/>
                      <a:pt x="236" y="405"/>
                      <a:pt x="246" y="418"/>
                    </a:cubicBezTo>
                    <a:lnTo>
                      <a:pt x="246" y="418"/>
                    </a:lnTo>
                    <a:cubicBezTo>
                      <a:pt x="258" y="431"/>
                      <a:pt x="268" y="437"/>
                      <a:pt x="279" y="437"/>
                    </a:cubicBezTo>
                    <a:lnTo>
                      <a:pt x="279" y="437"/>
                    </a:lnTo>
                    <a:cubicBezTo>
                      <a:pt x="290" y="437"/>
                      <a:pt x="301" y="431"/>
                      <a:pt x="312" y="418"/>
                    </a:cubicBezTo>
                    <a:lnTo>
                      <a:pt x="344" y="380"/>
                    </a:lnTo>
                    <a:lnTo>
                      <a:pt x="377" y="341"/>
                    </a:lnTo>
                    <a:lnTo>
                      <a:pt x="377" y="341"/>
                    </a:lnTo>
                    <a:cubicBezTo>
                      <a:pt x="389" y="328"/>
                      <a:pt x="402" y="319"/>
                      <a:pt x="418" y="313"/>
                    </a:cubicBezTo>
                    <a:lnTo>
                      <a:pt x="418" y="313"/>
                    </a:lnTo>
                    <a:cubicBezTo>
                      <a:pt x="435" y="306"/>
                      <a:pt x="452" y="306"/>
                      <a:pt x="468" y="313"/>
                    </a:cubicBezTo>
                    <a:lnTo>
                      <a:pt x="468" y="313"/>
                    </a:lnTo>
                    <a:cubicBezTo>
                      <a:pt x="484" y="319"/>
                      <a:pt x="498" y="328"/>
                      <a:pt x="508" y="341"/>
                    </a:cubicBezTo>
                    <a:lnTo>
                      <a:pt x="541" y="380"/>
                    </a:lnTo>
                    <a:lnTo>
                      <a:pt x="574" y="418"/>
                    </a:lnTo>
                    <a:lnTo>
                      <a:pt x="574" y="418"/>
                    </a:lnTo>
                    <a:cubicBezTo>
                      <a:pt x="585" y="431"/>
                      <a:pt x="596" y="437"/>
                      <a:pt x="607" y="437"/>
                    </a:cubicBezTo>
                    <a:lnTo>
                      <a:pt x="607" y="437"/>
                    </a:lnTo>
                    <a:cubicBezTo>
                      <a:pt x="618" y="437"/>
                      <a:pt x="629" y="431"/>
                      <a:pt x="640" y="418"/>
                    </a:cubicBezTo>
                    <a:lnTo>
                      <a:pt x="640" y="418"/>
                    </a:lnTo>
                    <a:cubicBezTo>
                      <a:pt x="650" y="405"/>
                      <a:pt x="662" y="399"/>
                      <a:pt x="673" y="399"/>
                    </a:cubicBezTo>
                    <a:lnTo>
                      <a:pt x="673" y="399"/>
                    </a:lnTo>
                    <a:cubicBezTo>
                      <a:pt x="684" y="399"/>
                      <a:pt x="695" y="405"/>
                      <a:pt x="705" y="418"/>
                    </a:cubicBezTo>
                    <a:lnTo>
                      <a:pt x="738" y="456"/>
                    </a:lnTo>
                    <a:lnTo>
                      <a:pt x="771" y="495"/>
                    </a:lnTo>
                    <a:lnTo>
                      <a:pt x="771" y="495"/>
                    </a:lnTo>
                    <a:cubicBezTo>
                      <a:pt x="781" y="507"/>
                      <a:pt x="796" y="517"/>
                      <a:pt x="811" y="524"/>
                    </a:cubicBezTo>
                    <a:lnTo>
                      <a:pt x="811" y="524"/>
                    </a:lnTo>
                    <a:cubicBezTo>
                      <a:pt x="828" y="530"/>
                      <a:pt x="845" y="530"/>
                      <a:pt x="861" y="524"/>
                    </a:cubicBezTo>
                    <a:lnTo>
                      <a:pt x="861" y="524"/>
                    </a:lnTo>
                    <a:cubicBezTo>
                      <a:pt x="877" y="517"/>
                      <a:pt x="886" y="507"/>
                      <a:pt x="886" y="495"/>
                    </a:cubicBezTo>
                    <a:lnTo>
                      <a:pt x="886" y="495"/>
                    </a:lnTo>
                    <a:cubicBezTo>
                      <a:pt x="886" y="482"/>
                      <a:pt x="880" y="469"/>
                      <a:pt x="869"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94" name="Freeform 407">
                <a:extLst>
                  <a:ext uri="{FF2B5EF4-FFF2-40B4-BE49-F238E27FC236}">
                    <a16:creationId xmlns:a16="http://schemas.microsoft.com/office/drawing/2014/main" id="{976856DD-EEA2-E54A-B28C-C6DD27031CD8}"/>
                  </a:ext>
                </a:extLst>
              </p:cNvPr>
              <p:cNvSpPr>
                <a:spLocks noChangeArrowheads="1"/>
              </p:cNvSpPr>
              <p:nvPr/>
            </p:nvSpPr>
            <p:spPr bwMode="auto">
              <a:xfrm>
                <a:off x="5438775" y="4902200"/>
                <a:ext cx="555625" cy="523875"/>
              </a:xfrm>
              <a:custGeom>
                <a:avLst/>
                <a:gdLst>
                  <a:gd name="T0" fmla="*/ 983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29 w 1542"/>
                  <a:gd name="T17" fmla="*/ 191 h 1455"/>
                  <a:gd name="T18" fmla="*/ 1065 w 1542"/>
                  <a:gd name="T19" fmla="*/ 383 h 1455"/>
                  <a:gd name="T20" fmla="*/ 901 w 1542"/>
                  <a:gd name="T21" fmla="*/ 574 h 1455"/>
                  <a:gd name="T22" fmla="*/ 835 w 1542"/>
                  <a:gd name="T23" fmla="*/ 651 h 1455"/>
                  <a:gd name="T24" fmla="*/ 746 w 1542"/>
                  <a:gd name="T25" fmla="*/ 680 h 1455"/>
                  <a:gd name="T26" fmla="*/ 671 w 1542"/>
                  <a:gd name="T27" fmla="*/ 612 h 1455"/>
                  <a:gd name="T28" fmla="*/ 573 w 1542"/>
                  <a:gd name="T29" fmla="*/ 498 h 1455"/>
                  <a:gd name="T30" fmla="*/ 475 w 1542"/>
                  <a:gd name="T31" fmla="*/ 383 h 1455"/>
                  <a:gd name="T32" fmla="*/ 377 w 1542"/>
                  <a:gd name="T33" fmla="*/ 268 h 1455"/>
                  <a:gd name="T34" fmla="*/ 278 w 1542"/>
                  <a:gd name="T35" fmla="*/ 153 h 1455"/>
                  <a:gd name="T36" fmla="*/ 180 w 1542"/>
                  <a:gd name="T37" fmla="*/ 38 h 1455"/>
                  <a:gd name="T38" fmla="*/ 139 w 1542"/>
                  <a:gd name="T39" fmla="*/ 10 h 1455"/>
                  <a:gd name="T40" fmla="*/ 24 w 1542"/>
                  <a:gd name="T41" fmla="*/ 10 h 1455"/>
                  <a:gd name="T42" fmla="*/ 0 w 1542"/>
                  <a:gd name="T43" fmla="*/ 38 h 1455"/>
                  <a:gd name="T44" fmla="*/ 148 w 1542"/>
                  <a:gd name="T45" fmla="*/ 229 h 1455"/>
                  <a:gd name="T46" fmla="*/ 312 w 1542"/>
                  <a:gd name="T47" fmla="*/ 421 h 1455"/>
                  <a:gd name="T48" fmla="*/ 475 w 1542"/>
                  <a:gd name="T49" fmla="*/ 612 h 1455"/>
                  <a:gd name="T50" fmla="*/ 540 w 1542"/>
                  <a:gd name="T51" fmla="*/ 689 h 1455"/>
                  <a:gd name="T52" fmla="*/ 540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4 w 1542"/>
                  <a:gd name="T67" fmla="*/ 1446 h 1455"/>
                  <a:gd name="T68" fmla="*/ 139 w 1542"/>
                  <a:gd name="T69" fmla="*/ 1446 h 1455"/>
                  <a:gd name="T70" fmla="*/ 213 w 1542"/>
                  <a:gd name="T71" fmla="*/ 1378 h 1455"/>
                  <a:gd name="T72" fmla="*/ 377 w 1542"/>
                  <a:gd name="T73" fmla="*/ 1187 h 1455"/>
                  <a:gd name="T74" fmla="*/ 540 w 1542"/>
                  <a:gd name="T75" fmla="*/ 995 h 1455"/>
                  <a:gd name="T76" fmla="*/ 704 w 1542"/>
                  <a:gd name="T77" fmla="*/ 803 h 1455"/>
                  <a:gd name="T78" fmla="*/ 746 w 1542"/>
                  <a:gd name="T79" fmla="*/ 775 h 1455"/>
                  <a:gd name="T80" fmla="*/ 835 w 1542"/>
                  <a:gd name="T81" fmla="*/ 803 h 1455"/>
                  <a:gd name="T82" fmla="*/ 934 w 1542"/>
                  <a:gd name="T83" fmla="*/ 919 h 1455"/>
                  <a:gd name="T84" fmla="*/ 1032 w 1542"/>
                  <a:gd name="T85" fmla="*/ 1034 h 1455"/>
                  <a:gd name="T86" fmla="*/ 1131 w 1542"/>
                  <a:gd name="T87" fmla="*/ 1148 h 1455"/>
                  <a:gd name="T88" fmla="*/ 1229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3" y="740"/>
                      <a:pt x="983" y="727"/>
                    </a:cubicBezTo>
                    <a:lnTo>
                      <a:pt x="983" y="727"/>
                    </a:lnTo>
                    <a:cubicBezTo>
                      <a:pt x="983" y="714"/>
                      <a:pt x="989" y="701"/>
                      <a:pt x="1000" y="689"/>
                    </a:cubicBezTo>
                    <a:lnTo>
                      <a:pt x="1098" y="574"/>
                    </a:lnTo>
                    <a:lnTo>
                      <a:pt x="1131" y="536"/>
                    </a:lnTo>
                    <a:lnTo>
                      <a:pt x="1164" y="498"/>
                    </a:lnTo>
                    <a:lnTo>
                      <a:pt x="1262" y="383"/>
                    </a:lnTo>
                    <a:lnTo>
                      <a:pt x="1295" y="344"/>
                    </a:lnTo>
                    <a:lnTo>
                      <a:pt x="1328" y="306"/>
                    </a:lnTo>
                    <a:lnTo>
                      <a:pt x="1426" y="191"/>
                    </a:lnTo>
                    <a:lnTo>
                      <a:pt x="1459" y="153"/>
                    </a:lnTo>
                    <a:lnTo>
                      <a:pt x="1491" y="115"/>
                    </a:lnTo>
                    <a:lnTo>
                      <a:pt x="1524" y="76"/>
                    </a:lnTo>
                    <a:lnTo>
                      <a:pt x="1524" y="76"/>
                    </a:lnTo>
                    <a:cubicBezTo>
                      <a:pt x="1535" y="63"/>
                      <a:pt x="1541" y="51"/>
                      <a:pt x="1541" y="38"/>
                    </a:cubicBezTo>
                    <a:lnTo>
                      <a:pt x="1541" y="38"/>
                    </a:lnTo>
                    <a:cubicBezTo>
                      <a:pt x="1541" y="25"/>
                      <a:pt x="1532" y="15"/>
                      <a:pt x="1516" y="10"/>
                    </a:cubicBezTo>
                    <a:lnTo>
                      <a:pt x="1516" y="10"/>
                    </a:lnTo>
                    <a:cubicBezTo>
                      <a:pt x="1500" y="3"/>
                      <a:pt x="1480" y="0"/>
                      <a:pt x="1459" y="0"/>
                    </a:cubicBezTo>
                    <a:lnTo>
                      <a:pt x="1459" y="0"/>
                    </a:lnTo>
                    <a:cubicBezTo>
                      <a:pt x="1436" y="0"/>
                      <a:pt x="1417" y="3"/>
                      <a:pt x="1401" y="10"/>
                    </a:cubicBezTo>
                    <a:lnTo>
                      <a:pt x="1401" y="10"/>
                    </a:lnTo>
                    <a:cubicBezTo>
                      <a:pt x="1385" y="15"/>
                      <a:pt x="1371" y="25"/>
                      <a:pt x="1360" y="38"/>
                    </a:cubicBezTo>
                    <a:lnTo>
                      <a:pt x="1328" y="76"/>
                    </a:lnTo>
                    <a:lnTo>
                      <a:pt x="1229" y="191"/>
                    </a:lnTo>
                    <a:lnTo>
                      <a:pt x="1196" y="229"/>
                    </a:lnTo>
                    <a:lnTo>
                      <a:pt x="1164" y="268"/>
                    </a:lnTo>
                    <a:lnTo>
                      <a:pt x="1065" y="383"/>
                    </a:lnTo>
                    <a:lnTo>
                      <a:pt x="1032" y="421"/>
                    </a:lnTo>
                    <a:lnTo>
                      <a:pt x="1000" y="459"/>
                    </a:lnTo>
                    <a:lnTo>
                      <a:pt x="901" y="574"/>
                    </a:lnTo>
                    <a:lnTo>
                      <a:pt x="868" y="612"/>
                    </a:lnTo>
                    <a:lnTo>
                      <a:pt x="835" y="651"/>
                    </a:lnTo>
                    <a:lnTo>
                      <a:pt x="835" y="651"/>
                    </a:lnTo>
                    <a:cubicBezTo>
                      <a:pt x="825" y="663"/>
                      <a:pt x="811" y="673"/>
                      <a:pt x="795" y="680"/>
                    </a:cubicBezTo>
                    <a:lnTo>
                      <a:pt x="795" y="680"/>
                    </a:lnTo>
                    <a:cubicBezTo>
                      <a:pt x="779" y="686"/>
                      <a:pt x="762" y="686"/>
                      <a:pt x="746" y="680"/>
                    </a:cubicBezTo>
                    <a:lnTo>
                      <a:pt x="746" y="680"/>
                    </a:lnTo>
                    <a:cubicBezTo>
                      <a:pt x="729" y="673"/>
                      <a:pt x="716" y="663"/>
                      <a:pt x="704" y="651"/>
                    </a:cubicBezTo>
                    <a:lnTo>
                      <a:pt x="671" y="612"/>
                    </a:lnTo>
                    <a:lnTo>
                      <a:pt x="639" y="574"/>
                    </a:lnTo>
                    <a:lnTo>
                      <a:pt x="606" y="536"/>
                    </a:lnTo>
                    <a:lnTo>
                      <a:pt x="573" y="498"/>
                    </a:lnTo>
                    <a:lnTo>
                      <a:pt x="540" y="459"/>
                    </a:lnTo>
                    <a:lnTo>
                      <a:pt x="508" y="421"/>
                    </a:lnTo>
                    <a:lnTo>
                      <a:pt x="475" y="383"/>
                    </a:lnTo>
                    <a:lnTo>
                      <a:pt x="443" y="344"/>
                    </a:lnTo>
                    <a:lnTo>
                      <a:pt x="409" y="306"/>
                    </a:lnTo>
                    <a:lnTo>
                      <a:pt x="377" y="268"/>
                    </a:lnTo>
                    <a:lnTo>
                      <a:pt x="344" y="229"/>
                    </a:lnTo>
                    <a:lnTo>
                      <a:pt x="312" y="191"/>
                    </a:lnTo>
                    <a:lnTo>
                      <a:pt x="278" y="153"/>
                    </a:lnTo>
                    <a:lnTo>
                      <a:pt x="246" y="115"/>
                    </a:lnTo>
                    <a:lnTo>
                      <a:pt x="213" y="76"/>
                    </a:lnTo>
                    <a:lnTo>
                      <a:pt x="180" y="38"/>
                    </a:lnTo>
                    <a:lnTo>
                      <a:pt x="180" y="38"/>
                    </a:lnTo>
                    <a:cubicBezTo>
                      <a:pt x="169" y="25"/>
                      <a:pt x="155" y="15"/>
                      <a:pt x="139" y="10"/>
                    </a:cubicBezTo>
                    <a:lnTo>
                      <a:pt x="139" y="10"/>
                    </a:lnTo>
                    <a:cubicBezTo>
                      <a:pt x="123" y="3"/>
                      <a:pt x="104" y="0"/>
                      <a:pt x="82" y="0"/>
                    </a:cubicBezTo>
                    <a:lnTo>
                      <a:pt x="82" y="0"/>
                    </a:lnTo>
                    <a:cubicBezTo>
                      <a:pt x="60" y="0"/>
                      <a:pt x="41" y="3"/>
                      <a:pt x="24" y="10"/>
                    </a:cubicBezTo>
                    <a:lnTo>
                      <a:pt x="24" y="10"/>
                    </a:lnTo>
                    <a:cubicBezTo>
                      <a:pt x="8" y="15"/>
                      <a:pt x="0" y="25"/>
                      <a:pt x="0" y="38"/>
                    </a:cubicBezTo>
                    <a:lnTo>
                      <a:pt x="0" y="38"/>
                    </a:lnTo>
                    <a:cubicBezTo>
                      <a:pt x="0" y="51"/>
                      <a:pt x="5" y="63"/>
                      <a:pt x="16" y="76"/>
                    </a:cubicBezTo>
                    <a:lnTo>
                      <a:pt x="114" y="191"/>
                    </a:lnTo>
                    <a:lnTo>
                      <a:pt x="148" y="229"/>
                    </a:lnTo>
                    <a:lnTo>
                      <a:pt x="180" y="268"/>
                    </a:lnTo>
                    <a:lnTo>
                      <a:pt x="278" y="383"/>
                    </a:lnTo>
                    <a:lnTo>
                      <a:pt x="312" y="421"/>
                    </a:lnTo>
                    <a:lnTo>
                      <a:pt x="344" y="459"/>
                    </a:lnTo>
                    <a:lnTo>
                      <a:pt x="443" y="574"/>
                    </a:lnTo>
                    <a:lnTo>
                      <a:pt x="475" y="612"/>
                    </a:lnTo>
                    <a:lnTo>
                      <a:pt x="508" y="651"/>
                    </a:lnTo>
                    <a:lnTo>
                      <a:pt x="540" y="689"/>
                    </a:lnTo>
                    <a:lnTo>
                      <a:pt x="540" y="689"/>
                    </a:lnTo>
                    <a:cubicBezTo>
                      <a:pt x="552" y="701"/>
                      <a:pt x="557" y="714"/>
                      <a:pt x="557" y="727"/>
                    </a:cubicBezTo>
                    <a:lnTo>
                      <a:pt x="557" y="727"/>
                    </a:lnTo>
                    <a:cubicBezTo>
                      <a:pt x="557" y="740"/>
                      <a:pt x="552" y="753"/>
                      <a:pt x="540" y="765"/>
                    </a:cubicBezTo>
                    <a:lnTo>
                      <a:pt x="508" y="803"/>
                    </a:lnTo>
                    <a:lnTo>
                      <a:pt x="475" y="842"/>
                    </a:lnTo>
                    <a:lnTo>
                      <a:pt x="443" y="881"/>
                    </a:lnTo>
                    <a:lnTo>
                      <a:pt x="409" y="919"/>
                    </a:lnTo>
                    <a:lnTo>
                      <a:pt x="377" y="957"/>
                    </a:lnTo>
                    <a:lnTo>
                      <a:pt x="344" y="995"/>
                    </a:lnTo>
                    <a:lnTo>
                      <a:pt x="312" y="1034"/>
                    </a:lnTo>
                    <a:lnTo>
                      <a:pt x="278" y="1071"/>
                    </a:lnTo>
                    <a:lnTo>
                      <a:pt x="246" y="1110"/>
                    </a:lnTo>
                    <a:lnTo>
                      <a:pt x="213" y="1148"/>
                    </a:lnTo>
                    <a:lnTo>
                      <a:pt x="180" y="1187"/>
                    </a:lnTo>
                    <a:lnTo>
                      <a:pt x="148" y="1225"/>
                    </a:lnTo>
                    <a:lnTo>
                      <a:pt x="114" y="1263"/>
                    </a:lnTo>
                    <a:lnTo>
                      <a:pt x="82" y="1302"/>
                    </a:lnTo>
                    <a:lnTo>
                      <a:pt x="49" y="1340"/>
                    </a:lnTo>
                    <a:lnTo>
                      <a:pt x="16" y="1378"/>
                    </a:lnTo>
                    <a:lnTo>
                      <a:pt x="16" y="1378"/>
                    </a:lnTo>
                    <a:cubicBezTo>
                      <a:pt x="5" y="1391"/>
                      <a:pt x="0" y="1404"/>
                      <a:pt x="0" y="1417"/>
                    </a:cubicBezTo>
                    <a:lnTo>
                      <a:pt x="0" y="1417"/>
                    </a:lnTo>
                    <a:cubicBezTo>
                      <a:pt x="0" y="1429"/>
                      <a:pt x="8" y="1439"/>
                      <a:pt x="24" y="1446"/>
                    </a:cubicBezTo>
                    <a:lnTo>
                      <a:pt x="24" y="1446"/>
                    </a:lnTo>
                    <a:cubicBezTo>
                      <a:pt x="41" y="1452"/>
                      <a:pt x="60" y="1454"/>
                      <a:pt x="82" y="1454"/>
                    </a:cubicBezTo>
                    <a:lnTo>
                      <a:pt x="82" y="1454"/>
                    </a:lnTo>
                    <a:cubicBezTo>
                      <a:pt x="104" y="1454"/>
                      <a:pt x="123" y="1452"/>
                      <a:pt x="139" y="1446"/>
                    </a:cubicBezTo>
                    <a:lnTo>
                      <a:pt x="139" y="1446"/>
                    </a:lnTo>
                    <a:cubicBezTo>
                      <a:pt x="155" y="1439"/>
                      <a:pt x="169" y="1429"/>
                      <a:pt x="180" y="1417"/>
                    </a:cubicBezTo>
                    <a:lnTo>
                      <a:pt x="213" y="1378"/>
                    </a:lnTo>
                    <a:lnTo>
                      <a:pt x="246" y="1340"/>
                    </a:lnTo>
                    <a:lnTo>
                      <a:pt x="344" y="1225"/>
                    </a:lnTo>
                    <a:lnTo>
                      <a:pt x="377" y="1187"/>
                    </a:lnTo>
                    <a:lnTo>
                      <a:pt x="409" y="1148"/>
                    </a:lnTo>
                    <a:lnTo>
                      <a:pt x="508" y="1034"/>
                    </a:lnTo>
                    <a:lnTo>
                      <a:pt x="540" y="995"/>
                    </a:lnTo>
                    <a:lnTo>
                      <a:pt x="573" y="957"/>
                    </a:lnTo>
                    <a:lnTo>
                      <a:pt x="671" y="842"/>
                    </a:lnTo>
                    <a:lnTo>
                      <a:pt x="704" y="803"/>
                    </a:lnTo>
                    <a:lnTo>
                      <a:pt x="704" y="803"/>
                    </a:lnTo>
                    <a:cubicBezTo>
                      <a:pt x="716" y="791"/>
                      <a:pt x="729" y="781"/>
                      <a:pt x="746" y="775"/>
                    </a:cubicBezTo>
                    <a:lnTo>
                      <a:pt x="746" y="775"/>
                    </a:lnTo>
                    <a:cubicBezTo>
                      <a:pt x="762" y="769"/>
                      <a:pt x="779" y="769"/>
                      <a:pt x="795" y="775"/>
                    </a:cubicBezTo>
                    <a:lnTo>
                      <a:pt x="795" y="775"/>
                    </a:lnTo>
                    <a:cubicBezTo>
                      <a:pt x="811" y="781"/>
                      <a:pt x="825" y="791"/>
                      <a:pt x="835" y="803"/>
                    </a:cubicBezTo>
                    <a:lnTo>
                      <a:pt x="868" y="842"/>
                    </a:lnTo>
                    <a:lnTo>
                      <a:pt x="901" y="881"/>
                    </a:lnTo>
                    <a:lnTo>
                      <a:pt x="934" y="919"/>
                    </a:lnTo>
                    <a:lnTo>
                      <a:pt x="967" y="957"/>
                    </a:lnTo>
                    <a:lnTo>
                      <a:pt x="1000" y="995"/>
                    </a:lnTo>
                    <a:lnTo>
                      <a:pt x="1032" y="1034"/>
                    </a:lnTo>
                    <a:lnTo>
                      <a:pt x="1065" y="1071"/>
                    </a:lnTo>
                    <a:lnTo>
                      <a:pt x="1098" y="1110"/>
                    </a:lnTo>
                    <a:lnTo>
                      <a:pt x="1131" y="1148"/>
                    </a:lnTo>
                    <a:lnTo>
                      <a:pt x="1164" y="1187"/>
                    </a:lnTo>
                    <a:lnTo>
                      <a:pt x="1196" y="1225"/>
                    </a:lnTo>
                    <a:lnTo>
                      <a:pt x="1229" y="1263"/>
                    </a:lnTo>
                    <a:lnTo>
                      <a:pt x="1262" y="1302"/>
                    </a:lnTo>
                    <a:lnTo>
                      <a:pt x="1295" y="1340"/>
                    </a:lnTo>
                    <a:lnTo>
                      <a:pt x="1328" y="1378"/>
                    </a:lnTo>
                    <a:lnTo>
                      <a:pt x="1360" y="1417"/>
                    </a:lnTo>
                    <a:lnTo>
                      <a:pt x="1360" y="1417"/>
                    </a:lnTo>
                    <a:cubicBezTo>
                      <a:pt x="1371" y="1429"/>
                      <a:pt x="1385" y="1439"/>
                      <a:pt x="1401" y="1446"/>
                    </a:cubicBezTo>
                    <a:lnTo>
                      <a:pt x="1401" y="1446"/>
                    </a:lnTo>
                    <a:cubicBezTo>
                      <a:pt x="1417" y="1452"/>
                      <a:pt x="1436" y="1454"/>
                      <a:pt x="1459" y="1454"/>
                    </a:cubicBezTo>
                    <a:lnTo>
                      <a:pt x="1459" y="1454"/>
                    </a:lnTo>
                    <a:cubicBezTo>
                      <a:pt x="1480" y="1454"/>
                      <a:pt x="1500" y="1452"/>
                      <a:pt x="1516" y="1446"/>
                    </a:cubicBezTo>
                    <a:lnTo>
                      <a:pt x="1516" y="1446"/>
                    </a:lnTo>
                    <a:cubicBezTo>
                      <a:pt x="1532" y="1439"/>
                      <a:pt x="1541" y="1429"/>
                      <a:pt x="1541" y="1417"/>
                    </a:cubicBezTo>
                    <a:lnTo>
                      <a:pt x="1541" y="1417"/>
                    </a:lnTo>
                    <a:cubicBezTo>
                      <a:pt x="1541"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95" name="Freeform 408">
                <a:extLst>
                  <a:ext uri="{FF2B5EF4-FFF2-40B4-BE49-F238E27FC236}">
                    <a16:creationId xmlns:a16="http://schemas.microsoft.com/office/drawing/2014/main" id="{03ED65E4-33C7-B848-B61D-23E38740E84E}"/>
                  </a:ext>
                </a:extLst>
              </p:cNvPr>
              <p:cNvSpPr>
                <a:spLocks noChangeArrowheads="1"/>
              </p:cNvSpPr>
              <p:nvPr/>
            </p:nvSpPr>
            <p:spPr bwMode="auto">
              <a:xfrm>
                <a:off x="4706938" y="4903788"/>
                <a:ext cx="319087" cy="190500"/>
              </a:xfrm>
              <a:custGeom>
                <a:avLst/>
                <a:gdLst>
                  <a:gd name="T0" fmla="*/ 279 w 887"/>
                  <a:gd name="T1" fmla="*/ 150 h 530"/>
                  <a:gd name="T2" fmla="*/ 312 w 887"/>
                  <a:gd name="T3" fmla="*/ 188 h 530"/>
                  <a:gd name="T4" fmla="*/ 279 w 887"/>
                  <a:gd name="T5" fmla="*/ 226 h 530"/>
                  <a:gd name="T6" fmla="*/ 247 w 887"/>
                  <a:gd name="T7" fmla="*/ 188 h 530"/>
                  <a:gd name="T8" fmla="*/ 345 w 887"/>
                  <a:gd name="T9" fmla="*/ 227 h 530"/>
                  <a:gd name="T10" fmla="*/ 377 w 887"/>
                  <a:gd name="T11" fmla="*/ 265 h 530"/>
                  <a:gd name="T12" fmla="*/ 345 w 887"/>
                  <a:gd name="T13" fmla="*/ 302 h 530"/>
                  <a:gd name="T14" fmla="*/ 312 w 887"/>
                  <a:gd name="T15" fmla="*/ 265 h 530"/>
                  <a:gd name="T16" fmla="*/ 345 w 887"/>
                  <a:gd name="T17" fmla="*/ 227 h 530"/>
                  <a:gd name="T18" fmla="*/ 412 w 887"/>
                  <a:gd name="T19" fmla="*/ 284 h 530"/>
                  <a:gd name="T20" fmla="*/ 475 w 887"/>
                  <a:gd name="T21" fmla="*/ 284 h 530"/>
                  <a:gd name="T22" fmla="*/ 506 w 887"/>
                  <a:gd name="T23" fmla="*/ 341 h 530"/>
                  <a:gd name="T24" fmla="*/ 475 w 887"/>
                  <a:gd name="T25" fmla="*/ 398 h 530"/>
                  <a:gd name="T26" fmla="*/ 412 w 887"/>
                  <a:gd name="T27" fmla="*/ 398 h 530"/>
                  <a:gd name="T28" fmla="*/ 380 w 887"/>
                  <a:gd name="T29" fmla="*/ 341 h 530"/>
                  <a:gd name="T30" fmla="*/ 541 w 887"/>
                  <a:gd name="T31" fmla="*/ 227 h 530"/>
                  <a:gd name="T32" fmla="*/ 574 w 887"/>
                  <a:gd name="T33" fmla="*/ 265 h 530"/>
                  <a:gd name="T34" fmla="*/ 541 w 887"/>
                  <a:gd name="T35" fmla="*/ 302 h 530"/>
                  <a:gd name="T36" fmla="*/ 508 w 887"/>
                  <a:gd name="T37" fmla="*/ 265 h 530"/>
                  <a:gd name="T38" fmla="*/ 541 w 887"/>
                  <a:gd name="T39" fmla="*/ 227 h 530"/>
                  <a:gd name="T40" fmla="*/ 607 w 887"/>
                  <a:gd name="T41" fmla="*/ 150 h 530"/>
                  <a:gd name="T42" fmla="*/ 639 w 887"/>
                  <a:gd name="T43" fmla="*/ 188 h 530"/>
                  <a:gd name="T44" fmla="*/ 607 w 887"/>
                  <a:gd name="T45" fmla="*/ 226 h 530"/>
                  <a:gd name="T46" fmla="*/ 574 w 887"/>
                  <a:gd name="T47" fmla="*/ 188 h 530"/>
                  <a:gd name="T48" fmla="*/ 115 w 887"/>
                  <a:gd name="T49" fmla="*/ 188 h 530"/>
                  <a:gd name="T50" fmla="*/ 181 w 887"/>
                  <a:gd name="T51" fmla="*/ 265 h 530"/>
                  <a:gd name="T52" fmla="*/ 312 w 887"/>
                  <a:gd name="T53" fmla="*/ 418 h 530"/>
                  <a:gd name="T54" fmla="*/ 377 w 887"/>
                  <a:gd name="T55" fmla="*/ 495 h 530"/>
                  <a:gd name="T56" fmla="*/ 418 w 887"/>
                  <a:gd name="T57" fmla="*/ 523 h 530"/>
                  <a:gd name="T58" fmla="*/ 467 w 887"/>
                  <a:gd name="T59" fmla="*/ 523 h 530"/>
                  <a:gd name="T60" fmla="*/ 508 w 887"/>
                  <a:gd name="T61" fmla="*/ 495 h 530"/>
                  <a:gd name="T62" fmla="*/ 639 w 887"/>
                  <a:gd name="T63" fmla="*/ 341 h 530"/>
                  <a:gd name="T64" fmla="*/ 770 w 887"/>
                  <a:gd name="T65" fmla="*/ 188 h 530"/>
                  <a:gd name="T66" fmla="*/ 836 w 887"/>
                  <a:gd name="T67" fmla="*/ 112 h 530"/>
                  <a:gd name="T68" fmla="*/ 869 w 887"/>
                  <a:gd name="T69" fmla="*/ 73 h 530"/>
                  <a:gd name="T70" fmla="*/ 886 w 887"/>
                  <a:gd name="T71" fmla="*/ 35 h 530"/>
                  <a:gd name="T72" fmla="*/ 861 w 887"/>
                  <a:gd name="T73" fmla="*/ 7 h 530"/>
                  <a:gd name="T74" fmla="*/ 811 w 887"/>
                  <a:gd name="T75" fmla="*/ 7 h 530"/>
                  <a:gd name="T76" fmla="*/ 738 w 887"/>
                  <a:gd name="T77" fmla="*/ 73 h 530"/>
                  <a:gd name="T78" fmla="*/ 705 w 887"/>
                  <a:gd name="T79" fmla="*/ 112 h 530"/>
                  <a:gd name="T80" fmla="*/ 672 w 887"/>
                  <a:gd name="T81" fmla="*/ 130 h 530"/>
                  <a:gd name="T82" fmla="*/ 639 w 887"/>
                  <a:gd name="T83" fmla="*/ 112 h 530"/>
                  <a:gd name="T84" fmla="*/ 607 w 887"/>
                  <a:gd name="T85" fmla="*/ 92 h 530"/>
                  <a:gd name="T86" fmla="*/ 508 w 887"/>
                  <a:gd name="T87" fmla="*/ 188 h 530"/>
                  <a:gd name="T88" fmla="*/ 467 w 887"/>
                  <a:gd name="T89" fmla="*/ 217 h 530"/>
                  <a:gd name="T90" fmla="*/ 418 w 887"/>
                  <a:gd name="T91" fmla="*/ 217 h 530"/>
                  <a:gd name="T92" fmla="*/ 377 w 887"/>
                  <a:gd name="T93" fmla="*/ 188 h 530"/>
                  <a:gd name="T94" fmla="*/ 312 w 887"/>
                  <a:gd name="T95" fmla="*/ 112 h 530"/>
                  <a:gd name="T96" fmla="*/ 279 w 887"/>
                  <a:gd name="T97" fmla="*/ 92 h 530"/>
                  <a:gd name="T98" fmla="*/ 246 w 887"/>
                  <a:gd name="T99" fmla="*/ 112 h 530"/>
                  <a:gd name="T100" fmla="*/ 213 w 887"/>
                  <a:gd name="T101" fmla="*/ 130 h 530"/>
                  <a:gd name="T102" fmla="*/ 181 w 887"/>
                  <a:gd name="T103" fmla="*/ 112 h 530"/>
                  <a:gd name="T104" fmla="*/ 115 w 887"/>
                  <a:gd name="T105" fmla="*/ 35 h 530"/>
                  <a:gd name="T106" fmla="*/ 74 w 887"/>
                  <a:gd name="T107" fmla="*/ 7 h 530"/>
                  <a:gd name="T108" fmla="*/ 25 w 887"/>
                  <a:gd name="T109" fmla="*/ 7 h 530"/>
                  <a:gd name="T110" fmla="*/ 0 w 887"/>
                  <a:gd name="T111" fmla="*/ 35 h 530"/>
                  <a:gd name="T112" fmla="*/ 115 w 887"/>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7" h="530">
                    <a:moveTo>
                      <a:pt x="279" y="150"/>
                    </a:moveTo>
                    <a:lnTo>
                      <a:pt x="279" y="150"/>
                    </a:lnTo>
                    <a:cubicBezTo>
                      <a:pt x="301" y="150"/>
                      <a:pt x="312" y="163"/>
                      <a:pt x="312" y="188"/>
                    </a:cubicBezTo>
                    <a:lnTo>
                      <a:pt x="312" y="188"/>
                    </a:lnTo>
                    <a:cubicBezTo>
                      <a:pt x="312" y="213"/>
                      <a:pt x="301" y="226"/>
                      <a:pt x="279" y="226"/>
                    </a:cubicBezTo>
                    <a:lnTo>
                      <a:pt x="279" y="226"/>
                    </a:lnTo>
                    <a:cubicBezTo>
                      <a:pt x="257" y="226"/>
                      <a:pt x="247" y="213"/>
                      <a:pt x="247" y="188"/>
                    </a:cubicBezTo>
                    <a:lnTo>
                      <a:pt x="247" y="188"/>
                    </a:lnTo>
                    <a:cubicBezTo>
                      <a:pt x="247" y="163"/>
                      <a:pt x="257" y="150"/>
                      <a:pt x="279" y="150"/>
                    </a:cubicBezTo>
                    <a:close/>
                    <a:moveTo>
                      <a:pt x="345" y="227"/>
                    </a:moveTo>
                    <a:lnTo>
                      <a:pt x="345" y="227"/>
                    </a:lnTo>
                    <a:cubicBezTo>
                      <a:pt x="366" y="227"/>
                      <a:pt x="377" y="239"/>
                      <a:pt x="377" y="265"/>
                    </a:cubicBezTo>
                    <a:lnTo>
                      <a:pt x="377" y="265"/>
                    </a:lnTo>
                    <a:cubicBezTo>
                      <a:pt x="377" y="290"/>
                      <a:pt x="366" y="302"/>
                      <a:pt x="345" y="302"/>
                    </a:cubicBezTo>
                    <a:lnTo>
                      <a:pt x="345" y="302"/>
                    </a:lnTo>
                    <a:cubicBezTo>
                      <a:pt x="323" y="302"/>
                      <a:pt x="312" y="290"/>
                      <a:pt x="312" y="265"/>
                    </a:cubicBezTo>
                    <a:lnTo>
                      <a:pt x="312" y="265"/>
                    </a:lnTo>
                    <a:cubicBezTo>
                      <a:pt x="312" y="239"/>
                      <a:pt x="323" y="227"/>
                      <a:pt x="345" y="227"/>
                    </a:cubicBezTo>
                    <a:close/>
                    <a:moveTo>
                      <a:pt x="412" y="284"/>
                    </a:moveTo>
                    <a:lnTo>
                      <a:pt x="412" y="284"/>
                    </a:lnTo>
                    <a:cubicBezTo>
                      <a:pt x="433" y="271"/>
                      <a:pt x="453" y="271"/>
                      <a:pt x="475" y="284"/>
                    </a:cubicBezTo>
                    <a:lnTo>
                      <a:pt x="475" y="284"/>
                    </a:lnTo>
                    <a:cubicBezTo>
                      <a:pt x="496" y="297"/>
                      <a:pt x="506" y="315"/>
                      <a:pt x="506" y="341"/>
                    </a:cubicBezTo>
                    <a:lnTo>
                      <a:pt x="506" y="341"/>
                    </a:lnTo>
                    <a:cubicBezTo>
                      <a:pt x="506" y="367"/>
                      <a:pt x="496" y="386"/>
                      <a:pt x="475" y="398"/>
                    </a:cubicBezTo>
                    <a:lnTo>
                      <a:pt x="475" y="398"/>
                    </a:lnTo>
                    <a:cubicBezTo>
                      <a:pt x="453" y="411"/>
                      <a:pt x="433" y="411"/>
                      <a:pt x="412" y="398"/>
                    </a:cubicBezTo>
                    <a:lnTo>
                      <a:pt x="412" y="398"/>
                    </a:lnTo>
                    <a:cubicBezTo>
                      <a:pt x="391" y="386"/>
                      <a:pt x="380" y="367"/>
                      <a:pt x="380" y="341"/>
                    </a:cubicBezTo>
                    <a:lnTo>
                      <a:pt x="380" y="341"/>
                    </a:lnTo>
                    <a:cubicBezTo>
                      <a:pt x="380" y="315"/>
                      <a:pt x="391" y="297"/>
                      <a:pt x="412" y="284"/>
                    </a:cubicBezTo>
                    <a:close/>
                    <a:moveTo>
                      <a:pt x="541" y="227"/>
                    </a:moveTo>
                    <a:lnTo>
                      <a:pt x="541" y="227"/>
                    </a:lnTo>
                    <a:cubicBezTo>
                      <a:pt x="563" y="227"/>
                      <a:pt x="574" y="239"/>
                      <a:pt x="574" y="265"/>
                    </a:cubicBezTo>
                    <a:lnTo>
                      <a:pt x="574" y="265"/>
                    </a:lnTo>
                    <a:cubicBezTo>
                      <a:pt x="574" y="290"/>
                      <a:pt x="563" y="302"/>
                      <a:pt x="541" y="302"/>
                    </a:cubicBezTo>
                    <a:lnTo>
                      <a:pt x="541" y="302"/>
                    </a:lnTo>
                    <a:cubicBezTo>
                      <a:pt x="519" y="302"/>
                      <a:pt x="508" y="290"/>
                      <a:pt x="508" y="265"/>
                    </a:cubicBezTo>
                    <a:lnTo>
                      <a:pt x="508" y="265"/>
                    </a:lnTo>
                    <a:cubicBezTo>
                      <a:pt x="508" y="239"/>
                      <a:pt x="519" y="227"/>
                      <a:pt x="541" y="227"/>
                    </a:cubicBezTo>
                    <a:close/>
                    <a:moveTo>
                      <a:pt x="607" y="150"/>
                    </a:moveTo>
                    <a:lnTo>
                      <a:pt x="607" y="150"/>
                    </a:lnTo>
                    <a:cubicBezTo>
                      <a:pt x="628" y="150"/>
                      <a:pt x="639" y="163"/>
                      <a:pt x="639" y="188"/>
                    </a:cubicBezTo>
                    <a:lnTo>
                      <a:pt x="639" y="188"/>
                    </a:lnTo>
                    <a:cubicBezTo>
                      <a:pt x="639" y="213"/>
                      <a:pt x="628" y="226"/>
                      <a:pt x="607" y="226"/>
                    </a:cubicBezTo>
                    <a:lnTo>
                      <a:pt x="607" y="226"/>
                    </a:lnTo>
                    <a:cubicBezTo>
                      <a:pt x="585" y="226"/>
                      <a:pt x="574" y="213"/>
                      <a:pt x="574" y="188"/>
                    </a:cubicBezTo>
                    <a:lnTo>
                      <a:pt x="574" y="188"/>
                    </a:lnTo>
                    <a:cubicBezTo>
                      <a:pt x="574" y="163"/>
                      <a:pt x="585" y="150"/>
                      <a:pt x="607" y="150"/>
                    </a:cubicBezTo>
                    <a:close/>
                    <a:moveTo>
                      <a:pt x="115" y="188"/>
                    </a:moveTo>
                    <a:lnTo>
                      <a:pt x="148" y="226"/>
                    </a:lnTo>
                    <a:lnTo>
                      <a:pt x="181" y="265"/>
                    </a:lnTo>
                    <a:lnTo>
                      <a:pt x="279" y="380"/>
                    </a:lnTo>
                    <a:lnTo>
                      <a:pt x="312" y="418"/>
                    </a:lnTo>
                    <a:lnTo>
                      <a:pt x="345" y="456"/>
                    </a:lnTo>
                    <a:lnTo>
                      <a:pt x="377" y="495"/>
                    </a:lnTo>
                    <a:lnTo>
                      <a:pt x="377" y="495"/>
                    </a:lnTo>
                    <a:cubicBezTo>
                      <a:pt x="389" y="507"/>
                      <a:pt x="402" y="517"/>
                      <a:pt x="418" y="523"/>
                    </a:cubicBezTo>
                    <a:lnTo>
                      <a:pt x="418" y="523"/>
                    </a:lnTo>
                    <a:cubicBezTo>
                      <a:pt x="435" y="529"/>
                      <a:pt x="451" y="529"/>
                      <a:pt x="467" y="523"/>
                    </a:cubicBezTo>
                    <a:lnTo>
                      <a:pt x="467" y="523"/>
                    </a:lnTo>
                    <a:cubicBezTo>
                      <a:pt x="484" y="517"/>
                      <a:pt x="497" y="507"/>
                      <a:pt x="508" y="495"/>
                    </a:cubicBezTo>
                    <a:lnTo>
                      <a:pt x="607" y="380"/>
                    </a:lnTo>
                    <a:lnTo>
                      <a:pt x="639" y="341"/>
                    </a:lnTo>
                    <a:lnTo>
                      <a:pt x="672" y="303"/>
                    </a:lnTo>
                    <a:lnTo>
                      <a:pt x="770" y="188"/>
                    </a:lnTo>
                    <a:lnTo>
                      <a:pt x="803" y="150"/>
                    </a:lnTo>
                    <a:lnTo>
                      <a:pt x="836" y="112"/>
                    </a:lnTo>
                    <a:lnTo>
                      <a:pt x="869" y="73"/>
                    </a:lnTo>
                    <a:lnTo>
                      <a:pt x="869" y="73"/>
                    </a:lnTo>
                    <a:cubicBezTo>
                      <a:pt x="880" y="60"/>
                      <a:pt x="886" y="48"/>
                      <a:pt x="886" y="35"/>
                    </a:cubicBezTo>
                    <a:lnTo>
                      <a:pt x="886" y="35"/>
                    </a:lnTo>
                    <a:cubicBezTo>
                      <a:pt x="886" y="22"/>
                      <a:pt x="878" y="12"/>
                      <a:pt x="861" y="7"/>
                    </a:cubicBezTo>
                    <a:lnTo>
                      <a:pt x="861" y="7"/>
                    </a:lnTo>
                    <a:cubicBezTo>
                      <a:pt x="844" y="0"/>
                      <a:pt x="828" y="0"/>
                      <a:pt x="811" y="7"/>
                    </a:cubicBezTo>
                    <a:lnTo>
                      <a:pt x="811" y="7"/>
                    </a:lnTo>
                    <a:cubicBezTo>
                      <a:pt x="795" y="12"/>
                      <a:pt x="782" y="22"/>
                      <a:pt x="770" y="35"/>
                    </a:cubicBezTo>
                    <a:lnTo>
                      <a:pt x="738" y="73"/>
                    </a:lnTo>
                    <a:lnTo>
                      <a:pt x="705" y="112"/>
                    </a:lnTo>
                    <a:lnTo>
                      <a:pt x="705" y="112"/>
                    </a:lnTo>
                    <a:cubicBezTo>
                      <a:pt x="694" y="124"/>
                      <a:pt x="683" y="130"/>
                      <a:pt x="672" y="130"/>
                    </a:cubicBezTo>
                    <a:lnTo>
                      <a:pt x="672" y="130"/>
                    </a:lnTo>
                    <a:cubicBezTo>
                      <a:pt x="661" y="130"/>
                      <a:pt x="651" y="124"/>
                      <a:pt x="639" y="112"/>
                    </a:cubicBezTo>
                    <a:lnTo>
                      <a:pt x="639" y="112"/>
                    </a:lnTo>
                    <a:cubicBezTo>
                      <a:pt x="628" y="99"/>
                      <a:pt x="618" y="92"/>
                      <a:pt x="607" y="92"/>
                    </a:cubicBezTo>
                    <a:lnTo>
                      <a:pt x="607" y="92"/>
                    </a:lnTo>
                    <a:cubicBezTo>
                      <a:pt x="596" y="92"/>
                      <a:pt x="585" y="99"/>
                      <a:pt x="574" y="112"/>
                    </a:cubicBezTo>
                    <a:lnTo>
                      <a:pt x="508" y="188"/>
                    </a:lnTo>
                    <a:lnTo>
                      <a:pt x="508" y="188"/>
                    </a:lnTo>
                    <a:cubicBezTo>
                      <a:pt x="497" y="201"/>
                      <a:pt x="484" y="210"/>
                      <a:pt x="467" y="217"/>
                    </a:cubicBezTo>
                    <a:lnTo>
                      <a:pt x="467" y="217"/>
                    </a:lnTo>
                    <a:cubicBezTo>
                      <a:pt x="451" y="223"/>
                      <a:pt x="435" y="223"/>
                      <a:pt x="418" y="217"/>
                    </a:cubicBezTo>
                    <a:lnTo>
                      <a:pt x="418" y="217"/>
                    </a:lnTo>
                    <a:cubicBezTo>
                      <a:pt x="402" y="210"/>
                      <a:pt x="389" y="201"/>
                      <a:pt x="377" y="188"/>
                    </a:cubicBezTo>
                    <a:lnTo>
                      <a:pt x="345" y="150"/>
                    </a:lnTo>
                    <a:lnTo>
                      <a:pt x="312" y="112"/>
                    </a:lnTo>
                    <a:lnTo>
                      <a:pt x="312" y="112"/>
                    </a:lnTo>
                    <a:cubicBezTo>
                      <a:pt x="301" y="99"/>
                      <a:pt x="290" y="92"/>
                      <a:pt x="279" y="92"/>
                    </a:cubicBezTo>
                    <a:lnTo>
                      <a:pt x="279" y="92"/>
                    </a:lnTo>
                    <a:cubicBezTo>
                      <a:pt x="268" y="92"/>
                      <a:pt x="257" y="99"/>
                      <a:pt x="246" y="112"/>
                    </a:cubicBezTo>
                    <a:lnTo>
                      <a:pt x="246" y="112"/>
                    </a:lnTo>
                    <a:cubicBezTo>
                      <a:pt x="235" y="124"/>
                      <a:pt x="224" y="130"/>
                      <a:pt x="213" y="130"/>
                    </a:cubicBezTo>
                    <a:lnTo>
                      <a:pt x="213" y="130"/>
                    </a:lnTo>
                    <a:cubicBezTo>
                      <a:pt x="203" y="130"/>
                      <a:pt x="191" y="124"/>
                      <a:pt x="181" y="112"/>
                    </a:cubicBezTo>
                    <a:lnTo>
                      <a:pt x="115" y="35"/>
                    </a:lnTo>
                    <a:lnTo>
                      <a:pt x="115" y="35"/>
                    </a:lnTo>
                    <a:cubicBezTo>
                      <a:pt x="104" y="22"/>
                      <a:pt x="90" y="12"/>
                      <a:pt x="74" y="7"/>
                    </a:cubicBezTo>
                    <a:lnTo>
                      <a:pt x="74" y="7"/>
                    </a:lnTo>
                    <a:cubicBezTo>
                      <a:pt x="58" y="0"/>
                      <a:pt x="42" y="0"/>
                      <a:pt x="25" y="7"/>
                    </a:cubicBezTo>
                    <a:lnTo>
                      <a:pt x="25" y="7"/>
                    </a:lnTo>
                    <a:cubicBezTo>
                      <a:pt x="8" y="12"/>
                      <a:pt x="0" y="22"/>
                      <a:pt x="0" y="35"/>
                    </a:cubicBezTo>
                    <a:lnTo>
                      <a:pt x="0" y="35"/>
                    </a:lnTo>
                    <a:cubicBezTo>
                      <a:pt x="0" y="48"/>
                      <a:pt x="6" y="60"/>
                      <a:pt x="17"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96" name="Freeform 409">
                <a:extLst>
                  <a:ext uri="{FF2B5EF4-FFF2-40B4-BE49-F238E27FC236}">
                    <a16:creationId xmlns:a16="http://schemas.microsoft.com/office/drawing/2014/main" id="{75AE0272-8D12-3C44-9EE9-C17E01D4A7B7}"/>
                  </a:ext>
                </a:extLst>
              </p:cNvPr>
              <p:cNvSpPr>
                <a:spLocks noChangeArrowheads="1"/>
              </p:cNvSpPr>
              <p:nvPr/>
            </p:nvSpPr>
            <p:spPr bwMode="auto">
              <a:xfrm>
                <a:off x="4452938" y="5100638"/>
                <a:ext cx="53975" cy="128587"/>
              </a:xfrm>
              <a:custGeom>
                <a:avLst/>
                <a:gdLst>
                  <a:gd name="T0" fmla="*/ 65 w 148"/>
                  <a:gd name="T1" fmla="*/ 293 h 358"/>
                  <a:gd name="T2" fmla="*/ 98 w 148"/>
                  <a:gd name="T3" fmla="*/ 254 h 358"/>
                  <a:gd name="T4" fmla="*/ 131 w 148"/>
                  <a:gd name="T5" fmla="*/ 216 h 358"/>
                  <a:gd name="T6" fmla="*/ 131 w 148"/>
                  <a:gd name="T7" fmla="*/ 216 h 358"/>
                  <a:gd name="T8" fmla="*/ 147 w 148"/>
                  <a:gd name="T9" fmla="*/ 178 h 358"/>
                  <a:gd name="T10" fmla="*/ 147 w 148"/>
                  <a:gd name="T11" fmla="*/ 178 h 358"/>
                  <a:gd name="T12" fmla="*/ 131 w 148"/>
                  <a:gd name="T13" fmla="*/ 140 h 358"/>
                  <a:gd name="T14" fmla="*/ 98 w 148"/>
                  <a:gd name="T15" fmla="*/ 102 h 358"/>
                  <a:gd name="T16" fmla="*/ 65 w 148"/>
                  <a:gd name="T17" fmla="*/ 63 h 358"/>
                  <a:gd name="T18" fmla="*/ 33 w 148"/>
                  <a:gd name="T19" fmla="*/ 25 h 358"/>
                  <a:gd name="T20" fmla="*/ 33 w 148"/>
                  <a:gd name="T21" fmla="*/ 25 h 358"/>
                  <a:gd name="T22" fmla="*/ 0 w 148"/>
                  <a:gd name="T23" fmla="*/ 0 h 358"/>
                  <a:gd name="T24" fmla="*/ 0 w 148"/>
                  <a:gd name="T25" fmla="*/ 357 h 358"/>
                  <a:gd name="T26" fmla="*/ 0 w 148"/>
                  <a:gd name="T27" fmla="*/ 357 h 358"/>
                  <a:gd name="T28" fmla="*/ 33 w 148"/>
                  <a:gd name="T29" fmla="*/ 331 h 358"/>
                  <a:gd name="T30" fmla="*/ 65 w 148"/>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358">
                    <a:moveTo>
                      <a:pt x="65" y="293"/>
                    </a:moveTo>
                    <a:lnTo>
                      <a:pt x="98" y="254"/>
                    </a:lnTo>
                    <a:lnTo>
                      <a:pt x="131" y="216"/>
                    </a:lnTo>
                    <a:lnTo>
                      <a:pt x="131" y="216"/>
                    </a:lnTo>
                    <a:cubicBezTo>
                      <a:pt x="142" y="204"/>
                      <a:pt x="147" y="191"/>
                      <a:pt x="147" y="178"/>
                    </a:cubicBezTo>
                    <a:lnTo>
                      <a:pt x="147" y="178"/>
                    </a:lnTo>
                    <a:cubicBezTo>
                      <a:pt x="147" y="165"/>
                      <a:pt x="142" y="152"/>
                      <a:pt x="131" y="140"/>
                    </a:cubicBezTo>
                    <a:lnTo>
                      <a:pt x="98" y="102"/>
                    </a:lnTo>
                    <a:lnTo>
                      <a:pt x="65" y="63"/>
                    </a:lnTo>
                    <a:lnTo>
                      <a:pt x="33" y="25"/>
                    </a:lnTo>
                    <a:lnTo>
                      <a:pt x="33" y="25"/>
                    </a:lnTo>
                    <a:cubicBezTo>
                      <a:pt x="23" y="14"/>
                      <a:pt x="13" y="6"/>
                      <a:pt x="0" y="0"/>
                    </a:cubicBezTo>
                    <a:lnTo>
                      <a:pt x="0" y="357"/>
                    </a:lnTo>
                    <a:lnTo>
                      <a:pt x="0" y="357"/>
                    </a:lnTo>
                    <a:cubicBezTo>
                      <a:pt x="13" y="350"/>
                      <a:pt x="23" y="342"/>
                      <a:pt x="33" y="331"/>
                    </a:cubicBezTo>
                    <a:lnTo>
                      <a:pt x="65"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97" name="Freeform 410">
                <a:extLst>
                  <a:ext uri="{FF2B5EF4-FFF2-40B4-BE49-F238E27FC236}">
                    <a16:creationId xmlns:a16="http://schemas.microsoft.com/office/drawing/2014/main" id="{FC129D11-4922-5B48-9C9B-B12DD71BE6B6}"/>
                  </a:ext>
                </a:extLst>
              </p:cNvPr>
              <p:cNvSpPr>
                <a:spLocks noChangeArrowheads="1"/>
              </p:cNvSpPr>
              <p:nvPr/>
            </p:nvSpPr>
            <p:spPr bwMode="auto">
              <a:xfrm>
                <a:off x="4452938" y="4935538"/>
                <a:ext cx="195262" cy="460375"/>
              </a:xfrm>
              <a:custGeom>
                <a:avLst/>
                <a:gdLst>
                  <a:gd name="T0" fmla="*/ 65 w 542"/>
                  <a:gd name="T1" fmla="*/ 1213 h 1277"/>
                  <a:gd name="T2" fmla="*/ 98 w 542"/>
                  <a:gd name="T3" fmla="*/ 1174 h 1277"/>
                  <a:gd name="T4" fmla="*/ 131 w 542"/>
                  <a:gd name="T5" fmla="*/ 1136 h 1277"/>
                  <a:gd name="T6" fmla="*/ 164 w 542"/>
                  <a:gd name="T7" fmla="*/ 1098 h 1277"/>
                  <a:gd name="T8" fmla="*/ 197 w 542"/>
                  <a:gd name="T9" fmla="*/ 1059 h 1277"/>
                  <a:gd name="T10" fmla="*/ 229 w 542"/>
                  <a:gd name="T11" fmla="*/ 1021 h 1277"/>
                  <a:gd name="T12" fmla="*/ 262 w 542"/>
                  <a:gd name="T13" fmla="*/ 982 h 1277"/>
                  <a:gd name="T14" fmla="*/ 295 w 542"/>
                  <a:gd name="T15" fmla="*/ 945 h 1277"/>
                  <a:gd name="T16" fmla="*/ 328 w 542"/>
                  <a:gd name="T17" fmla="*/ 906 h 1277"/>
                  <a:gd name="T18" fmla="*/ 360 w 542"/>
                  <a:gd name="T19" fmla="*/ 868 h 1277"/>
                  <a:gd name="T20" fmla="*/ 393 w 542"/>
                  <a:gd name="T21" fmla="*/ 830 h 1277"/>
                  <a:gd name="T22" fmla="*/ 426 w 542"/>
                  <a:gd name="T23" fmla="*/ 792 h 1277"/>
                  <a:gd name="T24" fmla="*/ 459 w 542"/>
                  <a:gd name="T25" fmla="*/ 753 h 1277"/>
                  <a:gd name="T26" fmla="*/ 491 w 542"/>
                  <a:gd name="T27" fmla="*/ 714 h 1277"/>
                  <a:gd name="T28" fmla="*/ 524 w 542"/>
                  <a:gd name="T29" fmla="*/ 676 h 1277"/>
                  <a:gd name="T30" fmla="*/ 524 w 542"/>
                  <a:gd name="T31" fmla="*/ 676 h 1277"/>
                  <a:gd name="T32" fmla="*/ 541 w 542"/>
                  <a:gd name="T33" fmla="*/ 638 h 1277"/>
                  <a:gd name="T34" fmla="*/ 541 w 542"/>
                  <a:gd name="T35" fmla="*/ 638 h 1277"/>
                  <a:gd name="T36" fmla="*/ 524 w 542"/>
                  <a:gd name="T37" fmla="*/ 600 h 1277"/>
                  <a:gd name="T38" fmla="*/ 491 w 542"/>
                  <a:gd name="T39" fmla="*/ 562 h 1277"/>
                  <a:gd name="T40" fmla="*/ 459 w 542"/>
                  <a:gd name="T41" fmla="*/ 523 h 1277"/>
                  <a:gd name="T42" fmla="*/ 426 w 542"/>
                  <a:gd name="T43" fmla="*/ 485 h 1277"/>
                  <a:gd name="T44" fmla="*/ 393 w 542"/>
                  <a:gd name="T45" fmla="*/ 447 h 1277"/>
                  <a:gd name="T46" fmla="*/ 360 w 542"/>
                  <a:gd name="T47" fmla="*/ 409 h 1277"/>
                  <a:gd name="T48" fmla="*/ 328 w 542"/>
                  <a:gd name="T49" fmla="*/ 370 h 1277"/>
                  <a:gd name="T50" fmla="*/ 295 w 542"/>
                  <a:gd name="T51" fmla="*/ 332 h 1277"/>
                  <a:gd name="T52" fmla="*/ 262 w 542"/>
                  <a:gd name="T53" fmla="*/ 294 h 1277"/>
                  <a:gd name="T54" fmla="*/ 229 w 542"/>
                  <a:gd name="T55" fmla="*/ 255 h 1277"/>
                  <a:gd name="T56" fmla="*/ 197 w 542"/>
                  <a:gd name="T57" fmla="*/ 217 h 1277"/>
                  <a:gd name="T58" fmla="*/ 164 w 542"/>
                  <a:gd name="T59" fmla="*/ 179 h 1277"/>
                  <a:gd name="T60" fmla="*/ 131 w 542"/>
                  <a:gd name="T61" fmla="*/ 140 h 1277"/>
                  <a:gd name="T62" fmla="*/ 98 w 542"/>
                  <a:gd name="T63" fmla="*/ 102 h 1277"/>
                  <a:gd name="T64" fmla="*/ 65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4 w 542"/>
                  <a:gd name="T83" fmla="*/ 638 h 1277"/>
                  <a:gd name="T84" fmla="*/ 344 w 542"/>
                  <a:gd name="T85" fmla="*/ 638 h 1277"/>
                  <a:gd name="T86" fmla="*/ 328 w 542"/>
                  <a:gd name="T87" fmla="*/ 676 h 1277"/>
                  <a:gd name="T88" fmla="*/ 229 w 542"/>
                  <a:gd name="T89" fmla="*/ 792 h 1277"/>
                  <a:gd name="T90" fmla="*/ 197 w 542"/>
                  <a:gd name="T91" fmla="*/ 830 h 1277"/>
                  <a:gd name="T92" fmla="*/ 164 w 542"/>
                  <a:gd name="T93" fmla="*/ 868 h 1277"/>
                  <a:gd name="T94" fmla="*/ 65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5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5" y="1213"/>
                    </a:moveTo>
                    <a:lnTo>
                      <a:pt x="98" y="1174"/>
                    </a:lnTo>
                    <a:lnTo>
                      <a:pt x="131" y="1136"/>
                    </a:lnTo>
                    <a:lnTo>
                      <a:pt x="164" y="1098"/>
                    </a:lnTo>
                    <a:lnTo>
                      <a:pt x="197" y="1059"/>
                    </a:lnTo>
                    <a:lnTo>
                      <a:pt x="229" y="1021"/>
                    </a:lnTo>
                    <a:lnTo>
                      <a:pt x="262" y="982"/>
                    </a:lnTo>
                    <a:lnTo>
                      <a:pt x="295" y="945"/>
                    </a:lnTo>
                    <a:lnTo>
                      <a:pt x="328" y="906"/>
                    </a:lnTo>
                    <a:lnTo>
                      <a:pt x="360" y="868"/>
                    </a:lnTo>
                    <a:lnTo>
                      <a:pt x="393" y="830"/>
                    </a:lnTo>
                    <a:lnTo>
                      <a:pt x="426" y="792"/>
                    </a:lnTo>
                    <a:lnTo>
                      <a:pt x="459" y="753"/>
                    </a:lnTo>
                    <a:lnTo>
                      <a:pt x="491" y="714"/>
                    </a:lnTo>
                    <a:lnTo>
                      <a:pt x="524" y="676"/>
                    </a:lnTo>
                    <a:lnTo>
                      <a:pt x="524" y="676"/>
                    </a:lnTo>
                    <a:cubicBezTo>
                      <a:pt x="535" y="664"/>
                      <a:pt x="541" y="651"/>
                      <a:pt x="541" y="638"/>
                    </a:cubicBezTo>
                    <a:lnTo>
                      <a:pt x="541" y="638"/>
                    </a:lnTo>
                    <a:cubicBezTo>
                      <a:pt x="541" y="625"/>
                      <a:pt x="535" y="612"/>
                      <a:pt x="524" y="600"/>
                    </a:cubicBezTo>
                    <a:lnTo>
                      <a:pt x="491" y="562"/>
                    </a:lnTo>
                    <a:lnTo>
                      <a:pt x="459" y="523"/>
                    </a:lnTo>
                    <a:lnTo>
                      <a:pt x="426" y="485"/>
                    </a:lnTo>
                    <a:lnTo>
                      <a:pt x="393" y="447"/>
                    </a:lnTo>
                    <a:lnTo>
                      <a:pt x="360" y="409"/>
                    </a:lnTo>
                    <a:lnTo>
                      <a:pt x="328" y="370"/>
                    </a:lnTo>
                    <a:lnTo>
                      <a:pt x="295" y="332"/>
                    </a:lnTo>
                    <a:lnTo>
                      <a:pt x="262" y="294"/>
                    </a:lnTo>
                    <a:lnTo>
                      <a:pt x="229" y="255"/>
                    </a:lnTo>
                    <a:lnTo>
                      <a:pt x="197" y="217"/>
                    </a:lnTo>
                    <a:lnTo>
                      <a:pt x="164" y="179"/>
                    </a:lnTo>
                    <a:lnTo>
                      <a:pt x="131" y="140"/>
                    </a:lnTo>
                    <a:lnTo>
                      <a:pt x="98" y="102"/>
                    </a:lnTo>
                    <a:lnTo>
                      <a:pt x="65" y="64"/>
                    </a:lnTo>
                    <a:lnTo>
                      <a:pt x="33" y="26"/>
                    </a:lnTo>
                    <a:lnTo>
                      <a:pt x="33" y="26"/>
                    </a:lnTo>
                    <a:cubicBezTo>
                      <a:pt x="23" y="15"/>
                      <a:pt x="13" y="6"/>
                      <a:pt x="0" y="0"/>
                    </a:cubicBezTo>
                    <a:lnTo>
                      <a:pt x="0" y="230"/>
                    </a:lnTo>
                    <a:lnTo>
                      <a:pt x="0" y="230"/>
                    </a:lnTo>
                    <a:cubicBezTo>
                      <a:pt x="13" y="236"/>
                      <a:pt x="23" y="244"/>
                      <a:pt x="33" y="255"/>
                    </a:cubicBezTo>
                    <a:lnTo>
                      <a:pt x="328" y="600"/>
                    </a:lnTo>
                    <a:lnTo>
                      <a:pt x="328" y="600"/>
                    </a:lnTo>
                    <a:cubicBezTo>
                      <a:pt x="339" y="612"/>
                      <a:pt x="344" y="625"/>
                      <a:pt x="344" y="638"/>
                    </a:cubicBezTo>
                    <a:lnTo>
                      <a:pt x="344" y="638"/>
                    </a:lnTo>
                    <a:cubicBezTo>
                      <a:pt x="344" y="651"/>
                      <a:pt x="339" y="664"/>
                      <a:pt x="328" y="676"/>
                    </a:cubicBezTo>
                    <a:lnTo>
                      <a:pt x="229" y="792"/>
                    </a:lnTo>
                    <a:lnTo>
                      <a:pt x="197" y="830"/>
                    </a:lnTo>
                    <a:lnTo>
                      <a:pt x="164" y="868"/>
                    </a:lnTo>
                    <a:lnTo>
                      <a:pt x="65" y="982"/>
                    </a:lnTo>
                    <a:lnTo>
                      <a:pt x="33" y="1021"/>
                    </a:lnTo>
                    <a:lnTo>
                      <a:pt x="33" y="1021"/>
                    </a:lnTo>
                    <a:cubicBezTo>
                      <a:pt x="23" y="1032"/>
                      <a:pt x="13" y="1040"/>
                      <a:pt x="0" y="1046"/>
                    </a:cubicBezTo>
                    <a:lnTo>
                      <a:pt x="0" y="1276"/>
                    </a:lnTo>
                    <a:lnTo>
                      <a:pt x="0" y="1276"/>
                    </a:lnTo>
                    <a:cubicBezTo>
                      <a:pt x="13" y="1270"/>
                      <a:pt x="23" y="1261"/>
                      <a:pt x="33" y="1251"/>
                    </a:cubicBezTo>
                    <a:lnTo>
                      <a:pt x="65"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598" name="Freeform 411">
                <a:extLst>
                  <a:ext uri="{FF2B5EF4-FFF2-40B4-BE49-F238E27FC236}">
                    <a16:creationId xmlns:a16="http://schemas.microsoft.com/office/drawing/2014/main" id="{1E08DCE6-6CF9-A940-A659-871D74BBCD25}"/>
                  </a:ext>
                </a:extLst>
              </p:cNvPr>
              <p:cNvSpPr>
                <a:spLocks noChangeArrowheads="1"/>
              </p:cNvSpPr>
              <p:nvPr/>
            </p:nvSpPr>
            <p:spPr bwMode="auto">
              <a:xfrm>
                <a:off x="4795838"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0" y="0"/>
                      <a:pt x="0" y="13"/>
                      <a:pt x="0" y="38"/>
                    </a:cubicBezTo>
                    <a:lnTo>
                      <a:pt x="0" y="38"/>
                    </a:lnTo>
                    <a:cubicBezTo>
                      <a:pt x="0" y="63"/>
                      <a:pt x="10"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99" name="Freeform 412">
                <a:extLst>
                  <a:ext uri="{FF2B5EF4-FFF2-40B4-BE49-F238E27FC236}">
                    <a16:creationId xmlns:a16="http://schemas.microsoft.com/office/drawing/2014/main" id="{D6F6A40E-1A53-B04C-8683-9EF539D0D28F}"/>
                  </a:ext>
                </a:extLst>
              </p:cNvPr>
              <p:cNvSpPr>
                <a:spLocks noChangeArrowheads="1"/>
              </p:cNvSpPr>
              <p:nvPr/>
            </p:nvSpPr>
            <p:spPr bwMode="auto">
              <a:xfrm>
                <a:off x="4913313"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00" name="Freeform 413">
                <a:extLst>
                  <a:ext uri="{FF2B5EF4-FFF2-40B4-BE49-F238E27FC236}">
                    <a16:creationId xmlns:a16="http://schemas.microsoft.com/office/drawing/2014/main" id="{9FE848FD-CEC9-C84E-8D40-2CBE8DEC0EBD}"/>
                  </a:ext>
                </a:extLst>
              </p:cNvPr>
              <p:cNvSpPr>
                <a:spLocks noChangeArrowheads="1"/>
              </p:cNvSpPr>
              <p:nvPr/>
            </p:nvSpPr>
            <p:spPr bwMode="auto">
              <a:xfrm>
                <a:off x="4843463" y="5002213"/>
                <a:ext cx="46037"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3" y="140"/>
                      <a:pt x="73" y="140"/>
                      <a:pt x="95" y="127"/>
                    </a:cubicBezTo>
                    <a:lnTo>
                      <a:pt x="95" y="127"/>
                    </a:lnTo>
                    <a:cubicBezTo>
                      <a:pt x="116" y="115"/>
                      <a:pt x="126" y="96"/>
                      <a:pt x="126" y="70"/>
                    </a:cubicBezTo>
                    <a:lnTo>
                      <a:pt x="126" y="70"/>
                    </a:lnTo>
                    <a:cubicBezTo>
                      <a:pt x="126" y="44"/>
                      <a:pt x="116" y="26"/>
                      <a:pt x="95" y="13"/>
                    </a:cubicBezTo>
                    <a:lnTo>
                      <a:pt x="95" y="13"/>
                    </a:lnTo>
                    <a:cubicBezTo>
                      <a:pt x="73" y="0"/>
                      <a:pt x="53"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601" name="Freeform 414">
                <a:extLst>
                  <a:ext uri="{FF2B5EF4-FFF2-40B4-BE49-F238E27FC236}">
                    <a16:creationId xmlns:a16="http://schemas.microsoft.com/office/drawing/2014/main" id="{0196A01A-56B4-D64D-8B1C-D686E79DDCC4}"/>
                  </a:ext>
                </a:extLst>
              </p:cNvPr>
              <p:cNvSpPr>
                <a:spLocks noChangeArrowheads="1"/>
              </p:cNvSpPr>
              <p:nvPr/>
            </p:nvSpPr>
            <p:spPr bwMode="auto">
              <a:xfrm>
                <a:off x="4452938" y="5018088"/>
                <a:ext cx="123825" cy="293687"/>
              </a:xfrm>
              <a:custGeom>
                <a:avLst/>
                <a:gdLst>
                  <a:gd name="T0" fmla="*/ 65 w 345"/>
                  <a:gd name="T1" fmla="*/ 752 h 817"/>
                  <a:gd name="T2" fmla="*/ 164 w 345"/>
                  <a:gd name="T3" fmla="*/ 638 h 817"/>
                  <a:gd name="T4" fmla="*/ 197 w 345"/>
                  <a:gd name="T5" fmla="*/ 600 h 817"/>
                  <a:gd name="T6" fmla="*/ 229 w 345"/>
                  <a:gd name="T7" fmla="*/ 561 h 817"/>
                  <a:gd name="T8" fmla="*/ 328 w 345"/>
                  <a:gd name="T9" fmla="*/ 446 h 817"/>
                  <a:gd name="T10" fmla="*/ 328 w 345"/>
                  <a:gd name="T11" fmla="*/ 446 h 817"/>
                  <a:gd name="T12" fmla="*/ 344 w 345"/>
                  <a:gd name="T13" fmla="*/ 408 h 817"/>
                  <a:gd name="T14" fmla="*/ 344 w 345"/>
                  <a:gd name="T15" fmla="*/ 408 h 817"/>
                  <a:gd name="T16" fmla="*/ 328 w 345"/>
                  <a:gd name="T17" fmla="*/ 370 h 817"/>
                  <a:gd name="T18" fmla="*/ 33 w 345"/>
                  <a:gd name="T19" fmla="*/ 25 h 817"/>
                  <a:gd name="T20" fmla="*/ 33 w 345"/>
                  <a:gd name="T21" fmla="*/ 25 h 817"/>
                  <a:gd name="T22" fmla="*/ 0 w 345"/>
                  <a:gd name="T23" fmla="*/ 0 h 817"/>
                  <a:gd name="T24" fmla="*/ 0 w 345"/>
                  <a:gd name="T25" fmla="*/ 230 h 817"/>
                  <a:gd name="T26" fmla="*/ 0 w 345"/>
                  <a:gd name="T27" fmla="*/ 230 h 817"/>
                  <a:gd name="T28" fmla="*/ 33 w 345"/>
                  <a:gd name="T29" fmla="*/ 255 h 817"/>
                  <a:gd name="T30" fmla="*/ 65 w 345"/>
                  <a:gd name="T31" fmla="*/ 293 h 817"/>
                  <a:gd name="T32" fmla="*/ 98 w 345"/>
                  <a:gd name="T33" fmla="*/ 332 h 817"/>
                  <a:gd name="T34" fmla="*/ 131 w 345"/>
                  <a:gd name="T35" fmla="*/ 370 h 817"/>
                  <a:gd name="T36" fmla="*/ 131 w 345"/>
                  <a:gd name="T37" fmla="*/ 370 h 817"/>
                  <a:gd name="T38" fmla="*/ 147 w 345"/>
                  <a:gd name="T39" fmla="*/ 408 h 817"/>
                  <a:gd name="T40" fmla="*/ 147 w 345"/>
                  <a:gd name="T41" fmla="*/ 408 h 817"/>
                  <a:gd name="T42" fmla="*/ 131 w 345"/>
                  <a:gd name="T43" fmla="*/ 446 h 817"/>
                  <a:gd name="T44" fmla="*/ 98 w 345"/>
                  <a:gd name="T45" fmla="*/ 484 h 817"/>
                  <a:gd name="T46" fmla="*/ 65 w 345"/>
                  <a:gd name="T47" fmla="*/ 523 h 817"/>
                  <a:gd name="T48" fmla="*/ 33 w 345"/>
                  <a:gd name="T49" fmla="*/ 561 h 817"/>
                  <a:gd name="T50" fmla="*/ 33 w 345"/>
                  <a:gd name="T51" fmla="*/ 561 h 817"/>
                  <a:gd name="T52" fmla="*/ 0 w 345"/>
                  <a:gd name="T53" fmla="*/ 587 h 817"/>
                  <a:gd name="T54" fmla="*/ 0 w 345"/>
                  <a:gd name="T55" fmla="*/ 816 h 817"/>
                  <a:gd name="T56" fmla="*/ 0 w 345"/>
                  <a:gd name="T57" fmla="*/ 816 h 817"/>
                  <a:gd name="T58" fmla="*/ 33 w 345"/>
                  <a:gd name="T59" fmla="*/ 791 h 817"/>
                  <a:gd name="T60" fmla="*/ 65 w 345"/>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5" h="817">
                    <a:moveTo>
                      <a:pt x="65" y="752"/>
                    </a:moveTo>
                    <a:lnTo>
                      <a:pt x="164" y="638"/>
                    </a:lnTo>
                    <a:lnTo>
                      <a:pt x="197" y="600"/>
                    </a:lnTo>
                    <a:lnTo>
                      <a:pt x="229" y="561"/>
                    </a:lnTo>
                    <a:lnTo>
                      <a:pt x="328" y="446"/>
                    </a:lnTo>
                    <a:lnTo>
                      <a:pt x="328" y="446"/>
                    </a:lnTo>
                    <a:cubicBezTo>
                      <a:pt x="339" y="434"/>
                      <a:pt x="344" y="421"/>
                      <a:pt x="344" y="408"/>
                    </a:cubicBezTo>
                    <a:lnTo>
                      <a:pt x="344" y="408"/>
                    </a:lnTo>
                    <a:cubicBezTo>
                      <a:pt x="344" y="395"/>
                      <a:pt x="339" y="382"/>
                      <a:pt x="328" y="370"/>
                    </a:cubicBezTo>
                    <a:lnTo>
                      <a:pt x="33" y="25"/>
                    </a:lnTo>
                    <a:lnTo>
                      <a:pt x="33" y="25"/>
                    </a:lnTo>
                    <a:cubicBezTo>
                      <a:pt x="23" y="14"/>
                      <a:pt x="13" y="6"/>
                      <a:pt x="0" y="0"/>
                    </a:cubicBezTo>
                    <a:lnTo>
                      <a:pt x="0" y="230"/>
                    </a:lnTo>
                    <a:lnTo>
                      <a:pt x="0" y="230"/>
                    </a:lnTo>
                    <a:cubicBezTo>
                      <a:pt x="13" y="236"/>
                      <a:pt x="23" y="244"/>
                      <a:pt x="33" y="255"/>
                    </a:cubicBezTo>
                    <a:lnTo>
                      <a:pt x="65" y="293"/>
                    </a:lnTo>
                    <a:lnTo>
                      <a:pt x="98" y="332"/>
                    </a:lnTo>
                    <a:lnTo>
                      <a:pt x="131" y="370"/>
                    </a:lnTo>
                    <a:lnTo>
                      <a:pt x="131" y="370"/>
                    </a:lnTo>
                    <a:cubicBezTo>
                      <a:pt x="142" y="382"/>
                      <a:pt x="147" y="395"/>
                      <a:pt x="147" y="408"/>
                    </a:cubicBezTo>
                    <a:lnTo>
                      <a:pt x="147" y="408"/>
                    </a:lnTo>
                    <a:cubicBezTo>
                      <a:pt x="147" y="421"/>
                      <a:pt x="142" y="434"/>
                      <a:pt x="131" y="446"/>
                    </a:cubicBezTo>
                    <a:lnTo>
                      <a:pt x="98" y="484"/>
                    </a:lnTo>
                    <a:lnTo>
                      <a:pt x="65" y="523"/>
                    </a:lnTo>
                    <a:lnTo>
                      <a:pt x="33" y="561"/>
                    </a:lnTo>
                    <a:lnTo>
                      <a:pt x="33" y="561"/>
                    </a:lnTo>
                    <a:cubicBezTo>
                      <a:pt x="23" y="572"/>
                      <a:pt x="13" y="580"/>
                      <a:pt x="0" y="587"/>
                    </a:cubicBezTo>
                    <a:lnTo>
                      <a:pt x="0" y="816"/>
                    </a:lnTo>
                    <a:lnTo>
                      <a:pt x="0" y="816"/>
                    </a:lnTo>
                    <a:cubicBezTo>
                      <a:pt x="13" y="810"/>
                      <a:pt x="23" y="802"/>
                      <a:pt x="33" y="791"/>
                    </a:cubicBezTo>
                    <a:lnTo>
                      <a:pt x="65" y="752"/>
                    </a:lnTo>
                  </a:path>
                </a:pathLst>
              </a:custGeom>
              <a:solidFill>
                <a:schemeClr val="accent4"/>
              </a:solidFill>
              <a:ln>
                <a:noFill/>
              </a:ln>
              <a:effectLst/>
            </p:spPr>
            <p:txBody>
              <a:bodyPr wrap="none" anchor="ctr"/>
              <a:lstStyle/>
              <a:p>
                <a:endParaRPr lang="es-ES_tradnl" sz="2700"/>
              </a:p>
            </p:txBody>
          </p:sp>
          <p:sp>
            <p:nvSpPr>
              <p:cNvPr id="602" name="Freeform 415">
                <a:extLst>
                  <a:ext uri="{FF2B5EF4-FFF2-40B4-BE49-F238E27FC236}">
                    <a16:creationId xmlns:a16="http://schemas.microsoft.com/office/drawing/2014/main" id="{2D04CF89-34A2-F84F-967A-67BE25B6BF5D}"/>
                  </a:ext>
                </a:extLst>
              </p:cNvPr>
              <p:cNvSpPr>
                <a:spLocks noChangeArrowheads="1"/>
              </p:cNvSpPr>
              <p:nvPr/>
            </p:nvSpPr>
            <p:spPr bwMode="auto">
              <a:xfrm>
                <a:off x="4843463" y="5276850"/>
                <a:ext cx="46037"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3" y="0"/>
                      <a:pt x="53" y="0"/>
                      <a:pt x="32" y="13"/>
                    </a:cubicBezTo>
                    <a:lnTo>
                      <a:pt x="32" y="13"/>
                    </a:lnTo>
                    <a:cubicBezTo>
                      <a:pt x="11" y="25"/>
                      <a:pt x="0" y="44"/>
                      <a:pt x="0" y="70"/>
                    </a:cubicBezTo>
                    <a:lnTo>
                      <a:pt x="0" y="70"/>
                    </a:lnTo>
                    <a:cubicBezTo>
                      <a:pt x="0" y="96"/>
                      <a:pt x="11" y="115"/>
                      <a:pt x="32" y="127"/>
                    </a:cubicBezTo>
                    <a:lnTo>
                      <a:pt x="32" y="127"/>
                    </a:lnTo>
                    <a:cubicBezTo>
                      <a:pt x="53" y="140"/>
                      <a:pt x="73"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603" name="Freeform 416">
                <a:extLst>
                  <a:ext uri="{FF2B5EF4-FFF2-40B4-BE49-F238E27FC236}">
                    <a16:creationId xmlns:a16="http://schemas.microsoft.com/office/drawing/2014/main" id="{D2DD3A66-2FDD-1845-B07C-D6D802EF228D}"/>
                  </a:ext>
                </a:extLst>
              </p:cNvPr>
              <p:cNvSpPr>
                <a:spLocks noChangeArrowheads="1"/>
              </p:cNvSpPr>
              <p:nvPr/>
            </p:nvSpPr>
            <p:spPr bwMode="auto">
              <a:xfrm>
                <a:off x="4795838"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0" y="0"/>
                      <a:pt x="0" y="13"/>
                      <a:pt x="0" y="39"/>
                    </a:cubicBezTo>
                    <a:lnTo>
                      <a:pt x="0" y="39"/>
                    </a:lnTo>
                    <a:cubicBezTo>
                      <a:pt x="0" y="64"/>
                      <a:pt x="10"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04" name="Freeform 417">
                <a:extLst>
                  <a:ext uri="{FF2B5EF4-FFF2-40B4-BE49-F238E27FC236}">
                    <a16:creationId xmlns:a16="http://schemas.microsoft.com/office/drawing/2014/main" id="{EEFAD8A9-C7DA-984B-B656-239D676967C9}"/>
                  </a:ext>
                </a:extLst>
              </p:cNvPr>
              <p:cNvSpPr>
                <a:spLocks noChangeArrowheads="1"/>
              </p:cNvSpPr>
              <p:nvPr/>
            </p:nvSpPr>
            <p:spPr bwMode="auto">
              <a:xfrm>
                <a:off x="4913313"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05" name="Freeform 418">
                <a:extLst>
                  <a:ext uri="{FF2B5EF4-FFF2-40B4-BE49-F238E27FC236}">
                    <a16:creationId xmlns:a16="http://schemas.microsoft.com/office/drawing/2014/main" id="{085EAB7B-8BE1-CE41-8CAC-EBAAE5423B65}"/>
                  </a:ext>
                </a:extLst>
              </p:cNvPr>
              <p:cNvSpPr>
                <a:spLocks noChangeArrowheads="1"/>
              </p:cNvSpPr>
              <p:nvPr/>
            </p:nvSpPr>
            <p:spPr bwMode="auto">
              <a:xfrm>
                <a:off x="5645150" y="4957763"/>
                <a:ext cx="23813" cy="26987"/>
              </a:xfrm>
              <a:custGeom>
                <a:avLst/>
                <a:gdLst>
                  <a:gd name="T0" fmla="*/ 33 w 67"/>
                  <a:gd name="T1" fmla="*/ 76 h 77"/>
                  <a:gd name="T2" fmla="*/ 33 w 67"/>
                  <a:gd name="T3" fmla="*/ 76 h 77"/>
                  <a:gd name="T4" fmla="*/ 66 w 67"/>
                  <a:gd name="T5" fmla="*/ 38 h 77"/>
                  <a:gd name="T6" fmla="*/ 66 w 67"/>
                  <a:gd name="T7" fmla="*/ 38 h 77"/>
                  <a:gd name="T8" fmla="*/ 33 w 67"/>
                  <a:gd name="T9" fmla="*/ 0 h 77"/>
                  <a:gd name="T10" fmla="*/ 33 w 67"/>
                  <a:gd name="T11" fmla="*/ 0 h 77"/>
                  <a:gd name="T12" fmla="*/ 0 w 67"/>
                  <a:gd name="T13" fmla="*/ 38 h 77"/>
                  <a:gd name="T14" fmla="*/ 0 w 67"/>
                  <a:gd name="T15" fmla="*/ 38 h 77"/>
                  <a:gd name="T16" fmla="*/ 33 w 67"/>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76"/>
                    </a:moveTo>
                    <a:lnTo>
                      <a:pt x="33" y="76"/>
                    </a:lnTo>
                    <a:cubicBezTo>
                      <a:pt x="55" y="76"/>
                      <a:pt x="66" y="63"/>
                      <a:pt x="66" y="38"/>
                    </a:cubicBezTo>
                    <a:lnTo>
                      <a:pt x="66" y="38"/>
                    </a:lnTo>
                    <a:cubicBezTo>
                      <a:pt x="66"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06" name="Freeform 419">
                <a:extLst>
                  <a:ext uri="{FF2B5EF4-FFF2-40B4-BE49-F238E27FC236}">
                    <a16:creationId xmlns:a16="http://schemas.microsoft.com/office/drawing/2014/main" id="{CD15D04B-F8BD-1C4F-B824-5FF837FA5B87}"/>
                  </a:ext>
                </a:extLst>
              </p:cNvPr>
              <p:cNvSpPr>
                <a:spLocks noChangeArrowheads="1"/>
              </p:cNvSpPr>
              <p:nvPr/>
            </p:nvSpPr>
            <p:spPr bwMode="auto">
              <a:xfrm>
                <a:off x="5762625" y="4957763"/>
                <a:ext cx="23813"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5" y="76"/>
                      <a:pt x="65" y="63"/>
                      <a:pt x="65" y="38"/>
                    </a:cubicBezTo>
                    <a:lnTo>
                      <a:pt x="65" y="38"/>
                    </a:lnTo>
                    <a:cubicBezTo>
                      <a:pt x="65"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07" name="Freeform 420">
                <a:extLst>
                  <a:ext uri="{FF2B5EF4-FFF2-40B4-BE49-F238E27FC236}">
                    <a16:creationId xmlns:a16="http://schemas.microsoft.com/office/drawing/2014/main" id="{EAA7E005-EFCD-D642-BABC-22830174A743}"/>
                  </a:ext>
                </a:extLst>
              </p:cNvPr>
              <p:cNvSpPr>
                <a:spLocks noChangeArrowheads="1"/>
              </p:cNvSpPr>
              <p:nvPr/>
            </p:nvSpPr>
            <p:spPr bwMode="auto">
              <a:xfrm>
                <a:off x="5692775" y="5002213"/>
                <a:ext cx="46038"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3" y="140"/>
                      <a:pt x="74" y="140"/>
                      <a:pt x="95" y="127"/>
                    </a:cubicBezTo>
                    <a:lnTo>
                      <a:pt x="95" y="127"/>
                    </a:lnTo>
                    <a:cubicBezTo>
                      <a:pt x="116" y="115"/>
                      <a:pt x="126" y="96"/>
                      <a:pt x="126" y="70"/>
                    </a:cubicBezTo>
                    <a:lnTo>
                      <a:pt x="126" y="70"/>
                    </a:lnTo>
                    <a:cubicBezTo>
                      <a:pt x="126" y="44"/>
                      <a:pt x="116" y="26"/>
                      <a:pt x="95" y="13"/>
                    </a:cubicBezTo>
                    <a:lnTo>
                      <a:pt x="95" y="13"/>
                    </a:lnTo>
                    <a:cubicBezTo>
                      <a:pt x="74" y="0"/>
                      <a:pt x="53"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608" name="Freeform 421">
                <a:extLst>
                  <a:ext uri="{FF2B5EF4-FFF2-40B4-BE49-F238E27FC236}">
                    <a16:creationId xmlns:a16="http://schemas.microsoft.com/office/drawing/2014/main" id="{EDE822A8-90E2-924D-9AA3-A0D5DBD8715B}"/>
                  </a:ext>
                </a:extLst>
              </p:cNvPr>
              <p:cNvSpPr>
                <a:spLocks noChangeArrowheads="1"/>
              </p:cNvSpPr>
              <p:nvPr/>
            </p:nvSpPr>
            <p:spPr bwMode="auto">
              <a:xfrm>
                <a:off x="4452938" y="4875213"/>
                <a:ext cx="1700212" cy="579437"/>
              </a:xfrm>
              <a:custGeom>
                <a:avLst/>
                <a:gdLst>
                  <a:gd name="T0" fmla="*/ 4032 w 4721"/>
                  <a:gd name="T1" fmla="*/ 728 h 1609"/>
                  <a:gd name="T2" fmla="*/ 4523 w 4721"/>
                  <a:gd name="T3" fmla="*/ 1455 h 1609"/>
                  <a:gd name="T4" fmla="*/ 4130 w 4721"/>
                  <a:gd name="T5" fmla="*/ 1148 h 1609"/>
                  <a:gd name="T6" fmla="*/ 4065 w 4721"/>
                  <a:gd name="T7" fmla="*/ 536 h 1609"/>
                  <a:gd name="T8" fmla="*/ 4253 w 4721"/>
                  <a:gd name="T9" fmla="*/ 1523 h 1609"/>
                  <a:gd name="T10" fmla="*/ 3769 w 4721"/>
                  <a:gd name="T11" fmla="*/ 1111 h 1609"/>
                  <a:gd name="T12" fmla="*/ 3245 w 4721"/>
                  <a:gd name="T13" fmla="*/ 1111 h 1609"/>
                  <a:gd name="T14" fmla="*/ 2753 w 4721"/>
                  <a:gd name="T15" fmla="*/ 1455 h 1609"/>
                  <a:gd name="T16" fmla="*/ 3277 w 4721"/>
                  <a:gd name="T17" fmla="*/ 842 h 1609"/>
                  <a:gd name="T18" fmla="*/ 2737 w 4721"/>
                  <a:gd name="T19" fmla="*/ 115 h 1609"/>
                  <a:gd name="T20" fmla="*/ 3180 w 4721"/>
                  <a:gd name="T21" fmla="*/ 421 h 1609"/>
                  <a:gd name="T22" fmla="*/ 3638 w 4721"/>
                  <a:gd name="T23" fmla="*/ 651 h 1609"/>
                  <a:gd name="T24" fmla="*/ 4278 w 4721"/>
                  <a:gd name="T25" fmla="*/ 115 h 1609"/>
                  <a:gd name="T26" fmla="*/ 3737 w 4721"/>
                  <a:gd name="T27" fmla="*/ 842 h 1609"/>
                  <a:gd name="T28" fmla="*/ 3704 w 4721"/>
                  <a:gd name="T29" fmla="*/ 1417 h 1609"/>
                  <a:gd name="T30" fmla="*/ 3343 w 4721"/>
                  <a:gd name="T31" fmla="*/ 1436 h 1609"/>
                  <a:gd name="T32" fmla="*/ 3114 w 4721"/>
                  <a:gd name="T33" fmla="*/ 1417 h 1609"/>
                  <a:gd name="T34" fmla="*/ 3572 w 4721"/>
                  <a:gd name="T35" fmla="*/ 1034 h 1609"/>
                  <a:gd name="T36" fmla="*/ 2524 w 4721"/>
                  <a:gd name="T37" fmla="*/ 1417 h 1609"/>
                  <a:gd name="T38" fmla="*/ 2475 w 4721"/>
                  <a:gd name="T39" fmla="*/ 115 h 1609"/>
                  <a:gd name="T40" fmla="*/ 2917 w 4721"/>
                  <a:gd name="T41" fmla="*/ 498 h 1609"/>
                  <a:gd name="T42" fmla="*/ 2917 w 4721"/>
                  <a:gd name="T43" fmla="*/ 1111 h 1609"/>
                  <a:gd name="T44" fmla="*/ 2229 w 4721"/>
                  <a:gd name="T45" fmla="*/ 1379 h 1609"/>
                  <a:gd name="T46" fmla="*/ 2303 w 4721"/>
                  <a:gd name="T47" fmla="*/ 162 h 1609"/>
                  <a:gd name="T48" fmla="*/ 2753 w 4721"/>
                  <a:gd name="T49" fmla="*/ 613 h 1609"/>
                  <a:gd name="T50" fmla="*/ 2622 w 4721"/>
                  <a:gd name="T51" fmla="*/ 1148 h 1609"/>
                  <a:gd name="T52" fmla="*/ 1900 w 4721"/>
                  <a:gd name="T53" fmla="*/ 1302 h 1609"/>
                  <a:gd name="T54" fmla="*/ 1507 w 4721"/>
                  <a:gd name="T55" fmla="*/ 766 h 1609"/>
                  <a:gd name="T56" fmla="*/ 2155 w 4721"/>
                  <a:gd name="T57" fmla="*/ 87 h 1609"/>
                  <a:gd name="T58" fmla="*/ 1736 w 4721"/>
                  <a:gd name="T59" fmla="*/ 651 h 1609"/>
                  <a:gd name="T60" fmla="*/ 2130 w 4721"/>
                  <a:gd name="T61" fmla="*/ 1417 h 1609"/>
                  <a:gd name="T62" fmla="*/ 1606 w 4721"/>
                  <a:gd name="T63" fmla="*/ 1340 h 1609"/>
                  <a:gd name="T64" fmla="*/ 1122 w 4721"/>
                  <a:gd name="T65" fmla="*/ 852 h 1609"/>
                  <a:gd name="T66" fmla="*/ 459 w 4721"/>
                  <a:gd name="T67" fmla="*/ 1531 h 1609"/>
                  <a:gd name="T68" fmla="*/ 721 w 4721"/>
                  <a:gd name="T69" fmla="*/ 1072 h 1609"/>
                  <a:gd name="T70" fmla="*/ 655 w 4721"/>
                  <a:gd name="T71" fmla="*/ 460 h 1609"/>
                  <a:gd name="T72" fmla="*/ 622 w 4721"/>
                  <a:gd name="T73" fmla="*/ 192 h 1609"/>
                  <a:gd name="T74" fmla="*/ 1122 w 4721"/>
                  <a:gd name="T75" fmla="*/ 757 h 1609"/>
                  <a:gd name="T76" fmla="*/ 1777 w 4721"/>
                  <a:gd name="T77" fmla="*/ 87 h 1609"/>
                  <a:gd name="T78" fmla="*/ 1507 w 4721"/>
                  <a:gd name="T79" fmla="*/ 613 h 1609"/>
                  <a:gd name="T80" fmla="*/ 1474 w 4721"/>
                  <a:gd name="T81" fmla="*/ 1494 h 1609"/>
                  <a:gd name="T82" fmla="*/ 1122 w 4721"/>
                  <a:gd name="T83" fmla="*/ 1312 h 1609"/>
                  <a:gd name="T84" fmla="*/ 778 w 4721"/>
                  <a:gd name="T85" fmla="*/ 1523 h 1609"/>
                  <a:gd name="T86" fmla="*/ 1081 w 4721"/>
                  <a:gd name="T87" fmla="*/ 1034 h 1609"/>
                  <a:gd name="T88" fmla="*/ 188 w 4721"/>
                  <a:gd name="T89" fmla="*/ 1523 h 1609"/>
                  <a:gd name="T90" fmla="*/ 655 w 4721"/>
                  <a:gd name="T91" fmla="*/ 842 h 1609"/>
                  <a:gd name="T92" fmla="*/ 360 w 4721"/>
                  <a:gd name="T93" fmla="*/ 268 h 1609"/>
                  <a:gd name="T94" fmla="*/ 803 w 4721"/>
                  <a:gd name="T95" fmla="*/ 804 h 1609"/>
                  <a:gd name="T96" fmla="*/ 819 w 4721"/>
                  <a:gd name="T97" fmla="*/ 115 h 1609"/>
                  <a:gd name="T98" fmla="*/ 1171 w 4721"/>
                  <a:gd name="T99" fmla="*/ 297 h 1609"/>
                  <a:gd name="T100" fmla="*/ 1565 w 4721"/>
                  <a:gd name="T101" fmla="*/ 87 h 1609"/>
                  <a:gd name="T102" fmla="*/ 1122 w 4721"/>
                  <a:gd name="T103" fmla="*/ 603 h 1609"/>
                  <a:gd name="T104" fmla="*/ 3138 w 4721"/>
                  <a:gd name="T105" fmla="*/ 87 h 1609"/>
                  <a:gd name="T106" fmla="*/ 3532 w 4721"/>
                  <a:gd name="T107" fmla="*/ 297 h 1609"/>
                  <a:gd name="T108" fmla="*/ 3875 w 4721"/>
                  <a:gd name="T109" fmla="*/ 87 h 1609"/>
                  <a:gd name="T110" fmla="*/ 3483 w 4721"/>
                  <a:gd name="T111" fmla="*/ 603 h 1609"/>
                  <a:gd name="T112" fmla="*/ 0 w 4721"/>
                  <a:gd name="T113" fmla="*/ 166 h 1609"/>
                  <a:gd name="T114" fmla="*/ 491 w 4721"/>
                  <a:gd name="T115" fmla="*/ 728 h 1609"/>
                  <a:gd name="T116" fmla="*/ 164 w 4721"/>
                  <a:gd name="T117" fmla="*/ 1264 h 1609"/>
                  <a:gd name="T118" fmla="*/ 4589 w 4721"/>
                  <a:gd name="T119" fmla="*/ 1379 h 1609"/>
                  <a:gd name="T120" fmla="*/ 4662 w 4721"/>
                  <a:gd name="T121" fmla="*/ 16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3" y="153"/>
                    </a:moveTo>
                    <a:lnTo>
                      <a:pt x="4490" y="192"/>
                    </a:lnTo>
                    <a:lnTo>
                      <a:pt x="4458" y="230"/>
                    </a:lnTo>
                    <a:lnTo>
                      <a:pt x="4425" y="268"/>
                    </a:lnTo>
                    <a:lnTo>
                      <a:pt x="4392" y="306"/>
                    </a:lnTo>
                    <a:lnTo>
                      <a:pt x="4359" y="345"/>
                    </a:lnTo>
                    <a:lnTo>
                      <a:pt x="4327" y="383"/>
                    </a:lnTo>
                    <a:lnTo>
                      <a:pt x="4294" y="421"/>
                    </a:lnTo>
                    <a:lnTo>
                      <a:pt x="4261" y="460"/>
                    </a:lnTo>
                    <a:lnTo>
                      <a:pt x="4228" y="498"/>
                    </a:lnTo>
                    <a:lnTo>
                      <a:pt x="4196" y="536"/>
                    </a:lnTo>
                    <a:lnTo>
                      <a:pt x="4163" y="575"/>
                    </a:lnTo>
                    <a:lnTo>
                      <a:pt x="4130" y="613"/>
                    </a:lnTo>
                    <a:lnTo>
                      <a:pt x="4097" y="651"/>
                    </a:lnTo>
                    <a:lnTo>
                      <a:pt x="4065" y="689"/>
                    </a:lnTo>
                    <a:lnTo>
                      <a:pt x="4032" y="728"/>
                    </a:lnTo>
                    <a:lnTo>
                      <a:pt x="3999" y="766"/>
                    </a:lnTo>
                    <a:lnTo>
                      <a:pt x="3999" y="766"/>
                    </a:lnTo>
                    <a:cubicBezTo>
                      <a:pt x="3988" y="778"/>
                      <a:pt x="3982" y="791"/>
                      <a:pt x="3982" y="804"/>
                    </a:cubicBezTo>
                    <a:lnTo>
                      <a:pt x="3982" y="804"/>
                    </a:lnTo>
                    <a:cubicBezTo>
                      <a:pt x="3982" y="817"/>
                      <a:pt x="3988" y="830"/>
                      <a:pt x="3999" y="842"/>
                    </a:cubicBezTo>
                    <a:lnTo>
                      <a:pt x="4032" y="880"/>
                    </a:lnTo>
                    <a:lnTo>
                      <a:pt x="4065" y="919"/>
                    </a:lnTo>
                    <a:lnTo>
                      <a:pt x="4163" y="1034"/>
                    </a:lnTo>
                    <a:lnTo>
                      <a:pt x="4196" y="1072"/>
                    </a:lnTo>
                    <a:lnTo>
                      <a:pt x="4228" y="1111"/>
                    </a:lnTo>
                    <a:lnTo>
                      <a:pt x="4327" y="1225"/>
                    </a:lnTo>
                    <a:lnTo>
                      <a:pt x="4359" y="1264"/>
                    </a:lnTo>
                    <a:lnTo>
                      <a:pt x="4392" y="1302"/>
                    </a:lnTo>
                    <a:lnTo>
                      <a:pt x="4490" y="1417"/>
                    </a:lnTo>
                    <a:lnTo>
                      <a:pt x="4523" y="1455"/>
                    </a:lnTo>
                    <a:lnTo>
                      <a:pt x="4523" y="1455"/>
                    </a:lnTo>
                    <a:cubicBezTo>
                      <a:pt x="4534" y="1468"/>
                      <a:pt x="4540" y="1481"/>
                      <a:pt x="4540" y="1494"/>
                    </a:cubicBezTo>
                    <a:lnTo>
                      <a:pt x="4540" y="1494"/>
                    </a:lnTo>
                    <a:cubicBezTo>
                      <a:pt x="4540" y="1506"/>
                      <a:pt x="4531" y="1516"/>
                      <a:pt x="4515" y="1523"/>
                    </a:cubicBezTo>
                    <a:lnTo>
                      <a:pt x="4515" y="1523"/>
                    </a:lnTo>
                    <a:cubicBezTo>
                      <a:pt x="4499" y="1529"/>
                      <a:pt x="4482" y="1529"/>
                      <a:pt x="4466" y="1523"/>
                    </a:cubicBezTo>
                    <a:lnTo>
                      <a:pt x="4466" y="1523"/>
                    </a:lnTo>
                    <a:cubicBezTo>
                      <a:pt x="4449" y="1516"/>
                      <a:pt x="4436" y="1506"/>
                      <a:pt x="4425" y="1494"/>
                    </a:cubicBezTo>
                    <a:lnTo>
                      <a:pt x="4392" y="1455"/>
                    </a:lnTo>
                    <a:lnTo>
                      <a:pt x="4359" y="1417"/>
                    </a:lnTo>
                    <a:lnTo>
                      <a:pt x="4327" y="1379"/>
                    </a:lnTo>
                    <a:lnTo>
                      <a:pt x="4294" y="1340"/>
                    </a:lnTo>
                    <a:lnTo>
                      <a:pt x="4261" y="1302"/>
                    </a:lnTo>
                    <a:lnTo>
                      <a:pt x="4228"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8" y="345"/>
                    </a:lnTo>
                    <a:lnTo>
                      <a:pt x="4261" y="306"/>
                    </a:lnTo>
                    <a:lnTo>
                      <a:pt x="4294" y="268"/>
                    </a:lnTo>
                    <a:lnTo>
                      <a:pt x="4392" y="153"/>
                    </a:lnTo>
                    <a:lnTo>
                      <a:pt x="4425" y="115"/>
                    </a:lnTo>
                    <a:lnTo>
                      <a:pt x="4425" y="115"/>
                    </a:lnTo>
                    <a:cubicBezTo>
                      <a:pt x="4436" y="102"/>
                      <a:pt x="4449" y="92"/>
                      <a:pt x="4466" y="87"/>
                    </a:cubicBezTo>
                    <a:lnTo>
                      <a:pt x="4466" y="87"/>
                    </a:lnTo>
                    <a:cubicBezTo>
                      <a:pt x="4482" y="80"/>
                      <a:pt x="4499" y="80"/>
                      <a:pt x="4515" y="87"/>
                    </a:cubicBezTo>
                    <a:lnTo>
                      <a:pt x="4515" y="87"/>
                    </a:lnTo>
                    <a:cubicBezTo>
                      <a:pt x="4531" y="92"/>
                      <a:pt x="4540" y="102"/>
                      <a:pt x="4540" y="115"/>
                    </a:cubicBezTo>
                    <a:lnTo>
                      <a:pt x="4540" y="115"/>
                    </a:lnTo>
                    <a:cubicBezTo>
                      <a:pt x="4540" y="128"/>
                      <a:pt x="4534" y="140"/>
                      <a:pt x="4523" y="153"/>
                    </a:cubicBezTo>
                    <a:close/>
                    <a:moveTo>
                      <a:pt x="4253" y="1523"/>
                    </a:moveTo>
                    <a:lnTo>
                      <a:pt x="4253" y="1523"/>
                    </a:lnTo>
                    <a:cubicBezTo>
                      <a:pt x="4237" y="1529"/>
                      <a:pt x="4217" y="1531"/>
                      <a:pt x="4196" y="1531"/>
                    </a:cubicBezTo>
                    <a:lnTo>
                      <a:pt x="4196" y="1531"/>
                    </a:lnTo>
                    <a:cubicBezTo>
                      <a:pt x="4173" y="1531"/>
                      <a:pt x="4154" y="1529"/>
                      <a:pt x="4138" y="1523"/>
                    </a:cubicBezTo>
                    <a:lnTo>
                      <a:pt x="4138" y="1523"/>
                    </a:lnTo>
                    <a:cubicBezTo>
                      <a:pt x="4122" y="1516"/>
                      <a:pt x="4108" y="1506"/>
                      <a:pt x="4097" y="1494"/>
                    </a:cubicBezTo>
                    <a:lnTo>
                      <a:pt x="4065" y="1455"/>
                    </a:lnTo>
                    <a:lnTo>
                      <a:pt x="4032" y="1417"/>
                    </a:lnTo>
                    <a:lnTo>
                      <a:pt x="3999" y="1379"/>
                    </a:lnTo>
                    <a:lnTo>
                      <a:pt x="3966" y="1340"/>
                    </a:lnTo>
                    <a:lnTo>
                      <a:pt x="3933" y="1302"/>
                    </a:lnTo>
                    <a:lnTo>
                      <a:pt x="3901" y="1264"/>
                    </a:lnTo>
                    <a:lnTo>
                      <a:pt x="3868" y="1225"/>
                    </a:lnTo>
                    <a:lnTo>
                      <a:pt x="3835" y="1187"/>
                    </a:lnTo>
                    <a:lnTo>
                      <a:pt x="3802" y="1148"/>
                    </a:lnTo>
                    <a:lnTo>
                      <a:pt x="3769" y="1111"/>
                    </a:lnTo>
                    <a:lnTo>
                      <a:pt x="3737" y="1072"/>
                    </a:lnTo>
                    <a:lnTo>
                      <a:pt x="3704" y="1034"/>
                    </a:lnTo>
                    <a:lnTo>
                      <a:pt x="3671" y="996"/>
                    </a:lnTo>
                    <a:lnTo>
                      <a:pt x="3638" y="958"/>
                    </a:lnTo>
                    <a:lnTo>
                      <a:pt x="3605" y="919"/>
                    </a:lnTo>
                    <a:lnTo>
                      <a:pt x="3572" y="880"/>
                    </a:lnTo>
                    <a:lnTo>
                      <a:pt x="3572" y="880"/>
                    </a:lnTo>
                    <a:cubicBezTo>
                      <a:pt x="3562" y="868"/>
                      <a:pt x="3548" y="858"/>
                      <a:pt x="3532" y="852"/>
                    </a:cubicBezTo>
                    <a:lnTo>
                      <a:pt x="3532" y="852"/>
                    </a:lnTo>
                    <a:cubicBezTo>
                      <a:pt x="3516" y="846"/>
                      <a:pt x="3499" y="846"/>
                      <a:pt x="3483" y="852"/>
                    </a:cubicBezTo>
                    <a:lnTo>
                      <a:pt x="3483" y="852"/>
                    </a:lnTo>
                    <a:cubicBezTo>
                      <a:pt x="3466" y="858"/>
                      <a:pt x="3453" y="868"/>
                      <a:pt x="3441" y="880"/>
                    </a:cubicBezTo>
                    <a:lnTo>
                      <a:pt x="3408" y="919"/>
                    </a:lnTo>
                    <a:lnTo>
                      <a:pt x="3310" y="1034"/>
                    </a:lnTo>
                    <a:lnTo>
                      <a:pt x="3277" y="1072"/>
                    </a:lnTo>
                    <a:lnTo>
                      <a:pt x="3245" y="1111"/>
                    </a:lnTo>
                    <a:lnTo>
                      <a:pt x="3146" y="1225"/>
                    </a:lnTo>
                    <a:lnTo>
                      <a:pt x="3114" y="1264"/>
                    </a:lnTo>
                    <a:lnTo>
                      <a:pt x="3081" y="1302"/>
                    </a:lnTo>
                    <a:lnTo>
                      <a:pt x="2983" y="1417"/>
                    </a:lnTo>
                    <a:lnTo>
                      <a:pt x="2950" y="1455"/>
                    </a:lnTo>
                    <a:lnTo>
                      <a:pt x="2917" y="1494"/>
                    </a:lnTo>
                    <a:lnTo>
                      <a:pt x="2917" y="1494"/>
                    </a:lnTo>
                    <a:cubicBezTo>
                      <a:pt x="2906" y="1506"/>
                      <a:pt x="2892" y="1516"/>
                      <a:pt x="2876" y="1523"/>
                    </a:cubicBezTo>
                    <a:lnTo>
                      <a:pt x="2876" y="1523"/>
                    </a:lnTo>
                    <a:cubicBezTo>
                      <a:pt x="2860" y="1529"/>
                      <a:pt x="2841" y="1531"/>
                      <a:pt x="2819" y="1531"/>
                    </a:cubicBezTo>
                    <a:lnTo>
                      <a:pt x="2819" y="1531"/>
                    </a:lnTo>
                    <a:cubicBezTo>
                      <a:pt x="2797" y="1531"/>
                      <a:pt x="2778" y="1529"/>
                      <a:pt x="2761" y="1523"/>
                    </a:cubicBezTo>
                    <a:lnTo>
                      <a:pt x="2761" y="1523"/>
                    </a:lnTo>
                    <a:cubicBezTo>
                      <a:pt x="2745" y="1516"/>
                      <a:pt x="2737" y="1506"/>
                      <a:pt x="2737" y="1494"/>
                    </a:cubicBezTo>
                    <a:lnTo>
                      <a:pt x="2737" y="1494"/>
                    </a:lnTo>
                    <a:cubicBezTo>
                      <a:pt x="2737" y="1481"/>
                      <a:pt x="2742" y="1468"/>
                      <a:pt x="2753" y="1455"/>
                    </a:cubicBezTo>
                    <a:lnTo>
                      <a:pt x="2786" y="1417"/>
                    </a:lnTo>
                    <a:lnTo>
                      <a:pt x="2819" y="1379"/>
                    </a:lnTo>
                    <a:lnTo>
                      <a:pt x="2851" y="1340"/>
                    </a:lnTo>
                    <a:lnTo>
                      <a:pt x="2885" y="1302"/>
                    </a:lnTo>
                    <a:lnTo>
                      <a:pt x="2917" y="1264"/>
                    </a:lnTo>
                    <a:lnTo>
                      <a:pt x="2950" y="1225"/>
                    </a:lnTo>
                    <a:lnTo>
                      <a:pt x="2983" y="1187"/>
                    </a:lnTo>
                    <a:lnTo>
                      <a:pt x="3015" y="1148"/>
                    </a:lnTo>
                    <a:lnTo>
                      <a:pt x="3049" y="1111"/>
                    </a:lnTo>
                    <a:lnTo>
                      <a:pt x="3081" y="1072"/>
                    </a:lnTo>
                    <a:lnTo>
                      <a:pt x="3114" y="1034"/>
                    </a:lnTo>
                    <a:lnTo>
                      <a:pt x="3146" y="996"/>
                    </a:lnTo>
                    <a:lnTo>
                      <a:pt x="3180" y="958"/>
                    </a:lnTo>
                    <a:lnTo>
                      <a:pt x="3212" y="919"/>
                    </a:lnTo>
                    <a:lnTo>
                      <a:pt x="3245" y="880"/>
                    </a:lnTo>
                    <a:lnTo>
                      <a:pt x="3277" y="842"/>
                    </a:lnTo>
                    <a:lnTo>
                      <a:pt x="3277" y="842"/>
                    </a:lnTo>
                    <a:cubicBezTo>
                      <a:pt x="3289" y="830"/>
                      <a:pt x="3294" y="817"/>
                      <a:pt x="3294" y="804"/>
                    </a:cubicBezTo>
                    <a:lnTo>
                      <a:pt x="3294" y="804"/>
                    </a:lnTo>
                    <a:cubicBezTo>
                      <a:pt x="3294" y="791"/>
                      <a:pt x="3289" y="778"/>
                      <a:pt x="3277" y="766"/>
                    </a:cubicBezTo>
                    <a:lnTo>
                      <a:pt x="3245" y="728"/>
                    </a:lnTo>
                    <a:lnTo>
                      <a:pt x="3212" y="689"/>
                    </a:lnTo>
                    <a:lnTo>
                      <a:pt x="3180" y="651"/>
                    </a:lnTo>
                    <a:lnTo>
                      <a:pt x="3081" y="536"/>
                    </a:lnTo>
                    <a:lnTo>
                      <a:pt x="3049" y="498"/>
                    </a:lnTo>
                    <a:lnTo>
                      <a:pt x="3015" y="460"/>
                    </a:lnTo>
                    <a:lnTo>
                      <a:pt x="2917" y="345"/>
                    </a:lnTo>
                    <a:lnTo>
                      <a:pt x="2885" y="306"/>
                    </a:lnTo>
                    <a:lnTo>
                      <a:pt x="2851" y="268"/>
                    </a:lnTo>
                    <a:lnTo>
                      <a:pt x="2753" y="153"/>
                    </a:lnTo>
                    <a:lnTo>
                      <a:pt x="2753" y="153"/>
                    </a:lnTo>
                    <a:cubicBezTo>
                      <a:pt x="2742" y="140"/>
                      <a:pt x="2737" y="128"/>
                      <a:pt x="2737" y="115"/>
                    </a:cubicBezTo>
                    <a:lnTo>
                      <a:pt x="2737" y="115"/>
                    </a:lnTo>
                    <a:cubicBezTo>
                      <a:pt x="2737" y="102"/>
                      <a:pt x="2745" y="92"/>
                      <a:pt x="2761" y="87"/>
                    </a:cubicBezTo>
                    <a:lnTo>
                      <a:pt x="2761" y="87"/>
                    </a:lnTo>
                    <a:cubicBezTo>
                      <a:pt x="2778" y="80"/>
                      <a:pt x="2797" y="77"/>
                      <a:pt x="2819" y="77"/>
                    </a:cubicBezTo>
                    <a:lnTo>
                      <a:pt x="2819" y="77"/>
                    </a:lnTo>
                    <a:cubicBezTo>
                      <a:pt x="2841" y="77"/>
                      <a:pt x="2860" y="80"/>
                      <a:pt x="2876" y="87"/>
                    </a:cubicBezTo>
                    <a:lnTo>
                      <a:pt x="2876" y="87"/>
                    </a:lnTo>
                    <a:cubicBezTo>
                      <a:pt x="2892" y="92"/>
                      <a:pt x="2906" y="102"/>
                      <a:pt x="2917" y="115"/>
                    </a:cubicBezTo>
                    <a:lnTo>
                      <a:pt x="2950" y="153"/>
                    </a:lnTo>
                    <a:lnTo>
                      <a:pt x="2983" y="192"/>
                    </a:lnTo>
                    <a:lnTo>
                      <a:pt x="3015" y="230"/>
                    </a:lnTo>
                    <a:lnTo>
                      <a:pt x="3049" y="268"/>
                    </a:lnTo>
                    <a:lnTo>
                      <a:pt x="3081" y="306"/>
                    </a:lnTo>
                    <a:lnTo>
                      <a:pt x="3114" y="345"/>
                    </a:lnTo>
                    <a:lnTo>
                      <a:pt x="3146" y="383"/>
                    </a:lnTo>
                    <a:lnTo>
                      <a:pt x="3180" y="421"/>
                    </a:lnTo>
                    <a:lnTo>
                      <a:pt x="3212" y="460"/>
                    </a:lnTo>
                    <a:lnTo>
                      <a:pt x="3245" y="498"/>
                    </a:lnTo>
                    <a:lnTo>
                      <a:pt x="3277" y="536"/>
                    </a:lnTo>
                    <a:lnTo>
                      <a:pt x="3310" y="575"/>
                    </a:lnTo>
                    <a:lnTo>
                      <a:pt x="3343" y="613"/>
                    </a:lnTo>
                    <a:lnTo>
                      <a:pt x="3376" y="651"/>
                    </a:lnTo>
                    <a:lnTo>
                      <a:pt x="3408" y="689"/>
                    </a:lnTo>
                    <a:lnTo>
                      <a:pt x="3441" y="728"/>
                    </a:lnTo>
                    <a:lnTo>
                      <a:pt x="3441" y="728"/>
                    </a:lnTo>
                    <a:cubicBezTo>
                      <a:pt x="3453" y="740"/>
                      <a:pt x="3466" y="750"/>
                      <a:pt x="3483" y="757"/>
                    </a:cubicBezTo>
                    <a:lnTo>
                      <a:pt x="3483" y="757"/>
                    </a:lnTo>
                    <a:cubicBezTo>
                      <a:pt x="3499" y="763"/>
                      <a:pt x="3516" y="763"/>
                      <a:pt x="3532" y="757"/>
                    </a:cubicBezTo>
                    <a:lnTo>
                      <a:pt x="3532" y="757"/>
                    </a:lnTo>
                    <a:cubicBezTo>
                      <a:pt x="3548" y="750"/>
                      <a:pt x="3562" y="740"/>
                      <a:pt x="3572" y="728"/>
                    </a:cubicBezTo>
                    <a:lnTo>
                      <a:pt x="3605" y="689"/>
                    </a:lnTo>
                    <a:lnTo>
                      <a:pt x="3638" y="651"/>
                    </a:lnTo>
                    <a:lnTo>
                      <a:pt x="3737" y="536"/>
                    </a:lnTo>
                    <a:lnTo>
                      <a:pt x="3769" y="498"/>
                    </a:lnTo>
                    <a:lnTo>
                      <a:pt x="3802" y="460"/>
                    </a:lnTo>
                    <a:lnTo>
                      <a:pt x="3901" y="345"/>
                    </a:lnTo>
                    <a:lnTo>
                      <a:pt x="3933" y="306"/>
                    </a:lnTo>
                    <a:lnTo>
                      <a:pt x="3966" y="268"/>
                    </a:lnTo>
                    <a:lnTo>
                      <a:pt x="4065" y="153"/>
                    </a:lnTo>
                    <a:lnTo>
                      <a:pt x="4097" y="115"/>
                    </a:lnTo>
                    <a:lnTo>
                      <a:pt x="4097" y="115"/>
                    </a:lnTo>
                    <a:cubicBezTo>
                      <a:pt x="4108" y="102"/>
                      <a:pt x="4122" y="92"/>
                      <a:pt x="4138" y="87"/>
                    </a:cubicBezTo>
                    <a:lnTo>
                      <a:pt x="4138" y="87"/>
                    </a:lnTo>
                    <a:cubicBezTo>
                      <a:pt x="4154" y="80"/>
                      <a:pt x="4173" y="77"/>
                      <a:pt x="4196" y="77"/>
                    </a:cubicBezTo>
                    <a:lnTo>
                      <a:pt x="4196" y="77"/>
                    </a:lnTo>
                    <a:cubicBezTo>
                      <a:pt x="4217" y="77"/>
                      <a:pt x="4237" y="80"/>
                      <a:pt x="4253" y="87"/>
                    </a:cubicBezTo>
                    <a:lnTo>
                      <a:pt x="4253" y="87"/>
                    </a:lnTo>
                    <a:cubicBezTo>
                      <a:pt x="4269" y="92"/>
                      <a:pt x="4278" y="102"/>
                      <a:pt x="4278" y="115"/>
                    </a:cubicBezTo>
                    <a:lnTo>
                      <a:pt x="4278" y="115"/>
                    </a:lnTo>
                    <a:cubicBezTo>
                      <a:pt x="4278" y="128"/>
                      <a:pt x="4272" y="140"/>
                      <a:pt x="4261" y="153"/>
                    </a:cubicBezTo>
                    <a:lnTo>
                      <a:pt x="4228" y="192"/>
                    </a:lnTo>
                    <a:lnTo>
                      <a:pt x="4196" y="230"/>
                    </a:lnTo>
                    <a:lnTo>
                      <a:pt x="4163" y="268"/>
                    </a:lnTo>
                    <a:lnTo>
                      <a:pt x="4065" y="383"/>
                    </a:lnTo>
                    <a:lnTo>
                      <a:pt x="4032" y="421"/>
                    </a:lnTo>
                    <a:lnTo>
                      <a:pt x="3999" y="460"/>
                    </a:lnTo>
                    <a:lnTo>
                      <a:pt x="3901" y="575"/>
                    </a:lnTo>
                    <a:lnTo>
                      <a:pt x="3868" y="613"/>
                    </a:lnTo>
                    <a:lnTo>
                      <a:pt x="3835" y="651"/>
                    </a:lnTo>
                    <a:lnTo>
                      <a:pt x="3737" y="766"/>
                    </a:lnTo>
                    <a:lnTo>
                      <a:pt x="3737" y="766"/>
                    </a:lnTo>
                    <a:cubicBezTo>
                      <a:pt x="3726" y="778"/>
                      <a:pt x="3720" y="791"/>
                      <a:pt x="3720" y="804"/>
                    </a:cubicBezTo>
                    <a:lnTo>
                      <a:pt x="3720" y="804"/>
                    </a:lnTo>
                    <a:cubicBezTo>
                      <a:pt x="3720" y="817"/>
                      <a:pt x="3726" y="830"/>
                      <a:pt x="3737" y="842"/>
                    </a:cubicBezTo>
                    <a:lnTo>
                      <a:pt x="4261" y="1455"/>
                    </a:lnTo>
                    <a:lnTo>
                      <a:pt x="4261" y="1455"/>
                    </a:lnTo>
                    <a:cubicBezTo>
                      <a:pt x="4272" y="1468"/>
                      <a:pt x="4278" y="1481"/>
                      <a:pt x="4278" y="1494"/>
                    </a:cubicBezTo>
                    <a:lnTo>
                      <a:pt x="4278" y="1494"/>
                    </a:lnTo>
                    <a:cubicBezTo>
                      <a:pt x="4278" y="1506"/>
                      <a:pt x="4269" y="1516"/>
                      <a:pt x="4253" y="1523"/>
                    </a:cubicBezTo>
                    <a:close/>
                    <a:moveTo>
                      <a:pt x="3925" y="1523"/>
                    </a:moveTo>
                    <a:lnTo>
                      <a:pt x="3925" y="1523"/>
                    </a:lnTo>
                    <a:cubicBezTo>
                      <a:pt x="3909" y="1529"/>
                      <a:pt x="3892" y="1529"/>
                      <a:pt x="3875" y="1523"/>
                    </a:cubicBezTo>
                    <a:lnTo>
                      <a:pt x="3875" y="1523"/>
                    </a:lnTo>
                    <a:cubicBezTo>
                      <a:pt x="3860" y="1516"/>
                      <a:pt x="3845" y="1506"/>
                      <a:pt x="3835" y="1494"/>
                    </a:cubicBezTo>
                    <a:lnTo>
                      <a:pt x="3802" y="1455"/>
                    </a:lnTo>
                    <a:lnTo>
                      <a:pt x="3769" y="1417"/>
                    </a:lnTo>
                    <a:lnTo>
                      <a:pt x="3769" y="1417"/>
                    </a:lnTo>
                    <a:cubicBezTo>
                      <a:pt x="3759" y="1404"/>
                      <a:pt x="3748" y="1398"/>
                      <a:pt x="3737" y="1398"/>
                    </a:cubicBezTo>
                    <a:lnTo>
                      <a:pt x="3737" y="1398"/>
                    </a:lnTo>
                    <a:cubicBezTo>
                      <a:pt x="3726" y="1398"/>
                      <a:pt x="3714" y="1404"/>
                      <a:pt x="3704" y="1417"/>
                    </a:cubicBezTo>
                    <a:lnTo>
                      <a:pt x="3704" y="1417"/>
                    </a:lnTo>
                    <a:cubicBezTo>
                      <a:pt x="3693" y="1430"/>
                      <a:pt x="3682" y="1436"/>
                      <a:pt x="3671" y="1436"/>
                    </a:cubicBezTo>
                    <a:lnTo>
                      <a:pt x="3671" y="1436"/>
                    </a:lnTo>
                    <a:cubicBezTo>
                      <a:pt x="3660" y="1436"/>
                      <a:pt x="3649" y="1430"/>
                      <a:pt x="3638" y="1417"/>
                    </a:cubicBezTo>
                    <a:lnTo>
                      <a:pt x="3605" y="1379"/>
                    </a:lnTo>
                    <a:lnTo>
                      <a:pt x="3572" y="1340"/>
                    </a:lnTo>
                    <a:lnTo>
                      <a:pt x="3572" y="1340"/>
                    </a:lnTo>
                    <a:cubicBezTo>
                      <a:pt x="3562" y="1327"/>
                      <a:pt x="3548" y="1318"/>
                      <a:pt x="3532" y="1312"/>
                    </a:cubicBezTo>
                    <a:lnTo>
                      <a:pt x="3532" y="1312"/>
                    </a:lnTo>
                    <a:cubicBezTo>
                      <a:pt x="3516" y="1305"/>
                      <a:pt x="3499" y="1305"/>
                      <a:pt x="3483" y="1312"/>
                    </a:cubicBezTo>
                    <a:lnTo>
                      <a:pt x="3483" y="1312"/>
                    </a:lnTo>
                    <a:cubicBezTo>
                      <a:pt x="3466" y="1318"/>
                      <a:pt x="3453" y="1327"/>
                      <a:pt x="3441" y="1340"/>
                    </a:cubicBezTo>
                    <a:lnTo>
                      <a:pt x="3408" y="1379"/>
                    </a:lnTo>
                    <a:lnTo>
                      <a:pt x="3376" y="1417"/>
                    </a:lnTo>
                    <a:lnTo>
                      <a:pt x="3376" y="1417"/>
                    </a:lnTo>
                    <a:cubicBezTo>
                      <a:pt x="3365" y="1430"/>
                      <a:pt x="3354" y="1436"/>
                      <a:pt x="3343" y="1436"/>
                    </a:cubicBezTo>
                    <a:lnTo>
                      <a:pt x="3343" y="1436"/>
                    </a:lnTo>
                    <a:cubicBezTo>
                      <a:pt x="3332" y="1436"/>
                      <a:pt x="3322" y="1430"/>
                      <a:pt x="3310" y="1417"/>
                    </a:cubicBezTo>
                    <a:lnTo>
                      <a:pt x="3310" y="1417"/>
                    </a:lnTo>
                    <a:cubicBezTo>
                      <a:pt x="3300" y="1404"/>
                      <a:pt x="3289" y="1398"/>
                      <a:pt x="3277" y="1398"/>
                    </a:cubicBezTo>
                    <a:lnTo>
                      <a:pt x="3277" y="1398"/>
                    </a:lnTo>
                    <a:cubicBezTo>
                      <a:pt x="3266" y="1398"/>
                      <a:pt x="3256" y="1404"/>
                      <a:pt x="3245" y="1417"/>
                    </a:cubicBezTo>
                    <a:lnTo>
                      <a:pt x="3180" y="1494"/>
                    </a:lnTo>
                    <a:lnTo>
                      <a:pt x="3180" y="1494"/>
                    </a:lnTo>
                    <a:cubicBezTo>
                      <a:pt x="3168" y="1506"/>
                      <a:pt x="3154" y="1516"/>
                      <a:pt x="3138" y="1523"/>
                    </a:cubicBezTo>
                    <a:lnTo>
                      <a:pt x="3138" y="1523"/>
                    </a:lnTo>
                    <a:cubicBezTo>
                      <a:pt x="3122" y="1529"/>
                      <a:pt x="3105" y="1529"/>
                      <a:pt x="3090" y="1523"/>
                    </a:cubicBezTo>
                    <a:lnTo>
                      <a:pt x="3090" y="1523"/>
                    </a:lnTo>
                    <a:cubicBezTo>
                      <a:pt x="3073" y="1516"/>
                      <a:pt x="3064" y="1506"/>
                      <a:pt x="3064" y="1494"/>
                    </a:cubicBezTo>
                    <a:lnTo>
                      <a:pt x="3064" y="1494"/>
                    </a:lnTo>
                    <a:cubicBezTo>
                      <a:pt x="3064" y="1481"/>
                      <a:pt x="3070" y="1468"/>
                      <a:pt x="3081" y="1455"/>
                    </a:cubicBezTo>
                    <a:lnTo>
                      <a:pt x="3114" y="1417"/>
                    </a:lnTo>
                    <a:lnTo>
                      <a:pt x="3146" y="1379"/>
                    </a:lnTo>
                    <a:lnTo>
                      <a:pt x="3180" y="1340"/>
                    </a:lnTo>
                    <a:lnTo>
                      <a:pt x="3212" y="1302"/>
                    </a:lnTo>
                    <a:lnTo>
                      <a:pt x="3245" y="1264"/>
                    </a:lnTo>
                    <a:lnTo>
                      <a:pt x="3277" y="1225"/>
                    </a:lnTo>
                    <a:lnTo>
                      <a:pt x="3310" y="1187"/>
                    </a:lnTo>
                    <a:lnTo>
                      <a:pt x="3343" y="1148"/>
                    </a:lnTo>
                    <a:lnTo>
                      <a:pt x="3376" y="1111"/>
                    </a:lnTo>
                    <a:lnTo>
                      <a:pt x="3408" y="1072"/>
                    </a:lnTo>
                    <a:lnTo>
                      <a:pt x="3441" y="1034"/>
                    </a:lnTo>
                    <a:lnTo>
                      <a:pt x="3441" y="1034"/>
                    </a:lnTo>
                    <a:cubicBezTo>
                      <a:pt x="3453" y="1021"/>
                      <a:pt x="3466" y="1011"/>
                      <a:pt x="3483" y="1005"/>
                    </a:cubicBezTo>
                    <a:lnTo>
                      <a:pt x="3483" y="1005"/>
                    </a:lnTo>
                    <a:cubicBezTo>
                      <a:pt x="3499" y="999"/>
                      <a:pt x="3516" y="999"/>
                      <a:pt x="3532" y="1005"/>
                    </a:cubicBezTo>
                    <a:lnTo>
                      <a:pt x="3532" y="1005"/>
                    </a:lnTo>
                    <a:cubicBezTo>
                      <a:pt x="3548" y="1011"/>
                      <a:pt x="3562" y="1021"/>
                      <a:pt x="3572" y="1034"/>
                    </a:cubicBezTo>
                    <a:lnTo>
                      <a:pt x="3933" y="1455"/>
                    </a:lnTo>
                    <a:lnTo>
                      <a:pt x="3933" y="1455"/>
                    </a:lnTo>
                    <a:cubicBezTo>
                      <a:pt x="3944" y="1468"/>
                      <a:pt x="3950" y="1481"/>
                      <a:pt x="3950" y="1494"/>
                    </a:cubicBezTo>
                    <a:lnTo>
                      <a:pt x="3950" y="1494"/>
                    </a:lnTo>
                    <a:cubicBezTo>
                      <a:pt x="3950" y="1506"/>
                      <a:pt x="3941" y="1516"/>
                      <a:pt x="3925" y="1523"/>
                    </a:cubicBezTo>
                    <a:close/>
                    <a:moveTo>
                      <a:pt x="2622" y="1455"/>
                    </a:moveTo>
                    <a:lnTo>
                      <a:pt x="2589" y="1494"/>
                    </a:lnTo>
                    <a:lnTo>
                      <a:pt x="2589" y="1494"/>
                    </a:lnTo>
                    <a:cubicBezTo>
                      <a:pt x="2579" y="1506"/>
                      <a:pt x="2565" y="1516"/>
                      <a:pt x="2548" y="1523"/>
                    </a:cubicBezTo>
                    <a:lnTo>
                      <a:pt x="2548" y="1523"/>
                    </a:lnTo>
                    <a:cubicBezTo>
                      <a:pt x="2532" y="1529"/>
                      <a:pt x="2516" y="1529"/>
                      <a:pt x="2499" y="1523"/>
                    </a:cubicBezTo>
                    <a:lnTo>
                      <a:pt x="2499" y="1523"/>
                    </a:lnTo>
                    <a:cubicBezTo>
                      <a:pt x="2483" y="1516"/>
                      <a:pt x="2475" y="1506"/>
                      <a:pt x="2475" y="1494"/>
                    </a:cubicBezTo>
                    <a:lnTo>
                      <a:pt x="2475" y="1494"/>
                    </a:lnTo>
                    <a:cubicBezTo>
                      <a:pt x="2475" y="1481"/>
                      <a:pt x="2480" y="1468"/>
                      <a:pt x="2491" y="1455"/>
                    </a:cubicBezTo>
                    <a:lnTo>
                      <a:pt x="2524" y="1417"/>
                    </a:lnTo>
                    <a:lnTo>
                      <a:pt x="2557" y="1379"/>
                    </a:lnTo>
                    <a:lnTo>
                      <a:pt x="2589" y="1340"/>
                    </a:lnTo>
                    <a:lnTo>
                      <a:pt x="2687" y="1225"/>
                    </a:lnTo>
                    <a:lnTo>
                      <a:pt x="2721" y="1187"/>
                    </a:lnTo>
                    <a:lnTo>
                      <a:pt x="2753" y="1148"/>
                    </a:lnTo>
                    <a:lnTo>
                      <a:pt x="2851" y="1034"/>
                    </a:lnTo>
                    <a:lnTo>
                      <a:pt x="2885" y="996"/>
                    </a:lnTo>
                    <a:lnTo>
                      <a:pt x="2917" y="958"/>
                    </a:lnTo>
                    <a:lnTo>
                      <a:pt x="3015" y="842"/>
                    </a:lnTo>
                    <a:lnTo>
                      <a:pt x="3015" y="842"/>
                    </a:lnTo>
                    <a:cubicBezTo>
                      <a:pt x="3026" y="830"/>
                      <a:pt x="3031" y="817"/>
                      <a:pt x="3031" y="804"/>
                    </a:cubicBezTo>
                    <a:lnTo>
                      <a:pt x="3031" y="804"/>
                    </a:lnTo>
                    <a:cubicBezTo>
                      <a:pt x="3031" y="791"/>
                      <a:pt x="3026" y="778"/>
                      <a:pt x="3015" y="766"/>
                    </a:cubicBezTo>
                    <a:lnTo>
                      <a:pt x="2491" y="153"/>
                    </a:lnTo>
                    <a:lnTo>
                      <a:pt x="2491" y="153"/>
                    </a:lnTo>
                    <a:cubicBezTo>
                      <a:pt x="2480" y="140"/>
                      <a:pt x="2475" y="128"/>
                      <a:pt x="2475" y="115"/>
                    </a:cubicBezTo>
                    <a:lnTo>
                      <a:pt x="2475" y="115"/>
                    </a:lnTo>
                    <a:cubicBezTo>
                      <a:pt x="2475" y="102"/>
                      <a:pt x="2483" y="92"/>
                      <a:pt x="2499" y="87"/>
                    </a:cubicBezTo>
                    <a:lnTo>
                      <a:pt x="2499" y="87"/>
                    </a:lnTo>
                    <a:cubicBezTo>
                      <a:pt x="2516" y="80"/>
                      <a:pt x="2532" y="80"/>
                      <a:pt x="2548" y="87"/>
                    </a:cubicBezTo>
                    <a:lnTo>
                      <a:pt x="2548" y="87"/>
                    </a:lnTo>
                    <a:cubicBezTo>
                      <a:pt x="2565" y="92"/>
                      <a:pt x="2579" y="102"/>
                      <a:pt x="2589" y="115"/>
                    </a:cubicBezTo>
                    <a:lnTo>
                      <a:pt x="2622" y="153"/>
                    </a:lnTo>
                    <a:lnTo>
                      <a:pt x="2655" y="192"/>
                    </a:lnTo>
                    <a:lnTo>
                      <a:pt x="2687" y="230"/>
                    </a:lnTo>
                    <a:lnTo>
                      <a:pt x="2721" y="268"/>
                    </a:lnTo>
                    <a:lnTo>
                      <a:pt x="2753" y="306"/>
                    </a:lnTo>
                    <a:lnTo>
                      <a:pt x="2786" y="345"/>
                    </a:lnTo>
                    <a:lnTo>
                      <a:pt x="2819" y="383"/>
                    </a:lnTo>
                    <a:lnTo>
                      <a:pt x="2851" y="421"/>
                    </a:lnTo>
                    <a:lnTo>
                      <a:pt x="2885" y="460"/>
                    </a:lnTo>
                    <a:lnTo>
                      <a:pt x="2917" y="498"/>
                    </a:lnTo>
                    <a:lnTo>
                      <a:pt x="2950" y="536"/>
                    </a:lnTo>
                    <a:lnTo>
                      <a:pt x="2983" y="575"/>
                    </a:lnTo>
                    <a:lnTo>
                      <a:pt x="3015" y="613"/>
                    </a:lnTo>
                    <a:lnTo>
                      <a:pt x="3049" y="651"/>
                    </a:lnTo>
                    <a:lnTo>
                      <a:pt x="3081" y="689"/>
                    </a:lnTo>
                    <a:lnTo>
                      <a:pt x="3114" y="728"/>
                    </a:lnTo>
                    <a:lnTo>
                      <a:pt x="3146" y="766"/>
                    </a:lnTo>
                    <a:lnTo>
                      <a:pt x="3146" y="766"/>
                    </a:lnTo>
                    <a:cubicBezTo>
                      <a:pt x="3158" y="778"/>
                      <a:pt x="3163" y="791"/>
                      <a:pt x="3163" y="804"/>
                    </a:cubicBezTo>
                    <a:lnTo>
                      <a:pt x="3163" y="804"/>
                    </a:lnTo>
                    <a:cubicBezTo>
                      <a:pt x="3163" y="817"/>
                      <a:pt x="3158" y="830"/>
                      <a:pt x="3146" y="842"/>
                    </a:cubicBezTo>
                    <a:lnTo>
                      <a:pt x="3114" y="880"/>
                    </a:lnTo>
                    <a:lnTo>
                      <a:pt x="3081" y="919"/>
                    </a:lnTo>
                    <a:lnTo>
                      <a:pt x="2983" y="1034"/>
                    </a:lnTo>
                    <a:lnTo>
                      <a:pt x="2950" y="1072"/>
                    </a:lnTo>
                    <a:lnTo>
                      <a:pt x="2917" y="1111"/>
                    </a:lnTo>
                    <a:lnTo>
                      <a:pt x="2819" y="1225"/>
                    </a:lnTo>
                    <a:lnTo>
                      <a:pt x="2786" y="1264"/>
                    </a:lnTo>
                    <a:lnTo>
                      <a:pt x="2753" y="1302"/>
                    </a:lnTo>
                    <a:lnTo>
                      <a:pt x="2655" y="1417"/>
                    </a:lnTo>
                    <a:lnTo>
                      <a:pt x="2622" y="1455"/>
                    </a:lnTo>
                    <a:close/>
                    <a:moveTo>
                      <a:pt x="2425" y="1379"/>
                    </a:moveTo>
                    <a:lnTo>
                      <a:pt x="2393" y="1417"/>
                    </a:lnTo>
                    <a:lnTo>
                      <a:pt x="2393" y="1417"/>
                    </a:lnTo>
                    <a:cubicBezTo>
                      <a:pt x="2383" y="1427"/>
                      <a:pt x="2373" y="1436"/>
                      <a:pt x="2360" y="1442"/>
                    </a:cubicBezTo>
                    <a:lnTo>
                      <a:pt x="2360" y="1442"/>
                    </a:lnTo>
                    <a:cubicBezTo>
                      <a:pt x="2357" y="1443"/>
                      <a:pt x="2354" y="1444"/>
                      <a:pt x="2351" y="1446"/>
                    </a:cubicBezTo>
                    <a:lnTo>
                      <a:pt x="2351" y="1446"/>
                    </a:lnTo>
                    <a:cubicBezTo>
                      <a:pt x="2335" y="1452"/>
                      <a:pt x="2319" y="1452"/>
                      <a:pt x="2303" y="1446"/>
                    </a:cubicBezTo>
                    <a:lnTo>
                      <a:pt x="2303" y="1446"/>
                    </a:lnTo>
                    <a:cubicBezTo>
                      <a:pt x="2286" y="1439"/>
                      <a:pt x="2272" y="1430"/>
                      <a:pt x="2262" y="1417"/>
                    </a:cubicBezTo>
                    <a:lnTo>
                      <a:pt x="2229" y="1379"/>
                    </a:lnTo>
                    <a:lnTo>
                      <a:pt x="2196" y="1340"/>
                    </a:lnTo>
                    <a:lnTo>
                      <a:pt x="2098" y="1225"/>
                    </a:lnTo>
                    <a:lnTo>
                      <a:pt x="2065" y="1187"/>
                    </a:lnTo>
                    <a:lnTo>
                      <a:pt x="2032" y="1148"/>
                    </a:lnTo>
                    <a:lnTo>
                      <a:pt x="1934" y="1034"/>
                    </a:lnTo>
                    <a:lnTo>
                      <a:pt x="1900" y="996"/>
                    </a:lnTo>
                    <a:lnTo>
                      <a:pt x="1868" y="958"/>
                    </a:lnTo>
                    <a:lnTo>
                      <a:pt x="1770" y="842"/>
                    </a:lnTo>
                    <a:lnTo>
                      <a:pt x="1770" y="842"/>
                    </a:lnTo>
                    <a:cubicBezTo>
                      <a:pt x="1759" y="830"/>
                      <a:pt x="1754" y="817"/>
                      <a:pt x="1754" y="804"/>
                    </a:cubicBezTo>
                    <a:lnTo>
                      <a:pt x="1754" y="804"/>
                    </a:lnTo>
                    <a:cubicBezTo>
                      <a:pt x="1754" y="791"/>
                      <a:pt x="1759" y="778"/>
                      <a:pt x="1770" y="766"/>
                    </a:cubicBezTo>
                    <a:lnTo>
                      <a:pt x="2262" y="192"/>
                    </a:lnTo>
                    <a:lnTo>
                      <a:pt x="2262" y="192"/>
                    </a:lnTo>
                    <a:cubicBezTo>
                      <a:pt x="2272" y="179"/>
                      <a:pt x="2286" y="169"/>
                      <a:pt x="2303" y="162"/>
                    </a:cubicBezTo>
                    <a:lnTo>
                      <a:pt x="2303" y="162"/>
                    </a:lnTo>
                    <a:cubicBezTo>
                      <a:pt x="2319" y="157"/>
                      <a:pt x="2335" y="157"/>
                      <a:pt x="2351" y="162"/>
                    </a:cubicBezTo>
                    <a:lnTo>
                      <a:pt x="2351" y="162"/>
                    </a:lnTo>
                    <a:cubicBezTo>
                      <a:pt x="2354" y="163"/>
                      <a:pt x="2357" y="165"/>
                      <a:pt x="2360" y="166"/>
                    </a:cubicBezTo>
                    <a:lnTo>
                      <a:pt x="2360" y="166"/>
                    </a:lnTo>
                    <a:cubicBezTo>
                      <a:pt x="2373" y="172"/>
                      <a:pt x="2383" y="181"/>
                      <a:pt x="2393" y="192"/>
                    </a:cubicBezTo>
                    <a:lnTo>
                      <a:pt x="2425" y="230"/>
                    </a:lnTo>
                    <a:lnTo>
                      <a:pt x="2458" y="268"/>
                    </a:lnTo>
                    <a:lnTo>
                      <a:pt x="2491" y="306"/>
                    </a:lnTo>
                    <a:lnTo>
                      <a:pt x="2524" y="345"/>
                    </a:lnTo>
                    <a:lnTo>
                      <a:pt x="2557" y="383"/>
                    </a:lnTo>
                    <a:lnTo>
                      <a:pt x="2589" y="421"/>
                    </a:lnTo>
                    <a:lnTo>
                      <a:pt x="2622" y="460"/>
                    </a:lnTo>
                    <a:lnTo>
                      <a:pt x="2655" y="498"/>
                    </a:lnTo>
                    <a:lnTo>
                      <a:pt x="2687" y="536"/>
                    </a:lnTo>
                    <a:lnTo>
                      <a:pt x="2721" y="575"/>
                    </a:lnTo>
                    <a:lnTo>
                      <a:pt x="2753" y="613"/>
                    </a:lnTo>
                    <a:lnTo>
                      <a:pt x="2786" y="651"/>
                    </a:lnTo>
                    <a:lnTo>
                      <a:pt x="2819" y="689"/>
                    </a:lnTo>
                    <a:lnTo>
                      <a:pt x="2851" y="728"/>
                    </a:lnTo>
                    <a:lnTo>
                      <a:pt x="2885" y="766"/>
                    </a:lnTo>
                    <a:lnTo>
                      <a:pt x="2885" y="766"/>
                    </a:lnTo>
                    <a:cubicBezTo>
                      <a:pt x="2895" y="778"/>
                      <a:pt x="2900" y="791"/>
                      <a:pt x="2900" y="804"/>
                    </a:cubicBezTo>
                    <a:lnTo>
                      <a:pt x="2900" y="804"/>
                    </a:lnTo>
                    <a:cubicBezTo>
                      <a:pt x="2900" y="817"/>
                      <a:pt x="2895" y="830"/>
                      <a:pt x="2885" y="842"/>
                    </a:cubicBezTo>
                    <a:lnTo>
                      <a:pt x="2851" y="880"/>
                    </a:lnTo>
                    <a:lnTo>
                      <a:pt x="2819" y="919"/>
                    </a:lnTo>
                    <a:lnTo>
                      <a:pt x="2786" y="958"/>
                    </a:lnTo>
                    <a:lnTo>
                      <a:pt x="2753" y="996"/>
                    </a:lnTo>
                    <a:lnTo>
                      <a:pt x="2721" y="1034"/>
                    </a:lnTo>
                    <a:lnTo>
                      <a:pt x="2687" y="1072"/>
                    </a:lnTo>
                    <a:lnTo>
                      <a:pt x="2655" y="1111"/>
                    </a:lnTo>
                    <a:lnTo>
                      <a:pt x="2622" y="1148"/>
                    </a:lnTo>
                    <a:lnTo>
                      <a:pt x="2589" y="1187"/>
                    </a:lnTo>
                    <a:lnTo>
                      <a:pt x="2557" y="1225"/>
                    </a:lnTo>
                    <a:lnTo>
                      <a:pt x="2524" y="1264"/>
                    </a:lnTo>
                    <a:lnTo>
                      <a:pt x="2491" y="1302"/>
                    </a:lnTo>
                    <a:lnTo>
                      <a:pt x="2458" y="1340"/>
                    </a:lnTo>
                    <a:lnTo>
                      <a:pt x="2425" y="1379"/>
                    </a:lnTo>
                    <a:close/>
                    <a:moveTo>
                      <a:pt x="2155" y="1523"/>
                    </a:moveTo>
                    <a:lnTo>
                      <a:pt x="2155" y="1523"/>
                    </a:lnTo>
                    <a:cubicBezTo>
                      <a:pt x="2139" y="1529"/>
                      <a:pt x="2122" y="1529"/>
                      <a:pt x="2106" y="1523"/>
                    </a:cubicBezTo>
                    <a:lnTo>
                      <a:pt x="2106" y="1523"/>
                    </a:lnTo>
                    <a:cubicBezTo>
                      <a:pt x="2089" y="1516"/>
                      <a:pt x="2076" y="1506"/>
                      <a:pt x="2065" y="1494"/>
                    </a:cubicBezTo>
                    <a:lnTo>
                      <a:pt x="2032" y="1455"/>
                    </a:lnTo>
                    <a:lnTo>
                      <a:pt x="2000" y="1417"/>
                    </a:lnTo>
                    <a:lnTo>
                      <a:pt x="1966" y="1379"/>
                    </a:lnTo>
                    <a:lnTo>
                      <a:pt x="1934" y="1340"/>
                    </a:lnTo>
                    <a:lnTo>
                      <a:pt x="1900" y="1302"/>
                    </a:lnTo>
                    <a:lnTo>
                      <a:pt x="1868" y="1264"/>
                    </a:lnTo>
                    <a:lnTo>
                      <a:pt x="1836" y="1225"/>
                    </a:lnTo>
                    <a:lnTo>
                      <a:pt x="1802" y="1187"/>
                    </a:lnTo>
                    <a:lnTo>
                      <a:pt x="1770" y="1148"/>
                    </a:lnTo>
                    <a:lnTo>
                      <a:pt x="1736" y="1111"/>
                    </a:lnTo>
                    <a:lnTo>
                      <a:pt x="1704" y="1072"/>
                    </a:lnTo>
                    <a:lnTo>
                      <a:pt x="1672" y="1034"/>
                    </a:lnTo>
                    <a:lnTo>
                      <a:pt x="1638" y="996"/>
                    </a:lnTo>
                    <a:lnTo>
                      <a:pt x="1606" y="958"/>
                    </a:lnTo>
                    <a:lnTo>
                      <a:pt x="1573" y="919"/>
                    </a:lnTo>
                    <a:lnTo>
                      <a:pt x="1540" y="880"/>
                    </a:lnTo>
                    <a:lnTo>
                      <a:pt x="1507" y="842"/>
                    </a:lnTo>
                    <a:lnTo>
                      <a:pt x="1507" y="842"/>
                    </a:lnTo>
                    <a:cubicBezTo>
                      <a:pt x="1497" y="830"/>
                      <a:pt x="1491" y="817"/>
                      <a:pt x="1491" y="804"/>
                    </a:cubicBezTo>
                    <a:lnTo>
                      <a:pt x="1491" y="804"/>
                    </a:lnTo>
                    <a:cubicBezTo>
                      <a:pt x="1491" y="791"/>
                      <a:pt x="1497" y="778"/>
                      <a:pt x="1507" y="766"/>
                    </a:cubicBezTo>
                    <a:lnTo>
                      <a:pt x="1540" y="728"/>
                    </a:lnTo>
                    <a:lnTo>
                      <a:pt x="1573" y="689"/>
                    </a:lnTo>
                    <a:lnTo>
                      <a:pt x="1606" y="651"/>
                    </a:lnTo>
                    <a:lnTo>
                      <a:pt x="1704" y="536"/>
                    </a:lnTo>
                    <a:lnTo>
                      <a:pt x="1736" y="498"/>
                    </a:lnTo>
                    <a:lnTo>
                      <a:pt x="1770" y="460"/>
                    </a:lnTo>
                    <a:lnTo>
                      <a:pt x="1868" y="345"/>
                    </a:lnTo>
                    <a:lnTo>
                      <a:pt x="1900" y="306"/>
                    </a:lnTo>
                    <a:lnTo>
                      <a:pt x="1934" y="268"/>
                    </a:lnTo>
                    <a:lnTo>
                      <a:pt x="2032" y="153"/>
                    </a:lnTo>
                    <a:lnTo>
                      <a:pt x="2065" y="115"/>
                    </a:lnTo>
                    <a:lnTo>
                      <a:pt x="2065" y="115"/>
                    </a:lnTo>
                    <a:cubicBezTo>
                      <a:pt x="2076" y="102"/>
                      <a:pt x="2089" y="92"/>
                      <a:pt x="2106" y="87"/>
                    </a:cubicBezTo>
                    <a:lnTo>
                      <a:pt x="2106" y="87"/>
                    </a:lnTo>
                    <a:cubicBezTo>
                      <a:pt x="2122" y="80"/>
                      <a:pt x="2139" y="80"/>
                      <a:pt x="2155" y="87"/>
                    </a:cubicBezTo>
                    <a:lnTo>
                      <a:pt x="2155" y="87"/>
                    </a:lnTo>
                    <a:cubicBezTo>
                      <a:pt x="2171" y="92"/>
                      <a:pt x="2179" y="102"/>
                      <a:pt x="2179" y="115"/>
                    </a:cubicBezTo>
                    <a:lnTo>
                      <a:pt x="2179" y="115"/>
                    </a:lnTo>
                    <a:cubicBezTo>
                      <a:pt x="2179" y="128"/>
                      <a:pt x="2174" y="140"/>
                      <a:pt x="2163" y="153"/>
                    </a:cubicBezTo>
                    <a:lnTo>
                      <a:pt x="2130" y="192"/>
                    </a:lnTo>
                    <a:lnTo>
                      <a:pt x="2098" y="230"/>
                    </a:lnTo>
                    <a:lnTo>
                      <a:pt x="2065" y="268"/>
                    </a:lnTo>
                    <a:lnTo>
                      <a:pt x="2032" y="306"/>
                    </a:lnTo>
                    <a:lnTo>
                      <a:pt x="2000" y="345"/>
                    </a:lnTo>
                    <a:lnTo>
                      <a:pt x="1966" y="383"/>
                    </a:lnTo>
                    <a:lnTo>
                      <a:pt x="1934" y="421"/>
                    </a:lnTo>
                    <a:lnTo>
                      <a:pt x="1900" y="460"/>
                    </a:lnTo>
                    <a:lnTo>
                      <a:pt x="1868" y="498"/>
                    </a:lnTo>
                    <a:lnTo>
                      <a:pt x="1836" y="536"/>
                    </a:lnTo>
                    <a:lnTo>
                      <a:pt x="1802" y="575"/>
                    </a:lnTo>
                    <a:lnTo>
                      <a:pt x="1770" y="613"/>
                    </a:lnTo>
                    <a:lnTo>
                      <a:pt x="1736" y="651"/>
                    </a:lnTo>
                    <a:lnTo>
                      <a:pt x="1704" y="689"/>
                    </a:lnTo>
                    <a:lnTo>
                      <a:pt x="1672" y="728"/>
                    </a:lnTo>
                    <a:lnTo>
                      <a:pt x="1638" y="766"/>
                    </a:lnTo>
                    <a:lnTo>
                      <a:pt x="1638" y="766"/>
                    </a:lnTo>
                    <a:cubicBezTo>
                      <a:pt x="1628" y="778"/>
                      <a:pt x="1623" y="791"/>
                      <a:pt x="1623" y="804"/>
                    </a:cubicBezTo>
                    <a:lnTo>
                      <a:pt x="1623" y="804"/>
                    </a:lnTo>
                    <a:cubicBezTo>
                      <a:pt x="1623" y="817"/>
                      <a:pt x="1628" y="830"/>
                      <a:pt x="1638" y="842"/>
                    </a:cubicBezTo>
                    <a:lnTo>
                      <a:pt x="1672" y="880"/>
                    </a:lnTo>
                    <a:lnTo>
                      <a:pt x="1704" y="919"/>
                    </a:lnTo>
                    <a:lnTo>
                      <a:pt x="1802" y="1034"/>
                    </a:lnTo>
                    <a:lnTo>
                      <a:pt x="1836" y="1072"/>
                    </a:lnTo>
                    <a:lnTo>
                      <a:pt x="1868" y="1111"/>
                    </a:lnTo>
                    <a:lnTo>
                      <a:pt x="1966" y="1225"/>
                    </a:lnTo>
                    <a:lnTo>
                      <a:pt x="2000" y="1264"/>
                    </a:lnTo>
                    <a:lnTo>
                      <a:pt x="2032" y="1302"/>
                    </a:lnTo>
                    <a:lnTo>
                      <a:pt x="2130" y="1417"/>
                    </a:lnTo>
                    <a:lnTo>
                      <a:pt x="2163" y="1455"/>
                    </a:lnTo>
                    <a:lnTo>
                      <a:pt x="2163" y="1455"/>
                    </a:lnTo>
                    <a:cubicBezTo>
                      <a:pt x="2174" y="1468"/>
                      <a:pt x="2179" y="1481"/>
                      <a:pt x="2179" y="1494"/>
                    </a:cubicBezTo>
                    <a:lnTo>
                      <a:pt x="2179" y="1494"/>
                    </a:lnTo>
                    <a:cubicBezTo>
                      <a:pt x="2179" y="1506"/>
                      <a:pt x="2171" y="1516"/>
                      <a:pt x="2155" y="1523"/>
                    </a:cubicBezTo>
                    <a:close/>
                    <a:moveTo>
                      <a:pt x="1893" y="1523"/>
                    </a:moveTo>
                    <a:lnTo>
                      <a:pt x="1893" y="1523"/>
                    </a:lnTo>
                    <a:cubicBezTo>
                      <a:pt x="1876" y="1529"/>
                      <a:pt x="1857" y="1531"/>
                      <a:pt x="1836" y="1531"/>
                    </a:cubicBezTo>
                    <a:lnTo>
                      <a:pt x="1836" y="1531"/>
                    </a:lnTo>
                    <a:cubicBezTo>
                      <a:pt x="1813" y="1531"/>
                      <a:pt x="1795" y="1529"/>
                      <a:pt x="1777" y="1523"/>
                    </a:cubicBezTo>
                    <a:lnTo>
                      <a:pt x="1777" y="1523"/>
                    </a:lnTo>
                    <a:cubicBezTo>
                      <a:pt x="1762" y="1516"/>
                      <a:pt x="1748" y="1506"/>
                      <a:pt x="1736" y="1494"/>
                    </a:cubicBezTo>
                    <a:lnTo>
                      <a:pt x="1704" y="1455"/>
                    </a:lnTo>
                    <a:lnTo>
                      <a:pt x="1672" y="1417"/>
                    </a:lnTo>
                    <a:lnTo>
                      <a:pt x="1638" y="1379"/>
                    </a:lnTo>
                    <a:lnTo>
                      <a:pt x="1606" y="1340"/>
                    </a:lnTo>
                    <a:lnTo>
                      <a:pt x="1573" y="1302"/>
                    </a:lnTo>
                    <a:lnTo>
                      <a:pt x="1540" y="1264"/>
                    </a:lnTo>
                    <a:lnTo>
                      <a:pt x="1507" y="1225"/>
                    </a:lnTo>
                    <a:lnTo>
                      <a:pt x="1474" y="1187"/>
                    </a:lnTo>
                    <a:lnTo>
                      <a:pt x="1442" y="1148"/>
                    </a:lnTo>
                    <a:lnTo>
                      <a:pt x="1409" y="1111"/>
                    </a:lnTo>
                    <a:lnTo>
                      <a:pt x="1376" y="1072"/>
                    </a:lnTo>
                    <a:lnTo>
                      <a:pt x="1343" y="1034"/>
                    </a:lnTo>
                    <a:lnTo>
                      <a:pt x="1311" y="996"/>
                    </a:lnTo>
                    <a:lnTo>
                      <a:pt x="1278" y="958"/>
                    </a:lnTo>
                    <a:lnTo>
                      <a:pt x="1245" y="919"/>
                    </a:lnTo>
                    <a:lnTo>
                      <a:pt x="1212" y="880"/>
                    </a:lnTo>
                    <a:lnTo>
                      <a:pt x="1212" y="880"/>
                    </a:lnTo>
                    <a:cubicBezTo>
                      <a:pt x="1201" y="868"/>
                      <a:pt x="1188" y="858"/>
                      <a:pt x="1171" y="852"/>
                    </a:cubicBezTo>
                    <a:lnTo>
                      <a:pt x="1171" y="852"/>
                    </a:lnTo>
                    <a:cubicBezTo>
                      <a:pt x="1155" y="846"/>
                      <a:pt x="1139" y="846"/>
                      <a:pt x="1122" y="852"/>
                    </a:cubicBezTo>
                    <a:lnTo>
                      <a:pt x="1122" y="852"/>
                    </a:lnTo>
                    <a:cubicBezTo>
                      <a:pt x="1106" y="858"/>
                      <a:pt x="1093" y="868"/>
                      <a:pt x="1081" y="880"/>
                    </a:cubicBezTo>
                    <a:lnTo>
                      <a:pt x="1049" y="919"/>
                    </a:lnTo>
                    <a:lnTo>
                      <a:pt x="950" y="1034"/>
                    </a:lnTo>
                    <a:lnTo>
                      <a:pt x="917" y="1072"/>
                    </a:lnTo>
                    <a:lnTo>
                      <a:pt x="885" y="1111"/>
                    </a:lnTo>
                    <a:lnTo>
                      <a:pt x="786" y="1225"/>
                    </a:lnTo>
                    <a:lnTo>
                      <a:pt x="753" y="1264"/>
                    </a:lnTo>
                    <a:lnTo>
                      <a:pt x="721" y="1302"/>
                    </a:lnTo>
                    <a:lnTo>
                      <a:pt x="622" y="1417"/>
                    </a:lnTo>
                    <a:lnTo>
                      <a:pt x="590" y="1455"/>
                    </a:lnTo>
                    <a:lnTo>
                      <a:pt x="557" y="1494"/>
                    </a:lnTo>
                    <a:lnTo>
                      <a:pt x="557" y="1494"/>
                    </a:lnTo>
                    <a:cubicBezTo>
                      <a:pt x="546" y="1506"/>
                      <a:pt x="532" y="1516"/>
                      <a:pt x="516" y="1523"/>
                    </a:cubicBezTo>
                    <a:lnTo>
                      <a:pt x="516" y="1523"/>
                    </a:lnTo>
                    <a:cubicBezTo>
                      <a:pt x="500" y="1529"/>
                      <a:pt x="480" y="1531"/>
                      <a:pt x="459" y="1531"/>
                    </a:cubicBezTo>
                    <a:lnTo>
                      <a:pt x="459" y="1531"/>
                    </a:lnTo>
                    <a:cubicBezTo>
                      <a:pt x="437" y="1531"/>
                      <a:pt x="418" y="1529"/>
                      <a:pt x="401" y="1523"/>
                    </a:cubicBezTo>
                    <a:lnTo>
                      <a:pt x="401" y="1523"/>
                    </a:lnTo>
                    <a:cubicBezTo>
                      <a:pt x="384" y="1516"/>
                      <a:pt x="377" y="1506"/>
                      <a:pt x="377" y="1494"/>
                    </a:cubicBezTo>
                    <a:lnTo>
                      <a:pt x="377" y="1494"/>
                    </a:lnTo>
                    <a:cubicBezTo>
                      <a:pt x="377" y="1481"/>
                      <a:pt x="382" y="1468"/>
                      <a:pt x="393" y="1455"/>
                    </a:cubicBezTo>
                    <a:lnTo>
                      <a:pt x="426" y="1417"/>
                    </a:lnTo>
                    <a:lnTo>
                      <a:pt x="459" y="1379"/>
                    </a:lnTo>
                    <a:lnTo>
                      <a:pt x="491" y="1340"/>
                    </a:lnTo>
                    <a:lnTo>
                      <a:pt x="524" y="1302"/>
                    </a:lnTo>
                    <a:lnTo>
                      <a:pt x="557" y="1264"/>
                    </a:lnTo>
                    <a:lnTo>
                      <a:pt x="590" y="1225"/>
                    </a:lnTo>
                    <a:lnTo>
                      <a:pt x="622" y="1187"/>
                    </a:lnTo>
                    <a:lnTo>
                      <a:pt x="655" y="1148"/>
                    </a:lnTo>
                    <a:lnTo>
                      <a:pt x="688" y="1111"/>
                    </a:lnTo>
                    <a:lnTo>
                      <a:pt x="721" y="1072"/>
                    </a:lnTo>
                    <a:lnTo>
                      <a:pt x="753" y="1034"/>
                    </a:lnTo>
                    <a:lnTo>
                      <a:pt x="786" y="996"/>
                    </a:lnTo>
                    <a:lnTo>
                      <a:pt x="819" y="958"/>
                    </a:lnTo>
                    <a:lnTo>
                      <a:pt x="852" y="919"/>
                    </a:lnTo>
                    <a:lnTo>
                      <a:pt x="885" y="880"/>
                    </a:lnTo>
                    <a:lnTo>
                      <a:pt x="917" y="842"/>
                    </a:lnTo>
                    <a:lnTo>
                      <a:pt x="917" y="842"/>
                    </a:lnTo>
                    <a:cubicBezTo>
                      <a:pt x="929" y="830"/>
                      <a:pt x="934" y="817"/>
                      <a:pt x="934" y="804"/>
                    </a:cubicBezTo>
                    <a:lnTo>
                      <a:pt x="934" y="804"/>
                    </a:lnTo>
                    <a:cubicBezTo>
                      <a:pt x="934" y="791"/>
                      <a:pt x="929" y="778"/>
                      <a:pt x="917" y="766"/>
                    </a:cubicBezTo>
                    <a:lnTo>
                      <a:pt x="885" y="728"/>
                    </a:lnTo>
                    <a:lnTo>
                      <a:pt x="852" y="689"/>
                    </a:lnTo>
                    <a:lnTo>
                      <a:pt x="819" y="651"/>
                    </a:lnTo>
                    <a:lnTo>
                      <a:pt x="721" y="536"/>
                    </a:lnTo>
                    <a:lnTo>
                      <a:pt x="688" y="498"/>
                    </a:lnTo>
                    <a:lnTo>
                      <a:pt x="655" y="460"/>
                    </a:lnTo>
                    <a:lnTo>
                      <a:pt x="557" y="345"/>
                    </a:lnTo>
                    <a:lnTo>
                      <a:pt x="524" y="306"/>
                    </a:lnTo>
                    <a:lnTo>
                      <a:pt x="491" y="268"/>
                    </a:lnTo>
                    <a:lnTo>
                      <a:pt x="393" y="153"/>
                    </a:lnTo>
                    <a:lnTo>
                      <a:pt x="393" y="153"/>
                    </a:lnTo>
                    <a:cubicBezTo>
                      <a:pt x="382" y="140"/>
                      <a:pt x="377" y="128"/>
                      <a:pt x="377" y="115"/>
                    </a:cubicBezTo>
                    <a:lnTo>
                      <a:pt x="377" y="115"/>
                    </a:lnTo>
                    <a:cubicBezTo>
                      <a:pt x="377" y="102"/>
                      <a:pt x="384" y="92"/>
                      <a:pt x="401" y="87"/>
                    </a:cubicBezTo>
                    <a:lnTo>
                      <a:pt x="401" y="87"/>
                    </a:lnTo>
                    <a:cubicBezTo>
                      <a:pt x="418" y="80"/>
                      <a:pt x="437" y="77"/>
                      <a:pt x="459" y="77"/>
                    </a:cubicBezTo>
                    <a:lnTo>
                      <a:pt x="459" y="77"/>
                    </a:lnTo>
                    <a:cubicBezTo>
                      <a:pt x="480" y="77"/>
                      <a:pt x="500" y="80"/>
                      <a:pt x="516" y="87"/>
                    </a:cubicBezTo>
                    <a:lnTo>
                      <a:pt x="516" y="87"/>
                    </a:lnTo>
                    <a:cubicBezTo>
                      <a:pt x="532" y="92"/>
                      <a:pt x="546" y="102"/>
                      <a:pt x="557" y="115"/>
                    </a:cubicBezTo>
                    <a:lnTo>
                      <a:pt x="590" y="153"/>
                    </a:lnTo>
                    <a:lnTo>
                      <a:pt x="622" y="192"/>
                    </a:lnTo>
                    <a:lnTo>
                      <a:pt x="655" y="230"/>
                    </a:lnTo>
                    <a:lnTo>
                      <a:pt x="688" y="268"/>
                    </a:lnTo>
                    <a:lnTo>
                      <a:pt x="721" y="306"/>
                    </a:lnTo>
                    <a:lnTo>
                      <a:pt x="753" y="345"/>
                    </a:lnTo>
                    <a:lnTo>
                      <a:pt x="786" y="383"/>
                    </a:lnTo>
                    <a:lnTo>
                      <a:pt x="819" y="421"/>
                    </a:lnTo>
                    <a:lnTo>
                      <a:pt x="852" y="460"/>
                    </a:lnTo>
                    <a:lnTo>
                      <a:pt x="885" y="498"/>
                    </a:lnTo>
                    <a:lnTo>
                      <a:pt x="917" y="536"/>
                    </a:lnTo>
                    <a:lnTo>
                      <a:pt x="950" y="575"/>
                    </a:lnTo>
                    <a:lnTo>
                      <a:pt x="983" y="613"/>
                    </a:lnTo>
                    <a:lnTo>
                      <a:pt x="1016" y="651"/>
                    </a:lnTo>
                    <a:lnTo>
                      <a:pt x="1049" y="689"/>
                    </a:lnTo>
                    <a:lnTo>
                      <a:pt x="1081" y="728"/>
                    </a:lnTo>
                    <a:lnTo>
                      <a:pt x="1081" y="728"/>
                    </a:lnTo>
                    <a:cubicBezTo>
                      <a:pt x="1093" y="740"/>
                      <a:pt x="1106" y="750"/>
                      <a:pt x="1122" y="757"/>
                    </a:cubicBezTo>
                    <a:lnTo>
                      <a:pt x="1122" y="757"/>
                    </a:lnTo>
                    <a:cubicBezTo>
                      <a:pt x="1139" y="763"/>
                      <a:pt x="1155" y="763"/>
                      <a:pt x="1171" y="757"/>
                    </a:cubicBezTo>
                    <a:lnTo>
                      <a:pt x="1171" y="757"/>
                    </a:lnTo>
                    <a:cubicBezTo>
                      <a:pt x="1188" y="750"/>
                      <a:pt x="1201" y="740"/>
                      <a:pt x="1212" y="728"/>
                    </a:cubicBezTo>
                    <a:lnTo>
                      <a:pt x="1245" y="689"/>
                    </a:lnTo>
                    <a:lnTo>
                      <a:pt x="1278" y="651"/>
                    </a:lnTo>
                    <a:lnTo>
                      <a:pt x="1376" y="536"/>
                    </a:lnTo>
                    <a:lnTo>
                      <a:pt x="1409" y="498"/>
                    </a:lnTo>
                    <a:lnTo>
                      <a:pt x="1442" y="460"/>
                    </a:lnTo>
                    <a:lnTo>
                      <a:pt x="1540" y="345"/>
                    </a:lnTo>
                    <a:lnTo>
                      <a:pt x="1573" y="306"/>
                    </a:lnTo>
                    <a:lnTo>
                      <a:pt x="1606" y="268"/>
                    </a:lnTo>
                    <a:lnTo>
                      <a:pt x="1704" y="153"/>
                    </a:lnTo>
                    <a:lnTo>
                      <a:pt x="1736" y="115"/>
                    </a:lnTo>
                    <a:lnTo>
                      <a:pt x="1736" y="115"/>
                    </a:lnTo>
                    <a:cubicBezTo>
                      <a:pt x="1748" y="102"/>
                      <a:pt x="1762" y="92"/>
                      <a:pt x="1777" y="87"/>
                    </a:cubicBezTo>
                    <a:lnTo>
                      <a:pt x="1777" y="87"/>
                    </a:lnTo>
                    <a:cubicBezTo>
                      <a:pt x="1795" y="80"/>
                      <a:pt x="1813" y="77"/>
                      <a:pt x="1836" y="77"/>
                    </a:cubicBezTo>
                    <a:lnTo>
                      <a:pt x="1836" y="77"/>
                    </a:lnTo>
                    <a:cubicBezTo>
                      <a:pt x="1857" y="77"/>
                      <a:pt x="1876" y="80"/>
                      <a:pt x="1893" y="87"/>
                    </a:cubicBezTo>
                    <a:lnTo>
                      <a:pt x="1893" y="87"/>
                    </a:lnTo>
                    <a:cubicBezTo>
                      <a:pt x="1909" y="92"/>
                      <a:pt x="1917" y="102"/>
                      <a:pt x="1917" y="115"/>
                    </a:cubicBezTo>
                    <a:lnTo>
                      <a:pt x="1917" y="115"/>
                    </a:lnTo>
                    <a:cubicBezTo>
                      <a:pt x="1917" y="128"/>
                      <a:pt x="1912" y="140"/>
                      <a:pt x="1900" y="153"/>
                    </a:cubicBezTo>
                    <a:lnTo>
                      <a:pt x="1868" y="192"/>
                    </a:lnTo>
                    <a:lnTo>
                      <a:pt x="1836" y="230"/>
                    </a:lnTo>
                    <a:lnTo>
                      <a:pt x="1802" y="268"/>
                    </a:lnTo>
                    <a:lnTo>
                      <a:pt x="1704" y="383"/>
                    </a:lnTo>
                    <a:lnTo>
                      <a:pt x="1672" y="421"/>
                    </a:lnTo>
                    <a:lnTo>
                      <a:pt x="1638" y="460"/>
                    </a:lnTo>
                    <a:lnTo>
                      <a:pt x="1540" y="575"/>
                    </a:lnTo>
                    <a:lnTo>
                      <a:pt x="1507" y="613"/>
                    </a:lnTo>
                    <a:lnTo>
                      <a:pt x="1474" y="651"/>
                    </a:lnTo>
                    <a:lnTo>
                      <a:pt x="1376" y="766"/>
                    </a:lnTo>
                    <a:lnTo>
                      <a:pt x="1376" y="766"/>
                    </a:lnTo>
                    <a:cubicBezTo>
                      <a:pt x="1365" y="778"/>
                      <a:pt x="1360" y="791"/>
                      <a:pt x="1360" y="804"/>
                    </a:cubicBezTo>
                    <a:lnTo>
                      <a:pt x="1360" y="804"/>
                    </a:lnTo>
                    <a:cubicBezTo>
                      <a:pt x="1360" y="817"/>
                      <a:pt x="1365" y="830"/>
                      <a:pt x="1376" y="842"/>
                    </a:cubicBezTo>
                    <a:lnTo>
                      <a:pt x="1900" y="1455"/>
                    </a:lnTo>
                    <a:lnTo>
                      <a:pt x="1900" y="1455"/>
                    </a:lnTo>
                    <a:cubicBezTo>
                      <a:pt x="1912" y="1468"/>
                      <a:pt x="1917" y="1481"/>
                      <a:pt x="1917" y="1494"/>
                    </a:cubicBezTo>
                    <a:lnTo>
                      <a:pt x="1917" y="1494"/>
                    </a:lnTo>
                    <a:cubicBezTo>
                      <a:pt x="1917" y="1506"/>
                      <a:pt x="1909" y="1516"/>
                      <a:pt x="1893" y="1523"/>
                    </a:cubicBezTo>
                    <a:close/>
                    <a:moveTo>
                      <a:pt x="1565" y="1523"/>
                    </a:moveTo>
                    <a:lnTo>
                      <a:pt x="1565" y="1523"/>
                    </a:lnTo>
                    <a:cubicBezTo>
                      <a:pt x="1548" y="1529"/>
                      <a:pt x="1532" y="1529"/>
                      <a:pt x="1515" y="1523"/>
                    </a:cubicBezTo>
                    <a:lnTo>
                      <a:pt x="1515" y="1523"/>
                    </a:lnTo>
                    <a:cubicBezTo>
                      <a:pt x="1499" y="1516"/>
                      <a:pt x="1486" y="1506"/>
                      <a:pt x="1474" y="1494"/>
                    </a:cubicBezTo>
                    <a:lnTo>
                      <a:pt x="1442" y="1455"/>
                    </a:lnTo>
                    <a:lnTo>
                      <a:pt x="1409" y="1417"/>
                    </a:lnTo>
                    <a:lnTo>
                      <a:pt x="1409" y="1417"/>
                    </a:lnTo>
                    <a:cubicBezTo>
                      <a:pt x="1398" y="1404"/>
                      <a:pt x="1387" y="1398"/>
                      <a:pt x="1376" y="1398"/>
                    </a:cubicBezTo>
                    <a:lnTo>
                      <a:pt x="1376" y="1398"/>
                    </a:lnTo>
                    <a:cubicBezTo>
                      <a:pt x="1365" y="1398"/>
                      <a:pt x="1355" y="1404"/>
                      <a:pt x="1343" y="1417"/>
                    </a:cubicBezTo>
                    <a:lnTo>
                      <a:pt x="1343" y="1417"/>
                    </a:lnTo>
                    <a:cubicBezTo>
                      <a:pt x="1332" y="1430"/>
                      <a:pt x="1322" y="1436"/>
                      <a:pt x="1311" y="1436"/>
                    </a:cubicBezTo>
                    <a:lnTo>
                      <a:pt x="1311" y="1436"/>
                    </a:lnTo>
                    <a:cubicBezTo>
                      <a:pt x="1300" y="1436"/>
                      <a:pt x="1289" y="1430"/>
                      <a:pt x="1278" y="1417"/>
                    </a:cubicBezTo>
                    <a:lnTo>
                      <a:pt x="1245" y="1379"/>
                    </a:lnTo>
                    <a:lnTo>
                      <a:pt x="1212" y="1340"/>
                    </a:lnTo>
                    <a:lnTo>
                      <a:pt x="1212" y="1340"/>
                    </a:lnTo>
                    <a:cubicBezTo>
                      <a:pt x="1201" y="1327"/>
                      <a:pt x="1188" y="1318"/>
                      <a:pt x="1171" y="1312"/>
                    </a:cubicBezTo>
                    <a:lnTo>
                      <a:pt x="1171" y="1312"/>
                    </a:lnTo>
                    <a:cubicBezTo>
                      <a:pt x="1155" y="1305"/>
                      <a:pt x="1139" y="1305"/>
                      <a:pt x="1122" y="1312"/>
                    </a:cubicBezTo>
                    <a:lnTo>
                      <a:pt x="1122" y="1312"/>
                    </a:lnTo>
                    <a:cubicBezTo>
                      <a:pt x="1106" y="1318"/>
                      <a:pt x="1093" y="1327"/>
                      <a:pt x="1081" y="1340"/>
                    </a:cubicBezTo>
                    <a:lnTo>
                      <a:pt x="1049" y="1379"/>
                    </a:lnTo>
                    <a:lnTo>
                      <a:pt x="1016" y="1417"/>
                    </a:lnTo>
                    <a:lnTo>
                      <a:pt x="1016" y="1417"/>
                    </a:lnTo>
                    <a:cubicBezTo>
                      <a:pt x="1005" y="1430"/>
                      <a:pt x="994" y="1436"/>
                      <a:pt x="983" y="1436"/>
                    </a:cubicBezTo>
                    <a:lnTo>
                      <a:pt x="983" y="1436"/>
                    </a:lnTo>
                    <a:cubicBezTo>
                      <a:pt x="972" y="1436"/>
                      <a:pt x="961" y="1430"/>
                      <a:pt x="950" y="1417"/>
                    </a:cubicBezTo>
                    <a:lnTo>
                      <a:pt x="950" y="1417"/>
                    </a:lnTo>
                    <a:cubicBezTo>
                      <a:pt x="939" y="1404"/>
                      <a:pt x="929" y="1398"/>
                      <a:pt x="917" y="1398"/>
                    </a:cubicBezTo>
                    <a:lnTo>
                      <a:pt x="917" y="1398"/>
                    </a:lnTo>
                    <a:cubicBezTo>
                      <a:pt x="907" y="1398"/>
                      <a:pt x="895" y="1404"/>
                      <a:pt x="885" y="1417"/>
                    </a:cubicBezTo>
                    <a:lnTo>
                      <a:pt x="819" y="1494"/>
                    </a:lnTo>
                    <a:lnTo>
                      <a:pt x="819" y="1494"/>
                    </a:lnTo>
                    <a:cubicBezTo>
                      <a:pt x="808" y="1506"/>
                      <a:pt x="794" y="1516"/>
                      <a:pt x="778" y="1523"/>
                    </a:cubicBezTo>
                    <a:lnTo>
                      <a:pt x="778" y="1523"/>
                    </a:lnTo>
                    <a:cubicBezTo>
                      <a:pt x="762" y="1529"/>
                      <a:pt x="746" y="1529"/>
                      <a:pt x="729" y="1523"/>
                    </a:cubicBezTo>
                    <a:lnTo>
                      <a:pt x="729" y="1523"/>
                    </a:lnTo>
                    <a:cubicBezTo>
                      <a:pt x="712" y="1516"/>
                      <a:pt x="704" y="1506"/>
                      <a:pt x="704" y="1494"/>
                    </a:cubicBezTo>
                    <a:lnTo>
                      <a:pt x="704" y="1494"/>
                    </a:lnTo>
                    <a:cubicBezTo>
                      <a:pt x="704" y="1481"/>
                      <a:pt x="710" y="1468"/>
                      <a:pt x="721" y="1455"/>
                    </a:cubicBezTo>
                    <a:lnTo>
                      <a:pt x="753" y="1417"/>
                    </a:lnTo>
                    <a:lnTo>
                      <a:pt x="786" y="1379"/>
                    </a:lnTo>
                    <a:lnTo>
                      <a:pt x="819" y="1340"/>
                    </a:lnTo>
                    <a:lnTo>
                      <a:pt x="852" y="1302"/>
                    </a:lnTo>
                    <a:lnTo>
                      <a:pt x="885" y="1264"/>
                    </a:lnTo>
                    <a:lnTo>
                      <a:pt x="917" y="1225"/>
                    </a:lnTo>
                    <a:lnTo>
                      <a:pt x="950" y="1187"/>
                    </a:lnTo>
                    <a:lnTo>
                      <a:pt x="983" y="1148"/>
                    </a:lnTo>
                    <a:lnTo>
                      <a:pt x="1016" y="1111"/>
                    </a:lnTo>
                    <a:lnTo>
                      <a:pt x="1049" y="1072"/>
                    </a:lnTo>
                    <a:lnTo>
                      <a:pt x="1081" y="1034"/>
                    </a:lnTo>
                    <a:lnTo>
                      <a:pt x="1081" y="1034"/>
                    </a:lnTo>
                    <a:cubicBezTo>
                      <a:pt x="1093" y="1021"/>
                      <a:pt x="1106" y="1011"/>
                      <a:pt x="1122" y="1005"/>
                    </a:cubicBezTo>
                    <a:lnTo>
                      <a:pt x="1122" y="1005"/>
                    </a:lnTo>
                    <a:cubicBezTo>
                      <a:pt x="1139" y="999"/>
                      <a:pt x="1155" y="999"/>
                      <a:pt x="1171" y="1005"/>
                    </a:cubicBezTo>
                    <a:lnTo>
                      <a:pt x="1171" y="1005"/>
                    </a:lnTo>
                    <a:cubicBezTo>
                      <a:pt x="1188" y="1011"/>
                      <a:pt x="1201" y="1021"/>
                      <a:pt x="1212" y="1034"/>
                    </a:cubicBezTo>
                    <a:lnTo>
                      <a:pt x="1573" y="1455"/>
                    </a:lnTo>
                    <a:lnTo>
                      <a:pt x="1573" y="1455"/>
                    </a:lnTo>
                    <a:cubicBezTo>
                      <a:pt x="1584" y="1468"/>
                      <a:pt x="1590" y="1481"/>
                      <a:pt x="1590" y="1494"/>
                    </a:cubicBezTo>
                    <a:lnTo>
                      <a:pt x="1590" y="1494"/>
                    </a:lnTo>
                    <a:cubicBezTo>
                      <a:pt x="1590" y="1506"/>
                      <a:pt x="1582" y="1516"/>
                      <a:pt x="1565" y="1523"/>
                    </a:cubicBezTo>
                    <a:close/>
                    <a:moveTo>
                      <a:pt x="262" y="1455"/>
                    </a:moveTo>
                    <a:lnTo>
                      <a:pt x="229" y="1494"/>
                    </a:lnTo>
                    <a:lnTo>
                      <a:pt x="229" y="1494"/>
                    </a:lnTo>
                    <a:cubicBezTo>
                      <a:pt x="218" y="1506"/>
                      <a:pt x="205" y="1516"/>
                      <a:pt x="188" y="1523"/>
                    </a:cubicBezTo>
                    <a:lnTo>
                      <a:pt x="188" y="1523"/>
                    </a:lnTo>
                    <a:cubicBezTo>
                      <a:pt x="172" y="1529"/>
                      <a:pt x="155" y="1529"/>
                      <a:pt x="139" y="1523"/>
                    </a:cubicBezTo>
                    <a:lnTo>
                      <a:pt x="139" y="1523"/>
                    </a:lnTo>
                    <a:cubicBezTo>
                      <a:pt x="123" y="1516"/>
                      <a:pt x="115" y="1506"/>
                      <a:pt x="115" y="1494"/>
                    </a:cubicBezTo>
                    <a:lnTo>
                      <a:pt x="115" y="1494"/>
                    </a:lnTo>
                    <a:cubicBezTo>
                      <a:pt x="115" y="1481"/>
                      <a:pt x="120" y="1468"/>
                      <a:pt x="131" y="1455"/>
                    </a:cubicBezTo>
                    <a:lnTo>
                      <a:pt x="164" y="1417"/>
                    </a:lnTo>
                    <a:lnTo>
                      <a:pt x="197" y="1379"/>
                    </a:lnTo>
                    <a:lnTo>
                      <a:pt x="229" y="1340"/>
                    </a:lnTo>
                    <a:lnTo>
                      <a:pt x="328" y="1225"/>
                    </a:lnTo>
                    <a:lnTo>
                      <a:pt x="360" y="1187"/>
                    </a:lnTo>
                    <a:lnTo>
                      <a:pt x="393" y="1148"/>
                    </a:lnTo>
                    <a:lnTo>
                      <a:pt x="491" y="1034"/>
                    </a:lnTo>
                    <a:lnTo>
                      <a:pt x="524" y="996"/>
                    </a:lnTo>
                    <a:lnTo>
                      <a:pt x="557" y="958"/>
                    </a:lnTo>
                    <a:lnTo>
                      <a:pt x="655" y="842"/>
                    </a:lnTo>
                    <a:lnTo>
                      <a:pt x="655" y="842"/>
                    </a:lnTo>
                    <a:cubicBezTo>
                      <a:pt x="666" y="830"/>
                      <a:pt x="672" y="817"/>
                      <a:pt x="672" y="804"/>
                    </a:cubicBezTo>
                    <a:lnTo>
                      <a:pt x="672" y="804"/>
                    </a:lnTo>
                    <a:cubicBezTo>
                      <a:pt x="672" y="791"/>
                      <a:pt x="666" y="778"/>
                      <a:pt x="655" y="766"/>
                    </a:cubicBezTo>
                    <a:lnTo>
                      <a:pt x="131" y="153"/>
                    </a:lnTo>
                    <a:lnTo>
                      <a:pt x="131" y="153"/>
                    </a:lnTo>
                    <a:cubicBezTo>
                      <a:pt x="120" y="140"/>
                      <a:pt x="115" y="128"/>
                      <a:pt x="115" y="115"/>
                    </a:cubicBezTo>
                    <a:lnTo>
                      <a:pt x="115" y="115"/>
                    </a:lnTo>
                    <a:cubicBezTo>
                      <a:pt x="115" y="102"/>
                      <a:pt x="123" y="92"/>
                      <a:pt x="139" y="87"/>
                    </a:cubicBezTo>
                    <a:lnTo>
                      <a:pt x="139" y="87"/>
                    </a:lnTo>
                    <a:cubicBezTo>
                      <a:pt x="155" y="80"/>
                      <a:pt x="172" y="80"/>
                      <a:pt x="188" y="87"/>
                    </a:cubicBezTo>
                    <a:lnTo>
                      <a:pt x="188" y="87"/>
                    </a:lnTo>
                    <a:cubicBezTo>
                      <a:pt x="205" y="92"/>
                      <a:pt x="218" y="102"/>
                      <a:pt x="229" y="115"/>
                    </a:cubicBezTo>
                    <a:lnTo>
                      <a:pt x="262" y="153"/>
                    </a:lnTo>
                    <a:lnTo>
                      <a:pt x="295" y="192"/>
                    </a:lnTo>
                    <a:lnTo>
                      <a:pt x="328" y="230"/>
                    </a:lnTo>
                    <a:lnTo>
                      <a:pt x="360" y="268"/>
                    </a:lnTo>
                    <a:lnTo>
                      <a:pt x="393" y="306"/>
                    </a:lnTo>
                    <a:lnTo>
                      <a:pt x="426" y="345"/>
                    </a:lnTo>
                    <a:lnTo>
                      <a:pt x="459" y="383"/>
                    </a:lnTo>
                    <a:lnTo>
                      <a:pt x="491" y="421"/>
                    </a:lnTo>
                    <a:lnTo>
                      <a:pt x="524" y="460"/>
                    </a:lnTo>
                    <a:lnTo>
                      <a:pt x="557" y="498"/>
                    </a:lnTo>
                    <a:lnTo>
                      <a:pt x="590" y="536"/>
                    </a:lnTo>
                    <a:lnTo>
                      <a:pt x="622" y="575"/>
                    </a:lnTo>
                    <a:lnTo>
                      <a:pt x="655" y="613"/>
                    </a:lnTo>
                    <a:lnTo>
                      <a:pt x="688" y="651"/>
                    </a:lnTo>
                    <a:lnTo>
                      <a:pt x="721" y="689"/>
                    </a:lnTo>
                    <a:lnTo>
                      <a:pt x="753" y="728"/>
                    </a:lnTo>
                    <a:lnTo>
                      <a:pt x="786" y="766"/>
                    </a:lnTo>
                    <a:lnTo>
                      <a:pt x="786" y="766"/>
                    </a:lnTo>
                    <a:cubicBezTo>
                      <a:pt x="797" y="778"/>
                      <a:pt x="803" y="791"/>
                      <a:pt x="803" y="804"/>
                    </a:cubicBezTo>
                    <a:lnTo>
                      <a:pt x="803" y="804"/>
                    </a:lnTo>
                    <a:cubicBezTo>
                      <a:pt x="803" y="817"/>
                      <a:pt x="797" y="830"/>
                      <a:pt x="786" y="842"/>
                    </a:cubicBezTo>
                    <a:lnTo>
                      <a:pt x="753" y="880"/>
                    </a:lnTo>
                    <a:lnTo>
                      <a:pt x="721" y="919"/>
                    </a:lnTo>
                    <a:lnTo>
                      <a:pt x="622" y="1034"/>
                    </a:lnTo>
                    <a:lnTo>
                      <a:pt x="590" y="1072"/>
                    </a:lnTo>
                    <a:lnTo>
                      <a:pt x="557" y="1111"/>
                    </a:lnTo>
                    <a:lnTo>
                      <a:pt x="459" y="1225"/>
                    </a:lnTo>
                    <a:lnTo>
                      <a:pt x="426" y="1264"/>
                    </a:lnTo>
                    <a:lnTo>
                      <a:pt x="393" y="1302"/>
                    </a:lnTo>
                    <a:lnTo>
                      <a:pt x="295" y="1417"/>
                    </a:lnTo>
                    <a:lnTo>
                      <a:pt x="262" y="1455"/>
                    </a:lnTo>
                    <a:close/>
                    <a:moveTo>
                      <a:pt x="729" y="87"/>
                    </a:moveTo>
                    <a:lnTo>
                      <a:pt x="729" y="87"/>
                    </a:lnTo>
                    <a:cubicBezTo>
                      <a:pt x="746" y="80"/>
                      <a:pt x="762" y="80"/>
                      <a:pt x="778" y="87"/>
                    </a:cubicBezTo>
                    <a:lnTo>
                      <a:pt x="778" y="87"/>
                    </a:lnTo>
                    <a:cubicBezTo>
                      <a:pt x="794" y="92"/>
                      <a:pt x="808" y="102"/>
                      <a:pt x="819" y="115"/>
                    </a:cubicBezTo>
                    <a:lnTo>
                      <a:pt x="885" y="192"/>
                    </a:lnTo>
                    <a:lnTo>
                      <a:pt x="885" y="192"/>
                    </a:lnTo>
                    <a:cubicBezTo>
                      <a:pt x="895" y="204"/>
                      <a:pt x="907" y="210"/>
                      <a:pt x="917" y="210"/>
                    </a:cubicBezTo>
                    <a:lnTo>
                      <a:pt x="917" y="210"/>
                    </a:lnTo>
                    <a:cubicBezTo>
                      <a:pt x="929" y="210"/>
                      <a:pt x="939" y="204"/>
                      <a:pt x="950" y="192"/>
                    </a:cubicBezTo>
                    <a:lnTo>
                      <a:pt x="950" y="192"/>
                    </a:lnTo>
                    <a:cubicBezTo>
                      <a:pt x="961" y="179"/>
                      <a:pt x="972" y="172"/>
                      <a:pt x="983" y="172"/>
                    </a:cubicBezTo>
                    <a:lnTo>
                      <a:pt x="983" y="172"/>
                    </a:lnTo>
                    <a:cubicBezTo>
                      <a:pt x="994" y="172"/>
                      <a:pt x="1005" y="179"/>
                      <a:pt x="1016" y="192"/>
                    </a:cubicBezTo>
                    <a:lnTo>
                      <a:pt x="1049" y="230"/>
                    </a:lnTo>
                    <a:lnTo>
                      <a:pt x="1081" y="268"/>
                    </a:lnTo>
                    <a:lnTo>
                      <a:pt x="1081" y="268"/>
                    </a:lnTo>
                    <a:cubicBezTo>
                      <a:pt x="1093" y="281"/>
                      <a:pt x="1106" y="290"/>
                      <a:pt x="1122" y="297"/>
                    </a:cubicBezTo>
                    <a:lnTo>
                      <a:pt x="1122" y="297"/>
                    </a:lnTo>
                    <a:cubicBezTo>
                      <a:pt x="1139" y="303"/>
                      <a:pt x="1155" y="303"/>
                      <a:pt x="1171" y="297"/>
                    </a:cubicBezTo>
                    <a:lnTo>
                      <a:pt x="1171" y="297"/>
                    </a:lnTo>
                    <a:cubicBezTo>
                      <a:pt x="1188" y="290"/>
                      <a:pt x="1201" y="281"/>
                      <a:pt x="1212" y="268"/>
                    </a:cubicBezTo>
                    <a:lnTo>
                      <a:pt x="1278" y="192"/>
                    </a:lnTo>
                    <a:lnTo>
                      <a:pt x="1278" y="192"/>
                    </a:lnTo>
                    <a:cubicBezTo>
                      <a:pt x="1289" y="179"/>
                      <a:pt x="1300" y="172"/>
                      <a:pt x="1311" y="172"/>
                    </a:cubicBezTo>
                    <a:lnTo>
                      <a:pt x="1311" y="172"/>
                    </a:lnTo>
                    <a:cubicBezTo>
                      <a:pt x="1322" y="172"/>
                      <a:pt x="1332" y="179"/>
                      <a:pt x="1343" y="192"/>
                    </a:cubicBezTo>
                    <a:lnTo>
                      <a:pt x="1343" y="192"/>
                    </a:lnTo>
                    <a:cubicBezTo>
                      <a:pt x="1355" y="204"/>
                      <a:pt x="1365" y="210"/>
                      <a:pt x="1376" y="210"/>
                    </a:cubicBezTo>
                    <a:lnTo>
                      <a:pt x="1376" y="210"/>
                    </a:lnTo>
                    <a:cubicBezTo>
                      <a:pt x="1387" y="210"/>
                      <a:pt x="1398" y="204"/>
                      <a:pt x="1409" y="192"/>
                    </a:cubicBezTo>
                    <a:lnTo>
                      <a:pt x="1442" y="153"/>
                    </a:lnTo>
                    <a:lnTo>
                      <a:pt x="1474" y="115"/>
                    </a:lnTo>
                    <a:lnTo>
                      <a:pt x="1474" y="115"/>
                    </a:lnTo>
                    <a:cubicBezTo>
                      <a:pt x="1486" y="102"/>
                      <a:pt x="1499" y="92"/>
                      <a:pt x="1515" y="87"/>
                    </a:cubicBezTo>
                    <a:lnTo>
                      <a:pt x="1515" y="87"/>
                    </a:lnTo>
                    <a:cubicBezTo>
                      <a:pt x="1532" y="80"/>
                      <a:pt x="1548" y="80"/>
                      <a:pt x="1565" y="87"/>
                    </a:cubicBezTo>
                    <a:lnTo>
                      <a:pt x="1565" y="87"/>
                    </a:lnTo>
                    <a:cubicBezTo>
                      <a:pt x="1582" y="92"/>
                      <a:pt x="1590" y="102"/>
                      <a:pt x="1590" y="115"/>
                    </a:cubicBezTo>
                    <a:lnTo>
                      <a:pt x="1590" y="115"/>
                    </a:lnTo>
                    <a:cubicBezTo>
                      <a:pt x="1590" y="128"/>
                      <a:pt x="1584" y="140"/>
                      <a:pt x="1573" y="153"/>
                    </a:cubicBezTo>
                    <a:lnTo>
                      <a:pt x="1540" y="192"/>
                    </a:lnTo>
                    <a:lnTo>
                      <a:pt x="1507" y="230"/>
                    </a:lnTo>
                    <a:lnTo>
                      <a:pt x="1474" y="268"/>
                    </a:lnTo>
                    <a:lnTo>
                      <a:pt x="1376" y="383"/>
                    </a:lnTo>
                    <a:lnTo>
                      <a:pt x="1343" y="421"/>
                    </a:lnTo>
                    <a:lnTo>
                      <a:pt x="1311" y="460"/>
                    </a:lnTo>
                    <a:lnTo>
                      <a:pt x="1212" y="575"/>
                    </a:lnTo>
                    <a:lnTo>
                      <a:pt x="1212" y="575"/>
                    </a:lnTo>
                    <a:cubicBezTo>
                      <a:pt x="1201" y="587"/>
                      <a:pt x="1188" y="597"/>
                      <a:pt x="1171" y="603"/>
                    </a:cubicBezTo>
                    <a:lnTo>
                      <a:pt x="1171" y="603"/>
                    </a:lnTo>
                    <a:cubicBezTo>
                      <a:pt x="1155" y="609"/>
                      <a:pt x="1139" y="609"/>
                      <a:pt x="1122" y="603"/>
                    </a:cubicBezTo>
                    <a:lnTo>
                      <a:pt x="1122" y="603"/>
                    </a:lnTo>
                    <a:cubicBezTo>
                      <a:pt x="1106" y="597"/>
                      <a:pt x="1093" y="587"/>
                      <a:pt x="1081" y="575"/>
                    </a:cubicBezTo>
                    <a:lnTo>
                      <a:pt x="1049" y="536"/>
                    </a:lnTo>
                    <a:lnTo>
                      <a:pt x="1016" y="498"/>
                    </a:lnTo>
                    <a:lnTo>
                      <a:pt x="983" y="460"/>
                    </a:lnTo>
                    <a:lnTo>
                      <a:pt x="885" y="345"/>
                    </a:lnTo>
                    <a:lnTo>
                      <a:pt x="852" y="306"/>
                    </a:lnTo>
                    <a:lnTo>
                      <a:pt x="819" y="268"/>
                    </a:lnTo>
                    <a:lnTo>
                      <a:pt x="721" y="153"/>
                    </a:lnTo>
                    <a:lnTo>
                      <a:pt x="721" y="153"/>
                    </a:lnTo>
                    <a:cubicBezTo>
                      <a:pt x="710" y="140"/>
                      <a:pt x="704" y="128"/>
                      <a:pt x="704" y="115"/>
                    </a:cubicBezTo>
                    <a:lnTo>
                      <a:pt x="704" y="115"/>
                    </a:lnTo>
                    <a:cubicBezTo>
                      <a:pt x="704" y="102"/>
                      <a:pt x="712" y="92"/>
                      <a:pt x="729" y="87"/>
                    </a:cubicBezTo>
                    <a:lnTo>
                      <a:pt x="3090" y="87"/>
                    </a:lnTo>
                    <a:lnTo>
                      <a:pt x="3090" y="87"/>
                    </a:lnTo>
                    <a:cubicBezTo>
                      <a:pt x="3105" y="80"/>
                      <a:pt x="3122" y="80"/>
                      <a:pt x="3138" y="87"/>
                    </a:cubicBezTo>
                    <a:lnTo>
                      <a:pt x="3138" y="87"/>
                    </a:lnTo>
                    <a:cubicBezTo>
                      <a:pt x="3154" y="92"/>
                      <a:pt x="3168" y="102"/>
                      <a:pt x="3180" y="115"/>
                    </a:cubicBezTo>
                    <a:lnTo>
                      <a:pt x="3245" y="192"/>
                    </a:lnTo>
                    <a:lnTo>
                      <a:pt x="3245" y="192"/>
                    </a:lnTo>
                    <a:cubicBezTo>
                      <a:pt x="3256" y="204"/>
                      <a:pt x="3266" y="210"/>
                      <a:pt x="3277" y="210"/>
                    </a:cubicBezTo>
                    <a:lnTo>
                      <a:pt x="3277" y="210"/>
                    </a:lnTo>
                    <a:cubicBezTo>
                      <a:pt x="3289" y="210"/>
                      <a:pt x="3300" y="204"/>
                      <a:pt x="3310" y="192"/>
                    </a:cubicBezTo>
                    <a:lnTo>
                      <a:pt x="3310" y="192"/>
                    </a:lnTo>
                    <a:cubicBezTo>
                      <a:pt x="3322" y="179"/>
                      <a:pt x="3332" y="172"/>
                      <a:pt x="3343" y="172"/>
                    </a:cubicBezTo>
                    <a:lnTo>
                      <a:pt x="3343" y="172"/>
                    </a:lnTo>
                    <a:cubicBezTo>
                      <a:pt x="3354" y="172"/>
                      <a:pt x="3365" y="179"/>
                      <a:pt x="3376" y="192"/>
                    </a:cubicBezTo>
                    <a:lnTo>
                      <a:pt x="3408" y="230"/>
                    </a:lnTo>
                    <a:lnTo>
                      <a:pt x="3441" y="268"/>
                    </a:lnTo>
                    <a:lnTo>
                      <a:pt x="3441" y="268"/>
                    </a:lnTo>
                    <a:cubicBezTo>
                      <a:pt x="3453" y="281"/>
                      <a:pt x="3466" y="290"/>
                      <a:pt x="3483" y="297"/>
                    </a:cubicBezTo>
                    <a:lnTo>
                      <a:pt x="3483" y="297"/>
                    </a:lnTo>
                    <a:cubicBezTo>
                      <a:pt x="3499" y="303"/>
                      <a:pt x="3516" y="303"/>
                      <a:pt x="3532" y="297"/>
                    </a:cubicBezTo>
                    <a:lnTo>
                      <a:pt x="3532" y="297"/>
                    </a:lnTo>
                    <a:cubicBezTo>
                      <a:pt x="3548" y="290"/>
                      <a:pt x="3562" y="281"/>
                      <a:pt x="3572" y="268"/>
                    </a:cubicBezTo>
                    <a:lnTo>
                      <a:pt x="3638" y="192"/>
                    </a:lnTo>
                    <a:lnTo>
                      <a:pt x="3638" y="192"/>
                    </a:lnTo>
                    <a:cubicBezTo>
                      <a:pt x="3649" y="179"/>
                      <a:pt x="3660" y="172"/>
                      <a:pt x="3671" y="172"/>
                    </a:cubicBezTo>
                    <a:lnTo>
                      <a:pt x="3671" y="172"/>
                    </a:lnTo>
                    <a:cubicBezTo>
                      <a:pt x="3682" y="172"/>
                      <a:pt x="3693" y="179"/>
                      <a:pt x="3704" y="192"/>
                    </a:cubicBezTo>
                    <a:lnTo>
                      <a:pt x="3704" y="192"/>
                    </a:lnTo>
                    <a:cubicBezTo>
                      <a:pt x="3714" y="204"/>
                      <a:pt x="3726" y="210"/>
                      <a:pt x="3737" y="210"/>
                    </a:cubicBezTo>
                    <a:lnTo>
                      <a:pt x="3737" y="210"/>
                    </a:lnTo>
                    <a:cubicBezTo>
                      <a:pt x="3748" y="210"/>
                      <a:pt x="3759" y="204"/>
                      <a:pt x="3769" y="192"/>
                    </a:cubicBezTo>
                    <a:lnTo>
                      <a:pt x="3802" y="153"/>
                    </a:lnTo>
                    <a:lnTo>
                      <a:pt x="3835" y="115"/>
                    </a:lnTo>
                    <a:lnTo>
                      <a:pt x="3835" y="115"/>
                    </a:lnTo>
                    <a:cubicBezTo>
                      <a:pt x="3845" y="102"/>
                      <a:pt x="3860" y="92"/>
                      <a:pt x="3875" y="87"/>
                    </a:cubicBezTo>
                    <a:lnTo>
                      <a:pt x="3875" y="87"/>
                    </a:lnTo>
                    <a:cubicBezTo>
                      <a:pt x="3892" y="80"/>
                      <a:pt x="3909" y="80"/>
                      <a:pt x="3925" y="87"/>
                    </a:cubicBezTo>
                    <a:lnTo>
                      <a:pt x="3925" y="87"/>
                    </a:lnTo>
                    <a:cubicBezTo>
                      <a:pt x="3941" y="92"/>
                      <a:pt x="3950" y="102"/>
                      <a:pt x="3950" y="115"/>
                    </a:cubicBezTo>
                    <a:lnTo>
                      <a:pt x="3950" y="115"/>
                    </a:lnTo>
                    <a:cubicBezTo>
                      <a:pt x="3950" y="128"/>
                      <a:pt x="3944" y="140"/>
                      <a:pt x="3933" y="153"/>
                    </a:cubicBezTo>
                    <a:lnTo>
                      <a:pt x="3901" y="192"/>
                    </a:lnTo>
                    <a:lnTo>
                      <a:pt x="3868" y="230"/>
                    </a:lnTo>
                    <a:lnTo>
                      <a:pt x="3835" y="268"/>
                    </a:lnTo>
                    <a:lnTo>
                      <a:pt x="3737" y="383"/>
                    </a:lnTo>
                    <a:lnTo>
                      <a:pt x="3704" y="421"/>
                    </a:lnTo>
                    <a:lnTo>
                      <a:pt x="3671" y="460"/>
                    </a:lnTo>
                    <a:lnTo>
                      <a:pt x="3572" y="575"/>
                    </a:lnTo>
                    <a:lnTo>
                      <a:pt x="3572" y="575"/>
                    </a:lnTo>
                    <a:cubicBezTo>
                      <a:pt x="3562" y="587"/>
                      <a:pt x="3548" y="597"/>
                      <a:pt x="3532" y="603"/>
                    </a:cubicBezTo>
                    <a:lnTo>
                      <a:pt x="3532" y="603"/>
                    </a:lnTo>
                    <a:cubicBezTo>
                      <a:pt x="3516" y="609"/>
                      <a:pt x="3499" y="609"/>
                      <a:pt x="3483" y="603"/>
                    </a:cubicBezTo>
                    <a:lnTo>
                      <a:pt x="3483" y="603"/>
                    </a:lnTo>
                    <a:cubicBezTo>
                      <a:pt x="3466" y="597"/>
                      <a:pt x="3453" y="587"/>
                      <a:pt x="3441" y="575"/>
                    </a:cubicBezTo>
                    <a:lnTo>
                      <a:pt x="3408" y="536"/>
                    </a:lnTo>
                    <a:lnTo>
                      <a:pt x="3376" y="498"/>
                    </a:lnTo>
                    <a:lnTo>
                      <a:pt x="3343" y="460"/>
                    </a:lnTo>
                    <a:lnTo>
                      <a:pt x="3245" y="345"/>
                    </a:lnTo>
                    <a:lnTo>
                      <a:pt x="3212" y="306"/>
                    </a:lnTo>
                    <a:lnTo>
                      <a:pt x="3180" y="268"/>
                    </a:lnTo>
                    <a:lnTo>
                      <a:pt x="3081" y="153"/>
                    </a:lnTo>
                    <a:lnTo>
                      <a:pt x="3081" y="153"/>
                    </a:lnTo>
                    <a:cubicBezTo>
                      <a:pt x="3070" y="140"/>
                      <a:pt x="3064" y="128"/>
                      <a:pt x="3064" y="115"/>
                    </a:cubicBezTo>
                    <a:lnTo>
                      <a:pt x="3064" y="115"/>
                    </a:lnTo>
                    <a:cubicBezTo>
                      <a:pt x="3064" y="102"/>
                      <a:pt x="3073" y="92"/>
                      <a:pt x="3090" y="87"/>
                    </a:cubicBezTo>
                    <a:lnTo>
                      <a:pt x="729" y="87"/>
                    </a:lnTo>
                    <a:close/>
                    <a:moveTo>
                      <a:pt x="0" y="0"/>
                    </a:moveTo>
                    <a:lnTo>
                      <a:pt x="0" y="166"/>
                    </a:lnTo>
                    <a:lnTo>
                      <a:pt x="0" y="166"/>
                    </a:lnTo>
                    <a:cubicBezTo>
                      <a:pt x="13" y="172"/>
                      <a:pt x="23" y="181"/>
                      <a:pt x="33" y="192"/>
                    </a:cubicBezTo>
                    <a:lnTo>
                      <a:pt x="65" y="230"/>
                    </a:lnTo>
                    <a:lnTo>
                      <a:pt x="98" y="268"/>
                    </a:lnTo>
                    <a:lnTo>
                      <a:pt x="131" y="306"/>
                    </a:lnTo>
                    <a:lnTo>
                      <a:pt x="164" y="345"/>
                    </a:lnTo>
                    <a:lnTo>
                      <a:pt x="197" y="383"/>
                    </a:lnTo>
                    <a:lnTo>
                      <a:pt x="229" y="421"/>
                    </a:lnTo>
                    <a:lnTo>
                      <a:pt x="262" y="460"/>
                    </a:lnTo>
                    <a:lnTo>
                      <a:pt x="295" y="498"/>
                    </a:lnTo>
                    <a:lnTo>
                      <a:pt x="328" y="536"/>
                    </a:lnTo>
                    <a:lnTo>
                      <a:pt x="360" y="575"/>
                    </a:lnTo>
                    <a:lnTo>
                      <a:pt x="393" y="613"/>
                    </a:lnTo>
                    <a:lnTo>
                      <a:pt x="426" y="651"/>
                    </a:lnTo>
                    <a:lnTo>
                      <a:pt x="459" y="689"/>
                    </a:lnTo>
                    <a:lnTo>
                      <a:pt x="491" y="728"/>
                    </a:lnTo>
                    <a:lnTo>
                      <a:pt x="524" y="766"/>
                    </a:lnTo>
                    <a:lnTo>
                      <a:pt x="524" y="766"/>
                    </a:lnTo>
                    <a:cubicBezTo>
                      <a:pt x="535" y="778"/>
                      <a:pt x="541" y="791"/>
                      <a:pt x="541" y="804"/>
                    </a:cubicBezTo>
                    <a:lnTo>
                      <a:pt x="541" y="804"/>
                    </a:lnTo>
                    <a:cubicBezTo>
                      <a:pt x="541" y="817"/>
                      <a:pt x="535" y="830"/>
                      <a:pt x="524" y="842"/>
                    </a:cubicBezTo>
                    <a:lnTo>
                      <a:pt x="491" y="880"/>
                    </a:lnTo>
                    <a:lnTo>
                      <a:pt x="459" y="919"/>
                    </a:lnTo>
                    <a:lnTo>
                      <a:pt x="426" y="958"/>
                    </a:lnTo>
                    <a:lnTo>
                      <a:pt x="393" y="996"/>
                    </a:lnTo>
                    <a:lnTo>
                      <a:pt x="360" y="1034"/>
                    </a:lnTo>
                    <a:lnTo>
                      <a:pt x="328" y="1072"/>
                    </a:lnTo>
                    <a:lnTo>
                      <a:pt x="295" y="1111"/>
                    </a:lnTo>
                    <a:lnTo>
                      <a:pt x="262" y="1148"/>
                    </a:lnTo>
                    <a:lnTo>
                      <a:pt x="229" y="1187"/>
                    </a:lnTo>
                    <a:lnTo>
                      <a:pt x="197" y="1225"/>
                    </a:lnTo>
                    <a:lnTo>
                      <a:pt x="164" y="1264"/>
                    </a:lnTo>
                    <a:lnTo>
                      <a:pt x="131" y="1302"/>
                    </a:lnTo>
                    <a:lnTo>
                      <a:pt x="98" y="1340"/>
                    </a:lnTo>
                    <a:lnTo>
                      <a:pt x="65" y="1379"/>
                    </a:lnTo>
                    <a:lnTo>
                      <a:pt x="33" y="1417"/>
                    </a:lnTo>
                    <a:lnTo>
                      <a:pt x="33" y="1417"/>
                    </a:lnTo>
                    <a:cubicBezTo>
                      <a:pt x="23" y="1427"/>
                      <a:pt x="13" y="1436"/>
                      <a:pt x="0" y="1442"/>
                    </a:cubicBezTo>
                    <a:lnTo>
                      <a:pt x="0" y="1608"/>
                    </a:lnTo>
                    <a:lnTo>
                      <a:pt x="4720" y="1608"/>
                    </a:lnTo>
                    <a:lnTo>
                      <a:pt x="4720" y="1442"/>
                    </a:lnTo>
                    <a:lnTo>
                      <a:pt x="4720" y="1442"/>
                    </a:lnTo>
                    <a:cubicBezTo>
                      <a:pt x="4717" y="1443"/>
                      <a:pt x="4714" y="1444"/>
                      <a:pt x="4712" y="1446"/>
                    </a:cubicBezTo>
                    <a:lnTo>
                      <a:pt x="4712" y="1446"/>
                    </a:lnTo>
                    <a:cubicBezTo>
                      <a:pt x="4695" y="1452"/>
                      <a:pt x="4679" y="1452"/>
                      <a:pt x="4662" y="1446"/>
                    </a:cubicBezTo>
                    <a:lnTo>
                      <a:pt x="4662" y="1446"/>
                    </a:lnTo>
                    <a:cubicBezTo>
                      <a:pt x="4646" y="1439"/>
                      <a:pt x="4632" y="1430"/>
                      <a:pt x="4621" y="1417"/>
                    </a:cubicBezTo>
                    <a:lnTo>
                      <a:pt x="4589" y="1379"/>
                    </a:lnTo>
                    <a:lnTo>
                      <a:pt x="4556" y="1340"/>
                    </a:lnTo>
                    <a:lnTo>
                      <a:pt x="4458" y="1225"/>
                    </a:lnTo>
                    <a:lnTo>
                      <a:pt x="4425" y="1187"/>
                    </a:lnTo>
                    <a:lnTo>
                      <a:pt x="4392" y="1148"/>
                    </a:lnTo>
                    <a:lnTo>
                      <a:pt x="4294" y="1034"/>
                    </a:lnTo>
                    <a:lnTo>
                      <a:pt x="4261" y="996"/>
                    </a:lnTo>
                    <a:lnTo>
                      <a:pt x="4228" y="958"/>
                    </a:lnTo>
                    <a:lnTo>
                      <a:pt x="4130" y="842"/>
                    </a:lnTo>
                    <a:lnTo>
                      <a:pt x="4130" y="842"/>
                    </a:lnTo>
                    <a:cubicBezTo>
                      <a:pt x="4119" y="830"/>
                      <a:pt x="4114" y="817"/>
                      <a:pt x="4114" y="804"/>
                    </a:cubicBezTo>
                    <a:lnTo>
                      <a:pt x="4114" y="804"/>
                    </a:lnTo>
                    <a:cubicBezTo>
                      <a:pt x="4114" y="791"/>
                      <a:pt x="4119" y="778"/>
                      <a:pt x="4130" y="766"/>
                    </a:cubicBezTo>
                    <a:lnTo>
                      <a:pt x="4621" y="192"/>
                    </a:lnTo>
                    <a:lnTo>
                      <a:pt x="4621" y="192"/>
                    </a:lnTo>
                    <a:cubicBezTo>
                      <a:pt x="4632" y="179"/>
                      <a:pt x="4646" y="169"/>
                      <a:pt x="4662" y="162"/>
                    </a:cubicBezTo>
                    <a:lnTo>
                      <a:pt x="4662" y="162"/>
                    </a:lnTo>
                    <a:cubicBezTo>
                      <a:pt x="4679" y="157"/>
                      <a:pt x="4695" y="157"/>
                      <a:pt x="4712" y="162"/>
                    </a:cubicBezTo>
                    <a:lnTo>
                      <a:pt x="4712" y="162"/>
                    </a:lnTo>
                    <a:cubicBezTo>
                      <a:pt x="4714" y="163"/>
                      <a:pt x="4717"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sp>
            <p:nvSpPr>
              <p:cNvPr id="609" name="Freeform 422">
                <a:extLst>
                  <a:ext uri="{FF2B5EF4-FFF2-40B4-BE49-F238E27FC236}">
                    <a16:creationId xmlns:a16="http://schemas.microsoft.com/office/drawing/2014/main" id="{800DB68C-BE8B-1149-897B-A45E43F1DE65}"/>
                  </a:ext>
                </a:extLst>
              </p:cNvPr>
              <p:cNvSpPr>
                <a:spLocks noChangeArrowheads="1"/>
              </p:cNvSpPr>
              <p:nvPr/>
            </p:nvSpPr>
            <p:spPr bwMode="auto">
              <a:xfrm>
                <a:off x="4494213"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09 w 689"/>
                  <a:gd name="T19" fmla="*/ 380 h 1450"/>
                  <a:gd name="T20" fmla="*/ 344 w 689"/>
                  <a:gd name="T21" fmla="*/ 303 h 1450"/>
                  <a:gd name="T22" fmla="*/ 278 w 689"/>
                  <a:gd name="T23" fmla="*/ 226 h 1450"/>
                  <a:gd name="T24" fmla="*/ 213 w 689"/>
                  <a:gd name="T25" fmla="*/ 150 h 1450"/>
                  <a:gd name="T26" fmla="*/ 147 w 689"/>
                  <a:gd name="T27" fmla="*/ 73 h 1450"/>
                  <a:gd name="T28" fmla="*/ 114 w 689"/>
                  <a:gd name="T29" fmla="*/ 35 h 1450"/>
                  <a:gd name="T30" fmla="*/ 73 w 689"/>
                  <a:gd name="T31" fmla="*/ 7 h 1450"/>
                  <a:gd name="T32" fmla="*/ 24 w 689"/>
                  <a:gd name="T33" fmla="*/ 7 h 1450"/>
                  <a:gd name="T34" fmla="*/ 0 w 689"/>
                  <a:gd name="T35" fmla="*/ 35 h 1450"/>
                  <a:gd name="T36" fmla="*/ 540 w 689"/>
                  <a:gd name="T37" fmla="*/ 686 h 1450"/>
                  <a:gd name="T38" fmla="*/ 557 w 689"/>
                  <a:gd name="T39" fmla="*/ 724 h 1450"/>
                  <a:gd name="T40" fmla="*/ 540 w 689"/>
                  <a:gd name="T41" fmla="*/ 762 h 1450"/>
                  <a:gd name="T42" fmla="*/ 409 w 689"/>
                  <a:gd name="T43" fmla="*/ 916 h 1450"/>
                  <a:gd name="T44" fmla="*/ 278 w 689"/>
                  <a:gd name="T45" fmla="*/ 1068 h 1450"/>
                  <a:gd name="T46" fmla="*/ 213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7" y="954"/>
                    </a:lnTo>
                    <a:lnTo>
                      <a:pt x="606" y="839"/>
                    </a:lnTo>
                    <a:lnTo>
                      <a:pt x="638" y="800"/>
                    </a:lnTo>
                    <a:lnTo>
                      <a:pt x="671" y="762"/>
                    </a:lnTo>
                    <a:lnTo>
                      <a:pt x="671" y="762"/>
                    </a:lnTo>
                    <a:cubicBezTo>
                      <a:pt x="682" y="750"/>
                      <a:pt x="688" y="737"/>
                      <a:pt x="688" y="724"/>
                    </a:cubicBezTo>
                    <a:lnTo>
                      <a:pt x="688" y="724"/>
                    </a:lnTo>
                    <a:cubicBezTo>
                      <a:pt x="688" y="711"/>
                      <a:pt x="682" y="698"/>
                      <a:pt x="671" y="686"/>
                    </a:cubicBezTo>
                    <a:lnTo>
                      <a:pt x="638" y="648"/>
                    </a:lnTo>
                    <a:lnTo>
                      <a:pt x="606" y="609"/>
                    </a:lnTo>
                    <a:lnTo>
                      <a:pt x="573" y="571"/>
                    </a:lnTo>
                    <a:lnTo>
                      <a:pt x="540" y="533"/>
                    </a:lnTo>
                    <a:lnTo>
                      <a:pt x="507" y="495"/>
                    </a:lnTo>
                    <a:lnTo>
                      <a:pt x="475" y="456"/>
                    </a:lnTo>
                    <a:lnTo>
                      <a:pt x="442" y="418"/>
                    </a:lnTo>
                    <a:lnTo>
                      <a:pt x="409" y="380"/>
                    </a:lnTo>
                    <a:lnTo>
                      <a:pt x="376" y="341"/>
                    </a:lnTo>
                    <a:lnTo>
                      <a:pt x="344" y="303"/>
                    </a:lnTo>
                    <a:lnTo>
                      <a:pt x="311" y="265"/>
                    </a:lnTo>
                    <a:lnTo>
                      <a:pt x="278" y="226"/>
                    </a:lnTo>
                    <a:lnTo>
                      <a:pt x="245" y="188"/>
                    </a:lnTo>
                    <a:lnTo>
                      <a:pt x="213" y="150"/>
                    </a:lnTo>
                    <a:lnTo>
                      <a:pt x="180" y="112"/>
                    </a:lnTo>
                    <a:lnTo>
                      <a:pt x="147" y="73"/>
                    </a:lnTo>
                    <a:lnTo>
                      <a:pt x="114" y="35"/>
                    </a:lnTo>
                    <a:lnTo>
                      <a:pt x="114" y="35"/>
                    </a:lnTo>
                    <a:cubicBezTo>
                      <a:pt x="103" y="22"/>
                      <a:pt x="90" y="12"/>
                      <a:pt x="73" y="7"/>
                    </a:cubicBezTo>
                    <a:lnTo>
                      <a:pt x="73" y="7"/>
                    </a:lnTo>
                    <a:cubicBezTo>
                      <a:pt x="57" y="0"/>
                      <a:pt x="40" y="0"/>
                      <a:pt x="24" y="7"/>
                    </a:cubicBezTo>
                    <a:lnTo>
                      <a:pt x="24" y="7"/>
                    </a:lnTo>
                    <a:cubicBezTo>
                      <a:pt x="8" y="12"/>
                      <a:pt x="0" y="22"/>
                      <a:pt x="0" y="35"/>
                    </a:cubicBezTo>
                    <a:lnTo>
                      <a:pt x="0" y="35"/>
                    </a:lnTo>
                    <a:cubicBezTo>
                      <a:pt x="0" y="48"/>
                      <a:pt x="5" y="60"/>
                      <a:pt x="16" y="73"/>
                    </a:cubicBezTo>
                    <a:lnTo>
                      <a:pt x="540" y="686"/>
                    </a:lnTo>
                    <a:lnTo>
                      <a:pt x="540" y="686"/>
                    </a:lnTo>
                    <a:cubicBezTo>
                      <a:pt x="551" y="698"/>
                      <a:pt x="557" y="711"/>
                      <a:pt x="557" y="724"/>
                    </a:cubicBezTo>
                    <a:lnTo>
                      <a:pt x="557" y="724"/>
                    </a:lnTo>
                    <a:cubicBezTo>
                      <a:pt x="557" y="737"/>
                      <a:pt x="551" y="750"/>
                      <a:pt x="540" y="762"/>
                    </a:cubicBezTo>
                    <a:lnTo>
                      <a:pt x="442" y="878"/>
                    </a:lnTo>
                    <a:lnTo>
                      <a:pt x="409" y="916"/>
                    </a:lnTo>
                    <a:lnTo>
                      <a:pt x="376" y="954"/>
                    </a:lnTo>
                    <a:lnTo>
                      <a:pt x="278" y="1068"/>
                    </a:lnTo>
                    <a:lnTo>
                      <a:pt x="245" y="1107"/>
                    </a:lnTo>
                    <a:lnTo>
                      <a:pt x="213" y="1145"/>
                    </a:lnTo>
                    <a:lnTo>
                      <a:pt x="114"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0" y="1449"/>
                      <a:pt x="57" y="1449"/>
                      <a:pt x="73" y="1443"/>
                    </a:cubicBezTo>
                    <a:lnTo>
                      <a:pt x="73" y="1443"/>
                    </a:lnTo>
                    <a:cubicBezTo>
                      <a:pt x="90" y="1436"/>
                      <a:pt x="103"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610" name="Freeform 423">
                <a:extLst>
                  <a:ext uri="{FF2B5EF4-FFF2-40B4-BE49-F238E27FC236}">
                    <a16:creationId xmlns:a16="http://schemas.microsoft.com/office/drawing/2014/main" id="{BF56E950-3249-3740-B965-BFA9E20C001F}"/>
                  </a:ext>
                </a:extLst>
              </p:cNvPr>
              <p:cNvSpPr>
                <a:spLocks noChangeArrowheads="1"/>
              </p:cNvSpPr>
              <p:nvPr/>
            </p:nvSpPr>
            <p:spPr bwMode="auto">
              <a:xfrm>
                <a:off x="4587875" y="4902200"/>
                <a:ext cx="554038" cy="523875"/>
              </a:xfrm>
              <a:custGeom>
                <a:avLst/>
                <a:gdLst>
                  <a:gd name="T0" fmla="*/ 983 w 1541"/>
                  <a:gd name="T1" fmla="*/ 727 h 1455"/>
                  <a:gd name="T2" fmla="*/ 1097 w 1541"/>
                  <a:gd name="T3" fmla="*/ 574 h 1455"/>
                  <a:gd name="T4" fmla="*/ 1261 w 1541"/>
                  <a:gd name="T5" fmla="*/ 383 h 1455"/>
                  <a:gd name="T6" fmla="*/ 1425 w 1541"/>
                  <a:gd name="T7" fmla="*/ 191 h 1455"/>
                  <a:gd name="T8" fmla="*/ 1523 w 1541"/>
                  <a:gd name="T9" fmla="*/ 76 h 1455"/>
                  <a:gd name="T10" fmla="*/ 1540 w 1541"/>
                  <a:gd name="T11" fmla="*/ 38 h 1455"/>
                  <a:gd name="T12" fmla="*/ 1459 w 1541"/>
                  <a:gd name="T13" fmla="*/ 0 h 1455"/>
                  <a:gd name="T14" fmla="*/ 1400 w 1541"/>
                  <a:gd name="T15" fmla="*/ 10 h 1455"/>
                  <a:gd name="T16" fmla="*/ 1229 w 1541"/>
                  <a:gd name="T17" fmla="*/ 191 h 1455"/>
                  <a:gd name="T18" fmla="*/ 1065 w 1541"/>
                  <a:gd name="T19" fmla="*/ 383 h 1455"/>
                  <a:gd name="T20" fmla="*/ 901 w 1541"/>
                  <a:gd name="T21" fmla="*/ 574 h 1455"/>
                  <a:gd name="T22" fmla="*/ 835 w 1541"/>
                  <a:gd name="T23" fmla="*/ 651 h 1455"/>
                  <a:gd name="T24" fmla="*/ 745 w 1541"/>
                  <a:gd name="T25" fmla="*/ 680 h 1455"/>
                  <a:gd name="T26" fmla="*/ 672 w 1541"/>
                  <a:gd name="T27" fmla="*/ 612 h 1455"/>
                  <a:gd name="T28" fmla="*/ 573 w 1541"/>
                  <a:gd name="T29" fmla="*/ 498 h 1455"/>
                  <a:gd name="T30" fmla="*/ 475 w 1541"/>
                  <a:gd name="T31" fmla="*/ 383 h 1455"/>
                  <a:gd name="T32" fmla="*/ 376 w 1541"/>
                  <a:gd name="T33" fmla="*/ 268 h 1455"/>
                  <a:gd name="T34" fmla="*/ 278 w 1541"/>
                  <a:gd name="T35" fmla="*/ 153 h 1455"/>
                  <a:gd name="T36" fmla="*/ 180 w 1541"/>
                  <a:gd name="T37" fmla="*/ 38 h 1455"/>
                  <a:gd name="T38" fmla="*/ 139 w 1541"/>
                  <a:gd name="T39" fmla="*/ 10 h 1455"/>
                  <a:gd name="T40" fmla="*/ 24 w 1541"/>
                  <a:gd name="T41" fmla="*/ 10 h 1455"/>
                  <a:gd name="T42" fmla="*/ 0 w 1541"/>
                  <a:gd name="T43" fmla="*/ 38 h 1455"/>
                  <a:gd name="T44" fmla="*/ 147 w 1541"/>
                  <a:gd name="T45" fmla="*/ 229 h 1455"/>
                  <a:gd name="T46" fmla="*/ 311 w 1541"/>
                  <a:gd name="T47" fmla="*/ 421 h 1455"/>
                  <a:gd name="T48" fmla="*/ 475 w 1541"/>
                  <a:gd name="T49" fmla="*/ 612 h 1455"/>
                  <a:gd name="T50" fmla="*/ 540 w 1541"/>
                  <a:gd name="T51" fmla="*/ 689 h 1455"/>
                  <a:gd name="T52" fmla="*/ 540 w 1541"/>
                  <a:gd name="T53" fmla="*/ 765 h 1455"/>
                  <a:gd name="T54" fmla="*/ 442 w 1541"/>
                  <a:gd name="T55" fmla="*/ 881 h 1455"/>
                  <a:gd name="T56" fmla="*/ 344 w 1541"/>
                  <a:gd name="T57" fmla="*/ 995 h 1455"/>
                  <a:gd name="T58" fmla="*/ 245 w 1541"/>
                  <a:gd name="T59" fmla="*/ 1110 h 1455"/>
                  <a:gd name="T60" fmla="*/ 147 w 1541"/>
                  <a:gd name="T61" fmla="*/ 1225 h 1455"/>
                  <a:gd name="T62" fmla="*/ 49 w 1541"/>
                  <a:gd name="T63" fmla="*/ 1340 h 1455"/>
                  <a:gd name="T64" fmla="*/ 0 w 1541"/>
                  <a:gd name="T65" fmla="*/ 1417 h 1455"/>
                  <a:gd name="T66" fmla="*/ 24 w 1541"/>
                  <a:gd name="T67" fmla="*/ 1446 h 1455"/>
                  <a:gd name="T68" fmla="*/ 139 w 1541"/>
                  <a:gd name="T69" fmla="*/ 1446 h 1455"/>
                  <a:gd name="T70" fmla="*/ 213 w 1541"/>
                  <a:gd name="T71" fmla="*/ 1378 h 1455"/>
                  <a:gd name="T72" fmla="*/ 376 w 1541"/>
                  <a:gd name="T73" fmla="*/ 1187 h 1455"/>
                  <a:gd name="T74" fmla="*/ 540 w 1541"/>
                  <a:gd name="T75" fmla="*/ 995 h 1455"/>
                  <a:gd name="T76" fmla="*/ 704 w 1541"/>
                  <a:gd name="T77" fmla="*/ 803 h 1455"/>
                  <a:gd name="T78" fmla="*/ 745 w 1541"/>
                  <a:gd name="T79" fmla="*/ 775 h 1455"/>
                  <a:gd name="T80" fmla="*/ 835 w 1541"/>
                  <a:gd name="T81" fmla="*/ 803 h 1455"/>
                  <a:gd name="T82" fmla="*/ 934 w 1541"/>
                  <a:gd name="T83" fmla="*/ 919 h 1455"/>
                  <a:gd name="T84" fmla="*/ 1032 w 1541"/>
                  <a:gd name="T85" fmla="*/ 1034 h 1455"/>
                  <a:gd name="T86" fmla="*/ 1130 w 1541"/>
                  <a:gd name="T87" fmla="*/ 1148 h 1455"/>
                  <a:gd name="T88" fmla="*/ 1229 w 1541"/>
                  <a:gd name="T89" fmla="*/ 1263 h 1455"/>
                  <a:gd name="T90" fmla="*/ 1327 w 1541"/>
                  <a:gd name="T91" fmla="*/ 1378 h 1455"/>
                  <a:gd name="T92" fmla="*/ 1400 w 1541"/>
                  <a:gd name="T93" fmla="*/ 1446 h 1455"/>
                  <a:gd name="T94" fmla="*/ 1459 w 1541"/>
                  <a:gd name="T95" fmla="*/ 1454 h 1455"/>
                  <a:gd name="T96" fmla="*/ 1540 w 1541"/>
                  <a:gd name="T97" fmla="*/ 1417 h 1455"/>
                  <a:gd name="T98" fmla="*/ 999 w 1541"/>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1" h="1455">
                    <a:moveTo>
                      <a:pt x="999" y="765"/>
                    </a:moveTo>
                    <a:lnTo>
                      <a:pt x="999" y="765"/>
                    </a:lnTo>
                    <a:cubicBezTo>
                      <a:pt x="988" y="753"/>
                      <a:pt x="983" y="740"/>
                      <a:pt x="983" y="727"/>
                    </a:cubicBezTo>
                    <a:lnTo>
                      <a:pt x="983" y="727"/>
                    </a:lnTo>
                    <a:cubicBezTo>
                      <a:pt x="983" y="714"/>
                      <a:pt x="988" y="701"/>
                      <a:pt x="999" y="689"/>
                    </a:cubicBezTo>
                    <a:lnTo>
                      <a:pt x="1097" y="574"/>
                    </a:lnTo>
                    <a:lnTo>
                      <a:pt x="1130" y="536"/>
                    </a:lnTo>
                    <a:lnTo>
                      <a:pt x="1163" y="498"/>
                    </a:lnTo>
                    <a:lnTo>
                      <a:pt x="1261" y="383"/>
                    </a:lnTo>
                    <a:lnTo>
                      <a:pt x="1295" y="344"/>
                    </a:lnTo>
                    <a:lnTo>
                      <a:pt x="1327" y="306"/>
                    </a:lnTo>
                    <a:lnTo>
                      <a:pt x="1425" y="191"/>
                    </a:lnTo>
                    <a:lnTo>
                      <a:pt x="1459" y="153"/>
                    </a:lnTo>
                    <a:lnTo>
                      <a:pt x="1491" y="115"/>
                    </a:lnTo>
                    <a:lnTo>
                      <a:pt x="1523" y="76"/>
                    </a:lnTo>
                    <a:lnTo>
                      <a:pt x="1523" y="76"/>
                    </a:lnTo>
                    <a:cubicBezTo>
                      <a:pt x="1535" y="63"/>
                      <a:pt x="1540" y="51"/>
                      <a:pt x="1540" y="38"/>
                    </a:cubicBezTo>
                    <a:lnTo>
                      <a:pt x="1540" y="38"/>
                    </a:lnTo>
                    <a:cubicBezTo>
                      <a:pt x="1540" y="25"/>
                      <a:pt x="1532" y="15"/>
                      <a:pt x="1516" y="10"/>
                    </a:cubicBezTo>
                    <a:lnTo>
                      <a:pt x="1516" y="10"/>
                    </a:lnTo>
                    <a:cubicBezTo>
                      <a:pt x="1499" y="3"/>
                      <a:pt x="1480" y="0"/>
                      <a:pt x="1459" y="0"/>
                    </a:cubicBezTo>
                    <a:lnTo>
                      <a:pt x="1459" y="0"/>
                    </a:lnTo>
                    <a:cubicBezTo>
                      <a:pt x="1436" y="0"/>
                      <a:pt x="1418" y="3"/>
                      <a:pt x="1400" y="10"/>
                    </a:cubicBezTo>
                    <a:lnTo>
                      <a:pt x="1400" y="10"/>
                    </a:lnTo>
                    <a:cubicBezTo>
                      <a:pt x="1385" y="15"/>
                      <a:pt x="1371" y="25"/>
                      <a:pt x="1359" y="38"/>
                    </a:cubicBezTo>
                    <a:lnTo>
                      <a:pt x="1327" y="76"/>
                    </a:lnTo>
                    <a:lnTo>
                      <a:pt x="1229" y="191"/>
                    </a:lnTo>
                    <a:lnTo>
                      <a:pt x="1196" y="229"/>
                    </a:lnTo>
                    <a:lnTo>
                      <a:pt x="1163" y="268"/>
                    </a:lnTo>
                    <a:lnTo>
                      <a:pt x="1065" y="383"/>
                    </a:lnTo>
                    <a:lnTo>
                      <a:pt x="1032" y="421"/>
                    </a:lnTo>
                    <a:lnTo>
                      <a:pt x="999" y="459"/>
                    </a:lnTo>
                    <a:lnTo>
                      <a:pt x="901" y="574"/>
                    </a:lnTo>
                    <a:lnTo>
                      <a:pt x="868" y="612"/>
                    </a:lnTo>
                    <a:lnTo>
                      <a:pt x="835" y="651"/>
                    </a:lnTo>
                    <a:lnTo>
                      <a:pt x="835" y="651"/>
                    </a:lnTo>
                    <a:cubicBezTo>
                      <a:pt x="824" y="663"/>
                      <a:pt x="811" y="673"/>
                      <a:pt x="794" y="680"/>
                    </a:cubicBezTo>
                    <a:lnTo>
                      <a:pt x="794" y="680"/>
                    </a:lnTo>
                    <a:cubicBezTo>
                      <a:pt x="778" y="686"/>
                      <a:pt x="762" y="686"/>
                      <a:pt x="745" y="680"/>
                    </a:cubicBezTo>
                    <a:lnTo>
                      <a:pt x="745" y="680"/>
                    </a:lnTo>
                    <a:cubicBezTo>
                      <a:pt x="729" y="673"/>
                      <a:pt x="716" y="663"/>
                      <a:pt x="704" y="651"/>
                    </a:cubicBezTo>
                    <a:lnTo>
                      <a:pt x="672" y="612"/>
                    </a:lnTo>
                    <a:lnTo>
                      <a:pt x="639" y="574"/>
                    </a:lnTo>
                    <a:lnTo>
                      <a:pt x="606" y="536"/>
                    </a:lnTo>
                    <a:lnTo>
                      <a:pt x="573" y="498"/>
                    </a:lnTo>
                    <a:lnTo>
                      <a:pt x="540" y="459"/>
                    </a:lnTo>
                    <a:lnTo>
                      <a:pt x="508" y="421"/>
                    </a:lnTo>
                    <a:lnTo>
                      <a:pt x="475" y="383"/>
                    </a:lnTo>
                    <a:lnTo>
                      <a:pt x="442" y="344"/>
                    </a:lnTo>
                    <a:lnTo>
                      <a:pt x="409" y="306"/>
                    </a:lnTo>
                    <a:lnTo>
                      <a:pt x="376" y="268"/>
                    </a:lnTo>
                    <a:lnTo>
                      <a:pt x="344" y="229"/>
                    </a:lnTo>
                    <a:lnTo>
                      <a:pt x="311" y="191"/>
                    </a:lnTo>
                    <a:lnTo>
                      <a:pt x="278" y="153"/>
                    </a:lnTo>
                    <a:lnTo>
                      <a:pt x="245" y="115"/>
                    </a:lnTo>
                    <a:lnTo>
                      <a:pt x="213" y="76"/>
                    </a:lnTo>
                    <a:lnTo>
                      <a:pt x="180" y="38"/>
                    </a:lnTo>
                    <a:lnTo>
                      <a:pt x="180" y="38"/>
                    </a:lnTo>
                    <a:cubicBezTo>
                      <a:pt x="169" y="25"/>
                      <a:pt x="155" y="15"/>
                      <a:pt x="139" y="10"/>
                    </a:cubicBezTo>
                    <a:lnTo>
                      <a:pt x="139" y="10"/>
                    </a:lnTo>
                    <a:cubicBezTo>
                      <a:pt x="123" y="3"/>
                      <a:pt x="103" y="0"/>
                      <a:pt x="82" y="0"/>
                    </a:cubicBezTo>
                    <a:lnTo>
                      <a:pt x="82" y="0"/>
                    </a:lnTo>
                    <a:cubicBezTo>
                      <a:pt x="60" y="0"/>
                      <a:pt x="41" y="3"/>
                      <a:pt x="24" y="10"/>
                    </a:cubicBezTo>
                    <a:lnTo>
                      <a:pt x="24" y="10"/>
                    </a:lnTo>
                    <a:cubicBezTo>
                      <a:pt x="7" y="15"/>
                      <a:pt x="0" y="25"/>
                      <a:pt x="0" y="38"/>
                    </a:cubicBezTo>
                    <a:lnTo>
                      <a:pt x="0" y="38"/>
                    </a:lnTo>
                    <a:cubicBezTo>
                      <a:pt x="0" y="51"/>
                      <a:pt x="5" y="63"/>
                      <a:pt x="16" y="76"/>
                    </a:cubicBezTo>
                    <a:lnTo>
                      <a:pt x="114" y="191"/>
                    </a:lnTo>
                    <a:lnTo>
                      <a:pt x="147" y="229"/>
                    </a:lnTo>
                    <a:lnTo>
                      <a:pt x="180" y="268"/>
                    </a:lnTo>
                    <a:lnTo>
                      <a:pt x="278" y="383"/>
                    </a:lnTo>
                    <a:lnTo>
                      <a:pt x="311" y="421"/>
                    </a:lnTo>
                    <a:lnTo>
                      <a:pt x="344" y="459"/>
                    </a:lnTo>
                    <a:lnTo>
                      <a:pt x="442" y="574"/>
                    </a:lnTo>
                    <a:lnTo>
                      <a:pt x="475" y="612"/>
                    </a:lnTo>
                    <a:lnTo>
                      <a:pt x="508" y="651"/>
                    </a:lnTo>
                    <a:lnTo>
                      <a:pt x="540" y="689"/>
                    </a:lnTo>
                    <a:lnTo>
                      <a:pt x="540" y="689"/>
                    </a:lnTo>
                    <a:cubicBezTo>
                      <a:pt x="552" y="701"/>
                      <a:pt x="557" y="714"/>
                      <a:pt x="557" y="727"/>
                    </a:cubicBezTo>
                    <a:lnTo>
                      <a:pt x="557" y="727"/>
                    </a:lnTo>
                    <a:cubicBezTo>
                      <a:pt x="557" y="740"/>
                      <a:pt x="552" y="753"/>
                      <a:pt x="540" y="765"/>
                    </a:cubicBezTo>
                    <a:lnTo>
                      <a:pt x="508" y="803"/>
                    </a:lnTo>
                    <a:lnTo>
                      <a:pt x="475" y="842"/>
                    </a:lnTo>
                    <a:lnTo>
                      <a:pt x="442" y="881"/>
                    </a:lnTo>
                    <a:lnTo>
                      <a:pt x="409" y="919"/>
                    </a:lnTo>
                    <a:lnTo>
                      <a:pt x="376" y="957"/>
                    </a:lnTo>
                    <a:lnTo>
                      <a:pt x="344" y="995"/>
                    </a:lnTo>
                    <a:lnTo>
                      <a:pt x="311" y="1034"/>
                    </a:lnTo>
                    <a:lnTo>
                      <a:pt x="278" y="1071"/>
                    </a:lnTo>
                    <a:lnTo>
                      <a:pt x="245" y="1110"/>
                    </a:lnTo>
                    <a:lnTo>
                      <a:pt x="213" y="1148"/>
                    </a:lnTo>
                    <a:lnTo>
                      <a:pt x="180" y="1187"/>
                    </a:lnTo>
                    <a:lnTo>
                      <a:pt x="147" y="1225"/>
                    </a:lnTo>
                    <a:lnTo>
                      <a:pt x="114" y="1263"/>
                    </a:lnTo>
                    <a:lnTo>
                      <a:pt x="82" y="1302"/>
                    </a:lnTo>
                    <a:lnTo>
                      <a:pt x="49" y="1340"/>
                    </a:lnTo>
                    <a:lnTo>
                      <a:pt x="16" y="1378"/>
                    </a:lnTo>
                    <a:lnTo>
                      <a:pt x="16" y="1378"/>
                    </a:lnTo>
                    <a:cubicBezTo>
                      <a:pt x="5" y="1391"/>
                      <a:pt x="0" y="1404"/>
                      <a:pt x="0" y="1417"/>
                    </a:cubicBezTo>
                    <a:lnTo>
                      <a:pt x="0" y="1417"/>
                    </a:lnTo>
                    <a:cubicBezTo>
                      <a:pt x="0" y="1429"/>
                      <a:pt x="7" y="1439"/>
                      <a:pt x="24" y="1446"/>
                    </a:cubicBezTo>
                    <a:lnTo>
                      <a:pt x="24" y="1446"/>
                    </a:lnTo>
                    <a:cubicBezTo>
                      <a:pt x="41" y="1452"/>
                      <a:pt x="60" y="1454"/>
                      <a:pt x="82" y="1454"/>
                    </a:cubicBezTo>
                    <a:lnTo>
                      <a:pt x="82" y="1454"/>
                    </a:lnTo>
                    <a:cubicBezTo>
                      <a:pt x="103" y="1454"/>
                      <a:pt x="123" y="1452"/>
                      <a:pt x="139" y="1446"/>
                    </a:cubicBezTo>
                    <a:lnTo>
                      <a:pt x="139" y="1446"/>
                    </a:lnTo>
                    <a:cubicBezTo>
                      <a:pt x="155" y="1439"/>
                      <a:pt x="169" y="1429"/>
                      <a:pt x="180" y="1417"/>
                    </a:cubicBezTo>
                    <a:lnTo>
                      <a:pt x="213" y="1378"/>
                    </a:lnTo>
                    <a:lnTo>
                      <a:pt x="245" y="1340"/>
                    </a:lnTo>
                    <a:lnTo>
                      <a:pt x="344" y="1225"/>
                    </a:lnTo>
                    <a:lnTo>
                      <a:pt x="376" y="1187"/>
                    </a:lnTo>
                    <a:lnTo>
                      <a:pt x="409" y="1148"/>
                    </a:lnTo>
                    <a:lnTo>
                      <a:pt x="508" y="1034"/>
                    </a:lnTo>
                    <a:lnTo>
                      <a:pt x="540" y="995"/>
                    </a:lnTo>
                    <a:lnTo>
                      <a:pt x="573" y="957"/>
                    </a:lnTo>
                    <a:lnTo>
                      <a:pt x="672" y="842"/>
                    </a:lnTo>
                    <a:lnTo>
                      <a:pt x="704" y="803"/>
                    </a:lnTo>
                    <a:lnTo>
                      <a:pt x="704" y="803"/>
                    </a:lnTo>
                    <a:cubicBezTo>
                      <a:pt x="716" y="791"/>
                      <a:pt x="729" y="781"/>
                      <a:pt x="745" y="775"/>
                    </a:cubicBezTo>
                    <a:lnTo>
                      <a:pt x="745" y="775"/>
                    </a:lnTo>
                    <a:cubicBezTo>
                      <a:pt x="762" y="769"/>
                      <a:pt x="778" y="769"/>
                      <a:pt x="794" y="775"/>
                    </a:cubicBezTo>
                    <a:lnTo>
                      <a:pt x="794" y="775"/>
                    </a:lnTo>
                    <a:cubicBezTo>
                      <a:pt x="811" y="781"/>
                      <a:pt x="824" y="791"/>
                      <a:pt x="835" y="803"/>
                    </a:cubicBezTo>
                    <a:lnTo>
                      <a:pt x="868" y="842"/>
                    </a:lnTo>
                    <a:lnTo>
                      <a:pt x="901" y="881"/>
                    </a:lnTo>
                    <a:lnTo>
                      <a:pt x="934" y="919"/>
                    </a:lnTo>
                    <a:lnTo>
                      <a:pt x="966" y="957"/>
                    </a:lnTo>
                    <a:lnTo>
                      <a:pt x="999" y="995"/>
                    </a:lnTo>
                    <a:lnTo>
                      <a:pt x="1032" y="1034"/>
                    </a:lnTo>
                    <a:lnTo>
                      <a:pt x="1065" y="1071"/>
                    </a:lnTo>
                    <a:lnTo>
                      <a:pt x="1097" y="1110"/>
                    </a:lnTo>
                    <a:lnTo>
                      <a:pt x="1130" y="1148"/>
                    </a:lnTo>
                    <a:lnTo>
                      <a:pt x="1163" y="1187"/>
                    </a:lnTo>
                    <a:lnTo>
                      <a:pt x="1196" y="1225"/>
                    </a:lnTo>
                    <a:lnTo>
                      <a:pt x="1229" y="1263"/>
                    </a:lnTo>
                    <a:lnTo>
                      <a:pt x="1261" y="1302"/>
                    </a:lnTo>
                    <a:lnTo>
                      <a:pt x="1295" y="1340"/>
                    </a:lnTo>
                    <a:lnTo>
                      <a:pt x="1327" y="1378"/>
                    </a:lnTo>
                    <a:lnTo>
                      <a:pt x="1359" y="1417"/>
                    </a:lnTo>
                    <a:lnTo>
                      <a:pt x="1359" y="1417"/>
                    </a:lnTo>
                    <a:cubicBezTo>
                      <a:pt x="1371" y="1429"/>
                      <a:pt x="1385" y="1439"/>
                      <a:pt x="1400" y="1446"/>
                    </a:cubicBezTo>
                    <a:lnTo>
                      <a:pt x="1400" y="1446"/>
                    </a:lnTo>
                    <a:cubicBezTo>
                      <a:pt x="1418" y="1452"/>
                      <a:pt x="1436" y="1454"/>
                      <a:pt x="1459" y="1454"/>
                    </a:cubicBezTo>
                    <a:lnTo>
                      <a:pt x="1459" y="1454"/>
                    </a:lnTo>
                    <a:cubicBezTo>
                      <a:pt x="1480" y="1454"/>
                      <a:pt x="1499" y="1452"/>
                      <a:pt x="1516" y="1446"/>
                    </a:cubicBezTo>
                    <a:lnTo>
                      <a:pt x="1516" y="1446"/>
                    </a:lnTo>
                    <a:cubicBezTo>
                      <a:pt x="1532" y="1439"/>
                      <a:pt x="1540" y="1429"/>
                      <a:pt x="1540" y="1417"/>
                    </a:cubicBezTo>
                    <a:lnTo>
                      <a:pt x="1540" y="1417"/>
                    </a:lnTo>
                    <a:cubicBezTo>
                      <a:pt x="1540" y="1404"/>
                      <a:pt x="1535" y="1391"/>
                      <a:pt x="1523" y="1378"/>
                    </a:cubicBezTo>
                    <a:lnTo>
                      <a:pt x="999"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11" name="Freeform 424">
                <a:extLst>
                  <a:ext uri="{FF2B5EF4-FFF2-40B4-BE49-F238E27FC236}">
                    <a16:creationId xmlns:a16="http://schemas.microsoft.com/office/drawing/2014/main" id="{DCC87603-9356-5943-9819-D9A8EAD8B17D}"/>
                  </a:ext>
                </a:extLst>
              </p:cNvPr>
              <p:cNvSpPr>
                <a:spLocks noChangeArrowheads="1"/>
              </p:cNvSpPr>
              <p:nvPr/>
            </p:nvSpPr>
            <p:spPr bwMode="auto">
              <a:xfrm>
                <a:off x="6003925" y="5013325"/>
                <a:ext cx="147638" cy="301625"/>
              </a:xfrm>
              <a:custGeom>
                <a:avLst/>
                <a:gdLst>
                  <a:gd name="T0" fmla="*/ 410 w 411"/>
                  <a:gd name="T1" fmla="*/ 240 h 837"/>
                  <a:gd name="T2" fmla="*/ 410 w 411"/>
                  <a:gd name="T3" fmla="*/ 240 h 837"/>
                  <a:gd name="T4" fmla="*/ 402 w 411"/>
                  <a:gd name="T5" fmla="*/ 236 h 837"/>
                  <a:gd name="T6" fmla="*/ 402 w 411"/>
                  <a:gd name="T7" fmla="*/ 236 h 837"/>
                  <a:gd name="T8" fmla="*/ 352 w 411"/>
                  <a:gd name="T9" fmla="*/ 236 h 837"/>
                  <a:gd name="T10" fmla="*/ 352 w 411"/>
                  <a:gd name="T11" fmla="*/ 236 h 837"/>
                  <a:gd name="T12" fmla="*/ 311 w 411"/>
                  <a:gd name="T13" fmla="*/ 265 h 837"/>
                  <a:gd name="T14" fmla="*/ 279 w 411"/>
                  <a:gd name="T15" fmla="*/ 303 h 837"/>
                  <a:gd name="T16" fmla="*/ 246 w 411"/>
                  <a:gd name="T17" fmla="*/ 342 h 837"/>
                  <a:gd name="T18" fmla="*/ 213 w 411"/>
                  <a:gd name="T19" fmla="*/ 380 h 837"/>
                  <a:gd name="T20" fmla="*/ 213 w 411"/>
                  <a:gd name="T21" fmla="*/ 380 h 837"/>
                  <a:gd name="T22" fmla="*/ 197 w 411"/>
                  <a:gd name="T23" fmla="*/ 418 h 837"/>
                  <a:gd name="T24" fmla="*/ 197 w 411"/>
                  <a:gd name="T25" fmla="*/ 418 h 837"/>
                  <a:gd name="T26" fmla="*/ 213 w 411"/>
                  <a:gd name="T27" fmla="*/ 456 h 837"/>
                  <a:gd name="T28" fmla="*/ 246 w 411"/>
                  <a:gd name="T29" fmla="*/ 494 h 837"/>
                  <a:gd name="T30" fmla="*/ 279 w 411"/>
                  <a:gd name="T31" fmla="*/ 533 h 837"/>
                  <a:gd name="T32" fmla="*/ 311 w 411"/>
                  <a:gd name="T33" fmla="*/ 571 h 837"/>
                  <a:gd name="T34" fmla="*/ 311 w 411"/>
                  <a:gd name="T35" fmla="*/ 571 h 837"/>
                  <a:gd name="T36" fmla="*/ 352 w 411"/>
                  <a:gd name="T37" fmla="*/ 600 h 837"/>
                  <a:gd name="T38" fmla="*/ 352 w 411"/>
                  <a:gd name="T39" fmla="*/ 600 h 837"/>
                  <a:gd name="T40" fmla="*/ 402 w 411"/>
                  <a:gd name="T41" fmla="*/ 600 h 837"/>
                  <a:gd name="T42" fmla="*/ 402 w 411"/>
                  <a:gd name="T43" fmla="*/ 600 h 837"/>
                  <a:gd name="T44" fmla="*/ 410 w 411"/>
                  <a:gd name="T45" fmla="*/ 596 h 837"/>
                  <a:gd name="T46" fmla="*/ 410 w 411"/>
                  <a:gd name="T47" fmla="*/ 826 h 837"/>
                  <a:gd name="T48" fmla="*/ 410 w 411"/>
                  <a:gd name="T49" fmla="*/ 826 h 837"/>
                  <a:gd name="T50" fmla="*/ 402 w 411"/>
                  <a:gd name="T51" fmla="*/ 829 h 837"/>
                  <a:gd name="T52" fmla="*/ 402 w 411"/>
                  <a:gd name="T53" fmla="*/ 829 h 837"/>
                  <a:gd name="T54" fmla="*/ 352 w 411"/>
                  <a:gd name="T55" fmla="*/ 829 h 837"/>
                  <a:gd name="T56" fmla="*/ 352 w 411"/>
                  <a:gd name="T57" fmla="*/ 829 h 837"/>
                  <a:gd name="T58" fmla="*/ 311 w 411"/>
                  <a:gd name="T59" fmla="*/ 801 h 837"/>
                  <a:gd name="T60" fmla="*/ 246 w 411"/>
                  <a:gd name="T61" fmla="*/ 725 h 837"/>
                  <a:gd name="T62" fmla="*/ 213 w 411"/>
                  <a:gd name="T63" fmla="*/ 686 h 837"/>
                  <a:gd name="T64" fmla="*/ 180 w 411"/>
                  <a:gd name="T65" fmla="*/ 648 h 837"/>
                  <a:gd name="T66" fmla="*/ 82 w 411"/>
                  <a:gd name="T67" fmla="*/ 533 h 837"/>
                  <a:gd name="T68" fmla="*/ 49 w 411"/>
                  <a:gd name="T69" fmla="*/ 494 h 837"/>
                  <a:gd name="T70" fmla="*/ 17 w 411"/>
                  <a:gd name="T71" fmla="*/ 456 h 837"/>
                  <a:gd name="T72" fmla="*/ 17 w 411"/>
                  <a:gd name="T73" fmla="*/ 456 h 837"/>
                  <a:gd name="T74" fmla="*/ 0 w 411"/>
                  <a:gd name="T75" fmla="*/ 418 h 837"/>
                  <a:gd name="T76" fmla="*/ 0 w 411"/>
                  <a:gd name="T77" fmla="*/ 418 h 837"/>
                  <a:gd name="T78" fmla="*/ 17 w 411"/>
                  <a:gd name="T79" fmla="*/ 380 h 837"/>
                  <a:gd name="T80" fmla="*/ 49 w 411"/>
                  <a:gd name="T81" fmla="*/ 342 h 837"/>
                  <a:gd name="T82" fmla="*/ 82 w 411"/>
                  <a:gd name="T83" fmla="*/ 303 h 837"/>
                  <a:gd name="T84" fmla="*/ 115 w 411"/>
                  <a:gd name="T85" fmla="*/ 265 h 837"/>
                  <a:gd name="T86" fmla="*/ 148 w 411"/>
                  <a:gd name="T87" fmla="*/ 227 h 837"/>
                  <a:gd name="T88" fmla="*/ 180 w 411"/>
                  <a:gd name="T89" fmla="*/ 188 h 837"/>
                  <a:gd name="T90" fmla="*/ 213 w 411"/>
                  <a:gd name="T91" fmla="*/ 150 h 837"/>
                  <a:gd name="T92" fmla="*/ 246 w 411"/>
                  <a:gd name="T93" fmla="*/ 112 h 837"/>
                  <a:gd name="T94" fmla="*/ 279 w 411"/>
                  <a:gd name="T95" fmla="*/ 74 h 837"/>
                  <a:gd name="T96" fmla="*/ 311 w 411"/>
                  <a:gd name="T97" fmla="*/ 35 h 837"/>
                  <a:gd name="T98" fmla="*/ 311 w 411"/>
                  <a:gd name="T99" fmla="*/ 35 h 837"/>
                  <a:gd name="T100" fmla="*/ 352 w 411"/>
                  <a:gd name="T101" fmla="*/ 6 h 837"/>
                  <a:gd name="T102" fmla="*/ 352 w 411"/>
                  <a:gd name="T103" fmla="*/ 6 h 837"/>
                  <a:gd name="T104" fmla="*/ 402 w 411"/>
                  <a:gd name="T105" fmla="*/ 6 h 837"/>
                  <a:gd name="T106" fmla="*/ 402 w 411"/>
                  <a:gd name="T107" fmla="*/ 6 h 837"/>
                  <a:gd name="T108" fmla="*/ 410 w 411"/>
                  <a:gd name="T109" fmla="*/ 10 h 837"/>
                  <a:gd name="T110" fmla="*/ 410 w 411"/>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410" y="240"/>
                    </a:moveTo>
                    <a:lnTo>
                      <a:pt x="410" y="240"/>
                    </a:lnTo>
                    <a:cubicBezTo>
                      <a:pt x="407" y="239"/>
                      <a:pt x="404" y="237"/>
                      <a:pt x="402" y="236"/>
                    </a:cubicBezTo>
                    <a:lnTo>
                      <a:pt x="402" y="236"/>
                    </a:lnTo>
                    <a:cubicBezTo>
                      <a:pt x="385" y="230"/>
                      <a:pt x="369" y="230"/>
                      <a:pt x="352" y="236"/>
                    </a:cubicBezTo>
                    <a:lnTo>
                      <a:pt x="352" y="236"/>
                    </a:lnTo>
                    <a:cubicBezTo>
                      <a:pt x="336" y="242"/>
                      <a:pt x="322" y="252"/>
                      <a:pt x="311" y="265"/>
                    </a:cubicBezTo>
                    <a:lnTo>
                      <a:pt x="279" y="303"/>
                    </a:lnTo>
                    <a:lnTo>
                      <a:pt x="246" y="342"/>
                    </a:lnTo>
                    <a:lnTo>
                      <a:pt x="213" y="380"/>
                    </a:lnTo>
                    <a:lnTo>
                      <a:pt x="213" y="380"/>
                    </a:lnTo>
                    <a:cubicBezTo>
                      <a:pt x="202" y="392"/>
                      <a:pt x="197" y="405"/>
                      <a:pt x="197" y="418"/>
                    </a:cubicBezTo>
                    <a:lnTo>
                      <a:pt x="197" y="418"/>
                    </a:lnTo>
                    <a:cubicBezTo>
                      <a:pt x="197" y="431"/>
                      <a:pt x="202" y="443"/>
                      <a:pt x="213" y="456"/>
                    </a:cubicBezTo>
                    <a:lnTo>
                      <a:pt x="246" y="494"/>
                    </a:lnTo>
                    <a:lnTo>
                      <a:pt x="279" y="533"/>
                    </a:lnTo>
                    <a:lnTo>
                      <a:pt x="311" y="571"/>
                    </a:lnTo>
                    <a:lnTo>
                      <a:pt x="311" y="571"/>
                    </a:lnTo>
                    <a:cubicBezTo>
                      <a:pt x="322" y="584"/>
                      <a:pt x="336" y="594"/>
                      <a:pt x="352" y="600"/>
                    </a:cubicBezTo>
                    <a:lnTo>
                      <a:pt x="352" y="600"/>
                    </a:lnTo>
                    <a:cubicBezTo>
                      <a:pt x="369" y="606"/>
                      <a:pt x="385" y="606"/>
                      <a:pt x="402" y="600"/>
                    </a:cubicBezTo>
                    <a:lnTo>
                      <a:pt x="402" y="600"/>
                    </a:lnTo>
                    <a:cubicBezTo>
                      <a:pt x="404" y="599"/>
                      <a:pt x="407" y="598"/>
                      <a:pt x="410" y="596"/>
                    </a:cubicBezTo>
                    <a:lnTo>
                      <a:pt x="410" y="826"/>
                    </a:lnTo>
                    <a:lnTo>
                      <a:pt x="410" y="826"/>
                    </a:lnTo>
                    <a:cubicBezTo>
                      <a:pt x="407" y="828"/>
                      <a:pt x="404" y="829"/>
                      <a:pt x="402" y="829"/>
                    </a:cubicBezTo>
                    <a:lnTo>
                      <a:pt x="402" y="829"/>
                    </a:lnTo>
                    <a:cubicBezTo>
                      <a:pt x="385" y="836"/>
                      <a:pt x="369" y="836"/>
                      <a:pt x="352" y="829"/>
                    </a:cubicBezTo>
                    <a:lnTo>
                      <a:pt x="352" y="829"/>
                    </a:lnTo>
                    <a:cubicBezTo>
                      <a:pt x="336" y="824"/>
                      <a:pt x="322" y="814"/>
                      <a:pt x="311" y="801"/>
                    </a:cubicBezTo>
                    <a:lnTo>
                      <a:pt x="246" y="725"/>
                    </a:lnTo>
                    <a:lnTo>
                      <a:pt x="213" y="686"/>
                    </a:lnTo>
                    <a:lnTo>
                      <a:pt x="180" y="648"/>
                    </a:lnTo>
                    <a:lnTo>
                      <a:pt x="82" y="533"/>
                    </a:lnTo>
                    <a:lnTo>
                      <a:pt x="49" y="494"/>
                    </a:lnTo>
                    <a:lnTo>
                      <a:pt x="17" y="456"/>
                    </a:lnTo>
                    <a:lnTo>
                      <a:pt x="17" y="456"/>
                    </a:lnTo>
                    <a:cubicBezTo>
                      <a:pt x="5" y="443"/>
                      <a:pt x="0" y="431"/>
                      <a:pt x="0" y="418"/>
                    </a:cubicBezTo>
                    <a:lnTo>
                      <a:pt x="0" y="418"/>
                    </a:lnTo>
                    <a:cubicBezTo>
                      <a:pt x="0" y="405"/>
                      <a:pt x="5" y="392"/>
                      <a:pt x="17" y="380"/>
                    </a:cubicBezTo>
                    <a:lnTo>
                      <a:pt x="49" y="342"/>
                    </a:lnTo>
                    <a:lnTo>
                      <a:pt x="82" y="303"/>
                    </a:lnTo>
                    <a:lnTo>
                      <a:pt x="115" y="265"/>
                    </a:lnTo>
                    <a:lnTo>
                      <a:pt x="148" y="227"/>
                    </a:lnTo>
                    <a:lnTo>
                      <a:pt x="180" y="188"/>
                    </a:lnTo>
                    <a:lnTo>
                      <a:pt x="213" y="150"/>
                    </a:lnTo>
                    <a:lnTo>
                      <a:pt x="246" y="112"/>
                    </a:lnTo>
                    <a:lnTo>
                      <a:pt x="279" y="74"/>
                    </a:lnTo>
                    <a:lnTo>
                      <a:pt x="311" y="35"/>
                    </a:lnTo>
                    <a:lnTo>
                      <a:pt x="311" y="35"/>
                    </a:lnTo>
                    <a:cubicBezTo>
                      <a:pt x="322" y="22"/>
                      <a:pt x="336" y="13"/>
                      <a:pt x="352" y="6"/>
                    </a:cubicBezTo>
                    <a:lnTo>
                      <a:pt x="352" y="6"/>
                    </a:lnTo>
                    <a:cubicBezTo>
                      <a:pt x="369" y="0"/>
                      <a:pt x="385" y="0"/>
                      <a:pt x="402" y="6"/>
                    </a:cubicBezTo>
                    <a:lnTo>
                      <a:pt x="402" y="6"/>
                    </a:lnTo>
                    <a:cubicBezTo>
                      <a:pt x="404" y="8"/>
                      <a:pt x="407" y="9"/>
                      <a:pt x="410" y="10"/>
                    </a:cubicBezTo>
                    <a:lnTo>
                      <a:pt x="410"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12" name="Freeform 425">
                <a:extLst>
                  <a:ext uri="{FF2B5EF4-FFF2-40B4-BE49-F238E27FC236}">
                    <a16:creationId xmlns:a16="http://schemas.microsoft.com/office/drawing/2014/main" id="{68892ED3-5274-1842-984E-1EA8A42FBAEC}"/>
                  </a:ext>
                </a:extLst>
              </p:cNvPr>
              <p:cNvSpPr>
                <a:spLocks noChangeArrowheads="1"/>
              </p:cNvSpPr>
              <p:nvPr/>
            </p:nvSpPr>
            <p:spPr bwMode="auto">
              <a:xfrm>
                <a:off x="6003925" y="5013325"/>
                <a:ext cx="147638" cy="301625"/>
              </a:xfrm>
              <a:custGeom>
                <a:avLst/>
                <a:gdLst>
                  <a:gd name="T0" fmla="*/ 352 w 411"/>
                  <a:gd name="T1" fmla="*/ 6 h 837"/>
                  <a:gd name="T2" fmla="*/ 352 w 411"/>
                  <a:gd name="T3" fmla="*/ 6 h 837"/>
                  <a:gd name="T4" fmla="*/ 311 w 411"/>
                  <a:gd name="T5" fmla="*/ 35 h 837"/>
                  <a:gd name="T6" fmla="*/ 279 w 411"/>
                  <a:gd name="T7" fmla="*/ 74 h 837"/>
                  <a:gd name="T8" fmla="*/ 246 w 411"/>
                  <a:gd name="T9" fmla="*/ 112 h 837"/>
                  <a:gd name="T10" fmla="*/ 213 w 411"/>
                  <a:gd name="T11" fmla="*/ 150 h 837"/>
                  <a:gd name="T12" fmla="*/ 180 w 411"/>
                  <a:gd name="T13" fmla="*/ 188 h 837"/>
                  <a:gd name="T14" fmla="*/ 148 w 411"/>
                  <a:gd name="T15" fmla="*/ 227 h 837"/>
                  <a:gd name="T16" fmla="*/ 115 w 411"/>
                  <a:gd name="T17" fmla="*/ 265 h 837"/>
                  <a:gd name="T18" fmla="*/ 82 w 411"/>
                  <a:gd name="T19" fmla="*/ 303 h 837"/>
                  <a:gd name="T20" fmla="*/ 49 w 411"/>
                  <a:gd name="T21" fmla="*/ 342 h 837"/>
                  <a:gd name="T22" fmla="*/ 17 w 411"/>
                  <a:gd name="T23" fmla="*/ 380 h 837"/>
                  <a:gd name="T24" fmla="*/ 17 w 411"/>
                  <a:gd name="T25" fmla="*/ 380 h 837"/>
                  <a:gd name="T26" fmla="*/ 0 w 411"/>
                  <a:gd name="T27" fmla="*/ 418 h 837"/>
                  <a:gd name="T28" fmla="*/ 0 w 411"/>
                  <a:gd name="T29" fmla="*/ 418 h 837"/>
                  <a:gd name="T30" fmla="*/ 17 w 411"/>
                  <a:gd name="T31" fmla="*/ 456 h 837"/>
                  <a:gd name="T32" fmla="*/ 49 w 411"/>
                  <a:gd name="T33" fmla="*/ 494 h 837"/>
                  <a:gd name="T34" fmla="*/ 82 w 411"/>
                  <a:gd name="T35" fmla="*/ 533 h 837"/>
                  <a:gd name="T36" fmla="*/ 180 w 411"/>
                  <a:gd name="T37" fmla="*/ 648 h 837"/>
                  <a:gd name="T38" fmla="*/ 213 w 411"/>
                  <a:gd name="T39" fmla="*/ 686 h 837"/>
                  <a:gd name="T40" fmla="*/ 246 w 411"/>
                  <a:gd name="T41" fmla="*/ 725 h 837"/>
                  <a:gd name="T42" fmla="*/ 311 w 411"/>
                  <a:gd name="T43" fmla="*/ 801 h 837"/>
                  <a:gd name="T44" fmla="*/ 311 w 411"/>
                  <a:gd name="T45" fmla="*/ 801 h 837"/>
                  <a:gd name="T46" fmla="*/ 352 w 411"/>
                  <a:gd name="T47" fmla="*/ 829 h 837"/>
                  <a:gd name="T48" fmla="*/ 352 w 411"/>
                  <a:gd name="T49" fmla="*/ 829 h 837"/>
                  <a:gd name="T50" fmla="*/ 402 w 411"/>
                  <a:gd name="T51" fmla="*/ 829 h 837"/>
                  <a:gd name="T52" fmla="*/ 402 w 411"/>
                  <a:gd name="T53" fmla="*/ 829 h 837"/>
                  <a:gd name="T54" fmla="*/ 410 w 411"/>
                  <a:gd name="T55" fmla="*/ 826 h 837"/>
                  <a:gd name="T56" fmla="*/ 410 w 411"/>
                  <a:gd name="T57" fmla="*/ 596 h 837"/>
                  <a:gd name="T58" fmla="*/ 410 w 411"/>
                  <a:gd name="T59" fmla="*/ 596 h 837"/>
                  <a:gd name="T60" fmla="*/ 402 w 411"/>
                  <a:gd name="T61" fmla="*/ 600 h 837"/>
                  <a:gd name="T62" fmla="*/ 402 w 411"/>
                  <a:gd name="T63" fmla="*/ 600 h 837"/>
                  <a:gd name="T64" fmla="*/ 352 w 411"/>
                  <a:gd name="T65" fmla="*/ 600 h 837"/>
                  <a:gd name="T66" fmla="*/ 352 w 411"/>
                  <a:gd name="T67" fmla="*/ 600 h 837"/>
                  <a:gd name="T68" fmla="*/ 311 w 411"/>
                  <a:gd name="T69" fmla="*/ 572 h 837"/>
                  <a:gd name="T70" fmla="*/ 279 w 411"/>
                  <a:gd name="T71" fmla="*/ 533 h 837"/>
                  <a:gd name="T72" fmla="*/ 246 w 411"/>
                  <a:gd name="T73" fmla="*/ 494 h 837"/>
                  <a:gd name="T74" fmla="*/ 213 w 411"/>
                  <a:gd name="T75" fmla="*/ 456 h 837"/>
                  <a:gd name="T76" fmla="*/ 213 w 411"/>
                  <a:gd name="T77" fmla="*/ 456 h 837"/>
                  <a:gd name="T78" fmla="*/ 197 w 411"/>
                  <a:gd name="T79" fmla="*/ 418 h 837"/>
                  <a:gd name="T80" fmla="*/ 197 w 411"/>
                  <a:gd name="T81" fmla="*/ 418 h 837"/>
                  <a:gd name="T82" fmla="*/ 213 w 411"/>
                  <a:gd name="T83" fmla="*/ 380 h 837"/>
                  <a:gd name="T84" fmla="*/ 246 w 411"/>
                  <a:gd name="T85" fmla="*/ 342 h 837"/>
                  <a:gd name="T86" fmla="*/ 279 w 411"/>
                  <a:gd name="T87" fmla="*/ 303 h 837"/>
                  <a:gd name="T88" fmla="*/ 311 w 411"/>
                  <a:gd name="T89" fmla="*/ 265 h 837"/>
                  <a:gd name="T90" fmla="*/ 311 w 411"/>
                  <a:gd name="T91" fmla="*/ 265 h 837"/>
                  <a:gd name="T92" fmla="*/ 352 w 411"/>
                  <a:gd name="T93" fmla="*/ 236 h 837"/>
                  <a:gd name="T94" fmla="*/ 352 w 411"/>
                  <a:gd name="T95" fmla="*/ 236 h 837"/>
                  <a:gd name="T96" fmla="*/ 402 w 411"/>
                  <a:gd name="T97" fmla="*/ 236 h 837"/>
                  <a:gd name="T98" fmla="*/ 402 w 411"/>
                  <a:gd name="T99" fmla="*/ 236 h 837"/>
                  <a:gd name="T100" fmla="*/ 410 w 411"/>
                  <a:gd name="T101" fmla="*/ 240 h 837"/>
                  <a:gd name="T102" fmla="*/ 410 w 411"/>
                  <a:gd name="T103" fmla="*/ 10 h 837"/>
                  <a:gd name="T104" fmla="*/ 410 w 411"/>
                  <a:gd name="T105" fmla="*/ 10 h 837"/>
                  <a:gd name="T106" fmla="*/ 402 w 411"/>
                  <a:gd name="T107" fmla="*/ 6 h 837"/>
                  <a:gd name="T108" fmla="*/ 402 w 411"/>
                  <a:gd name="T109" fmla="*/ 6 h 837"/>
                  <a:gd name="T110" fmla="*/ 352 w 411"/>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352" y="6"/>
                    </a:moveTo>
                    <a:lnTo>
                      <a:pt x="352" y="6"/>
                    </a:lnTo>
                    <a:cubicBezTo>
                      <a:pt x="336" y="13"/>
                      <a:pt x="322" y="22"/>
                      <a:pt x="311" y="35"/>
                    </a:cubicBezTo>
                    <a:lnTo>
                      <a:pt x="279" y="74"/>
                    </a:lnTo>
                    <a:lnTo>
                      <a:pt x="246" y="112"/>
                    </a:lnTo>
                    <a:lnTo>
                      <a:pt x="213" y="150"/>
                    </a:lnTo>
                    <a:lnTo>
                      <a:pt x="180" y="188"/>
                    </a:lnTo>
                    <a:lnTo>
                      <a:pt x="148" y="227"/>
                    </a:lnTo>
                    <a:lnTo>
                      <a:pt x="115" y="265"/>
                    </a:lnTo>
                    <a:lnTo>
                      <a:pt x="82" y="303"/>
                    </a:lnTo>
                    <a:lnTo>
                      <a:pt x="49" y="342"/>
                    </a:lnTo>
                    <a:lnTo>
                      <a:pt x="17" y="380"/>
                    </a:lnTo>
                    <a:lnTo>
                      <a:pt x="17" y="380"/>
                    </a:lnTo>
                    <a:cubicBezTo>
                      <a:pt x="5" y="392"/>
                      <a:pt x="0" y="405"/>
                      <a:pt x="0" y="418"/>
                    </a:cubicBezTo>
                    <a:lnTo>
                      <a:pt x="0" y="418"/>
                    </a:lnTo>
                    <a:cubicBezTo>
                      <a:pt x="0" y="431"/>
                      <a:pt x="5" y="443"/>
                      <a:pt x="17" y="456"/>
                    </a:cubicBezTo>
                    <a:lnTo>
                      <a:pt x="49" y="494"/>
                    </a:lnTo>
                    <a:lnTo>
                      <a:pt x="82" y="533"/>
                    </a:lnTo>
                    <a:lnTo>
                      <a:pt x="180" y="648"/>
                    </a:lnTo>
                    <a:lnTo>
                      <a:pt x="213" y="686"/>
                    </a:lnTo>
                    <a:lnTo>
                      <a:pt x="246" y="725"/>
                    </a:lnTo>
                    <a:lnTo>
                      <a:pt x="311" y="801"/>
                    </a:lnTo>
                    <a:lnTo>
                      <a:pt x="311" y="801"/>
                    </a:lnTo>
                    <a:cubicBezTo>
                      <a:pt x="322" y="814"/>
                      <a:pt x="336" y="824"/>
                      <a:pt x="352" y="829"/>
                    </a:cubicBezTo>
                    <a:lnTo>
                      <a:pt x="352" y="829"/>
                    </a:lnTo>
                    <a:cubicBezTo>
                      <a:pt x="369" y="836"/>
                      <a:pt x="385" y="836"/>
                      <a:pt x="402" y="829"/>
                    </a:cubicBezTo>
                    <a:lnTo>
                      <a:pt x="402" y="829"/>
                    </a:lnTo>
                    <a:cubicBezTo>
                      <a:pt x="404" y="829"/>
                      <a:pt x="407" y="828"/>
                      <a:pt x="410" y="826"/>
                    </a:cubicBezTo>
                    <a:lnTo>
                      <a:pt x="410" y="596"/>
                    </a:lnTo>
                    <a:lnTo>
                      <a:pt x="410" y="596"/>
                    </a:lnTo>
                    <a:cubicBezTo>
                      <a:pt x="407" y="598"/>
                      <a:pt x="404" y="599"/>
                      <a:pt x="402" y="600"/>
                    </a:cubicBezTo>
                    <a:lnTo>
                      <a:pt x="402" y="600"/>
                    </a:lnTo>
                    <a:cubicBezTo>
                      <a:pt x="385" y="606"/>
                      <a:pt x="369" y="606"/>
                      <a:pt x="352" y="600"/>
                    </a:cubicBezTo>
                    <a:lnTo>
                      <a:pt x="352" y="600"/>
                    </a:lnTo>
                    <a:cubicBezTo>
                      <a:pt x="336" y="594"/>
                      <a:pt x="322" y="584"/>
                      <a:pt x="311" y="572"/>
                    </a:cubicBezTo>
                    <a:lnTo>
                      <a:pt x="279" y="533"/>
                    </a:lnTo>
                    <a:lnTo>
                      <a:pt x="246" y="494"/>
                    </a:lnTo>
                    <a:lnTo>
                      <a:pt x="213" y="456"/>
                    </a:lnTo>
                    <a:lnTo>
                      <a:pt x="213" y="456"/>
                    </a:lnTo>
                    <a:cubicBezTo>
                      <a:pt x="202" y="443"/>
                      <a:pt x="197" y="431"/>
                      <a:pt x="197" y="418"/>
                    </a:cubicBezTo>
                    <a:lnTo>
                      <a:pt x="197" y="418"/>
                    </a:lnTo>
                    <a:cubicBezTo>
                      <a:pt x="197" y="405"/>
                      <a:pt x="202" y="392"/>
                      <a:pt x="213" y="380"/>
                    </a:cubicBezTo>
                    <a:lnTo>
                      <a:pt x="246" y="342"/>
                    </a:lnTo>
                    <a:lnTo>
                      <a:pt x="279" y="303"/>
                    </a:lnTo>
                    <a:lnTo>
                      <a:pt x="311" y="265"/>
                    </a:lnTo>
                    <a:lnTo>
                      <a:pt x="311" y="265"/>
                    </a:lnTo>
                    <a:cubicBezTo>
                      <a:pt x="322" y="252"/>
                      <a:pt x="336" y="242"/>
                      <a:pt x="352" y="236"/>
                    </a:cubicBezTo>
                    <a:lnTo>
                      <a:pt x="352" y="236"/>
                    </a:lnTo>
                    <a:cubicBezTo>
                      <a:pt x="369" y="230"/>
                      <a:pt x="385" y="230"/>
                      <a:pt x="402" y="236"/>
                    </a:cubicBezTo>
                    <a:lnTo>
                      <a:pt x="402" y="236"/>
                    </a:lnTo>
                    <a:cubicBezTo>
                      <a:pt x="404" y="237"/>
                      <a:pt x="407" y="239"/>
                      <a:pt x="410" y="240"/>
                    </a:cubicBezTo>
                    <a:lnTo>
                      <a:pt x="410" y="10"/>
                    </a:lnTo>
                    <a:lnTo>
                      <a:pt x="410" y="10"/>
                    </a:lnTo>
                    <a:cubicBezTo>
                      <a:pt x="407" y="9"/>
                      <a:pt x="404" y="8"/>
                      <a:pt x="402" y="6"/>
                    </a:cubicBezTo>
                    <a:lnTo>
                      <a:pt x="402" y="6"/>
                    </a:lnTo>
                    <a:cubicBezTo>
                      <a:pt x="385" y="0"/>
                      <a:pt x="369" y="0"/>
                      <a:pt x="352" y="6"/>
                    </a:cubicBezTo>
                  </a:path>
                </a:pathLst>
              </a:custGeom>
              <a:solidFill>
                <a:schemeClr val="accent4"/>
              </a:solidFill>
              <a:ln>
                <a:noFill/>
              </a:ln>
              <a:effectLst/>
            </p:spPr>
            <p:txBody>
              <a:bodyPr wrap="none" anchor="ctr"/>
              <a:lstStyle/>
              <a:p>
                <a:endParaRPr lang="es-ES_tradnl" sz="2700"/>
              </a:p>
            </p:txBody>
          </p:sp>
          <p:sp>
            <p:nvSpPr>
              <p:cNvPr id="613" name="Freeform 426">
                <a:extLst>
                  <a:ext uri="{FF2B5EF4-FFF2-40B4-BE49-F238E27FC236}">
                    <a16:creationId xmlns:a16="http://schemas.microsoft.com/office/drawing/2014/main" id="{5623EEE2-6136-804F-8C6C-E58EF6DC99F6}"/>
                  </a:ext>
                </a:extLst>
              </p:cNvPr>
              <p:cNvSpPr>
                <a:spLocks noChangeArrowheads="1"/>
              </p:cNvSpPr>
              <p:nvPr/>
            </p:nvSpPr>
            <p:spPr bwMode="auto">
              <a:xfrm>
                <a:off x="5692775" y="5276850"/>
                <a:ext cx="46038"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4" y="0"/>
                      <a:pt x="53" y="0"/>
                      <a:pt x="32" y="13"/>
                    </a:cubicBezTo>
                    <a:lnTo>
                      <a:pt x="32" y="13"/>
                    </a:lnTo>
                    <a:cubicBezTo>
                      <a:pt x="11" y="25"/>
                      <a:pt x="0" y="44"/>
                      <a:pt x="0" y="70"/>
                    </a:cubicBezTo>
                    <a:lnTo>
                      <a:pt x="0" y="70"/>
                    </a:lnTo>
                    <a:cubicBezTo>
                      <a:pt x="0" y="96"/>
                      <a:pt x="11" y="115"/>
                      <a:pt x="32" y="127"/>
                    </a:cubicBezTo>
                    <a:lnTo>
                      <a:pt x="32" y="127"/>
                    </a:lnTo>
                    <a:cubicBezTo>
                      <a:pt x="53" y="140"/>
                      <a:pt x="74"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614" name="Freeform 427">
                <a:extLst>
                  <a:ext uri="{FF2B5EF4-FFF2-40B4-BE49-F238E27FC236}">
                    <a16:creationId xmlns:a16="http://schemas.microsoft.com/office/drawing/2014/main" id="{95B746ED-E696-4342-AE25-8A25ED8D618F}"/>
                  </a:ext>
                </a:extLst>
              </p:cNvPr>
              <p:cNvSpPr>
                <a:spLocks noChangeArrowheads="1"/>
              </p:cNvSpPr>
              <p:nvPr/>
            </p:nvSpPr>
            <p:spPr bwMode="auto">
              <a:xfrm>
                <a:off x="5645150" y="5343525"/>
                <a:ext cx="23813" cy="26988"/>
              </a:xfrm>
              <a:custGeom>
                <a:avLst/>
                <a:gdLst>
                  <a:gd name="T0" fmla="*/ 33 w 67"/>
                  <a:gd name="T1" fmla="*/ 0 h 77"/>
                  <a:gd name="T2" fmla="*/ 33 w 67"/>
                  <a:gd name="T3" fmla="*/ 0 h 77"/>
                  <a:gd name="T4" fmla="*/ 0 w 67"/>
                  <a:gd name="T5" fmla="*/ 39 h 77"/>
                  <a:gd name="T6" fmla="*/ 0 w 67"/>
                  <a:gd name="T7" fmla="*/ 39 h 77"/>
                  <a:gd name="T8" fmla="*/ 33 w 67"/>
                  <a:gd name="T9" fmla="*/ 76 h 77"/>
                  <a:gd name="T10" fmla="*/ 33 w 67"/>
                  <a:gd name="T11" fmla="*/ 76 h 77"/>
                  <a:gd name="T12" fmla="*/ 66 w 67"/>
                  <a:gd name="T13" fmla="*/ 39 h 77"/>
                  <a:gd name="T14" fmla="*/ 66 w 67"/>
                  <a:gd name="T15" fmla="*/ 39 h 77"/>
                  <a:gd name="T16" fmla="*/ 33 w 6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0"/>
                    </a:moveTo>
                    <a:lnTo>
                      <a:pt x="33" y="0"/>
                    </a:lnTo>
                    <a:cubicBezTo>
                      <a:pt x="11" y="0"/>
                      <a:pt x="0" y="13"/>
                      <a:pt x="0" y="39"/>
                    </a:cubicBezTo>
                    <a:lnTo>
                      <a:pt x="0" y="39"/>
                    </a:lnTo>
                    <a:cubicBezTo>
                      <a:pt x="0" y="64"/>
                      <a:pt x="11" y="76"/>
                      <a:pt x="33" y="76"/>
                    </a:cubicBezTo>
                    <a:lnTo>
                      <a:pt x="33" y="76"/>
                    </a:lnTo>
                    <a:cubicBezTo>
                      <a:pt x="55" y="76"/>
                      <a:pt x="66" y="64"/>
                      <a:pt x="66" y="39"/>
                    </a:cubicBezTo>
                    <a:lnTo>
                      <a:pt x="66" y="39"/>
                    </a:lnTo>
                    <a:cubicBezTo>
                      <a:pt x="66"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15" name="Freeform 428">
                <a:extLst>
                  <a:ext uri="{FF2B5EF4-FFF2-40B4-BE49-F238E27FC236}">
                    <a16:creationId xmlns:a16="http://schemas.microsoft.com/office/drawing/2014/main" id="{02F0912C-7816-6041-AB5E-4BF4F4E4A486}"/>
                  </a:ext>
                </a:extLst>
              </p:cNvPr>
              <p:cNvSpPr>
                <a:spLocks noChangeArrowheads="1"/>
              </p:cNvSpPr>
              <p:nvPr/>
            </p:nvSpPr>
            <p:spPr bwMode="auto">
              <a:xfrm>
                <a:off x="5762625" y="5343525"/>
                <a:ext cx="23813"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5" y="76"/>
                      <a:pt x="65" y="64"/>
                      <a:pt x="65" y="39"/>
                    </a:cubicBezTo>
                    <a:lnTo>
                      <a:pt x="65" y="39"/>
                    </a:lnTo>
                    <a:cubicBezTo>
                      <a:pt x="65"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16" name="Freeform 429">
                <a:extLst>
                  <a:ext uri="{FF2B5EF4-FFF2-40B4-BE49-F238E27FC236}">
                    <a16:creationId xmlns:a16="http://schemas.microsoft.com/office/drawing/2014/main" id="{010447E0-C9BA-A149-9A90-7DBB22EF7D63}"/>
                  </a:ext>
                </a:extLst>
              </p:cNvPr>
              <p:cNvSpPr>
                <a:spLocks noChangeArrowheads="1"/>
              </p:cNvSpPr>
              <p:nvPr/>
            </p:nvSpPr>
            <p:spPr bwMode="auto">
              <a:xfrm>
                <a:off x="6075363" y="5097463"/>
                <a:ext cx="77787" cy="134937"/>
              </a:xfrm>
              <a:custGeom>
                <a:avLst/>
                <a:gdLst>
                  <a:gd name="T0" fmla="*/ 205 w 214"/>
                  <a:gd name="T1" fmla="*/ 6 h 377"/>
                  <a:gd name="T2" fmla="*/ 205 w 214"/>
                  <a:gd name="T3" fmla="*/ 6 h 377"/>
                  <a:gd name="T4" fmla="*/ 155 w 214"/>
                  <a:gd name="T5" fmla="*/ 6 h 377"/>
                  <a:gd name="T6" fmla="*/ 155 w 214"/>
                  <a:gd name="T7" fmla="*/ 6 h 377"/>
                  <a:gd name="T8" fmla="*/ 114 w 214"/>
                  <a:gd name="T9" fmla="*/ 35 h 377"/>
                  <a:gd name="T10" fmla="*/ 82 w 214"/>
                  <a:gd name="T11" fmla="*/ 73 h 377"/>
                  <a:gd name="T12" fmla="*/ 49 w 214"/>
                  <a:gd name="T13" fmla="*/ 112 h 377"/>
                  <a:gd name="T14" fmla="*/ 16 w 214"/>
                  <a:gd name="T15" fmla="*/ 150 h 377"/>
                  <a:gd name="T16" fmla="*/ 16 w 214"/>
                  <a:gd name="T17" fmla="*/ 150 h 377"/>
                  <a:gd name="T18" fmla="*/ 0 w 214"/>
                  <a:gd name="T19" fmla="*/ 188 h 377"/>
                  <a:gd name="T20" fmla="*/ 0 w 214"/>
                  <a:gd name="T21" fmla="*/ 188 h 377"/>
                  <a:gd name="T22" fmla="*/ 16 w 214"/>
                  <a:gd name="T23" fmla="*/ 226 h 377"/>
                  <a:gd name="T24" fmla="*/ 49 w 214"/>
                  <a:gd name="T25" fmla="*/ 264 h 377"/>
                  <a:gd name="T26" fmla="*/ 82 w 214"/>
                  <a:gd name="T27" fmla="*/ 303 h 377"/>
                  <a:gd name="T28" fmla="*/ 114 w 214"/>
                  <a:gd name="T29" fmla="*/ 341 h 377"/>
                  <a:gd name="T30" fmla="*/ 114 w 214"/>
                  <a:gd name="T31" fmla="*/ 341 h 377"/>
                  <a:gd name="T32" fmla="*/ 155 w 214"/>
                  <a:gd name="T33" fmla="*/ 370 h 377"/>
                  <a:gd name="T34" fmla="*/ 155 w 214"/>
                  <a:gd name="T35" fmla="*/ 370 h 377"/>
                  <a:gd name="T36" fmla="*/ 205 w 214"/>
                  <a:gd name="T37" fmla="*/ 370 h 377"/>
                  <a:gd name="T38" fmla="*/ 205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5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5" y="6"/>
                    </a:moveTo>
                    <a:lnTo>
                      <a:pt x="205" y="6"/>
                    </a:lnTo>
                    <a:cubicBezTo>
                      <a:pt x="188" y="0"/>
                      <a:pt x="172" y="0"/>
                      <a:pt x="155" y="6"/>
                    </a:cubicBezTo>
                    <a:lnTo>
                      <a:pt x="155" y="6"/>
                    </a:lnTo>
                    <a:cubicBezTo>
                      <a:pt x="139" y="12"/>
                      <a:pt x="125" y="22"/>
                      <a:pt x="114" y="35"/>
                    </a:cubicBezTo>
                    <a:lnTo>
                      <a:pt x="82" y="73"/>
                    </a:lnTo>
                    <a:lnTo>
                      <a:pt x="49" y="112"/>
                    </a:lnTo>
                    <a:lnTo>
                      <a:pt x="16" y="150"/>
                    </a:lnTo>
                    <a:lnTo>
                      <a:pt x="16" y="150"/>
                    </a:lnTo>
                    <a:cubicBezTo>
                      <a:pt x="5" y="162"/>
                      <a:pt x="0" y="175"/>
                      <a:pt x="0" y="188"/>
                    </a:cubicBezTo>
                    <a:lnTo>
                      <a:pt x="0" y="188"/>
                    </a:lnTo>
                    <a:cubicBezTo>
                      <a:pt x="0" y="201"/>
                      <a:pt x="5" y="213"/>
                      <a:pt x="16" y="226"/>
                    </a:cubicBezTo>
                    <a:lnTo>
                      <a:pt x="49" y="264"/>
                    </a:lnTo>
                    <a:lnTo>
                      <a:pt x="82" y="303"/>
                    </a:lnTo>
                    <a:lnTo>
                      <a:pt x="114" y="341"/>
                    </a:lnTo>
                    <a:lnTo>
                      <a:pt x="114" y="341"/>
                    </a:lnTo>
                    <a:cubicBezTo>
                      <a:pt x="125" y="354"/>
                      <a:pt x="139" y="364"/>
                      <a:pt x="155" y="370"/>
                    </a:cubicBezTo>
                    <a:lnTo>
                      <a:pt x="155" y="370"/>
                    </a:lnTo>
                    <a:cubicBezTo>
                      <a:pt x="172" y="376"/>
                      <a:pt x="188" y="376"/>
                      <a:pt x="205" y="370"/>
                    </a:cubicBezTo>
                    <a:lnTo>
                      <a:pt x="205" y="370"/>
                    </a:lnTo>
                    <a:cubicBezTo>
                      <a:pt x="207" y="369"/>
                      <a:pt x="210" y="368"/>
                      <a:pt x="213" y="366"/>
                    </a:cubicBezTo>
                    <a:lnTo>
                      <a:pt x="213" y="367"/>
                    </a:lnTo>
                    <a:lnTo>
                      <a:pt x="213" y="10"/>
                    </a:lnTo>
                    <a:lnTo>
                      <a:pt x="213" y="10"/>
                    </a:lnTo>
                    <a:lnTo>
                      <a:pt x="213" y="10"/>
                    </a:lnTo>
                    <a:cubicBezTo>
                      <a:pt x="210" y="9"/>
                      <a:pt x="207" y="7"/>
                      <a:pt x="205" y="6"/>
                    </a:cubicBez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17" name="Freeform 430">
                <a:extLst>
                  <a:ext uri="{FF2B5EF4-FFF2-40B4-BE49-F238E27FC236}">
                    <a16:creationId xmlns:a16="http://schemas.microsoft.com/office/drawing/2014/main" id="{F17B3C8B-1BA8-6C40-9A71-690077E1410C}"/>
                  </a:ext>
                </a:extLst>
              </p:cNvPr>
              <p:cNvSpPr>
                <a:spLocks noChangeArrowheads="1"/>
              </p:cNvSpPr>
              <p:nvPr/>
            </p:nvSpPr>
            <p:spPr bwMode="auto">
              <a:xfrm>
                <a:off x="5934075" y="4932363"/>
                <a:ext cx="219075" cy="466725"/>
              </a:xfrm>
              <a:custGeom>
                <a:avLst/>
                <a:gdLst>
                  <a:gd name="T0" fmla="*/ 606 w 607"/>
                  <a:gd name="T1" fmla="*/ 1286 h 1296"/>
                  <a:gd name="T2" fmla="*/ 606 w 607"/>
                  <a:gd name="T3" fmla="*/ 1055 h 1296"/>
                  <a:gd name="T4" fmla="*/ 606 w 607"/>
                  <a:gd name="T5" fmla="*/ 1055 h 1296"/>
                  <a:gd name="T6" fmla="*/ 598 w 607"/>
                  <a:gd name="T7" fmla="*/ 1058 h 1296"/>
                  <a:gd name="T8" fmla="*/ 598 w 607"/>
                  <a:gd name="T9" fmla="*/ 1058 h 1296"/>
                  <a:gd name="T10" fmla="*/ 548 w 607"/>
                  <a:gd name="T11" fmla="*/ 1058 h 1296"/>
                  <a:gd name="T12" fmla="*/ 548 w 607"/>
                  <a:gd name="T13" fmla="*/ 1058 h 1296"/>
                  <a:gd name="T14" fmla="*/ 507 w 607"/>
                  <a:gd name="T15" fmla="*/ 1030 h 1296"/>
                  <a:gd name="T16" fmla="*/ 442 w 607"/>
                  <a:gd name="T17" fmla="*/ 954 h 1296"/>
                  <a:gd name="T18" fmla="*/ 409 w 607"/>
                  <a:gd name="T19" fmla="*/ 915 h 1296"/>
                  <a:gd name="T20" fmla="*/ 376 w 607"/>
                  <a:gd name="T21" fmla="*/ 877 h 1296"/>
                  <a:gd name="T22" fmla="*/ 278 w 607"/>
                  <a:gd name="T23" fmla="*/ 762 h 1296"/>
                  <a:gd name="T24" fmla="*/ 245 w 607"/>
                  <a:gd name="T25" fmla="*/ 723 h 1296"/>
                  <a:gd name="T26" fmla="*/ 213 w 607"/>
                  <a:gd name="T27" fmla="*/ 685 h 1296"/>
                  <a:gd name="T28" fmla="*/ 213 w 607"/>
                  <a:gd name="T29" fmla="*/ 685 h 1296"/>
                  <a:gd name="T30" fmla="*/ 196 w 607"/>
                  <a:gd name="T31" fmla="*/ 647 h 1296"/>
                  <a:gd name="T32" fmla="*/ 196 w 607"/>
                  <a:gd name="T33" fmla="*/ 647 h 1296"/>
                  <a:gd name="T34" fmla="*/ 213 w 607"/>
                  <a:gd name="T35" fmla="*/ 609 h 1296"/>
                  <a:gd name="T36" fmla="*/ 245 w 607"/>
                  <a:gd name="T37" fmla="*/ 571 h 1296"/>
                  <a:gd name="T38" fmla="*/ 278 w 607"/>
                  <a:gd name="T39" fmla="*/ 532 h 1296"/>
                  <a:gd name="T40" fmla="*/ 311 w 607"/>
                  <a:gd name="T41" fmla="*/ 494 h 1296"/>
                  <a:gd name="T42" fmla="*/ 344 w 607"/>
                  <a:gd name="T43" fmla="*/ 456 h 1296"/>
                  <a:gd name="T44" fmla="*/ 376 w 607"/>
                  <a:gd name="T45" fmla="*/ 417 h 1296"/>
                  <a:gd name="T46" fmla="*/ 409 w 607"/>
                  <a:gd name="T47" fmla="*/ 379 h 1296"/>
                  <a:gd name="T48" fmla="*/ 442 w 607"/>
                  <a:gd name="T49" fmla="*/ 341 h 1296"/>
                  <a:gd name="T50" fmla="*/ 475 w 607"/>
                  <a:gd name="T51" fmla="*/ 303 h 1296"/>
                  <a:gd name="T52" fmla="*/ 507 w 607"/>
                  <a:gd name="T53" fmla="*/ 264 h 1296"/>
                  <a:gd name="T54" fmla="*/ 507 w 607"/>
                  <a:gd name="T55" fmla="*/ 264 h 1296"/>
                  <a:gd name="T56" fmla="*/ 548 w 607"/>
                  <a:gd name="T57" fmla="*/ 235 h 1296"/>
                  <a:gd name="T58" fmla="*/ 548 w 607"/>
                  <a:gd name="T59" fmla="*/ 235 h 1296"/>
                  <a:gd name="T60" fmla="*/ 598 w 607"/>
                  <a:gd name="T61" fmla="*/ 235 h 1296"/>
                  <a:gd name="T62" fmla="*/ 598 w 607"/>
                  <a:gd name="T63" fmla="*/ 235 h 1296"/>
                  <a:gd name="T64" fmla="*/ 606 w 607"/>
                  <a:gd name="T65" fmla="*/ 239 h 1296"/>
                  <a:gd name="T66" fmla="*/ 606 w 607"/>
                  <a:gd name="T67" fmla="*/ 239 h 1296"/>
                  <a:gd name="T68" fmla="*/ 606 w 607"/>
                  <a:gd name="T69" fmla="*/ 9 h 1296"/>
                  <a:gd name="T70" fmla="*/ 606 w 607"/>
                  <a:gd name="T71" fmla="*/ 9 h 1296"/>
                  <a:gd name="T72" fmla="*/ 598 w 607"/>
                  <a:gd name="T73" fmla="*/ 5 h 1296"/>
                  <a:gd name="T74" fmla="*/ 598 w 607"/>
                  <a:gd name="T75" fmla="*/ 5 h 1296"/>
                  <a:gd name="T76" fmla="*/ 548 w 607"/>
                  <a:gd name="T77" fmla="*/ 5 h 1296"/>
                  <a:gd name="T78" fmla="*/ 548 w 607"/>
                  <a:gd name="T79" fmla="*/ 5 h 1296"/>
                  <a:gd name="T80" fmla="*/ 507 w 607"/>
                  <a:gd name="T81" fmla="*/ 35 h 1296"/>
                  <a:gd name="T82" fmla="*/ 16 w 607"/>
                  <a:gd name="T83" fmla="*/ 609 h 1296"/>
                  <a:gd name="T84" fmla="*/ 16 w 607"/>
                  <a:gd name="T85" fmla="*/ 609 h 1296"/>
                  <a:gd name="T86" fmla="*/ 0 w 607"/>
                  <a:gd name="T87" fmla="*/ 647 h 1296"/>
                  <a:gd name="T88" fmla="*/ 0 w 607"/>
                  <a:gd name="T89" fmla="*/ 647 h 1296"/>
                  <a:gd name="T90" fmla="*/ 16 w 607"/>
                  <a:gd name="T91" fmla="*/ 685 h 1296"/>
                  <a:gd name="T92" fmla="*/ 114 w 607"/>
                  <a:gd name="T93" fmla="*/ 801 h 1296"/>
                  <a:gd name="T94" fmla="*/ 147 w 607"/>
                  <a:gd name="T95" fmla="*/ 839 h 1296"/>
                  <a:gd name="T96" fmla="*/ 180 w 607"/>
                  <a:gd name="T97" fmla="*/ 877 h 1296"/>
                  <a:gd name="T98" fmla="*/ 278 w 607"/>
                  <a:gd name="T99" fmla="*/ 991 h 1296"/>
                  <a:gd name="T100" fmla="*/ 311 w 607"/>
                  <a:gd name="T101" fmla="*/ 1030 h 1296"/>
                  <a:gd name="T102" fmla="*/ 344 w 607"/>
                  <a:gd name="T103" fmla="*/ 1068 h 1296"/>
                  <a:gd name="T104" fmla="*/ 442 w 607"/>
                  <a:gd name="T105" fmla="*/ 1183 h 1296"/>
                  <a:gd name="T106" fmla="*/ 475 w 607"/>
                  <a:gd name="T107" fmla="*/ 1222 h 1296"/>
                  <a:gd name="T108" fmla="*/ 507 w 607"/>
                  <a:gd name="T109" fmla="*/ 1260 h 1296"/>
                  <a:gd name="T110" fmla="*/ 507 w 607"/>
                  <a:gd name="T111" fmla="*/ 1260 h 1296"/>
                  <a:gd name="T112" fmla="*/ 548 w 607"/>
                  <a:gd name="T113" fmla="*/ 1289 h 1296"/>
                  <a:gd name="T114" fmla="*/ 548 w 607"/>
                  <a:gd name="T115" fmla="*/ 1289 h 1296"/>
                  <a:gd name="T116" fmla="*/ 598 w 607"/>
                  <a:gd name="T117" fmla="*/ 1289 h 1296"/>
                  <a:gd name="T118" fmla="*/ 606 w 607"/>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7" h="1296">
                    <a:moveTo>
                      <a:pt x="606" y="1286"/>
                    </a:moveTo>
                    <a:lnTo>
                      <a:pt x="606" y="1055"/>
                    </a:lnTo>
                    <a:lnTo>
                      <a:pt x="606" y="1055"/>
                    </a:lnTo>
                    <a:cubicBezTo>
                      <a:pt x="606" y="1055"/>
                      <a:pt x="600" y="1058"/>
                      <a:pt x="598" y="1058"/>
                    </a:cubicBezTo>
                    <a:lnTo>
                      <a:pt x="598" y="1058"/>
                    </a:lnTo>
                    <a:cubicBezTo>
                      <a:pt x="581" y="1065"/>
                      <a:pt x="565" y="1065"/>
                      <a:pt x="548" y="1058"/>
                    </a:cubicBezTo>
                    <a:lnTo>
                      <a:pt x="548" y="1058"/>
                    </a:lnTo>
                    <a:cubicBezTo>
                      <a:pt x="532" y="1053"/>
                      <a:pt x="518" y="1043"/>
                      <a:pt x="507" y="1030"/>
                    </a:cubicBezTo>
                    <a:lnTo>
                      <a:pt x="442" y="954"/>
                    </a:lnTo>
                    <a:lnTo>
                      <a:pt x="409" y="915"/>
                    </a:lnTo>
                    <a:lnTo>
                      <a:pt x="376" y="877"/>
                    </a:lnTo>
                    <a:lnTo>
                      <a:pt x="278" y="762"/>
                    </a:lnTo>
                    <a:lnTo>
                      <a:pt x="245" y="723"/>
                    </a:lnTo>
                    <a:lnTo>
                      <a:pt x="213" y="685"/>
                    </a:lnTo>
                    <a:lnTo>
                      <a:pt x="213" y="685"/>
                    </a:lnTo>
                    <a:cubicBezTo>
                      <a:pt x="201" y="672"/>
                      <a:pt x="196" y="660"/>
                      <a:pt x="196" y="647"/>
                    </a:cubicBezTo>
                    <a:lnTo>
                      <a:pt x="196" y="647"/>
                    </a:lnTo>
                    <a:cubicBezTo>
                      <a:pt x="196" y="634"/>
                      <a:pt x="201" y="621"/>
                      <a:pt x="213" y="609"/>
                    </a:cubicBezTo>
                    <a:lnTo>
                      <a:pt x="245" y="571"/>
                    </a:lnTo>
                    <a:lnTo>
                      <a:pt x="278" y="532"/>
                    </a:lnTo>
                    <a:lnTo>
                      <a:pt x="311" y="494"/>
                    </a:lnTo>
                    <a:lnTo>
                      <a:pt x="344" y="456"/>
                    </a:lnTo>
                    <a:lnTo>
                      <a:pt x="376" y="417"/>
                    </a:lnTo>
                    <a:lnTo>
                      <a:pt x="409" y="379"/>
                    </a:lnTo>
                    <a:lnTo>
                      <a:pt x="442" y="341"/>
                    </a:lnTo>
                    <a:lnTo>
                      <a:pt x="475" y="303"/>
                    </a:lnTo>
                    <a:lnTo>
                      <a:pt x="507" y="264"/>
                    </a:lnTo>
                    <a:lnTo>
                      <a:pt x="507" y="264"/>
                    </a:lnTo>
                    <a:cubicBezTo>
                      <a:pt x="518" y="251"/>
                      <a:pt x="532" y="242"/>
                      <a:pt x="548" y="235"/>
                    </a:cubicBezTo>
                    <a:lnTo>
                      <a:pt x="548" y="235"/>
                    </a:lnTo>
                    <a:cubicBezTo>
                      <a:pt x="565" y="229"/>
                      <a:pt x="581" y="229"/>
                      <a:pt x="598" y="235"/>
                    </a:cubicBezTo>
                    <a:lnTo>
                      <a:pt x="598" y="235"/>
                    </a:lnTo>
                    <a:cubicBezTo>
                      <a:pt x="600" y="237"/>
                      <a:pt x="603" y="238"/>
                      <a:pt x="606" y="239"/>
                    </a:cubicBezTo>
                    <a:lnTo>
                      <a:pt x="606" y="239"/>
                    </a:lnTo>
                    <a:lnTo>
                      <a:pt x="606" y="9"/>
                    </a:lnTo>
                    <a:lnTo>
                      <a:pt x="606" y="9"/>
                    </a:lnTo>
                    <a:cubicBezTo>
                      <a:pt x="603" y="8"/>
                      <a:pt x="600" y="6"/>
                      <a:pt x="598" y="5"/>
                    </a:cubicBezTo>
                    <a:lnTo>
                      <a:pt x="598" y="5"/>
                    </a:lnTo>
                    <a:cubicBezTo>
                      <a:pt x="581" y="0"/>
                      <a:pt x="565" y="0"/>
                      <a:pt x="548" y="5"/>
                    </a:cubicBezTo>
                    <a:lnTo>
                      <a:pt x="548" y="5"/>
                    </a:lnTo>
                    <a:cubicBezTo>
                      <a:pt x="532" y="12"/>
                      <a:pt x="518" y="22"/>
                      <a:pt x="507" y="35"/>
                    </a:cubicBezTo>
                    <a:lnTo>
                      <a:pt x="16" y="609"/>
                    </a:lnTo>
                    <a:lnTo>
                      <a:pt x="16" y="609"/>
                    </a:lnTo>
                    <a:cubicBezTo>
                      <a:pt x="5" y="621"/>
                      <a:pt x="0" y="634"/>
                      <a:pt x="0" y="647"/>
                    </a:cubicBezTo>
                    <a:lnTo>
                      <a:pt x="0" y="647"/>
                    </a:lnTo>
                    <a:cubicBezTo>
                      <a:pt x="0" y="660"/>
                      <a:pt x="5" y="673"/>
                      <a:pt x="16" y="685"/>
                    </a:cubicBezTo>
                    <a:lnTo>
                      <a:pt x="114" y="801"/>
                    </a:lnTo>
                    <a:lnTo>
                      <a:pt x="147" y="839"/>
                    </a:lnTo>
                    <a:lnTo>
                      <a:pt x="180" y="877"/>
                    </a:lnTo>
                    <a:lnTo>
                      <a:pt x="278" y="991"/>
                    </a:lnTo>
                    <a:lnTo>
                      <a:pt x="311" y="1030"/>
                    </a:lnTo>
                    <a:lnTo>
                      <a:pt x="344" y="1068"/>
                    </a:lnTo>
                    <a:lnTo>
                      <a:pt x="442" y="1183"/>
                    </a:lnTo>
                    <a:lnTo>
                      <a:pt x="475" y="1222"/>
                    </a:lnTo>
                    <a:lnTo>
                      <a:pt x="507" y="1260"/>
                    </a:lnTo>
                    <a:lnTo>
                      <a:pt x="507" y="1260"/>
                    </a:lnTo>
                    <a:cubicBezTo>
                      <a:pt x="518" y="1273"/>
                      <a:pt x="532" y="1282"/>
                      <a:pt x="548" y="1289"/>
                    </a:cubicBezTo>
                    <a:lnTo>
                      <a:pt x="548" y="1289"/>
                    </a:lnTo>
                    <a:cubicBezTo>
                      <a:pt x="565" y="1295"/>
                      <a:pt x="581" y="1295"/>
                      <a:pt x="598" y="1289"/>
                    </a:cubicBezTo>
                    <a:lnTo>
                      <a:pt x="606" y="1286"/>
                    </a:lnTo>
                  </a:path>
                </a:pathLst>
              </a:custGeom>
              <a:solidFill>
                <a:schemeClr val="accent6"/>
              </a:solidFill>
              <a:ln>
                <a:noFill/>
              </a:ln>
              <a:effectLst/>
            </p:spPr>
            <p:txBody>
              <a:bodyPr wrap="none" anchor="ctr"/>
              <a:lstStyle/>
              <a:p>
                <a:endParaRPr lang="es-ES_tradnl" sz="2700">
                  <a:solidFill>
                    <a:schemeClr val="accent6"/>
                  </a:solidFill>
                </a:endParaRPr>
              </a:p>
            </p:txBody>
          </p:sp>
        </p:grpSp>
        <p:grpSp>
          <p:nvGrpSpPr>
            <p:cNvPr id="517" name="Group 802">
              <a:extLst>
                <a:ext uri="{FF2B5EF4-FFF2-40B4-BE49-F238E27FC236}">
                  <a16:creationId xmlns:a16="http://schemas.microsoft.com/office/drawing/2014/main" id="{9977F618-32DC-E240-BF53-0665528A9900}"/>
                </a:ext>
              </a:extLst>
            </p:cNvPr>
            <p:cNvGrpSpPr/>
            <p:nvPr/>
          </p:nvGrpSpPr>
          <p:grpSpPr>
            <a:xfrm>
              <a:off x="6151563" y="4396902"/>
              <a:ext cx="1700212" cy="579437"/>
              <a:chOff x="6151563" y="4875213"/>
              <a:chExt cx="1700212" cy="579437"/>
            </a:xfrm>
          </p:grpSpPr>
          <p:sp>
            <p:nvSpPr>
              <p:cNvPr id="552" name="Freeform 543">
                <a:extLst>
                  <a:ext uri="{FF2B5EF4-FFF2-40B4-BE49-F238E27FC236}">
                    <a16:creationId xmlns:a16="http://schemas.microsoft.com/office/drawing/2014/main" id="{55B2F749-3B23-2147-A1BE-6ADD0E52D4E4}"/>
                  </a:ext>
                </a:extLst>
              </p:cNvPr>
              <p:cNvSpPr>
                <a:spLocks noChangeArrowheads="1"/>
              </p:cNvSpPr>
              <p:nvPr/>
            </p:nvSpPr>
            <p:spPr bwMode="auto">
              <a:xfrm>
                <a:off x="6873875" y="5037138"/>
                <a:ext cx="231775" cy="257175"/>
              </a:xfrm>
              <a:custGeom>
                <a:avLst/>
                <a:gdLst>
                  <a:gd name="T0" fmla="*/ 433 w 643"/>
                  <a:gd name="T1" fmla="*/ 421 h 713"/>
                  <a:gd name="T2" fmla="*/ 377 w 643"/>
                  <a:gd name="T3" fmla="*/ 487 h 713"/>
                  <a:gd name="T4" fmla="*/ 349 w 643"/>
                  <a:gd name="T5" fmla="*/ 508 h 713"/>
                  <a:gd name="T6" fmla="*/ 349 w 643"/>
                  <a:gd name="T7" fmla="*/ 508 h 713"/>
                  <a:gd name="T8" fmla="*/ 342 w 643"/>
                  <a:gd name="T9" fmla="*/ 511 h 713"/>
                  <a:gd name="T10" fmla="*/ 300 w 643"/>
                  <a:gd name="T11" fmla="*/ 511 h 713"/>
                  <a:gd name="T12" fmla="*/ 237 w 643"/>
                  <a:gd name="T13" fmla="*/ 454 h 713"/>
                  <a:gd name="T14" fmla="*/ 182 w 643"/>
                  <a:gd name="T15" fmla="*/ 389 h 713"/>
                  <a:gd name="T16" fmla="*/ 168 w 643"/>
                  <a:gd name="T17" fmla="*/ 356 h 713"/>
                  <a:gd name="T18" fmla="*/ 182 w 643"/>
                  <a:gd name="T19" fmla="*/ 323 h 713"/>
                  <a:gd name="T20" fmla="*/ 237 w 643"/>
                  <a:gd name="T21" fmla="*/ 258 h 713"/>
                  <a:gd name="T22" fmla="*/ 265 w 643"/>
                  <a:gd name="T23" fmla="*/ 226 h 713"/>
                  <a:gd name="T24" fmla="*/ 300 w 643"/>
                  <a:gd name="T25" fmla="*/ 201 h 713"/>
                  <a:gd name="T26" fmla="*/ 342 w 643"/>
                  <a:gd name="T27" fmla="*/ 201 h 713"/>
                  <a:gd name="T28" fmla="*/ 349 w 643"/>
                  <a:gd name="T29" fmla="*/ 204 h 713"/>
                  <a:gd name="T30" fmla="*/ 377 w 643"/>
                  <a:gd name="T31" fmla="*/ 226 h 713"/>
                  <a:gd name="T32" fmla="*/ 433 w 643"/>
                  <a:gd name="T33" fmla="*/ 291 h 713"/>
                  <a:gd name="T34" fmla="*/ 461 w 643"/>
                  <a:gd name="T35" fmla="*/ 323 h 713"/>
                  <a:gd name="T36" fmla="*/ 475 w 643"/>
                  <a:gd name="T37" fmla="*/ 356 h 713"/>
                  <a:gd name="T38" fmla="*/ 517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0 w 643"/>
                  <a:gd name="T53" fmla="*/ 6 h 713"/>
                  <a:gd name="T54" fmla="*/ 237 w 643"/>
                  <a:gd name="T55" fmla="*/ 63 h 713"/>
                  <a:gd name="T56" fmla="*/ 182 w 643"/>
                  <a:gd name="T57" fmla="*/ 128 h 713"/>
                  <a:gd name="T58" fmla="*/ 126 w 643"/>
                  <a:gd name="T59" fmla="*/ 194 h 713"/>
                  <a:gd name="T60" fmla="*/ 70 w 643"/>
                  <a:gd name="T61" fmla="*/ 258 h 713"/>
                  <a:gd name="T62" fmla="*/ 14 w 643"/>
                  <a:gd name="T63" fmla="*/ 323 h 713"/>
                  <a:gd name="T64" fmla="*/ 0 w 643"/>
                  <a:gd name="T65" fmla="*/ 356 h 713"/>
                  <a:gd name="T66" fmla="*/ 14 w 643"/>
                  <a:gd name="T67" fmla="*/ 389 h 713"/>
                  <a:gd name="T68" fmla="*/ 70 w 643"/>
                  <a:gd name="T69" fmla="*/ 454 h 713"/>
                  <a:gd name="T70" fmla="*/ 182 w 643"/>
                  <a:gd name="T71" fmla="*/ 584 h 713"/>
                  <a:gd name="T72" fmla="*/ 265 w 643"/>
                  <a:gd name="T73" fmla="*/ 682 h 713"/>
                  <a:gd name="T74" fmla="*/ 300 w 643"/>
                  <a:gd name="T75" fmla="*/ 706 h 713"/>
                  <a:gd name="T76" fmla="*/ 342 w 643"/>
                  <a:gd name="T77" fmla="*/ 706 h 713"/>
                  <a:gd name="T78" fmla="*/ 349 w 643"/>
                  <a:gd name="T79" fmla="*/ 703 h 713"/>
                  <a:gd name="T80" fmla="*/ 349 w 643"/>
                  <a:gd name="T81" fmla="*/ 703 h 713"/>
                  <a:gd name="T82" fmla="*/ 405 w 643"/>
                  <a:gd name="T83" fmla="*/ 649 h 713"/>
                  <a:gd name="T84" fmla="*/ 517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1" y="389"/>
                    </a:moveTo>
                    <a:lnTo>
                      <a:pt x="433" y="421"/>
                    </a:lnTo>
                    <a:lnTo>
                      <a:pt x="405" y="454"/>
                    </a:lnTo>
                    <a:lnTo>
                      <a:pt x="377" y="487"/>
                    </a:lnTo>
                    <a:lnTo>
                      <a:pt x="377" y="487"/>
                    </a:lnTo>
                    <a:cubicBezTo>
                      <a:pt x="369" y="495"/>
                      <a:pt x="360" y="502"/>
                      <a:pt x="349" y="508"/>
                    </a:cubicBezTo>
                    <a:lnTo>
                      <a:pt x="349" y="508"/>
                    </a:lnTo>
                    <a:lnTo>
                      <a:pt x="349" y="508"/>
                    </a:lnTo>
                    <a:cubicBezTo>
                      <a:pt x="347" y="509"/>
                      <a:pt x="344" y="510"/>
                      <a:pt x="342" y="511"/>
                    </a:cubicBezTo>
                    <a:lnTo>
                      <a:pt x="342" y="511"/>
                    </a:lnTo>
                    <a:cubicBezTo>
                      <a:pt x="328" y="517"/>
                      <a:pt x="314" y="517"/>
                      <a:pt x="300" y="511"/>
                    </a:cubicBezTo>
                    <a:lnTo>
                      <a:pt x="300" y="511"/>
                    </a:lnTo>
                    <a:cubicBezTo>
                      <a:pt x="286" y="505"/>
                      <a:pt x="274" y="497"/>
                      <a:pt x="265" y="487"/>
                    </a:cubicBezTo>
                    <a:lnTo>
                      <a:pt x="237" y="454"/>
                    </a:lnTo>
                    <a:lnTo>
                      <a:pt x="209" y="421"/>
                    </a:lnTo>
                    <a:lnTo>
                      <a:pt x="182" y="389"/>
                    </a:lnTo>
                    <a:lnTo>
                      <a:pt x="182" y="389"/>
                    </a:lnTo>
                    <a:cubicBezTo>
                      <a:pt x="172" y="378"/>
                      <a:pt x="168" y="367"/>
                      <a:pt x="168" y="356"/>
                    </a:cubicBezTo>
                    <a:lnTo>
                      <a:pt x="168" y="356"/>
                    </a:lnTo>
                    <a:cubicBezTo>
                      <a:pt x="168" y="345"/>
                      <a:pt x="172" y="334"/>
                      <a:pt x="182" y="323"/>
                    </a:cubicBezTo>
                    <a:lnTo>
                      <a:pt x="209" y="291"/>
                    </a:lnTo>
                    <a:lnTo>
                      <a:pt x="237" y="258"/>
                    </a:lnTo>
                    <a:lnTo>
                      <a:pt x="265" y="226"/>
                    </a:lnTo>
                    <a:lnTo>
                      <a:pt x="265" y="226"/>
                    </a:lnTo>
                    <a:cubicBezTo>
                      <a:pt x="274" y="215"/>
                      <a:pt x="286" y="207"/>
                      <a:pt x="300" y="201"/>
                    </a:cubicBezTo>
                    <a:lnTo>
                      <a:pt x="300" y="201"/>
                    </a:lnTo>
                    <a:cubicBezTo>
                      <a:pt x="314" y="196"/>
                      <a:pt x="328" y="196"/>
                      <a:pt x="342" y="201"/>
                    </a:cubicBezTo>
                    <a:lnTo>
                      <a:pt x="342" y="201"/>
                    </a:lnTo>
                    <a:cubicBezTo>
                      <a:pt x="344" y="202"/>
                      <a:pt x="347" y="204"/>
                      <a:pt x="349" y="204"/>
                    </a:cubicBezTo>
                    <a:lnTo>
                      <a:pt x="349" y="204"/>
                    </a:lnTo>
                    <a:lnTo>
                      <a:pt x="349" y="204"/>
                    </a:lnTo>
                    <a:cubicBezTo>
                      <a:pt x="360" y="209"/>
                      <a:pt x="369" y="217"/>
                      <a:pt x="377" y="226"/>
                    </a:cubicBezTo>
                    <a:lnTo>
                      <a:pt x="405" y="258"/>
                    </a:lnTo>
                    <a:lnTo>
                      <a:pt x="433" y="291"/>
                    </a:lnTo>
                    <a:lnTo>
                      <a:pt x="461" y="323"/>
                    </a:lnTo>
                    <a:lnTo>
                      <a:pt x="461" y="323"/>
                    </a:lnTo>
                    <a:cubicBezTo>
                      <a:pt x="470" y="334"/>
                      <a:pt x="475" y="345"/>
                      <a:pt x="475" y="356"/>
                    </a:cubicBezTo>
                    <a:lnTo>
                      <a:pt x="475" y="356"/>
                    </a:lnTo>
                    <a:cubicBezTo>
                      <a:pt x="475" y="367"/>
                      <a:pt x="470" y="378"/>
                      <a:pt x="461" y="389"/>
                    </a:cubicBezTo>
                    <a:close/>
                    <a:moveTo>
                      <a:pt x="517" y="520"/>
                    </a:moveTo>
                    <a:lnTo>
                      <a:pt x="545" y="487"/>
                    </a:lnTo>
                    <a:lnTo>
                      <a:pt x="628" y="389"/>
                    </a:lnTo>
                    <a:lnTo>
                      <a:pt x="628" y="389"/>
                    </a:lnTo>
                    <a:cubicBezTo>
                      <a:pt x="638" y="378"/>
                      <a:pt x="642" y="367"/>
                      <a:pt x="642" y="356"/>
                    </a:cubicBezTo>
                    <a:lnTo>
                      <a:pt x="642" y="356"/>
                    </a:lnTo>
                    <a:cubicBezTo>
                      <a:pt x="642" y="345"/>
                      <a:pt x="638" y="334"/>
                      <a:pt x="628" y="323"/>
                    </a:cubicBezTo>
                    <a:lnTo>
                      <a:pt x="377" y="30"/>
                    </a:lnTo>
                    <a:lnTo>
                      <a:pt x="377" y="30"/>
                    </a:lnTo>
                    <a:cubicBezTo>
                      <a:pt x="369" y="21"/>
                      <a:pt x="360" y="14"/>
                      <a:pt x="349" y="8"/>
                    </a:cubicBezTo>
                    <a:lnTo>
                      <a:pt x="349" y="8"/>
                    </a:lnTo>
                    <a:cubicBezTo>
                      <a:pt x="347" y="8"/>
                      <a:pt x="344" y="7"/>
                      <a:pt x="342" y="6"/>
                    </a:cubicBezTo>
                    <a:lnTo>
                      <a:pt x="342" y="6"/>
                    </a:lnTo>
                    <a:cubicBezTo>
                      <a:pt x="328" y="0"/>
                      <a:pt x="314" y="0"/>
                      <a:pt x="300" y="6"/>
                    </a:cubicBezTo>
                    <a:lnTo>
                      <a:pt x="300" y="6"/>
                    </a:lnTo>
                    <a:cubicBezTo>
                      <a:pt x="286" y="11"/>
                      <a:pt x="274" y="19"/>
                      <a:pt x="265" y="30"/>
                    </a:cubicBezTo>
                    <a:lnTo>
                      <a:pt x="237" y="63"/>
                    </a:lnTo>
                    <a:lnTo>
                      <a:pt x="209" y="95"/>
                    </a:lnTo>
                    <a:lnTo>
                      <a:pt x="182" y="128"/>
                    </a:lnTo>
                    <a:lnTo>
                      <a:pt x="153" y="161"/>
                    </a:lnTo>
                    <a:lnTo>
                      <a:pt x="126" y="194"/>
                    </a:lnTo>
                    <a:lnTo>
                      <a:pt x="98" y="226"/>
                    </a:lnTo>
                    <a:lnTo>
                      <a:pt x="70" y="258"/>
                    </a:lnTo>
                    <a:lnTo>
                      <a:pt x="42" y="291"/>
                    </a:lnTo>
                    <a:lnTo>
                      <a:pt x="14" y="323"/>
                    </a:lnTo>
                    <a:lnTo>
                      <a:pt x="14" y="323"/>
                    </a:lnTo>
                    <a:cubicBezTo>
                      <a:pt x="5" y="334"/>
                      <a:pt x="0" y="345"/>
                      <a:pt x="0" y="356"/>
                    </a:cubicBezTo>
                    <a:lnTo>
                      <a:pt x="0" y="356"/>
                    </a:lnTo>
                    <a:cubicBezTo>
                      <a:pt x="0" y="367"/>
                      <a:pt x="5" y="378"/>
                      <a:pt x="14" y="389"/>
                    </a:cubicBezTo>
                    <a:lnTo>
                      <a:pt x="42" y="421"/>
                    </a:lnTo>
                    <a:lnTo>
                      <a:pt x="70" y="454"/>
                    </a:lnTo>
                    <a:lnTo>
                      <a:pt x="153" y="552"/>
                    </a:lnTo>
                    <a:lnTo>
                      <a:pt x="182" y="584"/>
                    </a:lnTo>
                    <a:lnTo>
                      <a:pt x="209" y="617"/>
                    </a:lnTo>
                    <a:lnTo>
                      <a:pt x="265" y="682"/>
                    </a:lnTo>
                    <a:lnTo>
                      <a:pt x="265" y="682"/>
                    </a:lnTo>
                    <a:cubicBezTo>
                      <a:pt x="274" y="693"/>
                      <a:pt x="286" y="701"/>
                      <a:pt x="300" y="706"/>
                    </a:cubicBezTo>
                    <a:lnTo>
                      <a:pt x="300" y="706"/>
                    </a:lnTo>
                    <a:cubicBezTo>
                      <a:pt x="314" y="712"/>
                      <a:pt x="328" y="712"/>
                      <a:pt x="342" y="706"/>
                    </a:cubicBezTo>
                    <a:lnTo>
                      <a:pt x="342" y="706"/>
                    </a:lnTo>
                    <a:cubicBezTo>
                      <a:pt x="344" y="706"/>
                      <a:pt x="347" y="704"/>
                      <a:pt x="349" y="703"/>
                    </a:cubicBezTo>
                    <a:lnTo>
                      <a:pt x="349" y="703"/>
                    </a:lnTo>
                    <a:lnTo>
                      <a:pt x="349" y="703"/>
                    </a:lnTo>
                    <a:cubicBezTo>
                      <a:pt x="360" y="698"/>
                      <a:pt x="369" y="691"/>
                      <a:pt x="377" y="682"/>
                    </a:cubicBezTo>
                    <a:lnTo>
                      <a:pt x="405" y="649"/>
                    </a:lnTo>
                    <a:lnTo>
                      <a:pt x="489" y="552"/>
                    </a:lnTo>
                    <a:lnTo>
                      <a:pt x="517" y="520"/>
                    </a:lnTo>
                    <a:close/>
                  </a:path>
                </a:pathLst>
              </a:custGeom>
              <a:solidFill>
                <a:schemeClr val="accent4"/>
              </a:solidFill>
              <a:ln>
                <a:noFill/>
              </a:ln>
              <a:effectLst/>
            </p:spPr>
            <p:txBody>
              <a:bodyPr wrap="none" anchor="ctr"/>
              <a:lstStyle/>
              <a:p>
                <a:endParaRPr lang="es-ES_tradnl" sz="2700"/>
              </a:p>
            </p:txBody>
          </p:sp>
          <p:sp>
            <p:nvSpPr>
              <p:cNvPr id="553" name="Freeform 544">
                <a:extLst>
                  <a:ext uri="{FF2B5EF4-FFF2-40B4-BE49-F238E27FC236}">
                    <a16:creationId xmlns:a16="http://schemas.microsoft.com/office/drawing/2014/main" id="{ADC1455D-B87D-6F46-AE69-C0000BF5CD83}"/>
                  </a:ext>
                </a:extLst>
              </p:cNvPr>
              <p:cNvSpPr>
                <a:spLocks noChangeArrowheads="1"/>
              </p:cNvSpPr>
              <p:nvPr/>
            </p:nvSpPr>
            <p:spPr bwMode="auto">
              <a:xfrm>
                <a:off x="6783388" y="4932363"/>
                <a:ext cx="412750" cy="466725"/>
              </a:xfrm>
              <a:custGeom>
                <a:avLst/>
                <a:gdLst>
                  <a:gd name="T0" fmla="*/ 639 w 1148"/>
                  <a:gd name="T1" fmla="*/ 1030 h 1296"/>
                  <a:gd name="T2" fmla="*/ 606 w 1148"/>
                  <a:gd name="T3" fmla="*/ 1055 h 1296"/>
                  <a:gd name="T4" fmla="*/ 606 w 1148"/>
                  <a:gd name="T5" fmla="*/ 1055 h 1296"/>
                  <a:gd name="T6" fmla="*/ 598 w 1148"/>
                  <a:gd name="T7" fmla="*/ 1059 h 1296"/>
                  <a:gd name="T8" fmla="*/ 549 w 1148"/>
                  <a:gd name="T9" fmla="*/ 1059 h 1296"/>
                  <a:gd name="T10" fmla="*/ 442 w 1148"/>
                  <a:gd name="T11" fmla="*/ 954 h 1296"/>
                  <a:gd name="T12" fmla="*/ 376 w 1148"/>
                  <a:gd name="T13" fmla="*/ 877 h 1296"/>
                  <a:gd name="T14" fmla="*/ 246 w 1148"/>
                  <a:gd name="T15" fmla="*/ 723 h 1296"/>
                  <a:gd name="T16" fmla="*/ 212 w 1148"/>
                  <a:gd name="T17" fmla="*/ 685 h 1296"/>
                  <a:gd name="T18" fmla="*/ 196 w 1148"/>
                  <a:gd name="T19" fmla="*/ 647 h 1296"/>
                  <a:gd name="T20" fmla="*/ 246 w 1148"/>
                  <a:gd name="T21" fmla="*/ 571 h 1296"/>
                  <a:gd name="T22" fmla="*/ 311 w 1148"/>
                  <a:gd name="T23" fmla="*/ 494 h 1296"/>
                  <a:gd name="T24" fmla="*/ 376 w 1148"/>
                  <a:gd name="T25" fmla="*/ 418 h 1296"/>
                  <a:gd name="T26" fmla="*/ 442 w 1148"/>
                  <a:gd name="T27" fmla="*/ 341 h 1296"/>
                  <a:gd name="T28" fmla="*/ 508 w 1148"/>
                  <a:gd name="T29" fmla="*/ 264 h 1296"/>
                  <a:gd name="T30" fmla="*/ 549 w 1148"/>
                  <a:gd name="T31" fmla="*/ 235 h 1296"/>
                  <a:gd name="T32" fmla="*/ 598 w 1148"/>
                  <a:gd name="T33" fmla="*/ 235 h 1296"/>
                  <a:gd name="T34" fmla="*/ 606 w 1148"/>
                  <a:gd name="T35" fmla="*/ 239 h 1296"/>
                  <a:gd name="T36" fmla="*/ 639 w 1148"/>
                  <a:gd name="T37" fmla="*/ 264 h 1296"/>
                  <a:gd name="T38" fmla="*/ 933 w 1148"/>
                  <a:gd name="T39" fmla="*/ 609 h 1296"/>
                  <a:gd name="T40" fmla="*/ 950 w 1148"/>
                  <a:gd name="T41" fmla="*/ 647 h 1296"/>
                  <a:gd name="T42" fmla="*/ 835 w 1148"/>
                  <a:gd name="T43" fmla="*/ 800 h 1296"/>
                  <a:gd name="T44" fmla="*/ 770 w 1148"/>
                  <a:gd name="T45" fmla="*/ 877 h 1296"/>
                  <a:gd name="T46" fmla="*/ 770 w 1148"/>
                  <a:gd name="T47" fmla="*/ 1107 h 1296"/>
                  <a:gd name="T48" fmla="*/ 835 w 1148"/>
                  <a:gd name="T49" fmla="*/ 1030 h 1296"/>
                  <a:gd name="T50" fmla="*/ 901 w 1148"/>
                  <a:gd name="T51" fmla="*/ 954 h 1296"/>
                  <a:gd name="T52" fmla="*/ 967 w 1148"/>
                  <a:gd name="T53" fmla="*/ 877 h 1296"/>
                  <a:gd name="T54" fmla="*/ 1032 w 1148"/>
                  <a:gd name="T55" fmla="*/ 800 h 1296"/>
                  <a:gd name="T56" fmla="*/ 1097 w 1148"/>
                  <a:gd name="T57" fmla="*/ 723 h 1296"/>
                  <a:gd name="T58" fmla="*/ 1131 w 1148"/>
                  <a:gd name="T59" fmla="*/ 685 h 1296"/>
                  <a:gd name="T60" fmla="*/ 1147 w 1148"/>
                  <a:gd name="T61" fmla="*/ 647 h 1296"/>
                  <a:gd name="T62" fmla="*/ 1097 w 1148"/>
                  <a:gd name="T63" fmla="*/ 571 h 1296"/>
                  <a:gd name="T64" fmla="*/ 1032 w 1148"/>
                  <a:gd name="T65" fmla="*/ 494 h 1296"/>
                  <a:gd name="T66" fmla="*/ 967 w 1148"/>
                  <a:gd name="T67" fmla="*/ 418 h 1296"/>
                  <a:gd name="T68" fmla="*/ 901 w 1148"/>
                  <a:gd name="T69" fmla="*/ 341 h 1296"/>
                  <a:gd name="T70" fmla="*/ 835 w 1148"/>
                  <a:gd name="T71" fmla="*/ 264 h 1296"/>
                  <a:gd name="T72" fmla="*/ 770 w 1148"/>
                  <a:gd name="T73" fmla="*/ 188 h 1296"/>
                  <a:gd name="T74" fmla="*/ 704 w 1148"/>
                  <a:gd name="T75" fmla="*/ 111 h 1296"/>
                  <a:gd name="T76" fmla="*/ 639 w 1148"/>
                  <a:gd name="T77" fmla="*/ 35 h 1296"/>
                  <a:gd name="T78" fmla="*/ 606 w 1148"/>
                  <a:gd name="T79" fmla="*/ 9 h 1296"/>
                  <a:gd name="T80" fmla="*/ 598 w 1148"/>
                  <a:gd name="T81" fmla="*/ 5 h 1296"/>
                  <a:gd name="T82" fmla="*/ 549 w 1148"/>
                  <a:gd name="T83" fmla="*/ 5 h 1296"/>
                  <a:gd name="T84" fmla="*/ 508 w 1148"/>
                  <a:gd name="T85" fmla="*/ 35 h 1296"/>
                  <a:gd name="T86" fmla="*/ 16 w 1148"/>
                  <a:gd name="T87" fmla="*/ 609 h 1296"/>
                  <a:gd name="T88" fmla="*/ 0 w 1148"/>
                  <a:gd name="T89" fmla="*/ 647 h 1296"/>
                  <a:gd name="T90" fmla="*/ 114 w 1148"/>
                  <a:gd name="T91" fmla="*/ 800 h 1296"/>
                  <a:gd name="T92" fmla="*/ 180 w 1148"/>
                  <a:gd name="T93" fmla="*/ 877 h 1296"/>
                  <a:gd name="T94" fmla="*/ 311 w 1148"/>
                  <a:gd name="T95" fmla="*/ 1030 h 1296"/>
                  <a:gd name="T96" fmla="*/ 442 w 1148"/>
                  <a:gd name="T97" fmla="*/ 1183 h 1296"/>
                  <a:gd name="T98" fmla="*/ 508 w 1148"/>
                  <a:gd name="T99" fmla="*/ 1260 h 1296"/>
                  <a:gd name="T100" fmla="*/ 549 w 1148"/>
                  <a:gd name="T101" fmla="*/ 1289 h 1296"/>
                  <a:gd name="T102" fmla="*/ 598 w 1148"/>
                  <a:gd name="T103" fmla="*/ 1289 h 1296"/>
                  <a:gd name="T104" fmla="*/ 606 w 1148"/>
                  <a:gd name="T105" fmla="*/ 1285 h 1296"/>
                  <a:gd name="T106" fmla="*/ 639 w 1148"/>
                  <a:gd name="T107" fmla="*/ 1260 h 1296"/>
                  <a:gd name="T108" fmla="*/ 704 w 1148"/>
                  <a:gd name="T109" fmla="*/ 1183 h 1296"/>
                  <a:gd name="T110" fmla="*/ 770 w 1148"/>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8" h="1296">
                    <a:moveTo>
                      <a:pt x="672" y="991"/>
                    </a:moveTo>
                    <a:lnTo>
                      <a:pt x="639" y="1030"/>
                    </a:lnTo>
                    <a:lnTo>
                      <a:pt x="639" y="1030"/>
                    </a:lnTo>
                    <a:cubicBezTo>
                      <a:pt x="629" y="1041"/>
                      <a:pt x="619" y="1049"/>
                      <a:pt x="606" y="1055"/>
                    </a:cubicBezTo>
                    <a:lnTo>
                      <a:pt x="606" y="1055"/>
                    </a:lnTo>
                    <a:lnTo>
                      <a:pt x="606" y="1055"/>
                    </a:lnTo>
                    <a:cubicBezTo>
                      <a:pt x="604" y="1056"/>
                      <a:pt x="600" y="1058"/>
                      <a:pt x="598" y="1059"/>
                    </a:cubicBezTo>
                    <a:lnTo>
                      <a:pt x="598" y="1059"/>
                    </a:lnTo>
                    <a:cubicBezTo>
                      <a:pt x="581" y="1065"/>
                      <a:pt x="565" y="1065"/>
                      <a:pt x="549" y="1059"/>
                    </a:cubicBezTo>
                    <a:lnTo>
                      <a:pt x="549" y="1059"/>
                    </a:lnTo>
                    <a:cubicBezTo>
                      <a:pt x="532" y="1053"/>
                      <a:pt x="518" y="1043"/>
                      <a:pt x="508" y="1030"/>
                    </a:cubicBezTo>
                    <a:lnTo>
                      <a:pt x="442" y="954"/>
                    </a:lnTo>
                    <a:lnTo>
                      <a:pt x="410" y="915"/>
                    </a:lnTo>
                    <a:lnTo>
                      <a:pt x="376" y="877"/>
                    </a:lnTo>
                    <a:lnTo>
                      <a:pt x="278" y="762"/>
                    </a:lnTo>
                    <a:lnTo>
                      <a:pt x="246" y="723"/>
                    </a:lnTo>
                    <a:lnTo>
                      <a:pt x="212" y="685"/>
                    </a:lnTo>
                    <a:lnTo>
                      <a:pt x="212" y="685"/>
                    </a:lnTo>
                    <a:cubicBezTo>
                      <a:pt x="202" y="673"/>
                      <a:pt x="196" y="660"/>
                      <a:pt x="196" y="647"/>
                    </a:cubicBezTo>
                    <a:lnTo>
                      <a:pt x="196" y="647"/>
                    </a:lnTo>
                    <a:cubicBezTo>
                      <a:pt x="196" y="634"/>
                      <a:pt x="202" y="621"/>
                      <a:pt x="212" y="609"/>
                    </a:cubicBezTo>
                    <a:lnTo>
                      <a:pt x="246" y="571"/>
                    </a:lnTo>
                    <a:lnTo>
                      <a:pt x="278" y="532"/>
                    </a:lnTo>
                    <a:lnTo>
                      <a:pt x="311" y="494"/>
                    </a:lnTo>
                    <a:lnTo>
                      <a:pt x="344" y="456"/>
                    </a:lnTo>
                    <a:lnTo>
                      <a:pt x="376" y="418"/>
                    </a:lnTo>
                    <a:lnTo>
                      <a:pt x="410" y="379"/>
                    </a:lnTo>
                    <a:lnTo>
                      <a:pt x="442" y="341"/>
                    </a:lnTo>
                    <a:lnTo>
                      <a:pt x="475" y="303"/>
                    </a:lnTo>
                    <a:lnTo>
                      <a:pt x="508" y="264"/>
                    </a:lnTo>
                    <a:lnTo>
                      <a:pt x="508" y="264"/>
                    </a:lnTo>
                    <a:cubicBezTo>
                      <a:pt x="518" y="251"/>
                      <a:pt x="532" y="242"/>
                      <a:pt x="549" y="235"/>
                    </a:cubicBezTo>
                    <a:lnTo>
                      <a:pt x="549" y="235"/>
                    </a:lnTo>
                    <a:cubicBezTo>
                      <a:pt x="565" y="229"/>
                      <a:pt x="581" y="229"/>
                      <a:pt x="598" y="235"/>
                    </a:cubicBezTo>
                    <a:lnTo>
                      <a:pt x="598" y="235"/>
                    </a:lnTo>
                    <a:cubicBezTo>
                      <a:pt x="600" y="237"/>
                      <a:pt x="604" y="238"/>
                      <a:pt x="606" y="239"/>
                    </a:cubicBezTo>
                    <a:lnTo>
                      <a:pt x="606" y="239"/>
                    </a:lnTo>
                    <a:cubicBezTo>
                      <a:pt x="619" y="245"/>
                      <a:pt x="629" y="253"/>
                      <a:pt x="639" y="264"/>
                    </a:cubicBezTo>
                    <a:lnTo>
                      <a:pt x="933" y="609"/>
                    </a:lnTo>
                    <a:lnTo>
                      <a:pt x="933" y="609"/>
                    </a:lnTo>
                    <a:cubicBezTo>
                      <a:pt x="945" y="621"/>
                      <a:pt x="950" y="634"/>
                      <a:pt x="950" y="647"/>
                    </a:cubicBezTo>
                    <a:lnTo>
                      <a:pt x="950" y="647"/>
                    </a:lnTo>
                    <a:cubicBezTo>
                      <a:pt x="950" y="660"/>
                      <a:pt x="945" y="673"/>
                      <a:pt x="933" y="685"/>
                    </a:cubicBezTo>
                    <a:lnTo>
                      <a:pt x="835" y="800"/>
                    </a:lnTo>
                    <a:lnTo>
                      <a:pt x="803" y="839"/>
                    </a:lnTo>
                    <a:lnTo>
                      <a:pt x="770" y="877"/>
                    </a:lnTo>
                    <a:lnTo>
                      <a:pt x="672" y="991"/>
                    </a:lnTo>
                    <a:close/>
                    <a:moveTo>
                      <a:pt x="770" y="1107"/>
                    </a:moveTo>
                    <a:lnTo>
                      <a:pt x="803" y="1068"/>
                    </a:lnTo>
                    <a:lnTo>
                      <a:pt x="835" y="1030"/>
                    </a:lnTo>
                    <a:lnTo>
                      <a:pt x="868" y="991"/>
                    </a:lnTo>
                    <a:lnTo>
                      <a:pt x="901" y="954"/>
                    </a:lnTo>
                    <a:lnTo>
                      <a:pt x="933" y="915"/>
                    </a:lnTo>
                    <a:lnTo>
                      <a:pt x="967" y="877"/>
                    </a:lnTo>
                    <a:lnTo>
                      <a:pt x="999" y="839"/>
                    </a:lnTo>
                    <a:lnTo>
                      <a:pt x="1032" y="800"/>
                    </a:lnTo>
                    <a:lnTo>
                      <a:pt x="1065" y="762"/>
                    </a:lnTo>
                    <a:lnTo>
                      <a:pt x="1097" y="723"/>
                    </a:lnTo>
                    <a:lnTo>
                      <a:pt x="1131" y="685"/>
                    </a:lnTo>
                    <a:lnTo>
                      <a:pt x="1131" y="685"/>
                    </a:lnTo>
                    <a:cubicBezTo>
                      <a:pt x="1142" y="673"/>
                      <a:pt x="1147" y="660"/>
                      <a:pt x="1147" y="647"/>
                    </a:cubicBezTo>
                    <a:lnTo>
                      <a:pt x="1147" y="647"/>
                    </a:lnTo>
                    <a:cubicBezTo>
                      <a:pt x="1147" y="634"/>
                      <a:pt x="1142" y="621"/>
                      <a:pt x="1131" y="609"/>
                    </a:cubicBezTo>
                    <a:lnTo>
                      <a:pt x="1097" y="571"/>
                    </a:lnTo>
                    <a:lnTo>
                      <a:pt x="1065" y="532"/>
                    </a:lnTo>
                    <a:lnTo>
                      <a:pt x="1032" y="494"/>
                    </a:lnTo>
                    <a:lnTo>
                      <a:pt x="999" y="456"/>
                    </a:lnTo>
                    <a:lnTo>
                      <a:pt x="967" y="418"/>
                    </a:lnTo>
                    <a:lnTo>
                      <a:pt x="933" y="379"/>
                    </a:lnTo>
                    <a:lnTo>
                      <a:pt x="901" y="341"/>
                    </a:lnTo>
                    <a:lnTo>
                      <a:pt x="868" y="303"/>
                    </a:lnTo>
                    <a:lnTo>
                      <a:pt x="835" y="264"/>
                    </a:lnTo>
                    <a:lnTo>
                      <a:pt x="803" y="226"/>
                    </a:lnTo>
                    <a:lnTo>
                      <a:pt x="770" y="188"/>
                    </a:lnTo>
                    <a:lnTo>
                      <a:pt x="737" y="149"/>
                    </a:lnTo>
                    <a:lnTo>
                      <a:pt x="704" y="111"/>
                    </a:lnTo>
                    <a:lnTo>
                      <a:pt x="672" y="73"/>
                    </a:lnTo>
                    <a:lnTo>
                      <a:pt x="639" y="35"/>
                    </a:lnTo>
                    <a:lnTo>
                      <a:pt x="639" y="35"/>
                    </a:lnTo>
                    <a:cubicBezTo>
                      <a:pt x="629" y="24"/>
                      <a:pt x="619" y="15"/>
                      <a:pt x="606" y="9"/>
                    </a:cubicBezTo>
                    <a:lnTo>
                      <a:pt x="606" y="9"/>
                    </a:lnTo>
                    <a:cubicBezTo>
                      <a:pt x="604" y="8"/>
                      <a:pt x="600" y="6"/>
                      <a:pt x="598" y="5"/>
                    </a:cubicBezTo>
                    <a:lnTo>
                      <a:pt x="598" y="5"/>
                    </a:lnTo>
                    <a:cubicBezTo>
                      <a:pt x="581" y="0"/>
                      <a:pt x="565" y="0"/>
                      <a:pt x="549" y="5"/>
                    </a:cubicBezTo>
                    <a:lnTo>
                      <a:pt x="549" y="5"/>
                    </a:lnTo>
                    <a:cubicBezTo>
                      <a:pt x="532" y="12"/>
                      <a:pt x="518" y="22"/>
                      <a:pt x="508" y="35"/>
                    </a:cubicBezTo>
                    <a:lnTo>
                      <a:pt x="16" y="609"/>
                    </a:lnTo>
                    <a:lnTo>
                      <a:pt x="16" y="609"/>
                    </a:lnTo>
                    <a:cubicBezTo>
                      <a:pt x="5" y="621"/>
                      <a:pt x="0" y="634"/>
                      <a:pt x="0" y="647"/>
                    </a:cubicBezTo>
                    <a:lnTo>
                      <a:pt x="0" y="647"/>
                    </a:lnTo>
                    <a:cubicBezTo>
                      <a:pt x="0" y="660"/>
                      <a:pt x="5" y="673"/>
                      <a:pt x="16" y="685"/>
                    </a:cubicBezTo>
                    <a:lnTo>
                      <a:pt x="114" y="800"/>
                    </a:lnTo>
                    <a:lnTo>
                      <a:pt x="147" y="839"/>
                    </a:lnTo>
                    <a:lnTo>
                      <a:pt x="180" y="877"/>
                    </a:lnTo>
                    <a:lnTo>
                      <a:pt x="278" y="991"/>
                    </a:lnTo>
                    <a:lnTo>
                      <a:pt x="311" y="1030"/>
                    </a:lnTo>
                    <a:lnTo>
                      <a:pt x="344" y="1068"/>
                    </a:lnTo>
                    <a:lnTo>
                      <a:pt x="442" y="1183"/>
                    </a:lnTo>
                    <a:lnTo>
                      <a:pt x="475" y="1222"/>
                    </a:lnTo>
                    <a:lnTo>
                      <a:pt x="508" y="1260"/>
                    </a:lnTo>
                    <a:lnTo>
                      <a:pt x="508" y="1260"/>
                    </a:lnTo>
                    <a:cubicBezTo>
                      <a:pt x="518" y="1273"/>
                      <a:pt x="532" y="1282"/>
                      <a:pt x="549" y="1289"/>
                    </a:cubicBezTo>
                    <a:lnTo>
                      <a:pt x="549" y="1289"/>
                    </a:lnTo>
                    <a:cubicBezTo>
                      <a:pt x="565" y="1295"/>
                      <a:pt x="581" y="1295"/>
                      <a:pt x="598" y="1289"/>
                    </a:cubicBezTo>
                    <a:lnTo>
                      <a:pt x="598" y="1289"/>
                    </a:lnTo>
                    <a:cubicBezTo>
                      <a:pt x="600" y="1287"/>
                      <a:pt x="604" y="1286"/>
                      <a:pt x="606" y="1285"/>
                    </a:cubicBezTo>
                    <a:lnTo>
                      <a:pt x="606" y="1285"/>
                    </a:lnTo>
                    <a:cubicBezTo>
                      <a:pt x="619" y="1279"/>
                      <a:pt x="629" y="1270"/>
                      <a:pt x="639" y="1260"/>
                    </a:cubicBezTo>
                    <a:lnTo>
                      <a:pt x="672" y="1222"/>
                    </a:lnTo>
                    <a:lnTo>
                      <a:pt x="704" y="1183"/>
                    </a:lnTo>
                    <a:lnTo>
                      <a:pt x="737"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54" name="Freeform 545">
                <a:extLst>
                  <a:ext uri="{FF2B5EF4-FFF2-40B4-BE49-F238E27FC236}">
                    <a16:creationId xmlns:a16="http://schemas.microsoft.com/office/drawing/2014/main" id="{18D1F78B-ED5E-BF43-91B0-B40F1A73BF54}"/>
                  </a:ext>
                </a:extLst>
              </p:cNvPr>
              <p:cNvSpPr>
                <a:spLocks noChangeArrowheads="1"/>
              </p:cNvSpPr>
              <p:nvPr/>
            </p:nvSpPr>
            <p:spPr bwMode="auto">
              <a:xfrm>
                <a:off x="7254875" y="4903788"/>
                <a:ext cx="319088" cy="190500"/>
              </a:xfrm>
              <a:custGeom>
                <a:avLst/>
                <a:gdLst>
                  <a:gd name="T0" fmla="*/ 279 w 886"/>
                  <a:gd name="T1" fmla="*/ 150 h 530"/>
                  <a:gd name="T2" fmla="*/ 311 w 886"/>
                  <a:gd name="T3" fmla="*/ 188 h 530"/>
                  <a:gd name="T4" fmla="*/ 279 w 886"/>
                  <a:gd name="T5" fmla="*/ 226 h 530"/>
                  <a:gd name="T6" fmla="*/ 246 w 886"/>
                  <a:gd name="T7" fmla="*/ 188 h 530"/>
                  <a:gd name="T8" fmla="*/ 344 w 886"/>
                  <a:gd name="T9" fmla="*/ 227 h 530"/>
                  <a:gd name="T10" fmla="*/ 377 w 886"/>
                  <a:gd name="T11" fmla="*/ 265 h 530"/>
                  <a:gd name="T12" fmla="*/ 344 w 886"/>
                  <a:gd name="T13" fmla="*/ 302 h 530"/>
                  <a:gd name="T14" fmla="*/ 311 w 886"/>
                  <a:gd name="T15" fmla="*/ 265 h 530"/>
                  <a:gd name="T16" fmla="*/ 344 w 886"/>
                  <a:gd name="T17" fmla="*/ 227 h 530"/>
                  <a:gd name="T18" fmla="*/ 411 w 886"/>
                  <a:gd name="T19" fmla="*/ 284 h 530"/>
                  <a:gd name="T20" fmla="*/ 474 w 886"/>
                  <a:gd name="T21" fmla="*/ 284 h 530"/>
                  <a:gd name="T22" fmla="*/ 505 w 886"/>
                  <a:gd name="T23" fmla="*/ 341 h 530"/>
                  <a:gd name="T24" fmla="*/ 474 w 886"/>
                  <a:gd name="T25" fmla="*/ 398 h 530"/>
                  <a:gd name="T26" fmla="*/ 411 w 886"/>
                  <a:gd name="T27" fmla="*/ 398 h 530"/>
                  <a:gd name="T28" fmla="*/ 380 w 886"/>
                  <a:gd name="T29" fmla="*/ 341 h 530"/>
                  <a:gd name="T30" fmla="*/ 541 w 886"/>
                  <a:gd name="T31" fmla="*/ 227 h 530"/>
                  <a:gd name="T32" fmla="*/ 573 w 886"/>
                  <a:gd name="T33" fmla="*/ 265 h 530"/>
                  <a:gd name="T34" fmla="*/ 541 w 886"/>
                  <a:gd name="T35" fmla="*/ 302 h 530"/>
                  <a:gd name="T36" fmla="*/ 508 w 886"/>
                  <a:gd name="T37" fmla="*/ 265 h 530"/>
                  <a:gd name="T38" fmla="*/ 541 w 886"/>
                  <a:gd name="T39" fmla="*/ 227 h 530"/>
                  <a:gd name="T40" fmla="*/ 606 w 886"/>
                  <a:gd name="T41" fmla="*/ 150 h 530"/>
                  <a:gd name="T42" fmla="*/ 639 w 886"/>
                  <a:gd name="T43" fmla="*/ 188 h 530"/>
                  <a:gd name="T44" fmla="*/ 606 w 886"/>
                  <a:gd name="T45" fmla="*/ 226 h 530"/>
                  <a:gd name="T46" fmla="*/ 573 w 886"/>
                  <a:gd name="T47" fmla="*/ 188 h 530"/>
                  <a:gd name="T48" fmla="*/ 114 w 886"/>
                  <a:gd name="T49" fmla="*/ 188 h 530"/>
                  <a:gd name="T50" fmla="*/ 180 w 886"/>
                  <a:gd name="T51" fmla="*/ 265 h 530"/>
                  <a:gd name="T52" fmla="*/ 311 w 886"/>
                  <a:gd name="T53" fmla="*/ 418 h 530"/>
                  <a:gd name="T54" fmla="*/ 377 w 886"/>
                  <a:gd name="T55" fmla="*/ 495 h 530"/>
                  <a:gd name="T56" fmla="*/ 417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0 w 886"/>
                  <a:gd name="T73" fmla="*/ 7 h 530"/>
                  <a:gd name="T74" fmla="*/ 811 w 886"/>
                  <a:gd name="T75" fmla="*/ 7 h 530"/>
                  <a:gd name="T76" fmla="*/ 737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7 w 886"/>
                  <a:gd name="T91" fmla="*/ 217 h 530"/>
                  <a:gd name="T92" fmla="*/ 377 w 886"/>
                  <a:gd name="T93" fmla="*/ 188 h 530"/>
                  <a:gd name="T94" fmla="*/ 311 w 886"/>
                  <a:gd name="T95" fmla="*/ 112 h 530"/>
                  <a:gd name="T96" fmla="*/ 279 w 886"/>
                  <a:gd name="T97" fmla="*/ 92 h 530"/>
                  <a:gd name="T98" fmla="*/ 246 w 886"/>
                  <a:gd name="T99" fmla="*/ 112 h 530"/>
                  <a:gd name="T100" fmla="*/ 213 w 886"/>
                  <a:gd name="T101" fmla="*/ 130 h 530"/>
                  <a:gd name="T102" fmla="*/ 180 w 886"/>
                  <a:gd name="T103" fmla="*/ 112 h 530"/>
                  <a:gd name="T104" fmla="*/ 114 w 886"/>
                  <a:gd name="T105" fmla="*/ 35 h 530"/>
                  <a:gd name="T106" fmla="*/ 74 w 886"/>
                  <a:gd name="T107" fmla="*/ 7 h 530"/>
                  <a:gd name="T108" fmla="*/ 24 w 886"/>
                  <a:gd name="T109" fmla="*/ 7 h 530"/>
                  <a:gd name="T110" fmla="*/ 0 w 886"/>
                  <a:gd name="T111" fmla="*/ 35 h 530"/>
                  <a:gd name="T112" fmla="*/ 114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9" y="150"/>
                    </a:moveTo>
                    <a:lnTo>
                      <a:pt x="279" y="150"/>
                    </a:lnTo>
                    <a:cubicBezTo>
                      <a:pt x="300" y="150"/>
                      <a:pt x="311" y="163"/>
                      <a:pt x="311" y="188"/>
                    </a:cubicBezTo>
                    <a:lnTo>
                      <a:pt x="311" y="188"/>
                    </a:lnTo>
                    <a:cubicBezTo>
                      <a:pt x="311" y="213"/>
                      <a:pt x="300" y="226"/>
                      <a:pt x="279" y="226"/>
                    </a:cubicBezTo>
                    <a:lnTo>
                      <a:pt x="279" y="226"/>
                    </a:lnTo>
                    <a:cubicBezTo>
                      <a:pt x="256" y="226"/>
                      <a:pt x="246" y="213"/>
                      <a:pt x="246" y="188"/>
                    </a:cubicBezTo>
                    <a:lnTo>
                      <a:pt x="246" y="188"/>
                    </a:lnTo>
                    <a:cubicBezTo>
                      <a:pt x="246" y="163"/>
                      <a:pt x="256"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2" y="302"/>
                      <a:pt x="311" y="290"/>
                      <a:pt x="311" y="265"/>
                    </a:cubicBezTo>
                    <a:lnTo>
                      <a:pt x="311" y="265"/>
                    </a:lnTo>
                    <a:cubicBezTo>
                      <a:pt x="311" y="239"/>
                      <a:pt x="322" y="227"/>
                      <a:pt x="344" y="227"/>
                    </a:cubicBezTo>
                    <a:close/>
                    <a:moveTo>
                      <a:pt x="411" y="284"/>
                    </a:moveTo>
                    <a:lnTo>
                      <a:pt x="411" y="284"/>
                    </a:lnTo>
                    <a:cubicBezTo>
                      <a:pt x="432" y="271"/>
                      <a:pt x="453" y="271"/>
                      <a:pt x="474" y="284"/>
                    </a:cubicBezTo>
                    <a:lnTo>
                      <a:pt x="474" y="284"/>
                    </a:lnTo>
                    <a:cubicBezTo>
                      <a:pt x="495" y="297"/>
                      <a:pt x="505" y="315"/>
                      <a:pt x="505" y="341"/>
                    </a:cubicBezTo>
                    <a:lnTo>
                      <a:pt x="505" y="341"/>
                    </a:lnTo>
                    <a:cubicBezTo>
                      <a:pt x="505" y="367"/>
                      <a:pt x="495" y="386"/>
                      <a:pt x="474" y="398"/>
                    </a:cubicBezTo>
                    <a:lnTo>
                      <a:pt x="474" y="398"/>
                    </a:lnTo>
                    <a:cubicBezTo>
                      <a:pt x="453" y="411"/>
                      <a:pt x="432" y="411"/>
                      <a:pt x="411" y="398"/>
                    </a:cubicBezTo>
                    <a:lnTo>
                      <a:pt x="411" y="398"/>
                    </a:lnTo>
                    <a:cubicBezTo>
                      <a:pt x="390" y="386"/>
                      <a:pt x="380" y="367"/>
                      <a:pt x="380" y="341"/>
                    </a:cubicBezTo>
                    <a:lnTo>
                      <a:pt x="380" y="341"/>
                    </a:lnTo>
                    <a:cubicBezTo>
                      <a:pt x="380" y="315"/>
                      <a:pt x="390" y="297"/>
                      <a:pt x="411" y="284"/>
                    </a:cubicBezTo>
                    <a:close/>
                    <a:moveTo>
                      <a:pt x="541" y="227"/>
                    </a:moveTo>
                    <a:lnTo>
                      <a:pt x="541" y="227"/>
                    </a:lnTo>
                    <a:cubicBezTo>
                      <a:pt x="563" y="227"/>
                      <a:pt x="573" y="239"/>
                      <a:pt x="573" y="265"/>
                    </a:cubicBezTo>
                    <a:lnTo>
                      <a:pt x="573" y="265"/>
                    </a:lnTo>
                    <a:cubicBezTo>
                      <a:pt x="573" y="290"/>
                      <a:pt x="563" y="302"/>
                      <a:pt x="541" y="302"/>
                    </a:cubicBezTo>
                    <a:lnTo>
                      <a:pt x="541" y="302"/>
                    </a:lnTo>
                    <a:cubicBezTo>
                      <a:pt x="519" y="302"/>
                      <a:pt x="508" y="290"/>
                      <a:pt x="508" y="265"/>
                    </a:cubicBezTo>
                    <a:lnTo>
                      <a:pt x="508" y="265"/>
                    </a:lnTo>
                    <a:cubicBezTo>
                      <a:pt x="508" y="239"/>
                      <a:pt x="519" y="227"/>
                      <a:pt x="541"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4" y="226"/>
                      <a:pt x="573" y="213"/>
                      <a:pt x="573" y="188"/>
                    </a:cubicBezTo>
                    <a:lnTo>
                      <a:pt x="573" y="188"/>
                    </a:lnTo>
                    <a:cubicBezTo>
                      <a:pt x="573" y="163"/>
                      <a:pt x="584" y="150"/>
                      <a:pt x="606" y="150"/>
                    </a:cubicBezTo>
                    <a:close/>
                    <a:moveTo>
                      <a:pt x="114" y="188"/>
                    </a:moveTo>
                    <a:lnTo>
                      <a:pt x="148" y="226"/>
                    </a:lnTo>
                    <a:lnTo>
                      <a:pt x="180" y="265"/>
                    </a:lnTo>
                    <a:lnTo>
                      <a:pt x="279" y="380"/>
                    </a:lnTo>
                    <a:lnTo>
                      <a:pt x="311" y="418"/>
                    </a:lnTo>
                    <a:lnTo>
                      <a:pt x="344" y="456"/>
                    </a:lnTo>
                    <a:lnTo>
                      <a:pt x="377" y="495"/>
                    </a:lnTo>
                    <a:lnTo>
                      <a:pt x="377" y="495"/>
                    </a:lnTo>
                    <a:cubicBezTo>
                      <a:pt x="388" y="507"/>
                      <a:pt x="401" y="517"/>
                      <a:pt x="417" y="523"/>
                    </a:cubicBezTo>
                    <a:lnTo>
                      <a:pt x="417" y="523"/>
                    </a:lnTo>
                    <a:cubicBezTo>
                      <a:pt x="434" y="529"/>
                      <a:pt x="451" y="529"/>
                      <a:pt x="467" y="523"/>
                    </a:cubicBezTo>
                    <a:lnTo>
                      <a:pt x="467" y="523"/>
                    </a:lnTo>
                    <a:cubicBezTo>
                      <a:pt x="483" y="517"/>
                      <a:pt x="497" y="507"/>
                      <a:pt x="508" y="495"/>
                    </a:cubicBezTo>
                    <a:lnTo>
                      <a:pt x="606" y="380"/>
                    </a:lnTo>
                    <a:lnTo>
                      <a:pt x="639" y="341"/>
                    </a:lnTo>
                    <a:lnTo>
                      <a:pt x="672" y="303"/>
                    </a:lnTo>
                    <a:lnTo>
                      <a:pt x="770" y="188"/>
                    </a:lnTo>
                    <a:lnTo>
                      <a:pt x="803" y="150"/>
                    </a:lnTo>
                    <a:lnTo>
                      <a:pt x="836" y="112"/>
                    </a:lnTo>
                    <a:lnTo>
                      <a:pt x="868" y="73"/>
                    </a:lnTo>
                    <a:lnTo>
                      <a:pt x="868" y="73"/>
                    </a:lnTo>
                    <a:cubicBezTo>
                      <a:pt x="879" y="60"/>
                      <a:pt x="885" y="48"/>
                      <a:pt x="885" y="35"/>
                    </a:cubicBezTo>
                    <a:lnTo>
                      <a:pt x="885" y="35"/>
                    </a:lnTo>
                    <a:cubicBezTo>
                      <a:pt x="885" y="22"/>
                      <a:pt x="876" y="12"/>
                      <a:pt x="860" y="7"/>
                    </a:cubicBezTo>
                    <a:lnTo>
                      <a:pt x="860" y="7"/>
                    </a:lnTo>
                    <a:cubicBezTo>
                      <a:pt x="844" y="0"/>
                      <a:pt x="827" y="0"/>
                      <a:pt x="811" y="7"/>
                    </a:cubicBezTo>
                    <a:lnTo>
                      <a:pt x="811" y="7"/>
                    </a:lnTo>
                    <a:cubicBezTo>
                      <a:pt x="795" y="12"/>
                      <a:pt x="781" y="22"/>
                      <a:pt x="770" y="35"/>
                    </a:cubicBezTo>
                    <a:lnTo>
                      <a:pt x="737" y="73"/>
                    </a:lnTo>
                    <a:lnTo>
                      <a:pt x="704" y="112"/>
                    </a:lnTo>
                    <a:lnTo>
                      <a:pt x="704" y="112"/>
                    </a:lnTo>
                    <a:cubicBezTo>
                      <a:pt x="693" y="124"/>
                      <a:pt x="683" y="130"/>
                      <a:pt x="672" y="130"/>
                    </a:cubicBezTo>
                    <a:lnTo>
                      <a:pt x="672" y="130"/>
                    </a:lnTo>
                    <a:cubicBezTo>
                      <a:pt x="661" y="130"/>
                      <a:pt x="650" y="124"/>
                      <a:pt x="639" y="112"/>
                    </a:cubicBezTo>
                    <a:lnTo>
                      <a:pt x="639" y="112"/>
                    </a:lnTo>
                    <a:cubicBezTo>
                      <a:pt x="628" y="99"/>
                      <a:pt x="617" y="92"/>
                      <a:pt x="606" y="92"/>
                    </a:cubicBezTo>
                    <a:lnTo>
                      <a:pt x="606" y="92"/>
                    </a:lnTo>
                    <a:cubicBezTo>
                      <a:pt x="595" y="92"/>
                      <a:pt x="584" y="99"/>
                      <a:pt x="573" y="112"/>
                    </a:cubicBezTo>
                    <a:lnTo>
                      <a:pt x="508" y="188"/>
                    </a:lnTo>
                    <a:lnTo>
                      <a:pt x="508" y="188"/>
                    </a:lnTo>
                    <a:cubicBezTo>
                      <a:pt x="497" y="201"/>
                      <a:pt x="483" y="210"/>
                      <a:pt x="467" y="217"/>
                    </a:cubicBezTo>
                    <a:lnTo>
                      <a:pt x="467" y="217"/>
                    </a:lnTo>
                    <a:cubicBezTo>
                      <a:pt x="451" y="223"/>
                      <a:pt x="434" y="223"/>
                      <a:pt x="417" y="217"/>
                    </a:cubicBezTo>
                    <a:lnTo>
                      <a:pt x="417" y="217"/>
                    </a:lnTo>
                    <a:cubicBezTo>
                      <a:pt x="401" y="210"/>
                      <a:pt x="388" y="201"/>
                      <a:pt x="377" y="188"/>
                    </a:cubicBezTo>
                    <a:lnTo>
                      <a:pt x="344" y="150"/>
                    </a:lnTo>
                    <a:lnTo>
                      <a:pt x="311" y="112"/>
                    </a:lnTo>
                    <a:lnTo>
                      <a:pt x="311" y="112"/>
                    </a:lnTo>
                    <a:cubicBezTo>
                      <a:pt x="300" y="99"/>
                      <a:pt x="289" y="92"/>
                      <a:pt x="279" y="92"/>
                    </a:cubicBezTo>
                    <a:lnTo>
                      <a:pt x="279" y="92"/>
                    </a:lnTo>
                    <a:cubicBezTo>
                      <a:pt x="267" y="92"/>
                      <a:pt x="257" y="99"/>
                      <a:pt x="246" y="112"/>
                    </a:cubicBezTo>
                    <a:lnTo>
                      <a:pt x="246" y="112"/>
                    </a:lnTo>
                    <a:cubicBezTo>
                      <a:pt x="235" y="124"/>
                      <a:pt x="224" y="130"/>
                      <a:pt x="213" y="130"/>
                    </a:cubicBezTo>
                    <a:lnTo>
                      <a:pt x="213" y="130"/>
                    </a:lnTo>
                    <a:cubicBezTo>
                      <a:pt x="202" y="130"/>
                      <a:pt x="191" y="124"/>
                      <a:pt x="180" y="112"/>
                    </a:cubicBezTo>
                    <a:lnTo>
                      <a:pt x="114" y="35"/>
                    </a:lnTo>
                    <a:lnTo>
                      <a:pt x="114" y="35"/>
                    </a:lnTo>
                    <a:cubicBezTo>
                      <a:pt x="104" y="22"/>
                      <a:pt x="89" y="12"/>
                      <a:pt x="74" y="7"/>
                    </a:cubicBezTo>
                    <a:lnTo>
                      <a:pt x="74" y="7"/>
                    </a:lnTo>
                    <a:cubicBezTo>
                      <a:pt x="57" y="0"/>
                      <a:pt x="41" y="0"/>
                      <a:pt x="24" y="7"/>
                    </a:cubicBezTo>
                    <a:lnTo>
                      <a:pt x="24" y="7"/>
                    </a:lnTo>
                    <a:cubicBezTo>
                      <a:pt x="8" y="12"/>
                      <a:pt x="0" y="22"/>
                      <a:pt x="0" y="35"/>
                    </a:cubicBezTo>
                    <a:lnTo>
                      <a:pt x="0" y="35"/>
                    </a:lnTo>
                    <a:cubicBezTo>
                      <a:pt x="0" y="48"/>
                      <a:pt x="5" y="60"/>
                      <a:pt x="16" y="73"/>
                    </a:cubicBezTo>
                    <a:lnTo>
                      <a:pt x="114"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55" name="Freeform 546">
                <a:extLst>
                  <a:ext uri="{FF2B5EF4-FFF2-40B4-BE49-F238E27FC236}">
                    <a16:creationId xmlns:a16="http://schemas.microsoft.com/office/drawing/2014/main" id="{1D2E9D2B-1BD8-B34E-830F-FCED35CB5027}"/>
                  </a:ext>
                </a:extLst>
              </p:cNvPr>
              <p:cNvSpPr>
                <a:spLocks noChangeArrowheads="1"/>
              </p:cNvSpPr>
              <p:nvPr/>
            </p:nvSpPr>
            <p:spPr bwMode="auto">
              <a:xfrm>
                <a:off x="7043738" y="4903788"/>
                <a:ext cx="247650" cy="522287"/>
              </a:xfrm>
              <a:custGeom>
                <a:avLst/>
                <a:gdLst>
                  <a:gd name="T0" fmla="*/ 344 w 689"/>
                  <a:gd name="T1" fmla="*/ 1145 h 1450"/>
                  <a:gd name="T2" fmla="*/ 475 w 689"/>
                  <a:gd name="T3" fmla="*/ 992 h 1450"/>
                  <a:gd name="T4" fmla="*/ 606 w 689"/>
                  <a:gd name="T5" fmla="*/ 839 h 1450"/>
                  <a:gd name="T6" fmla="*/ 672 w 689"/>
                  <a:gd name="T7" fmla="*/ 762 h 1450"/>
                  <a:gd name="T8" fmla="*/ 688 w 689"/>
                  <a:gd name="T9" fmla="*/ 724 h 1450"/>
                  <a:gd name="T10" fmla="*/ 672 w 689"/>
                  <a:gd name="T11" fmla="*/ 686 h 1450"/>
                  <a:gd name="T12" fmla="*/ 606 w 689"/>
                  <a:gd name="T13" fmla="*/ 609 h 1450"/>
                  <a:gd name="T14" fmla="*/ 540 w 689"/>
                  <a:gd name="T15" fmla="*/ 533 h 1450"/>
                  <a:gd name="T16" fmla="*/ 475 w 689"/>
                  <a:gd name="T17" fmla="*/ 456 h 1450"/>
                  <a:gd name="T18" fmla="*/ 410 w 689"/>
                  <a:gd name="T19" fmla="*/ 380 h 1450"/>
                  <a:gd name="T20" fmla="*/ 344 w 689"/>
                  <a:gd name="T21" fmla="*/ 303 h 1450"/>
                  <a:gd name="T22" fmla="*/ 278 w 689"/>
                  <a:gd name="T23" fmla="*/ 226 h 1450"/>
                  <a:gd name="T24" fmla="*/ 212 w 689"/>
                  <a:gd name="T25" fmla="*/ 150 h 1450"/>
                  <a:gd name="T26" fmla="*/ 147 w 689"/>
                  <a:gd name="T27" fmla="*/ 73 h 1450"/>
                  <a:gd name="T28" fmla="*/ 114 w 689"/>
                  <a:gd name="T29" fmla="*/ 35 h 1450"/>
                  <a:gd name="T30" fmla="*/ 73 w 689"/>
                  <a:gd name="T31" fmla="*/ 7 h 1450"/>
                  <a:gd name="T32" fmla="*/ 24 w 689"/>
                  <a:gd name="T33" fmla="*/ 7 h 1450"/>
                  <a:gd name="T34" fmla="*/ 0 w 689"/>
                  <a:gd name="T35" fmla="*/ 35 h 1450"/>
                  <a:gd name="T36" fmla="*/ 540 w 689"/>
                  <a:gd name="T37" fmla="*/ 686 h 1450"/>
                  <a:gd name="T38" fmla="*/ 557 w 689"/>
                  <a:gd name="T39" fmla="*/ 724 h 1450"/>
                  <a:gd name="T40" fmla="*/ 540 w 689"/>
                  <a:gd name="T41" fmla="*/ 762 h 1450"/>
                  <a:gd name="T42" fmla="*/ 410 w 689"/>
                  <a:gd name="T43" fmla="*/ 916 h 1450"/>
                  <a:gd name="T44" fmla="*/ 278 w 689"/>
                  <a:gd name="T45" fmla="*/ 1068 h 1450"/>
                  <a:gd name="T46" fmla="*/ 212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2" y="762"/>
                    </a:lnTo>
                    <a:lnTo>
                      <a:pt x="672" y="762"/>
                    </a:lnTo>
                    <a:cubicBezTo>
                      <a:pt x="683" y="750"/>
                      <a:pt x="688" y="737"/>
                      <a:pt x="688" y="724"/>
                    </a:cubicBezTo>
                    <a:lnTo>
                      <a:pt x="688" y="724"/>
                    </a:lnTo>
                    <a:cubicBezTo>
                      <a:pt x="688" y="711"/>
                      <a:pt x="683" y="698"/>
                      <a:pt x="672" y="686"/>
                    </a:cubicBezTo>
                    <a:lnTo>
                      <a:pt x="639" y="648"/>
                    </a:lnTo>
                    <a:lnTo>
                      <a:pt x="606" y="609"/>
                    </a:lnTo>
                    <a:lnTo>
                      <a:pt x="574" y="571"/>
                    </a:lnTo>
                    <a:lnTo>
                      <a:pt x="540" y="533"/>
                    </a:lnTo>
                    <a:lnTo>
                      <a:pt x="508" y="495"/>
                    </a:lnTo>
                    <a:lnTo>
                      <a:pt x="475" y="456"/>
                    </a:lnTo>
                    <a:lnTo>
                      <a:pt x="442" y="418"/>
                    </a:lnTo>
                    <a:lnTo>
                      <a:pt x="410" y="380"/>
                    </a:lnTo>
                    <a:lnTo>
                      <a:pt x="376" y="341"/>
                    </a:lnTo>
                    <a:lnTo>
                      <a:pt x="344" y="303"/>
                    </a:lnTo>
                    <a:lnTo>
                      <a:pt x="311" y="265"/>
                    </a:lnTo>
                    <a:lnTo>
                      <a:pt x="278" y="226"/>
                    </a:lnTo>
                    <a:lnTo>
                      <a:pt x="246" y="188"/>
                    </a:lnTo>
                    <a:lnTo>
                      <a:pt x="212" y="150"/>
                    </a:lnTo>
                    <a:lnTo>
                      <a:pt x="180" y="112"/>
                    </a:lnTo>
                    <a:lnTo>
                      <a:pt x="147" y="73"/>
                    </a:lnTo>
                    <a:lnTo>
                      <a:pt x="114" y="35"/>
                    </a:lnTo>
                    <a:lnTo>
                      <a:pt x="114" y="35"/>
                    </a:lnTo>
                    <a:cubicBezTo>
                      <a:pt x="104" y="22"/>
                      <a:pt x="90" y="12"/>
                      <a:pt x="73" y="7"/>
                    </a:cubicBezTo>
                    <a:lnTo>
                      <a:pt x="73" y="7"/>
                    </a:lnTo>
                    <a:cubicBezTo>
                      <a:pt x="57" y="0"/>
                      <a:pt x="41" y="0"/>
                      <a:pt x="24" y="7"/>
                    </a:cubicBezTo>
                    <a:lnTo>
                      <a:pt x="24" y="7"/>
                    </a:lnTo>
                    <a:cubicBezTo>
                      <a:pt x="8" y="12"/>
                      <a:pt x="0" y="22"/>
                      <a:pt x="0" y="35"/>
                    </a:cubicBezTo>
                    <a:lnTo>
                      <a:pt x="0" y="35"/>
                    </a:lnTo>
                    <a:cubicBezTo>
                      <a:pt x="0" y="48"/>
                      <a:pt x="5" y="60"/>
                      <a:pt x="16" y="73"/>
                    </a:cubicBezTo>
                    <a:lnTo>
                      <a:pt x="540" y="686"/>
                    </a:lnTo>
                    <a:lnTo>
                      <a:pt x="540" y="686"/>
                    </a:lnTo>
                    <a:cubicBezTo>
                      <a:pt x="552" y="698"/>
                      <a:pt x="557" y="711"/>
                      <a:pt x="557" y="724"/>
                    </a:cubicBezTo>
                    <a:lnTo>
                      <a:pt x="557" y="724"/>
                    </a:lnTo>
                    <a:cubicBezTo>
                      <a:pt x="557" y="737"/>
                      <a:pt x="552" y="750"/>
                      <a:pt x="540" y="762"/>
                    </a:cubicBezTo>
                    <a:lnTo>
                      <a:pt x="442" y="878"/>
                    </a:lnTo>
                    <a:lnTo>
                      <a:pt x="410" y="916"/>
                    </a:lnTo>
                    <a:lnTo>
                      <a:pt x="376" y="954"/>
                    </a:lnTo>
                    <a:lnTo>
                      <a:pt x="278" y="1068"/>
                    </a:lnTo>
                    <a:lnTo>
                      <a:pt x="246" y="1107"/>
                    </a:lnTo>
                    <a:lnTo>
                      <a:pt x="212" y="1145"/>
                    </a:lnTo>
                    <a:lnTo>
                      <a:pt x="114"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1" y="1449"/>
                      <a:pt x="57" y="1449"/>
                      <a:pt x="73" y="1443"/>
                    </a:cubicBezTo>
                    <a:lnTo>
                      <a:pt x="73" y="1443"/>
                    </a:lnTo>
                    <a:cubicBezTo>
                      <a:pt x="90" y="1436"/>
                      <a:pt x="104"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556" name="Freeform 547">
                <a:extLst>
                  <a:ext uri="{FF2B5EF4-FFF2-40B4-BE49-F238E27FC236}">
                    <a16:creationId xmlns:a16="http://schemas.microsoft.com/office/drawing/2014/main" id="{25F858ED-53F6-9E40-AE8F-40816AA76F9F}"/>
                  </a:ext>
                </a:extLst>
              </p:cNvPr>
              <p:cNvSpPr>
                <a:spLocks noChangeArrowheads="1"/>
              </p:cNvSpPr>
              <p:nvPr/>
            </p:nvSpPr>
            <p:spPr bwMode="auto">
              <a:xfrm>
                <a:off x="6688138" y="4903788"/>
                <a:ext cx="247650" cy="522287"/>
              </a:xfrm>
              <a:custGeom>
                <a:avLst/>
                <a:gdLst>
                  <a:gd name="T0" fmla="*/ 541 w 689"/>
                  <a:gd name="T1" fmla="*/ 1222 h 1450"/>
                  <a:gd name="T2" fmla="*/ 475 w 689"/>
                  <a:gd name="T3" fmla="*/ 1145 h 1450"/>
                  <a:gd name="T4" fmla="*/ 345 w 689"/>
                  <a:gd name="T5" fmla="*/ 992 h 1450"/>
                  <a:gd name="T6" fmla="*/ 213 w 689"/>
                  <a:gd name="T7" fmla="*/ 839 h 1450"/>
                  <a:gd name="T8" fmla="*/ 148 w 689"/>
                  <a:gd name="T9" fmla="*/ 762 h 1450"/>
                  <a:gd name="T10" fmla="*/ 132 w 689"/>
                  <a:gd name="T11" fmla="*/ 724 h 1450"/>
                  <a:gd name="T12" fmla="*/ 148 w 689"/>
                  <a:gd name="T13" fmla="*/ 686 h 1450"/>
                  <a:gd name="T14" fmla="*/ 213 w 689"/>
                  <a:gd name="T15" fmla="*/ 609 h 1450"/>
                  <a:gd name="T16" fmla="*/ 279 w 689"/>
                  <a:gd name="T17" fmla="*/ 533 h 1450"/>
                  <a:gd name="T18" fmla="*/ 345 w 689"/>
                  <a:gd name="T19" fmla="*/ 456 h 1450"/>
                  <a:gd name="T20" fmla="*/ 410 w 689"/>
                  <a:gd name="T21" fmla="*/ 380 h 1450"/>
                  <a:gd name="T22" fmla="*/ 475 w 689"/>
                  <a:gd name="T23" fmla="*/ 303 h 1450"/>
                  <a:gd name="T24" fmla="*/ 541 w 689"/>
                  <a:gd name="T25" fmla="*/ 226 h 1450"/>
                  <a:gd name="T26" fmla="*/ 607 w 689"/>
                  <a:gd name="T27" fmla="*/ 150 h 1450"/>
                  <a:gd name="T28" fmla="*/ 673 w 689"/>
                  <a:gd name="T29" fmla="*/ 73 h 1450"/>
                  <a:gd name="T30" fmla="*/ 688 w 689"/>
                  <a:gd name="T31" fmla="*/ 35 h 1450"/>
                  <a:gd name="T32" fmla="*/ 664 w 689"/>
                  <a:gd name="T33" fmla="*/ 7 h 1450"/>
                  <a:gd name="T34" fmla="*/ 615 w 689"/>
                  <a:gd name="T35" fmla="*/ 7 h 1450"/>
                  <a:gd name="T36" fmla="*/ 574 w 689"/>
                  <a:gd name="T37" fmla="*/ 35 h 1450"/>
                  <a:gd name="T38" fmla="*/ 443 w 689"/>
                  <a:gd name="T39" fmla="*/ 188 h 1450"/>
                  <a:gd name="T40" fmla="*/ 377 w 689"/>
                  <a:gd name="T41" fmla="*/ 265 h 1450"/>
                  <a:gd name="T42" fmla="*/ 246 w 689"/>
                  <a:gd name="T43" fmla="*/ 418 h 1450"/>
                  <a:gd name="T44" fmla="*/ 115 w 689"/>
                  <a:gd name="T45" fmla="*/ 571 h 1450"/>
                  <a:gd name="T46" fmla="*/ 50 w 689"/>
                  <a:gd name="T47" fmla="*/ 648 h 1450"/>
                  <a:gd name="T48" fmla="*/ 17 w 689"/>
                  <a:gd name="T49" fmla="*/ 686 h 1450"/>
                  <a:gd name="T50" fmla="*/ 0 w 689"/>
                  <a:gd name="T51" fmla="*/ 724 h 1450"/>
                  <a:gd name="T52" fmla="*/ 50 w 689"/>
                  <a:gd name="T53" fmla="*/ 800 h 1450"/>
                  <a:gd name="T54" fmla="*/ 115 w 689"/>
                  <a:gd name="T55" fmla="*/ 878 h 1450"/>
                  <a:gd name="T56" fmla="*/ 181 w 689"/>
                  <a:gd name="T57" fmla="*/ 954 h 1450"/>
                  <a:gd name="T58" fmla="*/ 246 w 689"/>
                  <a:gd name="T59" fmla="*/ 1031 h 1450"/>
                  <a:gd name="T60" fmla="*/ 312 w 689"/>
                  <a:gd name="T61" fmla="*/ 1107 h 1450"/>
                  <a:gd name="T62" fmla="*/ 377 w 689"/>
                  <a:gd name="T63" fmla="*/ 1184 h 1450"/>
                  <a:gd name="T64" fmla="*/ 443 w 689"/>
                  <a:gd name="T65" fmla="*/ 1260 h 1450"/>
                  <a:gd name="T66" fmla="*/ 509 w 689"/>
                  <a:gd name="T67" fmla="*/ 1337 h 1450"/>
                  <a:gd name="T68" fmla="*/ 574 w 689"/>
                  <a:gd name="T69" fmla="*/ 1414 h 1450"/>
                  <a:gd name="T70" fmla="*/ 615 w 689"/>
                  <a:gd name="T71" fmla="*/ 1443 h 1450"/>
                  <a:gd name="T72" fmla="*/ 664 w 689"/>
                  <a:gd name="T73" fmla="*/ 1443 h 1450"/>
                  <a:gd name="T74" fmla="*/ 688 w 689"/>
                  <a:gd name="T75" fmla="*/ 1414 h 1450"/>
                  <a:gd name="T76" fmla="*/ 673 w 689"/>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9" h="1450">
                    <a:moveTo>
                      <a:pt x="639" y="1337"/>
                    </a:moveTo>
                    <a:lnTo>
                      <a:pt x="541" y="1222"/>
                    </a:lnTo>
                    <a:lnTo>
                      <a:pt x="509" y="1184"/>
                    </a:lnTo>
                    <a:lnTo>
                      <a:pt x="475" y="1145"/>
                    </a:lnTo>
                    <a:lnTo>
                      <a:pt x="377" y="1031"/>
                    </a:lnTo>
                    <a:lnTo>
                      <a:pt x="345" y="992"/>
                    </a:lnTo>
                    <a:lnTo>
                      <a:pt x="312" y="954"/>
                    </a:lnTo>
                    <a:lnTo>
                      <a:pt x="213" y="839"/>
                    </a:lnTo>
                    <a:lnTo>
                      <a:pt x="181" y="800"/>
                    </a:lnTo>
                    <a:lnTo>
                      <a:pt x="148" y="762"/>
                    </a:lnTo>
                    <a:lnTo>
                      <a:pt x="148" y="762"/>
                    </a:lnTo>
                    <a:cubicBezTo>
                      <a:pt x="137" y="750"/>
                      <a:pt x="132" y="737"/>
                      <a:pt x="132" y="724"/>
                    </a:cubicBezTo>
                    <a:lnTo>
                      <a:pt x="132" y="724"/>
                    </a:lnTo>
                    <a:cubicBezTo>
                      <a:pt x="132" y="711"/>
                      <a:pt x="137" y="698"/>
                      <a:pt x="148" y="686"/>
                    </a:cubicBezTo>
                    <a:lnTo>
                      <a:pt x="181" y="648"/>
                    </a:lnTo>
                    <a:lnTo>
                      <a:pt x="213" y="609"/>
                    </a:lnTo>
                    <a:lnTo>
                      <a:pt x="246" y="571"/>
                    </a:lnTo>
                    <a:lnTo>
                      <a:pt x="279" y="533"/>
                    </a:lnTo>
                    <a:lnTo>
                      <a:pt x="312" y="495"/>
                    </a:lnTo>
                    <a:lnTo>
                      <a:pt x="345" y="456"/>
                    </a:lnTo>
                    <a:lnTo>
                      <a:pt x="377" y="418"/>
                    </a:lnTo>
                    <a:lnTo>
                      <a:pt x="410" y="380"/>
                    </a:lnTo>
                    <a:lnTo>
                      <a:pt x="443" y="341"/>
                    </a:lnTo>
                    <a:lnTo>
                      <a:pt x="475" y="303"/>
                    </a:lnTo>
                    <a:lnTo>
                      <a:pt x="509" y="265"/>
                    </a:lnTo>
                    <a:lnTo>
                      <a:pt x="541" y="226"/>
                    </a:lnTo>
                    <a:lnTo>
                      <a:pt x="574" y="188"/>
                    </a:lnTo>
                    <a:lnTo>
                      <a:pt x="607" y="150"/>
                    </a:lnTo>
                    <a:lnTo>
                      <a:pt x="639" y="112"/>
                    </a:lnTo>
                    <a:lnTo>
                      <a:pt x="673" y="73"/>
                    </a:lnTo>
                    <a:lnTo>
                      <a:pt x="673" y="73"/>
                    </a:lnTo>
                    <a:cubicBezTo>
                      <a:pt x="683" y="60"/>
                      <a:pt x="688" y="48"/>
                      <a:pt x="688" y="35"/>
                    </a:cubicBezTo>
                    <a:lnTo>
                      <a:pt x="688" y="35"/>
                    </a:lnTo>
                    <a:cubicBezTo>
                      <a:pt x="688" y="22"/>
                      <a:pt x="680" y="12"/>
                      <a:pt x="664" y="7"/>
                    </a:cubicBezTo>
                    <a:lnTo>
                      <a:pt x="664" y="7"/>
                    </a:lnTo>
                    <a:cubicBezTo>
                      <a:pt x="648" y="0"/>
                      <a:pt x="632" y="0"/>
                      <a:pt x="615" y="7"/>
                    </a:cubicBezTo>
                    <a:lnTo>
                      <a:pt x="615" y="7"/>
                    </a:lnTo>
                    <a:cubicBezTo>
                      <a:pt x="599" y="12"/>
                      <a:pt x="585" y="22"/>
                      <a:pt x="574" y="35"/>
                    </a:cubicBezTo>
                    <a:lnTo>
                      <a:pt x="541" y="73"/>
                    </a:lnTo>
                    <a:lnTo>
                      <a:pt x="443" y="188"/>
                    </a:lnTo>
                    <a:lnTo>
                      <a:pt x="410" y="226"/>
                    </a:lnTo>
                    <a:lnTo>
                      <a:pt x="377" y="265"/>
                    </a:lnTo>
                    <a:lnTo>
                      <a:pt x="279" y="380"/>
                    </a:lnTo>
                    <a:lnTo>
                      <a:pt x="246" y="418"/>
                    </a:lnTo>
                    <a:lnTo>
                      <a:pt x="213"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8"/>
                    </a:lnTo>
                    <a:lnTo>
                      <a:pt x="148" y="916"/>
                    </a:lnTo>
                    <a:lnTo>
                      <a:pt x="181" y="954"/>
                    </a:lnTo>
                    <a:lnTo>
                      <a:pt x="213" y="992"/>
                    </a:lnTo>
                    <a:lnTo>
                      <a:pt x="246" y="1031"/>
                    </a:lnTo>
                    <a:lnTo>
                      <a:pt x="279" y="1068"/>
                    </a:lnTo>
                    <a:lnTo>
                      <a:pt x="312" y="1107"/>
                    </a:lnTo>
                    <a:lnTo>
                      <a:pt x="345" y="1145"/>
                    </a:lnTo>
                    <a:lnTo>
                      <a:pt x="377" y="1184"/>
                    </a:lnTo>
                    <a:lnTo>
                      <a:pt x="410" y="1222"/>
                    </a:lnTo>
                    <a:lnTo>
                      <a:pt x="443" y="1260"/>
                    </a:lnTo>
                    <a:lnTo>
                      <a:pt x="475" y="1299"/>
                    </a:lnTo>
                    <a:lnTo>
                      <a:pt x="509" y="1337"/>
                    </a:lnTo>
                    <a:lnTo>
                      <a:pt x="541" y="1375"/>
                    </a:lnTo>
                    <a:lnTo>
                      <a:pt x="574" y="1414"/>
                    </a:lnTo>
                    <a:lnTo>
                      <a:pt x="574" y="1414"/>
                    </a:lnTo>
                    <a:cubicBezTo>
                      <a:pt x="585" y="1426"/>
                      <a:pt x="599" y="1436"/>
                      <a:pt x="615" y="1443"/>
                    </a:cubicBezTo>
                    <a:lnTo>
                      <a:pt x="615" y="1443"/>
                    </a:lnTo>
                    <a:cubicBezTo>
                      <a:pt x="632" y="1449"/>
                      <a:pt x="648" y="1449"/>
                      <a:pt x="664" y="1443"/>
                    </a:cubicBezTo>
                    <a:lnTo>
                      <a:pt x="664" y="1443"/>
                    </a:lnTo>
                    <a:cubicBezTo>
                      <a:pt x="680" y="1436"/>
                      <a:pt x="688" y="1426"/>
                      <a:pt x="688" y="1414"/>
                    </a:cubicBezTo>
                    <a:lnTo>
                      <a:pt x="688" y="1414"/>
                    </a:lnTo>
                    <a:cubicBezTo>
                      <a:pt x="688" y="1401"/>
                      <a:pt x="683" y="1388"/>
                      <a:pt x="673" y="1375"/>
                    </a:cubicBezTo>
                    <a:lnTo>
                      <a:pt x="639" y="1337"/>
                    </a:lnTo>
                  </a:path>
                </a:pathLst>
              </a:custGeom>
              <a:solidFill>
                <a:schemeClr val="accent2"/>
              </a:solidFill>
              <a:ln>
                <a:noFill/>
              </a:ln>
              <a:effectLst/>
            </p:spPr>
            <p:txBody>
              <a:bodyPr wrap="none" anchor="ctr"/>
              <a:lstStyle/>
              <a:p>
                <a:endParaRPr lang="es-ES_tradnl" sz="2700"/>
              </a:p>
            </p:txBody>
          </p:sp>
          <p:sp>
            <p:nvSpPr>
              <p:cNvPr id="557" name="Freeform 548">
                <a:extLst>
                  <a:ext uri="{FF2B5EF4-FFF2-40B4-BE49-F238E27FC236}">
                    <a16:creationId xmlns:a16="http://schemas.microsoft.com/office/drawing/2014/main" id="{B72705CA-FD07-6242-AA1A-93A2B13C8B04}"/>
                  </a:ext>
                </a:extLst>
              </p:cNvPr>
              <p:cNvSpPr>
                <a:spLocks noChangeArrowheads="1"/>
              </p:cNvSpPr>
              <p:nvPr/>
            </p:nvSpPr>
            <p:spPr bwMode="auto">
              <a:xfrm>
                <a:off x="6405563" y="5233988"/>
                <a:ext cx="319087" cy="190500"/>
              </a:xfrm>
              <a:custGeom>
                <a:avLst/>
                <a:gdLst>
                  <a:gd name="T0" fmla="*/ 606 w 886"/>
                  <a:gd name="T1" fmla="*/ 379 h 531"/>
                  <a:gd name="T2" fmla="*/ 574 w 886"/>
                  <a:gd name="T3" fmla="*/ 341 h 531"/>
                  <a:gd name="T4" fmla="*/ 606 w 886"/>
                  <a:gd name="T5" fmla="*/ 303 h 531"/>
                  <a:gd name="T6" fmla="*/ 639 w 886"/>
                  <a:gd name="T7" fmla="*/ 341 h 531"/>
                  <a:gd name="T8" fmla="*/ 541 w 886"/>
                  <a:gd name="T9" fmla="*/ 303 h 531"/>
                  <a:gd name="T10" fmla="*/ 507 w 886"/>
                  <a:gd name="T11" fmla="*/ 265 h 531"/>
                  <a:gd name="T12" fmla="*/ 541 w 886"/>
                  <a:gd name="T13" fmla="*/ 226 h 531"/>
                  <a:gd name="T14" fmla="*/ 574 w 886"/>
                  <a:gd name="T15" fmla="*/ 265 h 531"/>
                  <a:gd name="T16" fmla="*/ 541 w 886"/>
                  <a:gd name="T17" fmla="*/ 303 h 531"/>
                  <a:gd name="T18" fmla="*/ 474 w 886"/>
                  <a:gd name="T19" fmla="*/ 245 h 531"/>
                  <a:gd name="T20" fmla="*/ 411 w 886"/>
                  <a:gd name="T21" fmla="*/ 245 h 531"/>
                  <a:gd name="T22" fmla="*/ 379 w 886"/>
                  <a:gd name="T23" fmla="*/ 188 h 531"/>
                  <a:gd name="T24" fmla="*/ 411 w 886"/>
                  <a:gd name="T25" fmla="*/ 131 h 531"/>
                  <a:gd name="T26" fmla="*/ 474 w 886"/>
                  <a:gd name="T27" fmla="*/ 131 h 531"/>
                  <a:gd name="T28" fmla="*/ 505 w 886"/>
                  <a:gd name="T29" fmla="*/ 188 h 531"/>
                  <a:gd name="T30" fmla="*/ 344 w 886"/>
                  <a:gd name="T31" fmla="*/ 303 h 531"/>
                  <a:gd name="T32" fmla="*/ 311 w 886"/>
                  <a:gd name="T33" fmla="*/ 265 h 531"/>
                  <a:gd name="T34" fmla="*/ 344 w 886"/>
                  <a:gd name="T35" fmla="*/ 226 h 531"/>
                  <a:gd name="T36" fmla="*/ 376 w 886"/>
                  <a:gd name="T37" fmla="*/ 265 h 531"/>
                  <a:gd name="T38" fmla="*/ 344 w 886"/>
                  <a:gd name="T39" fmla="*/ 303 h 531"/>
                  <a:gd name="T40" fmla="*/ 278 w 886"/>
                  <a:gd name="T41" fmla="*/ 379 h 531"/>
                  <a:gd name="T42" fmla="*/ 246 w 886"/>
                  <a:gd name="T43" fmla="*/ 341 h 531"/>
                  <a:gd name="T44" fmla="*/ 278 w 886"/>
                  <a:gd name="T45" fmla="*/ 303 h 531"/>
                  <a:gd name="T46" fmla="*/ 311 w 886"/>
                  <a:gd name="T47" fmla="*/ 341 h 531"/>
                  <a:gd name="T48" fmla="*/ 508 w 886"/>
                  <a:gd name="T49" fmla="*/ 35 h 531"/>
                  <a:gd name="T50" fmla="*/ 467 w 886"/>
                  <a:gd name="T51" fmla="*/ 6 h 531"/>
                  <a:gd name="T52" fmla="*/ 417 w 886"/>
                  <a:gd name="T53" fmla="*/ 6 h 531"/>
                  <a:gd name="T54" fmla="*/ 376 w 886"/>
                  <a:gd name="T55" fmla="*/ 35 h 531"/>
                  <a:gd name="T56" fmla="*/ 311 w 886"/>
                  <a:gd name="T57" fmla="*/ 112 h 531"/>
                  <a:gd name="T58" fmla="*/ 245 w 886"/>
                  <a:gd name="T59" fmla="*/ 188 h 531"/>
                  <a:gd name="T60" fmla="*/ 180 w 886"/>
                  <a:gd name="T61" fmla="*/ 265 h 531"/>
                  <a:gd name="T62" fmla="*/ 114 w 886"/>
                  <a:gd name="T63" fmla="*/ 341 h 531"/>
                  <a:gd name="T64" fmla="*/ 48 w 886"/>
                  <a:gd name="T65" fmla="*/ 418 h 531"/>
                  <a:gd name="T66" fmla="*/ 16 w 886"/>
                  <a:gd name="T67" fmla="*/ 456 h 531"/>
                  <a:gd name="T68" fmla="*/ 0 w 886"/>
                  <a:gd name="T69" fmla="*/ 495 h 531"/>
                  <a:gd name="T70" fmla="*/ 25 w 886"/>
                  <a:gd name="T71" fmla="*/ 524 h 531"/>
                  <a:gd name="T72" fmla="*/ 73 w 886"/>
                  <a:gd name="T73" fmla="*/ 524 h 531"/>
                  <a:gd name="T74" fmla="*/ 180 w 886"/>
                  <a:gd name="T75" fmla="*/ 418 h 531"/>
                  <a:gd name="T76" fmla="*/ 212 w 886"/>
                  <a:gd name="T77" fmla="*/ 399 h 531"/>
                  <a:gd name="T78" fmla="*/ 245 w 886"/>
                  <a:gd name="T79" fmla="*/ 418 h 531"/>
                  <a:gd name="T80" fmla="*/ 278 w 886"/>
                  <a:gd name="T81" fmla="*/ 437 h 531"/>
                  <a:gd name="T82" fmla="*/ 311 w 886"/>
                  <a:gd name="T83" fmla="*/ 418 h 531"/>
                  <a:gd name="T84" fmla="*/ 376 w 886"/>
                  <a:gd name="T85" fmla="*/ 341 h 531"/>
                  <a:gd name="T86" fmla="*/ 417 w 886"/>
                  <a:gd name="T87" fmla="*/ 313 h 531"/>
                  <a:gd name="T88" fmla="*/ 467 w 886"/>
                  <a:gd name="T89" fmla="*/ 313 h 531"/>
                  <a:gd name="T90" fmla="*/ 508 w 886"/>
                  <a:gd name="T91" fmla="*/ 341 h 531"/>
                  <a:gd name="T92" fmla="*/ 574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4" y="379"/>
                      <a:pt x="574" y="367"/>
                      <a:pt x="574" y="341"/>
                    </a:cubicBezTo>
                    <a:lnTo>
                      <a:pt x="574" y="341"/>
                    </a:lnTo>
                    <a:cubicBezTo>
                      <a:pt x="574" y="316"/>
                      <a:pt x="584" y="303"/>
                      <a:pt x="606" y="303"/>
                    </a:cubicBezTo>
                    <a:lnTo>
                      <a:pt x="606" y="303"/>
                    </a:lnTo>
                    <a:cubicBezTo>
                      <a:pt x="628" y="303"/>
                      <a:pt x="639" y="316"/>
                      <a:pt x="639" y="341"/>
                    </a:cubicBezTo>
                    <a:lnTo>
                      <a:pt x="639" y="341"/>
                    </a:lnTo>
                    <a:cubicBezTo>
                      <a:pt x="639" y="367"/>
                      <a:pt x="628" y="379"/>
                      <a:pt x="606" y="379"/>
                    </a:cubicBezTo>
                    <a:close/>
                    <a:moveTo>
                      <a:pt x="541" y="303"/>
                    </a:moveTo>
                    <a:lnTo>
                      <a:pt x="541" y="303"/>
                    </a:lnTo>
                    <a:cubicBezTo>
                      <a:pt x="518" y="303"/>
                      <a:pt x="507" y="290"/>
                      <a:pt x="507" y="265"/>
                    </a:cubicBezTo>
                    <a:lnTo>
                      <a:pt x="507" y="265"/>
                    </a:lnTo>
                    <a:cubicBezTo>
                      <a:pt x="507" y="239"/>
                      <a:pt x="518" y="226"/>
                      <a:pt x="541" y="226"/>
                    </a:cubicBezTo>
                    <a:lnTo>
                      <a:pt x="541" y="226"/>
                    </a:lnTo>
                    <a:cubicBezTo>
                      <a:pt x="562" y="226"/>
                      <a:pt x="574" y="239"/>
                      <a:pt x="574" y="265"/>
                    </a:cubicBezTo>
                    <a:lnTo>
                      <a:pt x="574" y="265"/>
                    </a:lnTo>
                    <a:cubicBezTo>
                      <a:pt x="574" y="290"/>
                      <a:pt x="562" y="303"/>
                      <a:pt x="541" y="303"/>
                    </a:cubicBezTo>
                    <a:close/>
                    <a:moveTo>
                      <a:pt x="474" y="245"/>
                    </a:moveTo>
                    <a:lnTo>
                      <a:pt x="474" y="245"/>
                    </a:lnTo>
                    <a:cubicBezTo>
                      <a:pt x="453" y="258"/>
                      <a:pt x="432" y="258"/>
                      <a:pt x="411" y="245"/>
                    </a:cubicBezTo>
                    <a:lnTo>
                      <a:pt x="411" y="245"/>
                    </a:lnTo>
                    <a:cubicBezTo>
                      <a:pt x="390" y="233"/>
                      <a:pt x="379" y="214"/>
                      <a:pt x="379" y="188"/>
                    </a:cubicBezTo>
                    <a:lnTo>
                      <a:pt x="379" y="188"/>
                    </a:lnTo>
                    <a:cubicBezTo>
                      <a:pt x="379" y="162"/>
                      <a:pt x="390" y="143"/>
                      <a:pt x="411" y="131"/>
                    </a:cubicBezTo>
                    <a:lnTo>
                      <a:pt x="411" y="131"/>
                    </a:lnTo>
                    <a:cubicBezTo>
                      <a:pt x="432" y="118"/>
                      <a:pt x="453" y="118"/>
                      <a:pt x="474" y="131"/>
                    </a:cubicBezTo>
                    <a:lnTo>
                      <a:pt x="474" y="131"/>
                    </a:lnTo>
                    <a:cubicBezTo>
                      <a:pt x="495" y="143"/>
                      <a:pt x="505" y="162"/>
                      <a:pt x="505" y="188"/>
                    </a:cubicBezTo>
                    <a:lnTo>
                      <a:pt x="505" y="188"/>
                    </a:lnTo>
                    <a:cubicBezTo>
                      <a:pt x="505" y="214"/>
                      <a:pt x="495" y="233"/>
                      <a:pt x="474" y="245"/>
                    </a:cubicBezTo>
                    <a:close/>
                    <a:moveTo>
                      <a:pt x="344" y="303"/>
                    </a:moveTo>
                    <a:lnTo>
                      <a:pt x="344" y="303"/>
                    </a:lnTo>
                    <a:cubicBezTo>
                      <a:pt x="322" y="303"/>
                      <a:pt x="311" y="290"/>
                      <a:pt x="311" y="265"/>
                    </a:cubicBezTo>
                    <a:lnTo>
                      <a:pt x="311" y="265"/>
                    </a:lnTo>
                    <a:cubicBezTo>
                      <a:pt x="311" y="239"/>
                      <a:pt x="322" y="226"/>
                      <a:pt x="344" y="226"/>
                    </a:cubicBezTo>
                    <a:lnTo>
                      <a:pt x="344" y="226"/>
                    </a:lnTo>
                    <a:cubicBezTo>
                      <a:pt x="366" y="226"/>
                      <a:pt x="376" y="239"/>
                      <a:pt x="376" y="265"/>
                    </a:cubicBezTo>
                    <a:lnTo>
                      <a:pt x="376" y="265"/>
                    </a:lnTo>
                    <a:cubicBezTo>
                      <a:pt x="376" y="290"/>
                      <a:pt x="366" y="303"/>
                      <a:pt x="344" y="303"/>
                    </a:cubicBezTo>
                    <a:close/>
                    <a:moveTo>
                      <a:pt x="278" y="379"/>
                    </a:moveTo>
                    <a:lnTo>
                      <a:pt x="278" y="379"/>
                    </a:lnTo>
                    <a:cubicBezTo>
                      <a:pt x="257" y="379"/>
                      <a:pt x="246" y="367"/>
                      <a:pt x="246" y="341"/>
                    </a:cubicBezTo>
                    <a:lnTo>
                      <a:pt x="246" y="341"/>
                    </a:lnTo>
                    <a:cubicBezTo>
                      <a:pt x="246" y="316"/>
                      <a:pt x="257" y="303"/>
                      <a:pt x="278" y="303"/>
                    </a:cubicBezTo>
                    <a:lnTo>
                      <a:pt x="278" y="303"/>
                    </a:lnTo>
                    <a:cubicBezTo>
                      <a:pt x="300" y="303"/>
                      <a:pt x="311" y="316"/>
                      <a:pt x="311" y="341"/>
                    </a:cubicBezTo>
                    <a:lnTo>
                      <a:pt x="311" y="341"/>
                    </a:lnTo>
                    <a:cubicBezTo>
                      <a:pt x="311" y="367"/>
                      <a:pt x="300" y="379"/>
                      <a:pt x="278" y="379"/>
                    </a:cubicBezTo>
                    <a:close/>
                    <a:moveTo>
                      <a:pt x="508" y="35"/>
                    </a:moveTo>
                    <a:lnTo>
                      <a:pt x="508" y="35"/>
                    </a:lnTo>
                    <a:cubicBezTo>
                      <a:pt x="497" y="22"/>
                      <a:pt x="483" y="12"/>
                      <a:pt x="467" y="6"/>
                    </a:cubicBezTo>
                    <a:lnTo>
                      <a:pt x="467" y="6"/>
                    </a:lnTo>
                    <a:cubicBezTo>
                      <a:pt x="450" y="0"/>
                      <a:pt x="434" y="0"/>
                      <a:pt x="417" y="6"/>
                    </a:cubicBezTo>
                    <a:lnTo>
                      <a:pt x="417" y="6"/>
                    </a:lnTo>
                    <a:cubicBezTo>
                      <a:pt x="401" y="12"/>
                      <a:pt x="388" y="22"/>
                      <a:pt x="376" y="35"/>
                    </a:cubicBezTo>
                    <a:lnTo>
                      <a:pt x="344" y="73"/>
                    </a:lnTo>
                    <a:lnTo>
                      <a:pt x="311" y="112"/>
                    </a:lnTo>
                    <a:lnTo>
                      <a:pt x="278" y="149"/>
                    </a:lnTo>
                    <a:lnTo>
                      <a:pt x="245" y="188"/>
                    </a:lnTo>
                    <a:lnTo>
                      <a:pt x="212" y="226"/>
                    </a:lnTo>
                    <a:lnTo>
                      <a:pt x="180" y="265"/>
                    </a:lnTo>
                    <a:lnTo>
                      <a:pt x="147" y="303"/>
                    </a:lnTo>
                    <a:lnTo>
                      <a:pt x="114" y="341"/>
                    </a:lnTo>
                    <a:lnTo>
                      <a:pt x="81" y="380"/>
                    </a:lnTo>
                    <a:lnTo>
                      <a:pt x="48" y="418"/>
                    </a:lnTo>
                    <a:lnTo>
                      <a:pt x="16" y="456"/>
                    </a:lnTo>
                    <a:lnTo>
                      <a:pt x="16" y="456"/>
                    </a:lnTo>
                    <a:cubicBezTo>
                      <a:pt x="5" y="469"/>
                      <a:pt x="0" y="482"/>
                      <a:pt x="0" y="495"/>
                    </a:cubicBezTo>
                    <a:lnTo>
                      <a:pt x="0" y="495"/>
                    </a:lnTo>
                    <a:cubicBezTo>
                      <a:pt x="0" y="507"/>
                      <a:pt x="7" y="517"/>
                      <a:pt x="25" y="524"/>
                    </a:cubicBezTo>
                    <a:lnTo>
                      <a:pt x="25" y="524"/>
                    </a:lnTo>
                    <a:cubicBezTo>
                      <a:pt x="41" y="530"/>
                      <a:pt x="57" y="530"/>
                      <a:pt x="73" y="524"/>
                    </a:cubicBezTo>
                    <a:lnTo>
                      <a:pt x="73" y="524"/>
                    </a:lnTo>
                    <a:cubicBezTo>
                      <a:pt x="89" y="517"/>
                      <a:pt x="103" y="507"/>
                      <a:pt x="114" y="495"/>
                    </a:cubicBezTo>
                    <a:lnTo>
                      <a:pt x="180" y="418"/>
                    </a:lnTo>
                    <a:lnTo>
                      <a:pt x="180" y="418"/>
                    </a:lnTo>
                    <a:cubicBezTo>
                      <a:pt x="191" y="405"/>
                      <a:pt x="202" y="399"/>
                      <a:pt x="212" y="399"/>
                    </a:cubicBezTo>
                    <a:lnTo>
                      <a:pt x="212" y="399"/>
                    </a:lnTo>
                    <a:cubicBezTo>
                      <a:pt x="224" y="399"/>
                      <a:pt x="235" y="405"/>
                      <a:pt x="245" y="418"/>
                    </a:cubicBezTo>
                    <a:lnTo>
                      <a:pt x="245" y="418"/>
                    </a:lnTo>
                    <a:cubicBezTo>
                      <a:pt x="257" y="431"/>
                      <a:pt x="267" y="437"/>
                      <a:pt x="278" y="437"/>
                    </a:cubicBezTo>
                    <a:lnTo>
                      <a:pt x="278" y="437"/>
                    </a:lnTo>
                    <a:cubicBezTo>
                      <a:pt x="289" y="437"/>
                      <a:pt x="300" y="431"/>
                      <a:pt x="311" y="418"/>
                    </a:cubicBezTo>
                    <a:lnTo>
                      <a:pt x="344" y="380"/>
                    </a:lnTo>
                    <a:lnTo>
                      <a:pt x="376" y="341"/>
                    </a:lnTo>
                    <a:lnTo>
                      <a:pt x="376" y="341"/>
                    </a:lnTo>
                    <a:cubicBezTo>
                      <a:pt x="388" y="328"/>
                      <a:pt x="401" y="319"/>
                      <a:pt x="417" y="313"/>
                    </a:cubicBezTo>
                    <a:lnTo>
                      <a:pt x="417" y="313"/>
                    </a:lnTo>
                    <a:cubicBezTo>
                      <a:pt x="434" y="306"/>
                      <a:pt x="450" y="306"/>
                      <a:pt x="467" y="313"/>
                    </a:cubicBezTo>
                    <a:lnTo>
                      <a:pt x="467" y="313"/>
                    </a:lnTo>
                    <a:cubicBezTo>
                      <a:pt x="483" y="319"/>
                      <a:pt x="497" y="328"/>
                      <a:pt x="508" y="341"/>
                    </a:cubicBezTo>
                    <a:lnTo>
                      <a:pt x="540" y="380"/>
                    </a:lnTo>
                    <a:lnTo>
                      <a:pt x="574" y="418"/>
                    </a:lnTo>
                    <a:lnTo>
                      <a:pt x="574" y="418"/>
                    </a:lnTo>
                    <a:cubicBezTo>
                      <a:pt x="584" y="431"/>
                      <a:pt x="595" y="437"/>
                      <a:pt x="606" y="437"/>
                    </a:cubicBezTo>
                    <a:lnTo>
                      <a:pt x="606" y="437"/>
                    </a:lnTo>
                    <a:cubicBezTo>
                      <a:pt x="617" y="437"/>
                      <a:pt x="628" y="431"/>
                      <a:pt x="639" y="418"/>
                    </a:cubicBezTo>
                    <a:lnTo>
                      <a:pt x="639" y="418"/>
                    </a:lnTo>
                    <a:cubicBezTo>
                      <a:pt x="650" y="405"/>
                      <a:pt x="661" y="399"/>
                      <a:pt x="672" y="399"/>
                    </a:cubicBezTo>
                    <a:lnTo>
                      <a:pt x="672" y="399"/>
                    </a:lnTo>
                    <a:cubicBezTo>
                      <a:pt x="682" y="399"/>
                      <a:pt x="693" y="405"/>
                      <a:pt x="704" y="418"/>
                    </a:cubicBezTo>
                    <a:lnTo>
                      <a:pt x="737" y="456"/>
                    </a:lnTo>
                    <a:lnTo>
                      <a:pt x="770" y="495"/>
                    </a:lnTo>
                    <a:lnTo>
                      <a:pt x="770" y="495"/>
                    </a:lnTo>
                    <a:cubicBezTo>
                      <a:pt x="781" y="507"/>
                      <a:pt x="794" y="517"/>
                      <a:pt x="811" y="524"/>
                    </a:cubicBezTo>
                    <a:lnTo>
                      <a:pt x="811" y="524"/>
                    </a:lnTo>
                    <a:cubicBezTo>
                      <a:pt x="827" y="530"/>
                      <a:pt x="844" y="530"/>
                      <a:pt x="860" y="524"/>
                    </a:cubicBezTo>
                    <a:lnTo>
                      <a:pt x="860" y="524"/>
                    </a:lnTo>
                    <a:cubicBezTo>
                      <a:pt x="877" y="517"/>
                      <a:pt x="885" y="507"/>
                      <a:pt x="885" y="495"/>
                    </a:cubicBezTo>
                    <a:lnTo>
                      <a:pt x="885" y="495"/>
                    </a:lnTo>
                    <a:cubicBezTo>
                      <a:pt x="885" y="482"/>
                      <a:pt x="879"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58" name="Freeform 549">
                <a:extLst>
                  <a:ext uri="{FF2B5EF4-FFF2-40B4-BE49-F238E27FC236}">
                    <a16:creationId xmlns:a16="http://schemas.microsoft.com/office/drawing/2014/main" id="{FF7FCE81-7FCD-CA48-88AD-DC2C4D811ADC}"/>
                  </a:ext>
                </a:extLst>
              </p:cNvPr>
              <p:cNvSpPr>
                <a:spLocks noChangeArrowheads="1"/>
              </p:cNvSpPr>
              <p:nvPr/>
            </p:nvSpPr>
            <p:spPr bwMode="auto">
              <a:xfrm>
                <a:off x="6924675" y="5097463"/>
                <a:ext cx="130175" cy="134937"/>
              </a:xfrm>
              <a:custGeom>
                <a:avLst/>
                <a:gdLst>
                  <a:gd name="T0" fmla="*/ 311 w 361"/>
                  <a:gd name="T1" fmla="*/ 112 h 377"/>
                  <a:gd name="T2" fmla="*/ 279 w 361"/>
                  <a:gd name="T3" fmla="*/ 73 h 377"/>
                  <a:gd name="T4" fmla="*/ 246 w 361"/>
                  <a:gd name="T5" fmla="*/ 35 h 377"/>
                  <a:gd name="T6" fmla="*/ 246 w 361"/>
                  <a:gd name="T7" fmla="*/ 35 h 377"/>
                  <a:gd name="T8" fmla="*/ 213 w 361"/>
                  <a:gd name="T9" fmla="*/ 10 h 377"/>
                  <a:gd name="T10" fmla="*/ 213 w 361"/>
                  <a:gd name="T11" fmla="*/ 10 h 377"/>
                  <a:gd name="T12" fmla="*/ 213 w 361"/>
                  <a:gd name="T13" fmla="*/ 10 h 377"/>
                  <a:gd name="T14" fmla="*/ 205 w 361"/>
                  <a:gd name="T15" fmla="*/ 6 h 377"/>
                  <a:gd name="T16" fmla="*/ 205 w 361"/>
                  <a:gd name="T17" fmla="*/ 6 h 377"/>
                  <a:gd name="T18" fmla="*/ 156 w 361"/>
                  <a:gd name="T19" fmla="*/ 6 h 377"/>
                  <a:gd name="T20" fmla="*/ 156 w 361"/>
                  <a:gd name="T21" fmla="*/ 6 h 377"/>
                  <a:gd name="T22" fmla="*/ 115 w 361"/>
                  <a:gd name="T23" fmla="*/ 35 h 377"/>
                  <a:gd name="T24" fmla="*/ 82 w 361"/>
                  <a:gd name="T25" fmla="*/ 73 h 377"/>
                  <a:gd name="T26" fmla="*/ 49 w 361"/>
                  <a:gd name="T27" fmla="*/ 112 h 377"/>
                  <a:gd name="T28" fmla="*/ 17 w 361"/>
                  <a:gd name="T29" fmla="*/ 150 h 377"/>
                  <a:gd name="T30" fmla="*/ 17 w 361"/>
                  <a:gd name="T31" fmla="*/ 150 h 377"/>
                  <a:gd name="T32" fmla="*/ 0 w 361"/>
                  <a:gd name="T33" fmla="*/ 188 h 377"/>
                  <a:gd name="T34" fmla="*/ 0 w 361"/>
                  <a:gd name="T35" fmla="*/ 188 h 377"/>
                  <a:gd name="T36" fmla="*/ 17 w 361"/>
                  <a:gd name="T37" fmla="*/ 226 h 377"/>
                  <a:gd name="T38" fmla="*/ 49 w 361"/>
                  <a:gd name="T39" fmla="*/ 264 h 377"/>
                  <a:gd name="T40" fmla="*/ 82 w 361"/>
                  <a:gd name="T41" fmla="*/ 303 h 377"/>
                  <a:gd name="T42" fmla="*/ 115 w 361"/>
                  <a:gd name="T43" fmla="*/ 342 h 377"/>
                  <a:gd name="T44" fmla="*/ 115 w 361"/>
                  <a:gd name="T45" fmla="*/ 342 h 377"/>
                  <a:gd name="T46" fmla="*/ 156 w 361"/>
                  <a:gd name="T47" fmla="*/ 370 h 377"/>
                  <a:gd name="T48" fmla="*/ 156 w 361"/>
                  <a:gd name="T49" fmla="*/ 370 h 377"/>
                  <a:gd name="T50" fmla="*/ 205 w 361"/>
                  <a:gd name="T51" fmla="*/ 370 h 377"/>
                  <a:gd name="T52" fmla="*/ 205 w 361"/>
                  <a:gd name="T53" fmla="*/ 370 h 377"/>
                  <a:gd name="T54" fmla="*/ 213 w 361"/>
                  <a:gd name="T55" fmla="*/ 366 h 377"/>
                  <a:gd name="T56" fmla="*/ 213 w 361"/>
                  <a:gd name="T57" fmla="*/ 367 h 377"/>
                  <a:gd name="T58" fmla="*/ 213 w 361"/>
                  <a:gd name="T59" fmla="*/ 367 h 377"/>
                  <a:gd name="T60" fmla="*/ 246 w 361"/>
                  <a:gd name="T61" fmla="*/ 342 h 377"/>
                  <a:gd name="T62" fmla="*/ 279 w 361"/>
                  <a:gd name="T63" fmla="*/ 303 h 377"/>
                  <a:gd name="T64" fmla="*/ 311 w 361"/>
                  <a:gd name="T65" fmla="*/ 264 h 377"/>
                  <a:gd name="T66" fmla="*/ 344 w 361"/>
                  <a:gd name="T67" fmla="*/ 226 h 377"/>
                  <a:gd name="T68" fmla="*/ 344 w 361"/>
                  <a:gd name="T69" fmla="*/ 226 h 377"/>
                  <a:gd name="T70" fmla="*/ 360 w 361"/>
                  <a:gd name="T71" fmla="*/ 188 h 377"/>
                  <a:gd name="T72" fmla="*/ 360 w 361"/>
                  <a:gd name="T73" fmla="*/ 188 h 377"/>
                  <a:gd name="T74" fmla="*/ 344 w 361"/>
                  <a:gd name="T75" fmla="*/ 150 h 377"/>
                  <a:gd name="T76" fmla="*/ 311 w 361"/>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1" h="377">
                    <a:moveTo>
                      <a:pt x="311" y="112"/>
                    </a:moveTo>
                    <a:lnTo>
                      <a:pt x="279" y="73"/>
                    </a:lnTo>
                    <a:lnTo>
                      <a:pt x="246" y="35"/>
                    </a:lnTo>
                    <a:lnTo>
                      <a:pt x="246" y="35"/>
                    </a:lnTo>
                    <a:cubicBezTo>
                      <a:pt x="236" y="24"/>
                      <a:pt x="226" y="16"/>
                      <a:pt x="213" y="10"/>
                    </a:cubicBezTo>
                    <a:lnTo>
                      <a:pt x="213" y="10"/>
                    </a:lnTo>
                    <a:lnTo>
                      <a:pt x="213" y="10"/>
                    </a:lnTo>
                    <a:cubicBezTo>
                      <a:pt x="211" y="9"/>
                      <a:pt x="207" y="7"/>
                      <a:pt x="205" y="6"/>
                    </a:cubicBezTo>
                    <a:lnTo>
                      <a:pt x="205" y="6"/>
                    </a:lnTo>
                    <a:cubicBezTo>
                      <a:pt x="188" y="0"/>
                      <a:pt x="172" y="0"/>
                      <a:pt x="156" y="6"/>
                    </a:cubicBezTo>
                    <a:lnTo>
                      <a:pt x="156" y="6"/>
                    </a:lnTo>
                    <a:cubicBezTo>
                      <a:pt x="139" y="12"/>
                      <a:pt x="125" y="22"/>
                      <a:pt x="115" y="35"/>
                    </a:cubicBezTo>
                    <a:lnTo>
                      <a:pt x="82" y="73"/>
                    </a:lnTo>
                    <a:lnTo>
                      <a:pt x="49" y="112"/>
                    </a:lnTo>
                    <a:lnTo>
                      <a:pt x="17" y="150"/>
                    </a:lnTo>
                    <a:lnTo>
                      <a:pt x="17" y="150"/>
                    </a:lnTo>
                    <a:cubicBezTo>
                      <a:pt x="5" y="162"/>
                      <a:pt x="0" y="175"/>
                      <a:pt x="0" y="188"/>
                    </a:cubicBezTo>
                    <a:lnTo>
                      <a:pt x="0" y="188"/>
                    </a:lnTo>
                    <a:cubicBezTo>
                      <a:pt x="0" y="201"/>
                      <a:pt x="5" y="214"/>
                      <a:pt x="17" y="226"/>
                    </a:cubicBezTo>
                    <a:lnTo>
                      <a:pt x="49" y="264"/>
                    </a:lnTo>
                    <a:lnTo>
                      <a:pt x="82" y="303"/>
                    </a:lnTo>
                    <a:lnTo>
                      <a:pt x="115" y="342"/>
                    </a:lnTo>
                    <a:lnTo>
                      <a:pt x="115" y="342"/>
                    </a:lnTo>
                    <a:cubicBezTo>
                      <a:pt x="125" y="354"/>
                      <a:pt x="139" y="364"/>
                      <a:pt x="156" y="370"/>
                    </a:cubicBezTo>
                    <a:lnTo>
                      <a:pt x="156" y="370"/>
                    </a:lnTo>
                    <a:cubicBezTo>
                      <a:pt x="172" y="376"/>
                      <a:pt x="188" y="376"/>
                      <a:pt x="205" y="370"/>
                    </a:cubicBezTo>
                    <a:lnTo>
                      <a:pt x="205" y="370"/>
                    </a:lnTo>
                    <a:cubicBezTo>
                      <a:pt x="207" y="369"/>
                      <a:pt x="211" y="368"/>
                      <a:pt x="213" y="366"/>
                    </a:cubicBezTo>
                    <a:lnTo>
                      <a:pt x="213" y="367"/>
                    </a:lnTo>
                    <a:lnTo>
                      <a:pt x="213" y="367"/>
                    </a:lnTo>
                    <a:cubicBezTo>
                      <a:pt x="226" y="360"/>
                      <a:pt x="236" y="352"/>
                      <a:pt x="246" y="342"/>
                    </a:cubicBezTo>
                    <a:lnTo>
                      <a:pt x="279" y="303"/>
                    </a:lnTo>
                    <a:lnTo>
                      <a:pt x="311" y="264"/>
                    </a:lnTo>
                    <a:lnTo>
                      <a:pt x="344" y="226"/>
                    </a:lnTo>
                    <a:lnTo>
                      <a:pt x="344" y="226"/>
                    </a:lnTo>
                    <a:cubicBezTo>
                      <a:pt x="355" y="214"/>
                      <a:pt x="360" y="201"/>
                      <a:pt x="360" y="188"/>
                    </a:cubicBezTo>
                    <a:lnTo>
                      <a:pt x="360" y="188"/>
                    </a:lnTo>
                    <a:cubicBezTo>
                      <a:pt x="360" y="175"/>
                      <a:pt x="355" y="162"/>
                      <a:pt x="344" y="150"/>
                    </a:cubicBezTo>
                    <a:lnTo>
                      <a:pt x="311"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59" name="Freeform 550">
                <a:extLst>
                  <a:ext uri="{FF2B5EF4-FFF2-40B4-BE49-F238E27FC236}">
                    <a16:creationId xmlns:a16="http://schemas.microsoft.com/office/drawing/2014/main" id="{4865780F-7EAB-4940-B4D0-0A16C781562F}"/>
                  </a:ext>
                </a:extLst>
              </p:cNvPr>
              <p:cNvSpPr>
                <a:spLocks noChangeArrowheads="1"/>
              </p:cNvSpPr>
              <p:nvPr/>
            </p:nvSpPr>
            <p:spPr bwMode="auto">
              <a:xfrm>
                <a:off x="7539038" y="4903788"/>
                <a:ext cx="247650" cy="522287"/>
              </a:xfrm>
              <a:custGeom>
                <a:avLst/>
                <a:gdLst>
                  <a:gd name="T0" fmla="*/ 664 w 690"/>
                  <a:gd name="T1" fmla="*/ 7 h 1450"/>
                  <a:gd name="T2" fmla="*/ 615 w 690"/>
                  <a:gd name="T3" fmla="*/ 7 h 1450"/>
                  <a:gd name="T4" fmla="*/ 542 w 690"/>
                  <a:gd name="T5" fmla="*/ 73 h 1450"/>
                  <a:gd name="T6" fmla="*/ 410 w 690"/>
                  <a:gd name="T7" fmla="*/ 226 h 1450"/>
                  <a:gd name="T8" fmla="*/ 279 w 690"/>
                  <a:gd name="T9" fmla="*/ 380 h 1450"/>
                  <a:gd name="T10" fmla="*/ 214 w 690"/>
                  <a:gd name="T11" fmla="*/ 456 h 1450"/>
                  <a:gd name="T12" fmla="*/ 82 w 690"/>
                  <a:gd name="T13" fmla="*/ 609 h 1450"/>
                  <a:gd name="T14" fmla="*/ 17 w 690"/>
                  <a:gd name="T15" fmla="*/ 686 h 1450"/>
                  <a:gd name="T16" fmla="*/ 0 w 690"/>
                  <a:gd name="T17" fmla="*/ 724 h 1450"/>
                  <a:gd name="T18" fmla="*/ 17 w 690"/>
                  <a:gd name="T19" fmla="*/ 762 h 1450"/>
                  <a:gd name="T20" fmla="*/ 82 w 690"/>
                  <a:gd name="T21" fmla="*/ 839 h 1450"/>
                  <a:gd name="T22" fmla="*/ 148 w 690"/>
                  <a:gd name="T23" fmla="*/ 916 h 1450"/>
                  <a:gd name="T24" fmla="*/ 214 w 690"/>
                  <a:gd name="T25" fmla="*/ 992 h 1450"/>
                  <a:gd name="T26" fmla="*/ 279 w 690"/>
                  <a:gd name="T27" fmla="*/ 1068 h 1450"/>
                  <a:gd name="T28" fmla="*/ 345 w 690"/>
                  <a:gd name="T29" fmla="*/ 1145 h 1450"/>
                  <a:gd name="T30" fmla="*/ 410 w 690"/>
                  <a:gd name="T31" fmla="*/ 1222 h 1450"/>
                  <a:gd name="T32" fmla="*/ 476 w 690"/>
                  <a:gd name="T33" fmla="*/ 1299 h 1450"/>
                  <a:gd name="T34" fmla="*/ 542 w 690"/>
                  <a:gd name="T35" fmla="*/ 1375 h 1450"/>
                  <a:gd name="T36" fmla="*/ 574 w 690"/>
                  <a:gd name="T37" fmla="*/ 1414 h 1450"/>
                  <a:gd name="T38" fmla="*/ 615 w 690"/>
                  <a:gd name="T39" fmla="*/ 1443 h 1450"/>
                  <a:gd name="T40" fmla="*/ 664 w 690"/>
                  <a:gd name="T41" fmla="*/ 1443 h 1450"/>
                  <a:gd name="T42" fmla="*/ 689 w 690"/>
                  <a:gd name="T43" fmla="*/ 1414 h 1450"/>
                  <a:gd name="T44" fmla="*/ 640 w 690"/>
                  <a:gd name="T45" fmla="*/ 1337 h 1450"/>
                  <a:gd name="T46" fmla="*/ 509 w 690"/>
                  <a:gd name="T47" fmla="*/ 1184 h 1450"/>
                  <a:gd name="T48" fmla="*/ 378 w 690"/>
                  <a:gd name="T49" fmla="*/ 1031 h 1450"/>
                  <a:gd name="T50" fmla="*/ 312 w 690"/>
                  <a:gd name="T51" fmla="*/ 954 h 1450"/>
                  <a:gd name="T52" fmla="*/ 181 w 690"/>
                  <a:gd name="T53" fmla="*/ 800 h 1450"/>
                  <a:gd name="T54" fmla="*/ 148 w 690"/>
                  <a:gd name="T55" fmla="*/ 762 h 1450"/>
                  <a:gd name="T56" fmla="*/ 131 w 690"/>
                  <a:gd name="T57" fmla="*/ 724 h 1450"/>
                  <a:gd name="T58" fmla="*/ 181 w 690"/>
                  <a:gd name="T59" fmla="*/ 648 h 1450"/>
                  <a:gd name="T60" fmla="*/ 246 w 690"/>
                  <a:gd name="T61" fmla="*/ 571 h 1450"/>
                  <a:gd name="T62" fmla="*/ 312 w 690"/>
                  <a:gd name="T63" fmla="*/ 495 h 1450"/>
                  <a:gd name="T64" fmla="*/ 378 w 690"/>
                  <a:gd name="T65" fmla="*/ 418 h 1450"/>
                  <a:gd name="T66" fmla="*/ 443 w 690"/>
                  <a:gd name="T67" fmla="*/ 341 h 1450"/>
                  <a:gd name="T68" fmla="*/ 509 w 690"/>
                  <a:gd name="T69" fmla="*/ 265 h 1450"/>
                  <a:gd name="T70" fmla="*/ 574 w 690"/>
                  <a:gd name="T71" fmla="*/ 188 h 1450"/>
                  <a:gd name="T72" fmla="*/ 640 w 690"/>
                  <a:gd name="T73" fmla="*/ 112 h 1450"/>
                  <a:gd name="T74" fmla="*/ 673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4" y="7"/>
                    </a:moveTo>
                    <a:lnTo>
                      <a:pt x="664" y="7"/>
                    </a:lnTo>
                    <a:cubicBezTo>
                      <a:pt x="648" y="0"/>
                      <a:pt x="631" y="0"/>
                      <a:pt x="615" y="7"/>
                    </a:cubicBezTo>
                    <a:lnTo>
                      <a:pt x="615" y="7"/>
                    </a:lnTo>
                    <a:cubicBezTo>
                      <a:pt x="598" y="12"/>
                      <a:pt x="585" y="22"/>
                      <a:pt x="574" y="35"/>
                    </a:cubicBezTo>
                    <a:lnTo>
                      <a:pt x="542" y="73"/>
                    </a:lnTo>
                    <a:lnTo>
                      <a:pt x="443" y="188"/>
                    </a:lnTo>
                    <a:lnTo>
                      <a:pt x="410" y="226"/>
                    </a:lnTo>
                    <a:lnTo>
                      <a:pt x="378" y="265"/>
                    </a:lnTo>
                    <a:lnTo>
                      <a:pt x="279" y="380"/>
                    </a:lnTo>
                    <a:lnTo>
                      <a:pt x="246" y="418"/>
                    </a:lnTo>
                    <a:lnTo>
                      <a:pt x="214"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7"/>
                    </a:lnTo>
                    <a:lnTo>
                      <a:pt x="148" y="916"/>
                    </a:lnTo>
                    <a:lnTo>
                      <a:pt x="181" y="954"/>
                    </a:lnTo>
                    <a:lnTo>
                      <a:pt x="214" y="992"/>
                    </a:lnTo>
                    <a:lnTo>
                      <a:pt x="246" y="1031"/>
                    </a:lnTo>
                    <a:lnTo>
                      <a:pt x="279" y="1068"/>
                    </a:lnTo>
                    <a:lnTo>
                      <a:pt x="312" y="1107"/>
                    </a:lnTo>
                    <a:lnTo>
                      <a:pt x="345" y="1145"/>
                    </a:lnTo>
                    <a:lnTo>
                      <a:pt x="378" y="1184"/>
                    </a:lnTo>
                    <a:lnTo>
                      <a:pt x="410" y="1222"/>
                    </a:lnTo>
                    <a:lnTo>
                      <a:pt x="443" y="1260"/>
                    </a:lnTo>
                    <a:lnTo>
                      <a:pt x="476" y="1299"/>
                    </a:lnTo>
                    <a:lnTo>
                      <a:pt x="509" y="1337"/>
                    </a:lnTo>
                    <a:lnTo>
                      <a:pt x="542" y="1375"/>
                    </a:lnTo>
                    <a:lnTo>
                      <a:pt x="574" y="1414"/>
                    </a:lnTo>
                    <a:lnTo>
                      <a:pt x="574" y="1414"/>
                    </a:lnTo>
                    <a:cubicBezTo>
                      <a:pt x="585" y="1426"/>
                      <a:pt x="598" y="1436"/>
                      <a:pt x="615" y="1443"/>
                    </a:cubicBezTo>
                    <a:lnTo>
                      <a:pt x="615" y="1443"/>
                    </a:lnTo>
                    <a:cubicBezTo>
                      <a:pt x="631" y="1449"/>
                      <a:pt x="648" y="1449"/>
                      <a:pt x="664" y="1443"/>
                    </a:cubicBezTo>
                    <a:lnTo>
                      <a:pt x="664" y="1443"/>
                    </a:lnTo>
                    <a:cubicBezTo>
                      <a:pt x="681" y="1436"/>
                      <a:pt x="689" y="1426"/>
                      <a:pt x="689" y="1414"/>
                    </a:cubicBezTo>
                    <a:lnTo>
                      <a:pt x="689" y="1414"/>
                    </a:lnTo>
                    <a:cubicBezTo>
                      <a:pt x="689" y="1401"/>
                      <a:pt x="683" y="1388"/>
                      <a:pt x="673" y="1375"/>
                    </a:cubicBezTo>
                    <a:lnTo>
                      <a:pt x="640" y="1337"/>
                    </a:lnTo>
                    <a:lnTo>
                      <a:pt x="542" y="1222"/>
                    </a:lnTo>
                    <a:lnTo>
                      <a:pt x="509" y="1184"/>
                    </a:lnTo>
                    <a:lnTo>
                      <a:pt x="476" y="1145"/>
                    </a:lnTo>
                    <a:lnTo>
                      <a:pt x="378" y="1031"/>
                    </a:lnTo>
                    <a:lnTo>
                      <a:pt x="345" y="992"/>
                    </a:lnTo>
                    <a:lnTo>
                      <a:pt x="312" y="954"/>
                    </a:lnTo>
                    <a:lnTo>
                      <a:pt x="214" y="839"/>
                    </a:lnTo>
                    <a:lnTo>
                      <a:pt x="181" y="800"/>
                    </a:lnTo>
                    <a:lnTo>
                      <a:pt x="148" y="762"/>
                    </a:lnTo>
                    <a:lnTo>
                      <a:pt x="148" y="762"/>
                    </a:lnTo>
                    <a:cubicBezTo>
                      <a:pt x="137" y="750"/>
                      <a:pt x="131" y="737"/>
                      <a:pt x="131" y="724"/>
                    </a:cubicBezTo>
                    <a:lnTo>
                      <a:pt x="131" y="724"/>
                    </a:lnTo>
                    <a:cubicBezTo>
                      <a:pt x="131" y="711"/>
                      <a:pt x="137" y="698"/>
                      <a:pt x="148" y="686"/>
                    </a:cubicBezTo>
                    <a:lnTo>
                      <a:pt x="181" y="648"/>
                    </a:lnTo>
                    <a:lnTo>
                      <a:pt x="214" y="609"/>
                    </a:lnTo>
                    <a:lnTo>
                      <a:pt x="246" y="571"/>
                    </a:lnTo>
                    <a:lnTo>
                      <a:pt x="279" y="533"/>
                    </a:lnTo>
                    <a:lnTo>
                      <a:pt x="312" y="495"/>
                    </a:lnTo>
                    <a:lnTo>
                      <a:pt x="345" y="456"/>
                    </a:lnTo>
                    <a:lnTo>
                      <a:pt x="378" y="418"/>
                    </a:lnTo>
                    <a:lnTo>
                      <a:pt x="410" y="380"/>
                    </a:lnTo>
                    <a:lnTo>
                      <a:pt x="443" y="341"/>
                    </a:lnTo>
                    <a:lnTo>
                      <a:pt x="476" y="303"/>
                    </a:lnTo>
                    <a:lnTo>
                      <a:pt x="509" y="265"/>
                    </a:lnTo>
                    <a:lnTo>
                      <a:pt x="542" y="226"/>
                    </a:lnTo>
                    <a:lnTo>
                      <a:pt x="574" y="188"/>
                    </a:lnTo>
                    <a:lnTo>
                      <a:pt x="607" y="150"/>
                    </a:lnTo>
                    <a:lnTo>
                      <a:pt x="640" y="112"/>
                    </a:lnTo>
                    <a:lnTo>
                      <a:pt x="673" y="73"/>
                    </a:lnTo>
                    <a:lnTo>
                      <a:pt x="673" y="73"/>
                    </a:lnTo>
                    <a:cubicBezTo>
                      <a:pt x="683" y="60"/>
                      <a:pt x="689" y="48"/>
                      <a:pt x="689" y="35"/>
                    </a:cubicBezTo>
                    <a:lnTo>
                      <a:pt x="689" y="35"/>
                    </a:lnTo>
                    <a:cubicBezTo>
                      <a:pt x="689" y="22"/>
                      <a:pt x="681" y="12"/>
                      <a:pt x="664" y="7"/>
                    </a:cubicBezTo>
                  </a:path>
                </a:pathLst>
              </a:custGeom>
              <a:solidFill>
                <a:schemeClr val="accent2"/>
              </a:solidFill>
              <a:ln>
                <a:noFill/>
              </a:ln>
              <a:effectLst/>
            </p:spPr>
            <p:txBody>
              <a:bodyPr wrap="none" anchor="ctr"/>
              <a:lstStyle/>
              <a:p>
                <a:endParaRPr lang="es-ES_tradnl" sz="2700"/>
              </a:p>
            </p:txBody>
          </p:sp>
          <p:sp>
            <p:nvSpPr>
              <p:cNvPr id="560" name="Freeform 551">
                <a:extLst>
                  <a:ext uri="{FF2B5EF4-FFF2-40B4-BE49-F238E27FC236}">
                    <a16:creationId xmlns:a16="http://schemas.microsoft.com/office/drawing/2014/main" id="{9DB428B7-1BE6-F649-971D-8EC19D4F8605}"/>
                  </a:ext>
                </a:extLst>
              </p:cNvPr>
              <p:cNvSpPr>
                <a:spLocks noChangeArrowheads="1"/>
              </p:cNvSpPr>
              <p:nvPr/>
            </p:nvSpPr>
            <p:spPr bwMode="auto">
              <a:xfrm>
                <a:off x="7254875" y="5233988"/>
                <a:ext cx="319088" cy="190500"/>
              </a:xfrm>
              <a:custGeom>
                <a:avLst/>
                <a:gdLst>
                  <a:gd name="T0" fmla="*/ 606 w 886"/>
                  <a:gd name="T1" fmla="*/ 379 h 531"/>
                  <a:gd name="T2" fmla="*/ 573 w 886"/>
                  <a:gd name="T3" fmla="*/ 341 h 531"/>
                  <a:gd name="T4" fmla="*/ 606 w 886"/>
                  <a:gd name="T5" fmla="*/ 303 h 531"/>
                  <a:gd name="T6" fmla="*/ 639 w 886"/>
                  <a:gd name="T7" fmla="*/ 341 h 531"/>
                  <a:gd name="T8" fmla="*/ 541 w 886"/>
                  <a:gd name="T9" fmla="*/ 303 h 531"/>
                  <a:gd name="T10" fmla="*/ 508 w 886"/>
                  <a:gd name="T11" fmla="*/ 265 h 531"/>
                  <a:gd name="T12" fmla="*/ 541 w 886"/>
                  <a:gd name="T13" fmla="*/ 226 h 531"/>
                  <a:gd name="T14" fmla="*/ 573 w 886"/>
                  <a:gd name="T15" fmla="*/ 265 h 531"/>
                  <a:gd name="T16" fmla="*/ 541 w 886"/>
                  <a:gd name="T17" fmla="*/ 303 h 531"/>
                  <a:gd name="T18" fmla="*/ 474 w 886"/>
                  <a:gd name="T19" fmla="*/ 245 h 531"/>
                  <a:gd name="T20" fmla="*/ 411 w 886"/>
                  <a:gd name="T21" fmla="*/ 245 h 531"/>
                  <a:gd name="T22" fmla="*/ 380 w 886"/>
                  <a:gd name="T23" fmla="*/ 188 h 531"/>
                  <a:gd name="T24" fmla="*/ 411 w 886"/>
                  <a:gd name="T25" fmla="*/ 131 h 531"/>
                  <a:gd name="T26" fmla="*/ 474 w 886"/>
                  <a:gd name="T27" fmla="*/ 131 h 531"/>
                  <a:gd name="T28" fmla="*/ 505 w 886"/>
                  <a:gd name="T29" fmla="*/ 188 h 531"/>
                  <a:gd name="T30" fmla="*/ 344 w 886"/>
                  <a:gd name="T31" fmla="*/ 303 h 531"/>
                  <a:gd name="T32" fmla="*/ 311 w 886"/>
                  <a:gd name="T33" fmla="*/ 265 h 531"/>
                  <a:gd name="T34" fmla="*/ 344 w 886"/>
                  <a:gd name="T35" fmla="*/ 226 h 531"/>
                  <a:gd name="T36" fmla="*/ 377 w 886"/>
                  <a:gd name="T37" fmla="*/ 265 h 531"/>
                  <a:gd name="T38" fmla="*/ 344 w 886"/>
                  <a:gd name="T39" fmla="*/ 303 h 531"/>
                  <a:gd name="T40" fmla="*/ 279 w 886"/>
                  <a:gd name="T41" fmla="*/ 379 h 531"/>
                  <a:gd name="T42" fmla="*/ 246 w 886"/>
                  <a:gd name="T43" fmla="*/ 341 h 531"/>
                  <a:gd name="T44" fmla="*/ 279 w 886"/>
                  <a:gd name="T45" fmla="*/ 303 h 531"/>
                  <a:gd name="T46" fmla="*/ 311 w 886"/>
                  <a:gd name="T47" fmla="*/ 341 h 531"/>
                  <a:gd name="T48" fmla="*/ 508 w 886"/>
                  <a:gd name="T49" fmla="*/ 35 h 531"/>
                  <a:gd name="T50" fmla="*/ 467 w 886"/>
                  <a:gd name="T51" fmla="*/ 6 h 531"/>
                  <a:gd name="T52" fmla="*/ 417 w 886"/>
                  <a:gd name="T53" fmla="*/ 6 h 531"/>
                  <a:gd name="T54" fmla="*/ 377 w 886"/>
                  <a:gd name="T55" fmla="*/ 35 h 531"/>
                  <a:gd name="T56" fmla="*/ 311 w 886"/>
                  <a:gd name="T57" fmla="*/ 112 h 531"/>
                  <a:gd name="T58" fmla="*/ 246 w 886"/>
                  <a:gd name="T59" fmla="*/ 188 h 531"/>
                  <a:gd name="T60" fmla="*/ 180 w 886"/>
                  <a:gd name="T61" fmla="*/ 265 h 531"/>
                  <a:gd name="T62" fmla="*/ 115 w 886"/>
                  <a:gd name="T63" fmla="*/ 341 h 531"/>
                  <a:gd name="T64" fmla="*/ 49 w 886"/>
                  <a:gd name="T65" fmla="*/ 418 h 531"/>
                  <a:gd name="T66" fmla="*/ 16 w 886"/>
                  <a:gd name="T67" fmla="*/ 456 h 531"/>
                  <a:gd name="T68" fmla="*/ 0 w 886"/>
                  <a:gd name="T69" fmla="*/ 495 h 531"/>
                  <a:gd name="T70" fmla="*/ 24 w 886"/>
                  <a:gd name="T71" fmla="*/ 524 h 531"/>
                  <a:gd name="T72" fmla="*/ 74 w 886"/>
                  <a:gd name="T73" fmla="*/ 524 h 531"/>
                  <a:gd name="T74" fmla="*/ 180 w 886"/>
                  <a:gd name="T75" fmla="*/ 418 h 531"/>
                  <a:gd name="T76" fmla="*/ 213 w 886"/>
                  <a:gd name="T77" fmla="*/ 399 h 531"/>
                  <a:gd name="T78" fmla="*/ 246 w 886"/>
                  <a:gd name="T79" fmla="*/ 418 h 531"/>
                  <a:gd name="T80" fmla="*/ 279 w 886"/>
                  <a:gd name="T81" fmla="*/ 437 h 531"/>
                  <a:gd name="T82" fmla="*/ 311 w 886"/>
                  <a:gd name="T83" fmla="*/ 418 h 531"/>
                  <a:gd name="T84" fmla="*/ 377 w 886"/>
                  <a:gd name="T85" fmla="*/ 341 h 531"/>
                  <a:gd name="T86" fmla="*/ 417 w 886"/>
                  <a:gd name="T87" fmla="*/ 313 h 531"/>
                  <a:gd name="T88" fmla="*/ 467 w 886"/>
                  <a:gd name="T89" fmla="*/ 313 h 531"/>
                  <a:gd name="T90" fmla="*/ 508 w 886"/>
                  <a:gd name="T91" fmla="*/ 341 h 531"/>
                  <a:gd name="T92" fmla="*/ 573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4" y="379"/>
                      <a:pt x="573" y="367"/>
                      <a:pt x="573" y="341"/>
                    </a:cubicBezTo>
                    <a:lnTo>
                      <a:pt x="573" y="341"/>
                    </a:lnTo>
                    <a:cubicBezTo>
                      <a:pt x="573" y="316"/>
                      <a:pt x="584" y="303"/>
                      <a:pt x="606" y="303"/>
                    </a:cubicBezTo>
                    <a:lnTo>
                      <a:pt x="606" y="303"/>
                    </a:lnTo>
                    <a:cubicBezTo>
                      <a:pt x="628" y="303"/>
                      <a:pt x="639" y="316"/>
                      <a:pt x="639" y="341"/>
                    </a:cubicBezTo>
                    <a:lnTo>
                      <a:pt x="639" y="341"/>
                    </a:lnTo>
                    <a:cubicBezTo>
                      <a:pt x="639" y="367"/>
                      <a:pt x="628" y="379"/>
                      <a:pt x="606"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3" y="239"/>
                      <a:pt x="573" y="265"/>
                    </a:cubicBezTo>
                    <a:lnTo>
                      <a:pt x="573" y="265"/>
                    </a:lnTo>
                    <a:cubicBezTo>
                      <a:pt x="573" y="290"/>
                      <a:pt x="563" y="303"/>
                      <a:pt x="541" y="303"/>
                    </a:cubicBezTo>
                    <a:close/>
                    <a:moveTo>
                      <a:pt x="474" y="245"/>
                    </a:moveTo>
                    <a:lnTo>
                      <a:pt x="474" y="245"/>
                    </a:lnTo>
                    <a:cubicBezTo>
                      <a:pt x="453" y="258"/>
                      <a:pt x="432" y="258"/>
                      <a:pt x="411" y="245"/>
                    </a:cubicBezTo>
                    <a:lnTo>
                      <a:pt x="411" y="245"/>
                    </a:lnTo>
                    <a:cubicBezTo>
                      <a:pt x="390" y="233"/>
                      <a:pt x="380" y="214"/>
                      <a:pt x="380" y="188"/>
                    </a:cubicBezTo>
                    <a:lnTo>
                      <a:pt x="380" y="188"/>
                    </a:lnTo>
                    <a:cubicBezTo>
                      <a:pt x="380" y="162"/>
                      <a:pt x="390" y="143"/>
                      <a:pt x="411" y="131"/>
                    </a:cubicBezTo>
                    <a:lnTo>
                      <a:pt x="411" y="131"/>
                    </a:lnTo>
                    <a:cubicBezTo>
                      <a:pt x="432" y="118"/>
                      <a:pt x="453" y="118"/>
                      <a:pt x="474" y="131"/>
                    </a:cubicBezTo>
                    <a:lnTo>
                      <a:pt x="474" y="131"/>
                    </a:lnTo>
                    <a:cubicBezTo>
                      <a:pt x="495" y="143"/>
                      <a:pt x="505" y="162"/>
                      <a:pt x="505" y="188"/>
                    </a:cubicBezTo>
                    <a:lnTo>
                      <a:pt x="505" y="188"/>
                    </a:lnTo>
                    <a:cubicBezTo>
                      <a:pt x="505" y="214"/>
                      <a:pt x="495" y="233"/>
                      <a:pt x="474" y="245"/>
                    </a:cubicBezTo>
                    <a:close/>
                    <a:moveTo>
                      <a:pt x="344" y="303"/>
                    </a:moveTo>
                    <a:lnTo>
                      <a:pt x="344" y="303"/>
                    </a:lnTo>
                    <a:cubicBezTo>
                      <a:pt x="322" y="303"/>
                      <a:pt x="311" y="290"/>
                      <a:pt x="311" y="265"/>
                    </a:cubicBezTo>
                    <a:lnTo>
                      <a:pt x="311" y="265"/>
                    </a:lnTo>
                    <a:cubicBezTo>
                      <a:pt x="311" y="239"/>
                      <a:pt x="322"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6" y="379"/>
                      <a:pt x="246" y="367"/>
                      <a:pt x="246" y="341"/>
                    </a:cubicBezTo>
                    <a:lnTo>
                      <a:pt x="246" y="341"/>
                    </a:lnTo>
                    <a:cubicBezTo>
                      <a:pt x="246" y="316"/>
                      <a:pt x="256" y="303"/>
                      <a:pt x="279" y="303"/>
                    </a:cubicBezTo>
                    <a:lnTo>
                      <a:pt x="279" y="303"/>
                    </a:lnTo>
                    <a:cubicBezTo>
                      <a:pt x="300" y="303"/>
                      <a:pt x="311" y="316"/>
                      <a:pt x="311" y="341"/>
                    </a:cubicBezTo>
                    <a:lnTo>
                      <a:pt x="311" y="341"/>
                    </a:lnTo>
                    <a:cubicBezTo>
                      <a:pt x="311" y="367"/>
                      <a:pt x="300" y="379"/>
                      <a:pt x="279" y="379"/>
                    </a:cubicBezTo>
                    <a:close/>
                    <a:moveTo>
                      <a:pt x="508" y="35"/>
                    </a:moveTo>
                    <a:lnTo>
                      <a:pt x="508" y="35"/>
                    </a:lnTo>
                    <a:cubicBezTo>
                      <a:pt x="497" y="22"/>
                      <a:pt x="483" y="12"/>
                      <a:pt x="467" y="6"/>
                    </a:cubicBezTo>
                    <a:lnTo>
                      <a:pt x="467" y="6"/>
                    </a:lnTo>
                    <a:cubicBezTo>
                      <a:pt x="451" y="0"/>
                      <a:pt x="434" y="0"/>
                      <a:pt x="417" y="6"/>
                    </a:cubicBezTo>
                    <a:lnTo>
                      <a:pt x="417" y="6"/>
                    </a:lnTo>
                    <a:cubicBezTo>
                      <a:pt x="401" y="12"/>
                      <a:pt x="388" y="22"/>
                      <a:pt x="377" y="35"/>
                    </a:cubicBezTo>
                    <a:lnTo>
                      <a:pt x="344" y="73"/>
                    </a:lnTo>
                    <a:lnTo>
                      <a:pt x="311" y="112"/>
                    </a:lnTo>
                    <a:lnTo>
                      <a:pt x="279" y="149"/>
                    </a:lnTo>
                    <a:lnTo>
                      <a:pt x="246" y="188"/>
                    </a:lnTo>
                    <a:lnTo>
                      <a:pt x="213" y="226"/>
                    </a:lnTo>
                    <a:lnTo>
                      <a:pt x="180" y="265"/>
                    </a:lnTo>
                    <a:lnTo>
                      <a:pt x="148" y="303"/>
                    </a:lnTo>
                    <a:lnTo>
                      <a:pt x="115" y="341"/>
                    </a:lnTo>
                    <a:lnTo>
                      <a:pt x="82" y="380"/>
                    </a:lnTo>
                    <a:lnTo>
                      <a:pt x="49" y="418"/>
                    </a:lnTo>
                    <a:lnTo>
                      <a:pt x="16" y="456"/>
                    </a:lnTo>
                    <a:lnTo>
                      <a:pt x="16" y="456"/>
                    </a:lnTo>
                    <a:cubicBezTo>
                      <a:pt x="5" y="469"/>
                      <a:pt x="0" y="482"/>
                      <a:pt x="0" y="495"/>
                    </a:cubicBezTo>
                    <a:lnTo>
                      <a:pt x="0" y="495"/>
                    </a:lnTo>
                    <a:cubicBezTo>
                      <a:pt x="0" y="507"/>
                      <a:pt x="8" y="517"/>
                      <a:pt x="24" y="524"/>
                    </a:cubicBezTo>
                    <a:lnTo>
                      <a:pt x="24" y="524"/>
                    </a:lnTo>
                    <a:cubicBezTo>
                      <a:pt x="41" y="530"/>
                      <a:pt x="57" y="530"/>
                      <a:pt x="74" y="524"/>
                    </a:cubicBezTo>
                    <a:lnTo>
                      <a:pt x="74" y="524"/>
                    </a:lnTo>
                    <a:cubicBezTo>
                      <a:pt x="89" y="517"/>
                      <a:pt x="104" y="507"/>
                      <a:pt x="115" y="495"/>
                    </a:cubicBezTo>
                    <a:lnTo>
                      <a:pt x="180" y="418"/>
                    </a:lnTo>
                    <a:lnTo>
                      <a:pt x="180" y="418"/>
                    </a:lnTo>
                    <a:cubicBezTo>
                      <a:pt x="191" y="405"/>
                      <a:pt x="202" y="399"/>
                      <a:pt x="213" y="399"/>
                    </a:cubicBezTo>
                    <a:lnTo>
                      <a:pt x="213" y="399"/>
                    </a:lnTo>
                    <a:cubicBezTo>
                      <a:pt x="224" y="399"/>
                      <a:pt x="235" y="405"/>
                      <a:pt x="246" y="418"/>
                    </a:cubicBezTo>
                    <a:lnTo>
                      <a:pt x="246" y="418"/>
                    </a:lnTo>
                    <a:cubicBezTo>
                      <a:pt x="257" y="431"/>
                      <a:pt x="267" y="437"/>
                      <a:pt x="279" y="437"/>
                    </a:cubicBezTo>
                    <a:lnTo>
                      <a:pt x="279" y="437"/>
                    </a:lnTo>
                    <a:cubicBezTo>
                      <a:pt x="289" y="437"/>
                      <a:pt x="300" y="431"/>
                      <a:pt x="311" y="418"/>
                    </a:cubicBezTo>
                    <a:lnTo>
                      <a:pt x="344" y="380"/>
                    </a:lnTo>
                    <a:lnTo>
                      <a:pt x="377" y="341"/>
                    </a:lnTo>
                    <a:lnTo>
                      <a:pt x="377" y="341"/>
                    </a:lnTo>
                    <a:cubicBezTo>
                      <a:pt x="388" y="328"/>
                      <a:pt x="401" y="319"/>
                      <a:pt x="417" y="313"/>
                    </a:cubicBezTo>
                    <a:lnTo>
                      <a:pt x="417" y="313"/>
                    </a:lnTo>
                    <a:cubicBezTo>
                      <a:pt x="434" y="306"/>
                      <a:pt x="451" y="306"/>
                      <a:pt x="467" y="313"/>
                    </a:cubicBezTo>
                    <a:lnTo>
                      <a:pt x="467" y="313"/>
                    </a:lnTo>
                    <a:cubicBezTo>
                      <a:pt x="483" y="319"/>
                      <a:pt x="497" y="328"/>
                      <a:pt x="508" y="341"/>
                    </a:cubicBezTo>
                    <a:lnTo>
                      <a:pt x="541" y="380"/>
                    </a:lnTo>
                    <a:lnTo>
                      <a:pt x="573" y="418"/>
                    </a:lnTo>
                    <a:lnTo>
                      <a:pt x="573" y="418"/>
                    </a:lnTo>
                    <a:cubicBezTo>
                      <a:pt x="584" y="431"/>
                      <a:pt x="595" y="437"/>
                      <a:pt x="606" y="437"/>
                    </a:cubicBezTo>
                    <a:lnTo>
                      <a:pt x="606" y="437"/>
                    </a:lnTo>
                    <a:cubicBezTo>
                      <a:pt x="617" y="437"/>
                      <a:pt x="628" y="431"/>
                      <a:pt x="639" y="418"/>
                    </a:cubicBezTo>
                    <a:lnTo>
                      <a:pt x="639" y="418"/>
                    </a:lnTo>
                    <a:cubicBezTo>
                      <a:pt x="650" y="405"/>
                      <a:pt x="661" y="399"/>
                      <a:pt x="672" y="399"/>
                    </a:cubicBezTo>
                    <a:lnTo>
                      <a:pt x="672" y="399"/>
                    </a:lnTo>
                    <a:cubicBezTo>
                      <a:pt x="683" y="399"/>
                      <a:pt x="693" y="405"/>
                      <a:pt x="704" y="418"/>
                    </a:cubicBezTo>
                    <a:lnTo>
                      <a:pt x="737" y="456"/>
                    </a:lnTo>
                    <a:lnTo>
                      <a:pt x="770" y="495"/>
                    </a:lnTo>
                    <a:lnTo>
                      <a:pt x="770" y="495"/>
                    </a:lnTo>
                    <a:cubicBezTo>
                      <a:pt x="781" y="507"/>
                      <a:pt x="795" y="517"/>
                      <a:pt x="811" y="524"/>
                    </a:cubicBezTo>
                    <a:lnTo>
                      <a:pt x="811" y="524"/>
                    </a:lnTo>
                    <a:cubicBezTo>
                      <a:pt x="827" y="530"/>
                      <a:pt x="844" y="530"/>
                      <a:pt x="860" y="524"/>
                    </a:cubicBezTo>
                    <a:lnTo>
                      <a:pt x="860" y="524"/>
                    </a:lnTo>
                    <a:cubicBezTo>
                      <a:pt x="876" y="517"/>
                      <a:pt x="885" y="507"/>
                      <a:pt x="885" y="495"/>
                    </a:cubicBezTo>
                    <a:lnTo>
                      <a:pt x="885" y="495"/>
                    </a:lnTo>
                    <a:cubicBezTo>
                      <a:pt x="885" y="482"/>
                      <a:pt x="879"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61" name="Freeform 552">
                <a:extLst>
                  <a:ext uri="{FF2B5EF4-FFF2-40B4-BE49-F238E27FC236}">
                    <a16:creationId xmlns:a16="http://schemas.microsoft.com/office/drawing/2014/main" id="{38B8CFE8-C527-9142-9169-32917DAF2196}"/>
                  </a:ext>
                </a:extLst>
              </p:cNvPr>
              <p:cNvSpPr>
                <a:spLocks noChangeArrowheads="1"/>
              </p:cNvSpPr>
              <p:nvPr/>
            </p:nvSpPr>
            <p:spPr bwMode="auto">
              <a:xfrm>
                <a:off x="7137400" y="4902200"/>
                <a:ext cx="555625" cy="523875"/>
              </a:xfrm>
              <a:custGeom>
                <a:avLst/>
                <a:gdLst>
                  <a:gd name="T0" fmla="*/ 984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29 w 1542"/>
                  <a:gd name="T17" fmla="*/ 191 h 1455"/>
                  <a:gd name="T18" fmla="*/ 1065 w 1542"/>
                  <a:gd name="T19" fmla="*/ 383 h 1455"/>
                  <a:gd name="T20" fmla="*/ 901 w 1542"/>
                  <a:gd name="T21" fmla="*/ 574 h 1455"/>
                  <a:gd name="T22" fmla="*/ 836 w 1542"/>
                  <a:gd name="T23" fmla="*/ 651 h 1455"/>
                  <a:gd name="T24" fmla="*/ 745 w 1542"/>
                  <a:gd name="T25" fmla="*/ 680 h 1455"/>
                  <a:gd name="T26" fmla="*/ 672 w 1542"/>
                  <a:gd name="T27" fmla="*/ 612 h 1455"/>
                  <a:gd name="T28" fmla="*/ 574 w 1542"/>
                  <a:gd name="T29" fmla="*/ 498 h 1455"/>
                  <a:gd name="T30" fmla="*/ 476 w 1542"/>
                  <a:gd name="T31" fmla="*/ 383 h 1455"/>
                  <a:gd name="T32" fmla="*/ 377 w 1542"/>
                  <a:gd name="T33" fmla="*/ 268 h 1455"/>
                  <a:gd name="T34" fmla="*/ 278 w 1542"/>
                  <a:gd name="T35" fmla="*/ 153 h 1455"/>
                  <a:gd name="T36" fmla="*/ 180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6 w 1542"/>
                  <a:gd name="T49" fmla="*/ 612 h 1455"/>
                  <a:gd name="T50" fmla="*/ 541 w 1542"/>
                  <a:gd name="T51" fmla="*/ 689 h 1455"/>
                  <a:gd name="T52" fmla="*/ 541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5 w 1542"/>
                  <a:gd name="T79" fmla="*/ 775 h 1455"/>
                  <a:gd name="T80" fmla="*/ 836 w 1542"/>
                  <a:gd name="T81" fmla="*/ 803 h 1455"/>
                  <a:gd name="T82" fmla="*/ 934 w 1542"/>
                  <a:gd name="T83" fmla="*/ 919 h 1455"/>
                  <a:gd name="T84" fmla="*/ 1032 w 1542"/>
                  <a:gd name="T85" fmla="*/ 1034 h 1455"/>
                  <a:gd name="T86" fmla="*/ 1131 w 1542"/>
                  <a:gd name="T87" fmla="*/ 1148 h 1455"/>
                  <a:gd name="T88" fmla="*/ 1229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4" y="740"/>
                      <a:pt x="984" y="727"/>
                    </a:cubicBezTo>
                    <a:lnTo>
                      <a:pt x="984" y="727"/>
                    </a:lnTo>
                    <a:cubicBezTo>
                      <a:pt x="984" y="714"/>
                      <a:pt x="989" y="701"/>
                      <a:pt x="1000" y="689"/>
                    </a:cubicBezTo>
                    <a:lnTo>
                      <a:pt x="1098"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5" y="63"/>
                      <a:pt x="1541" y="51"/>
                      <a:pt x="1541" y="38"/>
                    </a:cubicBezTo>
                    <a:lnTo>
                      <a:pt x="1541" y="38"/>
                    </a:lnTo>
                    <a:cubicBezTo>
                      <a:pt x="1541" y="25"/>
                      <a:pt x="1532" y="15"/>
                      <a:pt x="1516" y="10"/>
                    </a:cubicBezTo>
                    <a:lnTo>
                      <a:pt x="1516" y="10"/>
                    </a:lnTo>
                    <a:cubicBezTo>
                      <a:pt x="1500" y="3"/>
                      <a:pt x="1480" y="0"/>
                      <a:pt x="1459" y="0"/>
                    </a:cubicBezTo>
                    <a:lnTo>
                      <a:pt x="1459" y="0"/>
                    </a:lnTo>
                    <a:cubicBezTo>
                      <a:pt x="1436" y="0"/>
                      <a:pt x="1418" y="3"/>
                      <a:pt x="1401" y="10"/>
                    </a:cubicBezTo>
                    <a:lnTo>
                      <a:pt x="1401" y="10"/>
                    </a:lnTo>
                    <a:cubicBezTo>
                      <a:pt x="1385" y="15"/>
                      <a:pt x="1371" y="25"/>
                      <a:pt x="1360" y="38"/>
                    </a:cubicBezTo>
                    <a:lnTo>
                      <a:pt x="1328" y="76"/>
                    </a:lnTo>
                    <a:lnTo>
                      <a:pt x="1229" y="191"/>
                    </a:lnTo>
                    <a:lnTo>
                      <a:pt x="1196" y="229"/>
                    </a:lnTo>
                    <a:lnTo>
                      <a:pt x="1164" y="268"/>
                    </a:lnTo>
                    <a:lnTo>
                      <a:pt x="1065" y="383"/>
                    </a:lnTo>
                    <a:lnTo>
                      <a:pt x="1032" y="421"/>
                    </a:lnTo>
                    <a:lnTo>
                      <a:pt x="1000" y="459"/>
                    </a:lnTo>
                    <a:lnTo>
                      <a:pt x="901" y="574"/>
                    </a:lnTo>
                    <a:lnTo>
                      <a:pt x="869" y="612"/>
                    </a:lnTo>
                    <a:lnTo>
                      <a:pt x="836" y="651"/>
                    </a:lnTo>
                    <a:lnTo>
                      <a:pt x="836" y="651"/>
                    </a:lnTo>
                    <a:cubicBezTo>
                      <a:pt x="825" y="663"/>
                      <a:pt x="811" y="673"/>
                      <a:pt x="795" y="680"/>
                    </a:cubicBezTo>
                    <a:lnTo>
                      <a:pt x="795" y="680"/>
                    </a:lnTo>
                    <a:cubicBezTo>
                      <a:pt x="779" y="686"/>
                      <a:pt x="762" y="686"/>
                      <a:pt x="745" y="680"/>
                    </a:cubicBezTo>
                    <a:lnTo>
                      <a:pt x="745" y="680"/>
                    </a:lnTo>
                    <a:cubicBezTo>
                      <a:pt x="729" y="673"/>
                      <a:pt x="716" y="663"/>
                      <a:pt x="705" y="651"/>
                    </a:cubicBezTo>
                    <a:lnTo>
                      <a:pt x="672" y="612"/>
                    </a:lnTo>
                    <a:lnTo>
                      <a:pt x="639" y="574"/>
                    </a:lnTo>
                    <a:lnTo>
                      <a:pt x="607" y="536"/>
                    </a:lnTo>
                    <a:lnTo>
                      <a:pt x="574" y="498"/>
                    </a:lnTo>
                    <a:lnTo>
                      <a:pt x="541" y="459"/>
                    </a:lnTo>
                    <a:lnTo>
                      <a:pt x="508" y="421"/>
                    </a:lnTo>
                    <a:lnTo>
                      <a:pt x="476" y="383"/>
                    </a:lnTo>
                    <a:lnTo>
                      <a:pt x="443" y="344"/>
                    </a:lnTo>
                    <a:lnTo>
                      <a:pt x="410" y="306"/>
                    </a:lnTo>
                    <a:lnTo>
                      <a:pt x="377" y="268"/>
                    </a:lnTo>
                    <a:lnTo>
                      <a:pt x="344" y="229"/>
                    </a:lnTo>
                    <a:lnTo>
                      <a:pt x="312" y="191"/>
                    </a:lnTo>
                    <a:lnTo>
                      <a:pt x="278" y="153"/>
                    </a:lnTo>
                    <a:lnTo>
                      <a:pt x="246" y="115"/>
                    </a:lnTo>
                    <a:lnTo>
                      <a:pt x="213" y="76"/>
                    </a:lnTo>
                    <a:lnTo>
                      <a:pt x="180" y="38"/>
                    </a:lnTo>
                    <a:lnTo>
                      <a:pt x="180" y="38"/>
                    </a:lnTo>
                    <a:cubicBezTo>
                      <a:pt x="170" y="25"/>
                      <a:pt x="156" y="15"/>
                      <a:pt x="140" y="10"/>
                    </a:cubicBezTo>
                    <a:lnTo>
                      <a:pt x="140" y="10"/>
                    </a:lnTo>
                    <a:cubicBezTo>
                      <a:pt x="123" y="3"/>
                      <a:pt x="104" y="0"/>
                      <a:pt x="82" y="0"/>
                    </a:cubicBezTo>
                    <a:lnTo>
                      <a:pt x="82" y="0"/>
                    </a:lnTo>
                    <a:cubicBezTo>
                      <a:pt x="60" y="0"/>
                      <a:pt x="41" y="3"/>
                      <a:pt x="25" y="10"/>
                    </a:cubicBezTo>
                    <a:lnTo>
                      <a:pt x="25" y="10"/>
                    </a:lnTo>
                    <a:cubicBezTo>
                      <a:pt x="8" y="15"/>
                      <a:pt x="0" y="25"/>
                      <a:pt x="0" y="38"/>
                    </a:cubicBezTo>
                    <a:lnTo>
                      <a:pt x="0" y="38"/>
                    </a:lnTo>
                    <a:cubicBezTo>
                      <a:pt x="0" y="51"/>
                      <a:pt x="6" y="63"/>
                      <a:pt x="16" y="76"/>
                    </a:cubicBezTo>
                    <a:lnTo>
                      <a:pt x="114" y="191"/>
                    </a:lnTo>
                    <a:lnTo>
                      <a:pt x="148" y="229"/>
                    </a:lnTo>
                    <a:lnTo>
                      <a:pt x="180" y="268"/>
                    </a:lnTo>
                    <a:lnTo>
                      <a:pt x="278" y="383"/>
                    </a:lnTo>
                    <a:lnTo>
                      <a:pt x="312" y="421"/>
                    </a:lnTo>
                    <a:lnTo>
                      <a:pt x="344" y="459"/>
                    </a:lnTo>
                    <a:lnTo>
                      <a:pt x="443" y="574"/>
                    </a:lnTo>
                    <a:lnTo>
                      <a:pt x="476" y="612"/>
                    </a:lnTo>
                    <a:lnTo>
                      <a:pt x="508" y="651"/>
                    </a:lnTo>
                    <a:lnTo>
                      <a:pt x="541" y="689"/>
                    </a:lnTo>
                    <a:lnTo>
                      <a:pt x="541" y="689"/>
                    </a:lnTo>
                    <a:cubicBezTo>
                      <a:pt x="552" y="701"/>
                      <a:pt x="557" y="714"/>
                      <a:pt x="557" y="727"/>
                    </a:cubicBezTo>
                    <a:lnTo>
                      <a:pt x="557" y="727"/>
                    </a:lnTo>
                    <a:cubicBezTo>
                      <a:pt x="557" y="740"/>
                      <a:pt x="552" y="753"/>
                      <a:pt x="541" y="765"/>
                    </a:cubicBezTo>
                    <a:lnTo>
                      <a:pt x="508" y="803"/>
                    </a:lnTo>
                    <a:lnTo>
                      <a:pt x="476" y="842"/>
                    </a:lnTo>
                    <a:lnTo>
                      <a:pt x="443" y="881"/>
                    </a:lnTo>
                    <a:lnTo>
                      <a:pt x="410" y="919"/>
                    </a:lnTo>
                    <a:lnTo>
                      <a:pt x="377" y="957"/>
                    </a:lnTo>
                    <a:lnTo>
                      <a:pt x="344" y="995"/>
                    </a:lnTo>
                    <a:lnTo>
                      <a:pt x="312" y="1034"/>
                    </a:lnTo>
                    <a:lnTo>
                      <a:pt x="278" y="1071"/>
                    </a:lnTo>
                    <a:lnTo>
                      <a:pt x="246" y="1110"/>
                    </a:lnTo>
                    <a:lnTo>
                      <a:pt x="213" y="1148"/>
                    </a:lnTo>
                    <a:lnTo>
                      <a:pt x="180" y="1187"/>
                    </a:lnTo>
                    <a:lnTo>
                      <a:pt x="148" y="1225"/>
                    </a:lnTo>
                    <a:lnTo>
                      <a:pt x="114" y="1263"/>
                    </a:lnTo>
                    <a:lnTo>
                      <a:pt x="82" y="1302"/>
                    </a:lnTo>
                    <a:lnTo>
                      <a:pt x="49" y="1340"/>
                    </a:lnTo>
                    <a:lnTo>
                      <a:pt x="16" y="1378"/>
                    </a:lnTo>
                    <a:lnTo>
                      <a:pt x="16" y="1378"/>
                    </a:lnTo>
                    <a:cubicBezTo>
                      <a:pt x="6" y="1391"/>
                      <a:pt x="0" y="1404"/>
                      <a:pt x="0" y="1417"/>
                    </a:cubicBezTo>
                    <a:lnTo>
                      <a:pt x="0" y="1417"/>
                    </a:lnTo>
                    <a:cubicBezTo>
                      <a:pt x="0" y="1429"/>
                      <a:pt x="8" y="1439"/>
                      <a:pt x="25" y="1446"/>
                    </a:cubicBezTo>
                    <a:lnTo>
                      <a:pt x="25" y="1446"/>
                    </a:lnTo>
                    <a:cubicBezTo>
                      <a:pt x="41" y="1452"/>
                      <a:pt x="60" y="1454"/>
                      <a:pt x="82" y="1454"/>
                    </a:cubicBezTo>
                    <a:lnTo>
                      <a:pt x="82" y="1454"/>
                    </a:lnTo>
                    <a:cubicBezTo>
                      <a:pt x="104" y="1454"/>
                      <a:pt x="123" y="1452"/>
                      <a:pt x="140" y="1446"/>
                    </a:cubicBezTo>
                    <a:lnTo>
                      <a:pt x="140" y="1446"/>
                    </a:lnTo>
                    <a:cubicBezTo>
                      <a:pt x="156" y="1439"/>
                      <a:pt x="170" y="1429"/>
                      <a:pt x="180" y="1417"/>
                    </a:cubicBezTo>
                    <a:lnTo>
                      <a:pt x="213" y="1378"/>
                    </a:lnTo>
                    <a:lnTo>
                      <a:pt x="246" y="1340"/>
                    </a:lnTo>
                    <a:lnTo>
                      <a:pt x="344" y="1225"/>
                    </a:lnTo>
                    <a:lnTo>
                      <a:pt x="377" y="1187"/>
                    </a:lnTo>
                    <a:lnTo>
                      <a:pt x="410" y="1148"/>
                    </a:lnTo>
                    <a:lnTo>
                      <a:pt x="508" y="1034"/>
                    </a:lnTo>
                    <a:lnTo>
                      <a:pt x="541" y="995"/>
                    </a:lnTo>
                    <a:lnTo>
                      <a:pt x="574" y="957"/>
                    </a:lnTo>
                    <a:lnTo>
                      <a:pt x="672" y="842"/>
                    </a:lnTo>
                    <a:lnTo>
                      <a:pt x="705" y="803"/>
                    </a:lnTo>
                    <a:lnTo>
                      <a:pt x="705" y="803"/>
                    </a:lnTo>
                    <a:cubicBezTo>
                      <a:pt x="716" y="791"/>
                      <a:pt x="729" y="781"/>
                      <a:pt x="745" y="775"/>
                    </a:cubicBezTo>
                    <a:lnTo>
                      <a:pt x="745" y="775"/>
                    </a:lnTo>
                    <a:cubicBezTo>
                      <a:pt x="762" y="769"/>
                      <a:pt x="779" y="769"/>
                      <a:pt x="795" y="775"/>
                    </a:cubicBezTo>
                    <a:lnTo>
                      <a:pt x="795" y="775"/>
                    </a:lnTo>
                    <a:cubicBezTo>
                      <a:pt x="811" y="781"/>
                      <a:pt x="825" y="791"/>
                      <a:pt x="836" y="803"/>
                    </a:cubicBezTo>
                    <a:lnTo>
                      <a:pt x="869" y="842"/>
                    </a:lnTo>
                    <a:lnTo>
                      <a:pt x="901" y="881"/>
                    </a:lnTo>
                    <a:lnTo>
                      <a:pt x="934" y="919"/>
                    </a:lnTo>
                    <a:lnTo>
                      <a:pt x="967" y="957"/>
                    </a:lnTo>
                    <a:lnTo>
                      <a:pt x="1000" y="995"/>
                    </a:lnTo>
                    <a:lnTo>
                      <a:pt x="1032" y="1034"/>
                    </a:lnTo>
                    <a:lnTo>
                      <a:pt x="1065" y="1071"/>
                    </a:lnTo>
                    <a:lnTo>
                      <a:pt x="1098" y="1110"/>
                    </a:lnTo>
                    <a:lnTo>
                      <a:pt x="1131" y="1148"/>
                    </a:lnTo>
                    <a:lnTo>
                      <a:pt x="1164" y="1187"/>
                    </a:lnTo>
                    <a:lnTo>
                      <a:pt x="1196" y="1225"/>
                    </a:lnTo>
                    <a:lnTo>
                      <a:pt x="1229" y="1263"/>
                    </a:lnTo>
                    <a:lnTo>
                      <a:pt x="1262" y="1302"/>
                    </a:lnTo>
                    <a:lnTo>
                      <a:pt x="1295" y="1340"/>
                    </a:lnTo>
                    <a:lnTo>
                      <a:pt x="1328" y="1378"/>
                    </a:lnTo>
                    <a:lnTo>
                      <a:pt x="1360" y="1417"/>
                    </a:lnTo>
                    <a:lnTo>
                      <a:pt x="1360" y="1417"/>
                    </a:lnTo>
                    <a:cubicBezTo>
                      <a:pt x="1371" y="1429"/>
                      <a:pt x="1385" y="1439"/>
                      <a:pt x="1401" y="1446"/>
                    </a:cubicBezTo>
                    <a:lnTo>
                      <a:pt x="1401" y="1446"/>
                    </a:lnTo>
                    <a:cubicBezTo>
                      <a:pt x="1418" y="1452"/>
                      <a:pt x="1436" y="1454"/>
                      <a:pt x="1459" y="1454"/>
                    </a:cubicBezTo>
                    <a:lnTo>
                      <a:pt x="1459" y="1454"/>
                    </a:lnTo>
                    <a:cubicBezTo>
                      <a:pt x="1480" y="1454"/>
                      <a:pt x="1500" y="1452"/>
                      <a:pt x="1516" y="1446"/>
                    </a:cubicBezTo>
                    <a:lnTo>
                      <a:pt x="1516" y="1446"/>
                    </a:lnTo>
                    <a:cubicBezTo>
                      <a:pt x="1532" y="1439"/>
                      <a:pt x="1541" y="1429"/>
                      <a:pt x="1541" y="1417"/>
                    </a:cubicBezTo>
                    <a:lnTo>
                      <a:pt x="1541" y="1417"/>
                    </a:lnTo>
                    <a:cubicBezTo>
                      <a:pt x="1541"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62" name="Freeform 553">
                <a:extLst>
                  <a:ext uri="{FF2B5EF4-FFF2-40B4-BE49-F238E27FC236}">
                    <a16:creationId xmlns:a16="http://schemas.microsoft.com/office/drawing/2014/main" id="{B3ACA619-E25F-454E-AC01-0B7E1A5E467E}"/>
                  </a:ext>
                </a:extLst>
              </p:cNvPr>
              <p:cNvSpPr>
                <a:spLocks noChangeArrowheads="1"/>
              </p:cNvSpPr>
              <p:nvPr/>
            </p:nvSpPr>
            <p:spPr bwMode="auto">
              <a:xfrm>
                <a:off x="6405563" y="4903788"/>
                <a:ext cx="319087" cy="190500"/>
              </a:xfrm>
              <a:custGeom>
                <a:avLst/>
                <a:gdLst>
                  <a:gd name="T0" fmla="*/ 278 w 886"/>
                  <a:gd name="T1" fmla="*/ 150 h 530"/>
                  <a:gd name="T2" fmla="*/ 311 w 886"/>
                  <a:gd name="T3" fmla="*/ 188 h 530"/>
                  <a:gd name="T4" fmla="*/ 278 w 886"/>
                  <a:gd name="T5" fmla="*/ 226 h 530"/>
                  <a:gd name="T6" fmla="*/ 246 w 886"/>
                  <a:gd name="T7" fmla="*/ 188 h 530"/>
                  <a:gd name="T8" fmla="*/ 344 w 886"/>
                  <a:gd name="T9" fmla="*/ 227 h 530"/>
                  <a:gd name="T10" fmla="*/ 376 w 886"/>
                  <a:gd name="T11" fmla="*/ 265 h 530"/>
                  <a:gd name="T12" fmla="*/ 344 w 886"/>
                  <a:gd name="T13" fmla="*/ 302 h 530"/>
                  <a:gd name="T14" fmla="*/ 311 w 886"/>
                  <a:gd name="T15" fmla="*/ 265 h 530"/>
                  <a:gd name="T16" fmla="*/ 344 w 886"/>
                  <a:gd name="T17" fmla="*/ 227 h 530"/>
                  <a:gd name="T18" fmla="*/ 411 w 886"/>
                  <a:gd name="T19" fmla="*/ 284 h 530"/>
                  <a:gd name="T20" fmla="*/ 474 w 886"/>
                  <a:gd name="T21" fmla="*/ 284 h 530"/>
                  <a:gd name="T22" fmla="*/ 505 w 886"/>
                  <a:gd name="T23" fmla="*/ 341 h 530"/>
                  <a:gd name="T24" fmla="*/ 474 w 886"/>
                  <a:gd name="T25" fmla="*/ 398 h 530"/>
                  <a:gd name="T26" fmla="*/ 411 w 886"/>
                  <a:gd name="T27" fmla="*/ 398 h 530"/>
                  <a:gd name="T28" fmla="*/ 379 w 886"/>
                  <a:gd name="T29" fmla="*/ 341 h 530"/>
                  <a:gd name="T30" fmla="*/ 541 w 886"/>
                  <a:gd name="T31" fmla="*/ 227 h 530"/>
                  <a:gd name="T32" fmla="*/ 574 w 886"/>
                  <a:gd name="T33" fmla="*/ 265 h 530"/>
                  <a:gd name="T34" fmla="*/ 541 w 886"/>
                  <a:gd name="T35" fmla="*/ 302 h 530"/>
                  <a:gd name="T36" fmla="*/ 508 w 886"/>
                  <a:gd name="T37" fmla="*/ 265 h 530"/>
                  <a:gd name="T38" fmla="*/ 541 w 886"/>
                  <a:gd name="T39" fmla="*/ 227 h 530"/>
                  <a:gd name="T40" fmla="*/ 606 w 886"/>
                  <a:gd name="T41" fmla="*/ 150 h 530"/>
                  <a:gd name="T42" fmla="*/ 639 w 886"/>
                  <a:gd name="T43" fmla="*/ 188 h 530"/>
                  <a:gd name="T44" fmla="*/ 606 w 886"/>
                  <a:gd name="T45" fmla="*/ 226 h 530"/>
                  <a:gd name="T46" fmla="*/ 574 w 886"/>
                  <a:gd name="T47" fmla="*/ 188 h 530"/>
                  <a:gd name="T48" fmla="*/ 114 w 886"/>
                  <a:gd name="T49" fmla="*/ 188 h 530"/>
                  <a:gd name="T50" fmla="*/ 180 w 886"/>
                  <a:gd name="T51" fmla="*/ 265 h 530"/>
                  <a:gd name="T52" fmla="*/ 311 w 886"/>
                  <a:gd name="T53" fmla="*/ 418 h 530"/>
                  <a:gd name="T54" fmla="*/ 376 w 886"/>
                  <a:gd name="T55" fmla="*/ 495 h 530"/>
                  <a:gd name="T56" fmla="*/ 417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0 w 886"/>
                  <a:gd name="T73" fmla="*/ 7 h 530"/>
                  <a:gd name="T74" fmla="*/ 811 w 886"/>
                  <a:gd name="T75" fmla="*/ 7 h 530"/>
                  <a:gd name="T76" fmla="*/ 737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7 w 886"/>
                  <a:gd name="T91" fmla="*/ 217 h 530"/>
                  <a:gd name="T92" fmla="*/ 376 w 886"/>
                  <a:gd name="T93" fmla="*/ 188 h 530"/>
                  <a:gd name="T94" fmla="*/ 311 w 886"/>
                  <a:gd name="T95" fmla="*/ 112 h 530"/>
                  <a:gd name="T96" fmla="*/ 278 w 886"/>
                  <a:gd name="T97" fmla="*/ 92 h 530"/>
                  <a:gd name="T98" fmla="*/ 245 w 886"/>
                  <a:gd name="T99" fmla="*/ 112 h 530"/>
                  <a:gd name="T100" fmla="*/ 212 w 886"/>
                  <a:gd name="T101" fmla="*/ 130 h 530"/>
                  <a:gd name="T102" fmla="*/ 180 w 886"/>
                  <a:gd name="T103" fmla="*/ 112 h 530"/>
                  <a:gd name="T104" fmla="*/ 114 w 886"/>
                  <a:gd name="T105" fmla="*/ 35 h 530"/>
                  <a:gd name="T106" fmla="*/ 73 w 886"/>
                  <a:gd name="T107" fmla="*/ 7 h 530"/>
                  <a:gd name="T108" fmla="*/ 25 w 886"/>
                  <a:gd name="T109" fmla="*/ 7 h 530"/>
                  <a:gd name="T110" fmla="*/ 0 w 886"/>
                  <a:gd name="T111" fmla="*/ 35 h 530"/>
                  <a:gd name="T112" fmla="*/ 114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8" y="150"/>
                    </a:moveTo>
                    <a:lnTo>
                      <a:pt x="278" y="150"/>
                    </a:lnTo>
                    <a:cubicBezTo>
                      <a:pt x="300" y="150"/>
                      <a:pt x="311" y="163"/>
                      <a:pt x="311" y="188"/>
                    </a:cubicBezTo>
                    <a:lnTo>
                      <a:pt x="311" y="188"/>
                    </a:lnTo>
                    <a:cubicBezTo>
                      <a:pt x="311" y="213"/>
                      <a:pt x="300" y="226"/>
                      <a:pt x="278" y="226"/>
                    </a:cubicBezTo>
                    <a:lnTo>
                      <a:pt x="278" y="226"/>
                    </a:lnTo>
                    <a:cubicBezTo>
                      <a:pt x="257" y="226"/>
                      <a:pt x="246" y="213"/>
                      <a:pt x="246" y="188"/>
                    </a:cubicBezTo>
                    <a:lnTo>
                      <a:pt x="246" y="188"/>
                    </a:lnTo>
                    <a:cubicBezTo>
                      <a:pt x="246" y="163"/>
                      <a:pt x="257" y="150"/>
                      <a:pt x="278" y="150"/>
                    </a:cubicBezTo>
                    <a:close/>
                    <a:moveTo>
                      <a:pt x="344" y="227"/>
                    </a:moveTo>
                    <a:lnTo>
                      <a:pt x="344" y="227"/>
                    </a:lnTo>
                    <a:cubicBezTo>
                      <a:pt x="366" y="227"/>
                      <a:pt x="376" y="239"/>
                      <a:pt x="376" y="265"/>
                    </a:cubicBezTo>
                    <a:lnTo>
                      <a:pt x="376" y="265"/>
                    </a:lnTo>
                    <a:cubicBezTo>
                      <a:pt x="376" y="290"/>
                      <a:pt x="366" y="302"/>
                      <a:pt x="344" y="302"/>
                    </a:cubicBezTo>
                    <a:lnTo>
                      <a:pt x="344" y="302"/>
                    </a:lnTo>
                    <a:cubicBezTo>
                      <a:pt x="322" y="302"/>
                      <a:pt x="311" y="290"/>
                      <a:pt x="311" y="265"/>
                    </a:cubicBezTo>
                    <a:lnTo>
                      <a:pt x="311" y="265"/>
                    </a:lnTo>
                    <a:cubicBezTo>
                      <a:pt x="311" y="239"/>
                      <a:pt x="322" y="227"/>
                      <a:pt x="344" y="227"/>
                    </a:cubicBezTo>
                    <a:close/>
                    <a:moveTo>
                      <a:pt x="411" y="284"/>
                    </a:moveTo>
                    <a:lnTo>
                      <a:pt x="411" y="284"/>
                    </a:lnTo>
                    <a:cubicBezTo>
                      <a:pt x="432" y="271"/>
                      <a:pt x="453" y="271"/>
                      <a:pt x="474" y="284"/>
                    </a:cubicBezTo>
                    <a:lnTo>
                      <a:pt x="474" y="284"/>
                    </a:lnTo>
                    <a:cubicBezTo>
                      <a:pt x="495" y="297"/>
                      <a:pt x="505" y="315"/>
                      <a:pt x="505" y="341"/>
                    </a:cubicBezTo>
                    <a:lnTo>
                      <a:pt x="505" y="341"/>
                    </a:lnTo>
                    <a:cubicBezTo>
                      <a:pt x="505" y="367"/>
                      <a:pt x="495" y="386"/>
                      <a:pt x="474" y="398"/>
                    </a:cubicBezTo>
                    <a:lnTo>
                      <a:pt x="474" y="398"/>
                    </a:lnTo>
                    <a:cubicBezTo>
                      <a:pt x="453" y="411"/>
                      <a:pt x="432" y="411"/>
                      <a:pt x="411" y="398"/>
                    </a:cubicBezTo>
                    <a:lnTo>
                      <a:pt x="411" y="398"/>
                    </a:lnTo>
                    <a:cubicBezTo>
                      <a:pt x="390" y="386"/>
                      <a:pt x="379" y="367"/>
                      <a:pt x="379" y="341"/>
                    </a:cubicBezTo>
                    <a:lnTo>
                      <a:pt x="379" y="341"/>
                    </a:lnTo>
                    <a:cubicBezTo>
                      <a:pt x="379" y="315"/>
                      <a:pt x="390" y="297"/>
                      <a:pt x="411" y="284"/>
                    </a:cubicBezTo>
                    <a:close/>
                    <a:moveTo>
                      <a:pt x="541" y="227"/>
                    </a:moveTo>
                    <a:lnTo>
                      <a:pt x="541" y="227"/>
                    </a:lnTo>
                    <a:cubicBezTo>
                      <a:pt x="562" y="227"/>
                      <a:pt x="574" y="239"/>
                      <a:pt x="574" y="265"/>
                    </a:cubicBezTo>
                    <a:lnTo>
                      <a:pt x="574" y="265"/>
                    </a:lnTo>
                    <a:cubicBezTo>
                      <a:pt x="574" y="290"/>
                      <a:pt x="562" y="302"/>
                      <a:pt x="541" y="302"/>
                    </a:cubicBezTo>
                    <a:lnTo>
                      <a:pt x="541" y="302"/>
                    </a:lnTo>
                    <a:cubicBezTo>
                      <a:pt x="518" y="302"/>
                      <a:pt x="508" y="290"/>
                      <a:pt x="508" y="265"/>
                    </a:cubicBezTo>
                    <a:lnTo>
                      <a:pt x="508" y="265"/>
                    </a:lnTo>
                    <a:cubicBezTo>
                      <a:pt x="508" y="239"/>
                      <a:pt x="518" y="227"/>
                      <a:pt x="541"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4" y="226"/>
                      <a:pt x="574" y="213"/>
                      <a:pt x="574" y="188"/>
                    </a:cubicBezTo>
                    <a:lnTo>
                      <a:pt x="574" y="188"/>
                    </a:lnTo>
                    <a:cubicBezTo>
                      <a:pt x="574" y="163"/>
                      <a:pt x="584" y="150"/>
                      <a:pt x="606" y="150"/>
                    </a:cubicBezTo>
                    <a:close/>
                    <a:moveTo>
                      <a:pt x="114" y="188"/>
                    </a:moveTo>
                    <a:lnTo>
                      <a:pt x="147" y="226"/>
                    </a:lnTo>
                    <a:lnTo>
                      <a:pt x="180" y="265"/>
                    </a:lnTo>
                    <a:lnTo>
                      <a:pt x="278" y="380"/>
                    </a:lnTo>
                    <a:lnTo>
                      <a:pt x="311" y="418"/>
                    </a:lnTo>
                    <a:lnTo>
                      <a:pt x="344" y="456"/>
                    </a:lnTo>
                    <a:lnTo>
                      <a:pt x="376" y="495"/>
                    </a:lnTo>
                    <a:lnTo>
                      <a:pt x="376" y="495"/>
                    </a:lnTo>
                    <a:cubicBezTo>
                      <a:pt x="388" y="507"/>
                      <a:pt x="401" y="517"/>
                      <a:pt x="417" y="523"/>
                    </a:cubicBezTo>
                    <a:lnTo>
                      <a:pt x="417" y="523"/>
                    </a:lnTo>
                    <a:cubicBezTo>
                      <a:pt x="434" y="529"/>
                      <a:pt x="450" y="529"/>
                      <a:pt x="467" y="523"/>
                    </a:cubicBezTo>
                    <a:lnTo>
                      <a:pt x="467" y="523"/>
                    </a:lnTo>
                    <a:cubicBezTo>
                      <a:pt x="483" y="517"/>
                      <a:pt x="497" y="507"/>
                      <a:pt x="508" y="495"/>
                    </a:cubicBezTo>
                    <a:lnTo>
                      <a:pt x="606" y="380"/>
                    </a:lnTo>
                    <a:lnTo>
                      <a:pt x="639" y="341"/>
                    </a:lnTo>
                    <a:lnTo>
                      <a:pt x="672" y="303"/>
                    </a:lnTo>
                    <a:lnTo>
                      <a:pt x="770" y="188"/>
                    </a:lnTo>
                    <a:lnTo>
                      <a:pt x="803" y="150"/>
                    </a:lnTo>
                    <a:lnTo>
                      <a:pt x="836" y="112"/>
                    </a:lnTo>
                    <a:lnTo>
                      <a:pt x="868" y="73"/>
                    </a:lnTo>
                    <a:lnTo>
                      <a:pt x="868" y="73"/>
                    </a:lnTo>
                    <a:cubicBezTo>
                      <a:pt x="879" y="60"/>
                      <a:pt x="885" y="48"/>
                      <a:pt x="885" y="35"/>
                    </a:cubicBezTo>
                    <a:lnTo>
                      <a:pt x="885" y="35"/>
                    </a:lnTo>
                    <a:cubicBezTo>
                      <a:pt x="885" y="22"/>
                      <a:pt x="877" y="12"/>
                      <a:pt x="860" y="7"/>
                    </a:cubicBezTo>
                    <a:lnTo>
                      <a:pt x="860" y="7"/>
                    </a:lnTo>
                    <a:cubicBezTo>
                      <a:pt x="844" y="0"/>
                      <a:pt x="827" y="0"/>
                      <a:pt x="811" y="7"/>
                    </a:cubicBezTo>
                    <a:lnTo>
                      <a:pt x="811" y="7"/>
                    </a:lnTo>
                    <a:cubicBezTo>
                      <a:pt x="794" y="12"/>
                      <a:pt x="781" y="22"/>
                      <a:pt x="770" y="35"/>
                    </a:cubicBezTo>
                    <a:lnTo>
                      <a:pt x="737" y="73"/>
                    </a:lnTo>
                    <a:lnTo>
                      <a:pt x="704" y="112"/>
                    </a:lnTo>
                    <a:lnTo>
                      <a:pt x="704" y="112"/>
                    </a:lnTo>
                    <a:cubicBezTo>
                      <a:pt x="693" y="124"/>
                      <a:pt x="682" y="130"/>
                      <a:pt x="672" y="130"/>
                    </a:cubicBezTo>
                    <a:lnTo>
                      <a:pt x="672" y="130"/>
                    </a:lnTo>
                    <a:cubicBezTo>
                      <a:pt x="661" y="130"/>
                      <a:pt x="650" y="124"/>
                      <a:pt x="639" y="112"/>
                    </a:cubicBezTo>
                    <a:lnTo>
                      <a:pt x="639" y="112"/>
                    </a:lnTo>
                    <a:cubicBezTo>
                      <a:pt x="628" y="99"/>
                      <a:pt x="617" y="92"/>
                      <a:pt x="606" y="92"/>
                    </a:cubicBezTo>
                    <a:lnTo>
                      <a:pt x="606" y="92"/>
                    </a:lnTo>
                    <a:cubicBezTo>
                      <a:pt x="595" y="92"/>
                      <a:pt x="584" y="99"/>
                      <a:pt x="574" y="112"/>
                    </a:cubicBezTo>
                    <a:lnTo>
                      <a:pt x="508" y="188"/>
                    </a:lnTo>
                    <a:lnTo>
                      <a:pt x="508" y="188"/>
                    </a:lnTo>
                    <a:cubicBezTo>
                      <a:pt x="497" y="201"/>
                      <a:pt x="483" y="210"/>
                      <a:pt x="467" y="217"/>
                    </a:cubicBezTo>
                    <a:lnTo>
                      <a:pt x="467" y="217"/>
                    </a:lnTo>
                    <a:cubicBezTo>
                      <a:pt x="450" y="223"/>
                      <a:pt x="434" y="223"/>
                      <a:pt x="417" y="217"/>
                    </a:cubicBezTo>
                    <a:lnTo>
                      <a:pt x="417" y="217"/>
                    </a:lnTo>
                    <a:cubicBezTo>
                      <a:pt x="401" y="210"/>
                      <a:pt x="388" y="201"/>
                      <a:pt x="376" y="188"/>
                    </a:cubicBezTo>
                    <a:lnTo>
                      <a:pt x="344" y="150"/>
                    </a:lnTo>
                    <a:lnTo>
                      <a:pt x="311" y="112"/>
                    </a:lnTo>
                    <a:lnTo>
                      <a:pt x="311" y="112"/>
                    </a:lnTo>
                    <a:cubicBezTo>
                      <a:pt x="300" y="99"/>
                      <a:pt x="289" y="92"/>
                      <a:pt x="278" y="92"/>
                    </a:cubicBezTo>
                    <a:lnTo>
                      <a:pt x="278" y="92"/>
                    </a:lnTo>
                    <a:cubicBezTo>
                      <a:pt x="267" y="92"/>
                      <a:pt x="257" y="99"/>
                      <a:pt x="245" y="112"/>
                    </a:cubicBezTo>
                    <a:lnTo>
                      <a:pt x="245" y="112"/>
                    </a:lnTo>
                    <a:cubicBezTo>
                      <a:pt x="235" y="124"/>
                      <a:pt x="224" y="130"/>
                      <a:pt x="212" y="130"/>
                    </a:cubicBezTo>
                    <a:lnTo>
                      <a:pt x="212" y="130"/>
                    </a:lnTo>
                    <a:cubicBezTo>
                      <a:pt x="202" y="130"/>
                      <a:pt x="191" y="124"/>
                      <a:pt x="180" y="112"/>
                    </a:cubicBezTo>
                    <a:lnTo>
                      <a:pt x="114" y="35"/>
                    </a:lnTo>
                    <a:lnTo>
                      <a:pt x="114" y="35"/>
                    </a:lnTo>
                    <a:cubicBezTo>
                      <a:pt x="103" y="22"/>
                      <a:pt x="89" y="12"/>
                      <a:pt x="73" y="7"/>
                    </a:cubicBezTo>
                    <a:lnTo>
                      <a:pt x="73" y="7"/>
                    </a:lnTo>
                    <a:cubicBezTo>
                      <a:pt x="57" y="0"/>
                      <a:pt x="41" y="0"/>
                      <a:pt x="25" y="7"/>
                    </a:cubicBezTo>
                    <a:lnTo>
                      <a:pt x="25" y="7"/>
                    </a:lnTo>
                    <a:cubicBezTo>
                      <a:pt x="7" y="12"/>
                      <a:pt x="0" y="22"/>
                      <a:pt x="0" y="35"/>
                    </a:cubicBezTo>
                    <a:lnTo>
                      <a:pt x="0" y="35"/>
                    </a:lnTo>
                    <a:cubicBezTo>
                      <a:pt x="0" y="48"/>
                      <a:pt x="5" y="60"/>
                      <a:pt x="16" y="73"/>
                    </a:cubicBezTo>
                    <a:lnTo>
                      <a:pt x="114"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63" name="Freeform 554">
                <a:extLst>
                  <a:ext uri="{FF2B5EF4-FFF2-40B4-BE49-F238E27FC236}">
                    <a16:creationId xmlns:a16="http://schemas.microsoft.com/office/drawing/2014/main" id="{EDBBE3A4-5D9B-9348-A6F3-FB174DB86003}"/>
                  </a:ext>
                </a:extLst>
              </p:cNvPr>
              <p:cNvSpPr>
                <a:spLocks noChangeArrowheads="1"/>
              </p:cNvSpPr>
              <p:nvPr/>
            </p:nvSpPr>
            <p:spPr bwMode="auto">
              <a:xfrm>
                <a:off x="6151563" y="5100638"/>
                <a:ext cx="53975" cy="128587"/>
              </a:xfrm>
              <a:custGeom>
                <a:avLst/>
                <a:gdLst>
                  <a:gd name="T0" fmla="*/ 65 w 148"/>
                  <a:gd name="T1" fmla="*/ 293 h 358"/>
                  <a:gd name="T2" fmla="*/ 98 w 148"/>
                  <a:gd name="T3" fmla="*/ 254 h 358"/>
                  <a:gd name="T4" fmla="*/ 131 w 148"/>
                  <a:gd name="T5" fmla="*/ 216 h 358"/>
                  <a:gd name="T6" fmla="*/ 131 w 148"/>
                  <a:gd name="T7" fmla="*/ 216 h 358"/>
                  <a:gd name="T8" fmla="*/ 147 w 148"/>
                  <a:gd name="T9" fmla="*/ 178 h 358"/>
                  <a:gd name="T10" fmla="*/ 147 w 148"/>
                  <a:gd name="T11" fmla="*/ 178 h 358"/>
                  <a:gd name="T12" fmla="*/ 131 w 148"/>
                  <a:gd name="T13" fmla="*/ 140 h 358"/>
                  <a:gd name="T14" fmla="*/ 98 w 148"/>
                  <a:gd name="T15" fmla="*/ 102 h 358"/>
                  <a:gd name="T16" fmla="*/ 65 w 148"/>
                  <a:gd name="T17" fmla="*/ 63 h 358"/>
                  <a:gd name="T18" fmla="*/ 33 w 148"/>
                  <a:gd name="T19" fmla="*/ 25 h 358"/>
                  <a:gd name="T20" fmla="*/ 33 w 148"/>
                  <a:gd name="T21" fmla="*/ 25 h 358"/>
                  <a:gd name="T22" fmla="*/ 0 w 148"/>
                  <a:gd name="T23" fmla="*/ 0 h 358"/>
                  <a:gd name="T24" fmla="*/ 0 w 148"/>
                  <a:gd name="T25" fmla="*/ 357 h 358"/>
                  <a:gd name="T26" fmla="*/ 0 w 148"/>
                  <a:gd name="T27" fmla="*/ 357 h 358"/>
                  <a:gd name="T28" fmla="*/ 33 w 148"/>
                  <a:gd name="T29" fmla="*/ 331 h 358"/>
                  <a:gd name="T30" fmla="*/ 65 w 148"/>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358">
                    <a:moveTo>
                      <a:pt x="65" y="293"/>
                    </a:moveTo>
                    <a:lnTo>
                      <a:pt x="98" y="254"/>
                    </a:lnTo>
                    <a:lnTo>
                      <a:pt x="131" y="216"/>
                    </a:lnTo>
                    <a:lnTo>
                      <a:pt x="131" y="216"/>
                    </a:lnTo>
                    <a:cubicBezTo>
                      <a:pt x="142" y="204"/>
                      <a:pt x="147" y="191"/>
                      <a:pt x="147" y="178"/>
                    </a:cubicBezTo>
                    <a:lnTo>
                      <a:pt x="147" y="178"/>
                    </a:lnTo>
                    <a:cubicBezTo>
                      <a:pt x="147" y="165"/>
                      <a:pt x="142" y="152"/>
                      <a:pt x="131" y="140"/>
                    </a:cubicBezTo>
                    <a:lnTo>
                      <a:pt x="98" y="102"/>
                    </a:lnTo>
                    <a:lnTo>
                      <a:pt x="65" y="63"/>
                    </a:lnTo>
                    <a:lnTo>
                      <a:pt x="33" y="25"/>
                    </a:lnTo>
                    <a:lnTo>
                      <a:pt x="33" y="25"/>
                    </a:lnTo>
                    <a:cubicBezTo>
                      <a:pt x="23" y="14"/>
                      <a:pt x="13" y="6"/>
                      <a:pt x="0" y="0"/>
                    </a:cubicBezTo>
                    <a:lnTo>
                      <a:pt x="0" y="357"/>
                    </a:lnTo>
                    <a:lnTo>
                      <a:pt x="0" y="357"/>
                    </a:lnTo>
                    <a:cubicBezTo>
                      <a:pt x="13" y="350"/>
                      <a:pt x="23" y="342"/>
                      <a:pt x="33" y="331"/>
                    </a:cubicBezTo>
                    <a:lnTo>
                      <a:pt x="65"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64" name="Freeform 555">
                <a:extLst>
                  <a:ext uri="{FF2B5EF4-FFF2-40B4-BE49-F238E27FC236}">
                    <a16:creationId xmlns:a16="http://schemas.microsoft.com/office/drawing/2014/main" id="{9A8DEA5A-A077-AE41-9E38-A628A69D1D2B}"/>
                  </a:ext>
                </a:extLst>
              </p:cNvPr>
              <p:cNvSpPr>
                <a:spLocks noChangeArrowheads="1"/>
              </p:cNvSpPr>
              <p:nvPr/>
            </p:nvSpPr>
            <p:spPr bwMode="auto">
              <a:xfrm>
                <a:off x="6151563" y="4935538"/>
                <a:ext cx="195262" cy="460375"/>
              </a:xfrm>
              <a:custGeom>
                <a:avLst/>
                <a:gdLst>
                  <a:gd name="T0" fmla="*/ 65 w 542"/>
                  <a:gd name="T1" fmla="*/ 1213 h 1277"/>
                  <a:gd name="T2" fmla="*/ 98 w 542"/>
                  <a:gd name="T3" fmla="*/ 1174 h 1277"/>
                  <a:gd name="T4" fmla="*/ 131 w 542"/>
                  <a:gd name="T5" fmla="*/ 1136 h 1277"/>
                  <a:gd name="T6" fmla="*/ 164 w 542"/>
                  <a:gd name="T7" fmla="*/ 1098 h 1277"/>
                  <a:gd name="T8" fmla="*/ 197 w 542"/>
                  <a:gd name="T9" fmla="*/ 1059 h 1277"/>
                  <a:gd name="T10" fmla="*/ 230 w 542"/>
                  <a:gd name="T11" fmla="*/ 1021 h 1277"/>
                  <a:gd name="T12" fmla="*/ 262 w 542"/>
                  <a:gd name="T13" fmla="*/ 982 h 1277"/>
                  <a:gd name="T14" fmla="*/ 295 w 542"/>
                  <a:gd name="T15" fmla="*/ 945 h 1277"/>
                  <a:gd name="T16" fmla="*/ 328 w 542"/>
                  <a:gd name="T17" fmla="*/ 906 h 1277"/>
                  <a:gd name="T18" fmla="*/ 361 w 542"/>
                  <a:gd name="T19" fmla="*/ 868 h 1277"/>
                  <a:gd name="T20" fmla="*/ 394 w 542"/>
                  <a:gd name="T21" fmla="*/ 830 h 1277"/>
                  <a:gd name="T22" fmla="*/ 426 w 542"/>
                  <a:gd name="T23" fmla="*/ 792 h 1277"/>
                  <a:gd name="T24" fmla="*/ 459 w 542"/>
                  <a:gd name="T25" fmla="*/ 753 h 1277"/>
                  <a:gd name="T26" fmla="*/ 491 w 542"/>
                  <a:gd name="T27" fmla="*/ 714 h 1277"/>
                  <a:gd name="T28" fmla="*/ 524 w 542"/>
                  <a:gd name="T29" fmla="*/ 676 h 1277"/>
                  <a:gd name="T30" fmla="*/ 524 w 542"/>
                  <a:gd name="T31" fmla="*/ 676 h 1277"/>
                  <a:gd name="T32" fmla="*/ 541 w 542"/>
                  <a:gd name="T33" fmla="*/ 638 h 1277"/>
                  <a:gd name="T34" fmla="*/ 541 w 542"/>
                  <a:gd name="T35" fmla="*/ 638 h 1277"/>
                  <a:gd name="T36" fmla="*/ 524 w 542"/>
                  <a:gd name="T37" fmla="*/ 600 h 1277"/>
                  <a:gd name="T38" fmla="*/ 491 w 542"/>
                  <a:gd name="T39" fmla="*/ 562 h 1277"/>
                  <a:gd name="T40" fmla="*/ 459 w 542"/>
                  <a:gd name="T41" fmla="*/ 523 h 1277"/>
                  <a:gd name="T42" fmla="*/ 426 w 542"/>
                  <a:gd name="T43" fmla="*/ 485 h 1277"/>
                  <a:gd name="T44" fmla="*/ 394 w 542"/>
                  <a:gd name="T45" fmla="*/ 447 h 1277"/>
                  <a:gd name="T46" fmla="*/ 361 w 542"/>
                  <a:gd name="T47" fmla="*/ 409 h 1277"/>
                  <a:gd name="T48" fmla="*/ 328 w 542"/>
                  <a:gd name="T49" fmla="*/ 370 h 1277"/>
                  <a:gd name="T50" fmla="*/ 295 w 542"/>
                  <a:gd name="T51" fmla="*/ 332 h 1277"/>
                  <a:gd name="T52" fmla="*/ 262 w 542"/>
                  <a:gd name="T53" fmla="*/ 294 h 1277"/>
                  <a:gd name="T54" fmla="*/ 230 w 542"/>
                  <a:gd name="T55" fmla="*/ 255 h 1277"/>
                  <a:gd name="T56" fmla="*/ 197 w 542"/>
                  <a:gd name="T57" fmla="*/ 217 h 1277"/>
                  <a:gd name="T58" fmla="*/ 164 w 542"/>
                  <a:gd name="T59" fmla="*/ 179 h 1277"/>
                  <a:gd name="T60" fmla="*/ 131 w 542"/>
                  <a:gd name="T61" fmla="*/ 140 h 1277"/>
                  <a:gd name="T62" fmla="*/ 98 w 542"/>
                  <a:gd name="T63" fmla="*/ 102 h 1277"/>
                  <a:gd name="T64" fmla="*/ 65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4 w 542"/>
                  <a:gd name="T83" fmla="*/ 638 h 1277"/>
                  <a:gd name="T84" fmla="*/ 344 w 542"/>
                  <a:gd name="T85" fmla="*/ 638 h 1277"/>
                  <a:gd name="T86" fmla="*/ 328 w 542"/>
                  <a:gd name="T87" fmla="*/ 676 h 1277"/>
                  <a:gd name="T88" fmla="*/ 230 w 542"/>
                  <a:gd name="T89" fmla="*/ 792 h 1277"/>
                  <a:gd name="T90" fmla="*/ 197 w 542"/>
                  <a:gd name="T91" fmla="*/ 830 h 1277"/>
                  <a:gd name="T92" fmla="*/ 164 w 542"/>
                  <a:gd name="T93" fmla="*/ 868 h 1277"/>
                  <a:gd name="T94" fmla="*/ 65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5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5" y="1213"/>
                    </a:moveTo>
                    <a:lnTo>
                      <a:pt x="98" y="1174"/>
                    </a:lnTo>
                    <a:lnTo>
                      <a:pt x="131" y="1136"/>
                    </a:lnTo>
                    <a:lnTo>
                      <a:pt x="164" y="1098"/>
                    </a:lnTo>
                    <a:lnTo>
                      <a:pt x="197" y="1059"/>
                    </a:lnTo>
                    <a:lnTo>
                      <a:pt x="230" y="1021"/>
                    </a:lnTo>
                    <a:lnTo>
                      <a:pt x="262" y="982"/>
                    </a:lnTo>
                    <a:lnTo>
                      <a:pt x="295" y="945"/>
                    </a:lnTo>
                    <a:lnTo>
                      <a:pt x="328" y="906"/>
                    </a:lnTo>
                    <a:lnTo>
                      <a:pt x="361" y="868"/>
                    </a:lnTo>
                    <a:lnTo>
                      <a:pt x="394" y="830"/>
                    </a:lnTo>
                    <a:lnTo>
                      <a:pt x="426" y="792"/>
                    </a:lnTo>
                    <a:lnTo>
                      <a:pt x="459" y="753"/>
                    </a:lnTo>
                    <a:lnTo>
                      <a:pt x="491" y="714"/>
                    </a:lnTo>
                    <a:lnTo>
                      <a:pt x="524" y="676"/>
                    </a:lnTo>
                    <a:lnTo>
                      <a:pt x="524" y="676"/>
                    </a:lnTo>
                    <a:cubicBezTo>
                      <a:pt x="536" y="664"/>
                      <a:pt x="541" y="651"/>
                      <a:pt x="541" y="638"/>
                    </a:cubicBezTo>
                    <a:lnTo>
                      <a:pt x="541" y="638"/>
                    </a:lnTo>
                    <a:cubicBezTo>
                      <a:pt x="541" y="625"/>
                      <a:pt x="536" y="612"/>
                      <a:pt x="524" y="600"/>
                    </a:cubicBezTo>
                    <a:lnTo>
                      <a:pt x="491" y="562"/>
                    </a:lnTo>
                    <a:lnTo>
                      <a:pt x="459" y="523"/>
                    </a:lnTo>
                    <a:lnTo>
                      <a:pt x="426" y="485"/>
                    </a:lnTo>
                    <a:lnTo>
                      <a:pt x="394" y="447"/>
                    </a:lnTo>
                    <a:lnTo>
                      <a:pt x="361" y="409"/>
                    </a:lnTo>
                    <a:lnTo>
                      <a:pt x="328" y="370"/>
                    </a:lnTo>
                    <a:lnTo>
                      <a:pt x="295" y="332"/>
                    </a:lnTo>
                    <a:lnTo>
                      <a:pt x="262" y="294"/>
                    </a:lnTo>
                    <a:lnTo>
                      <a:pt x="230" y="255"/>
                    </a:lnTo>
                    <a:lnTo>
                      <a:pt x="197" y="217"/>
                    </a:lnTo>
                    <a:lnTo>
                      <a:pt x="164" y="179"/>
                    </a:lnTo>
                    <a:lnTo>
                      <a:pt x="131" y="140"/>
                    </a:lnTo>
                    <a:lnTo>
                      <a:pt x="98" y="102"/>
                    </a:lnTo>
                    <a:lnTo>
                      <a:pt x="65" y="64"/>
                    </a:lnTo>
                    <a:lnTo>
                      <a:pt x="33" y="26"/>
                    </a:lnTo>
                    <a:lnTo>
                      <a:pt x="33" y="26"/>
                    </a:lnTo>
                    <a:cubicBezTo>
                      <a:pt x="23" y="15"/>
                      <a:pt x="13" y="6"/>
                      <a:pt x="0" y="0"/>
                    </a:cubicBezTo>
                    <a:lnTo>
                      <a:pt x="0" y="230"/>
                    </a:lnTo>
                    <a:lnTo>
                      <a:pt x="0" y="230"/>
                    </a:lnTo>
                    <a:cubicBezTo>
                      <a:pt x="13" y="236"/>
                      <a:pt x="23" y="244"/>
                      <a:pt x="33" y="255"/>
                    </a:cubicBezTo>
                    <a:lnTo>
                      <a:pt x="328" y="600"/>
                    </a:lnTo>
                    <a:lnTo>
                      <a:pt x="328" y="600"/>
                    </a:lnTo>
                    <a:cubicBezTo>
                      <a:pt x="339" y="612"/>
                      <a:pt x="344" y="625"/>
                      <a:pt x="344" y="638"/>
                    </a:cubicBezTo>
                    <a:lnTo>
                      <a:pt x="344" y="638"/>
                    </a:lnTo>
                    <a:cubicBezTo>
                      <a:pt x="344" y="651"/>
                      <a:pt x="339" y="664"/>
                      <a:pt x="328" y="676"/>
                    </a:cubicBezTo>
                    <a:lnTo>
                      <a:pt x="230" y="792"/>
                    </a:lnTo>
                    <a:lnTo>
                      <a:pt x="197" y="830"/>
                    </a:lnTo>
                    <a:lnTo>
                      <a:pt x="164" y="868"/>
                    </a:lnTo>
                    <a:lnTo>
                      <a:pt x="65" y="982"/>
                    </a:lnTo>
                    <a:lnTo>
                      <a:pt x="33" y="1021"/>
                    </a:lnTo>
                    <a:lnTo>
                      <a:pt x="33" y="1021"/>
                    </a:lnTo>
                    <a:cubicBezTo>
                      <a:pt x="23" y="1032"/>
                      <a:pt x="13" y="1040"/>
                      <a:pt x="0" y="1046"/>
                    </a:cubicBezTo>
                    <a:lnTo>
                      <a:pt x="0" y="1276"/>
                    </a:lnTo>
                    <a:lnTo>
                      <a:pt x="0" y="1276"/>
                    </a:lnTo>
                    <a:cubicBezTo>
                      <a:pt x="13" y="1270"/>
                      <a:pt x="23" y="1261"/>
                      <a:pt x="33" y="1251"/>
                    </a:cubicBezTo>
                    <a:lnTo>
                      <a:pt x="65"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565" name="Freeform 556">
                <a:extLst>
                  <a:ext uri="{FF2B5EF4-FFF2-40B4-BE49-F238E27FC236}">
                    <a16:creationId xmlns:a16="http://schemas.microsoft.com/office/drawing/2014/main" id="{21944C35-ADBF-8745-AF7E-E99A697FCB90}"/>
                  </a:ext>
                </a:extLst>
              </p:cNvPr>
              <p:cNvSpPr>
                <a:spLocks noChangeArrowheads="1"/>
              </p:cNvSpPr>
              <p:nvPr/>
            </p:nvSpPr>
            <p:spPr bwMode="auto">
              <a:xfrm>
                <a:off x="6494463"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1" y="0"/>
                      <a:pt x="0" y="13"/>
                      <a:pt x="0" y="38"/>
                    </a:cubicBezTo>
                    <a:lnTo>
                      <a:pt x="0" y="38"/>
                    </a:lnTo>
                    <a:cubicBezTo>
                      <a:pt x="0" y="63"/>
                      <a:pt x="11"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66" name="Freeform 557">
                <a:extLst>
                  <a:ext uri="{FF2B5EF4-FFF2-40B4-BE49-F238E27FC236}">
                    <a16:creationId xmlns:a16="http://schemas.microsoft.com/office/drawing/2014/main" id="{5CE11893-2640-134E-9EA6-511C017E821F}"/>
                  </a:ext>
                </a:extLst>
              </p:cNvPr>
              <p:cNvSpPr>
                <a:spLocks noChangeArrowheads="1"/>
              </p:cNvSpPr>
              <p:nvPr/>
            </p:nvSpPr>
            <p:spPr bwMode="auto">
              <a:xfrm>
                <a:off x="6611938"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0" y="0"/>
                      <a:pt x="0" y="13"/>
                      <a:pt x="0" y="38"/>
                    </a:cubicBezTo>
                    <a:lnTo>
                      <a:pt x="0" y="38"/>
                    </a:lnTo>
                    <a:cubicBezTo>
                      <a:pt x="0" y="63"/>
                      <a:pt x="10"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67" name="Freeform 558">
                <a:extLst>
                  <a:ext uri="{FF2B5EF4-FFF2-40B4-BE49-F238E27FC236}">
                    <a16:creationId xmlns:a16="http://schemas.microsoft.com/office/drawing/2014/main" id="{9644494F-2A64-9244-8665-1C00A4038D94}"/>
                  </a:ext>
                </a:extLst>
              </p:cNvPr>
              <p:cNvSpPr>
                <a:spLocks noChangeArrowheads="1"/>
              </p:cNvSpPr>
              <p:nvPr/>
            </p:nvSpPr>
            <p:spPr bwMode="auto">
              <a:xfrm>
                <a:off x="6542088" y="5002213"/>
                <a:ext cx="46037"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3" y="140"/>
                      <a:pt x="74" y="140"/>
                      <a:pt x="95" y="127"/>
                    </a:cubicBezTo>
                    <a:lnTo>
                      <a:pt x="95" y="127"/>
                    </a:lnTo>
                    <a:cubicBezTo>
                      <a:pt x="116" y="115"/>
                      <a:pt x="126" y="96"/>
                      <a:pt x="126" y="70"/>
                    </a:cubicBezTo>
                    <a:lnTo>
                      <a:pt x="126" y="70"/>
                    </a:lnTo>
                    <a:cubicBezTo>
                      <a:pt x="126" y="44"/>
                      <a:pt x="116" y="26"/>
                      <a:pt x="95" y="13"/>
                    </a:cubicBezTo>
                    <a:lnTo>
                      <a:pt x="95" y="13"/>
                    </a:lnTo>
                    <a:cubicBezTo>
                      <a:pt x="74" y="0"/>
                      <a:pt x="53"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568" name="Freeform 559">
                <a:extLst>
                  <a:ext uri="{FF2B5EF4-FFF2-40B4-BE49-F238E27FC236}">
                    <a16:creationId xmlns:a16="http://schemas.microsoft.com/office/drawing/2014/main" id="{761CEC68-1A68-2741-9E63-71A50CAC94AD}"/>
                  </a:ext>
                </a:extLst>
              </p:cNvPr>
              <p:cNvSpPr>
                <a:spLocks noChangeArrowheads="1"/>
              </p:cNvSpPr>
              <p:nvPr/>
            </p:nvSpPr>
            <p:spPr bwMode="auto">
              <a:xfrm>
                <a:off x="6151563" y="5018088"/>
                <a:ext cx="123825" cy="293687"/>
              </a:xfrm>
              <a:custGeom>
                <a:avLst/>
                <a:gdLst>
                  <a:gd name="T0" fmla="*/ 65 w 345"/>
                  <a:gd name="T1" fmla="*/ 752 h 817"/>
                  <a:gd name="T2" fmla="*/ 164 w 345"/>
                  <a:gd name="T3" fmla="*/ 638 h 817"/>
                  <a:gd name="T4" fmla="*/ 197 w 345"/>
                  <a:gd name="T5" fmla="*/ 600 h 817"/>
                  <a:gd name="T6" fmla="*/ 230 w 345"/>
                  <a:gd name="T7" fmla="*/ 561 h 817"/>
                  <a:gd name="T8" fmla="*/ 328 w 345"/>
                  <a:gd name="T9" fmla="*/ 446 h 817"/>
                  <a:gd name="T10" fmla="*/ 328 w 345"/>
                  <a:gd name="T11" fmla="*/ 446 h 817"/>
                  <a:gd name="T12" fmla="*/ 344 w 345"/>
                  <a:gd name="T13" fmla="*/ 408 h 817"/>
                  <a:gd name="T14" fmla="*/ 344 w 345"/>
                  <a:gd name="T15" fmla="*/ 408 h 817"/>
                  <a:gd name="T16" fmla="*/ 328 w 345"/>
                  <a:gd name="T17" fmla="*/ 370 h 817"/>
                  <a:gd name="T18" fmla="*/ 33 w 345"/>
                  <a:gd name="T19" fmla="*/ 25 h 817"/>
                  <a:gd name="T20" fmla="*/ 33 w 345"/>
                  <a:gd name="T21" fmla="*/ 25 h 817"/>
                  <a:gd name="T22" fmla="*/ 0 w 345"/>
                  <a:gd name="T23" fmla="*/ 0 h 817"/>
                  <a:gd name="T24" fmla="*/ 0 w 345"/>
                  <a:gd name="T25" fmla="*/ 230 h 817"/>
                  <a:gd name="T26" fmla="*/ 0 w 345"/>
                  <a:gd name="T27" fmla="*/ 230 h 817"/>
                  <a:gd name="T28" fmla="*/ 33 w 345"/>
                  <a:gd name="T29" fmla="*/ 255 h 817"/>
                  <a:gd name="T30" fmla="*/ 65 w 345"/>
                  <a:gd name="T31" fmla="*/ 293 h 817"/>
                  <a:gd name="T32" fmla="*/ 98 w 345"/>
                  <a:gd name="T33" fmla="*/ 332 h 817"/>
                  <a:gd name="T34" fmla="*/ 131 w 345"/>
                  <a:gd name="T35" fmla="*/ 370 h 817"/>
                  <a:gd name="T36" fmla="*/ 131 w 345"/>
                  <a:gd name="T37" fmla="*/ 370 h 817"/>
                  <a:gd name="T38" fmla="*/ 147 w 345"/>
                  <a:gd name="T39" fmla="*/ 408 h 817"/>
                  <a:gd name="T40" fmla="*/ 147 w 345"/>
                  <a:gd name="T41" fmla="*/ 408 h 817"/>
                  <a:gd name="T42" fmla="*/ 131 w 345"/>
                  <a:gd name="T43" fmla="*/ 446 h 817"/>
                  <a:gd name="T44" fmla="*/ 98 w 345"/>
                  <a:gd name="T45" fmla="*/ 484 h 817"/>
                  <a:gd name="T46" fmla="*/ 65 w 345"/>
                  <a:gd name="T47" fmla="*/ 523 h 817"/>
                  <a:gd name="T48" fmla="*/ 33 w 345"/>
                  <a:gd name="T49" fmla="*/ 561 h 817"/>
                  <a:gd name="T50" fmla="*/ 33 w 345"/>
                  <a:gd name="T51" fmla="*/ 561 h 817"/>
                  <a:gd name="T52" fmla="*/ 0 w 345"/>
                  <a:gd name="T53" fmla="*/ 587 h 817"/>
                  <a:gd name="T54" fmla="*/ 0 w 345"/>
                  <a:gd name="T55" fmla="*/ 816 h 817"/>
                  <a:gd name="T56" fmla="*/ 0 w 345"/>
                  <a:gd name="T57" fmla="*/ 816 h 817"/>
                  <a:gd name="T58" fmla="*/ 33 w 345"/>
                  <a:gd name="T59" fmla="*/ 791 h 817"/>
                  <a:gd name="T60" fmla="*/ 65 w 345"/>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5" h="817">
                    <a:moveTo>
                      <a:pt x="65" y="752"/>
                    </a:moveTo>
                    <a:lnTo>
                      <a:pt x="164" y="638"/>
                    </a:lnTo>
                    <a:lnTo>
                      <a:pt x="197" y="600"/>
                    </a:lnTo>
                    <a:lnTo>
                      <a:pt x="230" y="561"/>
                    </a:lnTo>
                    <a:lnTo>
                      <a:pt x="328" y="446"/>
                    </a:lnTo>
                    <a:lnTo>
                      <a:pt x="328" y="446"/>
                    </a:lnTo>
                    <a:cubicBezTo>
                      <a:pt x="339" y="434"/>
                      <a:pt x="344" y="421"/>
                      <a:pt x="344" y="408"/>
                    </a:cubicBezTo>
                    <a:lnTo>
                      <a:pt x="344" y="408"/>
                    </a:lnTo>
                    <a:cubicBezTo>
                      <a:pt x="344" y="395"/>
                      <a:pt x="339" y="382"/>
                      <a:pt x="328" y="370"/>
                    </a:cubicBezTo>
                    <a:lnTo>
                      <a:pt x="33" y="25"/>
                    </a:lnTo>
                    <a:lnTo>
                      <a:pt x="33" y="25"/>
                    </a:lnTo>
                    <a:cubicBezTo>
                      <a:pt x="23" y="14"/>
                      <a:pt x="13" y="6"/>
                      <a:pt x="0" y="0"/>
                    </a:cubicBezTo>
                    <a:lnTo>
                      <a:pt x="0" y="230"/>
                    </a:lnTo>
                    <a:lnTo>
                      <a:pt x="0" y="230"/>
                    </a:lnTo>
                    <a:cubicBezTo>
                      <a:pt x="13" y="236"/>
                      <a:pt x="23" y="244"/>
                      <a:pt x="33" y="255"/>
                    </a:cubicBezTo>
                    <a:lnTo>
                      <a:pt x="65" y="293"/>
                    </a:lnTo>
                    <a:lnTo>
                      <a:pt x="98" y="332"/>
                    </a:lnTo>
                    <a:lnTo>
                      <a:pt x="131" y="370"/>
                    </a:lnTo>
                    <a:lnTo>
                      <a:pt x="131" y="370"/>
                    </a:lnTo>
                    <a:cubicBezTo>
                      <a:pt x="142" y="382"/>
                      <a:pt x="147" y="395"/>
                      <a:pt x="147" y="408"/>
                    </a:cubicBezTo>
                    <a:lnTo>
                      <a:pt x="147" y="408"/>
                    </a:lnTo>
                    <a:cubicBezTo>
                      <a:pt x="147" y="421"/>
                      <a:pt x="142" y="434"/>
                      <a:pt x="131" y="446"/>
                    </a:cubicBezTo>
                    <a:lnTo>
                      <a:pt x="98" y="484"/>
                    </a:lnTo>
                    <a:lnTo>
                      <a:pt x="65" y="523"/>
                    </a:lnTo>
                    <a:lnTo>
                      <a:pt x="33" y="561"/>
                    </a:lnTo>
                    <a:lnTo>
                      <a:pt x="33" y="561"/>
                    </a:lnTo>
                    <a:cubicBezTo>
                      <a:pt x="23" y="572"/>
                      <a:pt x="13" y="580"/>
                      <a:pt x="0" y="587"/>
                    </a:cubicBezTo>
                    <a:lnTo>
                      <a:pt x="0" y="816"/>
                    </a:lnTo>
                    <a:lnTo>
                      <a:pt x="0" y="816"/>
                    </a:lnTo>
                    <a:cubicBezTo>
                      <a:pt x="13" y="810"/>
                      <a:pt x="23" y="802"/>
                      <a:pt x="33" y="791"/>
                    </a:cubicBezTo>
                    <a:lnTo>
                      <a:pt x="65" y="752"/>
                    </a:lnTo>
                  </a:path>
                </a:pathLst>
              </a:custGeom>
              <a:solidFill>
                <a:schemeClr val="accent4"/>
              </a:solidFill>
              <a:ln>
                <a:noFill/>
              </a:ln>
              <a:effectLst/>
            </p:spPr>
            <p:txBody>
              <a:bodyPr wrap="none" anchor="ctr"/>
              <a:lstStyle/>
              <a:p>
                <a:endParaRPr lang="es-ES_tradnl" sz="2700"/>
              </a:p>
            </p:txBody>
          </p:sp>
          <p:sp>
            <p:nvSpPr>
              <p:cNvPr id="569" name="Freeform 560">
                <a:extLst>
                  <a:ext uri="{FF2B5EF4-FFF2-40B4-BE49-F238E27FC236}">
                    <a16:creationId xmlns:a16="http://schemas.microsoft.com/office/drawing/2014/main" id="{6CCC126C-DF73-634E-B109-85D2315F783A}"/>
                  </a:ext>
                </a:extLst>
              </p:cNvPr>
              <p:cNvSpPr>
                <a:spLocks noChangeArrowheads="1"/>
              </p:cNvSpPr>
              <p:nvPr/>
            </p:nvSpPr>
            <p:spPr bwMode="auto">
              <a:xfrm>
                <a:off x="6542088" y="5276850"/>
                <a:ext cx="46037"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4" y="0"/>
                      <a:pt x="53" y="0"/>
                      <a:pt x="32" y="13"/>
                    </a:cubicBezTo>
                    <a:lnTo>
                      <a:pt x="32" y="13"/>
                    </a:lnTo>
                    <a:cubicBezTo>
                      <a:pt x="11" y="25"/>
                      <a:pt x="0" y="44"/>
                      <a:pt x="0" y="70"/>
                    </a:cubicBezTo>
                    <a:lnTo>
                      <a:pt x="0" y="70"/>
                    </a:lnTo>
                    <a:cubicBezTo>
                      <a:pt x="0" y="96"/>
                      <a:pt x="11" y="115"/>
                      <a:pt x="32" y="127"/>
                    </a:cubicBezTo>
                    <a:lnTo>
                      <a:pt x="32" y="127"/>
                    </a:lnTo>
                    <a:cubicBezTo>
                      <a:pt x="53" y="140"/>
                      <a:pt x="74"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570" name="Freeform 561">
                <a:extLst>
                  <a:ext uri="{FF2B5EF4-FFF2-40B4-BE49-F238E27FC236}">
                    <a16:creationId xmlns:a16="http://schemas.microsoft.com/office/drawing/2014/main" id="{78507058-3C16-CF4B-9487-B6ABA66B2FD3}"/>
                  </a:ext>
                </a:extLst>
              </p:cNvPr>
              <p:cNvSpPr>
                <a:spLocks noChangeArrowheads="1"/>
              </p:cNvSpPr>
              <p:nvPr/>
            </p:nvSpPr>
            <p:spPr bwMode="auto">
              <a:xfrm>
                <a:off x="6494463"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1" y="0"/>
                      <a:pt x="0" y="13"/>
                      <a:pt x="0" y="39"/>
                    </a:cubicBezTo>
                    <a:lnTo>
                      <a:pt x="0" y="39"/>
                    </a:lnTo>
                    <a:cubicBezTo>
                      <a:pt x="0" y="64"/>
                      <a:pt x="11"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71" name="Freeform 562">
                <a:extLst>
                  <a:ext uri="{FF2B5EF4-FFF2-40B4-BE49-F238E27FC236}">
                    <a16:creationId xmlns:a16="http://schemas.microsoft.com/office/drawing/2014/main" id="{6E6829A9-E31E-7B4D-B767-6009081F1CE7}"/>
                  </a:ext>
                </a:extLst>
              </p:cNvPr>
              <p:cNvSpPr>
                <a:spLocks noChangeArrowheads="1"/>
              </p:cNvSpPr>
              <p:nvPr/>
            </p:nvSpPr>
            <p:spPr bwMode="auto">
              <a:xfrm>
                <a:off x="6611938"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0" y="0"/>
                      <a:pt x="0" y="13"/>
                      <a:pt x="0" y="39"/>
                    </a:cubicBezTo>
                    <a:lnTo>
                      <a:pt x="0" y="39"/>
                    </a:lnTo>
                    <a:cubicBezTo>
                      <a:pt x="0" y="64"/>
                      <a:pt x="10"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72" name="Freeform 563">
                <a:extLst>
                  <a:ext uri="{FF2B5EF4-FFF2-40B4-BE49-F238E27FC236}">
                    <a16:creationId xmlns:a16="http://schemas.microsoft.com/office/drawing/2014/main" id="{31EF9E4B-EC03-DE4C-AE08-B367B88933AC}"/>
                  </a:ext>
                </a:extLst>
              </p:cNvPr>
              <p:cNvSpPr>
                <a:spLocks noChangeArrowheads="1"/>
              </p:cNvSpPr>
              <p:nvPr/>
            </p:nvSpPr>
            <p:spPr bwMode="auto">
              <a:xfrm>
                <a:off x="7343775" y="4957763"/>
                <a:ext cx="23813"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0" y="0"/>
                      <a:pt x="0" y="13"/>
                      <a:pt x="0" y="38"/>
                    </a:cubicBezTo>
                    <a:lnTo>
                      <a:pt x="0" y="38"/>
                    </a:lnTo>
                    <a:cubicBezTo>
                      <a:pt x="0" y="63"/>
                      <a:pt x="10"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73" name="Freeform 564">
                <a:extLst>
                  <a:ext uri="{FF2B5EF4-FFF2-40B4-BE49-F238E27FC236}">
                    <a16:creationId xmlns:a16="http://schemas.microsoft.com/office/drawing/2014/main" id="{666B0F29-F500-464B-BB35-67EA41A719EA}"/>
                  </a:ext>
                </a:extLst>
              </p:cNvPr>
              <p:cNvSpPr>
                <a:spLocks noChangeArrowheads="1"/>
              </p:cNvSpPr>
              <p:nvPr/>
            </p:nvSpPr>
            <p:spPr bwMode="auto">
              <a:xfrm>
                <a:off x="7461250" y="4957763"/>
                <a:ext cx="23813" cy="26987"/>
              </a:xfrm>
              <a:custGeom>
                <a:avLst/>
                <a:gdLst>
                  <a:gd name="T0" fmla="*/ 33 w 67"/>
                  <a:gd name="T1" fmla="*/ 76 h 77"/>
                  <a:gd name="T2" fmla="*/ 33 w 67"/>
                  <a:gd name="T3" fmla="*/ 76 h 77"/>
                  <a:gd name="T4" fmla="*/ 66 w 67"/>
                  <a:gd name="T5" fmla="*/ 38 h 77"/>
                  <a:gd name="T6" fmla="*/ 66 w 67"/>
                  <a:gd name="T7" fmla="*/ 38 h 77"/>
                  <a:gd name="T8" fmla="*/ 33 w 67"/>
                  <a:gd name="T9" fmla="*/ 0 h 77"/>
                  <a:gd name="T10" fmla="*/ 33 w 67"/>
                  <a:gd name="T11" fmla="*/ 0 h 77"/>
                  <a:gd name="T12" fmla="*/ 0 w 67"/>
                  <a:gd name="T13" fmla="*/ 38 h 77"/>
                  <a:gd name="T14" fmla="*/ 0 w 67"/>
                  <a:gd name="T15" fmla="*/ 38 h 77"/>
                  <a:gd name="T16" fmla="*/ 33 w 67"/>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76"/>
                    </a:moveTo>
                    <a:lnTo>
                      <a:pt x="33" y="76"/>
                    </a:lnTo>
                    <a:cubicBezTo>
                      <a:pt x="55" y="76"/>
                      <a:pt x="66" y="63"/>
                      <a:pt x="66" y="38"/>
                    </a:cubicBezTo>
                    <a:lnTo>
                      <a:pt x="66" y="38"/>
                    </a:lnTo>
                    <a:cubicBezTo>
                      <a:pt x="66"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74" name="Freeform 565">
                <a:extLst>
                  <a:ext uri="{FF2B5EF4-FFF2-40B4-BE49-F238E27FC236}">
                    <a16:creationId xmlns:a16="http://schemas.microsoft.com/office/drawing/2014/main" id="{88619EDA-D3A6-2248-9697-954B1FBD3B82}"/>
                  </a:ext>
                </a:extLst>
              </p:cNvPr>
              <p:cNvSpPr>
                <a:spLocks noChangeArrowheads="1"/>
              </p:cNvSpPr>
              <p:nvPr/>
            </p:nvSpPr>
            <p:spPr bwMode="auto">
              <a:xfrm>
                <a:off x="7392988" y="5002213"/>
                <a:ext cx="46037" cy="50800"/>
              </a:xfrm>
              <a:custGeom>
                <a:avLst/>
                <a:gdLst>
                  <a:gd name="T0" fmla="*/ 31 w 126"/>
                  <a:gd name="T1" fmla="*/ 127 h 141"/>
                  <a:gd name="T2" fmla="*/ 31 w 126"/>
                  <a:gd name="T3" fmla="*/ 127 h 141"/>
                  <a:gd name="T4" fmla="*/ 94 w 126"/>
                  <a:gd name="T5" fmla="*/ 127 h 141"/>
                  <a:gd name="T6" fmla="*/ 94 w 126"/>
                  <a:gd name="T7" fmla="*/ 127 h 141"/>
                  <a:gd name="T8" fmla="*/ 125 w 126"/>
                  <a:gd name="T9" fmla="*/ 70 h 141"/>
                  <a:gd name="T10" fmla="*/ 125 w 126"/>
                  <a:gd name="T11" fmla="*/ 70 h 141"/>
                  <a:gd name="T12" fmla="*/ 94 w 126"/>
                  <a:gd name="T13" fmla="*/ 13 h 141"/>
                  <a:gd name="T14" fmla="*/ 94 w 126"/>
                  <a:gd name="T15" fmla="*/ 13 h 141"/>
                  <a:gd name="T16" fmla="*/ 31 w 126"/>
                  <a:gd name="T17" fmla="*/ 13 h 141"/>
                  <a:gd name="T18" fmla="*/ 31 w 126"/>
                  <a:gd name="T19" fmla="*/ 13 h 141"/>
                  <a:gd name="T20" fmla="*/ 0 w 126"/>
                  <a:gd name="T21" fmla="*/ 70 h 141"/>
                  <a:gd name="T22" fmla="*/ 0 w 126"/>
                  <a:gd name="T23" fmla="*/ 70 h 141"/>
                  <a:gd name="T24" fmla="*/ 31 w 126"/>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41">
                    <a:moveTo>
                      <a:pt x="31" y="127"/>
                    </a:moveTo>
                    <a:lnTo>
                      <a:pt x="31" y="127"/>
                    </a:lnTo>
                    <a:cubicBezTo>
                      <a:pt x="52" y="140"/>
                      <a:pt x="73" y="140"/>
                      <a:pt x="94" y="127"/>
                    </a:cubicBezTo>
                    <a:lnTo>
                      <a:pt x="94" y="127"/>
                    </a:lnTo>
                    <a:cubicBezTo>
                      <a:pt x="115" y="115"/>
                      <a:pt x="125" y="96"/>
                      <a:pt x="125" y="70"/>
                    </a:cubicBezTo>
                    <a:lnTo>
                      <a:pt x="125" y="70"/>
                    </a:lnTo>
                    <a:cubicBezTo>
                      <a:pt x="125" y="44"/>
                      <a:pt x="115" y="26"/>
                      <a:pt x="94" y="13"/>
                    </a:cubicBezTo>
                    <a:lnTo>
                      <a:pt x="94" y="13"/>
                    </a:lnTo>
                    <a:cubicBezTo>
                      <a:pt x="73" y="0"/>
                      <a:pt x="52" y="0"/>
                      <a:pt x="31" y="13"/>
                    </a:cubicBezTo>
                    <a:lnTo>
                      <a:pt x="31" y="13"/>
                    </a:lnTo>
                    <a:cubicBezTo>
                      <a:pt x="10" y="26"/>
                      <a:pt x="0" y="44"/>
                      <a:pt x="0" y="70"/>
                    </a:cubicBezTo>
                    <a:lnTo>
                      <a:pt x="0" y="70"/>
                    </a:lnTo>
                    <a:cubicBezTo>
                      <a:pt x="0" y="96"/>
                      <a:pt x="10" y="115"/>
                      <a:pt x="31" y="127"/>
                    </a:cubicBezTo>
                  </a:path>
                </a:pathLst>
              </a:custGeom>
              <a:solidFill>
                <a:schemeClr val="accent3"/>
              </a:solidFill>
              <a:ln>
                <a:noFill/>
              </a:ln>
              <a:effectLst/>
            </p:spPr>
            <p:txBody>
              <a:bodyPr wrap="none" anchor="ctr"/>
              <a:lstStyle/>
              <a:p>
                <a:endParaRPr lang="es-ES_tradnl" sz="2700"/>
              </a:p>
            </p:txBody>
          </p:sp>
          <p:sp>
            <p:nvSpPr>
              <p:cNvPr id="575" name="Freeform 566">
                <a:extLst>
                  <a:ext uri="{FF2B5EF4-FFF2-40B4-BE49-F238E27FC236}">
                    <a16:creationId xmlns:a16="http://schemas.microsoft.com/office/drawing/2014/main" id="{99732CF9-5BD2-F643-B682-EACDD9F64510}"/>
                  </a:ext>
                </a:extLst>
              </p:cNvPr>
              <p:cNvSpPr>
                <a:spLocks noChangeArrowheads="1"/>
              </p:cNvSpPr>
              <p:nvPr/>
            </p:nvSpPr>
            <p:spPr bwMode="auto">
              <a:xfrm>
                <a:off x="6151563" y="4875213"/>
                <a:ext cx="1700212" cy="579437"/>
              </a:xfrm>
              <a:custGeom>
                <a:avLst/>
                <a:gdLst>
                  <a:gd name="T0" fmla="*/ 4032 w 4721"/>
                  <a:gd name="T1" fmla="*/ 728 h 1609"/>
                  <a:gd name="T2" fmla="*/ 4524 w 4721"/>
                  <a:gd name="T3" fmla="*/ 1455 h 1609"/>
                  <a:gd name="T4" fmla="*/ 4130 w 4721"/>
                  <a:gd name="T5" fmla="*/ 1148 h 1609"/>
                  <a:gd name="T6" fmla="*/ 4065 w 4721"/>
                  <a:gd name="T7" fmla="*/ 536 h 1609"/>
                  <a:gd name="T8" fmla="*/ 4253 w 4721"/>
                  <a:gd name="T9" fmla="*/ 1523 h 1609"/>
                  <a:gd name="T10" fmla="*/ 3769 w 4721"/>
                  <a:gd name="T11" fmla="*/ 1111 h 1609"/>
                  <a:gd name="T12" fmla="*/ 3245 w 4721"/>
                  <a:gd name="T13" fmla="*/ 1111 h 1609"/>
                  <a:gd name="T14" fmla="*/ 2753 w 4721"/>
                  <a:gd name="T15" fmla="*/ 1455 h 1609"/>
                  <a:gd name="T16" fmla="*/ 3278 w 4721"/>
                  <a:gd name="T17" fmla="*/ 842 h 1609"/>
                  <a:gd name="T18" fmla="*/ 2737 w 4721"/>
                  <a:gd name="T19" fmla="*/ 115 h 1609"/>
                  <a:gd name="T20" fmla="*/ 3180 w 4721"/>
                  <a:gd name="T21" fmla="*/ 421 h 1609"/>
                  <a:gd name="T22" fmla="*/ 3638 w 4721"/>
                  <a:gd name="T23" fmla="*/ 651 h 1609"/>
                  <a:gd name="T24" fmla="*/ 4278 w 4721"/>
                  <a:gd name="T25" fmla="*/ 115 h 1609"/>
                  <a:gd name="T26" fmla="*/ 3737 w 4721"/>
                  <a:gd name="T27" fmla="*/ 842 h 1609"/>
                  <a:gd name="T28" fmla="*/ 3704 w 4721"/>
                  <a:gd name="T29" fmla="*/ 1417 h 1609"/>
                  <a:gd name="T30" fmla="*/ 3344 w 4721"/>
                  <a:gd name="T31" fmla="*/ 1436 h 1609"/>
                  <a:gd name="T32" fmla="*/ 3114 w 4721"/>
                  <a:gd name="T33" fmla="*/ 1417 h 1609"/>
                  <a:gd name="T34" fmla="*/ 3573 w 4721"/>
                  <a:gd name="T35" fmla="*/ 1034 h 1609"/>
                  <a:gd name="T36" fmla="*/ 2524 w 4721"/>
                  <a:gd name="T37" fmla="*/ 1417 h 1609"/>
                  <a:gd name="T38" fmla="*/ 2475 w 4721"/>
                  <a:gd name="T39" fmla="*/ 115 h 1609"/>
                  <a:gd name="T40" fmla="*/ 2917 w 4721"/>
                  <a:gd name="T41" fmla="*/ 498 h 1609"/>
                  <a:gd name="T42" fmla="*/ 2917 w 4721"/>
                  <a:gd name="T43" fmla="*/ 1111 h 1609"/>
                  <a:gd name="T44" fmla="*/ 2229 w 4721"/>
                  <a:gd name="T45" fmla="*/ 1379 h 1609"/>
                  <a:gd name="T46" fmla="*/ 2303 w 4721"/>
                  <a:gd name="T47" fmla="*/ 162 h 1609"/>
                  <a:gd name="T48" fmla="*/ 2753 w 4721"/>
                  <a:gd name="T49" fmla="*/ 613 h 1609"/>
                  <a:gd name="T50" fmla="*/ 2622 w 4721"/>
                  <a:gd name="T51" fmla="*/ 1148 h 1609"/>
                  <a:gd name="T52" fmla="*/ 1901 w 4721"/>
                  <a:gd name="T53" fmla="*/ 1302 h 1609"/>
                  <a:gd name="T54" fmla="*/ 1508 w 4721"/>
                  <a:gd name="T55" fmla="*/ 766 h 1609"/>
                  <a:gd name="T56" fmla="*/ 2155 w 4721"/>
                  <a:gd name="T57" fmla="*/ 87 h 1609"/>
                  <a:gd name="T58" fmla="*/ 1737 w 4721"/>
                  <a:gd name="T59" fmla="*/ 651 h 1609"/>
                  <a:gd name="T60" fmla="*/ 2130 w 4721"/>
                  <a:gd name="T61" fmla="*/ 1417 h 1609"/>
                  <a:gd name="T62" fmla="*/ 1606 w 4721"/>
                  <a:gd name="T63" fmla="*/ 1340 h 1609"/>
                  <a:gd name="T64" fmla="*/ 1122 w 4721"/>
                  <a:gd name="T65" fmla="*/ 852 h 1609"/>
                  <a:gd name="T66" fmla="*/ 459 w 4721"/>
                  <a:gd name="T67" fmla="*/ 1531 h 1609"/>
                  <a:gd name="T68" fmla="*/ 721 w 4721"/>
                  <a:gd name="T69" fmla="*/ 1072 h 1609"/>
                  <a:gd name="T70" fmla="*/ 655 w 4721"/>
                  <a:gd name="T71" fmla="*/ 460 h 1609"/>
                  <a:gd name="T72" fmla="*/ 622 w 4721"/>
                  <a:gd name="T73" fmla="*/ 192 h 1609"/>
                  <a:gd name="T74" fmla="*/ 1122 w 4721"/>
                  <a:gd name="T75" fmla="*/ 757 h 1609"/>
                  <a:gd name="T76" fmla="*/ 1778 w 4721"/>
                  <a:gd name="T77" fmla="*/ 87 h 1609"/>
                  <a:gd name="T78" fmla="*/ 1508 w 4721"/>
                  <a:gd name="T79" fmla="*/ 613 h 1609"/>
                  <a:gd name="T80" fmla="*/ 1475 w 4721"/>
                  <a:gd name="T81" fmla="*/ 1494 h 1609"/>
                  <a:gd name="T82" fmla="*/ 1122 w 4721"/>
                  <a:gd name="T83" fmla="*/ 1312 h 1609"/>
                  <a:gd name="T84" fmla="*/ 778 w 4721"/>
                  <a:gd name="T85" fmla="*/ 1523 h 1609"/>
                  <a:gd name="T86" fmla="*/ 1081 w 4721"/>
                  <a:gd name="T87" fmla="*/ 1034 h 1609"/>
                  <a:gd name="T88" fmla="*/ 188 w 4721"/>
                  <a:gd name="T89" fmla="*/ 1523 h 1609"/>
                  <a:gd name="T90" fmla="*/ 655 w 4721"/>
                  <a:gd name="T91" fmla="*/ 842 h 1609"/>
                  <a:gd name="T92" fmla="*/ 361 w 4721"/>
                  <a:gd name="T93" fmla="*/ 268 h 1609"/>
                  <a:gd name="T94" fmla="*/ 803 w 4721"/>
                  <a:gd name="T95" fmla="*/ 804 h 1609"/>
                  <a:gd name="T96" fmla="*/ 819 w 4721"/>
                  <a:gd name="T97" fmla="*/ 115 h 1609"/>
                  <a:gd name="T98" fmla="*/ 1172 w 4721"/>
                  <a:gd name="T99" fmla="*/ 297 h 1609"/>
                  <a:gd name="T100" fmla="*/ 1565 w 4721"/>
                  <a:gd name="T101" fmla="*/ 87 h 1609"/>
                  <a:gd name="T102" fmla="*/ 1122 w 4721"/>
                  <a:gd name="T103" fmla="*/ 603 h 1609"/>
                  <a:gd name="T104" fmla="*/ 3139 w 4721"/>
                  <a:gd name="T105" fmla="*/ 87 h 1609"/>
                  <a:gd name="T106" fmla="*/ 3532 w 4721"/>
                  <a:gd name="T107" fmla="*/ 297 h 1609"/>
                  <a:gd name="T108" fmla="*/ 3876 w 4721"/>
                  <a:gd name="T109" fmla="*/ 87 h 1609"/>
                  <a:gd name="T110" fmla="*/ 3482 w 4721"/>
                  <a:gd name="T111" fmla="*/ 603 h 1609"/>
                  <a:gd name="T112" fmla="*/ 0 w 4721"/>
                  <a:gd name="T113" fmla="*/ 166 h 1609"/>
                  <a:gd name="T114" fmla="*/ 491 w 4721"/>
                  <a:gd name="T115" fmla="*/ 728 h 1609"/>
                  <a:gd name="T116" fmla="*/ 164 w 4721"/>
                  <a:gd name="T117" fmla="*/ 1264 h 1609"/>
                  <a:gd name="T118" fmla="*/ 4589 w 4721"/>
                  <a:gd name="T119" fmla="*/ 1379 h 1609"/>
                  <a:gd name="T120" fmla="*/ 4663 w 4721"/>
                  <a:gd name="T121" fmla="*/ 16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4" y="153"/>
                    </a:moveTo>
                    <a:lnTo>
                      <a:pt x="4491" y="192"/>
                    </a:lnTo>
                    <a:lnTo>
                      <a:pt x="4458" y="230"/>
                    </a:lnTo>
                    <a:lnTo>
                      <a:pt x="4425" y="268"/>
                    </a:lnTo>
                    <a:lnTo>
                      <a:pt x="4393" y="306"/>
                    </a:lnTo>
                    <a:lnTo>
                      <a:pt x="4360" y="345"/>
                    </a:lnTo>
                    <a:lnTo>
                      <a:pt x="4327" y="383"/>
                    </a:lnTo>
                    <a:lnTo>
                      <a:pt x="4294" y="421"/>
                    </a:lnTo>
                    <a:lnTo>
                      <a:pt x="4261" y="460"/>
                    </a:lnTo>
                    <a:lnTo>
                      <a:pt x="4229" y="498"/>
                    </a:lnTo>
                    <a:lnTo>
                      <a:pt x="4196" y="536"/>
                    </a:lnTo>
                    <a:lnTo>
                      <a:pt x="4163" y="575"/>
                    </a:lnTo>
                    <a:lnTo>
                      <a:pt x="4130" y="613"/>
                    </a:lnTo>
                    <a:lnTo>
                      <a:pt x="4097" y="651"/>
                    </a:lnTo>
                    <a:lnTo>
                      <a:pt x="4065" y="689"/>
                    </a:lnTo>
                    <a:lnTo>
                      <a:pt x="4032" y="728"/>
                    </a:lnTo>
                    <a:lnTo>
                      <a:pt x="3999" y="766"/>
                    </a:lnTo>
                    <a:lnTo>
                      <a:pt x="3999" y="766"/>
                    </a:lnTo>
                    <a:cubicBezTo>
                      <a:pt x="3988" y="778"/>
                      <a:pt x="3982" y="791"/>
                      <a:pt x="3982" y="804"/>
                    </a:cubicBezTo>
                    <a:lnTo>
                      <a:pt x="3982" y="804"/>
                    </a:lnTo>
                    <a:cubicBezTo>
                      <a:pt x="3982" y="817"/>
                      <a:pt x="3988" y="830"/>
                      <a:pt x="3999" y="842"/>
                    </a:cubicBezTo>
                    <a:lnTo>
                      <a:pt x="4032" y="880"/>
                    </a:lnTo>
                    <a:lnTo>
                      <a:pt x="4065" y="919"/>
                    </a:lnTo>
                    <a:lnTo>
                      <a:pt x="4163" y="1034"/>
                    </a:lnTo>
                    <a:lnTo>
                      <a:pt x="4196" y="1072"/>
                    </a:lnTo>
                    <a:lnTo>
                      <a:pt x="4229" y="1111"/>
                    </a:lnTo>
                    <a:lnTo>
                      <a:pt x="4327" y="1225"/>
                    </a:lnTo>
                    <a:lnTo>
                      <a:pt x="4360" y="1264"/>
                    </a:lnTo>
                    <a:lnTo>
                      <a:pt x="4393" y="1302"/>
                    </a:lnTo>
                    <a:lnTo>
                      <a:pt x="4491" y="1417"/>
                    </a:lnTo>
                    <a:lnTo>
                      <a:pt x="4524" y="1455"/>
                    </a:lnTo>
                    <a:lnTo>
                      <a:pt x="4524" y="1455"/>
                    </a:lnTo>
                    <a:cubicBezTo>
                      <a:pt x="4534" y="1468"/>
                      <a:pt x="4540" y="1481"/>
                      <a:pt x="4540" y="1494"/>
                    </a:cubicBezTo>
                    <a:lnTo>
                      <a:pt x="4540" y="1494"/>
                    </a:lnTo>
                    <a:cubicBezTo>
                      <a:pt x="4540" y="1506"/>
                      <a:pt x="4532" y="1516"/>
                      <a:pt x="4515" y="1523"/>
                    </a:cubicBezTo>
                    <a:lnTo>
                      <a:pt x="4515" y="1523"/>
                    </a:lnTo>
                    <a:cubicBezTo>
                      <a:pt x="4499" y="1529"/>
                      <a:pt x="4482" y="1529"/>
                      <a:pt x="4466" y="1523"/>
                    </a:cubicBezTo>
                    <a:lnTo>
                      <a:pt x="4466" y="1523"/>
                    </a:lnTo>
                    <a:cubicBezTo>
                      <a:pt x="4449" y="1516"/>
                      <a:pt x="4436" y="1506"/>
                      <a:pt x="4425" y="1494"/>
                    </a:cubicBezTo>
                    <a:lnTo>
                      <a:pt x="4393" y="1455"/>
                    </a:lnTo>
                    <a:lnTo>
                      <a:pt x="4360" y="1417"/>
                    </a:lnTo>
                    <a:lnTo>
                      <a:pt x="4327" y="1379"/>
                    </a:lnTo>
                    <a:lnTo>
                      <a:pt x="4294" y="1340"/>
                    </a:lnTo>
                    <a:lnTo>
                      <a:pt x="4261" y="1302"/>
                    </a:lnTo>
                    <a:lnTo>
                      <a:pt x="4229"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9" y="345"/>
                    </a:lnTo>
                    <a:lnTo>
                      <a:pt x="4261" y="306"/>
                    </a:lnTo>
                    <a:lnTo>
                      <a:pt x="4294" y="268"/>
                    </a:lnTo>
                    <a:lnTo>
                      <a:pt x="4393" y="153"/>
                    </a:lnTo>
                    <a:lnTo>
                      <a:pt x="4425" y="115"/>
                    </a:lnTo>
                    <a:lnTo>
                      <a:pt x="4425" y="115"/>
                    </a:lnTo>
                    <a:cubicBezTo>
                      <a:pt x="4436" y="102"/>
                      <a:pt x="4449" y="92"/>
                      <a:pt x="4466" y="87"/>
                    </a:cubicBezTo>
                    <a:lnTo>
                      <a:pt x="4466" y="87"/>
                    </a:lnTo>
                    <a:cubicBezTo>
                      <a:pt x="4482" y="80"/>
                      <a:pt x="4499" y="80"/>
                      <a:pt x="4515" y="87"/>
                    </a:cubicBezTo>
                    <a:lnTo>
                      <a:pt x="4515" y="87"/>
                    </a:lnTo>
                    <a:cubicBezTo>
                      <a:pt x="4532" y="92"/>
                      <a:pt x="4540" y="102"/>
                      <a:pt x="4540" y="115"/>
                    </a:cubicBezTo>
                    <a:lnTo>
                      <a:pt x="4540" y="115"/>
                    </a:lnTo>
                    <a:cubicBezTo>
                      <a:pt x="4540" y="128"/>
                      <a:pt x="4534" y="140"/>
                      <a:pt x="4524" y="153"/>
                    </a:cubicBezTo>
                    <a:close/>
                    <a:moveTo>
                      <a:pt x="4253" y="1523"/>
                    </a:moveTo>
                    <a:lnTo>
                      <a:pt x="4253" y="1523"/>
                    </a:lnTo>
                    <a:cubicBezTo>
                      <a:pt x="4237" y="1529"/>
                      <a:pt x="4217" y="1531"/>
                      <a:pt x="4196" y="1531"/>
                    </a:cubicBezTo>
                    <a:lnTo>
                      <a:pt x="4196" y="1531"/>
                    </a:lnTo>
                    <a:cubicBezTo>
                      <a:pt x="4173" y="1531"/>
                      <a:pt x="4155" y="1529"/>
                      <a:pt x="4138" y="1523"/>
                    </a:cubicBezTo>
                    <a:lnTo>
                      <a:pt x="4138" y="1523"/>
                    </a:lnTo>
                    <a:cubicBezTo>
                      <a:pt x="4122" y="1516"/>
                      <a:pt x="4108" y="1506"/>
                      <a:pt x="4097" y="1494"/>
                    </a:cubicBezTo>
                    <a:lnTo>
                      <a:pt x="4065" y="1455"/>
                    </a:lnTo>
                    <a:lnTo>
                      <a:pt x="4032" y="1417"/>
                    </a:lnTo>
                    <a:lnTo>
                      <a:pt x="3999" y="1379"/>
                    </a:lnTo>
                    <a:lnTo>
                      <a:pt x="3966" y="1340"/>
                    </a:lnTo>
                    <a:lnTo>
                      <a:pt x="3933" y="1302"/>
                    </a:lnTo>
                    <a:lnTo>
                      <a:pt x="3901" y="1264"/>
                    </a:lnTo>
                    <a:lnTo>
                      <a:pt x="3868" y="1225"/>
                    </a:lnTo>
                    <a:lnTo>
                      <a:pt x="3835" y="1187"/>
                    </a:lnTo>
                    <a:lnTo>
                      <a:pt x="3802" y="1148"/>
                    </a:lnTo>
                    <a:lnTo>
                      <a:pt x="3769" y="1111"/>
                    </a:lnTo>
                    <a:lnTo>
                      <a:pt x="3737" y="1072"/>
                    </a:lnTo>
                    <a:lnTo>
                      <a:pt x="3704" y="1034"/>
                    </a:lnTo>
                    <a:lnTo>
                      <a:pt x="3671" y="996"/>
                    </a:lnTo>
                    <a:lnTo>
                      <a:pt x="3638" y="958"/>
                    </a:lnTo>
                    <a:lnTo>
                      <a:pt x="3606" y="919"/>
                    </a:lnTo>
                    <a:lnTo>
                      <a:pt x="3573" y="880"/>
                    </a:lnTo>
                    <a:lnTo>
                      <a:pt x="3573" y="880"/>
                    </a:lnTo>
                    <a:cubicBezTo>
                      <a:pt x="3562" y="868"/>
                      <a:pt x="3548" y="858"/>
                      <a:pt x="3532" y="852"/>
                    </a:cubicBezTo>
                    <a:lnTo>
                      <a:pt x="3532" y="852"/>
                    </a:lnTo>
                    <a:cubicBezTo>
                      <a:pt x="3516" y="846"/>
                      <a:pt x="3499" y="846"/>
                      <a:pt x="3482" y="852"/>
                    </a:cubicBezTo>
                    <a:lnTo>
                      <a:pt x="3482" y="852"/>
                    </a:lnTo>
                    <a:cubicBezTo>
                      <a:pt x="3466" y="858"/>
                      <a:pt x="3453" y="868"/>
                      <a:pt x="3442" y="880"/>
                    </a:cubicBezTo>
                    <a:lnTo>
                      <a:pt x="3409" y="919"/>
                    </a:lnTo>
                    <a:lnTo>
                      <a:pt x="3311" y="1034"/>
                    </a:lnTo>
                    <a:lnTo>
                      <a:pt x="3278" y="1072"/>
                    </a:lnTo>
                    <a:lnTo>
                      <a:pt x="3245" y="1111"/>
                    </a:lnTo>
                    <a:lnTo>
                      <a:pt x="3147" y="1225"/>
                    </a:lnTo>
                    <a:lnTo>
                      <a:pt x="3114" y="1264"/>
                    </a:lnTo>
                    <a:lnTo>
                      <a:pt x="3081" y="1302"/>
                    </a:lnTo>
                    <a:lnTo>
                      <a:pt x="2983" y="1417"/>
                    </a:lnTo>
                    <a:lnTo>
                      <a:pt x="2950" y="1455"/>
                    </a:lnTo>
                    <a:lnTo>
                      <a:pt x="2917" y="1494"/>
                    </a:lnTo>
                    <a:lnTo>
                      <a:pt x="2917" y="1494"/>
                    </a:lnTo>
                    <a:cubicBezTo>
                      <a:pt x="2907" y="1506"/>
                      <a:pt x="2893" y="1516"/>
                      <a:pt x="2877" y="1523"/>
                    </a:cubicBezTo>
                    <a:lnTo>
                      <a:pt x="2877" y="1523"/>
                    </a:lnTo>
                    <a:cubicBezTo>
                      <a:pt x="2860" y="1529"/>
                      <a:pt x="2841" y="1531"/>
                      <a:pt x="2819" y="1531"/>
                    </a:cubicBezTo>
                    <a:lnTo>
                      <a:pt x="2819" y="1531"/>
                    </a:lnTo>
                    <a:cubicBezTo>
                      <a:pt x="2797" y="1531"/>
                      <a:pt x="2778" y="1529"/>
                      <a:pt x="2762" y="1523"/>
                    </a:cubicBezTo>
                    <a:lnTo>
                      <a:pt x="2762" y="1523"/>
                    </a:lnTo>
                    <a:cubicBezTo>
                      <a:pt x="2745" y="1516"/>
                      <a:pt x="2737" y="1506"/>
                      <a:pt x="2737" y="1494"/>
                    </a:cubicBezTo>
                    <a:lnTo>
                      <a:pt x="2737" y="1494"/>
                    </a:lnTo>
                    <a:cubicBezTo>
                      <a:pt x="2737" y="1481"/>
                      <a:pt x="2743" y="1468"/>
                      <a:pt x="2753" y="1455"/>
                    </a:cubicBezTo>
                    <a:lnTo>
                      <a:pt x="2786" y="1417"/>
                    </a:lnTo>
                    <a:lnTo>
                      <a:pt x="2819" y="1379"/>
                    </a:lnTo>
                    <a:lnTo>
                      <a:pt x="2851" y="1340"/>
                    </a:lnTo>
                    <a:lnTo>
                      <a:pt x="2885" y="1302"/>
                    </a:lnTo>
                    <a:lnTo>
                      <a:pt x="2917" y="1264"/>
                    </a:lnTo>
                    <a:lnTo>
                      <a:pt x="2950" y="1225"/>
                    </a:lnTo>
                    <a:lnTo>
                      <a:pt x="2983" y="1187"/>
                    </a:lnTo>
                    <a:lnTo>
                      <a:pt x="3015" y="1148"/>
                    </a:lnTo>
                    <a:lnTo>
                      <a:pt x="3049" y="1111"/>
                    </a:lnTo>
                    <a:lnTo>
                      <a:pt x="3081" y="1072"/>
                    </a:lnTo>
                    <a:lnTo>
                      <a:pt x="3114" y="1034"/>
                    </a:lnTo>
                    <a:lnTo>
                      <a:pt x="3147" y="996"/>
                    </a:lnTo>
                    <a:lnTo>
                      <a:pt x="3180" y="958"/>
                    </a:lnTo>
                    <a:lnTo>
                      <a:pt x="3213" y="919"/>
                    </a:lnTo>
                    <a:lnTo>
                      <a:pt x="3245" y="880"/>
                    </a:lnTo>
                    <a:lnTo>
                      <a:pt x="3278" y="842"/>
                    </a:lnTo>
                    <a:lnTo>
                      <a:pt x="3278" y="842"/>
                    </a:lnTo>
                    <a:cubicBezTo>
                      <a:pt x="3289" y="830"/>
                      <a:pt x="3294" y="817"/>
                      <a:pt x="3294" y="804"/>
                    </a:cubicBezTo>
                    <a:lnTo>
                      <a:pt x="3294" y="804"/>
                    </a:lnTo>
                    <a:cubicBezTo>
                      <a:pt x="3294" y="791"/>
                      <a:pt x="3289" y="778"/>
                      <a:pt x="3278" y="766"/>
                    </a:cubicBezTo>
                    <a:lnTo>
                      <a:pt x="3245" y="728"/>
                    </a:lnTo>
                    <a:lnTo>
                      <a:pt x="3213" y="689"/>
                    </a:lnTo>
                    <a:lnTo>
                      <a:pt x="3180" y="651"/>
                    </a:lnTo>
                    <a:lnTo>
                      <a:pt x="3081" y="536"/>
                    </a:lnTo>
                    <a:lnTo>
                      <a:pt x="3049" y="498"/>
                    </a:lnTo>
                    <a:lnTo>
                      <a:pt x="3015" y="460"/>
                    </a:lnTo>
                    <a:lnTo>
                      <a:pt x="2917" y="345"/>
                    </a:lnTo>
                    <a:lnTo>
                      <a:pt x="2885" y="306"/>
                    </a:lnTo>
                    <a:lnTo>
                      <a:pt x="2851" y="268"/>
                    </a:lnTo>
                    <a:lnTo>
                      <a:pt x="2753" y="153"/>
                    </a:lnTo>
                    <a:lnTo>
                      <a:pt x="2753" y="153"/>
                    </a:lnTo>
                    <a:cubicBezTo>
                      <a:pt x="2743" y="140"/>
                      <a:pt x="2737" y="128"/>
                      <a:pt x="2737" y="115"/>
                    </a:cubicBezTo>
                    <a:lnTo>
                      <a:pt x="2737" y="115"/>
                    </a:lnTo>
                    <a:cubicBezTo>
                      <a:pt x="2737" y="102"/>
                      <a:pt x="2745" y="92"/>
                      <a:pt x="2762" y="87"/>
                    </a:cubicBezTo>
                    <a:lnTo>
                      <a:pt x="2762" y="87"/>
                    </a:lnTo>
                    <a:cubicBezTo>
                      <a:pt x="2778" y="80"/>
                      <a:pt x="2797" y="77"/>
                      <a:pt x="2819" y="77"/>
                    </a:cubicBezTo>
                    <a:lnTo>
                      <a:pt x="2819" y="77"/>
                    </a:lnTo>
                    <a:cubicBezTo>
                      <a:pt x="2841" y="77"/>
                      <a:pt x="2860" y="80"/>
                      <a:pt x="2877" y="87"/>
                    </a:cubicBezTo>
                    <a:lnTo>
                      <a:pt x="2877" y="87"/>
                    </a:lnTo>
                    <a:cubicBezTo>
                      <a:pt x="2893" y="92"/>
                      <a:pt x="2907" y="102"/>
                      <a:pt x="2917" y="115"/>
                    </a:cubicBezTo>
                    <a:lnTo>
                      <a:pt x="2950" y="153"/>
                    </a:lnTo>
                    <a:lnTo>
                      <a:pt x="2983" y="192"/>
                    </a:lnTo>
                    <a:lnTo>
                      <a:pt x="3015" y="230"/>
                    </a:lnTo>
                    <a:lnTo>
                      <a:pt x="3049" y="268"/>
                    </a:lnTo>
                    <a:lnTo>
                      <a:pt x="3081" y="306"/>
                    </a:lnTo>
                    <a:lnTo>
                      <a:pt x="3114" y="345"/>
                    </a:lnTo>
                    <a:lnTo>
                      <a:pt x="3147" y="383"/>
                    </a:lnTo>
                    <a:lnTo>
                      <a:pt x="3180" y="421"/>
                    </a:lnTo>
                    <a:lnTo>
                      <a:pt x="3213" y="460"/>
                    </a:lnTo>
                    <a:lnTo>
                      <a:pt x="3245" y="498"/>
                    </a:lnTo>
                    <a:lnTo>
                      <a:pt x="3278" y="536"/>
                    </a:lnTo>
                    <a:lnTo>
                      <a:pt x="3311" y="575"/>
                    </a:lnTo>
                    <a:lnTo>
                      <a:pt x="3344" y="613"/>
                    </a:lnTo>
                    <a:lnTo>
                      <a:pt x="3376" y="651"/>
                    </a:lnTo>
                    <a:lnTo>
                      <a:pt x="3409" y="689"/>
                    </a:lnTo>
                    <a:lnTo>
                      <a:pt x="3442" y="728"/>
                    </a:lnTo>
                    <a:lnTo>
                      <a:pt x="3442" y="728"/>
                    </a:lnTo>
                    <a:cubicBezTo>
                      <a:pt x="3453" y="740"/>
                      <a:pt x="3466" y="750"/>
                      <a:pt x="3482" y="757"/>
                    </a:cubicBezTo>
                    <a:lnTo>
                      <a:pt x="3482" y="757"/>
                    </a:lnTo>
                    <a:cubicBezTo>
                      <a:pt x="3499" y="763"/>
                      <a:pt x="3516" y="763"/>
                      <a:pt x="3532" y="757"/>
                    </a:cubicBezTo>
                    <a:lnTo>
                      <a:pt x="3532" y="757"/>
                    </a:lnTo>
                    <a:cubicBezTo>
                      <a:pt x="3548" y="750"/>
                      <a:pt x="3562" y="740"/>
                      <a:pt x="3573" y="728"/>
                    </a:cubicBezTo>
                    <a:lnTo>
                      <a:pt x="3606" y="689"/>
                    </a:lnTo>
                    <a:lnTo>
                      <a:pt x="3638" y="651"/>
                    </a:lnTo>
                    <a:lnTo>
                      <a:pt x="3737" y="536"/>
                    </a:lnTo>
                    <a:lnTo>
                      <a:pt x="3769" y="498"/>
                    </a:lnTo>
                    <a:lnTo>
                      <a:pt x="3802" y="460"/>
                    </a:lnTo>
                    <a:lnTo>
                      <a:pt x="3901" y="345"/>
                    </a:lnTo>
                    <a:lnTo>
                      <a:pt x="3933" y="306"/>
                    </a:lnTo>
                    <a:lnTo>
                      <a:pt x="3966" y="268"/>
                    </a:lnTo>
                    <a:lnTo>
                      <a:pt x="4065" y="153"/>
                    </a:lnTo>
                    <a:lnTo>
                      <a:pt x="4097" y="115"/>
                    </a:lnTo>
                    <a:lnTo>
                      <a:pt x="4097" y="115"/>
                    </a:lnTo>
                    <a:cubicBezTo>
                      <a:pt x="4108" y="102"/>
                      <a:pt x="4122" y="92"/>
                      <a:pt x="4138" y="87"/>
                    </a:cubicBezTo>
                    <a:lnTo>
                      <a:pt x="4138" y="87"/>
                    </a:lnTo>
                    <a:cubicBezTo>
                      <a:pt x="4155" y="80"/>
                      <a:pt x="4173" y="77"/>
                      <a:pt x="4196" y="77"/>
                    </a:cubicBezTo>
                    <a:lnTo>
                      <a:pt x="4196" y="77"/>
                    </a:lnTo>
                    <a:cubicBezTo>
                      <a:pt x="4217" y="77"/>
                      <a:pt x="4237" y="80"/>
                      <a:pt x="4253" y="87"/>
                    </a:cubicBezTo>
                    <a:lnTo>
                      <a:pt x="4253" y="87"/>
                    </a:lnTo>
                    <a:cubicBezTo>
                      <a:pt x="4269" y="92"/>
                      <a:pt x="4278" y="102"/>
                      <a:pt x="4278" y="115"/>
                    </a:cubicBezTo>
                    <a:lnTo>
                      <a:pt x="4278" y="115"/>
                    </a:lnTo>
                    <a:cubicBezTo>
                      <a:pt x="4278" y="128"/>
                      <a:pt x="4272" y="140"/>
                      <a:pt x="4261" y="153"/>
                    </a:cubicBezTo>
                    <a:lnTo>
                      <a:pt x="4229" y="192"/>
                    </a:lnTo>
                    <a:lnTo>
                      <a:pt x="4196" y="230"/>
                    </a:lnTo>
                    <a:lnTo>
                      <a:pt x="4163" y="268"/>
                    </a:lnTo>
                    <a:lnTo>
                      <a:pt x="4065" y="383"/>
                    </a:lnTo>
                    <a:lnTo>
                      <a:pt x="4032" y="421"/>
                    </a:lnTo>
                    <a:lnTo>
                      <a:pt x="3999" y="460"/>
                    </a:lnTo>
                    <a:lnTo>
                      <a:pt x="3901" y="575"/>
                    </a:lnTo>
                    <a:lnTo>
                      <a:pt x="3868" y="613"/>
                    </a:lnTo>
                    <a:lnTo>
                      <a:pt x="3835" y="651"/>
                    </a:lnTo>
                    <a:lnTo>
                      <a:pt x="3737" y="766"/>
                    </a:lnTo>
                    <a:lnTo>
                      <a:pt x="3737" y="766"/>
                    </a:lnTo>
                    <a:cubicBezTo>
                      <a:pt x="3726" y="778"/>
                      <a:pt x="3721" y="791"/>
                      <a:pt x="3721" y="804"/>
                    </a:cubicBezTo>
                    <a:lnTo>
                      <a:pt x="3721" y="804"/>
                    </a:lnTo>
                    <a:cubicBezTo>
                      <a:pt x="3721" y="817"/>
                      <a:pt x="3726" y="830"/>
                      <a:pt x="3737" y="842"/>
                    </a:cubicBezTo>
                    <a:lnTo>
                      <a:pt x="4261" y="1455"/>
                    </a:lnTo>
                    <a:lnTo>
                      <a:pt x="4261" y="1455"/>
                    </a:lnTo>
                    <a:cubicBezTo>
                      <a:pt x="4272" y="1468"/>
                      <a:pt x="4278" y="1481"/>
                      <a:pt x="4278" y="1494"/>
                    </a:cubicBezTo>
                    <a:lnTo>
                      <a:pt x="4278" y="1494"/>
                    </a:lnTo>
                    <a:cubicBezTo>
                      <a:pt x="4278" y="1506"/>
                      <a:pt x="4269" y="1516"/>
                      <a:pt x="4253" y="1523"/>
                    </a:cubicBezTo>
                    <a:close/>
                    <a:moveTo>
                      <a:pt x="3925" y="1523"/>
                    </a:moveTo>
                    <a:lnTo>
                      <a:pt x="3925" y="1523"/>
                    </a:lnTo>
                    <a:cubicBezTo>
                      <a:pt x="3909" y="1529"/>
                      <a:pt x="3892" y="1529"/>
                      <a:pt x="3876" y="1523"/>
                    </a:cubicBezTo>
                    <a:lnTo>
                      <a:pt x="3876" y="1523"/>
                    </a:lnTo>
                    <a:cubicBezTo>
                      <a:pt x="3860" y="1516"/>
                      <a:pt x="3846" y="1506"/>
                      <a:pt x="3835" y="1494"/>
                    </a:cubicBezTo>
                    <a:lnTo>
                      <a:pt x="3802" y="1455"/>
                    </a:lnTo>
                    <a:lnTo>
                      <a:pt x="3769" y="1417"/>
                    </a:lnTo>
                    <a:lnTo>
                      <a:pt x="3769" y="1417"/>
                    </a:lnTo>
                    <a:cubicBezTo>
                      <a:pt x="3758" y="1404"/>
                      <a:pt x="3748" y="1398"/>
                      <a:pt x="3737" y="1398"/>
                    </a:cubicBezTo>
                    <a:lnTo>
                      <a:pt x="3737" y="1398"/>
                    </a:lnTo>
                    <a:cubicBezTo>
                      <a:pt x="3726" y="1398"/>
                      <a:pt x="3715" y="1404"/>
                      <a:pt x="3704" y="1417"/>
                    </a:cubicBezTo>
                    <a:lnTo>
                      <a:pt x="3704" y="1417"/>
                    </a:lnTo>
                    <a:cubicBezTo>
                      <a:pt x="3693" y="1430"/>
                      <a:pt x="3682" y="1436"/>
                      <a:pt x="3671" y="1436"/>
                    </a:cubicBezTo>
                    <a:lnTo>
                      <a:pt x="3671" y="1436"/>
                    </a:lnTo>
                    <a:cubicBezTo>
                      <a:pt x="3660" y="1436"/>
                      <a:pt x="3649" y="1430"/>
                      <a:pt x="3638" y="1417"/>
                    </a:cubicBezTo>
                    <a:lnTo>
                      <a:pt x="3606" y="1379"/>
                    </a:lnTo>
                    <a:lnTo>
                      <a:pt x="3573" y="1340"/>
                    </a:lnTo>
                    <a:lnTo>
                      <a:pt x="3573" y="1340"/>
                    </a:lnTo>
                    <a:cubicBezTo>
                      <a:pt x="3562" y="1327"/>
                      <a:pt x="3548" y="1318"/>
                      <a:pt x="3532" y="1312"/>
                    </a:cubicBezTo>
                    <a:lnTo>
                      <a:pt x="3532" y="1312"/>
                    </a:lnTo>
                    <a:cubicBezTo>
                      <a:pt x="3516" y="1305"/>
                      <a:pt x="3499" y="1305"/>
                      <a:pt x="3482" y="1312"/>
                    </a:cubicBezTo>
                    <a:lnTo>
                      <a:pt x="3482" y="1312"/>
                    </a:lnTo>
                    <a:cubicBezTo>
                      <a:pt x="3466" y="1318"/>
                      <a:pt x="3453" y="1327"/>
                      <a:pt x="3442" y="1340"/>
                    </a:cubicBezTo>
                    <a:lnTo>
                      <a:pt x="3409" y="1379"/>
                    </a:lnTo>
                    <a:lnTo>
                      <a:pt x="3376" y="1417"/>
                    </a:lnTo>
                    <a:lnTo>
                      <a:pt x="3376" y="1417"/>
                    </a:lnTo>
                    <a:cubicBezTo>
                      <a:pt x="3365" y="1430"/>
                      <a:pt x="3354" y="1436"/>
                      <a:pt x="3344" y="1436"/>
                    </a:cubicBezTo>
                    <a:lnTo>
                      <a:pt x="3344" y="1436"/>
                    </a:lnTo>
                    <a:cubicBezTo>
                      <a:pt x="3332" y="1436"/>
                      <a:pt x="3322" y="1430"/>
                      <a:pt x="3311" y="1417"/>
                    </a:cubicBezTo>
                    <a:lnTo>
                      <a:pt x="3311" y="1417"/>
                    </a:lnTo>
                    <a:cubicBezTo>
                      <a:pt x="3300" y="1404"/>
                      <a:pt x="3289" y="1398"/>
                      <a:pt x="3278" y="1398"/>
                    </a:cubicBezTo>
                    <a:lnTo>
                      <a:pt x="3278" y="1398"/>
                    </a:lnTo>
                    <a:cubicBezTo>
                      <a:pt x="3267" y="1398"/>
                      <a:pt x="3256" y="1404"/>
                      <a:pt x="3245" y="1417"/>
                    </a:cubicBezTo>
                    <a:lnTo>
                      <a:pt x="3180" y="1494"/>
                    </a:lnTo>
                    <a:lnTo>
                      <a:pt x="3180" y="1494"/>
                    </a:lnTo>
                    <a:cubicBezTo>
                      <a:pt x="3169" y="1506"/>
                      <a:pt x="3154" y="1516"/>
                      <a:pt x="3139" y="1523"/>
                    </a:cubicBezTo>
                    <a:lnTo>
                      <a:pt x="3139" y="1523"/>
                    </a:lnTo>
                    <a:cubicBezTo>
                      <a:pt x="3122" y="1529"/>
                      <a:pt x="3106" y="1529"/>
                      <a:pt x="3089" y="1523"/>
                    </a:cubicBezTo>
                    <a:lnTo>
                      <a:pt x="3089" y="1523"/>
                    </a:lnTo>
                    <a:cubicBezTo>
                      <a:pt x="3073" y="1516"/>
                      <a:pt x="3065" y="1506"/>
                      <a:pt x="3065" y="1494"/>
                    </a:cubicBezTo>
                    <a:lnTo>
                      <a:pt x="3065" y="1494"/>
                    </a:lnTo>
                    <a:cubicBezTo>
                      <a:pt x="3065" y="1481"/>
                      <a:pt x="3070" y="1468"/>
                      <a:pt x="3081" y="1455"/>
                    </a:cubicBezTo>
                    <a:lnTo>
                      <a:pt x="3114" y="1417"/>
                    </a:lnTo>
                    <a:lnTo>
                      <a:pt x="3147" y="1379"/>
                    </a:lnTo>
                    <a:lnTo>
                      <a:pt x="3180" y="1340"/>
                    </a:lnTo>
                    <a:lnTo>
                      <a:pt x="3213" y="1302"/>
                    </a:lnTo>
                    <a:lnTo>
                      <a:pt x="3245" y="1264"/>
                    </a:lnTo>
                    <a:lnTo>
                      <a:pt x="3278" y="1225"/>
                    </a:lnTo>
                    <a:lnTo>
                      <a:pt x="3311" y="1187"/>
                    </a:lnTo>
                    <a:lnTo>
                      <a:pt x="3344" y="1148"/>
                    </a:lnTo>
                    <a:lnTo>
                      <a:pt x="3376" y="1111"/>
                    </a:lnTo>
                    <a:lnTo>
                      <a:pt x="3409" y="1072"/>
                    </a:lnTo>
                    <a:lnTo>
                      <a:pt x="3442" y="1034"/>
                    </a:lnTo>
                    <a:lnTo>
                      <a:pt x="3442" y="1034"/>
                    </a:lnTo>
                    <a:cubicBezTo>
                      <a:pt x="3453" y="1021"/>
                      <a:pt x="3466" y="1011"/>
                      <a:pt x="3482" y="1005"/>
                    </a:cubicBezTo>
                    <a:lnTo>
                      <a:pt x="3482" y="1005"/>
                    </a:lnTo>
                    <a:cubicBezTo>
                      <a:pt x="3499" y="999"/>
                      <a:pt x="3516" y="999"/>
                      <a:pt x="3532" y="1005"/>
                    </a:cubicBezTo>
                    <a:lnTo>
                      <a:pt x="3532" y="1005"/>
                    </a:lnTo>
                    <a:cubicBezTo>
                      <a:pt x="3548" y="1011"/>
                      <a:pt x="3562" y="1021"/>
                      <a:pt x="3573" y="1034"/>
                    </a:cubicBezTo>
                    <a:lnTo>
                      <a:pt x="3933" y="1455"/>
                    </a:lnTo>
                    <a:lnTo>
                      <a:pt x="3933" y="1455"/>
                    </a:lnTo>
                    <a:cubicBezTo>
                      <a:pt x="3944" y="1468"/>
                      <a:pt x="3950" y="1481"/>
                      <a:pt x="3950" y="1494"/>
                    </a:cubicBezTo>
                    <a:lnTo>
                      <a:pt x="3950" y="1494"/>
                    </a:lnTo>
                    <a:cubicBezTo>
                      <a:pt x="3950" y="1506"/>
                      <a:pt x="3941" y="1516"/>
                      <a:pt x="3925" y="1523"/>
                    </a:cubicBezTo>
                    <a:close/>
                    <a:moveTo>
                      <a:pt x="2622" y="1455"/>
                    </a:moveTo>
                    <a:lnTo>
                      <a:pt x="2589" y="1494"/>
                    </a:lnTo>
                    <a:lnTo>
                      <a:pt x="2589" y="1494"/>
                    </a:lnTo>
                    <a:cubicBezTo>
                      <a:pt x="2579" y="1506"/>
                      <a:pt x="2565" y="1516"/>
                      <a:pt x="2548" y="1523"/>
                    </a:cubicBezTo>
                    <a:lnTo>
                      <a:pt x="2548" y="1523"/>
                    </a:lnTo>
                    <a:cubicBezTo>
                      <a:pt x="2532" y="1529"/>
                      <a:pt x="2516" y="1529"/>
                      <a:pt x="2499" y="1523"/>
                    </a:cubicBezTo>
                    <a:lnTo>
                      <a:pt x="2499" y="1523"/>
                    </a:lnTo>
                    <a:cubicBezTo>
                      <a:pt x="2483" y="1516"/>
                      <a:pt x="2475" y="1506"/>
                      <a:pt x="2475" y="1494"/>
                    </a:cubicBezTo>
                    <a:lnTo>
                      <a:pt x="2475" y="1494"/>
                    </a:lnTo>
                    <a:cubicBezTo>
                      <a:pt x="2475" y="1481"/>
                      <a:pt x="2480" y="1468"/>
                      <a:pt x="2491" y="1455"/>
                    </a:cubicBezTo>
                    <a:lnTo>
                      <a:pt x="2524" y="1417"/>
                    </a:lnTo>
                    <a:lnTo>
                      <a:pt x="2557" y="1379"/>
                    </a:lnTo>
                    <a:lnTo>
                      <a:pt x="2589" y="1340"/>
                    </a:lnTo>
                    <a:lnTo>
                      <a:pt x="2687" y="1225"/>
                    </a:lnTo>
                    <a:lnTo>
                      <a:pt x="2721" y="1187"/>
                    </a:lnTo>
                    <a:lnTo>
                      <a:pt x="2753" y="1148"/>
                    </a:lnTo>
                    <a:lnTo>
                      <a:pt x="2851" y="1034"/>
                    </a:lnTo>
                    <a:lnTo>
                      <a:pt x="2885" y="996"/>
                    </a:lnTo>
                    <a:lnTo>
                      <a:pt x="2917" y="958"/>
                    </a:lnTo>
                    <a:lnTo>
                      <a:pt x="3015" y="842"/>
                    </a:lnTo>
                    <a:lnTo>
                      <a:pt x="3015" y="842"/>
                    </a:lnTo>
                    <a:cubicBezTo>
                      <a:pt x="3027" y="830"/>
                      <a:pt x="3032" y="817"/>
                      <a:pt x="3032" y="804"/>
                    </a:cubicBezTo>
                    <a:lnTo>
                      <a:pt x="3032" y="804"/>
                    </a:lnTo>
                    <a:cubicBezTo>
                      <a:pt x="3032" y="791"/>
                      <a:pt x="3027" y="778"/>
                      <a:pt x="3015" y="766"/>
                    </a:cubicBezTo>
                    <a:lnTo>
                      <a:pt x="2491" y="153"/>
                    </a:lnTo>
                    <a:lnTo>
                      <a:pt x="2491" y="153"/>
                    </a:lnTo>
                    <a:cubicBezTo>
                      <a:pt x="2480" y="140"/>
                      <a:pt x="2475" y="128"/>
                      <a:pt x="2475" y="115"/>
                    </a:cubicBezTo>
                    <a:lnTo>
                      <a:pt x="2475" y="115"/>
                    </a:lnTo>
                    <a:cubicBezTo>
                      <a:pt x="2475" y="102"/>
                      <a:pt x="2483" y="92"/>
                      <a:pt x="2499" y="87"/>
                    </a:cubicBezTo>
                    <a:lnTo>
                      <a:pt x="2499" y="87"/>
                    </a:lnTo>
                    <a:cubicBezTo>
                      <a:pt x="2516" y="80"/>
                      <a:pt x="2532" y="80"/>
                      <a:pt x="2548" y="87"/>
                    </a:cubicBezTo>
                    <a:lnTo>
                      <a:pt x="2548" y="87"/>
                    </a:lnTo>
                    <a:cubicBezTo>
                      <a:pt x="2565" y="92"/>
                      <a:pt x="2579" y="102"/>
                      <a:pt x="2589" y="115"/>
                    </a:cubicBezTo>
                    <a:lnTo>
                      <a:pt x="2622" y="153"/>
                    </a:lnTo>
                    <a:lnTo>
                      <a:pt x="2655" y="192"/>
                    </a:lnTo>
                    <a:lnTo>
                      <a:pt x="2687" y="230"/>
                    </a:lnTo>
                    <a:lnTo>
                      <a:pt x="2721" y="268"/>
                    </a:lnTo>
                    <a:lnTo>
                      <a:pt x="2753" y="306"/>
                    </a:lnTo>
                    <a:lnTo>
                      <a:pt x="2786" y="345"/>
                    </a:lnTo>
                    <a:lnTo>
                      <a:pt x="2819" y="383"/>
                    </a:lnTo>
                    <a:lnTo>
                      <a:pt x="2851" y="421"/>
                    </a:lnTo>
                    <a:lnTo>
                      <a:pt x="2885" y="460"/>
                    </a:lnTo>
                    <a:lnTo>
                      <a:pt x="2917" y="498"/>
                    </a:lnTo>
                    <a:lnTo>
                      <a:pt x="2950" y="536"/>
                    </a:lnTo>
                    <a:lnTo>
                      <a:pt x="2983" y="575"/>
                    </a:lnTo>
                    <a:lnTo>
                      <a:pt x="3015" y="613"/>
                    </a:lnTo>
                    <a:lnTo>
                      <a:pt x="3049" y="651"/>
                    </a:lnTo>
                    <a:lnTo>
                      <a:pt x="3081" y="689"/>
                    </a:lnTo>
                    <a:lnTo>
                      <a:pt x="3114" y="728"/>
                    </a:lnTo>
                    <a:lnTo>
                      <a:pt x="3147" y="766"/>
                    </a:lnTo>
                    <a:lnTo>
                      <a:pt x="3147" y="766"/>
                    </a:lnTo>
                    <a:cubicBezTo>
                      <a:pt x="3158" y="778"/>
                      <a:pt x="3163" y="791"/>
                      <a:pt x="3163" y="804"/>
                    </a:cubicBezTo>
                    <a:lnTo>
                      <a:pt x="3163" y="804"/>
                    </a:lnTo>
                    <a:cubicBezTo>
                      <a:pt x="3163" y="817"/>
                      <a:pt x="3158" y="830"/>
                      <a:pt x="3147" y="842"/>
                    </a:cubicBezTo>
                    <a:lnTo>
                      <a:pt x="3114" y="880"/>
                    </a:lnTo>
                    <a:lnTo>
                      <a:pt x="3081" y="919"/>
                    </a:lnTo>
                    <a:lnTo>
                      <a:pt x="2983" y="1034"/>
                    </a:lnTo>
                    <a:lnTo>
                      <a:pt x="2950" y="1072"/>
                    </a:lnTo>
                    <a:lnTo>
                      <a:pt x="2917" y="1111"/>
                    </a:lnTo>
                    <a:lnTo>
                      <a:pt x="2819" y="1225"/>
                    </a:lnTo>
                    <a:lnTo>
                      <a:pt x="2786" y="1264"/>
                    </a:lnTo>
                    <a:lnTo>
                      <a:pt x="2753" y="1302"/>
                    </a:lnTo>
                    <a:lnTo>
                      <a:pt x="2655" y="1417"/>
                    </a:lnTo>
                    <a:lnTo>
                      <a:pt x="2622" y="1455"/>
                    </a:lnTo>
                    <a:close/>
                    <a:moveTo>
                      <a:pt x="2426" y="1379"/>
                    </a:moveTo>
                    <a:lnTo>
                      <a:pt x="2393" y="1417"/>
                    </a:lnTo>
                    <a:lnTo>
                      <a:pt x="2393" y="1417"/>
                    </a:lnTo>
                    <a:cubicBezTo>
                      <a:pt x="2383" y="1427"/>
                      <a:pt x="2373" y="1436"/>
                      <a:pt x="2360" y="1442"/>
                    </a:cubicBezTo>
                    <a:lnTo>
                      <a:pt x="2360" y="1442"/>
                    </a:lnTo>
                    <a:cubicBezTo>
                      <a:pt x="2358" y="1443"/>
                      <a:pt x="2354" y="1444"/>
                      <a:pt x="2352" y="1446"/>
                    </a:cubicBezTo>
                    <a:lnTo>
                      <a:pt x="2352" y="1446"/>
                    </a:lnTo>
                    <a:cubicBezTo>
                      <a:pt x="2335" y="1452"/>
                      <a:pt x="2319" y="1452"/>
                      <a:pt x="2303" y="1446"/>
                    </a:cubicBezTo>
                    <a:lnTo>
                      <a:pt x="2303" y="1446"/>
                    </a:lnTo>
                    <a:cubicBezTo>
                      <a:pt x="2286" y="1439"/>
                      <a:pt x="2272" y="1430"/>
                      <a:pt x="2262" y="1417"/>
                    </a:cubicBezTo>
                    <a:lnTo>
                      <a:pt x="2229" y="1379"/>
                    </a:lnTo>
                    <a:lnTo>
                      <a:pt x="2196" y="1340"/>
                    </a:lnTo>
                    <a:lnTo>
                      <a:pt x="2098" y="1225"/>
                    </a:lnTo>
                    <a:lnTo>
                      <a:pt x="2065" y="1187"/>
                    </a:lnTo>
                    <a:lnTo>
                      <a:pt x="2032" y="1148"/>
                    </a:lnTo>
                    <a:lnTo>
                      <a:pt x="1934" y="1034"/>
                    </a:lnTo>
                    <a:lnTo>
                      <a:pt x="1901" y="996"/>
                    </a:lnTo>
                    <a:lnTo>
                      <a:pt x="1868" y="958"/>
                    </a:lnTo>
                    <a:lnTo>
                      <a:pt x="1770" y="842"/>
                    </a:lnTo>
                    <a:lnTo>
                      <a:pt x="1770" y="842"/>
                    </a:lnTo>
                    <a:cubicBezTo>
                      <a:pt x="1759" y="830"/>
                      <a:pt x="1754" y="817"/>
                      <a:pt x="1754" y="804"/>
                    </a:cubicBezTo>
                    <a:lnTo>
                      <a:pt x="1754" y="804"/>
                    </a:lnTo>
                    <a:cubicBezTo>
                      <a:pt x="1754" y="791"/>
                      <a:pt x="1759" y="778"/>
                      <a:pt x="1770" y="766"/>
                    </a:cubicBezTo>
                    <a:lnTo>
                      <a:pt x="2262" y="192"/>
                    </a:lnTo>
                    <a:lnTo>
                      <a:pt x="2262" y="192"/>
                    </a:lnTo>
                    <a:cubicBezTo>
                      <a:pt x="2272" y="179"/>
                      <a:pt x="2286" y="169"/>
                      <a:pt x="2303" y="162"/>
                    </a:cubicBezTo>
                    <a:lnTo>
                      <a:pt x="2303" y="162"/>
                    </a:lnTo>
                    <a:cubicBezTo>
                      <a:pt x="2319" y="157"/>
                      <a:pt x="2335" y="157"/>
                      <a:pt x="2352" y="162"/>
                    </a:cubicBezTo>
                    <a:lnTo>
                      <a:pt x="2352" y="162"/>
                    </a:lnTo>
                    <a:cubicBezTo>
                      <a:pt x="2354" y="163"/>
                      <a:pt x="2358" y="165"/>
                      <a:pt x="2360" y="166"/>
                    </a:cubicBezTo>
                    <a:lnTo>
                      <a:pt x="2360" y="166"/>
                    </a:lnTo>
                    <a:cubicBezTo>
                      <a:pt x="2373" y="172"/>
                      <a:pt x="2383" y="181"/>
                      <a:pt x="2393" y="192"/>
                    </a:cubicBezTo>
                    <a:lnTo>
                      <a:pt x="2426" y="230"/>
                    </a:lnTo>
                    <a:lnTo>
                      <a:pt x="2458" y="268"/>
                    </a:lnTo>
                    <a:lnTo>
                      <a:pt x="2491" y="306"/>
                    </a:lnTo>
                    <a:lnTo>
                      <a:pt x="2524" y="345"/>
                    </a:lnTo>
                    <a:lnTo>
                      <a:pt x="2557" y="383"/>
                    </a:lnTo>
                    <a:lnTo>
                      <a:pt x="2589" y="421"/>
                    </a:lnTo>
                    <a:lnTo>
                      <a:pt x="2622" y="460"/>
                    </a:lnTo>
                    <a:lnTo>
                      <a:pt x="2655" y="498"/>
                    </a:lnTo>
                    <a:lnTo>
                      <a:pt x="2687" y="536"/>
                    </a:lnTo>
                    <a:lnTo>
                      <a:pt x="2721" y="575"/>
                    </a:lnTo>
                    <a:lnTo>
                      <a:pt x="2753" y="613"/>
                    </a:lnTo>
                    <a:lnTo>
                      <a:pt x="2786" y="651"/>
                    </a:lnTo>
                    <a:lnTo>
                      <a:pt x="2819" y="689"/>
                    </a:lnTo>
                    <a:lnTo>
                      <a:pt x="2851" y="728"/>
                    </a:lnTo>
                    <a:lnTo>
                      <a:pt x="2885" y="766"/>
                    </a:lnTo>
                    <a:lnTo>
                      <a:pt x="2885" y="766"/>
                    </a:lnTo>
                    <a:cubicBezTo>
                      <a:pt x="2896" y="778"/>
                      <a:pt x="2901" y="791"/>
                      <a:pt x="2901" y="804"/>
                    </a:cubicBezTo>
                    <a:lnTo>
                      <a:pt x="2901" y="804"/>
                    </a:lnTo>
                    <a:cubicBezTo>
                      <a:pt x="2901" y="817"/>
                      <a:pt x="2896" y="830"/>
                      <a:pt x="2885" y="842"/>
                    </a:cubicBezTo>
                    <a:lnTo>
                      <a:pt x="2851" y="880"/>
                    </a:lnTo>
                    <a:lnTo>
                      <a:pt x="2819" y="919"/>
                    </a:lnTo>
                    <a:lnTo>
                      <a:pt x="2786" y="958"/>
                    </a:lnTo>
                    <a:lnTo>
                      <a:pt x="2753" y="996"/>
                    </a:lnTo>
                    <a:lnTo>
                      <a:pt x="2721" y="1034"/>
                    </a:lnTo>
                    <a:lnTo>
                      <a:pt x="2687" y="1072"/>
                    </a:lnTo>
                    <a:lnTo>
                      <a:pt x="2655" y="1111"/>
                    </a:lnTo>
                    <a:lnTo>
                      <a:pt x="2622" y="1148"/>
                    </a:lnTo>
                    <a:lnTo>
                      <a:pt x="2589" y="1187"/>
                    </a:lnTo>
                    <a:lnTo>
                      <a:pt x="2557" y="1225"/>
                    </a:lnTo>
                    <a:lnTo>
                      <a:pt x="2524" y="1264"/>
                    </a:lnTo>
                    <a:lnTo>
                      <a:pt x="2491" y="1302"/>
                    </a:lnTo>
                    <a:lnTo>
                      <a:pt x="2458" y="1340"/>
                    </a:lnTo>
                    <a:lnTo>
                      <a:pt x="2426" y="1379"/>
                    </a:lnTo>
                    <a:close/>
                    <a:moveTo>
                      <a:pt x="2155" y="1523"/>
                    </a:moveTo>
                    <a:lnTo>
                      <a:pt x="2155" y="1523"/>
                    </a:lnTo>
                    <a:cubicBezTo>
                      <a:pt x="2139" y="1529"/>
                      <a:pt x="2123" y="1529"/>
                      <a:pt x="2106" y="1523"/>
                    </a:cubicBezTo>
                    <a:lnTo>
                      <a:pt x="2106" y="1523"/>
                    </a:lnTo>
                    <a:cubicBezTo>
                      <a:pt x="2090" y="1516"/>
                      <a:pt x="2076" y="1506"/>
                      <a:pt x="2065" y="1494"/>
                    </a:cubicBezTo>
                    <a:lnTo>
                      <a:pt x="2032" y="1455"/>
                    </a:lnTo>
                    <a:lnTo>
                      <a:pt x="2000" y="1417"/>
                    </a:lnTo>
                    <a:lnTo>
                      <a:pt x="1966" y="1379"/>
                    </a:lnTo>
                    <a:lnTo>
                      <a:pt x="1934" y="1340"/>
                    </a:lnTo>
                    <a:lnTo>
                      <a:pt x="1901" y="1302"/>
                    </a:lnTo>
                    <a:lnTo>
                      <a:pt x="1868" y="1264"/>
                    </a:lnTo>
                    <a:lnTo>
                      <a:pt x="1836" y="1225"/>
                    </a:lnTo>
                    <a:lnTo>
                      <a:pt x="1803" y="1187"/>
                    </a:lnTo>
                    <a:lnTo>
                      <a:pt x="1770" y="1148"/>
                    </a:lnTo>
                    <a:lnTo>
                      <a:pt x="1737" y="1111"/>
                    </a:lnTo>
                    <a:lnTo>
                      <a:pt x="1704" y="1072"/>
                    </a:lnTo>
                    <a:lnTo>
                      <a:pt x="1672" y="1034"/>
                    </a:lnTo>
                    <a:lnTo>
                      <a:pt x="1639" y="996"/>
                    </a:lnTo>
                    <a:lnTo>
                      <a:pt x="1606" y="958"/>
                    </a:lnTo>
                    <a:lnTo>
                      <a:pt x="1573" y="919"/>
                    </a:lnTo>
                    <a:lnTo>
                      <a:pt x="1541" y="880"/>
                    </a:lnTo>
                    <a:lnTo>
                      <a:pt x="1508" y="842"/>
                    </a:lnTo>
                    <a:lnTo>
                      <a:pt x="1508" y="842"/>
                    </a:lnTo>
                    <a:cubicBezTo>
                      <a:pt x="1497" y="830"/>
                      <a:pt x="1491" y="817"/>
                      <a:pt x="1491" y="804"/>
                    </a:cubicBezTo>
                    <a:lnTo>
                      <a:pt x="1491" y="804"/>
                    </a:lnTo>
                    <a:cubicBezTo>
                      <a:pt x="1491" y="791"/>
                      <a:pt x="1497" y="778"/>
                      <a:pt x="1508" y="766"/>
                    </a:cubicBezTo>
                    <a:lnTo>
                      <a:pt x="1541" y="728"/>
                    </a:lnTo>
                    <a:lnTo>
                      <a:pt x="1573" y="689"/>
                    </a:lnTo>
                    <a:lnTo>
                      <a:pt x="1606" y="651"/>
                    </a:lnTo>
                    <a:lnTo>
                      <a:pt x="1704" y="536"/>
                    </a:lnTo>
                    <a:lnTo>
                      <a:pt x="1737" y="498"/>
                    </a:lnTo>
                    <a:lnTo>
                      <a:pt x="1770" y="460"/>
                    </a:lnTo>
                    <a:lnTo>
                      <a:pt x="1868" y="345"/>
                    </a:lnTo>
                    <a:lnTo>
                      <a:pt x="1901" y="306"/>
                    </a:lnTo>
                    <a:lnTo>
                      <a:pt x="1934" y="268"/>
                    </a:lnTo>
                    <a:lnTo>
                      <a:pt x="2032" y="153"/>
                    </a:lnTo>
                    <a:lnTo>
                      <a:pt x="2065" y="115"/>
                    </a:lnTo>
                    <a:lnTo>
                      <a:pt x="2065" y="115"/>
                    </a:lnTo>
                    <a:cubicBezTo>
                      <a:pt x="2076" y="102"/>
                      <a:pt x="2090" y="92"/>
                      <a:pt x="2106" y="87"/>
                    </a:cubicBezTo>
                    <a:lnTo>
                      <a:pt x="2106" y="87"/>
                    </a:lnTo>
                    <a:cubicBezTo>
                      <a:pt x="2123" y="80"/>
                      <a:pt x="2139" y="80"/>
                      <a:pt x="2155" y="87"/>
                    </a:cubicBezTo>
                    <a:lnTo>
                      <a:pt x="2155" y="87"/>
                    </a:lnTo>
                    <a:cubicBezTo>
                      <a:pt x="2171" y="92"/>
                      <a:pt x="2179" y="102"/>
                      <a:pt x="2179" y="115"/>
                    </a:cubicBezTo>
                    <a:lnTo>
                      <a:pt x="2179" y="115"/>
                    </a:lnTo>
                    <a:cubicBezTo>
                      <a:pt x="2179" y="128"/>
                      <a:pt x="2174" y="140"/>
                      <a:pt x="2164" y="153"/>
                    </a:cubicBezTo>
                    <a:lnTo>
                      <a:pt x="2130" y="192"/>
                    </a:lnTo>
                    <a:lnTo>
                      <a:pt x="2098" y="230"/>
                    </a:lnTo>
                    <a:lnTo>
                      <a:pt x="2065" y="268"/>
                    </a:lnTo>
                    <a:lnTo>
                      <a:pt x="2032" y="306"/>
                    </a:lnTo>
                    <a:lnTo>
                      <a:pt x="2000" y="345"/>
                    </a:lnTo>
                    <a:lnTo>
                      <a:pt x="1966" y="383"/>
                    </a:lnTo>
                    <a:lnTo>
                      <a:pt x="1934" y="421"/>
                    </a:lnTo>
                    <a:lnTo>
                      <a:pt x="1901" y="460"/>
                    </a:lnTo>
                    <a:lnTo>
                      <a:pt x="1868" y="498"/>
                    </a:lnTo>
                    <a:lnTo>
                      <a:pt x="1836" y="536"/>
                    </a:lnTo>
                    <a:lnTo>
                      <a:pt x="1803" y="575"/>
                    </a:lnTo>
                    <a:lnTo>
                      <a:pt x="1770" y="613"/>
                    </a:lnTo>
                    <a:lnTo>
                      <a:pt x="1737" y="651"/>
                    </a:lnTo>
                    <a:lnTo>
                      <a:pt x="1704" y="689"/>
                    </a:lnTo>
                    <a:lnTo>
                      <a:pt x="1672" y="728"/>
                    </a:lnTo>
                    <a:lnTo>
                      <a:pt x="1639" y="766"/>
                    </a:lnTo>
                    <a:lnTo>
                      <a:pt x="1639" y="766"/>
                    </a:lnTo>
                    <a:cubicBezTo>
                      <a:pt x="1628" y="778"/>
                      <a:pt x="1623" y="791"/>
                      <a:pt x="1623" y="804"/>
                    </a:cubicBezTo>
                    <a:lnTo>
                      <a:pt x="1623" y="804"/>
                    </a:lnTo>
                    <a:cubicBezTo>
                      <a:pt x="1623" y="817"/>
                      <a:pt x="1628" y="830"/>
                      <a:pt x="1639" y="842"/>
                    </a:cubicBezTo>
                    <a:lnTo>
                      <a:pt x="1672" y="880"/>
                    </a:lnTo>
                    <a:lnTo>
                      <a:pt x="1704" y="919"/>
                    </a:lnTo>
                    <a:lnTo>
                      <a:pt x="1803" y="1034"/>
                    </a:lnTo>
                    <a:lnTo>
                      <a:pt x="1836" y="1072"/>
                    </a:lnTo>
                    <a:lnTo>
                      <a:pt x="1868" y="1111"/>
                    </a:lnTo>
                    <a:lnTo>
                      <a:pt x="1966" y="1225"/>
                    </a:lnTo>
                    <a:lnTo>
                      <a:pt x="2000" y="1264"/>
                    </a:lnTo>
                    <a:lnTo>
                      <a:pt x="2032" y="1302"/>
                    </a:lnTo>
                    <a:lnTo>
                      <a:pt x="2130" y="1417"/>
                    </a:lnTo>
                    <a:lnTo>
                      <a:pt x="2164" y="1455"/>
                    </a:lnTo>
                    <a:lnTo>
                      <a:pt x="2164" y="1455"/>
                    </a:lnTo>
                    <a:cubicBezTo>
                      <a:pt x="2174" y="1468"/>
                      <a:pt x="2179" y="1481"/>
                      <a:pt x="2179" y="1494"/>
                    </a:cubicBezTo>
                    <a:lnTo>
                      <a:pt x="2179" y="1494"/>
                    </a:lnTo>
                    <a:cubicBezTo>
                      <a:pt x="2179" y="1506"/>
                      <a:pt x="2171" y="1516"/>
                      <a:pt x="2155" y="1523"/>
                    </a:cubicBezTo>
                    <a:close/>
                    <a:moveTo>
                      <a:pt x="1893" y="1523"/>
                    </a:moveTo>
                    <a:lnTo>
                      <a:pt x="1893" y="1523"/>
                    </a:lnTo>
                    <a:cubicBezTo>
                      <a:pt x="1876" y="1529"/>
                      <a:pt x="1858" y="1531"/>
                      <a:pt x="1836" y="1531"/>
                    </a:cubicBezTo>
                    <a:lnTo>
                      <a:pt x="1836" y="1531"/>
                    </a:lnTo>
                    <a:cubicBezTo>
                      <a:pt x="1814" y="1531"/>
                      <a:pt x="1795" y="1529"/>
                      <a:pt x="1778" y="1523"/>
                    </a:cubicBezTo>
                    <a:lnTo>
                      <a:pt x="1778" y="1523"/>
                    </a:lnTo>
                    <a:cubicBezTo>
                      <a:pt x="1762" y="1516"/>
                      <a:pt x="1748" y="1506"/>
                      <a:pt x="1737" y="1494"/>
                    </a:cubicBezTo>
                    <a:lnTo>
                      <a:pt x="1704" y="1455"/>
                    </a:lnTo>
                    <a:lnTo>
                      <a:pt x="1672" y="1417"/>
                    </a:lnTo>
                    <a:lnTo>
                      <a:pt x="1639" y="1379"/>
                    </a:lnTo>
                    <a:lnTo>
                      <a:pt x="1606" y="1340"/>
                    </a:lnTo>
                    <a:lnTo>
                      <a:pt x="1573" y="1302"/>
                    </a:lnTo>
                    <a:lnTo>
                      <a:pt x="1541" y="1264"/>
                    </a:lnTo>
                    <a:lnTo>
                      <a:pt x="1508" y="1225"/>
                    </a:lnTo>
                    <a:lnTo>
                      <a:pt x="1475" y="1187"/>
                    </a:lnTo>
                    <a:lnTo>
                      <a:pt x="1442" y="1148"/>
                    </a:lnTo>
                    <a:lnTo>
                      <a:pt x="1409" y="1111"/>
                    </a:lnTo>
                    <a:lnTo>
                      <a:pt x="1377" y="1072"/>
                    </a:lnTo>
                    <a:lnTo>
                      <a:pt x="1344" y="1034"/>
                    </a:lnTo>
                    <a:lnTo>
                      <a:pt x="1311" y="996"/>
                    </a:lnTo>
                    <a:lnTo>
                      <a:pt x="1279" y="958"/>
                    </a:lnTo>
                    <a:lnTo>
                      <a:pt x="1245" y="919"/>
                    </a:lnTo>
                    <a:lnTo>
                      <a:pt x="1213" y="880"/>
                    </a:lnTo>
                    <a:lnTo>
                      <a:pt x="1213" y="880"/>
                    </a:lnTo>
                    <a:cubicBezTo>
                      <a:pt x="1202" y="868"/>
                      <a:pt x="1188" y="858"/>
                      <a:pt x="1172" y="852"/>
                    </a:cubicBezTo>
                    <a:lnTo>
                      <a:pt x="1172" y="852"/>
                    </a:lnTo>
                    <a:cubicBezTo>
                      <a:pt x="1155" y="846"/>
                      <a:pt x="1139" y="846"/>
                      <a:pt x="1122" y="852"/>
                    </a:cubicBezTo>
                    <a:lnTo>
                      <a:pt x="1122" y="852"/>
                    </a:lnTo>
                    <a:cubicBezTo>
                      <a:pt x="1106" y="858"/>
                      <a:pt x="1093" y="868"/>
                      <a:pt x="1081" y="880"/>
                    </a:cubicBezTo>
                    <a:lnTo>
                      <a:pt x="1049" y="919"/>
                    </a:lnTo>
                    <a:lnTo>
                      <a:pt x="950" y="1034"/>
                    </a:lnTo>
                    <a:lnTo>
                      <a:pt x="917" y="1072"/>
                    </a:lnTo>
                    <a:lnTo>
                      <a:pt x="885" y="1111"/>
                    </a:lnTo>
                    <a:lnTo>
                      <a:pt x="786" y="1225"/>
                    </a:lnTo>
                    <a:lnTo>
                      <a:pt x="753" y="1264"/>
                    </a:lnTo>
                    <a:lnTo>
                      <a:pt x="721" y="1302"/>
                    </a:lnTo>
                    <a:lnTo>
                      <a:pt x="622" y="1417"/>
                    </a:lnTo>
                    <a:lnTo>
                      <a:pt x="590" y="1455"/>
                    </a:lnTo>
                    <a:lnTo>
                      <a:pt x="557" y="1494"/>
                    </a:lnTo>
                    <a:lnTo>
                      <a:pt x="557" y="1494"/>
                    </a:lnTo>
                    <a:cubicBezTo>
                      <a:pt x="546" y="1506"/>
                      <a:pt x="533" y="1516"/>
                      <a:pt x="516" y="1523"/>
                    </a:cubicBezTo>
                    <a:lnTo>
                      <a:pt x="516" y="1523"/>
                    </a:lnTo>
                    <a:cubicBezTo>
                      <a:pt x="500" y="1529"/>
                      <a:pt x="480" y="1531"/>
                      <a:pt x="459" y="1531"/>
                    </a:cubicBezTo>
                    <a:lnTo>
                      <a:pt x="459" y="1531"/>
                    </a:lnTo>
                    <a:cubicBezTo>
                      <a:pt x="437" y="1531"/>
                      <a:pt x="418" y="1529"/>
                      <a:pt x="402" y="1523"/>
                    </a:cubicBezTo>
                    <a:lnTo>
                      <a:pt x="402" y="1523"/>
                    </a:lnTo>
                    <a:cubicBezTo>
                      <a:pt x="385" y="1516"/>
                      <a:pt x="377" y="1506"/>
                      <a:pt x="377" y="1494"/>
                    </a:cubicBezTo>
                    <a:lnTo>
                      <a:pt x="377" y="1494"/>
                    </a:lnTo>
                    <a:cubicBezTo>
                      <a:pt x="377" y="1481"/>
                      <a:pt x="382" y="1468"/>
                      <a:pt x="394" y="1455"/>
                    </a:cubicBezTo>
                    <a:lnTo>
                      <a:pt x="426" y="1417"/>
                    </a:lnTo>
                    <a:lnTo>
                      <a:pt x="459" y="1379"/>
                    </a:lnTo>
                    <a:lnTo>
                      <a:pt x="491" y="1340"/>
                    </a:lnTo>
                    <a:lnTo>
                      <a:pt x="524" y="1302"/>
                    </a:lnTo>
                    <a:lnTo>
                      <a:pt x="557" y="1264"/>
                    </a:lnTo>
                    <a:lnTo>
                      <a:pt x="590" y="1225"/>
                    </a:lnTo>
                    <a:lnTo>
                      <a:pt x="622" y="1187"/>
                    </a:lnTo>
                    <a:lnTo>
                      <a:pt x="655" y="1148"/>
                    </a:lnTo>
                    <a:lnTo>
                      <a:pt x="688" y="1111"/>
                    </a:lnTo>
                    <a:lnTo>
                      <a:pt x="721" y="1072"/>
                    </a:lnTo>
                    <a:lnTo>
                      <a:pt x="753" y="1034"/>
                    </a:lnTo>
                    <a:lnTo>
                      <a:pt x="786" y="996"/>
                    </a:lnTo>
                    <a:lnTo>
                      <a:pt x="819" y="958"/>
                    </a:lnTo>
                    <a:lnTo>
                      <a:pt x="852" y="919"/>
                    </a:lnTo>
                    <a:lnTo>
                      <a:pt x="885" y="880"/>
                    </a:lnTo>
                    <a:lnTo>
                      <a:pt x="917" y="842"/>
                    </a:lnTo>
                    <a:lnTo>
                      <a:pt x="917" y="842"/>
                    </a:lnTo>
                    <a:cubicBezTo>
                      <a:pt x="929" y="830"/>
                      <a:pt x="934" y="817"/>
                      <a:pt x="934" y="804"/>
                    </a:cubicBezTo>
                    <a:lnTo>
                      <a:pt x="934" y="804"/>
                    </a:lnTo>
                    <a:cubicBezTo>
                      <a:pt x="934" y="791"/>
                      <a:pt x="929" y="778"/>
                      <a:pt x="917" y="766"/>
                    </a:cubicBezTo>
                    <a:lnTo>
                      <a:pt x="885" y="728"/>
                    </a:lnTo>
                    <a:lnTo>
                      <a:pt x="852" y="689"/>
                    </a:lnTo>
                    <a:lnTo>
                      <a:pt x="819" y="651"/>
                    </a:lnTo>
                    <a:lnTo>
                      <a:pt x="721" y="536"/>
                    </a:lnTo>
                    <a:lnTo>
                      <a:pt x="688" y="498"/>
                    </a:lnTo>
                    <a:lnTo>
                      <a:pt x="655" y="460"/>
                    </a:lnTo>
                    <a:lnTo>
                      <a:pt x="557" y="345"/>
                    </a:lnTo>
                    <a:lnTo>
                      <a:pt x="524" y="306"/>
                    </a:lnTo>
                    <a:lnTo>
                      <a:pt x="491" y="268"/>
                    </a:lnTo>
                    <a:lnTo>
                      <a:pt x="394" y="153"/>
                    </a:lnTo>
                    <a:lnTo>
                      <a:pt x="394" y="153"/>
                    </a:lnTo>
                    <a:cubicBezTo>
                      <a:pt x="382" y="140"/>
                      <a:pt x="377" y="128"/>
                      <a:pt x="377" y="115"/>
                    </a:cubicBezTo>
                    <a:lnTo>
                      <a:pt x="377" y="115"/>
                    </a:lnTo>
                    <a:cubicBezTo>
                      <a:pt x="377" y="102"/>
                      <a:pt x="385" y="92"/>
                      <a:pt x="402" y="87"/>
                    </a:cubicBezTo>
                    <a:lnTo>
                      <a:pt x="402" y="87"/>
                    </a:lnTo>
                    <a:cubicBezTo>
                      <a:pt x="418" y="80"/>
                      <a:pt x="437" y="77"/>
                      <a:pt x="459" y="77"/>
                    </a:cubicBezTo>
                    <a:lnTo>
                      <a:pt x="459" y="77"/>
                    </a:lnTo>
                    <a:cubicBezTo>
                      <a:pt x="480" y="77"/>
                      <a:pt x="500" y="80"/>
                      <a:pt x="516" y="87"/>
                    </a:cubicBezTo>
                    <a:lnTo>
                      <a:pt x="516" y="87"/>
                    </a:lnTo>
                    <a:cubicBezTo>
                      <a:pt x="533" y="92"/>
                      <a:pt x="546" y="102"/>
                      <a:pt x="557" y="115"/>
                    </a:cubicBezTo>
                    <a:lnTo>
                      <a:pt x="590" y="153"/>
                    </a:lnTo>
                    <a:lnTo>
                      <a:pt x="622" y="192"/>
                    </a:lnTo>
                    <a:lnTo>
                      <a:pt x="655" y="230"/>
                    </a:lnTo>
                    <a:lnTo>
                      <a:pt x="688" y="268"/>
                    </a:lnTo>
                    <a:lnTo>
                      <a:pt x="721" y="306"/>
                    </a:lnTo>
                    <a:lnTo>
                      <a:pt x="753" y="345"/>
                    </a:lnTo>
                    <a:lnTo>
                      <a:pt x="786" y="383"/>
                    </a:lnTo>
                    <a:lnTo>
                      <a:pt x="819" y="421"/>
                    </a:lnTo>
                    <a:lnTo>
                      <a:pt x="852" y="460"/>
                    </a:lnTo>
                    <a:lnTo>
                      <a:pt x="885" y="498"/>
                    </a:lnTo>
                    <a:lnTo>
                      <a:pt x="917" y="536"/>
                    </a:lnTo>
                    <a:lnTo>
                      <a:pt x="950" y="575"/>
                    </a:lnTo>
                    <a:lnTo>
                      <a:pt x="983" y="613"/>
                    </a:lnTo>
                    <a:lnTo>
                      <a:pt x="1016" y="651"/>
                    </a:lnTo>
                    <a:lnTo>
                      <a:pt x="1049" y="689"/>
                    </a:lnTo>
                    <a:lnTo>
                      <a:pt x="1081" y="728"/>
                    </a:lnTo>
                    <a:lnTo>
                      <a:pt x="1081" y="728"/>
                    </a:lnTo>
                    <a:cubicBezTo>
                      <a:pt x="1093" y="740"/>
                      <a:pt x="1106" y="750"/>
                      <a:pt x="1122" y="757"/>
                    </a:cubicBezTo>
                    <a:lnTo>
                      <a:pt x="1122" y="757"/>
                    </a:lnTo>
                    <a:cubicBezTo>
                      <a:pt x="1139" y="763"/>
                      <a:pt x="1155" y="763"/>
                      <a:pt x="1172" y="757"/>
                    </a:cubicBezTo>
                    <a:lnTo>
                      <a:pt x="1172" y="757"/>
                    </a:lnTo>
                    <a:cubicBezTo>
                      <a:pt x="1188" y="750"/>
                      <a:pt x="1202" y="740"/>
                      <a:pt x="1213" y="728"/>
                    </a:cubicBezTo>
                    <a:lnTo>
                      <a:pt x="1245" y="689"/>
                    </a:lnTo>
                    <a:lnTo>
                      <a:pt x="1279" y="651"/>
                    </a:lnTo>
                    <a:lnTo>
                      <a:pt x="1377" y="536"/>
                    </a:lnTo>
                    <a:lnTo>
                      <a:pt x="1409" y="498"/>
                    </a:lnTo>
                    <a:lnTo>
                      <a:pt x="1442" y="460"/>
                    </a:lnTo>
                    <a:lnTo>
                      <a:pt x="1541" y="345"/>
                    </a:lnTo>
                    <a:lnTo>
                      <a:pt x="1573" y="306"/>
                    </a:lnTo>
                    <a:lnTo>
                      <a:pt x="1606" y="268"/>
                    </a:lnTo>
                    <a:lnTo>
                      <a:pt x="1704" y="153"/>
                    </a:lnTo>
                    <a:lnTo>
                      <a:pt x="1737" y="115"/>
                    </a:lnTo>
                    <a:lnTo>
                      <a:pt x="1737" y="115"/>
                    </a:lnTo>
                    <a:cubicBezTo>
                      <a:pt x="1748" y="102"/>
                      <a:pt x="1762" y="92"/>
                      <a:pt x="1778" y="87"/>
                    </a:cubicBezTo>
                    <a:lnTo>
                      <a:pt x="1778" y="87"/>
                    </a:lnTo>
                    <a:cubicBezTo>
                      <a:pt x="1795" y="80"/>
                      <a:pt x="1814" y="77"/>
                      <a:pt x="1836" y="77"/>
                    </a:cubicBezTo>
                    <a:lnTo>
                      <a:pt x="1836" y="77"/>
                    </a:lnTo>
                    <a:cubicBezTo>
                      <a:pt x="1858" y="77"/>
                      <a:pt x="1876" y="80"/>
                      <a:pt x="1893" y="87"/>
                    </a:cubicBezTo>
                    <a:lnTo>
                      <a:pt x="1893" y="87"/>
                    </a:lnTo>
                    <a:cubicBezTo>
                      <a:pt x="1909" y="92"/>
                      <a:pt x="1917" y="102"/>
                      <a:pt x="1917" y="115"/>
                    </a:cubicBezTo>
                    <a:lnTo>
                      <a:pt x="1917" y="115"/>
                    </a:lnTo>
                    <a:cubicBezTo>
                      <a:pt x="1917" y="128"/>
                      <a:pt x="1912" y="140"/>
                      <a:pt x="1901" y="153"/>
                    </a:cubicBezTo>
                    <a:lnTo>
                      <a:pt x="1868" y="192"/>
                    </a:lnTo>
                    <a:lnTo>
                      <a:pt x="1836" y="230"/>
                    </a:lnTo>
                    <a:lnTo>
                      <a:pt x="1803" y="268"/>
                    </a:lnTo>
                    <a:lnTo>
                      <a:pt x="1704" y="383"/>
                    </a:lnTo>
                    <a:lnTo>
                      <a:pt x="1672" y="421"/>
                    </a:lnTo>
                    <a:lnTo>
                      <a:pt x="1639" y="460"/>
                    </a:lnTo>
                    <a:lnTo>
                      <a:pt x="1541" y="575"/>
                    </a:lnTo>
                    <a:lnTo>
                      <a:pt x="1508" y="613"/>
                    </a:lnTo>
                    <a:lnTo>
                      <a:pt x="1475" y="651"/>
                    </a:lnTo>
                    <a:lnTo>
                      <a:pt x="1377" y="766"/>
                    </a:lnTo>
                    <a:lnTo>
                      <a:pt x="1377" y="766"/>
                    </a:lnTo>
                    <a:cubicBezTo>
                      <a:pt x="1366" y="778"/>
                      <a:pt x="1360" y="791"/>
                      <a:pt x="1360" y="804"/>
                    </a:cubicBezTo>
                    <a:lnTo>
                      <a:pt x="1360" y="804"/>
                    </a:lnTo>
                    <a:cubicBezTo>
                      <a:pt x="1360" y="817"/>
                      <a:pt x="1366" y="830"/>
                      <a:pt x="1377" y="842"/>
                    </a:cubicBezTo>
                    <a:lnTo>
                      <a:pt x="1901" y="1455"/>
                    </a:lnTo>
                    <a:lnTo>
                      <a:pt x="1901" y="1455"/>
                    </a:lnTo>
                    <a:cubicBezTo>
                      <a:pt x="1912" y="1468"/>
                      <a:pt x="1917" y="1481"/>
                      <a:pt x="1917" y="1494"/>
                    </a:cubicBezTo>
                    <a:lnTo>
                      <a:pt x="1917" y="1494"/>
                    </a:lnTo>
                    <a:cubicBezTo>
                      <a:pt x="1917" y="1506"/>
                      <a:pt x="1909" y="1516"/>
                      <a:pt x="1893" y="1523"/>
                    </a:cubicBezTo>
                    <a:close/>
                    <a:moveTo>
                      <a:pt x="1565" y="1523"/>
                    </a:moveTo>
                    <a:lnTo>
                      <a:pt x="1565" y="1523"/>
                    </a:lnTo>
                    <a:cubicBezTo>
                      <a:pt x="1549" y="1529"/>
                      <a:pt x="1532" y="1529"/>
                      <a:pt x="1516" y="1523"/>
                    </a:cubicBezTo>
                    <a:lnTo>
                      <a:pt x="1516" y="1523"/>
                    </a:lnTo>
                    <a:cubicBezTo>
                      <a:pt x="1499" y="1516"/>
                      <a:pt x="1486" y="1506"/>
                      <a:pt x="1475" y="1494"/>
                    </a:cubicBezTo>
                    <a:lnTo>
                      <a:pt x="1442" y="1455"/>
                    </a:lnTo>
                    <a:lnTo>
                      <a:pt x="1409" y="1417"/>
                    </a:lnTo>
                    <a:lnTo>
                      <a:pt x="1409" y="1417"/>
                    </a:lnTo>
                    <a:cubicBezTo>
                      <a:pt x="1398" y="1404"/>
                      <a:pt x="1387" y="1398"/>
                      <a:pt x="1377" y="1398"/>
                    </a:cubicBezTo>
                    <a:lnTo>
                      <a:pt x="1377" y="1398"/>
                    </a:lnTo>
                    <a:cubicBezTo>
                      <a:pt x="1366" y="1398"/>
                      <a:pt x="1355" y="1404"/>
                      <a:pt x="1344" y="1417"/>
                    </a:cubicBezTo>
                    <a:lnTo>
                      <a:pt x="1344" y="1417"/>
                    </a:lnTo>
                    <a:cubicBezTo>
                      <a:pt x="1333" y="1430"/>
                      <a:pt x="1322" y="1436"/>
                      <a:pt x="1311" y="1436"/>
                    </a:cubicBezTo>
                    <a:lnTo>
                      <a:pt x="1311" y="1436"/>
                    </a:lnTo>
                    <a:cubicBezTo>
                      <a:pt x="1300" y="1436"/>
                      <a:pt x="1289" y="1430"/>
                      <a:pt x="1279" y="1417"/>
                    </a:cubicBezTo>
                    <a:lnTo>
                      <a:pt x="1245" y="1379"/>
                    </a:lnTo>
                    <a:lnTo>
                      <a:pt x="1213" y="1340"/>
                    </a:lnTo>
                    <a:lnTo>
                      <a:pt x="1213" y="1340"/>
                    </a:lnTo>
                    <a:cubicBezTo>
                      <a:pt x="1202" y="1327"/>
                      <a:pt x="1188" y="1318"/>
                      <a:pt x="1172" y="1312"/>
                    </a:cubicBezTo>
                    <a:lnTo>
                      <a:pt x="1172" y="1312"/>
                    </a:lnTo>
                    <a:cubicBezTo>
                      <a:pt x="1155" y="1305"/>
                      <a:pt x="1139" y="1305"/>
                      <a:pt x="1122" y="1312"/>
                    </a:cubicBezTo>
                    <a:lnTo>
                      <a:pt x="1122" y="1312"/>
                    </a:lnTo>
                    <a:cubicBezTo>
                      <a:pt x="1106" y="1318"/>
                      <a:pt x="1093" y="1327"/>
                      <a:pt x="1081" y="1340"/>
                    </a:cubicBezTo>
                    <a:lnTo>
                      <a:pt x="1049" y="1379"/>
                    </a:lnTo>
                    <a:lnTo>
                      <a:pt x="1016" y="1417"/>
                    </a:lnTo>
                    <a:lnTo>
                      <a:pt x="1016" y="1417"/>
                    </a:lnTo>
                    <a:cubicBezTo>
                      <a:pt x="1005" y="1430"/>
                      <a:pt x="994" y="1436"/>
                      <a:pt x="983" y="1436"/>
                    </a:cubicBezTo>
                    <a:lnTo>
                      <a:pt x="983" y="1436"/>
                    </a:lnTo>
                    <a:cubicBezTo>
                      <a:pt x="972" y="1436"/>
                      <a:pt x="962" y="1430"/>
                      <a:pt x="950" y="1417"/>
                    </a:cubicBezTo>
                    <a:lnTo>
                      <a:pt x="950" y="1417"/>
                    </a:lnTo>
                    <a:cubicBezTo>
                      <a:pt x="940" y="1404"/>
                      <a:pt x="929" y="1398"/>
                      <a:pt x="917" y="1398"/>
                    </a:cubicBezTo>
                    <a:lnTo>
                      <a:pt x="917" y="1398"/>
                    </a:lnTo>
                    <a:cubicBezTo>
                      <a:pt x="907" y="1398"/>
                      <a:pt x="896" y="1404"/>
                      <a:pt x="885" y="1417"/>
                    </a:cubicBezTo>
                    <a:lnTo>
                      <a:pt x="819" y="1494"/>
                    </a:lnTo>
                    <a:lnTo>
                      <a:pt x="819" y="1494"/>
                    </a:lnTo>
                    <a:cubicBezTo>
                      <a:pt x="808" y="1506"/>
                      <a:pt x="794" y="1516"/>
                      <a:pt x="778" y="1523"/>
                    </a:cubicBezTo>
                    <a:lnTo>
                      <a:pt x="778" y="1523"/>
                    </a:lnTo>
                    <a:cubicBezTo>
                      <a:pt x="762" y="1529"/>
                      <a:pt x="746" y="1529"/>
                      <a:pt x="730" y="1523"/>
                    </a:cubicBezTo>
                    <a:lnTo>
                      <a:pt x="730" y="1523"/>
                    </a:lnTo>
                    <a:cubicBezTo>
                      <a:pt x="712" y="1516"/>
                      <a:pt x="705" y="1506"/>
                      <a:pt x="705" y="1494"/>
                    </a:cubicBezTo>
                    <a:lnTo>
                      <a:pt x="705" y="1494"/>
                    </a:lnTo>
                    <a:cubicBezTo>
                      <a:pt x="705" y="1481"/>
                      <a:pt x="710" y="1468"/>
                      <a:pt x="721" y="1455"/>
                    </a:cubicBezTo>
                    <a:lnTo>
                      <a:pt x="753" y="1417"/>
                    </a:lnTo>
                    <a:lnTo>
                      <a:pt x="786" y="1379"/>
                    </a:lnTo>
                    <a:lnTo>
                      <a:pt x="819" y="1340"/>
                    </a:lnTo>
                    <a:lnTo>
                      <a:pt x="852" y="1302"/>
                    </a:lnTo>
                    <a:lnTo>
                      <a:pt x="885" y="1264"/>
                    </a:lnTo>
                    <a:lnTo>
                      <a:pt x="917" y="1225"/>
                    </a:lnTo>
                    <a:lnTo>
                      <a:pt x="950" y="1187"/>
                    </a:lnTo>
                    <a:lnTo>
                      <a:pt x="983" y="1148"/>
                    </a:lnTo>
                    <a:lnTo>
                      <a:pt x="1016" y="1111"/>
                    </a:lnTo>
                    <a:lnTo>
                      <a:pt x="1049" y="1072"/>
                    </a:lnTo>
                    <a:lnTo>
                      <a:pt x="1081" y="1034"/>
                    </a:lnTo>
                    <a:lnTo>
                      <a:pt x="1081" y="1034"/>
                    </a:lnTo>
                    <a:cubicBezTo>
                      <a:pt x="1093" y="1021"/>
                      <a:pt x="1106" y="1011"/>
                      <a:pt x="1122" y="1005"/>
                    </a:cubicBezTo>
                    <a:lnTo>
                      <a:pt x="1122" y="1005"/>
                    </a:lnTo>
                    <a:cubicBezTo>
                      <a:pt x="1139" y="999"/>
                      <a:pt x="1155" y="999"/>
                      <a:pt x="1172" y="1005"/>
                    </a:cubicBezTo>
                    <a:lnTo>
                      <a:pt x="1172" y="1005"/>
                    </a:lnTo>
                    <a:cubicBezTo>
                      <a:pt x="1188" y="1011"/>
                      <a:pt x="1202" y="1021"/>
                      <a:pt x="1213" y="1034"/>
                    </a:cubicBezTo>
                    <a:lnTo>
                      <a:pt x="1573" y="1455"/>
                    </a:lnTo>
                    <a:lnTo>
                      <a:pt x="1573" y="1455"/>
                    </a:lnTo>
                    <a:cubicBezTo>
                      <a:pt x="1584" y="1468"/>
                      <a:pt x="1590" y="1481"/>
                      <a:pt x="1590" y="1494"/>
                    </a:cubicBezTo>
                    <a:lnTo>
                      <a:pt x="1590" y="1494"/>
                    </a:lnTo>
                    <a:cubicBezTo>
                      <a:pt x="1590" y="1506"/>
                      <a:pt x="1582" y="1516"/>
                      <a:pt x="1565" y="1523"/>
                    </a:cubicBezTo>
                    <a:close/>
                    <a:moveTo>
                      <a:pt x="262" y="1455"/>
                    </a:moveTo>
                    <a:lnTo>
                      <a:pt x="230" y="1494"/>
                    </a:lnTo>
                    <a:lnTo>
                      <a:pt x="230" y="1494"/>
                    </a:lnTo>
                    <a:cubicBezTo>
                      <a:pt x="218" y="1506"/>
                      <a:pt x="205" y="1516"/>
                      <a:pt x="188" y="1523"/>
                    </a:cubicBezTo>
                    <a:lnTo>
                      <a:pt x="188" y="1523"/>
                    </a:lnTo>
                    <a:cubicBezTo>
                      <a:pt x="172" y="1529"/>
                      <a:pt x="156" y="1529"/>
                      <a:pt x="139" y="1523"/>
                    </a:cubicBezTo>
                    <a:lnTo>
                      <a:pt x="139" y="1523"/>
                    </a:lnTo>
                    <a:cubicBezTo>
                      <a:pt x="123" y="1516"/>
                      <a:pt x="115" y="1506"/>
                      <a:pt x="115" y="1494"/>
                    </a:cubicBezTo>
                    <a:lnTo>
                      <a:pt x="115" y="1494"/>
                    </a:lnTo>
                    <a:cubicBezTo>
                      <a:pt x="115" y="1481"/>
                      <a:pt x="120" y="1468"/>
                      <a:pt x="131" y="1455"/>
                    </a:cubicBezTo>
                    <a:lnTo>
                      <a:pt x="164" y="1417"/>
                    </a:lnTo>
                    <a:lnTo>
                      <a:pt x="197" y="1379"/>
                    </a:lnTo>
                    <a:lnTo>
                      <a:pt x="230" y="1340"/>
                    </a:lnTo>
                    <a:lnTo>
                      <a:pt x="328" y="1225"/>
                    </a:lnTo>
                    <a:lnTo>
                      <a:pt x="361" y="1187"/>
                    </a:lnTo>
                    <a:lnTo>
                      <a:pt x="394" y="1148"/>
                    </a:lnTo>
                    <a:lnTo>
                      <a:pt x="491" y="1034"/>
                    </a:lnTo>
                    <a:lnTo>
                      <a:pt x="524" y="996"/>
                    </a:lnTo>
                    <a:lnTo>
                      <a:pt x="557" y="958"/>
                    </a:lnTo>
                    <a:lnTo>
                      <a:pt x="655" y="842"/>
                    </a:lnTo>
                    <a:lnTo>
                      <a:pt x="655" y="842"/>
                    </a:lnTo>
                    <a:cubicBezTo>
                      <a:pt x="667" y="830"/>
                      <a:pt x="672" y="817"/>
                      <a:pt x="672" y="804"/>
                    </a:cubicBezTo>
                    <a:lnTo>
                      <a:pt x="672" y="804"/>
                    </a:lnTo>
                    <a:cubicBezTo>
                      <a:pt x="672" y="791"/>
                      <a:pt x="667" y="778"/>
                      <a:pt x="655" y="766"/>
                    </a:cubicBezTo>
                    <a:lnTo>
                      <a:pt x="131" y="153"/>
                    </a:lnTo>
                    <a:lnTo>
                      <a:pt x="131" y="153"/>
                    </a:lnTo>
                    <a:cubicBezTo>
                      <a:pt x="120" y="140"/>
                      <a:pt x="115" y="128"/>
                      <a:pt x="115" y="115"/>
                    </a:cubicBezTo>
                    <a:lnTo>
                      <a:pt x="115" y="115"/>
                    </a:lnTo>
                    <a:cubicBezTo>
                      <a:pt x="115" y="102"/>
                      <a:pt x="123" y="92"/>
                      <a:pt x="139" y="87"/>
                    </a:cubicBezTo>
                    <a:lnTo>
                      <a:pt x="139" y="87"/>
                    </a:lnTo>
                    <a:cubicBezTo>
                      <a:pt x="156" y="80"/>
                      <a:pt x="172" y="80"/>
                      <a:pt x="188" y="87"/>
                    </a:cubicBezTo>
                    <a:lnTo>
                      <a:pt x="188" y="87"/>
                    </a:lnTo>
                    <a:cubicBezTo>
                      <a:pt x="205" y="92"/>
                      <a:pt x="218" y="102"/>
                      <a:pt x="230" y="115"/>
                    </a:cubicBezTo>
                    <a:lnTo>
                      <a:pt x="262" y="153"/>
                    </a:lnTo>
                    <a:lnTo>
                      <a:pt x="295" y="192"/>
                    </a:lnTo>
                    <a:lnTo>
                      <a:pt x="328" y="230"/>
                    </a:lnTo>
                    <a:lnTo>
                      <a:pt x="361" y="268"/>
                    </a:lnTo>
                    <a:lnTo>
                      <a:pt x="394" y="306"/>
                    </a:lnTo>
                    <a:lnTo>
                      <a:pt x="426" y="345"/>
                    </a:lnTo>
                    <a:lnTo>
                      <a:pt x="459" y="383"/>
                    </a:lnTo>
                    <a:lnTo>
                      <a:pt x="491" y="421"/>
                    </a:lnTo>
                    <a:lnTo>
                      <a:pt x="524" y="460"/>
                    </a:lnTo>
                    <a:lnTo>
                      <a:pt x="557" y="498"/>
                    </a:lnTo>
                    <a:lnTo>
                      <a:pt x="590" y="536"/>
                    </a:lnTo>
                    <a:lnTo>
                      <a:pt x="622" y="575"/>
                    </a:lnTo>
                    <a:lnTo>
                      <a:pt x="655" y="613"/>
                    </a:lnTo>
                    <a:lnTo>
                      <a:pt x="688" y="651"/>
                    </a:lnTo>
                    <a:lnTo>
                      <a:pt x="721" y="689"/>
                    </a:lnTo>
                    <a:lnTo>
                      <a:pt x="753" y="728"/>
                    </a:lnTo>
                    <a:lnTo>
                      <a:pt x="786" y="766"/>
                    </a:lnTo>
                    <a:lnTo>
                      <a:pt x="786" y="766"/>
                    </a:lnTo>
                    <a:cubicBezTo>
                      <a:pt x="798" y="778"/>
                      <a:pt x="803" y="791"/>
                      <a:pt x="803" y="804"/>
                    </a:cubicBezTo>
                    <a:lnTo>
                      <a:pt x="803" y="804"/>
                    </a:lnTo>
                    <a:cubicBezTo>
                      <a:pt x="803" y="817"/>
                      <a:pt x="798" y="830"/>
                      <a:pt x="786" y="842"/>
                    </a:cubicBezTo>
                    <a:lnTo>
                      <a:pt x="753" y="880"/>
                    </a:lnTo>
                    <a:lnTo>
                      <a:pt x="721" y="919"/>
                    </a:lnTo>
                    <a:lnTo>
                      <a:pt x="622" y="1034"/>
                    </a:lnTo>
                    <a:lnTo>
                      <a:pt x="590" y="1072"/>
                    </a:lnTo>
                    <a:lnTo>
                      <a:pt x="557" y="1111"/>
                    </a:lnTo>
                    <a:lnTo>
                      <a:pt x="459" y="1225"/>
                    </a:lnTo>
                    <a:lnTo>
                      <a:pt x="426" y="1264"/>
                    </a:lnTo>
                    <a:lnTo>
                      <a:pt x="394" y="1302"/>
                    </a:lnTo>
                    <a:lnTo>
                      <a:pt x="295" y="1417"/>
                    </a:lnTo>
                    <a:lnTo>
                      <a:pt x="262" y="1455"/>
                    </a:lnTo>
                    <a:close/>
                    <a:moveTo>
                      <a:pt x="730" y="87"/>
                    </a:moveTo>
                    <a:lnTo>
                      <a:pt x="730" y="87"/>
                    </a:lnTo>
                    <a:cubicBezTo>
                      <a:pt x="746" y="80"/>
                      <a:pt x="762" y="80"/>
                      <a:pt x="778" y="87"/>
                    </a:cubicBezTo>
                    <a:lnTo>
                      <a:pt x="778" y="87"/>
                    </a:lnTo>
                    <a:cubicBezTo>
                      <a:pt x="794" y="92"/>
                      <a:pt x="808" y="102"/>
                      <a:pt x="819" y="115"/>
                    </a:cubicBezTo>
                    <a:lnTo>
                      <a:pt x="885" y="192"/>
                    </a:lnTo>
                    <a:lnTo>
                      <a:pt x="885" y="192"/>
                    </a:lnTo>
                    <a:cubicBezTo>
                      <a:pt x="896" y="204"/>
                      <a:pt x="907" y="210"/>
                      <a:pt x="917" y="210"/>
                    </a:cubicBezTo>
                    <a:lnTo>
                      <a:pt x="917" y="210"/>
                    </a:lnTo>
                    <a:cubicBezTo>
                      <a:pt x="929" y="210"/>
                      <a:pt x="940" y="204"/>
                      <a:pt x="950" y="192"/>
                    </a:cubicBezTo>
                    <a:lnTo>
                      <a:pt x="950" y="192"/>
                    </a:lnTo>
                    <a:cubicBezTo>
                      <a:pt x="962" y="179"/>
                      <a:pt x="972" y="172"/>
                      <a:pt x="983" y="172"/>
                    </a:cubicBezTo>
                    <a:lnTo>
                      <a:pt x="983" y="172"/>
                    </a:lnTo>
                    <a:cubicBezTo>
                      <a:pt x="994" y="172"/>
                      <a:pt x="1005" y="179"/>
                      <a:pt x="1016" y="192"/>
                    </a:cubicBezTo>
                    <a:lnTo>
                      <a:pt x="1049" y="230"/>
                    </a:lnTo>
                    <a:lnTo>
                      <a:pt x="1081" y="268"/>
                    </a:lnTo>
                    <a:lnTo>
                      <a:pt x="1081" y="268"/>
                    </a:lnTo>
                    <a:cubicBezTo>
                      <a:pt x="1093" y="281"/>
                      <a:pt x="1106" y="290"/>
                      <a:pt x="1122" y="297"/>
                    </a:cubicBezTo>
                    <a:lnTo>
                      <a:pt x="1122" y="297"/>
                    </a:lnTo>
                    <a:cubicBezTo>
                      <a:pt x="1139" y="303"/>
                      <a:pt x="1155" y="303"/>
                      <a:pt x="1172" y="297"/>
                    </a:cubicBezTo>
                    <a:lnTo>
                      <a:pt x="1172" y="297"/>
                    </a:lnTo>
                    <a:cubicBezTo>
                      <a:pt x="1188" y="290"/>
                      <a:pt x="1202" y="281"/>
                      <a:pt x="1213" y="268"/>
                    </a:cubicBezTo>
                    <a:lnTo>
                      <a:pt x="1279" y="192"/>
                    </a:lnTo>
                    <a:lnTo>
                      <a:pt x="1279" y="192"/>
                    </a:lnTo>
                    <a:cubicBezTo>
                      <a:pt x="1289" y="179"/>
                      <a:pt x="1300" y="172"/>
                      <a:pt x="1311" y="172"/>
                    </a:cubicBezTo>
                    <a:lnTo>
                      <a:pt x="1311" y="172"/>
                    </a:lnTo>
                    <a:cubicBezTo>
                      <a:pt x="1322" y="172"/>
                      <a:pt x="1333" y="179"/>
                      <a:pt x="1344" y="192"/>
                    </a:cubicBezTo>
                    <a:lnTo>
                      <a:pt x="1344" y="192"/>
                    </a:lnTo>
                    <a:cubicBezTo>
                      <a:pt x="1355" y="204"/>
                      <a:pt x="1366" y="210"/>
                      <a:pt x="1377" y="210"/>
                    </a:cubicBezTo>
                    <a:lnTo>
                      <a:pt x="1377" y="210"/>
                    </a:lnTo>
                    <a:cubicBezTo>
                      <a:pt x="1387" y="210"/>
                      <a:pt x="1398" y="204"/>
                      <a:pt x="1409" y="192"/>
                    </a:cubicBezTo>
                    <a:lnTo>
                      <a:pt x="1442" y="153"/>
                    </a:lnTo>
                    <a:lnTo>
                      <a:pt x="1475" y="115"/>
                    </a:lnTo>
                    <a:lnTo>
                      <a:pt x="1475" y="115"/>
                    </a:lnTo>
                    <a:cubicBezTo>
                      <a:pt x="1486" y="102"/>
                      <a:pt x="1499" y="92"/>
                      <a:pt x="1516" y="87"/>
                    </a:cubicBezTo>
                    <a:lnTo>
                      <a:pt x="1516" y="87"/>
                    </a:lnTo>
                    <a:cubicBezTo>
                      <a:pt x="1532" y="80"/>
                      <a:pt x="1549" y="80"/>
                      <a:pt x="1565" y="87"/>
                    </a:cubicBezTo>
                    <a:lnTo>
                      <a:pt x="1565" y="87"/>
                    </a:lnTo>
                    <a:cubicBezTo>
                      <a:pt x="1582" y="92"/>
                      <a:pt x="1590" y="102"/>
                      <a:pt x="1590" y="115"/>
                    </a:cubicBezTo>
                    <a:lnTo>
                      <a:pt x="1590" y="115"/>
                    </a:lnTo>
                    <a:cubicBezTo>
                      <a:pt x="1590" y="128"/>
                      <a:pt x="1584" y="140"/>
                      <a:pt x="1573" y="153"/>
                    </a:cubicBezTo>
                    <a:lnTo>
                      <a:pt x="1541" y="192"/>
                    </a:lnTo>
                    <a:lnTo>
                      <a:pt x="1508" y="230"/>
                    </a:lnTo>
                    <a:lnTo>
                      <a:pt x="1475" y="268"/>
                    </a:lnTo>
                    <a:lnTo>
                      <a:pt x="1377" y="383"/>
                    </a:lnTo>
                    <a:lnTo>
                      <a:pt x="1344" y="421"/>
                    </a:lnTo>
                    <a:lnTo>
                      <a:pt x="1311" y="460"/>
                    </a:lnTo>
                    <a:lnTo>
                      <a:pt x="1213" y="575"/>
                    </a:lnTo>
                    <a:lnTo>
                      <a:pt x="1213" y="575"/>
                    </a:lnTo>
                    <a:cubicBezTo>
                      <a:pt x="1202" y="587"/>
                      <a:pt x="1188" y="597"/>
                      <a:pt x="1172" y="603"/>
                    </a:cubicBezTo>
                    <a:lnTo>
                      <a:pt x="1172" y="603"/>
                    </a:lnTo>
                    <a:cubicBezTo>
                      <a:pt x="1155" y="609"/>
                      <a:pt x="1139" y="609"/>
                      <a:pt x="1122" y="603"/>
                    </a:cubicBezTo>
                    <a:lnTo>
                      <a:pt x="1122" y="603"/>
                    </a:lnTo>
                    <a:cubicBezTo>
                      <a:pt x="1106" y="597"/>
                      <a:pt x="1093" y="587"/>
                      <a:pt x="1081" y="575"/>
                    </a:cubicBezTo>
                    <a:lnTo>
                      <a:pt x="1049" y="536"/>
                    </a:lnTo>
                    <a:lnTo>
                      <a:pt x="1016" y="498"/>
                    </a:lnTo>
                    <a:lnTo>
                      <a:pt x="983" y="460"/>
                    </a:lnTo>
                    <a:lnTo>
                      <a:pt x="885" y="345"/>
                    </a:lnTo>
                    <a:lnTo>
                      <a:pt x="852" y="306"/>
                    </a:lnTo>
                    <a:lnTo>
                      <a:pt x="819" y="268"/>
                    </a:lnTo>
                    <a:lnTo>
                      <a:pt x="721" y="153"/>
                    </a:lnTo>
                    <a:lnTo>
                      <a:pt x="721" y="153"/>
                    </a:lnTo>
                    <a:cubicBezTo>
                      <a:pt x="710" y="140"/>
                      <a:pt x="705" y="128"/>
                      <a:pt x="705" y="115"/>
                    </a:cubicBezTo>
                    <a:lnTo>
                      <a:pt x="705" y="115"/>
                    </a:lnTo>
                    <a:cubicBezTo>
                      <a:pt x="705" y="102"/>
                      <a:pt x="712" y="92"/>
                      <a:pt x="730" y="87"/>
                    </a:cubicBezTo>
                    <a:lnTo>
                      <a:pt x="3089" y="87"/>
                    </a:lnTo>
                    <a:lnTo>
                      <a:pt x="3089" y="87"/>
                    </a:lnTo>
                    <a:cubicBezTo>
                      <a:pt x="3106" y="80"/>
                      <a:pt x="3122" y="80"/>
                      <a:pt x="3139" y="87"/>
                    </a:cubicBezTo>
                    <a:lnTo>
                      <a:pt x="3139" y="87"/>
                    </a:lnTo>
                    <a:cubicBezTo>
                      <a:pt x="3154" y="92"/>
                      <a:pt x="3169" y="102"/>
                      <a:pt x="3180" y="115"/>
                    </a:cubicBezTo>
                    <a:lnTo>
                      <a:pt x="3245" y="192"/>
                    </a:lnTo>
                    <a:lnTo>
                      <a:pt x="3245" y="192"/>
                    </a:lnTo>
                    <a:cubicBezTo>
                      <a:pt x="3256" y="204"/>
                      <a:pt x="3267" y="210"/>
                      <a:pt x="3278" y="210"/>
                    </a:cubicBezTo>
                    <a:lnTo>
                      <a:pt x="3278" y="210"/>
                    </a:lnTo>
                    <a:cubicBezTo>
                      <a:pt x="3289" y="210"/>
                      <a:pt x="3300" y="204"/>
                      <a:pt x="3311" y="192"/>
                    </a:cubicBezTo>
                    <a:lnTo>
                      <a:pt x="3311" y="192"/>
                    </a:lnTo>
                    <a:cubicBezTo>
                      <a:pt x="3322" y="179"/>
                      <a:pt x="3332" y="172"/>
                      <a:pt x="3344" y="172"/>
                    </a:cubicBezTo>
                    <a:lnTo>
                      <a:pt x="3344" y="172"/>
                    </a:lnTo>
                    <a:cubicBezTo>
                      <a:pt x="3354" y="172"/>
                      <a:pt x="3365" y="179"/>
                      <a:pt x="3376" y="192"/>
                    </a:cubicBezTo>
                    <a:lnTo>
                      <a:pt x="3409" y="230"/>
                    </a:lnTo>
                    <a:lnTo>
                      <a:pt x="3442" y="268"/>
                    </a:lnTo>
                    <a:lnTo>
                      <a:pt x="3442" y="268"/>
                    </a:lnTo>
                    <a:cubicBezTo>
                      <a:pt x="3453" y="281"/>
                      <a:pt x="3466" y="290"/>
                      <a:pt x="3482" y="297"/>
                    </a:cubicBezTo>
                    <a:lnTo>
                      <a:pt x="3482" y="297"/>
                    </a:lnTo>
                    <a:cubicBezTo>
                      <a:pt x="3499" y="303"/>
                      <a:pt x="3516" y="303"/>
                      <a:pt x="3532" y="297"/>
                    </a:cubicBezTo>
                    <a:lnTo>
                      <a:pt x="3532" y="297"/>
                    </a:lnTo>
                    <a:cubicBezTo>
                      <a:pt x="3548" y="290"/>
                      <a:pt x="3562" y="281"/>
                      <a:pt x="3573" y="268"/>
                    </a:cubicBezTo>
                    <a:lnTo>
                      <a:pt x="3638" y="192"/>
                    </a:lnTo>
                    <a:lnTo>
                      <a:pt x="3638" y="192"/>
                    </a:lnTo>
                    <a:cubicBezTo>
                      <a:pt x="3649" y="179"/>
                      <a:pt x="3660" y="172"/>
                      <a:pt x="3671" y="172"/>
                    </a:cubicBezTo>
                    <a:lnTo>
                      <a:pt x="3671" y="172"/>
                    </a:lnTo>
                    <a:cubicBezTo>
                      <a:pt x="3682" y="172"/>
                      <a:pt x="3693" y="179"/>
                      <a:pt x="3704" y="192"/>
                    </a:cubicBezTo>
                    <a:lnTo>
                      <a:pt x="3704" y="192"/>
                    </a:lnTo>
                    <a:cubicBezTo>
                      <a:pt x="3715" y="204"/>
                      <a:pt x="3726" y="210"/>
                      <a:pt x="3737" y="210"/>
                    </a:cubicBezTo>
                    <a:lnTo>
                      <a:pt x="3737" y="210"/>
                    </a:lnTo>
                    <a:cubicBezTo>
                      <a:pt x="3748" y="210"/>
                      <a:pt x="3758" y="204"/>
                      <a:pt x="3769" y="192"/>
                    </a:cubicBezTo>
                    <a:lnTo>
                      <a:pt x="3802" y="153"/>
                    </a:lnTo>
                    <a:lnTo>
                      <a:pt x="3835" y="115"/>
                    </a:lnTo>
                    <a:lnTo>
                      <a:pt x="3835" y="115"/>
                    </a:lnTo>
                    <a:cubicBezTo>
                      <a:pt x="3846" y="102"/>
                      <a:pt x="3860" y="92"/>
                      <a:pt x="3876" y="87"/>
                    </a:cubicBezTo>
                    <a:lnTo>
                      <a:pt x="3876" y="87"/>
                    </a:lnTo>
                    <a:cubicBezTo>
                      <a:pt x="3892" y="80"/>
                      <a:pt x="3909" y="80"/>
                      <a:pt x="3925" y="87"/>
                    </a:cubicBezTo>
                    <a:lnTo>
                      <a:pt x="3925" y="87"/>
                    </a:lnTo>
                    <a:cubicBezTo>
                      <a:pt x="3941" y="92"/>
                      <a:pt x="3950" y="102"/>
                      <a:pt x="3950" y="115"/>
                    </a:cubicBezTo>
                    <a:lnTo>
                      <a:pt x="3950" y="115"/>
                    </a:lnTo>
                    <a:cubicBezTo>
                      <a:pt x="3950" y="128"/>
                      <a:pt x="3944" y="140"/>
                      <a:pt x="3933" y="153"/>
                    </a:cubicBezTo>
                    <a:lnTo>
                      <a:pt x="3901" y="192"/>
                    </a:lnTo>
                    <a:lnTo>
                      <a:pt x="3868" y="230"/>
                    </a:lnTo>
                    <a:lnTo>
                      <a:pt x="3835" y="268"/>
                    </a:lnTo>
                    <a:lnTo>
                      <a:pt x="3737" y="383"/>
                    </a:lnTo>
                    <a:lnTo>
                      <a:pt x="3704" y="421"/>
                    </a:lnTo>
                    <a:lnTo>
                      <a:pt x="3671" y="460"/>
                    </a:lnTo>
                    <a:lnTo>
                      <a:pt x="3573" y="575"/>
                    </a:lnTo>
                    <a:lnTo>
                      <a:pt x="3573" y="575"/>
                    </a:lnTo>
                    <a:cubicBezTo>
                      <a:pt x="3562" y="587"/>
                      <a:pt x="3548" y="597"/>
                      <a:pt x="3532" y="603"/>
                    </a:cubicBezTo>
                    <a:lnTo>
                      <a:pt x="3532" y="603"/>
                    </a:lnTo>
                    <a:cubicBezTo>
                      <a:pt x="3516" y="609"/>
                      <a:pt x="3499" y="609"/>
                      <a:pt x="3482" y="603"/>
                    </a:cubicBezTo>
                    <a:lnTo>
                      <a:pt x="3482" y="603"/>
                    </a:lnTo>
                    <a:cubicBezTo>
                      <a:pt x="3466" y="597"/>
                      <a:pt x="3453" y="587"/>
                      <a:pt x="3442" y="575"/>
                    </a:cubicBezTo>
                    <a:lnTo>
                      <a:pt x="3409" y="536"/>
                    </a:lnTo>
                    <a:lnTo>
                      <a:pt x="3376" y="498"/>
                    </a:lnTo>
                    <a:lnTo>
                      <a:pt x="3344" y="460"/>
                    </a:lnTo>
                    <a:lnTo>
                      <a:pt x="3245" y="345"/>
                    </a:lnTo>
                    <a:lnTo>
                      <a:pt x="3213" y="306"/>
                    </a:lnTo>
                    <a:lnTo>
                      <a:pt x="3180" y="268"/>
                    </a:lnTo>
                    <a:lnTo>
                      <a:pt x="3081" y="153"/>
                    </a:lnTo>
                    <a:lnTo>
                      <a:pt x="3081" y="153"/>
                    </a:lnTo>
                    <a:cubicBezTo>
                      <a:pt x="3070" y="140"/>
                      <a:pt x="3065" y="128"/>
                      <a:pt x="3065" y="115"/>
                    </a:cubicBezTo>
                    <a:lnTo>
                      <a:pt x="3065" y="115"/>
                    </a:lnTo>
                    <a:cubicBezTo>
                      <a:pt x="3065" y="102"/>
                      <a:pt x="3073" y="92"/>
                      <a:pt x="3089" y="87"/>
                    </a:cubicBezTo>
                    <a:lnTo>
                      <a:pt x="730" y="87"/>
                    </a:lnTo>
                    <a:close/>
                    <a:moveTo>
                      <a:pt x="0" y="0"/>
                    </a:moveTo>
                    <a:lnTo>
                      <a:pt x="0" y="166"/>
                    </a:lnTo>
                    <a:lnTo>
                      <a:pt x="0" y="166"/>
                    </a:lnTo>
                    <a:cubicBezTo>
                      <a:pt x="13" y="172"/>
                      <a:pt x="23" y="181"/>
                      <a:pt x="33" y="192"/>
                    </a:cubicBezTo>
                    <a:lnTo>
                      <a:pt x="65" y="230"/>
                    </a:lnTo>
                    <a:lnTo>
                      <a:pt x="98" y="268"/>
                    </a:lnTo>
                    <a:lnTo>
                      <a:pt x="131" y="306"/>
                    </a:lnTo>
                    <a:lnTo>
                      <a:pt x="164" y="345"/>
                    </a:lnTo>
                    <a:lnTo>
                      <a:pt x="197" y="383"/>
                    </a:lnTo>
                    <a:lnTo>
                      <a:pt x="230" y="421"/>
                    </a:lnTo>
                    <a:lnTo>
                      <a:pt x="262" y="460"/>
                    </a:lnTo>
                    <a:lnTo>
                      <a:pt x="295" y="498"/>
                    </a:lnTo>
                    <a:lnTo>
                      <a:pt x="328" y="536"/>
                    </a:lnTo>
                    <a:lnTo>
                      <a:pt x="361" y="575"/>
                    </a:lnTo>
                    <a:lnTo>
                      <a:pt x="394" y="613"/>
                    </a:lnTo>
                    <a:lnTo>
                      <a:pt x="426" y="651"/>
                    </a:lnTo>
                    <a:lnTo>
                      <a:pt x="459" y="689"/>
                    </a:lnTo>
                    <a:lnTo>
                      <a:pt x="491" y="728"/>
                    </a:lnTo>
                    <a:lnTo>
                      <a:pt x="524" y="766"/>
                    </a:lnTo>
                    <a:lnTo>
                      <a:pt x="524" y="766"/>
                    </a:lnTo>
                    <a:cubicBezTo>
                      <a:pt x="536" y="778"/>
                      <a:pt x="541" y="791"/>
                      <a:pt x="541" y="804"/>
                    </a:cubicBezTo>
                    <a:lnTo>
                      <a:pt x="541" y="804"/>
                    </a:lnTo>
                    <a:cubicBezTo>
                      <a:pt x="541" y="817"/>
                      <a:pt x="536" y="830"/>
                      <a:pt x="524" y="842"/>
                    </a:cubicBezTo>
                    <a:lnTo>
                      <a:pt x="491" y="880"/>
                    </a:lnTo>
                    <a:lnTo>
                      <a:pt x="459" y="919"/>
                    </a:lnTo>
                    <a:lnTo>
                      <a:pt x="426" y="958"/>
                    </a:lnTo>
                    <a:lnTo>
                      <a:pt x="394" y="996"/>
                    </a:lnTo>
                    <a:lnTo>
                      <a:pt x="361" y="1034"/>
                    </a:lnTo>
                    <a:lnTo>
                      <a:pt x="328" y="1072"/>
                    </a:lnTo>
                    <a:lnTo>
                      <a:pt x="295" y="1111"/>
                    </a:lnTo>
                    <a:lnTo>
                      <a:pt x="262" y="1148"/>
                    </a:lnTo>
                    <a:lnTo>
                      <a:pt x="230" y="1187"/>
                    </a:lnTo>
                    <a:lnTo>
                      <a:pt x="197" y="1225"/>
                    </a:lnTo>
                    <a:lnTo>
                      <a:pt x="164" y="1264"/>
                    </a:lnTo>
                    <a:lnTo>
                      <a:pt x="131" y="1302"/>
                    </a:lnTo>
                    <a:lnTo>
                      <a:pt x="98" y="1340"/>
                    </a:lnTo>
                    <a:lnTo>
                      <a:pt x="65" y="1379"/>
                    </a:lnTo>
                    <a:lnTo>
                      <a:pt x="33" y="1417"/>
                    </a:lnTo>
                    <a:lnTo>
                      <a:pt x="33" y="1417"/>
                    </a:lnTo>
                    <a:cubicBezTo>
                      <a:pt x="23" y="1427"/>
                      <a:pt x="13" y="1436"/>
                      <a:pt x="0" y="1442"/>
                    </a:cubicBezTo>
                    <a:lnTo>
                      <a:pt x="0" y="1608"/>
                    </a:lnTo>
                    <a:lnTo>
                      <a:pt x="4720" y="1608"/>
                    </a:lnTo>
                    <a:lnTo>
                      <a:pt x="4720" y="1442"/>
                    </a:lnTo>
                    <a:lnTo>
                      <a:pt x="4720" y="1442"/>
                    </a:lnTo>
                    <a:cubicBezTo>
                      <a:pt x="4717" y="1443"/>
                      <a:pt x="4714" y="1444"/>
                      <a:pt x="4712" y="1446"/>
                    </a:cubicBezTo>
                    <a:lnTo>
                      <a:pt x="4712" y="1446"/>
                    </a:lnTo>
                    <a:cubicBezTo>
                      <a:pt x="4696" y="1452"/>
                      <a:pt x="4679" y="1452"/>
                      <a:pt x="4663" y="1446"/>
                    </a:cubicBezTo>
                    <a:lnTo>
                      <a:pt x="4663" y="1446"/>
                    </a:lnTo>
                    <a:cubicBezTo>
                      <a:pt x="4646" y="1439"/>
                      <a:pt x="4633" y="1430"/>
                      <a:pt x="4621" y="1417"/>
                    </a:cubicBezTo>
                    <a:lnTo>
                      <a:pt x="4589" y="1379"/>
                    </a:lnTo>
                    <a:lnTo>
                      <a:pt x="4556" y="1340"/>
                    </a:lnTo>
                    <a:lnTo>
                      <a:pt x="4458" y="1225"/>
                    </a:lnTo>
                    <a:lnTo>
                      <a:pt x="4425" y="1187"/>
                    </a:lnTo>
                    <a:lnTo>
                      <a:pt x="4393" y="1148"/>
                    </a:lnTo>
                    <a:lnTo>
                      <a:pt x="4294" y="1034"/>
                    </a:lnTo>
                    <a:lnTo>
                      <a:pt x="4261" y="996"/>
                    </a:lnTo>
                    <a:lnTo>
                      <a:pt x="4229" y="958"/>
                    </a:lnTo>
                    <a:lnTo>
                      <a:pt x="4130" y="842"/>
                    </a:lnTo>
                    <a:lnTo>
                      <a:pt x="4130" y="842"/>
                    </a:lnTo>
                    <a:cubicBezTo>
                      <a:pt x="4120" y="830"/>
                      <a:pt x="4114" y="817"/>
                      <a:pt x="4114" y="804"/>
                    </a:cubicBezTo>
                    <a:lnTo>
                      <a:pt x="4114" y="804"/>
                    </a:lnTo>
                    <a:cubicBezTo>
                      <a:pt x="4114" y="791"/>
                      <a:pt x="4120" y="778"/>
                      <a:pt x="4130" y="766"/>
                    </a:cubicBezTo>
                    <a:lnTo>
                      <a:pt x="4621" y="192"/>
                    </a:lnTo>
                    <a:lnTo>
                      <a:pt x="4621" y="192"/>
                    </a:lnTo>
                    <a:cubicBezTo>
                      <a:pt x="4633" y="179"/>
                      <a:pt x="4646" y="169"/>
                      <a:pt x="4663" y="162"/>
                    </a:cubicBezTo>
                    <a:lnTo>
                      <a:pt x="4663" y="162"/>
                    </a:lnTo>
                    <a:cubicBezTo>
                      <a:pt x="4679" y="157"/>
                      <a:pt x="4696" y="157"/>
                      <a:pt x="4712" y="162"/>
                    </a:cubicBezTo>
                    <a:lnTo>
                      <a:pt x="4712" y="162"/>
                    </a:lnTo>
                    <a:cubicBezTo>
                      <a:pt x="4714" y="163"/>
                      <a:pt x="4717"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sp>
            <p:nvSpPr>
              <p:cNvPr id="576" name="Freeform 567">
                <a:extLst>
                  <a:ext uri="{FF2B5EF4-FFF2-40B4-BE49-F238E27FC236}">
                    <a16:creationId xmlns:a16="http://schemas.microsoft.com/office/drawing/2014/main" id="{50E0EF8C-5FDC-2545-8AFB-49E59170D52D}"/>
                  </a:ext>
                </a:extLst>
              </p:cNvPr>
              <p:cNvSpPr>
                <a:spLocks noChangeArrowheads="1"/>
              </p:cNvSpPr>
              <p:nvPr/>
            </p:nvSpPr>
            <p:spPr bwMode="auto">
              <a:xfrm>
                <a:off x="6192838"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09 w 689"/>
                  <a:gd name="T19" fmla="*/ 380 h 1450"/>
                  <a:gd name="T20" fmla="*/ 344 w 689"/>
                  <a:gd name="T21" fmla="*/ 303 h 1450"/>
                  <a:gd name="T22" fmla="*/ 279 w 689"/>
                  <a:gd name="T23" fmla="*/ 226 h 1450"/>
                  <a:gd name="T24" fmla="*/ 213 w 689"/>
                  <a:gd name="T25" fmla="*/ 150 h 1450"/>
                  <a:gd name="T26" fmla="*/ 147 w 689"/>
                  <a:gd name="T27" fmla="*/ 73 h 1450"/>
                  <a:gd name="T28" fmla="*/ 115 w 689"/>
                  <a:gd name="T29" fmla="*/ 35 h 1450"/>
                  <a:gd name="T30" fmla="*/ 73 w 689"/>
                  <a:gd name="T31" fmla="*/ 7 h 1450"/>
                  <a:gd name="T32" fmla="*/ 24 w 689"/>
                  <a:gd name="T33" fmla="*/ 7 h 1450"/>
                  <a:gd name="T34" fmla="*/ 0 w 689"/>
                  <a:gd name="T35" fmla="*/ 35 h 1450"/>
                  <a:gd name="T36" fmla="*/ 540 w 689"/>
                  <a:gd name="T37" fmla="*/ 686 h 1450"/>
                  <a:gd name="T38" fmla="*/ 557 w 689"/>
                  <a:gd name="T39" fmla="*/ 724 h 1450"/>
                  <a:gd name="T40" fmla="*/ 540 w 689"/>
                  <a:gd name="T41" fmla="*/ 762 h 1450"/>
                  <a:gd name="T42" fmla="*/ 409 w 689"/>
                  <a:gd name="T43" fmla="*/ 916 h 1450"/>
                  <a:gd name="T44" fmla="*/ 279 w 689"/>
                  <a:gd name="T45" fmla="*/ 1068 h 1450"/>
                  <a:gd name="T46" fmla="*/ 213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5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7" y="954"/>
                    </a:lnTo>
                    <a:lnTo>
                      <a:pt x="606" y="839"/>
                    </a:lnTo>
                    <a:lnTo>
                      <a:pt x="638" y="800"/>
                    </a:lnTo>
                    <a:lnTo>
                      <a:pt x="671" y="762"/>
                    </a:lnTo>
                    <a:lnTo>
                      <a:pt x="671" y="762"/>
                    </a:lnTo>
                    <a:cubicBezTo>
                      <a:pt x="683" y="750"/>
                      <a:pt x="688" y="737"/>
                      <a:pt x="688" y="724"/>
                    </a:cubicBezTo>
                    <a:lnTo>
                      <a:pt x="688" y="724"/>
                    </a:lnTo>
                    <a:cubicBezTo>
                      <a:pt x="688" y="711"/>
                      <a:pt x="683" y="698"/>
                      <a:pt x="671" y="686"/>
                    </a:cubicBezTo>
                    <a:lnTo>
                      <a:pt x="638" y="648"/>
                    </a:lnTo>
                    <a:lnTo>
                      <a:pt x="606" y="609"/>
                    </a:lnTo>
                    <a:lnTo>
                      <a:pt x="573" y="571"/>
                    </a:lnTo>
                    <a:lnTo>
                      <a:pt x="540" y="533"/>
                    </a:lnTo>
                    <a:lnTo>
                      <a:pt x="507" y="495"/>
                    </a:lnTo>
                    <a:lnTo>
                      <a:pt x="475" y="456"/>
                    </a:lnTo>
                    <a:lnTo>
                      <a:pt x="442" y="418"/>
                    </a:lnTo>
                    <a:lnTo>
                      <a:pt x="409" y="380"/>
                    </a:lnTo>
                    <a:lnTo>
                      <a:pt x="376" y="341"/>
                    </a:lnTo>
                    <a:lnTo>
                      <a:pt x="344" y="303"/>
                    </a:lnTo>
                    <a:lnTo>
                      <a:pt x="311" y="265"/>
                    </a:lnTo>
                    <a:lnTo>
                      <a:pt x="279" y="226"/>
                    </a:lnTo>
                    <a:lnTo>
                      <a:pt x="246" y="188"/>
                    </a:lnTo>
                    <a:lnTo>
                      <a:pt x="213" y="150"/>
                    </a:lnTo>
                    <a:lnTo>
                      <a:pt x="180" y="112"/>
                    </a:lnTo>
                    <a:lnTo>
                      <a:pt x="147" y="73"/>
                    </a:lnTo>
                    <a:lnTo>
                      <a:pt x="115" y="35"/>
                    </a:lnTo>
                    <a:lnTo>
                      <a:pt x="115" y="35"/>
                    </a:lnTo>
                    <a:cubicBezTo>
                      <a:pt x="103" y="22"/>
                      <a:pt x="90" y="12"/>
                      <a:pt x="73" y="7"/>
                    </a:cubicBezTo>
                    <a:lnTo>
                      <a:pt x="73" y="7"/>
                    </a:lnTo>
                    <a:cubicBezTo>
                      <a:pt x="57" y="0"/>
                      <a:pt x="41" y="0"/>
                      <a:pt x="24" y="7"/>
                    </a:cubicBezTo>
                    <a:lnTo>
                      <a:pt x="24" y="7"/>
                    </a:lnTo>
                    <a:cubicBezTo>
                      <a:pt x="8" y="12"/>
                      <a:pt x="0" y="22"/>
                      <a:pt x="0" y="35"/>
                    </a:cubicBezTo>
                    <a:lnTo>
                      <a:pt x="0" y="35"/>
                    </a:lnTo>
                    <a:cubicBezTo>
                      <a:pt x="0" y="48"/>
                      <a:pt x="5" y="60"/>
                      <a:pt x="16" y="73"/>
                    </a:cubicBezTo>
                    <a:lnTo>
                      <a:pt x="540" y="686"/>
                    </a:lnTo>
                    <a:lnTo>
                      <a:pt x="540" y="686"/>
                    </a:lnTo>
                    <a:cubicBezTo>
                      <a:pt x="552" y="698"/>
                      <a:pt x="557" y="711"/>
                      <a:pt x="557" y="724"/>
                    </a:cubicBezTo>
                    <a:lnTo>
                      <a:pt x="557" y="724"/>
                    </a:lnTo>
                    <a:cubicBezTo>
                      <a:pt x="557" y="737"/>
                      <a:pt x="552" y="750"/>
                      <a:pt x="540" y="762"/>
                    </a:cubicBezTo>
                    <a:lnTo>
                      <a:pt x="442" y="878"/>
                    </a:lnTo>
                    <a:lnTo>
                      <a:pt x="409" y="916"/>
                    </a:lnTo>
                    <a:lnTo>
                      <a:pt x="376" y="954"/>
                    </a:lnTo>
                    <a:lnTo>
                      <a:pt x="279" y="1068"/>
                    </a:lnTo>
                    <a:lnTo>
                      <a:pt x="246" y="1107"/>
                    </a:lnTo>
                    <a:lnTo>
                      <a:pt x="213" y="1145"/>
                    </a:lnTo>
                    <a:lnTo>
                      <a:pt x="115"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1" y="1449"/>
                      <a:pt x="57" y="1449"/>
                      <a:pt x="73" y="1443"/>
                    </a:cubicBezTo>
                    <a:lnTo>
                      <a:pt x="73" y="1443"/>
                    </a:lnTo>
                    <a:cubicBezTo>
                      <a:pt x="90" y="1436"/>
                      <a:pt x="103" y="1426"/>
                      <a:pt x="115" y="1414"/>
                    </a:cubicBezTo>
                    <a:lnTo>
                      <a:pt x="147" y="1375"/>
                    </a:lnTo>
                    <a:lnTo>
                      <a:pt x="180" y="1337"/>
                    </a:lnTo>
                    <a:lnTo>
                      <a:pt x="279" y="1222"/>
                    </a:lnTo>
                    <a:lnTo>
                      <a:pt x="311" y="1184"/>
                    </a:lnTo>
                  </a:path>
                </a:pathLst>
              </a:custGeom>
              <a:solidFill>
                <a:schemeClr val="accent2"/>
              </a:solidFill>
              <a:ln>
                <a:noFill/>
              </a:ln>
              <a:effectLst/>
            </p:spPr>
            <p:txBody>
              <a:bodyPr wrap="none" anchor="ctr"/>
              <a:lstStyle/>
              <a:p>
                <a:endParaRPr lang="es-ES_tradnl" sz="2700"/>
              </a:p>
            </p:txBody>
          </p:sp>
          <p:sp>
            <p:nvSpPr>
              <p:cNvPr id="577" name="Freeform 568">
                <a:extLst>
                  <a:ext uri="{FF2B5EF4-FFF2-40B4-BE49-F238E27FC236}">
                    <a16:creationId xmlns:a16="http://schemas.microsoft.com/office/drawing/2014/main" id="{D30F7577-3190-E840-8962-8AFD9578DEBA}"/>
                  </a:ext>
                </a:extLst>
              </p:cNvPr>
              <p:cNvSpPr>
                <a:spLocks noChangeArrowheads="1"/>
              </p:cNvSpPr>
              <p:nvPr/>
            </p:nvSpPr>
            <p:spPr bwMode="auto">
              <a:xfrm>
                <a:off x="6288088" y="4902200"/>
                <a:ext cx="554037" cy="523875"/>
              </a:xfrm>
              <a:custGeom>
                <a:avLst/>
                <a:gdLst>
                  <a:gd name="T0" fmla="*/ 983 w 1541"/>
                  <a:gd name="T1" fmla="*/ 727 h 1455"/>
                  <a:gd name="T2" fmla="*/ 1098 w 1541"/>
                  <a:gd name="T3" fmla="*/ 574 h 1455"/>
                  <a:gd name="T4" fmla="*/ 1262 w 1541"/>
                  <a:gd name="T5" fmla="*/ 383 h 1455"/>
                  <a:gd name="T6" fmla="*/ 1426 w 1541"/>
                  <a:gd name="T7" fmla="*/ 191 h 1455"/>
                  <a:gd name="T8" fmla="*/ 1524 w 1541"/>
                  <a:gd name="T9" fmla="*/ 76 h 1455"/>
                  <a:gd name="T10" fmla="*/ 1540 w 1541"/>
                  <a:gd name="T11" fmla="*/ 38 h 1455"/>
                  <a:gd name="T12" fmla="*/ 1459 w 1541"/>
                  <a:gd name="T13" fmla="*/ 0 h 1455"/>
                  <a:gd name="T14" fmla="*/ 1401 w 1541"/>
                  <a:gd name="T15" fmla="*/ 10 h 1455"/>
                  <a:gd name="T16" fmla="*/ 1229 w 1541"/>
                  <a:gd name="T17" fmla="*/ 191 h 1455"/>
                  <a:gd name="T18" fmla="*/ 1065 w 1541"/>
                  <a:gd name="T19" fmla="*/ 383 h 1455"/>
                  <a:gd name="T20" fmla="*/ 902 w 1541"/>
                  <a:gd name="T21" fmla="*/ 574 h 1455"/>
                  <a:gd name="T22" fmla="*/ 836 w 1541"/>
                  <a:gd name="T23" fmla="*/ 651 h 1455"/>
                  <a:gd name="T24" fmla="*/ 745 w 1541"/>
                  <a:gd name="T25" fmla="*/ 680 h 1455"/>
                  <a:gd name="T26" fmla="*/ 672 w 1541"/>
                  <a:gd name="T27" fmla="*/ 612 h 1455"/>
                  <a:gd name="T28" fmla="*/ 573 w 1541"/>
                  <a:gd name="T29" fmla="*/ 498 h 1455"/>
                  <a:gd name="T30" fmla="*/ 475 w 1541"/>
                  <a:gd name="T31" fmla="*/ 383 h 1455"/>
                  <a:gd name="T32" fmla="*/ 376 w 1541"/>
                  <a:gd name="T33" fmla="*/ 268 h 1455"/>
                  <a:gd name="T34" fmla="*/ 278 w 1541"/>
                  <a:gd name="T35" fmla="*/ 153 h 1455"/>
                  <a:gd name="T36" fmla="*/ 180 w 1541"/>
                  <a:gd name="T37" fmla="*/ 38 h 1455"/>
                  <a:gd name="T38" fmla="*/ 139 w 1541"/>
                  <a:gd name="T39" fmla="*/ 10 h 1455"/>
                  <a:gd name="T40" fmla="*/ 25 w 1541"/>
                  <a:gd name="T41" fmla="*/ 10 h 1455"/>
                  <a:gd name="T42" fmla="*/ 0 w 1541"/>
                  <a:gd name="T43" fmla="*/ 38 h 1455"/>
                  <a:gd name="T44" fmla="*/ 147 w 1541"/>
                  <a:gd name="T45" fmla="*/ 229 h 1455"/>
                  <a:gd name="T46" fmla="*/ 311 w 1541"/>
                  <a:gd name="T47" fmla="*/ 421 h 1455"/>
                  <a:gd name="T48" fmla="*/ 475 w 1541"/>
                  <a:gd name="T49" fmla="*/ 612 h 1455"/>
                  <a:gd name="T50" fmla="*/ 540 w 1541"/>
                  <a:gd name="T51" fmla="*/ 689 h 1455"/>
                  <a:gd name="T52" fmla="*/ 540 w 1541"/>
                  <a:gd name="T53" fmla="*/ 765 h 1455"/>
                  <a:gd name="T54" fmla="*/ 442 w 1541"/>
                  <a:gd name="T55" fmla="*/ 881 h 1455"/>
                  <a:gd name="T56" fmla="*/ 344 w 1541"/>
                  <a:gd name="T57" fmla="*/ 995 h 1455"/>
                  <a:gd name="T58" fmla="*/ 245 w 1541"/>
                  <a:gd name="T59" fmla="*/ 1110 h 1455"/>
                  <a:gd name="T60" fmla="*/ 147 w 1541"/>
                  <a:gd name="T61" fmla="*/ 1225 h 1455"/>
                  <a:gd name="T62" fmla="*/ 49 w 1541"/>
                  <a:gd name="T63" fmla="*/ 1340 h 1455"/>
                  <a:gd name="T64" fmla="*/ 0 w 1541"/>
                  <a:gd name="T65" fmla="*/ 1417 h 1455"/>
                  <a:gd name="T66" fmla="*/ 25 w 1541"/>
                  <a:gd name="T67" fmla="*/ 1446 h 1455"/>
                  <a:gd name="T68" fmla="*/ 139 w 1541"/>
                  <a:gd name="T69" fmla="*/ 1446 h 1455"/>
                  <a:gd name="T70" fmla="*/ 213 w 1541"/>
                  <a:gd name="T71" fmla="*/ 1378 h 1455"/>
                  <a:gd name="T72" fmla="*/ 376 w 1541"/>
                  <a:gd name="T73" fmla="*/ 1187 h 1455"/>
                  <a:gd name="T74" fmla="*/ 540 w 1541"/>
                  <a:gd name="T75" fmla="*/ 995 h 1455"/>
                  <a:gd name="T76" fmla="*/ 704 w 1541"/>
                  <a:gd name="T77" fmla="*/ 803 h 1455"/>
                  <a:gd name="T78" fmla="*/ 745 w 1541"/>
                  <a:gd name="T79" fmla="*/ 775 h 1455"/>
                  <a:gd name="T80" fmla="*/ 836 w 1541"/>
                  <a:gd name="T81" fmla="*/ 803 h 1455"/>
                  <a:gd name="T82" fmla="*/ 934 w 1541"/>
                  <a:gd name="T83" fmla="*/ 919 h 1455"/>
                  <a:gd name="T84" fmla="*/ 1032 w 1541"/>
                  <a:gd name="T85" fmla="*/ 1034 h 1455"/>
                  <a:gd name="T86" fmla="*/ 1131 w 1541"/>
                  <a:gd name="T87" fmla="*/ 1148 h 1455"/>
                  <a:gd name="T88" fmla="*/ 1229 w 1541"/>
                  <a:gd name="T89" fmla="*/ 1263 h 1455"/>
                  <a:gd name="T90" fmla="*/ 1327 w 1541"/>
                  <a:gd name="T91" fmla="*/ 1378 h 1455"/>
                  <a:gd name="T92" fmla="*/ 1401 w 1541"/>
                  <a:gd name="T93" fmla="*/ 1446 h 1455"/>
                  <a:gd name="T94" fmla="*/ 1459 w 1541"/>
                  <a:gd name="T95" fmla="*/ 1454 h 1455"/>
                  <a:gd name="T96" fmla="*/ 1540 w 1541"/>
                  <a:gd name="T97" fmla="*/ 1417 h 1455"/>
                  <a:gd name="T98" fmla="*/ 1000 w 1541"/>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1" h="1455">
                    <a:moveTo>
                      <a:pt x="1000" y="765"/>
                    </a:moveTo>
                    <a:lnTo>
                      <a:pt x="1000" y="765"/>
                    </a:lnTo>
                    <a:cubicBezTo>
                      <a:pt x="989" y="753"/>
                      <a:pt x="983" y="740"/>
                      <a:pt x="983" y="727"/>
                    </a:cubicBezTo>
                    <a:lnTo>
                      <a:pt x="983" y="727"/>
                    </a:lnTo>
                    <a:cubicBezTo>
                      <a:pt x="983" y="714"/>
                      <a:pt x="989" y="701"/>
                      <a:pt x="1000" y="689"/>
                    </a:cubicBezTo>
                    <a:lnTo>
                      <a:pt x="1098" y="574"/>
                    </a:lnTo>
                    <a:lnTo>
                      <a:pt x="1131" y="536"/>
                    </a:lnTo>
                    <a:lnTo>
                      <a:pt x="1164" y="498"/>
                    </a:lnTo>
                    <a:lnTo>
                      <a:pt x="1262" y="383"/>
                    </a:lnTo>
                    <a:lnTo>
                      <a:pt x="1295" y="344"/>
                    </a:lnTo>
                    <a:lnTo>
                      <a:pt x="1327" y="306"/>
                    </a:lnTo>
                    <a:lnTo>
                      <a:pt x="1426" y="191"/>
                    </a:lnTo>
                    <a:lnTo>
                      <a:pt x="1459" y="153"/>
                    </a:lnTo>
                    <a:lnTo>
                      <a:pt x="1491" y="115"/>
                    </a:lnTo>
                    <a:lnTo>
                      <a:pt x="1524" y="76"/>
                    </a:lnTo>
                    <a:lnTo>
                      <a:pt x="1524" y="76"/>
                    </a:lnTo>
                    <a:cubicBezTo>
                      <a:pt x="1535" y="63"/>
                      <a:pt x="1540" y="51"/>
                      <a:pt x="1540" y="38"/>
                    </a:cubicBezTo>
                    <a:lnTo>
                      <a:pt x="1540" y="38"/>
                    </a:lnTo>
                    <a:cubicBezTo>
                      <a:pt x="1540" y="25"/>
                      <a:pt x="1532" y="15"/>
                      <a:pt x="1516" y="10"/>
                    </a:cubicBezTo>
                    <a:lnTo>
                      <a:pt x="1516" y="10"/>
                    </a:lnTo>
                    <a:cubicBezTo>
                      <a:pt x="1499" y="3"/>
                      <a:pt x="1480" y="0"/>
                      <a:pt x="1459" y="0"/>
                    </a:cubicBezTo>
                    <a:lnTo>
                      <a:pt x="1459" y="0"/>
                    </a:lnTo>
                    <a:cubicBezTo>
                      <a:pt x="1437" y="0"/>
                      <a:pt x="1418" y="3"/>
                      <a:pt x="1401" y="10"/>
                    </a:cubicBezTo>
                    <a:lnTo>
                      <a:pt x="1401" y="10"/>
                    </a:lnTo>
                    <a:cubicBezTo>
                      <a:pt x="1385" y="15"/>
                      <a:pt x="1371" y="25"/>
                      <a:pt x="1360" y="38"/>
                    </a:cubicBezTo>
                    <a:lnTo>
                      <a:pt x="1327" y="76"/>
                    </a:lnTo>
                    <a:lnTo>
                      <a:pt x="1229" y="191"/>
                    </a:lnTo>
                    <a:lnTo>
                      <a:pt x="1196" y="229"/>
                    </a:lnTo>
                    <a:lnTo>
                      <a:pt x="1164" y="268"/>
                    </a:lnTo>
                    <a:lnTo>
                      <a:pt x="1065" y="383"/>
                    </a:lnTo>
                    <a:lnTo>
                      <a:pt x="1032" y="421"/>
                    </a:lnTo>
                    <a:lnTo>
                      <a:pt x="1000" y="459"/>
                    </a:lnTo>
                    <a:lnTo>
                      <a:pt x="902" y="574"/>
                    </a:lnTo>
                    <a:lnTo>
                      <a:pt x="868" y="612"/>
                    </a:lnTo>
                    <a:lnTo>
                      <a:pt x="836" y="651"/>
                    </a:lnTo>
                    <a:lnTo>
                      <a:pt x="836" y="651"/>
                    </a:lnTo>
                    <a:cubicBezTo>
                      <a:pt x="825" y="663"/>
                      <a:pt x="811" y="673"/>
                      <a:pt x="795" y="680"/>
                    </a:cubicBezTo>
                    <a:lnTo>
                      <a:pt x="795" y="680"/>
                    </a:lnTo>
                    <a:cubicBezTo>
                      <a:pt x="778" y="686"/>
                      <a:pt x="762" y="686"/>
                      <a:pt x="745" y="680"/>
                    </a:cubicBezTo>
                    <a:lnTo>
                      <a:pt x="745" y="680"/>
                    </a:lnTo>
                    <a:cubicBezTo>
                      <a:pt x="729" y="673"/>
                      <a:pt x="716" y="663"/>
                      <a:pt x="704" y="651"/>
                    </a:cubicBezTo>
                    <a:lnTo>
                      <a:pt x="672" y="612"/>
                    </a:lnTo>
                    <a:lnTo>
                      <a:pt x="639" y="574"/>
                    </a:lnTo>
                    <a:lnTo>
                      <a:pt x="606" y="536"/>
                    </a:lnTo>
                    <a:lnTo>
                      <a:pt x="573" y="498"/>
                    </a:lnTo>
                    <a:lnTo>
                      <a:pt x="540" y="459"/>
                    </a:lnTo>
                    <a:lnTo>
                      <a:pt x="508" y="421"/>
                    </a:lnTo>
                    <a:lnTo>
                      <a:pt x="475" y="383"/>
                    </a:lnTo>
                    <a:lnTo>
                      <a:pt x="442" y="344"/>
                    </a:lnTo>
                    <a:lnTo>
                      <a:pt x="409" y="306"/>
                    </a:lnTo>
                    <a:lnTo>
                      <a:pt x="376" y="268"/>
                    </a:lnTo>
                    <a:lnTo>
                      <a:pt x="344" y="229"/>
                    </a:lnTo>
                    <a:lnTo>
                      <a:pt x="311" y="191"/>
                    </a:lnTo>
                    <a:lnTo>
                      <a:pt x="278" y="153"/>
                    </a:lnTo>
                    <a:lnTo>
                      <a:pt x="245" y="115"/>
                    </a:lnTo>
                    <a:lnTo>
                      <a:pt x="213" y="76"/>
                    </a:lnTo>
                    <a:lnTo>
                      <a:pt x="180" y="38"/>
                    </a:lnTo>
                    <a:lnTo>
                      <a:pt x="180" y="38"/>
                    </a:lnTo>
                    <a:cubicBezTo>
                      <a:pt x="169" y="25"/>
                      <a:pt x="156" y="15"/>
                      <a:pt x="139" y="10"/>
                    </a:cubicBezTo>
                    <a:lnTo>
                      <a:pt x="139" y="10"/>
                    </a:lnTo>
                    <a:cubicBezTo>
                      <a:pt x="123" y="3"/>
                      <a:pt x="103" y="0"/>
                      <a:pt x="82" y="0"/>
                    </a:cubicBezTo>
                    <a:lnTo>
                      <a:pt x="82" y="0"/>
                    </a:lnTo>
                    <a:cubicBezTo>
                      <a:pt x="60" y="0"/>
                      <a:pt x="41" y="3"/>
                      <a:pt x="25" y="10"/>
                    </a:cubicBezTo>
                    <a:lnTo>
                      <a:pt x="25" y="10"/>
                    </a:lnTo>
                    <a:cubicBezTo>
                      <a:pt x="8" y="15"/>
                      <a:pt x="0" y="25"/>
                      <a:pt x="0" y="38"/>
                    </a:cubicBezTo>
                    <a:lnTo>
                      <a:pt x="0" y="38"/>
                    </a:lnTo>
                    <a:cubicBezTo>
                      <a:pt x="0" y="51"/>
                      <a:pt x="5" y="63"/>
                      <a:pt x="17" y="76"/>
                    </a:cubicBezTo>
                    <a:lnTo>
                      <a:pt x="114" y="191"/>
                    </a:lnTo>
                    <a:lnTo>
                      <a:pt x="147" y="229"/>
                    </a:lnTo>
                    <a:lnTo>
                      <a:pt x="180" y="268"/>
                    </a:lnTo>
                    <a:lnTo>
                      <a:pt x="278" y="383"/>
                    </a:lnTo>
                    <a:lnTo>
                      <a:pt x="311" y="421"/>
                    </a:lnTo>
                    <a:lnTo>
                      <a:pt x="344" y="459"/>
                    </a:lnTo>
                    <a:lnTo>
                      <a:pt x="442" y="574"/>
                    </a:lnTo>
                    <a:lnTo>
                      <a:pt x="475" y="612"/>
                    </a:lnTo>
                    <a:lnTo>
                      <a:pt x="508" y="651"/>
                    </a:lnTo>
                    <a:lnTo>
                      <a:pt x="540" y="689"/>
                    </a:lnTo>
                    <a:lnTo>
                      <a:pt x="540" y="689"/>
                    </a:lnTo>
                    <a:cubicBezTo>
                      <a:pt x="552" y="701"/>
                      <a:pt x="557" y="714"/>
                      <a:pt x="557" y="727"/>
                    </a:cubicBezTo>
                    <a:lnTo>
                      <a:pt x="557" y="727"/>
                    </a:lnTo>
                    <a:cubicBezTo>
                      <a:pt x="557" y="740"/>
                      <a:pt x="552" y="753"/>
                      <a:pt x="540" y="765"/>
                    </a:cubicBezTo>
                    <a:lnTo>
                      <a:pt x="508" y="803"/>
                    </a:lnTo>
                    <a:lnTo>
                      <a:pt x="475" y="842"/>
                    </a:lnTo>
                    <a:lnTo>
                      <a:pt x="442" y="881"/>
                    </a:lnTo>
                    <a:lnTo>
                      <a:pt x="409" y="919"/>
                    </a:lnTo>
                    <a:lnTo>
                      <a:pt x="376" y="957"/>
                    </a:lnTo>
                    <a:lnTo>
                      <a:pt x="344" y="995"/>
                    </a:lnTo>
                    <a:lnTo>
                      <a:pt x="311" y="1034"/>
                    </a:lnTo>
                    <a:lnTo>
                      <a:pt x="278" y="1071"/>
                    </a:lnTo>
                    <a:lnTo>
                      <a:pt x="245" y="1110"/>
                    </a:lnTo>
                    <a:lnTo>
                      <a:pt x="213" y="1148"/>
                    </a:lnTo>
                    <a:lnTo>
                      <a:pt x="180" y="1187"/>
                    </a:lnTo>
                    <a:lnTo>
                      <a:pt x="147" y="1225"/>
                    </a:lnTo>
                    <a:lnTo>
                      <a:pt x="114" y="1263"/>
                    </a:lnTo>
                    <a:lnTo>
                      <a:pt x="82" y="1302"/>
                    </a:lnTo>
                    <a:lnTo>
                      <a:pt x="49" y="1340"/>
                    </a:lnTo>
                    <a:lnTo>
                      <a:pt x="17" y="1378"/>
                    </a:lnTo>
                    <a:lnTo>
                      <a:pt x="17" y="1378"/>
                    </a:lnTo>
                    <a:cubicBezTo>
                      <a:pt x="5" y="1391"/>
                      <a:pt x="0" y="1404"/>
                      <a:pt x="0" y="1417"/>
                    </a:cubicBezTo>
                    <a:lnTo>
                      <a:pt x="0" y="1417"/>
                    </a:lnTo>
                    <a:cubicBezTo>
                      <a:pt x="0" y="1429"/>
                      <a:pt x="8" y="1439"/>
                      <a:pt x="25" y="1446"/>
                    </a:cubicBezTo>
                    <a:lnTo>
                      <a:pt x="25" y="1446"/>
                    </a:lnTo>
                    <a:cubicBezTo>
                      <a:pt x="41" y="1452"/>
                      <a:pt x="60" y="1454"/>
                      <a:pt x="82" y="1454"/>
                    </a:cubicBezTo>
                    <a:lnTo>
                      <a:pt x="82" y="1454"/>
                    </a:lnTo>
                    <a:cubicBezTo>
                      <a:pt x="103" y="1454"/>
                      <a:pt x="123" y="1452"/>
                      <a:pt x="139" y="1446"/>
                    </a:cubicBezTo>
                    <a:lnTo>
                      <a:pt x="139" y="1446"/>
                    </a:lnTo>
                    <a:cubicBezTo>
                      <a:pt x="156" y="1439"/>
                      <a:pt x="169" y="1429"/>
                      <a:pt x="180" y="1417"/>
                    </a:cubicBezTo>
                    <a:lnTo>
                      <a:pt x="213" y="1378"/>
                    </a:lnTo>
                    <a:lnTo>
                      <a:pt x="245" y="1340"/>
                    </a:lnTo>
                    <a:lnTo>
                      <a:pt x="344" y="1225"/>
                    </a:lnTo>
                    <a:lnTo>
                      <a:pt x="376" y="1187"/>
                    </a:lnTo>
                    <a:lnTo>
                      <a:pt x="409" y="1148"/>
                    </a:lnTo>
                    <a:lnTo>
                      <a:pt x="508" y="1034"/>
                    </a:lnTo>
                    <a:lnTo>
                      <a:pt x="540" y="995"/>
                    </a:lnTo>
                    <a:lnTo>
                      <a:pt x="573" y="957"/>
                    </a:lnTo>
                    <a:lnTo>
                      <a:pt x="672" y="842"/>
                    </a:lnTo>
                    <a:lnTo>
                      <a:pt x="704" y="803"/>
                    </a:lnTo>
                    <a:lnTo>
                      <a:pt x="704" y="803"/>
                    </a:lnTo>
                    <a:cubicBezTo>
                      <a:pt x="716" y="791"/>
                      <a:pt x="729" y="781"/>
                      <a:pt x="745" y="775"/>
                    </a:cubicBezTo>
                    <a:lnTo>
                      <a:pt x="745" y="775"/>
                    </a:lnTo>
                    <a:cubicBezTo>
                      <a:pt x="762" y="769"/>
                      <a:pt x="778" y="769"/>
                      <a:pt x="795" y="775"/>
                    </a:cubicBezTo>
                    <a:lnTo>
                      <a:pt x="795" y="775"/>
                    </a:lnTo>
                    <a:cubicBezTo>
                      <a:pt x="811" y="781"/>
                      <a:pt x="825" y="791"/>
                      <a:pt x="836" y="803"/>
                    </a:cubicBezTo>
                    <a:lnTo>
                      <a:pt x="868" y="842"/>
                    </a:lnTo>
                    <a:lnTo>
                      <a:pt x="902" y="881"/>
                    </a:lnTo>
                    <a:lnTo>
                      <a:pt x="934" y="919"/>
                    </a:lnTo>
                    <a:lnTo>
                      <a:pt x="967" y="957"/>
                    </a:lnTo>
                    <a:lnTo>
                      <a:pt x="1000" y="995"/>
                    </a:lnTo>
                    <a:lnTo>
                      <a:pt x="1032" y="1034"/>
                    </a:lnTo>
                    <a:lnTo>
                      <a:pt x="1065" y="1071"/>
                    </a:lnTo>
                    <a:lnTo>
                      <a:pt x="1098" y="1110"/>
                    </a:lnTo>
                    <a:lnTo>
                      <a:pt x="1131" y="1148"/>
                    </a:lnTo>
                    <a:lnTo>
                      <a:pt x="1164" y="1187"/>
                    </a:lnTo>
                    <a:lnTo>
                      <a:pt x="1196" y="1225"/>
                    </a:lnTo>
                    <a:lnTo>
                      <a:pt x="1229" y="1263"/>
                    </a:lnTo>
                    <a:lnTo>
                      <a:pt x="1262" y="1302"/>
                    </a:lnTo>
                    <a:lnTo>
                      <a:pt x="1295" y="1340"/>
                    </a:lnTo>
                    <a:lnTo>
                      <a:pt x="1327" y="1378"/>
                    </a:lnTo>
                    <a:lnTo>
                      <a:pt x="1360" y="1417"/>
                    </a:lnTo>
                    <a:lnTo>
                      <a:pt x="1360" y="1417"/>
                    </a:lnTo>
                    <a:cubicBezTo>
                      <a:pt x="1371" y="1429"/>
                      <a:pt x="1385" y="1439"/>
                      <a:pt x="1401" y="1446"/>
                    </a:cubicBezTo>
                    <a:lnTo>
                      <a:pt x="1401" y="1446"/>
                    </a:lnTo>
                    <a:cubicBezTo>
                      <a:pt x="1418" y="1452"/>
                      <a:pt x="1437" y="1454"/>
                      <a:pt x="1459" y="1454"/>
                    </a:cubicBezTo>
                    <a:lnTo>
                      <a:pt x="1459" y="1454"/>
                    </a:lnTo>
                    <a:cubicBezTo>
                      <a:pt x="1480" y="1454"/>
                      <a:pt x="1499" y="1452"/>
                      <a:pt x="1516" y="1446"/>
                    </a:cubicBezTo>
                    <a:lnTo>
                      <a:pt x="1516" y="1446"/>
                    </a:lnTo>
                    <a:cubicBezTo>
                      <a:pt x="1532" y="1439"/>
                      <a:pt x="1540" y="1429"/>
                      <a:pt x="1540" y="1417"/>
                    </a:cubicBezTo>
                    <a:lnTo>
                      <a:pt x="1540" y="1417"/>
                    </a:lnTo>
                    <a:cubicBezTo>
                      <a:pt x="1540"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78" name="Freeform 569">
                <a:extLst>
                  <a:ext uri="{FF2B5EF4-FFF2-40B4-BE49-F238E27FC236}">
                    <a16:creationId xmlns:a16="http://schemas.microsoft.com/office/drawing/2014/main" id="{40F34173-6CC6-CE4D-8F3C-15B16BBA08CB}"/>
                  </a:ext>
                </a:extLst>
              </p:cNvPr>
              <p:cNvSpPr>
                <a:spLocks noChangeArrowheads="1"/>
              </p:cNvSpPr>
              <p:nvPr/>
            </p:nvSpPr>
            <p:spPr bwMode="auto">
              <a:xfrm>
                <a:off x="7704138" y="5013325"/>
                <a:ext cx="147637" cy="301625"/>
              </a:xfrm>
              <a:custGeom>
                <a:avLst/>
                <a:gdLst>
                  <a:gd name="T0" fmla="*/ 410 w 411"/>
                  <a:gd name="T1" fmla="*/ 240 h 837"/>
                  <a:gd name="T2" fmla="*/ 410 w 411"/>
                  <a:gd name="T3" fmla="*/ 240 h 837"/>
                  <a:gd name="T4" fmla="*/ 401 w 411"/>
                  <a:gd name="T5" fmla="*/ 236 h 837"/>
                  <a:gd name="T6" fmla="*/ 401 w 411"/>
                  <a:gd name="T7" fmla="*/ 236 h 837"/>
                  <a:gd name="T8" fmla="*/ 353 w 411"/>
                  <a:gd name="T9" fmla="*/ 236 h 837"/>
                  <a:gd name="T10" fmla="*/ 353 w 411"/>
                  <a:gd name="T11" fmla="*/ 236 h 837"/>
                  <a:gd name="T12" fmla="*/ 311 w 411"/>
                  <a:gd name="T13" fmla="*/ 265 h 837"/>
                  <a:gd name="T14" fmla="*/ 279 w 411"/>
                  <a:gd name="T15" fmla="*/ 303 h 837"/>
                  <a:gd name="T16" fmla="*/ 246 w 411"/>
                  <a:gd name="T17" fmla="*/ 342 h 837"/>
                  <a:gd name="T18" fmla="*/ 214 w 411"/>
                  <a:gd name="T19" fmla="*/ 380 h 837"/>
                  <a:gd name="T20" fmla="*/ 214 w 411"/>
                  <a:gd name="T21" fmla="*/ 380 h 837"/>
                  <a:gd name="T22" fmla="*/ 197 w 411"/>
                  <a:gd name="T23" fmla="*/ 418 h 837"/>
                  <a:gd name="T24" fmla="*/ 197 w 411"/>
                  <a:gd name="T25" fmla="*/ 418 h 837"/>
                  <a:gd name="T26" fmla="*/ 214 w 411"/>
                  <a:gd name="T27" fmla="*/ 456 h 837"/>
                  <a:gd name="T28" fmla="*/ 246 w 411"/>
                  <a:gd name="T29" fmla="*/ 494 h 837"/>
                  <a:gd name="T30" fmla="*/ 279 w 411"/>
                  <a:gd name="T31" fmla="*/ 533 h 837"/>
                  <a:gd name="T32" fmla="*/ 311 w 411"/>
                  <a:gd name="T33" fmla="*/ 571 h 837"/>
                  <a:gd name="T34" fmla="*/ 311 w 411"/>
                  <a:gd name="T35" fmla="*/ 571 h 837"/>
                  <a:gd name="T36" fmla="*/ 353 w 411"/>
                  <a:gd name="T37" fmla="*/ 600 h 837"/>
                  <a:gd name="T38" fmla="*/ 353 w 411"/>
                  <a:gd name="T39" fmla="*/ 600 h 837"/>
                  <a:gd name="T40" fmla="*/ 401 w 411"/>
                  <a:gd name="T41" fmla="*/ 600 h 837"/>
                  <a:gd name="T42" fmla="*/ 401 w 411"/>
                  <a:gd name="T43" fmla="*/ 600 h 837"/>
                  <a:gd name="T44" fmla="*/ 410 w 411"/>
                  <a:gd name="T45" fmla="*/ 596 h 837"/>
                  <a:gd name="T46" fmla="*/ 410 w 411"/>
                  <a:gd name="T47" fmla="*/ 826 h 837"/>
                  <a:gd name="T48" fmla="*/ 410 w 411"/>
                  <a:gd name="T49" fmla="*/ 826 h 837"/>
                  <a:gd name="T50" fmla="*/ 401 w 411"/>
                  <a:gd name="T51" fmla="*/ 829 h 837"/>
                  <a:gd name="T52" fmla="*/ 401 w 411"/>
                  <a:gd name="T53" fmla="*/ 829 h 837"/>
                  <a:gd name="T54" fmla="*/ 353 w 411"/>
                  <a:gd name="T55" fmla="*/ 829 h 837"/>
                  <a:gd name="T56" fmla="*/ 353 w 411"/>
                  <a:gd name="T57" fmla="*/ 829 h 837"/>
                  <a:gd name="T58" fmla="*/ 311 w 411"/>
                  <a:gd name="T59" fmla="*/ 801 h 837"/>
                  <a:gd name="T60" fmla="*/ 246 w 411"/>
                  <a:gd name="T61" fmla="*/ 725 h 837"/>
                  <a:gd name="T62" fmla="*/ 214 w 411"/>
                  <a:gd name="T63" fmla="*/ 686 h 837"/>
                  <a:gd name="T64" fmla="*/ 181 w 411"/>
                  <a:gd name="T65" fmla="*/ 648 h 837"/>
                  <a:gd name="T66" fmla="*/ 83 w 411"/>
                  <a:gd name="T67" fmla="*/ 533 h 837"/>
                  <a:gd name="T68" fmla="*/ 50 w 411"/>
                  <a:gd name="T69" fmla="*/ 494 h 837"/>
                  <a:gd name="T70" fmla="*/ 17 w 411"/>
                  <a:gd name="T71" fmla="*/ 456 h 837"/>
                  <a:gd name="T72" fmla="*/ 17 w 411"/>
                  <a:gd name="T73" fmla="*/ 456 h 837"/>
                  <a:gd name="T74" fmla="*/ 0 w 411"/>
                  <a:gd name="T75" fmla="*/ 418 h 837"/>
                  <a:gd name="T76" fmla="*/ 0 w 411"/>
                  <a:gd name="T77" fmla="*/ 418 h 837"/>
                  <a:gd name="T78" fmla="*/ 17 w 411"/>
                  <a:gd name="T79" fmla="*/ 380 h 837"/>
                  <a:gd name="T80" fmla="*/ 50 w 411"/>
                  <a:gd name="T81" fmla="*/ 342 h 837"/>
                  <a:gd name="T82" fmla="*/ 83 w 411"/>
                  <a:gd name="T83" fmla="*/ 303 h 837"/>
                  <a:gd name="T84" fmla="*/ 115 w 411"/>
                  <a:gd name="T85" fmla="*/ 265 h 837"/>
                  <a:gd name="T86" fmla="*/ 148 w 411"/>
                  <a:gd name="T87" fmla="*/ 227 h 837"/>
                  <a:gd name="T88" fmla="*/ 181 w 411"/>
                  <a:gd name="T89" fmla="*/ 188 h 837"/>
                  <a:gd name="T90" fmla="*/ 214 w 411"/>
                  <a:gd name="T91" fmla="*/ 150 h 837"/>
                  <a:gd name="T92" fmla="*/ 246 w 411"/>
                  <a:gd name="T93" fmla="*/ 112 h 837"/>
                  <a:gd name="T94" fmla="*/ 279 w 411"/>
                  <a:gd name="T95" fmla="*/ 74 h 837"/>
                  <a:gd name="T96" fmla="*/ 311 w 411"/>
                  <a:gd name="T97" fmla="*/ 35 h 837"/>
                  <a:gd name="T98" fmla="*/ 311 w 411"/>
                  <a:gd name="T99" fmla="*/ 35 h 837"/>
                  <a:gd name="T100" fmla="*/ 353 w 411"/>
                  <a:gd name="T101" fmla="*/ 6 h 837"/>
                  <a:gd name="T102" fmla="*/ 353 w 411"/>
                  <a:gd name="T103" fmla="*/ 6 h 837"/>
                  <a:gd name="T104" fmla="*/ 401 w 411"/>
                  <a:gd name="T105" fmla="*/ 6 h 837"/>
                  <a:gd name="T106" fmla="*/ 401 w 411"/>
                  <a:gd name="T107" fmla="*/ 6 h 837"/>
                  <a:gd name="T108" fmla="*/ 410 w 411"/>
                  <a:gd name="T109" fmla="*/ 10 h 837"/>
                  <a:gd name="T110" fmla="*/ 410 w 411"/>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410" y="240"/>
                    </a:moveTo>
                    <a:lnTo>
                      <a:pt x="410" y="240"/>
                    </a:lnTo>
                    <a:cubicBezTo>
                      <a:pt x="407" y="239"/>
                      <a:pt x="404" y="237"/>
                      <a:pt x="401" y="236"/>
                    </a:cubicBezTo>
                    <a:lnTo>
                      <a:pt x="401" y="236"/>
                    </a:lnTo>
                    <a:cubicBezTo>
                      <a:pt x="386" y="230"/>
                      <a:pt x="369" y="230"/>
                      <a:pt x="353" y="236"/>
                    </a:cubicBezTo>
                    <a:lnTo>
                      <a:pt x="353" y="236"/>
                    </a:lnTo>
                    <a:cubicBezTo>
                      <a:pt x="336" y="242"/>
                      <a:pt x="323" y="252"/>
                      <a:pt x="311" y="265"/>
                    </a:cubicBezTo>
                    <a:lnTo>
                      <a:pt x="279" y="303"/>
                    </a:lnTo>
                    <a:lnTo>
                      <a:pt x="246" y="342"/>
                    </a:lnTo>
                    <a:lnTo>
                      <a:pt x="214" y="380"/>
                    </a:lnTo>
                    <a:lnTo>
                      <a:pt x="214" y="380"/>
                    </a:lnTo>
                    <a:cubicBezTo>
                      <a:pt x="202" y="392"/>
                      <a:pt x="197" y="405"/>
                      <a:pt x="197" y="418"/>
                    </a:cubicBezTo>
                    <a:lnTo>
                      <a:pt x="197" y="418"/>
                    </a:lnTo>
                    <a:cubicBezTo>
                      <a:pt x="197" y="431"/>
                      <a:pt x="202" y="443"/>
                      <a:pt x="214" y="456"/>
                    </a:cubicBezTo>
                    <a:lnTo>
                      <a:pt x="246" y="494"/>
                    </a:lnTo>
                    <a:lnTo>
                      <a:pt x="279" y="533"/>
                    </a:lnTo>
                    <a:lnTo>
                      <a:pt x="311" y="571"/>
                    </a:lnTo>
                    <a:lnTo>
                      <a:pt x="311" y="571"/>
                    </a:lnTo>
                    <a:cubicBezTo>
                      <a:pt x="323" y="584"/>
                      <a:pt x="336" y="594"/>
                      <a:pt x="353" y="600"/>
                    </a:cubicBezTo>
                    <a:lnTo>
                      <a:pt x="353" y="600"/>
                    </a:lnTo>
                    <a:cubicBezTo>
                      <a:pt x="369" y="606"/>
                      <a:pt x="386" y="606"/>
                      <a:pt x="401" y="600"/>
                    </a:cubicBezTo>
                    <a:lnTo>
                      <a:pt x="401" y="600"/>
                    </a:lnTo>
                    <a:cubicBezTo>
                      <a:pt x="404" y="599"/>
                      <a:pt x="407" y="598"/>
                      <a:pt x="410" y="596"/>
                    </a:cubicBezTo>
                    <a:lnTo>
                      <a:pt x="410" y="826"/>
                    </a:lnTo>
                    <a:lnTo>
                      <a:pt x="410" y="826"/>
                    </a:lnTo>
                    <a:cubicBezTo>
                      <a:pt x="407" y="828"/>
                      <a:pt x="404" y="829"/>
                      <a:pt x="401" y="829"/>
                    </a:cubicBezTo>
                    <a:lnTo>
                      <a:pt x="401" y="829"/>
                    </a:lnTo>
                    <a:cubicBezTo>
                      <a:pt x="386" y="836"/>
                      <a:pt x="369" y="836"/>
                      <a:pt x="353" y="829"/>
                    </a:cubicBezTo>
                    <a:lnTo>
                      <a:pt x="353" y="829"/>
                    </a:lnTo>
                    <a:cubicBezTo>
                      <a:pt x="336" y="824"/>
                      <a:pt x="323" y="814"/>
                      <a:pt x="311" y="801"/>
                    </a:cubicBezTo>
                    <a:lnTo>
                      <a:pt x="246" y="725"/>
                    </a:lnTo>
                    <a:lnTo>
                      <a:pt x="214" y="686"/>
                    </a:lnTo>
                    <a:lnTo>
                      <a:pt x="181" y="648"/>
                    </a:lnTo>
                    <a:lnTo>
                      <a:pt x="83" y="533"/>
                    </a:lnTo>
                    <a:lnTo>
                      <a:pt x="50" y="494"/>
                    </a:lnTo>
                    <a:lnTo>
                      <a:pt x="17" y="456"/>
                    </a:lnTo>
                    <a:lnTo>
                      <a:pt x="17" y="456"/>
                    </a:lnTo>
                    <a:cubicBezTo>
                      <a:pt x="6" y="443"/>
                      <a:pt x="0" y="431"/>
                      <a:pt x="0" y="418"/>
                    </a:cubicBezTo>
                    <a:lnTo>
                      <a:pt x="0" y="418"/>
                    </a:lnTo>
                    <a:cubicBezTo>
                      <a:pt x="0" y="405"/>
                      <a:pt x="6" y="392"/>
                      <a:pt x="17" y="380"/>
                    </a:cubicBezTo>
                    <a:lnTo>
                      <a:pt x="50" y="342"/>
                    </a:lnTo>
                    <a:lnTo>
                      <a:pt x="83" y="303"/>
                    </a:lnTo>
                    <a:lnTo>
                      <a:pt x="115" y="265"/>
                    </a:lnTo>
                    <a:lnTo>
                      <a:pt x="148" y="227"/>
                    </a:lnTo>
                    <a:lnTo>
                      <a:pt x="181" y="188"/>
                    </a:lnTo>
                    <a:lnTo>
                      <a:pt x="214" y="150"/>
                    </a:lnTo>
                    <a:lnTo>
                      <a:pt x="246" y="112"/>
                    </a:lnTo>
                    <a:lnTo>
                      <a:pt x="279" y="74"/>
                    </a:lnTo>
                    <a:lnTo>
                      <a:pt x="311" y="35"/>
                    </a:lnTo>
                    <a:lnTo>
                      <a:pt x="311" y="35"/>
                    </a:lnTo>
                    <a:cubicBezTo>
                      <a:pt x="323" y="22"/>
                      <a:pt x="336" y="13"/>
                      <a:pt x="353" y="6"/>
                    </a:cubicBezTo>
                    <a:lnTo>
                      <a:pt x="353" y="6"/>
                    </a:lnTo>
                    <a:cubicBezTo>
                      <a:pt x="369" y="0"/>
                      <a:pt x="386" y="0"/>
                      <a:pt x="401" y="6"/>
                    </a:cubicBezTo>
                    <a:lnTo>
                      <a:pt x="401" y="6"/>
                    </a:lnTo>
                    <a:cubicBezTo>
                      <a:pt x="404" y="8"/>
                      <a:pt x="407" y="9"/>
                      <a:pt x="410" y="10"/>
                    </a:cubicBezTo>
                    <a:lnTo>
                      <a:pt x="410"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79" name="Freeform 570">
                <a:extLst>
                  <a:ext uri="{FF2B5EF4-FFF2-40B4-BE49-F238E27FC236}">
                    <a16:creationId xmlns:a16="http://schemas.microsoft.com/office/drawing/2014/main" id="{17290000-41E2-CE4C-8FD7-5696FC182EA3}"/>
                  </a:ext>
                </a:extLst>
              </p:cNvPr>
              <p:cNvSpPr>
                <a:spLocks noChangeArrowheads="1"/>
              </p:cNvSpPr>
              <p:nvPr/>
            </p:nvSpPr>
            <p:spPr bwMode="auto">
              <a:xfrm>
                <a:off x="7704138" y="5013325"/>
                <a:ext cx="147637" cy="301625"/>
              </a:xfrm>
              <a:custGeom>
                <a:avLst/>
                <a:gdLst>
                  <a:gd name="T0" fmla="*/ 353 w 411"/>
                  <a:gd name="T1" fmla="*/ 6 h 837"/>
                  <a:gd name="T2" fmla="*/ 353 w 411"/>
                  <a:gd name="T3" fmla="*/ 6 h 837"/>
                  <a:gd name="T4" fmla="*/ 311 w 411"/>
                  <a:gd name="T5" fmla="*/ 35 h 837"/>
                  <a:gd name="T6" fmla="*/ 279 w 411"/>
                  <a:gd name="T7" fmla="*/ 74 h 837"/>
                  <a:gd name="T8" fmla="*/ 246 w 411"/>
                  <a:gd name="T9" fmla="*/ 112 h 837"/>
                  <a:gd name="T10" fmla="*/ 214 w 411"/>
                  <a:gd name="T11" fmla="*/ 150 h 837"/>
                  <a:gd name="T12" fmla="*/ 181 w 411"/>
                  <a:gd name="T13" fmla="*/ 188 h 837"/>
                  <a:gd name="T14" fmla="*/ 148 w 411"/>
                  <a:gd name="T15" fmla="*/ 227 h 837"/>
                  <a:gd name="T16" fmla="*/ 115 w 411"/>
                  <a:gd name="T17" fmla="*/ 265 h 837"/>
                  <a:gd name="T18" fmla="*/ 83 w 411"/>
                  <a:gd name="T19" fmla="*/ 303 h 837"/>
                  <a:gd name="T20" fmla="*/ 50 w 411"/>
                  <a:gd name="T21" fmla="*/ 342 h 837"/>
                  <a:gd name="T22" fmla="*/ 17 w 411"/>
                  <a:gd name="T23" fmla="*/ 380 h 837"/>
                  <a:gd name="T24" fmla="*/ 17 w 411"/>
                  <a:gd name="T25" fmla="*/ 380 h 837"/>
                  <a:gd name="T26" fmla="*/ 0 w 411"/>
                  <a:gd name="T27" fmla="*/ 418 h 837"/>
                  <a:gd name="T28" fmla="*/ 0 w 411"/>
                  <a:gd name="T29" fmla="*/ 418 h 837"/>
                  <a:gd name="T30" fmla="*/ 17 w 411"/>
                  <a:gd name="T31" fmla="*/ 456 h 837"/>
                  <a:gd name="T32" fmla="*/ 50 w 411"/>
                  <a:gd name="T33" fmla="*/ 494 h 837"/>
                  <a:gd name="T34" fmla="*/ 83 w 411"/>
                  <a:gd name="T35" fmla="*/ 533 h 837"/>
                  <a:gd name="T36" fmla="*/ 181 w 411"/>
                  <a:gd name="T37" fmla="*/ 648 h 837"/>
                  <a:gd name="T38" fmla="*/ 214 w 411"/>
                  <a:gd name="T39" fmla="*/ 686 h 837"/>
                  <a:gd name="T40" fmla="*/ 246 w 411"/>
                  <a:gd name="T41" fmla="*/ 725 h 837"/>
                  <a:gd name="T42" fmla="*/ 311 w 411"/>
                  <a:gd name="T43" fmla="*/ 801 h 837"/>
                  <a:gd name="T44" fmla="*/ 311 w 411"/>
                  <a:gd name="T45" fmla="*/ 801 h 837"/>
                  <a:gd name="T46" fmla="*/ 353 w 411"/>
                  <a:gd name="T47" fmla="*/ 829 h 837"/>
                  <a:gd name="T48" fmla="*/ 353 w 411"/>
                  <a:gd name="T49" fmla="*/ 829 h 837"/>
                  <a:gd name="T50" fmla="*/ 401 w 411"/>
                  <a:gd name="T51" fmla="*/ 829 h 837"/>
                  <a:gd name="T52" fmla="*/ 401 w 411"/>
                  <a:gd name="T53" fmla="*/ 829 h 837"/>
                  <a:gd name="T54" fmla="*/ 410 w 411"/>
                  <a:gd name="T55" fmla="*/ 826 h 837"/>
                  <a:gd name="T56" fmla="*/ 410 w 411"/>
                  <a:gd name="T57" fmla="*/ 596 h 837"/>
                  <a:gd name="T58" fmla="*/ 410 w 411"/>
                  <a:gd name="T59" fmla="*/ 596 h 837"/>
                  <a:gd name="T60" fmla="*/ 401 w 411"/>
                  <a:gd name="T61" fmla="*/ 600 h 837"/>
                  <a:gd name="T62" fmla="*/ 401 w 411"/>
                  <a:gd name="T63" fmla="*/ 600 h 837"/>
                  <a:gd name="T64" fmla="*/ 353 w 411"/>
                  <a:gd name="T65" fmla="*/ 600 h 837"/>
                  <a:gd name="T66" fmla="*/ 353 w 411"/>
                  <a:gd name="T67" fmla="*/ 600 h 837"/>
                  <a:gd name="T68" fmla="*/ 311 w 411"/>
                  <a:gd name="T69" fmla="*/ 572 h 837"/>
                  <a:gd name="T70" fmla="*/ 279 w 411"/>
                  <a:gd name="T71" fmla="*/ 533 h 837"/>
                  <a:gd name="T72" fmla="*/ 246 w 411"/>
                  <a:gd name="T73" fmla="*/ 494 h 837"/>
                  <a:gd name="T74" fmla="*/ 214 w 411"/>
                  <a:gd name="T75" fmla="*/ 456 h 837"/>
                  <a:gd name="T76" fmla="*/ 214 w 411"/>
                  <a:gd name="T77" fmla="*/ 456 h 837"/>
                  <a:gd name="T78" fmla="*/ 197 w 411"/>
                  <a:gd name="T79" fmla="*/ 418 h 837"/>
                  <a:gd name="T80" fmla="*/ 197 w 411"/>
                  <a:gd name="T81" fmla="*/ 418 h 837"/>
                  <a:gd name="T82" fmla="*/ 214 w 411"/>
                  <a:gd name="T83" fmla="*/ 380 h 837"/>
                  <a:gd name="T84" fmla="*/ 246 w 411"/>
                  <a:gd name="T85" fmla="*/ 342 h 837"/>
                  <a:gd name="T86" fmla="*/ 279 w 411"/>
                  <a:gd name="T87" fmla="*/ 303 h 837"/>
                  <a:gd name="T88" fmla="*/ 311 w 411"/>
                  <a:gd name="T89" fmla="*/ 265 h 837"/>
                  <a:gd name="T90" fmla="*/ 311 w 411"/>
                  <a:gd name="T91" fmla="*/ 265 h 837"/>
                  <a:gd name="T92" fmla="*/ 353 w 411"/>
                  <a:gd name="T93" fmla="*/ 236 h 837"/>
                  <a:gd name="T94" fmla="*/ 353 w 411"/>
                  <a:gd name="T95" fmla="*/ 236 h 837"/>
                  <a:gd name="T96" fmla="*/ 401 w 411"/>
                  <a:gd name="T97" fmla="*/ 236 h 837"/>
                  <a:gd name="T98" fmla="*/ 401 w 411"/>
                  <a:gd name="T99" fmla="*/ 236 h 837"/>
                  <a:gd name="T100" fmla="*/ 410 w 411"/>
                  <a:gd name="T101" fmla="*/ 240 h 837"/>
                  <a:gd name="T102" fmla="*/ 410 w 411"/>
                  <a:gd name="T103" fmla="*/ 10 h 837"/>
                  <a:gd name="T104" fmla="*/ 410 w 411"/>
                  <a:gd name="T105" fmla="*/ 10 h 837"/>
                  <a:gd name="T106" fmla="*/ 401 w 411"/>
                  <a:gd name="T107" fmla="*/ 6 h 837"/>
                  <a:gd name="T108" fmla="*/ 401 w 411"/>
                  <a:gd name="T109" fmla="*/ 6 h 837"/>
                  <a:gd name="T110" fmla="*/ 353 w 411"/>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353" y="6"/>
                    </a:moveTo>
                    <a:lnTo>
                      <a:pt x="353" y="6"/>
                    </a:lnTo>
                    <a:cubicBezTo>
                      <a:pt x="336" y="13"/>
                      <a:pt x="323" y="22"/>
                      <a:pt x="311" y="35"/>
                    </a:cubicBezTo>
                    <a:lnTo>
                      <a:pt x="279" y="74"/>
                    </a:lnTo>
                    <a:lnTo>
                      <a:pt x="246" y="112"/>
                    </a:lnTo>
                    <a:lnTo>
                      <a:pt x="214" y="150"/>
                    </a:lnTo>
                    <a:lnTo>
                      <a:pt x="181" y="188"/>
                    </a:lnTo>
                    <a:lnTo>
                      <a:pt x="148" y="227"/>
                    </a:lnTo>
                    <a:lnTo>
                      <a:pt x="115" y="265"/>
                    </a:lnTo>
                    <a:lnTo>
                      <a:pt x="83" y="303"/>
                    </a:lnTo>
                    <a:lnTo>
                      <a:pt x="50" y="342"/>
                    </a:lnTo>
                    <a:lnTo>
                      <a:pt x="17" y="380"/>
                    </a:lnTo>
                    <a:lnTo>
                      <a:pt x="17" y="380"/>
                    </a:lnTo>
                    <a:cubicBezTo>
                      <a:pt x="6" y="392"/>
                      <a:pt x="0" y="405"/>
                      <a:pt x="0" y="418"/>
                    </a:cubicBezTo>
                    <a:lnTo>
                      <a:pt x="0" y="418"/>
                    </a:lnTo>
                    <a:cubicBezTo>
                      <a:pt x="0" y="431"/>
                      <a:pt x="6" y="443"/>
                      <a:pt x="17" y="456"/>
                    </a:cubicBezTo>
                    <a:lnTo>
                      <a:pt x="50" y="494"/>
                    </a:lnTo>
                    <a:lnTo>
                      <a:pt x="83" y="533"/>
                    </a:lnTo>
                    <a:lnTo>
                      <a:pt x="181" y="648"/>
                    </a:lnTo>
                    <a:lnTo>
                      <a:pt x="214" y="686"/>
                    </a:lnTo>
                    <a:lnTo>
                      <a:pt x="246" y="725"/>
                    </a:lnTo>
                    <a:lnTo>
                      <a:pt x="311" y="801"/>
                    </a:lnTo>
                    <a:lnTo>
                      <a:pt x="311" y="801"/>
                    </a:lnTo>
                    <a:cubicBezTo>
                      <a:pt x="323" y="814"/>
                      <a:pt x="336" y="824"/>
                      <a:pt x="353" y="829"/>
                    </a:cubicBezTo>
                    <a:lnTo>
                      <a:pt x="353" y="829"/>
                    </a:lnTo>
                    <a:cubicBezTo>
                      <a:pt x="369" y="836"/>
                      <a:pt x="386" y="836"/>
                      <a:pt x="401" y="829"/>
                    </a:cubicBezTo>
                    <a:lnTo>
                      <a:pt x="401" y="829"/>
                    </a:lnTo>
                    <a:cubicBezTo>
                      <a:pt x="404" y="829"/>
                      <a:pt x="407" y="828"/>
                      <a:pt x="410" y="826"/>
                    </a:cubicBezTo>
                    <a:lnTo>
                      <a:pt x="410" y="596"/>
                    </a:lnTo>
                    <a:lnTo>
                      <a:pt x="410" y="596"/>
                    </a:lnTo>
                    <a:cubicBezTo>
                      <a:pt x="407" y="598"/>
                      <a:pt x="404" y="599"/>
                      <a:pt x="401" y="600"/>
                    </a:cubicBezTo>
                    <a:lnTo>
                      <a:pt x="401" y="600"/>
                    </a:lnTo>
                    <a:cubicBezTo>
                      <a:pt x="386" y="606"/>
                      <a:pt x="369" y="606"/>
                      <a:pt x="353" y="600"/>
                    </a:cubicBezTo>
                    <a:lnTo>
                      <a:pt x="353" y="600"/>
                    </a:lnTo>
                    <a:cubicBezTo>
                      <a:pt x="336" y="594"/>
                      <a:pt x="323" y="584"/>
                      <a:pt x="311" y="572"/>
                    </a:cubicBezTo>
                    <a:lnTo>
                      <a:pt x="279" y="533"/>
                    </a:lnTo>
                    <a:lnTo>
                      <a:pt x="246" y="494"/>
                    </a:lnTo>
                    <a:lnTo>
                      <a:pt x="214" y="456"/>
                    </a:lnTo>
                    <a:lnTo>
                      <a:pt x="214" y="456"/>
                    </a:lnTo>
                    <a:cubicBezTo>
                      <a:pt x="202" y="443"/>
                      <a:pt x="197" y="431"/>
                      <a:pt x="197" y="418"/>
                    </a:cubicBezTo>
                    <a:lnTo>
                      <a:pt x="197" y="418"/>
                    </a:lnTo>
                    <a:cubicBezTo>
                      <a:pt x="197" y="405"/>
                      <a:pt x="202" y="392"/>
                      <a:pt x="214" y="380"/>
                    </a:cubicBezTo>
                    <a:lnTo>
                      <a:pt x="246" y="342"/>
                    </a:lnTo>
                    <a:lnTo>
                      <a:pt x="279" y="303"/>
                    </a:lnTo>
                    <a:lnTo>
                      <a:pt x="311" y="265"/>
                    </a:lnTo>
                    <a:lnTo>
                      <a:pt x="311" y="265"/>
                    </a:lnTo>
                    <a:cubicBezTo>
                      <a:pt x="323" y="252"/>
                      <a:pt x="336" y="242"/>
                      <a:pt x="353" y="236"/>
                    </a:cubicBezTo>
                    <a:lnTo>
                      <a:pt x="353" y="236"/>
                    </a:lnTo>
                    <a:cubicBezTo>
                      <a:pt x="369" y="230"/>
                      <a:pt x="386" y="230"/>
                      <a:pt x="401" y="236"/>
                    </a:cubicBezTo>
                    <a:lnTo>
                      <a:pt x="401" y="236"/>
                    </a:lnTo>
                    <a:cubicBezTo>
                      <a:pt x="404" y="237"/>
                      <a:pt x="407" y="239"/>
                      <a:pt x="410" y="240"/>
                    </a:cubicBezTo>
                    <a:lnTo>
                      <a:pt x="410" y="10"/>
                    </a:lnTo>
                    <a:lnTo>
                      <a:pt x="410" y="10"/>
                    </a:lnTo>
                    <a:cubicBezTo>
                      <a:pt x="407" y="9"/>
                      <a:pt x="404" y="8"/>
                      <a:pt x="401" y="6"/>
                    </a:cubicBezTo>
                    <a:lnTo>
                      <a:pt x="401" y="6"/>
                    </a:lnTo>
                    <a:cubicBezTo>
                      <a:pt x="386" y="0"/>
                      <a:pt x="369" y="0"/>
                      <a:pt x="353" y="6"/>
                    </a:cubicBezTo>
                  </a:path>
                </a:pathLst>
              </a:custGeom>
              <a:solidFill>
                <a:schemeClr val="accent4"/>
              </a:solidFill>
              <a:ln>
                <a:noFill/>
              </a:ln>
              <a:effectLst/>
            </p:spPr>
            <p:txBody>
              <a:bodyPr wrap="none" anchor="ctr"/>
              <a:lstStyle/>
              <a:p>
                <a:endParaRPr lang="es-ES_tradnl" sz="2700"/>
              </a:p>
            </p:txBody>
          </p:sp>
          <p:sp>
            <p:nvSpPr>
              <p:cNvPr id="580" name="Freeform 571">
                <a:extLst>
                  <a:ext uri="{FF2B5EF4-FFF2-40B4-BE49-F238E27FC236}">
                    <a16:creationId xmlns:a16="http://schemas.microsoft.com/office/drawing/2014/main" id="{0EF49459-3587-E54E-A4F0-76D657FD8CA1}"/>
                  </a:ext>
                </a:extLst>
              </p:cNvPr>
              <p:cNvSpPr>
                <a:spLocks noChangeArrowheads="1"/>
              </p:cNvSpPr>
              <p:nvPr/>
            </p:nvSpPr>
            <p:spPr bwMode="auto">
              <a:xfrm>
                <a:off x="7392988" y="5276850"/>
                <a:ext cx="46037" cy="50800"/>
              </a:xfrm>
              <a:custGeom>
                <a:avLst/>
                <a:gdLst>
                  <a:gd name="T0" fmla="*/ 94 w 126"/>
                  <a:gd name="T1" fmla="*/ 13 h 141"/>
                  <a:gd name="T2" fmla="*/ 94 w 126"/>
                  <a:gd name="T3" fmla="*/ 13 h 141"/>
                  <a:gd name="T4" fmla="*/ 31 w 126"/>
                  <a:gd name="T5" fmla="*/ 13 h 141"/>
                  <a:gd name="T6" fmla="*/ 31 w 126"/>
                  <a:gd name="T7" fmla="*/ 13 h 141"/>
                  <a:gd name="T8" fmla="*/ 0 w 126"/>
                  <a:gd name="T9" fmla="*/ 70 h 141"/>
                  <a:gd name="T10" fmla="*/ 0 w 126"/>
                  <a:gd name="T11" fmla="*/ 70 h 141"/>
                  <a:gd name="T12" fmla="*/ 31 w 126"/>
                  <a:gd name="T13" fmla="*/ 127 h 141"/>
                  <a:gd name="T14" fmla="*/ 31 w 126"/>
                  <a:gd name="T15" fmla="*/ 127 h 141"/>
                  <a:gd name="T16" fmla="*/ 94 w 126"/>
                  <a:gd name="T17" fmla="*/ 127 h 141"/>
                  <a:gd name="T18" fmla="*/ 94 w 126"/>
                  <a:gd name="T19" fmla="*/ 127 h 141"/>
                  <a:gd name="T20" fmla="*/ 125 w 126"/>
                  <a:gd name="T21" fmla="*/ 70 h 141"/>
                  <a:gd name="T22" fmla="*/ 125 w 126"/>
                  <a:gd name="T23" fmla="*/ 70 h 141"/>
                  <a:gd name="T24" fmla="*/ 94 w 126"/>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41">
                    <a:moveTo>
                      <a:pt x="94" y="13"/>
                    </a:moveTo>
                    <a:lnTo>
                      <a:pt x="94" y="13"/>
                    </a:lnTo>
                    <a:cubicBezTo>
                      <a:pt x="73" y="0"/>
                      <a:pt x="52" y="0"/>
                      <a:pt x="31" y="13"/>
                    </a:cubicBezTo>
                    <a:lnTo>
                      <a:pt x="31" y="13"/>
                    </a:lnTo>
                    <a:cubicBezTo>
                      <a:pt x="10" y="25"/>
                      <a:pt x="0" y="44"/>
                      <a:pt x="0" y="70"/>
                    </a:cubicBezTo>
                    <a:lnTo>
                      <a:pt x="0" y="70"/>
                    </a:lnTo>
                    <a:cubicBezTo>
                      <a:pt x="0" y="96"/>
                      <a:pt x="10" y="115"/>
                      <a:pt x="31" y="127"/>
                    </a:cubicBezTo>
                    <a:lnTo>
                      <a:pt x="31" y="127"/>
                    </a:lnTo>
                    <a:cubicBezTo>
                      <a:pt x="52" y="140"/>
                      <a:pt x="73" y="140"/>
                      <a:pt x="94" y="127"/>
                    </a:cubicBezTo>
                    <a:lnTo>
                      <a:pt x="94" y="127"/>
                    </a:lnTo>
                    <a:cubicBezTo>
                      <a:pt x="115" y="115"/>
                      <a:pt x="125" y="96"/>
                      <a:pt x="125" y="70"/>
                    </a:cubicBezTo>
                    <a:lnTo>
                      <a:pt x="125" y="70"/>
                    </a:lnTo>
                    <a:cubicBezTo>
                      <a:pt x="125" y="44"/>
                      <a:pt x="115" y="25"/>
                      <a:pt x="94" y="13"/>
                    </a:cubicBezTo>
                  </a:path>
                </a:pathLst>
              </a:custGeom>
              <a:solidFill>
                <a:schemeClr val="accent3"/>
              </a:solidFill>
              <a:ln>
                <a:noFill/>
              </a:ln>
              <a:effectLst/>
            </p:spPr>
            <p:txBody>
              <a:bodyPr wrap="none" anchor="ctr"/>
              <a:lstStyle/>
              <a:p>
                <a:endParaRPr lang="es-ES_tradnl" sz="2700"/>
              </a:p>
            </p:txBody>
          </p:sp>
          <p:sp>
            <p:nvSpPr>
              <p:cNvPr id="581" name="Freeform 572">
                <a:extLst>
                  <a:ext uri="{FF2B5EF4-FFF2-40B4-BE49-F238E27FC236}">
                    <a16:creationId xmlns:a16="http://schemas.microsoft.com/office/drawing/2014/main" id="{83DFCF39-43EC-884F-9E32-D16579B4336A}"/>
                  </a:ext>
                </a:extLst>
              </p:cNvPr>
              <p:cNvSpPr>
                <a:spLocks noChangeArrowheads="1"/>
              </p:cNvSpPr>
              <p:nvPr/>
            </p:nvSpPr>
            <p:spPr bwMode="auto">
              <a:xfrm>
                <a:off x="7343775" y="5343525"/>
                <a:ext cx="23813"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0" y="0"/>
                      <a:pt x="0" y="13"/>
                      <a:pt x="0" y="39"/>
                    </a:cubicBezTo>
                    <a:lnTo>
                      <a:pt x="0" y="39"/>
                    </a:lnTo>
                    <a:cubicBezTo>
                      <a:pt x="0" y="64"/>
                      <a:pt x="10"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82" name="Freeform 573">
                <a:extLst>
                  <a:ext uri="{FF2B5EF4-FFF2-40B4-BE49-F238E27FC236}">
                    <a16:creationId xmlns:a16="http://schemas.microsoft.com/office/drawing/2014/main" id="{E41126F0-58A0-5946-9DA1-6B056D753F3E}"/>
                  </a:ext>
                </a:extLst>
              </p:cNvPr>
              <p:cNvSpPr>
                <a:spLocks noChangeArrowheads="1"/>
              </p:cNvSpPr>
              <p:nvPr/>
            </p:nvSpPr>
            <p:spPr bwMode="auto">
              <a:xfrm>
                <a:off x="7461250" y="5343525"/>
                <a:ext cx="23813" cy="26988"/>
              </a:xfrm>
              <a:custGeom>
                <a:avLst/>
                <a:gdLst>
                  <a:gd name="T0" fmla="*/ 33 w 67"/>
                  <a:gd name="T1" fmla="*/ 0 h 77"/>
                  <a:gd name="T2" fmla="*/ 33 w 67"/>
                  <a:gd name="T3" fmla="*/ 0 h 77"/>
                  <a:gd name="T4" fmla="*/ 0 w 67"/>
                  <a:gd name="T5" fmla="*/ 39 h 77"/>
                  <a:gd name="T6" fmla="*/ 0 w 67"/>
                  <a:gd name="T7" fmla="*/ 39 h 77"/>
                  <a:gd name="T8" fmla="*/ 33 w 67"/>
                  <a:gd name="T9" fmla="*/ 76 h 77"/>
                  <a:gd name="T10" fmla="*/ 33 w 67"/>
                  <a:gd name="T11" fmla="*/ 76 h 77"/>
                  <a:gd name="T12" fmla="*/ 66 w 67"/>
                  <a:gd name="T13" fmla="*/ 39 h 77"/>
                  <a:gd name="T14" fmla="*/ 66 w 67"/>
                  <a:gd name="T15" fmla="*/ 39 h 77"/>
                  <a:gd name="T16" fmla="*/ 33 w 6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0"/>
                    </a:moveTo>
                    <a:lnTo>
                      <a:pt x="33" y="0"/>
                    </a:lnTo>
                    <a:cubicBezTo>
                      <a:pt x="11" y="0"/>
                      <a:pt x="0" y="13"/>
                      <a:pt x="0" y="39"/>
                    </a:cubicBezTo>
                    <a:lnTo>
                      <a:pt x="0" y="39"/>
                    </a:lnTo>
                    <a:cubicBezTo>
                      <a:pt x="0" y="64"/>
                      <a:pt x="11" y="76"/>
                      <a:pt x="33" y="76"/>
                    </a:cubicBezTo>
                    <a:lnTo>
                      <a:pt x="33" y="76"/>
                    </a:lnTo>
                    <a:cubicBezTo>
                      <a:pt x="55" y="76"/>
                      <a:pt x="66" y="64"/>
                      <a:pt x="66" y="39"/>
                    </a:cubicBezTo>
                    <a:lnTo>
                      <a:pt x="66" y="39"/>
                    </a:lnTo>
                    <a:cubicBezTo>
                      <a:pt x="66"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83" name="Freeform 574">
                <a:extLst>
                  <a:ext uri="{FF2B5EF4-FFF2-40B4-BE49-F238E27FC236}">
                    <a16:creationId xmlns:a16="http://schemas.microsoft.com/office/drawing/2014/main" id="{6E323C6D-E8CF-F44B-AB22-ACAE43449BCF}"/>
                  </a:ext>
                </a:extLst>
              </p:cNvPr>
              <p:cNvSpPr>
                <a:spLocks noChangeArrowheads="1"/>
              </p:cNvSpPr>
              <p:nvPr/>
            </p:nvSpPr>
            <p:spPr bwMode="auto">
              <a:xfrm>
                <a:off x="7773988" y="5097463"/>
                <a:ext cx="77787" cy="134937"/>
              </a:xfrm>
              <a:custGeom>
                <a:avLst/>
                <a:gdLst>
                  <a:gd name="T0" fmla="*/ 204 w 214"/>
                  <a:gd name="T1" fmla="*/ 6 h 377"/>
                  <a:gd name="T2" fmla="*/ 204 w 214"/>
                  <a:gd name="T3" fmla="*/ 6 h 377"/>
                  <a:gd name="T4" fmla="*/ 156 w 214"/>
                  <a:gd name="T5" fmla="*/ 6 h 377"/>
                  <a:gd name="T6" fmla="*/ 156 w 214"/>
                  <a:gd name="T7" fmla="*/ 6 h 377"/>
                  <a:gd name="T8" fmla="*/ 114 w 214"/>
                  <a:gd name="T9" fmla="*/ 35 h 377"/>
                  <a:gd name="T10" fmla="*/ 82 w 214"/>
                  <a:gd name="T11" fmla="*/ 73 h 377"/>
                  <a:gd name="T12" fmla="*/ 49 w 214"/>
                  <a:gd name="T13" fmla="*/ 112 h 377"/>
                  <a:gd name="T14" fmla="*/ 17 w 214"/>
                  <a:gd name="T15" fmla="*/ 150 h 377"/>
                  <a:gd name="T16" fmla="*/ 17 w 214"/>
                  <a:gd name="T17" fmla="*/ 150 h 377"/>
                  <a:gd name="T18" fmla="*/ 0 w 214"/>
                  <a:gd name="T19" fmla="*/ 188 h 377"/>
                  <a:gd name="T20" fmla="*/ 0 w 214"/>
                  <a:gd name="T21" fmla="*/ 188 h 377"/>
                  <a:gd name="T22" fmla="*/ 17 w 214"/>
                  <a:gd name="T23" fmla="*/ 226 h 377"/>
                  <a:gd name="T24" fmla="*/ 49 w 214"/>
                  <a:gd name="T25" fmla="*/ 264 h 377"/>
                  <a:gd name="T26" fmla="*/ 82 w 214"/>
                  <a:gd name="T27" fmla="*/ 303 h 377"/>
                  <a:gd name="T28" fmla="*/ 114 w 214"/>
                  <a:gd name="T29" fmla="*/ 341 h 377"/>
                  <a:gd name="T30" fmla="*/ 114 w 214"/>
                  <a:gd name="T31" fmla="*/ 341 h 377"/>
                  <a:gd name="T32" fmla="*/ 156 w 214"/>
                  <a:gd name="T33" fmla="*/ 370 h 377"/>
                  <a:gd name="T34" fmla="*/ 156 w 214"/>
                  <a:gd name="T35" fmla="*/ 370 h 377"/>
                  <a:gd name="T36" fmla="*/ 204 w 214"/>
                  <a:gd name="T37" fmla="*/ 370 h 377"/>
                  <a:gd name="T38" fmla="*/ 204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4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4" y="6"/>
                    </a:moveTo>
                    <a:lnTo>
                      <a:pt x="204" y="6"/>
                    </a:lnTo>
                    <a:cubicBezTo>
                      <a:pt x="189" y="0"/>
                      <a:pt x="172" y="0"/>
                      <a:pt x="156" y="6"/>
                    </a:cubicBezTo>
                    <a:lnTo>
                      <a:pt x="156" y="6"/>
                    </a:lnTo>
                    <a:cubicBezTo>
                      <a:pt x="139" y="12"/>
                      <a:pt x="126" y="22"/>
                      <a:pt x="114" y="35"/>
                    </a:cubicBezTo>
                    <a:lnTo>
                      <a:pt x="82" y="73"/>
                    </a:lnTo>
                    <a:lnTo>
                      <a:pt x="49" y="112"/>
                    </a:lnTo>
                    <a:lnTo>
                      <a:pt x="17" y="150"/>
                    </a:lnTo>
                    <a:lnTo>
                      <a:pt x="17" y="150"/>
                    </a:lnTo>
                    <a:cubicBezTo>
                      <a:pt x="5" y="162"/>
                      <a:pt x="0" y="175"/>
                      <a:pt x="0" y="188"/>
                    </a:cubicBezTo>
                    <a:lnTo>
                      <a:pt x="0" y="188"/>
                    </a:lnTo>
                    <a:cubicBezTo>
                      <a:pt x="0" y="201"/>
                      <a:pt x="5" y="213"/>
                      <a:pt x="17" y="226"/>
                    </a:cubicBezTo>
                    <a:lnTo>
                      <a:pt x="49" y="264"/>
                    </a:lnTo>
                    <a:lnTo>
                      <a:pt x="82" y="303"/>
                    </a:lnTo>
                    <a:lnTo>
                      <a:pt x="114" y="341"/>
                    </a:lnTo>
                    <a:lnTo>
                      <a:pt x="114" y="341"/>
                    </a:lnTo>
                    <a:cubicBezTo>
                      <a:pt x="126" y="354"/>
                      <a:pt x="139" y="364"/>
                      <a:pt x="156" y="370"/>
                    </a:cubicBezTo>
                    <a:lnTo>
                      <a:pt x="156" y="370"/>
                    </a:lnTo>
                    <a:cubicBezTo>
                      <a:pt x="172" y="376"/>
                      <a:pt x="189" y="376"/>
                      <a:pt x="204" y="370"/>
                    </a:cubicBezTo>
                    <a:lnTo>
                      <a:pt x="204" y="370"/>
                    </a:lnTo>
                    <a:cubicBezTo>
                      <a:pt x="207" y="369"/>
                      <a:pt x="210" y="368"/>
                      <a:pt x="213" y="366"/>
                    </a:cubicBezTo>
                    <a:lnTo>
                      <a:pt x="213" y="367"/>
                    </a:lnTo>
                    <a:lnTo>
                      <a:pt x="213" y="10"/>
                    </a:lnTo>
                    <a:lnTo>
                      <a:pt x="213" y="10"/>
                    </a:lnTo>
                    <a:lnTo>
                      <a:pt x="213" y="10"/>
                    </a:lnTo>
                    <a:cubicBezTo>
                      <a:pt x="210" y="9"/>
                      <a:pt x="207" y="7"/>
                      <a:pt x="204" y="6"/>
                    </a:cubicBez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84" name="Freeform 575">
                <a:extLst>
                  <a:ext uri="{FF2B5EF4-FFF2-40B4-BE49-F238E27FC236}">
                    <a16:creationId xmlns:a16="http://schemas.microsoft.com/office/drawing/2014/main" id="{AE66D4B7-BC45-0A42-B1E9-CE7898C2DD50}"/>
                  </a:ext>
                </a:extLst>
              </p:cNvPr>
              <p:cNvSpPr>
                <a:spLocks noChangeArrowheads="1"/>
              </p:cNvSpPr>
              <p:nvPr/>
            </p:nvSpPr>
            <p:spPr bwMode="auto">
              <a:xfrm>
                <a:off x="7632700" y="4932363"/>
                <a:ext cx="219075" cy="466725"/>
              </a:xfrm>
              <a:custGeom>
                <a:avLst/>
                <a:gdLst>
                  <a:gd name="T0" fmla="*/ 607 w 608"/>
                  <a:gd name="T1" fmla="*/ 1286 h 1296"/>
                  <a:gd name="T2" fmla="*/ 607 w 608"/>
                  <a:gd name="T3" fmla="*/ 1055 h 1296"/>
                  <a:gd name="T4" fmla="*/ 607 w 608"/>
                  <a:gd name="T5" fmla="*/ 1055 h 1296"/>
                  <a:gd name="T6" fmla="*/ 598 w 608"/>
                  <a:gd name="T7" fmla="*/ 1058 h 1296"/>
                  <a:gd name="T8" fmla="*/ 598 w 608"/>
                  <a:gd name="T9" fmla="*/ 1058 h 1296"/>
                  <a:gd name="T10" fmla="*/ 550 w 608"/>
                  <a:gd name="T11" fmla="*/ 1058 h 1296"/>
                  <a:gd name="T12" fmla="*/ 550 w 608"/>
                  <a:gd name="T13" fmla="*/ 1058 h 1296"/>
                  <a:gd name="T14" fmla="*/ 508 w 608"/>
                  <a:gd name="T15" fmla="*/ 1030 h 1296"/>
                  <a:gd name="T16" fmla="*/ 443 w 608"/>
                  <a:gd name="T17" fmla="*/ 954 h 1296"/>
                  <a:gd name="T18" fmla="*/ 411 w 608"/>
                  <a:gd name="T19" fmla="*/ 915 h 1296"/>
                  <a:gd name="T20" fmla="*/ 378 w 608"/>
                  <a:gd name="T21" fmla="*/ 877 h 1296"/>
                  <a:gd name="T22" fmla="*/ 280 w 608"/>
                  <a:gd name="T23" fmla="*/ 762 h 1296"/>
                  <a:gd name="T24" fmla="*/ 247 w 608"/>
                  <a:gd name="T25" fmla="*/ 723 h 1296"/>
                  <a:gd name="T26" fmla="*/ 214 w 608"/>
                  <a:gd name="T27" fmla="*/ 685 h 1296"/>
                  <a:gd name="T28" fmla="*/ 214 w 608"/>
                  <a:gd name="T29" fmla="*/ 685 h 1296"/>
                  <a:gd name="T30" fmla="*/ 197 w 608"/>
                  <a:gd name="T31" fmla="*/ 647 h 1296"/>
                  <a:gd name="T32" fmla="*/ 197 w 608"/>
                  <a:gd name="T33" fmla="*/ 647 h 1296"/>
                  <a:gd name="T34" fmla="*/ 214 w 608"/>
                  <a:gd name="T35" fmla="*/ 609 h 1296"/>
                  <a:gd name="T36" fmla="*/ 247 w 608"/>
                  <a:gd name="T37" fmla="*/ 571 h 1296"/>
                  <a:gd name="T38" fmla="*/ 280 w 608"/>
                  <a:gd name="T39" fmla="*/ 532 h 1296"/>
                  <a:gd name="T40" fmla="*/ 312 w 608"/>
                  <a:gd name="T41" fmla="*/ 494 h 1296"/>
                  <a:gd name="T42" fmla="*/ 345 w 608"/>
                  <a:gd name="T43" fmla="*/ 456 h 1296"/>
                  <a:gd name="T44" fmla="*/ 378 w 608"/>
                  <a:gd name="T45" fmla="*/ 417 h 1296"/>
                  <a:gd name="T46" fmla="*/ 411 w 608"/>
                  <a:gd name="T47" fmla="*/ 379 h 1296"/>
                  <a:gd name="T48" fmla="*/ 443 w 608"/>
                  <a:gd name="T49" fmla="*/ 341 h 1296"/>
                  <a:gd name="T50" fmla="*/ 476 w 608"/>
                  <a:gd name="T51" fmla="*/ 303 h 1296"/>
                  <a:gd name="T52" fmla="*/ 508 w 608"/>
                  <a:gd name="T53" fmla="*/ 264 h 1296"/>
                  <a:gd name="T54" fmla="*/ 508 w 608"/>
                  <a:gd name="T55" fmla="*/ 264 h 1296"/>
                  <a:gd name="T56" fmla="*/ 550 w 608"/>
                  <a:gd name="T57" fmla="*/ 235 h 1296"/>
                  <a:gd name="T58" fmla="*/ 550 w 608"/>
                  <a:gd name="T59" fmla="*/ 235 h 1296"/>
                  <a:gd name="T60" fmla="*/ 598 w 608"/>
                  <a:gd name="T61" fmla="*/ 235 h 1296"/>
                  <a:gd name="T62" fmla="*/ 598 w 608"/>
                  <a:gd name="T63" fmla="*/ 235 h 1296"/>
                  <a:gd name="T64" fmla="*/ 607 w 608"/>
                  <a:gd name="T65" fmla="*/ 239 h 1296"/>
                  <a:gd name="T66" fmla="*/ 607 w 608"/>
                  <a:gd name="T67" fmla="*/ 239 h 1296"/>
                  <a:gd name="T68" fmla="*/ 607 w 608"/>
                  <a:gd name="T69" fmla="*/ 9 h 1296"/>
                  <a:gd name="T70" fmla="*/ 607 w 608"/>
                  <a:gd name="T71" fmla="*/ 9 h 1296"/>
                  <a:gd name="T72" fmla="*/ 599 w 608"/>
                  <a:gd name="T73" fmla="*/ 5 h 1296"/>
                  <a:gd name="T74" fmla="*/ 599 w 608"/>
                  <a:gd name="T75" fmla="*/ 5 h 1296"/>
                  <a:gd name="T76" fmla="*/ 550 w 608"/>
                  <a:gd name="T77" fmla="*/ 5 h 1296"/>
                  <a:gd name="T78" fmla="*/ 550 w 608"/>
                  <a:gd name="T79" fmla="*/ 5 h 1296"/>
                  <a:gd name="T80" fmla="*/ 508 w 608"/>
                  <a:gd name="T81" fmla="*/ 35 h 1296"/>
                  <a:gd name="T82" fmla="*/ 17 w 608"/>
                  <a:gd name="T83" fmla="*/ 609 h 1296"/>
                  <a:gd name="T84" fmla="*/ 17 w 608"/>
                  <a:gd name="T85" fmla="*/ 609 h 1296"/>
                  <a:gd name="T86" fmla="*/ 0 w 608"/>
                  <a:gd name="T87" fmla="*/ 647 h 1296"/>
                  <a:gd name="T88" fmla="*/ 0 w 608"/>
                  <a:gd name="T89" fmla="*/ 647 h 1296"/>
                  <a:gd name="T90" fmla="*/ 17 w 608"/>
                  <a:gd name="T91" fmla="*/ 685 h 1296"/>
                  <a:gd name="T92" fmla="*/ 116 w 608"/>
                  <a:gd name="T93" fmla="*/ 801 h 1296"/>
                  <a:gd name="T94" fmla="*/ 148 w 608"/>
                  <a:gd name="T95" fmla="*/ 839 h 1296"/>
                  <a:gd name="T96" fmla="*/ 181 w 608"/>
                  <a:gd name="T97" fmla="*/ 877 h 1296"/>
                  <a:gd name="T98" fmla="*/ 280 w 608"/>
                  <a:gd name="T99" fmla="*/ 991 h 1296"/>
                  <a:gd name="T100" fmla="*/ 312 w 608"/>
                  <a:gd name="T101" fmla="*/ 1030 h 1296"/>
                  <a:gd name="T102" fmla="*/ 345 w 608"/>
                  <a:gd name="T103" fmla="*/ 1068 h 1296"/>
                  <a:gd name="T104" fmla="*/ 443 w 608"/>
                  <a:gd name="T105" fmla="*/ 1183 h 1296"/>
                  <a:gd name="T106" fmla="*/ 476 w 608"/>
                  <a:gd name="T107" fmla="*/ 1222 h 1296"/>
                  <a:gd name="T108" fmla="*/ 508 w 608"/>
                  <a:gd name="T109" fmla="*/ 1260 h 1296"/>
                  <a:gd name="T110" fmla="*/ 508 w 608"/>
                  <a:gd name="T111" fmla="*/ 1260 h 1296"/>
                  <a:gd name="T112" fmla="*/ 550 w 608"/>
                  <a:gd name="T113" fmla="*/ 1289 h 1296"/>
                  <a:gd name="T114" fmla="*/ 550 w 608"/>
                  <a:gd name="T115" fmla="*/ 1289 h 1296"/>
                  <a:gd name="T116" fmla="*/ 599 w 608"/>
                  <a:gd name="T117" fmla="*/ 1289 h 1296"/>
                  <a:gd name="T118" fmla="*/ 607 w 608"/>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8" h="1296">
                    <a:moveTo>
                      <a:pt x="607" y="1286"/>
                    </a:moveTo>
                    <a:lnTo>
                      <a:pt x="607" y="1055"/>
                    </a:lnTo>
                    <a:lnTo>
                      <a:pt x="607" y="1055"/>
                    </a:lnTo>
                    <a:cubicBezTo>
                      <a:pt x="607" y="1055"/>
                      <a:pt x="601" y="1058"/>
                      <a:pt x="598" y="1058"/>
                    </a:cubicBezTo>
                    <a:lnTo>
                      <a:pt x="598" y="1058"/>
                    </a:lnTo>
                    <a:cubicBezTo>
                      <a:pt x="583" y="1065"/>
                      <a:pt x="566" y="1065"/>
                      <a:pt x="550" y="1058"/>
                    </a:cubicBezTo>
                    <a:lnTo>
                      <a:pt x="550" y="1058"/>
                    </a:lnTo>
                    <a:cubicBezTo>
                      <a:pt x="533" y="1053"/>
                      <a:pt x="520" y="1043"/>
                      <a:pt x="508" y="1030"/>
                    </a:cubicBezTo>
                    <a:lnTo>
                      <a:pt x="443" y="954"/>
                    </a:lnTo>
                    <a:lnTo>
                      <a:pt x="411" y="915"/>
                    </a:lnTo>
                    <a:lnTo>
                      <a:pt x="378" y="877"/>
                    </a:lnTo>
                    <a:lnTo>
                      <a:pt x="280" y="762"/>
                    </a:lnTo>
                    <a:lnTo>
                      <a:pt x="247" y="723"/>
                    </a:lnTo>
                    <a:lnTo>
                      <a:pt x="214" y="685"/>
                    </a:lnTo>
                    <a:lnTo>
                      <a:pt x="214" y="685"/>
                    </a:lnTo>
                    <a:cubicBezTo>
                      <a:pt x="203" y="672"/>
                      <a:pt x="197" y="660"/>
                      <a:pt x="197" y="647"/>
                    </a:cubicBezTo>
                    <a:lnTo>
                      <a:pt x="197" y="647"/>
                    </a:lnTo>
                    <a:cubicBezTo>
                      <a:pt x="197" y="634"/>
                      <a:pt x="203" y="621"/>
                      <a:pt x="214" y="609"/>
                    </a:cubicBezTo>
                    <a:lnTo>
                      <a:pt x="247" y="571"/>
                    </a:lnTo>
                    <a:lnTo>
                      <a:pt x="280" y="532"/>
                    </a:lnTo>
                    <a:lnTo>
                      <a:pt x="312" y="494"/>
                    </a:lnTo>
                    <a:lnTo>
                      <a:pt x="345" y="456"/>
                    </a:lnTo>
                    <a:lnTo>
                      <a:pt x="378" y="417"/>
                    </a:lnTo>
                    <a:lnTo>
                      <a:pt x="411" y="379"/>
                    </a:lnTo>
                    <a:lnTo>
                      <a:pt x="443" y="341"/>
                    </a:lnTo>
                    <a:lnTo>
                      <a:pt x="476" y="303"/>
                    </a:lnTo>
                    <a:lnTo>
                      <a:pt x="508" y="264"/>
                    </a:lnTo>
                    <a:lnTo>
                      <a:pt x="508" y="264"/>
                    </a:lnTo>
                    <a:cubicBezTo>
                      <a:pt x="520" y="251"/>
                      <a:pt x="533" y="242"/>
                      <a:pt x="550" y="235"/>
                    </a:cubicBezTo>
                    <a:lnTo>
                      <a:pt x="550" y="235"/>
                    </a:lnTo>
                    <a:cubicBezTo>
                      <a:pt x="566" y="229"/>
                      <a:pt x="583" y="229"/>
                      <a:pt x="598" y="235"/>
                    </a:cubicBezTo>
                    <a:lnTo>
                      <a:pt x="598" y="235"/>
                    </a:lnTo>
                    <a:cubicBezTo>
                      <a:pt x="601" y="237"/>
                      <a:pt x="604" y="238"/>
                      <a:pt x="607" y="239"/>
                    </a:cubicBezTo>
                    <a:lnTo>
                      <a:pt x="607" y="239"/>
                    </a:lnTo>
                    <a:lnTo>
                      <a:pt x="607" y="9"/>
                    </a:lnTo>
                    <a:lnTo>
                      <a:pt x="607" y="9"/>
                    </a:lnTo>
                    <a:cubicBezTo>
                      <a:pt x="604" y="8"/>
                      <a:pt x="601" y="6"/>
                      <a:pt x="599" y="5"/>
                    </a:cubicBezTo>
                    <a:lnTo>
                      <a:pt x="599" y="5"/>
                    </a:lnTo>
                    <a:cubicBezTo>
                      <a:pt x="583" y="0"/>
                      <a:pt x="566" y="0"/>
                      <a:pt x="550" y="5"/>
                    </a:cubicBezTo>
                    <a:lnTo>
                      <a:pt x="550" y="5"/>
                    </a:lnTo>
                    <a:cubicBezTo>
                      <a:pt x="533" y="12"/>
                      <a:pt x="520" y="22"/>
                      <a:pt x="508" y="35"/>
                    </a:cubicBezTo>
                    <a:lnTo>
                      <a:pt x="17" y="609"/>
                    </a:lnTo>
                    <a:lnTo>
                      <a:pt x="17" y="609"/>
                    </a:lnTo>
                    <a:cubicBezTo>
                      <a:pt x="7" y="621"/>
                      <a:pt x="0" y="634"/>
                      <a:pt x="0" y="647"/>
                    </a:cubicBezTo>
                    <a:lnTo>
                      <a:pt x="0" y="647"/>
                    </a:lnTo>
                    <a:cubicBezTo>
                      <a:pt x="0" y="660"/>
                      <a:pt x="7" y="673"/>
                      <a:pt x="17" y="685"/>
                    </a:cubicBezTo>
                    <a:lnTo>
                      <a:pt x="116" y="801"/>
                    </a:lnTo>
                    <a:lnTo>
                      <a:pt x="148" y="839"/>
                    </a:lnTo>
                    <a:lnTo>
                      <a:pt x="181" y="877"/>
                    </a:lnTo>
                    <a:lnTo>
                      <a:pt x="280" y="991"/>
                    </a:lnTo>
                    <a:lnTo>
                      <a:pt x="312" y="1030"/>
                    </a:lnTo>
                    <a:lnTo>
                      <a:pt x="345" y="1068"/>
                    </a:lnTo>
                    <a:lnTo>
                      <a:pt x="443" y="1183"/>
                    </a:lnTo>
                    <a:lnTo>
                      <a:pt x="476" y="1222"/>
                    </a:lnTo>
                    <a:lnTo>
                      <a:pt x="508" y="1260"/>
                    </a:lnTo>
                    <a:lnTo>
                      <a:pt x="508" y="1260"/>
                    </a:lnTo>
                    <a:cubicBezTo>
                      <a:pt x="520" y="1273"/>
                      <a:pt x="533" y="1282"/>
                      <a:pt x="550" y="1289"/>
                    </a:cubicBezTo>
                    <a:lnTo>
                      <a:pt x="550" y="1289"/>
                    </a:lnTo>
                    <a:cubicBezTo>
                      <a:pt x="566" y="1295"/>
                      <a:pt x="583" y="1295"/>
                      <a:pt x="599" y="1289"/>
                    </a:cubicBezTo>
                    <a:lnTo>
                      <a:pt x="607" y="1286"/>
                    </a:lnTo>
                  </a:path>
                </a:pathLst>
              </a:custGeom>
              <a:solidFill>
                <a:schemeClr val="accent6"/>
              </a:solidFill>
              <a:ln>
                <a:noFill/>
              </a:ln>
              <a:effectLst/>
            </p:spPr>
            <p:txBody>
              <a:bodyPr wrap="none" anchor="ctr"/>
              <a:lstStyle/>
              <a:p>
                <a:endParaRPr lang="es-ES_tradnl" sz="2700">
                  <a:solidFill>
                    <a:schemeClr val="accent6"/>
                  </a:solidFill>
                </a:endParaRPr>
              </a:p>
            </p:txBody>
          </p:sp>
        </p:grpSp>
        <p:grpSp>
          <p:nvGrpSpPr>
            <p:cNvPr id="518" name="Group 803">
              <a:extLst>
                <a:ext uri="{FF2B5EF4-FFF2-40B4-BE49-F238E27FC236}">
                  <a16:creationId xmlns:a16="http://schemas.microsoft.com/office/drawing/2014/main" id="{50475487-7DEB-1045-82D0-2872C0B8DF5E}"/>
                </a:ext>
              </a:extLst>
            </p:cNvPr>
            <p:cNvGrpSpPr/>
            <p:nvPr/>
          </p:nvGrpSpPr>
          <p:grpSpPr>
            <a:xfrm>
              <a:off x="2754313" y="4394013"/>
              <a:ext cx="1700557" cy="579437"/>
              <a:chOff x="2754313" y="4872324"/>
              <a:chExt cx="1700557" cy="579437"/>
            </a:xfrm>
          </p:grpSpPr>
          <p:sp>
            <p:nvSpPr>
              <p:cNvPr id="519" name="Freeform 253">
                <a:extLst>
                  <a:ext uri="{FF2B5EF4-FFF2-40B4-BE49-F238E27FC236}">
                    <a16:creationId xmlns:a16="http://schemas.microsoft.com/office/drawing/2014/main" id="{74E286D1-7CC3-AA4A-A681-D5C2ACC9E1D4}"/>
                  </a:ext>
                </a:extLst>
              </p:cNvPr>
              <p:cNvSpPr>
                <a:spLocks noChangeArrowheads="1"/>
              </p:cNvSpPr>
              <p:nvPr/>
            </p:nvSpPr>
            <p:spPr bwMode="auto">
              <a:xfrm>
                <a:off x="3476625" y="5037138"/>
                <a:ext cx="231775" cy="257175"/>
              </a:xfrm>
              <a:custGeom>
                <a:avLst/>
                <a:gdLst>
                  <a:gd name="T0" fmla="*/ 432 w 643"/>
                  <a:gd name="T1" fmla="*/ 421 h 713"/>
                  <a:gd name="T2" fmla="*/ 377 w 643"/>
                  <a:gd name="T3" fmla="*/ 487 h 713"/>
                  <a:gd name="T4" fmla="*/ 349 w 643"/>
                  <a:gd name="T5" fmla="*/ 508 h 713"/>
                  <a:gd name="T6" fmla="*/ 349 w 643"/>
                  <a:gd name="T7" fmla="*/ 508 h 713"/>
                  <a:gd name="T8" fmla="*/ 342 w 643"/>
                  <a:gd name="T9" fmla="*/ 511 h 713"/>
                  <a:gd name="T10" fmla="*/ 300 w 643"/>
                  <a:gd name="T11" fmla="*/ 511 h 713"/>
                  <a:gd name="T12" fmla="*/ 237 w 643"/>
                  <a:gd name="T13" fmla="*/ 454 h 713"/>
                  <a:gd name="T14" fmla="*/ 181 w 643"/>
                  <a:gd name="T15" fmla="*/ 389 h 713"/>
                  <a:gd name="T16" fmla="*/ 167 w 643"/>
                  <a:gd name="T17" fmla="*/ 356 h 713"/>
                  <a:gd name="T18" fmla="*/ 181 w 643"/>
                  <a:gd name="T19" fmla="*/ 323 h 713"/>
                  <a:gd name="T20" fmla="*/ 237 w 643"/>
                  <a:gd name="T21" fmla="*/ 258 h 713"/>
                  <a:gd name="T22" fmla="*/ 265 w 643"/>
                  <a:gd name="T23" fmla="*/ 226 h 713"/>
                  <a:gd name="T24" fmla="*/ 300 w 643"/>
                  <a:gd name="T25" fmla="*/ 201 h 713"/>
                  <a:gd name="T26" fmla="*/ 342 w 643"/>
                  <a:gd name="T27" fmla="*/ 201 h 713"/>
                  <a:gd name="T28" fmla="*/ 349 w 643"/>
                  <a:gd name="T29" fmla="*/ 204 h 713"/>
                  <a:gd name="T30" fmla="*/ 377 w 643"/>
                  <a:gd name="T31" fmla="*/ 226 h 713"/>
                  <a:gd name="T32" fmla="*/ 432 w 643"/>
                  <a:gd name="T33" fmla="*/ 291 h 713"/>
                  <a:gd name="T34" fmla="*/ 460 w 643"/>
                  <a:gd name="T35" fmla="*/ 323 h 713"/>
                  <a:gd name="T36" fmla="*/ 474 w 643"/>
                  <a:gd name="T37" fmla="*/ 356 h 713"/>
                  <a:gd name="T38" fmla="*/ 516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0 w 643"/>
                  <a:gd name="T53" fmla="*/ 6 h 713"/>
                  <a:gd name="T54" fmla="*/ 237 w 643"/>
                  <a:gd name="T55" fmla="*/ 63 h 713"/>
                  <a:gd name="T56" fmla="*/ 181 w 643"/>
                  <a:gd name="T57" fmla="*/ 128 h 713"/>
                  <a:gd name="T58" fmla="*/ 126 w 643"/>
                  <a:gd name="T59" fmla="*/ 194 h 713"/>
                  <a:gd name="T60" fmla="*/ 70 w 643"/>
                  <a:gd name="T61" fmla="*/ 258 h 713"/>
                  <a:gd name="T62" fmla="*/ 14 w 643"/>
                  <a:gd name="T63" fmla="*/ 323 h 713"/>
                  <a:gd name="T64" fmla="*/ 0 w 643"/>
                  <a:gd name="T65" fmla="*/ 356 h 713"/>
                  <a:gd name="T66" fmla="*/ 14 w 643"/>
                  <a:gd name="T67" fmla="*/ 389 h 713"/>
                  <a:gd name="T68" fmla="*/ 70 w 643"/>
                  <a:gd name="T69" fmla="*/ 454 h 713"/>
                  <a:gd name="T70" fmla="*/ 181 w 643"/>
                  <a:gd name="T71" fmla="*/ 584 h 713"/>
                  <a:gd name="T72" fmla="*/ 265 w 643"/>
                  <a:gd name="T73" fmla="*/ 682 h 713"/>
                  <a:gd name="T74" fmla="*/ 300 w 643"/>
                  <a:gd name="T75" fmla="*/ 706 h 713"/>
                  <a:gd name="T76" fmla="*/ 342 w 643"/>
                  <a:gd name="T77" fmla="*/ 706 h 713"/>
                  <a:gd name="T78" fmla="*/ 349 w 643"/>
                  <a:gd name="T79" fmla="*/ 703 h 713"/>
                  <a:gd name="T80" fmla="*/ 349 w 643"/>
                  <a:gd name="T81" fmla="*/ 703 h 713"/>
                  <a:gd name="T82" fmla="*/ 404 w 643"/>
                  <a:gd name="T83" fmla="*/ 649 h 713"/>
                  <a:gd name="T84" fmla="*/ 516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0" y="389"/>
                    </a:moveTo>
                    <a:lnTo>
                      <a:pt x="432" y="421"/>
                    </a:lnTo>
                    <a:lnTo>
                      <a:pt x="404" y="454"/>
                    </a:lnTo>
                    <a:lnTo>
                      <a:pt x="377" y="487"/>
                    </a:lnTo>
                    <a:lnTo>
                      <a:pt x="377" y="487"/>
                    </a:lnTo>
                    <a:cubicBezTo>
                      <a:pt x="369" y="495"/>
                      <a:pt x="360" y="502"/>
                      <a:pt x="349" y="508"/>
                    </a:cubicBezTo>
                    <a:lnTo>
                      <a:pt x="349" y="508"/>
                    </a:lnTo>
                    <a:lnTo>
                      <a:pt x="349" y="508"/>
                    </a:lnTo>
                    <a:cubicBezTo>
                      <a:pt x="346" y="509"/>
                      <a:pt x="344" y="510"/>
                      <a:pt x="342" y="511"/>
                    </a:cubicBezTo>
                    <a:lnTo>
                      <a:pt x="342" y="511"/>
                    </a:lnTo>
                    <a:cubicBezTo>
                      <a:pt x="328" y="517"/>
                      <a:pt x="314" y="517"/>
                      <a:pt x="300" y="511"/>
                    </a:cubicBezTo>
                    <a:lnTo>
                      <a:pt x="300" y="511"/>
                    </a:lnTo>
                    <a:cubicBezTo>
                      <a:pt x="286" y="505"/>
                      <a:pt x="274" y="497"/>
                      <a:pt x="265" y="487"/>
                    </a:cubicBezTo>
                    <a:lnTo>
                      <a:pt x="237" y="454"/>
                    </a:lnTo>
                    <a:lnTo>
                      <a:pt x="209" y="421"/>
                    </a:lnTo>
                    <a:lnTo>
                      <a:pt x="181" y="389"/>
                    </a:lnTo>
                    <a:lnTo>
                      <a:pt x="181" y="389"/>
                    </a:lnTo>
                    <a:cubicBezTo>
                      <a:pt x="172" y="378"/>
                      <a:pt x="167" y="367"/>
                      <a:pt x="167" y="356"/>
                    </a:cubicBezTo>
                    <a:lnTo>
                      <a:pt x="167" y="356"/>
                    </a:lnTo>
                    <a:cubicBezTo>
                      <a:pt x="167" y="345"/>
                      <a:pt x="172" y="334"/>
                      <a:pt x="181" y="323"/>
                    </a:cubicBezTo>
                    <a:lnTo>
                      <a:pt x="209" y="291"/>
                    </a:lnTo>
                    <a:lnTo>
                      <a:pt x="237" y="258"/>
                    </a:lnTo>
                    <a:lnTo>
                      <a:pt x="265" y="226"/>
                    </a:lnTo>
                    <a:lnTo>
                      <a:pt x="265" y="226"/>
                    </a:lnTo>
                    <a:cubicBezTo>
                      <a:pt x="274" y="215"/>
                      <a:pt x="286" y="207"/>
                      <a:pt x="300" y="201"/>
                    </a:cubicBezTo>
                    <a:lnTo>
                      <a:pt x="300" y="201"/>
                    </a:lnTo>
                    <a:cubicBezTo>
                      <a:pt x="314" y="196"/>
                      <a:pt x="328" y="196"/>
                      <a:pt x="342" y="201"/>
                    </a:cubicBezTo>
                    <a:lnTo>
                      <a:pt x="342" y="201"/>
                    </a:lnTo>
                    <a:cubicBezTo>
                      <a:pt x="344" y="202"/>
                      <a:pt x="346" y="204"/>
                      <a:pt x="349" y="204"/>
                    </a:cubicBezTo>
                    <a:lnTo>
                      <a:pt x="349" y="204"/>
                    </a:lnTo>
                    <a:lnTo>
                      <a:pt x="349" y="204"/>
                    </a:lnTo>
                    <a:cubicBezTo>
                      <a:pt x="360" y="209"/>
                      <a:pt x="369" y="217"/>
                      <a:pt x="377" y="226"/>
                    </a:cubicBezTo>
                    <a:lnTo>
                      <a:pt x="404" y="258"/>
                    </a:lnTo>
                    <a:lnTo>
                      <a:pt x="432" y="291"/>
                    </a:lnTo>
                    <a:lnTo>
                      <a:pt x="460" y="323"/>
                    </a:lnTo>
                    <a:lnTo>
                      <a:pt x="460" y="323"/>
                    </a:lnTo>
                    <a:cubicBezTo>
                      <a:pt x="470" y="334"/>
                      <a:pt x="474" y="345"/>
                      <a:pt x="474" y="356"/>
                    </a:cubicBezTo>
                    <a:lnTo>
                      <a:pt x="474" y="356"/>
                    </a:lnTo>
                    <a:cubicBezTo>
                      <a:pt x="474" y="367"/>
                      <a:pt x="470" y="378"/>
                      <a:pt x="460" y="389"/>
                    </a:cubicBezTo>
                    <a:close/>
                    <a:moveTo>
                      <a:pt x="516" y="520"/>
                    </a:moveTo>
                    <a:lnTo>
                      <a:pt x="544" y="487"/>
                    </a:lnTo>
                    <a:lnTo>
                      <a:pt x="628" y="389"/>
                    </a:lnTo>
                    <a:lnTo>
                      <a:pt x="628" y="389"/>
                    </a:lnTo>
                    <a:cubicBezTo>
                      <a:pt x="637" y="378"/>
                      <a:pt x="642" y="367"/>
                      <a:pt x="642" y="356"/>
                    </a:cubicBezTo>
                    <a:lnTo>
                      <a:pt x="642" y="356"/>
                    </a:lnTo>
                    <a:cubicBezTo>
                      <a:pt x="642" y="345"/>
                      <a:pt x="637" y="334"/>
                      <a:pt x="628" y="323"/>
                    </a:cubicBezTo>
                    <a:lnTo>
                      <a:pt x="377" y="30"/>
                    </a:lnTo>
                    <a:lnTo>
                      <a:pt x="377" y="30"/>
                    </a:lnTo>
                    <a:cubicBezTo>
                      <a:pt x="369" y="21"/>
                      <a:pt x="360" y="14"/>
                      <a:pt x="349" y="8"/>
                    </a:cubicBezTo>
                    <a:lnTo>
                      <a:pt x="349" y="8"/>
                    </a:lnTo>
                    <a:cubicBezTo>
                      <a:pt x="346" y="8"/>
                      <a:pt x="344" y="7"/>
                      <a:pt x="342" y="6"/>
                    </a:cubicBezTo>
                    <a:lnTo>
                      <a:pt x="342" y="6"/>
                    </a:lnTo>
                    <a:cubicBezTo>
                      <a:pt x="328" y="0"/>
                      <a:pt x="314" y="0"/>
                      <a:pt x="300" y="6"/>
                    </a:cubicBezTo>
                    <a:lnTo>
                      <a:pt x="300" y="6"/>
                    </a:lnTo>
                    <a:cubicBezTo>
                      <a:pt x="286" y="11"/>
                      <a:pt x="274" y="19"/>
                      <a:pt x="265" y="30"/>
                    </a:cubicBezTo>
                    <a:lnTo>
                      <a:pt x="237" y="63"/>
                    </a:lnTo>
                    <a:lnTo>
                      <a:pt x="209" y="95"/>
                    </a:lnTo>
                    <a:lnTo>
                      <a:pt x="181" y="128"/>
                    </a:lnTo>
                    <a:lnTo>
                      <a:pt x="153" y="161"/>
                    </a:lnTo>
                    <a:lnTo>
                      <a:pt x="126" y="194"/>
                    </a:lnTo>
                    <a:lnTo>
                      <a:pt x="97" y="226"/>
                    </a:lnTo>
                    <a:lnTo>
                      <a:pt x="70" y="258"/>
                    </a:lnTo>
                    <a:lnTo>
                      <a:pt x="42" y="291"/>
                    </a:lnTo>
                    <a:lnTo>
                      <a:pt x="14" y="323"/>
                    </a:lnTo>
                    <a:lnTo>
                      <a:pt x="14" y="323"/>
                    </a:lnTo>
                    <a:cubicBezTo>
                      <a:pt x="5" y="334"/>
                      <a:pt x="0" y="345"/>
                      <a:pt x="0" y="356"/>
                    </a:cubicBezTo>
                    <a:lnTo>
                      <a:pt x="0" y="356"/>
                    </a:lnTo>
                    <a:cubicBezTo>
                      <a:pt x="0" y="367"/>
                      <a:pt x="5" y="378"/>
                      <a:pt x="14" y="389"/>
                    </a:cubicBezTo>
                    <a:lnTo>
                      <a:pt x="42" y="421"/>
                    </a:lnTo>
                    <a:lnTo>
                      <a:pt x="70" y="454"/>
                    </a:lnTo>
                    <a:lnTo>
                      <a:pt x="153" y="552"/>
                    </a:lnTo>
                    <a:lnTo>
                      <a:pt x="181" y="584"/>
                    </a:lnTo>
                    <a:lnTo>
                      <a:pt x="209" y="617"/>
                    </a:lnTo>
                    <a:lnTo>
                      <a:pt x="265" y="682"/>
                    </a:lnTo>
                    <a:lnTo>
                      <a:pt x="265" y="682"/>
                    </a:lnTo>
                    <a:cubicBezTo>
                      <a:pt x="274" y="693"/>
                      <a:pt x="286" y="701"/>
                      <a:pt x="300" y="706"/>
                    </a:cubicBezTo>
                    <a:lnTo>
                      <a:pt x="300" y="706"/>
                    </a:lnTo>
                    <a:cubicBezTo>
                      <a:pt x="314" y="712"/>
                      <a:pt x="328" y="712"/>
                      <a:pt x="342" y="706"/>
                    </a:cubicBezTo>
                    <a:lnTo>
                      <a:pt x="342" y="706"/>
                    </a:lnTo>
                    <a:cubicBezTo>
                      <a:pt x="344" y="706"/>
                      <a:pt x="346" y="704"/>
                      <a:pt x="349" y="703"/>
                    </a:cubicBezTo>
                    <a:lnTo>
                      <a:pt x="349" y="703"/>
                    </a:lnTo>
                    <a:lnTo>
                      <a:pt x="349" y="703"/>
                    </a:lnTo>
                    <a:cubicBezTo>
                      <a:pt x="360" y="698"/>
                      <a:pt x="369" y="691"/>
                      <a:pt x="377" y="682"/>
                    </a:cubicBezTo>
                    <a:lnTo>
                      <a:pt x="404" y="649"/>
                    </a:lnTo>
                    <a:lnTo>
                      <a:pt x="488" y="552"/>
                    </a:lnTo>
                    <a:lnTo>
                      <a:pt x="516" y="520"/>
                    </a:lnTo>
                    <a:close/>
                  </a:path>
                </a:pathLst>
              </a:custGeom>
              <a:solidFill>
                <a:schemeClr val="accent4"/>
              </a:solidFill>
              <a:ln>
                <a:noFill/>
              </a:ln>
              <a:effectLst/>
            </p:spPr>
            <p:txBody>
              <a:bodyPr wrap="none" anchor="ctr"/>
              <a:lstStyle/>
              <a:p>
                <a:endParaRPr lang="es-ES_tradnl" sz="2700"/>
              </a:p>
            </p:txBody>
          </p:sp>
          <p:sp>
            <p:nvSpPr>
              <p:cNvPr id="520" name="Freeform 254">
                <a:extLst>
                  <a:ext uri="{FF2B5EF4-FFF2-40B4-BE49-F238E27FC236}">
                    <a16:creationId xmlns:a16="http://schemas.microsoft.com/office/drawing/2014/main" id="{BA2811C8-D19C-F547-BC24-B244F1741376}"/>
                  </a:ext>
                </a:extLst>
              </p:cNvPr>
              <p:cNvSpPr>
                <a:spLocks noChangeArrowheads="1"/>
              </p:cNvSpPr>
              <p:nvPr/>
            </p:nvSpPr>
            <p:spPr bwMode="auto">
              <a:xfrm>
                <a:off x="3384550" y="4932363"/>
                <a:ext cx="412750" cy="466725"/>
              </a:xfrm>
              <a:custGeom>
                <a:avLst/>
                <a:gdLst>
                  <a:gd name="T0" fmla="*/ 640 w 1148"/>
                  <a:gd name="T1" fmla="*/ 1030 h 1296"/>
                  <a:gd name="T2" fmla="*/ 606 w 1148"/>
                  <a:gd name="T3" fmla="*/ 1055 h 1296"/>
                  <a:gd name="T4" fmla="*/ 606 w 1148"/>
                  <a:gd name="T5" fmla="*/ 1055 h 1296"/>
                  <a:gd name="T6" fmla="*/ 598 w 1148"/>
                  <a:gd name="T7" fmla="*/ 1059 h 1296"/>
                  <a:gd name="T8" fmla="*/ 549 w 1148"/>
                  <a:gd name="T9" fmla="*/ 1059 h 1296"/>
                  <a:gd name="T10" fmla="*/ 442 w 1148"/>
                  <a:gd name="T11" fmla="*/ 954 h 1296"/>
                  <a:gd name="T12" fmla="*/ 377 w 1148"/>
                  <a:gd name="T13" fmla="*/ 877 h 1296"/>
                  <a:gd name="T14" fmla="*/ 246 w 1148"/>
                  <a:gd name="T15" fmla="*/ 723 h 1296"/>
                  <a:gd name="T16" fmla="*/ 213 w 1148"/>
                  <a:gd name="T17" fmla="*/ 685 h 1296"/>
                  <a:gd name="T18" fmla="*/ 197 w 1148"/>
                  <a:gd name="T19" fmla="*/ 647 h 1296"/>
                  <a:gd name="T20" fmla="*/ 246 w 1148"/>
                  <a:gd name="T21" fmla="*/ 571 h 1296"/>
                  <a:gd name="T22" fmla="*/ 311 w 1148"/>
                  <a:gd name="T23" fmla="*/ 494 h 1296"/>
                  <a:gd name="T24" fmla="*/ 377 w 1148"/>
                  <a:gd name="T25" fmla="*/ 418 h 1296"/>
                  <a:gd name="T26" fmla="*/ 442 w 1148"/>
                  <a:gd name="T27" fmla="*/ 341 h 1296"/>
                  <a:gd name="T28" fmla="*/ 508 w 1148"/>
                  <a:gd name="T29" fmla="*/ 264 h 1296"/>
                  <a:gd name="T30" fmla="*/ 549 w 1148"/>
                  <a:gd name="T31" fmla="*/ 235 h 1296"/>
                  <a:gd name="T32" fmla="*/ 598 w 1148"/>
                  <a:gd name="T33" fmla="*/ 235 h 1296"/>
                  <a:gd name="T34" fmla="*/ 606 w 1148"/>
                  <a:gd name="T35" fmla="*/ 239 h 1296"/>
                  <a:gd name="T36" fmla="*/ 640 w 1148"/>
                  <a:gd name="T37" fmla="*/ 264 h 1296"/>
                  <a:gd name="T38" fmla="*/ 934 w 1148"/>
                  <a:gd name="T39" fmla="*/ 609 h 1296"/>
                  <a:gd name="T40" fmla="*/ 950 w 1148"/>
                  <a:gd name="T41" fmla="*/ 647 h 1296"/>
                  <a:gd name="T42" fmla="*/ 836 w 1148"/>
                  <a:gd name="T43" fmla="*/ 800 h 1296"/>
                  <a:gd name="T44" fmla="*/ 770 w 1148"/>
                  <a:gd name="T45" fmla="*/ 877 h 1296"/>
                  <a:gd name="T46" fmla="*/ 770 w 1148"/>
                  <a:gd name="T47" fmla="*/ 1107 h 1296"/>
                  <a:gd name="T48" fmla="*/ 836 w 1148"/>
                  <a:gd name="T49" fmla="*/ 1030 h 1296"/>
                  <a:gd name="T50" fmla="*/ 902 w 1148"/>
                  <a:gd name="T51" fmla="*/ 954 h 1296"/>
                  <a:gd name="T52" fmla="*/ 968 w 1148"/>
                  <a:gd name="T53" fmla="*/ 877 h 1296"/>
                  <a:gd name="T54" fmla="*/ 1033 w 1148"/>
                  <a:gd name="T55" fmla="*/ 800 h 1296"/>
                  <a:gd name="T56" fmla="*/ 1098 w 1148"/>
                  <a:gd name="T57" fmla="*/ 723 h 1296"/>
                  <a:gd name="T58" fmla="*/ 1131 w 1148"/>
                  <a:gd name="T59" fmla="*/ 685 h 1296"/>
                  <a:gd name="T60" fmla="*/ 1147 w 1148"/>
                  <a:gd name="T61" fmla="*/ 647 h 1296"/>
                  <a:gd name="T62" fmla="*/ 1098 w 1148"/>
                  <a:gd name="T63" fmla="*/ 571 h 1296"/>
                  <a:gd name="T64" fmla="*/ 1033 w 1148"/>
                  <a:gd name="T65" fmla="*/ 494 h 1296"/>
                  <a:gd name="T66" fmla="*/ 968 w 1148"/>
                  <a:gd name="T67" fmla="*/ 418 h 1296"/>
                  <a:gd name="T68" fmla="*/ 902 w 1148"/>
                  <a:gd name="T69" fmla="*/ 341 h 1296"/>
                  <a:gd name="T70" fmla="*/ 836 w 1148"/>
                  <a:gd name="T71" fmla="*/ 264 h 1296"/>
                  <a:gd name="T72" fmla="*/ 770 w 1148"/>
                  <a:gd name="T73" fmla="*/ 188 h 1296"/>
                  <a:gd name="T74" fmla="*/ 705 w 1148"/>
                  <a:gd name="T75" fmla="*/ 111 h 1296"/>
                  <a:gd name="T76" fmla="*/ 640 w 1148"/>
                  <a:gd name="T77" fmla="*/ 35 h 1296"/>
                  <a:gd name="T78" fmla="*/ 606 w 1148"/>
                  <a:gd name="T79" fmla="*/ 9 h 1296"/>
                  <a:gd name="T80" fmla="*/ 598 w 1148"/>
                  <a:gd name="T81" fmla="*/ 5 h 1296"/>
                  <a:gd name="T82" fmla="*/ 549 w 1148"/>
                  <a:gd name="T83" fmla="*/ 5 h 1296"/>
                  <a:gd name="T84" fmla="*/ 508 w 1148"/>
                  <a:gd name="T85" fmla="*/ 35 h 1296"/>
                  <a:gd name="T86" fmla="*/ 17 w 1148"/>
                  <a:gd name="T87" fmla="*/ 609 h 1296"/>
                  <a:gd name="T88" fmla="*/ 0 w 1148"/>
                  <a:gd name="T89" fmla="*/ 647 h 1296"/>
                  <a:gd name="T90" fmla="*/ 115 w 1148"/>
                  <a:gd name="T91" fmla="*/ 800 h 1296"/>
                  <a:gd name="T92" fmla="*/ 180 w 1148"/>
                  <a:gd name="T93" fmla="*/ 877 h 1296"/>
                  <a:gd name="T94" fmla="*/ 311 w 1148"/>
                  <a:gd name="T95" fmla="*/ 1030 h 1296"/>
                  <a:gd name="T96" fmla="*/ 442 w 1148"/>
                  <a:gd name="T97" fmla="*/ 1183 h 1296"/>
                  <a:gd name="T98" fmla="*/ 508 w 1148"/>
                  <a:gd name="T99" fmla="*/ 1260 h 1296"/>
                  <a:gd name="T100" fmla="*/ 549 w 1148"/>
                  <a:gd name="T101" fmla="*/ 1289 h 1296"/>
                  <a:gd name="T102" fmla="*/ 598 w 1148"/>
                  <a:gd name="T103" fmla="*/ 1289 h 1296"/>
                  <a:gd name="T104" fmla="*/ 606 w 1148"/>
                  <a:gd name="T105" fmla="*/ 1285 h 1296"/>
                  <a:gd name="T106" fmla="*/ 640 w 1148"/>
                  <a:gd name="T107" fmla="*/ 1260 h 1296"/>
                  <a:gd name="T108" fmla="*/ 705 w 1148"/>
                  <a:gd name="T109" fmla="*/ 1183 h 1296"/>
                  <a:gd name="T110" fmla="*/ 770 w 1148"/>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8" h="1296">
                    <a:moveTo>
                      <a:pt x="672" y="991"/>
                    </a:moveTo>
                    <a:lnTo>
                      <a:pt x="640" y="1030"/>
                    </a:lnTo>
                    <a:lnTo>
                      <a:pt x="640" y="1030"/>
                    </a:lnTo>
                    <a:cubicBezTo>
                      <a:pt x="631" y="1041"/>
                      <a:pt x="619" y="1049"/>
                      <a:pt x="606" y="1055"/>
                    </a:cubicBezTo>
                    <a:lnTo>
                      <a:pt x="606" y="1055"/>
                    </a:lnTo>
                    <a:lnTo>
                      <a:pt x="606" y="1055"/>
                    </a:lnTo>
                    <a:cubicBezTo>
                      <a:pt x="604" y="1056"/>
                      <a:pt x="601" y="1058"/>
                      <a:pt x="598" y="1059"/>
                    </a:cubicBezTo>
                    <a:lnTo>
                      <a:pt x="598" y="1059"/>
                    </a:lnTo>
                    <a:cubicBezTo>
                      <a:pt x="582" y="1065"/>
                      <a:pt x="566" y="1065"/>
                      <a:pt x="549" y="1059"/>
                    </a:cubicBezTo>
                    <a:lnTo>
                      <a:pt x="549" y="1059"/>
                    </a:lnTo>
                    <a:cubicBezTo>
                      <a:pt x="533" y="1053"/>
                      <a:pt x="519" y="1043"/>
                      <a:pt x="508" y="1030"/>
                    </a:cubicBezTo>
                    <a:lnTo>
                      <a:pt x="442" y="954"/>
                    </a:lnTo>
                    <a:lnTo>
                      <a:pt x="410" y="915"/>
                    </a:lnTo>
                    <a:lnTo>
                      <a:pt x="377" y="877"/>
                    </a:lnTo>
                    <a:lnTo>
                      <a:pt x="279" y="762"/>
                    </a:lnTo>
                    <a:lnTo>
                      <a:pt x="246" y="723"/>
                    </a:lnTo>
                    <a:lnTo>
                      <a:pt x="213" y="685"/>
                    </a:lnTo>
                    <a:lnTo>
                      <a:pt x="213" y="685"/>
                    </a:lnTo>
                    <a:cubicBezTo>
                      <a:pt x="202" y="673"/>
                      <a:pt x="197" y="660"/>
                      <a:pt x="197" y="647"/>
                    </a:cubicBezTo>
                    <a:lnTo>
                      <a:pt x="197" y="647"/>
                    </a:lnTo>
                    <a:cubicBezTo>
                      <a:pt x="197" y="634"/>
                      <a:pt x="202" y="621"/>
                      <a:pt x="213" y="609"/>
                    </a:cubicBezTo>
                    <a:lnTo>
                      <a:pt x="246" y="571"/>
                    </a:lnTo>
                    <a:lnTo>
                      <a:pt x="279" y="532"/>
                    </a:lnTo>
                    <a:lnTo>
                      <a:pt x="311" y="494"/>
                    </a:lnTo>
                    <a:lnTo>
                      <a:pt x="344" y="456"/>
                    </a:lnTo>
                    <a:lnTo>
                      <a:pt x="377" y="418"/>
                    </a:lnTo>
                    <a:lnTo>
                      <a:pt x="410" y="379"/>
                    </a:lnTo>
                    <a:lnTo>
                      <a:pt x="442" y="341"/>
                    </a:lnTo>
                    <a:lnTo>
                      <a:pt x="475" y="303"/>
                    </a:lnTo>
                    <a:lnTo>
                      <a:pt x="508" y="264"/>
                    </a:lnTo>
                    <a:lnTo>
                      <a:pt x="508" y="264"/>
                    </a:lnTo>
                    <a:cubicBezTo>
                      <a:pt x="519" y="251"/>
                      <a:pt x="533" y="242"/>
                      <a:pt x="549" y="235"/>
                    </a:cubicBezTo>
                    <a:lnTo>
                      <a:pt x="549" y="235"/>
                    </a:lnTo>
                    <a:cubicBezTo>
                      <a:pt x="566" y="229"/>
                      <a:pt x="582" y="229"/>
                      <a:pt x="598" y="235"/>
                    </a:cubicBezTo>
                    <a:lnTo>
                      <a:pt x="598" y="235"/>
                    </a:lnTo>
                    <a:cubicBezTo>
                      <a:pt x="601" y="237"/>
                      <a:pt x="604" y="238"/>
                      <a:pt x="606" y="239"/>
                    </a:cubicBezTo>
                    <a:lnTo>
                      <a:pt x="606" y="239"/>
                    </a:lnTo>
                    <a:cubicBezTo>
                      <a:pt x="619" y="245"/>
                      <a:pt x="631" y="253"/>
                      <a:pt x="640" y="264"/>
                    </a:cubicBezTo>
                    <a:lnTo>
                      <a:pt x="934" y="609"/>
                    </a:lnTo>
                    <a:lnTo>
                      <a:pt x="934" y="609"/>
                    </a:lnTo>
                    <a:cubicBezTo>
                      <a:pt x="945" y="621"/>
                      <a:pt x="950" y="634"/>
                      <a:pt x="950" y="647"/>
                    </a:cubicBezTo>
                    <a:lnTo>
                      <a:pt x="950" y="647"/>
                    </a:lnTo>
                    <a:cubicBezTo>
                      <a:pt x="950" y="660"/>
                      <a:pt x="945" y="673"/>
                      <a:pt x="934" y="685"/>
                    </a:cubicBezTo>
                    <a:lnTo>
                      <a:pt x="836" y="800"/>
                    </a:lnTo>
                    <a:lnTo>
                      <a:pt x="804" y="839"/>
                    </a:lnTo>
                    <a:lnTo>
                      <a:pt x="770" y="877"/>
                    </a:lnTo>
                    <a:lnTo>
                      <a:pt x="672" y="991"/>
                    </a:lnTo>
                    <a:close/>
                    <a:moveTo>
                      <a:pt x="770" y="1107"/>
                    </a:moveTo>
                    <a:lnTo>
                      <a:pt x="804" y="1068"/>
                    </a:lnTo>
                    <a:lnTo>
                      <a:pt x="836" y="1030"/>
                    </a:lnTo>
                    <a:lnTo>
                      <a:pt x="869" y="991"/>
                    </a:lnTo>
                    <a:lnTo>
                      <a:pt x="902" y="954"/>
                    </a:lnTo>
                    <a:lnTo>
                      <a:pt x="934" y="915"/>
                    </a:lnTo>
                    <a:lnTo>
                      <a:pt x="968" y="877"/>
                    </a:lnTo>
                    <a:lnTo>
                      <a:pt x="1000" y="839"/>
                    </a:lnTo>
                    <a:lnTo>
                      <a:pt x="1033" y="800"/>
                    </a:lnTo>
                    <a:lnTo>
                      <a:pt x="1066" y="762"/>
                    </a:lnTo>
                    <a:lnTo>
                      <a:pt x="1098" y="723"/>
                    </a:lnTo>
                    <a:lnTo>
                      <a:pt x="1131" y="685"/>
                    </a:lnTo>
                    <a:lnTo>
                      <a:pt x="1131" y="685"/>
                    </a:lnTo>
                    <a:cubicBezTo>
                      <a:pt x="1142" y="673"/>
                      <a:pt x="1147" y="660"/>
                      <a:pt x="1147" y="647"/>
                    </a:cubicBezTo>
                    <a:lnTo>
                      <a:pt x="1147" y="647"/>
                    </a:lnTo>
                    <a:cubicBezTo>
                      <a:pt x="1147" y="634"/>
                      <a:pt x="1142" y="621"/>
                      <a:pt x="1131" y="609"/>
                    </a:cubicBezTo>
                    <a:lnTo>
                      <a:pt x="1098" y="571"/>
                    </a:lnTo>
                    <a:lnTo>
                      <a:pt x="1066" y="532"/>
                    </a:lnTo>
                    <a:lnTo>
                      <a:pt x="1033" y="494"/>
                    </a:lnTo>
                    <a:lnTo>
                      <a:pt x="1000" y="456"/>
                    </a:lnTo>
                    <a:lnTo>
                      <a:pt x="968" y="418"/>
                    </a:lnTo>
                    <a:lnTo>
                      <a:pt x="934" y="379"/>
                    </a:lnTo>
                    <a:lnTo>
                      <a:pt x="902" y="341"/>
                    </a:lnTo>
                    <a:lnTo>
                      <a:pt x="869" y="303"/>
                    </a:lnTo>
                    <a:lnTo>
                      <a:pt x="836" y="264"/>
                    </a:lnTo>
                    <a:lnTo>
                      <a:pt x="804" y="226"/>
                    </a:lnTo>
                    <a:lnTo>
                      <a:pt x="770" y="188"/>
                    </a:lnTo>
                    <a:lnTo>
                      <a:pt x="738" y="149"/>
                    </a:lnTo>
                    <a:lnTo>
                      <a:pt x="705" y="111"/>
                    </a:lnTo>
                    <a:lnTo>
                      <a:pt x="672" y="73"/>
                    </a:lnTo>
                    <a:lnTo>
                      <a:pt x="640" y="35"/>
                    </a:lnTo>
                    <a:lnTo>
                      <a:pt x="640" y="35"/>
                    </a:lnTo>
                    <a:cubicBezTo>
                      <a:pt x="631" y="24"/>
                      <a:pt x="619" y="15"/>
                      <a:pt x="606" y="9"/>
                    </a:cubicBezTo>
                    <a:lnTo>
                      <a:pt x="606" y="9"/>
                    </a:lnTo>
                    <a:cubicBezTo>
                      <a:pt x="604" y="8"/>
                      <a:pt x="601" y="6"/>
                      <a:pt x="598" y="5"/>
                    </a:cubicBezTo>
                    <a:lnTo>
                      <a:pt x="598" y="5"/>
                    </a:lnTo>
                    <a:cubicBezTo>
                      <a:pt x="582" y="0"/>
                      <a:pt x="566" y="0"/>
                      <a:pt x="549" y="5"/>
                    </a:cubicBezTo>
                    <a:lnTo>
                      <a:pt x="549" y="5"/>
                    </a:lnTo>
                    <a:cubicBezTo>
                      <a:pt x="533" y="12"/>
                      <a:pt x="519" y="22"/>
                      <a:pt x="508" y="35"/>
                    </a:cubicBezTo>
                    <a:lnTo>
                      <a:pt x="17" y="609"/>
                    </a:lnTo>
                    <a:lnTo>
                      <a:pt x="17" y="609"/>
                    </a:lnTo>
                    <a:cubicBezTo>
                      <a:pt x="6" y="621"/>
                      <a:pt x="0" y="634"/>
                      <a:pt x="0" y="647"/>
                    </a:cubicBezTo>
                    <a:lnTo>
                      <a:pt x="0" y="647"/>
                    </a:lnTo>
                    <a:cubicBezTo>
                      <a:pt x="0" y="660"/>
                      <a:pt x="6" y="673"/>
                      <a:pt x="17" y="685"/>
                    </a:cubicBezTo>
                    <a:lnTo>
                      <a:pt x="115" y="800"/>
                    </a:lnTo>
                    <a:lnTo>
                      <a:pt x="147" y="839"/>
                    </a:lnTo>
                    <a:lnTo>
                      <a:pt x="180" y="877"/>
                    </a:lnTo>
                    <a:lnTo>
                      <a:pt x="279" y="991"/>
                    </a:lnTo>
                    <a:lnTo>
                      <a:pt x="311" y="1030"/>
                    </a:lnTo>
                    <a:lnTo>
                      <a:pt x="344" y="1068"/>
                    </a:lnTo>
                    <a:lnTo>
                      <a:pt x="442" y="1183"/>
                    </a:lnTo>
                    <a:lnTo>
                      <a:pt x="475" y="1222"/>
                    </a:lnTo>
                    <a:lnTo>
                      <a:pt x="508" y="1260"/>
                    </a:lnTo>
                    <a:lnTo>
                      <a:pt x="508" y="1260"/>
                    </a:lnTo>
                    <a:cubicBezTo>
                      <a:pt x="519" y="1273"/>
                      <a:pt x="533" y="1282"/>
                      <a:pt x="549" y="1289"/>
                    </a:cubicBezTo>
                    <a:lnTo>
                      <a:pt x="549" y="1289"/>
                    </a:lnTo>
                    <a:cubicBezTo>
                      <a:pt x="566" y="1295"/>
                      <a:pt x="582" y="1295"/>
                      <a:pt x="598" y="1289"/>
                    </a:cubicBezTo>
                    <a:lnTo>
                      <a:pt x="598" y="1289"/>
                    </a:lnTo>
                    <a:cubicBezTo>
                      <a:pt x="601" y="1287"/>
                      <a:pt x="604" y="1286"/>
                      <a:pt x="606" y="1285"/>
                    </a:cubicBezTo>
                    <a:lnTo>
                      <a:pt x="606" y="1285"/>
                    </a:lnTo>
                    <a:cubicBezTo>
                      <a:pt x="619" y="1279"/>
                      <a:pt x="631" y="1270"/>
                      <a:pt x="640" y="1260"/>
                    </a:cubicBezTo>
                    <a:lnTo>
                      <a:pt x="672" y="1222"/>
                    </a:lnTo>
                    <a:lnTo>
                      <a:pt x="705" y="1183"/>
                    </a:lnTo>
                    <a:lnTo>
                      <a:pt x="738"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21" name="Freeform 255">
                <a:extLst>
                  <a:ext uri="{FF2B5EF4-FFF2-40B4-BE49-F238E27FC236}">
                    <a16:creationId xmlns:a16="http://schemas.microsoft.com/office/drawing/2014/main" id="{5DD0E7AF-6266-6C43-9DB1-7DAAB9693047}"/>
                  </a:ext>
                </a:extLst>
              </p:cNvPr>
              <p:cNvSpPr>
                <a:spLocks noChangeArrowheads="1"/>
              </p:cNvSpPr>
              <p:nvPr/>
            </p:nvSpPr>
            <p:spPr bwMode="auto">
              <a:xfrm>
                <a:off x="3857625" y="4903788"/>
                <a:ext cx="319088" cy="190500"/>
              </a:xfrm>
              <a:custGeom>
                <a:avLst/>
                <a:gdLst>
                  <a:gd name="T0" fmla="*/ 279 w 887"/>
                  <a:gd name="T1" fmla="*/ 150 h 530"/>
                  <a:gd name="T2" fmla="*/ 311 w 887"/>
                  <a:gd name="T3" fmla="*/ 188 h 530"/>
                  <a:gd name="T4" fmla="*/ 279 w 887"/>
                  <a:gd name="T5" fmla="*/ 226 h 530"/>
                  <a:gd name="T6" fmla="*/ 246 w 887"/>
                  <a:gd name="T7" fmla="*/ 188 h 530"/>
                  <a:gd name="T8" fmla="*/ 344 w 887"/>
                  <a:gd name="T9" fmla="*/ 227 h 530"/>
                  <a:gd name="T10" fmla="*/ 377 w 887"/>
                  <a:gd name="T11" fmla="*/ 265 h 530"/>
                  <a:gd name="T12" fmla="*/ 344 w 887"/>
                  <a:gd name="T13" fmla="*/ 302 h 530"/>
                  <a:gd name="T14" fmla="*/ 312 w 887"/>
                  <a:gd name="T15" fmla="*/ 265 h 530"/>
                  <a:gd name="T16" fmla="*/ 344 w 887"/>
                  <a:gd name="T17" fmla="*/ 227 h 530"/>
                  <a:gd name="T18" fmla="*/ 412 w 887"/>
                  <a:gd name="T19" fmla="*/ 284 h 530"/>
                  <a:gd name="T20" fmla="*/ 475 w 887"/>
                  <a:gd name="T21" fmla="*/ 284 h 530"/>
                  <a:gd name="T22" fmla="*/ 506 w 887"/>
                  <a:gd name="T23" fmla="*/ 341 h 530"/>
                  <a:gd name="T24" fmla="*/ 475 w 887"/>
                  <a:gd name="T25" fmla="*/ 398 h 530"/>
                  <a:gd name="T26" fmla="*/ 412 w 887"/>
                  <a:gd name="T27" fmla="*/ 398 h 530"/>
                  <a:gd name="T28" fmla="*/ 380 w 887"/>
                  <a:gd name="T29" fmla="*/ 341 h 530"/>
                  <a:gd name="T30" fmla="*/ 542 w 887"/>
                  <a:gd name="T31" fmla="*/ 227 h 530"/>
                  <a:gd name="T32" fmla="*/ 575 w 887"/>
                  <a:gd name="T33" fmla="*/ 265 h 530"/>
                  <a:gd name="T34" fmla="*/ 542 w 887"/>
                  <a:gd name="T35" fmla="*/ 302 h 530"/>
                  <a:gd name="T36" fmla="*/ 508 w 887"/>
                  <a:gd name="T37" fmla="*/ 265 h 530"/>
                  <a:gd name="T38" fmla="*/ 542 w 887"/>
                  <a:gd name="T39" fmla="*/ 227 h 530"/>
                  <a:gd name="T40" fmla="*/ 607 w 887"/>
                  <a:gd name="T41" fmla="*/ 150 h 530"/>
                  <a:gd name="T42" fmla="*/ 639 w 887"/>
                  <a:gd name="T43" fmla="*/ 188 h 530"/>
                  <a:gd name="T44" fmla="*/ 607 w 887"/>
                  <a:gd name="T45" fmla="*/ 226 h 530"/>
                  <a:gd name="T46" fmla="*/ 574 w 887"/>
                  <a:gd name="T47" fmla="*/ 188 h 530"/>
                  <a:gd name="T48" fmla="*/ 115 w 887"/>
                  <a:gd name="T49" fmla="*/ 188 h 530"/>
                  <a:gd name="T50" fmla="*/ 181 w 887"/>
                  <a:gd name="T51" fmla="*/ 265 h 530"/>
                  <a:gd name="T52" fmla="*/ 312 w 887"/>
                  <a:gd name="T53" fmla="*/ 418 h 530"/>
                  <a:gd name="T54" fmla="*/ 377 w 887"/>
                  <a:gd name="T55" fmla="*/ 495 h 530"/>
                  <a:gd name="T56" fmla="*/ 418 w 887"/>
                  <a:gd name="T57" fmla="*/ 523 h 530"/>
                  <a:gd name="T58" fmla="*/ 468 w 887"/>
                  <a:gd name="T59" fmla="*/ 523 h 530"/>
                  <a:gd name="T60" fmla="*/ 509 w 887"/>
                  <a:gd name="T61" fmla="*/ 495 h 530"/>
                  <a:gd name="T62" fmla="*/ 640 w 887"/>
                  <a:gd name="T63" fmla="*/ 341 h 530"/>
                  <a:gd name="T64" fmla="*/ 771 w 887"/>
                  <a:gd name="T65" fmla="*/ 188 h 530"/>
                  <a:gd name="T66" fmla="*/ 836 w 887"/>
                  <a:gd name="T67" fmla="*/ 112 h 530"/>
                  <a:gd name="T68" fmla="*/ 869 w 887"/>
                  <a:gd name="T69" fmla="*/ 73 h 530"/>
                  <a:gd name="T70" fmla="*/ 886 w 887"/>
                  <a:gd name="T71" fmla="*/ 35 h 530"/>
                  <a:gd name="T72" fmla="*/ 861 w 887"/>
                  <a:gd name="T73" fmla="*/ 7 h 530"/>
                  <a:gd name="T74" fmla="*/ 811 w 887"/>
                  <a:gd name="T75" fmla="*/ 7 h 530"/>
                  <a:gd name="T76" fmla="*/ 738 w 887"/>
                  <a:gd name="T77" fmla="*/ 73 h 530"/>
                  <a:gd name="T78" fmla="*/ 705 w 887"/>
                  <a:gd name="T79" fmla="*/ 112 h 530"/>
                  <a:gd name="T80" fmla="*/ 672 w 887"/>
                  <a:gd name="T81" fmla="*/ 130 h 530"/>
                  <a:gd name="T82" fmla="*/ 640 w 887"/>
                  <a:gd name="T83" fmla="*/ 112 h 530"/>
                  <a:gd name="T84" fmla="*/ 607 w 887"/>
                  <a:gd name="T85" fmla="*/ 92 h 530"/>
                  <a:gd name="T86" fmla="*/ 509 w 887"/>
                  <a:gd name="T87" fmla="*/ 188 h 530"/>
                  <a:gd name="T88" fmla="*/ 468 w 887"/>
                  <a:gd name="T89" fmla="*/ 217 h 530"/>
                  <a:gd name="T90" fmla="*/ 418 w 887"/>
                  <a:gd name="T91" fmla="*/ 217 h 530"/>
                  <a:gd name="T92" fmla="*/ 377 w 887"/>
                  <a:gd name="T93" fmla="*/ 188 h 530"/>
                  <a:gd name="T94" fmla="*/ 312 w 887"/>
                  <a:gd name="T95" fmla="*/ 112 h 530"/>
                  <a:gd name="T96" fmla="*/ 279 w 887"/>
                  <a:gd name="T97" fmla="*/ 92 h 530"/>
                  <a:gd name="T98" fmla="*/ 246 w 887"/>
                  <a:gd name="T99" fmla="*/ 112 h 530"/>
                  <a:gd name="T100" fmla="*/ 213 w 887"/>
                  <a:gd name="T101" fmla="*/ 130 h 530"/>
                  <a:gd name="T102" fmla="*/ 181 w 887"/>
                  <a:gd name="T103" fmla="*/ 112 h 530"/>
                  <a:gd name="T104" fmla="*/ 115 w 887"/>
                  <a:gd name="T105" fmla="*/ 35 h 530"/>
                  <a:gd name="T106" fmla="*/ 74 w 887"/>
                  <a:gd name="T107" fmla="*/ 7 h 530"/>
                  <a:gd name="T108" fmla="*/ 25 w 887"/>
                  <a:gd name="T109" fmla="*/ 7 h 530"/>
                  <a:gd name="T110" fmla="*/ 0 w 887"/>
                  <a:gd name="T111" fmla="*/ 35 h 530"/>
                  <a:gd name="T112" fmla="*/ 115 w 887"/>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7" h="530">
                    <a:moveTo>
                      <a:pt x="279" y="150"/>
                    </a:moveTo>
                    <a:lnTo>
                      <a:pt x="279" y="150"/>
                    </a:lnTo>
                    <a:cubicBezTo>
                      <a:pt x="301" y="150"/>
                      <a:pt x="311" y="163"/>
                      <a:pt x="311" y="188"/>
                    </a:cubicBezTo>
                    <a:lnTo>
                      <a:pt x="311" y="188"/>
                    </a:lnTo>
                    <a:cubicBezTo>
                      <a:pt x="311" y="213"/>
                      <a:pt x="301" y="226"/>
                      <a:pt x="279" y="226"/>
                    </a:cubicBezTo>
                    <a:lnTo>
                      <a:pt x="279" y="226"/>
                    </a:lnTo>
                    <a:cubicBezTo>
                      <a:pt x="257" y="226"/>
                      <a:pt x="246" y="213"/>
                      <a:pt x="246" y="188"/>
                    </a:cubicBezTo>
                    <a:lnTo>
                      <a:pt x="246" y="188"/>
                    </a:lnTo>
                    <a:cubicBezTo>
                      <a:pt x="246" y="163"/>
                      <a:pt x="257"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3" y="302"/>
                      <a:pt x="312" y="290"/>
                      <a:pt x="312" y="265"/>
                    </a:cubicBezTo>
                    <a:lnTo>
                      <a:pt x="312" y="265"/>
                    </a:lnTo>
                    <a:cubicBezTo>
                      <a:pt x="312" y="239"/>
                      <a:pt x="323" y="227"/>
                      <a:pt x="344" y="227"/>
                    </a:cubicBezTo>
                    <a:close/>
                    <a:moveTo>
                      <a:pt x="412" y="284"/>
                    </a:moveTo>
                    <a:lnTo>
                      <a:pt x="412" y="284"/>
                    </a:lnTo>
                    <a:cubicBezTo>
                      <a:pt x="432" y="271"/>
                      <a:pt x="454" y="271"/>
                      <a:pt x="475" y="284"/>
                    </a:cubicBezTo>
                    <a:lnTo>
                      <a:pt x="475" y="284"/>
                    </a:lnTo>
                    <a:cubicBezTo>
                      <a:pt x="496" y="297"/>
                      <a:pt x="506" y="315"/>
                      <a:pt x="506" y="341"/>
                    </a:cubicBezTo>
                    <a:lnTo>
                      <a:pt x="506" y="341"/>
                    </a:lnTo>
                    <a:cubicBezTo>
                      <a:pt x="506" y="367"/>
                      <a:pt x="496" y="386"/>
                      <a:pt x="475" y="398"/>
                    </a:cubicBezTo>
                    <a:lnTo>
                      <a:pt x="475" y="398"/>
                    </a:lnTo>
                    <a:cubicBezTo>
                      <a:pt x="454" y="411"/>
                      <a:pt x="432" y="411"/>
                      <a:pt x="412" y="398"/>
                    </a:cubicBezTo>
                    <a:lnTo>
                      <a:pt x="412" y="398"/>
                    </a:lnTo>
                    <a:cubicBezTo>
                      <a:pt x="391" y="386"/>
                      <a:pt x="380" y="367"/>
                      <a:pt x="380" y="341"/>
                    </a:cubicBezTo>
                    <a:lnTo>
                      <a:pt x="380" y="341"/>
                    </a:lnTo>
                    <a:cubicBezTo>
                      <a:pt x="380" y="315"/>
                      <a:pt x="391" y="297"/>
                      <a:pt x="412" y="284"/>
                    </a:cubicBezTo>
                    <a:close/>
                    <a:moveTo>
                      <a:pt x="542" y="227"/>
                    </a:moveTo>
                    <a:lnTo>
                      <a:pt x="542" y="227"/>
                    </a:lnTo>
                    <a:cubicBezTo>
                      <a:pt x="563" y="227"/>
                      <a:pt x="575" y="239"/>
                      <a:pt x="575" y="265"/>
                    </a:cubicBezTo>
                    <a:lnTo>
                      <a:pt x="575" y="265"/>
                    </a:lnTo>
                    <a:cubicBezTo>
                      <a:pt x="575" y="290"/>
                      <a:pt x="563" y="302"/>
                      <a:pt x="542" y="302"/>
                    </a:cubicBezTo>
                    <a:lnTo>
                      <a:pt x="542" y="302"/>
                    </a:lnTo>
                    <a:cubicBezTo>
                      <a:pt x="519" y="302"/>
                      <a:pt x="508" y="290"/>
                      <a:pt x="508" y="265"/>
                    </a:cubicBezTo>
                    <a:lnTo>
                      <a:pt x="508" y="265"/>
                    </a:lnTo>
                    <a:cubicBezTo>
                      <a:pt x="508" y="239"/>
                      <a:pt x="519" y="227"/>
                      <a:pt x="542" y="227"/>
                    </a:cubicBezTo>
                    <a:close/>
                    <a:moveTo>
                      <a:pt x="607" y="150"/>
                    </a:moveTo>
                    <a:lnTo>
                      <a:pt x="607" y="150"/>
                    </a:lnTo>
                    <a:cubicBezTo>
                      <a:pt x="629" y="150"/>
                      <a:pt x="639" y="163"/>
                      <a:pt x="639" y="188"/>
                    </a:cubicBezTo>
                    <a:lnTo>
                      <a:pt x="639" y="188"/>
                    </a:lnTo>
                    <a:cubicBezTo>
                      <a:pt x="639" y="213"/>
                      <a:pt x="629" y="226"/>
                      <a:pt x="607" y="226"/>
                    </a:cubicBezTo>
                    <a:lnTo>
                      <a:pt x="607" y="226"/>
                    </a:lnTo>
                    <a:cubicBezTo>
                      <a:pt x="585" y="226"/>
                      <a:pt x="574" y="213"/>
                      <a:pt x="574" y="188"/>
                    </a:cubicBezTo>
                    <a:lnTo>
                      <a:pt x="574" y="188"/>
                    </a:lnTo>
                    <a:cubicBezTo>
                      <a:pt x="574" y="163"/>
                      <a:pt x="585" y="150"/>
                      <a:pt x="607" y="150"/>
                    </a:cubicBezTo>
                    <a:close/>
                    <a:moveTo>
                      <a:pt x="115" y="188"/>
                    </a:moveTo>
                    <a:lnTo>
                      <a:pt x="148" y="226"/>
                    </a:lnTo>
                    <a:lnTo>
                      <a:pt x="181" y="265"/>
                    </a:lnTo>
                    <a:lnTo>
                      <a:pt x="279" y="380"/>
                    </a:lnTo>
                    <a:lnTo>
                      <a:pt x="312" y="418"/>
                    </a:lnTo>
                    <a:lnTo>
                      <a:pt x="344" y="456"/>
                    </a:lnTo>
                    <a:lnTo>
                      <a:pt x="377" y="495"/>
                    </a:lnTo>
                    <a:lnTo>
                      <a:pt x="377" y="495"/>
                    </a:lnTo>
                    <a:cubicBezTo>
                      <a:pt x="388" y="507"/>
                      <a:pt x="402" y="517"/>
                      <a:pt x="418" y="523"/>
                    </a:cubicBezTo>
                    <a:lnTo>
                      <a:pt x="418" y="523"/>
                    </a:lnTo>
                    <a:cubicBezTo>
                      <a:pt x="435" y="529"/>
                      <a:pt x="451" y="529"/>
                      <a:pt x="468" y="523"/>
                    </a:cubicBezTo>
                    <a:lnTo>
                      <a:pt x="468" y="523"/>
                    </a:lnTo>
                    <a:cubicBezTo>
                      <a:pt x="484" y="517"/>
                      <a:pt x="498" y="507"/>
                      <a:pt x="509" y="495"/>
                    </a:cubicBezTo>
                    <a:lnTo>
                      <a:pt x="607" y="380"/>
                    </a:lnTo>
                    <a:lnTo>
                      <a:pt x="640" y="341"/>
                    </a:lnTo>
                    <a:lnTo>
                      <a:pt x="672" y="303"/>
                    </a:lnTo>
                    <a:lnTo>
                      <a:pt x="771" y="188"/>
                    </a:lnTo>
                    <a:lnTo>
                      <a:pt x="803" y="150"/>
                    </a:lnTo>
                    <a:lnTo>
                      <a:pt x="836" y="112"/>
                    </a:lnTo>
                    <a:lnTo>
                      <a:pt x="869" y="73"/>
                    </a:lnTo>
                    <a:lnTo>
                      <a:pt x="869" y="73"/>
                    </a:lnTo>
                    <a:cubicBezTo>
                      <a:pt x="880" y="60"/>
                      <a:pt x="886" y="48"/>
                      <a:pt x="886" y="35"/>
                    </a:cubicBezTo>
                    <a:lnTo>
                      <a:pt x="886" y="35"/>
                    </a:lnTo>
                    <a:cubicBezTo>
                      <a:pt x="886" y="22"/>
                      <a:pt x="877" y="12"/>
                      <a:pt x="861" y="7"/>
                    </a:cubicBezTo>
                    <a:lnTo>
                      <a:pt x="861" y="7"/>
                    </a:lnTo>
                    <a:cubicBezTo>
                      <a:pt x="845" y="0"/>
                      <a:pt x="828" y="0"/>
                      <a:pt x="811" y="7"/>
                    </a:cubicBezTo>
                    <a:lnTo>
                      <a:pt x="811" y="7"/>
                    </a:lnTo>
                    <a:cubicBezTo>
                      <a:pt x="795" y="12"/>
                      <a:pt x="781" y="22"/>
                      <a:pt x="771" y="35"/>
                    </a:cubicBezTo>
                    <a:lnTo>
                      <a:pt x="738" y="73"/>
                    </a:lnTo>
                    <a:lnTo>
                      <a:pt x="705" y="112"/>
                    </a:lnTo>
                    <a:lnTo>
                      <a:pt x="705" y="112"/>
                    </a:lnTo>
                    <a:cubicBezTo>
                      <a:pt x="694" y="124"/>
                      <a:pt x="683" y="130"/>
                      <a:pt x="672" y="130"/>
                    </a:cubicBezTo>
                    <a:lnTo>
                      <a:pt x="672" y="130"/>
                    </a:lnTo>
                    <a:cubicBezTo>
                      <a:pt x="661" y="130"/>
                      <a:pt x="650" y="124"/>
                      <a:pt x="640" y="112"/>
                    </a:cubicBezTo>
                    <a:lnTo>
                      <a:pt x="640" y="112"/>
                    </a:lnTo>
                    <a:cubicBezTo>
                      <a:pt x="629" y="99"/>
                      <a:pt x="617" y="92"/>
                      <a:pt x="607" y="92"/>
                    </a:cubicBezTo>
                    <a:lnTo>
                      <a:pt x="607" y="92"/>
                    </a:lnTo>
                    <a:cubicBezTo>
                      <a:pt x="596" y="92"/>
                      <a:pt x="585" y="99"/>
                      <a:pt x="574" y="112"/>
                    </a:cubicBezTo>
                    <a:lnTo>
                      <a:pt x="509" y="188"/>
                    </a:lnTo>
                    <a:lnTo>
                      <a:pt x="509" y="188"/>
                    </a:lnTo>
                    <a:cubicBezTo>
                      <a:pt x="498" y="201"/>
                      <a:pt x="484" y="210"/>
                      <a:pt x="468" y="217"/>
                    </a:cubicBezTo>
                    <a:lnTo>
                      <a:pt x="468" y="217"/>
                    </a:lnTo>
                    <a:cubicBezTo>
                      <a:pt x="451" y="223"/>
                      <a:pt x="435" y="223"/>
                      <a:pt x="418" y="217"/>
                    </a:cubicBezTo>
                    <a:lnTo>
                      <a:pt x="418" y="217"/>
                    </a:lnTo>
                    <a:cubicBezTo>
                      <a:pt x="402" y="210"/>
                      <a:pt x="388" y="201"/>
                      <a:pt x="377" y="188"/>
                    </a:cubicBezTo>
                    <a:lnTo>
                      <a:pt x="344" y="150"/>
                    </a:lnTo>
                    <a:lnTo>
                      <a:pt x="312" y="112"/>
                    </a:lnTo>
                    <a:lnTo>
                      <a:pt x="312" y="112"/>
                    </a:lnTo>
                    <a:cubicBezTo>
                      <a:pt x="301" y="99"/>
                      <a:pt x="290" y="92"/>
                      <a:pt x="279" y="92"/>
                    </a:cubicBezTo>
                    <a:lnTo>
                      <a:pt x="279" y="92"/>
                    </a:lnTo>
                    <a:cubicBezTo>
                      <a:pt x="268" y="92"/>
                      <a:pt x="257" y="99"/>
                      <a:pt x="246" y="112"/>
                    </a:cubicBezTo>
                    <a:lnTo>
                      <a:pt x="246" y="112"/>
                    </a:lnTo>
                    <a:cubicBezTo>
                      <a:pt x="236" y="124"/>
                      <a:pt x="224" y="130"/>
                      <a:pt x="213" y="130"/>
                    </a:cubicBezTo>
                    <a:lnTo>
                      <a:pt x="213" y="130"/>
                    </a:lnTo>
                    <a:cubicBezTo>
                      <a:pt x="202" y="130"/>
                      <a:pt x="192" y="124"/>
                      <a:pt x="181" y="112"/>
                    </a:cubicBezTo>
                    <a:lnTo>
                      <a:pt x="115" y="35"/>
                    </a:lnTo>
                    <a:lnTo>
                      <a:pt x="115" y="35"/>
                    </a:lnTo>
                    <a:cubicBezTo>
                      <a:pt x="104" y="22"/>
                      <a:pt x="90" y="12"/>
                      <a:pt x="74" y="7"/>
                    </a:cubicBezTo>
                    <a:lnTo>
                      <a:pt x="74" y="7"/>
                    </a:lnTo>
                    <a:cubicBezTo>
                      <a:pt x="58" y="0"/>
                      <a:pt x="41" y="0"/>
                      <a:pt x="25" y="7"/>
                    </a:cubicBezTo>
                    <a:lnTo>
                      <a:pt x="25" y="7"/>
                    </a:lnTo>
                    <a:cubicBezTo>
                      <a:pt x="8" y="12"/>
                      <a:pt x="0" y="22"/>
                      <a:pt x="0" y="35"/>
                    </a:cubicBezTo>
                    <a:lnTo>
                      <a:pt x="0" y="35"/>
                    </a:lnTo>
                    <a:cubicBezTo>
                      <a:pt x="0" y="48"/>
                      <a:pt x="6" y="60"/>
                      <a:pt x="17"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22" name="Freeform 256">
                <a:extLst>
                  <a:ext uri="{FF2B5EF4-FFF2-40B4-BE49-F238E27FC236}">
                    <a16:creationId xmlns:a16="http://schemas.microsoft.com/office/drawing/2014/main" id="{02358497-051F-C64B-B6F1-DAACFB4017C5}"/>
                  </a:ext>
                </a:extLst>
              </p:cNvPr>
              <p:cNvSpPr>
                <a:spLocks noChangeArrowheads="1"/>
              </p:cNvSpPr>
              <p:nvPr/>
            </p:nvSpPr>
            <p:spPr bwMode="auto">
              <a:xfrm>
                <a:off x="3644900"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09 w 689"/>
                  <a:gd name="T19" fmla="*/ 380 h 1450"/>
                  <a:gd name="T20" fmla="*/ 344 w 689"/>
                  <a:gd name="T21" fmla="*/ 303 h 1450"/>
                  <a:gd name="T22" fmla="*/ 278 w 689"/>
                  <a:gd name="T23" fmla="*/ 226 h 1450"/>
                  <a:gd name="T24" fmla="*/ 212 w 689"/>
                  <a:gd name="T25" fmla="*/ 150 h 1450"/>
                  <a:gd name="T26" fmla="*/ 147 w 689"/>
                  <a:gd name="T27" fmla="*/ 73 h 1450"/>
                  <a:gd name="T28" fmla="*/ 114 w 689"/>
                  <a:gd name="T29" fmla="*/ 35 h 1450"/>
                  <a:gd name="T30" fmla="*/ 73 w 689"/>
                  <a:gd name="T31" fmla="*/ 7 h 1450"/>
                  <a:gd name="T32" fmla="*/ 23 w 689"/>
                  <a:gd name="T33" fmla="*/ 7 h 1450"/>
                  <a:gd name="T34" fmla="*/ 0 w 689"/>
                  <a:gd name="T35" fmla="*/ 35 h 1450"/>
                  <a:gd name="T36" fmla="*/ 540 w 689"/>
                  <a:gd name="T37" fmla="*/ 686 h 1450"/>
                  <a:gd name="T38" fmla="*/ 556 w 689"/>
                  <a:gd name="T39" fmla="*/ 724 h 1450"/>
                  <a:gd name="T40" fmla="*/ 540 w 689"/>
                  <a:gd name="T41" fmla="*/ 762 h 1450"/>
                  <a:gd name="T42" fmla="*/ 409 w 689"/>
                  <a:gd name="T43" fmla="*/ 916 h 1450"/>
                  <a:gd name="T44" fmla="*/ 278 w 689"/>
                  <a:gd name="T45" fmla="*/ 1068 h 1450"/>
                  <a:gd name="T46" fmla="*/ 212 w 689"/>
                  <a:gd name="T47" fmla="*/ 1145 h 1450"/>
                  <a:gd name="T48" fmla="*/ 82 w 689"/>
                  <a:gd name="T49" fmla="*/ 1299 h 1450"/>
                  <a:gd name="T50" fmla="*/ 16 w 689"/>
                  <a:gd name="T51" fmla="*/ 1375 h 1450"/>
                  <a:gd name="T52" fmla="*/ 0 w 689"/>
                  <a:gd name="T53" fmla="*/ 1414 h 1450"/>
                  <a:gd name="T54" fmla="*/ 23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1" y="762"/>
                    </a:lnTo>
                    <a:lnTo>
                      <a:pt x="671" y="762"/>
                    </a:lnTo>
                    <a:cubicBezTo>
                      <a:pt x="682" y="750"/>
                      <a:pt x="688" y="737"/>
                      <a:pt x="688" y="724"/>
                    </a:cubicBezTo>
                    <a:lnTo>
                      <a:pt x="688" y="724"/>
                    </a:lnTo>
                    <a:cubicBezTo>
                      <a:pt x="688" y="711"/>
                      <a:pt x="682" y="698"/>
                      <a:pt x="671" y="686"/>
                    </a:cubicBezTo>
                    <a:lnTo>
                      <a:pt x="639" y="648"/>
                    </a:lnTo>
                    <a:lnTo>
                      <a:pt x="606" y="609"/>
                    </a:lnTo>
                    <a:lnTo>
                      <a:pt x="573" y="571"/>
                    </a:lnTo>
                    <a:lnTo>
                      <a:pt x="540" y="533"/>
                    </a:lnTo>
                    <a:lnTo>
                      <a:pt x="508" y="495"/>
                    </a:lnTo>
                    <a:lnTo>
                      <a:pt x="475" y="456"/>
                    </a:lnTo>
                    <a:lnTo>
                      <a:pt x="442" y="418"/>
                    </a:lnTo>
                    <a:lnTo>
                      <a:pt x="409" y="380"/>
                    </a:lnTo>
                    <a:lnTo>
                      <a:pt x="376" y="341"/>
                    </a:lnTo>
                    <a:lnTo>
                      <a:pt x="344" y="303"/>
                    </a:lnTo>
                    <a:lnTo>
                      <a:pt x="311" y="265"/>
                    </a:lnTo>
                    <a:lnTo>
                      <a:pt x="278" y="226"/>
                    </a:lnTo>
                    <a:lnTo>
                      <a:pt x="246" y="188"/>
                    </a:lnTo>
                    <a:lnTo>
                      <a:pt x="212" y="150"/>
                    </a:lnTo>
                    <a:lnTo>
                      <a:pt x="180" y="112"/>
                    </a:lnTo>
                    <a:lnTo>
                      <a:pt x="147" y="73"/>
                    </a:lnTo>
                    <a:lnTo>
                      <a:pt x="114" y="35"/>
                    </a:lnTo>
                    <a:lnTo>
                      <a:pt x="114" y="35"/>
                    </a:lnTo>
                    <a:cubicBezTo>
                      <a:pt x="103" y="22"/>
                      <a:pt x="89" y="12"/>
                      <a:pt x="73" y="7"/>
                    </a:cubicBezTo>
                    <a:lnTo>
                      <a:pt x="73" y="7"/>
                    </a:lnTo>
                    <a:cubicBezTo>
                      <a:pt x="57" y="0"/>
                      <a:pt x="41" y="0"/>
                      <a:pt x="23" y="7"/>
                    </a:cubicBezTo>
                    <a:lnTo>
                      <a:pt x="23" y="7"/>
                    </a:lnTo>
                    <a:cubicBezTo>
                      <a:pt x="8" y="12"/>
                      <a:pt x="0" y="22"/>
                      <a:pt x="0" y="35"/>
                    </a:cubicBezTo>
                    <a:lnTo>
                      <a:pt x="0" y="35"/>
                    </a:lnTo>
                    <a:cubicBezTo>
                      <a:pt x="0" y="48"/>
                      <a:pt x="5" y="60"/>
                      <a:pt x="16" y="73"/>
                    </a:cubicBezTo>
                    <a:lnTo>
                      <a:pt x="540" y="686"/>
                    </a:lnTo>
                    <a:lnTo>
                      <a:pt x="540" y="686"/>
                    </a:lnTo>
                    <a:cubicBezTo>
                      <a:pt x="551" y="698"/>
                      <a:pt x="556" y="711"/>
                      <a:pt x="556" y="724"/>
                    </a:cubicBezTo>
                    <a:lnTo>
                      <a:pt x="556" y="724"/>
                    </a:lnTo>
                    <a:cubicBezTo>
                      <a:pt x="556" y="737"/>
                      <a:pt x="551" y="750"/>
                      <a:pt x="540" y="762"/>
                    </a:cubicBezTo>
                    <a:lnTo>
                      <a:pt x="442" y="878"/>
                    </a:lnTo>
                    <a:lnTo>
                      <a:pt x="409" y="916"/>
                    </a:lnTo>
                    <a:lnTo>
                      <a:pt x="376" y="954"/>
                    </a:lnTo>
                    <a:lnTo>
                      <a:pt x="278" y="1068"/>
                    </a:lnTo>
                    <a:lnTo>
                      <a:pt x="246" y="1107"/>
                    </a:lnTo>
                    <a:lnTo>
                      <a:pt x="212" y="1145"/>
                    </a:lnTo>
                    <a:lnTo>
                      <a:pt x="114" y="1260"/>
                    </a:lnTo>
                    <a:lnTo>
                      <a:pt x="82" y="1299"/>
                    </a:lnTo>
                    <a:lnTo>
                      <a:pt x="48" y="1337"/>
                    </a:lnTo>
                    <a:lnTo>
                      <a:pt x="16" y="1375"/>
                    </a:lnTo>
                    <a:lnTo>
                      <a:pt x="16" y="1375"/>
                    </a:lnTo>
                    <a:cubicBezTo>
                      <a:pt x="5" y="1388"/>
                      <a:pt x="0" y="1401"/>
                      <a:pt x="0" y="1414"/>
                    </a:cubicBezTo>
                    <a:lnTo>
                      <a:pt x="0" y="1414"/>
                    </a:lnTo>
                    <a:cubicBezTo>
                      <a:pt x="0" y="1426"/>
                      <a:pt x="8" y="1436"/>
                      <a:pt x="23" y="1443"/>
                    </a:cubicBezTo>
                    <a:lnTo>
                      <a:pt x="23" y="1443"/>
                    </a:lnTo>
                    <a:cubicBezTo>
                      <a:pt x="41" y="1449"/>
                      <a:pt x="57" y="1449"/>
                      <a:pt x="73" y="1443"/>
                    </a:cubicBezTo>
                    <a:lnTo>
                      <a:pt x="73" y="1443"/>
                    </a:lnTo>
                    <a:cubicBezTo>
                      <a:pt x="89" y="1436"/>
                      <a:pt x="103"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523" name="Freeform 257">
                <a:extLst>
                  <a:ext uri="{FF2B5EF4-FFF2-40B4-BE49-F238E27FC236}">
                    <a16:creationId xmlns:a16="http://schemas.microsoft.com/office/drawing/2014/main" id="{02CB153E-E837-D448-A52B-85703962C2BF}"/>
                  </a:ext>
                </a:extLst>
              </p:cNvPr>
              <p:cNvSpPr>
                <a:spLocks noChangeArrowheads="1"/>
              </p:cNvSpPr>
              <p:nvPr/>
            </p:nvSpPr>
            <p:spPr bwMode="auto">
              <a:xfrm>
                <a:off x="3290888" y="4903788"/>
                <a:ext cx="247650" cy="522287"/>
              </a:xfrm>
              <a:custGeom>
                <a:avLst/>
                <a:gdLst>
                  <a:gd name="T0" fmla="*/ 541 w 689"/>
                  <a:gd name="T1" fmla="*/ 1222 h 1450"/>
                  <a:gd name="T2" fmla="*/ 475 w 689"/>
                  <a:gd name="T3" fmla="*/ 1145 h 1450"/>
                  <a:gd name="T4" fmla="*/ 344 w 689"/>
                  <a:gd name="T5" fmla="*/ 992 h 1450"/>
                  <a:gd name="T6" fmla="*/ 213 w 689"/>
                  <a:gd name="T7" fmla="*/ 839 h 1450"/>
                  <a:gd name="T8" fmla="*/ 147 w 689"/>
                  <a:gd name="T9" fmla="*/ 762 h 1450"/>
                  <a:gd name="T10" fmla="*/ 131 w 689"/>
                  <a:gd name="T11" fmla="*/ 724 h 1450"/>
                  <a:gd name="T12" fmla="*/ 147 w 689"/>
                  <a:gd name="T13" fmla="*/ 686 h 1450"/>
                  <a:gd name="T14" fmla="*/ 213 w 689"/>
                  <a:gd name="T15" fmla="*/ 609 h 1450"/>
                  <a:gd name="T16" fmla="*/ 279 w 689"/>
                  <a:gd name="T17" fmla="*/ 533 h 1450"/>
                  <a:gd name="T18" fmla="*/ 344 w 689"/>
                  <a:gd name="T19" fmla="*/ 456 h 1450"/>
                  <a:gd name="T20" fmla="*/ 409 w 689"/>
                  <a:gd name="T21" fmla="*/ 380 h 1450"/>
                  <a:gd name="T22" fmla="*/ 475 w 689"/>
                  <a:gd name="T23" fmla="*/ 303 h 1450"/>
                  <a:gd name="T24" fmla="*/ 541 w 689"/>
                  <a:gd name="T25" fmla="*/ 226 h 1450"/>
                  <a:gd name="T26" fmla="*/ 606 w 689"/>
                  <a:gd name="T27" fmla="*/ 150 h 1450"/>
                  <a:gd name="T28" fmla="*/ 672 w 689"/>
                  <a:gd name="T29" fmla="*/ 73 h 1450"/>
                  <a:gd name="T30" fmla="*/ 688 w 689"/>
                  <a:gd name="T31" fmla="*/ 35 h 1450"/>
                  <a:gd name="T32" fmla="*/ 664 w 689"/>
                  <a:gd name="T33" fmla="*/ 7 h 1450"/>
                  <a:gd name="T34" fmla="*/ 614 w 689"/>
                  <a:gd name="T35" fmla="*/ 7 h 1450"/>
                  <a:gd name="T36" fmla="*/ 573 w 689"/>
                  <a:gd name="T37" fmla="*/ 35 h 1450"/>
                  <a:gd name="T38" fmla="*/ 442 w 689"/>
                  <a:gd name="T39" fmla="*/ 188 h 1450"/>
                  <a:gd name="T40" fmla="*/ 377 w 689"/>
                  <a:gd name="T41" fmla="*/ 265 h 1450"/>
                  <a:gd name="T42" fmla="*/ 245 w 689"/>
                  <a:gd name="T43" fmla="*/ 418 h 1450"/>
                  <a:gd name="T44" fmla="*/ 115 w 689"/>
                  <a:gd name="T45" fmla="*/ 571 h 1450"/>
                  <a:gd name="T46" fmla="*/ 49 w 689"/>
                  <a:gd name="T47" fmla="*/ 648 h 1450"/>
                  <a:gd name="T48" fmla="*/ 16 w 689"/>
                  <a:gd name="T49" fmla="*/ 686 h 1450"/>
                  <a:gd name="T50" fmla="*/ 0 w 689"/>
                  <a:gd name="T51" fmla="*/ 724 h 1450"/>
                  <a:gd name="T52" fmla="*/ 49 w 689"/>
                  <a:gd name="T53" fmla="*/ 800 h 1450"/>
                  <a:gd name="T54" fmla="*/ 115 w 689"/>
                  <a:gd name="T55" fmla="*/ 878 h 1450"/>
                  <a:gd name="T56" fmla="*/ 180 w 689"/>
                  <a:gd name="T57" fmla="*/ 954 h 1450"/>
                  <a:gd name="T58" fmla="*/ 245 w 689"/>
                  <a:gd name="T59" fmla="*/ 1031 h 1450"/>
                  <a:gd name="T60" fmla="*/ 311 w 689"/>
                  <a:gd name="T61" fmla="*/ 1107 h 1450"/>
                  <a:gd name="T62" fmla="*/ 377 w 689"/>
                  <a:gd name="T63" fmla="*/ 1184 h 1450"/>
                  <a:gd name="T64" fmla="*/ 442 w 689"/>
                  <a:gd name="T65" fmla="*/ 1260 h 1450"/>
                  <a:gd name="T66" fmla="*/ 508 w 689"/>
                  <a:gd name="T67" fmla="*/ 1337 h 1450"/>
                  <a:gd name="T68" fmla="*/ 573 w 689"/>
                  <a:gd name="T69" fmla="*/ 1414 h 1450"/>
                  <a:gd name="T70" fmla="*/ 614 w 689"/>
                  <a:gd name="T71" fmla="*/ 1443 h 1450"/>
                  <a:gd name="T72" fmla="*/ 664 w 689"/>
                  <a:gd name="T73" fmla="*/ 1443 h 1450"/>
                  <a:gd name="T74" fmla="*/ 688 w 689"/>
                  <a:gd name="T75" fmla="*/ 1414 h 1450"/>
                  <a:gd name="T76" fmla="*/ 672 w 689"/>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9" h="1450">
                    <a:moveTo>
                      <a:pt x="639" y="1337"/>
                    </a:moveTo>
                    <a:lnTo>
                      <a:pt x="541" y="1222"/>
                    </a:lnTo>
                    <a:lnTo>
                      <a:pt x="508" y="1184"/>
                    </a:lnTo>
                    <a:lnTo>
                      <a:pt x="475" y="1145"/>
                    </a:lnTo>
                    <a:lnTo>
                      <a:pt x="377" y="1031"/>
                    </a:lnTo>
                    <a:lnTo>
                      <a:pt x="344" y="992"/>
                    </a:lnTo>
                    <a:lnTo>
                      <a:pt x="311" y="954"/>
                    </a:lnTo>
                    <a:lnTo>
                      <a:pt x="213" y="839"/>
                    </a:lnTo>
                    <a:lnTo>
                      <a:pt x="180" y="800"/>
                    </a:lnTo>
                    <a:lnTo>
                      <a:pt x="147" y="762"/>
                    </a:lnTo>
                    <a:lnTo>
                      <a:pt x="147" y="762"/>
                    </a:lnTo>
                    <a:cubicBezTo>
                      <a:pt x="137" y="750"/>
                      <a:pt x="131" y="737"/>
                      <a:pt x="131" y="724"/>
                    </a:cubicBezTo>
                    <a:lnTo>
                      <a:pt x="131" y="724"/>
                    </a:lnTo>
                    <a:cubicBezTo>
                      <a:pt x="131" y="711"/>
                      <a:pt x="137" y="698"/>
                      <a:pt x="147" y="686"/>
                    </a:cubicBezTo>
                    <a:lnTo>
                      <a:pt x="180" y="648"/>
                    </a:lnTo>
                    <a:lnTo>
                      <a:pt x="213" y="609"/>
                    </a:lnTo>
                    <a:lnTo>
                      <a:pt x="245" y="571"/>
                    </a:lnTo>
                    <a:lnTo>
                      <a:pt x="279" y="533"/>
                    </a:lnTo>
                    <a:lnTo>
                      <a:pt x="311" y="495"/>
                    </a:lnTo>
                    <a:lnTo>
                      <a:pt x="344" y="456"/>
                    </a:lnTo>
                    <a:lnTo>
                      <a:pt x="377" y="418"/>
                    </a:lnTo>
                    <a:lnTo>
                      <a:pt x="409" y="380"/>
                    </a:lnTo>
                    <a:lnTo>
                      <a:pt x="442" y="341"/>
                    </a:lnTo>
                    <a:lnTo>
                      <a:pt x="475" y="303"/>
                    </a:lnTo>
                    <a:lnTo>
                      <a:pt x="508" y="265"/>
                    </a:lnTo>
                    <a:lnTo>
                      <a:pt x="541" y="226"/>
                    </a:lnTo>
                    <a:lnTo>
                      <a:pt x="573" y="188"/>
                    </a:lnTo>
                    <a:lnTo>
                      <a:pt x="606" y="150"/>
                    </a:lnTo>
                    <a:lnTo>
                      <a:pt x="639" y="112"/>
                    </a:lnTo>
                    <a:lnTo>
                      <a:pt x="672" y="73"/>
                    </a:lnTo>
                    <a:lnTo>
                      <a:pt x="672" y="73"/>
                    </a:lnTo>
                    <a:cubicBezTo>
                      <a:pt x="683" y="60"/>
                      <a:pt x="688" y="48"/>
                      <a:pt x="688" y="35"/>
                    </a:cubicBezTo>
                    <a:lnTo>
                      <a:pt x="688" y="35"/>
                    </a:lnTo>
                    <a:cubicBezTo>
                      <a:pt x="688" y="22"/>
                      <a:pt x="680" y="12"/>
                      <a:pt x="664" y="7"/>
                    </a:cubicBezTo>
                    <a:lnTo>
                      <a:pt x="664" y="7"/>
                    </a:lnTo>
                    <a:cubicBezTo>
                      <a:pt x="647" y="0"/>
                      <a:pt x="631" y="0"/>
                      <a:pt x="614" y="7"/>
                    </a:cubicBezTo>
                    <a:lnTo>
                      <a:pt x="614" y="7"/>
                    </a:lnTo>
                    <a:cubicBezTo>
                      <a:pt x="598" y="12"/>
                      <a:pt x="585" y="22"/>
                      <a:pt x="573" y="35"/>
                    </a:cubicBezTo>
                    <a:lnTo>
                      <a:pt x="541" y="73"/>
                    </a:lnTo>
                    <a:lnTo>
                      <a:pt x="442" y="188"/>
                    </a:lnTo>
                    <a:lnTo>
                      <a:pt x="409" y="226"/>
                    </a:lnTo>
                    <a:lnTo>
                      <a:pt x="377" y="265"/>
                    </a:lnTo>
                    <a:lnTo>
                      <a:pt x="279" y="380"/>
                    </a:lnTo>
                    <a:lnTo>
                      <a:pt x="245" y="418"/>
                    </a:lnTo>
                    <a:lnTo>
                      <a:pt x="213" y="456"/>
                    </a:lnTo>
                    <a:lnTo>
                      <a:pt x="115" y="571"/>
                    </a:lnTo>
                    <a:lnTo>
                      <a:pt x="81" y="609"/>
                    </a:lnTo>
                    <a:lnTo>
                      <a:pt x="49" y="648"/>
                    </a:lnTo>
                    <a:lnTo>
                      <a:pt x="16" y="686"/>
                    </a:lnTo>
                    <a:lnTo>
                      <a:pt x="16" y="686"/>
                    </a:lnTo>
                    <a:cubicBezTo>
                      <a:pt x="6" y="698"/>
                      <a:pt x="0" y="711"/>
                      <a:pt x="0" y="724"/>
                    </a:cubicBezTo>
                    <a:lnTo>
                      <a:pt x="0" y="724"/>
                    </a:lnTo>
                    <a:cubicBezTo>
                      <a:pt x="0" y="737"/>
                      <a:pt x="6" y="750"/>
                      <a:pt x="16" y="762"/>
                    </a:cubicBezTo>
                    <a:lnTo>
                      <a:pt x="49" y="800"/>
                    </a:lnTo>
                    <a:lnTo>
                      <a:pt x="81" y="839"/>
                    </a:lnTo>
                    <a:lnTo>
                      <a:pt x="115" y="878"/>
                    </a:lnTo>
                    <a:lnTo>
                      <a:pt x="147" y="916"/>
                    </a:lnTo>
                    <a:lnTo>
                      <a:pt x="180" y="954"/>
                    </a:lnTo>
                    <a:lnTo>
                      <a:pt x="213" y="992"/>
                    </a:lnTo>
                    <a:lnTo>
                      <a:pt x="245" y="1031"/>
                    </a:lnTo>
                    <a:lnTo>
                      <a:pt x="279" y="1068"/>
                    </a:lnTo>
                    <a:lnTo>
                      <a:pt x="311" y="1107"/>
                    </a:lnTo>
                    <a:lnTo>
                      <a:pt x="344" y="1145"/>
                    </a:lnTo>
                    <a:lnTo>
                      <a:pt x="377" y="1184"/>
                    </a:lnTo>
                    <a:lnTo>
                      <a:pt x="409" y="1222"/>
                    </a:lnTo>
                    <a:lnTo>
                      <a:pt x="442" y="1260"/>
                    </a:lnTo>
                    <a:lnTo>
                      <a:pt x="475" y="1299"/>
                    </a:lnTo>
                    <a:lnTo>
                      <a:pt x="508" y="1337"/>
                    </a:lnTo>
                    <a:lnTo>
                      <a:pt x="541" y="1375"/>
                    </a:lnTo>
                    <a:lnTo>
                      <a:pt x="573" y="1414"/>
                    </a:lnTo>
                    <a:lnTo>
                      <a:pt x="573" y="1414"/>
                    </a:lnTo>
                    <a:cubicBezTo>
                      <a:pt x="585" y="1426"/>
                      <a:pt x="598" y="1436"/>
                      <a:pt x="614" y="1443"/>
                    </a:cubicBezTo>
                    <a:lnTo>
                      <a:pt x="614" y="1443"/>
                    </a:lnTo>
                    <a:cubicBezTo>
                      <a:pt x="631" y="1449"/>
                      <a:pt x="647" y="1449"/>
                      <a:pt x="664" y="1443"/>
                    </a:cubicBezTo>
                    <a:lnTo>
                      <a:pt x="664" y="1443"/>
                    </a:lnTo>
                    <a:cubicBezTo>
                      <a:pt x="680" y="1436"/>
                      <a:pt x="688" y="1426"/>
                      <a:pt x="688" y="1414"/>
                    </a:cubicBezTo>
                    <a:lnTo>
                      <a:pt x="688" y="1414"/>
                    </a:lnTo>
                    <a:cubicBezTo>
                      <a:pt x="688" y="1401"/>
                      <a:pt x="683" y="1388"/>
                      <a:pt x="672" y="1375"/>
                    </a:cubicBezTo>
                    <a:lnTo>
                      <a:pt x="639" y="1337"/>
                    </a:lnTo>
                  </a:path>
                </a:pathLst>
              </a:custGeom>
              <a:solidFill>
                <a:schemeClr val="accent2"/>
              </a:solidFill>
              <a:ln>
                <a:noFill/>
              </a:ln>
              <a:effectLst/>
            </p:spPr>
            <p:txBody>
              <a:bodyPr wrap="none" anchor="ctr"/>
              <a:lstStyle/>
              <a:p>
                <a:endParaRPr lang="es-ES_tradnl" sz="2700"/>
              </a:p>
            </p:txBody>
          </p:sp>
          <p:sp>
            <p:nvSpPr>
              <p:cNvPr id="524" name="Freeform 258">
                <a:extLst>
                  <a:ext uri="{FF2B5EF4-FFF2-40B4-BE49-F238E27FC236}">
                    <a16:creationId xmlns:a16="http://schemas.microsoft.com/office/drawing/2014/main" id="{3E13AF8F-E7EE-CC42-90AE-0BD663D76CFF}"/>
                  </a:ext>
                </a:extLst>
              </p:cNvPr>
              <p:cNvSpPr>
                <a:spLocks noChangeArrowheads="1"/>
              </p:cNvSpPr>
              <p:nvPr/>
            </p:nvSpPr>
            <p:spPr bwMode="auto">
              <a:xfrm>
                <a:off x="3006725" y="5233988"/>
                <a:ext cx="319088" cy="190500"/>
              </a:xfrm>
              <a:custGeom>
                <a:avLst/>
                <a:gdLst>
                  <a:gd name="T0" fmla="*/ 606 w 886"/>
                  <a:gd name="T1" fmla="*/ 379 h 531"/>
                  <a:gd name="T2" fmla="*/ 574 w 886"/>
                  <a:gd name="T3" fmla="*/ 341 h 531"/>
                  <a:gd name="T4" fmla="*/ 606 w 886"/>
                  <a:gd name="T5" fmla="*/ 303 h 531"/>
                  <a:gd name="T6" fmla="*/ 639 w 886"/>
                  <a:gd name="T7" fmla="*/ 341 h 531"/>
                  <a:gd name="T8" fmla="*/ 541 w 886"/>
                  <a:gd name="T9" fmla="*/ 303 h 531"/>
                  <a:gd name="T10" fmla="*/ 508 w 886"/>
                  <a:gd name="T11" fmla="*/ 265 h 531"/>
                  <a:gd name="T12" fmla="*/ 541 w 886"/>
                  <a:gd name="T13" fmla="*/ 226 h 531"/>
                  <a:gd name="T14" fmla="*/ 574 w 886"/>
                  <a:gd name="T15" fmla="*/ 265 h 531"/>
                  <a:gd name="T16" fmla="*/ 541 w 886"/>
                  <a:gd name="T17" fmla="*/ 303 h 531"/>
                  <a:gd name="T18" fmla="*/ 475 w 886"/>
                  <a:gd name="T19" fmla="*/ 245 h 531"/>
                  <a:gd name="T20" fmla="*/ 411 w 886"/>
                  <a:gd name="T21" fmla="*/ 245 h 531"/>
                  <a:gd name="T22" fmla="*/ 380 w 886"/>
                  <a:gd name="T23" fmla="*/ 188 h 531"/>
                  <a:gd name="T24" fmla="*/ 411 w 886"/>
                  <a:gd name="T25" fmla="*/ 131 h 531"/>
                  <a:gd name="T26" fmla="*/ 475 w 886"/>
                  <a:gd name="T27" fmla="*/ 131 h 531"/>
                  <a:gd name="T28" fmla="*/ 506 w 886"/>
                  <a:gd name="T29" fmla="*/ 188 h 531"/>
                  <a:gd name="T30" fmla="*/ 345 w 886"/>
                  <a:gd name="T31" fmla="*/ 303 h 531"/>
                  <a:gd name="T32" fmla="*/ 312 w 886"/>
                  <a:gd name="T33" fmla="*/ 265 h 531"/>
                  <a:gd name="T34" fmla="*/ 345 w 886"/>
                  <a:gd name="T35" fmla="*/ 226 h 531"/>
                  <a:gd name="T36" fmla="*/ 377 w 886"/>
                  <a:gd name="T37" fmla="*/ 265 h 531"/>
                  <a:gd name="T38" fmla="*/ 345 w 886"/>
                  <a:gd name="T39" fmla="*/ 303 h 531"/>
                  <a:gd name="T40" fmla="*/ 279 w 886"/>
                  <a:gd name="T41" fmla="*/ 379 h 531"/>
                  <a:gd name="T42" fmla="*/ 246 w 886"/>
                  <a:gd name="T43" fmla="*/ 341 h 531"/>
                  <a:gd name="T44" fmla="*/ 279 w 886"/>
                  <a:gd name="T45" fmla="*/ 303 h 531"/>
                  <a:gd name="T46" fmla="*/ 312 w 886"/>
                  <a:gd name="T47" fmla="*/ 341 h 531"/>
                  <a:gd name="T48" fmla="*/ 508 w 886"/>
                  <a:gd name="T49" fmla="*/ 35 h 531"/>
                  <a:gd name="T50" fmla="*/ 467 w 886"/>
                  <a:gd name="T51" fmla="*/ 6 h 531"/>
                  <a:gd name="T52" fmla="*/ 418 w 886"/>
                  <a:gd name="T53" fmla="*/ 6 h 531"/>
                  <a:gd name="T54" fmla="*/ 377 w 886"/>
                  <a:gd name="T55" fmla="*/ 35 h 531"/>
                  <a:gd name="T56" fmla="*/ 312 w 886"/>
                  <a:gd name="T57" fmla="*/ 112 h 531"/>
                  <a:gd name="T58" fmla="*/ 246 w 886"/>
                  <a:gd name="T59" fmla="*/ 188 h 531"/>
                  <a:gd name="T60" fmla="*/ 181 w 886"/>
                  <a:gd name="T61" fmla="*/ 265 h 531"/>
                  <a:gd name="T62" fmla="*/ 115 w 886"/>
                  <a:gd name="T63" fmla="*/ 341 h 531"/>
                  <a:gd name="T64" fmla="*/ 49 w 886"/>
                  <a:gd name="T65" fmla="*/ 418 h 531"/>
                  <a:gd name="T66" fmla="*/ 17 w 886"/>
                  <a:gd name="T67" fmla="*/ 456 h 531"/>
                  <a:gd name="T68" fmla="*/ 0 w 886"/>
                  <a:gd name="T69" fmla="*/ 495 h 531"/>
                  <a:gd name="T70" fmla="*/ 25 w 886"/>
                  <a:gd name="T71" fmla="*/ 524 h 531"/>
                  <a:gd name="T72" fmla="*/ 74 w 886"/>
                  <a:gd name="T73" fmla="*/ 524 h 531"/>
                  <a:gd name="T74" fmla="*/ 181 w 886"/>
                  <a:gd name="T75" fmla="*/ 418 h 531"/>
                  <a:gd name="T76" fmla="*/ 213 w 886"/>
                  <a:gd name="T77" fmla="*/ 399 h 531"/>
                  <a:gd name="T78" fmla="*/ 246 w 886"/>
                  <a:gd name="T79" fmla="*/ 418 h 531"/>
                  <a:gd name="T80" fmla="*/ 279 w 886"/>
                  <a:gd name="T81" fmla="*/ 437 h 531"/>
                  <a:gd name="T82" fmla="*/ 312 w 886"/>
                  <a:gd name="T83" fmla="*/ 418 h 531"/>
                  <a:gd name="T84" fmla="*/ 377 w 886"/>
                  <a:gd name="T85" fmla="*/ 341 h 531"/>
                  <a:gd name="T86" fmla="*/ 418 w 886"/>
                  <a:gd name="T87" fmla="*/ 313 h 531"/>
                  <a:gd name="T88" fmla="*/ 467 w 886"/>
                  <a:gd name="T89" fmla="*/ 313 h 531"/>
                  <a:gd name="T90" fmla="*/ 508 w 886"/>
                  <a:gd name="T91" fmla="*/ 341 h 531"/>
                  <a:gd name="T92" fmla="*/ 574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1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5" y="379"/>
                      <a:pt x="574" y="367"/>
                      <a:pt x="574" y="341"/>
                    </a:cubicBezTo>
                    <a:lnTo>
                      <a:pt x="574" y="341"/>
                    </a:lnTo>
                    <a:cubicBezTo>
                      <a:pt x="574" y="316"/>
                      <a:pt x="585" y="303"/>
                      <a:pt x="606" y="303"/>
                    </a:cubicBezTo>
                    <a:lnTo>
                      <a:pt x="606" y="303"/>
                    </a:lnTo>
                    <a:cubicBezTo>
                      <a:pt x="628" y="303"/>
                      <a:pt x="639" y="316"/>
                      <a:pt x="639" y="341"/>
                    </a:cubicBezTo>
                    <a:lnTo>
                      <a:pt x="639" y="341"/>
                    </a:lnTo>
                    <a:cubicBezTo>
                      <a:pt x="639" y="367"/>
                      <a:pt x="628" y="379"/>
                      <a:pt x="606"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4" y="239"/>
                      <a:pt x="574" y="265"/>
                    </a:cubicBezTo>
                    <a:lnTo>
                      <a:pt x="574" y="265"/>
                    </a:lnTo>
                    <a:cubicBezTo>
                      <a:pt x="574" y="290"/>
                      <a:pt x="563" y="303"/>
                      <a:pt x="541" y="303"/>
                    </a:cubicBezTo>
                    <a:close/>
                    <a:moveTo>
                      <a:pt x="475" y="245"/>
                    </a:moveTo>
                    <a:lnTo>
                      <a:pt x="475" y="245"/>
                    </a:lnTo>
                    <a:cubicBezTo>
                      <a:pt x="453" y="258"/>
                      <a:pt x="433" y="258"/>
                      <a:pt x="411" y="245"/>
                    </a:cubicBezTo>
                    <a:lnTo>
                      <a:pt x="411" y="245"/>
                    </a:lnTo>
                    <a:cubicBezTo>
                      <a:pt x="391" y="233"/>
                      <a:pt x="380" y="214"/>
                      <a:pt x="380" y="188"/>
                    </a:cubicBezTo>
                    <a:lnTo>
                      <a:pt x="380" y="188"/>
                    </a:lnTo>
                    <a:cubicBezTo>
                      <a:pt x="380" y="162"/>
                      <a:pt x="391" y="143"/>
                      <a:pt x="411" y="131"/>
                    </a:cubicBezTo>
                    <a:lnTo>
                      <a:pt x="411" y="131"/>
                    </a:lnTo>
                    <a:cubicBezTo>
                      <a:pt x="433" y="118"/>
                      <a:pt x="453" y="118"/>
                      <a:pt x="475" y="131"/>
                    </a:cubicBezTo>
                    <a:lnTo>
                      <a:pt x="475" y="131"/>
                    </a:lnTo>
                    <a:cubicBezTo>
                      <a:pt x="496" y="143"/>
                      <a:pt x="506" y="162"/>
                      <a:pt x="506" y="188"/>
                    </a:cubicBezTo>
                    <a:lnTo>
                      <a:pt x="506" y="188"/>
                    </a:lnTo>
                    <a:cubicBezTo>
                      <a:pt x="506" y="214"/>
                      <a:pt x="496" y="233"/>
                      <a:pt x="475" y="245"/>
                    </a:cubicBezTo>
                    <a:close/>
                    <a:moveTo>
                      <a:pt x="345" y="303"/>
                    </a:moveTo>
                    <a:lnTo>
                      <a:pt x="345" y="303"/>
                    </a:lnTo>
                    <a:cubicBezTo>
                      <a:pt x="323" y="303"/>
                      <a:pt x="312" y="290"/>
                      <a:pt x="312" y="265"/>
                    </a:cubicBezTo>
                    <a:lnTo>
                      <a:pt x="312" y="265"/>
                    </a:lnTo>
                    <a:cubicBezTo>
                      <a:pt x="312" y="239"/>
                      <a:pt x="323" y="226"/>
                      <a:pt x="345" y="226"/>
                    </a:cubicBezTo>
                    <a:lnTo>
                      <a:pt x="345" y="226"/>
                    </a:lnTo>
                    <a:cubicBezTo>
                      <a:pt x="366" y="226"/>
                      <a:pt x="377" y="239"/>
                      <a:pt x="377" y="265"/>
                    </a:cubicBezTo>
                    <a:lnTo>
                      <a:pt x="377" y="265"/>
                    </a:lnTo>
                    <a:cubicBezTo>
                      <a:pt x="377" y="290"/>
                      <a:pt x="366" y="303"/>
                      <a:pt x="345"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0" y="303"/>
                      <a:pt x="312" y="316"/>
                      <a:pt x="312" y="341"/>
                    </a:cubicBezTo>
                    <a:lnTo>
                      <a:pt x="312" y="341"/>
                    </a:lnTo>
                    <a:cubicBezTo>
                      <a:pt x="312" y="367"/>
                      <a:pt x="300" y="379"/>
                      <a:pt x="279" y="379"/>
                    </a:cubicBezTo>
                    <a:close/>
                    <a:moveTo>
                      <a:pt x="508" y="35"/>
                    </a:moveTo>
                    <a:lnTo>
                      <a:pt x="508" y="35"/>
                    </a:lnTo>
                    <a:cubicBezTo>
                      <a:pt x="497" y="22"/>
                      <a:pt x="484" y="12"/>
                      <a:pt x="467" y="6"/>
                    </a:cubicBezTo>
                    <a:lnTo>
                      <a:pt x="467" y="6"/>
                    </a:lnTo>
                    <a:cubicBezTo>
                      <a:pt x="451" y="0"/>
                      <a:pt x="435" y="0"/>
                      <a:pt x="418" y="6"/>
                    </a:cubicBezTo>
                    <a:lnTo>
                      <a:pt x="418" y="6"/>
                    </a:lnTo>
                    <a:cubicBezTo>
                      <a:pt x="401" y="12"/>
                      <a:pt x="388" y="22"/>
                      <a:pt x="377" y="35"/>
                    </a:cubicBezTo>
                    <a:lnTo>
                      <a:pt x="345" y="73"/>
                    </a:lnTo>
                    <a:lnTo>
                      <a:pt x="312" y="112"/>
                    </a:lnTo>
                    <a:lnTo>
                      <a:pt x="279" y="149"/>
                    </a:lnTo>
                    <a:lnTo>
                      <a:pt x="246" y="188"/>
                    </a:lnTo>
                    <a:lnTo>
                      <a:pt x="213" y="226"/>
                    </a:lnTo>
                    <a:lnTo>
                      <a:pt x="181" y="265"/>
                    </a:lnTo>
                    <a:lnTo>
                      <a:pt x="148" y="303"/>
                    </a:lnTo>
                    <a:lnTo>
                      <a:pt x="115" y="341"/>
                    </a:lnTo>
                    <a:lnTo>
                      <a:pt x="82" y="380"/>
                    </a:lnTo>
                    <a:lnTo>
                      <a:pt x="49" y="418"/>
                    </a:lnTo>
                    <a:lnTo>
                      <a:pt x="17" y="456"/>
                    </a:lnTo>
                    <a:lnTo>
                      <a:pt x="17" y="456"/>
                    </a:lnTo>
                    <a:cubicBezTo>
                      <a:pt x="5" y="469"/>
                      <a:pt x="0" y="482"/>
                      <a:pt x="0" y="495"/>
                    </a:cubicBezTo>
                    <a:lnTo>
                      <a:pt x="0" y="495"/>
                    </a:lnTo>
                    <a:cubicBezTo>
                      <a:pt x="0" y="507"/>
                      <a:pt x="8" y="517"/>
                      <a:pt x="25" y="524"/>
                    </a:cubicBezTo>
                    <a:lnTo>
                      <a:pt x="25" y="524"/>
                    </a:lnTo>
                    <a:cubicBezTo>
                      <a:pt x="41" y="530"/>
                      <a:pt x="58" y="530"/>
                      <a:pt x="74" y="524"/>
                    </a:cubicBezTo>
                    <a:lnTo>
                      <a:pt x="74" y="524"/>
                    </a:lnTo>
                    <a:cubicBezTo>
                      <a:pt x="90" y="517"/>
                      <a:pt x="104" y="507"/>
                      <a:pt x="115" y="495"/>
                    </a:cubicBezTo>
                    <a:lnTo>
                      <a:pt x="181" y="418"/>
                    </a:lnTo>
                    <a:lnTo>
                      <a:pt x="181" y="418"/>
                    </a:lnTo>
                    <a:cubicBezTo>
                      <a:pt x="191" y="405"/>
                      <a:pt x="202" y="399"/>
                      <a:pt x="213" y="399"/>
                    </a:cubicBezTo>
                    <a:lnTo>
                      <a:pt x="213" y="399"/>
                    </a:lnTo>
                    <a:cubicBezTo>
                      <a:pt x="225" y="399"/>
                      <a:pt x="235" y="405"/>
                      <a:pt x="246" y="418"/>
                    </a:cubicBezTo>
                    <a:lnTo>
                      <a:pt x="246" y="418"/>
                    </a:lnTo>
                    <a:cubicBezTo>
                      <a:pt x="257" y="431"/>
                      <a:pt x="267" y="437"/>
                      <a:pt x="279" y="437"/>
                    </a:cubicBezTo>
                    <a:lnTo>
                      <a:pt x="279" y="437"/>
                    </a:lnTo>
                    <a:cubicBezTo>
                      <a:pt x="290" y="437"/>
                      <a:pt x="300" y="431"/>
                      <a:pt x="312" y="418"/>
                    </a:cubicBezTo>
                    <a:lnTo>
                      <a:pt x="345" y="380"/>
                    </a:lnTo>
                    <a:lnTo>
                      <a:pt x="377" y="341"/>
                    </a:lnTo>
                    <a:lnTo>
                      <a:pt x="377" y="341"/>
                    </a:lnTo>
                    <a:cubicBezTo>
                      <a:pt x="388" y="328"/>
                      <a:pt x="401" y="319"/>
                      <a:pt x="418" y="313"/>
                    </a:cubicBezTo>
                    <a:lnTo>
                      <a:pt x="418" y="313"/>
                    </a:lnTo>
                    <a:cubicBezTo>
                      <a:pt x="435" y="306"/>
                      <a:pt x="451" y="306"/>
                      <a:pt x="467" y="313"/>
                    </a:cubicBezTo>
                    <a:lnTo>
                      <a:pt x="467" y="313"/>
                    </a:lnTo>
                    <a:cubicBezTo>
                      <a:pt x="484" y="319"/>
                      <a:pt x="497" y="328"/>
                      <a:pt x="508" y="341"/>
                    </a:cubicBezTo>
                    <a:lnTo>
                      <a:pt x="541" y="380"/>
                    </a:lnTo>
                    <a:lnTo>
                      <a:pt x="574" y="418"/>
                    </a:lnTo>
                    <a:lnTo>
                      <a:pt x="574" y="418"/>
                    </a:lnTo>
                    <a:cubicBezTo>
                      <a:pt x="585" y="431"/>
                      <a:pt x="596" y="437"/>
                      <a:pt x="606" y="437"/>
                    </a:cubicBezTo>
                    <a:lnTo>
                      <a:pt x="606" y="437"/>
                    </a:lnTo>
                    <a:cubicBezTo>
                      <a:pt x="618" y="437"/>
                      <a:pt x="628" y="431"/>
                      <a:pt x="639" y="418"/>
                    </a:cubicBezTo>
                    <a:lnTo>
                      <a:pt x="639" y="418"/>
                    </a:lnTo>
                    <a:cubicBezTo>
                      <a:pt x="650" y="405"/>
                      <a:pt x="661" y="399"/>
                      <a:pt x="672" y="399"/>
                    </a:cubicBezTo>
                    <a:lnTo>
                      <a:pt x="672" y="399"/>
                    </a:lnTo>
                    <a:cubicBezTo>
                      <a:pt x="683" y="399"/>
                      <a:pt x="694" y="405"/>
                      <a:pt x="704" y="418"/>
                    </a:cubicBezTo>
                    <a:lnTo>
                      <a:pt x="738" y="456"/>
                    </a:lnTo>
                    <a:lnTo>
                      <a:pt x="770" y="495"/>
                    </a:lnTo>
                    <a:lnTo>
                      <a:pt x="770" y="495"/>
                    </a:lnTo>
                    <a:cubicBezTo>
                      <a:pt x="781" y="507"/>
                      <a:pt x="795" y="517"/>
                      <a:pt x="811" y="524"/>
                    </a:cubicBezTo>
                    <a:lnTo>
                      <a:pt x="811" y="524"/>
                    </a:lnTo>
                    <a:cubicBezTo>
                      <a:pt x="828" y="530"/>
                      <a:pt x="844" y="530"/>
                      <a:pt x="861" y="524"/>
                    </a:cubicBezTo>
                    <a:lnTo>
                      <a:pt x="861" y="524"/>
                    </a:lnTo>
                    <a:cubicBezTo>
                      <a:pt x="877" y="517"/>
                      <a:pt x="885" y="507"/>
                      <a:pt x="885" y="495"/>
                    </a:cubicBezTo>
                    <a:lnTo>
                      <a:pt x="885" y="495"/>
                    </a:lnTo>
                    <a:cubicBezTo>
                      <a:pt x="885" y="482"/>
                      <a:pt x="880"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25" name="Freeform 259">
                <a:extLst>
                  <a:ext uri="{FF2B5EF4-FFF2-40B4-BE49-F238E27FC236}">
                    <a16:creationId xmlns:a16="http://schemas.microsoft.com/office/drawing/2014/main" id="{739AEE12-6190-D745-A75E-59D99B984367}"/>
                  </a:ext>
                </a:extLst>
              </p:cNvPr>
              <p:cNvSpPr>
                <a:spLocks noChangeArrowheads="1"/>
              </p:cNvSpPr>
              <p:nvPr/>
            </p:nvSpPr>
            <p:spPr bwMode="auto">
              <a:xfrm>
                <a:off x="3525838" y="5097463"/>
                <a:ext cx="130175" cy="134937"/>
              </a:xfrm>
              <a:custGeom>
                <a:avLst/>
                <a:gdLst>
                  <a:gd name="T0" fmla="*/ 312 w 362"/>
                  <a:gd name="T1" fmla="*/ 112 h 377"/>
                  <a:gd name="T2" fmla="*/ 279 w 362"/>
                  <a:gd name="T3" fmla="*/ 73 h 377"/>
                  <a:gd name="T4" fmla="*/ 247 w 362"/>
                  <a:gd name="T5" fmla="*/ 35 h 377"/>
                  <a:gd name="T6" fmla="*/ 247 w 362"/>
                  <a:gd name="T7" fmla="*/ 35 h 377"/>
                  <a:gd name="T8" fmla="*/ 213 w 362"/>
                  <a:gd name="T9" fmla="*/ 10 h 377"/>
                  <a:gd name="T10" fmla="*/ 213 w 362"/>
                  <a:gd name="T11" fmla="*/ 10 h 377"/>
                  <a:gd name="T12" fmla="*/ 213 w 362"/>
                  <a:gd name="T13" fmla="*/ 10 h 377"/>
                  <a:gd name="T14" fmla="*/ 205 w 362"/>
                  <a:gd name="T15" fmla="*/ 6 h 377"/>
                  <a:gd name="T16" fmla="*/ 205 w 362"/>
                  <a:gd name="T17" fmla="*/ 6 h 377"/>
                  <a:gd name="T18" fmla="*/ 156 w 362"/>
                  <a:gd name="T19" fmla="*/ 6 h 377"/>
                  <a:gd name="T20" fmla="*/ 156 w 362"/>
                  <a:gd name="T21" fmla="*/ 6 h 377"/>
                  <a:gd name="T22" fmla="*/ 115 w 362"/>
                  <a:gd name="T23" fmla="*/ 35 h 377"/>
                  <a:gd name="T24" fmla="*/ 82 w 362"/>
                  <a:gd name="T25" fmla="*/ 73 h 377"/>
                  <a:gd name="T26" fmla="*/ 49 w 362"/>
                  <a:gd name="T27" fmla="*/ 112 h 377"/>
                  <a:gd name="T28" fmla="*/ 17 w 362"/>
                  <a:gd name="T29" fmla="*/ 150 h 377"/>
                  <a:gd name="T30" fmla="*/ 17 w 362"/>
                  <a:gd name="T31" fmla="*/ 150 h 377"/>
                  <a:gd name="T32" fmla="*/ 0 w 362"/>
                  <a:gd name="T33" fmla="*/ 188 h 377"/>
                  <a:gd name="T34" fmla="*/ 0 w 362"/>
                  <a:gd name="T35" fmla="*/ 188 h 377"/>
                  <a:gd name="T36" fmla="*/ 17 w 362"/>
                  <a:gd name="T37" fmla="*/ 226 h 377"/>
                  <a:gd name="T38" fmla="*/ 49 w 362"/>
                  <a:gd name="T39" fmla="*/ 264 h 377"/>
                  <a:gd name="T40" fmla="*/ 82 w 362"/>
                  <a:gd name="T41" fmla="*/ 303 h 377"/>
                  <a:gd name="T42" fmla="*/ 115 w 362"/>
                  <a:gd name="T43" fmla="*/ 342 h 377"/>
                  <a:gd name="T44" fmla="*/ 115 w 362"/>
                  <a:gd name="T45" fmla="*/ 342 h 377"/>
                  <a:gd name="T46" fmla="*/ 156 w 362"/>
                  <a:gd name="T47" fmla="*/ 370 h 377"/>
                  <a:gd name="T48" fmla="*/ 156 w 362"/>
                  <a:gd name="T49" fmla="*/ 370 h 377"/>
                  <a:gd name="T50" fmla="*/ 205 w 362"/>
                  <a:gd name="T51" fmla="*/ 370 h 377"/>
                  <a:gd name="T52" fmla="*/ 205 w 362"/>
                  <a:gd name="T53" fmla="*/ 370 h 377"/>
                  <a:gd name="T54" fmla="*/ 213 w 362"/>
                  <a:gd name="T55" fmla="*/ 366 h 377"/>
                  <a:gd name="T56" fmla="*/ 213 w 362"/>
                  <a:gd name="T57" fmla="*/ 367 h 377"/>
                  <a:gd name="T58" fmla="*/ 213 w 362"/>
                  <a:gd name="T59" fmla="*/ 367 h 377"/>
                  <a:gd name="T60" fmla="*/ 247 w 362"/>
                  <a:gd name="T61" fmla="*/ 342 h 377"/>
                  <a:gd name="T62" fmla="*/ 279 w 362"/>
                  <a:gd name="T63" fmla="*/ 303 h 377"/>
                  <a:gd name="T64" fmla="*/ 312 w 362"/>
                  <a:gd name="T65" fmla="*/ 264 h 377"/>
                  <a:gd name="T66" fmla="*/ 345 w 362"/>
                  <a:gd name="T67" fmla="*/ 226 h 377"/>
                  <a:gd name="T68" fmla="*/ 345 w 362"/>
                  <a:gd name="T69" fmla="*/ 226 h 377"/>
                  <a:gd name="T70" fmla="*/ 361 w 362"/>
                  <a:gd name="T71" fmla="*/ 188 h 377"/>
                  <a:gd name="T72" fmla="*/ 361 w 362"/>
                  <a:gd name="T73" fmla="*/ 188 h 377"/>
                  <a:gd name="T74" fmla="*/ 345 w 362"/>
                  <a:gd name="T75" fmla="*/ 150 h 377"/>
                  <a:gd name="T76" fmla="*/ 312 w 362"/>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377">
                    <a:moveTo>
                      <a:pt x="312" y="112"/>
                    </a:moveTo>
                    <a:lnTo>
                      <a:pt x="279" y="73"/>
                    </a:lnTo>
                    <a:lnTo>
                      <a:pt x="247" y="35"/>
                    </a:lnTo>
                    <a:lnTo>
                      <a:pt x="247" y="35"/>
                    </a:lnTo>
                    <a:cubicBezTo>
                      <a:pt x="238" y="24"/>
                      <a:pt x="226" y="16"/>
                      <a:pt x="213" y="10"/>
                    </a:cubicBezTo>
                    <a:lnTo>
                      <a:pt x="213" y="10"/>
                    </a:lnTo>
                    <a:lnTo>
                      <a:pt x="213" y="10"/>
                    </a:lnTo>
                    <a:cubicBezTo>
                      <a:pt x="211" y="9"/>
                      <a:pt x="208" y="7"/>
                      <a:pt x="205" y="6"/>
                    </a:cubicBezTo>
                    <a:lnTo>
                      <a:pt x="205" y="6"/>
                    </a:lnTo>
                    <a:cubicBezTo>
                      <a:pt x="189" y="0"/>
                      <a:pt x="173" y="0"/>
                      <a:pt x="156" y="6"/>
                    </a:cubicBezTo>
                    <a:lnTo>
                      <a:pt x="156" y="6"/>
                    </a:lnTo>
                    <a:cubicBezTo>
                      <a:pt x="140" y="12"/>
                      <a:pt x="126" y="22"/>
                      <a:pt x="115" y="35"/>
                    </a:cubicBezTo>
                    <a:lnTo>
                      <a:pt x="82" y="73"/>
                    </a:lnTo>
                    <a:lnTo>
                      <a:pt x="49" y="112"/>
                    </a:lnTo>
                    <a:lnTo>
                      <a:pt x="17" y="150"/>
                    </a:lnTo>
                    <a:lnTo>
                      <a:pt x="17" y="150"/>
                    </a:lnTo>
                    <a:cubicBezTo>
                      <a:pt x="6" y="162"/>
                      <a:pt x="0" y="175"/>
                      <a:pt x="0" y="188"/>
                    </a:cubicBezTo>
                    <a:lnTo>
                      <a:pt x="0" y="188"/>
                    </a:lnTo>
                    <a:cubicBezTo>
                      <a:pt x="0" y="201"/>
                      <a:pt x="6" y="214"/>
                      <a:pt x="17" y="226"/>
                    </a:cubicBezTo>
                    <a:lnTo>
                      <a:pt x="49" y="264"/>
                    </a:lnTo>
                    <a:lnTo>
                      <a:pt x="82" y="303"/>
                    </a:lnTo>
                    <a:lnTo>
                      <a:pt x="115" y="342"/>
                    </a:lnTo>
                    <a:lnTo>
                      <a:pt x="115" y="342"/>
                    </a:lnTo>
                    <a:cubicBezTo>
                      <a:pt x="126" y="354"/>
                      <a:pt x="140" y="364"/>
                      <a:pt x="156" y="370"/>
                    </a:cubicBezTo>
                    <a:lnTo>
                      <a:pt x="156" y="370"/>
                    </a:lnTo>
                    <a:cubicBezTo>
                      <a:pt x="173" y="376"/>
                      <a:pt x="189" y="376"/>
                      <a:pt x="205" y="370"/>
                    </a:cubicBezTo>
                    <a:lnTo>
                      <a:pt x="205" y="370"/>
                    </a:lnTo>
                    <a:cubicBezTo>
                      <a:pt x="208" y="369"/>
                      <a:pt x="211" y="368"/>
                      <a:pt x="213" y="366"/>
                    </a:cubicBezTo>
                    <a:lnTo>
                      <a:pt x="213" y="367"/>
                    </a:lnTo>
                    <a:lnTo>
                      <a:pt x="213" y="367"/>
                    </a:lnTo>
                    <a:cubicBezTo>
                      <a:pt x="226" y="360"/>
                      <a:pt x="238" y="352"/>
                      <a:pt x="247" y="342"/>
                    </a:cubicBezTo>
                    <a:lnTo>
                      <a:pt x="279" y="303"/>
                    </a:lnTo>
                    <a:lnTo>
                      <a:pt x="312" y="264"/>
                    </a:lnTo>
                    <a:lnTo>
                      <a:pt x="345" y="226"/>
                    </a:lnTo>
                    <a:lnTo>
                      <a:pt x="345" y="226"/>
                    </a:lnTo>
                    <a:cubicBezTo>
                      <a:pt x="355" y="214"/>
                      <a:pt x="361" y="201"/>
                      <a:pt x="361" y="188"/>
                    </a:cubicBezTo>
                    <a:lnTo>
                      <a:pt x="361" y="188"/>
                    </a:lnTo>
                    <a:cubicBezTo>
                      <a:pt x="361" y="175"/>
                      <a:pt x="355" y="162"/>
                      <a:pt x="345" y="150"/>
                    </a:cubicBezTo>
                    <a:lnTo>
                      <a:pt x="312"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26" name="Freeform 260">
                <a:extLst>
                  <a:ext uri="{FF2B5EF4-FFF2-40B4-BE49-F238E27FC236}">
                    <a16:creationId xmlns:a16="http://schemas.microsoft.com/office/drawing/2014/main" id="{7BF15E54-D0BD-6A4D-A4BD-B7DE11D11053}"/>
                  </a:ext>
                </a:extLst>
              </p:cNvPr>
              <p:cNvSpPr>
                <a:spLocks noChangeArrowheads="1"/>
              </p:cNvSpPr>
              <p:nvPr/>
            </p:nvSpPr>
            <p:spPr bwMode="auto">
              <a:xfrm>
                <a:off x="4140200" y="4903788"/>
                <a:ext cx="247650" cy="522287"/>
              </a:xfrm>
              <a:custGeom>
                <a:avLst/>
                <a:gdLst>
                  <a:gd name="T0" fmla="*/ 664 w 690"/>
                  <a:gd name="T1" fmla="*/ 7 h 1450"/>
                  <a:gd name="T2" fmla="*/ 614 w 690"/>
                  <a:gd name="T3" fmla="*/ 7 h 1450"/>
                  <a:gd name="T4" fmla="*/ 541 w 690"/>
                  <a:gd name="T5" fmla="*/ 73 h 1450"/>
                  <a:gd name="T6" fmla="*/ 409 w 690"/>
                  <a:gd name="T7" fmla="*/ 226 h 1450"/>
                  <a:gd name="T8" fmla="*/ 278 w 690"/>
                  <a:gd name="T9" fmla="*/ 380 h 1450"/>
                  <a:gd name="T10" fmla="*/ 213 w 690"/>
                  <a:gd name="T11" fmla="*/ 456 h 1450"/>
                  <a:gd name="T12" fmla="*/ 82 w 690"/>
                  <a:gd name="T13" fmla="*/ 609 h 1450"/>
                  <a:gd name="T14" fmla="*/ 16 w 690"/>
                  <a:gd name="T15" fmla="*/ 686 h 1450"/>
                  <a:gd name="T16" fmla="*/ 0 w 690"/>
                  <a:gd name="T17" fmla="*/ 724 h 1450"/>
                  <a:gd name="T18" fmla="*/ 16 w 690"/>
                  <a:gd name="T19" fmla="*/ 762 h 1450"/>
                  <a:gd name="T20" fmla="*/ 82 w 690"/>
                  <a:gd name="T21" fmla="*/ 839 h 1450"/>
                  <a:gd name="T22" fmla="*/ 147 w 690"/>
                  <a:gd name="T23" fmla="*/ 916 h 1450"/>
                  <a:gd name="T24" fmla="*/ 213 w 690"/>
                  <a:gd name="T25" fmla="*/ 992 h 1450"/>
                  <a:gd name="T26" fmla="*/ 278 w 690"/>
                  <a:gd name="T27" fmla="*/ 1068 h 1450"/>
                  <a:gd name="T28" fmla="*/ 344 w 690"/>
                  <a:gd name="T29" fmla="*/ 1145 h 1450"/>
                  <a:gd name="T30" fmla="*/ 409 w 690"/>
                  <a:gd name="T31" fmla="*/ 1222 h 1450"/>
                  <a:gd name="T32" fmla="*/ 475 w 690"/>
                  <a:gd name="T33" fmla="*/ 1299 h 1450"/>
                  <a:gd name="T34" fmla="*/ 541 w 690"/>
                  <a:gd name="T35" fmla="*/ 1375 h 1450"/>
                  <a:gd name="T36" fmla="*/ 573 w 690"/>
                  <a:gd name="T37" fmla="*/ 1414 h 1450"/>
                  <a:gd name="T38" fmla="*/ 614 w 690"/>
                  <a:gd name="T39" fmla="*/ 1443 h 1450"/>
                  <a:gd name="T40" fmla="*/ 664 w 690"/>
                  <a:gd name="T41" fmla="*/ 1443 h 1450"/>
                  <a:gd name="T42" fmla="*/ 689 w 690"/>
                  <a:gd name="T43" fmla="*/ 1414 h 1450"/>
                  <a:gd name="T44" fmla="*/ 639 w 690"/>
                  <a:gd name="T45" fmla="*/ 1337 h 1450"/>
                  <a:gd name="T46" fmla="*/ 508 w 690"/>
                  <a:gd name="T47" fmla="*/ 1184 h 1450"/>
                  <a:gd name="T48" fmla="*/ 377 w 690"/>
                  <a:gd name="T49" fmla="*/ 1031 h 1450"/>
                  <a:gd name="T50" fmla="*/ 311 w 690"/>
                  <a:gd name="T51" fmla="*/ 954 h 1450"/>
                  <a:gd name="T52" fmla="*/ 180 w 690"/>
                  <a:gd name="T53" fmla="*/ 800 h 1450"/>
                  <a:gd name="T54" fmla="*/ 147 w 690"/>
                  <a:gd name="T55" fmla="*/ 762 h 1450"/>
                  <a:gd name="T56" fmla="*/ 131 w 690"/>
                  <a:gd name="T57" fmla="*/ 724 h 1450"/>
                  <a:gd name="T58" fmla="*/ 180 w 690"/>
                  <a:gd name="T59" fmla="*/ 648 h 1450"/>
                  <a:gd name="T60" fmla="*/ 246 w 690"/>
                  <a:gd name="T61" fmla="*/ 571 h 1450"/>
                  <a:gd name="T62" fmla="*/ 311 w 690"/>
                  <a:gd name="T63" fmla="*/ 495 h 1450"/>
                  <a:gd name="T64" fmla="*/ 377 w 690"/>
                  <a:gd name="T65" fmla="*/ 418 h 1450"/>
                  <a:gd name="T66" fmla="*/ 442 w 690"/>
                  <a:gd name="T67" fmla="*/ 341 h 1450"/>
                  <a:gd name="T68" fmla="*/ 508 w 690"/>
                  <a:gd name="T69" fmla="*/ 265 h 1450"/>
                  <a:gd name="T70" fmla="*/ 573 w 690"/>
                  <a:gd name="T71" fmla="*/ 188 h 1450"/>
                  <a:gd name="T72" fmla="*/ 639 w 690"/>
                  <a:gd name="T73" fmla="*/ 112 h 1450"/>
                  <a:gd name="T74" fmla="*/ 672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4" y="7"/>
                    </a:moveTo>
                    <a:lnTo>
                      <a:pt x="664" y="7"/>
                    </a:lnTo>
                    <a:cubicBezTo>
                      <a:pt x="647" y="0"/>
                      <a:pt x="631" y="0"/>
                      <a:pt x="614" y="7"/>
                    </a:cubicBezTo>
                    <a:lnTo>
                      <a:pt x="614" y="7"/>
                    </a:lnTo>
                    <a:cubicBezTo>
                      <a:pt x="598" y="12"/>
                      <a:pt x="584" y="22"/>
                      <a:pt x="573" y="35"/>
                    </a:cubicBezTo>
                    <a:lnTo>
                      <a:pt x="541" y="73"/>
                    </a:lnTo>
                    <a:lnTo>
                      <a:pt x="442" y="188"/>
                    </a:lnTo>
                    <a:lnTo>
                      <a:pt x="409" y="226"/>
                    </a:lnTo>
                    <a:lnTo>
                      <a:pt x="377" y="265"/>
                    </a:lnTo>
                    <a:lnTo>
                      <a:pt x="278" y="380"/>
                    </a:lnTo>
                    <a:lnTo>
                      <a:pt x="246" y="418"/>
                    </a:lnTo>
                    <a:lnTo>
                      <a:pt x="213" y="456"/>
                    </a:lnTo>
                    <a:lnTo>
                      <a:pt x="115" y="571"/>
                    </a:lnTo>
                    <a:lnTo>
                      <a:pt x="82" y="609"/>
                    </a:lnTo>
                    <a:lnTo>
                      <a:pt x="49" y="648"/>
                    </a:lnTo>
                    <a:lnTo>
                      <a:pt x="16" y="686"/>
                    </a:lnTo>
                    <a:lnTo>
                      <a:pt x="16" y="686"/>
                    </a:lnTo>
                    <a:cubicBezTo>
                      <a:pt x="5" y="698"/>
                      <a:pt x="0" y="711"/>
                      <a:pt x="0" y="724"/>
                    </a:cubicBezTo>
                    <a:lnTo>
                      <a:pt x="0" y="724"/>
                    </a:lnTo>
                    <a:cubicBezTo>
                      <a:pt x="0" y="737"/>
                      <a:pt x="5" y="750"/>
                      <a:pt x="16" y="762"/>
                    </a:cubicBezTo>
                    <a:lnTo>
                      <a:pt x="49" y="800"/>
                    </a:lnTo>
                    <a:lnTo>
                      <a:pt x="82" y="839"/>
                    </a:lnTo>
                    <a:lnTo>
                      <a:pt x="115" y="877"/>
                    </a:lnTo>
                    <a:lnTo>
                      <a:pt x="147" y="916"/>
                    </a:lnTo>
                    <a:lnTo>
                      <a:pt x="180" y="954"/>
                    </a:lnTo>
                    <a:lnTo>
                      <a:pt x="213" y="992"/>
                    </a:lnTo>
                    <a:lnTo>
                      <a:pt x="246" y="1031"/>
                    </a:lnTo>
                    <a:lnTo>
                      <a:pt x="278" y="1068"/>
                    </a:lnTo>
                    <a:lnTo>
                      <a:pt x="311" y="1107"/>
                    </a:lnTo>
                    <a:lnTo>
                      <a:pt x="344" y="1145"/>
                    </a:lnTo>
                    <a:lnTo>
                      <a:pt x="377" y="1184"/>
                    </a:lnTo>
                    <a:lnTo>
                      <a:pt x="409" y="1222"/>
                    </a:lnTo>
                    <a:lnTo>
                      <a:pt x="442" y="1260"/>
                    </a:lnTo>
                    <a:lnTo>
                      <a:pt x="475" y="1299"/>
                    </a:lnTo>
                    <a:lnTo>
                      <a:pt x="508" y="1337"/>
                    </a:lnTo>
                    <a:lnTo>
                      <a:pt x="541" y="1375"/>
                    </a:lnTo>
                    <a:lnTo>
                      <a:pt x="573" y="1414"/>
                    </a:lnTo>
                    <a:lnTo>
                      <a:pt x="573" y="1414"/>
                    </a:lnTo>
                    <a:cubicBezTo>
                      <a:pt x="584" y="1426"/>
                      <a:pt x="598" y="1436"/>
                      <a:pt x="614" y="1443"/>
                    </a:cubicBezTo>
                    <a:lnTo>
                      <a:pt x="614" y="1443"/>
                    </a:lnTo>
                    <a:cubicBezTo>
                      <a:pt x="631" y="1449"/>
                      <a:pt x="647" y="1449"/>
                      <a:pt x="664" y="1443"/>
                    </a:cubicBezTo>
                    <a:lnTo>
                      <a:pt x="664" y="1443"/>
                    </a:lnTo>
                    <a:cubicBezTo>
                      <a:pt x="680" y="1436"/>
                      <a:pt x="689" y="1426"/>
                      <a:pt x="689" y="1414"/>
                    </a:cubicBezTo>
                    <a:lnTo>
                      <a:pt x="689" y="1414"/>
                    </a:lnTo>
                    <a:cubicBezTo>
                      <a:pt x="689" y="1401"/>
                      <a:pt x="683" y="1388"/>
                      <a:pt x="672" y="1375"/>
                    </a:cubicBezTo>
                    <a:lnTo>
                      <a:pt x="639" y="1337"/>
                    </a:lnTo>
                    <a:lnTo>
                      <a:pt x="541" y="1222"/>
                    </a:lnTo>
                    <a:lnTo>
                      <a:pt x="508" y="1184"/>
                    </a:lnTo>
                    <a:lnTo>
                      <a:pt x="475" y="1145"/>
                    </a:lnTo>
                    <a:lnTo>
                      <a:pt x="377" y="1031"/>
                    </a:lnTo>
                    <a:lnTo>
                      <a:pt x="344" y="992"/>
                    </a:lnTo>
                    <a:lnTo>
                      <a:pt x="311" y="954"/>
                    </a:lnTo>
                    <a:lnTo>
                      <a:pt x="213" y="839"/>
                    </a:lnTo>
                    <a:lnTo>
                      <a:pt x="180" y="800"/>
                    </a:lnTo>
                    <a:lnTo>
                      <a:pt x="147" y="762"/>
                    </a:lnTo>
                    <a:lnTo>
                      <a:pt x="147" y="762"/>
                    </a:lnTo>
                    <a:cubicBezTo>
                      <a:pt x="136" y="750"/>
                      <a:pt x="131" y="737"/>
                      <a:pt x="131" y="724"/>
                    </a:cubicBezTo>
                    <a:lnTo>
                      <a:pt x="131" y="724"/>
                    </a:lnTo>
                    <a:cubicBezTo>
                      <a:pt x="131" y="711"/>
                      <a:pt x="136" y="698"/>
                      <a:pt x="147" y="686"/>
                    </a:cubicBezTo>
                    <a:lnTo>
                      <a:pt x="180" y="648"/>
                    </a:lnTo>
                    <a:lnTo>
                      <a:pt x="213" y="609"/>
                    </a:lnTo>
                    <a:lnTo>
                      <a:pt x="246" y="571"/>
                    </a:lnTo>
                    <a:lnTo>
                      <a:pt x="278" y="533"/>
                    </a:lnTo>
                    <a:lnTo>
                      <a:pt x="311" y="495"/>
                    </a:lnTo>
                    <a:lnTo>
                      <a:pt x="344" y="456"/>
                    </a:lnTo>
                    <a:lnTo>
                      <a:pt x="377" y="418"/>
                    </a:lnTo>
                    <a:lnTo>
                      <a:pt x="409" y="380"/>
                    </a:lnTo>
                    <a:lnTo>
                      <a:pt x="442" y="341"/>
                    </a:lnTo>
                    <a:lnTo>
                      <a:pt x="475" y="303"/>
                    </a:lnTo>
                    <a:lnTo>
                      <a:pt x="508" y="265"/>
                    </a:lnTo>
                    <a:lnTo>
                      <a:pt x="541" y="226"/>
                    </a:lnTo>
                    <a:lnTo>
                      <a:pt x="573" y="188"/>
                    </a:lnTo>
                    <a:lnTo>
                      <a:pt x="606" y="150"/>
                    </a:lnTo>
                    <a:lnTo>
                      <a:pt x="639" y="112"/>
                    </a:lnTo>
                    <a:lnTo>
                      <a:pt x="672" y="73"/>
                    </a:lnTo>
                    <a:lnTo>
                      <a:pt x="672" y="73"/>
                    </a:lnTo>
                    <a:cubicBezTo>
                      <a:pt x="683" y="60"/>
                      <a:pt x="689" y="48"/>
                      <a:pt x="689" y="35"/>
                    </a:cubicBezTo>
                    <a:lnTo>
                      <a:pt x="689" y="35"/>
                    </a:lnTo>
                    <a:cubicBezTo>
                      <a:pt x="689" y="22"/>
                      <a:pt x="680" y="12"/>
                      <a:pt x="664" y="7"/>
                    </a:cubicBezTo>
                  </a:path>
                </a:pathLst>
              </a:custGeom>
              <a:solidFill>
                <a:schemeClr val="accent2"/>
              </a:solidFill>
              <a:ln>
                <a:noFill/>
              </a:ln>
              <a:effectLst/>
            </p:spPr>
            <p:txBody>
              <a:bodyPr wrap="none" anchor="ctr"/>
              <a:lstStyle/>
              <a:p>
                <a:endParaRPr lang="es-ES_tradnl" sz="2700"/>
              </a:p>
            </p:txBody>
          </p:sp>
          <p:sp>
            <p:nvSpPr>
              <p:cNvPr id="527" name="Freeform 261">
                <a:extLst>
                  <a:ext uri="{FF2B5EF4-FFF2-40B4-BE49-F238E27FC236}">
                    <a16:creationId xmlns:a16="http://schemas.microsoft.com/office/drawing/2014/main" id="{7A225233-29B3-794C-ACCA-2E138547B4E9}"/>
                  </a:ext>
                </a:extLst>
              </p:cNvPr>
              <p:cNvSpPr>
                <a:spLocks noChangeArrowheads="1"/>
              </p:cNvSpPr>
              <p:nvPr/>
            </p:nvSpPr>
            <p:spPr bwMode="auto">
              <a:xfrm>
                <a:off x="3857625" y="5233988"/>
                <a:ext cx="319088" cy="190500"/>
              </a:xfrm>
              <a:custGeom>
                <a:avLst/>
                <a:gdLst>
                  <a:gd name="T0" fmla="*/ 607 w 887"/>
                  <a:gd name="T1" fmla="*/ 379 h 531"/>
                  <a:gd name="T2" fmla="*/ 574 w 887"/>
                  <a:gd name="T3" fmla="*/ 341 h 531"/>
                  <a:gd name="T4" fmla="*/ 607 w 887"/>
                  <a:gd name="T5" fmla="*/ 303 h 531"/>
                  <a:gd name="T6" fmla="*/ 639 w 887"/>
                  <a:gd name="T7" fmla="*/ 341 h 531"/>
                  <a:gd name="T8" fmla="*/ 542 w 887"/>
                  <a:gd name="T9" fmla="*/ 303 h 531"/>
                  <a:gd name="T10" fmla="*/ 508 w 887"/>
                  <a:gd name="T11" fmla="*/ 265 h 531"/>
                  <a:gd name="T12" fmla="*/ 542 w 887"/>
                  <a:gd name="T13" fmla="*/ 226 h 531"/>
                  <a:gd name="T14" fmla="*/ 575 w 887"/>
                  <a:gd name="T15" fmla="*/ 265 h 531"/>
                  <a:gd name="T16" fmla="*/ 542 w 887"/>
                  <a:gd name="T17" fmla="*/ 303 h 531"/>
                  <a:gd name="T18" fmla="*/ 475 w 887"/>
                  <a:gd name="T19" fmla="*/ 245 h 531"/>
                  <a:gd name="T20" fmla="*/ 412 w 887"/>
                  <a:gd name="T21" fmla="*/ 245 h 531"/>
                  <a:gd name="T22" fmla="*/ 380 w 887"/>
                  <a:gd name="T23" fmla="*/ 188 h 531"/>
                  <a:gd name="T24" fmla="*/ 412 w 887"/>
                  <a:gd name="T25" fmla="*/ 131 h 531"/>
                  <a:gd name="T26" fmla="*/ 475 w 887"/>
                  <a:gd name="T27" fmla="*/ 131 h 531"/>
                  <a:gd name="T28" fmla="*/ 506 w 887"/>
                  <a:gd name="T29" fmla="*/ 188 h 531"/>
                  <a:gd name="T30" fmla="*/ 344 w 887"/>
                  <a:gd name="T31" fmla="*/ 303 h 531"/>
                  <a:gd name="T32" fmla="*/ 312 w 887"/>
                  <a:gd name="T33" fmla="*/ 265 h 531"/>
                  <a:gd name="T34" fmla="*/ 344 w 887"/>
                  <a:gd name="T35" fmla="*/ 226 h 531"/>
                  <a:gd name="T36" fmla="*/ 377 w 887"/>
                  <a:gd name="T37" fmla="*/ 265 h 531"/>
                  <a:gd name="T38" fmla="*/ 344 w 887"/>
                  <a:gd name="T39" fmla="*/ 303 h 531"/>
                  <a:gd name="T40" fmla="*/ 279 w 887"/>
                  <a:gd name="T41" fmla="*/ 379 h 531"/>
                  <a:gd name="T42" fmla="*/ 246 w 887"/>
                  <a:gd name="T43" fmla="*/ 341 h 531"/>
                  <a:gd name="T44" fmla="*/ 279 w 887"/>
                  <a:gd name="T45" fmla="*/ 303 h 531"/>
                  <a:gd name="T46" fmla="*/ 311 w 887"/>
                  <a:gd name="T47" fmla="*/ 341 h 531"/>
                  <a:gd name="T48" fmla="*/ 509 w 887"/>
                  <a:gd name="T49" fmla="*/ 35 h 531"/>
                  <a:gd name="T50" fmla="*/ 468 w 887"/>
                  <a:gd name="T51" fmla="*/ 6 h 531"/>
                  <a:gd name="T52" fmla="*/ 418 w 887"/>
                  <a:gd name="T53" fmla="*/ 6 h 531"/>
                  <a:gd name="T54" fmla="*/ 377 w 887"/>
                  <a:gd name="T55" fmla="*/ 35 h 531"/>
                  <a:gd name="T56" fmla="*/ 312 w 887"/>
                  <a:gd name="T57" fmla="*/ 112 h 531"/>
                  <a:gd name="T58" fmla="*/ 246 w 887"/>
                  <a:gd name="T59" fmla="*/ 188 h 531"/>
                  <a:gd name="T60" fmla="*/ 181 w 887"/>
                  <a:gd name="T61" fmla="*/ 265 h 531"/>
                  <a:gd name="T62" fmla="*/ 115 w 887"/>
                  <a:gd name="T63" fmla="*/ 341 h 531"/>
                  <a:gd name="T64" fmla="*/ 50 w 887"/>
                  <a:gd name="T65" fmla="*/ 418 h 531"/>
                  <a:gd name="T66" fmla="*/ 17 w 887"/>
                  <a:gd name="T67" fmla="*/ 456 h 531"/>
                  <a:gd name="T68" fmla="*/ 0 w 887"/>
                  <a:gd name="T69" fmla="*/ 495 h 531"/>
                  <a:gd name="T70" fmla="*/ 25 w 887"/>
                  <a:gd name="T71" fmla="*/ 524 h 531"/>
                  <a:gd name="T72" fmla="*/ 74 w 887"/>
                  <a:gd name="T73" fmla="*/ 524 h 531"/>
                  <a:gd name="T74" fmla="*/ 181 w 887"/>
                  <a:gd name="T75" fmla="*/ 418 h 531"/>
                  <a:gd name="T76" fmla="*/ 213 w 887"/>
                  <a:gd name="T77" fmla="*/ 399 h 531"/>
                  <a:gd name="T78" fmla="*/ 246 w 887"/>
                  <a:gd name="T79" fmla="*/ 418 h 531"/>
                  <a:gd name="T80" fmla="*/ 279 w 887"/>
                  <a:gd name="T81" fmla="*/ 437 h 531"/>
                  <a:gd name="T82" fmla="*/ 312 w 887"/>
                  <a:gd name="T83" fmla="*/ 418 h 531"/>
                  <a:gd name="T84" fmla="*/ 377 w 887"/>
                  <a:gd name="T85" fmla="*/ 341 h 531"/>
                  <a:gd name="T86" fmla="*/ 418 w 887"/>
                  <a:gd name="T87" fmla="*/ 313 h 531"/>
                  <a:gd name="T88" fmla="*/ 468 w 887"/>
                  <a:gd name="T89" fmla="*/ 313 h 531"/>
                  <a:gd name="T90" fmla="*/ 509 w 887"/>
                  <a:gd name="T91" fmla="*/ 341 h 531"/>
                  <a:gd name="T92" fmla="*/ 574 w 887"/>
                  <a:gd name="T93" fmla="*/ 418 h 531"/>
                  <a:gd name="T94" fmla="*/ 607 w 887"/>
                  <a:gd name="T95" fmla="*/ 437 h 531"/>
                  <a:gd name="T96" fmla="*/ 640 w 887"/>
                  <a:gd name="T97" fmla="*/ 418 h 531"/>
                  <a:gd name="T98" fmla="*/ 672 w 887"/>
                  <a:gd name="T99" fmla="*/ 399 h 531"/>
                  <a:gd name="T100" fmla="*/ 705 w 887"/>
                  <a:gd name="T101" fmla="*/ 418 h 531"/>
                  <a:gd name="T102" fmla="*/ 771 w 887"/>
                  <a:gd name="T103" fmla="*/ 495 h 531"/>
                  <a:gd name="T104" fmla="*/ 811 w 887"/>
                  <a:gd name="T105" fmla="*/ 524 h 531"/>
                  <a:gd name="T106" fmla="*/ 861 w 887"/>
                  <a:gd name="T107" fmla="*/ 524 h 531"/>
                  <a:gd name="T108" fmla="*/ 886 w 887"/>
                  <a:gd name="T109" fmla="*/ 495 h 531"/>
                  <a:gd name="T110" fmla="*/ 869 w 887"/>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531">
                    <a:moveTo>
                      <a:pt x="607" y="379"/>
                    </a:moveTo>
                    <a:lnTo>
                      <a:pt x="607" y="379"/>
                    </a:lnTo>
                    <a:cubicBezTo>
                      <a:pt x="585" y="379"/>
                      <a:pt x="574" y="367"/>
                      <a:pt x="574" y="341"/>
                    </a:cubicBezTo>
                    <a:lnTo>
                      <a:pt x="574" y="341"/>
                    </a:lnTo>
                    <a:cubicBezTo>
                      <a:pt x="574" y="316"/>
                      <a:pt x="585" y="303"/>
                      <a:pt x="607" y="303"/>
                    </a:cubicBezTo>
                    <a:lnTo>
                      <a:pt x="607" y="303"/>
                    </a:lnTo>
                    <a:cubicBezTo>
                      <a:pt x="629" y="303"/>
                      <a:pt x="639" y="316"/>
                      <a:pt x="639" y="341"/>
                    </a:cubicBezTo>
                    <a:lnTo>
                      <a:pt x="639" y="341"/>
                    </a:lnTo>
                    <a:cubicBezTo>
                      <a:pt x="639" y="367"/>
                      <a:pt x="629" y="379"/>
                      <a:pt x="607" y="379"/>
                    </a:cubicBezTo>
                    <a:close/>
                    <a:moveTo>
                      <a:pt x="542" y="303"/>
                    </a:moveTo>
                    <a:lnTo>
                      <a:pt x="542" y="303"/>
                    </a:lnTo>
                    <a:cubicBezTo>
                      <a:pt x="519" y="303"/>
                      <a:pt x="508" y="290"/>
                      <a:pt x="508" y="265"/>
                    </a:cubicBezTo>
                    <a:lnTo>
                      <a:pt x="508" y="265"/>
                    </a:lnTo>
                    <a:cubicBezTo>
                      <a:pt x="508" y="239"/>
                      <a:pt x="519" y="226"/>
                      <a:pt x="542" y="226"/>
                    </a:cubicBezTo>
                    <a:lnTo>
                      <a:pt x="542" y="226"/>
                    </a:lnTo>
                    <a:cubicBezTo>
                      <a:pt x="563" y="226"/>
                      <a:pt x="575" y="239"/>
                      <a:pt x="575" y="265"/>
                    </a:cubicBezTo>
                    <a:lnTo>
                      <a:pt x="575" y="265"/>
                    </a:lnTo>
                    <a:cubicBezTo>
                      <a:pt x="575" y="290"/>
                      <a:pt x="563" y="303"/>
                      <a:pt x="542" y="303"/>
                    </a:cubicBezTo>
                    <a:close/>
                    <a:moveTo>
                      <a:pt x="475" y="245"/>
                    </a:moveTo>
                    <a:lnTo>
                      <a:pt x="475" y="245"/>
                    </a:lnTo>
                    <a:cubicBezTo>
                      <a:pt x="454" y="258"/>
                      <a:pt x="432" y="258"/>
                      <a:pt x="412" y="245"/>
                    </a:cubicBezTo>
                    <a:lnTo>
                      <a:pt x="412" y="245"/>
                    </a:lnTo>
                    <a:cubicBezTo>
                      <a:pt x="391" y="233"/>
                      <a:pt x="380" y="214"/>
                      <a:pt x="380" y="188"/>
                    </a:cubicBezTo>
                    <a:lnTo>
                      <a:pt x="380" y="188"/>
                    </a:lnTo>
                    <a:cubicBezTo>
                      <a:pt x="380" y="162"/>
                      <a:pt x="391" y="143"/>
                      <a:pt x="412" y="131"/>
                    </a:cubicBezTo>
                    <a:lnTo>
                      <a:pt x="412" y="131"/>
                    </a:lnTo>
                    <a:cubicBezTo>
                      <a:pt x="432" y="118"/>
                      <a:pt x="454" y="118"/>
                      <a:pt x="475" y="131"/>
                    </a:cubicBezTo>
                    <a:lnTo>
                      <a:pt x="475" y="131"/>
                    </a:lnTo>
                    <a:cubicBezTo>
                      <a:pt x="496" y="143"/>
                      <a:pt x="506" y="162"/>
                      <a:pt x="506" y="188"/>
                    </a:cubicBezTo>
                    <a:lnTo>
                      <a:pt x="506" y="188"/>
                    </a:lnTo>
                    <a:cubicBezTo>
                      <a:pt x="506" y="214"/>
                      <a:pt x="496" y="233"/>
                      <a:pt x="475" y="245"/>
                    </a:cubicBezTo>
                    <a:close/>
                    <a:moveTo>
                      <a:pt x="344" y="303"/>
                    </a:moveTo>
                    <a:lnTo>
                      <a:pt x="344" y="303"/>
                    </a:lnTo>
                    <a:cubicBezTo>
                      <a:pt x="323" y="303"/>
                      <a:pt x="312" y="290"/>
                      <a:pt x="312" y="265"/>
                    </a:cubicBezTo>
                    <a:lnTo>
                      <a:pt x="312" y="265"/>
                    </a:lnTo>
                    <a:cubicBezTo>
                      <a:pt x="312" y="239"/>
                      <a:pt x="323"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1" y="303"/>
                      <a:pt x="311" y="316"/>
                      <a:pt x="311" y="341"/>
                    </a:cubicBezTo>
                    <a:lnTo>
                      <a:pt x="311" y="341"/>
                    </a:lnTo>
                    <a:cubicBezTo>
                      <a:pt x="311" y="367"/>
                      <a:pt x="301" y="379"/>
                      <a:pt x="279" y="379"/>
                    </a:cubicBezTo>
                    <a:close/>
                    <a:moveTo>
                      <a:pt x="509" y="35"/>
                    </a:moveTo>
                    <a:lnTo>
                      <a:pt x="509" y="35"/>
                    </a:lnTo>
                    <a:cubicBezTo>
                      <a:pt x="498" y="22"/>
                      <a:pt x="484" y="12"/>
                      <a:pt x="468" y="6"/>
                    </a:cubicBezTo>
                    <a:lnTo>
                      <a:pt x="468" y="6"/>
                    </a:lnTo>
                    <a:cubicBezTo>
                      <a:pt x="451" y="0"/>
                      <a:pt x="435" y="0"/>
                      <a:pt x="418" y="6"/>
                    </a:cubicBezTo>
                    <a:lnTo>
                      <a:pt x="418" y="6"/>
                    </a:lnTo>
                    <a:cubicBezTo>
                      <a:pt x="402" y="12"/>
                      <a:pt x="388" y="22"/>
                      <a:pt x="377" y="35"/>
                    </a:cubicBezTo>
                    <a:lnTo>
                      <a:pt x="344" y="73"/>
                    </a:lnTo>
                    <a:lnTo>
                      <a:pt x="312" y="112"/>
                    </a:lnTo>
                    <a:lnTo>
                      <a:pt x="279" y="149"/>
                    </a:lnTo>
                    <a:lnTo>
                      <a:pt x="246" y="188"/>
                    </a:lnTo>
                    <a:lnTo>
                      <a:pt x="213" y="226"/>
                    </a:lnTo>
                    <a:lnTo>
                      <a:pt x="181" y="265"/>
                    </a:lnTo>
                    <a:lnTo>
                      <a:pt x="148" y="303"/>
                    </a:lnTo>
                    <a:lnTo>
                      <a:pt x="115" y="341"/>
                    </a:lnTo>
                    <a:lnTo>
                      <a:pt x="82" y="380"/>
                    </a:lnTo>
                    <a:lnTo>
                      <a:pt x="50" y="418"/>
                    </a:lnTo>
                    <a:lnTo>
                      <a:pt x="17" y="456"/>
                    </a:lnTo>
                    <a:lnTo>
                      <a:pt x="17" y="456"/>
                    </a:lnTo>
                    <a:cubicBezTo>
                      <a:pt x="6" y="469"/>
                      <a:pt x="0" y="482"/>
                      <a:pt x="0" y="495"/>
                    </a:cubicBezTo>
                    <a:lnTo>
                      <a:pt x="0" y="495"/>
                    </a:lnTo>
                    <a:cubicBezTo>
                      <a:pt x="0" y="507"/>
                      <a:pt x="8" y="517"/>
                      <a:pt x="25" y="524"/>
                    </a:cubicBezTo>
                    <a:lnTo>
                      <a:pt x="25" y="524"/>
                    </a:lnTo>
                    <a:cubicBezTo>
                      <a:pt x="41" y="530"/>
                      <a:pt x="58" y="530"/>
                      <a:pt x="74" y="524"/>
                    </a:cubicBezTo>
                    <a:lnTo>
                      <a:pt x="74" y="524"/>
                    </a:lnTo>
                    <a:cubicBezTo>
                      <a:pt x="90" y="517"/>
                      <a:pt x="104" y="507"/>
                      <a:pt x="115" y="495"/>
                    </a:cubicBezTo>
                    <a:lnTo>
                      <a:pt x="181" y="418"/>
                    </a:lnTo>
                    <a:lnTo>
                      <a:pt x="181" y="418"/>
                    </a:lnTo>
                    <a:cubicBezTo>
                      <a:pt x="192" y="405"/>
                      <a:pt x="202" y="399"/>
                      <a:pt x="213" y="399"/>
                    </a:cubicBezTo>
                    <a:lnTo>
                      <a:pt x="213" y="399"/>
                    </a:lnTo>
                    <a:cubicBezTo>
                      <a:pt x="224" y="399"/>
                      <a:pt x="236" y="405"/>
                      <a:pt x="246" y="418"/>
                    </a:cubicBezTo>
                    <a:lnTo>
                      <a:pt x="246" y="418"/>
                    </a:lnTo>
                    <a:cubicBezTo>
                      <a:pt x="257" y="431"/>
                      <a:pt x="268" y="437"/>
                      <a:pt x="279" y="437"/>
                    </a:cubicBezTo>
                    <a:lnTo>
                      <a:pt x="279" y="437"/>
                    </a:lnTo>
                    <a:cubicBezTo>
                      <a:pt x="290" y="437"/>
                      <a:pt x="301" y="431"/>
                      <a:pt x="312" y="418"/>
                    </a:cubicBezTo>
                    <a:lnTo>
                      <a:pt x="344" y="380"/>
                    </a:lnTo>
                    <a:lnTo>
                      <a:pt x="377" y="341"/>
                    </a:lnTo>
                    <a:lnTo>
                      <a:pt x="377" y="341"/>
                    </a:lnTo>
                    <a:cubicBezTo>
                      <a:pt x="388" y="328"/>
                      <a:pt x="402" y="319"/>
                      <a:pt x="418" y="313"/>
                    </a:cubicBezTo>
                    <a:lnTo>
                      <a:pt x="418" y="313"/>
                    </a:lnTo>
                    <a:cubicBezTo>
                      <a:pt x="435" y="306"/>
                      <a:pt x="451" y="306"/>
                      <a:pt x="468" y="313"/>
                    </a:cubicBezTo>
                    <a:lnTo>
                      <a:pt x="468" y="313"/>
                    </a:lnTo>
                    <a:cubicBezTo>
                      <a:pt x="484" y="319"/>
                      <a:pt x="498" y="328"/>
                      <a:pt x="509" y="341"/>
                    </a:cubicBezTo>
                    <a:lnTo>
                      <a:pt x="541" y="380"/>
                    </a:lnTo>
                    <a:lnTo>
                      <a:pt x="574" y="418"/>
                    </a:lnTo>
                    <a:lnTo>
                      <a:pt x="574" y="418"/>
                    </a:lnTo>
                    <a:cubicBezTo>
                      <a:pt x="585" y="431"/>
                      <a:pt x="596" y="437"/>
                      <a:pt x="607" y="437"/>
                    </a:cubicBezTo>
                    <a:lnTo>
                      <a:pt x="607" y="437"/>
                    </a:lnTo>
                    <a:cubicBezTo>
                      <a:pt x="617" y="437"/>
                      <a:pt x="629" y="431"/>
                      <a:pt x="640" y="418"/>
                    </a:cubicBezTo>
                    <a:lnTo>
                      <a:pt x="640" y="418"/>
                    </a:lnTo>
                    <a:cubicBezTo>
                      <a:pt x="650" y="405"/>
                      <a:pt x="661" y="399"/>
                      <a:pt x="672" y="399"/>
                    </a:cubicBezTo>
                    <a:lnTo>
                      <a:pt x="672" y="399"/>
                    </a:lnTo>
                    <a:cubicBezTo>
                      <a:pt x="683" y="399"/>
                      <a:pt x="694" y="405"/>
                      <a:pt x="705" y="418"/>
                    </a:cubicBezTo>
                    <a:lnTo>
                      <a:pt x="738" y="456"/>
                    </a:lnTo>
                    <a:lnTo>
                      <a:pt x="771" y="495"/>
                    </a:lnTo>
                    <a:lnTo>
                      <a:pt x="771" y="495"/>
                    </a:lnTo>
                    <a:cubicBezTo>
                      <a:pt x="781" y="507"/>
                      <a:pt x="795" y="517"/>
                      <a:pt x="811" y="524"/>
                    </a:cubicBezTo>
                    <a:lnTo>
                      <a:pt x="811" y="524"/>
                    </a:lnTo>
                    <a:cubicBezTo>
                      <a:pt x="828" y="530"/>
                      <a:pt x="845" y="530"/>
                      <a:pt x="861" y="524"/>
                    </a:cubicBezTo>
                    <a:lnTo>
                      <a:pt x="861" y="524"/>
                    </a:lnTo>
                    <a:cubicBezTo>
                      <a:pt x="877" y="517"/>
                      <a:pt x="886" y="507"/>
                      <a:pt x="886" y="495"/>
                    </a:cubicBezTo>
                    <a:lnTo>
                      <a:pt x="886" y="495"/>
                    </a:lnTo>
                    <a:cubicBezTo>
                      <a:pt x="886" y="482"/>
                      <a:pt x="880" y="469"/>
                      <a:pt x="869" y="456"/>
                    </a:cubicBezTo>
                    <a:lnTo>
                      <a:pt x="509"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28" name="Freeform 262">
                <a:extLst>
                  <a:ext uri="{FF2B5EF4-FFF2-40B4-BE49-F238E27FC236}">
                    <a16:creationId xmlns:a16="http://schemas.microsoft.com/office/drawing/2014/main" id="{0147AC24-BFDC-7C48-A773-489A9AE94AC5}"/>
                  </a:ext>
                </a:extLst>
              </p:cNvPr>
              <p:cNvSpPr>
                <a:spLocks noChangeArrowheads="1"/>
              </p:cNvSpPr>
              <p:nvPr/>
            </p:nvSpPr>
            <p:spPr bwMode="auto">
              <a:xfrm>
                <a:off x="3738563" y="4902200"/>
                <a:ext cx="555625" cy="523875"/>
              </a:xfrm>
              <a:custGeom>
                <a:avLst/>
                <a:gdLst>
                  <a:gd name="T0" fmla="*/ 984 w 1543"/>
                  <a:gd name="T1" fmla="*/ 727 h 1455"/>
                  <a:gd name="T2" fmla="*/ 1099 w 1543"/>
                  <a:gd name="T3" fmla="*/ 574 h 1455"/>
                  <a:gd name="T4" fmla="*/ 1262 w 1543"/>
                  <a:gd name="T5" fmla="*/ 383 h 1455"/>
                  <a:gd name="T6" fmla="*/ 1426 w 1543"/>
                  <a:gd name="T7" fmla="*/ 191 h 1455"/>
                  <a:gd name="T8" fmla="*/ 1524 w 1543"/>
                  <a:gd name="T9" fmla="*/ 76 h 1455"/>
                  <a:gd name="T10" fmla="*/ 1542 w 1543"/>
                  <a:gd name="T11" fmla="*/ 38 h 1455"/>
                  <a:gd name="T12" fmla="*/ 1459 w 1543"/>
                  <a:gd name="T13" fmla="*/ 0 h 1455"/>
                  <a:gd name="T14" fmla="*/ 1402 w 1543"/>
                  <a:gd name="T15" fmla="*/ 10 h 1455"/>
                  <a:gd name="T16" fmla="*/ 1230 w 1543"/>
                  <a:gd name="T17" fmla="*/ 191 h 1455"/>
                  <a:gd name="T18" fmla="*/ 1066 w 1543"/>
                  <a:gd name="T19" fmla="*/ 383 h 1455"/>
                  <a:gd name="T20" fmla="*/ 902 w 1543"/>
                  <a:gd name="T21" fmla="*/ 574 h 1455"/>
                  <a:gd name="T22" fmla="*/ 837 w 1543"/>
                  <a:gd name="T23" fmla="*/ 651 h 1455"/>
                  <a:gd name="T24" fmla="*/ 746 w 1543"/>
                  <a:gd name="T25" fmla="*/ 680 h 1455"/>
                  <a:gd name="T26" fmla="*/ 672 w 1543"/>
                  <a:gd name="T27" fmla="*/ 612 h 1455"/>
                  <a:gd name="T28" fmla="*/ 574 w 1543"/>
                  <a:gd name="T29" fmla="*/ 498 h 1455"/>
                  <a:gd name="T30" fmla="*/ 476 w 1543"/>
                  <a:gd name="T31" fmla="*/ 383 h 1455"/>
                  <a:gd name="T32" fmla="*/ 378 w 1543"/>
                  <a:gd name="T33" fmla="*/ 268 h 1455"/>
                  <a:gd name="T34" fmla="*/ 279 w 1543"/>
                  <a:gd name="T35" fmla="*/ 153 h 1455"/>
                  <a:gd name="T36" fmla="*/ 181 w 1543"/>
                  <a:gd name="T37" fmla="*/ 38 h 1455"/>
                  <a:gd name="T38" fmla="*/ 140 w 1543"/>
                  <a:gd name="T39" fmla="*/ 10 h 1455"/>
                  <a:gd name="T40" fmla="*/ 25 w 1543"/>
                  <a:gd name="T41" fmla="*/ 10 h 1455"/>
                  <a:gd name="T42" fmla="*/ 0 w 1543"/>
                  <a:gd name="T43" fmla="*/ 38 h 1455"/>
                  <a:gd name="T44" fmla="*/ 148 w 1543"/>
                  <a:gd name="T45" fmla="*/ 229 h 1455"/>
                  <a:gd name="T46" fmla="*/ 312 w 1543"/>
                  <a:gd name="T47" fmla="*/ 421 h 1455"/>
                  <a:gd name="T48" fmla="*/ 476 w 1543"/>
                  <a:gd name="T49" fmla="*/ 612 h 1455"/>
                  <a:gd name="T50" fmla="*/ 541 w 1543"/>
                  <a:gd name="T51" fmla="*/ 689 h 1455"/>
                  <a:gd name="T52" fmla="*/ 541 w 1543"/>
                  <a:gd name="T53" fmla="*/ 765 h 1455"/>
                  <a:gd name="T54" fmla="*/ 443 w 1543"/>
                  <a:gd name="T55" fmla="*/ 881 h 1455"/>
                  <a:gd name="T56" fmla="*/ 345 w 1543"/>
                  <a:gd name="T57" fmla="*/ 995 h 1455"/>
                  <a:gd name="T58" fmla="*/ 247 w 1543"/>
                  <a:gd name="T59" fmla="*/ 1110 h 1455"/>
                  <a:gd name="T60" fmla="*/ 148 w 1543"/>
                  <a:gd name="T61" fmla="*/ 1225 h 1455"/>
                  <a:gd name="T62" fmla="*/ 50 w 1543"/>
                  <a:gd name="T63" fmla="*/ 1340 h 1455"/>
                  <a:gd name="T64" fmla="*/ 0 w 1543"/>
                  <a:gd name="T65" fmla="*/ 1417 h 1455"/>
                  <a:gd name="T66" fmla="*/ 25 w 1543"/>
                  <a:gd name="T67" fmla="*/ 1446 h 1455"/>
                  <a:gd name="T68" fmla="*/ 140 w 1543"/>
                  <a:gd name="T69" fmla="*/ 1446 h 1455"/>
                  <a:gd name="T70" fmla="*/ 214 w 1543"/>
                  <a:gd name="T71" fmla="*/ 1378 h 1455"/>
                  <a:gd name="T72" fmla="*/ 378 w 1543"/>
                  <a:gd name="T73" fmla="*/ 1187 h 1455"/>
                  <a:gd name="T74" fmla="*/ 541 w 1543"/>
                  <a:gd name="T75" fmla="*/ 995 h 1455"/>
                  <a:gd name="T76" fmla="*/ 705 w 1543"/>
                  <a:gd name="T77" fmla="*/ 803 h 1455"/>
                  <a:gd name="T78" fmla="*/ 746 w 1543"/>
                  <a:gd name="T79" fmla="*/ 775 h 1455"/>
                  <a:gd name="T80" fmla="*/ 837 w 1543"/>
                  <a:gd name="T81" fmla="*/ 803 h 1455"/>
                  <a:gd name="T82" fmla="*/ 935 w 1543"/>
                  <a:gd name="T83" fmla="*/ 919 h 1455"/>
                  <a:gd name="T84" fmla="*/ 1033 w 1543"/>
                  <a:gd name="T85" fmla="*/ 1034 h 1455"/>
                  <a:gd name="T86" fmla="*/ 1131 w 1543"/>
                  <a:gd name="T87" fmla="*/ 1148 h 1455"/>
                  <a:gd name="T88" fmla="*/ 1230 w 1543"/>
                  <a:gd name="T89" fmla="*/ 1263 h 1455"/>
                  <a:gd name="T90" fmla="*/ 1328 w 1543"/>
                  <a:gd name="T91" fmla="*/ 1378 h 1455"/>
                  <a:gd name="T92" fmla="*/ 1402 w 1543"/>
                  <a:gd name="T93" fmla="*/ 1446 h 1455"/>
                  <a:gd name="T94" fmla="*/ 1459 w 1543"/>
                  <a:gd name="T95" fmla="*/ 1454 h 1455"/>
                  <a:gd name="T96" fmla="*/ 1542 w 1543"/>
                  <a:gd name="T97" fmla="*/ 1417 h 1455"/>
                  <a:gd name="T98" fmla="*/ 1000 w 1543"/>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3" h="1455">
                    <a:moveTo>
                      <a:pt x="1000" y="765"/>
                    </a:moveTo>
                    <a:lnTo>
                      <a:pt x="1000" y="765"/>
                    </a:lnTo>
                    <a:cubicBezTo>
                      <a:pt x="989" y="753"/>
                      <a:pt x="984" y="740"/>
                      <a:pt x="984" y="727"/>
                    </a:cubicBezTo>
                    <a:lnTo>
                      <a:pt x="984" y="727"/>
                    </a:lnTo>
                    <a:cubicBezTo>
                      <a:pt x="984" y="714"/>
                      <a:pt x="989" y="701"/>
                      <a:pt x="1000" y="689"/>
                    </a:cubicBezTo>
                    <a:lnTo>
                      <a:pt x="1099"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6" y="63"/>
                      <a:pt x="1542" y="51"/>
                      <a:pt x="1542" y="38"/>
                    </a:cubicBezTo>
                    <a:lnTo>
                      <a:pt x="1542" y="38"/>
                    </a:lnTo>
                    <a:cubicBezTo>
                      <a:pt x="1542" y="25"/>
                      <a:pt x="1533" y="15"/>
                      <a:pt x="1516" y="10"/>
                    </a:cubicBezTo>
                    <a:lnTo>
                      <a:pt x="1516" y="10"/>
                    </a:lnTo>
                    <a:cubicBezTo>
                      <a:pt x="1501" y="3"/>
                      <a:pt x="1481" y="0"/>
                      <a:pt x="1459" y="0"/>
                    </a:cubicBezTo>
                    <a:lnTo>
                      <a:pt x="1459" y="0"/>
                    </a:lnTo>
                    <a:cubicBezTo>
                      <a:pt x="1437" y="0"/>
                      <a:pt x="1418" y="3"/>
                      <a:pt x="1402" y="10"/>
                    </a:cubicBezTo>
                    <a:lnTo>
                      <a:pt x="1402" y="10"/>
                    </a:lnTo>
                    <a:cubicBezTo>
                      <a:pt x="1385" y="15"/>
                      <a:pt x="1372" y="25"/>
                      <a:pt x="1361" y="38"/>
                    </a:cubicBezTo>
                    <a:lnTo>
                      <a:pt x="1328" y="76"/>
                    </a:lnTo>
                    <a:lnTo>
                      <a:pt x="1230" y="191"/>
                    </a:lnTo>
                    <a:lnTo>
                      <a:pt x="1197" y="229"/>
                    </a:lnTo>
                    <a:lnTo>
                      <a:pt x="1164" y="268"/>
                    </a:lnTo>
                    <a:lnTo>
                      <a:pt x="1066" y="383"/>
                    </a:lnTo>
                    <a:lnTo>
                      <a:pt x="1033" y="421"/>
                    </a:lnTo>
                    <a:lnTo>
                      <a:pt x="1000" y="459"/>
                    </a:lnTo>
                    <a:lnTo>
                      <a:pt x="902" y="574"/>
                    </a:lnTo>
                    <a:lnTo>
                      <a:pt x="869" y="612"/>
                    </a:lnTo>
                    <a:lnTo>
                      <a:pt x="837" y="651"/>
                    </a:lnTo>
                    <a:lnTo>
                      <a:pt x="837" y="651"/>
                    </a:lnTo>
                    <a:cubicBezTo>
                      <a:pt x="826" y="663"/>
                      <a:pt x="812" y="673"/>
                      <a:pt x="796" y="680"/>
                    </a:cubicBezTo>
                    <a:lnTo>
                      <a:pt x="796" y="680"/>
                    </a:lnTo>
                    <a:cubicBezTo>
                      <a:pt x="779" y="686"/>
                      <a:pt x="763" y="686"/>
                      <a:pt x="746" y="680"/>
                    </a:cubicBezTo>
                    <a:lnTo>
                      <a:pt x="746" y="680"/>
                    </a:lnTo>
                    <a:cubicBezTo>
                      <a:pt x="730" y="673"/>
                      <a:pt x="716" y="663"/>
                      <a:pt x="705" y="651"/>
                    </a:cubicBezTo>
                    <a:lnTo>
                      <a:pt x="672" y="612"/>
                    </a:lnTo>
                    <a:lnTo>
                      <a:pt x="640" y="574"/>
                    </a:lnTo>
                    <a:lnTo>
                      <a:pt x="607" y="536"/>
                    </a:lnTo>
                    <a:lnTo>
                      <a:pt x="574" y="498"/>
                    </a:lnTo>
                    <a:lnTo>
                      <a:pt x="541" y="459"/>
                    </a:lnTo>
                    <a:lnTo>
                      <a:pt x="509" y="421"/>
                    </a:lnTo>
                    <a:lnTo>
                      <a:pt x="476" y="383"/>
                    </a:lnTo>
                    <a:lnTo>
                      <a:pt x="443" y="344"/>
                    </a:lnTo>
                    <a:lnTo>
                      <a:pt x="410" y="306"/>
                    </a:lnTo>
                    <a:lnTo>
                      <a:pt x="378" y="268"/>
                    </a:lnTo>
                    <a:lnTo>
                      <a:pt x="345" y="229"/>
                    </a:lnTo>
                    <a:lnTo>
                      <a:pt x="312" y="191"/>
                    </a:lnTo>
                    <a:lnTo>
                      <a:pt x="279" y="153"/>
                    </a:lnTo>
                    <a:lnTo>
                      <a:pt x="247" y="115"/>
                    </a:lnTo>
                    <a:lnTo>
                      <a:pt x="214" y="76"/>
                    </a:lnTo>
                    <a:lnTo>
                      <a:pt x="181" y="38"/>
                    </a:lnTo>
                    <a:lnTo>
                      <a:pt x="181" y="38"/>
                    </a:lnTo>
                    <a:cubicBezTo>
                      <a:pt x="170" y="25"/>
                      <a:pt x="156" y="15"/>
                      <a:pt x="140" y="10"/>
                    </a:cubicBezTo>
                    <a:lnTo>
                      <a:pt x="140" y="10"/>
                    </a:lnTo>
                    <a:cubicBezTo>
                      <a:pt x="124" y="3"/>
                      <a:pt x="104" y="0"/>
                      <a:pt x="83" y="0"/>
                    </a:cubicBezTo>
                    <a:lnTo>
                      <a:pt x="83" y="0"/>
                    </a:lnTo>
                    <a:cubicBezTo>
                      <a:pt x="61" y="0"/>
                      <a:pt x="42" y="3"/>
                      <a:pt x="25" y="10"/>
                    </a:cubicBezTo>
                    <a:lnTo>
                      <a:pt x="25" y="10"/>
                    </a:lnTo>
                    <a:cubicBezTo>
                      <a:pt x="9" y="15"/>
                      <a:pt x="0" y="25"/>
                      <a:pt x="0" y="38"/>
                    </a:cubicBezTo>
                    <a:lnTo>
                      <a:pt x="0" y="38"/>
                    </a:lnTo>
                    <a:cubicBezTo>
                      <a:pt x="0" y="51"/>
                      <a:pt x="6" y="63"/>
                      <a:pt x="17" y="76"/>
                    </a:cubicBezTo>
                    <a:lnTo>
                      <a:pt x="115" y="191"/>
                    </a:lnTo>
                    <a:lnTo>
                      <a:pt x="148" y="229"/>
                    </a:lnTo>
                    <a:lnTo>
                      <a:pt x="181" y="268"/>
                    </a:lnTo>
                    <a:lnTo>
                      <a:pt x="279" y="383"/>
                    </a:lnTo>
                    <a:lnTo>
                      <a:pt x="312" y="421"/>
                    </a:lnTo>
                    <a:lnTo>
                      <a:pt x="345" y="459"/>
                    </a:lnTo>
                    <a:lnTo>
                      <a:pt x="443" y="574"/>
                    </a:lnTo>
                    <a:lnTo>
                      <a:pt x="476" y="612"/>
                    </a:lnTo>
                    <a:lnTo>
                      <a:pt x="509" y="651"/>
                    </a:lnTo>
                    <a:lnTo>
                      <a:pt x="541" y="689"/>
                    </a:lnTo>
                    <a:lnTo>
                      <a:pt x="541" y="689"/>
                    </a:lnTo>
                    <a:cubicBezTo>
                      <a:pt x="552" y="701"/>
                      <a:pt x="558" y="714"/>
                      <a:pt x="558" y="727"/>
                    </a:cubicBezTo>
                    <a:lnTo>
                      <a:pt x="558" y="727"/>
                    </a:lnTo>
                    <a:cubicBezTo>
                      <a:pt x="558" y="740"/>
                      <a:pt x="552" y="753"/>
                      <a:pt x="541" y="765"/>
                    </a:cubicBezTo>
                    <a:lnTo>
                      <a:pt x="509" y="803"/>
                    </a:lnTo>
                    <a:lnTo>
                      <a:pt x="476" y="842"/>
                    </a:lnTo>
                    <a:lnTo>
                      <a:pt x="443" y="881"/>
                    </a:lnTo>
                    <a:lnTo>
                      <a:pt x="410" y="919"/>
                    </a:lnTo>
                    <a:lnTo>
                      <a:pt x="378" y="957"/>
                    </a:lnTo>
                    <a:lnTo>
                      <a:pt x="345" y="995"/>
                    </a:lnTo>
                    <a:lnTo>
                      <a:pt x="312" y="1034"/>
                    </a:lnTo>
                    <a:lnTo>
                      <a:pt x="279" y="1071"/>
                    </a:lnTo>
                    <a:lnTo>
                      <a:pt x="247" y="1110"/>
                    </a:lnTo>
                    <a:lnTo>
                      <a:pt x="214" y="1148"/>
                    </a:lnTo>
                    <a:lnTo>
                      <a:pt x="181" y="1187"/>
                    </a:lnTo>
                    <a:lnTo>
                      <a:pt x="148" y="1225"/>
                    </a:lnTo>
                    <a:lnTo>
                      <a:pt x="115" y="1263"/>
                    </a:lnTo>
                    <a:lnTo>
                      <a:pt x="83" y="1302"/>
                    </a:lnTo>
                    <a:lnTo>
                      <a:pt x="50" y="1340"/>
                    </a:lnTo>
                    <a:lnTo>
                      <a:pt x="17" y="1378"/>
                    </a:lnTo>
                    <a:lnTo>
                      <a:pt x="17" y="1378"/>
                    </a:lnTo>
                    <a:cubicBezTo>
                      <a:pt x="6" y="1391"/>
                      <a:pt x="0" y="1404"/>
                      <a:pt x="0" y="1417"/>
                    </a:cubicBezTo>
                    <a:lnTo>
                      <a:pt x="0" y="1417"/>
                    </a:lnTo>
                    <a:cubicBezTo>
                      <a:pt x="0" y="1429"/>
                      <a:pt x="9" y="1439"/>
                      <a:pt x="25" y="1446"/>
                    </a:cubicBezTo>
                    <a:lnTo>
                      <a:pt x="25" y="1446"/>
                    </a:lnTo>
                    <a:cubicBezTo>
                      <a:pt x="42" y="1452"/>
                      <a:pt x="61" y="1454"/>
                      <a:pt x="83" y="1454"/>
                    </a:cubicBezTo>
                    <a:lnTo>
                      <a:pt x="83" y="1454"/>
                    </a:lnTo>
                    <a:cubicBezTo>
                      <a:pt x="104" y="1454"/>
                      <a:pt x="124" y="1452"/>
                      <a:pt x="140" y="1446"/>
                    </a:cubicBezTo>
                    <a:lnTo>
                      <a:pt x="140" y="1446"/>
                    </a:lnTo>
                    <a:cubicBezTo>
                      <a:pt x="156" y="1439"/>
                      <a:pt x="170" y="1429"/>
                      <a:pt x="181" y="1417"/>
                    </a:cubicBezTo>
                    <a:lnTo>
                      <a:pt x="214" y="1378"/>
                    </a:lnTo>
                    <a:lnTo>
                      <a:pt x="247" y="1340"/>
                    </a:lnTo>
                    <a:lnTo>
                      <a:pt x="345" y="1225"/>
                    </a:lnTo>
                    <a:lnTo>
                      <a:pt x="378" y="1187"/>
                    </a:lnTo>
                    <a:lnTo>
                      <a:pt x="410" y="1148"/>
                    </a:lnTo>
                    <a:lnTo>
                      <a:pt x="509" y="1034"/>
                    </a:lnTo>
                    <a:lnTo>
                      <a:pt x="541" y="995"/>
                    </a:lnTo>
                    <a:lnTo>
                      <a:pt x="574" y="957"/>
                    </a:lnTo>
                    <a:lnTo>
                      <a:pt x="672" y="842"/>
                    </a:lnTo>
                    <a:lnTo>
                      <a:pt x="705" y="803"/>
                    </a:lnTo>
                    <a:lnTo>
                      <a:pt x="705" y="803"/>
                    </a:lnTo>
                    <a:cubicBezTo>
                      <a:pt x="716" y="791"/>
                      <a:pt x="730" y="781"/>
                      <a:pt x="746" y="775"/>
                    </a:cubicBezTo>
                    <a:lnTo>
                      <a:pt x="746" y="775"/>
                    </a:lnTo>
                    <a:cubicBezTo>
                      <a:pt x="763" y="769"/>
                      <a:pt x="779" y="769"/>
                      <a:pt x="796" y="775"/>
                    </a:cubicBezTo>
                    <a:lnTo>
                      <a:pt x="796" y="775"/>
                    </a:lnTo>
                    <a:cubicBezTo>
                      <a:pt x="812" y="781"/>
                      <a:pt x="826" y="791"/>
                      <a:pt x="837" y="803"/>
                    </a:cubicBezTo>
                    <a:lnTo>
                      <a:pt x="869" y="842"/>
                    </a:lnTo>
                    <a:lnTo>
                      <a:pt x="902" y="881"/>
                    </a:lnTo>
                    <a:lnTo>
                      <a:pt x="935" y="919"/>
                    </a:lnTo>
                    <a:lnTo>
                      <a:pt x="968" y="957"/>
                    </a:lnTo>
                    <a:lnTo>
                      <a:pt x="1000" y="995"/>
                    </a:lnTo>
                    <a:lnTo>
                      <a:pt x="1033" y="1034"/>
                    </a:lnTo>
                    <a:lnTo>
                      <a:pt x="1066" y="1071"/>
                    </a:lnTo>
                    <a:lnTo>
                      <a:pt x="1099" y="1110"/>
                    </a:lnTo>
                    <a:lnTo>
                      <a:pt x="1131" y="1148"/>
                    </a:lnTo>
                    <a:lnTo>
                      <a:pt x="1164" y="1187"/>
                    </a:lnTo>
                    <a:lnTo>
                      <a:pt x="1197" y="1225"/>
                    </a:lnTo>
                    <a:lnTo>
                      <a:pt x="1230" y="1263"/>
                    </a:lnTo>
                    <a:lnTo>
                      <a:pt x="1262" y="1302"/>
                    </a:lnTo>
                    <a:lnTo>
                      <a:pt x="1295" y="1340"/>
                    </a:lnTo>
                    <a:lnTo>
                      <a:pt x="1328" y="1378"/>
                    </a:lnTo>
                    <a:lnTo>
                      <a:pt x="1361" y="1417"/>
                    </a:lnTo>
                    <a:lnTo>
                      <a:pt x="1361" y="1417"/>
                    </a:lnTo>
                    <a:cubicBezTo>
                      <a:pt x="1372" y="1429"/>
                      <a:pt x="1385" y="1439"/>
                      <a:pt x="1402" y="1446"/>
                    </a:cubicBezTo>
                    <a:lnTo>
                      <a:pt x="1402" y="1446"/>
                    </a:lnTo>
                    <a:cubicBezTo>
                      <a:pt x="1418" y="1452"/>
                      <a:pt x="1437" y="1454"/>
                      <a:pt x="1459" y="1454"/>
                    </a:cubicBezTo>
                    <a:lnTo>
                      <a:pt x="1459" y="1454"/>
                    </a:lnTo>
                    <a:cubicBezTo>
                      <a:pt x="1481" y="1454"/>
                      <a:pt x="1501" y="1452"/>
                      <a:pt x="1516" y="1446"/>
                    </a:cubicBezTo>
                    <a:lnTo>
                      <a:pt x="1516" y="1446"/>
                    </a:lnTo>
                    <a:cubicBezTo>
                      <a:pt x="1533" y="1439"/>
                      <a:pt x="1542" y="1429"/>
                      <a:pt x="1542" y="1417"/>
                    </a:cubicBezTo>
                    <a:lnTo>
                      <a:pt x="1542" y="1417"/>
                    </a:lnTo>
                    <a:cubicBezTo>
                      <a:pt x="1542" y="1404"/>
                      <a:pt x="1536"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29" name="Freeform 263">
                <a:extLst>
                  <a:ext uri="{FF2B5EF4-FFF2-40B4-BE49-F238E27FC236}">
                    <a16:creationId xmlns:a16="http://schemas.microsoft.com/office/drawing/2014/main" id="{CC371A2D-178D-E140-920C-0EFEED979A56}"/>
                  </a:ext>
                </a:extLst>
              </p:cNvPr>
              <p:cNvSpPr>
                <a:spLocks noChangeArrowheads="1"/>
              </p:cNvSpPr>
              <p:nvPr/>
            </p:nvSpPr>
            <p:spPr bwMode="auto">
              <a:xfrm>
                <a:off x="3006725" y="4903788"/>
                <a:ext cx="319088" cy="190500"/>
              </a:xfrm>
              <a:custGeom>
                <a:avLst/>
                <a:gdLst>
                  <a:gd name="T0" fmla="*/ 279 w 886"/>
                  <a:gd name="T1" fmla="*/ 150 h 530"/>
                  <a:gd name="T2" fmla="*/ 312 w 886"/>
                  <a:gd name="T3" fmla="*/ 188 h 530"/>
                  <a:gd name="T4" fmla="*/ 279 w 886"/>
                  <a:gd name="T5" fmla="*/ 226 h 530"/>
                  <a:gd name="T6" fmla="*/ 246 w 886"/>
                  <a:gd name="T7" fmla="*/ 188 h 530"/>
                  <a:gd name="T8" fmla="*/ 345 w 886"/>
                  <a:gd name="T9" fmla="*/ 227 h 530"/>
                  <a:gd name="T10" fmla="*/ 377 w 886"/>
                  <a:gd name="T11" fmla="*/ 265 h 530"/>
                  <a:gd name="T12" fmla="*/ 345 w 886"/>
                  <a:gd name="T13" fmla="*/ 302 h 530"/>
                  <a:gd name="T14" fmla="*/ 312 w 886"/>
                  <a:gd name="T15" fmla="*/ 265 h 530"/>
                  <a:gd name="T16" fmla="*/ 345 w 886"/>
                  <a:gd name="T17" fmla="*/ 227 h 530"/>
                  <a:gd name="T18" fmla="*/ 411 w 886"/>
                  <a:gd name="T19" fmla="*/ 284 h 530"/>
                  <a:gd name="T20" fmla="*/ 475 w 886"/>
                  <a:gd name="T21" fmla="*/ 284 h 530"/>
                  <a:gd name="T22" fmla="*/ 506 w 886"/>
                  <a:gd name="T23" fmla="*/ 341 h 530"/>
                  <a:gd name="T24" fmla="*/ 475 w 886"/>
                  <a:gd name="T25" fmla="*/ 398 h 530"/>
                  <a:gd name="T26" fmla="*/ 411 w 886"/>
                  <a:gd name="T27" fmla="*/ 398 h 530"/>
                  <a:gd name="T28" fmla="*/ 380 w 886"/>
                  <a:gd name="T29" fmla="*/ 341 h 530"/>
                  <a:gd name="T30" fmla="*/ 541 w 886"/>
                  <a:gd name="T31" fmla="*/ 227 h 530"/>
                  <a:gd name="T32" fmla="*/ 574 w 886"/>
                  <a:gd name="T33" fmla="*/ 265 h 530"/>
                  <a:gd name="T34" fmla="*/ 541 w 886"/>
                  <a:gd name="T35" fmla="*/ 302 h 530"/>
                  <a:gd name="T36" fmla="*/ 508 w 886"/>
                  <a:gd name="T37" fmla="*/ 265 h 530"/>
                  <a:gd name="T38" fmla="*/ 541 w 886"/>
                  <a:gd name="T39" fmla="*/ 227 h 530"/>
                  <a:gd name="T40" fmla="*/ 606 w 886"/>
                  <a:gd name="T41" fmla="*/ 150 h 530"/>
                  <a:gd name="T42" fmla="*/ 639 w 886"/>
                  <a:gd name="T43" fmla="*/ 188 h 530"/>
                  <a:gd name="T44" fmla="*/ 606 w 886"/>
                  <a:gd name="T45" fmla="*/ 226 h 530"/>
                  <a:gd name="T46" fmla="*/ 574 w 886"/>
                  <a:gd name="T47" fmla="*/ 188 h 530"/>
                  <a:gd name="T48" fmla="*/ 115 w 886"/>
                  <a:gd name="T49" fmla="*/ 188 h 530"/>
                  <a:gd name="T50" fmla="*/ 181 w 886"/>
                  <a:gd name="T51" fmla="*/ 265 h 530"/>
                  <a:gd name="T52" fmla="*/ 312 w 886"/>
                  <a:gd name="T53" fmla="*/ 418 h 530"/>
                  <a:gd name="T54" fmla="*/ 377 w 886"/>
                  <a:gd name="T55" fmla="*/ 495 h 530"/>
                  <a:gd name="T56" fmla="*/ 418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1 w 886"/>
                  <a:gd name="T73" fmla="*/ 7 h 530"/>
                  <a:gd name="T74" fmla="*/ 811 w 886"/>
                  <a:gd name="T75" fmla="*/ 7 h 530"/>
                  <a:gd name="T76" fmla="*/ 738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8 w 886"/>
                  <a:gd name="T91" fmla="*/ 217 h 530"/>
                  <a:gd name="T92" fmla="*/ 377 w 886"/>
                  <a:gd name="T93" fmla="*/ 188 h 530"/>
                  <a:gd name="T94" fmla="*/ 312 w 886"/>
                  <a:gd name="T95" fmla="*/ 112 h 530"/>
                  <a:gd name="T96" fmla="*/ 279 w 886"/>
                  <a:gd name="T97" fmla="*/ 92 h 530"/>
                  <a:gd name="T98" fmla="*/ 246 w 886"/>
                  <a:gd name="T99" fmla="*/ 112 h 530"/>
                  <a:gd name="T100" fmla="*/ 213 w 886"/>
                  <a:gd name="T101" fmla="*/ 130 h 530"/>
                  <a:gd name="T102" fmla="*/ 181 w 886"/>
                  <a:gd name="T103" fmla="*/ 112 h 530"/>
                  <a:gd name="T104" fmla="*/ 115 w 886"/>
                  <a:gd name="T105" fmla="*/ 35 h 530"/>
                  <a:gd name="T106" fmla="*/ 74 w 886"/>
                  <a:gd name="T107" fmla="*/ 7 h 530"/>
                  <a:gd name="T108" fmla="*/ 25 w 886"/>
                  <a:gd name="T109" fmla="*/ 7 h 530"/>
                  <a:gd name="T110" fmla="*/ 0 w 886"/>
                  <a:gd name="T111" fmla="*/ 35 h 530"/>
                  <a:gd name="T112" fmla="*/ 115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9" y="150"/>
                    </a:moveTo>
                    <a:lnTo>
                      <a:pt x="279" y="150"/>
                    </a:lnTo>
                    <a:cubicBezTo>
                      <a:pt x="300" y="150"/>
                      <a:pt x="312" y="163"/>
                      <a:pt x="312" y="188"/>
                    </a:cubicBezTo>
                    <a:lnTo>
                      <a:pt x="312" y="188"/>
                    </a:lnTo>
                    <a:cubicBezTo>
                      <a:pt x="312" y="213"/>
                      <a:pt x="300" y="226"/>
                      <a:pt x="279" y="226"/>
                    </a:cubicBezTo>
                    <a:lnTo>
                      <a:pt x="279" y="226"/>
                    </a:lnTo>
                    <a:cubicBezTo>
                      <a:pt x="257" y="226"/>
                      <a:pt x="246" y="213"/>
                      <a:pt x="246" y="188"/>
                    </a:cubicBezTo>
                    <a:lnTo>
                      <a:pt x="246" y="188"/>
                    </a:lnTo>
                    <a:cubicBezTo>
                      <a:pt x="246" y="163"/>
                      <a:pt x="257" y="150"/>
                      <a:pt x="279" y="150"/>
                    </a:cubicBezTo>
                    <a:close/>
                    <a:moveTo>
                      <a:pt x="345" y="227"/>
                    </a:moveTo>
                    <a:lnTo>
                      <a:pt x="345" y="227"/>
                    </a:lnTo>
                    <a:cubicBezTo>
                      <a:pt x="366" y="227"/>
                      <a:pt x="377" y="239"/>
                      <a:pt x="377" y="265"/>
                    </a:cubicBezTo>
                    <a:lnTo>
                      <a:pt x="377" y="265"/>
                    </a:lnTo>
                    <a:cubicBezTo>
                      <a:pt x="377" y="290"/>
                      <a:pt x="366" y="302"/>
                      <a:pt x="345" y="302"/>
                    </a:cubicBezTo>
                    <a:lnTo>
                      <a:pt x="345" y="302"/>
                    </a:lnTo>
                    <a:cubicBezTo>
                      <a:pt x="323" y="302"/>
                      <a:pt x="312" y="290"/>
                      <a:pt x="312" y="265"/>
                    </a:cubicBezTo>
                    <a:lnTo>
                      <a:pt x="312" y="265"/>
                    </a:lnTo>
                    <a:cubicBezTo>
                      <a:pt x="312" y="239"/>
                      <a:pt x="323" y="227"/>
                      <a:pt x="345" y="227"/>
                    </a:cubicBezTo>
                    <a:close/>
                    <a:moveTo>
                      <a:pt x="411" y="284"/>
                    </a:moveTo>
                    <a:lnTo>
                      <a:pt x="411" y="284"/>
                    </a:lnTo>
                    <a:cubicBezTo>
                      <a:pt x="433" y="271"/>
                      <a:pt x="453" y="271"/>
                      <a:pt x="475" y="284"/>
                    </a:cubicBezTo>
                    <a:lnTo>
                      <a:pt x="475" y="284"/>
                    </a:lnTo>
                    <a:cubicBezTo>
                      <a:pt x="496" y="297"/>
                      <a:pt x="506" y="315"/>
                      <a:pt x="506" y="341"/>
                    </a:cubicBezTo>
                    <a:lnTo>
                      <a:pt x="506" y="341"/>
                    </a:lnTo>
                    <a:cubicBezTo>
                      <a:pt x="506" y="367"/>
                      <a:pt x="496" y="386"/>
                      <a:pt x="475" y="398"/>
                    </a:cubicBezTo>
                    <a:lnTo>
                      <a:pt x="475" y="398"/>
                    </a:lnTo>
                    <a:cubicBezTo>
                      <a:pt x="453" y="411"/>
                      <a:pt x="433" y="411"/>
                      <a:pt x="411" y="398"/>
                    </a:cubicBezTo>
                    <a:lnTo>
                      <a:pt x="411" y="398"/>
                    </a:lnTo>
                    <a:cubicBezTo>
                      <a:pt x="391" y="386"/>
                      <a:pt x="380" y="367"/>
                      <a:pt x="380" y="341"/>
                    </a:cubicBezTo>
                    <a:lnTo>
                      <a:pt x="380" y="341"/>
                    </a:lnTo>
                    <a:cubicBezTo>
                      <a:pt x="380" y="315"/>
                      <a:pt x="391" y="297"/>
                      <a:pt x="411" y="284"/>
                    </a:cubicBezTo>
                    <a:close/>
                    <a:moveTo>
                      <a:pt x="541" y="227"/>
                    </a:moveTo>
                    <a:lnTo>
                      <a:pt x="541" y="227"/>
                    </a:lnTo>
                    <a:cubicBezTo>
                      <a:pt x="563" y="227"/>
                      <a:pt x="574" y="239"/>
                      <a:pt x="574" y="265"/>
                    </a:cubicBezTo>
                    <a:lnTo>
                      <a:pt x="574" y="265"/>
                    </a:lnTo>
                    <a:cubicBezTo>
                      <a:pt x="574" y="290"/>
                      <a:pt x="563" y="302"/>
                      <a:pt x="541" y="302"/>
                    </a:cubicBezTo>
                    <a:lnTo>
                      <a:pt x="541" y="302"/>
                    </a:lnTo>
                    <a:cubicBezTo>
                      <a:pt x="519" y="302"/>
                      <a:pt x="508" y="290"/>
                      <a:pt x="508" y="265"/>
                    </a:cubicBezTo>
                    <a:lnTo>
                      <a:pt x="508" y="265"/>
                    </a:lnTo>
                    <a:cubicBezTo>
                      <a:pt x="508" y="239"/>
                      <a:pt x="519" y="227"/>
                      <a:pt x="541"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5" y="226"/>
                      <a:pt x="574" y="213"/>
                      <a:pt x="574" y="188"/>
                    </a:cubicBezTo>
                    <a:lnTo>
                      <a:pt x="574" y="188"/>
                    </a:lnTo>
                    <a:cubicBezTo>
                      <a:pt x="574" y="163"/>
                      <a:pt x="585" y="150"/>
                      <a:pt x="606" y="150"/>
                    </a:cubicBezTo>
                    <a:close/>
                    <a:moveTo>
                      <a:pt x="115" y="188"/>
                    </a:moveTo>
                    <a:lnTo>
                      <a:pt x="148" y="226"/>
                    </a:lnTo>
                    <a:lnTo>
                      <a:pt x="181" y="265"/>
                    </a:lnTo>
                    <a:lnTo>
                      <a:pt x="279" y="380"/>
                    </a:lnTo>
                    <a:lnTo>
                      <a:pt x="312" y="418"/>
                    </a:lnTo>
                    <a:lnTo>
                      <a:pt x="345" y="456"/>
                    </a:lnTo>
                    <a:lnTo>
                      <a:pt x="377" y="495"/>
                    </a:lnTo>
                    <a:lnTo>
                      <a:pt x="377" y="495"/>
                    </a:lnTo>
                    <a:cubicBezTo>
                      <a:pt x="388" y="507"/>
                      <a:pt x="401" y="517"/>
                      <a:pt x="418" y="523"/>
                    </a:cubicBezTo>
                    <a:lnTo>
                      <a:pt x="418" y="523"/>
                    </a:lnTo>
                    <a:cubicBezTo>
                      <a:pt x="435" y="529"/>
                      <a:pt x="451" y="529"/>
                      <a:pt x="467" y="523"/>
                    </a:cubicBezTo>
                    <a:lnTo>
                      <a:pt x="467" y="523"/>
                    </a:lnTo>
                    <a:cubicBezTo>
                      <a:pt x="484" y="517"/>
                      <a:pt x="497" y="507"/>
                      <a:pt x="508" y="495"/>
                    </a:cubicBezTo>
                    <a:lnTo>
                      <a:pt x="606" y="380"/>
                    </a:lnTo>
                    <a:lnTo>
                      <a:pt x="639" y="341"/>
                    </a:lnTo>
                    <a:lnTo>
                      <a:pt x="672" y="303"/>
                    </a:lnTo>
                    <a:lnTo>
                      <a:pt x="770" y="188"/>
                    </a:lnTo>
                    <a:lnTo>
                      <a:pt x="803" y="150"/>
                    </a:lnTo>
                    <a:lnTo>
                      <a:pt x="836" y="112"/>
                    </a:lnTo>
                    <a:lnTo>
                      <a:pt x="868" y="73"/>
                    </a:lnTo>
                    <a:lnTo>
                      <a:pt x="868" y="73"/>
                    </a:lnTo>
                    <a:cubicBezTo>
                      <a:pt x="880" y="60"/>
                      <a:pt x="885" y="48"/>
                      <a:pt x="885" y="35"/>
                    </a:cubicBezTo>
                    <a:lnTo>
                      <a:pt x="885" y="35"/>
                    </a:lnTo>
                    <a:cubicBezTo>
                      <a:pt x="885" y="22"/>
                      <a:pt x="877" y="12"/>
                      <a:pt x="861" y="7"/>
                    </a:cubicBezTo>
                    <a:lnTo>
                      <a:pt x="861" y="7"/>
                    </a:lnTo>
                    <a:cubicBezTo>
                      <a:pt x="844" y="0"/>
                      <a:pt x="828" y="0"/>
                      <a:pt x="811" y="7"/>
                    </a:cubicBezTo>
                    <a:lnTo>
                      <a:pt x="811" y="7"/>
                    </a:lnTo>
                    <a:cubicBezTo>
                      <a:pt x="795" y="12"/>
                      <a:pt x="781" y="22"/>
                      <a:pt x="770" y="35"/>
                    </a:cubicBezTo>
                    <a:lnTo>
                      <a:pt x="738" y="73"/>
                    </a:lnTo>
                    <a:lnTo>
                      <a:pt x="704" y="112"/>
                    </a:lnTo>
                    <a:lnTo>
                      <a:pt x="704" y="112"/>
                    </a:lnTo>
                    <a:cubicBezTo>
                      <a:pt x="694" y="124"/>
                      <a:pt x="683" y="130"/>
                      <a:pt x="672" y="130"/>
                    </a:cubicBezTo>
                    <a:lnTo>
                      <a:pt x="672" y="130"/>
                    </a:lnTo>
                    <a:cubicBezTo>
                      <a:pt x="661" y="130"/>
                      <a:pt x="650" y="124"/>
                      <a:pt x="639" y="112"/>
                    </a:cubicBezTo>
                    <a:lnTo>
                      <a:pt x="639" y="112"/>
                    </a:lnTo>
                    <a:cubicBezTo>
                      <a:pt x="628" y="99"/>
                      <a:pt x="618" y="92"/>
                      <a:pt x="606" y="92"/>
                    </a:cubicBezTo>
                    <a:lnTo>
                      <a:pt x="606" y="92"/>
                    </a:lnTo>
                    <a:cubicBezTo>
                      <a:pt x="596" y="92"/>
                      <a:pt x="585" y="99"/>
                      <a:pt x="574" y="112"/>
                    </a:cubicBezTo>
                    <a:lnTo>
                      <a:pt x="508" y="188"/>
                    </a:lnTo>
                    <a:lnTo>
                      <a:pt x="508" y="188"/>
                    </a:lnTo>
                    <a:cubicBezTo>
                      <a:pt x="497" y="201"/>
                      <a:pt x="484" y="210"/>
                      <a:pt x="467" y="217"/>
                    </a:cubicBezTo>
                    <a:lnTo>
                      <a:pt x="467" y="217"/>
                    </a:lnTo>
                    <a:cubicBezTo>
                      <a:pt x="451" y="223"/>
                      <a:pt x="435" y="223"/>
                      <a:pt x="418" y="217"/>
                    </a:cubicBezTo>
                    <a:lnTo>
                      <a:pt x="418" y="217"/>
                    </a:lnTo>
                    <a:cubicBezTo>
                      <a:pt x="401" y="210"/>
                      <a:pt x="388" y="201"/>
                      <a:pt x="377" y="188"/>
                    </a:cubicBezTo>
                    <a:lnTo>
                      <a:pt x="345" y="150"/>
                    </a:lnTo>
                    <a:lnTo>
                      <a:pt x="312" y="112"/>
                    </a:lnTo>
                    <a:lnTo>
                      <a:pt x="312" y="112"/>
                    </a:lnTo>
                    <a:cubicBezTo>
                      <a:pt x="300" y="99"/>
                      <a:pt x="290" y="92"/>
                      <a:pt x="279" y="92"/>
                    </a:cubicBezTo>
                    <a:lnTo>
                      <a:pt x="279" y="92"/>
                    </a:lnTo>
                    <a:cubicBezTo>
                      <a:pt x="267" y="92"/>
                      <a:pt x="257" y="99"/>
                      <a:pt x="246" y="112"/>
                    </a:cubicBezTo>
                    <a:lnTo>
                      <a:pt x="246" y="112"/>
                    </a:lnTo>
                    <a:cubicBezTo>
                      <a:pt x="235" y="124"/>
                      <a:pt x="225" y="130"/>
                      <a:pt x="213" y="130"/>
                    </a:cubicBezTo>
                    <a:lnTo>
                      <a:pt x="213" y="130"/>
                    </a:lnTo>
                    <a:cubicBezTo>
                      <a:pt x="202" y="130"/>
                      <a:pt x="191" y="124"/>
                      <a:pt x="181" y="112"/>
                    </a:cubicBezTo>
                    <a:lnTo>
                      <a:pt x="115" y="35"/>
                    </a:lnTo>
                    <a:lnTo>
                      <a:pt x="115" y="35"/>
                    </a:lnTo>
                    <a:cubicBezTo>
                      <a:pt x="104" y="22"/>
                      <a:pt x="90" y="12"/>
                      <a:pt x="74" y="7"/>
                    </a:cubicBezTo>
                    <a:lnTo>
                      <a:pt x="74" y="7"/>
                    </a:lnTo>
                    <a:cubicBezTo>
                      <a:pt x="58" y="0"/>
                      <a:pt x="41" y="0"/>
                      <a:pt x="25" y="7"/>
                    </a:cubicBezTo>
                    <a:lnTo>
                      <a:pt x="25" y="7"/>
                    </a:lnTo>
                    <a:cubicBezTo>
                      <a:pt x="8" y="12"/>
                      <a:pt x="0" y="22"/>
                      <a:pt x="0" y="35"/>
                    </a:cubicBezTo>
                    <a:lnTo>
                      <a:pt x="0" y="35"/>
                    </a:lnTo>
                    <a:cubicBezTo>
                      <a:pt x="0" y="48"/>
                      <a:pt x="5" y="60"/>
                      <a:pt x="17"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30" name="Freeform 264">
                <a:extLst>
                  <a:ext uri="{FF2B5EF4-FFF2-40B4-BE49-F238E27FC236}">
                    <a16:creationId xmlns:a16="http://schemas.microsoft.com/office/drawing/2014/main" id="{E7A6ACC5-ABAD-B841-B388-D02569D8BEEE}"/>
                  </a:ext>
                </a:extLst>
              </p:cNvPr>
              <p:cNvSpPr>
                <a:spLocks noChangeArrowheads="1"/>
              </p:cNvSpPr>
              <p:nvPr/>
            </p:nvSpPr>
            <p:spPr bwMode="auto">
              <a:xfrm>
                <a:off x="2754313" y="5100638"/>
                <a:ext cx="53975" cy="128587"/>
              </a:xfrm>
              <a:custGeom>
                <a:avLst/>
                <a:gdLst>
                  <a:gd name="T0" fmla="*/ 66 w 149"/>
                  <a:gd name="T1" fmla="*/ 293 h 358"/>
                  <a:gd name="T2" fmla="*/ 99 w 149"/>
                  <a:gd name="T3" fmla="*/ 254 h 358"/>
                  <a:gd name="T4" fmla="*/ 131 w 149"/>
                  <a:gd name="T5" fmla="*/ 216 h 358"/>
                  <a:gd name="T6" fmla="*/ 131 w 149"/>
                  <a:gd name="T7" fmla="*/ 216 h 358"/>
                  <a:gd name="T8" fmla="*/ 148 w 149"/>
                  <a:gd name="T9" fmla="*/ 178 h 358"/>
                  <a:gd name="T10" fmla="*/ 148 w 149"/>
                  <a:gd name="T11" fmla="*/ 178 h 358"/>
                  <a:gd name="T12" fmla="*/ 131 w 149"/>
                  <a:gd name="T13" fmla="*/ 140 h 358"/>
                  <a:gd name="T14" fmla="*/ 99 w 149"/>
                  <a:gd name="T15" fmla="*/ 102 h 358"/>
                  <a:gd name="T16" fmla="*/ 66 w 149"/>
                  <a:gd name="T17" fmla="*/ 63 h 358"/>
                  <a:gd name="T18" fmla="*/ 33 w 149"/>
                  <a:gd name="T19" fmla="*/ 25 h 358"/>
                  <a:gd name="T20" fmla="*/ 33 w 149"/>
                  <a:gd name="T21" fmla="*/ 25 h 358"/>
                  <a:gd name="T22" fmla="*/ 0 w 149"/>
                  <a:gd name="T23" fmla="*/ 0 h 358"/>
                  <a:gd name="T24" fmla="*/ 0 w 149"/>
                  <a:gd name="T25" fmla="*/ 357 h 358"/>
                  <a:gd name="T26" fmla="*/ 0 w 149"/>
                  <a:gd name="T27" fmla="*/ 357 h 358"/>
                  <a:gd name="T28" fmla="*/ 33 w 149"/>
                  <a:gd name="T29" fmla="*/ 331 h 358"/>
                  <a:gd name="T30" fmla="*/ 66 w 149"/>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358">
                    <a:moveTo>
                      <a:pt x="66" y="293"/>
                    </a:moveTo>
                    <a:lnTo>
                      <a:pt x="99" y="254"/>
                    </a:lnTo>
                    <a:lnTo>
                      <a:pt x="131" y="216"/>
                    </a:lnTo>
                    <a:lnTo>
                      <a:pt x="131" y="216"/>
                    </a:lnTo>
                    <a:cubicBezTo>
                      <a:pt x="143" y="204"/>
                      <a:pt x="148" y="191"/>
                      <a:pt x="148" y="178"/>
                    </a:cubicBezTo>
                    <a:lnTo>
                      <a:pt x="148" y="178"/>
                    </a:lnTo>
                    <a:cubicBezTo>
                      <a:pt x="148" y="165"/>
                      <a:pt x="143" y="152"/>
                      <a:pt x="131" y="140"/>
                    </a:cubicBezTo>
                    <a:lnTo>
                      <a:pt x="99" y="102"/>
                    </a:lnTo>
                    <a:lnTo>
                      <a:pt x="66" y="63"/>
                    </a:lnTo>
                    <a:lnTo>
                      <a:pt x="33" y="25"/>
                    </a:lnTo>
                    <a:lnTo>
                      <a:pt x="33" y="25"/>
                    </a:lnTo>
                    <a:cubicBezTo>
                      <a:pt x="24" y="14"/>
                      <a:pt x="13" y="6"/>
                      <a:pt x="0" y="0"/>
                    </a:cubicBezTo>
                    <a:lnTo>
                      <a:pt x="0" y="357"/>
                    </a:lnTo>
                    <a:lnTo>
                      <a:pt x="0" y="357"/>
                    </a:lnTo>
                    <a:cubicBezTo>
                      <a:pt x="13" y="350"/>
                      <a:pt x="24" y="342"/>
                      <a:pt x="33" y="331"/>
                    </a:cubicBezTo>
                    <a:lnTo>
                      <a:pt x="66"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31" name="Freeform 265">
                <a:extLst>
                  <a:ext uri="{FF2B5EF4-FFF2-40B4-BE49-F238E27FC236}">
                    <a16:creationId xmlns:a16="http://schemas.microsoft.com/office/drawing/2014/main" id="{6BB24D74-2EA4-334D-A828-ECEFD7E90199}"/>
                  </a:ext>
                </a:extLst>
              </p:cNvPr>
              <p:cNvSpPr>
                <a:spLocks noChangeArrowheads="1"/>
              </p:cNvSpPr>
              <p:nvPr/>
            </p:nvSpPr>
            <p:spPr bwMode="auto">
              <a:xfrm>
                <a:off x="2754313" y="4935538"/>
                <a:ext cx="195262" cy="460375"/>
              </a:xfrm>
              <a:custGeom>
                <a:avLst/>
                <a:gdLst>
                  <a:gd name="T0" fmla="*/ 66 w 542"/>
                  <a:gd name="T1" fmla="*/ 1213 h 1277"/>
                  <a:gd name="T2" fmla="*/ 99 w 542"/>
                  <a:gd name="T3" fmla="*/ 1174 h 1277"/>
                  <a:gd name="T4" fmla="*/ 131 w 542"/>
                  <a:gd name="T5" fmla="*/ 1136 h 1277"/>
                  <a:gd name="T6" fmla="*/ 164 w 542"/>
                  <a:gd name="T7" fmla="*/ 1098 h 1277"/>
                  <a:gd name="T8" fmla="*/ 197 w 542"/>
                  <a:gd name="T9" fmla="*/ 1059 h 1277"/>
                  <a:gd name="T10" fmla="*/ 230 w 542"/>
                  <a:gd name="T11" fmla="*/ 1021 h 1277"/>
                  <a:gd name="T12" fmla="*/ 262 w 542"/>
                  <a:gd name="T13" fmla="*/ 982 h 1277"/>
                  <a:gd name="T14" fmla="*/ 295 w 542"/>
                  <a:gd name="T15" fmla="*/ 945 h 1277"/>
                  <a:gd name="T16" fmla="*/ 328 w 542"/>
                  <a:gd name="T17" fmla="*/ 906 h 1277"/>
                  <a:gd name="T18" fmla="*/ 361 w 542"/>
                  <a:gd name="T19" fmla="*/ 868 h 1277"/>
                  <a:gd name="T20" fmla="*/ 394 w 542"/>
                  <a:gd name="T21" fmla="*/ 830 h 1277"/>
                  <a:gd name="T22" fmla="*/ 426 w 542"/>
                  <a:gd name="T23" fmla="*/ 792 h 1277"/>
                  <a:gd name="T24" fmla="*/ 459 w 542"/>
                  <a:gd name="T25" fmla="*/ 753 h 1277"/>
                  <a:gd name="T26" fmla="*/ 492 w 542"/>
                  <a:gd name="T27" fmla="*/ 714 h 1277"/>
                  <a:gd name="T28" fmla="*/ 525 w 542"/>
                  <a:gd name="T29" fmla="*/ 676 h 1277"/>
                  <a:gd name="T30" fmla="*/ 525 w 542"/>
                  <a:gd name="T31" fmla="*/ 676 h 1277"/>
                  <a:gd name="T32" fmla="*/ 541 w 542"/>
                  <a:gd name="T33" fmla="*/ 638 h 1277"/>
                  <a:gd name="T34" fmla="*/ 541 w 542"/>
                  <a:gd name="T35" fmla="*/ 638 h 1277"/>
                  <a:gd name="T36" fmla="*/ 525 w 542"/>
                  <a:gd name="T37" fmla="*/ 600 h 1277"/>
                  <a:gd name="T38" fmla="*/ 492 w 542"/>
                  <a:gd name="T39" fmla="*/ 562 h 1277"/>
                  <a:gd name="T40" fmla="*/ 459 w 542"/>
                  <a:gd name="T41" fmla="*/ 523 h 1277"/>
                  <a:gd name="T42" fmla="*/ 426 w 542"/>
                  <a:gd name="T43" fmla="*/ 485 h 1277"/>
                  <a:gd name="T44" fmla="*/ 394 w 542"/>
                  <a:gd name="T45" fmla="*/ 447 h 1277"/>
                  <a:gd name="T46" fmla="*/ 361 w 542"/>
                  <a:gd name="T47" fmla="*/ 409 h 1277"/>
                  <a:gd name="T48" fmla="*/ 328 w 542"/>
                  <a:gd name="T49" fmla="*/ 370 h 1277"/>
                  <a:gd name="T50" fmla="*/ 295 w 542"/>
                  <a:gd name="T51" fmla="*/ 332 h 1277"/>
                  <a:gd name="T52" fmla="*/ 262 w 542"/>
                  <a:gd name="T53" fmla="*/ 294 h 1277"/>
                  <a:gd name="T54" fmla="*/ 230 w 542"/>
                  <a:gd name="T55" fmla="*/ 255 h 1277"/>
                  <a:gd name="T56" fmla="*/ 197 w 542"/>
                  <a:gd name="T57" fmla="*/ 217 h 1277"/>
                  <a:gd name="T58" fmla="*/ 164 w 542"/>
                  <a:gd name="T59" fmla="*/ 179 h 1277"/>
                  <a:gd name="T60" fmla="*/ 131 w 542"/>
                  <a:gd name="T61" fmla="*/ 140 h 1277"/>
                  <a:gd name="T62" fmla="*/ 99 w 542"/>
                  <a:gd name="T63" fmla="*/ 102 h 1277"/>
                  <a:gd name="T64" fmla="*/ 66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5 w 542"/>
                  <a:gd name="T83" fmla="*/ 638 h 1277"/>
                  <a:gd name="T84" fmla="*/ 345 w 542"/>
                  <a:gd name="T85" fmla="*/ 638 h 1277"/>
                  <a:gd name="T86" fmla="*/ 328 w 542"/>
                  <a:gd name="T87" fmla="*/ 676 h 1277"/>
                  <a:gd name="T88" fmla="*/ 230 w 542"/>
                  <a:gd name="T89" fmla="*/ 792 h 1277"/>
                  <a:gd name="T90" fmla="*/ 197 w 542"/>
                  <a:gd name="T91" fmla="*/ 830 h 1277"/>
                  <a:gd name="T92" fmla="*/ 164 w 542"/>
                  <a:gd name="T93" fmla="*/ 868 h 1277"/>
                  <a:gd name="T94" fmla="*/ 66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6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6" y="1213"/>
                    </a:moveTo>
                    <a:lnTo>
                      <a:pt x="99" y="1174"/>
                    </a:lnTo>
                    <a:lnTo>
                      <a:pt x="131" y="1136"/>
                    </a:lnTo>
                    <a:lnTo>
                      <a:pt x="164" y="1098"/>
                    </a:lnTo>
                    <a:lnTo>
                      <a:pt x="197" y="1059"/>
                    </a:lnTo>
                    <a:lnTo>
                      <a:pt x="230" y="1021"/>
                    </a:lnTo>
                    <a:lnTo>
                      <a:pt x="262" y="982"/>
                    </a:lnTo>
                    <a:lnTo>
                      <a:pt x="295" y="945"/>
                    </a:lnTo>
                    <a:lnTo>
                      <a:pt x="328" y="906"/>
                    </a:lnTo>
                    <a:lnTo>
                      <a:pt x="361" y="868"/>
                    </a:lnTo>
                    <a:lnTo>
                      <a:pt x="394" y="830"/>
                    </a:lnTo>
                    <a:lnTo>
                      <a:pt x="426" y="792"/>
                    </a:lnTo>
                    <a:lnTo>
                      <a:pt x="459" y="753"/>
                    </a:lnTo>
                    <a:lnTo>
                      <a:pt x="492" y="714"/>
                    </a:lnTo>
                    <a:lnTo>
                      <a:pt x="525" y="676"/>
                    </a:lnTo>
                    <a:lnTo>
                      <a:pt x="525" y="676"/>
                    </a:lnTo>
                    <a:cubicBezTo>
                      <a:pt x="536" y="664"/>
                      <a:pt x="541" y="651"/>
                      <a:pt x="541" y="638"/>
                    </a:cubicBezTo>
                    <a:lnTo>
                      <a:pt x="541" y="638"/>
                    </a:lnTo>
                    <a:cubicBezTo>
                      <a:pt x="541" y="625"/>
                      <a:pt x="536" y="612"/>
                      <a:pt x="525" y="600"/>
                    </a:cubicBezTo>
                    <a:lnTo>
                      <a:pt x="492" y="562"/>
                    </a:lnTo>
                    <a:lnTo>
                      <a:pt x="459" y="523"/>
                    </a:lnTo>
                    <a:lnTo>
                      <a:pt x="426" y="485"/>
                    </a:lnTo>
                    <a:lnTo>
                      <a:pt x="394" y="447"/>
                    </a:lnTo>
                    <a:lnTo>
                      <a:pt x="361" y="409"/>
                    </a:lnTo>
                    <a:lnTo>
                      <a:pt x="328" y="370"/>
                    </a:lnTo>
                    <a:lnTo>
                      <a:pt x="295" y="332"/>
                    </a:lnTo>
                    <a:lnTo>
                      <a:pt x="262" y="294"/>
                    </a:lnTo>
                    <a:lnTo>
                      <a:pt x="230" y="255"/>
                    </a:lnTo>
                    <a:lnTo>
                      <a:pt x="197" y="217"/>
                    </a:lnTo>
                    <a:lnTo>
                      <a:pt x="164" y="179"/>
                    </a:lnTo>
                    <a:lnTo>
                      <a:pt x="131" y="140"/>
                    </a:lnTo>
                    <a:lnTo>
                      <a:pt x="99" y="102"/>
                    </a:lnTo>
                    <a:lnTo>
                      <a:pt x="66" y="64"/>
                    </a:lnTo>
                    <a:lnTo>
                      <a:pt x="33" y="26"/>
                    </a:lnTo>
                    <a:lnTo>
                      <a:pt x="33" y="26"/>
                    </a:lnTo>
                    <a:cubicBezTo>
                      <a:pt x="24" y="15"/>
                      <a:pt x="13" y="6"/>
                      <a:pt x="0" y="0"/>
                    </a:cubicBezTo>
                    <a:lnTo>
                      <a:pt x="0" y="230"/>
                    </a:lnTo>
                    <a:lnTo>
                      <a:pt x="0" y="230"/>
                    </a:lnTo>
                    <a:cubicBezTo>
                      <a:pt x="13" y="236"/>
                      <a:pt x="24" y="244"/>
                      <a:pt x="33" y="255"/>
                    </a:cubicBezTo>
                    <a:lnTo>
                      <a:pt x="328" y="600"/>
                    </a:lnTo>
                    <a:lnTo>
                      <a:pt x="328" y="600"/>
                    </a:lnTo>
                    <a:cubicBezTo>
                      <a:pt x="339" y="612"/>
                      <a:pt x="345" y="625"/>
                      <a:pt x="345" y="638"/>
                    </a:cubicBezTo>
                    <a:lnTo>
                      <a:pt x="345" y="638"/>
                    </a:lnTo>
                    <a:cubicBezTo>
                      <a:pt x="345" y="651"/>
                      <a:pt x="339" y="664"/>
                      <a:pt x="328" y="676"/>
                    </a:cubicBezTo>
                    <a:lnTo>
                      <a:pt x="230" y="792"/>
                    </a:lnTo>
                    <a:lnTo>
                      <a:pt x="197" y="830"/>
                    </a:lnTo>
                    <a:lnTo>
                      <a:pt x="164" y="868"/>
                    </a:lnTo>
                    <a:lnTo>
                      <a:pt x="66" y="982"/>
                    </a:lnTo>
                    <a:lnTo>
                      <a:pt x="33" y="1021"/>
                    </a:lnTo>
                    <a:lnTo>
                      <a:pt x="33" y="1021"/>
                    </a:lnTo>
                    <a:cubicBezTo>
                      <a:pt x="24" y="1032"/>
                      <a:pt x="13" y="1040"/>
                      <a:pt x="0" y="1046"/>
                    </a:cubicBezTo>
                    <a:lnTo>
                      <a:pt x="0" y="1276"/>
                    </a:lnTo>
                    <a:lnTo>
                      <a:pt x="0" y="1276"/>
                    </a:lnTo>
                    <a:cubicBezTo>
                      <a:pt x="13" y="1270"/>
                      <a:pt x="24" y="1261"/>
                      <a:pt x="33" y="1251"/>
                    </a:cubicBezTo>
                    <a:lnTo>
                      <a:pt x="66"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532" name="Freeform 266">
                <a:extLst>
                  <a:ext uri="{FF2B5EF4-FFF2-40B4-BE49-F238E27FC236}">
                    <a16:creationId xmlns:a16="http://schemas.microsoft.com/office/drawing/2014/main" id="{088FA602-6985-5A40-BD08-516721D4E84C}"/>
                  </a:ext>
                </a:extLst>
              </p:cNvPr>
              <p:cNvSpPr>
                <a:spLocks noChangeArrowheads="1"/>
              </p:cNvSpPr>
              <p:nvPr/>
            </p:nvSpPr>
            <p:spPr bwMode="auto">
              <a:xfrm>
                <a:off x="3095625" y="4957763"/>
                <a:ext cx="23813" cy="26987"/>
              </a:xfrm>
              <a:custGeom>
                <a:avLst/>
                <a:gdLst>
                  <a:gd name="T0" fmla="*/ 33 w 67"/>
                  <a:gd name="T1" fmla="*/ 76 h 77"/>
                  <a:gd name="T2" fmla="*/ 33 w 67"/>
                  <a:gd name="T3" fmla="*/ 76 h 77"/>
                  <a:gd name="T4" fmla="*/ 66 w 67"/>
                  <a:gd name="T5" fmla="*/ 38 h 77"/>
                  <a:gd name="T6" fmla="*/ 66 w 67"/>
                  <a:gd name="T7" fmla="*/ 38 h 77"/>
                  <a:gd name="T8" fmla="*/ 33 w 67"/>
                  <a:gd name="T9" fmla="*/ 0 h 77"/>
                  <a:gd name="T10" fmla="*/ 33 w 67"/>
                  <a:gd name="T11" fmla="*/ 0 h 77"/>
                  <a:gd name="T12" fmla="*/ 0 w 67"/>
                  <a:gd name="T13" fmla="*/ 38 h 77"/>
                  <a:gd name="T14" fmla="*/ 0 w 67"/>
                  <a:gd name="T15" fmla="*/ 38 h 77"/>
                  <a:gd name="T16" fmla="*/ 33 w 67"/>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76"/>
                    </a:moveTo>
                    <a:lnTo>
                      <a:pt x="33" y="76"/>
                    </a:lnTo>
                    <a:cubicBezTo>
                      <a:pt x="54" y="76"/>
                      <a:pt x="66" y="63"/>
                      <a:pt x="66" y="38"/>
                    </a:cubicBezTo>
                    <a:lnTo>
                      <a:pt x="66" y="38"/>
                    </a:lnTo>
                    <a:cubicBezTo>
                      <a:pt x="66"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33" name="Freeform 267">
                <a:extLst>
                  <a:ext uri="{FF2B5EF4-FFF2-40B4-BE49-F238E27FC236}">
                    <a16:creationId xmlns:a16="http://schemas.microsoft.com/office/drawing/2014/main" id="{BA1E14AA-14DA-1D48-8983-AD1337F69002}"/>
                  </a:ext>
                </a:extLst>
              </p:cNvPr>
              <p:cNvSpPr>
                <a:spLocks noChangeArrowheads="1"/>
              </p:cNvSpPr>
              <p:nvPr/>
            </p:nvSpPr>
            <p:spPr bwMode="auto">
              <a:xfrm>
                <a:off x="3214688"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1" y="0"/>
                      <a:pt x="0" y="13"/>
                      <a:pt x="0" y="38"/>
                    </a:cubicBezTo>
                    <a:lnTo>
                      <a:pt x="0" y="38"/>
                    </a:lnTo>
                    <a:cubicBezTo>
                      <a:pt x="0" y="63"/>
                      <a:pt x="11"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34" name="Freeform 268">
                <a:extLst>
                  <a:ext uri="{FF2B5EF4-FFF2-40B4-BE49-F238E27FC236}">
                    <a16:creationId xmlns:a16="http://schemas.microsoft.com/office/drawing/2014/main" id="{56565ED1-E94A-6C42-8ABC-2099707DAB44}"/>
                  </a:ext>
                </a:extLst>
              </p:cNvPr>
              <p:cNvSpPr>
                <a:spLocks noChangeArrowheads="1"/>
              </p:cNvSpPr>
              <p:nvPr/>
            </p:nvSpPr>
            <p:spPr bwMode="auto">
              <a:xfrm>
                <a:off x="3144838" y="5002213"/>
                <a:ext cx="46037" cy="50800"/>
              </a:xfrm>
              <a:custGeom>
                <a:avLst/>
                <a:gdLst>
                  <a:gd name="T0" fmla="*/ 31 w 127"/>
                  <a:gd name="T1" fmla="*/ 127 h 141"/>
                  <a:gd name="T2" fmla="*/ 31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1 w 127"/>
                  <a:gd name="T17" fmla="*/ 13 h 141"/>
                  <a:gd name="T18" fmla="*/ 31 w 127"/>
                  <a:gd name="T19" fmla="*/ 13 h 141"/>
                  <a:gd name="T20" fmla="*/ 0 w 127"/>
                  <a:gd name="T21" fmla="*/ 70 h 141"/>
                  <a:gd name="T22" fmla="*/ 0 w 127"/>
                  <a:gd name="T23" fmla="*/ 70 h 141"/>
                  <a:gd name="T24" fmla="*/ 31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1" y="127"/>
                    </a:moveTo>
                    <a:lnTo>
                      <a:pt x="31" y="127"/>
                    </a:lnTo>
                    <a:cubicBezTo>
                      <a:pt x="53" y="140"/>
                      <a:pt x="73" y="140"/>
                      <a:pt x="95" y="127"/>
                    </a:cubicBezTo>
                    <a:lnTo>
                      <a:pt x="95" y="127"/>
                    </a:lnTo>
                    <a:cubicBezTo>
                      <a:pt x="116" y="115"/>
                      <a:pt x="126" y="96"/>
                      <a:pt x="126" y="70"/>
                    </a:cubicBezTo>
                    <a:lnTo>
                      <a:pt x="126" y="70"/>
                    </a:lnTo>
                    <a:cubicBezTo>
                      <a:pt x="126" y="44"/>
                      <a:pt x="116" y="26"/>
                      <a:pt x="95" y="13"/>
                    </a:cubicBezTo>
                    <a:lnTo>
                      <a:pt x="95" y="13"/>
                    </a:lnTo>
                    <a:cubicBezTo>
                      <a:pt x="73" y="0"/>
                      <a:pt x="53" y="0"/>
                      <a:pt x="31" y="13"/>
                    </a:cubicBezTo>
                    <a:lnTo>
                      <a:pt x="31" y="13"/>
                    </a:lnTo>
                    <a:cubicBezTo>
                      <a:pt x="11" y="26"/>
                      <a:pt x="0" y="44"/>
                      <a:pt x="0" y="70"/>
                    </a:cubicBezTo>
                    <a:lnTo>
                      <a:pt x="0" y="70"/>
                    </a:lnTo>
                    <a:cubicBezTo>
                      <a:pt x="0" y="96"/>
                      <a:pt x="11" y="115"/>
                      <a:pt x="31" y="127"/>
                    </a:cubicBezTo>
                  </a:path>
                </a:pathLst>
              </a:custGeom>
              <a:solidFill>
                <a:schemeClr val="accent3"/>
              </a:solidFill>
              <a:ln>
                <a:noFill/>
              </a:ln>
              <a:effectLst/>
            </p:spPr>
            <p:txBody>
              <a:bodyPr wrap="none" anchor="ctr"/>
              <a:lstStyle/>
              <a:p>
                <a:endParaRPr lang="es-ES_tradnl" sz="2700"/>
              </a:p>
            </p:txBody>
          </p:sp>
          <p:sp>
            <p:nvSpPr>
              <p:cNvPr id="535" name="Freeform 269">
                <a:extLst>
                  <a:ext uri="{FF2B5EF4-FFF2-40B4-BE49-F238E27FC236}">
                    <a16:creationId xmlns:a16="http://schemas.microsoft.com/office/drawing/2014/main" id="{16266BFD-C26F-B946-9C51-9DFE70FC26BB}"/>
                  </a:ext>
                </a:extLst>
              </p:cNvPr>
              <p:cNvSpPr>
                <a:spLocks noChangeArrowheads="1"/>
              </p:cNvSpPr>
              <p:nvPr/>
            </p:nvSpPr>
            <p:spPr bwMode="auto">
              <a:xfrm>
                <a:off x="2754313" y="5018088"/>
                <a:ext cx="123825" cy="293687"/>
              </a:xfrm>
              <a:custGeom>
                <a:avLst/>
                <a:gdLst>
                  <a:gd name="T0" fmla="*/ 66 w 346"/>
                  <a:gd name="T1" fmla="*/ 752 h 817"/>
                  <a:gd name="T2" fmla="*/ 164 w 346"/>
                  <a:gd name="T3" fmla="*/ 638 h 817"/>
                  <a:gd name="T4" fmla="*/ 197 w 346"/>
                  <a:gd name="T5" fmla="*/ 600 h 817"/>
                  <a:gd name="T6" fmla="*/ 230 w 346"/>
                  <a:gd name="T7" fmla="*/ 561 h 817"/>
                  <a:gd name="T8" fmla="*/ 328 w 346"/>
                  <a:gd name="T9" fmla="*/ 446 h 817"/>
                  <a:gd name="T10" fmla="*/ 328 w 346"/>
                  <a:gd name="T11" fmla="*/ 446 h 817"/>
                  <a:gd name="T12" fmla="*/ 345 w 346"/>
                  <a:gd name="T13" fmla="*/ 408 h 817"/>
                  <a:gd name="T14" fmla="*/ 345 w 346"/>
                  <a:gd name="T15" fmla="*/ 408 h 817"/>
                  <a:gd name="T16" fmla="*/ 328 w 346"/>
                  <a:gd name="T17" fmla="*/ 370 h 817"/>
                  <a:gd name="T18" fmla="*/ 33 w 346"/>
                  <a:gd name="T19" fmla="*/ 25 h 817"/>
                  <a:gd name="T20" fmla="*/ 33 w 346"/>
                  <a:gd name="T21" fmla="*/ 25 h 817"/>
                  <a:gd name="T22" fmla="*/ 0 w 346"/>
                  <a:gd name="T23" fmla="*/ 0 h 817"/>
                  <a:gd name="T24" fmla="*/ 0 w 346"/>
                  <a:gd name="T25" fmla="*/ 230 h 817"/>
                  <a:gd name="T26" fmla="*/ 0 w 346"/>
                  <a:gd name="T27" fmla="*/ 230 h 817"/>
                  <a:gd name="T28" fmla="*/ 33 w 346"/>
                  <a:gd name="T29" fmla="*/ 255 h 817"/>
                  <a:gd name="T30" fmla="*/ 66 w 346"/>
                  <a:gd name="T31" fmla="*/ 293 h 817"/>
                  <a:gd name="T32" fmla="*/ 99 w 346"/>
                  <a:gd name="T33" fmla="*/ 332 h 817"/>
                  <a:gd name="T34" fmla="*/ 131 w 346"/>
                  <a:gd name="T35" fmla="*/ 370 h 817"/>
                  <a:gd name="T36" fmla="*/ 131 w 346"/>
                  <a:gd name="T37" fmla="*/ 370 h 817"/>
                  <a:gd name="T38" fmla="*/ 148 w 346"/>
                  <a:gd name="T39" fmla="*/ 408 h 817"/>
                  <a:gd name="T40" fmla="*/ 148 w 346"/>
                  <a:gd name="T41" fmla="*/ 408 h 817"/>
                  <a:gd name="T42" fmla="*/ 131 w 346"/>
                  <a:gd name="T43" fmla="*/ 446 h 817"/>
                  <a:gd name="T44" fmla="*/ 99 w 346"/>
                  <a:gd name="T45" fmla="*/ 484 h 817"/>
                  <a:gd name="T46" fmla="*/ 66 w 346"/>
                  <a:gd name="T47" fmla="*/ 523 h 817"/>
                  <a:gd name="T48" fmla="*/ 33 w 346"/>
                  <a:gd name="T49" fmla="*/ 561 h 817"/>
                  <a:gd name="T50" fmla="*/ 33 w 346"/>
                  <a:gd name="T51" fmla="*/ 561 h 817"/>
                  <a:gd name="T52" fmla="*/ 0 w 346"/>
                  <a:gd name="T53" fmla="*/ 587 h 817"/>
                  <a:gd name="T54" fmla="*/ 0 w 346"/>
                  <a:gd name="T55" fmla="*/ 816 h 817"/>
                  <a:gd name="T56" fmla="*/ 0 w 346"/>
                  <a:gd name="T57" fmla="*/ 816 h 817"/>
                  <a:gd name="T58" fmla="*/ 33 w 346"/>
                  <a:gd name="T59" fmla="*/ 791 h 817"/>
                  <a:gd name="T60" fmla="*/ 66 w 346"/>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6" h="817">
                    <a:moveTo>
                      <a:pt x="66" y="752"/>
                    </a:moveTo>
                    <a:lnTo>
                      <a:pt x="164" y="638"/>
                    </a:lnTo>
                    <a:lnTo>
                      <a:pt x="197" y="600"/>
                    </a:lnTo>
                    <a:lnTo>
                      <a:pt x="230" y="561"/>
                    </a:lnTo>
                    <a:lnTo>
                      <a:pt x="328" y="446"/>
                    </a:lnTo>
                    <a:lnTo>
                      <a:pt x="328" y="446"/>
                    </a:lnTo>
                    <a:cubicBezTo>
                      <a:pt x="339" y="434"/>
                      <a:pt x="345" y="421"/>
                      <a:pt x="345" y="408"/>
                    </a:cubicBezTo>
                    <a:lnTo>
                      <a:pt x="345" y="408"/>
                    </a:lnTo>
                    <a:cubicBezTo>
                      <a:pt x="345" y="395"/>
                      <a:pt x="339" y="382"/>
                      <a:pt x="328" y="370"/>
                    </a:cubicBezTo>
                    <a:lnTo>
                      <a:pt x="33" y="25"/>
                    </a:lnTo>
                    <a:lnTo>
                      <a:pt x="33" y="25"/>
                    </a:lnTo>
                    <a:cubicBezTo>
                      <a:pt x="24" y="14"/>
                      <a:pt x="13" y="6"/>
                      <a:pt x="0" y="0"/>
                    </a:cubicBezTo>
                    <a:lnTo>
                      <a:pt x="0" y="230"/>
                    </a:lnTo>
                    <a:lnTo>
                      <a:pt x="0" y="230"/>
                    </a:lnTo>
                    <a:cubicBezTo>
                      <a:pt x="13" y="236"/>
                      <a:pt x="24" y="244"/>
                      <a:pt x="33" y="255"/>
                    </a:cubicBezTo>
                    <a:lnTo>
                      <a:pt x="66" y="293"/>
                    </a:lnTo>
                    <a:lnTo>
                      <a:pt x="99" y="332"/>
                    </a:lnTo>
                    <a:lnTo>
                      <a:pt x="131" y="370"/>
                    </a:lnTo>
                    <a:lnTo>
                      <a:pt x="131" y="370"/>
                    </a:lnTo>
                    <a:cubicBezTo>
                      <a:pt x="143" y="382"/>
                      <a:pt x="148" y="395"/>
                      <a:pt x="148" y="408"/>
                    </a:cubicBezTo>
                    <a:lnTo>
                      <a:pt x="148" y="408"/>
                    </a:lnTo>
                    <a:cubicBezTo>
                      <a:pt x="148" y="421"/>
                      <a:pt x="143" y="434"/>
                      <a:pt x="131" y="446"/>
                    </a:cubicBezTo>
                    <a:lnTo>
                      <a:pt x="99" y="484"/>
                    </a:lnTo>
                    <a:lnTo>
                      <a:pt x="66" y="523"/>
                    </a:lnTo>
                    <a:lnTo>
                      <a:pt x="33" y="561"/>
                    </a:lnTo>
                    <a:lnTo>
                      <a:pt x="33" y="561"/>
                    </a:lnTo>
                    <a:cubicBezTo>
                      <a:pt x="24" y="572"/>
                      <a:pt x="13" y="580"/>
                      <a:pt x="0" y="587"/>
                    </a:cubicBezTo>
                    <a:lnTo>
                      <a:pt x="0" y="816"/>
                    </a:lnTo>
                    <a:lnTo>
                      <a:pt x="0" y="816"/>
                    </a:lnTo>
                    <a:cubicBezTo>
                      <a:pt x="13" y="810"/>
                      <a:pt x="24" y="802"/>
                      <a:pt x="33" y="791"/>
                    </a:cubicBezTo>
                    <a:lnTo>
                      <a:pt x="66" y="752"/>
                    </a:lnTo>
                  </a:path>
                </a:pathLst>
              </a:custGeom>
              <a:solidFill>
                <a:schemeClr val="accent4"/>
              </a:solidFill>
              <a:ln>
                <a:noFill/>
              </a:ln>
              <a:effectLst/>
            </p:spPr>
            <p:txBody>
              <a:bodyPr wrap="none" anchor="ctr"/>
              <a:lstStyle/>
              <a:p>
                <a:endParaRPr lang="es-ES_tradnl" sz="2700"/>
              </a:p>
            </p:txBody>
          </p:sp>
          <p:sp>
            <p:nvSpPr>
              <p:cNvPr id="536" name="Freeform 270">
                <a:extLst>
                  <a:ext uri="{FF2B5EF4-FFF2-40B4-BE49-F238E27FC236}">
                    <a16:creationId xmlns:a16="http://schemas.microsoft.com/office/drawing/2014/main" id="{7BB415D0-03F3-684A-9FA1-729AC0E1F276}"/>
                  </a:ext>
                </a:extLst>
              </p:cNvPr>
              <p:cNvSpPr>
                <a:spLocks noChangeArrowheads="1"/>
              </p:cNvSpPr>
              <p:nvPr/>
            </p:nvSpPr>
            <p:spPr bwMode="auto">
              <a:xfrm>
                <a:off x="3144838" y="5276850"/>
                <a:ext cx="46037" cy="50800"/>
              </a:xfrm>
              <a:custGeom>
                <a:avLst/>
                <a:gdLst>
                  <a:gd name="T0" fmla="*/ 95 w 127"/>
                  <a:gd name="T1" fmla="*/ 13 h 141"/>
                  <a:gd name="T2" fmla="*/ 95 w 127"/>
                  <a:gd name="T3" fmla="*/ 13 h 141"/>
                  <a:gd name="T4" fmla="*/ 31 w 127"/>
                  <a:gd name="T5" fmla="*/ 13 h 141"/>
                  <a:gd name="T6" fmla="*/ 31 w 127"/>
                  <a:gd name="T7" fmla="*/ 13 h 141"/>
                  <a:gd name="T8" fmla="*/ 0 w 127"/>
                  <a:gd name="T9" fmla="*/ 70 h 141"/>
                  <a:gd name="T10" fmla="*/ 0 w 127"/>
                  <a:gd name="T11" fmla="*/ 70 h 141"/>
                  <a:gd name="T12" fmla="*/ 31 w 127"/>
                  <a:gd name="T13" fmla="*/ 127 h 141"/>
                  <a:gd name="T14" fmla="*/ 31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3" y="0"/>
                      <a:pt x="53" y="0"/>
                      <a:pt x="31" y="13"/>
                    </a:cubicBezTo>
                    <a:lnTo>
                      <a:pt x="31" y="13"/>
                    </a:lnTo>
                    <a:cubicBezTo>
                      <a:pt x="11" y="25"/>
                      <a:pt x="0" y="44"/>
                      <a:pt x="0" y="70"/>
                    </a:cubicBezTo>
                    <a:lnTo>
                      <a:pt x="0" y="70"/>
                    </a:lnTo>
                    <a:cubicBezTo>
                      <a:pt x="0" y="96"/>
                      <a:pt x="11" y="115"/>
                      <a:pt x="31" y="127"/>
                    </a:cubicBezTo>
                    <a:lnTo>
                      <a:pt x="31" y="127"/>
                    </a:lnTo>
                    <a:cubicBezTo>
                      <a:pt x="53" y="140"/>
                      <a:pt x="73"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537" name="Freeform 271">
                <a:extLst>
                  <a:ext uri="{FF2B5EF4-FFF2-40B4-BE49-F238E27FC236}">
                    <a16:creationId xmlns:a16="http://schemas.microsoft.com/office/drawing/2014/main" id="{7FB0DF72-58AB-B84E-B355-D266BEF061D1}"/>
                  </a:ext>
                </a:extLst>
              </p:cNvPr>
              <p:cNvSpPr>
                <a:spLocks noChangeArrowheads="1"/>
              </p:cNvSpPr>
              <p:nvPr/>
            </p:nvSpPr>
            <p:spPr bwMode="auto">
              <a:xfrm>
                <a:off x="3095625" y="5343525"/>
                <a:ext cx="23813" cy="26988"/>
              </a:xfrm>
              <a:custGeom>
                <a:avLst/>
                <a:gdLst>
                  <a:gd name="T0" fmla="*/ 33 w 67"/>
                  <a:gd name="T1" fmla="*/ 0 h 77"/>
                  <a:gd name="T2" fmla="*/ 33 w 67"/>
                  <a:gd name="T3" fmla="*/ 0 h 77"/>
                  <a:gd name="T4" fmla="*/ 0 w 67"/>
                  <a:gd name="T5" fmla="*/ 39 h 77"/>
                  <a:gd name="T6" fmla="*/ 0 w 67"/>
                  <a:gd name="T7" fmla="*/ 39 h 77"/>
                  <a:gd name="T8" fmla="*/ 33 w 67"/>
                  <a:gd name="T9" fmla="*/ 76 h 77"/>
                  <a:gd name="T10" fmla="*/ 33 w 67"/>
                  <a:gd name="T11" fmla="*/ 76 h 77"/>
                  <a:gd name="T12" fmla="*/ 66 w 67"/>
                  <a:gd name="T13" fmla="*/ 39 h 77"/>
                  <a:gd name="T14" fmla="*/ 66 w 67"/>
                  <a:gd name="T15" fmla="*/ 39 h 77"/>
                  <a:gd name="T16" fmla="*/ 33 w 6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0"/>
                    </a:moveTo>
                    <a:lnTo>
                      <a:pt x="33" y="0"/>
                    </a:lnTo>
                    <a:cubicBezTo>
                      <a:pt x="11" y="0"/>
                      <a:pt x="0" y="13"/>
                      <a:pt x="0" y="39"/>
                    </a:cubicBezTo>
                    <a:lnTo>
                      <a:pt x="0" y="39"/>
                    </a:lnTo>
                    <a:cubicBezTo>
                      <a:pt x="0" y="64"/>
                      <a:pt x="11" y="76"/>
                      <a:pt x="33" y="76"/>
                    </a:cubicBezTo>
                    <a:lnTo>
                      <a:pt x="33" y="76"/>
                    </a:lnTo>
                    <a:cubicBezTo>
                      <a:pt x="54" y="76"/>
                      <a:pt x="66" y="64"/>
                      <a:pt x="66" y="39"/>
                    </a:cubicBezTo>
                    <a:lnTo>
                      <a:pt x="66" y="39"/>
                    </a:lnTo>
                    <a:cubicBezTo>
                      <a:pt x="66"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38" name="Freeform 272">
                <a:extLst>
                  <a:ext uri="{FF2B5EF4-FFF2-40B4-BE49-F238E27FC236}">
                    <a16:creationId xmlns:a16="http://schemas.microsoft.com/office/drawing/2014/main" id="{E01FF3B4-C67D-064A-BD41-FD7B2444F937}"/>
                  </a:ext>
                </a:extLst>
              </p:cNvPr>
              <p:cNvSpPr>
                <a:spLocks noChangeArrowheads="1"/>
              </p:cNvSpPr>
              <p:nvPr/>
            </p:nvSpPr>
            <p:spPr bwMode="auto">
              <a:xfrm>
                <a:off x="3214688"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1" y="0"/>
                      <a:pt x="0" y="13"/>
                      <a:pt x="0" y="39"/>
                    </a:cubicBezTo>
                    <a:lnTo>
                      <a:pt x="0" y="39"/>
                    </a:lnTo>
                    <a:cubicBezTo>
                      <a:pt x="0" y="64"/>
                      <a:pt x="11"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39" name="Freeform 273">
                <a:extLst>
                  <a:ext uri="{FF2B5EF4-FFF2-40B4-BE49-F238E27FC236}">
                    <a16:creationId xmlns:a16="http://schemas.microsoft.com/office/drawing/2014/main" id="{13FFEA58-848D-7047-B1BC-D2AFAD254B4F}"/>
                  </a:ext>
                </a:extLst>
              </p:cNvPr>
              <p:cNvSpPr>
                <a:spLocks noChangeArrowheads="1"/>
              </p:cNvSpPr>
              <p:nvPr/>
            </p:nvSpPr>
            <p:spPr bwMode="auto">
              <a:xfrm>
                <a:off x="3944938"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5" y="76"/>
                      <a:pt x="65" y="63"/>
                      <a:pt x="65" y="38"/>
                    </a:cubicBezTo>
                    <a:lnTo>
                      <a:pt x="65" y="38"/>
                    </a:lnTo>
                    <a:cubicBezTo>
                      <a:pt x="65"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40" name="Freeform 274">
                <a:extLst>
                  <a:ext uri="{FF2B5EF4-FFF2-40B4-BE49-F238E27FC236}">
                    <a16:creationId xmlns:a16="http://schemas.microsoft.com/office/drawing/2014/main" id="{B983B4E9-3CAB-CB4B-85D3-13F67D30CB01}"/>
                  </a:ext>
                </a:extLst>
              </p:cNvPr>
              <p:cNvSpPr>
                <a:spLocks noChangeArrowheads="1"/>
              </p:cNvSpPr>
              <p:nvPr/>
            </p:nvSpPr>
            <p:spPr bwMode="auto">
              <a:xfrm>
                <a:off x="4064000" y="4957763"/>
                <a:ext cx="23813"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5" y="76"/>
                      <a:pt x="65" y="63"/>
                      <a:pt x="65" y="38"/>
                    </a:cubicBezTo>
                    <a:lnTo>
                      <a:pt x="65" y="38"/>
                    </a:lnTo>
                    <a:cubicBezTo>
                      <a:pt x="65"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41" name="Freeform 275">
                <a:extLst>
                  <a:ext uri="{FF2B5EF4-FFF2-40B4-BE49-F238E27FC236}">
                    <a16:creationId xmlns:a16="http://schemas.microsoft.com/office/drawing/2014/main" id="{AE05897B-44C1-3E41-A9E3-07FC1BF6C0ED}"/>
                  </a:ext>
                </a:extLst>
              </p:cNvPr>
              <p:cNvSpPr>
                <a:spLocks noChangeArrowheads="1"/>
              </p:cNvSpPr>
              <p:nvPr/>
            </p:nvSpPr>
            <p:spPr bwMode="auto">
              <a:xfrm>
                <a:off x="3994150" y="5002213"/>
                <a:ext cx="46038"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2" y="140"/>
                      <a:pt x="74" y="140"/>
                      <a:pt x="95" y="127"/>
                    </a:cubicBezTo>
                    <a:lnTo>
                      <a:pt x="95" y="127"/>
                    </a:lnTo>
                    <a:cubicBezTo>
                      <a:pt x="116" y="115"/>
                      <a:pt x="126" y="96"/>
                      <a:pt x="126" y="70"/>
                    </a:cubicBezTo>
                    <a:lnTo>
                      <a:pt x="126" y="70"/>
                    </a:lnTo>
                    <a:cubicBezTo>
                      <a:pt x="126" y="44"/>
                      <a:pt x="116" y="26"/>
                      <a:pt x="95" y="13"/>
                    </a:cubicBezTo>
                    <a:lnTo>
                      <a:pt x="95" y="13"/>
                    </a:lnTo>
                    <a:cubicBezTo>
                      <a:pt x="74" y="0"/>
                      <a:pt x="52"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542" name="Freeform 277">
                <a:extLst>
                  <a:ext uri="{FF2B5EF4-FFF2-40B4-BE49-F238E27FC236}">
                    <a16:creationId xmlns:a16="http://schemas.microsoft.com/office/drawing/2014/main" id="{8925757C-FD8C-BD49-8AB5-B9727A3E51F8}"/>
                  </a:ext>
                </a:extLst>
              </p:cNvPr>
              <p:cNvSpPr>
                <a:spLocks noChangeArrowheads="1"/>
              </p:cNvSpPr>
              <p:nvPr/>
            </p:nvSpPr>
            <p:spPr bwMode="auto">
              <a:xfrm>
                <a:off x="2795588" y="4903788"/>
                <a:ext cx="247650" cy="522287"/>
              </a:xfrm>
              <a:custGeom>
                <a:avLst/>
                <a:gdLst>
                  <a:gd name="T0" fmla="*/ 343 w 688"/>
                  <a:gd name="T1" fmla="*/ 1145 h 1450"/>
                  <a:gd name="T2" fmla="*/ 474 w 688"/>
                  <a:gd name="T3" fmla="*/ 992 h 1450"/>
                  <a:gd name="T4" fmla="*/ 606 w 688"/>
                  <a:gd name="T5" fmla="*/ 839 h 1450"/>
                  <a:gd name="T6" fmla="*/ 671 w 688"/>
                  <a:gd name="T7" fmla="*/ 762 h 1450"/>
                  <a:gd name="T8" fmla="*/ 687 w 688"/>
                  <a:gd name="T9" fmla="*/ 724 h 1450"/>
                  <a:gd name="T10" fmla="*/ 671 w 688"/>
                  <a:gd name="T11" fmla="*/ 686 h 1450"/>
                  <a:gd name="T12" fmla="*/ 606 w 688"/>
                  <a:gd name="T13" fmla="*/ 609 h 1450"/>
                  <a:gd name="T14" fmla="*/ 540 w 688"/>
                  <a:gd name="T15" fmla="*/ 533 h 1450"/>
                  <a:gd name="T16" fmla="*/ 474 w 688"/>
                  <a:gd name="T17" fmla="*/ 456 h 1450"/>
                  <a:gd name="T18" fmla="*/ 409 w 688"/>
                  <a:gd name="T19" fmla="*/ 380 h 1450"/>
                  <a:gd name="T20" fmla="*/ 343 w 688"/>
                  <a:gd name="T21" fmla="*/ 303 h 1450"/>
                  <a:gd name="T22" fmla="*/ 278 w 688"/>
                  <a:gd name="T23" fmla="*/ 226 h 1450"/>
                  <a:gd name="T24" fmla="*/ 212 w 688"/>
                  <a:gd name="T25" fmla="*/ 150 h 1450"/>
                  <a:gd name="T26" fmla="*/ 146 w 688"/>
                  <a:gd name="T27" fmla="*/ 73 h 1450"/>
                  <a:gd name="T28" fmla="*/ 114 w 688"/>
                  <a:gd name="T29" fmla="*/ 35 h 1450"/>
                  <a:gd name="T30" fmla="*/ 73 w 688"/>
                  <a:gd name="T31" fmla="*/ 7 h 1450"/>
                  <a:gd name="T32" fmla="*/ 24 w 688"/>
                  <a:gd name="T33" fmla="*/ 7 h 1450"/>
                  <a:gd name="T34" fmla="*/ 0 w 688"/>
                  <a:gd name="T35" fmla="*/ 35 h 1450"/>
                  <a:gd name="T36" fmla="*/ 540 w 688"/>
                  <a:gd name="T37" fmla="*/ 686 h 1450"/>
                  <a:gd name="T38" fmla="*/ 556 w 688"/>
                  <a:gd name="T39" fmla="*/ 724 h 1450"/>
                  <a:gd name="T40" fmla="*/ 540 w 688"/>
                  <a:gd name="T41" fmla="*/ 762 h 1450"/>
                  <a:gd name="T42" fmla="*/ 409 w 688"/>
                  <a:gd name="T43" fmla="*/ 916 h 1450"/>
                  <a:gd name="T44" fmla="*/ 278 w 688"/>
                  <a:gd name="T45" fmla="*/ 1068 h 1450"/>
                  <a:gd name="T46" fmla="*/ 212 w 688"/>
                  <a:gd name="T47" fmla="*/ 1145 h 1450"/>
                  <a:gd name="T48" fmla="*/ 81 w 688"/>
                  <a:gd name="T49" fmla="*/ 1299 h 1450"/>
                  <a:gd name="T50" fmla="*/ 15 w 688"/>
                  <a:gd name="T51" fmla="*/ 1375 h 1450"/>
                  <a:gd name="T52" fmla="*/ 0 w 688"/>
                  <a:gd name="T53" fmla="*/ 1414 h 1450"/>
                  <a:gd name="T54" fmla="*/ 24 w 688"/>
                  <a:gd name="T55" fmla="*/ 1443 h 1450"/>
                  <a:gd name="T56" fmla="*/ 73 w 688"/>
                  <a:gd name="T57" fmla="*/ 1443 h 1450"/>
                  <a:gd name="T58" fmla="*/ 114 w 688"/>
                  <a:gd name="T59" fmla="*/ 1414 h 1450"/>
                  <a:gd name="T60" fmla="*/ 179 w 688"/>
                  <a:gd name="T61" fmla="*/ 1337 h 1450"/>
                  <a:gd name="T62" fmla="*/ 310 w 688"/>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8" h="1450">
                    <a:moveTo>
                      <a:pt x="310" y="1184"/>
                    </a:moveTo>
                    <a:lnTo>
                      <a:pt x="343" y="1145"/>
                    </a:lnTo>
                    <a:lnTo>
                      <a:pt x="442" y="1031"/>
                    </a:lnTo>
                    <a:lnTo>
                      <a:pt x="474" y="992"/>
                    </a:lnTo>
                    <a:lnTo>
                      <a:pt x="507" y="954"/>
                    </a:lnTo>
                    <a:lnTo>
                      <a:pt x="606" y="839"/>
                    </a:lnTo>
                    <a:lnTo>
                      <a:pt x="638" y="800"/>
                    </a:lnTo>
                    <a:lnTo>
                      <a:pt x="671" y="762"/>
                    </a:lnTo>
                    <a:lnTo>
                      <a:pt x="671" y="762"/>
                    </a:lnTo>
                    <a:cubicBezTo>
                      <a:pt x="682" y="750"/>
                      <a:pt x="687" y="737"/>
                      <a:pt x="687" y="724"/>
                    </a:cubicBezTo>
                    <a:lnTo>
                      <a:pt x="687" y="724"/>
                    </a:lnTo>
                    <a:cubicBezTo>
                      <a:pt x="687" y="711"/>
                      <a:pt x="682" y="698"/>
                      <a:pt x="671" y="686"/>
                    </a:cubicBezTo>
                    <a:lnTo>
                      <a:pt x="638" y="648"/>
                    </a:lnTo>
                    <a:lnTo>
                      <a:pt x="606" y="609"/>
                    </a:lnTo>
                    <a:lnTo>
                      <a:pt x="573" y="571"/>
                    </a:lnTo>
                    <a:lnTo>
                      <a:pt x="540" y="533"/>
                    </a:lnTo>
                    <a:lnTo>
                      <a:pt x="507" y="495"/>
                    </a:lnTo>
                    <a:lnTo>
                      <a:pt x="474" y="456"/>
                    </a:lnTo>
                    <a:lnTo>
                      <a:pt x="442" y="418"/>
                    </a:lnTo>
                    <a:lnTo>
                      <a:pt x="409" y="380"/>
                    </a:lnTo>
                    <a:lnTo>
                      <a:pt x="376" y="341"/>
                    </a:lnTo>
                    <a:lnTo>
                      <a:pt x="343" y="303"/>
                    </a:lnTo>
                    <a:lnTo>
                      <a:pt x="310" y="265"/>
                    </a:lnTo>
                    <a:lnTo>
                      <a:pt x="278" y="226"/>
                    </a:lnTo>
                    <a:lnTo>
                      <a:pt x="245" y="188"/>
                    </a:lnTo>
                    <a:lnTo>
                      <a:pt x="212" y="150"/>
                    </a:lnTo>
                    <a:lnTo>
                      <a:pt x="179" y="112"/>
                    </a:lnTo>
                    <a:lnTo>
                      <a:pt x="146" y="73"/>
                    </a:lnTo>
                    <a:lnTo>
                      <a:pt x="114" y="35"/>
                    </a:lnTo>
                    <a:lnTo>
                      <a:pt x="114" y="35"/>
                    </a:lnTo>
                    <a:cubicBezTo>
                      <a:pt x="103" y="22"/>
                      <a:pt x="89" y="12"/>
                      <a:pt x="73" y="7"/>
                    </a:cubicBezTo>
                    <a:lnTo>
                      <a:pt x="73" y="7"/>
                    </a:lnTo>
                    <a:cubicBezTo>
                      <a:pt x="56" y="0"/>
                      <a:pt x="40" y="0"/>
                      <a:pt x="24" y="7"/>
                    </a:cubicBezTo>
                    <a:lnTo>
                      <a:pt x="24" y="7"/>
                    </a:lnTo>
                    <a:cubicBezTo>
                      <a:pt x="7" y="12"/>
                      <a:pt x="0" y="22"/>
                      <a:pt x="0" y="35"/>
                    </a:cubicBezTo>
                    <a:lnTo>
                      <a:pt x="0" y="35"/>
                    </a:lnTo>
                    <a:cubicBezTo>
                      <a:pt x="0" y="48"/>
                      <a:pt x="5" y="60"/>
                      <a:pt x="15" y="73"/>
                    </a:cubicBezTo>
                    <a:lnTo>
                      <a:pt x="540" y="686"/>
                    </a:lnTo>
                    <a:lnTo>
                      <a:pt x="540" y="686"/>
                    </a:lnTo>
                    <a:cubicBezTo>
                      <a:pt x="551" y="698"/>
                      <a:pt x="556" y="711"/>
                      <a:pt x="556" y="724"/>
                    </a:cubicBezTo>
                    <a:lnTo>
                      <a:pt x="556" y="724"/>
                    </a:lnTo>
                    <a:cubicBezTo>
                      <a:pt x="556" y="737"/>
                      <a:pt x="551" y="750"/>
                      <a:pt x="540" y="762"/>
                    </a:cubicBezTo>
                    <a:lnTo>
                      <a:pt x="442" y="878"/>
                    </a:lnTo>
                    <a:lnTo>
                      <a:pt x="409" y="916"/>
                    </a:lnTo>
                    <a:lnTo>
                      <a:pt x="376" y="954"/>
                    </a:lnTo>
                    <a:lnTo>
                      <a:pt x="278" y="1068"/>
                    </a:lnTo>
                    <a:lnTo>
                      <a:pt x="245" y="1107"/>
                    </a:lnTo>
                    <a:lnTo>
                      <a:pt x="212" y="1145"/>
                    </a:lnTo>
                    <a:lnTo>
                      <a:pt x="114" y="1260"/>
                    </a:lnTo>
                    <a:lnTo>
                      <a:pt x="81" y="1299"/>
                    </a:lnTo>
                    <a:lnTo>
                      <a:pt x="48" y="1337"/>
                    </a:lnTo>
                    <a:lnTo>
                      <a:pt x="15" y="1375"/>
                    </a:lnTo>
                    <a:lnTo>
                      <a:pt x="15" y="1375"/>
                    </a:lnTo>
                    <a:cubicBezTo>
                      <a:pt x="5" y="1388"/>
                      <a:pt x="0" y="1401"/>
                      <a:pt x="0" y="1414"/>
                    </a:cubicBezTo>
                    <a:lnTo>
                      <a:pt x="0" y="1414"/>
                    </a:lnTo>
                    <a:cubicBezTo>
                      <a:pt x="0" y="1426"/>
                      <a:pt x="7" y="1436"/>
                      <a:pt x="24" y="1443"/>
                    </a:cubicBezTo>
                    <a:lnTo>
                      <a:pt x="24" y="1443"/>
                    </a:lnTo>
                    <a:cubicBezTo>
                      <a:pt x="40" y="1449"/>
                      <a:pt x="56" y="1449"/>
                      <a:pt x="73" y="1443"/>
                    </a:cubicBezTo>
                    <a:lnTo>
                      <a:pt x="73" y="1443"/>
                    </a:lnTo>
                    <a:cubicBezTo>
                      <a:pt x="89" y="1436"/>
                      <a:pt x="103" y="1426"/>
                      <a:pt x="114" y="1414"/>
                    </a:cubicBezTo>
                    <a:lnTo>
                      <a:pt x="146" y="1375"/>
                    </a:lnTo>
                    <a:lnTo>
                      <a:pt x="179" y="1337"/>
                    </a:lnTo>
                    <a:lnTo>
                      <a:pt x="278" y="1222"/>
                    </a:lnTo>
                    <a:lnTo>
                      <a:pt x="310" y="1184"/>
                    </a:lnTo>
                  </a:path>
                </a:pathLst>
              </a:custGeom>
              <a:solidFill>
                <a:schemeClr val="accent2"/>
              </a:solidFill>
              <a:ln>
                <a:noFill/>
              </a:ln>
              <a:effectLst/>
            </p:spPr>
            <p:txBody>
              <a:bodyPr wrap="none" anchor="ctr"/>
              <a:lstStyle/>
              <a:p>
                <a:endParaRPr lang="es-ES_tradnl" sz="2700"/>
              </a:p>
            </p:txBody>
          </p:sp>
          <p:sp>
            <p:nvSpPr>
              <p:cNvPr id="543" name="Freeform 278">
                <a:extLst>
                  <a:ext uri="{FF2B5EF4-FFF2-40B4-BE49-F238E27FC236}">
                    <a16:creationId xmlns:a16="http://schemas.microsoft.com/office/drawing/2014/main" id="{2841CC95-1390-1F4F-8DEC-3AE19FF246B7}"/>
                  </a:ext>
                </a:extLst>
              </p:cNvPr>
              <p:cNvSpPr>
                <a:spLocks noChangeArrowheads="1"/>
              </p:cNvSpPr>
              <p:nvPr/>
            </p:nvSpPr>
            <p:spPr bwMode="auto">
              <a:xfrm>
                <a:off x="2889250" y="4902200"/>
                <a:ext cx="555625" cy="523875"/>
              </a:xfrm>
              <a:custGeom>
                <a:avLst/>
                <a:gdLst>
                  <a:gd name="T0" fmla="*/ 984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30 w 1542"/>
                  <a:gd name="T17" fmla="*/ 191 h 1455"/>
                  <a:gd name="T18" fmla="*/ 1066 w 1542"/>
                  <a:gd name="T19" fmla="*/ 383 h 1455"/>
                  <a:gd name="T20" fmla="*/ 902 w 1542"/>
                  <a:gd name="T21" fmla="*/ 574 h 1455"/>
                  <a:gd name="T22" fmla="*/ 836 w 1542"/>
                  <a:gd name="T23" fmla="*/ 651 h 1455"/>
                  <a:gd name="T24" fmla="*/ 746 w 1542"/>
                  <a:gd name="T25" fmla="*/ 680 h 1455"/>
                  <a:gd name="T26" fmla="*/ 673 w 1542"/>
                  <a:gd name="T27" fmla="*/ 612 h 1455"/>
                  <a:gd name="T28" fmla="*/ 574 w 1542"/>
                  <a:gd name="T29" fmla="*/ 498 h 1455"/>
                  <a:gd name="T30" fmla="*/ 476 w 1542"/>
                  <a:gd name="T31" fmla="*/ 383 h 1455"/>
                  <a:gd name="T32" fmla="*/ 377 w 1542"/>
                  <a:gd name="T33" fmla="*/ 268 h 1455"/>
                  <a:gd name="T34" fmla="*/ 279 w 1542"/>
                  <a:gd name="T35" fmla="*/ 153 h 1455"/>
                  <a:gd name="T36" fmla="*/ 181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6 w 1542"/>
                  <a:gd name="T49" fmla="*/ 612 h 1455"/>
                  <a:gd name="T50" fmla="*/ 541 w 1542"/>
                  <a:gd name="T51" fmla="*/ 689 h 1455"/>
                  <a:gd name="T52" fmla="*/ 541 w 1542"/>
                  <a:gd name="T53" fmla="*/ 765 h 1455"/>
                  <a:gd name="T54" fmla="*/ 443 w 1542"/>
                  <a:gd name="T55" fmla="*/ 881 h 1455"/>
                  <a:gd name="T56" fmla="*/ 345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6 w 1542"/>
                  <a:gd name="T79" fmla="*/ 775 h 1455"/>
                  <a:gd name="T80" fmla="*/ 836 w 1542"/>
                  <a:gd name="T81" fmla="*/ 803 h 1455"/>
                  <a:gd name="T82" fmla="*/ 934 w 1542"/>
                  <a:gd name="T83" fmla="*/ 919 h 1455"/>
                  <a:gd name="T84" fmla="*/ 1032 w 1542"/>
                  <a:gd name="T85" fmla="*/ 1034 h 1455"/>
                  <a:gd name="T86" fmla="*/ 1131 w 1542"/>
                  <a:gd name="T87" fmla="*/ 1148 h 1455"/>
                  <a:gd name="T88" fmla="*/ 1230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4" y="740"/>
                      <a:pt x="984" y="727"/>
                    </a:cubicBezTo>
                    <a:lnTo>
                      <a:pt x="984" y="727"/>
                    </a:lnTo>
                    <a:cubicBezTo>
                      <a:pt x="984" y="714"/>
                      <a:pt x="989" y="701"/>
                      <a:pt x="1000" y="689"/>
                    </a:cubicBezTo>
                    <a:lnTo>
                      <a:pt x="1098"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6" y="63"/>
                      <a:pt x="1541" y="51"/>
                      <a:pt x="1541" y="38"/>
                    </a:cubicBezTo>
                    <a:lnTo>
                      <a:pt x="1541" y="38"/>
                    </a:lnTo>
                    <a:cubicBezTo>
                      <a:pt x="1541" y="25"/>
                      <a:pt x="1533" y="15"/>
                      <a:pt x="1516" y="10"/>
                    </a:cubicBezTo>
                    <a:lnTo>
                      <a:pt x="1516" y="10"/>
                    </a:lnTo>
                    <a:cubicBezTo>
                      <a:pt x="1500" y="3"/>
                      <a:pt x="1481" y="0"/>
                      <a:pt x="1459" y="0"/>
                    </a:cubicBezTo>
                    <a:lnTo>
                      <a:pt x="1459" y="0"/>
                    </a:lnTo>
                    <a:cubicBezTo>
                      <a:pt x="1437" y="0"/>
                      <a:pt x="1418" y="3"/>
                      <a:pt x="1401" y="10"/>
                    </a:cubicBezTo>
                    <a:lnTo>
                      <a:pt x="1401" y="10"/>
                    </a:lnTo>
                    <a:cubicBezTo>
                      <a:pt x="1385" y="15"/>
                      <a:pt x="1372" y="25"/>
                      <a:pt x="1360" y="38"/>
                    </a:cubicBezTo>
                    <a:lnTo>
                      <a:pt x="1328" y="76"/>
                    </a:lnTo>
                    <a:lnTo>
                      <a:pt x="1230" y="191"/>
                    </a:lnTo>
                    <a:lnTo>
                      <a:pt x="1196" y="229"/>
                    </a:lnTo>
                    <a:lnTo>
                      <a:pt x="1164" y="268"/>
                    </a:lnTo>
                    <a:lnTo>
                      <a:pt x="1066" y="383"/>
                    </a:lnTo>
                    <a:lnTo>
                      <a:pt x="1032" y="421"/>
                    </a:lnTo>
                    <a:lnTo>
                      <a:pt x="1000" y="459"/>
                    </a:lnTo>
                    <a:lnTo>
                      <a:pt x="902" y="574"/>
                    </a:lnTo>
                    <a:lnTo>
                      <a:pt x="869" y="612"/>
                    </a:lnTo>
                    <a:lnTo>
                      <a:pt x="836" y="651"/>
                    </a:lnTo>
                    <a:lnTo>
                      <a:pt x="836" y="651"/>
                    </a:lnTo>
                    <a:cubicBezTo>
                      <a:pt x="825" y="663"/>
                      <a:pt x="812" y="673"/>
                      <a:pt x="795" y="680"/>
                    </a:cubicBezTo>
                    <a:lnTo>
                      <a:pt x="795" y="680"/>
                    </a:lnTo>
                    <a:cubicBezTo>
                      <a:pt x="779" y="686"/>
                      <a:pt x="763" y="686"/>
                      <a:pt x="746" y="680"/>
                    </a:cubicBezTo>
                    <a:lnTo>
                      <a:pt x="746" y="680"/>
                    </a:lnTo>
                    <a:cubicBezTo>
                      <a:pt x="729" y="673"/>
                      <a:pt x="716" y="663"/>
                      <a:pt x="705" y="651"/>
                    </a:cubicBezTo>
                    <a:lnTo>
                      <a:pt x="673" y="612"/>
                    </a:lnTo>
                    <a:lnTo>
                      <a:pt x="640" y="574"/>
                    </a:lnTo>
                    <a:lnTo>
                      <a:pt x="607" y="536"/>
                    </a:lnTo>
                    <a:lnTo>
                      <a:pt x="574" y="498"/>
                    </a:lnTo>
                    <a:lnTo>
                      <a:pt x="541" y="459"/>
                    </a:lnTo>
                    <a:lnTo>
                      <a:pt x="509" y="421"/>
                    </a:lnTo>
                    <a:lnTo>
                      <a:pt x="476" y="383"/>
                    </a:lnTo>
                    <a:lnTo>
                      <a:pt x="443" y="344"/>
                    </a:lnTo>
                    <a:lnTo>
                      <a:pt x="410" y="306"/>
                    </a:lnTo>
                    <a:lnTo>
                      <a:pt x="377" y="268"/>
                    </a:lnTo>
                    <a:lnTo>
                      <a:pt x="345" y="229"/>
                    </a:lnTo>
                    <a:lnTo>
                      <a:pt x="312" y="191"/>
                    </a:lnTo>
                    <a:lnTo>
                      <a:pt x="279" y="153"/>
                    </a:lnTo>
                    <a:lnTo>
                      <a:pt x="246" y="115"/>
                    </a:lnTo>
                    <a:lnTo>
                      <a:pt x="213" y="76"/>
                    </a:lnTo>
                    <a:lnTo>
                      <a:pt x="181" y="38"/>
                    </a:lnTo>
                    <a:lnTo>
                      <a:pt x="181" y="38"/>
                    </a:lnTo>
                    <a:cubicBezTo>
                      <a:pt x="170" y="25"/>
                      <a:pt x="156" y="15"/>
                      <a:pt x="140" y="10"/>
                    </a:cubicBezTo>
                    <a:lnTo>
                      <a:pt x="140" y="10"/>
                    </a:lnTo>
                    <a:cubicBezTo>
                      <a:pt x="123" y="3"/>
                      <a:pt x="104" y="0"/>
                      <a:pt x="82" y="0"/>
                    </a:cubicBezTo>
                    <a:lnTo>
                      <a:pt x="82" y="0"/>
                    </a:lnTo>
                    <a:cubicBezTo>
                      <a:pt x="60" y="0"/>
                      <a:pt x="42" y="3"/>
                      <a:pt x="25" y="10"/>
                    </a:cubicBezTo>
                    <a:lnTo>
                      <a:pt x="25" y="10"/>
                    </a:lnTo>
                    <a:cubicBezTo>
                      <a:pt x="8" y="15"/>
                      <a:pt x="0" y="25"/>
                      <a:pt x="0" y="38"/>
                    </a:cubicBezTo>
                    <a:lnTo>
                      <a:pt x="0" y="38"/>
                    </a:lnTo>
                    <a:cubicBezTo>
                      <a:pt x="0" y="51"/>
                      <a:pt x="6" y="63"/>
                      <a:pt x="17" y="76"/>
                    </a:cubicBezTo>
                    <a:lnTo>
                      <a:pt x="115" y="191"/>
                    </a:lnTo>
                    <a:lnTo>
                      <a:pt x="148" y="229"/>
                    </a:lnTo>
                    <a:lnTo>
                      <a:pt x="181" y="268"/>
                    </a:lnTo>
                    <a:lnTo>
                      <a:pt x="279" y="383"/>
                    </a:lnTo>
                    <a:lnTo>
                      <a:pt x="312" y="421"/>
                    </a:lnTo>
                    <a:lnTo>
                      <a:pt x="345" y="459"/>
                    </a:lnTo>
                    <a:lnTo>
                      <a:pt x="443" y="574"/>
                    </a:lnTo>
                    <a:lnTo>
                      <a:pt x="476" y="612"/>
                    </a:lnTo>
                    <a:lnTo>
                      <a:pt x="509" y="651"/>
                    </a:lnTo>
                    <a:lnTo>
                      <a:pt x="541" y="689"/>
                    </a:lnTo>
                    <a:lnTo>
                      <a:pt x="541" y="689"/>
                    </a:lnTo>
                    <a:cubicBezTo>
                      <a:pt x="553" y="701"/>
                      <a:pt x="558" y="714"/>
                      <a:pt x="558" y="727"/>
                    </a:cubicBezTo>
                    <a:lnTo>
                      <a:pt x="558" y="727"/>
                    </a:lnTo>
                    <a:cubicBezTo>
                      <a:pt x="558" y="740"/>
                      <a:pt x="553" y="753"/>
                      <a:pt x="541" y="765"/>
                    </a:cubicBezTo>
                    <a:lnTo>
                      <a:pt x="509" y="803"/>
                    </a:lnTo>
                    <a:lnTo>
                      <a:pt x="476" y="842"/>
                    </a:lnTo>
                    <a:lnTo>
                      <a:pt x="443" y="881"/>
                    </a:lnTo>
                    <a:lnTo>
                      <a:pt x="410" y="919"/>
                    </a:lnTo>
                    <a:lnTo>
                      <a:pt x="377" y="957"/>
                    </a:lnTo>
                    <a:lnTo>
                      <a:pt x="345" y="995"/>
                    </a:lnTo>
                    <a:lnTo>
                      <a:pt x="312" y="1034"/>
                    </a:lnTo>
                    <a:lnTo>
                      <a:pt x="279" y="1071"/>
                    </a:lnTo>
                    <a:lnTo>
                      <a:pt x="246" y="1110"/>
                    </a:lnTo>
                    <a:lnTo>
                      <a:pt x="213" y="1148"/>
                    </a:lnTo>
                    <a:lnTo>
                      <a:pt x="181" y="1187"/>
                    </a:lnTo>
                    <a:lnTo>
                      <a:pt x="148" y="1225"/>
                    </a:lnTo>
                    <a:lnTo>
                      <a:pt x="115" y="1263"/>
                    </a:lnTo>
                    <a:lnTo>
                      <a:pt x="82" y="1302"/>
                    </a:lnTo>
                    <a:lnTo>
                      <a:pt x="49" y="1340"/>
                    </a:lnTo>
                    <a:lnTo>
                      <a:pt x="17" y="1378"/>
                    </a:lnTo>
                    <a:lnTo>
                      <a:pt x="17" y="1378"/>
                    </a:lnTo>
                    <a:cubicBezTo>
                      <a:pt x="6" y="1391"/>
                      <a:pt x="0" y="1404"/>
                      <a:pt x="0" y="1417"/>
                    </a:cubicBezTo>
                    <a:lnTo>
                      <a:pt x="0" y="1417"/>
                    </a:lnTo>
                    <a:cubicBezTo>
                      <a:pt x="0" y="1429"/>
                      <a:pt x="8" y="1439"/>
                      <a:pt x="25" y="1446"/>
                    </a:cubicBezTo>
                    <a:lnTo>
                      <a:pt x="25" y="1446"/>
                    </a:lnTo>
                    <a:cubicBezTo>
                      <a:pt x="42" y="1452"/>
                      <a:pt x="60" y="1454"/>
                      <a:pt x="82" y="1454"/>
                    </a:cubicBezTo>
                    <a:lnTo>
                      <a:pt x="82" y="1454"/>
                    </a:lnTo>
                    <a:cubicBezTo>
                      <a:pt x="104" y="1454"/>
                      <a:pt x="123" y="1452"/>
                      <a:pt x="140" y="1446"/>
                    </a:cubicBezTo>
                    <a:lnTo>
                      <a:pt x="140" y="1446"/>
                    </a:lnTo>
                    <a:cubicBezTo>
                      <a:pt x="156" y="1439"/>
                      <a:pt x="170" y="1429"/>
                      <a:pt x="181" y="1417"/>
                    </a:cubicBezTo>
                    <a:lnTo>
                      <a:pt x="213" y="1378"/>
                    </a:lnTo>
                    <a:lnTo>
                      <a:pt x="246" y="1340"/>
                    </a:lnTo>
                    <a:lnTo>
                      <a:pt x="345" y="1225"/>
                    </a:lnTo>
                    <a:lnTo>
                      <a:pt x="377" y="1187"/>
                    </a:lnTo>
                    <a:lnTo>
                      <a:pt x="410" y="1148"/>
                    </a:lnTo>
                    <a:lnTo>
                      <a:pt x="509" y="1034"/>
                    </a:lnTo>
                    <a:lnTo>
                      <a:pt x="541" y="995"/>
                    </a:lnTo>
                    <a:lnTo>
                      <a:pt x="574" y="957"/>
                    </a:lnTo>
                    <a:lnTo>
                      <a:pt x="673" y="842"/>
                    </a:lnTo>
                    <a:lnTo>
                      <a:pt x="705" y="803"/>
                    </a:lnTo>
                    <a:lnTo>
                      <a:pt x="705" y="803"/>
                    </a:lnTo>
                    <a:cubicBezTo>
                      <a:pt x="716" y="791"/>
                      <a:pt x="729" y="781"/>
                      <a:pt x="746" y="775"/>
                    </a:cubicBezTo>
                    <a:lnTo>
                      <a:pt x="746" y="775"/>
                    </a:lnTo>
                    <a:cubicBezTo>
                      <a:pt x="763" y="769"/>
                      <a:pt x="779" y="769"/>
                      <a:pt x="795" y="775"/>
                    </a:cubicBezTo>
                    <a:lnTo>
                      <a:pt x="795" y="775"/>
                    </a:lnTo>
                    <a:cubicBezTo>
                      <a:pt x="812" y="781"/>
                      <a:pt x="825" y="791"/>
                      <a:pt x="836" y="803"/>
                    </a:cubicBezTo>
                    <a:lnTo>
                      <a:pt x="869" y="842"/>
                    </a:lnTo>
                    <a:lnTo>
                      <a:pt x="902" y="881"/>
                    </a:lnTo>
                    <a:lnTo>
                      <a:pt x="934" y="919"/>
                    </a:lnTo>
                    <a:lnTo>
                      <a:pt x="967" y="957"/>
                    </a:lnTo>
                    <a:lnTo>
                      <a:pt x="1000" y="995"/>
                    </a:lnTo>
                    <a:lnTo>
                      <a:pt x="1032" y="1034"/>
                    </a:lnTo>
                    <a:lnTo>
                      <a:pt x="1066" y="1071"/>
                    </a:lnTo>
                    <a:lnTo>
                      <a:pt x="1098" y="1110"/>
                    </a:lnTo>
                    <a:lnTo>
                      <a:pt x="1131" y="1148"/>
                    </a:lnTo>
                    <a:lnTo>
                      <a:pt x="1164" y="1187"/>
                    </a:lnTo>
                    <a:lnTo>
                      <a:pt x="1196" y="1225"/>
                    </a:lnTo>
                    <a:lnTo>
                      <a:pt x="1230" y="1263"/>
                    </a:lnTo>
                    <a:lnTo>
                      <a:pt x="1262" y="1302"/>
                    </a:lnTo>
                    <a:lnTo>
                      <a:pt x="1295" y="1340"/>
                    </a:lnTo>
                    <a:lnTo>
                      <a:pt x="1328" y="1378"/>
                    </a:lnTo>
                    <a:lnTo>
                      <a:pt x="1360" y="1417"/>
                    </a:lnTo>
                    <a:lnTo>
                      <a:pt x="1360" y="1417"/>
                    </a:lnTo>
                    <a:cubicBezTo>
                      <a:pt x="1372" y="1429"/>
                      <a:pt x="1385" y="1439"/>
                      <a:pt x="1401" y="1446"/>
                    </a:cubicBezTo>
                    <a:lnTo>
                      <a:pt x="1401" y="1446"/>
                    </a:lnTo>
                    <a:cubicBezTo>
                      <a:pt x="1418" y="1452"/>
                      <a:pt x="1437" y="1454"/>
                      <a:pt x="1459" y="1454"/>
                    </a:cubicBezTo>
                    <a:lnTo>
                      <a:pt x="1459" y="1454"/>
                    </a:lnTo>
                    <a:cubicBezTo>
                      <a:pt x="1481" y="1454"/>
                      <a:pt x="1500" y="1452"/>
                      <a:pt x="1516" y="1446"/>
                    </a:cubicBezTo>
                    <a:lnTo>
                      <a:pt x="1516" y="1446"/>
                    </a:lnTo>
                    <a:cubicBezTo>
                      <a:pt x="1533" y="1439"/>
                      <a:pt x="1541" y="1429"/>
                      <a:pt x="1541" y="1417"/>
                    </a:cubicBezTo>
                    <a:lnTo>
                      <a:pt x="1541" y="1417"/>
                    </a:lnTo>
                    <a:cubicBezTo>
                      <a:pt x="1541" y="1404"/>
                      <a:pt x="1536"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44" name="Freeform 279">
                <a:extLst>
                  <a:ext uri="{FF2B5EF4-FFF2-40B4-BE49-F238E27FC236}">
                    <a16:creationId xmlns:a16="http://schemas.microsoft.com/office/drawing/2014/main" id="{E6B0CD90-9E57-0340-B19D-B580E473AABF}"/>
                  </a:ext>
                </a:extLst>
              </p:cNvPr>
              <p:cNvSpPr>
                <a:spLocks noChangeArrowheads="1"/>
              </p:cNvSpPr>
              <p:nvPr/>
            </p:nvSpPr>
            <p:spPr bwMode="auto">
              <a:xfrm>
                <a:off x="4305300" y="5013325"/>
                <a:ext cx="147638" cy="301625"/>
              </a:xfrm>
              <a:custGeom>
                <a:avLst/>
                <a:gdLst>
                  <a:gd name="T0" fmla="*/ 409 w 410"/>
                  <a:gd name="T1" fmla="*/ 240 h 837"/>
                  <a:gd name="T2" fmla="*/ 409 w 410"/>
                  <a:gd name="T3" fmla="*/ 240 h 837"/>
                  <a:gd name="T4" fmla="*/ 401 w 410"/>
                  <a:gd name="T5" fmla="*/ 236 h 837"/>
                  <a:gd name="T6" fmla="*/ 401 w 410"/>
                  <a:gd name="T7" fmla="*/ 236 h 837"/>
                  <a:gd name="T8" fmla="*/ 352 w 410"/>
                  <a:gd name="T9" fmla="*/ 236 h 837"/>
                  <a:gd name="T10" fmla="*/ 352 w 410"/>
                  <a:gd name="T11" fmla="*/ 236 h 837"/>
                  <a:gd name="T12" fmla="*/ 311 w 410"/>
                  <a:gd name="T13" fmla="*/ 265 h 837"/>
                  <a:gd name="T14" fmla="*/ 278 w 410"/>
                  <a:gd name="T15" fmla="*/ 303 h 837"/>
                  <a:gd name="T16" fmla="*/ 246 w 410"/>
                  <a:gd name="T17" fmla="*/ 342 h 837"/>
                  <a:gd name="T18" fmla="*/ 213 w 410"/>
                  <a:gd name="T19" fmla="*/ 380 h 837"/>
                  <a:gd name="T20" fmla="*/ 213 w 410"/>
                  <a:gd name="T21" fmla="*/ 380 h 837"/>
                  <a:gd name="T22" fmla="*/ 196 w 410"/>
                  <a:gd name="T23" fmla="*/ 418 h 837"/>
                  <a:gd name="T24" fmla="*/ 196 w 410"/>
                  <a:gd name="T25" fmla="*/ 418 h 837"/>
                  <a:gd name="T26" fmla="*/ 213 w 410"/>
                  <a:gd name="T27" fmla="*/ 456 h 837"/>
                  <a:gd name="T28" fmla="*/ 246 w 410"/>
                  <a:gd name="T29" fmla="*/ 494 h 837"/>
                  <a:gd name="T30" fmla="*/ 278 w 410"/>
                  <a:gd name="T31" fmla="*/ 533 h 837"/>
                  <a:gd name="T32" fmla="*/ 311 w 410"/>
                  <a:gd name="T33" fmla="*/ 571 h 837"/>
                  <a:gd name="T34" fmla="*/ 311 w 410"/>
                  <a:gd name="T35" fmla="*/ 571 h 837"/>
                  <a:gd name="T36" fmla="*/ 352 w 410"/>
                  <a:gd name="T37" fmla="*/ 600 h 837"/>
                  <a:gd name="T38" fmla="*/ 352 w 410"/>
                  <a:gd name="T39" fmla="*/ 600 h 837"/>
                  <a:gd name="T40" fmla="*/ 401 w 410"/>
                  <a:gd name="T41" fmla="*/ 600 h 837"/>
                  <a:gd name="T42" fmla="*/ 401 w 410"/>
                  <a:gd name="T43" fmla="*/ 600 h 837"/>
                  <a:gd name="T44" fmla="*/ 409 w 410"/>
                  <a:gd name="T45" fmla="*/ 596 h 837"/>
                  <a:gd name="T46" fmla="*/ 409 w 410"/>
                  <a:gd name="T47" fmla="*/ 826 h 837"/>
                  <a:gd name="T48" fmla="*/ 409 w 410"/>
                  <a:gd name="T49" fmla="*/ 826 h 837"/>
                  <a:gd name="T50" fmla="*/ 401 w 410"/>
                  <a:gd name="T51" fmla="*/ 829 h 837"/>
                  <a:gd name="T52" fmla="*/ 401 w 410"/>
                  <a:gd name="T53" fmla="*/ 829 h 837"/>
                  <a:gd name="T54" fmla="*/ 352 w 410"/>
                  <a:gd name="T55" fmla="*/ 829 h 837"/>
                  <a:gd name="T56" fmla="*/ 352 w 410"/>
                  <a:gd name="T57" fmla="*/ 829 h 837"/>
                  <a:gd name="T58" fmla="*/ 311 w 410"/>
                  <a:gd name="T59" fmla="*/ 801 h 837"/>
                  <a:gd name="T60" fmla="*/ 246 w 410"/>
                  <a:gd name="T61" fmla="*/ 725 h 837"/>
                  <a:gd name="T62" fmla="*/ 213 w 410"/>
                  <a:gd name="T63" fmla="*/ 686 h 837"/>
                  <a:gd name="T64" fmla="*/ 180 w 410"/>
                  <a:gd name="T65" fmla="*/ 648 h 837"/>
                  <a:gd name="T66" fmla="*/ 82 w 410"/>
                  <a:gd name="T67" fmla="*/ 533 h 837"/>
                  <a:gd name="T68" fmla="*/ 49 w 410"/>
                  <a:gd name="T69" fmla="*/ 494 h 837"/>
                  <a:gd name="T70" fmla="*/ 16 w 410"/>
                  <a:gd name="T71" fmla="*/ 456 h 837"/>
                  <a:gd name="T72" fmla="*/ 16 w 410"/>
                  <a:gd name="T73" fmla="*/ 456 h 837"/>
                  <a:gd name="T74" fmla="*/ 0 w 410"/>
                  <a:gd name="T75" fmla="*/ 418 h 837"/>
                  <a:gd name="T76" fmla="*/ 0 w 410"/>
                  <a:gd name="T77" fmla="*/ 418 h 837"/>
                  <a:gd name="T78" fmla="*/ 16 w 410"/>
                  <a:gd name="T79" fmla="*/ 380 h 837"/>
                  <a:gd name="T80" fmla="*/ 49 w 410"/>
                  <a:gd name="T81" fmla="*/ 342 h 837"/>
                  <a:gd name="T82" fmla="*/ 82 w 410"/>
                  <a:gd name="T83" fmla="*/ 303 h 837"/>
                  <a:gd name="T84" fmla="*/ 114 w 410"/>
                  <a:gd name="T85" fmla="*/ 265 h 837"/>
                  <a:gd name="T86" fmla="*/ 147 w 410"/>
                  <a:gd name="T87" fmla="*/ 227 h 837"/>
                  <a:gd name="T88" fmla="*/ 180 w 410"/>
                  <a:gd name="T89" fmla="*/ 188 h 837"/>
                  <a:gd name="T90" fmla="*/ 213 w 410"/>
                  <a:gd name="T91" fmla="*/ 150 h 837"/>
                  <a:gd name="T92" fmla="*/ 246 w 410"/>
                  <a:gd name="T93" fmla="*/ 112 h 837"/>
                  <a:gd name="T94" fmla="*/ 278 w 410"/>
                  <a:gd name="T95" fmla="*/ 74 h 837"/>
                  <a:gd name="T96" fmla="*/ 311 w 410"/>
                  <a:gd name="T97" fmla="*/ 35 h 837"/>
                  <a:gd name="T98" fmla="*/ 311 w 410"/>
                  <a:gd name="T99" fmla="*/ 35 h 837"/>
                  <a:gd name="T100" fmla="*/ 352 w 410"/>
                  <a:gd name="T101" fmla="*/ 6 h 837"/>
                  <a:gd name="T102" fmla="*/ 352 w 410"/>
                  <a:gd name="T103" fmla="*/ 6 h 837"/>
                  <a:gd name="T104" fmla="*/ 401 w 410"/>
                  <a:gd name="T105" fmla="*/ 6 h 837"/>
                  <a:gd name="T106" fmla="*/ 401 w 410"/>
                  <a:gd name="T107" fmla="*/ 6 h 837"/>
                  <a:gd name="T108" fmla="*/ 409 w 410"/>
                  <a:gd name="T109" fmla="*/ 10 h 837"/>
                  <a:gd name="T110" fmla="*/ 409 w 410"/>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409" y="240"/>
                    </a:moveTo>
                    <a:lnTo>
                      <a:pt x="409" y="240"/>
                    </a:lnTo>
                    <a:cubicBezTo>
                      <a:pt x="406" y="239"/>
                      <a:pt x="403" y="237"/>
                      <a:pt x="401" y="236"/>
                    </a:cubicBezTo>
                    <a:lnTo>
                      <a:pt x="401" y="236"/>
                    </a:lnTo>
                    <a:cubicBezTo>
                      <a:pt x="385" y="230"/>
                      <a:pt x="369" y="230"/>
                      <a:pt x="352" y="236"/>
                    </a:cubicBezTo>
                    <a:lnTo>
                      <a:pt x="352" y="236"/>
                    </a:lnTo>
                    <a:cubicBezTo>
                      <a:pt x="336" y="242"/>
                      <a:pt x="322" y="252"/>
                      <a:pt x="311" y="265"/>
                    </a:cubicBezTo>
                    <a:lnTo>
                      <a:pt x="278" y="303"/>
                    </a:lnTo>
                    <a:lnTo>
                      <a:pt x="246" y="342"/>
                    </a:lnTo>
                    <a:lnTo>
                      <a:pt x="213" y="380"/>
                    </a:lnTo>
                    <a:lnTo>
                      <a:pt x="213" y="380"/>
                    </a:lnTo>
                    <a:cubicBezTo>
                      <a:pt x="202" y="392"/>
                      <a:pt x="196" y="405"/>
                      <a:pt x="196" y="418"/>
                    </a:cubicBezTo>
                    <a:lnTo>
                      <a:pt x="196" y="418"/>
                    </a:lnTo>
                    <a:cubicBezTo>
                      <a:pt x="196" y="431"/>
                      <a:pt x="202" y="443"/>
                      <a:pt x="213" y="456"/>
                    </a:cubicBezTo>
                    <a:lnTo>
                      <a:pt x="246" y="494"/>
                    </a:lnTo>
                    <a:lnTo>
                      <a:pt x="278" y="533"/>
                    </a:lnTo>
                    <a:lnTo>
                      <a:pt x="311" y="571"/>
                    </a:lnTo>
                    <a:lnTo>
                      <a:pt x="311" y="571"/>
                    </a:lnTo>
                    <a:cubicBezTo>
                      <a:pt x="322" y="584"/>
                      <a:pt x="336" y="594"/>
                      <a:pt x="352" y="600"/>
                    </a:cubicBezTo>
                    <a:lnTo>
                      <a:pt x="352" y="600"/>
                    </a:lnTo>
                    <a:cubicBezTo>
                      <a:pt x="369" y="606"/>
                      <a:pt x="385" y="606"/>
                      <a:pt x="401" y="600"/>
                    </a:cubicBezTo>
                    <a:lnTo>
                      <a:pt x="401" y="600"/>
                    </a:lnTo>
                    <a:cubicBezTo>
                      <a:pt x="403" y="599"/>
                      <a:pt x="406" y="598"/>
                      <a:pt x="409" y="596"/>
                    </a:cubicBezTo>
                    <a:lnTo>
                      <a:pt x="409" y="826"/>
                    </a:lnTo>
                    <a:lnTo>
                      <a:pt x="409" y="826"/>
                    </a:lnTo>
                    <a:cubicBezTo>
                      <a:pt x="406" y="828"/>
                      <a:pt x="403" y="829"/>
                      <a:pt x="401" y="829"/>
                    </a:cubicBezTo>
                    <a:lnTo>
                      <a:pt x="401" y="829"/>
                    </a:lnTo>
                    <a:cubicBezTo>
                      <a:pt x="385" y="836"/>
                      <a:pt x="369" y="836"/>
                      <a:pt x="352" y="829"/>
                    </a:cubicBezTo>
                    <a:lnTo>
                      <a:pt x="352" y="829"/>
                    </a:lnTo>
                    <a:cubicBezTo>
                      <a:pt x="336" y="824"/>
                      <a:pt x="322" y="814"/>
                      <a:pt x="311" y="801"/>
                    </a:cubicBezTo>
                    <a:lnTo>
                      <a:pt x="246" y="725"/>
                    </a:lnTo>
                    <a:lnTo>
                      <a:pt x="213" y="686"/>
                    </a:lnTo>
                    <a:lnTo>
                      <a:pt x="180" y="648"/>
                    </a:lnTo>
                    <a:lnTo>
                      <a:pt x="82" y="533"/>
                    </a:lnTo>
                    <a:lnTo>
                      <a:pt x="49" y="494"/>
                    </a:lnTo>
                    <a:lnTo>
                      <a:pt x="16" y="456"/>
                    </a:lnTo>
                    <a:lnTo>
                      <a:pt x="16" y="456"/>
                    </a:lnTo>
                    <a:cubicBezTo>
                      <a:pt x="5" y="443"/>
                      <a:pt x="0" y="431"/>
                      <a:pt x="0" y="418"/>
                    </a:cubicBezTo>
                    <a:lnTo>
                      <a:pt x="0" y="418"/>
                    </a:lnTo>
                    <a:cubicBezTo>
                      <a:pt x="0" y="405"/>
                      <a:pt x="5" y="392"/>
                      <a:pt x="16" y="380"/>
                    </a:cubicBezTo>
                    <a:lnTo>
                      <a:pt x="49" y="342"/>
                    </a:lnTo>
                    <a:lnTo>
                      <a:pt x="82" y="303"/>
                    </a:lnTo>
                    <a:lnTo>
                      <a:pt x="114" y="265"/>
                    </a:lnTo>
                    <a:lnTo>
                      <a:pt x="147" y="227"/>
                    </a:lnTo>
                    <a:lnTo>
                      <a:pt x="180" y="188"/>
                    </a:lnTo>
                    <a:lnTo>
                      <a:pt x="213" y="150"/>
                    </a:lnTo>
                    <a:lnTo>
                      <a:pt x="246" y="112"/>
                    </a:lnTo>
                    <a:lnTo>
                      <a:pt x="278" y="74"/>
                    </a:lnTo>
                    <a:lnTo>
                      <a:pt x="311" y="35"/>
                    </a:lnTo>
                    <a:lnTo>
                      <a:pt x="311" y="35"/>
                    </a:lnTo>
                    <a:cubicBezTo>
                      <a:pt x="322" y="22"/>
                      <a:pt x="336" y="13"/>
                      <a:pt x="352" y="6"/>
                    </a:cubicBezTo>
                    <a:lnTo>
                      <a:pt x="352" y="6"/>
                    </a:lnTo>
                    <a:cubicBezTo>
                      <a:pt x="369" y="0"/>
                      <a:pt x="385" y="0"/>
                      <a:pt x="401" y="6"/>
                    </a:cubicBezTo>
                    <a:lnTo>
                      <a:pt x="401" y="6"/>
                    </a:lnTo>
                    <a:cubicBezTo>
                      <a:pt x="403" y="8"/>
                      <a:pt x="406" y="9"/>
                      <a:pt x="409" y="10"/>
                    </a:cubicBezTo>
                    <a:lnTo>
                      <a:pt x="409"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45" name="Freeform 280">
                <a:extLst>
                  <a:ext uri="{FF2B5EF4-FFF2-40B4-BE49-F238E27FC236}">
                    <a16:creationId xmlns:a16="http://schemas.microsoft.com/office/drawing/2014/main" id="{AB8F9824-2E42-AC4F-A149-B5DB3DA1E204}"/>
                  </a:ext>
                </a:extLst>
              </p:cNvPr>
              <p:cNvSpPr>
                <a:spLocks noChangeArrowheads="1"/>
              </p:cNvSpPr>
              <p:nvPr/>
            </p:nvSpPr>
            <p:spPr bwMode="auto">
              <a:xfrm>
                <a:off x="4305300" y="5013325"/>
                <a:ext cx="147638" cy="301625"/>
              </a:xfrm>
              <a:custGeom>
                <a:avLst/>
                <a:gdLst>
                  <a:gd name="T0" fmla="*/ 352 w 410"/>
                  <a:gd name="T1" fmla="*/ 6 h 837"/>
                  <a:gd name="T2" fmla="*/ 352 w 410"/>
                  <a:gd name="T3" fmla="*/ 6 h 837"/>
                  <a:gd name="T4" fmla="*/ 311 w 410"/>
                  <a:gd name="T5" fmla="*/ 35 h 837"/>
                  <a:gd name="T6" fmla="*/ 278 w 410"/>
                  <a:gd name="T7" fmla="*/ 74 h 837"/>
                  <a:gd name="T8" fmla="*/ 246 w 410"/>
                  <a:gd name="T9" fmla="*/ 112 h 837"/>
                  <a:gd name="T10" fmla="*/ 213 w 410"/>
                  <a:gd name="T11" fmla="*/ 150 h 837"/>
                  <a:gd name="T12" fmla="*/ 180 w 410"/>
                  <a:gd name="T13" fmla="*/ 188 h 837"/>
                  <a:gd name="T14" fmla="*/ 147 w 410"/>
                  <a:gd name="T15" fmla="*/ 227 h 837"/>
                  <a:gd name="T16" fmla="*/ 114 w 410"/>
                  <a:gd name="T17" fmla="*/ 265 h 837"/>
                  <a:gd name="T18" fmla="*/ 82 w 410"/>
                  <a:gd name="T19" fmla="*/ 303 h 837"/>
                  <a:gd name="T20" fmla="*/ 49 w 410"/>
                  <a:gd name="T21" fmla="*/ 342 h 837"/>
                  <a:gd name="T22" fmla="*/ 16 w 410"/>
                  <a:gd name="T23" fmla="*/ 380 h 837"/>
                  <a:gd name="T24" fmla="*/ 16 w 410"/>
                  <a:gd name="T25" fmla="*/ 380 h 837"/>
                  <a:gd name="T26" fmla="*/ 0 w 410"/>
                  <a:gd name="T27" fmla="*/ 418 h 837"/>
                  <a:gd name="T28" fmla="*/ 0 w 410"/>
                  <a:gd name="T29" fmla="*/ 418 h 837"/>
                  <a:gd name="T30" fmla="*/ 16 w 410"/>
                  <a:gd name="T31" fmla="*/ 456 h 837"/>
                  <a:gd name="T32" fmla="*/ 49 w 410"/>
                  <a:gd name="T33" fmla="*/ 494 h 837"/>
                  <a:gd name="T34" fmla="*/ 82 w 410"/>
                  <a:gd name="T35" fmla="*/ 533 h 837"/>
                  <a:gd name="T36" fmla="*/ 180 w 410"/>
                  <a:gd name="T37" fmla="*/ 648 h 837"/>
                  <a:gd name="T38" fmla="*/ 213 w 410"/>
                  <a:gd name="T39" fmla="*/ 686 h 837"/>
                  <a:gd name="T40" fmla="*/ 246 w 410"/>
                  <a:gd name="T41" fmla="*/ 725 h 837"/>
                  <a:gd name="T42" fmla="*/ 311 w 410"/>
                  <a:gd name="T43" fmla="*/ 801 h 837"/>
                  <a:gd name="T44" fmla="*/ 311 w 410"/>
                  <a:gd name="T45" fmla="*/ 801 h 837"/>
                  <a:gd name="T46" fmla="*/ 352 w 410"/>
                  <a:gd name="T47" fmla="*/ 829 h 837"/>
                  <a:gd name="T48" fmla="*/ 352 w 410"/>
                  <a:gd name="T49" fmla="*/ 829 h 837"/>
                  <a:gd name="T50" fmla="*/ 401 w 410"/>
                  <a:gd name="T51" fmla="*/ 829 h 837"/>
                  <a:gd name="T52" fmla="*/ 401 w 410"/>
                  <a:gd name="T53" fmla="*/ 829 h 837"/>
                  <a:gd name="T54" fmla="*/ 409 w 410"/>
                  <a:gd name="T55" fmla="*/ 826 h 837"/>
                  <a:gd name="T56" fmla="*/ 409 w 410"/>
                  <a:gd name="T57" fmla="*/ 596 h 837"/>
                  <a:gd name="T58" fmla="*/ 409 w 410"/>
                  <a:gd name="T59" fmla="*/ 596 h 837"/>
                  <a:gd name="T60" fmla="*/ 401 w 410"/>
                  <a:gd name="T61" fmla="*/ 600 h 837"/>
                  <a:gd name="T62" fmla="*/ 401 w 410"/>
                  <a:gd name="T63" fmla="*/ 600 h 837"/>
                  <a:gd name="T64" fmla="*/ 352 w 410"/>
                  <a:gd name="T65" fmla="*/ 600 h 837"/>
                  <a:gd name="T66" fmla="*/ 352 w 410"/>
                  <a:gd name="T67" fmla="*/ 600 h 837"/>
                  <a:gd name="T68" fmla="*/ 311 w 410"/>
                  <a:gd name="T69" fmla="*/ 572 h 837"/>
                  <a:gd name="T70" fmla="*/ 278 w 410"/>
                  <a:gd name="T71" fmla="*/ 533 h 837"/>
                  <a:gd name="T72" fmla="*/ 246 w 410"/>
                  <a:gd name="T73" fmla="*/ 494 h 837"/>
                  <a:gd name="T74" fmla="*/ 213 w 410"/>
                  <a:gd name="T75" fmla="*/ 456 h 837"/>
                  <a:gd name="T76" fmla="*/ 213 w 410"/>
                  <a:gd name="T77" fmla="*/ 456 h 837"/>
                  <a:gd name="T78" fmla="*/ 196 w 410"/>
                  <a:gd name="T79" fmla="*/ 418 h 837"/>
                  <a:gd name="T80" fmla="*/ 196 w 410"/>
                  <a:gd name="T81" fmla="*/ 418 h 837"/>
                  <a:gd name="T82" fmla="*/ 213 w 410"/>
                  <a:gd name="T83" fmla="*/ 380 h 837"/>
                  <a:gd name="T84" fmla="*/ 246 w 410"/>
                  <a:gd name="T85" fmla="*/ 342 h 837"/>
                  <a:gd name="T86" fmla="*/ 278 w 410"/>
                  <a:gd name="T87" fmla="*/ 303 h 837"/>
                  <a:gd name="T88" fmla="*/ 311 w 410"/>
                  <a:gd name="T89" fmla="*/ 265 h 837"/>
                  <a:gd name="T90" fmla="*/ 311 w 410"/>
                  <a:gd name="T91" fmla="*/ 265 h 837"/>
                  <a:gd name="T92" fmla="*/ 352 w 410"/>
                  <a:gd name="T93" fmla="*/ 236 h 837"/>
                  <a:gd name="T94" fmla="*/ 352 w 410"/>
                  <a:gd name="T95" fmla="*/ 236 h 837"/>
                  <a:gd name="T96" fmla="*/ 401 w 410"/>
                  <a:gd name="T97" fmla="*/ 236 h 837"/>
                  <a:gd name="T98" fmla="*/ 401 w 410"/>
                  <a:gd name="T99" fmla="*/ 236 h 837"/>
                  <a:gd name="T100" fmla="*/ 409 w 410"/>
                  <a:gd name="T101" fmla="*/ 240 h 837"/>
                  <a:gd name="T102" fmla="*/ 409 w 410"/>
                  <a:gd name="T103" fmla="*/ 10 h 837"/>
                  <a:gd name="T104" fmla="*/ 409 w 410"/>
                  <a:gd name="T105" fmla="*/ 10 h 837"/>
                  <a:gd name="T106" fmla="*/ 401 w 410"/>
                  <a:gd name="T107" fmla="*/ 6 h 837"/>
                  <a:gd name="T108" fmla="*/ 401 w 410"/>
                  <a:gd name="T109" fmla="*/ 6 h 837"/>
                  <a:gd name="T110" fmla="*/ 352 w 410"/>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352" y="6"/>
                    </a:moveTo>
                    <a:lnTo>
                      <a:pt x="352" y="6"/>
                    </a:lnTo>
                    <a:cubicBezTo>
                      <a:pt x="336" y="13"/>
                      <a:pt x="322" y="22"/>
                      <a:pt x="311" y="35"/>
                    </a:cubicBezTo>
                    <a:lnTo>
                      <a:pt x="278" y="74"/>
                    </a:lnTo>
                    <a:lnTo>
                      <a:pt x="246" y="112"/>
                    </a:lnTo>
                    <a:lnTo>
                      <a:pt x="213" y="150"/>
                    </a:lnTo>
                    <a:lnTo>
                      <a:pt x="180" y="188"/>
                    </a:lnTo>
                    <a:lnTo>
                      <a:pt x="147" y="227"/>
                    </a:lnTo>
                    <a:lnTo>
                      <a:pt x="114" y="265"/>
                    </a:lnTo>
                    <a:lnTo>
                      <a:pt x="82" y="303"/>
                    </a:lnTo>
                    <a:lnTo>
                      <a:pt x="49" y="342"/>
                    </a:lnTo>
                    <a:lnTo>
                      <a:pt x="16" y="380"/>
                    </a:lnTo>
                    <a:lnTo>
                      <a:pt x="16" y="380"/>
                    </a:lnTo>
                    <a:cubicBezTo>
                      <a:pt x="5" y="392"/>
                      <a:pt x="0" y="405"/>
                      <a:pt x="0" y="418"/>
                    </a:cubicBezTo>
                    <a:lnTo>
                      <a:pt x="0" y="418"/>
                    </a:lnTo>
                    <a:cubicBezTo>
                      <a:pt x="0" y="431"/>
                      <a:pt x="5" y="443"/>
                      <a:pt x="16" y="456"/>
                    </a:cubicBezTo>
                    <a:lnTo>
                      <a:pt x="49" y="494"/>
                    </a:lnTo>
                    <a:lnTo>
                      <a:pt x="82" y="533"/>
                    </a:lnTo>
                    <a:lnTo>
                      <a:pt x="180" y="648"/>
                    </a:lnTo>
                    <a:lnTo>
                      <a:pt x="213" y="686"/>
                    </a:lnTo>
                    <a:lnTo>
                      <a:pt x="246" y="725"/>
                    </a:lnTo>
                    <a:lnTo>
                      <a:pt x="311" y="801"/>
                    </a:lnTo>
                    <a:lnTo>
                      <a:pt x="311" y="801"/>
                    </a:lnTo>
                    <a:cubicBezTo>
                      <a:pt x="322" y="814"/>
                      <a:pt x="336" y="824"/>
                      <a:pt x="352" y="829"/>
                    </a:cubicBezTo>
                    <a:lnTo>
                      <a:pt x="352" y="829"/>
                    </a:lnTo>
                    <a:cubicBezTo>
                      <a:pt x="369" y="836"/>
                      <a:pt x="385" y="836"/>
                      <a:pt x="401" y="829"/>
                    </a:cubicBezTo>
                    <a:lnTo>
                      <a:pt x="401" y="829"/>
                    </a:lnTo>
                    <a:cubicBezTo>
                      <a:pt x="403" y="829"/>
                      <a:pt x="406" y="828"/>
                      <a:pt x="409" y="826"/>
                    </a:cubicBezTo>
                    <a:lnTo>
                      <a:pt x="409" y="596"/>
                    </a:lnTo>
                    <a:lnTo>
                      <a:pt x="409" y="596"/>
                    </a:lnTo>
                    <a:cubicBezTo>
                      <a:pt x="406" y="598"/>
                      <a:pt x="403" y="599"/>
                      <a:pt x="401" y="600"/>
                    </a:cubicBezTo>
                    <a:lnTo>
                      <a:pt x="401" y="600"/>
                    </a:lnTo>
                    <a:cubicBezTo>
                      <a:pt x="385" y="606"/>
                      <a:pt x="369" y="606"/>
                      <a:pt x="352" y="600"/>
                    </a:cubicBezTo>
                    <a:lnTo>
                      <a:pt x="352" y="600"/>
                    </a:lnTo>
                    <a:cubicBezTo>
                      <a:pt x="336" y="594"/>
                      <a:pt x="322" y="584"/>
                      <a:pt x="311" y="572"/>
                    </a:cubicBezTo>
                    <a:lnTo>
                      <a:pt x="278" y="533"/>
                    </a:lnTo>
                    <a:lnTo>
                      <a:pt x="246" y="494"/>
                    </a:lnTo>
                    <a:lnTo>
                      <a:pt x="213" y="456"/>
                    </a:lnTo>
                    <a:lnTo>
                      <a:pt x="213" y="456"/>
                    </a:lnTo>
                    <a:cubicBezTo>
                      <a:pt x="202" y="443"/>
                      <a:pt x="196" y="431"/>
                      <a:pt x="196" y="418"/>
                    </a:cubicBezTo>
                    <a:lnTo>
                      <a:pt x="196" y="418"/>
                    </a:lnTo>
                    <a:cubicBezTo>
                      <a:pt x="196" y="405"/>
                      <a:pt x="202" y="392"/>
                      <a:pt x="213" y="380"/>
                    </a:cubicBezTo>
                    <a:lnTo>
                      <a:pt x="246" y="342"/>
                    </a:lnTo>
                    <a:lnTo>
                      <a:pt x="278" y="303"/>
                    </a:lnTo>
                    <a:lnTo>
                      <a:pt x="311" y="265"/>
                    </a:lnTo>
                    <a:lnTo>
                      <a:pt x="311" y="265"/>
                    </a:lnTo>
                    <a:cubicBezTo>
                      <a:pt x="322" y="252"/>
                      <a:pt x="336" y="242"/>
                      <a:pt x="352" y="236"/>
                    </a:cubicBezTo>
                    <a:lnTo>
                      <a:pt x="352" y="236"/>
                    </a:lnTo>
                    <a:cubicBezTo>
                      <a:pt x="369" y="230"/>
                      <a:pt x="385" y="230"/>
                      <a:pt x="401" y="236"/>
                    </a:cubicBezTo>
                    <a:lnTo>
                      <a:pt x="401" y="236"/>
                    </a:lnTo>
                    <a:cubicBezTo>
                      <a:pt x="403" y="237"/>
                      <a:pt x="406" y="239"/>
                      <a:pt x="409" y="240"/>
                    </a:cubicBezTo>
                    <a:lnTo>
                      <a:pt x="409" y="10"/>
                    </a:lnTo>
                    <a:lnTo>
                      <a:pt x="409" y="10"/>
                    </a:lnTo>
                    <a:cubicBezTo>
                      <a:pt x="406" y="9"/>
                      <a:pt x="403" y="8"/>
                      <a:pt x="401" y="6"/>
                    </a:cubicBezTo>
                    <a:lnTo>
                      <a:pt x="401" y="6"/>
                    </a:lnTo>
                    <a:cubicBezTo>
                      <a:pt x="385" y="0"/>
                      <a:pt x="369" y="0"/>
                      <a:pt x="352" y="6"/>
                    </a:cubicBezTo>
                  </a:path>
                </a:pathLst>
              </a:custGeom>
              <a:solidFill>
                <a:schemeClr val="accent4"/>
              </a:solidFill>
              <a:ln>
                <a:noFill/>
              </a:ln>
              <a:effectLst/>
            </p:spPr>
            <p:txBody>
              <a:bodyPr wrap="none" anchor="ctr"/>
              <a:lstStyle/>
              <a:p>
                <a:endParaRPr lang="es-ES_tradnl" sz="2700"/>
              </a:p>
            </p:txBody>
          </p:sp>
          <p:sp>
            <p:nvSpPr>
              <p:cNvPr id="546" name="Freeform 281">
                <a:extLst>
                  <a:ext uri="{FF2B5EF4-FFF2-40B4-BE49-F238E27FC236}">
                    <a16:creationId xmlns:a16="http://schemas.microsoft.com/office/drawing/2014/main" id="{0146EEBB-E9E8-174D-8A4B-3A7E18090E81}"/>
                  </a:ext>
                </a:extLst>
              </p:cNvPr>
              <p:cNvSpPr>
                <a:spLocks noChangeArrowheads="1"/>
              </p:cNvSpPr>
              <p:nvPr/>
            </p:nvSpPr>
            <p:spPr bwMode="auto">
              <a:xfrm>
                <a:off x="3994150" y="5276850"/>
                <a:ext cx="46038"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4" y="0"/>
                      <a:pt x="52" y="0"/>
                      <a:pt x="32" y="13"/>
                    </a:cubicBezTo>
                    <a:lnTo>
                      <a:pt x="32" y="13"/>
                    </a:lnTo>
                    <a:cubicBezTo>
                      <a:pt x="11" y="25"/>
                      <a:pt x="0" y="44"/>
                      <a:pt x="0" y="70"/>
                    </a:cubicBezTo>
                    <a:lnTo>
                      <a:pt x="0" y="70"/>
                    </a:lnTo>
                    <a:cubicBezTo>
                      <a:pt x="0" y="96"/>
                      <a:pt x="11" y="115"/>
                      <a:pt x="32" y="127"/>
                    </a:cubicBezTo>
                    <a:lnTo>
                      <a:pt x="32" y="127"/>
                    </a:lnTo>
                    <a:cubicBezTo>
                      <a:pt x="52" y="140"/>
                      <a:pt x="74"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547" name="Freeform 282">
                <a:extLst>
                  <a:ext uri="{FF2B5EF4-FFF2-40B4-BE49-F238E27FC236}">
                    <a16:creationId xmlns:a16="http://schemas.microsoft.com/office/drawing/2014/main" id="{C90E7AA6-B18F-D34E-8911-4A903596BA5C}"/>
                  </a:ext>
                </a:extLst>
              </p:cNvPr>
              <p:cNvSpPr>
                <a:spLocks noChangeArrowheads="1"/>
              </p:cNvSpPr>
              <p:nvPr/>
            </p:nvSpPr>
            <p:spPr bwMode="auto">
              <a:xfrm>
                <a:off x="3944938"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5" y="76"/>
                      <a:pt x="65" y="64"/>
                      <a:pt x="65" y="39"/>
                    </a:cubicBezTo>
                    <a:lnTo>
                      <a:pt x="65" y="39"/>
                    </a:lnTo>
                    <a:cubicBezTo>
                      <a:pt x="65"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48" name="Freeform 283">
                <a:extLst>
                  <a:ext uri="{FF2B5EF4-FFF2-40B4-BE49-F238E27FC236}">
                    <a16:creationId xmlns:a16="http://schemas.microsoft.com/office/drawing/2014/main" id="{31FA42B7-B983-C740-8782-4014BBD2385E}"/>
                  </a:ext>
                </a:extLst>
              </p:cNvPr>
              <p:cNvSpPr>
                <a:spLocks noChangeArrowheads="1"/>
              </p:cNvSpPr>
              <p:nvPr/>
            </p:nvSpPr>
            <p:spPr bwMode="auto">
              <a:xfrm>
                <a:off x="4064000" y="5343525"/>
                <a:ext cx="23813"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5" y="76"/>
                      <a:pt x="65" y="64"/>
                      <a:pt x="65" y="39"/>
                    </a:cubicBezTo>
                    <a:lnTo>
                      <a:pt x="65" y="39"/>
                    </a:lnTo>
                    <a:cubicBezTo>
                      <a:pt x="65"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49" name="Freeform 284">
                <a:extLst>
                  <a:ext uri="{FF2B5EF4-FFF2-40B4-BE49-F238E27FC236}">
                    <a16:creationId xmlns:a16="http://schemas.microsoft.com/office/drawing/2014/main" id="{4B9437C4-FCAE-6D4D-A60E-8E01D89005D7}"/>
                  </a:ext>
                </a:extLst>
              </p:cNvPr>
              <p:cNvSpPr>
                <a:spLocks noChangeArrowheads="1"/>
              </p:cNvSpPr>
              <p:nvPr/>
            </p:nvSpPr>
            <p:spPr bwMode="auto">
              <a:xfrm>
                <a:off x="4376738" y="5097463"/>
                <a:ext cx="77787" cy="134937"/>
              </a:xfrm>
              <a:custGeom>
                <a:avLst/>
                <a:gdLst>
                  <a:gd name="T0" fmla="*/ 205 w 214"/>
                  <a:gd name="T1" fmla="*/ 6 h 377"/>
                  <a:gd name="T2" fmla="*/ 205 w 214"/>
                  <a:gd name="T3" fmla="*/ 6 h 377"/>
                  <a:gd name="T4" fmla="*/ 156 w 214"/>
                  <a:gd name="T5" fmla="*/ 6 h 377"/>
                  <a:gd name="T6" fmla="*/ 156 w 214"/>
                  <a:gd name="T7" fmla="*/ 6 h 377"/>
                  <a:gd name="T8" fmla="*/ 115 w 214"/>
                  <a:gd name="T9" fmla="*/ 35 h 377"/>
                  <a:gd name="T10" fmla="*/ 82 w 214"/>
                  <a:gd name="T11" fmla="*/ 73 h 377"/>
                  <a:gd name="T12" fmla="*/ 50 w 214"/>
                  <a:gd name="T13" fmla="*/ 112 h 377"/>
                  <a:gd name="T14" fmla="*/ 17 w 214"/>
                  <a:gd name="T15" fmla="*/ 150 h 377"/>
                  <a:gd name="T16" fmla="*/ 17 w 214"/>
                  <a:gd name="T17" fmla="*/ 150 h 377"/>
                  <a:gd name="T18" fmla="*/ 0 w 214"/>
                  <a:gd name="T19" fmla="*/ 188 h 377"/>
                  <a:gd name="T20" fmla="*/ 0 w 214"/>
                  <a:gd name="T21" fmla="*/ 188 h 377"/>
                  <a:gd name="T22" fmla="*/ 17 w 214"/>
                  <a:gd name="T23" fmla="*/ 226 h 377"/>
                  <a:gd name="T24" fmla="*/ 50 w 214"/>
                  <a:gd name="T25" fmla="*/ 264 h 377"/>
                  <a:gd name="T26" fmla="*/ 82 w 214"/>
                  <a:gd name="T27" fmla="*/ 303 h 377"/>
                  <a:gd name="T28" fmla="*/ 115 w 214"/>
                  <a:gd name="T29" fmla="*/ 341 h 377"/>
                  <a:gd name="T30" fmla="*/ 115 w 214"/>
                  <a:gd name="T31" fmla="*/ 341 h 377"/>
                  <a:gd name="T32" fmla="*/ 156 w 214"/>
                  <a:gd name="T33" fmla="*/ 370 h 377"/>
                  <a:gd name="T34" fmla="*/ 156 w 214"/>
                  <a:gd name="T35" fmla="*/ 370 h 377"/>
                  <a:gd name="T36" fmla="*/ 205 w 214"/>
                  <a:gd name="T37" fmla="*/ 370 h 377"/>
                  <a:gd name="T38" fmla="*/ 205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5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5" y="6"/>
                    </a:moveTo>
                    <a:lnTo>
                      <a:pt x="205" y="6"/>
                    </a:lnTo>
                    <a:cubicBezTo>
                      <a:pt x="189" y="0"/>
                      <a:pt x="173" y="0"/>
                      <a:pt x="156" y="6"/>
                    </a:cubicBezTo>
                    <a:lnTo>
                      <a:pt x="156" y="6"/>
                    </a:lnTo>
                    <a:cubicBezTo>
                      <a:pt x="140" y="12"/>
                      <a:pt x="126" y="22"/>
                      <a:pt x="115" y="35"/>
                    </a:cubicBezTo>
                    <a:lnTo>
                      <a:pt x="82" y="73"/>
                    </a:lnTo>
                    <a:lnTo>
                      <a:pt x="50" y="112"/>
                    </a:lnTo>
                    <a:lnTo>
                      <a:pt x="17" y="150"/>
                    </a:lnTo>
                    <a:lnTo>
                      <a:pt x="17" y="150"/>
                    </a:lnTo>
                    <a:cubicBezTo>
                      <a:pt x="6" y="162"/>
                      <a:pt x="0" y="175"/>
                      <a:pt x="0" y="188"/>
                    </a:cubicBezTo>
                    <a:lnTo>
                      <a:pt x="0" y="188"/>
                    </a:lnTo>
                    <a:cubicBezTo>
                      <a:pt x="0" y="201"/>
                      <a:pt x="6" y="213"/>
                      <a:pt x="17" y="226"/>
                    </a:cubicBezTo>
                    <a:lnTo>
                      <a:pt x="50" y="264"/>
                    </a:lnTo>
                    <a:lnTo>
                      <a:pt x="82" y="303"/>
                    </a:lnTo>
                    <a:lnTo>
                      <a:pt x="115" y="341"/>
                    </a:lnTo>
                    <a:lnTo>
                      <a:pt x="115" y="341"/>
                    </a:lnTo>
                    <a:cubicBezTo>
                      <a:pt x="126" y="354"/>
                      <a:pt x="140" y="364"/>
                      <a:pt x="156" y="370"/>
                    </a:cubicBezTo>
                    <a:lnTo>
                      <a:pt x="156" y="370"/>
                    </a:lnTo>
                    <a:cubicBezTo>
                      <a:pt x="173" y="376"/>
                      <a:pt x="189" y="376"/>
                      <a:pt x="205" y="370"/>
                    </a:cubicBezTo>
                    <a:lnTo>
                      <a:pt x="205" y="370"/>
                    </a:lnTo>
                    <a:cubicBezTo>
                      <a:pt x="207" y="369"/>
                      <a:pt x="210" y="368"/>
                      <a:pt x="213" y="366"/>
                    </a:cubicBezTo>
                    <a:lnTo>
                      <a:pt x="213" y="367"/>
                    </a:lnTo>
                    <a:lnTo>
                      <a:pt x="213" y="10"/>
                    </a:lnTo>
                    <a:lnTo>
                      <a:pt x="213" y="10"/>
                    </a:lnTo>
                    <a:lnTo>
                      <a:pt x="213" y="10"/>
                    </a:lnTo>
                    <a:cubicBezTo>
                      <a:pt x="210" y="9"/>
                      <a:pt x="207" y="7"/>
                      <a:pt x="205" y="6"/>
                    </a:cubicBez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50" name="Freeform 285">
                <a:extLst>
                  <a:ext uri="{FF2B5EF4-FFF2-40B4-BE49-F238E27FC236}">
                    <a16:creationId xmlns:a16="http://schemas.microsoft.com/office/drawing/2014/main" id="{2DCB2144-67A1-2347-9AFB-5F48341D2AC4}"/>
                  </a:ext>
                </a:extLst>
              </p:cNvPr>
              <p:cNvSpPr>
                <a:spLocks noChangeArrowheads="1"/>
              </p:cNvSpPr>
              <p:nvPr/>
            </p:nvSpPr>
            <p:spPr bwMode="auto">
              <a:xfrm>
                <a:off x="4235450" y="4932363"/>
                <a:ext cx="217488" cy="466725"/>
              </a:xfrm>
              <a:custGeom>
                <a:avLst/>
                <a:gdLst>
                  <a:gd name="T0" fmla="*/ 604 w 606"/>
                  <a:gd name="T1" fmla="*/ 1286 h 1296"/>
                  <a:gd name="T2" fmla="*/ 605 w 606"/>
                  <a:gd name="T3" fmla="*/ 1055 h 1296"/>
                  <a:gd name="T4" fmla="*/ 605 w 606"/>
                  <a:gd name="T5" fmla="*/ 1055 h 1296"/>
                  <a:gd name="T6" fmla="*/ 597 w 606"/>
                  <a:gd name="T7" fmla="*/ 1058 h 1296"/>
                  <a:gd name="T8" fmla="*/ 597 w 606"/>
                  <a:gd name="T9" fmla="*/ 1058 h 1296"/>
                  <a:gd name="T10" fmla="*/ 548 w 606"/>
                  <a:gd name="T11" fmla="*/ 1058 h 1296"/>
                  <a:gd name="T12" fmla="*/ 548 w 606"/>
                  <a:gd name="T13" fmla="*/ 1058 h 1296"/>
                  <a:gd name="T14" fmla="*/ 507 w 606"/>
                  <a:gd name="T15" fmla="*/ 1030 h 1296"/>
                  <a:gd name="T16" fmla="*/ 442 w 606"/>
                  <a:gd name="T17" fmla="*/ 954 h 1296"/>
                  <a:gd name="T18" fmla="*/ 409 w 606"/>
                  <a:gd name="T19" fmla="*/ 915 h 1296"/>
                  <a:gd name="T20" fmla="*/ 376 w 606"/>
                  <a:gd name="T21" fmla="*/ 877 h 1296"/>
                  <a:gd name="T22" fmla="*/ 278 w 606"/>
                  <a:gd name="T23" fmla="*/ 762 h 1296"/>
                  <a:gd name="T24" fmla="*/ 245 w 606"/>
                  <a:gd name="T25" fmla="*/ 723 h 1296"/>
                  <a:gd name="T26" fmla="*/ 212 w 606"/>
                  <a:gd name="T27" fmla="*/ 685 h 1296"/>
                  <a:gd name="T28" fmla="*/ 212 w 606"/>
                  <a:gd name="T29" fmla="*/ 685 h 1296"/>
                  <a:gd name="T30" fmla="*/ 196 w 606"/>
                  <a:gd name="T31" fmla="*/ 647 h 1296"/>
                  <a:gd name="T32" fmla="*/ 196 w 606"/>
                  <a:gd name="T33" fmla="*/ 647 h 1296"/>
                  <a:gd name="T34" fmla="*/ 212 w 606"/>
                  <a:gd name="T35" fmla="*/ 609 h 1296"/>
                  <a:gd name="T36" fmla="*/ 245 w 606"/>
                  <a:gd name="T37" fmla="*/ 571 h 1296"/>
                  <a:gd name="T38" fmla="*/ 278 w 606"/>
                  <a:gd name="T39" fmla="*/ 532 h 1296"/>
                  <a:gd name="T40" fmla="*/ 310 w 606"/>
                  <a:gd name="T41" fmla="*/ 494 h 1296"/>
                  <a:gd name="T42" fmla="*/ 343 w 606"/>
                  <a:gd name="T43" fmla="*/ 456 h 1296"/>
                  <a:gd name="T44" fmla="*/ 376 w 606"/>
                  <a:gd name="T45" fmla="*/ 417 h 1296"/>
                  <a:gd name="T46" fmla="*/ 409 w 606"/>
                  <a:gd name="T47" fmla="*/ 379 h 1296"/>
                  <a:gd name="T48" fmla="*/ 442 w 606"/>
                  <a:gd name="T49" fmla="*/ 341 h 1296"/>
                  <a:gd name="T50" fmla="*/ 474 w 606"/>
                  <a:gd name="T51" fmla="*/ 303 h 1296"/>
                  <a:gd name="T52" fmla="*/ 507 w 606"/>
                  <a:gd name="T53" fmla="*/ 264 h 1296"/>
                  <a:gd name="T54" fmla="*/ 507 w 606"/>
                  <a:gd name="T55" fmla="*/ 264 h 1296"/>
                  <a:gd name="T56" fmla="*/ 548 w 606"/>
                  <a:gd name="T57" fmla="*/ 235 h 1296"/>
                  <a:gd name="T58" fmla="*/ 548 w 606"/>
                  <a:gd name="T59" fmla="*/ 235 h 1296"/>
                  <a:gd name="T60" fmla="*/ 597 w 606"/>
                  <a:gd name="T61" fmla="*/ 235 h 1296"/>
                  <a:gd name="T62" fmla="*/ 597 w 606"/>
                  <a:gd name="T63" fmla="*/ 235 h 1296"/>
                  <a:gd name="T64" fmla="*/ 605 w 606"/>
                  <a:gd name="T65" fmla="*/ 239 h 1296"/>
                  <a:gd name="T66" fmla="*/ 605 w 606"/>
                  <a:gd name="T67" fmla="*/ 239 h 1296"/>
                  <a:gd name="T68" fmla="*/ 605 w 606"/>
                  <a:gd name="T69" fmla="*/ 9 h 1296"/>
                  <a:gd name="T70" fmla="*/ 605 w 606"/>
                  <a:gd name="T71" fmla="*/ 9 h 1296"/>
                  <a:gd name="T72" fmla="*/ 597 w 606"/>
                  <a:gd name="T73" fmla="*/ 5 h 1296"/>
                  <a:gd name="T74" fmla="*/ 597 w 606"/>
                  <a:gd name="T75" fmla="*/ 5 h 1296"/>
                  <a:gd name="T76" fmla="*/ 548 w 606"/>
                  <a:gd name="T77" fmla="*/ 5 h 1296"/>
                  <a:gd name="T78" fmla="*/ 548 w 606"/>
                  <a:gd name="T79" fmla="*/ 5 h 1296"/>
                  <a:gd name="T80" fmla="*/ 507 w 606"/>
                  <a:gd name="T81" fmla="*/ 35 h 1296"/>
                  <a:gd name="T82" fmla="*/ 15 w 606"/>
                  <a:gd name="T83" fmla="*/ 609 h 1296"/>
                  <a:gd name="T84" fmla="*/ 15 w 606"/>
                  <a:gd name="T85" fmla="*/ 609 h 1296"/>
                  <a:gd name="T86" fmla="*/ 0 w 606"/>
                  <a:gd name="T87" fmla="*/ 647 h 1296"/>
                  <a:gd name="T88" fmla="*/ 0 w 606"/>
                  <a:gd name="T89" fmla="*/ 647 h 1296"/>
                  <a:gd name="T90" fmla="*/ 15 w 606"/>
                  <a:gd name="T91" fmla="*/ 685 h 1296"/>
                  <a:gd name="T92" fmla="*/ 114 w 606"/>
                  <a:gd name="T93" fmla="*/ 801 h 1296"/>
                  <a:gd name="T94" fmla="*/ 146 w 606"/>
                  <a:gd name="T95" fmla="*/ 839 h 1296"/>
                  <a:gd name="T96" fmla="*/ 179 w 606"/>
                  <a:gd name="T97" fmla="*/ 877 h 1296"/>
                  <a:gd name="T98" fmla="*/ 278 w 606"/>
                  <a:gd name="T99" fmla="*/ 991 h 1296"/>
                  <a:gd name="T100" fmla="*/ 310 w 606"/>
                  <a:gd name="T101" fmla="*/ 1030 h 1296"/>
                  <a:gd name="T102" fmla="*/ 343 w 606"/>
                  <a:gd name="T103" fmla="*/ 1068 h 1296"/>
                  <a:gd name="T104" fmla="*/ 442 w 606"/>
                  <a:gd name="T105" fmla="*/ 1183 h 1296"/>
                  <a:gd name="T106" fmla="*/ 474 w 606"/>
                  <a:gd name="T107" fmla="*/ 1222 h 1296"/>
                  <a:gd name="T108" fmla="*/ 507 w 606"/>
                  <a:gd name="T109" fmla="*/ 1260 h 1296"/>
                  <a:gd name="T110" fmla="*/ 507 w 606"/>
                  <a:gd name="T111" fmla="*/ 1260 h 1296"/>
                  <a:gd name="T112" fmla="*/ 548 w 606"/>
                  <a:gd name="T113" fmla="*/ 1289 h 1296"/>
                  <a:gd name="T114" fmla="*/ 548 w 606"/>
                  <a:gd name="T115" fmla="*/ 1289 h 1296"/>
                  <a:gd name="T116" fmla="*/ 597 w 606"/>
                  <a:gd name="T117" fmla="*/ 1289 h 1296"/>
                  <a:gd name="T118" fmla="*/ 604 w 606"/>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6" h="1296">
                    <a:moveTo>
                      <a:pt x="604" y="1286"/>
                    </a:moveTo>
                    <a:lnTo>
                      <a:pt x="605" y="1055"/>
                    </a:lnTo>
                    <a:lnTo>
                      <a:pt x="605" y="1055"/>
                    </a:lnTo>
                    <a:cubicBezTo>
                      <a:pt x="605" y="1055"/>
                      <a:pt x="599" y="1058"/>
                      <a:pt x="597" y="1058"/>
                    </a:cubicBezTo>
                    <a:lnTo>
                      <a:pt x="597" y="1058"/>
                    </a:lnTo>
                    <a:cubicBezTo>
                      <a:pt x="581" y="1065"/>
                      <a:pt x="565" y="1065"/>
                      <a:pt x="548" y="1058"/>
                    </a:cubicBezTo>
                    <a:lnTo>
                      <a:pt x="548" y="1058"/>
                    </a:lnTo>
                    <a:cubicBezTo>
                      <a:pt x="532" y="1053"/>
                      <a:pt x="518" y="1043"/>
                      <a:pt x="507" y="1030"/>
                    </a:cubicBezTo>
                    <a:lnTo>
                      <a:pt x="442" y="954"/>
                    </a:lnTo>
                    <a:lnTo>
                      <a:pt x="409" y="915"/>
                    </a:lnTo>
                    <a:lnTo>
                      <a:pt x="376" y="877"/>
                    </a:lnTo>
                    <a:lnTo>
                      <a:pt x="278" y="762"/>
                    </a:lnTo>
                    <a:lnTo>
                      <a:pt x="245" y="723"/>
                    </a:lnTo>
                    <a:lnTo>
                      <a:pt x="212" y="685"/>
                    </a:lnTo>
                    <a:lnTo>
                      <a:pt x="212" y="685"/>
                    </a:lnTo>
                    <a:cubicBezTo>
                      <a:pt x="201" y="672"/>
                      <a:pt x="196" y="660"/>
                      <a:pt x="196" y="647"/>
                    </a:cubicBezTo>
                    <a:lnTo>
                      <a:pt x="196" y="647"/>
                    </a:lnTo>
                    <a:cubicBezTo>
                      <a:pt x="196" y="634"/>
                      <a:pt x="201" y="621"/>
                      <a:pt x="212" y="609"/>
                    </a:cubicBezTo>
                    <a:lnTo>
                      <a:pt x="245" y="571"/>
                    </a:lnTo>
                    <a:lnTo>
                      <a:pt x="278" y="532"/>
                    </a:lnTo>
                    <a:lnTo>
                      <a:pt x="310" y="494"/>
                    </a:lnTo>
                    <a:lnTo>
                      <a:pt x="343" y="456"/>
                    </a:lnTo>
                    <a:lnTo>
                      <a:pt x="376" y="417"/>
                    </a:lnTo>
                    <a:lnTo>
                      <a:pt x="409" y="379"/>
                    </a:lnTo>
                    <a:lnTo>
                      <a:pt x="442" y="341"/>
                    </a:lnTo>
                    <a:lnTo>
                      <a:pt x="474" y="303"/>
                    </a:lnTo>
                    <a:lnTo>
                      <a:pt x="507" y="264"/>
                    </a:lnTo>
                    <a:lnTo>
                      <a:pt x="507" y="264"/>
                    </a:lnTo>
                    <a:cubicBezTo>
                      <a:pt x="518" y="251"/>
                      <a:pt x="532" y="242"/>
                      <a:pt x="548" y="235"/>
                    </a:cubicBezTo>
                    <a:lnTo>
                      <a:pt x="548" y="235"/>
                    </a:lnTo>
                    <a:cubicBezTo>
                      <a:pt x="565" y="229"/>
                      <a:pt x="581" y="229"/>
                      <a:pt x="597" y="235"/>
                    </a:cubicBezTo>
                    <a:lnTo>
                      <a:pt x="597" y="235"/>
                    </a:lnTo>
                    <a:cubicBezTo>
                      <a:pt x="599" y="237"/>
                      <a:pt x="602" y="238"/>
                      <a:pt x="605" y="239"/>
                    </a:cubicBezTo>
                    <a:lnTo>
                      <a:pt x="605" y="239"/>
                    </a:lnTo>
                    <a:lnTo>
                      <a:pt x="605" y="9"/>
                    </a:lnTo>
                    <a:lnTo>
                      <a:pt x="605" y="9"/>
                    </a:lnTo>
                    <a:cubicBezTo>
                      <a:pt x="602" y="8"/>
                      <a:pt x="599" y="6"/>
                      <a:pt x="597" y="5"/>
                    </a:cubicBezTo>
                    <a:lnTo>
                      <a:pt x="597" y="5"/>
                    </a:lnTo>
                    <a:cubicBezTo>
                      <a:pt x="581" y="0"/>
                      <a:pt x="565" y="0"/>
                      <a:pt x="548" y="5"/>
                    </a:cubicBezTo>
                    <a:lnTo>
                      <a:pt x="548" y="5"/>
                    </a:lnTo>
                    <a:cubicBezTo>
                      <a:pt x="532" y="12"/>
                      <a:pt x="518" y="22"/>
                      <a:pt x="507" y="35"/>
                    </a:cubicBezTo>
                    <a:lnTo>
                      <a:pt x="15" y="609"/>
                    </a:lnTo>
                    <a:lnTo>
                      <a:pt x="15" y="609"/>
                    </a:lnTo>
                    <a:cubicBezTo>
                      <a:pt x="5" y="621"/>
                      <a:pt x="0" y="634"/>
                      <a:pt x="0" y="647"/>
                    </a:cubicBezTo>
                    <a:lnTo>
                      <a:pt x="0" y="647"/>
                    </a:lnTo>
                    <a:cubicBezTo>
                      <a:pt x="0" y="660"/>
                      <a:pt x="5" y="673"/>
                      <a:pt x="15" y="685"/>
                    </a:cubicBezTo>
                    <a:lnTo>
                      <a:pt x="114" y="801"/>
                    </a:lnTo>
                    <a:lnTo>
                      <a:pt x="146" y="839"/>
                    </a:lnTo>
                    <a:lnTo>
                      <a:pt x="179" y="877"/>
                    </a:lnTo>
                    <a:lnTo>
                      <a:pt x="278" y="991"/>
                    </a:lnTo>
                    <a:lnTo>
                      <a:pt x="310" y="1030"/>
                    </a:lnTo>
                    <a:lnTo>
                      <a:pt x="343" y="1068"/>
                    </a:lnTo>
                    <a:lnTo>
                      <a:pt x="442" y="1183"/>
                    </a:lnTo>
                    <a:lnTo>
                      <a:pt x="474" y="1222"/>
                    </a:lnTo>
                    <a:lnTo>
                      <a:pt x="507" y="1260"/>
                    </a:lnTo>
                    <a:lnTo>
                      <a:pt x="507" y="1260"/>
                    </a:lnTo>
                    <a:cubicBezTo>
                      <a:pt x="518" y="1273"/>
                      <a:pt x="532" y="1282"/>
                      <a:pt x="548" y="1289"/>
                    </a:cubicBezTo>
                    <a:lnTo>
                      <a:pt x="548" y="1289"/>
                    </a:lnTo>
                    <a:cubicBezTo>
                      <a:pt x="565" y="1295"/>
                      <a:pt x="581" y="1295"/>
                      <a:pt x="597" y="1289"/>
                    </a:cubicBezTo>
                    <a:lnTo>
                      <a:pt x="604" y="1286"/>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551" name="Freeform 131">
                <a:extLst>
                  <a:ext uri="{FF2B5EF4-FFF2-40B4-BE49-F238E27FC236}">
                    <a16:creationId xmlns:a16="http://schemas.microsoft.com/office/drawing/2014/main" id="{A1482E99-65C4-C049-B6DB-7BB4D3010DA7}"/>
                  </a:ext>
                </a:extLst>
              </p:cNvPr>
              <p:cNvSpPr>
                <a:spLocks noChangeArrowheads="1"/>
              </p:cNvSpPr>
              <p:nvPr/>
            </p:nvSpPr>
            <p:spPr bwMode="auto">
              <a:xfrm>
                <a:off x="2754657" y="4872324"/>
                <a:ext cx="1700213" cy="579437"/>
              </a:xfrm>
              <a:custGeom>
                <a:avLst/>
                <a:gdLst>
                  <a:gd name="T0" fmla="*/ 4032 w 4721"/>
                  <a:gd name="T1" fmla="*/ 728 h 1609"/>
                  <a:gd name="T2" fmla="*/ 4524 w 4721"/>
                  <a:gd name="T3" fmla="*/ 1455 h 1609"/>
                  <a:gd name="T4" fmla="*/ 4130 w 4721"/>
                  <a:gd name="T5" fmla="*/ 1148 h 1609"/>
                  <a:gd name="T6" fmla="*/ 4065 w 4721"/>
                  <a:gd name="T7" fmla="*/ 536 h 1609"/>
                  <a:gd name="T8" fmla="*/ 4253 w 4721"/>
                  <a:gd name="T9" fmla="*/ 1523 h 1609"/>
                  <a:gd name="T10" fmla="*/ 3770 w 4721"/>
                  <a:gd name="T11" fmla="*/ 1111 h 1609"/>
                  <a:gd name="T12" fmla="*/ 3245 w 4721"/>
                  <a:gd name="T13" fmla="*/ 1111 h 1609"/>
                  <a:gd name="T14" fmla="*/ 2754 w 4721"/>
                  <a:gd name="T15" fmla="*/ 1455 h 1609"/>
                  <a:gd name="T16" fmla="*/ 3278 w 4721"/>
                  <a:gd name="T17" fmla="*/ 842 h 1609"/>
                  <a:gd name="T18" fmla="*/ 2737 w 4721"/>
                  <a:gd name="T19" fmla="*/ 115 h 1609"/>
                  <a:gd name="T20" fmla="*/ 3180 w 4721"/>
                  <a:gd name="T21" fmla="*/ 421 h 1609"/>
                  <a:gd name="T22" fmla="*/ 3639 w 4721"/>
                  <a:gd name="T23" fmla="*/ 651 h 1609"/>
                  <a:gd name="T24" fmla="*/ 4278 w 4721"/>
                  <a:gd name="T25" fmla="*/ 115 h 1609"/>
                  <a:gd name="T26" fmla="*/ 3737 w 4721"/>
                  <a:gd name="T27" fmla="*/ 842 h 1609"/>
                  <a:gd name="T28" fmla="*/ 3705 w 4721"/>
                  <a:gd name="T29" fmla="*/ 1417 h 1609"/>
                  <a:gd name="T30" fmla="*/ 3344 w 4721"/>
                  <a:gd name="T31" fmla="*/ 1436 h 1609"/>
                  <a:gd name="T32" fmla="*/ 3114 w 4721"/>
                  <a:gd name="T33" fmla="*/ 1417 h 1609"/>
                  <a:gd name="T34" fmla="*/ 3574 w 4721"/>
                  <a:gd name="T35" fmla="*/ 1034 h 1609"/>
                  <a:gd name="T36" fmla="*/ 2492 w 4721"/>
                  <a:gd name="T37" fmla="*/ 1455 h 1609"/>
                  <a:gd name="T38" fmla="*/ 2492 w 4721"/>
                  <a:gd name="T39" fmla="*/ 153 h 1609"/>
                  <a:gd name="T40" fmla="*/ 2885 w 4721"/>
                  <a:gd name="T41" fmla="*/ 460 h 1609"/>
                  <a:gd name="T42" fmla="*/ 2950 w 4721"/>
                  <a:gd name="T43" fmla="*/ 1072 h 1609"/>
                  <a:gd name="T44" fmla="*/ 2262 w 4721"/>
                  <a:gd name="T45" fmla="*/ 1417 h 1609"/>
                  <a:gd name="T46" fmla="*/ 2303 w 4721"/>
                  <a:gd name="T47" fmla="*/ 162 h 1609"/>
                  <a:gd name="T48" fmla="*/ 2721 w 4721"/>
                  <a:gd name="T49" fmla="*/ 575 h 1609"/>
                  <a:gd name="T50" fmla="*/ 2655 w 4721"/>
                  <a:gd name="T51" fmla="*/ 1111 h 1609"/>
                  <a:gd name="T52" fmla="*/ 1934 w 4721"/>
                  <a:gd name="T53" fmla="*/ 1340 h 1609"/>
                  <a:gd name="T54" fmla="*/ 1491 w 4721"/>
                  <a:gd name="T55" fmla="*/ 804 h 1609"/>
                  <a:gd name="T56" fmla="*/ 2156 w 4721"/>
                  <a:gd name="T57" fmla="*/ 87 h 1609"/>
                  <a:gd name="T58" fmla="*/ 1771 w 4721"/>
                  <a:gd name="T59" fmla="*/ 613 h 1609"/>
                  <a:gd name="T60" fmla="*/ 2032 w 4721"/>
                  <a:gd name="T61" fmla="*/ 1302 h 1609"/>
                  <a:gd name="T62" fmla="*/ 1639 w 4721"/>
                  <a:gd name="T63" fmla="*/ 1379 h 1609"/>
                  <a:gd name="T64" fmla="*/ 1172 w 4721"/>
                  <a:gd name="T65" fmla="*/ 852 h 1609"/>
                  <a:gd name="T66" fmla="*/ 517 w 4721"/>
                  <a:gd name="T67" fmla="*/ 1523 h 1609"/>
                  <a:gd name="T68" fmla="*/ 689 w 4721"/>
                  <a:gd name="T69" fmla="*/ 1111 h 1609"/>
                  <a:gd name="T70" fmla="*/ 689 w 4721"/>
                  <a:gd name="T71" fmla="*/ 498 h 1609"/>
                  <a:gd name="T72" fmla="*/ 590 w 4721"/>
                  <a:gd name="T73" fmla="*/ 153 h 1609"/>
                  <a:gd name="T74" fmla="*/ 1082 w 4721"/>
                  <a:gd name="T75" fmla="*/ 728 h 1609"/>
                  <a:gd name="T76" fmla="*/ 1737 w 4721"/>
                  <a:gd name="T77" fmla="*/ 115 h 1609"/>
                  <a:gd name="T78" fmla="*/ 1541 w 4721"/>
                  <a:gd name="T79" fmla="*/ 575 h 1609"/>
                  <a:gd name="T80" fmla="*/ 1516 w 4721"/>
                  <a:gd name="T81" fmla="*/ 1523 h 1609"/>
                  <a:gd name="T82" fmla="*/ 1172 w 4721"/>
                  <a:gd name="T83" fmla="*/ 1312 h 1609"/>
                  <a:gd name="T84" fmla="*/ 779 w 4721"/>
                  <a:gd name="T85" fmla="*/ 1523 h 1609"/>
                  <a:gd name="T86" fmla="*/ 1049 w 4721"/>
                  <a:gd name="T87" fmla="*/ 1072 h 1609"/>
                  <a:gd name="T88" fmla="*/ 230 w 4721"/>
                  <a:gd name="T89" fmla="*/ 1494 h 1609"/>
                  <a:gd name="T90" fmla="*/ 558 w 4721"/>
                  <a:gd name="T91" fmla="*/ 958 h 1609"/>
                  <a:gd name="T92" fmla="*/ 295 w 4721"/>
                  <a:gd name="T93" fmla="*/ 192 h 1609"/>
                  <a:gd name="T94" fmla="*/ 787 w 4721"/>
                  <a:gd name="T95" fmla="*/ 766 h 1609"/>
                  <a:gd name="T96" fmla="*/ 779 w 4721"/>
                  <a:gd name="T97" fmla="*/ 87 h 1609"/>
                  <a:gd name="T98" fmla="*/ 1123 w 4721"/>
                  <a:gd name="T99" fmla="*/ 297 h 1609"/>
                  <a:gd name="T100" fmla="*/ 1516 w 4721"/>
                  <a:gd name="T101" fmla="*/ 87 h 1609"/>
                  <a:gd name="T102" fmla="*/ 1172 w 4721"/>
                  <a:gd name="T103" fmla="*/ 603 h 1609"/>
                  <a:gd name="T104" fmla="*/ 3090 w 4721"/>
                  <a:gd name="T105" fmla="*/ 87 h 1609"/>
                  <a:gd name="T106" fmla="*/ 3483 w 4721"/>
                  <a:gd name="T107" fmla="*/ 297 h 1609"/>
                  <a:gd name="T108" fmla="*/ 3836 w 4721"/>
                  <a:gd name="T109" fmla="*/ 115 h 1609"/>
                  <a:gd name="T110" fmla="*/ 3532 w 4721"/>
                  <a:gd name="T111" fmla="*/ 603 h 1609"/>
                  <a:gd name="T112" fmla="*/ 730 w 4721"/>
                  <a:gd name="T113" fmla="*/ 87 h 1609"/>
                  <a:gd name="T114" fmla="*/ 426 w 4721"/>
                  <a:gd name="T115" fmla="*/ 651 h 1609"/>
                  <a:gd name="T116" fmla="*/ 230 w 4721"/>
                  <a:gd name="T117" fmla="*/ 1187 h 1609"/>
                  <a:gd name="T118" fmla="*/ 4663 w 4721"/>
                  <a:gd name="T119" fmla="*/ 1446 h 1609"/>
                  <a:gd name="T120" fmla="*/ 4622 w 4721"/>
                  <a:gd name="T121" fmla="*/ 19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4" y="153"/>
                    </a:moveTo>
                    <a:lnTo>
                      <a:pt x="4491" y="192"/>
                    </a:lnTo>
                    <a:lnTo>
                      <a:pt x="4458" y="230"/>
                    </a:lnTo>
                    <a:lnTo>
                      <a:pt x="4425" y="268"/>
                    </a:lnTo>
                    <a:lnTo>
                      <a:pt x="4393" y="306"/>
                    </a:lnTo>
                    <a:lnTo>
                      <a:pt x="4360" y="345"/>
                    </a:lnTo>
                    <a:lnTo>
                      <a:pt x="4327" y="383"/>
                    </a:lnTo>
                    <a:lnTo>
                      <a:pt x="4294" y="421"/>
                    </a:lnTo>
                    <a:lnTo>
                      <a:pt x="4261" y="460"/>
                    </a:lnTo>
                    <a:lnTo>
                      <a:pt x="4229" y="498"/>
                    </a:lnTo>
                    <a:lnTo>
                      <a:pt x="4196" y="536"/>
                    </a:lnTo>
                    <a:lnTo>
                      <a:pt x="4163" y="575"/>
                    </a:lnTo>
                    <a:lnTo>
                      <a:pt x="4130" y="613"/>
                    </a:lnTo>
                    <a:lnTo>
                      <a:pt x="4097" y="651"/>
                    </a:lnTo>
                    <a:lnTo>
                      <a:pt x="4065" y="689"/>
                    </a:lnTo>
                    <a:lnTo>
                      <a:pt x="4032" y="728"/>
                    </a:lnTo>
                    <a:lnTo>
                      <a:pt x="3999" y="766"/>
                    </a:lnTo>
                    <a:lnTo>
                      <a:pt x="3999" y="766"/>
                    </a:lnTo>
                    <a:cubicBezTo>
                      <a:pt x="3988" y="778"/>
                      <a:pt x="3983" y="791"/>
                      <a:pt x="3983" y="804"/>
                    </a:cubicBezTo>
                    <a:lnTo>
                      <a:pt x="3983" y="804"/>
                    </a:lnTo>
                    <a:cubicBezTo>
                      <a:pt x="3983" y="817"/>
                      <a:pt x="3988" y="830"/>
                      <a:pt x="3999" y="842"/>
                    </a:cubicBezTo>
                    <a:lnTo>
                      <a:pt x="4032" y="880"/>
                    </a:lnTo>
                    <a:lnTo>
                      <a:pt x="4065" y="919"/>
                    </a:lnTo>
                    <a:lnTo>
                      <a:pt x="4163" y="1034"/>
                    </a:lnTo>
                    <a:lnTo>
                      <a:pt x="4196" y="1072"/>
                    </a:lnTo>
                    <a:lnTo>
                      <a:pt x="4229" y="1111"/>
                    </a:lnTo>
                    <a:lnTo>
                      <a:pt x="4327" y="1225"/>
                    </a:lnTo>
                    <a:lnTo>
                      <a:pt x="4360" y="1264"/>
                    </a:lnTo>
                    <a:lnTo>
                      <a:pt x="4393" y="1302"/>
                    </a:lnTo>
                    <a:lnTo>
                      <a:pt x="4491" y="1417"/>
                    </a:lnTo>
                    <a:lnTo>
                      <a:pt x="4524" y="1455"/>
                    </a:lnTo>
                    <a:lnTo>
                      <a:pt x="4524" y="1455"/>
                    </a:lnTo>
                    <a:cubicBezTo>
                      <a:pt x="4535" y="1468"/>
                      <a:pt x="4540" y="1481"/>
                      <a:pt x="4540" y="1494"/>
                    </a:cubicBezTo>
                    <a:lnTo>
                      <a:pt x="4540" y="1494"/>
                    </a:lnTo>
                    <a:cubicBezTo>
                      <a:pt x="4540" y="1506"/>
                      <a:pt x="4532" y="1516"/>
                      <a:pt x="4516" y="1523"/>
                    </a:cubicBezTo>
                    <a:lnTo>
                      <a:pt x="4516" y="1523"/>
                    </a:lnTo>
                    <a:cubicBezTo>
                      <a:pt x="4499" y="1529"/>
                      <a:pt x="4483" y="1529"/>
                      <a:pt x="4466" y="1523"/>
                    </a:cubicBezTo>
                    <a:lnTo>
                      <a:pt x="4466" y="1523"/>
                    </a:lnTo>
                    <a:cubicBezTo>
                      <a:pt x="4450" y="1516"/>
                      <a:pt x="4436" y="1506"/>
                      <a:pt x="4425" y="1494"/>
                    </a:cubicBezTo>
                    <a:lnTo>
                      <a:pt x="4393" y="1455"/>
                    </a:lnTo>
                    <a:lnTo>
                      <a:pt x="4360" y="1417"/>
                    </a:lnTo>
                    <a:lnTo>
                      <a:pt x="4327" y="1379"/>
                    </a:lnTo>
                    <a:lnTo>
                      <a:pt x="4294" y="1340"/>
                    </a:lnTo>
                    <a:lnTo>
                      <a:pt x="4261" y="1302"/>
                    </a:lnTo>
                    <a:lnTo>
                      <a:pt x="4229"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9" y="345"/>
                    </a:lnTo>
                    <a:lnTo>
                      <a:pt x="4261" y="306"/>
                    </a:lnTo>
                    <a:lnTo>
                      <a:pt x="4294" y="268"/>
                    </a:lnTo>
                    <a:lnTo>
                      <a:pt x="4393" y="153"/>
                    </a:lnTo>
                    <a:lnTo>
                      <a:pt x="4425" y="115"/>
                    </a:lnTo>
                    <a:lnTo>
                      <a:pt x="4425" y="115"/>
                    </a:lnTo>
                    <a:cubicBezTo>
                      <a:pt x="4436" y="102"/>
                      <a:pt x="4450" y="92"/>
                      <a:pt x="4466" y="87"/>
                    </a:cubicBezTo>
                    <a:lnTo>
                      <a:pt x="4466" y="87"/>
                    </a:lnTo>
                    <a:cubicBezTo>
                      <a:pt x="4483" y="80"/>
                      <a:pt x="4499" y="80"/>
                      <a:pt x="4516" y="87"/>
                    </a:cubicBezTo>
                    <a:lnTo>
                      <a:pt x="4516" y="87"/>
                    </a:lnTo>
                    <a:cubicBezTo>
                      <a:pt x="4532" y="92"/>
                      <a:pt x="4540" y="102"/>
                      <a:pt x="4540" y="115"/>
                    </a:cubicBezTo>
                    <a:lnTo>
                      <a:pt x="4540" y="115"/>
                    </a:lnTo>
                    <a:cubicBezTo>
                      <a:pt x="4540" y="128"/>
                      <a:pt x="4535" y="140"/>
                      <a:pt x="4524" y="153"/>
                    </a:cubicBezTo>
                    <a:close/>
                    <a:moveTo>
                      <a:pt x="4253" y="1523"/>
                    </a:moveTo>
                    <a:lnTo>
                      <a:pt x="4253" y="1523"/>
                    </a:lnTo>
                    <a:cubicBezTo>
                      <a:pt x="4237" y="1529"/>
                      <a:pt x="4218" y="1531"/>
                      <a:pt x="4196" y="1531"/>
                    </a:cubicBezTo>
                    <a:lnTo>
                      <a:pt x="4196" y="1531"/>
                    </a:lnTo>
                    <a:cubicBezTo>
                      <a:pt x="4174" y="1531"/>
                      <a:pt x="4155" y="1529"/>
                      <a:pt x="4139" y="1523"/>
                    </a:cubicBezTo>
                    <a:lnTo>
                      <a:pt x="4139" y="1523"/>
                    </a:lnTo>
                    <a:cubicBezTo>
                      <a:pt x="4122" y="1516"/>
                      <a:pt x="4109" y="1506"/>
                      <a:pt x="4097" y="1494"/>
                    </a:cubicBezTo>
                    <a:lnTo>
                      <a:pt x="4065" y="1455"/>
                    </a:lnTo>
                    <a:lnTo>
                      <a:pt x="4032" y="1417"/>
                    </a:lnTo>
                    <a:lnTo>
                      <a:pt x="3999" y="1379"/>
                    </a:lnTo>
                    <a:lnTo>
                      <a:pt x="3966" y="1340"/>
                    </a:lnTo>
                    <a:lnTo>
                      <a:pt x="3933" y="1302"/>
                    </a:lnTo>
                    <a:lnTo>
                      <a:pt x="3901" y="1264"/>
                    </a:lnTo>
                    <a:lnTo>
                      <a:pt x="3868" y="1225"/>
                    </a:lnTo>
                    <a:lnTo>
                      <a:pt x="3836" y="1187"/>
                    </a:lnTo>
                    <a:lnTo>
                      <a:pt x="3803" y="1148"/>
                    </a:lnTo>
                    <a:lnTo>
                      <a:pt x="3770" y="1111"/>
                    </a:lnTo>
                    <a:lnTo>
                      <a:pt x="3737" y="1072"/>
                    </a:lnTo>
                    <a:lnTo>
                      <a:pt x="3705" y="1034"/>
                    </a:lnTo>
                    <a:lnTo>
                      <a:pt x="3672" y="996"/>
                    </a:lnTo>
                    <a:lnTo>
                      <a:pt x="3639" y="958"/>
                    </a:lnTo>
                    <a:lnTo>
                      <a:pt x="3606" y="919"/>
                    </a:lnTo>
                    <a:lnTo>
                      <a:pt x="3574" y="880"/>
                    </a:lnTo>
                    <a:lnTo>
                      <a:pt x="3574" y="880"/>
                    </a:lnTo>
                    <a:cubicBezTo>
                      <a:pt x="3562" y="868"/>
                      <a:pt x="3548" y="858"/>
                      <a:pt x="3532" y="852"/>
                    </a:cubicBezTo>
                    <a:lnTo>
                      <a:pt x="3532" y="852"/>
                    </a:lnTo>
                    <a:cubicBezTo>
                      <a:pt x="3516" y="846"/>
                      <a:pt x="3499" y="846"/>
                      <a:pt x="3483" y="852"/>
                    </a:cubicBezTo>
                    <a:lnTo>
                      <a:pt x="3483" y="852"/>
                    </a:lnTo>
                    <a:cubicBezTo>
                      <a:pt x="3466" y="858"/>
                      <a:pt x="3453" y="868"/>
                      <a:pt x="3442" y="880"/>
                    </a:cubicBezTo>
                    <a:lnTo>
                      <a:pt x="3409" y="919"/>
                    </a:lnTo>
                    <a:lnTo>
                      <a:pt x="3311" y="1034"/>
                    </a:lnTo>
                    <a:lnTo>
                      <a:pt x="3278" y="1072"/>
                    </a:lnTo>
                    <a:lnTo>
                      <a:pt x="3245" y="1111"/>
                    </a:lnTo>
                    <a:lnTo>
                      <a:pt x="3147" y="1225"/>
                    </a:lnTo>
                    <a:lnTo>
                      <a:pt x="3114" y="1264"/>
                    </a:lnTo>
                    <a:lnTo>
                      <a:pt x="3081" y="1302"/>
                    </a:lnTo>
                    <a:lnTo>
                      <a:pt x="2983" y="1417"/>
                    </a:lnTo>
                    <a:lnTo>
                      <a:pt x="2950" y="1455"/>
                    </a:lnTo>
                    <a:lnTo>
                      <a:pt x="2917" y="1494"/>
                    </a:lnTo>
                    <a:lnTo>
                      <a:pt x="2917" y="1494"/>
                    </a:lnTo>
                    <a:cubicBezTo>
                      <a:pt x="2907" y="1506"/>
                      <a:pt x="2893" y="1516"/>
                      <a:pt x="2877" y="1523"/>
                    </a:cubicBezTo>
                    <a:lnTo>
                      <a:pt x="2877" y="1523"/>
                    </a:lnTo>
                    <a:cubicBezTo>
                      <a:pt x="2860" y="1529"/>
                      <a:pt x="2841" y="1531"/>
                      <a:pt x="2819" y="1531"/>
                    </a:cubicBezTo>
                    <a:lnTo>
                      <a:pt x="2819" y="1531"/>
                    </a:lnTo>
                    <a:cubicBezTo>
                      <a:pt x="2798" y="1531"/>
                      <a:pt x="2778" y="1529"/>
                      <a:pt x="2762" y="1523"/>
                    </a:cubicBezTo>
                    <a:lnTo>
                      <a:pt x="2762" y="1523"/>
                    </a:lnTo>
                    <a:cubicBezTo>
                      <a:pt x="2745" y="1516"/>
                      <a:pt x="2737" y="1506"/>
                      <a:pt x="2737" y="1494"/>
                    </a:cubicBezTo>
                    <a:lnTo>
                      <a:pt x="2737" y="1494"/>
                    </a:lnTo>
                    <a:cubicBezTo>
                      <a:pt x="2737" y="1481"/>
                      <a:pt x="2743" y="1468"/>
                      <a:pt x="2754" y="1455"/>
                    </a:cubicBezTo>
                    <a:lnTo>
                      <a:pt x="2786" y="1417"/>
                    </a:lnTo>
                    <a:lnTo>
                      <a:pt x="2819" y="1379"/>
                    </a:lnTo>
                    <a:lnTo>
                      <a:pt x="2852" y="1340"/>
                    </a:lnTo>
                    <a:lnTo>
                      <a:pt x="2885" y="1302"/>
                    </a:lnTo>
                    <a:lnTo>
                      <a:pt x="2917" y="1264"/>
                    </a:lnTo>
                    <a:lnTo>
                      <a:pt x="2950" y="1225"/>
                    </a:lnTo>
                    <a:lnTo>
                      <a:pt x="2983" y="1187"/>
                    </a:lnTo>
                    <a:lnTo>
                      <a:pt x="3016" y="1148"/>
                    </a:lnTo>
                    <a:lnTo>
                      <a:pt x="3049" y="1111"/>
                    </a:lnTo>
                    <a:lnTo>
                      <a:pt x="3081" y="1072"/>
                    </a:lnTo>
                    <a:lnTo>
                      <a:pt x="3114" y="1034"/>
                    </a:lnTo>
                    <a:lnTo>
                      <a:pt x="3147" y="996"/>
                    </a:lnTo>
                    <a:lnTo>
                      <a:pt x="3180" y="958"/>
                    </a:lnTo>
                    <a:lnTo>
                      <a:pt x="3213" y="919"/>
                    </a:lnTo>
                    <a:lnTo>
                      <a:pt x="3245" y="880"/>
                    </a:lnTo>
                    <a:lnTo>
                      <a:pt x="3278" y="842"/>
                    </a:lnTo>
                    <a:lnTo>
                      <a:pt x="3278" y="842"/>
                    </a:lnTo>
                    <a:cubicBezTo>
                      <a:pt x="3289" y="830"/>
                      <a:pt x="3294" y="817"/>
                      <a:pt x="3294" y="804"/>
                    </a:cubicBezTo>
                    <a:lnTo>
                      <a:pt x="3294" y="804"/>
                    </a:lnTo>
                    <a:cubicBezTo>
                      <a:pt x="3294" y="791"/>
                      <a:pt x="3289" y="778"/>
                      <a:pt x="3278" y="766"/>
                    </a:cubicBezTo>
                    <a:lnTo>
                      <a:pt x="3245" y="728"/>
                    </a:lnTo>
                    <a:lnTo>
                      <a:pt x="3213" y="689"/>
                    </a:lnTo>
                    <a:lnTo>
                      <a:pt x="3180" y="651"/>
                    </a:lnTo>
                    <a:lnTo>
                      <a:pt x="3081" y="536"/>
                    </a:lnTo>
                    <a:lnTo>
                      <a:pt x="3049" y="498"/>
                    </a:lnTo>
                    <a:lnTo>
                      <a:pt x="3016" y="460"/>
                    </a:lnTo>
                    <a:lnTo>
                      <a:pt x="2917" y="345"/>
                    </a:lnTo>
                    <a:lnTo>
                      <a:pt x="2885" y="306"/>
                    </a:lnTo>
                    <a:lnTo>
                      <a:pt x="2852" y="268"/>
                    </a:lnTo>
                    <a:lnTo>
                      <a:pt x="2754" y="153"/>
                    </a:lnTo>
                    <a:lnTo>
                      <a:pt x="2754" y="153"/>
                    </a:lnTo>
                    <a:cubicBezTo>
                      <a:pt x="2743" y="140"/>
                      <a:pt x="2737" y="128"/>
                      <a:pt x="2737" y="115"/>
                    </a:cubicBezTo>
                    <a:lnTo>
                      <a:pt x="2737" y="115"/>
                    </a:lnTo>
                    <a:cubicBezTo>
                      <a:pt x="2737" y="102"/>
                      <a:pt x="2745" y="92"/>
                      <a:pt x="2762" y="87"/>
                    </a:cubicBezTo>
                    <a:lnTo>
                      <a:pt x="2762" y="87"/>
                    </a:lnTo>
                    <a:cubicBezTo>
                      <a:pt x="2778" y="80"/>
                      <a:pt x="2798" y="77"/>
                      <a:pt x="2819" y="77"/>
                    </a:cubicBezTo>
                    <a:lnTo>
                      <a:pt x="2819" y="77"/>
                    </a:lnTo>
                    <a:cubicBezTo>
                      <a:pt x="2841" y="77"/>
                      <a:pt x="2860" y="80"/>
                      <a:pt x="2877" y="87"/>
                    </a:cubicBezTo>
                    <a:lnTo>
                      <a:pt x="2877" y="87"/>
                    </a:lnTo>
                    <a:cubicBezTo>
                      <a:pt x="2893" y="92"/>
                      <a:pt x="2907" y="102"/>
                      <a:pt x="2917" y="115"/>
                    </a:cubicBezTo>
                    <a:lnTo>
                      <a:pt x="2950" y="153"/>
                    </a:lnTo>
                    <a:lnTo>
                      <a:pt x="2983" y="192"/>
                    </a:lnTo>
                    <a:lnTo>
                      <a:pt x="3016" y="230"/>
                    </a:lnTo>
                    <a:lnTo>
                      <a:pt x="3049" y="268"/>
                    </a:lnTo>
                    <a:lnTo>
                      <a:pt x="3081" y="306"/>
                    </a:lnTo>
                    <a:lnTo>
                      <a:pt x="3114" y="345"/>
                    </a:lnTo>
                    <a:lnTo>
                      <a:pt x="3147" y="383"/>
                    </a:lnTo>
                    <a:lnTo>
                      <a:pt x="3180" y="421"/>
                    </a:lnTo>
                    <a:lnTo>
                      <a:pt x="3213" y="460"/>
                    </a:lnTo>
                    <a:lnTo>
                      <a:pt x="3245" y="498"/>
                    </a:lnTo>
                    <a:lnTo>
                      <a:pt x="3278" y="536"/>
                    </a:lnTo>
                    <a:lnTo>
                      <a:pt x="3311" y="575"/>
                    </a:lnTo>
                    <a:lnTo>
                      <a:pt x="3344" y="613"/>
                    </a:lnTo>
                    <a:lnTo>
                      <a:pt x="3377" y="651"/>
                    </a:lnTo>
                    <a:lnTo>
                      <a:pt x="3409" y="689"/>
                    </a:lnTo>
                    <a:lnTo>
                      <a:pt x="3442" y="728"/>
                    </a:lnTo>
                    <a:lnTo>
                      <a:pt x="3442" y="728"/>
                    </a:lnTo>
                    <a:cubicBezTo>
                      <a:pt x="3453" y="740"/>
                      <a:pt x="3466" y="750"/>
                      <a:pt x="3483" y="757"/>
                    </a:cubicBezTo>
                    <a:lnTo>
                      <a:pt x="3483" y="757"/>
                    </a:lnTo>
                    <a:cubicBezTo>
                      <a:pt x="3499" y="763"/>
                      <a:pt x="3516" y="763"/>
                      <a:pt x="3532" y="757"/>
                    </a:cubicBezTo>
                    <a:lnTo>
                      <a:pt x="3532" y="757"/>
                    </a:lnTo>
                    <a:cubicBezTo>
                      <a:pt x="3548" y="750"/>
                      <a:pt x="3562" y="740"/>
                      <a:pt x="3574" y="728"/>
                    </a:cubicBezTo>
                    <a:lnTo>
                      <a:pt x="3606" y="689"/>
                    </a:lnTo>
                    <a:lnTo>
                      <a:pt x="3639" y="651"/>
                    </a:lnTo>
                    <a:lnTo>
                      <a:pt x="3737" y="536"/>
                    </a:lnTo>
                    <a:lnTo>
                      <a:pt x="3770" y="498"/>
                    </a:lnTo>
                    <a:lnTo>
                      <a:pt x="3803" y="460"/>
                    </a:lnTo>
                    <a:lnTo>
                      <a:pt x="3901" y="345"/>
                    </a:lnTo>
                    <a:lnTo>
                      <a:pt x="3933" y="306"/>
                    </a:lnTo>
                    <a:lnTo>
                      <a:pt x="3966" y="268"/>
                    </a:lnTo>
                    <a:lnTo>
                      <a:pt x="4065" y="153"/>
                    </a:lnTo>
                    <a:lnTo>
                      <a:pt x="4097" y="115"/>
                    </a:lnTo>
                    <a:lnTo>
                      <a:pt x="4097" y="115"/>
                    </a:lnTo>
                    <a:cubicBezTo>
                      <a:pt x="4109" y="102"/>
                      <a:pt x="4122" y="92"/>
                      <a:pt x="4139" y="87"/>
                    </a:cubicBezTo>
                    <a:lnTo>
                      <a:pt x="4139" y="87"/>
                    </a:lnTo>
                    <a:cubicBezTo>
                      <a:pt x="4155" y="80"/>
                      <a:pt x="4174" y="77"/>
                      <a:pt x="4196" y="77"/>
                    </a:cubicBezTo>
                    <a:lnTo>
                      <a:pt x="4196" y="77"/>
                    </a:lnTo>
                    <a:cubicBezTo>
                      <a:pt x="4218" y="77"/>
                      <a:pt x="4237" y="80"/>
                      <a:pt x="4253" y="87"/>
                    </a:cubicBezTo>
                    <a:lnTo>
                      <a:pt x="4253" y="87"/>
                    </a:lnTo>
                    <a:cubicBezTo>
                      <a:pt x="4270" y="92"/>
                      <a:pt x="4278" y="102"/>
                      <a:pt x="4278" y="115"/>
                    </a:cubicBezTo>
                    <a:lnTo>
                      <a:pt x="4278" y="115"/>
                    </a:lnTo>
                    <a:cubicBezTo>
                      <a:pt x="4278" y="128"/>
                      <a:pt x="4272" y="140"/>
                      <a:pt x="4261" y="153"/>
                    </a:cubicBezTo>
                    <a:lnTo>
                      <a:pt x="4229" y="192"/>
                    </a:lnTo>
                    <a:lnTo>
                      <a:pt x="4196" y="230"/>
                    </a:lnTo>
                    <a:lnTo>
                      <a:pt x="4163" y="268"/>
                    </a:lnTo>
                    <a:lnTo>
                      <a:pt x="4065" y="383"/>
                    </a:lnTo>
                    <a:lnTo>
                      <a:pt x="4032" y="421"/>
                    </a:lnTo>
                    <a:lnTo>
                      <a:pt x="3999" y="460"/>
                    </a:lnTo>
                    <a:lnTo>
                      <a:pt x="3901" y="575"/>
                    </a:lnTo>
                    <a:lnTo>
                      <a:pt x="3868" y="613"/>
                    </a:lnTo>
                    <a:lnTo>
                      <a:pt x="3836" y="651"/>
                    </a:lnTo>
                    <a:lnTo>
                      <a:pt x="3737" y="766"/>
                    </a:lnTo>
                    <a:lnTo>
                      <a:pt x="3737" y="766"/>
                    </a:lnTo>
                    <a:cubicBezTo>
                      <a:pt x="3726" y="778"/>
                      <a:pt x="3721" y="791"/>
                      <a:pt x="3721" y="804"/>
                    </a:cubicBezTo>
                    <a:lnTo>
                      <a:pt x="3721" y="804"/>
                    </a:lnTo>
                    <a:cubicBezTo>
                      <a:pt x="3721" y="817"/>
                      <a:pt x="3726" y="830"/>
                      <a:pt x="3737" y="842"/>
                    </a:cubicBezTo>
                    <a:lnTo>
                      <a:pt x="4261" y="1455"/>
                    </a:lnTo>
                    <a:lnTo>
                      <a:pt x="4261" y="1455"/>
                    </a:lnTo>
                    <a:cubicBezTo>
                      <a:pt x="4272" y="1468"/>
                      <a:pt x="4278" y="1481"/>
                      <a:pt x="4278" y="1494"/>
                    </a:cubicBezTo>
                    <a:lnTo>
                      <a:pt x="4278" y="1494"/>
                    </a:lnTo>
                    <a:cubicBezTo>
                      <a:pt x="4278" y="1506"/>
                      <a:pt x="4270" y="1516"/>
                      <a:pt x="4253" y="1523"/>
                    </a:cubicBezTo>
                    <a:lnTo>
                      <a:pt x="3925" y="1523"/>
                    </a:lnTo>
                    <a:lnTo>
                      <a:pt x="3925" y="1523"/>
                    </a:lnTo>
                    <a:cubicBezTo>
                      <a:pt x="3909" y="1529"/>
                      <a:pt x="3892" y="1529"/>
                      <a:pt x="3877" y="1523"/>
                    </a:cubicBezTo>
                    <a:lnTo>
                      <a:pt x="3877" y="1523"/>
                    </a:lnTo>
                    <a:cubicBezTo>
                      <a:pt x="3860" y="1516"/>
                      <a:pt x="3846" y="1506"/>
                      <a:pt x="3836" y="1494"/>
                    </a:cubicBezTo>
                    <a:lnTo>
                      <a:pt x="3803" y="1455"/>
                    </a:lnTo>
                    <a:lnTo>
                      <a:pt x="3770" y="1417"/>
                    </a:lnTo>
                    <a:lnTo>
                      <a:pt x="3770" y="1417"/>
                    </a:lnTo>
                    <a:cubicBezTo>
                      <a:pt x="3759" y="1404"/>
                      <a:pt x="3748" y="1398"/>
                      <a:pt x="3737" y="1398"/>
                    </a:cubicBezTo>
                    <a:lnTo>
                      <a:pt x="3737" y="1398"/>
                    </a:lnTo>
                    <a:cubicBezTo>
                      <a:pt x="3726" y="1398"/>
                      <a:pt x="3715" y="1404"/>
                      <a:pt x="3705" y="1417"/>
                    </a:cubicBezTo>
                    <a:lnTo>
                      <a:pt x="3705" y="1417"/>
                    </a:lnTo>
                    <a:cubicBezTo>
                      <a:pt x="3693" y="1430"/>
                      <a:pt x="3682" y="1436"/>
                      <a:pt x="3672" y="1436"/>
                    </a:cubicBezTo>
                    <a:lnTo>
                      <a:pt x="3672" y="1436"/>
                    </a:lnTo>
                    <a:cubicBezTo>
                      <a:pt x="3660" y="1436"/>
                      <a:pt x="3650" y="1430"/>
                      <a:pt x="3639" y="1417"/>
                    </a:cubicBezTo>
                    <a:lnTo>
                      <a:pt x="3606" y="1379"/>
                    </a:lnTo>
                    <a:lnTo>
                      <a:pt x="3574" y="1340"/>
                    </a:lnTo>
                    <a:lnTo>
                      <a:pt x="3574" y="1340"/>
                    </a:lnTo>
                    <a:cubicBezTo>
                      <a:pt x="3562" y="1327"/>
                      <a:pt x="3548" y="1318"/>
                      <a:pt x="3532" y="1312"/>
                    </a:cubicBezTo>
                    <a:lnTo>
                      <a:pt x="3532" y="1312"/>
                    </a:lnTo>
                    <a:cubicBezTo>
                      <a:pt x="3516" y="1305"/>
                      <a:pt x="3499" y="1305"/>
                      <a:pt x="3483" y="1312"/>
                    </a:cubicBezTo>
                    <a:lnTo>
                      <a:pt x="3483" y="1312"/>
                    </a:lnTo>
                    <a:cubicBezTo>
                      <a:pt x="3466" y="1318"/>
                      <a:pt x="3453" y="1327"/>
                      <a:pt x="3442" y="1340"/>
                    </a:cubicBezTo>
                    <a:lnTo>
                      <a:pt x="3409" y="1379"/>
                    </a:lnTo>
                    <a:lnTo>
                      <a:pt x="3377" y="1417"/>
                    </a:lnTo>
                    <a:lnTo>
                      <a:pt x="3377" y="1417"/>
                    </a:lnTo>
                    <a:cubicBezTo>
                      <a:pt x="3365" y="1430"/>
                      <a:pt x="3354" y="1436"/>
                      <a:pt x="3344" y="1436"/>
                    </a:cubicBezTo>
                    <a:lnTo>
                      <a:pt x="3344" y="1436"/>
                    </a:lnTo>
                    <a:cubicBezTo>
                      <a:pt x="3333" y="1436"/>
                      <a:pt x="3322" y="1430"/>
                      <a:pt x="3311" y="1417"/>
                    </a:cubicBezTo>
                    <a:lnTo>
                      <a:pt x="3311" y="1417"/>
                    </a:lnTo>
                    <a:cubicBezTo>
                      <a:pt x="3300" y="1404"/>
                      <a:pt x="3289" y="1398"/>
                      <a:pt x="3278" y="1398"/>
                    </a:cubicBezTo>
                    <a:lnTo>
                      <a:pt x="3278" y="1398"/>
                    </a:lnTo>
                    <a:cubicBezTo>
                      <a:pt x="3267" y="1398"/>
                      <a:pt x="3256" y="1404"/>
                      <a:pt x="3245" y="1417"/>
                    </a:cubicBezTo>
                    <a:lnTo>
                      <a:pt x="3180" y="1494"/>
                    </a:lnTo>
                    <a:lnTo>
                      <a:pt x="3180" y="1494"/>
                    </a:lnTo>
                    <a:cubicBezTo>
                      <a:pt x="3169" y="1506"/>
                      <a:pt x="3155" y="1516"/>
                      <a:pt x="3139" y="1523"/>
                    </a:cubicBezTo>
                    <a:lnTo>
                      <a:pt x="3139" y="1523"/>
                    </a:lnTo>
                    <a:cubicBezTo>
                      <a:pt x="3122" y="1529"/>
                      <a:pt x="3106" y="1529"/>
                      <a:pt x="3090" y="1523"/>
                    </a:cubicBezTo>
                    <a:lnTo>
                      <a:pt x="3090" y="1523"/>
                    </a:lnTo>
                    <a:cubicBezTo>
                      <a:pt x="3073" y="1516"/>
                      <a:pt x="3065" y="1506"/>
                      <a:pt x="3065" y="1494"/>
                    </a:cubicBezTo>
                    <a:lnTo>
                      <a:pt x="3065" y="1494"/>
                    </a:lnTo>
                    <a:cubicBezTo>
                      <a:pt x="3065" y="1481"/>
                      <a:pt x="3071" y="1468"/>
                      <a:pt x="3081" y="1455"/>
                    </a:cubicBezTo>
                    <a:lnTo>
                      <a:pt x="3114" y="1417"/>
                    </a:lnTo>
                    <a:lnTo>
                      <a:pt x="3147" y="1379"/>
                    </a:lnTo>
                    <a:lnTo>
                      <a:pt x="3180" y="1340"/>
                    </a:lnTo>
                    <a:lnTo>
                      <a:pt x="3213" y="1302"/>
                    </a:lnTo>
                    <a:lnTo>
                      <a:pt x="3245" y="1264"/>
                    </a:lnTo>
                    <a:lnTo>
                      <a:pt x="3278" y="1225"/>
                    </a:lnTo>
                    <a:lnTo>
                      <a:pt x="3311" y="1187"/>
                    </a:lnTo>
                    <a:lnTo>
                      <a:pt x="3344" y="1148"/>
                    </a:lnTo>
                    <a:lnTo>
                      <a:pt x="3377" y="1111"/>
                    </a:lnTo>
                    <a:lnTo>
                      <a:pt x="3409" y="1072"/>
                    </a:lnTo>
                    <a:lnTo>
                      <a:pt x="3442" y="1034"/>
                    </a:lnTo>
                    <a:lnTo>
                      <a:pt x="3442" y="1034"/>
                    </a:lnTo>
                    <a:cubicBezTo>
                      <a:pt x="3453" y="1021"/>
                      <a:pt x="3466" y="1011"/>
                      <a:pt x="3483" y="1005"/>
                    </a:cubicBezTo>
                    <a:lnTo>
                      <a:pt x="3483" y="1005"/>
                    </a:lnTo>
                    <a:cubicBezTo>
                      <a:pt x="3499" y="999"/>
                      <a:pt x="3516" y="999"/>
                      <a:pt x="3532" y="1005"/>
                    </a:cubicBezTo>
                    <a:lnTo>
                      <a:pt x="3532" y="1005"/>
                    </a:lnTo>
                    <a:cubicBezTo>
                      <a:pt x="3548" y="1011"/>
                      <a:pt x="3562" y="1021"/>
                      <a:pt x="3574" y="1034"/>
                    </a:cubicBezTo>
                    <a:lnTo>
                      <a:pt x="3933" y="1455"/>
                    </a:lnTo>
                    <a:lnTo>
                      <a:pt x="3933" y="1455"/>
                    </a:lnTo>
                    <a:cubicBezTo>
                      <a:pt x="3945" y="1468"/>
                      <a:pt x="3950" y="1481"/>
                      <a:pt x="3950" y="1494"/>
                    </a:cubicBezTo>
                    <a:lnTo>
                      <a:pt x="3950" y="1494"/>
                    </a:lnTo>
                    <a:cubicBezTo>
                      <a:pt x="3950" y="1506"/>
                      <a:pt x="3942" y="1516"/>
                      <a:pt x="3925" y="1523"/>
                    </a:cubicBezTo>
                    <a:lnTo>
                      <a:pt x="4253" y="1523"/>
                    </a:lnTo>
                    <a:close/>
                    <a:moveTo>
                      <a:pt x="2623" y="1455"/>
                    </a:moveTo>
                    <a:lnTo>
                      <a:pt x="2590" y="1494"/>
                    </a:lnTo>
                    <a:lnTo>
                      <a:pt x="2590" y="1494"/>
                    </a:lnTo>
                    <a:cubicBezTo>
                      <a:pt x="2579" y="1506"/>
                      <a:pt x="2565" y="1516"/>
                      <a:pt x="2549" y="1523"/>
                    </a:cubicBezTo>
                    <a:lnTo>
                      <a:pt x="2549" y="1523"/>
                    </a:lnTo>
                    <a:cubicBezTo>
                      <a:pt x="2533" y="1529"/>
                      <a:pt x="2516" y="1529"/>
                      <a:pt x="2499" y="1523"/>
                    </a:cubicBezTo>
                    <a:lnTo>
                      <a:pt x="2499" y="1523"/>
                    </a:lnTo>
                    <a:cubicBezTo>
                      <a:pt x="2483" y="1516"/>
                      <a:pt x="2475" y="1506"/>
                      <a:pt x="2475" y="1494"/>
                    </a:cubicBezTo>
                    <a:lnTo>
                      <a:pt x="2475" y="1494"/>
                    </a:lnTo>
                    <a:cubicBezTo>
                      <a:pt x="2475" y="1481"/>
                      <a:pt x="2481" y="1468"/>
                      <a:pt x="2492" y="1455"/>
                    </a:cubicBezTo>
                    <a:lnTo>
                      <a:pt x="2524" y="1417"/>
                    </a:lnTo>
                    <a:lnTo>
                      <a:pt x="2557" y="1379"/>
                    </a:lnTo>
                    <a:lnTo>
                      <a:pt x="2590" y="1340"/>
                    </a:lnTo>
                    <a:lnTo>
                      <a:pt x="2688" y="1225"/>
                    </a:lnTo>
                    <a:lnTo>
                      <a:pt x="2721" y="1187"/>
                    </a:lnTo>
                    <a:lnTo>
                      <a:pt x="2754" y="1148"/>
                    </a:lnTo>
                    <a:lnTo>
                      <a:pt x="2852" y="1034"/>
                    </a:lnTo>
                    <a:lnTo>
                      <a:pt x="2885" y="996"/>
                    </a:lnTo>
                    <a:lnTo>
                      <a:pt x="2917" y="958"/>
                    </a:lnTo>
                    <a:lnTo>
                      <a:pt x="3016" y="842"/>
                    </a:lnTo>
                    <a:lnTo>
                      <a:pt x="3016" y="842"/>
                    </a:lnTo>
                    <a:cubicBezTo>
                      <a:pt x="3027" y="830"/>
                      <a:pt x="3032" y="817"/>
                      <a:pt x="3032" y="804"/>
                    </a:cubicBezTo>
                    <a:lnTo>
                      <a:pt x="3032" y="804"/>
                    </a:lnTo>
                    <a:cubicBezTo>
                      <a:pt x="3032" y="791"/>
                      <a:pt x="3027" y="778"/>
                      <a:pt x="3016" y="766"/>
                    </a:cubicBezTo>
                    <a:lnTo>
                      <a:pt x="2492" y="153"/>
                    </a:lnTo>
                    <a:lnTo>
                      <a:pt x="2492" y="153"/>
                    </a:lnTo>
                    <a:cubicBezTo>
                      <a:pt x="2481" y="140"/>
                      <a:pt x="2475" y="128"/>
                      <a:pt x="2475" y="115"/>
                    </a:cubicBezTo>
                    <a:lnTo>
                      <a:pt x="2475" y="115"/>
                    </a:lnTo>
                    <a:cubicBezTo>
                      <a:pt x="2475" y="102"/>
                      <a:pt x="2483" y="92"/>
                      <a:pt x="2499" y="87"/>
                    </a:cubicBezTo>
                    <a:lnTo>
                      <a:pt x="2499" y="87"/>
                    </a:lnTo>
                    <a:cubicBezTo>
                      <a:pt x="2516" y="80"/>
                      <a:pt x="2533" y="80"/>
                      <a:pt x="2549" y="87"/>
                    </a:cubicBezTo>
                    <a:lnTo>
                      <a:pt x="2549" y="87"/>
                    </a:lnTo>
                    <a:cubicBezTo>
                      <a:pt x="2565" y="92"/>
                      <a:pt x="2579" y="102"/>
                      <a:pt x="2590" y="115"/>
                    </a:cubicBezTo>
                    <a:lnTo>
                      <a:pt x="2623" y="153"/>
                    </a:lnTo>
                    <a:lnTo>
                      <a:pt x="2655" y="192"/>
                    </a:lnTo>
                    <a:lnTo>
                      <a:pt x="2688" y="230"/>
                    </a:lnTo>
                    <a:lnTo>
                      <a:pt x="2721" y="268"/>
                    </a:lnTo>
                    <a:lnTo>
                      <a:pt x="2754" y="306"/>
                    </a:lnTo>
                    <a:lnTo>
                      <a:pt x="2786" y="345"/>
                    </a:lnTo>
                    <a:lnTo>
                      <a:pt x="2819" y="383"/>
                    </a:lnTo>
                    <a:lnTo>
                      <a:pt x="2852" y="421"/>
                    </a:lnTo>
                    <a:lnTo>
                      <a:pt x="2885" y="460"/>
                    </a:lnTo>
                    <a:lnTo>
                      <a:pt x="2917" y="498"/>
                    </a:lnTo>
                    <a:lnTo>
                      <a:pt x="2950" y="536"/>
                    </a:lnTo>
                    <a:lnTo>
                      <a:pt x="2983" y="575"/>
                    </a:lnTo>
                    <a:lnTo>
                      <a:pt x="3016" y="613"/>
                    </a:lnTo>
                    <a:lnTo>
                      <a:pt x="3049" y="651"/>
                    </a:lnTo>
                    <a:lnTo>
                      <a:pt x="3081" y="689"/>
                    </a:lnTo>
                    <a:lnTo>
                      <a:pt x="3114" y="728"/>
                    </a:lnTo>
                    <a:lnTo>
                      <a:pt x="3147" y="766"/>
                    </a:lnTo>
                    <a:lnTo>
                      <a:pt x="3147" y="766"/>
                    </a:lnTo>
                    <a:cubicBezTo>
                      <a:pt x="3158" y="778"/>
                      <a:pt x="3163" y="791"/>
                      <a:pt x="3163" y="804"/>
                    </a:cubicBezTo>
                    <a:lnTo>
                      <a:pt x="3163" y="804"/>
                    </a:lnTo>
                    <a:cubicBezTo>
                      <a:pt x="3163" y="817"/>
                      <a:pt x="3158" y="830"/>
                      <a:pt x="3147" y="842"/>
                    </a:cubicBezTo>
                    <a:lnTo>
                      <a:pt x="3114" y="880"/>
                    </a:lnTo>
                    <a:lnTo>
                      <a:pt x="3081" y="919"/>
                    </a:lnTo>
                    <a:lnTo>
                      <a:pt x="2983" y="1034"/>
                    </a:lnTo>
                    <a:lnTo>
                      <a:pt x="2950" y="1072"/>
                    </a:lnTo>
                    <a:lnTo>
                      <a:pt x="2917" y="1111"/>
                    </a:lnTo>
                    <a:lnTo>
                      <a:pt x="2819" y="1225"/>
                    </a:lnTo>
                    <a:lnTo>
                      <a:pt x="2786" y="1264"/>
                    </a:lnTo>
                    <a:lnTo>
                      <a:pt x="2754" y="1302"/>
                    </a:lnTo>
                    <a:lnTo>
                      <a:pt x="2655" y="1417"/>
                    </a:lnTo>
                    <a:lnTo>
                      <a:pt x="2623" y="1455"/>
                    </a:lnTo>
                    <a:close/>
                    <a:moveTo>
                      <a:pt x="2426" y="1379"/>
                    </a:moveTo>
                    <a:lnTo>
                      <a:pt x="2393" y="1417"/>
                    </a:lnTo>
                    <a:lnTo>
                      <a:pt x="2393" y="1417"/>
                    </a:lnTo>
                    <a:cubicBezTo>
                      <a:pt x="2384" y="1427"/>
                      <a:pt x="2373" y="1436"/>
                      <a:pt x="2360" y="1442"/>
                    </a:cubicBezTo>
                    <a:lnTo>
                      <a:pt x="2360" y="1442"/>
                    </a:lnTo>
                    <a:cubicBezTo>
                      <a:pt x="2358" y="1443"/>
                      <a:pt x="2355" y="1444"/>
                      <a:pt x="2352" y="1446"/>
                    </a:cubicBezTo>
                    <a:lnTo>
                      <a:pt x="2352" y="1446"/>
                    </a:lnTo>
                    <a:cubicBezTo>
                      <a:pt x="2335" y="1452"/>
                      <a:pt x="2320" y="1452"/>
                      <a:pt x="2303" y="1446"/>
                    </a:cubicBezTo>
                    <a:lnTo>
                      <a:pt x="2303" y="1446"/>
                    </a:lnTo>
                    <a:cubicBezTo>
                      <a:pt x="2287" y="1439"/>
                      <a:pt x="2273" y="1430"/>
                      <a:pt x="2262" y="1417"/>
                    </a:cubicBezTo>
                    <a:lnTo>
                      <a:pt x="2229" y="1379"/>
                    </a:lnTo>
                    <a:lnTo>
                      <a:pt x="2196" y="1340"/>
                    </a:lnTo>
                    <a:lnTo>
                      <a:pt x="2098" y="1225"/>
                    </a:lnTo>
                    <a:lnTo>
                      <a:pt x="2065" y="1187"/>
                    </a:lnTo>
                    <a:lnTo>
                      <a:pt x="2032" y="1148"/>
                    </a:lnTo>
                    <a:lnTo>
                      <a:pt x="1934" y="1034"/>
                    </a:lnTo>
                    <a:lnTo>
                      <a:pt x="1901" y="996"/>
                    </a:lnTo>
                    <a:lnTo>
                      <a:pt x="1868" y="958"/>
                    </a:lnTo>
                    <a:lnTo>
                      <a:pt x="1771" y="842"/>
                    </a:lnTo>
                    <a:lnTo>
                      <a:pt x="1771" y="842"/>
                    </a:lnTo>
                    <a:cubicBezTo>
                      <a:pt x="1759" y="830"/>
                      <a:pt x="1754" y="817"/>
                      <a:pt x="1754" y="804"/>
                    </a:cubicBezTo>
                    <a:lnTo>
                      <a:pt x="1754" y="804"/>
                    </a:lnTo>
                    <a:cubicBezTo>
                      <a:pt x="1754" y="791"/>
                      <a:pt x="1759" y="778"/>
                      <a:pt x="1771" y="766"/>
                    </a:cubicBezTo>
                    <a:lnTo>
                      <a:pt x="2262" y="192"/>
                    </a:lnTo>
                    <a:lnTo>
                      <a:pt x="2262" y="192"/>
                    </a:lnTo>
                    <a:cubicBezTo>
                      <a:pt x="2273" y="179"/>
                      <a:pt x="2287" y="169"/>
                      <a:pt x="2303" y="162"/>
                    </a:cubicBezTo>
                    <a:lnTo>
                      <a:pt x="2303" y="162"/>
                    </a:lnTo>
                    <a:cubicBezTo>
                      <a:pt x="2320" y="157"/>
                      <a:pt x="2335" y="157"/>
                      <a:pt x="2352" y="162"/>
                    </a:cubicBezTo>
                    <a:lnTo>
                      <a:pt x="2352" y="162"/>
                    </a:lnTo>
                    <a:cubicBezTo>
                      <a:pt x="2355" y="163"/>
                      <a:pt x="2358" y="165"/>
                      <a:pt x="2360" y="166"/>
                    </a:cubicBezTo>
                    <a:lnTo>
                      <a:pt x="2360" y="166"/>
                    </a:lnTo>
                    <a:cubicBezTo>
                      <a:pt x="2373" y="172"/>
                      <a:pt x="2384" y="181"/>
                      <a:pt x="2393" y="192"/>
                    </a:cubicBezTo>
                    <a:lnTo>
                      <a:pt x="2426" y="230"/>
                    </a:lnTo>
                    <a:lnTo>
                      <a:pt x="2459" y="268"/>
                    </a:lnTo>
                    <a:lnTo>
                      <a:pt x="2492" y="306"/>
                    </a:lnTo>
                    <a:lnTo>
                      <a:pt x="2524" y="345"/>
                    </a:lnTo>
                    <a:lnTo>
                      <a:pt x="2557" y="383"/>
                    </a:lnTo>
                    <a:lnTo>
                      <a:pt x="2590" y="421"/>
                    </a:lnTo>
                    <a:lnTo>
                      <a:pt x="2623" y="460"/>
                    </a:lnTo>
                    <a:lnTo>
                      <a:pt x="2655" y="498"/>
                    </a:lnTo>
                    <a:lnTo>
                      <a:pt x="2688" y="536"/>
                    </a:lnTo>
                    <a:lnTo>
                      <a:pt x="2721" y="575"/>
                    </a:lnTo>
                    <a:lnTo>
                      <a:pt x="2754" y="613"/>
                    </a:lnTo>
                    <a:lnTo>
                      <a:pt x="2786" y="651"/>
                    </a:lnTo>
                    <a:lnTo>
                      <a:pt x="2819" y="689"/>
                    </a:lnTo>
                    <a:lnTo>
                      <a:pt x="2852" y="728"/>
                    </a:lnTo>
                    <a:lnTo>
                      <a:pt x="2885" y="766"/>
                    </a:lnTo>
                    <a:lnTo>
                      <a:pt x="2885" y="766"/>
                    </a:lnTo>
                    <a:cubicBezTo>
                      <a:pt x="2896" y="778"/>
                      <a:pt x="2901" y="791"/>
                      <a:pt x="2901" y="804"/>
                    </a:cubicBezTo>
                    <a:lnTo>
                      <a:pt x="2901" y="804"/>
                    </a:lnTo>
                    <a:cubicBezTo>
                      <a:pt x="2901" y="817"/>
                      <a:pt x="2896" y="830"/>
                      <a:pt x="2885" y="842"/>
                    </a:cubicBezTo>
                    <a:lnTo>
                      <a:pt x="2852" y="880"/>
                    </a:lnTo>
                    <a:lnTo>
                      <a:pt x="2819" y="919"/>
                    </a:lnTo>
                    <a:lnTo>
                      <a:pt x="2786" y="958"/>
                    </a:lnTo>
                    <a:lnTo>
                      <a:pt x="2754" y="996"/>
                    </a:lnTo>
                    <a:lnTo>
                      <a:pt x="2721" y="1034"/>
                    </a:lnTo>
                    <a:lnTo>
                      <a:pt x="2688" y="1072"/>
                    </a:lnTo>
                    <a:lnTo>
                      <a:pt x="2655" y="1111"/>
                    </a:lnTo>
                    <a:lnTo>
                      <a:pt x="2623" y="1148"/>
                    </a:lnTo>
                    <a:lnTo>
                      <a:pt x="2590" y="1187"/>
                    </a:lnTo>
                    <a:lnTo>
                      <a:pt x="2557" y="1225"/>
                    </a:lnTo>
                    <a:lnTo>
                      <a:pt x="2524" y="1264"/>
                    </a:lnTo>
                    <a:lnTo>
                      <a:pt x="2492" y="1302"/>
                    </a:lnTo>
                    <a:lnTo>
                      <a:pt x="2459" y="1340"/>
                    </a:lnTo>
                    <a:lnTo>
                      <a:pt x="2426" y="1379"/>
                    </a:lnTo>
                    <a:close/>
                    <a:moveTo>
                      <a:pt x="2156" y="1523"/>
                    </a:moveTo>
                    <a:lnTo>
                      <a:pt x="2156" y="1523"/>
                    </a:lnTo>
                    <a:cubicBezTo>
                      <a:pt x="2139" y="1529"/>
                      <a:pt x="2123" y="1529"/>
                      <a:pt x="2106" y="1523"/>
                    </a:cubicBezTo>
                    <a:lnTo>
                      <a:pt x="2106" y="1523"/>
                    </a:lnTo>
                    <a:cubicBezTo>
                      <a:pt x="2090" y="1516"/>
                      <a:pt x="2076" y="1506"/>
                      <a:pt x="2065" y="1494"/>
                    </a:cubicBezTo>
                    <a:lnTo>
                      <a:pt x="2032" y="1455"/>
                    </a:lnTo>
                    <a:lnTo>
                      <a:pt x="2000" y="1417"/>
                    </a:lnTo>
                    <a:lnTo>
                      <a:pt x="1967" y="1379"/>
                    </a:lnTo>
                    <a:lnTo>
                      <a:pt x="1934" y="1340"/>
                    </a:lnTo>
                    <a:lnTo>
                      <a:pt x="1901" y="1302"/>
                    </a:lnTo>
                    <a:lnTo>
                      <a:pt x="1868" y="1264"/>
                    </a:lnTo>
                    <a:lnTo>
                      <a:pt x="1836" y="1225"/>
                    </a:lnTo>
                    <a:lnTo>
                      <a:pt x="1803" y="1187"/>
                    </a:lnTo>
                    <a:lnTo>
                      <a:pt x="1771" y="1148"/>
                    </a:lnTo>
                    <a:lnTo>
                      <a:pt x="1737" y="1111"/>
                    </a:lnTo>
                    <a:lnTo>
                      <a:pt x="1705" y="1072"/>
                    </a:lnTo>
                    <a:lnTo>
                      <a:pt x="1672" y="1034"/>
                    </a:lnTo>
                    <a:lnTo>
                      <a:pt x="1639" y="996"/>
                    </a:lnTo>
                    <a:lnTo>
                      <a:pt x="1607" y="958"/>
                    </a:lnTo>
                    <a:lnTo>
                      <a:pt x="1573" y="919"/>
                    </a:lnTo>
                    <a:lnTo>
                      <a:pt x="1541" y="880"/>
                    </a:lnTo>
                    <a:lnTo>
                      <a:pt x="1509" y="842"/>
                    </a:lnTo>
                    <a:lnTo>
                      <a:pt x="1509" y="842"/>
                    </a:lnTo>
                    <a:cubicBezTo>
                      <a:pt x="1497" y="830"/>
                      <a:pt x="1491" y="817"/>
                      <a:pt x="1491" y="804"/>
                    </a:cubicBezTo>
                    <a:lnTo>
                      <a:pt x="1491" y="804"/>
                    </a:lnTo>
                    <a:cubicBezTo>
                      <a:pt x="1491" y="791"/>
                      <a:pt x="1497" y="778"/>
                      <a:pt x="1509" y="766"/>
                    </a:cubicBezTo>
                    <a:lnTo>
                      <a:pt x="1541" y="728"/>
                    </a:lnTo>
                    <a:lnTo>
                      <a:pt x="1573" y="689"/>
                    </a:lnTo>
                    <a:lnTo>
                      <a:pt x="1607" y="651"/>
                    </a:lnTo>
                    <a:lnTo>
                      <a:pt x="1705" y="536"/>
                    </a:lnTo>
                    <a:lnTo>
                      <a:pt x="1737" y="498"/>
                    </a:lnTo>
                    <a:lnTo>
                      <a:pt x="1771" y="460"/>
                    </a:lnTo>
                    <a:lnTo>
                      <a:pt x="1868" y="345"/>
                    </a:lnTo>
                    <a:lnTo>
                      <a:pt x="1901" y="306"/>
                    </a:lnTo>
                    <a:lnTo>
                      <a:pt x="1934" y="268"/>
                    </a:lnTo>
                    <a:lnTo>
                      <a:pt x="2032" y="153"/>
                    </a:lnTo>
                    <a:lnTo>
                      <a:pt x="2065" y="115"/>
                    </a:lnTo>
                    <a:lnTo>
                      <a:pt x="2065" y="115"/>
                    </a:lnTo>
                    <a:cubicBezTo>
                      <a:pt x="2076" y="102"/>
                      <a:pt x="2090" y="92"/>
                      <a:pt x="2106" y="87"/>
                    </a:cubicBezTo>
                    <a:lnTo>
                      <a:pt x="2106" y="87"/>
                    </a:lnTo>
                    <a:cubicBezTo>
                      <a:pt x="2123" y="80"/>
                      <a:pt x="2139" y="80"/>
                      <a:pt x="2156" y="87"/>
                    </a:cubicBezTo>
                    <a:lnTo>
                      <a:pt x="2156" y="87"/>
                    </a:lnTo>
                    <a:cubicBezTo>
                      <a:pt x="2171" y="92"/>
                      <a:pt x="2180" y="102"/>
                      <a:pt x="2180" y="115"/>
                    </a:cubicBezTo>
                    <a:lnTo>
                      <a:pt x="2180" y="115"/>
                    </a:lnTo>
                    <a:cubicBezTo>
                      <a:pt x="2180" y="128"/>
                      <a:pt x="2175" y="140"/>
                      <a:pt x="2164" y="153"/>
                    </a:cubicBezTo>
                    <a:lnTo>
                      <a:pt x="2130" y="192"/>
                    </a:lnTo>
                    <a:lnTo>
                      <a:pt x="2098" y="230"/>
                    </a:lnTo>
                    <a:lnTo>
                      <a:pt x="2065" y="268"/>
                    </a:lnTo>
                    <a:lnTo>
                      <a:pt x="2032" y="306"/>
                    </a:lnTo>
                    <a:lnTo>
                      <a:pt x="2000" y="345"/>
                    </a:lnTo>
                    <a:lnTo>
                      <a:pt x="1967" y="383"/>
                    </a:lnTo>
                    <a:lnTo>
                      <a:pt x="1934" y="421"/>
                    </a:lnTo>
                    <a:lnTo>
                      <a:pt x="1901" y="460"/>
                    </a:lnTo>
                    <a:lnTo>
                      <a:pt x="1868" y="498"/>
                    </a:lnTo>
                    <a:lnTo>
                      <a:pt x="1836" y="536"/>
                    </a:lnTo>
                    <a:lnTo>
                      <a:pt x="1803" y="575"/>
                    </a:lnTo>
                    <a:lnTo>
                      <a:pt x="1771" y="613"/>
                    </a:lnTo>
                    <a:lnTo>
                      <a:pt x="1737" y="651"/>
                    </a:lnTo>
                    <a:lnTo>
                      <a:pt x="1705" y="689"/>
                    </a:lnTo>
                    <a:lnTo>
                      <a:pt x="1672" y="728"/>
                    </a:lnTo>
                    <a:lnTo>
                      <a:pt x="1639" y="766"/>
                    </a:lnTo>
                    <a:lnTo>
                      <a:pt x="1639" y="766"/>
                    </a:lnTo>
                    <a:cubicBezTo>
                      <a:pt x="1628" y="778"/>
                      <a:pt x="1623" y="791"/>
                      <a:pt x="1623" y="804"/>
                    </a:cubicBezTo>
                    <a:lnTo>
                      <a:pt x="1623" y="804"/>
                    </a:lnTo>
                    <a:cubicBezTo>
                      <a:pt x="1623" y="817"/>
                      <a:pt x="1628" y="830"/>
                      <a:pt x="1639" y="842"/>
                    </a:cubicBezTo>
                    <a:lnTo>
                      <a:pt x="1672" y="880"/>
                    </a:lnTo>
                    <a:lnTo>
                      <a:pt x="1705" y="919"/>
                    </a:lnTo>
                    <a:lnTo>
                      <a:pt x="1803" y="1034"/>
                    </a:lnTo>
                    <a:lnTo>
                      <a:pt x="1836" y="1072"/>
                    </a:lnTo>
                    <a:lnTo>
                      <a:pt x="1868" y="1111"/>
                    </a:lnTo>
                    <a:lnTo>
                      <a:pt x="1967" y="1225"/>
                    </a:lnTo>
                    <a:lnTo>
                      <a:pt x="2000" y="1264"/>
                    </a:lnTo>
                    <a:lnTo>
                      <a:pt x="2032" y="1302"/>
                    </a:lnTo>
                    <a:lnTo>
                      <a:pt x="2130" y="1417"/>
                    </a:lnTo>
                    <a:lnTo>
                      <a:pt x="2164" y="1455"/>
                    </a:lnTo>
                    <a:lnTo>
                      <a:pt x="2164" y="1455"/>
                    </a:lnTo>
                    <a:cubicBezTo>
                      <a:pt x="2175" y="1468"/>
                      <a:pt x="2180" y="1481"/>
                      <a:pt x="2180" y="1494"/>
                    </a:cubicBezTo>
                    <a:lnTo>
                      <a:pt x="2180" y="1494"/>
                    </a:lnTo>
                    <a:cubicBezTo>
                      <a:pt x="2180" y="1506"/>
                      <a:pt x="2171" y="1516"/>
                      <a:pt x="2156" y="1523"/>
                    </a:cubicBezTo>
                    <a:lnTo>
                      <a:pt x="1893" y="1523"/>
                    </a:lnTo>
                    <a:lnTo>
                      <a:pt x="1893" y="1523"/>
                    </a:lnTo>
                    <a:cubicBezTo>
                      <a:pt x="1877" y="1529"/>
                      <a:pt x="1858" y="1531"/>
                      <a:pt x="1836" y="1531"/>
                    </a:cubicBezTo>
                    <a:lnTo>
                      <a:pt x="1836" y="1531"/>
                    </a:lnTo>
                    <a:cubicBezTo>
                      <a:pt x="1814" y="1531"/>
                      <a:pt x="1795" y="1529"/>
                      <a:pt x="1778" y="1523"/>
                    </a:cubicBezTo>
                    <a:lnTo>
                      <a:pt x="1778" y="1523"/>
                    </a:lnTo>
                    <a:cubicBezTo>
                      <a:pt x="1762" y="1516"/>
                      <a:pt x="1749" y="1506"/>
                      <a:pt x="1737" y="1494"/>
                    </a:cubicBezTo>
                    <a:lnTo>
                      <a:pt x="1705" y="1455"/>
                    </a:lnTo>
                    <a:lnTo>
                      <a:pt x="1672" y="1417"/>
                    </a:lnTo>
                    <a:lnTo>
                      <a:pt x="1639" y="1379"/>
                    </a:lnTo>
                    <a:lnTo>
                      <a:pt x="1607" y="1340"/>
                    </a:lnTo>
                    <a:lnTo>
                      <a:pt x="1573" y="1302"/>
                    </a:lnTo>
                    <a:lnTo>
                      <a:pt x="1541" y="1264"/>
                    </a:lnTo>
                    <a:lnTo>
                      <a:pt x="1509" y="1225"/>
                    </a:lnTo>
                    <a:lnTo>
                      <a:pt x="1475" y="1187"/>
                    </a:lnTo>
                    <a:lnTo>
                      <a:pt x="1443" y="1148"/>
                    </a:lnTo>
                    <a:lnTo>
                      <a:pt x="1409" y="1111"/>
                    </a:lnTo>
                    <a:lnTo>
                      <a:pt x="1377" y="1072"/>
                    </a:lnTo>
                    <a:lnTo>
                      <a:pt x="1344" y="1034"/>
                    </a:lnTo>
                    <a:lnTo>
                      <a:pt x="1311" y="996"/>
                    </a:lnTo>
                    <a:lnTo>
                      <a:pt x="1279" y="958"/>
                    </a:lnTo>
                    <a:lnTo>
                      <a:pt x="1245" y="919"/>
                    </a:lnTo>
                    <a:lnTo>
                      <a:pt x="1213" y="880"/>
                    </a:lnTo>
                    <a:lnTo>
                      <a:pt x="1213" y="880"/>
                    </a:lnTo>
                    <a:cubicBezTo>
                      <a:pt x="1202" y="868"/>
                      <a:pt x="1188" y="858"/>
                      <a:pt x="1172" y="852"/>
                    </a:cubicBezTo>
                    <a:lnTo>
                      <a:pt x="1172" y="852"/>
                    </a:lnTo>
                    <a:cubicBezTo>
                      <a:pt x="1155" y="846"/>
                      <a:pt x="1140" y="846"/>
                      <a:pt x="1123" y="852"/>
                    </a:cubicBezTo>
                    <a:lnTo>
                      <a:pt x="1123" y="852"/>
                    </a:lnTo>
                    <a:cubicBezTo>
                      <a:pt x="1106" y="858"/>
                      <a:pt x="1093" y="868"/>
                      <a:pt x="1082" y="880"/>
                    </a:cubicBezTo>
                    <a:lnTo>
                      <a:pt x="1049" y="919"/>
                    </a:lnTo>
                    <a:lnTo>
                      <a:pt x="951" y="1034"/>
                    </a:lnTo>
                    <a:lnTo>
                      <a:pt x="918" y="1072"/>
                    </a:lnTo>
                    <a:lnTo>
                      <a:pt x="885" y="1111"/>
                    </a:lnTo>
                    <a:lnTo>
                      <a:pt x="787" y="1225"/>
                    </a:lnTo>
                    <a:lnTo>
                      <a:pt x="754" y="1264"/>
                    </a:lnTo>
                    <a:lnTo>
                      <a:pt x="721" y="1302"/>
                    </a:lnTo>
                    <a:lnTo>
                      <a:pt x="623" y="1417"/>
                    </a:lnTo>
                    <a:lnTo>
                      <a:pt x="590" y="1455"/>
                    </a:lnTo>
                    <a:lnTo>
                      <a:pt x="558" y="1494"/>
                    </a:lnTo>
                    <a:lnTo>
                      <a:pt x="558" y="1494"/>
                    </a:lnTo>
                    <a:cubicBezTo>
                      <a:pt x="547" y="1506"/>
                      <a:pt x="533" y="1516"/>
                      <a:pt x="517" y="1523"/>
                    </a:cubicBezTo>
                    <a:lnTo>
                      <a:pt x="517" y="1523"/>
                    </a:lnTo>
                    <a:cubicBezTo>
                      <a:pt x="500" y="1529"/>
                      <a:pt x="481" y="1531"/>
                      <a:pt x="459" y="1531"/>
                    </a:cubicBezTo>
                    <a:lnTo>
                      <a:pt x="459" y="1531"/>
                    </a:lnTo>
                    <a:cubicBezTo>
                      <a:pt x="437" y="1531"/>
                      <a:pt x="418" y="1529"/>
                      <a:pt x="402" y="1523"/>
                    </a:cubicBezTo>
                    <a:lnTo>
                      <a:pt x="402" y="1523"/>
                    </a:lnTo>
                    <a:cubicBezTo>
                      <a:pt x="385" y="1516"/>
                      <a:pt x="377" y="1506"/>
                      <a:pt x="377" y="1494"/>
                    </a:cubicBezTo>
                    <a:lnTo>
                      <a:pt x="377" y="1494"/>
                    </a:lnTo>
                    <a:cubicBezTo>
                      <a:pt x="377" y="1481"/>
                      <a:pt x="383" y="1468"/>
                      <a:pt x="394" y="1455"/>
                    </a:cubicBezTo>
                    <a:lnTo>
                      <a:pt x="426" y="1417"/>
                    </a:lnTo>
                    <a:lnTo>
                      <a:pt x="459" y="1379"/>
                    </a:lnTo>
                    <a:lnTo>
                      <a:pt x="492" y="1340"/>
                    </a:lnTo>
                    <a:lnTo>
                      <a:pt x="525" y="1302"/>
                    </a:lnTo>
                    <a:lnTo>
                      <a:pt x="558" y="1264"/>
                    </a:lnTo>
                    <a:lnTo>
                      <a:pt x="590" y="1225"/>
                    </a:lnTo>
                    <a:lnTo>
                      <a:pt x="623" y="1187"/>
                    </a:lnTo>
                    <a:lnTo>
                      <a:pt x="656" y="1148"/>
                    </a:lnTo>
                    <a:lnTo>
                      <a:pt x="689" y="1111"/>
                    </a:lnTo>
                    <a:lnTo>
                      <a:pt x="721" y="1072"/>
                    </a:lnTo>
                    <a:lnTo>
                      <a:pt x="754" y="1034"/>
                    </a:lnTo>
                    <a:lnTo>
                      <a:pt x="787" y="996"/>
                    </a:lnTo>
                    <a:lnTo>
                      <a:pt x="820" y="958"/>
                    </a:lnTo>
                    <a:lnTo>
                      <a:pt x="852" y="919"/>
                    </a:lnTo>
                    <a:lnTo>
                      <a:pt x="885" y="880"/>
                    </a:lnTo>
                    <a:lnTo>
                      <a:pt x="918" y="842"/>
                    </a:lnTo>
                    <a:lnTo>
                      <a:pt x="918" y="842"/>
                    </a:lnTo>
                    <a:cubicBezTo>
                      <a:pt x="929" y="830"/>
                      <a:pt x="935" y="817"/>
                      <a:pt x="935" y="804"/>
                    </a:cubicBezTo>
                    <a:lnTo>
                      <a:pt x="935" y="804"/>
                    </a:lnTo>
                    <a:cubicBezTo>
                      <a:pt x="935" y="791"/>
                      <a:pt x="929" y="778"/>
                      <a:pt x="918" y="766"/>
                    </a:cubicBezTo>
                    <a:lnTo>
                      <a:pt x="885" y="728"/>
                    </a:lnTo>
                    <a:lnTo>
                      <a:pt x="852" y="689"/>
                    </a:lnTo>
                    <a:lnTo>
                      <a:pt x="820" y="651"/>
                    </a:lnTo>
                    <a:lnTo>
                      <a:pt x="721" y="536"/>
                    </a:lnTo>
                    <a:lnTo>
                      <a:pt x="689" y="498"/>
                    </a:lnTo>
                    <a:lnTo>
                      <a:pt x="656" y="460"/>
                    </a:lnTo>
                    <a:lnTo>
                      <a:pt x="558" y="345"/>
                    </a:lnTo>
                    <a:lnTo>
                      <a:pt x="525" y="306"/>
                    </a:lnTo>
                    <a:lnTo>
                      <a:pt x="492" y="268"/>
                    </a:lnTo>
                    <a:lnTo>
                      <a:pt x="394" y="153"/>
                    </a:lnTo>
                    <a:lnTo>
                      <a:pt x="394" y="153"/>
                    </a:lnTo>
                    <a:cubicBezTo>
                      <a:pt x="383" y="140"/>
                      <a:pt x="377" y="128"/>
                      <a:pt x="377" y="115"/>
                    </a:cubicBezTo>
                    <a:lnTo>
                      <a:pt x="377" y="115"/>
                    </a:lnTo>
                    <a:cubicBezTo>
                      <a:pt x="377" y="102"/>
                      <a:pt x="385" y="92"/>
                      <a:pt x="402" y="87"/>
                    </a:cubicBezTo>
                    <a:lnTo>
                      <a:pt x="402" y="87"/>
                    </a:lnTo>
                    <a:cubicBezTo>
                      <a:pt x="418" y="80"/>
                      <a:pt x="437" y="77"/>
                      <a:pt x="459" y="77"/>
                    </a:cubicBezTo>
                    <a:lnTo>
                      <a:pt x="459" y="77"/>
                    </a:lnTo>
                    <a:cubicBezTo>
                      <a:pt x="481" y="77"/>
                      <a:pt x="500" y="80"/>
                      <a:pt x="517" y="87"/>
                    </a:cubicBezTo>
                    <a:lnTo>
                      <a:pt x="517" y="87"/>
                    </a:lnTo>
                    <a:cubicBezTo>
                      <a:pt x="533" y="92"/>
                      <a:pt x="547" y="102"/>
                      <a:pt x="558" y="115"/>
                    </a:cubicBezTo>
                    <a:lnTo>
                      <a:pt x="590" y="153"/>
                    </a:lnTo>
                    <a:lnTo>
                      <a:pt x="623" y="192"/>
                    </a:lnTo>
                    <a:lnTo>
                      <a:pt x="656" y="230"/>
                    </a:lnTo>
                    <a:lnTo>
                      <a:pt x="689" y="268"/>
                    </a:lnTo>
                    <a:lnTo>
                      <a:pt x="721" y="306"/>
                    </a:lnTo>
                    <a:lnTo>
                      <a:pt x="754" y="345"/>
                    </a:lnTo>
                    <a:lnTo>
                      <a:pt x="787" y="383"/>
                    </a:lnTo>
                    <a:lnTo>
                      <a:pt x="820" y="421"/>
                    </a:lnTo>
                    <a:lnTo>
                      <a:pt x="852" y="460"/>
                    </a:lnTo>
                    <a:lnTo>
                      <a:pt x="885" y="498"/>
                    </a:lnTo>
                    <a:lnTo>
                      <a:pt x="918" y="536"/>
                    </a:lnTo>
                    <a:lnTo>
                      <a:pt x="951" y="575"/>
                    </a:lnTo>
                    <a:lnTo>
                      <a:pt x="983" y="613"/>
                    </a:lnTo>
                    <a:lnTo>
                      <a:pt x="1016" y="651"/>
                    </a:lnTo>
                    <a:lnTo>
                      <a:pt x="1049" y="689"/>
                    </a:lnTo>
                    <a:lnTo>
                      <a:pt x="1082" y="728"/>
                    </a:lnTo>
                    <a:lnTo>
                      <a:pt x="1082" y="728"/>
                    </a:lnTo>
                    <a:cubicBezTo>
                      <a:pt x="1093" y="740"/>
                      <a:pt x="1106" y="750"/>
                      <a:pt x="1123" y="757"/>
                    </a:cubicBezTo>
                    <a:lnTo>
                      <a:pt x="1123" y="757"/>
                    </a:lnTo>
                    <a:cubicBezTo>
                      <a:pt x="1140" y="763"/>
                      <a:pt x="1155" y="763"/>
                      <a:pt x="1172" y="757"/>
                    </a:cubicBezTo>
                    <a:lnTo>
                      <a:pt x="1172" y="757"/>
                    </a:lnTo>
                    <a:cubicBezTo>
                      <a:pt x="1188" y="750"/>
                      <a:pt x="1202" y="740"/>
                      <a:pt x="1213" y="728"/>
                    </a:cubicBezTo>
                    <a:lnTo>
                      <a:pt x="1245" y="689"/>
                    </a:lnTo>
                    <a:lnTo>
                      <a:pt x="1279" y="651"/>
                    </a:lnTo>
                    <a:lnTo>
                      <a:pt x="1377" y="536"/>
                    </a:lnTo>
                    <a:lnTo>
                      <a:pt x="1409" y="498"/>
                    </a:lnTo>
                    <a:lnTo>
                      <a:pt x="1443" y="460"/>
                    </a:lnTo>
                    <a:lnTo>
                      <a:pt x="1541" y="345"/>
                    </a:lnTo>
                    <a:lnTo>
                      <a:pt x="1573" y="306"/>
                    </a:lnTo>
                    <a:lnTo>
                      <a:pt x="1607" y="268"/>
                    </a:lnTo>
                    <a:lnTo>
                      <a:pt x="1705" y="153"/>
                    </a:lnTo>
                    <a:lnTo>
                      <a:pt x="1737" y="115"/>
                    </a:lnTo>
                    <a:lnTo>
                      <a:pt x="1737" y="115"/>
                    </a:lnTo>
                    <a:cubicBezTo>
                      <a:pt x="1749" y="102"/>
                      <a:pt x="1762" y="92"/>
                      <a:pt x="1778" y="87"/>
                    </a:cubicBezTo>
                    <a:lnTo>
                      <a:pt x="1778" y="87"/>
                    </a:lnTo>
                    <a:cubicBezTo>
                      <a:pt x="1795" y="80"/>
                      <a:pt x="1814" y="77"/>
                      <a:pt x="1836" y="77"/>
                    </a:cubicBezTo>
                    <a:lnTo>
                      <a:pt x="1836" y="77"/>
                    </a:lnTo>
                    <a:cubicBezTo>
                      <a:pt x="1858" y="77"/>
                      <a:pt x="1877" y="80"/>
                      <a:pt x="1893" y="87"/>
                    </a:cubicBezTo>
                    <a:lnTo>
                      <a:pt x="1893" y="87"/>
                    </a:lnTo>
                    <a:cubicBezTo>
                      <a:pt x="1910" y="92"/>
                      <a:pt x="1918" y="102"/>
                      <a:pt x="1918" y="115"/>
                    </a:cubicBezTo>
                    <a:lnTo>
                      <a:pt x="1918" y="115"/>
                    </a:lnTo>
                    <a:cubicBezTo>
                      <a:pt x="1918" y="128"/>
                      <a:pt x="1913" y="140"/>
                      <a:pt x="1901" y="153"/>
                    </a:cubicBezTo>
                    <a:lnTo>
                      <a:pt x="1868" y="192"/>
                    </a:lnTo>
                    <a:lnTo>
                      <a:pt x="1836" y="230"/>
                    </a:lnTo>
                    <a:lnTo>
                      <a:pt x="1803" y="268"/>
                    </a:lnTo>
                    <a:lnTo>
                      <a:pt x="1705" y="383"/>
                    </a:lnTo>
                    <a:lnTo>
                      <a:pt x="1672" y="421"/>
                    </a:lnTo>
                    <a:lnTo>
                      <a:pt x="1639" y="460"/>
                    </a:lnTo>
                    <a:lnTo>
                      <a:pt x="1541" y="575"/>
                    </a:lnTo>
                    <a:lnTo>
                      <a:pt x="1509" y="613"/>
                    </a:lnTo>
                    <a:lnTo>
                      <a:pt x="1475" y="651"/>
                    </a:lnTo>
                    <a:lnTo>
                      <a:pt x="1377" y="766"/>
                    </a:lnTo>
                    <a:lnTo>
                      <a:pt x="1377" y="766"/>
                    </a:lnTo>
                    <a:cubicBezTo>
                      <a:pt x="1366" y="778"/>
                      <a:pt x="1360" y="791"/>
                      <a:pt x="1360" y="804"/>
                    </a:cubicBezTo>
                    <a:lnTo>
                      <a:pt x="1360" y="804"/>
                    </a:lnTo>
                    <a:cubicBezTo>
                      <a:pt x="1360" y="817"/>
                      <a:pt x="1366" y="830"/>
                      <a:pt x="1377" y="842"/>
                    </a:cubicBezTo>
                    <a:lnTo>
                      <a:pt x="1901" y="1455"/>
                    </a:lnTo>
                    <a:lnTo>
                      <a:pt x="1901" y="1455"/>
                    </a:lnTo>
                    <a:cubicBezTo>
                      <a:pt x="1913" y="1468"/>
                      <a:pt x="1918" y="1481"/>
                      <a:pt x="1918" y="1494"/>
                    </a:cubicBezTo>
                    <a:lnTo>
                      <a:pt x="1918" y="1494"/>
                    </a:lnTo>
                    <a:cubicBezTo>
                      <a:pt x="1918" y="1506"/>
                      <a:pt x="1910" y="1516"/>
                      <a:pt x="1893" y="1523"/>
                    </a:cubicBezTo>
                    <a:lnTo>
                      <a:pt x="1565" y="1523"/>
                    </a:lnTo>
                    <a:lnTo>
                      <a:pt x="1565" y="1523"/>
                    </a:lnTo>
                    <a:cubicBezTo>
                      <a:pt x="1549" y="1529"/>
                      <a:pt x="1532" y="1529"/>
                      <a:pt x="1516" y="1523"/>
                    </a:cubicBezTo>
                    <a:lnTo>
                      <a:pt x="1516" y="1523"/>
                    </a:lnTo>
                    <a:cubicBezTo>
                      <a:pt x="1500" y="1516"/>
                      <a:pt x="1486" y="1506"/>
                      <a:pt x="1475" y="1494"/>
                    </a:cubicBezTo>
                    <a:lnTo>
                      <a:pt x="1443" y="1455"/>
                    </a:lnTo>
                    <a:lnTo>
                      <a:pt x="1409" y="1417"/>
                    </a:lnTo>
                    <a:lnTo>
                      <a:pt x="1409" y="1417"/>
                    </a:lnTo>
                    <a:cubicBezTo>
                      <a:pt x="1399" y="1404"/>
                      <a:pt x="1388" y="1398"/>
                      <a:pt x="1377" y="1398"/>
                    </a:cubicBezTo>
                    <a:lnTo>
                      <a:pt x="1377" y="1398"/>
                    </a:lnTo>
                    <a:cubicBezTo>
                      <a:pt x="1366" y="1398"/>
                      <a:pt x="1355" y="1404"/>
                      <a:pt x="1344" y="1417"/>
                    </a:cubicBezTo>
                    <a:lnTo>
                      <a:pt x="1344" y="1417"/>
                    </a:lnTo>
                    <a:cubicBezTo>
                      <a:pt x="1333" y="1430"/>
                      <a:pt x="1322" y="1436"/>
                      <a:pt x="1311" y="1436"/>
                    </a:cubicBezTo>
                    <a:lnTo>
                      <a:pt x="1311" y="1436"/>
                    </a:lnTo>
                    <a:cubicBezTo>
                      <a:pt x="1300" y="1436"/>
                      <a:pt x="1289" y="1430"/>
                      <a:pt x="1279" y="1417"/>
                    </a:cubicBezTo>
                    <a:lnTo>
                      <a:pt x="1245" y="1379"/>
                    </a:lnTo>
                    <a:lnTo>
                      <a:pt x="1213" y="1340"/>
                    </a:lnTo>
                    <a:lnTo>
                      <a:pt x="1213" y="1340"/>
                    </a:lnTo>
                    <a:cubicBezTo>
                      <a:pt x="1202" y="1327"/>
                      <a:pt x="1188" y="1318"/>
                      <a:pt x="1172" y="1312"/>
                    </a:cubicBezTo>
                    <a:lnTo>
                      <a:pt x="1172" y="1312"/>
                    </a:lnTo>
                    <a:cubicBezTo>
                      <a:pt x="1155" y="1305"/>
                      <a:pt x="1140" y="1305"/>
                      <a:pt x="1123" y="1312"/>
                    </a:cubicBezTo>
                    <a:lnTo>
                      <a:pt x="1123" y="1312"/>
                    </a:lnTo>
                    <a:cubicBezTo>
                      <a:pt x="1106" y="1318"/>
                      <a:pt x="1093" y="1327"/>
                      <a:pt x="1082" y="1340"/>
                    </a:cubicBezTo>
                    <a:lnTo>
                      <a:pt x="1049" y="1379"/>
                    </a:lnTo>
                    <a:lnTo>
                      <a:pt x="1016" y="1417"/>
                    </a:lnTo>
                    <a:lnTo>
                      <a:pt x="1016" y="1417"/>
                    </a:lnTo>
                    <a:cubicBezTo>
                      <a:pt x="1005" y="1430"/>
                      <a:pt x="995" y="1436"/>
                      <a:pt x="983" y="1436"/>
                    </a:cubicBezTo>
                    <a:lnTo>
                      <a:pt x="983" y="1436"/>
                    </a:lnTo>
                    <a:cubicBezTo>
                      <a:pt x="972" y="1436"/>
                      <a:pt x="962" y="1430"/>
                      <a:pt x="951" y="1417"/>
                    </a:cubicBezTo>
                    <a:lnTo>
                      <a:pt x="951" y="1417"/>
                    </a:lnTo>
                    <a:cubicBezTo>
                      <a:pt x="940" y="1404"/>
                      <a:pt x="929" y="1398"/>
                      <a:pt x="918" y="1398"/>
                    </a:cubicBezTo>
                    <a:lnTo>
                      <a:pt x="918" y="1398"/>
                    </a:lnTo>
                    <a:cubicBezTo>
                      <a:pt x="907" y="1398"/>
                      <a:pt x="896" y="1404"/>
                      <a:pt x="885" y="1417"/>
                    </a:cubicBezTo>
                    <a:lnTo>
                      <a:pt x="820" y="1494"/>
                    </a:lnTo>
                    <a:lnTo>
                      <a:pt x="820" y="1494"/>
                    </a:lnTo>
                    <a:cubicBezTo>
                      <a:pt x="809" y="1506"/>
                      <a:pt x="795" y="1516"/>
                      <a:pt x="779" y="1523"/>
                    </a:cubicBezTo>
                    <a:lnTo>
                      <a:pt x="779" y="1523"/>
                    </a:lnTo>
                    <a:cubicBezTo>
                      <a:pt x="762" y="1529"/>
                      <a:pt x="746" y="1529"/>
                      <a:pt x="730" y="1523"/>
                    </a:cubicBezTo>
                    <a:lnTo>
                      <a:pt x="730" y="1523"/>
                    </a:lnTo>
                    <a:cubicBezTo>
                      <a:pt x="713" y="1516"/>
                      <a:pt x="705" y="1506"/>
                      <a:pt x="705" y="1494"/>
                    </a:cubicBezTo>
                    <a:lnTo>
                      <a:pt x="705" y="1494"/>
                    </a:lnTo>
                    <a:cubicBezTo>
                      <a:pt x="705" y="1481"/>
                      <a:pt x="710" y="1468"/>
                      <a:pt x="721" y="1455"/>
                    </a:cubicBezTo>
                    <a:lnTo>
                      <a:pt x="754" y="1417"/>
                    </a:lnTo>
                    <a:lnTo>
                      <a:pt x="787" y="1379"/>
                    </a:lnTo>
                    <a:lnTo>
                      <a:pt x="820" y="1340"/>
                    </a:lnTo>
                    <a:lnTo>
                      <a:pt x="852" y="1302"/>
                    </a:lnTo>
                    <a:lnTo>
                      <a:pt x="885" y="1264"/>
                    </a:lnTo>
                    <a:lnTo>
                      <a:pt x="918" y="1225"/>
                    </a:lnTo>
                    <a:lnTo>
                      <a:pt x="951" y="1187"/>
                    </a:lnTo>
                    <a:lnTo>
                      <a:pt x="983" y="1148"/>
                    </a:lnTo>
                    <a:lnTo>
                      <a:pt x="1016" y="1111"/>
                    </a:lnTo>
                    <a:lnTo>
                      <a:pt x="1049" y="1072"/>
                    </a:lnTo>
                    <a:lnTo>
                      <a:pt x="1082" y="1034"/>
                    </a:lnTo>
                    <a:lnTo>
                      <a:pt x="1082" y="1034"/>
                    </a:lnTo>
                    <a:cubicBezTo>
                      <a:pt x="1093" y="1021"/>
                      <a:pt x="1106" y="1011"/>
                      <a:pt x="1123" y="1005"/>
                    </a:cubicBezTo>
                    <a:lnTo>
                      <a:pt x="1123" y="1005"/>
                    </a:lnTo>
                    <a:cubicBezTo>
                      <a:pt x="1140" y="999"/>
                      <a:pt x="1155" y="999"/>
                      <a:pt x="1172" y="1005"/>
                    </a:cubicBezTo>
                    <a:lnTo>
                      <a:pt x="1172" y="1005"/>
                    </a:lnTo>
                    <a:cubicBezTo>
                      <a:pt x="1188" y="1011"/>
                      <a:pt x="1202" y="1021"/>
                      <a:pt x="1213" y="1034"/>
                    </a:cubicBezTo>
                    <a:lnTo>
                      <a:pt x="1573" y="1455"/>
                    </a:lnTo>
                    <a:lnTo>
                      <a:pt x="1573" y="1455"/>
                    </a:lnTo>
                    <a:cubicBezTo>
                      <a:pt x="1585" y="1468"/>
                      <a:pt x="1590" y="1481"/>
                      <a:pt x="1590" y="1494"/>
                    </a:cubicBezTo>
                    <a:lnTo>
                      <a:pt x="1590" y="1494"/>
                    </a:lnTo>
                    <a:cubicBezTo>
                      <a:pt x="1590" y="1506"/>
                      <a:pt x="1582" y="1516"/>
                      <a:pt x="1565" y="1523"/>
                    </a:cubicBezTo>
                    <a:lnTo>
                      <a:pt x="2156" y="1523"/>
                    </a:lnTo>
                    <a:close/>
                    <a:moveTo>
                      <a:pt x="262" y="1455"/>
                    </a:moveTo>
                    <a:lnTo>
                      <a:pt x="230" y="1494"/>
                    </a:lnTo>
                    <a:lnTo>
                      <a:pt x="230" y="1494"/>
                    </a:lnTo>
                    <a:cubicBezTo>
                      <a:pt x="219" y="1506"/>
                      <a:pt x="205" y="1516"/>
                      <a:pt x="189" y="1523"/>
                    </a:cubicBezTo>
                    <a:lnTo>
                      <a:pt x="189" y="1523"/>
                    </a:lnTo>
                    <a:cubicBezTo>
                      <a:pt x="172" y="1529"/>
                      <a:pt x="156" y="1529"/>
                      <a:pt x="140" y="1523"/>
                    </a:cubicBezTo>
                    <a:lnTo>
                      <a:pt x="140" y="1523"/>
                    </a:lnTo>
                    <a:cubicBezTo>
                      <a:pt x="123" y="1516"/>
                      <a:pt x="115" y="1506"/>
                      <a:pt x="115" y="1494"/>
                    </a:cubicBezTo>
                    <a:lnTo>
                      <a:pt x="115" y="1494"/>
                    </a:lnTo>
                    <a:cubicBezTo>
                      <a:pt x="115" y="1481"/>
                      <a:pt x="121" y="1468"/>
                      <a:pt x="131" y="1455"/>
                    </a:cubicBezTo>
                    <a:lnTo>
                      <a:pt x="164" y="1417"/>
                    </a:lnTo>
                    <a:lnTo>
                      <a:pt x="197" y="1379"/>
                    </a:lnTo>
                    <a:lnTo>
                      <a:pt x="230" y="1340"/>
                    </a:lnTo>
                    <a:lnTo>
                      <a:pt x="328" y="1225"/>
                    </a:lnTo>
                    <a:lnTo>
                      <a:pt x="361" y="1187"/>
                    </a:lnTo>
                    <a:lnTo>
                      <a:pt x="394" y="1148"/>
                    </a:lnTo>
                    <a:lnTo>
                      <a:pt x="492" y="1034"/>
                    </a:lnTo>
                    <a:lnTo>
                      <a:pt x="525" y="996"/>
                    </a:lnTo>
                    <a:lnTo>
                      <a:pt x="558" y="958"/>
                    </a:lnTo>
                    <a:lnTo>
                      <a:pt x="656" y="842"/>
                    </a:lnTo>
                    <a:lnTo>
                      <a:pt x="656" y="842"/>
                    </a:lnTo>
                    <a:cubicBezTo>
                      <a:pt x="667" y="830"/>
                      <a:pt x="672" y="817"/>
                      <a:pt x="672" y="804"/>
                    </a:cubicBezTo>
                    <a:lnTo>
                      <a:pt x="672" y="804"/>
                    </a:lnTo>
                    <a:cubicBezTo>
                      <a:pt x="672" y="791"/>
                      <a:pt x="667" y="778"/>
                      <a:pt x="656" y="766"/>
                    </a:cubicBezTo>
                    <a:lnTo>
                      <a:pt x="131" y="153"/>
                    </a:lnTo>
                    <a:lnTo>
                      <a:pt x="131" y="153"/>
                    </a:lnTo>
                    <a:cubicBezTo>
                      <a:pt x="121" y="140"/>
                      <a:pt x="115" y="128"/>
                      <a:pt x="115" y="115"/>
                    </a:cubicBezTo>
                    <a:lnTo>
                      <a:pt x="115" y="115"/>
                    </a:lnTo>
                    <a:cubicBezTo>
                      <a:pt x="115" y="102"/>
                      <a:pt x="123" y="92"/>
                      <a:pt x="140" y="87"/>
                    </a:cubicBezTo>
                    <a:lnTo>
                      <a:pt x="140" y="87"/>
                    </a:lnTo>
                    <a:cubicBezTo>
                      <a:pt x="156" y="80"/>
                      <a:pt x="172" y="80"/>
                      <a:pt x="189" y="87"/>
                    </a:cubicBezTo>
                    <a:lnTo>
                      <a:pt x="189" y="87"/>
                    </a:lnTo>
                    <a:cubicBezTo>
                      <a:pt x="205" y="92"/>
                      <a:pt x="219" y="102"/>
                      <a:pt x="230" y="115"/>
                    </a:cubicBezTo>
                    <a:lnTo>
                      <a:pt x="262" y="153"/>
                    </a:lnTo>
                    <a:lnTo>
                      <a:pt x="295" y="192"/>
                    </a:lnTo>
                    <a:lnTo>
                      <a:pt x="328" y="230"/>
                    </a:lnTo>
                    <a:lnTo>
                      <a:pt x="361" y="268"/>
                    </a:lnTo>
                    <a:lnTo>
                      <a:pt x="394" y="306"/>
                    </a:lnTo>
                    <a:lnTo>
                      <a:pt x="426" y="345"/>
                    </a:lnTo>
                    <a:lnTo>
                      <a:pt x="459" y="383"/>
                    </a:lnTo>
                    <a:lnTo>
                      <a:pt x="492" y="421"/>
                    </a:lnTo>
                    <a:lnTo>
                      <a:pt x="525" y="460"/>
                    </a:lnTo>
                    <a:lnTo>
                      <a:pt x="558" y="498"/>
                    </a:lnTo>
                    <a:lnTo>
                      <a:pt x="590" y="536"/>
                    </a:lnTo>
                    <a:lnTo>
                      <a:pt x="623" y="575"/>
                    </a:lnTo>
                    <a:lnTo>
                      <a:pt x="656" y="613"/>
                    </a:lnTo>
                    <a:lnTo>
                      <a:pt x="689" y="651"/>
                    </a:lnTo>
                    <a:lnTo>
                      <a:pt x="721" y="689"/>
                    </a:lnTo>
                    <a:lnTo>
                      <a:pt x="754" y="728"/>
                    </a:lnTo>
                    <a:lnTo>
                      <a:pt x="787" y="766"/>
                    </a:lnTo>
                    <a:lnTo>
                      <a:pt x="787" y="766"/>
                    </a:lnTo>
                    <a:cubicBezTo>
                      <a:pt x="798" y="778"/>
                      <a:pt x="803" y="791"/>
                      <a:pt x="803" y="804"/>
                    </a:cubicBezTo>
                    <a:lnTo>
                      <a:pt x="803" y="804"/>
                    </a:lnTo>
                    <a:cubicBezTo>
                      <a:pt x="803" y="817"/>
                      <a:pt x="798" y="830"/>
                      <a:pt x="787" y="842"/>
                    </a:cubicBezTo>
                    <a:lnTo>
                      <a:pt x="754" y="880"/>
                    </a:lnTo>
                    <a:lnTo>
                      <a:pt x="721" y="919"/>
                    </a:lnTo>
                    <a:lnTo>
                      <a:pt x="623" y="1034"/>
                    </a:lnTo>
                    <a:lnTo>
                      <a:pt x="590" y="1072"/>
                    </a:lnTo>
                    <a:lnTo>
                      <a:pt x="558" y="1111"/>
                    </a:lnTo>
                    <a:lnTo>
                      <a:pt x="459" y="1225"/>
                    </a:lnTo>
                    <a:lnTo>
                      <a:pt x="426" y="1264"/>
                    </a:lnTo>
                    <a:lnTo>
                      <a:pt x="394" y="1302"/>
                    </a:lnTo>
                    <a:lnTo>
                      <a:pt x="295" y="1417"/>
                    </a:lnTo>
                    <a:lnTo>
                      <a:pt x="262" y="1455"/>
                    </a:lnTo>
                    <a:close/>
                    <a:moveTo>
                      <a:pt x="730" y="87"/>
                    </a:moveTo>
                    <a:lnTo>
                      <a:pt x="730" y="87"/>
                    </a:lnTo>
                    <a:cubicBezTo>
                      <a:pt x="746" y="80"/>
                      <a:pt x="762" y="80"/>
                      <a:pt x="779" y="87"/>
                    </a:cubicBezTo>
                    <a:lnTo>
                      <a:pt x="779" y="87"/>
                    </a:lnTo>
                    <a:cubicBezTo>
                      <a:pt x="795" y="92"/>
                      <a:pt x="809" y="102"/>
                      <a:pt x="820" y="115"/>
                    </a:cubicBezTo>
                    <a:lnTo>
                      <a:pt x="885" y="192"/>
                    </a:lnTo>
                    <a:lnTo>
                      <a:pt x="885" y="192"/>
                    </a:lnTo>
                    <a:cubicBezTo>
                      <a:pt x="896" y="204"/>
                      <a:pt x="907" y="210"/>
                      <a:pt x="918" y="210"/>
                    </a:cubicBezTo>
                    <a:lnTo>
                      <a:pt x="918" y="210"/>
                    </a:lnTo>
                    <a:cubicBezTo>
                      <a:pt x="929" y="210"/>
                      <a:pt x="940" y="204"/>
                      <a:pt x="951" y="192"/>
                    </a:cubicBezTo>
                    <a:lnTo>
                      <a:pt x="951" y="192"/>
                    </a:lnTo>
                    <a:cubicBezTo>
                      <a:pt x="962" y="179"/>
                      <a:pt x="972" y="172"/>
                      <a:pt x="983" y="172"/>
                    </a:cubicBezTo>
                    <a:lnTo>
                      <a:pt x="983" y="172"/>
                    </a:lnTo>
                    <a:cubicBezTo>
                      <a:pt x="995" y="172"/>
                      <a:pt x="1005" y="179"/>
                      <a:pt x="1016" y="192"/>
                    </a:cubicBezTo>
                    <a:lnTo>
                      <a:pt x="1049" y="230"/>
                    </a:lnTo>
                    <a:lnTo>
                      <a:pt x="1082" y="268"/>
                    </a:lnTo>
                    <a:lnTo>
                      <a:pt x="1082" y="268"/>
                    </a:lnTo>
                    <a:cubicBezTo>
                      <a:pt x="1093" y="281"/>
                      <a:pt x="1106" y="290"/>
                      <a:pt x="1123" y="297"/>
                    </a:cubicBezTo>
                    <a:lnTo>
                      <a:pt x="1123" y="297"/>
                    </a:lnTo>
                    <a:cubicBezTo>
                      <a:pt x="1140" y="303"/>
                      <a:pt x="1155" y="303"/>
                      <a:pt x="1172" y="297"/>
                    </a:cubicBezTo>
                    <a:lnTo>
                      <a:pt x="1172" y="297"/>
                    </a:lnTo>
                    <a:cubicBezTo>
                      <a:pt x="1188" y="290"/>
                      <a:pt x="1202" y="281"/>
                      <a:pt x="1213" y="268"/>
                    </a:cubicBezTo>
                    <a:lnTo>
                      <a:pt x="1279" y="192"/>
                    </a:lnTo>
                    <a:lnTo>
                      <a:pt x="1279" y="192"/>
                    </a:lnTo>
                    <a:cubicBezTo>
                      <a:pt x="1289" y="179"/>
                      <a:pt x="1300" y="172"/>
                      <a:pt x="1311" y="172"/>
                    </a:cubicBezTo>
                    <a:lnTo>
                      <a:pt x="1311" y="172"/>
                    </a:lnTo>
                    <a:cubicBezTo>
                      <a:pt x="1322" y="172"/>
                      <a:pt x="1333" y="179"/>
                      <a:pt x="1344" y="192"/>
                    </a:cubicBezTo>
                    <a:lnTo>
                      <a:pt x="1344" y="192"/>
                    </a:lnTo>
                    <a:cubicBezTo>
                      <a:pt x="1355" y="204"/>
                      <a:pt x="1366" y="210"/>
                      <a:pt x="1377" y="210"/>
                    </a:cubicBezTo>
                    <a:lnTo>
                      <a:pt x="1377" y="210"/>
                    </a:lnTo>
                    <a:cubicBezTo>
                      <a:pt x="1388" y="210"/>
                      <a:pt x="1399" y="204"/>
                      <a:pt x="1409" y="192"/>
                    </a:cubicBezTo>
                    <a:lnTo>
                      <a:pt x="1443" y="153"/>
                    </a:lnTo>
                    <a:lnTo>
                      <a:pt x="1475" y="115"/>
                    </a:lnTo>
                    <a:lnTo>
                      <a:pt x="1475" y="115"/>
                    </a:lnTo>
                    <a:cubicBezTo>
                      <a:pt x="1486" y="102"/>
                      <a:pt x="1500" y="92"/>
                      <a:pt x="1516" y="87"/>
                    </a:cubicBezTo>
                    <a:lnTo>
                      <a:pt x="1516" y="87"/>
                    </a:lnTo>
                    <a:cubicBezTo>
                      <a:pt x="1532" y="80"/>
                      <a:pt x="1549" y="80"/>
                      <a:pt x="1565" y="87"/>
                    </a:cubicBezTo>
                    <a:lnTo>
                      <a:pt x="1565" y="87"/>
                    </a:lnTo>
                    <a:cubicBezTo>
                      <a:pt x="1582" y="92"/>
                      <a:pt x="1590" y="102"/>
                      <a:pt x="1590" y="115"/>
                    </a:cubicBezTo>
                    <a:lnTo>
                      <a:pt x="1590" y="115"/>
                    </a:lnTo>
                    <a:cubicBezTo>
                      <a:pt x="1590" y="128"/>
                      <a:pt x="1585" y="140"/>
                      <a:pt x="1573" y="153"/>
                    </a:cubicBezTo>
                    <a:lnTo>
                      <a:pt x="1541" y="192"/>
                    </a:lnTo>
                    <a:lnTo>
                      <a:pt x="1509" y="230"/>
                    </a:lnTo>
                    <a:lnTo>
                      <a:pt x="1475" y="268"/>
                    </a:lnTo>
                    <a:lnTo>
                      <a:pt x="1377" y="383"/>
                    </a:lnTo>
                    <a:lnTo>
                      <a:pt x="1344" y="421"/>
                    </a:lnTo>
                    <a:lnTo>
                      <a:pt x="1311" y="460"/>
                    </a:lnTo>
                    <a:lnTo>
                      <a:pt x="1213" y="575"/>
                    </a:lnTo>
                    <a:lnTo>
                      <a:pt x="1213" y="575"/>
                    </a:lnTo>
                    <a:cubicBezTo>
                      <a:pt x="1202" y="587"/>
                      <a:pt x="1188" y="597"/>
                      <a:pt x="1172" y="603"/>
                    </a:cubicBezTo>
                    <a:lnTo>
                      <a:pt x="1172" y="603"/>
                    </a:lnTo>
                    <a:cubicBezTo>
                      <a:pt x="1155" y="609"/>
                      <a:pt x="1140" y="609"/>
                      <a:pt x="1123" y="603"/>
                    </a:cubicBezTo>
                    <a:lnTo>
                      <a:pt x="1123" y="603"/>
                    </a:lnTo>
                    <a:cubicBezTo>
                      <a:pt x="1106" y="597"/>
                      <a:pt x="1093" y="587"/>
                      <a:pt x="1082" y="575"/>
                    </a:cubicBezTo>
                    <a:lnTo>
                      <a:pt x="1049" y="536"/>
                    </a:lnTo>
                    <a:lnTo>
                      <a:pt x="1016" y="498"/>
                    </a:lnTo>
                    <a:lnTo>
                      <a:pt x="983" y="460"/>
                    </a:lnTo>
                    <a:lnTo>
                      <a:pt x="885" y="345"/>
                    </a:lnTo>
                    <a:lnTo>
                      <a:pt x="852" y="306"/>
                    </a:lnTo>
                    <a:lnTo>
                      <a:pt x="820" y="268"/>
                    </a:lnTo>
                    <a:lnTo>
                      <a:pt x="721" y="153"/>
                    </a:lnTo>
                    <a:lnTo>
                      <a:pt x="721" y="153"/>
                    </a:lnTo>
                    <a:cubicBezTo>
                      <a:pt x="710" y="140"/>
                      <a:pt x="705" y="128"/>
                      <a:pt x="705" y="115"/>
                    </a:cubicBezTo>
                    <a:lnTo>
                      <a:pt x="705" y="115"/>
                    </a:lnTo>
                    <a:cubicBezTo>
                      <a:pt x="705" y="102"/>
                      <a:pt x="713" y="92"/>
                      <a:pt x="730" y="87"/>
                    </a:cubicBezTo>
                    <a:lnTo>
                      <a:pt x="3090" y="87"/>
                    </a:lnTo>
                    <a:lnTo>
                      <a:pt x="3090" y="87"/>
                    </a:lnTo>
                    <a:cubicBezTo>
                      <a:pt x="3106" y="80"/>
                      <a:pt x="3122" y="80"/>
                      <a:pt x="3139" y="87"/>
                    </a:cubicBezTo>
                    <a:lnTo>
                      <a:pt x="3139" y="87"/>
                    </a:lnTo>
                    <a:cubicBezTo>
                      <a:pt x="3155" y="92"/>
                      <a:pt x="3169" y="102"/>
                      <a:pt x="3180" y="115"/>
                    </a:cubicBezTo>
                    <a:lnTo>
                      <a:pt x="3245" y="192"/>
                    </a:lnTo>
                    <a:lnTo>
                      <a:pt x="3245" y="192"/>
                    </a:lnTo>
                    <a:cubicBezTo>
                      <a:pt x="3256" y="204"/>
                      <a:pt x="3267" y="210"/>
                      <a:pt x="3278" y="210"/>
                    </a:cubicBezTo>
                    <a:lnTo>
                      <a:pt x="3278" y="210"/>
                    </a:lnTo>
                    <a:cubicBezTo>
                      <a:pt x="3289" y="210"/>
                      <a:pt x="3300" y="204"/>
                      <a:pt x="3311" y="192"/>
                    </a:cubicBezTo>
                    <a:lnTo>
                      <a:pt x="3311" y="192"/>
                    </a:lnTo>
                    <a:cubicBezTo>
                      <a:pt x="3322" y="179"/>
                      <a:pt x="3333" y="172"/>
                      <a:pt x="3344" y="172"/>
                    </a:cubicBezTo>
                    <a:lnTo>
                      <a:pt x="3344" y="172"/>
                    </a:lnTo>
                    <a:cubicBezTo>
                      <a:pt x="3354" y="172"/>
                      <a:pt x="3365" y="179"/>
                      <a:pt x="3377" y="192"/>
                    </a:cubicBezTo>
                    <a:lnTo>
                      <a:pt x="3409" y="230"/>
                    </a:lnTo>
                    <a:lnTo>
                      <a:pt x="3442" y="268"/>
                    </a:lnTo>
                    <a:lnTo>
                      <a:pt x="3442" y="268"/>
                    </a:lnTo>
                    <a:cubicBezTo>
                      <a:pt x="3453" y="281"/>
                      <a:pt x="3466" y="290"/>
                      <a:pt x="3483" y="297"/>
                    </a:cubicBezTo>
                    <a:lnTo>
                      <a:pt x="3483" y="297"/>
                    </a:lnTo>
                    <a:cubicBezTo>
                      <a:pt x="3499" y="303"/>
                      <a:pt x="3516" y="303"/>
                      <a:pt x="3532" y="297"/>
                    </a:cubicBezTo>
                    <a:lnTo>
                      <a:pt x="3532" y="297"/>
                    </a:lnTo>
                    <a:cubicBezTo>
                      <a:pt x="3548" y="290"/>
                      <a:pt x="3562" y="281"/>
                      <a:pt x="3574" y="268"/>
                    </a:cubicBezTo>
                    <a:lnTo>
                      <a:pt x="3639" y="192"/>
                    </a:lnTo>
                    <a:lnTo>
                      <a:pt x="3639" y="192"/>
                    </a:lnTo>
                    <a:cubicBezTo>
                      <a:pt x="3650" y="179"/>
                      <a:pt x="3660" y="172"/>
                      <a:pt x="3672" y="172"/>
                    </a:cubicBezTo>
                    <a:lnTo>
                      <a:pt x="3672" y="172"/>
                    </a:lnTo>
                    <a:cubicBezTo>
                      <a:pt x="3682" y="172"/>
                      <a:pt x="3693" y="179"/>
                      <a:pt x="3705" y="192"/>
                    </a:cubicBezTo>
                    <a:lnTo>
                      <a:pt x="3705" y="192"/>
                    </a:lnTo>
                    <a:cubicBezTo>
                      <a:pt x="3715" y="204"/>
                      <a:pt x="3726" y="210"/>
                      <a:pt x="3737" y="210"/>
                    </a:cubicBezTo>
                    <a:lnTo>
                      <a:pt x="3737" y="210"/>
                    </a:lnTo>
                    <a:cubicBezTo>
                      <a:pt x="3748" y="210"/>
                      <a:pt x="3759" y="204"/>
                      <a:pt x="3770" y="192"/>
                    </a:cubicBezTo>
                    <a:lnTo>
                      <a:pt x="3803" y="153"/>
                    </a:lnTo>
                    <a:lnTo>
                      <a:pt x="3836" y="115"/>
                    </a:lnTo>
                    <a:lnTo>
                      <a:pt x="3836" y="115"/>
                    </a:lnTo>
                    <a:cubicBezTo>
                      <a:pt x="3846" y="102"/>
                      <a:pt x="3860" y="92"/>
                      <a:pt x="3877" y="87"/>
                    </a:cubicBezTo>
                    <a:lnTo>
                      <a:pt x="3877" y="87"/>
                    </a:lnTo>
                    <a:cubicBezTo>
                      <a:pt x="3892" y="80"/>
                      <a:pt x="3909" y="80"/>
                      <a:pt x="3925" y="87"/>
                    </a:cubicBezTo>
                    <a:lnTo>
                      <a:pt x="3925" y="87"/>
                    </a:lnTo>
                    <a:cubicBezTo>
                      <a:pt x="3942" y="92"/>
                      <a:pt x="3950" y="102"/>
                      <a:pt x="3950" y="115"/>
                    </a:cubicBezTo>
                    <a:lnTo>
                      <a:pt x="3950" y="115"/>
                    </a:lnTo>
                    <a:cubicBezTo>
                      <a:pt x="3950" y="128"/>
                      <a:pt x="3945" y="140"/>
                      <a:pt x="3933" y="153"/>
                    </a:cubicBezTo>
                    <a:lnTo>
                      <a:pt x="3901" y="192"/>
                    </a:lnTo>
                    <a:lnTo>
                      <a:pt x="3868" y="230"/>
                    </a:lnTo>
                    <a:lnTo>
                      <a:pt x="3836" y="268"/>
                    </a:lnTo>
                    <a:lnTo>
                      <a:pt x="3737" y="383"/>
                    </a:lnTo>
                    <a:lnTo>
                      <a:pt x="3705" y="421"/>
                    </a:lnTo>
                    <a:lnTo>
                      <a:pt x="3672" y="460"/>
                    </a:lnTo>
                    <a:lnTo>
                      <a:pt x="3574" y="575"/>
                    </a:lnTo>
                    <a:lnTo>
                      <a:pt x="3574" y="575"/>
                    </a:lnTo>
                    <a:cubicBezTo>
                      <a:pt x="3562" y="587"/>
                      <a:pt x="3548" y="597"/>
                      <a:pt x="3532" y="603"/>
                    </a:cubicBezTo>
                    <a:lnTo>
                      <a:pt x="3532" y="603"/>
                    </a:lnTo>
                    <a:cubicBezTo>
                      <a:pt x="3516" y="609"/>
                      <a:pt x="3499" y="609"/>
                      <a:pt x="3483" y="603"/>
                    </a:cubicBezTo>
                    <a:lnTo>
                      <a:pt x="3483" y="603"/>
                    </a:lnTo>
                    <a:cubicBezTo>
                      <a:pt x="3466" y="597"/>
                      <a:pt x="3453" y="587"/>
                      <a:pt x="3442" y="575"/>
                    </a:cubicBezTo>
                    <a:lnTo>
                      <a:pt x="3409" y="536"/>
                    </a:lnTo>
                    <a:lnTo>
                      <a:pt x="3377" y="498"/>
                    </a:lnTo>
                    <a:lnTo>
                      <a:pt x="3344" y="460"/>
                    </a:lnTo>
                    <a:lnTo>
                      <a:pt x="3245" y="345"/>
                    </a:lnTo>
                    <a:lnTo>
                      <a:pt x="3213" y="306"/>
                    </a:lnTo>
                    <a:lnTo>
                      <a:pt x="3180" y="268"/>
                    </a:lnTo>
                    <a:lnTo>
                      <a:pt x="3081" y="153"/>
                    </a:lnTo>
                    <a:lnTo>
                      <a:pt x="3081" y="153"/>
                    </a:lnTo>
                    <a:cubicBezTo>
                      <a:pt x="3071" y="140"/>
                      <a:pt x="3065" y="128"/>
                      <a:pt x="3065" y="115"/>
                    </a:cubicBezTo>
                    <a:lnTo>
                      <a:pt x="3065" y="115"/>
                    </a:lnTo>
                    <a:cubicBezTo>
                      <a:pt x="3065" y="102"/>
                      <a:pt x="3073" y="92"/>
                      <a:pt x="3090" y="87"/>
                    </a:cubicBezTo>
                    <a:lnTo>
                      <a:pt x="730" y="87"/>
                    </a:lnTo>
                    <a:close/>
                    <a:moveTo>
                      <a:pt x="0" y="0"/>
                    </a:moveTo>
                    <a:lnTo>
                      <a:pt x="0" y="166"/>
                    </a:lnTo>
                    <a:lnTo>
                      <a:pt x="0" y="166"/>
                    </a:lnTo>
                    <a:cubicBezTo>
                      <a:pt x="13" y="172"/>
                      <a:pt x="24" y="181"/>
                      <a:pt x="33" y="192"/>
                    </a:cubicBezTo>
                    <a:lnTo>
                      <a:pt x="65" y="230"/>
                    </a:lnTo>
                    <a:lnTo>
                      <a:pt x="98" y="268"/>
                    </a:lnTo>
                    <a:lnTo>
                      <a:pt x="131" y="306"/>
                    </a:lnTo>
                    <a:lnTo>
                      <a:pt x="164" y="345"/>
                    </a:lnTo>
                    <a:lnTo>
                      <a:pt x="197" y="383"/>
                    </a:lnTo>
                    <a:lnTo>
                      <a:pt x="230" y="421"/>
                    </a:lnTo>
                    <a:lnTo>
                      <a:pt x="262" y="460"/>
                    </a:lnTo>
                    <a:lnTo>
                      <a:pt x="295" y="498"/>
                    </a:lnTo>
                    <a:lnTo>
                      <a:pt x="328" y="536"/>
                    </a:lnTo>
                    <a:lnTo>
                      <a:pt x="361" y="575"/>
                    </a:lnTo>
                    <a:lnTo>
                      <a:pt x="394" y="613"/>
                    </a:lnTo>
                    <a:lnTo>
                      <a:pt x="426" y="651"/>
                    </a:lnTo>
                    <a:lnTo>
                      <a:pt x="459" y="689"/>
                    </a:lnTo>
                    <a:lnTo>
                      <a:pt x="492" y="728"/>
                    </a:lnTo>
                    <a:lnTo>
                      <a:pt x="525" y="766"/>
                    </a:lnTo>
                    <a:lnTo>
                      <a:pt x="525" y="766"/>
                    </a:lnTo>
                    <a:cubicBezTo>
                      <a:pt x="536" y="778"/>
                      <a:pt x="541" y="791"/>
                      <a:pt x="541" y="804"/>
                    </a:cubicBezTo>
                    <a:lnTo>
                      <a:pt x="541" y="804"/>
                    </a:lnTo>
                    <a:cubicBezTo>
                      <a:pt x="541" y="817"/>
                      <a:pt x="536" y="830"/>
                      <a:pt x="525" y="842"/>
                    </a:cubicBezTo>
                    <a:lnTo>
                      <a:pt x="492" y="880"/>
                    </a:lnTo>
                    <a:lnTo>
                      <a:pt x="459" y="919"/>
                    </a:lnTo>
                    <a:lnTo>
                      <a:pt x="426" y="958"/>
                    </a:lnTo>
                    <a:lnTo>
                      <a:pt x="394" y="996"/>
                    </a:lnTo>
                    <a:lnTo>
                      <a:pt x="361" y="1034"/>
                    </a:lnTo>
                    <a:lnTo>
                      <a:pt x="328" y="1072"/>
                    </a:lnTo>
                    <a:lnTo>
                      <a:pt x="295" y="1111"/>
                    </a:lnTo>
                    <a:lnTo>
                      <a:pt x="262" y="1148"/>
                    </a:lnTo>
                    <a:lnTo>
                      <a:pt x="230" y="1187"/>
                    </a:lnTo>
                    <a:lnTo>
                      <a:pt x="197" y="1225"/>
                    </a:lnTo>
                    <a:lnTo>
                      <a:pt x="164" y="1264"/>
                    </a:lnTo>
                    <a:lnTo>
                      <a:pt x="131" y="1302"/>
                    </a:lnTo>
                    <a:lnTo>
                      <a:pt x="98" y="1340"/>
                    </a:lnTo>
                    <a:lnTo>
                      <a:pt x="65" y="1379"/>
                    </a:lnTo>
                    <a:lnTo>
                      <a:pt x="33" y="1417"/>
                    </a:lnTo>
                    <a:lnTo>
                      <a:pt x="33" y="1417"/>
                    </a:lnTo>
                    <a:cubicBezTo>
                      <a:pt x="24" y="1427"/>
                      <a:pt x="13" y="1436"/>
                      <a:pt x="0" y="1442"/>
                    </a:cubicBezTo>
                    <a:lnTo>
                      <a:pt x="0" y="1608"/>
                    </a:lnTo>
                    <a:lnTo>
                      <a:pt x="4720" y="1608"/>
                    </a:lnTo>
                    <a:lnTo>
                      <a:pt x="4720" y="1442"/>
                    </a:lnTo>
                    <a:lnTo>
                      <a:pt x="4720" y="1442"/>
                    </a:lnTo>
                    <a:cubicBezTo>
                      <a:pt x="4718" y="1443"/>
                      <a:pt x="4715" y="1444"/>
                      <a:pt x="4712" y="1446"/>
                    </a:cubicBezTo>
                    <a:lnTo>
                      <a:pt x="4712" y="1446"/>
                    </a:lnTo>
                    <a:cubicBezTo>
                      <a:pt x="4696" y="1452"/>
                      <a:pt x="4679" y="1452"/>
                      <a:pt x="4663" y="1446"/>
                    </a:cubicBezTo>
                    <a:lnTo>
                      <a:pt x="4663" y="1446"/>
                    </a:lnTo>
                    <a:cubicBezTo>
                      <a:pt x="4647" y="1439"/>
                      <a:pt x="4633" y="1430"/>
                      <a:pt x="4622" y="1417"/>
                    </a:cubicBezTo>
                    <a:lnTo>
                      <a:pt x="4589" y="1379"/>
                    </a:lnTo>
                    <a:lnTo>
                      <a:pt x="4557" y="1340"/>
                    </a:lnTo>
                    <a:lnTo>
                      <a:pt x="4458" y="1225"/>
                    </a:lnTo>
                    <a:lnTo>
                      <a:pt x="4425" y="1187"/>
                    </a:lnTo>
                    <a:lnTo>
                      <a:pt x="4393" y="1148"/>
                    </a:lnTo>
                    <a:lnTo>
                      <a:pt x="4294" y="1034"/>
                    </a:lnTo>
                    <a:lnTo>
                      <a:pt x="4261" y="996"/>
                    </a:lnTo>
                    <a:lnTo>
                      <a:pt x="4229" y="958"/>
                    </a:lnTo>
                    <a:lnTo>
                      <a:pt x="4130" y="842"/>
                    </a:lnTo>
                    <a:lnTo>
                      <a:pt x="4130" y="842"/>
                    </a:lnTo>
                    <a:cubicBezTo>
                      <a:pt x="4120" y="830"/>
                      <a:pt x="4114" y="817"/>
                      <a:pt x="4114" y="804"/>
                    </a:cubicBezTo>
                    <a:lnTo>
                      <a:pt x="4114" y="804"/>
                    </a:lnTo>
                    <a:cubicBezTo>
                      <a:pt x="4114" y="791"/>
                      <a:pt x="4120" y="778"/>
                      <a:pt x="4130" y="766"/>
                    </a:cubicBezTo>
                    <a:lnTo>
                      <a:pt x="4622" y="192"/>
                    </a:lnTo>
                    <a:lnTo>
                      <a:pt x="4622" y="192"/>
                    </a:lnTo>
                    <a:cubicBezTo>
                      <a:pt x="4633" y="179"/>
                      <a:pt x="4647" y="169"/>
                      <a:pt x="4663" y="162"/>
                    </a:cubicBezTo>
                    <a:lnTo>
                      <a:pt x="4663" y="162"/>
                    </a:lnTo>
                    <a:cubicBezTo>
                      <a:pt x="4679" y="157"/>
                      <a:pt x="4696" y="157"/>
                      <a:pt x="4712" y="162"/>
                    </a:cubicBezTo>
                    <a:lnTo>
                      <a:pt x="4712" y="162"/>
                    </a:lnTo>
                    <a:cubicBezTo>
                      <a:pt x="4715" y="163"/>
                      <a:pt x="4718"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grpSp>
      </p:grpSp>
      <p:grpSp>
        <p:nvGrpSpPr>
          <p:cNvPr id="651" name="Group 799">
            <a:extLst>
              <a:ext uri="{FF2B5EF4-FFF2-40B4-BE49-F238E27FC236}">
                <a16:creationId xmlns:a16="http://schemas.microsoft.com/office/drawing/2014/main" id="{5A04C6F9-3FE2-AE44-9E69-240E652D792D}"/>
              </a:ext>
            </a:extLst>
          </p:cNvPr>
          <p:cNvGrpSpPr>
            <a:grpSpLocks noChangeAspect="1"/>
          </p:cNvGrpSpPr>
          <p:nvPr userDrawn="1"/>
        </p:nvGrpSpPr>
        <p:grpSpPr>
          <a:xfrm>
            <a:off x="9978845" y="-8853"/>
            <a:ext cx="8336777" cy="661824"/>
            <a:chOff x="1054100" y="4394013"/>
            <a:chExt cx="6797675" cy="582326"/>
          </a:xfrm>
        </p:grpSpPr>
        <p:grpSp>
          <p:nvGrpSpPr>
            <p:cNvPr id="652" name="Group 800">
              <a:extLst>
                <a:ext uri="{FF2B5EF4-FFF2-40B4-BE49-F238E27FC236}">
                  <a16:creationId xmlns:a16="http://schemas.microsoft.com/office/drawing/2014/main" id="{84D71B99-4282-ED49-BA85-3D8C0A1417FF}"/>
                </a:ext>
              </a:extLst>
            </p:cNvPr>
            <p:cNvGrpSpPr/>
            <p:nvPr/>
          </p:nvGrpSpPr>
          <p:grpSpPr>
            <a:xfrm>
              <a:off x="1054100" y="4396902"/>
              <a:ext cx="1700213" cy="579437"/>
              <a:chOff x="1054100" y="4875213"/>
              <a:chExt cx="1700213" cy="579437"/>
            </a:xfrm>
          </p:grpSpPr>
          <p:sp>
            <p:nvSpPr>
              <p:cNvPr id="755" name="Freeform 108">
                <a:extLst>
                  <a:ext uri="{FF2B5EF4-FFF2-40B4-BE49-F238E27FC236}">
                    <a16:creationId xmlns:a16="http://schemas.microsoft.com/office/drawing/2014/main" id="{65CB3342-1D33-8B46-BCF2-687654CA6BAB}"/>
                  </a:ext>
                </a:extLst>
              </p:cNvPr>
              <p:cNvSpPr>
                <a:spLocks noChangeArrowheads="1"/>
              </p:cNvSpPr>
              <p:nvPr/>
            </p:nvSpPr>
            <p:spPr bwMode="auto">
              <a:xfrm>
                <a:off x="1776413" y="5037138"/>
                <a:ext cx="231775" cy="257175"/>
              </a:xfrm>
              <a:custGeom>
                <a:avLst/>
                <a:gdLst>
                  <a:gd name="T0" fmla="*/ 433 w 643"/>
                  <a:gd name="T1" fmla="*/ 421 h 713"/>
                  <a:gd name="T2" fmla="*/ 377 w 643"/>
                  <a:gd name="T3" fmla="*/ 487 h 713"/>
                  <a:gd name="T4" fmla="*/ 349 w 643"/>
                  <a:gd name="T5" fmla="*/ 508 h 713"/>
                  <a:gd name="T6" fmla="*/ 349 w 643"/>
                  <a:gd name="T7" fmla="*/ 508 h 713"/>
                  <a:gd name="T8" fmla="*/ 342 w 643"/>
                  <a:gd name="T9" fmla="*/ 511 h 713"/>
                  <a:gd name="T10" fmla="*/ 301 w 643"/>
                  <a:gd name="T11" fmla="*/ 511 h 713"/>
                  <a:gd name="T12" fmla="*/ 238 w 643"/>
                  <a:gd name="T13" fmla="*/ 454 h 713"/>
                  <a:gd name="T14" fmla="*/ 182 w 643"/>
                  <a:gd name="T15" fmla="*/ 389 h 713"/>
                  <a:gd name="T16" fmla="*/ 168 w 643"/>
                  <a:gd name="T17" fmla="*/ 356 h 713"/>
                  <a:gd name="T18" fmla="*/ 182 w 643"/>
                  <a:gd name="T19" fmla="*/ 323 h 713"/>
                  <a:gd name="T20" fmla="*/ 238 w 643"/>
                  <a:gd name="T21" fmla="*/ 258 h 713"/>
                  <a:gd name="T22" fmla="*/ 265 w 643"/>
                  <a:gd name="T23" fmla="*/ 226 h 713"/>
                  <a:gd name="T24" fmla="*/ 301 w 643"/>
                  <a:gd name="T25" fmla="*/ 201 h 713"/>
                  <a:gd name="T26" fmla="*/ 342 w 643"/>
                  <a:gd name="T27" fmla="*/ 201 h 713"/>
                  <a:gd name="T28" fmla="*/ 349 w 643"/>
                  <a:gd name="T29" fmla="*/ 204 h 713"/>
                  <a:gd name="T30" fmla="*/ 377 w 643"/>
                  <a:gd name="T31" fmla="*/ 226 h 713"/>
                  <a:gd name="T32" fmla="*/ 433 w 643"/>
                  <a:gd name="T33" fmla="*/ 291 h 713"/>
                  <a:gd name="T34" fmla="*/ 461 w 643"/>
                  <a:gd name="T35" fmla="*/ 323 h 713"/>
                  <a:gd name="T36" fmla="*/ 475 w 643"/>
                  <a:gd name="T37" fmla="*/ 356 h 713"/>
                  <a:gd name="T38" fmla="*/ 517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1 w 643"/>
                  <a:gd name="T53" fmla="*/ 6 h 713"/>
                  <a:gd name="T54" fmla="*/ 238 w 643"/>
                  <a:gd name="T55" fmla="*/ 63 h 713"/>
                  <a:gd name="T56" fmla="*/ 182 w 643"/>
                  <a:gd name="T57" fmla="*/ 128 h 713"/>
                  <a:gd name="T58" fmla="*/ 126 w 643"/>
                  <a:gd name="T59" fmla="*/ 194 h 713"/>
                  <a:gd name="T60" fmla="*/ 70 w 643"/>
                  <a:gd name="T61" fmla="*/ 258 h 713"/>
                  <a:gd name="T62" fmla="*/ 15 w 643"/>
                  <a:gd name="T63" fmla="*/ 323 h 713"/>
                  <a:gd name="T64" fmla="*/ 0 w 643"/>
                  <a:gd name="T65" fmla="*/ 356 h 713"/>
                  <a:gd name="T66" fmla="*/ 15 w 643"/>
                  <a:gd name="T67" fmla="*/ 389 h 713"/>
                  <a:gd name="T68" fmla="*/ 70 w 643"/>
                  <a:gd name="T69" fmla="*/ 454 h 713"/>
                  <a:gd name="T70" fmla="*/ 182 w 643"/>
                  <a:gd name="T71" fmla="*/ 584 h 713"/>
                  <a:gd name="T72" fmla="*/ 265 w 643"/>
                  <a:gd name="T73" fmla="*/ 682 h 713"/>
                  <a:gd name="T74" fmla="*/ 301 w 643"/>
                  <a:gd name="T75" fmla="*/ 706 h 713"/>
                  <a:gd name="T76" fmla="*/ 342 w 643"/>
                  <a:gd name="T77" fmla="*/ 706 h 713"/>
                  <a:gd name="T78" fmla="*/ 349 w 643"/>
                  <a:gd name="T79" fmla="*/ 703 h 713"/>
                  <a:gd name="T80" fmla="*/ 349 w 643"/>
                  <a:gd name="T81" fmla="*/ 703 h 713"/>
                  <a:gd name="T82" fmla="*/ 405 w 643"/>
                  <a:gd name="T83" fmla="*/ 649 h 713"/>
                  <a:gd name="T84" fmla="*/ 517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1" y="389"/>
                    </a:moveTo>
                    <a:lnTo>
                      <a:pt x="433" y="421"/>
                    </a:lnTo>
                    <a:lnTo>
                      <a:pt x="405" y="454"/>
                    </a:lnTo>
                    <a:lnTo>
                      <a:pt x="377" y="487"/>
                    </a:lnTo>
                    <a:lnTo>
                      <a:pt x="377" y="487"/>
                    </a:lnTo>
                    <a:cubicBezTo>
                      <a:pt x="369" y="495"/>
                      <a:pt x="361" y="502"/>
                      <a:pt x="349" y="508"/>
                    </a:cubicBezTo>
                    <a:lnTo>
                      <a:pt x="349" y="508"/>
                    </a:lnTo>
                    <a:lnTo>
                      <a:pt x="349" y="508"/>
                    </a:lnTo>
                    <a:cubicBezTo>
                      <a:pt x="347" y="509"/>
                      <a:pt x="345" y="510"/>
                      <a:pt x="342" y="511"/>
                    </a:cubicBezTo>
                    <a:lnTo>
                      <a:pt x="342" y="511"/>
                    </a:lnTo>
                    <a:cubicBezTo>
                      <a:pt x="328" y="517"/>
                      <a:pt x="315" y="517"/>
                      <a:pt x="301" y="511"/>
                    </a:cubicBezTo>
                    <a:lnTo>
                      <a:pt x="301" y="511"/>
                    </a:lnTo>
                    <a:cubicBezTo>
                      <a:pt x="286" y="505"/>
                      <a:pt x="275" y="497"/>
                      <a:pt x="265" y="487"/>
                    </a:cubicBezTo>
                    <a:lnTo>
                      <a:pt x="238" y="454"/>
                    </a:lnTo>
                    <a:lnTo>
                      <a:pt x="210" y="421"/>
                    </a:lnTo>
                    <a:lnTo>
                      <a:pt x="182" y="389"/>
                    </a:lnTo>
                    <a:lnTo>
                      <a:pt x="182" y="389"/>
                    </a:lnTo>
                    <a:cubicBezTo>
                      <a:pt x="173" y="378"/>
                      <a:pt x="168" y="367"/>
                      <a:pt x="168" y="356"/>
                    </a:cubicBezTo>
                    <a:lnTo>
                      <a:pt x="168" y="356"/>
                    </a:lnTo>
                    <a:cubicBezTo>
                      <a:pt x="168" y="345"/>
                      <a:pt x="173" y="334"/>
                      <a:pt x="182" y="323"/>
                    </a:cubicBezTo>
                    <a:lnTo>
                      <a:pt x="210" y="291"/>
                    </a:lnTo>
                    <a:lnTo>
                      <a:pt x="238" y="258"/>
                    </a:lnTo>
                    <a:lnTo>
                      <a:pt x="265" y="226"/>
                    </a:lnTo>
                    <a:lnTo>
                      <a:pt x="265" y="226"/>
                    </a:lnTo>
                    <a:cubicBezTo>
                      <a:pt x="275" y="215"/>
                      <a:pt x="286" y="207"/>
                      <a:pt x="301" y="201"/>
                    </a:cubicBezTo>
                    <a:lnTo>
                      <a:pt x="301" y="201"/>
                    </a:lnTo>
                    <a:cubicBezTo>
                      <a:pt x="315" y="196"/>
                      <a:pt x="328" y="196"/>
                      <a:pt x="342" y="201"/>
                    </a:cubicBezTo>
                    <a:lnTo>
                      <a:pt x="342" y="201"/>
                    </a:lnTo>
                    <a:cubicBezTo>
                      <a:pt x="345" y="202"/>
                      <a:pt x="347" y="204"/>
                      <a:pt x="349" y="204"/>
                    </a:cubicBezTo>
                    <a:lnTo>
                      <a:pt x="349" y="204"/>
                    </a:lnTo>
                    <a:lnTo>
                      <a:pt x="349" y="204"/>
                    </a:lnTo>
                    <a:cubicBezTo>
                      <a:pt x="361" y="209"/>
                      <a:pt x="369" y="217"/>
                      <a:pt x="377" y="226"/>
                    </a:cubicBezTo>
                    <a:lnTo>
                      <a:pt x="405" y="258"/>
                    </a:lnTo>
                    <a:lnTo>
                      <a:pt x="433" y="291"/>
                    </a:lnTo>
                    <a:lnTo>
                      <a:pt x="461" y="323"/>
                    </a:lnTo>
                    <a:lnTo>
                      <a:pt x="461" y="323"/>
                    </a:lnTo>
                    <a:cubicBezTo>
                      <a:pt x="470" y="334"/>
                      <a:pt x="475" y="345"/>
                      <a:pt x="475" y="356"/>
                    </a:cubicBezTo>
                    <a:lnTo>
                      <a:pt x="475" y="356"/>
                    </a:lnTo>
                    <a:cubicBezTo>
                      <a:pt x="475" y="367"/>
                      <a:pt x="470" y="378"/>
                      <a:pt x="461" y="389"/>
                    </a:cubicBezTo>
                    <a:close/>
                    <a:moveTo>
                      <a:pt x="517" y="520"/>
                    </a:moveTo>
                    <a:lnTo>
                      <a:pt x="545" y="487"/>
                    </a:lnTo>
                    <a:lnTo>
                      <a:pt x="628" y="389"/>
                    </a:lnTo>
                    <a:lnTo>
                      <a:pt x="628" y="389"/>
                    </a:lnTo>
                    <a:cubicBezTo>
                      <a:pt x="638" y="378"/>
                      <a:pt x="642" y="367"/>
                      <a:pt x="642" y="356"/>
                    </a:cubicBezTo>
                    <a:lnTo>
                      <a:pt x="642" y="356"/>
                    </a:lnTo>
                    <a:cubicBezTo>
                      <a:pt x="642" y="345"/>
                      <a:pt x="638" y="334"/>
                      <a:pt x="628" y="323"/>
                    </a:cubicBezTo>
                    <a:lnTo>
                      <a:pt x="377" y="30"/>
                    </a:lnTo>
                    <a:lnTo>
                      <a:pt x="377" y="30"/>
                    </a:lnTo>
                    <a:cubicBezTo>
                      <a:pt x="369" y="21"/>
                      <a:pt x="361" y="14"/>
                      <a:pt x="349" y="8"/>
                    </a:cubicBezTo>
                    <a:lnTo>
                      <a:pt x="349" y="8"/>
                    </a:lnTo>
                    <a:cubicBezTo>
                      <a:pt x="347" y="8"/>
                      <a:pt x="345" y="7"/>
                      <a:pt x="342" y="6"/>
                    </a:cubicBezTo>
                    <a:lnTo>
                      <a:pt x="342" y="6"/>
                    </a:lnTo>
                    <a:cubicBezTo>
                      <a:pt x="328" y="0"/>
                      <a:pt x="315" y="0"/>
                      <a:pt x="301" y="6"/>
                    </a:cubicBezTo>
                    <a:lnTo>
                      <a:pt x="301" y="6"/>
                    </a:lnTo>
                    <a:cubicBezTo>
                      <a:pt x="286" y="11"/>
                      <a:pt x="275" y="19"/>
                      <a:pt x="265" y="30"/>
                    </a:cubicBezTo>
                    <a:lnTo>
                      <a:pt x="238" y="63"/>
                    </a:lnTo>
                    <a:lnTo>
                      <a:pt x="210" y="95"/>
                    </a:lnTo>
                    <a:lnTo>
                      <a:pt x="182" y="128"/>
                    </a:lnTo>
                    <a:lnTo>
                      <a:pt x="154" y="161"/>
                    </a:lnTo>
                    <a:lnTo>
                      <a:pt x="126" y="194"/>
                    </a:lnTo>
                    <a:lnTo>
                      <a:pt x="98" y="226"/>
                    </a:lnTo>
                    <a:lnTo>
                      <a:pt x="70" y="258"/>
                    </a:lnTo>
                    <a:lnTo>
                      <a:pt x="43" y="291"/>
                    </a:lnTo>
                    <a:lnTo>
                      <a:pt x="15" y="323"/>
                    </a:lnTo>
                    <a:lnTo>
                      <a:pt x="15" y="323"/>
                    </a:lnTo>
                    <a:cubicBezTo>
                      <a:pt x="5" y="334"/>
                      <a:pt x="0" y="345"/>
                      <a:pt x="0" y="356"/>
                    </a:cubicBezTo>
                    <a:lnTo>
                      <a:pt x="0" y="356"/>
                    </a:lnTo>
                    <a:cubicBezTo>
                      <a:pt x="0" y="367"/>
                      <a:pt x="5" y="378"/>
                      <a:pt x="15" y="389"/>
                    </a:cubicBezTo>
                    <a:lnTo>
                      <a:pt x="43" y="421"/>
                    </a:lnTo>
                    <a:lnTo>
                      <a:pt x="70" y="454"/>
                    </a:lnTo>
                    <a:lnTo>
                      <a:pt x="154" y="552"/>
                    </a:lnTo>
                    <a:lnTo>
                      <a:pt x="182" y="584"/>
                    </a:lnTo>
                    <a:lnTo>
                      <a:pt x="210" y="617"/>
                    </a:lnTo>
                    <a:lnTo>
                      <a:pt x="265" y="682"/>
                    </a:lnTo>
                    <a:lnTo>
                      <a:pt x="265" y="682"/>
                    </a:lnTo>
                    <a:cubicBezTo>
                      <a:pt x="275" y="693"/>
                      <a:pt x="286" y="701"/>
                      <a:pt x="301" y="706"/>
                    </a:cubicBezTo>
                    <a:lnTo>
                      <a:pt x="301" y="706"/>
                    </a:lnTo>
                    <a:cubicBezTo>
                      <a:pt x="315" y="712"/>
                      <a:pt x="328" y="712"/>
                      <a:pt x="342" y="706"/>
                    </a:cubicBezTo>
                    <a:lnTo>
                      <a:pt x="342" y="706"/>
                    </a:lnTo>
                    <a:cubicBezTo>
                      <a:pt x="345" y="706"/>
                      <a:pt x="347" y="704"/>
                      <a:pt x="349" y="703"/>
                    </a:cubicBezTo>
                    <a:lnTo>
                      <a:pt x="349" y="703"/>
                    </a:lnTo>
                    <a:lnTo>
                      <a:pt x="349" y="703"/>
                    </a:lnTo>
                    <a:cubicBezTo>
                      <a:pt x="361" y="698"/>
                      <a:pt x="369" y="691"/>
                      <a:pt x="377" y="682"/>
                    </a:cubicBezTo>
                    <a:lnTo>
                      <a:pt x="405" y="649"/>
                    </a:lnTo>
                    <a:lnTo>
                      <a:pt x="489" y="552"/>
                    </a:lnTo>
                    <a:lnTo>
                      <a:pt x="517" y="520"/>
                    </a:lnTo>
                    <a:close/>
                  </a:path>
                </a:pathLst>
              </a:custGeom>
              <a:solidFill>
                <a:schemeClr val="accent4"/>
              </a:solidFill>
              <a:ln>
                <a:noFill/>
              </a:ln>
              <a:effectLst/>
            </p:spPr>
            <p:txBody>
              <a:bodyPr wrap="none" anchor="ctr"/>
              <a:lstStyle/>
              <a:p>
                <a:endParaRPr lang="es-ES_tradnl" sz="2700"/>
              </a:p>
            </p:txBody>
          </p:sp>
          <p:sp>
            <p:nvSpPr>
              <p:cNvPr id="756" name="Freeform 109">
                <a:extLst>
                  <a:ext uri="{FF2B5EF4-FFF2-40B4-BE49-F238E27FC236}">
                    <a16:creationId xmlns:a16="http://schemas.microsoft.com/office/drawing/2014/main" id="{C513ADFE-0727-2A40-B3FA-F53645AB8120}"/>
                  </a:ext>
                </a:extLst>
              </p:cNvPr>
              <p:cNvSpPr>
                <a:spLocks noChangeArrowheads="1"/>
              </p:cNvSpPr>
              <p:nvPr/>
            </p:nvSpPr>
            <p:spPr bwMode="auto">
              <a:xfrm>
                <a:off x="1685925" y="4932363"/>
                <a:ext cx="412750" cy="466725"/>
              </a:xfrm>
              <a:custGeom>
                <a:avLst/>
                <a:gdLst>
                  <a:gd name="T0" fmla="*/ 639 w 1148"/>
                  <a:gd name="T1" fmla="*/ 1030 h 1296"/>
                  <a:gd name="T2" fmla="*/ 606 w 1148"/>
                  <a:gd name="T3" fmla="*/ 1055 h 1296"/>
                  <a:gd name="T4" fmla="*/ 606 w 1148"/>
                  <a:gd name="T5" fmla="*/ 1055 h 1296"/>
                  <a:gd name="T6" fmla="*/ 598 w 1148"/>
                  <a:gd name="T7" fmla="*/ 1059 h 1296"/>
                  <a:gd name="T8" fmla="*/ 549 w 1148"/>
                  <a:gd name="T9" fmla="*/ 1059 h 1296"/>
                  <a:gd name="T10" fmla="*/ 442 w 1148"/>
                  <a:gd name="T11" fmla="*/ 954 h 1296"/>
                  <a:gd name="T12" fmla="*/ 376 w 1148"/>
                  <a:gd name="T13" fmla="*/ 877 h 1296"/>
                  <a:gd name="T14" fmla="*/ 246 w 1148"/>
                  <a:gd name="T15" fmla="*/ 723 h 1296"/>
                  <a:gd name="T16" fmla="*/ 213 w 1148"/>
                  <a:gd name="T17" fmla="*/ 685 h 1296"/>
                  <a:gd name="T18" fmla="*/ 197 w 1148"/>
                  <a:gd name="T19" fmla="*/ 647 h 1296"/>
                  <a:gd name="T20" fmla="*/ 246 w 1148"/>
                  <a:gd name="T21" fmla="*/ 571 h 1296"/>
                  <a:gd name="T22" fmla="*/ 311 w 1148"/>
                  <a:gd name="T23" fmla="*/ 494 h 1296"/>
                  <a:gd name="T24" fmla="*/ 376 w 1148"/>
                  <a:gd name="T25" fmla="*/ 418 h 1296"/>
                  <a:gd name="T26" fmla="*/ 442 w 1148"/>
                  <a:gd name="T27" fmla="*/ 341 h 1296"/>
                  <a:gd name="T28" fmla="*/ 508 w 1148"/>
                  <a:gd name="T29" fmla="*/ 264 h 1296"/>
                  <a:gd name="T30" fmla="*/ 549 w 1148"/>
                  <a:gd name="T31" fmla="*/ 235 h 1296"/>
                  <a:gd name="T32" fmla="*/ 598 w 1148"/>
                  <a:gd name="T33" fmla="*/ 235 h 1296"/>
                  <a:gd name="T34" fmla="*/ 606 w 1148"/>
                  <a:gd name="T35" fmla="*/ 239 h 1296"/>
                  <a:gd name="T36" fmla="*/ 639 w 1148"/>
                  <a:gd name="T37" fmla="*/ 264 h 1296"/>
                  <a:gd name="T38" fmla="*/ 934 w 1148"/>
                  <a:gd name="T39" fmla="*/ 609 h 1296"/>
                  <a:gd name="T40" fmla="*/ 950 w 1148"/>
                  <a:gd name="T41" fmla="*/ 647 h 1296"/>
                  <a:gd name="T42" fmla="*/ 836 w 1148"/>
                  <a:gd name="T43" fmla="*/ 800 h 1296"/>
                  <a:gd name="T44" fmla="*/ 770 w 1148"/>
                  <a:gd name="T45" fmla="*/ 877 h 1296"/>
                  <a:gd name="T46" fmla="*/ 770 w 1148"/>
                  <a:gd name="T47" fmla="*/ 1107 h 1296"/>
                  <a:gd name="T48" fmla="*/ 836 w 1148"/>
                  <a:gd name="T49" fmla="*/ 1030 h 1296"/>
                  <a:gd name="T50" fmla="*/ 901 w 1148"/>
                  <a:gd name="T51" fmla="*/ 954 h 1296"/>
                  <a:gd name="T52" fmla="*/ 967 w 1148"/>
                  <a:gd name="T53" fmla="*/ 877 h 1296"/>
                  <a:gd name="T54" fmla="*/ 1032 w 1148"/>
                  <a:gd name="T55" fmla="*/ 800 h 1296"/>
                  <a:gd name="T56" fmla="*/ 1098 w 1148"/>
                  <a:gd name="T57" fmla="*/ 723 h 1296"/>
                  <a:gd name="T58" fmla="*/ 1131 w 1148"/>
                  <a:gd name="T59" fmla="*/ 685 h 1296"/>
                  <a:gd name="T60" fmla="*/ 1147 w 1148"/>
                  <a:gd name="T61" fmla="*/ 647 h 1296"/>
                  <a:gd name="T62" fmla="*/ 1098 w 1148"/>
                  <a:gd name="T63" fmla="*/ 571 h 1296"/>
                  <a:gd name="T64" fmla="*/ 1032 w 1148"/>
                  <a:gd name="T65" fmla="*/ 494 h 1296"/>
                  <a:gd name="T66" fmla="*/ 967 w 1148"/>
                  <a:gd name="T67" fmla="*/ 418 h 1296"/>
                  <a:gd name="T68" fmla="*/ 901 w 1148"/>
                  <a:gd name="T69" fmla="*/ 341 h 1296"/>
                  <a:gd name="T70" fmla="*/ 836 w 1148"/>
                  <a:gd name="T71" fmla="*/ 264 h 1296"/>
                  <a:gd name="T72" fmla="*/ 770 w 1148"/>
                  <a:gd name="T73" fmla="*/ 188 h 1296"/>
                  <a:gd name="T74" fmla="*/ 705 w 1148"/>
                  <a:gd name="T75" fmla="*/ 111 h 1296"/>
                  <a:gd name="T76" fmla="*/ 639 w 1148"/>
                  <a:gd name="T77" fmla="*/ 35 h 1296"/>
                  <a:gd name="T78" fmla="*/ 606 w 1148"/>
                  <a:gd name="T79" fmla="*/ 9 h 1296"/>
                  <a:gd name="T80" fmla="*/ 598 w 1148"/>
                  <a:gd name="T81" fmla="*/ 5 h 1296"/>
                  <a:gd name="T82" fmla="*/ 549 w 1148"/>
                  <a:gd name="T83" fmla="*/ 5 h 1296"/>
                  <a:gd name="T84" fmla="*/ 508 w 1148"/>
                  <a:gd name="T85" fmla="*/ 35 h 1296"/>
                  <a:gd name="T86" fmla="*/ 17 w 1148"/>
                  <a:gd name="T87" fmla="*/ 609 h 1296"/>
                  <a:gd name="T88" fmla="*/ 0 w 1148"/>
                  <a:gd name="T89" fmla="*/ 647 h 1296"/>
                  <a:gd name="T90" fmla="*/ 114 w 1148"/>
                  <a:gd name="T91" fmla="*/ 800 h 1296"/>
                  <a:gd name="T92" fmla="*/ 180 w 1148"/>
                  <a:gd name="T93" fmla="*/ 877 h 1296"/>
                  <a:gd name="T94" fmla="*/ 311 w 1148"/>
                  <a:gd name="T95" fmla="*/ 1030 h 1296"/>
                  <a:gd name="T96" fmla="*/ 442 w 1148"/>
                  <a:gd name="T97" fmla="*/ 1183 h 1296"/>
                  <a:gd name="T98" fmla="*/ 508 w 1148"/>
                  <a:gd name="T99" fmla="*/ 1260 h 1296"/>
                  <a:gd name="T100" fmla="*/ 549 w 1148"/>
                  <a:gd name="T101" fmla="*/ 1289 h 1296"/>
                  <a:gd name="T102" fmla="*/ 598 w 1148"/>
                  <a:gd name="T103" fmla="*/ 1289 h 1296"/>
                  <a:gd name="T104" fmla="*/ 606 w 1148"/>
                  <a:gd name="T105" fmla="*/ 1285 h 1296"/>
                  <a:gd name="T106" fmla="*/ 639 w 1148"/>
                  <a:gd name="T107" fmla="*/ 1260 h 1296"/>
                  <a:gd name="T108" fmla="*/ 705 w 1148"/>
                  <a:gd name="T109" fmla="*/ 1183 h 1296"/>
                  <a:gd name="T110" fmla="*/ 770 w 1148"/>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8" h="1296">
                    <a:moveTo>
                      <a:pt x="672" y="991"/>
                    </a:moveTo>
                    <a:lnTo>
                      <a:pt x="639" y="1030"/>
                    </a:lnTo>
                    <a:lnTo>
                      <a:pt x="639" y="1030"/>
                    </a:lnTo>
                    <a:cubicBezTo>
                      <a:pt x="630" y="1041"/>
                      <a:pt x="619" y="1049"/>
                      <a:pt x="606" y="1055"/>
                    </a:cubicBezTo>
                    <a:lnTo>
                      <a:pt x="606" y="1055"/>
                    </a:lnTo>
                    <a:lnTo>
                      <a:pt x="606" y="1055"/>
                    </a:lnTo>
                    <a:cubicBezTo>
                      <a:pt x="604" y="1056"/>
                      <a:pt x="601" y="1058"/>
                      <a:pt x="598" y="1059"/>
                    </a:cubicBezTo>
                    <a:lnTo>
                      <a:pt x="598" y="1059"/>
                    </a:lnTo>
                    <a:cubicBezTo>
                      <a:pt x="581" y="1065"/>
                      <a:pt x="566" y="1065"/>
                      <a:pt x="549" y="1059"/>
                    </a:cubicBezTo>
                    <a:lnTo>
                      <a:pt x="549" y="1059"/>
                    </a:lnTo>
                    <a:cubicBezTo>
                      <a:pt x="533" y="1053"/>
                      <a:pt x="519" y="1043"/>
                      <a:pt x="508" y="1030"/>
                    </a:cubicBezTo>
                    <a:lnTo>
                      <a:pt x="442" y="954"/>
                    </a:lnTo>
                    <a:lnTo>
                      <a:pt x="410" y="915"/>
                    </a:lnTo>
                    <a:lnTo>
                      <a:pt x="376" y="877"/>
                    </a:lnTo>
                    <a:lnTo>
                      <a:pt x="278" y="762"/>
                    </a:lnTo>
                    <a:lnTo>
                      <a:pt x="246" y="723"/>
                    </a:lnTo>
                    <a:lnTo>
                      <a:pt x="213" y="685"/>
                    </a:lnTo>
                    <a:lnTo>
                      <a:pt x="213" y="685"/>
                    </a:lnTo>
                    <a:cubicBezTo>
                      <a:pt x="202" y="673"/>
                      <a:pt x="197" y="660"/>
                      <a:pt x="197" y="647"/>
                    </a:cubicBezTo>
                    <a:lnTo>
                      <a:pt x="197" y="647"/>
                    </a:lnTo>
                    <a:cubicBezTo>
                      <a:pt x="197" y="634"/>
                      <a:pt x="202" y="621"/>
                      <a:pt x="213" y="609"/>
                    </a:cubicBezTo>
                    <a:lnTo>
                      <a:pt x="246" y="571"/>
                    </a:lnTo>
                    <a:lnTo>
                      <a:pt x="278" y="532"/>
                    </a:lnTo>
                    <a:lnTo>
                      <a:pt x="311" y="494"/>
                    </a:lnTo>
                    <a:lnTo>
                      <a:pt x="344" y="456"/>
                    </a:lnTo>
                    <a:lnTo>
                      <a:pt x="376" y="418"/>
                    </a:lnTo>
                    <a:lnTo>
                      <a:pt x="410" y="379"/>
                    </a:lnTo>
                    <a:lnTo>
                      <a:pt x="442" y="341"/>
                    </a:lnTo>
                    <a:lnTo>
                      <a:pt x="475" y="303"/>
                    </a:lnTo>
                    <a:lnTo>
                      <a:pt x="508" y="264"/>
                    </a:lnTo>
                    <a:lnTo>
                      <a:pt x="508" y="264"/>
                    </a:lnTo>
                    <a:cubicBezTo>
                      <a:pt x="519" y="251"/>
                      <a:pt x="533" y="242"/>
                      <a:pt x="549" y="235"/>
                    </a:cubicBezTo>
                    <a:lnTo>
                      <a:pt x="549" y="235"/>
                    </a:lnTo>
                    <a:cubicBezTo>
                      <a:pt x="566" y="229"/>
                      <a:pt x="581" y="229"/>
                      <a:pt x="598" y="235"/>
                    </a:cubicBezTo>
                    <a:lnTo>
                      <a:pt x="598" y="235"/>
                    </a:lnTo>
                    <a:cubicBezTo>
                      <a:pt x="601" y="237"/>
                      <a:pt x="604" y="238"/>
                      <a:pt x="606" y="239"/>
                    </a:cubicBezTo>
                    <a:lnTo>
                      <a:pt x="606" y="239"/>
                    </a:lnTo>
                    <a:cubicBezTo>
                      <a:pt x="619" y="245"/>
                      <a:pt x="630" y="253"/>
                      <a:pt x="639" y="264"/>
                    </a:cubicBezTo>
                    <a:lnTo>
                      <a:pt x="934" y="609"/>
                    </a:lnTo>
                    <a:lnTo>
                      <a:pt x="934" y="609"/>
                    </a:lnTo>
                    <a:cubicBezTo>
                      <a:pt x="945" y="621"/>
                      <a:pt x="950" y="634"/>
                      <a:pt x="950" y="647"/>
                    </a:cubicBezTo>
                    <a:lnTo>
                      <a:pt x="950" y="647"/>
                    </a:lnTo>
                    <a:cubicBezTo>
                      <a:pt x="950" y="660"/>
                      <a:pt x="945" y="673"/>
                      <a:pt x="934" y="685"/>
                    </a:cubicBezTo>
                    <a:lnTo>
                      <a:pt x="836" y="800"/>
                    </a:lnTo>
                    <a:lnTo>
                      <a:pt x="803" y="839"/>
                    </a:lnTo>
                    <a:lnTo>
                      <a:pt x="770" y="877"/>
                    </a:lnTo>
                    <a:lnTo>
                      <a:pt x="672" y="991"/>
                    </a:lnTo>
                    <a:close/>
                    <a:moveTo>
                      <a:pt x="770" y="1107"/>
                    </a:moveTo>
                    <a:lnTo>
                      <a:pt x="803" y="1068"/>
                    </a:lnTo>
                    <a:lnTo>
                      <a:pt x="836" y="1030"/>
                    </a:lnTo>
                    <a:lnTo>
                      <a:pt x="869" y="991"/>
                    </a:lnTo>
                    <a:lnTo>
                      <a:pt x="901" y="954"/>
                    </a:lnTo>
                    <a:lnTo>
                      <a:pt x="934" y="915"/>
                    </a:lnTo>
                    <a:lnTo>
                      <a:pt x="967" y="877"/>
                    </a:lnTo>
                    <a:lnTo>
                      <a:pt x="1000" y="839"/>
                    </a:lnTo>
                    <a:lnTo>
                      <a:pt x="1032" y="800"/>
                    </a:lnTo>
                    <a:lnTo>
                      <a:pt x="1065" y="762"/>
                    </a:lnTo>
                    <a:lnTo>
                      <a:pt x="1098" y="723"/>
                    </a:lnTo>
                    <a:lnTo>
                      <a:pt x="1131" y="685"/>
                    </a:lnTo>
                    <a:lnTo>
                      <a:pt x="1131" y="685"/>
                    </a:lnTo>
                    <a:cubicBezTo>
                      <a:pt x="1142" y="673"/>
                      <a:pt x="1147" y="660"/>
                      <a:pt x="1147" y="647"/>
                    </a:cubicBezTo>
                    <a:lnTo>
                      <a:pt x="1147" y="647"/>
                    </a:lnTo>
                    <a:cubicBezTo>
                      <a:pt x="1147" y="634"/>
                      <a:pt x="1142" y="621"/>
                      <a:pt x="1131" y="609"/>
                    </a:cubicBezTo>
                    <a:lnTo>
                      <a:pt x="1098" y="571"/>
                    </a:lnTo>
                    <a:lnTo>
                      <a:pt x="1065" y="532"/>
                    </a:lnTo>
                    <a:lnTo>
                      <a:pt x="1032" y="494"/>
                    </a:lnTo>
                    <a:lnTo>
                      <a:pt x="1000" y="456"/>
                    </a:lnTo>
                    <a:lnTo>
                      <a:pt x="967" y="418"/>
                    </a:lnTo>
                    <a:lnTo>
                      <a:pt x="934" y="379"/>
                    </a:lnTo>
                    <a:lnTo>
                      <a:pt x="901" y="341"/>
                    </a:lnTo>
                    <a:lnTo>
                      <a:pt x="869" y="303"/>
                    </a:lnTo>
                    <a:lnTo>
                      <a:pt x="836" y="264"/>
                    </a:lnTo>
                    <a:lnTo>
                      <a:pt x="803" y="226"/>
                    </a:lnTo>
                    <a:lnTo>
                      <a:pt x="770" y="188"/>
                    </a:lnTo>
                    <a:lnTo>
                      <a:pt x="738" y="149"/>
                    </a:lnTo>
                    <a:lnTo>
                      <a:pt x="705" y="111"/>
                    </a:lnTo>
                    <a:lnTo>
                      <a:pt x="672" y="73"/>
                    </a:lnTo>
                    <a:lnTo>
                      <a:pt x="639" y="35"/>
                    </a:lnTo>
                    <a:lnTo>
                      <a:pt x="639" y="35"/>
                    </a:lnTo>
                    <a:cubicBezTo>
                      <a:pt x="630" y="24"/>
                      <a:pt x="619" y="15"/>
                      <a:pt x="606" y="9"/>
                    </a:cubicBezTo>
                    <a:lnTo>
                      <a:pt x="606" y="9"/>
                    </a:lnTo>
                    <a:cubicBezTo>
                      <a:pt x="604" y="8"/>
                      <a:pt x="601" y="6"/>
                      <a:pt x="598" y="5"/>
                    </a:cubicBezTo>
                    <a:lnTo>
                      <a:pt x="598" y="5"/>
                    </a:lnTo>
                    <a:cubicBezTo>
                      <a:pt x="581" y="0"/>
                      <a:pt x="566" y="0"/>
                      <a:pt x="549" y="5"/>
                    </a:cubicBezTo>
                    <a:lnTo>
                      <a:pt x="549" y="5"/>
                    </a:lnTo>
                    <a:cubicBezTo>
                      <a:pt x="533" y="12"/>
                      <a:pt x="519" y="22"/>
                      <a:pt x="508" y="35"/>
                    </a:cubicBezTo>
                    <a:lnTo>
                      <a:pt x="17" y="609"/>
                    </a:lnTo>
                    <a:lnTo>
                      <a:pt x="17" y="609"/>
                    </a:lnTo>
                    <a:cubicBezTo>
                      <a:pt x="5" y="621"/>
                      <a:pt x="0" y="634"/>
                      <a:pt x="0" y="647"/>
                    </a:cubicBezTo>
                    <a:lnTo>
                      <a:pt x="0" y="647"/>
                    </a:lnTo>
                    <a:cubicBezTo>
                      <a:pt x="0" y="660"/>
                      <a:pt x="5" y="673"/>
                      <a:pt x="17" y="685"/>
                    </a:cubicBezTo>
                    <a:lnTo>
                      <a:pt x="114" y="800"/>
                    </a:lnTo>
                    <a:lnTo>
                      <a:pt x="147" y="839"/>
                    </a:lnTo>
                    <a:lnTo>
                      <a:pt x="180" y="877"/>
                    </a:lnTo>
                    <a:lnTo>
                      <a:pt x="278" y="991"/>
                    </a:lnTo>
                    <a:lnTo>
                      <a:pt x="311" y="1030"/>
                    </a:lnTo>
                    <a:lnTo>
                      <a:pt x="344" y="1068"/>
                    </a:lnTo>
                    <a:lnTo>
                      <a:pt x="442" y="1183"/>
                    </a:lnTo>
                    <a:lnTo>
                      <a:pt x="475" y="1222"/>
                    </a:lnTo>
                    <a:lnTo>
                      <a:pt x="508" y="1260"/>
                    </a:lnTo>
                    <a:lnTo>
                      <a:pt x="508" y="1260"/>
                    </a:lnTo>
                    <a:cubicBezTo>
                      <a:pt x="519" y="1273"/>
                      <a:pt x="533" y="1282"/>
                      <a:pt x="549" y="1289"/>
                    </a:cubicBezTo>
                    <a:lnTo>
                      <a:pt x="549" y="1289"/>
                    </a:lnTo>
                    <a:cubicBezTo>
                      <a:pt x="566" y="1295"/>
                      <a:pt x="581" y="1295"/>
                      <a:pt x="598" y="1289"/>
                    </a:cubicBezTo>
                    <a:lnTo>
                      <a:pt x="598" y="1289"/>
                    </a:lnTo>
                    <a:cubicBezTo>
                      <a:pt x="601" y="1287"/>
                      <a:pt x="604" y="1286"/>
                      <a:pt x="606" y="1285"/>
                    </a:cubicBezTo>
                    <a:lnTo>
                      <a:pt x="606" y="1285"/>
                    </a:lnTo>
                    <a:cubicBezTo>
                      <a:pt x="619" y="1279"/>
                      <a:pt x="630" y="1270"/>
                      <a:pt x="639" y="1260"/>
                    </a:cubicBezTo>
                    <a:lnTo>
                      <a:pt x="672" y="1222"/>
                    </a:lnTo>
                    <a:lnTo>
                      <a:pt x="705" y="1183"/>
                    </a:lnTo>
                    <a:lnTo>
                      <a:pt x="738"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757" name="Freeform 110">
                <a:extLst>
                  <a:ext uri="{FF2B5EF4-FFF2-40B4-BE49-F238E27FC236}">
                    <a16:creationId xmlns:a16="http://schemas.microsoft.com/office/drawing/2014/main" id="{31349105-F3EC-8642-8E4D-54C4C9C70F82}"/>
                  </a:ext>
                </a:extLst>
              </p:cNvPr>
              <p:cNvSpPr>
                <a:spLocks noChangeArrowheads="1"/>
              </p:cNvSpPr>
              <p:nvPr/>
            </p:nvSpPr>
            <p:spPr bwMode="auto">
              <a:xfrm>
                <a:off x="2157413" y="4903788"/>
                <a:ext cx="319087" cy="190500"/>
              </a:xfrm>
              <a:custGeom>
                <a:avLst/>
                <a:gdLst>
                  <a:gd name="T0" fmla="*/ 279 w 886"/>
                  <a:gd name="T1" fmla="*/ 150 h 530"/>
                  <a:gd name="T2" fmla="*/ 311 w 886"/>
                  <a:gd name="T3" fmla="*/ 188 h 530"/>
                  <a:gd name="T4" fmla="*/ 279 w 886"/>
                  <a:gd name="T5" fmla="*/ 226 h 530"/>
                  <a:gd name="T6" fmla="*/ 246 w 886"/>
                  <a:gd name="T7" fmla="*/ 188 h 530"/>
                  <a:gd name="T8" fmla="*/ 344 w 886"/>
                  <a:gd name="T9" fmla="*/ 227 h 530"/>
                  <a:gd name="T10" fmla="*/ 377 w 886"/>
                  <a:gd name="T11" fmla="*/ 265 h 530"/>
                  <a:gd name="T12" fmla="*/ 344 w 886"/>
                  <a:gd name="T13" fmla="*/ 302 h 530"/>
                  <a:gd name="T14" fmla="*/ 312 w 886"/>
                  <a:gd name="T15" fmla="*/ 265 h 530"/>
                  <a:gd name="T16" fmla="*/ 344 w 886"/>
                  <a:gd name="T17" fmla="*/ 227 h 530"/>
                  <a:gd name="T18" fmla="*/ 411 w 886"/>
                  <a:gd name="T19" fmla="*/ 284 h 530"/>
                  <a:gd name="T20" fmla="*/ 474 w 886"/>
                  <a:gd name="T21" fmla="*/ 284 h 530"/>
                  <a:gd name="T22" fmla="*/ 506 w 886"/>
                  <a:gd name="T23" fmla="*/ 341 h 530"/>
                  <a:gd name="T24" fmla="*/ 474 w 886"/>
                  <a:gd name="T25" fmla="*/ 398 h 530"/>
                  <a:gd name="T26" fmla="*/ 411 w 886"/>
                  <a:gd name="T27" fmla="*/ 398 h 530"/>
                  <a:gd name="T28" fmla="*/ 380 w 886"/>
                  <a:gd name="T29" fmla="*/ 341 h 530"/>
                  <a:gd name="T30" fmla="*/ 541 w 886"/>
                  <a:gd name="T31" fmla="*/ 227 h 530"/>
                  <a:gd name="T32" fmla="*/ 574 w 886"/>
                  <a:gd name="T33" fmla="*/ 265 h 530"/>
                  <a:gd name="T34" fmla="*/ 541 w 886"/>
                  <a:gd name="T35" fmla="*/ 302 h 530"/>
                  <a:gd name="T36" fmla="*/ 508 w 886"/>
                  <a:gd name="T37" fmla="*/ 265 h 530"/>
                  <a:gd name="T38" fmla="*/ 541 w 886"/>
                  <a:gd name="T39" fmla="*/ 227 h 530"/>
                  <a:gd name="T40" fmla="*/ 607 w 886"/>
                  <a:gd name="T41" fmla="*/ 150 h 530"/>
                  <a:gd name="T42" fmla="*/ 639 w 886"/>
                  <a:gd name="T43" fmla="*/ 188 h 530"/>
                  <a:gd name="T44" fmla="*/ 607 w 886"/>
                  <a:gd name="T45" fmla="*/ 226 h 530"/>
                  <a:gd name="T46" fmla="*/ 574 w 886"/>
                  <a:gd name="T47" fmla="*/ 188 h 530"/>
                  <a:gd name="T48" fmla="*/ 115 w 886"/>
                  <a:gd name="T49" fmla="*/ 188 h 530"/>
                  <a:gd name="T50" fmla="*/ 180 w 886"/>
                  <a:gd name="T51" fmla="*/ 265 h 530"/>
                  <a:gd name="T52" fmla="*/ 312 w 886"/>
                  <a:gd name="T53" fmla="*/ 418 h 530"/>
                  <a:gd name="T54" fmla="*/ 377 w 886"/>
                  <a:gd name="T55" fmla="*/ 495 h 530"/>
                  <a:gd name="T56" fmla="*/ 418 w 886"/>
                  <a:gd name="T57" fmla="*/ 523 h 530"/>
                  <a:gd name="T58" fmla="*/ 467 w 886"/>
                  <a:gd name="T59" fmla="*/ 523 h 530"/>
                  <a:gd name="T60" fmla="*/ 509 w 886"/>
                  <a:gd name="T61" fmla="*/ 495 h 530"/>
                  <a:gd name="T62" fmla="*/ 640 w 886"/>
                  <a:gd name="T63" fmla="*/ 341 h 530"/>
                  <a:gd name="T64" fmla="*/ 771 w 886"/>
                  <a:gd name="T65" fmla="*/ 188 h 530"/>
                  <a:gd name="T66" fmla="*/ 836 w 886"/>
                  <a:gd name="T67" fmla="*/ 112 h 530"/>
                  <a:gd name="T68" fmla="*/ 868 w 886"/>
                  <a:gd name="T69" fmla="*/ 73 h 530"/>
                  <a:gd name="T70" fmla="*/ 885 w 886"/>
                  <a:gd name="T71" fmla="*/ 35 h 530"/>
                  <a:gd name="T72" fmla="*/ 860 w 886"/>
                  <a:gd name="T73" fmla="*/ 7 h 530"/>
                  <a:gd name="T74" fmla="*/ 812 w 886"/>
                  <a:gd name="T75" fmla="*/ 7 h 530"/>
                  <a:gd name="T76" fmla="*/ 738 w 886"/>
                  <a:gd name="T77" fmla="*/ 73 h 530"/>
                  <a:gd name="T78" fmla="*/ 705 w 886"/>
                  <a:gd name="T79" fmla="*/ 112 h 530"/>
                  <a:gd name="T80" fmla="*/ 672 w 886"/>
                  <a:gd name="T81" fmla="*/ 130 h 530"/>
                  <a:gd name="T82" fmla="*/ 640 w 886"/>
                  <a:gd name="T83" fmla="*/ 112 h 530"/>
                  <a:gd name="T84" fmla="*/ 607 w 886"/>
                  <a:gd name="T85" fmla="*/ 92 h 530"/>
                  <a:gd name="T86" fmla="*/ 509 w 886"/>
                  <a:gd name="T87" fmla="*/ 188 h 530"/>
                  <a:gd name="T88" fmla="*/ 467 w 886"/>
                  <a:gd name="T89" fmla="*/ 217 h 530"/>
                  <a:gd name="T90" fmla="*/ 418 w 886"/>
                  <a:gd name="T91" fmla="*/ 217 h 530"/>
                  <a:gd name="T92" fmla="*/ 377 w 886"/>
                  <a:gd name="T93" fmla="*/ 188 h 530"/>
                  <a:gd name="T94" fmla="*/ 312 w 886"/>
                  <a:gd name="T95" fmla="*/ 112 h 530"/>
                  <a:gd name="T96" fmla="*/ 279 w 886"/>
                  <a:gd name="T97" fmla="*/ 92 h 530"/>
                  <a:gd name="T98" fmla="*/ 246 w 886"/>
                  <a:gd name="T99" fmla="*/ 112 h 530"/>
                  <a:gd name="T100" fmla="*/ 213 w 886"/>
                  <a:gd name="T101" fmla="*/ 130 h 530"/>
                  <a:gd name="T102" fmla="*/ 180 w 886"/>
                  <a:gd name="T103" fmla="*/ 112 h 530"/>
                  <a:gd name="T104" fmla="*/ 115 w 886"/>
                  <a:gd name="T105" fmla="*/ 35 h 530"/>
                  <a:gd name="T106" fmla="*/ 74 w 886"/>
                  <a:gd name="T107" fmla="*/ 7 h 530"/>
                  <a:gd name="T108" fmla="*/ 25 w 886"/>
                  <a:gd name="T109" fmla="*/ 7 h 530"/>
                  <a:gd name="T110" fmla="*/ 0 w 886"/>
                  <a:gd name="T111" fmla="*/ 35 h 530"/>
                  <a:gd name="T112" fmla="*/ 115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9" y="150"/>
                    </a:moveTo>
                    <a:lnTo>
                      <a:pt x="279" y="150"/>
                    </a:lnTo>
                    <a:cubicBezTo>
                      <a:pt x="300" y="150"/>
                      <a:pt x="311" y="163"/>
                      <a:pt x="311" y="188"/>
                    </a:cubicBezTo>
                    <a:lnTo>
                      <a:pt x="311" y="188"/>
                    </a:lnTo>
                    <a:cubicBezTo>
                      <a:pt x="311" y="213"/>
                      <a:pt x="300" y="226"/>
                      <a:pt x="279" y="226"/>
                    </a:cubicBezTo>
                    <a:lnTo>
                      <a:pt x="279" y="226"/>
                    </a:lnTo>
                    <a:cubicBezTo>
                      <a:pt x="257" y="226"/>
                      <a:pt x="246" y="213"/>
                      <a:pt x="246" y="188"/>
                    </a:cubicBezTo>
                    <a:lnTo>
                      <a:pt x="246" y="188"/>
                    </a:lnTo>
                    <a:cubicBezTo>
                      <a:pt x="246" y="163"/>
                      <a:pt x="257"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2" y="302"/>
                      <a:pt x="312" y="290"/>
                      <a:pt x="312" y="265"/>
                    </a:cubicBezTo>
                    <a:lnTo>
                      <a:pt x="312" y="265"/>
                    </a:lnTo>
                    <a:cubicBezTo>
                      <a:pt x="312" y="239"/>
                      <a:pt x="322" y="227"/>
                      <a:pt x="344" y="227"/>
                    </a:cubicBezTo>
                    <a:close/>
                    <a:moveTo>
                      <a:pt x="411" y="284"/>
                    </a:moveTo>
                    <a:lnTo>
                      <a:pt x="411" y="284"/>
                    </a:lnTo>
                    <a:cubicBezTo>
                      <a:pt x="432" y="271"/>
                      <a:pt x="453" y="271"/>
                      <a:pt x="474" y="284"/>
                    </a:cubicBezTo>
                    <a:lnTo>
                      <a:pt x="474" y="284"/>
                    </a:lnTo>
                    <a:cubicBezTo>
                      <a:pt x="496" y="297"/>
                      <a:pt x="506" y="315"/>
                      <a:pt x="506" y="341"/>
                    </a:cubicBezTo>
                    <a:lnTo>
                      <a:pt x="506" y="341"/>
                    </a:lnTo>
                    <a:cubicBezTo>
                      <a:pt x="506" y="367"/>
                      <a:pt x="496" y="386"/>
                      <a:pt x="474" y="398"/>
                    </a:cubicBezTo>
                    <a:lnTo>
                      <a:pt x="474" y="398"/>
                    </a:lnTo>
                    <a:cubicBezTo>
                      <a:pt x="453" y="411"/>
                      <a:pt x="432" y="411"/>
                      <a:pt x="411" y="398"/>
                    </a:cubicBezTo>
                    <a:lnTo>
                      <a:pt x="411" y="398"/>
                    </a:lnTo>
                    <a:cubicBezTo>
                      <a:pt x="390" y="386"/>
                      <a:pt x="380" y="367"/>
                      <a:pt x="380" y="341"/>
                    </a:cubicBezTo>
                    <a:lnTo>
                      <a:pt x="380" y="341"/>
                    </a:lnTo>
                    <a:cubicBezTo>
                      <a:pt x="380" y="315"/>
                      <a:pt x="390" y="297"/>
                      <a:pt x="411" y="284"/>
                    </a:cubicBezTo>
                    <a:close/>
                    <a:moveTo>
                      <a:pt x="541" y="227"/>
                    </a:moveTo>
                    <a:lnTo>
                      <a:pt x="541" y="227"/>
                    </a:lnTo>
                    <a:cubicBezTo>
                      <a:pt x="563" y="227"/>
                      <a:pt x="574" y="239"/>
                      <a:pt x="574" y="265"/>
                    </a:cubicBezTo>
                    <a:lnTo>
                      <a:pt x="574" y="265"/>
                    </a:lnTo>
                    <a:cubicBezTo>
                      <a:pt x="574" y="290"/>
                      <a:pt x="563" y="302"/>
                      <a:pt x="541" y="302"/>
                    </a:cubicBezTo>
                    <a:lnTo>
                      <a:pt x="541" y="302"/>
                    </a:lnTo>
                    <a:cubicBezTo>
                      <a:pt x="519" y="302"/>
                      <a:pt x="508" y="290"/>
                      <a:pt x="508" y="265"/>
                    </a:cubicBezTo>
                    <a:lnTo>
                      <a:pt x="508" y="265"/>
                    </a:lnTo>
                    <a:cubicBezTo>
                      <a:pt x="508" y="239"/>
                      <a:pt x="519" y="227"/>
                      <a:pt x="541" y="227"/>
                    </a:cubicBezTo>
                    <a:close/>
                    <a:moveTo>
                      <a:pt x="607" y="150"/>
                    </a:moveTo>
                    <a:lnTo>
                      <a:pt x="607" y="150"/>
                    </a:lnTo>
                    <a:cubicBezTo>
                      <a:pt x="628" y="150"/>
                      <a:pt x="639" y="163"/>
                      <a:pt x="639" y="188"/>
                    </a:cubicBezTo>
                    <a:lnTo>
                      <a:pt x="639" y="188"/>
                    </a:lnTo>
                    <a:cubicBezTo>
                      <a:pt x="639" y="213"/>
                      <a:pt x="628" y="226"/>
                      <a:pt x="607" y="226"/>
                    </a:cubicBezTo>
                    <a:lnTo>
                      <a:pt x="607" y="226"/>
                    </a:lnTo>
                    <a:cubicBezTo>
                      <a:pt x="585" y="226"/>
                      <a:pt x="574" y="213"/>
                      <a:pt x="574" y="188"/>
                    </a:cubicBezTo>
                    <a:lnTo>
                      <a:pt x="574" y="188"/>
                    </a:lnTo>
                    <a:cubicBezTo>
                      <a:pt x="574" y="163"/>
                      <a:pt x="585" y="150"/>
                      <a:pt x="607" y="150"/>
                    </a:cubicBezTo>
                    <a:close/>
                    <a:moveTo>
                      <a:pt x="115" y="188"/>
                    </a:moveTo>
                    <a:lnTo>
                      <a:pt x="148" y="226"/>
                    </a:lnTo>
                    <a:lnTo>
                      <a:pt x="180" y="265"/>
                    </a:lnTo>
                    <a:lnTo>
                      <a:pt x="279" y="380"/>
                    </a:lnTo>
                    <a:lnTo>
                      <a:pt x="312" y="418"/>
                    </a:lnTo>
                    <a:lnTo>
                      <a:pt x="344" y="456"/>
                    </a:lnTo>
                    <a:lnTo>
                      <a:pt x="377" y="495"/>
                    </a:lnTo>
                    <a:lnTo>
                      <a:pt x="377" y="495"/>
                    </a:lnTo>
                    <a:cubicBezTo>
                      <a:pt x="388" y="507"/>
                      <a:pt x="401" y="517"/>
                      <a:pt x="418" y="523"/>
                    </a:cubicBezTo>
                    <a:lnTo>
                      <a:pt x="418" y="523"/>
                    </a:lnTo>
                    <a:cubicBezTo>
                      <a:pt x="434" y="529"/>
                      <a:pt x="451" y="529"/>
                      <a:pt x="467" y="523"/>
                    </a:cubicBezTo>
                    <a:lnTo>
                      <a:pt x="467" y="523"/>
                    </a:lnTo>
                    <a:cubicBezTo>
                      <a:pt x="483" y="517"/>
                      <a:pt x="497" y="507"/>
                      <a:pt x="509" y="495"/>
                    </a:cubicBezTo>
                    <a:lnTo>
                      <a:pt x="607" y="380"/>
                    </a:lnTo>
                    <a:lnTo>
                      <a:pt x="640" y="341"/>
                    </a:lnTo>
                    <a:lnTo>
                      <a:pt x="672" y="303"/>
                    </a:lnTo>
                    <a:lnTo>
                      <a:pt x="771" y="188"/>
                    </a:lnTo>
                    <a:lnTo>
                      <a:pt x="803" y="150"/>
                    </a:lnTo>
                    <a:lnTo>
                      <a:pt x="836" y="112"/>
                    </a:lnTo>
                    <a:lnTo>
                      <a:pt x="868" y="73"/>
                    </a:lnTo>
                    <a:lnTo>
                      <a:pt x="868" y="73"/>
                    </a:lnTo>
                    <a:cubicBezTo>
                      <a:pt x="880" y="60"/>
                      <a:pt x="885" y="48"/>
                      <a:pt x="885" y="35"/>
                    </a:cubicBezTo>
                    <a:lnTo>
                      <a:pt x="885" y="35"/>
                    </a:lnTo>
                    <a:cubicBezTo>
                      <a:pt x="885" y="22"/>
                      <a:pt x="877" y="12"/>
                      <a:pt x="860" y="7"/>
                    </a:cubicBezTo>
                    <a:lnTo>
                      <a:pt x="860" y="7"/>
                    </a:lnTo>
                    <a:cubicBezTo>
                      <a:pt x="844" y="0"/>
                      <a:pt x="827" y="0"/>
                      <a:pt x="812" y="7"/>
                    </a:cubicBezTo>
                    <a:lnTo>
                      <a:pt x="812" y="7"/>
                    </a:lnTo>
                    <a:cubicBezTo>
                      <a:pt x="795" y="12"/>
                      <a:pt x="781" y="22"/>
                      <a:pt x="771" y="35"/>
                    </a:cubicBezTo>
                    <a:lnTo>
                      <a:pt x="738" y="73"/>
                    </a:lnTo>
                    <a:lnTo>
                      <a:pt x="705" y="112"/>
                    </a:lnTo>
                    <a:lnTo>
                      <a:pt x="705" y="112"/>
                    </a:lnTo>
                    <a:cubicBezTo>
                      <a:pt x="694" y="124"/>
                      <a:pt x="683" y="130"/>
                      <a:pt x="672" y="130"/>
                    </a:cubicBezTo>
                    <a:lnTo>
                      <a:pt x="672" y="130"/>
                    </a:lnTo>
                    <a:cubicBezTo>
                      <a:pt x="661" y="130"/>
                      <a:pt x="650" y="124"/>
                      <a:pt x="640" y="112"/>
                    </a:cubicBezTo>
                    <a:lnTo>
                      <a:pt x="640" y="112"/>
                    </a:lnTo>
                    <a:cubicBezTo>
                      <a:pt x="628" y="99"/>
                      <a:pt x="617" y="92"/>
                      <a:pt x="607" y="92"/>
                    </a:cubicBezTo>
                    <a:lnTo>
                      <a:pt x="607" y="92"/>
                    </a:lnTo>
                    <a:cubicBezTo>
                      <a:pt x="595" y="92"/>
                      <a:pt x="585" y="99"/>
                      <a:pt x="574" y="112"/>
                    </a:cubicBezTo>
                    <a:lnTo>
                      <a:pt x="509" y="188"/>
                    </a:lnTo>
                    <a:lnTo>
                      <a:pt x="509" y="188"/>
                    </a:lnTo>
                    <a:cubicBezTo>
                      <a:pt x="497" y="201"/>
                      <a:pt x="483" y="210"/>
                      <a:pt x="467" y="217"/>
                    </a:cubicBezTo>
                    <a:lnTo>
                      <a:pt x="467" y="217"/>
                    </a:lnTo>
                    <a:cubicBezTo>
                      <a:pt x="451" y="223"/>
                      <a:pt x="434" y="223"/>
                      <a:pt x="418" y="217"/>
                    </a:cubicBezTo>
                    <a:lnTo>
                      <a:pt x="418" y="217"/>
                    </a:lnTo>
                    <a:cubicBezTo>
                      <a:pt x="401" y="210"/>
                      <a:pt x="388" y="201"/>
                      <a:pt x="377" y="188"/>
                    </a:cubicBezTo>
                    <a:lnTo>
                      <a:pt x="344" y="150"/>
                    </a:lnTo>
                    <a:lnTo>
                      <a:pt x="312" y="112"/>
                    </a:lnTo>
                    <a:lnTo>
                      <a:pt x="312" y="112"/>
                    </a:lnTo>
                    <a:cubicBezTo>
                      <a:pt x="300" y="99"/>
                      <a:pt x="289" y="92"/>
                      <a:pt x="279" y="92"/>
                    </a:cubicBezTo>
                    <a:lnTo>
                      <a:pt x="279" y="92"/>
                    </a:lnTo>
                    <a:cubicBezTo>
                      <a:pt x="268" y="92"/>
                      <a:pt x="257" y="99"/>
                      <a:pt x="246" y="112"/>
                    </a:cubicBezTo>
                    <a:lnTo>
                      <a:pt x="246" y="112"/>
                    </a:lnTo>
                    <a:cubicBezTo>
                      <a:pt x="235" y="124"/>
                      <a:pt x="224" y="130"/>
                      <a:pt x="213" y="130"/>
                    </a:cubicBezTo>
                    <a:lnTo>
                      <a:pt x="213" y="130"/>
                    </a:lnTo>
                    <a:cubicBezTo>
                      <a:pt x="202" y="130"/>
                      <a:pt x="191" y="124"/>
                      <a:pt x="180" y="112"/>
                    </a:cubicBezTo>
                    <a:lnTo>
                      <a:pt x="115" y="35"/>
                    </a:lnTo>
                    <a:lnTo>
                      <a:pt x="115" y="35"/>
                    </a:lnTo>
                    <a:cubicBezTo>
                      <a:pt x="104" y="22"/>
                      <a:pt x="90" y="12"/>
                      <a:pt x="74" y="7"/>
                    </a:cubicBezTo>
                    <a:lnTo>
                      <a:pt x="74" y="7"/>
                    </a:lnTo>
                    <a:cubicBezTo>
                      <a:pt x="57" y="0"/>
                      <a:pt x="41" y="0"/>
                      <a:pt x="25" y="7"/>
                    </a:cubicBezTo>
                    <a:lnTo>
                      <a:pt x="25" y="7"/>
                    </a:lnTo>
                    <a:cubicBezTo>
                      <a:pt x="8" y="12"/>
                      <a:pt x="0" y="22"/>
                      <a:pt x="0" y="35"/>
                    </a:cubicBezTo>
                    <a:lnTo>
                      <a:pt x="0" y="35"/>
                    </a:lnTo>
                    <a:cubicBezTo>
                      <a:pt x="0" y="48"/>
                      <a:pt x="6" y="60"/>
                      <a:pt x="16"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758" name="Freeform 111">
                <a:extLst>
                  <a:ext uri="{FF2B5EF4-FFF2-40B4-BE49-F238E27FC236}">
                    <a16:creationId xmlns:a16="http://schemas.microsoft.com/office/drawing/2014/main" id="{3F96E4C7-7FEF-4D4E-BD7D-971AF06F7FE0}"/>
                  </a:ext>
                </a:extLst>
              </p:cNvPr>
              <p:cNvSpPr>
                <a:spLocks noChangeArrowheads="1"/>
              </p:cNvSpPr>
              <p:nvPr/>
            </p:nvSpPr>
            <p:spPr bwMode="auto">
              <a:xfrm>
                <a:off x="1944688" y="4903788"/>
                <a:ext cx="247650" cy="522287"/>
              </a:xfrm>
              <a:custGeom>
                <a:avLst/>
                <a:gdLst>
                  <a:gd name="T0" fmla="*/ 344 w 689"/>
                  <a:gd name="T1" fmla="*/ 1145 h 1450"/>
                  <a:gd name="T2" fmla="*/ 475 w 689"/>
                  <a:gd name="T3" fmla="*/ 992 h 1450"/>
                  <a:gd name="T4" fmla="*/ 606 w 689"/>
                  <a:gd name="T5" fmla="*/ 839 h 1450"/>
                  <a:gd name="T6" fmla="*/ 672 w 689"/>
                  <a:gd name="T7" fmla="*/ 762 h 1450"/>
                  <a:gd name="T8" fmla="*/ 688 w 689"/>
                  <a:gd name="T9" fmla="*/ 724 h 1450"/>
                  <a:gd name="T10" fmla="*/ 672 w 689"/>
                  <a:gd name="T11" fmla="*/ 686 h 1450"/>
                  <a:gd name="T12" fmla="*/ 606 w 689"/>
                  <a:gd name="T13" fmla="*/ 609 h 1450"/>
                  <a:gd name="T14" fmla="*/ 541 w 689"/>
                  <a:gd name="T15" fmla="*/ 533 h 1450"/>
                  <a:gd name="T16" fmla="*/ 475 w 689"/>
                  <a:gd name="T17" fmla="*/ 456 h 1450"/>
                  <a:gd name="T18" fmla="*/ 410 w 689"/>
                  <a:gd name="T19" fmla="*/ 380 h 1450"/>
                  <a:gd name="T20" fmla="*/ 344 w 689"/>
                  <a:gd name="T21" fmla="*/ 303 h 1450"/>
                  <a:gd name="T22" fmla="*/ 279 w 689"/>
                  <a:gd name="T23" fmla="*/ 226 h 1450"/>
                  <a:gd name="T24" fmla="*/ 213 w 689"/>
                  <a:gd name="T25" fmla="*/ 150 h 1450"/>
                  <a:gd name="T26" fmla="*/ 148 w 689"/>
                  <a:gd name="T27" fmla="*/ 73 h 1450"/>
                  <a:gd name="T28" fmla="*/ 115 w 689"/>
                  <a:gd name="T29" fmla="*/ 35 h 1450"/>
                  <a:gd name="T30" fmla="*/ 74 w 689"/>
                  <a:gd name="T31" fmla="*/ 7 h 1450"/>
                  <a:gd name="T32" fmla="*/ 24 w 689"/>
                  <a:gd name="T33" fmla="*/ 7 h 1450"/>
                  <a:gd name="T34" fmla="*/ 0 w 689"/>
                  <a:gd name="T35" fmla="*/ 35 h 1450"/>
                  <a:gd name="T36" fmla="*/ 541 w 689"/>
                  <a:gd name="T37" fmla="*/ 686 h 1450"/>
                  <a:gd name="T38" fmla="*/ 557 w 689"/>
                  <a:gd name="T39" fmla="*/ 724 h 1450"/>
                  <a:gd name="T40" fmla="*/ 541 w 689"/>
                  <a:gd name="T41" fmla="*/ 762 h 1450"/>
                  <a:gd name="T42" fmla="*/ 410 w 689"/>
                  <a:gd name="T43" fmla="*/ 916 h 1450"/>
                  <a:gd name="T44" fmla="*/ 279 w 689"/>
                  <a:gd name="T45" fmla="*/ 1068 h 1450"/>
                  <a:gd name="T46" fmla="*/ 213 w 689"/>
                  <a:gd name="T47" fmla="*/ 1145 h 1450"/>
                  <a:gd name="T48" fmla="*/ 82 w 689"/>
                  <a:gd name="T49" fmla="*/ 1299 h 1450"/>
                  <a:gd name="T50" fmla="*/ 17 w 689"/>
                  <a:gd name="T51" fmla="*/ 1375 h 1450"/>
                  <a:gd name="T52" fmla="*/ 0 w 689"/>
                  <a:gd name="T53" fmla="*/ 1414 h 1450"/>
                  <a:gd name="T54" fmla="*/ 24 w 689"/>
                  <a:gd name="T55" fmla="*/ 1443 h 1450"/>
                  <a:gd name="T56" fmla="*/ 74 w 689"/>
                  <a:gd name="T57" fmla="*/ 1443 h 1450"/>
                  <a:gd name="T58" fmla="*/ 115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2" y="762"/>
                    </a:lnTo>
                    <a:lnTo>
                      <a:pt x="672" y="762"/>
                    </a:lnTo>
                    <a:cubicBezTo>
                      <a:pt x="683" y="750"/>
                      <a:pt x="688" y="737"/>
                      <a:pt x="688" y="724"/>
                    </a:cubicBezTo>
                    <a:lnTo>
                      <a:pt x="688" y="724"/>
                    </a:lnTo>
                    <a:cubicBezTo>
                      <a:pt x="688" y="711"/>
                      <a:pt x="683" y="698"/>
                      <a:pt x="672" y="686"/>
                    </a:cubicBezTo>
                    <a:lnTo>
                      <a:pt x="639" y="648"/>
                    </a:lnTo>
                    <a:lnTo>
                      <a:pt x="606" y="609"/>
                    </a:lnTo>
                    <a:lnTo>
                      <a:pt x="574" y="571"/>
                    </a:lnTo>
                    <a:lnTo>
                      <a:pt x="541" y="533"/>
                    </a:lnTo>
                    <a:lnTo>
                      <a:pt x="508" y="495"/>
                    </a:lnTo>
                    <a:lnTo>
                      <a:pt x="475" y="456"/>
                    </a:lnTo>
                    <a:lnTo>
                      <a:pt x="442" y="418"/>
                    </a:lnTo>
                    <a:lnTo>
                      <a:pt x="410" y="380"/>
                    </a:lnTo>
                    <a:lnTo>
                      <a:pt x="377" y="341"/>
                    </a:lnTo>
                    <a:lnTo>
                      <a:pt x="344" y="303"/>
                    </a:lnTo>
                    <a:lnTo>
                      <a:pt x="311" y="265"/>
                    </a:lnTo>
                    <a:lnTo>
                      <a:pt x="279" y="226"/>
                    </a:lnTo>
                    <a:lnTo>
                      <a:pt x="246" y="188"/>
                    </a:lnTo>
                    <a:lnTo>
                      <a:pt x="213" y="150"/>
                    </a:lnTo>
                    <a:lnTo>
                      <a:pt x="180" y="112"/>
                    </a:lnTo>
                    <a:lnTo>
                      <a:pt x="148" y="73"/>
                    </a:lnTo>
                    <a:lnTo>
                      <a:pt x="115" y="35"/>
                    </a:lnTo>
                    <a:lnTo>
                      <a:pt x="115" y="35"/>
                    </a:lnTo>
                    <a:cubicBezTo>
                      <a:pt x="104" y="22"/>
                      <a:pt x="90" y="12"/>
                      <a:pt x="74" y="7"/>
                    </a:cubicBezTo>
                    <a:lnTo>
                      <a:pt x="74" y="7"/>
                    </a:lnTo>
                    <a:cubicBezTo>
                      <a:pt x="58" y="0"/>
                      <a:pt x="41" y="0"/>
                      <a:pt x="24" y="7"/>
                    </a:cubicBezTo>
                    <a:lnTo>
                      <a:pt x="24" y="7"/>
                    </a:lnTo>
                    <a:cubicBezTo>
                      <a:pt x="8" y="12"/>
                      <a:pt x="0" y="22"/>
                      <a:pt x="0" y="35"/>
                    </a:cubicBezTo>
                    <a:lnTo>
                      <a:pt x="0" y="35"/>
                    </a:lnTo>
                    <a:cubicBezTo>
                      <a:pt x="0" y="48"/>
                      <a:pt x="6" y="60"/>
                      <a:pt x="17" y="73"/>
                    </a:cubicBezTo>
                    <a:lnTo>
                      <a:pt x="541" y="686"/>
                    </a:lnTo>
                    <a:lnTo>
                      <a:pt x="541" y="686"/>
                    </a:lnTo>
                    <a:cubicBezTo>
                      <a:pt x="552" y="698"/>
                      <a:pt x="557" y="711"/>
                      <a:pt x="557" y="724"/>
                    </a:cubicBezTo>
                    <a:lnTo>
                      <a:pt x="557" y="724"/>
                    </a:lnTo>
                    <a:cubicBezTo>
                      <a:pt x="557" y="737"/>
                      <a:pt x="552" y="750"/>
                      <a:pt x="541" y="762"/>
                    </a:cubicBezTo>
                    <a:lnTo>
                      <a:pt x="442" y="878"/>
                    </a:lnTo>
                    <a:lnTo>
                      <a:pt x="410" y="916"/>
                    </a:lnTo>
                    <a:lnTo>
                      <a:pt x="377" y="954"/>
                    </a:lnTo>
                    <a:lnTo>
                      <a:pt x="279" y="1068"/>
                    </a:lnTo>
                    <a:lnTo>
                      <a:pt x="246" y="1107"/>
                    </a:lnTo>
                    <a:lnTo>
                      <a:pt x="213" y="1145"/>
                    </a:lnTo>
                    <a:lnTo>
                      <a:pt x="115" y="1260"/>
                    </a:lnTo>
                    <a:lnTo>
                      <a:pt x="82" y="1299"/>
                    </a:lnTo>
                    <a:lnTo>
                      <a:pt x="49" y="1337"/>
                    </a:lnTo>
                    <a:lnTo>
                      <a:pt x="17" y="1375"/>
                    </a:lnTo>
                    <a:lnTo>
                      <a:pt x="17" y="1375"/>
                    </a:lnTo>
                    <a:cubicBezTo>
                      <a:pt x="6" y="1388"/>
                      <a:pt x="0" y="1401"/>
                      <a:pt x="0" y="1414"/>
                    </a:cubicBezTo>
                    <a:lnTo>
                      <a:pt x="0" y="1414"/>
                    </a:lnTo>
                    <a:cubicBezTo>
                      <a:pt x="0" y="1426"/>
                      <a:pt x="8" y="1436"/>
                      <a:pt x="24" y="1443"/>
                    </a:cubicBezTo>
                    <a:lnTo>
                      <a:pt x="24" y="1443"/>
                    </a:lnTo>
                    <a:cubicBezTo>
                      <a:pt x="41" y="1449"/>
                      <a:pt x="58" y="1449"/>
                      <a:pt x="74" y="1443"/>
                    </a:cubicBezTo>
                    <a:lnTo>
                      <a:pt x="74" y="1443"/>
                    </a:lnTo>
                    <a:cubicBezTo>
                      <a:pt x="90" y="1436"/>
                      <a:pt x="104" y="1426"/>
                      <a:pt x="115" y="1414"/>
                    </a:cubicBezTo>
                    <a:lnTo>
                      <a:pt x="148" y="1375"/>
                    </a:lnTo>
                    <a:lnTo>
                      <a:pt x="180" y="1337"/>
                    </a:lnTo>
                    <a:lnTo>
                      <a:pt x="279" y="1222"/>
                    </a:lnTo>
                    <a:lnTo>
                      <a:pt x="311" y="1184"/>
                    </a:lnTo>
                  </a:path>
                </a:pathLst>
              </a:custGeom>
              <a:solidFill>
                <a:schemeClr val="accent2"/>
              </a:solidFill>
              <a:ln>
                <a:noFill/>
              </a:ln>
              <a:effectLst/>
            </p:spPr>
            <p:txBody>
              <a:bodyPr wrap="none" anchor="ctr"/>
              <a:lstStyle/>
              <a:p>
                <a:endParaRPr lang="es-ES_tradnl" sz="2700"/>
              </a:p>
            </p:txBody>
          </p:sp>
          <p:sp>
            <p:nvSpPr>
              <p:cNvPr id="759" name="Freeform 112">
                <a:extLst>
                  <a:ext uri="{FF2B5EF4-FFF2-40B4-BE49-F238E27FC236}">
                    <a16:creationId xmlns:a16="http://schemas.microsoft.com/office/drawing/2014/main" id="{9A37E138-1858-2245-A217-52C739ECB690}"/>
                  </a:ext>
                </a:extLst>
              </p:cNvPr>
              <p:cNvSpPr>
                <a:spLocks noChangeArrowheads="1"/>
              </p:cNvSpPr>
              <p:nvPr/>
            </p:nvSpPr>
            <p:spPr bwMode="auto">
              <a:xfrm>
                <a:off x="1590675" y="4903788"/>
                <a:ext cx="247650" cy="522287"/>
              </a:xfrm>
              <a:custGeom>
                <a:avLst/>
                <a:gdLst>
                  <a:gd name="T0" fmla="*/ 541 w 690"/>
                  <a:gd name="T1" fmla="*/ 1222 h 1450"/>
                  <a:gd name="T2" fmla="*/ 476 w 690"/>
                  <a:gd name="T3" fmla="*/ 1145 h 1450"/>
                  <a:gd name="T4" fmla="*/ 345 w 690"/>
                  <a:gd name="T5" fmla="*/ 992 h 1450"/>
                  <a:gd name="T6" fmla="*/ 214 w 690"/>
                  <a:gd name="T7" fmla="*/ 839 h 1450"/>
                  <a:gd name="T8" fmla="*/ 148 w 690"/>
                  <a:gd name="T9" fmla="*/ 762 h 1450"/>
                  <a:gd name="T10" fmla="*/ 132 w 690"/>
                  <a:gd name="T11" fmla="*/ 724 h 1450"/>
                  <a:gd name="T12" fmla="*/ 148 w 690"/>
                  <a:gd name="T13" fmla="*/ 686 h 1450"/>
                  <a:gd name="T14" fmla="*/ 214 w 690"/>
                  <a:gd name="T15" fmla="*/ 609 h 1450"/>
                  <a:gd name="T16" fmla="*/ 280 w 690"/>
                  <a:gd name="T17" fmla="*/ 533 h 1450"/>
                  <a:gd name="T18" fmla="*/ 345 w 690"/>
                  <a:gd name="T19" fmla="*/ 456 h 1450"/>
                  <a:gd name="T20" fmla="*/ 410 w 690"/>
                  <a:gd name="T21" fmla="*/ 380 h 1450"/>
                  <a:gd name="T22" fmla="*/ 476 w 690"/>
                  <a:gd name="T23" fmla="*/ 303 h 1450"/>
                  <a:gd name="T24" fmla="*/ 541 w 690"/>
                  <a:gd name="T25" fmla="*/ 226 h 1450"/>
                  <a:gd name="T26" fmla="*/ 607 w 690"/>
                  <a:gd name="T27" fmla="*/ 150 h 1450"/>
                  <a:gd name="T28" fmla="*/ 673 w 690"/>
                  <a:gd name="T29" fmla="*/ 73 h 1450"/>
                  <a:gd name="T30" fmla="*/ 689 w 690"/>
                  <a:gd name="T31" fmla="*/ 35 h 1450"/>
                  <a:gd name="T32" fmla="*/ 665 w 690"/>
                  <a:gd name="T33" fmla="*/ 7 h 1450"/>
                  <a:gd name="T34" fmla="*/ 615 w 690"/>
                  <a:gd name="T35" fmla="*/ 7 h 1450"/>
                  <a:gd name="T36" fmla="*/ 574 w 690"/>
                  <a:gd name="T37" fmla="*/ 35 h 1450"/>
                  <a:gd name="T38" fmla="*/ 443 w 690"/>
                  <a:gd name="T39" fmla="*/ 188 h 1450"/>
                  <a:gd name="T40" fmla="*/ 377 w 690"/>
                  <a:gd name="T41" fmla="*/ 265 h 1450"/>
                  <a:gd name="T42" fmla="*/ 246 w 690"/>
                  <a:gd name="T43" fmla="*/ 418 h 1450"/>
                  <a:gd name="T44" fmla="*/ 116 w 690"/>
                  <a:gd name="T45" fmla="*/ 571 h 1450"/>
                  <a:gd name="T46" fmla="*/ 50 w 690"/>
                  <a:gd name="T47" fmla="*/ 648 h 1450"/>
                  <a:gd name="T48" fmla="*/ 18 w 690"/>
                  <a:gd name="T49" fmla="*/ 686 h 1450"/>
                  <a:gd name="T50" fmla="*/ 0 w 690"/>
                  <a:gd name="T51" fmla="*/ 724 h 1450"/>
                  <a:gd name="T52" fmla="*/ 50 w 690"/>
                  <a:gd name="T53" fmla="*/ 800 h 1450"/>
                  <a:gd name="T54" fmla="*/ 116 w 690"/>
                  <a:gd name="T55" fmla="*/ 878 h 1450"/>
                  <a:gd name="T56" fmla="*/ 181 w 690"/>
                  <a:gd name="T57" fmla="*/ 954 h 1450"/>
                  <a:gd name="T58" fmla="*/ 246 w 690"/>
                  <a:gd name="T59" fmla="*/ 1031 h 1450"/>
                  <a:gd name="T60" fmla="*/ 312 w 690"/>
                  <a:gd name="T61" fmla="*/ 1107 h 1450"/>
                  <a:gd name="T62" fmla="*/ 377 w 690"/>
                  <a:gd name="T63" fmla="*/ 1184 h 1450"/>
                  <a:gd name="T64" fmla="*/ 443 w 690"/>
                  <a:gd name="T65" fmla="*/ 1260 h 1450"/>
                  <a:gd name="T66" fmla="*/ 509 w 690"/>
                  <a:gd name="T67" fmla="*/ 1337 h 1450"/>
                  <a:gd name="T68" fmla="*/ 574 w 690"/>
                  <a:gd name="T69" fmla="*/ 1414 h 1450"/>
                  <a:gd name="T70" fmla="*/ 615 w 690"/>
                  <a:gd name="T71" fmla="*/ 1443 h 1450"/>
                  <a:gd name="T72" fmla="*/ 665 w 690"/>
                  <a:gd name="T73" fmla="*/ 1443 h 1450"/>
                  <a:gd name="T74" fmla="*/ 689 w 690"/>
                  <a:gd name="T75" fmla="*/ 1414 h 1450"/>
                  <a:gd name="T76" fmla="*/ 673 w 690"/>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39" y="1337"/>
                    </a:moveTo>
                    <a:lnTo>
                      <a:pt x="541" y="1222"/>
                    </a:lnTo>
                    <a:lnTo>
                      <a:pt x="509" y="1184"/>
                    </a:lnTo>
                    <a:lnTo>
                      <a:pt x="476" y="1145"/>
                    </a:lnTo>
                    <a:lnTo>
                      <a:pt x="377" y="1031"/>
                    </a:lnTo>
                    <a:lnTo>
                      <a:pt x="345" y="992"/>
                    </a:lnTo>
                    <a:lnTo>
                      <a:pt x="312" y="954"/>
                    </a:lnTo>
                    <a:lnTo>
                      <a:pt x="214" y="839"/>
                    </a:lnTo>
                    <a:lnTo>
                      <a:pt x="181" y="800"/>
                    </a:lnTo>
                    <a:lnTo>
                      <a:pt x="148" y="762"/>
                    </a:lnTo>
                    <a:lnTo>
                      <a:pt x="148" y="762"/>
                    </a:lnTo>
                    <a:cubicBezTo>
                      <a:pt x="137" y="750"/>
                      <a:pt x="132" y="737"/>
                      <a:pt x="132" y="724"/>
                    </a:cubicBezTo>
                    <a:lnTo>
                      <a:pt x="132" y="724"/>
                    </a:lnTo>
                    <a:cubicBezTo>
                      <a:pt x="132" y="711"/>
                      <a:pt x="137" y="698"/>
                      <a:pt x="148" y="686"/>
                    </a:cubicBezTo>
                    <a:lnTo>
                      <a:pt x="181" y="648"/>
                    </a:lnTo>
                    <a:lnTo>
                      <a:pt x="214" y="609"/>
                    </a:lnTo>
                    <a:lnTo>
                      <a:pt x="246" y="571"/>
                    </a:lnTo>
                    <a:lnTo>
                      <a:pt x="280" y="533"/>
                    </a:lnTo>
                    <a:lnTo>
                      <a:pt x="312" y="495"/>
                    </a:lnTo>
                    <a:lnTo>
                      <a:pt x="345" y="456"/>
                    </a:lnTo>
                    <a:lnTo>
                      <a:pt x="377" y="418"/>
                    </a:lnTo>
                    <a:lnTo>
                      <a:pt x="410" y="380"/>
                    </a:lnTo>
                    <a:lnTo>
                      <a:pt x="443" y="341"/>
                    </a:lnTo>
                    <a:lnTo>
                      <a:pt x="476" y="303"/>
                    </a:lnTo>
                    <a:lnTo>
                      <a:pt x="509" y="265"/>
                    </a:lnTo>
                    <a:lnTo>
                      <a:pt x="541" y="226"/>
                    </a:lnTo>
                    <a:lnTo>
                      <a:pt x="574" y="188"/>
                    </a:lnTo>
                    <a:lnTo>
                      <a:pt x="607" y="150"/>
                    </a:lnTo>
                    <a:lnTo>
                      <a:pt x="639" y="112"/>
                    </a:lnTo>
                    <a:lnTo>
                      <a:pt x="673" y="73"/>
                    </a:lnTo>
                    <a:lnTo>
                      <a:pt x="673" y="73"/>
                    </a:lnTo>
                    <a:cubicBezTo>
                      <a:pt x="684" y="60"/>
                      <a:pt x="689" y="48"/>
                      <a:pt x="689" y="35"/>
                    </a:cubicBezTo>
                    <a:lnTo>
                      <a:pt x="689" y="35"/>
                    </a:lnTo>
                    <a:cubicBezTo>
                      <a:pt x="689" y="22"/>
                      <a:pt x="680" y="12"/>
                      <a:pt x="665" y="7"/>
                    </a:cubicBezTo>
                    <a:lnTo>
                      <a:pt x="665" y="7"/>
                    </a:lnTo>
                    <a:cubicBezTo>
                      <a:pt x="648" y="0"/>
                      <a:pt x="632" y="0"/>
                      <a:pt x="615" y="7"/>
                    </a:cubicBezTo>
                    <a:lnTo>
                      <a:pt x="615" y="7"/>
                    </a:lnTo>
                    <a:cubicBezTo>
                      <a:pt x="599" y="12"/>
                      <a:pt x="585" y="22"/>
                      <a:pt x="574" y="35"/>
                    </a:cubicBezTo>
                    <a:lnTo>
                      <a:pt x="541" y="73"/>
                    </a:lnTo>
                    <a:lnTo>
                      <a:pt x="443" y="188"/>
                    </a:lnTo>
                    <a:lnTo>
                      <a:pt x="410" y="226"/>
                    </a:lnTo>
                    <a:lnTo>
                      <a:pt x="377" y="265"/>
                    </a:lnTo>
                    <a:lnTo>
                      <a:pt x="280" y="380"/>
                    </a:lnTo>
                    <a:lnTo>
                      <a:pt x="246" y="418"/>
                    </a:lnTo>
                    <a:lnTo>
                      <a:pt x="214" y="456"/>
                    </a:lnTo>
                    <a:lnTo>
                      <a:pt x="116" y="571"/>
                    </a:lnTo>
                    <a:lnTo>
                      <a:pt x="82" y="609"/>
                    </a:lnTo>
                    <a:lnTo>
                      <a:pt x="50" y="648"/>
                    </a:lnTo>
                    <a:lnTo>
                      <a:pt x="18" y="686"/>
                    </a:lnTo>
                    <a:lnTo>
                      <a:pt x="18" y="686"/>
                    </a:lnTo>
                    <a:cubicBezTo>
                      <a:pt x="6" y="698"/>
                      <a:pt x="0" y="711"/>
                      <a:pt x="0" y="724"/>
                    </a:cubicBezTo>
                    <a:lnTo>
                      <a:pt x="0" y="724"/>
                    </a:lnTo>
                    <a:cubicBezTo>
                      <a:pt x="0" y="737"/>
                      <a:pt x="6" y="750"/>
                      <a:pt x="18" y="762"/>
                    </a:cubicBezTo>
                    <a:lnTo>
                      <a:pt x="50" y="800"/>
                    </a:lnTo>
                    <a:lnTo>
                      <a:pt x="82" y="839"/>
                    </a:lnTo>
                    <a:lnTo>
                      <a:pt x="116" y="878"/>
                    </a:lnTo>
                    <a:lnTo>
                      <a:pt x="148" y="916"/>
                    </a:lnTo>
                    <a:lnTo>
                      <a:pt x="181" y="954"/>
                    </a:lnTo>
                    <a:lnTo>
                      <a:pt x="214" y="992"/>
                    </a:lnTo>
                    <a:lnTo>
                      <a:pt x="246" y="1031"/>
                    </a:lnTo>
                    <a:lnTo>
                      <a:pt x="280" y="1068"/>
                    </a:lnTo>
                    <a:lnTo>
                      <a:pt x="312" y="1107"/>
                    </a:lnTo>
                    <a:lnTo>
                      <a:pt x="345" y="1145"/>
                    </a:lnTo>
                    <a:lnTo>
                      <a:pt x="377" y="1184"/>
                    </a:lnTo>
                    <a:lnTo>
                      <a:pt x="410" y="1222"/>
                    </a:lnTo>
                    <a:lnTo>
                      <a:pt x="443" y="1260"/>
                    </a:lnTo>
                    <a:lnTo>
                      <a:pt x="476" y="1299"/>
                    </a:lnTo>
                    <a:lnTo>
                      <a:pt x="509" y="1337"/>
                    </a:lnTo>
                    <a:lnTo>
                      <a:pt x="541" y="1375"/>
                    </a:lnTo>
                    <a:lnTo>
                      <a:pt x="574" y="1414"/>
                    </a:lnTo>
                    <a:lnTo>
                      <a:pt x="574" y="1414"/>
                    </a:lnTo>
                    <a:cubicBezTo>
                      <a:pt x="585" y="1426"/>
                      <a:pt x="599" y="1436"/>
                      <a:pt x="615" y="1443"/>
                    </a:cubicBezTo>
                    <a:lnTo>
                      <a:pt x="615" y="1443"/>
                    </a:lnTo>
                    <a:cubicBezTo>
                      <a:pt x="632" y="1449"/>
                      <a:pt x="648" y="1449"/>
                      <a:pt x="665" y="1443"/>
                    </a:cubicBezTo>
                    <a:lnTo>
                      <a:pt x="665" y="1443"/>
                    </a:lnTo>
                    <a:cubicBezTo>
                      <a:pt x="680" y="1436"/>
                      <a:pt x="689" y="1426"/>
                      <a:pt x="689" y="1414"/>
                    </a:cubicBezTo>
                    <a:lnTo>
                      <a:pt x="689" y="1414"/>
                    </a:lnTo>
                    <a:cubicBezTo>
                      <a:pt x="689" y="1401"/>
                      <a:pt x="684" y="1388"/>
                      <a:pt x="673" y="1375"/>
                    </a:cubicBezTo>
                    <a:lnTo>
                      <a:pt x="639" y="1337"/>
                    </a:lnTo>
                  </a:path>
                </a:pathLst>
              </a:custGeom>
              <a:solidFill>
                <a:schemeClr val="accent2"/>
              </a:solidFill>
              <a:ln>
                <a:noFill/>
              </a:ln>
              <a:effectLst/>
            </p:spPr>
            <p:txBody>
              <a:bodyPr wrap="none" anchor="ctr"/>
              <a:lstStyle/>
              <a:p>
                <a:endParaRPr lang="es-ES_tradnl" sz="2700"/>
              </a:p>
            </p:txBody>
          </p:sp>
          <p:sp>
            <p:nvSpPr>
              <p:cNvPr id="760" name="Freeform 113">
                <a:extLst>
                  <a:ext uri="{FF2B5EF4-FFF2-40B4-BE49-F238E27FC236}">
                    <a16:creationId xmlns:a16="http://schemas.microsoft.com/office/drawing/2014/main" id="{E10A0355-9FE3-1B4B-8BC6-B2013A3A5137}"/>
                  </a:ext>
                </a:extLst>
              </p:cNvPr>
              <p:cNvSpPr>
                <a:spLocks noChangeArrowheads="1"/>
              </p:cNvSpPr>
              <p:nvPr/>
            </p:nvSpPr>
            <p:spPr bwMode="auto">
              <a:xfrm>
                <a:off x="1308100" y="5233988"/>
                <a:ext cx="319088" cy="190500"/>
              </a:xfrm>
              <a:custGeom>
                <a:avLst/>
                <a:gdLst>
                  <a:gd name="T0" fmla="*/ 606 w 886"/>
                  <a:gd name="T1" fmla="*/ 379 h 531"/>
                  <a:gd name="T2" fmla="*/ 574 w 886"/>
                  <a:gd name="T3" fmla="*/ 341 h 531"/>
                  <a:gd name="T4" fmla="*/ 606 w 886"/>
                  <a:gd name="T5" fmla="*/ 303 h 531"/>
                  <a:gd name="T6" fmla="*/ 639 w 886"/>
                  <a:gd name="T7" fmla="*/ 341 h 531"/>
                  <a:gd name="T8" fmla="*/ 542 w 886"/>
                  <a:gd name="T9" fmla="*/ 303 h 531"/>
                  <a:gd name="T10" fmla="*/ 508 w 886"/>
                  <a:gd name="T11" fmla="*/ 265 h 531"/>
                  <a:gd name="T12" fmla="*/ 542 w 886"/>
                  <a:gd name="T13" fmla="*/ 226 h 531"/>
                  <a:gd name="T14" fmla="*/ 574 w 886"/>
                  <a:gd name="T15" fmla="*/ 265 h 531"/>
                  <a:gd name="T16" fmla="*/ 542 w 886"/>
                  <a:gd name="T17" fmla="*/ 303 h 531"/>
                  <a:gd name="T18" fmla="*/ 474 w 886"/>
                  <a:gd name="T19" fmla="*/ 245 h 531"/>
                  <a:gd name="T20" fmla="*/ 411 w 886"/>
                  <a:gd name="T21" fmla="*/ 245 h 531"/>
                  <a:gd name="T22" fmla="*/ 380 w 886"/>
                  <a:gd name="T23" fmla="*/ 188 h 531"/>
                  <a:gd name="T24" fmla="*/ 411 w 886"/>
                  <a:gd name="T25" fmla="*/ 131 h 531"/>
                  <a:gd name="T26" fmla="*/ 474 w 886"/>
                  <a:gd name="T27" fmla="*/ 131 h 531"/>
                  <a:gd name="T28" fmla="*/ 506 w 886"/>
                  <a:gd name="T29" fmla="*/ 188 h 531"/>
                  <a:gd name="T30" fmla="*/ 344 w 886"/>
                  <a:gd name="T31" fmla="*/ 303 h 531"/>
                  <a:gd name="T32" fmla="*/ 311 w 886"/>
                  <a:gd name="T33" fmla="*/ 265 h 531"/>
                  <a:gd name="T34" fmla="*/ 344 w 886"/>
                  <a:gd name="T35" fmla="*/ 226 h 531"/>
                  <a:gd name="T36" fmla="*/ 377 w 886"/>
                  <a:gd name="T37" fmla="*/ 265 h 531"/>
                  <a:gd name="T38" fmla="*/ 344 w 886"/>
                  <a:gd name="T39" fmla="*/ 303 h 531"/>
                  <a:gd name="T40" fmla="*/ 278 w 886"/>
                  <a:gd name="T41" fmla="*/ 379 h 531"/>
                  <a:gd name="T42" fmla="*/ 246 w 886"/>
                  <a:gd name="T43" fmla="*/ 341 h 531"/>
                  <a:gd name="T44" fmla="*/ 278 w 886"/>
                  <a:gd name="T45" fmla="*/ 303 h 531"/>
                  <a:gd name="T46" fmla="*/ 311 w 886"/>
                  <a:gd name="T47" fmla="*/ 341 h 531"/>
                  <a:gd name="T48" fmla="*/ 508 w 886"/>
                  <a:gd name="T49" fmla="*/ 35 h 531"/>
                  <a:gd name="T50" fmla="*/ 467 w 886"/>
                  <a:gd name="T51" fmla="*/ 6 h 531"/>
                  <a:gd name="T52" fmla="*/ 418 w 886"/>
                  <a:gd name="T53" fmla="*/ 6 h 531"/>
                  <a:gd name="T54" fmla="*/ 377 w 886"/>
                  <a:gd name="T55" fmla="*/ 35 h 531"/>
                  <a:gd name="T56" fmla="*/ 311 w 886"/>
                  <a:gd name="T57" fmla="*/ 112 h 531"/>
                  <a:gd name="T58" fmla="*/ 246 w 886"/>
                  <a:gd name="T59" fmla="*/ 188 h 531"/>
                  <a:gd name="T60" fmla="*/ 180 w 886"/>
                  <a:gd name="T61" fmla="*/ 265 h 531"/>
                  <a:gd name="T62" fmla="*/ 115 w 886"/>
                  <a:gd name="T63" fmla="*/ 341 h 531"/>
                  <a:gd name="T64" fmla="*/ 49 w 886"/>
                  <a:gd name="T65" fmla="*/ 418 h 531"/>
                  <a:gd name="T66" fmla="*/ 16 w 886"/>
                  <a:gd name="T67" fmla="*/ 456 h 531"/>
                  <a:gd name="T68" fmla="*/ 0 w 886"/>
                  <a:gd name="T69" fmla="*/ 495 h 531"/>
                  <a:gd name="T70" fmla="*/ 25 w 886"/>
                  <a:gd name="T71" fmla="*/ 524 h 531"/>
                  <a:gd name="T72" fmla="*/ 74 w 886"/>
                  <a:gd name="T73" fmla="*/ 524 h 531"/>
                  <a:gd name="T74" fmla="*/ 180 w 886"/>
                  <a:gd name="T75" fmla="*/ 418 h 531"/>
                  <a:gd name="T76" fmla="*/ 213 w 886"/>
                  <a:gd name="T77" fmla="*/ 399 h 531"/>
                  <a:gd name="T78" fmla="*/ 246 w 886"/>
                  <a:gd name="T79" fmla="*/ 418 h 531"/>
                  <a:gd name="T80" fmla="*/ 278 w 886"/>
                  <a:gd name="T81" fmla="*/ 437 h 531"/>
                  <a:gd name="T82" fmla="*/ 311 w 886"/>
                  <a:gd name="T83" fmla="*/ 418 h 531"/>
                  <a:gd name="T84" fmla="*/ 377 w 886"/>
                  <a:gd name="T85" fmla="*/ 341 h 531"/>
                  <a:gd name="T86" fmla="*/ 418 w 886"/>
                  <a:gd name="T87" fmla="*/ 313 h 531"/>
                  <a:gd name="T88" fmla="*/ 467 w 886"/>
                  <a:gd name="T89" fmla="*/ 313 h 531"/>
                  <a:gd name="T90" fmla="*/ 508 w 886"/>
                  <a:gd name="T91" fmla="*/ 341 h 531"/>
                  <a:gd name="T92" fmla="*/ 574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4" y="379"/>
                      <a:pt x="574" y="367"/>
                      <a:pt x="574" y="341"/>
                    </a:cubicBezTo>
                    <a:lnTo>
                      <a:pt x="574" y="341"/>
                    </a:lnTo>
                    <a:cubicBezTo>
                      <a:pt x="574" y="316"/>
                      <a:pt x="584" y="303"/>
                      <a:pt x="606" y="303"/>
                    </a:cubicBezTo>
                    <a:lnTo>
                      <a:pt x="606" y="303"/>
                    </a:lnTo>
                    <a:cubicBezTo>
                      <a:pt x="628" y="303"/>
                      <a:pt x="639" y="316"/>
                      <a:pt x="639" y="341"/>
                    </a:cubicBezTo>
                    <a:lnTo>
                      <a:pt x="639" y="341"/>
                    </a:lnTo>
                    <a:cubicBezTo>
                      <a:pt x="639" y="367"/>
                      <a:pt x="628" y="379"/>
                      <a:pt x="606" y="379"/>
                    </a:cubicBezTo>
                    <a:close/>
                    <a:moveTo>
                      <a:pt x="542" y="303"/>
                    </a:moveTo>
                    <a:lnTo>
                      <a:pt x="542" y="303"/>
                    </a:lnTo>
                    <a:cubicBezTo>
                      <a:pt x="519" y="303"/>
                      <a:pt x="508" y="290"/>
                      <a:pt x="508" y="265"/>
                    </a:cubicBezTo>
                    <a:lnTo>
                      <a:pt x="508" y="265"/>
                    </a:lnTo>
                    <a:cubicBezTo>
                      <a:pt x="508" y="239"/>
                      <a:pt x="519" y="226"/>
                      <a:pt x="542" y="226"/>
                    </a:cubicBezTo>
                    <a:lnTo>
                      <a:pt x="542" y="226"/>
                    </a:lnTo>
                    <a:cubicBezTo>
                      <a:pt x="563" y="226"/>
                      <a:pt x="574" y="239"/>
                      <a:pt x="574" y="265"/>
                    </a:cubicBezTo>
                    <a:lnTo>
                      <a:pt x="574" y="265"/>
                    </a:lnTo>
                    <a:cubicBezTo>
                      <a:pt x="574" y="290"/>
                      <a:pt x="563" y="303"/>
                      <a:pt x="542" y="303"/>
                    </a:cubicBezTo>
                    <a:close/>
                    <a:moveTo>
                      <a:pt x="474" y="245"/>
                    </a:moveTo>
                    <a:lnTo>
                      <a:pt x="474" y="245"/>
                    </a:lnTo>
                    <a:cubicBezTo>
                      <a:pt x="453" y="258"/>
                      <a:pt x="432" y="258"/>
                      <a:pt x="411" y="245"/>
                    </a:cubicBezTo>
                    <a:lnTo>
                      <a:pt x="411" y="245"/>
                    </a:lnTo>
                    <a:cubicBezTo>
                      <a:pt x="391" y="233"/>
                      <a:pt x="380" y="214"/>
                      <a:pt x="380" y="188"/>
                    </a:cubicBezTo>
                    <a:lnTo>
                      <a:pt x="380" y="188"/>
                    </a:lnTo>
                    <a:cubicBezTo>
                      <a:pt x="380" y="162"/>
                      <a:pt x="391" y="143"/>
                      <a:pt x="411" y="131"/>
                    </a:cubicBezTo>
                    <a:lnTo>
                      <a:pt x="411" y="131"/>
                    </a:lnTo>
                    <a:cubicBezTo>
                      <a:pt x="432" y="118"/>
                      <a:pt x="453" y="118"/>
                      <a:pt x="474" y="131"/>
                    </a:cubicBezTo>
                    <a:lnTo>
                      <a:pt x="474" y="131"/>
                    </a:lnTo>
                    <a:cubicBezTo>
                      <a:pt x="495" y="143"/>
                      <a:pt x="506" y="162"/>
                      <a:pt x="506" y="188"/>
                    </a:cubicBezTo>
                    <a:lnTo>
                      <a:pt x="506" y="188"/>
                    </a:lnTo>
                    <a:cubicBezTo>
                      <a:pt x="506" y="214"/>
                      <a:pt x="495" y="233"/>
                      <a:pt x="474" y="245"/>
                    </a:cubicBezTo>
                    <a:close/>
                    <a:moveTo>
                      <a:pt x="344" y="303"/>
                    </a:moveTo>
                    <a:lnTo>
                      <a:pt x="344" y="303"/>
                    </a:lnTo>
                    <a:cubicBezTo>
                      <a:pt x="322" y="303"/>
                      <a:pt x="311" y="290"/>
                      <a:pt x="311" y="265"/>
                    </a:cubicBezTo>
                    <a:lnTo>
                      <a:pt x="311" y="265"/>
                    </a:lnTo>
                    <a:cubicBezTo>
                      <a:pt x="311" y="239"/>
                      <a:pt x="322" y="226"/>
                      <a:pt x="344" y="226"/>
                    </a:cubicBezTo>
                    <a:lnTo>
                      <a:pt x="344" y="226"/>
                    </a:lnTo>
                    <a:cubicBezTo>
                      <a:pt x="366" y="226"/>
                      <a:pt x="377" y="239"/>
                      <a:pt x="377" y="265"/>
                    </a:cubicBezTo>
                    <a:lnTo>
                      <a:pt x="377" y="265"/>
                    </a:lnTo>
                    <a:cubicBezTo>
                      <a:pt x="377" y="290"/>
                      <a:pt x="366" y="303"/>
                      <a:pt x="344" y="303"/>
                    </a:cubicBezTo>
                    <a:close/>
                    <a:moveTo>
                      <a:pt x="278" y="379"/>
                    </a:moveTo>
                    <a:lnTo>
                      <a:pt x="278" y="379"/>
                    </a:lnTo>
                    <a:cubicBezTo>
                      <a:pt x="257" y="379"/>
                      <a:pt x="246" y="367"/>
                      <a:pt x="246" y="341"/>
                    </a:cubicBezTo>
                    <a:lnTo>
                      <a:pt x="246" y="341"/>
                    </a:lnTo>
                    <a:cubicBezTo>
                      <a:pt x="246" y="316"/>
                      <a:pt x="257" y="303"/>
                      <a:pt x="278" y="303"/>
                    </a:cubicBezTo>
                    <a:lnTo>
                      <a:pt x="278" y="303"/>
                    </a:lnTo>
                    <a:cubicBezTo>
                      <a:pt x="300" y="303"/>
                      <a:pt x="311" y="316"/>
                      <a:pt x="311" y="341"/>
                    </a:cubicBezTo>
                    <a:lnTo>
                      <a:pt x="311" y="341"/>
                    </a:lnTo>
                    <a:cubicBezTo>
                      <a:pt x="311" y="367"/>
                      <a:pt x="300" y="379"/>
                      <a:pt x="278" y="379"/>
                    </a:cubicBezTo>
                    <a:close/>
                    <a:moveTo>
                      <a:pt x="508" y="35"/>
                    </a:moveTo>
                    <a:lnTo>
                      <a:pt x="508" y="35"/>
                    </a:lnTo>
                    <a:cubicBezTo>
                      <a:pt x="497" y="22"/>
                      <a:pt x="483" y="12"/>
                      <a:pt x="467" y="6"/>
                    </a:cubicBezTo>
                    <a:lnTo>
                      <a:pt x="467" y="6"/>
                    </a:lnTo>
                    <a:cubicBezTo>
                      <a:pt x="450" y="0"/>
                      <a:pt x="435" y="0"/>
                      <a:pt x="418" y="6"/>
                    </a:cubicBezTo>
                    <a:lnTo>
                      <a:pt x="418" y="6"/>
                    </a:lnTo>
                    <a:cubicBezTo>
                      <a:pt x="401" y="12"/>
                      <a:pt x="388" y="22"/>
                      <a:pt x="377" y="35"/>
                    </a:cubicBezTo>
                    <a:lnTo>
                      <a:pt x="344" y="73"/>
                    </a:lnTo>
                    <a:lnTo>
                      <a:pt x="311" y="112"/>
                    </a:lnTo>
                    <a:lnTo>
                      <a:pt x="278" y="149"/>
                    </a:lnTo>
                    <a:lnTo>
                      <a:pt x="246" y="188"/>
                    </a:lnTo>
                    <a:lnTo>
                      <a:pt x="213" y="226"/>
                    </a:lnTo>
                    <a:lnTo>
                      <a:pt x="180" y="265"/>
                    </a:lnTo>
                    <a:lnTo>
                      <a:pt x="147" y="303"/>
                    </a:lnTo>
                    <a:lnTo>
                      <a:pt x="115" y="341"/>
                    </a:lnTo>
                    <a:lnTo>
                      <a:pt x="82" y="380"/>
                    </a:lnTo>
                    <a:lnTo>
                      <a:pt x="49" y="418"/>
                    </a:lnTo>
                    <a:lnTo>
                      <a:pt x="16" y="456"/>
                    </a:lnTo>
                    <a:lnTo>
                      <a:pt x="16" y="456"/>
                    </a:lnTo>
                    <a:cubicBezTo>
                      <a:pt x="5" y="469"/>
                      <a:pt x="0" y="482"/>
                      <a:pt x="0" y="495"/>
                    </a:cubicBezTo>
                    <a:lnTo>
                      <a:pt x="0" y="495"/>
                    </a:lnTo>
                    <a:cubicBezTo>
                      <a:pt x="0" y="507"/>
                      <a:pt x="8" y="517"/>
                      <a:pt x="25" y="524"/>
                    </a:cubicBezTo>
                    <a:lnTo>
                      <a:pt x="25" y="524"/>
                    </a:lnTo>
                    <a:cubicBezTo>
                      <a:pt x="41" y="530"/>
                      <a:pt x="57" y="530"/>
                      <a:pt x="74" y="524"/>
                    </a:cubicBezTo>
                    <a:lnTo>
                      <a:pt x="74" y="524"/>
                    </a:lnTo>
                    <a:cubicBezTo>
                      <a:pt x="90" y="517"/>
                      <a:pt x="104" y="507"/>
                      <a:pt x="115" y="495"/>
                    </a:cubicBezTo>
                    <a:lnTo>
                      <a:pt x="180" y="418"/>
                    </a:lnTo>
                    <a:lnTo>
                      <a:pt x="180" y="418"/>
                    </a:lnTo>
                    <a:cubicBezTo>
                      <a:pt x="191" y="405"/>
                      <a:pt x="202" y="399"/>
                      <a:pt x="213" y="399"/>
                    </a:cubicBezTo>
                    <a:lnTo>
                      <a:pt x="213" y="399"/>
                    </a:lnTo>
                    <a:cubicBezTo>
                      <a:pt x="224" y="399"/>
                      <a:pt x="235" y="405"/>
                      <a:pt x="246" y="418"/>
                    </a:cubicBezTo>
                    <a:lnTo>
                      <a:pt x="246" y="418"/>
                    </a:lnTo>
                    <a:cubicBezTo>
                      <a:pt x="257" y="431"/>
                      <a:pt x="267" y="437"/>
                      <a:pt x="278" y="437"/>
                    </a:cubicBezTo>
                    <a:lnTo>
                      <a:pt x="278" y="437"/>
                    </a:lnTo>
                    <a:cubicBezTo>
                      <a:pt x="290" y="437"/>
                      <a:pt x="300" y="431"/>
                      <a:pt x="311" y="418"/>
                    </a:cubicBezTo>
                    <a:lnTo>
                      <a:pt x="344" y="380"/>
                    </a:lnTo>
                    <a:lnTo>
                      <a:pt x="377" y="341"/>
                    </a:lnTo>
                    <a:lnTo>
                      <a:pt x="377" y="341"/>
                    </a:lnTo>
                    <a:cubicBezTo>
                      <a:pt x="388" y="328"/>
                      <a:pt x="401" y="319"/>
                      <a:pt x="418" y="313"/>
                    </a:cubicBezTo>
                    <a:lnTo>
                      <a:pt x="418" y="313"/>
                    </a:lnTo>
                    <a:cubicBezTo>
                      <a:pt x="435" y="306"/>
                      <a:pt x="450" y="306"/>
                      <a:pt x="467" y="313"/>
                    </a:cubicBezTo>
                    <a:lnTo>
                      <a:pt x="467" y="313"/>
                    </a:lnTo>
                    <a:cubicBezTo>
                      <a:pt x="483" y="319"/>
                      <a:pt x="497" y="328"/>
                      <a:pt x="508" y="341"/>
                    </a:cubicBezTo>
                    <a:lnTo>
                      <a:pt x="540" y="380"/>
                    </a:lnTo>
                    <a:lnTo>
                      <a:pt x="574" y="418"/>
                    </a:lnTo>
                    <a:lnTo>
                      <a:pt x="574" y="418"/>
                    </a:lnTo>
                    <a:cubicBezTo>
                      <a:pt x="584" y="431"/>
                      <a:pt x="595" y="437"/>
                      <a:pt x="606" y="437"/>
                    </a:cubicBezTo>
                    <a:lnTo>
                      <a:pt x="606" y="437"/>
                    </a:lnTo>
                    <a:cubicBezTo>
                      <a:pt x="617" y="437"/>
                      <a:pt x="628" y="431"/>
                      <a:pt x="639" y="418"/>
                    </a:cubicBezTo>
                    <a:lnTo>
                      <a:pt x="639" y="418"/>
                    </a:lnTo>
                    <a:cubicBezTo>
                      <a:pt x="650" y="405"/>
                      <a:pt x="661" y="399"/>
                      <a:pt x="672" y="399"/>
                    </a:cubicBezTo>
                    <a:lnTo>
                      <a:pt x="672" y="399"/>
                    </a:lnTo>
                    <a:cubicBezTo>
                      <a:pt x="683" y="399"/>
                      <a:pt x="694" y="405"/>
                      <a:pt x="704" y="418"/>
                    </a:cubicBezTo>
                    <a:lnTo>
                      <a:pt x="738" y="456"/>
                    </a:lnTo>
                    <a:lnTo>
                      <a:pt x="770" y="495"/>
                    </a:lnTo>
                    <a:lnTo>
                      <a:pt x="770" y="495"/>
                    </a:lnTo>
                    <a:cubicBezTo>
                      <a:pt x="781" y="507"/>
                      <a:pt x="795" y="517"/>
                      <a:pt x="811" y="524"/>
                    </a:cubicBezTo>
                    <a:lnTo>
                      <a:pt x="811" y="524"/>
                    </a:lnTo>
                    <a:cubicBezTo>
                      <a:pt x="827" y="530"/>
                      <a:pt x="844" y="530"/>
                      <a:pt x="860" y="524"/>
                    </a:cubicBezTo>
                    <a:lnTo>
                      <a:pt x="860" y="524"/>
                    </a:lnTo>
                    <a:cubicBezTo>
                      <a:pt x="877" y="517"/>
                      <a:pt x="885" y="507"/>
                      <a:pt x="885" y="495"/>
                    </a:cubicBezTo>
                    <a:lnTo>
                      <a:pt x="885" y="495"/>
                    </a:lnTo>
                    <a:cubicBezTo>
                      <a:pt x="885" y="482"/>
                      <a:pt x="880"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761" name="Freeform 114">
                <a:extLst>
                  <a:ext uri="{FF2B5EF4-FFF2-40B4-BE49-F238E27FC236}">
                    <a16:creationId xmlns:a16="http://schemas.microsoft.com/office/drawing/2014/main" id="{E0BAD191-9969-2845-A876-D695F331EF25}"/>
                  </a:ext>
                </a:extLst>
              </p:cNvPr>
              <p:cNvSpPr>
                <a:spLocks noChangeArrowheads="1"/>
              </p:cNvSpPr>
              <p:nvPr/>
            </p:nvSpPr>
            <p:spPr bwMode="auto">
              <a:xfrm>
                <a:off x="1827213" y="5097463"/>
                <a:ext cx="130175" cy="134937"/>
              </a:xfrm>
              <a:custGeom>
                <a:avLst/>
                <a:gdLst>
                  <a:gd name="T0" fmla="*/ 312 w 362"/>
                  <a:gd name="T1" fmla="*/ 112 h 377"/>
                  <a:gd name="T2" fmla="*/ 279 w 362"/>
                  <a:gd name="T3" fmla="*/ 73 h 377"/>
                  <a:gd name="T4" fmla="*/ 246 w 362"/>
                  <a:gd name="T5" fmla="*/ 35 h 377"/>
                  <a:gd name="T6" fmla="*/ 246 w 362"/>
                  <a:gd name="T7" fmla="*/ 35 h 377"/>
                  <a:gd name="T8" fmla="*/ 213 w 362"/>
                  <a:gd name="T9" fmla="*/ 10 h 377"/>
                  <a:gd name="T10" fmla="*/ 213 w 362"/>
                  <a:gd name="T11" fmla="*/ 10 h 377"/>
                  <a:gd name="T12" fmla="*/ 213 w 362"/>
                  <a:gd name="T13" fmla="*/ 10 h 377"/>
                  <a:gd name="T14" fmla="*/ 205 w 362"/>
                  <a:gd name="T15" fmla="*/ 6 h 377"/>
                  <a:gd name="T16" fmla="*/ 205 w 362"/>
                  <a:gd name="T17" fmla="*/ 6 h 377"/>
                  <a:gd name="T18" fmla="*/ 156 w 362"/>
                  <a:gd name="T19" fmla="*/ 6 h 377"/>
                  <a:gd name="T20" fmla="*/ 156 w 362"/>
                  <a:gd name="T21" fmla="*/ 6 h 377"/>
                  <a:gd name="T22" fmla="*/ 115 w 362"/>
                  <a:gd name="T23" fmla="*/ 35 h 377"/>
                  <a:gd name="T24" fmla="*/ 82 w 362"/>
                  <a:gd name="T25" fmla="*/ 73 h 377"/>
                  <a:gd name="T26" fmla="*/ 49 w 362"/>
                  <a:gd name="T27" fmla="*/ 112 h 377"/>
                  <a:gd name="T28" fmla="*/ 17 w 362"/>
                  <a:gd name="T29" fmla="*/ 150 h 377"/>
                  <a:gd name="T30" fmla="*/ 17 w 362"/>
                  <a:gd name="T31" fmla="*/ 150 h 377"/>
                  <a:gd name="T32" fmla="*/ 0 w 362"/>
                  <a:gd name="T33" fmla="*/ 188 h 377"/>
                  <a:gd name="T34" fmla="*/ 0 w 362"/>
                  <a:gd name="T35" fmla="*/ 188 h 377"/>
                  <a:gd name="T36" fmla="*/ 17 w 362"/>
                  <a:gd name="T37" fmla="*/ 226 h 377"/>
                  <a:gd name="T38" fmla="*/ 49 w 362"/>
                  <a:gd name="T39" fmla="*/ 264 h 377"/>
                  <a:gd name="T40" fmla="*/ 82 w 362"/>
                  <a:gd name="T41" fmla="*/ 303 h 377"/>
                  <a:gd name="T42" fmla="*/ 115 w 362"/>
                  <a:gd name="T43" fmla="*/ 342 h 377"/>
                  <a:gd name="T44" fmla="*/ 115 w 362"/>
                  <a:gd name="T45" fmla="*/ 342 h 377"/>
                  <a:gd name="T46" fmla="*/ 156 w 362"/>
                  <a:gd name="T47" fmla="*/ 370 h 377"/>
                  <a:gd name="T48" fmla="*/ 156 w 362"/>
                  <a:gd name="T49" fmla="*/ 370 h 377"/>
                  <a:gd name="T50" fmla="*/ 205 w 362"/>
                  <a:gd name="T51" fmla="*/ 370 h 377"/>
                  <a:gd name="T52" fmla="*/ 205 w 362"/>
                  <a:gd name="T53" fmla="*/ 370 h 377"/>
                  <a:gd name="T54" fmla="*/ 213 w 362"/>
                  <a:gd name="T55" fmla="*/ 366 h 377"/>
                  <a:gd name="T56" fmla="*/ 213 w 362"/>
                  <a:gd name="T57" fmla="*/ 367 h 377"/>
                  <a:gd name="T58" fmla="*/ 213 w 362"/>
                  <a:gd name="T59" fmla="*/ 367 h 377"/>
                  <a:gd name="T60" fmla="*/ 246 w 362"/>
                  <a:gd name="T61" fmla="*/ 342 h 377"/>
                  <a:gd name="T62" fmla="*/ 279 w 362"/>
                  <a:gd name="T63" fmla="*/ 303 h 377"/>
                  <a:gd name="T64" fmla="*/ 312 w 362"/>
                  <a:gd name="T65" fmla="*/ 264 h 377"/>
                  <a:gd name="T66" fmla="*/ 345 w 362"/>
                  <a:gd name="T67" fmla="*/ 226 h 377"/>
                  <a:gd name="T68" fmla="*/ 345 w 362"/>
                  <a:gd name="T69" fmla="*/ 226 h 377"/>
                  <a:gd name="T70" fmla="*/ 361 w 362"/>
                  <a:gd name="T71" fmla="*/ 188 h 377"/>
                  <a:gd name="T72" fmla="*/ 361 w 362"/>
                  <a:gd name="T73" fmla="*/ 188 h 377"/>
                  <a:gd name="T74" fmla="*/ 345 w 362"/>
                  <a:gd name="T75" fmla="*/ 150 h 377"/>
                  <a:gd name="T76" fmla="*/ 312 w 362"/>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377">
                    <a:moveTo>
                      <a:pt x="312" y="112"/>
                    </a:moveTo>
                    <a:lnTo>
                      <a:pt x="279" y="73"/>
                    </a:lnTo>
                    <a:lnTo>
                      <a:pt x="246" y="35"/>
                    </a:lnTo>
                    <a:lnTo>
                      <a:pt x="246" y="35"/>
                    </a:lnTo>
                    <a:cubicBezTo>
                      <a:pt x="237" y="24"/>
                      <a:pt x="226" y="16"/>
                      <a:pt x="213" y="10"/>
                    </a:cubicBezTo>
                    <a:lnTo>
                      <a:pt x="213" y="10"/>
                    </a:lnTo>
                    <a:lnTo>
                      <a:pt x="213" y="10"/>
                    </a:lnTo>
                    <a:cubicBezTo>
                      <a:pt x="211" y="9"/>
                      <a:pt x="208" y="7"/>
                      <a:pt x="205" y="6"/>
                    </a:cubicBezTo>
                    <a:lnTo>
                      <a:pt x="205" y="6"/>
                    </a:lnTo>
                    <a:cubicBezTo>
                      <a:pt x="188" y="0"/>
                      <a:pt x="173" y="0"/>
                      <a:pt x="156" y="6"/>
                    </a:cubicBezTo>
                    <a:lnTo>
                      <a:pt x="156" y="6"/>
                    </a:lnTo>
                    <a:cubicBezTo>
                      <a:pt x="140" y="12"/>
                      <a:pt x="126" y="22"/>
                      <a:pt x="115" y="35"/>
                    </a:cubicBezTo>
                    <a:lnTo>
                      <a:pt x="82" y="73"/>
                    </a:lnTo>
                    <a:lnTo>
                      <a:pt x="49" y="112"/>
                    </a:lnTo>
                    <a:lnTo>
                      <a:pt x="17" y="150"/>
                    </a:lnTo>
                    <a:lnTo>
                      <a:pt x="17" y="150"/>
                    </a:lnTo>
                    <a:cubicBezTo>
                      <a:pt x="6" y="162"/>
                      <a:pt x="0" y="175"/>
                      <a:pt x="0" y="188"/>
                    </a:cubicBezTo>
                    <a:lnTo>
                      <a:pt x="0" y="188"/>
                    </a:lnTo>
                    <a:cubicBezTo>
                      <a:pt x="0" y="201"/>
                      <a:pt x="6" y="214"/>
                      <a:pt x="17" y="226"/>
                    </a:cubicBezTo>
                    <a:lnTo>
                      <a:pt x="49" y="264"/>
                    </a:lnTo>
                    <a:lnTo>
                      <a:pt x="82" y="303"/>
                    </a:lnTo>
                    <a:lnTo>
                      <a:pt x="115" y="342"/>
                    </a:lnTo>
                    <a:lnTo>
                      <a:pt x="115" y="342"/>
                    </a:lnTo>
                    <a:cubicBezTo>
                      <a:pt x="126" y="354"/>
                      <a:pt x="140" y="364"/>
                      <a:pt x="156" y="370"/>
                    </a:cubicBezTo>
                    <a:lnTo>
                      <a:pt x="156" y="370"/>
                    </a:lnTo>
                    <a:cubicBezTo>
                      <a:pt x="173" y="376"/>
                      <a:pt x="188" y="376"/>
                      <a:pt x="205" y="370"/>
                    </a:cubicBezTo>
                    <a:lnTo>
                      <a:pt x="205" y="370"/>
                    </a:lnTo>
                    <a:cubicBezTo>
                      <a:pt x="208" y="369"/>
                      <a:pt x="211" y="368"/>
                      <a:pt x="213" y="366"/>
                    </a:cubicBezTo>
                    <a:lnTo>
                      <a:pt x="213" y="367"/>
                    </a:lnTo>
                    <a:lnTo>
                      <a:pt x="213" y="367"/>
                    </a:lnTo>
                    <a:cubicBezTo>
                      <a:pt x="226" y="360"/>
                      <a:pt x="237" y="352"/>
                      <a:pt x="246" y="342"/>
                    </a:cubicBezTo>
                    <a:lnTo>
                      <a:pt x="279" y="303"/>
                    </a:lnTo>
                    <a:lnTo>
                      <a:pt x="312" y="264"/>
                    </a:lnTo>
                    <a:lnTo>
                      <a:pt x="345" y="226"/>
                    </a:lnTo>
                    <a:lnTo>
                      <a:pt x="345" y="226"/>
                    </a:lnTo>
                    <a:cubicBezTo>
                      <a:pt x="355" y="214"/>
                      <a:pt x="361" y="201"/>
                      <a:pt x="361" y="188"/>
                    </a:cubicBezTo>
                    <a:lnTo>
                      <a:pt x="361" y="188"/>
                    </a:lnTo>
                    <a:cubicBezTo>
                      <a:pt x="361" y="175"/>
                      <a:pt x="355" y="162"/>
                      <a:pt x="345" y="150"/>
                    </a:cubicBezTo>
                    <a:lnTo>
                      <a:pt x="312"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762" name="Freeform 115">
                <a:extLst>
                  <a:ext uri="{FF2B5EF4-FFF2-40B4-BE49-F238E27FC236}">
                    <a16:creationId xmlns:a16="http://schemas.microsoft.com/office/drawing/2014/main" id="{50DD5D5A-6AD4-A249-BC75-903792151BEA}"/>
                  </a:ext>
                </a:extLst>
              </p:cNvPr>
              <p:cNvSpPr>
                <a:spLocks noChangeArrowheads="1"/>
              </p:cNvSpPr>
              <p:nvPr/>
            </p:nvSpPr>
            <p:spPr bwMode="auto">
              <a:xfrm>
                <a:off x="2441575" y="4903788"/>
                <a:ext cx="247650" cy="522287"/>
              </a:xfrm>
              <a:custGeom>
                <a:avLst/>
                <a:gdLst>
                  <a:gd name="T0" fmla="*/ 665 w 690"/>
                  <a:gd name="T1" fmla="*/ 7 h 1450"/>
                  <a:gd name="T2" fmla="*/ 615 w 690"/>
                  <a:gd name="T3" fmla="*/ 7 h 1450"/>
                  <a:gd name="T4" fmla="*/ 542 w 690"/>
                  <a:gd name="T5" fmla="*/ 73 h 1450"/>
                  <a:gd name="T6" fmla="*/ 410 w 690"/>
                  <a:gd name="T7" fmla="*/ 226 h 1450"/>
                  <a:gd name="T8" fmla="*/ 279 w 690"/>
                  <a:gd name="T9" fmla="*/ 380 h 1450"/>
                  <a:gd name="T10" fmla="*/ 214 w 690"/>
                  <a:gd name="T11" fmla="*/ 456 h 1450"/>
                  <a:gd name="T12" fmla="*/ 82 w 690"/>
                  <a:gd name="T13" fmla="*/ 609 h 1450"/>
                  <a:gd name="T14" fmla="*/ 17 w 690"/>
                  <a:gd name="T15" fmla="*/ 686 h 1450"/>
                  <a:gd name="T16" fmla="*/ 0 w 690"/>
                  <a:gd name="T17" fmla="*/ 724 h 1450"/>
                  <a:gd name="T18" fmla="*/ 17 w 690"/>
                  <a:gd name="T19" fmla="*/ 762 h 1450"/>
                  <a:gd name="T20" fmla="*/ 82 w 690"/>
                  <a:gd name="T21" fmla="*/ 839 h 1450"/>
                  <a:gd name="T22" fmla="*/ 148 w 690"/>
                  <a:gd name="T23" fmla="*/ 916 h 1450"/>
                  <a:gd name="T24" fmla="*/ 214 w 690"/>
                  <a:gd name="T25" fmla="*/ 992 h 1450"/>
                  <a:gd name="T26" fmla="*/ 279 w 690"/>
                  <a:gd name="T27" fmla="*/ 1068 h 1450"/>
                  <a:gd name="T28" fmla="*/ 345 w 690"/>
                  <a:gd name="T29" fmla="*/ 1145 h 1450"/>
                  <a:gd name="T30" fmla="*/ 410 w 690"/>
                  <a:gd name="T31" fmla="*/ 1222 h 1450"/>
                  <a:gd name="T32" fmla="*/ 476 w 690"/>
                  <a:gd name="T33" fmla="*/ 1299 h 1450"/>
                  <a:gd name="T34" fmla="*/ 542 w 690"/>
                  <a:gd name="T35" fmla="*/ 1375 h 1450"/>
                  <a:gd name="T36" fmla="*/ 574 w 690"/>
                  <a:gd name="T37" fmla="*/ 1414 h 1450"/>
                  <a:gd name="T38" fmla="*/ 615 w 690"/>
                  <a:gd name="T39" fmla="*/ 1443 h 1450"/>
                  <a:gd name="T40" fmla="*/ 665 w 690"/>
                  <a:gd name="T41" fmla="*/ 1443 h 1450"/>
                  <a:gd name="T42" fmla="*/ 689 w 690"/>
                  <a:gd name="T43" fmla="*/ 1414 h 1450"/>
                  <a:gd name="T44" fmla="*/ 640 w 690"/>
                  <a:gd name="T45" fmla="*/ 1337 h 1450"/>
                  <a:gd name="T46" fmla="*/ 509 w 690"/>
                  <a:gd name="T47" fmla="*/ 1184 h 1450"/>
                  <a:gd name="T48" fmla="*/ 378 w 690"/>
                  <a:gd name="T49" fmla="*/ 1031 h 1450"/>
                  <a:gd name="T50" fmla="*/ 312 w 690"/>
                  <a:gd name="T51" fmla="*/ 954 h 1450"/>
                  <a:gd name="T52" fmla="*/ 181 w 690"/>
                  <a:gd name="T53" fmla="*/ 800 h 1450"/>
                  <a:gd name="T54" fmla="*/ 148 w 690"/>
                  <a:gd name="T55" fmla="*/ 762 h 1450"/>
                  <a:gd name="T56" fmla="*/ 132 w 690"/>
                  <a:gd name="T57" fmla="*/ 724 h 1450"/>
                  <a:gd name="T58" fmla="*/ 181 w 690"/>
                  <a:gd name="T59" fmla="*/ 648 h 1450"/>
                  <a:gd name="T60" fmla="*/ 246 w 690"/>
                  <a:gd name="T61" fmla="*/ 571 h 1450"/>
                  <a:gd name="T62" fmla="*/ 312 w 690"/>
                  <a:gd name="T63" fmla="*/ 495 h 1450"/>
                  <a:gd name="T64" fmla="*/ 378 w 690"/>
                  <a:gd name="T65" fmla="*/ 418 h 1450"/>
                  <a:gd name="T66" fmla="*/ 443 w 690"/>
                  <a:gd name="T67" fmla="*/ 341 h 1450"/>
                  <a:gd name="T68" fmla="*/ 509 w 690"/>
                  <a:gd name="T69" fmla="*/ 265 h 1450"/>
                  <a:gd name="T70" fmla="*/ 574 w 690"/>
                  <a:gd name="T71" fmla="*/ 188 h 1450"/>
                  <a:gd name="T72" fmla="*/ 640 w 690"/>
                  <a:gd name="T73" fmla="*/ 112 h 1450"/>
                  <a:gd name="T74" fmla="*/ 673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5" y="7"/>
                    </a:moveTo>
                    <a:lnTo>
                      <a:pt x="665" y="7"/>
                    </a:lnTo>
                    <a:cubicBezTo>
                      <a:pt x="648" y="0"/>
                      <a:pt x="632" y="0"/>
                      <a:pt x="615" y="7"/>
                    </a:cubicBezTo>
                    <a:lnTo>
                      <a:pt x="615" y="7"/>
                    </a:lnTo>
                    <a:cubicBezTo>
                      <a:pt x="599" y="12"/>
                      <a:pt x="585" y="22"/>
                      <a:pt x="574" y="35"/>
                    </a:cubicBezTo>
                    <a:lnTo>
                      <a:pt x="542" y="73"/>
                    </a:lnTo>
                    <a:lnTo>
                      <a:pt x="443" y="188"/>
                    </a:lnTo>
                    <a:lnTo>
                      <a:pt x="410" y="226"/>
                    </a:lnTo>
                    <a:lnTo>
                      <a:pt x="378" y="265"/>
                    </a:lnTo>
                    <a:lnTo>
                      <a:pt x="279" y="380"/>
                    </a:lnTo>
                    <a:lnTo>
                      <a:pt x="246" y="418"/>
                    </a:lnTo>
                    <a:lnTo>
                      <a:pt x="214"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7"/>
                    </a:lnTo>
                    <a:lnTo>
                      <a:pt x="148" y="916"/>
                    </a:lnTo>
                    <a:lnTo>
                      <a:pt x="181" y="954"/>
                    </a:lnTo>
                    <a:lnTo>
                      <a:pt x="214" y="992"/>
                    </a:lnTo>
                    <a:lnTo>
                      <a:pt x="246" y="1031"/>
                    </a:lnTo>
                    <a:lnTo>
                      <a:pt x="279" y="1068"/>
                    </a:lnTo>
                    <a:lnTo>
                      <a:pt x="312" y="1107"/>
                    </a:lnTo>
                    <a:lnTo>
                      <a:pt x="345" y="1145"/>
                    </a:lnTo>
                    <a:lnTo>
                      <a:pt x="378" y="1184"/>
                    </a:lnTo>
                    <a:lnTo>
                      <a:pt x="410" y="1222"/>
                    </a:lnTo>
                    <a:lnTo>
                      <a:pt x="443" y="1260"/>
                    </a:lnTo>
                    <a:lnTo>
                      <a:pt x="476" y="1299"/>
                    </a:lnTo>
                    <a:lnTo>
                      <a:pt x="509" y="1337"/>
                    </a:lnTo>
                    <a:lnTo>
                      <a:pt x="542" y="1375"/>
                    </a:lnTo>
                    <a:lnTo>
                      <a:pt x="574" y="1414"/>
                    </a:lnTo>
                    <a:lnTo>
                      <a:pt x="574" y="1414"/>
                    </a:lnTo>
                    <a:cubicBezTo>
                      <a:pt x="585" y="1426"/>
                      <a:pt x="599" y="1436"/>
                      <a:pt x="615" y="1443"/>
                    </a:cubicBezTo>
                    <a:lnTo>
                      <a:pt x="615" y="1443"/>
                    </a:lnTo>
                    <a:cubicBezTo>
                      <a:pt x="632" y="1449"/>
                      <a:pt x="648" y="1449"/>
                      <a:pt x="665" y="1443"/>
                    </a:cubicBezTo>
                    <a:lnTo>
                      <a:pt x="665" y="1443"/>
                    </a:lnTo>
                    <a:cubicBezTo>
                      <a:pt x="681" y="1436"/>
                      <a:pt x="689" y="1426"/>
                      <a:pt x="689" y="1414"/>
                    </a:cubicBezTo>
                    <a:lnTo>
                      <a:pt x="689" y="1414"/>
                    </a:lnTo>
                    <a:cubicBezTo>
                      <a:pt x="689" y="1401"/>
                      <a:pt x="684" y="1388"/>
                      <a:pt x="673" y="1375"/>
                    </a:cubicBezTo>
                    <a:lnTo>
                      <a:pt x="640" y="1337"/>
                    </a:lnTo>
                    <a:lnTo>
                      <a:pt x="542" y="1222"/>
                    </a:lnTo>
                    <a:lnTo>
                      <a:pt x="509" y="1184"/>
                    </a:lnTo>
                    <a:lnTo>
                      <a:pt x="476" y="1145"/>
                    </a:lnTo>
                    <a:lnTo>
                      <a:pt x="378" y="1031"/>
                    </a:lnTo>
                    <a:lnTo>
                      <a:pt x="345" y="992"/>
                    </a:lnTo>
                    <a:lnTo>
                      <a:pt x="312" y="954"/>
                    </a:lnTo>
                    <a:lnTo>
                      <a:pt x="214" y="839"/>
                    </a:lnTo>
                    <a:lnTo>
                      <a:pt x="181" y="800"/>
                    </a:lnTo>
                    <a:lnTo>
                      <a:pt x="148" y="762"/>
                    </a:lnTo>
                    <a:lnTo>
                      <a:pt x="148" y="762"/>
                    </a:lnTo>
                    <a:cubicBezTo>
                      <a:pt x="137" y="750"/>
                      <a:pt x="132" y="737"/>
                      <a:pt x="132" y="724"/>
                    </a:cubicBezTo>
                    <a:lnTo>
                      <a:pt x="132" y="724"/>
                    </a:lnTo>
                    <a:cubicBezTo>
                      <a:pt x="132" y="711"/>
                      <a:pt x="137" y="698"/>
                      <a:pt x="148" y="686"/>
                    </a:cubicBezTo>
                    <a:lnTo>
                      <a:pt x="181" y="648"/>
                    </a:lnTo>
                    <a:lnTo>
                      <a:pt x="214" y="609"/>
                    </a:lnTo>
                    <a:lnTo>
                      <a:pt x="246" y="571"/>
                    </a:lnTo>
                    <a:lnTo>
                      <a:pt x="279" y="533"/>
                    </a:lnTo>
                    <a:lnTo>
                      <a:pt x="312" y="495"/>
                    </a:lnTo>
                    <a:lnTo>
                      <a:pt x="345" y="456"/>
                    </a:lnTo>
                    <a:lnTo>
                      <a:pt x="378" y="418"/>
                    </a:lnTo>
                    <a:lnTo>
                      <a:pt x="410" y="380"/>
                    </a:lnTo>
                    <a:lnTo>
                      <a:pt x="443" y="341"/>
                    </a:lnTo>
                    <a:lnTo>
                      <a:pt x="476" y="303"/>
                    </a:lnTo>
                    <a:lnTo>
                      <a:pt x="509" y="265"/>
                    </a:lnTo>
                    <a:lnTo>
                      <a:pt x="542" y="226"/>
                    </a:lnTo>
                    <a:lnTo>
                      <a:pt x="574" y="188"/>
                    </a:lnTo>
                    <a:lnTo>
                      <a:pt x="607" y="150"/>
                    </a:lnTo>
                    <a:lnTo>
                      <a:pt x="640" y="112"/>
                    </a:lnTo>
                    <a:lnTo>
                      <a:pt x="673" y="73"/>
                    </a:lnTo>
                    <a:lnTo>
                      <a:pt x="673" y="73"/>
                    </a:lnTo>
                    <a:cubicBezTo>
                      <a:pt x="684" y="60"/>
                      <a:pt x="689" y="48"/>
                      <a:pt x="689" y="35"/>
                    </a:cubicBezTo>
                    <a:lnTo>
                      <a:pt x="689" y="35"/>
                    </a:lnTo>
                    <a:cubicBezTo>
                      <a:pt x="689" y="22"/>
                      <a:pt x="681" y="12"/>
                      <a:pt x="665" y="7"/>
                    </a:cubicBezTo>
                  </a:path>
                </a:pathLst>
              </a:custGeom>
              <a:solidFill>
                <a:schemeClr val="accent2"/>
              </a:solidFill>
              <a:ln>
                <a:noFill/>
              </a:ln>
              <a:effectLst/>
            </p:spPr>
            <p:txBody>
              <a:bodyPr wrap="none" anchor="ctr"/>
              <a:lstStyle/>
              <a:p>
                <a:endParaRPr lang="es-ES_tradnl" sz="2700"/>
              </a:p>
            </p:txBody>
          </p:sp>
          <p:sp>
            <p:nvSpPr>
              <p:cNvPr id="763" name="Freeform 116">
                <a:extLst>
                  <a:ext uri="{FF2B5EF4-FFF2-40B4-BE49-F238E27FC236}">
                    <a16:creationId xmlns:a16="http://schemas.microsoft.com/office/drawing/2014/main" id="{ACBBDF06-6A53-534D-9C06-2641644DD076}"/>
                  </a:ext>
                </a:extLst>
              </p:cNvPr>
              <p:cNvSpPr>
                <a:spLocks noChangeArrowheads="1"/>
              </p:cNvSpPr>
              <p:nvPr/>
            </p:nvSpPr>
            <p:spPr bwMode="auto">
              <a:xfrm>
                <a:off x="2157413" y="5233988"/>
                <a:ext cx="319087" cy="190500"/>
              </a:xfrm>
              <a:custGeom>
                <a:avLst/>
                <a:gdLst>
                  <a:gd name="T0" fmla="*/ 607 w 886"/>
                  <a:gd name="T1" fmla="*/ 379 h 531"/>
                  <a:gd name="T2" fmla="*/ 574 w 886"/>
                  <a:gd name="T3" fmla="*/ 341 h 531"/>
                  <a:gd name="T4" fmla="*/ 607 w 886"/>
                  <a:gd name="T5" fmla="*/ 303 h 531"/>
                  <a:gd name="T6" fmla="*/ 639 w 886"/>
                  <a:gd name="T7" fmla="*/ 341 h 531"/>
                  <a:gd name="T8" fmla="*/ 541 w 886"/>
                  <a:gd name="T9" fmla="*/ 303 h 531"/>
                  <a:gd name="T10" fmla="*/ 508 w 886"/>
                  <a:gd name="T11" fmla="*/ 265 h 531"/>
                  <a:gd name="T12" fmla="*/ 541 w 886"/>
                  <a:gd name="T13" fmla="*/ 226 h 531"/>
                  <a:gd name="T14" fmla="*/ 574 w 886"/>
                  <a:gd name="T15" fmla="*/ 265 h 531"/>
                  <a:gd name="T16" fmla="*/ 541 w 886"/>
                  <a:gd name="T17" fmla="*/ 303 h 531"/>
                  <a:gd name="T18" fmla="*/ 474 w 886"/>
                  <a:gd name="T19" fmla="*/ 245 h 531"/>
                  <a:gd name="T20" fmla="*/ 411 w 886"/>
                  <a:gd name="T21" fmla="*/ 245 h 531"/>
                  <a:gd name="T22" fmla="*/ 380 w 886"/>
                  <a:gd name="T23" fmla="*/ 188 h 531"/>
                  <a:gd name="T24" fmla="*/ 411 w 886"/>
                  <a:gd name="T25" fmla="*/ 131 h 531"/>
                  <a:gd name="T26" fmla="*/ 474 w 886"/>
                  <a:gd name="T27" fmla="*/ 131 h 531"/>
                  <a:gd name="T28" fmla="*/ 506 w 886"/>
                  <a:gd name="T29" fmla="*/ 188 h 531"/>
                  <a:gd name="T30" fmla="*/ 344 w 886"/>
                  <a:gd name="T31" fmla="*/ 303 h 531"/>
                  <a:gd name="T32" fmla="*/ 312 w 886"/>
                  <a:gd name="T33" fmla="*/ 265 h 531"/>
                  <a:gd name="T34" fmla="*/ 344 w 886"/>
                  <a:gd name="T35" fmla="*/ 226 h 531"/>
                  <a:gd name="T36" fmla="*/ 377 w 886"/>
                  <a:gd name="T37" fmla="*/ 265 h 531"/>
                  <a:gd name="T38" fmla="*/ 344 w 886"/>
                  <a:gd name="T39" fmla="*/ 303 h 531"/>
                  <a:gd name="T40" fmla="*/ 279 w 886"/>
                  <a:gd name="T41" fmla="*/ 379 h 531"/>
                  <a:gd name="T42" fmla="*/ 246 w 886"/>
                  <a:gd name="T43" fmla="*/ 341 h 531"/>
                  <a:gd name="T44" fmla="*/ 279 w 886"/>
                  <a:gd name="T45" fmla="*/ 303 h 531"/>
                  <a:gd name="T46" fmla="*/ 311 w 886"/>
                  <a:gd name="T47" fmla="*/ 341 h 531"/>
                  <a:gd name="T48" fmla="*/ 509 w 886"/>
                  <a:gd name="T49" fmla="*/ 35 h 531"/>
                  <a:gd name="T50" fmla="*/ 467 w 886"/>
                  <a:gd name="T51" fmla="*/ 6 h 531"/>
                  <a:gd name="T52" fmla="*/ 418 w 886"/>
                  <a:gd name="T53" fmla="*/ 6 h 531"/>
                  <a:gd name="T54" fmla="*/ 377 w 886"/>
                  <a:gd name="T55" fmla="*/ 35 h 531"/>
                  <a:gd name="T56" fmla="*/ 312 w 886"/>
                  <a:gd name="T57" fmla="*/ 112 h 531"/>
                  <a:gd name="T58" fmla="*/ 246 w 886"/>
                  <a:gd name="T59" fmla="*/ 188 h 531"/>
                  <a:gd name="T60" fmla="*/ 180 w 886"/>
                  <a:gd name="T61" fmla="*/ 265 h 531"/>
                  <a:gd name="T62" fmla="*/ 115 w 886"/>
                  <a:gd name="T63" fmla="*/ 341 h 531"/>
                  <a:gd name="T64" fmla="*/ 49 w 886"/>
                  <a:gd name="T65" fmla="*/ 418 h 531"/>
                  <a:gd name="T66" fmla="*/ 16 w 886"/>
                  <a:gd name="T67" fmla="*/ 456 h 531"/>
                  <a:gd name="T68" fmla="*/ 0 w 886"/>
                  <a:gd name="T69" fmla="*/ 495 h 531"/>
                  <a:gd name="T70" fmla="*/ 25 w 886"/>
                  <a:gd name="T71" fmla="*/ 524 h 531"/>
                  <a:gd name="T72" fmla="*/ 74 w 886"/>
                  <a:gd name="T73" fmla="*/ 524 h 531"/>
                  <a:gd name="T74" fmla="*/ 180 w 886"/>
                  <a:gd name="T75" fmla="*/ 418 h 531"/>
                  <a:gd name="T76" fmla="*/ 213 w 886"/>
                  <a:gd name="T77" fmla="*/ 399 h 531"/>
                  <a:gd name="T78" fmla="*/ 246 w 886"/>
                  <a:gd name="T79" fmla="*/ 418 h 531"/>
                  <a:gd name="T80" fmla="*/ 279 w 886"/>
                  <a:gd name="T81" fmla="*/ 437 h 531"/>
                  <a:gd name="T82" fmla="*/ 312 w 886"/>
                  <a:gd name="T83" fmla="*/ 418 h 531"/>
                  <a:gd name="T84" fmla="*/ 377 w 886"/>
                  <a:gd name="T85" fmla="*/ 341 h 531"/>
                  <a:gd name="T86" fmla="*/ 418 w 886"/>
                  <a:gd name="T87" fmla="*/ 313 h 531"/>
                  <a:gd name="T88" fmla="*/ 467 w 886"/>
                  <a:gd name="T89" fmla="*/ 313 h 531"/>
                  <a:gd name="T90" fmla="*/ 509 w 886"/>
                  <a:gd name="T91" fmla="*/ 341 h 531"/>
                  <a:gd name="T92" fmla="*/ 574 w 886"/>
                  <a:gd name="T93" fmla="*/ 418 h 531"/>
                  <a:gd name="T94" fmla="*/ 607 w 886"/>
                  <a:gd name="T95" fmla="*/ 437 h 531"/>
                  <a:gd name="T96" fmla="*/ 640 w 886"/>
                  <a:gd name="T97" fmla="*/ 418 h 531"/>
                  <a:gd name="T98" fmla="*/ 672 w 886"/>
                  <a:gd name="T99" fmla="*/ 399 h 531"/>
                  <a:gd name="T100" fmla="*/ 705 w 886"/>
                  <a:gd name="T101" fmla="*/ 418 h 531"/>
                  <a:gd name="T102" fmla="*/ 771 w 886"/>
                  <a:gd name="T103" fmla="*/ 495 h 531"/>
                  <a:gd name="T104" fmla="*/ 812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7" y="379"/>
                    </a:moveTo>
                    <a:lnTo>
                      <a:pt x="607" y="379"/>
                    </a:lnTo>
                    <a:cubicBezTo>
                      <a:pt x="585" y="379"/>
                      <a:pt x="574" y="367"/>
                      <a:pt x="574" y="341"/>
                    </a:cubicBezTo>
                    <a:lnTo>
                      <a:pt x="574" y="341"/>
                    </a:lnTo>
                    <a:cubicBezTo>
                      <a:pt x="574" y="316"/>
                      <a:pt x="585" y="303"/>
                      <a:pt x="607" y="303"/>
                    </a:cubicBezTo>
                    <a:lnTo>
                      <a:pt x="607" y="303"/>
                    </a:lnTo>
                    <a:cubicBezTo>
                      <a:pt x="628" y="303"/>
                      <a:pt x="639" y="316"/>
                      <a:pt x="639" y="341"/>
                    </a:cubicBezTo>
                    <a:lnTo>
                      <a:pt x="639" y="341"/>
                    </a:lnTo>
                    <a:cubicBezTo>
                      <a:pt x="639" y="367"/>
                      <a:pt x="628" y="379"/>
                      <a:pt x="607"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4" y="239"/>
                      <a:pt x="574" y="265"/>
                    </a:cubicBezTo>
                    <a:lnTo>
                      <a:pt x="574" y="265"/>
                    </a:lnTo>
                    <a:cubicBezTo>
                      <a:pt x="574" y="290"/>
                      <a:pt x="563" y="303"/>
                      <a:pt x="541" y="303"/>
                    </a:cubicBezTo>
                    <a:close/>
                    <a:moveTo>
                      <a:pt x="474" y="245"/>
                    </a:moveTo>
                    <a:lnTo>
                      <a:pt x="474" y="245"/>
                    </a:lnTo>
                    <a:cubicBezTo>
                      <a:pt x="453" y="258"/>
                      <a:pt x="432" y="258"/>
                      <a:pt x="411" y="245"/>
                    </a:cubicBezTo>
                    <a:lnTo>
                      <a:pt x="411" y="245"/>
                    </a:lnTo>
                    <a:cubicBezTo>
                      <a:pt x="390" y="233"/>
                      <a:pt x="380" y="214"/>
                      <a:pt x="380" y="188"/>
                    </a:cubicBezTo>
                    <a:lnTo>
                      <a:pt x="380" y="188"/>
                    </a:lnTo>
                    <a:cubicBezTo>
                      <a:pt x="380" y="162"/>
                      <a:pt x="390" y="143"/>
                      <a:pt x="411" y="131"/>
                    </a:cubicBezTo>
                    <a:lnTo>
                      <a:pt x="411" y="131"/>
                    </a:lnTo>
                    <a:cubicBezTo>
                      <a:pt x="432" y="118"/>
                      <a:pt x="453" y="118"/>
                      <a:pt x="474" y="131"/>
                    </a:cubicBezTo>
                    <a:lnTo>
                      <a:pt x="474" y="131"/>
                    </a:lnTo>
                    <a:cubicBezTo>
                      <a:pt x="496" y="143"/>
                      <a:pt x="506" y="162"/>
                      <a:pt x="506" y="188"/>
                    </a:cubicBezTo>
                    <a:lnTo>
                      <a:pt x="506" y="188"/>
                    </a:lnTo>
                    <a:cubicBezTo>
                      <a:pt x="506" y="214"/>
                      <a:pt x="496" y="233"/>
                      <a:pt x="474" y="245"/>
                    </a:cubicBezTo>
                    <a:close/>
                    <a:moveTo>
                      <a:pt x="344" y="303"/>
                    </a:moveTo>
                    <a:lnTo>
                      <a:pt x="344" y="303"/>
                    </a:lnTo>
                    <a:cubicBezTo>
                      <a:pt x="322" y="303"/>
                      <a:pt x="312" y="290"/>
                      <a:pt x="312" y="265"/>
                    </a:cubicBezTo>
                    <a:lnTo>
                      <a:pt x="312" y="265"/>
                    </a:lnTo>
                    <a:cubicBezTo>
                      <a:pt x="312" y="239"/>
                      <a:pt x="322"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0" y="303"/>
                      <a:pt x="311" y="316"/>
                      <a:pt x="311" y="341"/>
                    </a:cubicBezTo>
                    <a:lnTo>
                      <a:pt x="311" y="341"/>
                    </a:lnTo>
                    <a:cubicBezTo>
                      <a:pt x="311" y="367"/>
                      <a:pt x="300" y="379"/>
                      <a:pt x="279" y="379"/>
                    </a:cubicBezTo>
                    <a:close/>
                    <a:moveTo>
                      <a:pt x="509" y="35"/>
                    </a:moveTo>
                    <a:lnTo>
                      <a:pt x="509" y="35"/>
                    </a:lnTo>
                    <a:cubicBezTo>
                      <a:pt x="497" y="22"/>
                      <a:pt x="483" y="12"/>
                      <a:pt x="467" y="6"/>
                    </a:cubicBezTo>
                    <a:lnTo>
                      <a:pt x="467" y="6"/>
                    </a:lnTo>
                    <a:cubicBezTo>
                      <a:pt x="451" y="0"/>
                      <a:pt x="434" y="0"/>
                      <a:pt x="418" y="6"/>
                    </a:cubicBezTo>
                    <a:lnTo>
                      <a:pt x="418" y="6"/>
                    </a:lnTo>
                    <a:cubicBezTo>
                      <a:pt x="401" y="12"/>
                      <a:pt x="388" y="22"/>
                      <a:pt x="377" y="35"/>
                    </a:cubicBezTo>
                    <a:lnTo>
                      <a:pt x="344" y="73"/>
                    </a:lnTo>
                    <a:lnTo>
                      <a:pt x="312" y="112"/>
                    </a:lnTo>
                    <a:lnTo>
                      <a:pt x="279" y="149"/>
                    </a:lnTo>
                    <a:lnTo>
                      <a:pt x="246" y="188"/>
                    </a:lnTo>
                    <a:lnTo>
                      <a:pt x="213" y="226"/>
                    </a:lnTo>
                    <a:lnTo>
                      <a:pt x="180" y="265"/>
                    </a:lnTo>
                    <a:lnTo>
                      <a:pt x="148" y="303"/>
                    </a:lnTo>
                    <a:lnTo>
                      <a:pt x="115" y="341"/>
                    </a:lnTo>
                    <a:lnTo>
                      <a:pt x="82" y="380"/>
                    </a:lnTo>
                    <a:lnTo>
                      <a:pt x="49" y="418"/>
                    </a:lnTo>
                    <a:lnTo>
                      <a:pt x="16" y="456"/>
                    </a:lnTo>
                    <a:lnTo>
                      <a:pt x="16" y="456"/>
                    </a:lnTo>
                    <a:cubicBezTo>
                      <a:pt x="6" y="469"/>
                      <a:pt x="0" y="482"/>
                      <a:pt x="0" y="495"/>
                    </a:cubicBezTo>
                    <a:lnTo>
                      <a:pt x="0" y="495"/>
                    </a:lnTo>
                    <a:cubicBezTo>
                      <a:pt x="0" y="507"/>
                      <a:pt x="8" y="517"/>
                      <a:pt x="25" y="524"/>
                    </a:cubicBezTo>
                    <a:lnTo>
                      <a:pt x="25" y="524"/>
                    </a:lnTo>
                    <a:cubicBezTo>
                      <a:pt x="41" y="530"/>
                      <a:pt x="57" y="530"/>
                      <a:pt x="74" y="524"/>
                    </a:cubicBezTo>
                    <a:lnTo>
                      <a:pt x="74" y="524"/>
                    </a:lnTo>
                    <a:cubicBezTo>
                      <a:pt x="90" y="517"/>
                      <a:pt x="104" y="507"/>
                      <a:pt x="115" y="495"/>
                    </a:cubicBezTo>
                    <a:lnTo>
                      <a:pt x="180" y="418"/>
                    </a:lnTo>
                    <a:lnTo>
                      <a:pt x="180" y="418"/>
                    </a:lnTo>
                    <a:cubicBezTo>
                      <a:pt x="191" y="405"/>
                      <a:pt x="202" y="399"/>
                      <a:pt x="213" y="399"/>
                    </a:cubicBezTo>
                    <a:lnTo>
                      <a:pt x="213" y="399"/>
                    </a:lnTo>
                    <a:cubicBezTo>
                      <a:pt x="224" y="399"/>
                      <a:pt x="235" y="405"/>
                      <a:pt x="246" y="418"/>
                    </a:cubicBezTo>
                    <a:lnTo>
                      <a:pt x="246" y="418"/>
                    </a:lnTo>
                    <a:cubicBezTo>
                      <a:pt x="257" y="431"/>
                      <a:pt x="268" y="437"/>
                      <a:pt x="279" y="437"/>
                    </a:cubicBezTo>
                    <a:lnTo>
                      <a:pt x="279" y="437"/>
                    </a:lnTo>
                    <a:cubicBezTo>
                      <a:pt x="289" y="437"/>
                      <a:pt x="300" y="431"/>
                      <a:pt x="312" y="418"/>
                    </a:cubicBezTo>
                    <a:lnTo>
                      <a:pt x="344" y="380"/>
                    </a:lnTo>
                    <a:lnTo>
                      <a:pt x="377" y="341"/>
                    </a:lnTo>
                    <a:lnTo>
                      <a:pt x="377" y="341"/>
                    </a:lnTo>
                    <a:cubicBezTo>
                      <a:pt x="388" y="328"/>
                      <a:pt x="401" y="319"/>
                      <a:pt x="418" y="313"/>
                    </a:cubicBezTo>
                    <a:lnTo>
                      <a:pt x="418" y="313"/>
                    </a:lnTo>
                    <a:cubicBezTo>
                      <a:pt x="434" y="306"/>
                      <a:pt x="451" y="306"/>
                      <a:pt x="467" y="313"/>
                    </a:cubicBezTo>
                    <a:lnTo>
                      <a:pt x="467" y="313"/>
                    </a:lnTo>
                    <a:cubicBezTo>
                      <a:pt x="483" y="319"/>
                      <a:pt x="497" y="328"/>
                      <a:pt x="509" y="341"/>
                    </a:cubicBezTo>
                    <a:lnTo>
                      <a:pt x="541" y="380"/>
                    </a:lnTo>
                    <a:lnTo>
                      <a:pt x="574" y="418"/>
                    </a:lnTo>
                    <a:lnTo>
                      <a:pt x="574" y="418"/>
                    </a:lnTo>
                    <a:cubicBezTo>
                      <a:pt x="585" y="431"/>
                      <a:pt x="595" y="437"/>
                      <a:pt x="607" y="437"/>
                    </a:cubicBezTo>
                    <a:lnTo>
                      <a:pt x="607" y="437"/>
                    </a:lnTo>
                    <a:cubicBezTo>
                      <a:pt x="617" y="437"/>
                      <a:pt x="628" y="431"/>
                      <a:pt x="640" y="418"/>
                    </a:cubicBezTo>
                    <a:lnTo>
                      <a:pt x="640" y="418"/>
                    </a:lnTo>
                    <a:cubicBezTo>
                      <a:pt x="650" y="405"/>
                      <a:pt x="661" y="399"/>
                      <a:pt x="672" y="399"/>
                    </a:cubicBezTo>
                    <a:lnTo>
                      <a:pt x="672" y="399"/>
                    </a:lnTo>
                    <a:cubicBezTo>
                      <a:pt x="683" y="399"/>
                      <a:pt x="694" y="405"/>
                      <a:pt x="705" y="418"/>
                    </a:cubicBezTo>
                    <a:lnTo>
                      <a:pt x="738" y="456"/>
                    </a:lnTo>
                    <a:lnTo>
                      <a:pt x="771" y="495"/>
                    </a:lnTo>
                    <a:lnTo>
                      <a:pt x="771" y="495"/>
                    </a:lnTo>
                    <a:cubicBezTo>
                      <a:pt x="781" y="507"/>
                      <a:pt x="795" y="517"/>
                      <a:pt x="812" y="524"/>
                    </a:cubicBezTo>
                    <a:lnTo>
                      <a:pt x="812" y="524"/>
                    </a:lnTo>
                    <a:cubicBezTo>
                      <a:pt x="827" y="530"/>
                      <a:pt x="844" y="530"/>
                      <a:pt x="860" y="524"/>
                    </a:cubicBezTo>
                    <a:lnTo>
                      <a:pt x="860" y="524"/>
                    </a:lnTo>
                    <a:cubicBezTo>
                      <a:pt x="877" y="517"/>
                      <a:pt x="885" y="507"/>
                      <a:pt x="885" y="495"/>
                    </a:cubicBezTo>
                    <a:lnTo>
                      <a:pt x="885" y="495"/>
                    </a:lnTo>
                    <a:cubicBezTo>
                      <a:pt x="885" y="482"/>
                      <a:pt x="880" y="469"/>
                      <a:pt x="868" y="456"/>
                    </a:cubicBezTo>
                    <a:lnTo>
                      <a:pt x="509"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764" name="Freeform 117">
                <a:extLst>
                  <a:ext uri="{FF2B5EF4-FFF2-40B4-BE49-F238E27FC236}">
                    <a16:creationId xmlns:a16="http://schemas.microsoft.com/office/drawing/2014/main" id="{88CE5819-A9FB-5042-A4F0-905E82FFF326}"/>
                  </a:ext>
                </a:extLst>
              </p:cNvPr>
              <p:cNvSpPr>
                <a:spLocks noChangeArrowheads="1"/>
              </p:cNvSpPr>
              <p:nvPr/>
            </p:nvSpPr>
            <p:spPr bwMode="auto">
              <a:xfrm>
                <a:off x="2039938" y="4902200"/>
                <a:ext cx="555625" cy="523875"/>
              </a:xfrm>
              <a:custGeom>
                <a:avLst/>
                <a:gdLst>
                  <a:gd name="T0" fmla="*/ 984 w 1542"/>
                  <a:gd name="T1" fmla="*/ 727 h 1455"/>
                  <a:gd name="T2" fmla="*/ 1099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2 w 1542"/>
                  <a:gd name="T15" fmla="*/ 10 h 1455"/>
                  <a:gd name="T16" fmla="*/ 1229 w 1542"/>
                  <a:gd name="T17" fmla="*/ 191 h 1455"/>
                  <a:gd name="T18" fmla="*/ 1066 w 1542"/>
                  <a:gd name="T19" fmla="*/ 383 h 1455"/>
                  <a:gd name="T20" fmla="*/ 902 w 1542"/>
                  <a:gd name="T21" fmla="*/ 574 h 1455"/>
                  <a:gd name="T22" fmla="*/ 837 w 1542"/>
                  <a:gd name="T23" fmla="*/ 651 h 1455"/>
                  <a:gd name="T24" fmla="*/ 746 w 1542"/>
                  <a:gd name="T25" fmla="*/ 680 h 1455"/>
                  <a:gd name="T26" fmla="*/ 672 w 1542"/>
                  <a:gd name="T27" fmla="*/ 612 h 1455"/>
                  <a:gd name="T28" fmla="*/ 574 w 1542"/>
                  <a:gd name="T29" fmla="*/ 498 h 1455"/>
                  <a:gd name="T30" fmla="*/ 476 w 1542"/>
                  <a:gd name="T31" fmla="*/ 383 h 1455"/>
                  <a:gd name="T32" fmla="*/ 377 w 1542"/>
                  <a:gd name="T33" fmla="*/ 268 h 1455"/>
                  <a:gd name="T34" fmla="*/ 279 w 1542"/>
                  <a:gd name="T35" fmla="*/ 153 h 1455"/>
                  <a:gd name="T36" fmla="*/ 180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6 w 1542"/>
                  <a:gd name="T49" fmla="*/ 612 h 1455"/>
                  <a:gd name="T50" fmla="*/ 541 w 1542"/>
                  <a:gd name="T51" fmla="*/ 689 h 1455"/>
                  <a:gd name="T52" fmla="*/ 541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6 w 1542"/>
                  <a:gd name="T79" fmla="*/ 775 h 1455"/>
                  <a:gd name="T80" fmla="*/ 837 w 1542"/>
                  <a:gd name="T81" fmla="*/ 803 h 1455"/>
                  <a:gd name="T82" fmla="*/ 935 w 1542"/>
                  <a:gd name="T83" fmla="*/ 919 h 1455"/>
                  <a:gd name="T84" fmla="*/ 1033 w 1542"/>
                  <a:gd name="T85" fmla="*/ 1034 h 1455"/>
                  <a:gd name="T86" fmla="*/ 1131 w 1542"/>
                  <a:gd name="T87" fmla="*/ 1148 h 1455"/>
                  <a:gd name="T88" fmla="*/ 1229 w 1542"/>
                  <a:gd name="T89" fmla="*/ 1263 h 1455"/>
                  <a:gd name="T90" fmla="*/ 1328 w 1542"/>
                  <a:gd name="T91" fmla="*/ 1378 h 1455"/>
                  <a:gd name="T92" fmla="*/ 1402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4" y="740"/>
                      <a:pt x="984" y="727"/>
                    </a:cubicBezTo>
                    <a:lnTo>
                      <a:pt x="984" y="727"/>
                    </a:lnTo>
                    <a:cubicBezTo>
                      <a:pt x="984" y="714"/>
                      <a:pt x="989" y="701"/>
                      <a:pt x="1000" y="689"/>
                    </a:cubicBezTo>
                    <a:lnTo>
                      <a:pt x="1099"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5" y="63"/>
                      <a:pt x="1541" y="51"/>
                      <a:pt x="1541" y="38"/>
                    </a:cubicBezTo>
                    <a:lnTo>
                      <a:pt x="1541" y="38"/>
                    </a:lnTo>
                    <a:cubicBezTo>
                      <a:pt x="1541" y="25"/>
                      <a:pt x="1533" y="15"/>
                      <a:pt x="1516" y="10"/>
                    </a:cubicBezTo>
                    <a:lnTo>
                      <a:pt x="1516" y="10"/>
                    </a:lnTo>
                    <a:cubicBezTo>
                      <a:pt x="1500" y="3"/>
                      <a:pt x="1481" y="0"/>
                      <a:pt x="1459" y="0"/>
                    </a:cubicBezTo>
                    <a:lnTo>
                      <a:pt x="1459" y="0"/>
                    </a:lnTo>
                    <a:cubicBezTo>
                      <a:pt x="1437" y="0"/>
                      <a:pt x="1418" y="3"/>
                      <a:pt x="1402" y="10"/>
                    </a:cubicBezTo>
                    <a:lnTo>
                      <a:pt x="1402" y="10"/>
                    </a:lnTo>
                    <a:cubicBezTo>
                      <a:pt x="1385" y="15"/>
                      <a:pt x="1372" y="25"/>
                      <a:pt x="1360" y="38"/>
                    </a:cubicBezTo>
                    <a:lnTo>
                      <a:pt x="1328" y="76"/>
                    </a:lnTo>
                    <a:lnTo>
                      <a:pt x="1229" y="191"/>
                    </a:lnTo>
                    <a:lnTo>
                      <a:pt x="1196" y="229"/>
                    </a:lnTo>
                    <a:lnTo>
                      <a:pt x="1164" y="268"/>
                    </a:lnTo>
                    <a:lnTo>
                      <a:pt x="1066" y="383"/>
                    </a:lnTo>
                    <a:lnTo>
                      <a:pt x="1033" y="421"/>
                    </a:lnTo>
                    <a:lnTo>
                      <a:pt x="1000" y="459"/>
                    </a:lnTo>
                    <a:lnTo>
                      <a:pt x="902" y="574"/>
                    </a:lnTo>
                    <a:lnTo>
                      <a:pt x="869" y="612"/>
                    </a:lnTo>
                    <a:lnTo>
                      <a:pt x="837" y="651"/>
                    </a:lnTo>
                    <a:lnTo>
                      <a:pt x="837" y="651"/>
                    </a:lnTo>
                    <a:cubicBezTo>
                      <a:pt x="825" y="663"/>
                      <a:pt x="811" y="673"/>
                      <a:pt x="795" y="680"/>
                    </a:cubicBezTo>
                    <a:lnTo>
                      <a:pt x="795" y="680"/>
                    </a:lnTo>
                    <a:cubicBezTo>
                      <a:pt x="779" y="686"/>
                      <a:pt x="762" y="686"/>
                      <a:pt x="746" y="680"/>
                    </a:cubicBezTo>
                    <a:lnTo>
                      <a:pt x="746" y="680"/>
                    </a:lnTo>
                    <a:cubicBezTo>
                      <a:pt x="729" y="673"/>
                      <a:pt x="716" y="663"/>
                      <a:pt x="705" y="651"/>
                    </a:cubicBezTo>
                    <a:lnTo>
                      <a:pt x="672" y="612"/>
                    </a:lnTo>
                    <a:lnTo>
                      <a:pt x="640" y="574"/>
                    </a:lnTo>
                    <a:lnTo>
                      <a:pt x="607" y="536"/>
                    </a:lnTo>
                    <a:lnTo>
                      <a:pt x="574" y="498"/>
                    </a:lnTo>
                    <a:lnTo>
                      <a:pt x="541" y="459"/>
                    </a:lnTo>
                    <a:lnTo>
                      <a:pt x="508" y="421"/>
                    </a:lnTo>
                    <a:lnTo>
                      <a:pt x="476" y="383"/>
                    </a:lnTo>
                    <a:lnTo>
                      <a:pt x="443" y="344"/>
                    </a:lnTo>
                    <a:lnTo>
                      <a:pt x="410" y="306"/>
                    </a:lnTo>
                    <a:lnTo>
                      <a:pt x="377" y="268"/>
                    </a:lnTo>
                    <a:lnTo>
                      <a:pt x="344" y="229"/>
                    </a:lnTo>
                    <a:lnTo>
                      <a:pt x="312" y="191"/>
                    </a:lnTo>
                    <a:lnTo>
                      <a:pt x="279" y="153"/>
                    </a:lnTo>
                    <a:lnTo>
                      <a:pt x="246" y="115"/>
                    </a:lnTo>
                    <a:lnTo>
                      <a:pt x="213" y="76"/>
                    </a:lnTo>
                    <a:lnTo>
                      <a:pt x="180" y="38"/>
                    </a:lnTo>
                    <a:lnTo>
                      <a:pt x="180" y="38"/>
                    </a:lnTo>
                    <a:cubicBezTo>
                      <a:pt x="170" y="25"/>
                      <a:pt x="156" y="15"/>
                      <a:pt x="140" y="10"/>
                    </a:cubicBezTo>
                    <a:lnTo>
                      <a:pt x="140" y="10"/>
                    </a:lnTo>
                    <a:cubicBezTo>
                      <a:pt x="123" y="3"/>
                      <a:pt x="104" y="0"/>
                      <a:pt x="82" y="0"/>
                    </a:cubicBezTo>
                    <a:lnTo>
                      <a:pt x="82" y="0"/>
                    </a:lnTo>
                    <a:cubicBezTo>
                      <a:pt x="61" y="0"/>
                      <a:pt x="41" y="3"/>
                      <a:pt x="25" y="10"/>
                    </a:cubicBezTo>
                    <a:lnTo>
                      <a:pt x="25" y="10"/>
                    </a:lnTo>
                    <a:cubicBezTo>
                      <a:pt x="8" y="15"/>
                      <a:pt x="0" y="25"/>
                      <a:pt x="0" y="38"/>
                    </a:cubicBezTo>
                    <a:lnTo>
                      <a:pt x="0" y="38"/>
                    </a:lnTo>
                    <a:cubicBezTo>
                      <a:pt x="0" y="51"/>
                      <a:pt x="6" y="63"/>
                      <a:pt x="17" y="76"/>
                    </a:cubicBezTo>
                    <a:lnTo>
                      <a:pt x="115" y="191"/>
                    </a:lnTo>
                    <a:lnTo>
                      <a:pt x="148" y="229"/>
                    </a:lnTo>
                    <a:lnTo>
                      <a:pt x="180" y="268"/>
                    </a:lnTo>
                    <a:lnTo>
                      <a:pt x="279" y="383"/>
                    </a:lnTo>
                    <a:lnTo>
                      <a:pt x="312" y="421"/>
                    </a:lnTo>
                    <a:lnTo>
                      <a:pt x="344" y="459"/>
                    </a:lnTo>
                    <a:lnTo>
                      <a:pt x="443" y="574"/>
                    </a:lnTo>
                    <a:lnTo>
                      <a:pt x="476" y="612"/>
                    </a:lnTo>
                    <a:lnTo>
                      <a:pt x="508" y="651"/>
                    </a:lnTo>
                    <a:lnTo>
                      <a:pt x="541" y="689"/>
                    </a:lnTo>
                    <a:lnTo>
                      <a:pt x="541" y="689"/>
                    </a:lnTo>
                    <a:cubicBezTo>
                      <a:pt x="552" y="701"/>
                      <a:pt x="557" y="714"/>
                      <a:pt x="557" y="727"/>
                    </a:cubicBezTo>
                    <a:lnTo>
                      <a:pt x="557" y="727"/>
                    </a:lnTo>
                    <a:cubicBezTo>
                      <a:pt x="557" y="740"/>
                      <a:pt x="552" y="753"/>
                      <a:pt x="541" y="765"/>
                    </a:cubicBezTo>
                    <a:lnTo>
                      <a:pt x="508" y="803"/>
                    </a:lnTo>
                    <a:lnTo>
                      <a:pt x="476" y="842"/>
                    </a:lnTo>
                    <a:lnTo>
                      <a:pt x="443" y="881"/>
                    </a:lnTo>
                    <a:lnTo>
                      <a:pt x="410" y="919"/>
                    </a:lnTo>
                    <a:lnTo>
                      <a:pt x="377" y="957"/>
                    </a:lnTo>
                    <a:lnTo>
                      <a:pt x="344" y="995"/>
                    </a:lnTo>
                    <a:lnTo>
                      <a:pt x="312" y="1034"/>
                    </a:lnTo>
                    <a:lnTo>
                      <a:pt x="279" y="1071"/>
                    </a:lnTo>
                    <a:lnTo>
                      <a:pt x="246" y="1110"/>
                    </a:lnTo>
                    <a:lnTo>
                      <a:pt x="213" y="1148"/>
                    </a:lnTo>
                    <a:lnTo>
                      <a:pt x="180" y="1187"/>
                    </a:lnTo>
                    <a:lnTo>
                      <a:pt x="148" y="1225"/>
                    </a:lnTo>
                    <a:lnTo>
                      <a:pt x="115" y="1263"/>
                    </a:lnTo>
                    <a:lnTo>
                      <a:pt x="82" y="1302"/>
                    </a:lnTo>
                    <a:lnTo>
                      <a:pt x="49" y="1340"/>
                    </a:lnTo>
                    <a:lnTo>
                      <a:pt x="17" y="1378"/>
                    </a:lnTo>
                    <a:lnTo>
                      <a:pt x="17" y="1378"/>
                    </a:lnTo>
                    <a:cubicBezTo>
                      <a:pt x="6" y="1391"/>
                      <a:pt x="0" y="1404"/>
                      <a:pt x="0" y="1417"/>
                    </a:cubicBezTo>
                    <a:lnTo>
                      <a:pt x="0" y="1417"/>
                    </a:lnTo>
                    <a:cubicBezTo>
                      <a:pt x="0" y="1429"/>
                      <a:pt x="8" y="1439"/>
                      <a:pt x="25" y="1446"/>
                    </a:cubicBezTo>
                    <a:lnTo>
                      <a:pt x="25" y="1446"/>
                    </a:lnTo>
                    <a:cubicBezTo>
                      <a:pt x="41" y="1452"/>
                      <a:pt x="61" y="1454"/>
                      <a:pt x="82" y="1454"/>
                    </a:cubicBezTo>
                    <a:lnTo>
                      <a:pt x="82" y="1454"/>
                    </a:lnTo>
                    <a:cubicBezTo>
                      <a:pt x="104" y="1454"/>
                      <a:pt x="123" y="1452"/>
                      <a:pt x="140" y="1446"/>
                    </a:cubicBezTo>
                    <a:lnTo>
                      <a:pt x="140" y="1446"/>
                    </a:lnTo>
                    <a:cubicBezTo>
                      <a:pt x="156" y="1439"/>
                      <a:pt x="170" y="1429"/>
                      <a:pt x="180" y="1417"/>
                    </a:cubicBezTo>
                    <a:lnTo>
                      <a:pt x="213" y="1378"/>
                    </a:lnTo>
                    <a:lnTo>
                      <a:pt x="246" y="1340"/>
                    </a:lnTo>
                    <a:lnTo>
                      <a:pt x="344" y="1225"/>
                    </a:lnTo>
                    <a:lnTo>
                      <a:pt x="377" y="1187"/>
                    </a:lnTo>
                    <a:lnTo>
                      <a:pt x="410" y="1148"/>
                    </a:lnTo>
                    <a:lnTo>
                      <a:pt x="508" y="1034"/>
                    </a:lnTo>
                    <a:lnTo>
                      <a:pt x="541" y="995"/>
                    </a:lnTo>
                    <a:lnTo>
                      <a:pt x="574" y="957"/>
                    </a:lnTo>
                    <a:lnTo>
                      <a:pt x="672" y="842"/>
                    </a:lnTo>
                    <a:lnTo>
                      <a:pt x="705" y="803"/>
                    </a:lnTo>
                    <a:lnTo>
                      <a:pt x="705" y="803"/>
                    </a:lnTo>
                    <a:cubicBezTo>
                      <a:pt x="716" y="791"/>
                      <a:pt x="729" y="781"/>
                      <a:pt x="746" y="775"/>
                    </a:cubicBezTo>
                    <a:lnTo>
                      <a:pt x="746" y="775"/>
                    </a:lnTo>
                    <a:cubicBezTo>
                      <a:pt x="762" y="769"/>
                      <a:pt x="779" y="769"/>
                      <a:pt x="795" y="775"/>
                    </a:cubicBezTo>
                    <a:lnTo>
                      <a:pt x="795" y="775"/>
                    </a:lnTo>
                    <a:cubicBezTo>
                      <a:pt x="811" y="781"/>
                      <a:pt x="825" y="791"/>
                      <a:pt x="837" y="803"/>
                    </a:cubicBezTo>
                    <a:lnTo>
                      <a:pt x="869" y="842"/>
                    </a:lnTo>
                    <a:lnTo>
                      <a:pt x="902" y="881"/>
                    </a:lnTo>
                    <a:lnTo>
                      <a:pt x="935" y="919"/>
                    </a:lnTo>
                    <a:lnTo>
                      <a:pt x="968" y="957"/>
                    </a:lnTo>
                    <a:lnTo>
                      <a:pt x="1000" y="995"/>
                    </a:lnTo>
                    <a:lnTo>
                      <a:pt x="1033" y="1034"/>
                    </a:lnTo>
                    <a:lnTo>
                      <a:pt x="1066" y="1071"/>
                    </a:lnTo>
                    <a:lnTo>
                      <a:pt x="1099" y="1110"/>
                    </a:lnTo>
                    <a:lnTo>
                      <a:pt x="1131" y="1148"/>
                    </a:lnTo>
                    <a:lnTo>
                      <a:pt x="1164" y="1187"/>
                    </a:lnTo>
                    <a:lnTo>
                      <a:pt x="1196" y="1225"/>
                    </a:lnTo>
                    <a:lnTo>
                      <a:pt x="1229" y="1263"/>
                    </a:lnTo>
                    <a:lnTo>
                      <a:pt x="1262" y="1302"/>
                    </a:lnTo>
                    <a:lnTo>
                      <a:pt x="1295" y="1340"/>
                    </a:lnTo>
                    <a:lnTo>
                      <a:pt x="1328" y="1378"/>
                    </a:lnTo>
                    <a:lnTo>
                      <a:pt x="1360" y="1417"/>
                    </a:lnTo>
                    <a:lnTo>
                      <a:pt x="1360" y="1417"/>
                    </a:lnTo>
                    <a:cubicBezTo>
                      <a:pt x="1372" y="1429"/>
                      <a:pt x="1385" y="1439"/>
                      <a:pt x="1402" y="1446"/>
                    </a:cubicBezTo>
                    <a:lnTo>
                      <a:pt x="1402" y="1446"/>
                    </a:lnTo>
                    <a:cubicBezTo>
                      <a:pt x="1418" y="1452"/>
                      <a:pt x="1437" y="1454"/>
                      <a:pt x="1459" y="1454"/>
                    </a:cubicBezTo>
                    <a:lnTo>
                      <a:pt x="1459" y="1454"/>
                    </a:lnTo>
                    <a:cubicBezTo>
                      <a:pt x="1481" y="1454"/>
                      <a:pt x="1500" y="1452"/>
                      <a:pt x="1516" y="1446"/>
                    </a:cubicBezTo>
                    <a:lnTo>
                      <a:pt x="1516" y="1446"/>
                    </a:lnTo>
                    <a:cubicBezTo>
                      <a:pt x="1533" y="1439"/>
                      <a:pt x="1541" y="1429"/>
                      <a:pt x="1541" y="1417"/>
                    </a:cubicBezTo>
                    <a:lnTo>
                      <a:pt x="1541" y="1417"/>
                    </a:lnTo>
                    <a:cubicBezTo>
                      <a:pt x="1541"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765" name="Freeform 118">
                <a:extLst>
                  <a:ext uri="{FF2B5EF4-FFF2-40B4-BE49-F238E27FC236}">
                    <a16:creationId xmlns:a16="http://schemas.microsoft.com/office/drawing/2014/main" id="{5B510051-0A69-E248-8D3A-FCDE5E1A6086}"/>
                  </a:ext>
                </a:extLst>
              </p:cNvPr>
              <p:cNvSpPr>
                <a:spLocks noChangeArrowheads="1"/>
              </p:cNvSpPr>
              <p:nvPr/>
            </p:nvSpPr>
            <p:spPr bwMode="auto">
              <a:xfrm>
                <a:off x="1308100" y="4903788"/>
                <a:ext cx="319088" cy="190500"/>
              </a:xfrm>
              <a:custGeom>
                <a:avLst/>
                <a:gdLst>
                  <a:gd name="T0" fmla="*/ 278 w 886"/>
                  <a:gd name="T1" fmla="*/ 150 h 530"/>
                  <a:gd name="T2" fmla="*/ 311 w 886"/>
                  <a:gd name="T3" fmla="*/ 188 h 530"/>
                  <a:gd name="T4" fmla="*/ 278 w 886"/>
                  <a:gd name="T5" fmla="*/ 226 h 530"/>
                  <a:gd name="T6" fmla="*/ 246 w 886"/>
                  <a:gd name="T7" fmla="*/ 188 h 530"/>
                  <a:gd name="T8" fmla="*/ 344 w 886"/>
                  <a:gd name="T9" fmla="*/ 227 h 530"/>
                  <a:gd name="T10" fmla="*/ 377 w 886"/>
                  <a:gd name="T11" fmla="*/ 265 h 530"/>
                  <a:gd name="T12" fmla="*/ 344 w 886"/>
                  <a:gd name="T13" fmla="*/ 302 h 530"/>
                  <a:gd name="T14" fmla="*/ 311 w 886"/>
                  <a:gd name="T15" fmla="*/ 265 h 530"/>
                  <a:gd name="T16" fmla="*/ 344 w 886"/>
                  <a:gd name="T17" fmla="*/ 227 h 530"/>
                  <a:gd name="T18" fmla="*/ 411 w 886"/>
                  <a:gd name="T19" fmla="*/ 284 h 530"/>
                  <a:gd name="T20" fmla="*/ 474 w 886"/>
                  <a:gd name="T21" fmla="*/ 284 h 530"/>
                  <a:gd name="T22" fmla="*/ 506 w 886"/>
                  <a:gd name="T23" fmla="*/ 341 h 530"/>
                  <a:gd name="T24" fmla="*/ 474 w 886"/>
                  <a:gd name="T25" fmla="*/ 398 h 530"/>
                  <a:gd name="T26" fmla="*/ 411 w 886"/>
                  <a:gd name="T27" fmla="*/ 398 h 530"/>
                  <a:gd name="T28" fmla="*/ 380 w 886"/>
                  <a:gd name="T29" fmla="*/ 341 h 530"/>
                  <a:gd name="T30" fmla="*/ 542 w 886"/>
                  <a:gd name="T31" fmla="*/ 227 h 530"/>
                  <a:gd name="T32" fmla="*/ 574 w 886"/>
                  <a:gd name="T33" fmla="*/ 265 h 530"/>
                  <a:gd name="T34" fmla="*/ 542 w 886"/>
                  <a:gd name="T35" fmla="*/ 302 h 530"/>
                  <a:gd name="T36" fmla="*/ 508 w 886"/>
                  <a:gd name="T37" fmla="*/ 265 h 530"/>
                  <a:gd name="T38" fmla="*/ 542 w 886"/>
                  <a:gd name="T39" fmla="*/ 227 h 530"/>
                  <a:gd name="T40" fmla="*/ 606 w 886"/>
                  <a:gd name="T41" fmla="*/ 150 h 530"/>
                  <a:gd name="T42" fmla="*/ 639 w 886"/>
                  <a:gd name="T43" fmla="*/ 188 h 530"/>
                  <a:gd name="T44" fmla="*/ 606 w 886"/>
                  <a:gd name="T45" fmla="*/ 226 h 530"/>
                  <a:gd name="T46" fmla="*/ 574 w 886"/>
                  <a:gd name="T47" fmla="*/ 188 h 530"/>
                  <a:gd name="T48" fmla="*/ 115 w 886"/>
                  <a:gd name="T49" fmla="*/ 188 h 530"/>
                  <a:gd name="T50" fmla="*/ 180 w 886"/>
                  <a:gd name="T51" fmla="*/ 265 h 530"/>
                  <a:gd name="T52" fmla="*/ 311 w 886"/>
                  <a:gd name="T53" fmla="*/ 418 h 530"/>
                  <a:gd name="T54" fmla="*/ 377 w 886"/>
                  <a:gd name="T55" fmla="*/ 495 h 530"/>
                  <a:gd name="T56" fmla="*/ 418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0 w 886"/>
                  <a:gd name="T73" fmla="*/ 7 h 530"/>
                  <a:gd name="T74" fmla="*/ 811 w 886"/>
                  <a:gd name="T75" fmla="*/ 7 h 530"/>
                  <a:gd name="T76" fmla="*/ 738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8 w 886"/>
                  <a:gd name="T91" fmla="*/ 217 h 530"/>
                  <a:gd name="T92" fmla="*/ 377 w 886"/>
                  <a:gd name="T93" fmla="*/ 188 h 530"/>
                  <a:gd name="T94" fmla="*/ 311 w 886"/>
                  <a:gd name="T95" fmla="*/ 112 h 530"/>
                  <a:gd name="T96" fmla="*/ 278 w 886"/>
                  <a:gd name="T97" fmla="*/ 92 h 530"/>
                  <a:gd name="T98" fmla="*/ 246 w 886"/>
                  <a:gd name="T99" fmla="*/ 112 h 530"/>
                  <a:gd name="T100" fmla="*/ 213 w 886"/>
                  <a:gd name="T101" fmla="*/ 130 h 530"/>
                  <a:gd name="T102" fmla="*/ 180 w 886"/>
                  <a:gd name="T103" fmla="*/ 112 h 530"/>
                  <a:gd name="T104" fmla="*/ 115 w 886"/>
                  <a:gd name="T105" fmla="*/ 35 h 530"/>
                  <a:gd name="T106" fmla="*/ 74 w 886"/>
                  <a:gd name="T107" fmla="*/ 7 h 530"/>
                  <a:gd name="T108" fmla="*/ 25 w 886"/>
                  <a:gd name="T109" fmla="*/ 7 h 530"/>
                  <a:gd name="T110" fmla="*/ 0 w 886"/>
                  <a:gd name="T111" fmla="*/ 35 h 530"/>
                  <a:gd name="T112" fmla="*/ 115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8" y="150"/>
                    </a:moveTo>
                    <a:lnTo>
                      <a:pt x="278" y="150"/>
                    </a:lnTo>
                    <a:cubicBezTo>
                      <a:pt x="300" y="150"/>
                      <a:pt x="311" y="163"/>
                      <a:pt x="311" y="188"/>
                    </a:cubicBezTo>
                    <a:lnTo>
                      <a:pt x="311" y="188"/>
                    </a:lnTo>
                    <a:cubicBezTo>
                      <a:pt x="311" y="213"/>
                      <a:pt x="300" y="226"/>
                      <a:pt x="278" y="226"/>
                    </a:cubicBezTo>
                    <a:lnTo>
                      <a:pt x="278" y="226"/>
                    </a:lnTo>
                    <a:cubicBezTo>
                      <a:pt x="257" y="226"/>
                      <a:pt x="246" y="213"/>
                      <a:pt x="246" y="188"/>
                    </a:cubicBezTo>
                    <a:lnTo>
                      <a:pt x="246" y="188"/>
                    </a:lnTo>
                    <a:cubicBezTo>
                      <a:pt x="246" y="163"/>
                      <a:pt x="257" y="150"/>
                      <a:pt x="278"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2" y="302"/>
                      <a:pt x="311" y="290"/>
                      <a:pt x="311" y="265"/>
                    </a:cubicBezTo>
                    <a:lnTo>
                      <a:pt x="311" y="265"/>
                    </a:lnTo>
                    <a:cubicBezTo>
                      <a:pt x="311" y="239"/>
                      <a:pt x="322" y="227"/>
                      <a:pt x="344" y="227"/>
                    </a:cubicBezTo>
                    <a:close/>
                    <a:moveTo>
                      <a:pt x="411" y="284"/>
                    </a:moveTo>
                    <a:lnTo>
                      <a:pt x="411" y="284"/>
                    </a:lnTo>
                    <a:cubicBezTo>
                      <a:pt x="432" y="271"/>
                      <a:pt x="453" y="271"/>
                      <a:pt x="474" y="284"/>
                    </a:cubicBezTo>
                    <a:lnTo>
                      <a:pt x="474" y="284"/>
                    </a:lnTo>
                    <a:cubicBezTo>
                      <a:pt x="495" y="297"/>
                      <a:pt x="506" y="315"/>
                      <a:pt x="506" y="341"/>
                    </a:cubicBezTo>
                    <a:lnTo>
                      <a:pt x="506" y="341"/>
                    </a:lnTo>
                    <a:cubicBezTo>
                      <a:pt x="506" y="367"/>
                      <a:pt x="495" y="386"/>
                      <a:pt x="474" y="398"/>
                    </a:cubicBezTo>
                    <a:lnTo>
                      <a:pt x="474" y="398"/>
                    </a:lnTo>
                    <a:cubicBezTo>
                      <a:pt x="453" y="411"/>
                      <a:pt x="432" y="411"/>
                      <a:pt x="411" y="398"/>
                    </a:cubicBezTo>
                    <a:lnTo>
                      <a:pt x="411" y="398"/>
                    </a:lnTo>
                    <a:cubicBezTo>
                      <a:pt x="391" y="386"/>
                      <a:pt x="380" y="367"/>
                      <a:pt x="380" y="341"/>
                    </a:cubicBezTo>
                    <a:lnTo>
                      <a:pt x="380" y="341"/>
                    </a:lnTo>
                    <a:cubicBezTo>
                      <a:pt x="380" y="315"/>
                      <a:pt x="391" y="297"/>
                      <a:pt x="411" y="284"/>
                    </a:cubicBezTo>
                    <a:close/>
                    <a:moveTo>
                      <a:pt x="542" y="227"/>
                    </a:moveTo>
                    <a:lnTo>
                      <a:pt x="542" y="227"/>
                    </a:lnTo>
                    <a:cubicBezTo>
                      <a:pt x="563" y="227"/>
                      <a:pt x="574" y="239"/>
                      <a:pt x="574" y="265"/>
                    </a:cubicBezTo>
                    <a:lnTo>
                      <a:pt x="574" y="265"/>
                    </a:lnTo>
                    <a:cubicBezTo>
                      <a:pt x="574" y="290"/>
                      <a:pt x="563" y="302"/>
                      <a:pt x="542" y="302"/>
                    </a:cubicBezTo>
                    <a:lnTo>
                      <a:pt x="542" y="302"/>
                    </a:lnTo>
                    <a:cubicBezTo>
                      <a:pt x="519" y="302"/>
                      <a:pt x="508" y="290"/>
                      <a:pt x="508" y="265"/>
                    </a:cubicBezTo>
                    <a:lnTo>
                      <a:pt x="508" y="265"/>
                    </a:lnTo>
                    <a:cubicBezTo>
                      <a:pt x="508" y="239"/>
                      <a:pt x="519" y="227"/>
                      <a:pt x="542"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4" y="226"/>
                      <a:pt x="574" y="213"/>
                      <a:pt x="574" y="188"/>
                    </a:cubicBezTo>
                    <a:lnTo>
                      <a:pt x="574" y="188"/>
                    </a:lnTo>
                    <a:cubicBezTo>
                      <a:pt x="574" y="163"/>
                      <a:pt x="584" y="150"/>
                      <a:pt x="606" y="150"/>
                    </a:cubicBezTo>
                    <a:close/>
                    <a:moveTo>
                      <a:pt x="115" y="188"/>
                    </a:moveTo>
                    <a:lnTo>
                      <a:pt x="147" y="226"/>
                    </a:lnTo>
                    <a:lnTo>
                      <a:pt x="180" y="265"/>
                    </a:lnTo>
                    <a:lnTo>
                      <a:pt x="278" y="380"/>
                    </a:lnTo>
                    <a:lnTo>
                      <a:pt x="311" y="418"/>
                    </a:lnTo>
                    <a:lnTo>
                      <a:pt x="344" y="456"/>
                    </a:lnTo>
                    <a:lnTo>
                      <a:pt x="377" y="495"/>
                    </a:lnTo>
                    <a:lnTo>
                      <a:pt x="377" y="495"/>
                    </a:lnTo>
                    <a:cubicBezTo>
                      <a:pt x="388" y="507"/>
                      <a:pt x="401" y="517"/>
                      <a:pt x="418" y="523"/>
                    </a:cubicBezTo>
                    <a:lnTo>
                      <a:pt x="418" y="523"/>
                    </a:lnTo>
                    <a:cubicBezTo>
                      <a:pt x="435" y="529"/>
                      <a:pt x="450" y="529"/>
                      <a:pt x="467" y="523"/>
                    </a:cubicBezTo>
                    <a:lnTo>
                      <a:pt x="467" y="523"/>
                    </a:lnTo>
                    <a:cubicBezTo>
                      <a:pt x="483" y="517"/>
                      <a:pt x="497" y="507"/>
                      <a:pt x="508" y="495"/>
                    </a:cubicBezTo>
                    <a:lnTo>
                      <a:pt x="606" y="380"/>
                    </a:lnTo>
                    <a:lnTo>
                      <a:pt x="639" y="341"/>
                    </a:lnTo>
                    <a:lnTo>
                      <a:pt x="672" y="303"/>
                    </a:lnTo>
                    <a:lnTo>
                      <a:pt x="770" y="188"/>
                    </a:lnTo>
                    <a:lnTo>
                      <a:pt x="804" y="150"/>
                    </a:lnTo>
                    <a:lnTo>
                      <a:pt x="836" y="112"/>
                    </a:lnTo>
                    <a:lnTo>
                      <a:pt x="868" y="73"/>
                    </a:lnTo>
                    <a:lnTo>
                      <a:pt x="868" y="73"/>
                    </a:lnTo>
                    <a:cubicBezTo>
                      <a:pt x="880" y="60"/>
                      <a:pt x="885" y="48"/>
                      <a:pt x="885" y="35"/>
                    </a:cubicBezTo>
                    <a:lnTo>
                      <a:pt x="885" y="35"/>
                    </a:lnTo>
                    <a:cubicBezTo>
                      <a:pt x="885" y="22"/>
                      <a:pt x="877" y="12"/>
                      <a:pt x="860" y="7"/>
                    </a:cubicBezTo>
                    <a:lnTo>
                      <a:pt x="860" y="7"/>
                    </a:lnTo>
                    <a:cubicBezTo>
                      <a:pt x="844" y="0"/>
                      <a:pt x="827" y="0"/>
                      <a:pt x="811" y="7"/>
                    </a:cubicBezTo>
                    <a:lnTo>
                      <a:pt x="811" y="7"/>
                    </a:lnTo>
                    <a:cubicBezTo>
                      <a:pt x="795" y="12"/>
                      <a:pt x="781" y="22"/>
                      <a:pt x="770" y="35"/>
                    </a:cubicBezTo>
                    <a:lnTo>
                      <a:pt x="738" y="73"/>
                    </a:lnTo>
                    <a:lnTo>
                      <a:pt x="704" y="112"/>
                    </a:lnTo>
                    <a:lnTo>
                      <a:pt x="704" y="112"/>
                    </a:lnTo>
                    <a:cubicBezTo>
                      <a:pt x="694" y="124"/>
                      <a:pt x="683" y="130"/>
                      <a:pt x="672" y="130"/>
                    </a:cubicBezTo>
                    <a:lnTo>
                      <a:pt x="672" y="130"/>
                    </a:lnTo>
                    <a:cubicBezTo>
                      <a:pt x="661" y="130"/>
                      <a:pt x="650" y="124"/>
                      <a:pt x="639" y="112"/>
                    </a:cubicBezTo>
                    <a:lnTo>
                      <a:pt x="639" y="112"/>
                    </a:lnTo>
                    <a:cubicBezTo>
                      <a:pt x="628" y="99"/>
                      <a:pt x="617" y="92"/>
                      <a:pt x="606" y="92"/>
                    </a:cubicBezTo>
                    <a:lnTo>
                      <a:pt x="606" y="92"/>
                    </a:lnTo>
                    <a:cubicBezTo>
                      <a:pt x="595" y="92"/>
                      <a:pt x="584" y="99"/>
                      <a:pt x="574" y="112"/>
                    </a:cubicBezTo>
                    <a:lnTo>
                      <a:pt x="508" y="188"/>
                    </a:lnTo>
                    <a:lnTo>
                      <a:pt x="508" y="188"/>
                    </a:lnTo>
                    <a:cubicBezTo>
                      <a:pt x="497" y="201"/>
                      <a:pt x="483" y="210"/>
                      <a:pt x="467" y="217"/>
                    </a:cubicBezTo>
                    <a:lnTo>
                      <a:pt x="467" y="217"/>
                    </a:lnTo>
                    <a:cubicBezTo>
                      <a:pt x="450" y="223"/>
                      <a:pt x="435" y="223"/>
                      <a:pt x="418" y="217"/>
                    </a:cubicBezTo>
                    <a:lnTo>
                      <a:pt x="418" y="217"/>
                    </a:lnTo>
                    <a:cubicBezTo>
                      <a:pt x="401" y="210"/>
                      <a:pt x="388" y="201"/>
                      <a:pt x="377" y="188"/>
                    </a:cubicBezTo>
                    <a:lnTo>
                      <a:pt x="344" y="150"/>
                    </a:lnTo>
                    <a:lnTo>
                      <a:pt x="311" y="112"/>
                    </a:lnTo>
                    <a:lnTo>
                      <a:pt x="311" y="112"/>
                    </a:lnTo>
                    <a:cubicBezTo>
                      <a:pt x="300" y="99"/>
                      <a:pt x="290" y="92"/>
                      <a:pt x="278" y="92"/>
                    </a:cubicBezTo>
                    <a:lnTo>
                      <a:pt x="278" y="92"/>
                    </a:lnTo>
                    <a:cubicBezTo>
                      <a:pt x="267" y="92"/>
                      <a:pt x="257" y="99"/>
                      <a:pt x="246" y="112"/>
                    </a:cubicBezTo>
                    <a:lnTo>
                      <a:pt x="246" y="112"/>
                    </a:lnTo>
                    <a:cubicBezTo>
                      <a:pt x="235" y="124"/>
                      <a:pt x="224" y="130"/>
                      <a:pt x="213" y="130"/>
                    </a:cubicBezTo>
                    <a:lnTo>
                      <a:pt x="213" y="130"/>
                    </a:lnTo>
                    <a:cubicBezTo>
                      <a:pt x="202" y="130"/>
                      <a:pt x="191" y="124"/>
                      <a:pt x="180" y="112"/>
                    </a:cubicBezTo>
                    <a:lnTo>
                      <a:pt x="115" y="35"/>
                    </a:lnTo>
                    <a:lnTo>
                      <a:pt x="115" y="35"/>
                    </a:lnTo>
                    <a:cubicBezTo>
                      <a:pt x="104" y="22"/>
                      <a:pt x="90" y="12"/>
                      <a:pt x="74" y="7"/>
                    </a:cubicBezTo>
                    <a:lnTo>
                      <a:pt x="74" y="7"/>
                    </a:lnTo>
                    <a:cubicBezTo>
                      <a:pt x="57" y="0"/>
                      <a:pt x="41" y="0"/>
                      <a:pt x="25" y="7"/>
                    </a:cubicBezTo>
                    <a:lnTo>
                      <a:pt x="25" y="7"/>
                    </a:lnTo>
                    <a:cubicBezTo>
                      <a:pt x="8" y="12"/>
                      <a:pt x="0" y="22"/>
                      <a:pt x="0" y="35"/>
                    </a:cubicBezTo>
                    <a:lnTo>
                      <a:pt x="0" y="35"/>
                    </a:lnTo>
                    <a:cubicBezTo>
                      <a:pt x="0" y="48"/>
                      <a:pt x="5" y="60"/>
                      <a:pt x="16"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766" name="Freeform 119">
                <a:extLst>
                  <a:ext uri="{FF2B5EF4-FFF2-40B4-BE49-F238E27FC236}">
                    <a16:creationId xmlns:a16="http://schemas.microsoft.com/office/drawing/2014/main" id="{8F3DC942-734B-3543-81C0-2D432B26BB3E}"/>
                  </a:ext>
                </a:extLst>
              </p:cNvPr>
              <p:cNvSpPr>
                <a:spLocks noChangeArrowheads="1"/>
              </p:cNvSpPr>
              <p:nvPr/>
            </p:nvSpPr>
            <p:spPr bwMode="auto">
              <a:xfrm>
                <a:off x="1054100" y="5100638"/>
                <a:ext cx="53975" cy="128587"/>
              </a:xfrm>
              <a:custGeom>
                <a:avLst/>
                <a:gdLst>
                  <a:gd name="T0" fmla="*/ 65 w 149"/>
                  <a:gd name="T1" fmla="*/ 293 h 358"/>
                  <a:gd name="T2" fmla="*/ 98 w 149"/>
                  <a:gd name="T3" fmla="*/ 254 h 358"/>
                  <a:gd name="T4" fmla="*/ 131 w 149"/>
                  <a:gd name="T5" fmla="*/ 216 h 358"/>
                  <a:gd name="T6" fmla="*/ 131 w 149"/>
                  <a:gd name="T7" fmla="*/ 216 h 358"/>
                  <a:gd name="T8" fmla="*/ 148 w 149"/>
                  <a:gd name="T9" fmla="*/ 178 h 358"/>
                  <a:gd name="T10" fmla="*/ 148 w 149"/>
                  <a:gd name="T11" fmla="*/ 178 h 358"/>
                  <a:gd name="T12" fmla="*/ 131 w 149"/>
                  <a:gd name="T13" fmla="*/ 140 h 358"/>
                  <a:gd name="T14" fmla="*/ 98 w 149"/>
                  <a:gd name="T15" fmla="*/ 102 h 358"/>
                  <a:gd name="T16" fmla="*/ 65 w 149"/>
                  <a:gd name="T17" fmla="*/ 63 h 358"/>
                  <a:gd name="T18" fmla="*/ 33 w 149"/>
                  <a:gd name="T19" fmla="*/ 25 h 358"/>
                  <a:gd name="T20" fmla="*/ 33 w 149"/>
                  <a:gd name="T21" fmla="*/ 25 h 358"/>
                  <a:gd name="T22" fmla="*/ 0 w 149"/>
                  <a:gd name="T23" fmla="*/ 0 h 358"/>
                  <a:gd name="T24" fmla="*/ 0 w 149"/>
                  <a:gd name="T25" fmla="*/ 357 h 358"/>
                  <a:gd name="T26" fmla="*/ 0 w 149"/>
                  <a:gd name="T27" fmla="*/ 357 h 358"/>
                  <a:gd name="T28" fmla="*/ 33 w 149"/>
                  <a:gd name="T29" fmla="*/ 331 h 358"/>
                  <a:gd name="T30" fmla="*/ 65 w 149"/>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358">
                    <a:moveTo>
                      <a:pt x="65" y="293"/>
                    </a:moveTo>
                    <a:lnTo>
                      <a:pt x="98" y="254"/>
                    </a:lnTo>
                    <a:lnTo>
                      <a:pt x="131" y="216"/>
                    </a:lnTo>
                    <a:lnTo>
                      <a:pt x="131" y="216"/>
                    </a:lnTo>
                    <a:cubicBezTo>
                      <a:pt x="142" y="204"/>
                      <a:pt x="148" y="191"/>
                      <a:pt x="148" y="178"/>
                    </a:cubicBezTo>
                    <a:lnTo>
                      <a:pt x="148" y="178"/>
                    </a:lnTo>
                    <a:cubicBezTo>
                      <a:pt x="148" y="165"/>
                      <a:pt x="142" y="152"/>
                      <a:pt x="131" y="140"/>
                    </a:cubicBezTo>
                    <a:lnTo>
                      <a:pt x="98" y="102"/>
                    </a:lnTo>
                    <a:lnTo>
                      <a:pt x="65" y="63"/>
                    </a:lnTo>
                    <a:lnTo>
                      <a:pt x="33" y="25"/>
                    </a:lnTo>
                    <a:lnTo>
                      <a:pt x="33" y="25"/>
                    </a:lnTo>
                    <a:cubicBezTo>
                      <a:pt x="24" y="14"/>
                      <a:pt x="13" y="6"/>
                      <a:pt x="0" y="0"/>
                    </a:cubicBezTo>
                    <a:lnTo>
                      <a:pt x="0" y="357"/>
                    </a:lnTo>
                    <a:lnTo>
                      <a:pt x="0" y="357"/>
                    </a:lnTo>
                    <a:cubicBezTo>
                      <a:pt x="13" y="350"/>
                      <a:pt x="24" y="342"/>
                      <a:pt x="33" y="331"/>
                    </a:cubicBezTo>
                    <a:lnTo>
                      <a:pt x="65"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767" name="Freeform 120">
                <a:extLst>
                  <a:ext uri="{FF2B5EF4-FFF2-40B4-BE49-F238E27FC236}">
                    <a16:creationId xmlns:a16="http://schemas.microsoft.com/office/drawing/2014/main" id="{13BA493E-CB84-5D42-8E72-7D619F1D7A01}"/>
                  </a:ext>
                </a:extLst>
              </p:cNvPr>
              <p:cNvSpPr>
                <a:spLocks noChangeArrowheads="1"/>
              </p:cNvSpPr>
              <p:nvPr/>
            </p:nvSpPr>
            <p:spPr bwMode="auto">
              <a:xfrm>
                <a:off x="1054100" y="4935538"/>
                <a:ext cx="195263" cy="460375"/>
              </a:xfrm>
              <a:custGeom>
                <a:avLst/>
                <a:gdLst>
                  <a:gd name="T0" fmla="*/ 65 w 542"/>
                  <a:gd name="T1" fmla="*/ 1213 h 1277"/>
                  <a:gd name="T2" fmla="*/ 98 w 542"/>
                  <a:gd name="T3" fmla="*/ 1174 h 1277"/>
                  <a:gd name="T4" fmla="*/ 131 w 542"/>
                  <a:gd name="T5" fmla="*/ 1136 h 1277"/>
                  <a:gd name="T6" fmla="*/ 164 w 542"/>
                  <a:gd name="T7" fmla="*/ 1098 h 1277"/>
                  <a:gd name="T8" fmla="*/ 197 w 542"/>
                  <a:gd name="T9" fmla="*/ 1059 h 1277"/>
                  <a:gd name="T10" fmla="*/ 230 w 542"/>
                  <a:gd name="T11" fmla="*/ 1021 h 1277"/>
                  <a:gd name="T12" fmla="*/ 262 w 542"/>
                  <a:gd name="T13" fmla="*/ 982 h 1277"/>
                  <a:gd name="T14" fmla="*/ 295 w 542"/>
                  <a:gd name="T15" fmla="*/ 945 h 1277"/>
                  <a:gd name="T16" fmla="*/ 328 w 542"/>
                  <a:gd name="T17" fmla="*/ 906 h 1277"/>
                  <a:gd name="T18" fmla="*/ 361 w 542"/>
                  <a:gd name="T19" fmla="*/ 868 h 1277"/>
                  <a:gd name="T20" fmla="*/ 394 w 542"/>
                  <a:gd name="T21" fmla="*/ 830 h 1277"/>
                  <a:gd name="T22" fmla="*/ 426 w 542"/>
                  <a:gd name="T23" fmla="*/ 792 h 1277"/>
                  <a:gd name="T24" fmla="*/ 459 w 542"/>
                  <a:gd name="T25" fmla="*/ 753 h 1277"/>
                  <a:gd name="T26" fmla="*/ 492 w 542"/>
                  <a:gd name="T27" fmla="*/ 714 h 1277"/>
                  <a:gd name="T28" fmla="*/ 525 w 542"/>
                  <a:gd name="T29" fmla="*/ 676 h 1277"/>
                  <a:gd name="T30" fmla="*/ 525 w 542"/>
                  <a:gd name="T31" fmla="*/ 676 h 1277"/>
                  <a:gd name="T32" fmla="*/ 541 w 542"/>
                  <a:gd name="T33" fmla="*/ 638 h 1277"/>
                  <a:gd name="T34" fmla="*/ 541 w 542"/>
                  <a:gd name="T35" fmla="*/ 638 h 1277"/>
                  <a:gd name="T36" fmla="*/ 525 w 542"/>
                  <a:gd name="T37" fmla="*/ 600 h 1277"/>
                  <a:gd name="T38" fmla="*/ 492 w 542"/>
                  <a:gd name="T39" fmla="*/ 562 h 1277"/>
                  <a:gd name="T40" fmla="*/ 459 w 542"/>
                  <a:gd name="T41" fmla="*/ 523 h 1277"/>
                  <a:gd name="T42" fmla="*/ 426 w 542"/>
                  <a:gd name="T43" fmla="*/ 485 h 1277"/>
                  <a:gd name="T44" fmla="*/ 394 w 542"/>
                  <a:gd name="T45" fmla="*/ 447 h 1277"/>
                  <a:gd name="T46" fmla="*/ 361 w 542"/>
                  <a:gd name="T47" fmla="*/ 409 h 1277"/>
                  <a:gd name="T48" fmla="*/ 328 w 542"/>
                  <a:gd name="T49" fmla="*/ 370 h 1277"/>
                  <a:gd name="T50" fmla="*/ 295 w 542"/>
                  <a:gd name="T51" fmla="*/ 332 h 1277"/>
                  <a:gd name="T52" fmla="*/ 262 w 542"/>
                  <a:gd name="T53" fmla="*/ 294 h 1277"/>
                  <a:gd name="T54" fmla="*/ 230 w 542"/>
                  <a:gd name="T55" fmla="*/ 255 h 1277"/>
                  <a:gd name="T56" fmla="*/ 197 w 542"/>
                  <a:gd name="T57" fmla="*/ 217 h 1277"/>
                  <a:gd name="T58" fmla="*/ 164 w 542"/>
                  <a:gd name="T59" fmla="*/ 179 h 1277"/>
                  <a:gd name="T60" fmla="*/ 131 w 542"/>
                  <a:gd name="T61" fmla="*/ 140 h 1277"/>
                  <a:gd name="T62" fmla="*/ 98 w 542"/>
                  <a:gd name="T63" fmla="*/ 102 h 1277"/>
                  <a:gd name="T64" fmla="*/ 65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4 w 542"/>
                  <a:gd name="T83" fmla="*/ 638 h 1277"/>
                  <a:gd name="T84" fmla="*/ 344 w 542"/>
                  <a:gd name="T85" fmla="*/ 638 h 1277"/>
                  <a:gd name="T86" fmla="*/ 328 w 542"/>
                  <a:gd name="T87" fmla="*/ 676 h 1277"/>
                  <a:gd name="T88" fmla="*/ 230 w 542"/>
                  <a:gd name="T89" fmla="*/ 792 h 1277"/>
                  <a:gd name="T90" fmla="*/ 197 w 542"/>
                  <a:gd name="T91" fmla="*/ 830 h 1277"/>
                  <a:gd name="T92" fmla="*/ 164 w 542"/>
                  <a:gd name="T93" fmla="*/ 868 h 1277"/>
                  <a:gd name="T94" fmla="*/ 65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5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5" y="1213"/>
                    </a:moveTo>
                    <a:lnTo>
                      <a:pt x="98" y="1174"/>
                    </a:lnTo>
                    <a:lnTo>
                      <a:pt x="131" y="1136"/>
                    </a:lnTo>
                    <a:lnTo>
                      <a:pt x="164" y="1098"/>
                    </a:lnTo>
                    <a:lnTo>
                      <a:pt x="197" y="1059"/>
                    </a:lnTo>
                    <a:lnTo>
                      <a:pt x="230" y="1021"/>
                    </a:lnTo>
                    <a:lnTo>
                      <a:pt x="262" y="982"/>
                    </a:lnTo>
                    <a:lnTo>
                      <a:pt x="295" y="945"/>
                    </a:lnTo>
                    <a:lnTo>
                      <a:pt x="328" y="906"/>
                    </a:lnTo>
                    <a:lnTo>
                      <a:pt x="361" y="868"/>
                    </a:lnTo>
                    <a:lnTo>
                      <a:pt x="394" y="830"/>
                    </a:lnTo>
                    <a:lnTo>
                      <a:pt x="426" y="792"/>
                    </a:lnTo>
                    <a:lnTo>
                      <a:pt x="459" y="753"/>
                    </a:lnTo>
                    <a:lnTo>
                      <a:pt x="492" y="714"/>
                    </a:lnTo>
                    <a:lnTo>
                      <a:pt x="525" y="676"/>
                    </a:lnTo>
                    <a:lnTo>
                      <a:pt x="525" y="676"/>
                    </a:lnTo>
                    <a:cubicBezTo>
                      <a:pt x="536" y="664"/>
                      <a:pt x="541" y="651"/>
                      <a:pt x="541" y="638"/>
                    </a:cubicBezTo>
                    <a:lnTo>
                      <a:pt x="541" y="638"/>
                    </a:lnTo>
                    <a:cubicBezTo>
                      <a:pt x="541" y="625"/>
                      <a:pt x="536" y="612"/>
                      <a:pt x="525" y="600"/>
                    </a:cubicBezTo>
                    <a:lnTo>
                      <a:pt x="492" y="562"/>
                    </a:lnTo>
                    <a:lnTo>
                      <a:pt x="459" y="523"/>
                    </a:lnTo>
                    <a:lnTo>
                      <a:pt x="426" y="485"/>
                    </a:lnTo>
                    <a:lnTo>
                      <a:pt x="394" y="447"/>
                    </a:lnTo>
                    <a:lnTo>
                      <a:pt x="361" y="409"/>
                    </a:lnTo>
                    <a:lnTo>
                      <a:pt x="328" y="370"/>
                    </a:lnTo>
                    <a:lnTo>
                      <a:pt x="295" y="332"/>
                    </a:lnTo>
                    <a:lnTo>
                      <a:pt x="262" y="294"/>
                    </a:lnTo>
                    <a:lnTo>
                      <a:pt x="230" y="255"/>
                    </a:lnTo>
                    <a:lnTo>
                      <a:pt x="197" y="217"/>
                    </a:lnTo>
                    <a:lnTo>
                      <a:pt x="164" y="179"/>
                    </a:lnTo>
                    <a:lnTo>
                      <a:pt x="131" y="140"/>
                    </a:lnTo>
                    <a:lnTo>
                      <a:pt x="98" y="102"/>
                    </a:lnTo>
                    <a:lnTo>
                      <a:pt x="65" y="64"/>
                    </a:lnTo>
                    <a:lnTo>
                      <a:pt x="33" y="26"/>
                    </a:lnTo>
                    <a:lnTo>
                      <a:pt x="33" y="26"/>
                    </a:lnTo>
                    <a:cubicBezTo>
                      <a:pt x="24" y="15"/>
                      <a:pt x="13" y="6"/>
                      <a:pt x="0" y="0"/>
                    </a:cubicBezTo>
                    <a:lnTo>
                      <a:pt x="0" y="230"/>
                    </a:lnTo>
                    <a:lnTo>
                      <a:pt x="0" y="230"/>
                    </a:lnTo>
                    <a:cubicBezTo>
                      <a:pt x="13" y="236"/>
                      <a:pt x="24" y="244"/>
                      <a:pt x="33" y="255"/>
                    </a:cubicBezTo>
                    <a:lnTo>
                      <a:pt x="328" y="600"/>
                    </a:lnTo>
                    <a:lnTo>
                      <a:pt x="328" y="600"/>
                    </a:lnTo>
                    <a:cubicBezTo>
                      <a:pt x="339" y="612"/>
                      <a:pt x="344" y="625"/>
                      <a:pt x="344" y="638"/>
                    </a:cubicBezTo>
                    <a:lnTo>
                      <a:pt x="344" y="638"/>
                    </a:lnTo>
                    <a:cubicBezTo>
                      <a:pt x="344" y="651"/>
                      <a:pt x="339" y="664"/>
                      <a:pt x="328" y="676"/>
                    </a:cubicBezTo>
                    <a:lnTo>
                      <a:pt x="230" y="792"/>
                    </a:lnTo>
                    <a:lnTo>
                      <a:pt x="197" y="830"/>
                    </a:lnTo>
                    <a:lnTo>
                      <a:pt x="164" y="868"/>
                    </a:lnTo>
                    <a:lnTo>
                      <a:pt x="65" y="982"/>
                    </a:lnTo>
                    <a:lnTo>
                      <a:pt x="33" y="1021"/>
                    </a:lnTo>
                    <a:lnTo>
                      <a:pt x="33" y="1021"/>
                    </a:lnTo>
                    <a:cubicBezTo>
                      <a:pt x="24" y="1032"/>
                      <a:pt x="13" y="1040"/>
                      <a:pt x="0" y="1046"/>
                    </a:cubicBezTo>
                    <a:lnTo>
                      <a:pt x="0" y="1276"/>
                    </a:lnTo>
                    <a:lnTo>
                      <a:pt x="0" y="1276"/>
                    </a:lnTo>
                    <a:cubicBezTo>
                      <a:pt x="13" y="1270"/>
                      <a:pt x="24" y="1261"/>
                      <a:pt x="33" y="1251"/>
                    </a:cubicBezTo>
                    <a:lnTo>
                      <a:pt x="65"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768" name="Freeform 121">
                <a:extLst>
                  <a:ext uri="{FF2B5EF4-FFF2-40B4-BE49-F238E27FC236}">
                    <a16:creationId xmlns:a16="http://schemas.microsoft.com/office/drawing/2014/main" id="{15BDE0FD-9DD4-B844-A662-AADFCD007116}"/>
                  </a:ext>
                </a:extLst>
              </p:cNvPr>
              <p:cNvSpPr>
                <a:spLocks noChangeArrowheads="1"/>
              </p:cNvSpPr>
              <p:nvPr/>
            </p:nvSpPr>
            <p:spPr bwMode="auto">
              <a:xfrm>
                <a:off x="1397000" y="4957763"/>
                <a:ext cx="23813"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1" y="0"/>
                      <a:pt x="0" y="13"/>
                      <a:pt x="0" y="38"/>
                    </a:cubicBezTo>
                    <a:lnTo>
                      <a:pt x="0" y="38"/>
                    </a:lnTo>
                    <a:cubicBezTo>
                      <a:pt x="0" y="63"/>
                      <a:pt x="11"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69" name="Freeform 122">
                <a:extLst>
                  <a:ext uri="{FF2B5EF4-FFF2-40B4-BE49-F238E27FC236}">
                    <a16:creationId xmlns:a16="http://schemas.microsoft.com/office/drawing/2014/main" id="{6D0F4621-2B2B-454D-B168-A1C196351FD6}"/>
                  </a:ext>
                </a:extLst>
              </p:cNvPr>
              <p:cNvSpPr>
                <a:spLocks noChangeArrowheads="1"/>
              </p:cNvSpPr>
              <p:nvPr/>
            </p:nvSpPr>
            <p:spPr bwMode="auto">
              <a:xfrm>
                <a:off x="1514475" y="4957763"/>
                <a:ext cx="23813"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0" y="0"/>
                      <a:pt x="0" y="13"/>
                      <a:pt x="0" y="38"/>
                    </a:cubicBezTo>
                    <a:lnTo>
                      <a:pt x="0" y="38"/>
                    </a:lnTo>
                    <a:cubicBezTo>
                      <a:pt x="0" y="63"/>
                      <a:pt x="10"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70" name="Freeform 123">
                <a:extLst>
                  <a:ext uri="{FF2B5EF4-FFF2-40B4-BE49-F238E27FC236}">
                    <a16:creationId xmlns:a16="http://schemas.microsoft.com/office/drawing/2014/main" id="{7329282B-6F00-E449-A9E7-4BA2F4CE0B43}"/>
                  </a:ext>
                </a:extLst>
              </p:cNvPr>
              <p:cNvSpPr>
                <a:spLocks noChangeArrowheads="1"/>
              </p:cNvSpPr>
              <p:nvPr/>
            </p:nvSpPr>
            <p:spPr bwMode="auto">
              <a:xfrm>
                <a:off x="1444625" y="5002213"/>
                <a:ext cx="46038" cy="50800"/>
              </a:xfrm>
              <a:custGeom>
                <a:avLst/>
                <a:gdLst>
                  <a:gd name="T0" fmla="*/ 31 w 127"/>
                  <a:gd name="T1" fmla="*/ 127 h 141"/>
                  <a:gd name="T2" fmla="*/ 31 w 127"/>
                  <a:gd name="T3" fmla="*/ 127 h 141"/>
                  <a:gd name="T4" fmla="*/ 94 w 127"/>
                  <a:gd name="T5" fmla="*/ 127 h 141"/>
                  <a:gd name="T6" fmla="*/ 94 w 127"/>
                  <a:gd name="T7" fmla="*/ 127 h 141"/>
                  <a:gd name="T8" fmla="*/ 126 w 127"/>
                  <a:gd name="T9" fmla="*/ 70 h 141"/>
                  <a:gd name="T10" fmla="*/ 126 w 127"/>
                  <a:gd name="T11" fmla="*/ 70 h 141"/>
                  <a:gd name="T12" fmla="*/ 94 w 127"/>
                  <a:gd name="T13" fmla="*/ 13 h 141"/>
                  <a:gd name="T14" fmla="*/ 94 w 127"/>
                  <a:gd name="T15" fmla="*/ 13 h 141"/>
                  <a:gd name="T16" fmla="*/ 31 w 127"/>
                  <a:gd name="T17" fmla="*/ 13 h 141"/>
                  <a:gd name="T18" fmla="*/ 31 w 127"/>
                  <a:gd name="T19" fmla="*/ 13 h 141"/>
                  <a:gd name="T20" fmla="*/ 0 w 127"/>
                  <a:gd name="T21" fmla="*/ 70 h 141"/>
                  <a:gd name="T22" fmla="*/ 0 w 127"/>
                  <a:gd name="T23" fmla="*/ 70 h 141"/>
                  <a:gd name="T24" fmla="*/ 31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1" y="127"/>
                    </a:moveTo>
                    <a:lnTo>
                      <a:pt x="31" y="127"/>
                    </a:lnTo>
                    <a:cubicBezTo>
                      <a:pt x="52" y="140"/>
                      <a:pt x="73" y="140"/>
                      <a:pt x="94" y="127"/>
                    </a:cubicBezTo>
                    <a:lnTo>
                      <a:pt x="94" y="127"/>
                    </a:lnTo>
                    <a:cubicBezTo>
                      <a:pt x="115" y="115"/>
                      <a:pt x="126" y="96"/>
                      <a:pt x="126" y="70"/>
                    </a:cubicBezTo>
                    <a:lnTo>
                      <a:pt x="126" y="70"/>
                    </a:lnTo>
                    <a:cubicBezTo>
                      <a:pt x="126" y="44"/>
                      <a:pt x="115" y="26"/>
                      <a:pt x="94" y="13"/>
                    </a:cubicBezTo>
                    <a:lnTo>
                      <a:pt x="94" y="13"/>
                    </a:lnTo>
                    <a:cubicBezTo>
                      <a:pt x="73" y="0"/>
                      <a:pt x="52" y="0"/>
                      <a:pt x="31" y="13"/>
                    </a:cubicBezTo>
                    <a:lnTo>
                      <a:pt x="31" y="13"/>
                    </a:lnTo>
                    <a:cubicBezTo>
                      <a:pt x="11" y="26"/>
                      <a:pt x="0" y="44"/>
                      <a:pt x="0" y="70"/>
                    </a:cubicBezTo>
                    <a:lnTo>
                      <a:pt x="0" y="70"/>
                    </a:lnTo>
                    <a:cubicBezTo>
                      <a:pt x="0" y="96"/>
                      <a:pt x="11" y="115"/>
                      <a:pt x="31" y="127"/>
                    </a:cubicBezTo>
                  </a:path>
                </a:pathLst>
              </a:custGeom>
              <a:solidFill>
                <a:schemeClr val="accent3"/>
              </a:solidFill>
              <a:ln>
                <a:noFill/>
              </a:ln>
              <a:effectLst/>
            </p:spPr>
            <p:txBody>
              <a:bodyPr wrap="none" anchor="ctr"/>
              <a:lstStyle/>
              <a:p>
                <a:endParaRPr lang="es-ES_tradnl" sz="2700"/>
              </a:p>
            </p:txBody>
          </p:sp>
          <p:sp>
            <p:nvSpPr>
              <p:cNvPr id="771" name="Freeform 124">
                <a:extLst>
                  <a:ext uri="{FF2B5EF4-FFF2-40B4-BE49-F238E27FC236}">
                    <a16:creationId xmlns:a16="http://schemas.microsoft.com/office/drawing/2014/main" id="{BCEE8C36-6765-C748-9B7D-1F8CBD881E8E}"/>
                  </a:ext>
                </a:extLst>
              </p:cNvPr>
              <p:cNvSpPr>
                <a:spLocks noChangeArrowheads="1"/>
              </p:cNvSpPr>
              <p:nvPr/>
            </p:nvSpPr>
            <p:spPr bwMode="auto">
              <a:xfrm>
                <a:off x="1054100" y="5018088"/>
                <a:ext cx="123825" cy="293687"/>
              </a:xfrm>
              <a:custGeom>
                <a:avLst/>
                <a:gdLst>
                  <a:gd name="T0" fmla="*/ 65 w 345"/>
                  <a:gd name="T1" fmla="*/ 752 h 817"/>
                  <a:gd name="T2" fmla="*/ 164 w 345"/>
                  <a:gd name="T3" fmla="*/ 638 h 817"/>
                  <a:gd name="T4" fmla="*/ 197 w 345"/>
                  <a:gd name="T5" fmla="*/ 600 h 817"/>
                  <a:gd name="T6" fmla="*/ 230 w 345"/>
                  <a:gd name="T7" fmla="*/ 561 h 817"/>
                  <a:gd name="T8" fmla="*/ 328 w 345"/>
                  <a:gd name="T9" fmla="*/ 446 h 817"/>
                  <a:gd name="T10" fmla="*/ 328 w 345"/>
                  <a:gd name="T11" fmla="*/ 446 h 817"/>
                  <a:gd name="T12" fmla="*/ 344 w 345"/>
                  <a:gd name="T13" fmla="*/ 408 h 817"/>
                  <a:gd name="T14" fmla="*/ 344 w 345"/>
                  <a:gd name="T15" fmla="*/ 408 h 817"/>
                  <a:gd name="T16" fmla="*/ 328 w 345"/>
                  <a:gd name="T17" fmla="*/ 370 h 817"/>
                  <a:gd name="T18" fmla="*/ 33 w 345"/>
                  <a:gd name="T19" fmla="*/ 25 h 817"/>
                  <a:gd name="T20" fmla="*/ 33 w 345"/>
                  <a:gd name="T21" fmla="*/ 25 h 817"/>
                  <a:gd name="T22" fmla="*/ 0 w 345"/>
                  <a:gd name="T23" fmla="*/ 0 h 817"/>
                  <a:gd name="T24" fmla="*/ 0 w 345"/>
                  <a:gd name="T25" fmla="*/ 230 h 817"/>
                  <a:gd name="T26" fmla="*/ 0 w 345"/>
                  <a:gd name="T27" fmla="*/ 230 h 817"/>
                  <a:gd name="T28" fmla="*/ 33 w 345"/>
                  <a:gd name="T29" fmla="*/ 255 h 817"/>
                  <a:gd name="T30" fmla="*/ 65 w 345"/>
                  <a:gd name="T31" fmla="*/ 293 h 817"/>
                  <a:gd name="T32" fmla="*/ 98 w 345"/>
                  <a:gd name="T33" fmla="*/ 332 h 817"/>
                  <a:gd name="T34" fmla="*/ 131 w 345"/>
                  <a:gd name="T35" fmla="*/ 370 h 817"/>
                  <a:gd name="T36" fmla="*/ 131 w 345"/>
                  <a:gd name="T37" fmla="*/ 370 h 817"/>
                  <a:gd name="T38" fmla="*/ 148 w 345"/>
                  <a:gd name="T39" fmla="*/ 408 h 817"/>
                  <a:gd name="T40" fmla="*/ 148 w 345"/>
                  <a:gd name="T41" fmla="*/ 408 h 817"/>
                  <a:gd name="T42" fmla="*/ 131 w 345"/>
                  <a:gd name="T43" fmla="*/ 446 h 817"/>
                  <a:gd name="T44" fmla="*/ 98 w 345"/>
                  <a:gd name="T45" fmla="*/ 484 h 817"/>
                  <a:gd name="T46" fmla="*/ 65 w 345"/>
                  <a:gd name="T47" fmla="*/ 523 h 817"/>
                  <a:gd name="T48" fmla="*/ 33 w 345"/>
                  <a:gd name="T49" fmla="*/ 561 h 817"/>
                  <a:gd name="T50" fmla="*/ 33 w 345"/>
                  <a:gd name="T51" fmla="*/ 561 h 817"/>
                  <a:gd name="T52" fmla="*/ 0 w 345"/>
                  <a:gd name="T53" fmla="*/ 587 h 817"/>
                  <a:gd name="T54" fmla="*/ 0 w 345"/>
                  <a:gd name="T55" fmla="*/ 816 h 817"/>
                  <a:gd name="T56" fmla="*/ 0 w 345"/>
                  <a:gd name="T57" fmla="*/ 816 h 817"/>
                  <a:gd name="T58" fmla="*/ 33 w 345"/>
                  <a:gd name="T59" fmla="*/ 791 h 817"/>
                  <a:gd name="T60" fmla="*/ 65 w 345"/>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5" h="817">
                    <a:moveTo>
                      <a:pt x="65" y="752"/>
                    </a:moveTo>
                    <a:lnTo>
                      <a:pt x="164" y="638"/>
                    </a:lnTo>
                    <a:lnTo>
                      <a:pt x="197" y="600"/>
                    </a:lnTo>
                    <a:lnTo>
                      <a:pt x="230" y="561"/>
                    </a:lnTo>
                    <a:lnTo>
                      <a:pt x="328" y="446"/>
                    </a:lnTo>
                    <a:lnTo>
                      <a:pt x="328" y="446"/>
                    </a:lnTo>
                    <a:cubicBezTo>
                      <a:pt x="339" y="434"/>
                      <a:pt x="344" y="421"/>
                      <a:pt x="344" y="408"/>
                    </a:cubicBezTo>
                    <a:lnTo>
                      <a:pt x="344" y="408"/>
                    </a:lnTo>
                    <a:cubicBezTo>
                      <a:pt x="344" y="395"/>
                      <a:pt x="339" y="382"/>
                      <a:pt x="328" y="370"/>
                    </a:cubicBezTo>
                    <a:lnTo>
                      <a:pt x="33" y="25"/>
                    </a:lnTo>
                    <a:lnTo>
                      <a:pt x="33" y="25"/>
                    </a:lnTo>
                    <a:cubicBezTo>
                      <a:pt x="24" y="14"/>
                      <a:pt x="13" y="6"/>
                      <a:pt x="0" y="0"/>
                    </a:cubicBezTo>
                    <a:lnTo>
                      <a:pt x="0" y="230"/>
                    </a:lnTo>
                    <a:lnTo>
                      <a:pt x="0" y="230"/>
                    </a:lnTo>
                    <a:cubicBezTo>
                      <a:pt x="13" y="236"/>
                      <a:pt x="24" y="244"/>
                      <a:pt x="33" y="255"/>
                    </a:cubicBezTo>
                    <a:lnTo>
                      <a:pt x="65" y="293"/>
                    </a:lnTo>
                    <a:lnTo>
                      <a:pt x="98" y="332"/>
                    </a:lnTo>
                    <a:lnTo>
                      <a:pt x="131" y="370"/>
                    </a:lnTo>
                    <a:lnTo>
                      <a:pt x="131" y="370"/>
                    </a:lnTo>
                    <a:cubicBezTo>
                      <a:pt x="142" y="382"/>
                      <a:pt x="148" y="395"/>
                      <a:pt x="148" y="408"/>
                    </a:cubicBezTo>
                    <a:lnTo>
                      <a:pt x="148" y="408"/>
                    </a:lnTo>
                    <a:cubicBezTo>
                      <a:pt x="148" y="421"/>
                      <a:pt x="142" y="434"/>
                      <a:pt x="131" y="446"/>
                    </a:cubicBezTo>
                    <a:lnTo>
                      <a:pt x="98" y="484"/>
                    </a:lnTo>
                    <a:lnTo>
                      <a:pt x="65" y="523"/>
                    </a:lnTo>
                    <a:lnTo>
                      <a:pt x="33" y="561"/>
                    </a:lnTo>
                    <a:lnTo>
                      <a:pt x="33" y="561"/>
                    </a:lnTo>
                    <a:cubicBezTo>
                      <a:pt x="24" y="572"/>
                      <a:pt x="13" y="580"/>
                      <a:pt x="0" y="587"/>
                    </a:cubicBezTo>
                    <a:lnTo>
                      <a:pt x="0" y="816"/>
                    </a:lnTo>
                    <a:lnTo>
                      <a:pt x="0" y="816"/>
                    </a:lnTo>
                    <a:cubicBezTo>
                      <a:pt x="13" y="810"/>
                      <a:pt x="24" y="802"/>
                      <a:pt x="33" y="791"/>
                    </a:cubicBezTo>
                    <a:lnTo>
                      <a:pt x="65" y="752"/>
                    </a:lnTo>
                  </a:path>
                </a:pathLst>
              </a:custGeom>
              <a:solidFill>
                <a:schemeClr val="accent4"/>
              </a:solidFill>
              <a:ln>
                <a:noFill/>
              </a:ln>
              <a:effectLst/>
            </p:spPr>
            <p:txBody>
              <a:bodyPr wrap="none" anchor="ctr"/>
              <a:lstStyle/>
              <a:p>
                <a:endParaRPr lang="es-ES_tradnl" sz="2700"/>
              </a:p>
            </p:txBody>
          </p:sp>
          <p:sp>
            <p:nvSpPr>
              <p:cNvPr id="772" name="Freeform 125">
                <a:extLst>
                  <a:ext uri="{FF2B5EF4-FFF2-40B4-BE49-F238E27FC236}">
                    <a16:creationId xmlns:a16="http://schemas.microsoft.com/office/drawing/2014/main" id="{5F582B81-4887-EB41-A15B-956CAC537028}"/>
                  </a:ext>
                </a:extLst>
              </p:cNvPr>
              <p:cNvSpPr>
                <a:spLocks noChangeArrowheads="1"/>
              </p:cNvSpPr>
              <p:nvPr/>
            </p:nvSpPr>
            <p:spPr bwMode="auto">
              <a:xfrm>
                <a:off x="1444625" y="5276850"/>
                <a:ext cx="46038" cy="50800"/>
              </a:xfrm>
              <a:custGeom>
                <a:avLst/>
                <a:gdLst>
                  <a:gd name="T0" fmla="*/ 94 w 127"/>
                  <a:gd name="T1" fmla="*/ 13 h 141"/>
                  <a:gd name="T2" fmla="*/ 94 w 127"/>
                  <a:gd name="T3" fmla="*/ 13 h 141"/>
                  <a:gd name="T4" fmla="*/ 31 w 127"/>
                  <a:gd name="T5" fmla="*/ 13 h 141"/>
                  <a:gd name="T6" fmla="*/ 31 w 127"/>
                  <a:gd name="T7" fmla="*/ 13 h 141"/>
                  <a:gd name="T8" fmla="*/ 0 w 127"/>
                  <a:gd name="T9" fmla="*/ 70 h 141"/>
                  <a:gd name="T10" fmla="*/ 0 w 127"/>
                  <a:gd name="T11" fmla="*/ 70 h 141"/>
                  <a:gd name="T12" fmla="*/ 31 w 127"/>
                  <a:gd name="T13" fmla="*/ 127 h 141"/>
                  <a:gd name="T14" fmla="*/ 31 w 127"/>
                  <a:gd name="T15" fmla="*/ 127 h 141"/>
                  <a:gd name="T16" fmla="*/ 94 w 127"/>
                  <a:gd name="T17" fmla="*/ 127 h 141"/>
                  <a:gd name="T18" fmla="*/ 94 w 127"/>
                  <a:gd name="T19" fmla="*/ 127 h 141"/>
                  <a:gd name="T20" fmla="*/ 126 w 127"/>
                  <a:gd name="T21" fmla="*/ 70 h 141"/>
                  <a:gd name="T22" fmla="*/ 126 w 127"/>
                  <a:gd name="T23" fmla="*/ 70 h 141"/>
                  <a:gd name="T24" fmla="*/ 94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4" y="13"/>
                    </a:moveTo>
                    <a:lnTo>
                      <a:pt x="94" y="13"/>
                    </a:lnTo>
                    <a:cubicBezTo>
                      <a:pt x="73" y="0"/>
                      <a:pt x="52" y="0"/>
                      <a:pt x="31" y="13"/>
                    </a:cubicBezTo>
                    <a:lnTo>
                      <a:pt x="31" y="13"/>
                    </a:lnTo>
                    <a:cubicBezTo>
                      <a:pt x="11" y="25"/>
                      <a:pt x="0" y="44"/>
                      <a:pt x="0" y="70"/>
                    </a:cubicBezTo>
                    <a:lnTo>
                      <a:pt x="0" y="70"/>
                    </a:lnTo>
                    <a:cubicBezTo>
                      <a:pt x="0" y="96"/>
                      <a:pt x="11" y="115"/>
                      <a:pt x="31" y="127"/>
                    </a:cubicBezTo>
                    <a:lnTo>
                      <a:pt x="31" y="127"/>
                    </a:lnTo>
                    <a:cubicBezTo>
                      <a:pt x="52" y="140"/>
                      <a:pt x="73" y="140"/>
                      <a:pt x="94" y="127"/>
                    </a:cubicBezTo>
                    <a:lnTo>
                      <a:pt x="94" y="127"/>
                    </a:lnTo>
                    <a:cubicBezTo>
                      <a:pt x="115" y="115"/>
                      <a:pt x="126" y="96"/>
                      <a:pt x="126" y="70"/>
                    </a:cubicBezTo>
                    <a:lnTo>
                      <a:pt x="126" y="70"/>
                    </a:lnTo>
                    <a:cubicBezTo>
                      <a:pt x="126" y="44"/>
                      <a:pt x="115" y="25"/>
                      <a:pt x="94" y="13"/>
                    </a:cubicBezTo>
                  </a:path>
                </a:pathLst>
              </a:custGeom>
              <a:solidFill>
                <a:schemeClr val="accent3"/>
              </a:solidFill>
              <a:ln>
                <a:noFill/>
              </a:ln>
              <a:effectLst/>
            </p:spPr>
            <p:txBody>
              <a:bodyPr wrap="none" anchor="ctr"/>
              <a:lstStyle/>
              <a:p>
                <a:endParaRPr lang="es-ES_tradnl" sz="2700"/>
              </a:p>
            </p:txBody>
          </p:sp>
          <p:sp>
            <p:nvSpPr>
              <p:cNvPr id="773" name="Freeform 126">
                <a:extLst>
                  <a:ext uri="{FF2B5EF4-FFF2-40B4-BE49-F238E27FC236}">
                    <a16:creationId xmlns:a16="http://schemas.microsoft.com/office/drawing/2014/main" id="{9C1AFBEB-19EE-8142-97B6-276D43BC54AC}"/>
                  </a:ext>
                </a:extLst>
              </p:cNvPr>
              <p:cNvSpPr>
                <a:spLocks noChangeArrowheads="1"/>
              </p:cNvSpPr>
              <p:nvPr/>
            </p:nvSpPr>
            <p:spPr bwMode="auto">
              <a:xfrm>
                <a:off x="1397000" y="5343525"/>
                <a:ext cx="23813"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1" y="0"/>
                      <a:pt x="0" y="13"/>
                      <a:pt x="0" y="39"/>
                    </a:cubicBezTo>
                    <a:lnTo>
                      <a:pt x="0" y="39"/>
                    </a:lnTo>
                    <a:cubicBezTo>
                      <a:pt x="0" y="64"/>
                      <a:pt x="11"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74" name="Freeform 127">
                <a:extLst>
                  <a:ext uri="{FF2B5EF4-FFF2-40B4-BE49-F238E27FC236}">
                    <a16:creationId xmlns:a16="http://schemas.microsoft.com/office/drawing/2014/main" id="{9D851283-671E-9B4F-9C52-EA195318B207}"/>
                  </a:ext>
                </a:extLst>
              </p:cNvPr>
              <p:cNvSpPr>
                <a:spLocks noChangeArrowheads="1"/>
              </p:cNvSpPr>
              <p:nvPr/>
            </p:nvSpPr>
            <p:spPr bwMode="auto">
              <a:xfrm>
                <a:off x="1514475" y="5343525"/>
                <a:ext cx="23813"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0" y="0"/>
                      <a:pt x="0" y="13"/>
                      <a:pt x="0" y="39"/>
                    </a:cubicBezTo>
                    <a:lnTo>
                      <a:pt x="0" y="39"/>
                    </a:lnTo>
                    <a:cubicBezTo>
                      <a:pt x="0" y="64"/>
                      <a:pt x="10"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75" name="Freeform 128">
                <a:extLst>
                  <a:ext uri="{FF2B5EF4-FFF2-40B4-BE49-F238E27FC236}">
                    <a16:creationId xmlns:a16="http://schemas.microsoft.com/office/drawing/2014/main" id="{ADE4B0D5-C431-1147-B9A0-D33E802DF865}"/>
                  </a:ext>
                </a:extLst>
              </p:cNvPr>
              <p:cNvSpPr>
                <a:spLocks noChangeArrowheads="1"/>
              </p:cNvSpPr>
              <p:nvPr/>
            </p:nvSpPr>
            <p:spPr bwMode="auto">
              <a:xfrm>
                <a:off x="2246313"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76" name="Freeform 129">
                <a:extLst>
                  <a:ext uri="{FF2B5EF4-FFF2-40B4-BE49-F238E27FC236}">
                    <a16:creationId xmlns:a16="http://schemas.microsoft.com/office/drawing/2014/main" id="{612B623A-F149-584F-ACF9-FEBE22C529E8}"/>
                  </a:ext>
                </a:extLst>
              </p:cNvPr>
              <p:cNvSpPr>
                <a:spLocks noChangeArrowheads="1"/>
              </p:cNvSpPr>
              <p:nvPr/>
            </p:nvSpPr>
            <p:spPr bwMode="auto">
              <a:xfrm>
                <a:off x="2363788"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77" name="Freeform 130">
                <a:extLst>
                  <a:ext uri="{FF2B5EF4-FFF2-40B4-BE49-F238E27FC236}">
                    <a16:creationId xmlns:a16="http://schemas.microsoft.com/office/drawing/2014/main" id="{259606D0-7AFA-E849-9950-CAAE079E819E}"/>
                  </a:ext>
                </a:extLst>
              </p:cNvPr>
              <p:cNvSpPr>
                <a:spLocks noChangeArrowheads="1"/>
              </p:cNvSpPr>
              <p:nvPr/>
            </p:nvSpPr>
            <p:spPr bwMode="auto">
              <a:xfrm>
                <a:off x="2293938" y="5002213"/>
                <a:ext cx="46037" cy="50800"/>
              </a:xfrm>
              <a:custGeom>
                <a:avLst/>
                <a:gdLst>
                  <a:gd name="T0" fmla="*/ 31 w 127"/>
                  <a:gd name="T1" fmla="*/ 127 h 141"/>
                  <a:gd name="T2" fmla="*/ 31 w 127"/>
                  <a:gd name="T3" fmla="*/ 127 h 141"/>
                  <a:gd name="T4" fmla="*/ 94 w 127"/>
                  <a:gd name="T5" fmla="*/ 127 h 141"/>
                  <a:gd name="T6" fmla="*/ 94 w 127"/>
                  <a:gd name="T7" fmla="*/ 127 h 141"/>
                  <a:gd name="T8" fmla="*/ 126 w 127"/>
                  <a:gd name="T9" fmla="*/ 70 h 141"/>
                  <a:gd name="T10" fmla="*/ 126 w 127"/>
                  <a:gd name="T11" fmla="*/ 70 h 141"/>
                  <a:gd name="T12" fmla="*/ 94 w 127"/>
                  <a:gd name="T13" fmla="*/ 13 h 141"/>
                  <a:gd name="T14" fmla="*/ 94 w 127"/>
                  <a:gd name="T15" fmla="*/ 13 h 141"/>
                  <a:gd name="T16" fmla="*/ 31 w 127"/>
                  <a:gd name="T17" fmla="*/ 13 h 141"/>
                  <a:gd name="T18" fmla="*/ 31 w 127"/>
                  <a:gd name="T19" fmla="*/ 13 h 141"/>
                  <a:gd name="T20" fmla="*/ 0 w 127"/>
                  <a:gd name="T21" fmla="*/ 70 h 141"/>
                  <a:gd name="T22" fmla="*/ 0 w 127"/>
                  <a:gd name="T23" fmla="*/ 70 h 141"/>
                  <a:gd name="T24" fmla="*/ 31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1" y="127"/>
                    </a:moveTo>
                    <a:lnTo>
                      <a:pt x="31" y="127"/>
                    </a:lnTo>
                    <a:cubicBezTo>
                      <a:pt x="52" y="140"/>
                      <a:pt x="73" y="140"/>
                      <a:pt x="94" y="127"/>
                    </a:cubicBezTo>
                    <a:lnTo>
                      <a:pt x="94" y="127"/>
                    </a:lnTo>
                    <a:cubicBezTo>
                      <a:pt x="116" y="115"/>
                      <a:pt x="126" y="96"/>
                      <a:pt x="126" y="70"/>
                    </a:cubicBezTo>
                    <a:lnTo>
                      <a:pt x="126" y="70"/>
                    </a:lnTo>
                    <a:cubicBezTo>
                      <a:pt x="126" y="44"/>
                      <a:pt x="116" y="26"/>
                      <a:pt x="94" y="13"/>
                    </a:cubicBezTo>
                    <a:lnTo>
                      <a:pt x="94" y="13"/>
                    </a:lnTo>
                    <a:cubicBezTo>
                      <a:pt x="73" y="0"/>
                      <a:pt x="52" y="0"/>
                      <a:pt x="31" y="13"/>
                    </a:cubicBezTo>
                    <a:lnTo>
                      <a:pt x="31" y="13"/>
                    </a:lnTo>
                    <a:cubicBezTo>
                      <a:pt x="10" y="26"/>
                      <a:pt x="0" y="44"/>
                      <a:pt x="0" y="70"/>
                    </a:cubicBezTo>
                    <a:lnTo>
                      <a:pt x="0" y="70"/>
                    </a:lnTo>
                    <a:cubicBezTo>
                      <a:pt x="0" y="96"/>
                      <a:pt x="10" y="115"/>
                      <a:pt x="31" y="127"/>
                    </a:cubicBezTo>
                  </a:path>
                </a:pathLst>
              </a:custGeom>
              <a:solidFill>
                <a:schemeClr val="accent3"/>
              </a:solidFill>
              <a:ln>
                <a:noFill/>
              </a:ln>
              <a:effectLst/>
            </p:spPr>
            <p:txBody>
              <a:bodyPr wrap="none" anchor="ctr"/>
              <a:lstStyle/>
              <a:p>
                <a:endParaRPr lang="es-ES_tradnl" sz="2700"/>
              </a:p>
            </p:txBody>
          </p:sp>
          <p:sp>
            <p:nvSpPr>
              <p:cNvPr id="778" name="Freeform 131">
                <a:extLst>
                  <a:ext uri="{FF2B5EF4-FFF2-40B4-BE49-F238E27FC236}">
                    <a16:creationId xmlns:a16="http://schemas.microsoft.com/office/drawing/2014/main" id="{C55939DE-F2A8-014A-8F68-09E8FEEA950F}"/>
                  </a:ext>
                </a:extLst>
              </p:cNvPr>
              <p:cNvSpPr>
                <a:spLocks noChangeArrowheads="1"/>
              </p:cNvSpPr>
              <p:nvPr/>
            </p:nvSpPr>
            <p:spPr bwMode="auto">
              <a:xfrm>
                <a:off x="1054100" y="4875213"/>
                <a:ext cx="1700213" cy="579437"/>
              </a:xfrm>
              <a:custGeom>
                <a:avLst/>
                <a:gdLst>
                  <a:gd name="T0" fmla="*/ 4032 w 4721"/>
                  <a:gd name="T1" fmla="*/ 728 h 1609"/>
                  <a:gd name="T2" fmla="*/ 4524 w 4721"/>
                  <a:gd name="T3" fmla="*/ 1455 h 1609"/>
                  <a:gd name="T4" fmla="*/ 4130 w 4721"/>
                  <a:gd name="T5" fmla="*/ 1148 h 1609"/>
                  <a:gd name="T6" fmla="*/ 4065 w 4721"/>
                  <a:gd name="T7" fmla="*/ 536 h 1609"/>
                  <a:gd name="T8" fmla="*/ 4253 w 4721"/>
                  <a:gd name="T9" fmla="*/ 1523 h 1609"/>
                  <a:gd name="T10" fmla="*/ 3770 w 4721"/>
                  <a:gd name="T11" fmla="*/ 1111 h 1609"/>
                  <a:gd name="T12" fmla="*/ 3245 w 4721"/>
                  <a:gd name="T13" fmla="*/ 1111 h 1609"/>
                  <a:gd name="T14" fmla="*/ 2754 w 4721"/>
                  <a:gd name="T15" fmla="*/ 1455 h 1609"/>
                  <a:gd name="T16" fmla="*/ 3278 w 4721"/>
                  <a:gd name="T17" fmla="*/ 842 h 1609"/>
                  <a:gd name="T18" fmla="*/ 2737 w 4721"/>
                  <a:gd name="T19" fmla="*/ 115 h 1609"/>
                  <a:gd name="T20" fmla="*/ 3180 w 4721"/>
                  <a:gd name="T21" fmla="*/ 421 h 1609"/>
                  <a:gd name="T22" fmla="*/ 3639 w 4721"/>
                  <a:gd name="T23" fmla="*/ 651 h 1609"/>
                  <a:gd name="T24" fmla="*/ 4278 w 4721"/>
                  <a:gd name="T25" fmla="*/ 115 h 1609"/>
                  <a:gd name="T26" fmla="*/ 3737 w 4721"/>
                  <a:gd name="T27" fmla="*/ 842 h 1609"/>
                  <a:gd name="T28" fmla="*/ 3705 w 4721"/>
                  <a:gd name="T29" fmla="*/ 1417 h 1609"/>
                  <a:gd name="T30" fmla="*/ 3344 w 4721"/>
                  <a:gd name="T31" fmla="*/ 1436 h 1609"/>
                  <a:gd name="T32" fmla="*/ 3114 w 4721"/>
                  <a:gd name="T33" fmla="*/ 1417 h 1609"/>
                  <a:gd name="T34" fmla="*/ 3574 w 4721"/>
                  <a:gd name="T35" fmla="*/ 1034 h 1609"/>
                  <a:gd name="T36" fmla="*/ 2492 w 4721"/>
                  <a:gd name="T37" fmla="*/ 1455 h 1609"/>
                  <a:gd name="T38" fmla="*/ 2492 w 4721"/>
                  <a:gd name="T39" fmla="*/ 153 h 1609"/>
                  <a:gd name="T40" fmla="*/ 2885 w 4721"/>
                  <a:gd name="T41" fmla="*/ 460 h 1609"/>
                  <a:gd name="T42" fmla="*/ 2950 w 4721"/>
                  <a:gd name="T43" fmla="*/ 1072 h 1609"/>
                  <a:gd name="T44" fmla="*/ 2262 w 4721"/>
                  <a:gd name="T45" fmla="*/ 1417 h 1609"/>
                  <a:gd name="T46" fmla="*/ 2303 w 4721"/>
                  <a:gd name="T47" fmla="*/ 162 h 1609"/>
                  <a:gd name="T48" fmla="*/ 2721 w 4721"/>
                  <a:gd name="T49" fmla="*/ 575 h 1609"/>
                  <a:gd name="T50" fmla="*/ 2655 w 4721"/>
                  <a:gd name="T51" fmla="*/ 1111 h 1609"/>
                  <a:gd name="T52" fmla="*/ 1934 w 4721"/>
                  <a:gd name="T53" fmla="*/ 1340 h 1609"/>
                  <a:gd name="T54" fmla="*/ 1491 w 4721"/>
                  <a:gd name="T55" fmla="*/ 804 h 1609"/>
                  <a:gd name="T56" fmla="*/ 2156 w 4721"/>
                  <a:gd name="T57" fmla="*/ 87 h 1609"/>
                  <a:gd name="T58" fmla="*/ 1771 w 4721"/>
                  <a:gd name="T59" fmla="*/ 613 h 1609"/>
                  <a:gd name="T60" fmla="*/ 2032 w 4721"/>
                  <a:gd name="T61" fmla="*/ 1302 h 1609"/>
                  <a:gd name="T62" fmla="*/ 1639 w 4721"/>
                  <a:gd name="T63" fmla="*/ 1379 h 1609"/>
                  <a:gd name="T64" fmla="*/ 1172 w 4721"/>
                  <a:gd name="T65" fmla="*/ 852 h 1609"/>
                  <a:gd name="T66" fmla="*/ 517 w 4721"/>
                  <a:gd name="T67" fmla="*/ 1523 h 1609"/>
                  <a:gd name="T68" fmla="*/ 689 w 4721"/>
                  <a:gd name="T69" fmla="*/ 1111 h 1609"/>
                  <a:gd name="T70" fmla="*/ 689 w 4721"/>
                  <a:gd name="T71" fmla="*/ 498 h 1609"/>
                  <a:gd name="T72" fmla="*/ 590 w 4721"/>
                  <a:gd name="T73" fmla="*/ 153 h 1609"/>
                  <a:gd name="T74" fmla="*/ 1082 w 4721"/>
                  <a:gd name="T75" fmla="*/ 728 h 1609"/>
                  <a:gd name="T76" fmla="*/ 1737 w 4721"/>
                  <a:gd name="T77" fmla="*/ 115 h 1609"/>
                  <a:gd name="T78" fmla="*/ 1541 w 4721"/>
                  <a:gd name="T79" fmla="*/ 575 h 1609"/>
                  <a:gd name="T80" fmla="*/ 1516 w 4721"/>
                  <a:gd name="T81" fmla="*/ 1523 h 1609"/>
                  <a:gd name="T82" fmla="*/ 1172 w 4721"/>
                  <a:gd name="T83" fmla="*/ 1312 h 1609"/>
                  <a:gd name="T84" fmla="*/ 779 w 4721"/>
                  <a:gd name="T85" fmla="*/ 1523 h 1609"/>
                  <a:gd name="T86" fmla="*/ 1049 w 4721"/>
                  <a:gd name="T87" fmla="*/ 1072 h 1609"/>
                  <a:gd name="T88" fmla="*/ 230 w 4721"/>
                  <a:gd name="T89" fmla="*/ 1494 h 1609"/>
                  <a:gd name="T90" fmla="*/ 558 w 4721"/>
                  <a:gd name="T91" fmla="*/ 958 h 1609"/>
                  <a:gd name="T92" fmla="*/ 295 w 4721"/>
                  <a:gd name="T93" fmla="*/ 192 h 1609"/>
                  <a:gd name="T94" fmla="*/ 787 w 4721"/>
                  <a:gd name="T95" fmla="*/ 766 h 1609"/>
                  <a:gd name="T96" fmla="*/ 779 w 4721"/>
                  <a:gd name="T97" fmla="*/ 87 h 1609"/>
                  <a:gd name="T98" fmla="*/ 1123 w 4721"/>
                  <a:gd name="T99" fmla="*/ 297 h 1609"/>
                  <a:gd name="T100" fmla="*/ 1516 w 4721"/>
                  <a:gd name="T101" fmla="*/ 87 h 1609"/>
                  <a:gd name="T102" fmla="*/ 1172 w 4721"/>
                  <a:gd name="T103" fmla="*/ 603 h 1609"/>
                  <a:gd name="T104" fmla="*/ 3090 w 4721"/>
                  <a:gd name="T105" fmla="*/ 87 h 1609"/>
                  <a:gd name="T106" fmla="*/ 3483 w 4721"/>
                  <a:gd name="T107" fmla="*/ 297 h 1609"/>
                  <a:gd name="T108" fmla="*/ 3836 w 4721"/>
                  <a:gd name="T109" fmla="*/ 115 h 1609"/>
                  <a:gd name="T110" fmla="*/ 3532 w 4721"/>
                  <a:gd name="T111" fmla="*/ 603 h 1609"/>
                  <a:gd name="T112" fmla="*/ 730 w 4721"/>
                  <a:gd name="T113" fmla="*/ 87 h 1609"/>
                  <a:gd name="T114" fmla="*/ 426 w 4721"/>
                  <a:gd name="T115" fmla="*/ 651 h 1609"/>
                  <a:gd name="T116" fmla="*/ 230 w 4721"/>
                  <a:gd name="T117" fmla="*/ 1187 h 1609"/>
                  <a:gd name="T118" fmla="*/ 4663 w 4721"/>
                  <a:gd name="T119" fmla="*/ 1446 h 1609"/>
                  <a:gd name="T120" fmla="*/ 4622 w 4721"/>
                  <a:gd name="T121" fmla="*/ 19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4" y="153"/>
                    </a:moveTo>
                    <a:lnTo>
                      <a:pt x="4491" y="192"/>
                    </a:lnTo>
                    <a:lnTo>
                      <a:pt x="4458" y="230"/>
                    </a:lnTo>
                    <a:lnTo>
                      <a:pt x="4425" y="268"/>
                    </a:lnTo>
                    <a:lnTo>
                      <a:pt x="4393" y="306"/>
                    </a:lnTo>
                    <a:lnTo>
                      <a:pt x="4360" y="345"/>
                    </a:lnTo>
                    <a:lnTo>
                      <a:pt x="4327" y="383"/>
                    </a:lnTo>
                    <a:lnTo>
                      <a:pt x="4294" y="421"/>
                    </a:lnTo>
                    <a:lnTo>
                      <a:pt x="4261" y="460"/>
                    </a:lnTo>
                    <a:lnTo>
                      <a:pt x="4229" y="498"/>
                    </a:lnTo>
                    <a:lnTo>
                      <a:pt x="4196" y="536"/>
                    </a:lnTo>
                    <a:lnTo>
                      <a:pt x="4163" y="575"/>
                    </a:lnTo>
                    <a:lnTo>
                      <a:pt x="4130" y="613"/>
                    </a:lnTo>
                    <a:lnTo>
                      <a:pt x="4097" y="651"/>
                    </a:lnTo>
                    <a:lnTo>
                      <a:pt x="4065" y="689"/>
                    </a:lnTo>
                    <a:lnTo>
                      <a:pt x="4032" y="728"/>
                    </a:lnTo>
                    <a:lnTo>
                      <a:pt x="3999" y="766"/>
                    </a:lnTo>
                    <a:lnTo>
                      <a:pt x="3999" y="766"/>
                    </a:lnTo>
                    <a:cubicBezTo>
                      <a:pt x="3988" y="778"/>
                      <a:pt x="3983" y="791"/>
                      <a:pt x="3983" y="804"/>
                    </a:cubicBezTo>
                    <a:lnTo>
                      <a:pt x="3983" y="804"/>
                    </a:lnTo>
                    <a:cubicBezTo>
                      <a:pt x="3983" y="817"/>
                      <a:pt x="3988" y="830"/>
                      <a:pt x="3999" y="842"/>
                    </a:cubicBezTo>
                    <a:lnTo>
                      <a:pt x="4032" y="880"/>
                    </a:lnTo>
                    <a:lnTo>
                      <a:pt x="4065" y="919"/>
                    </a:lnTo>
                    <a:lnTo>
                      <a:pt x="4163" y="1034"/>
                    </a:lnTo>
                    <a:lnTo>
                      <a:pt x="4196" y="1072"/>
                    </a:lnTo>
                    <a:lnTo>
                      <a:pt x="4229" y="1111"/>
                    </a:lnTo>
                    <a:lnTo>
                      <a:pt x="4327" y="1225"/>
                    </a:lnTo>
                    <a:lnTo>
                      <a:pt x="4360" y="1264"/>
                    </a:lnTo>
                    <a:lnTo>
                      <a:pt x="4393" y="1302"/>
                    </a:lnTo>
                    <a:lnTo>
                      <a:pt x="4491" y="1417"/>
                    </a:lnTo>
                    <a:lnTo>
                      <a:pt x="4524" y="1455"/>
                    </a:lnTo>
                    <a:lnTo>
                      <a:pt x="4524" y="1455"/>
                    </a:lnTo>
                    <a:cubicBezTo>
                      <a:pt x="4535" y="1468"/>
                      <a:pt x="4540" y="1481"/>
                      <a:pt x="4540" y="1494"/>
                    </a:cubicBezTo>
                    <a:lnTo>
                      <a:pt x="4540" y="1494"/>
                    </a:lnTo>
                    <a:cubicBezTo>
                      <a:pt x="4540" y="1506"/>
                      <a:pt x="4532" y="1516"/>
                      <a:pt x="4516" y="1523"/>
                    </a:cubicBezTo>
                    <a:lnTo>
                      <a:pt x="4516" y="1523"/>
                    </a:lnTo>
                    <a:cubicBezTo>
                      <a:pt x="4499" y="1529"/>
                      <a:pt x="4483" y="1529"/>
                      <a:pt x="4466" y="1523"/>
                    </a:cubicBezTo>
                    <a:lnTo>
                      <a:pt x="4466" y="1523"/>
                    </a:lnTo>
                    <a:cubicBezTo>
                      <a:pt x="4450" y="1516"/>
                      <a:pt x="4436" y="1506"/>
                      <a:pt x="4425" y="1494"/>
                    </a:cubicBezTo>
                    <a:lnTo>
                      <a:pt x="4393" y="1455"/>
                    </a:lnTo>
                    <a:lnTo>
                      <a:pt x="4360" y="1417"/>
                    </a:lnTo>
                    <a:lnTo>
                      <a:pt x="4327" y="1379"/>
                    </a:lnTo>
                    <a:lnTo>
                      <a:pt x="4294" y="1340"/>
                    </a:lnTo>
                    <a:lnTo>
                      <a:pt x="4261" y="1302"/>
                    </a:lnTo>
                    <a:lnTo>
                      <a:pt x="4229"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9" y="345"/>
                    </a:lnTo>
                    <a:lnTo>
                      <a:pt x="4261" y="306"/>
                    </a:lnTo>
                    <a:lnTo>
                      <a:pt x="4294" y="268"/>
                    </a:lnTo>
                    <a:lnTo>
                      <a:pt x="4393" y="153"/>
                    </a:lnTo>
                    <a:lnTo>
                      <a:pt x="4425" y="115"/>
                    </a:lnTo>
                    <a:lnTo>
                      <a:pt x="4425" y="115"/>
                    </a:lnTo>
                    <a:cubicBezTo>
                      <a:pt x="4436" y="102"/>
                      <a:pt x="4450" y="92"/>
                      <a:pt x="4466" y="87"/>
                    </a:cubicBezTo>
                    <a:lnTo>
                      <a:pt x="4466" y="87"/>
                    </a:lnTo>
                    <a:cubicBezTo>
                      <a:pt x="4483" y="80"/>
                      <a:pt x="4499" y="80"/>
                      <a:pt x="4516" y="87"/>
                    </a:cubicBezTo>
                    <a:lnTo>
                      <a:pt x="4516" y="87"/>
                    </a:lnTo>
                    <a:cubicBezTo>
                      <a:pt x="4532" y="92"/>
                      <a:pt x="4540" y="102"/>
                      <a:pt x="4540" y="115"/>
                    </a:cubicBezTo>
                    <a:lnTo>
                      <a:pt x="4540" y="115"/>
                    </a:lnTo>
                    <a:cubicBezTo>
                      <a:pt x="4540" y="128"/>
                      <a:pt x="4535" y="140"/>
                      <a:pt x="4524" y="153"/>
                    </a:cubicBezTo>
                    <a:close/>
                    <a:moveTo>
                      <a:pt x="4253" y="1523"/>
                    </a:moveTo>
                    <a:lnTo>
                      <a:pt x="4253" y="1523"/>
                    </a:lnTo>
                    <a:cubicBezTo>
                      <a:pt x="4237" y="1529"/>
                      <a:pt x="4218" y="1531"/>
                      <a:pt x="4196" y="1531"/>
                    </a:cubicBezTo>
                    <a:lnTo>
                      <a:pt x="4196" y="1531"/>
                    </a:lnTo>
                    <a:cubicBezTo>
                      <a:pt x="4174" y="1531"/>
                      <a:pt x="4155" y="1529"/>
                      <a:pt x="4139" y="1523"/>
                    </a:cubicBezTo>
                    <a:lnTo>
                      <a:pt x="4139" y="1523"/>
                    </a:lnTo>
                    <a:cubicBezTo>
                      <a:pt x="4122" y="1516"/>
                      <a:pt x="4109" y="1506"/>
                      <a:pt x="4097" y="1494"/>
                    </a:cubicBezTo>
                    <a:lnTo>
                      <a:pt x="4065" y="1455"/>
                    </a:lnTo>
                    <a:lnTo>
                      <a:pt x="4032" y="1417"/>
                    </a:lnTo>
                    <a:lnTo>
                      <a:pt x="3999" y="1379"/>
                    </a:lnTo>
                    <a:lnTo>
                      <a:pt x="3966" y="1340"/>
                    </a:lnTo>
                    <a:lnTo>
                      <a:pt x="3933" y="1302"/>
                    </a:lnTo>
                    <a:lnTo>
                      <a:pt x="3901" y="1264"/>
                    </a:lnTo>
                    <a:lnTo>
                      <a:pt x="3868" y="1225"/>
                    </a:lnTo>
                    <a:lnTo>
                      <a:pt x="3836" y="1187"/>
                    </a:lnTo>
                    <a:lnTo>
                      <a:pt x="3803" y="1148"/>
                    </a:lnTo>
                    <a:lnTo>
                      <a:pt x="3770" y="1111"/>
                    </a:lnTo>
                    <a:lnTo>
                      <a:pt x="3737" y="1072"/>
                    </a:lnTo>
                    <a:lnTo>
                      <a:pt x="3705" y="1034"/>
                    </a:lnTo>
                    <a:lnTo>
                      <a:pt x="3672" y="996"/>
                    </a:lnTo>
                    <a:lnTo>
                      <a:pt x="3639" y="958"/>
                    </a:lnTo>
                    <a:lnTo>
                      <a:pt x="3606" y="919"/>
                    </a:lnTo>
                    <a:lnTo>
                      <a:pt x="3574" y="880"/>
                    </a:lnTo>
                    <a:lnTo>
                      <a:pt x="3574" y="880"/>
                    </a:lnTo>
                    <a:cubicBezTo>
                      <a:pt x="3562" y="868"/>
                      <a:pt x="3548" y="858"/>
                      <a:pt x="3532" y="852"/>
                    </a:cubicBezTo>
                    <a:lnTo>
                      <a:pt x="3532" y="852"/>
                    </a:lnTo>
                    <a:cubicBezTo>
                      <a:pt x="3516" y="846"/>
                      <a:pt x="3499" y="846"/>
                      <a:pt x="3483" y="852"/>
                    </a:cubicBezTo>
                    <a:lnTo>
                      <a:pt x="3483" y="852"/>
                    </a:lnTo>
                    <a:cubicBezTo>
                      <a:pt x="3466" y="858"/>
                      <a:pt x="3453" y="868"/>
                      <a:pt x="3442" y="880"/>
                    </a:cubicBezTo>
                    <a:lnTo>
                      <a:pt x="3409" y="919"/>
                    </a:lnTo>
                    <a:lnTo>
                      <a:pt x="3311" y="1034"/>
                    </a:lnTo>
                    <a:lnTo>
                      <a:pt x="3278" y="1072"/>
                    </a:lnTo>
                    <a:lnTo>
                      <a:pt x="3245" y="1111"/>
                    </a:lnTo>
                    <a:lnTo>
                      <a:pt x="3147" y="1225"/>
                    </a:lnTo>
                    <a:lnTo>
                      <a:pt x="3114" y="1264"/>
                    </a:lnTo>
                    <a:lnTo>
                      <a:pt x="3081" y="1302"/>
                    </a:lnTo>
                    <a:lnTo>
                      <a:pt x="2983" y="1417"/>
                    </a:lnTo>
                    <a:lnTo>
                      <a:pt x="2950" y="1455"/>
                    </a:lnTo>
                    <a:lnTo>
                      <a:pt x="2917" y="1494"/>
                    </a:lnTo>
                    <a:lnTo>
                      <a:pt x="2917" y="1494"/>
                    </a:lnTo>
                    <a:cubicBezTo>
                      <a:pt x="2907" y="1506"/>
                      <a:pt x="2893" y="1516"/>
                      <a:pt x="2877" y="1523"/>
                    </a:cubicBezTo>
                    <a:lnTo>
                      <a:pt x="2877" y="1523"/>
                    </a:lnTo>
                    <a:cubicBezTo>
                      <a:pt x="2860" y="1529"/>
                      <a:pt x="2841" y="1531"/>
                      <a:pt x="2819" y="1531"/>
                    </a:cubicBezTo>
                    <a:lnTo>
                      <a:pt x="2819" y="1531"/>
                    </a:lnTo>
                    <a:cubicBezTo>
                      <a:pt x="2798" y="1531"/>
                      <a:pt x="2778" y="1529"/>
                      <a:pt x="2762" y="1523"/>
                    </a:cubicBezTo>
                    <a:lnTo>
                      <a:pt x="2762" y="1523"/>
                    </a:lnTo>
                    <a:cubicBezTo>
                      <a:pt x="2745" y="1516"/>
                      <a:pt x="2737" y="1506"/>
                      <a:pt x="2737" y="1494"/>
                    </a:cubicBezTo>
                    <a:lnTo>
                      <a:pt x="2737" y="1494"/>
                    </a:lnTo>
                    <a:cubicBezTo>
                      <a:pt x="2737" y="1481"/>
                      <a:pt x="2743" y="1468"/>
                      <a:pt x="2754" y="1455"/>
                    </a:cubicBezTo>
                    <a:lnTo>
                      <a:pt x="2786" y="1417"/>
                    </a:lnTo>
                    <a:lnTo>
                      <a:pt x="2819" y="1379"/>
                    </a:lnTo>
                    <a:lnTo>
                      <a:pt x="2852" y="1340"/>
                    </a:lnTo>
                    <a:lnTo>
                      <a:pt x="2885" y="1302"/>
                    </a:lnTo>
                    <a:lnTo>
                      <a:pt x="2917" y="1264"/>
                    </a:lnTo>
                    <a:lnTo>
                      <a:pt x="2950" y="1225"/>
                    </a:lnTo>
                    <a:lnTo>
                      <a:pt x="2983" y="1187"/>
                    </a:lnTo>
                    <a:lnTo>
                      <a:pt x="3016" y="1148"/>
                    </a:lnTo>
                    <a:lnTo>
                      <a:pt x="3049" y="1111"/>
                    </a:lnTo>
                    <a:lnTo>
                      <a:pt x="3081" y="1072"/>
                    </a:lnTo>
                    <a:lnTo>
                      <a:pt x="3114" y="1034"/>
                    </a:lnTo>
                    <a:lnTo>
                      <a:pt x="3147" y="996"/>
                    </a:lnTo>
                    <a:lnTo>
                      <a:pt x="3180" y="958"/>
                    </a:lnTo>
                    <a:lnTo>
                      <a:pt x="3213" y="919"/>
                    </a:lnTo>
                    <a:lnTo>
                      <a:pt x="3245" y="880"/>
                    </a:lnTo>
                    <a:lnTo>
                      <a:pt x="3278" y="842"/>
                    </a:lnTo>
                    <a:lnTo>
                      <a:pt x="3278" y="842"/>
                    </a:lnTo>
                    <a:cubicBezTo>
                      <a:pt x="3289" y="830"/>
                      <a:pt x="3294" y="817"/>
                      <a:pt x="3294" y="804"/>
                    </a:cubicBezTo>
                    <a:lnTo>
                      <a:pt x="3294" y="804"/>
                    </a:lnTo>
                    <a:cubicBezTo>
                      <a:pt x="3294" y="791"/>
                      <a:pt x="3289" y="778"/>
                      <a:pt x="3278" y="766"/>
                    </a:cubicBezTo>
                    <a:lnTo>
                      <a:pt x="3245" y="728"/>
                    </a:lnTo>
                    <a:lnTo>
                      <a:pt x="3213" y="689"/>
                    </a:lnTo>
                    <a:lnTo>
                      <a:pt x="3180" y="651"/>
                    </a:lnTo>
                    <a:lnTo>
                      <a:pt x="3081" y="536"/>
                    </a:lnTo>
                    <a:lnTo>
                      <a:pt x="3049" y="498"/>
                    </a:lnTo>
                    <a:lnTo>
                      <a:pt x="3016" y="460"/>
                    </a:lnTo>
                    <a:lnTo>
                      <a:pt x="2917" y="345"/>
                    </a:lnTo>
                    <a:lnTo>
                      <a:pt x="2885" y="306"/>
                    </a:lnTo>
                    <a:lnTo>
                      <a:pt x="2852" y="268"/>
                    </a:lnTo>
                    <a:lnTo>
                      <a:pt x="2754" y="153"/>
                    </a:lnTo>
                    <a:lnTo>
                      <a:pt x="2754" y="153"/>
                    </a:lnTo>
                    <a:cubicBezTo>
                      <a:pt x="2743" y="140"/>
                      <a:pt x="2737" y="128"/>
                      <a:pt x="2737" y="115"/>
                    </a:cubicBezTo>
                    <a:lnTo>
                      <a:pt x="2737" y="115"/>
                    </a:lnTo>
                    <a:cubicBezTo>
                      <a:pt x="2737" y="102"/>
                      <a:pt x="2745" y="92"/>
                      <a:pt x="2762" y="87"/>
                    </a:cubicBezTo>
                    <a:lnTo>
                      <a:pt x="2762" y="87"/>
                    </a:lnTo>
                    <a:cubicBezTo>
                      <a:pt x="2778" y="80"/>
                      <a:pt x="2798" y="77"/>
                      <a:pt x="2819" y="77"/>
                    </a:cubicBezTo>
                    <a:lnTo>
                      <a:pt x="2819" y="77"/>
                    </a:lnTo>
                    <a:cubicBezTo>
                      <a:pt x="2841" y="77"/>
                      <a:pt x="2860" y="80"/>
                      <a:pt x="2877" y="87"/>
                    </a:cubicBezTo>
                    <a:lnTo>
                      <a:pt x="2877" y="87"/>
                    </a:lnTo>
                    <a:cubicBezTo>
                      <a:pt x="2893" y="92"/>
                      <a:pt x="2907" y="102"/>
                      <a:pt x="2917" y="115"/>
                    </a:cubicBezTo>
                    <a:lnTo>
                      <a:pt x="2950" y="153"/>
                    </a:lnTo>
                    <a:lnTo>
                      <a:pt x="2983" y="192"/>
                    </a:lnTo>
                    <a:lnTo>
                      <a:pt x="3016" y="230"/>
                    </a:lnTo>
                    <a:lnTo>
                      <a:pt x="3049" y="268"/>
                    </a:lnTo>
                    <a:lnTo>
                      <a:pt x="3081" y="306"/>
                    </a:lnTo>
                    <a:lnTo>
                      <a:pt x="3114" y="345"/>
                    </a:lnTo>
                    <a:lnTo>
                      <a:pt x="3147" y="383"/>
                    </a:lnTo>
                    <a:lnTo>
                      <a:pt x="3180" y="421"/>
                    </a:lnTo>
                    <a:lnTo>
                      <a:pt x="3213" y="460"/>
                    </a:lnTo>
                    <a:lnTo>
                      <a:pt x="3245" y="498"/>
                    </a:lnTo>
                    <a:lnTo>
                      <a:pt x="3278" y="536"/>
                    </a:lnTo>
                    <a:lnTo>
                      <a:pt x="3311" y="575"/>
                    </a:lnTo>
                    <a:lnTo>
                      <a:pt x="3344" y="613"/>
                    </a:lnTo>
                    <a:lnTo>
                      <a:pt x="3377" y="651"/>
                    </a:lnTo>
                    <a:lnTo>
                      <a:pt x="3409" y="689"/>
                    </a:lnTo>
                    <a:lnTo>
                      <a:pt x="3442" y="728"/>
                    </a:lnTo>
                    <a:lnTo>
                      <a:pt x="3442" y="728"/>
                    </a:lnTo>
                    <a:cubicBezTo>
                      <a:pt x="3453" y="740"/>
                      <a:pt x="3466" y="750"/>
                      <a:pt x="3483" y="757"/>
                    </a:cubicBezTo>
                    <a:lnTo>
                      <a:pt x="3483" y="757"/>
                    </a:lnTo>
                    <a:cubicBezTo>
                      <a:pt x="3499" y="763"/>
                      <a:pt x="3516" y="763"/>
                      <a:pt x="3532" y="757"/>
                    </a:cubicBezTo>
                    <a:lnTo>
                      <a:pt x="3532" y="757"/>
                    </a:lnTo>
                    <a:cubicBezTo>
                      <a:pt x="3548" y="750"/>
                      <a:pt x="3562" y="740"/>
                      <a:pt x="3574" y="728"/>
                    </a:cubicBezTo>
                    <a:lnTo>
                      <a:pt x="3606" y="689"/>
                    </a:lnTo>
                    <a:lnTo>
                      <a:pt x="3639" y="651"/>
                    </a:lnTo>
                    <a:lnTo>
                      <a:pt x="3737" y="536"/>
                    </a:lnTo>
                    <a:lnTo>
                      <a:pt x="3770" y="498"/>
                    </a:lnTo>
                    <a:lnTo>
                      <a:pt x="3803" y="460"/>
                    </a:lnTo>
                    <a:lnTo>
                      <a:pt x="3901" y="345"/>
                    </a:lnTo>
                    <a:lnTo>
                      <a:pt x="3933" y="306"/>
                    </a:lnTo>
                    <a:lnTo>
                      <a:pt x="3966" y="268"/>
                    </a:lnTo>
                    <a:lnTo>
                      <a:pt x="4065" y="153"/>
                    </a:lnTo>
                    <a:lnTo>
                      <a:pt x="4097" y="115"/>
                    </a:lnTo>
                    <a:lnTo>
                      <a:pt x="4097" y="115"/>
                    </a:lnTo>
                    <a:cubicBezTo>
                      <a:pt x="4109" y="102"/>
                      <a:pt x="4122" y="92"/>
                      <a:pt x="4139" y="87"/>
                    </a:cubicBezTo>
                    <a:lnTo>
                      <a:pt x="4139" y="87"/>
                    </a:lnTo>
                    <a:cubicBezTo>
                      <a:pt x="4155" y="80"/>
                      <a:pt x="4174" y="77"/>
                      <a:pt x="4196" y="77"/>
                    </a:cubicBezTo>
                    <a:lnTo>
                      <a:pt x="4196" y="77"/>
                    </a:lnTo>
                    <a:cubicBezTo>
                      <a:pt x="4218" y="77"/>
                      <a:pt x="4237" y="80"/>
                      <a:pt x="4253" y="87"/>
                    </a:cubicBezTo>
                    <a:lnTo>
                      <a:pt x="4253" y="87"/>
                    </a:lnTo>
                    <a:cubicBezTo>
                      <a:pt x="4270" y="92"/>
                      <a:pt x="4278" y="102"/>
                      <a:pt x="4278" y="115"/>
                    </a:cubicBezTo>
                    <a:lnTo>
                      <a:pt x="4278" y="115"/>
                    </a:lnTo>
                    <a:cubicBezTo>
                      <a:pt x="4278" y="128"/>
                      <a:pt x="4272" y="140"/>
                      <a:pt x="4261" y="153"/>
                    </a:cubicBezTo>
                    <a:lnTo>
                      <a:pt x="4229" y="192"/>
                    </a:lnTo>
                    <a:lnTo>
                      <a:pt x="4196" y="230"/>
                    </a:lnTo>
                    <a:lnTo>
                      <a:pt x="4163" y="268"/>
                    </a:lnTo>
                    <a:lnTo>
                      <a:pt x="4065" y="383"/>
                    </a:lnTo>
                    <a:lnTo>
                      <a:pt x="4032" y="421"/>
                    </a:lnTo>
                    <a:lnTo>
                      <a:pt x="3999" y="460"/>
                    </a:lnTo>
                    <a:lnTo>
                      <a:pt x="3901" y="575"/>
                    </a:lnTo>
                    <a:lnTo>
                      <a:pt x="3868" y="613"/>
                    </a:lnTo>
                    <a:lnTo>
                      <a:pt x="3836" y="651"/>
                    </a:lnTo>
                    <a:lnTo>
                      <a:pt x="3737" y="766"/>
                    </a:lnTo>
                    <a:lnTo>
                      <a:pt x="3737" y="766"/>
                    </a:lnTo>
                    <a:cubicBezTo>
                      <a:pt x="3726" y="778"/>
                      <a:pt x="3721" y="791"/>
                      <a:pt x="3721" y="804"/>
                    </a:cubicBezTo>
                    <a:lnTo>
                      <a:pt x="3721" y="804"/>
                    </a:lnTo>
                    <a:cubicBezTo>
                      <a:pt x="3721" y="817"/>
                      <a:pt x="3726" y="830"/>
                      <a:pt x="3737" y="842"/>
                    </a:cubicBezTo>
                    <a:lnTo>
                      <a:pt x="4261" y="1455"/>
                    </a:lnTo>
                    <a:lnTo>
                      <a:pt x="4261" y="1455"/>
                    </a:lnTo>
                    <a:cubicBezTo>
                      <a:pt x="4272" y="1468"/>
                      <a:pt x="4278" y="1481"/>
                      <a:pt x="4278" y="1494"/>
                    </a:cubicBezTo>
                    <a:lnTo>
                      <a:pt x="4278" y="1494"/>
                    </a:lnTo>
                    <a:cubicBezTo>
                      <a:pt x="4278" y="1506"/>
                      <a:pt x="4270" y="1516"/>
                      <a:pt x="4253" y="1523"/>
                    </a:cubicBezTo>
                    <a:lnTo>
                      <a:pt x="3925" y="1523"/>
                    </a:lnTo>
                    <a:lnTo>
                      <a:pt x="3925" y="1523"/>
                    </a:lnTo>
                    <a:cubicBezTo>
                      <a:pt x="3909" y="1529"/>
                      <a:pt x="3892" y="1529"/>
                      <a:pt x="3877" y="1523"/>
                    </a:cubicBezTo>
                    <a:lnTo>
                      <a:pt x="3877" y="1523"/>
                    </a:lnTo>
                    <a:cubicBezTo>
                      <a:pt x="3860" y="1516"/>
                      <a:pt x="3846" y="1506"/>
                      <a:pt x="3836" y="1494"/>
                    </a:cubicBezTo>
                    <a:lnTo>
                      <a:pt x="3803" y="1455"/>
                    </a:lnTo>
                    <a:lnTo>
                      <a:pt x="3770" y="1417"/>
                    </a:lnTo>
                    <a:lnTo>
                      <a:pt x="3770" y="1417"/>
                    </a:lnTo>
                    <a:cubicBezTo>
                      <a:pt x="3759" y="1404"/>
                      <a:pt x="3748" y="1398"/>
                      <a:pt x="3737" y="1398"/>
                    </a:cubicBezTo>
                    <a:lnTo>
                      <a:pt x="3737" y="1398"/>
                    </a:lnTo>
                    <a:cubicBezTo>
                      <a:pt x="3726" y="1398"/>
                      <a:pt x="3715" y="1404"/>
                      <a:pt x="3705" y="1417"/>
                    </a:cubicBezTo>
                    <a:lnTo>
                      <a:pt x="3705" y="1417"/>
                    </a:lnTo>
                    <a:cubicBezTo>
                      <a:pt x="3693" y="1430"/>
                      <a:pt x="3682" y="1436"/>
                      <a:pt x="3672" y="1436"/>
                    </a:cubicBezTo>
                    <a:lnTo>
                      <a:pt x="3672" y="1436"/>
                    </a:lnTo>
                    <a:cubicBezTo>
                      <a:pt x="3660" y="1436"/>
                      <a:pt x="3650" y="1430"/>
                      <a:pt x="3639" y="1417"/>
                    </a:cubicBezTo>
                    <a:lnTo>
                      <a:pt x="3606" y="1379"/>
                    </a:lnTo>
                    <a:lnTo>
                      <a:pt x="3574" y="1340"/>
                    </a:lnTo>
                    <a:lnTo>
                      <a:pt x="3574" y="1340"/>
                    </a:lnTo>
                    <a:cubicBezTo>
                      <a:pt x="3562" y="1327"/>
                      <a:pt x="3548" y="1318"/>
                      <a:pt x="3532" y="1312"/>
                    </a:cubicBezTo>
                    <a:lnTo>
                      <a:pt x="3532" y="1312"/>
                    </a:lnTo>
                    <a:cubicBezTo>
                      <a:pt x="3516" y="1305"/>
                      <a:pt x="3499" y="1305"/>
                      <a:pt x="3483" y="1312"/>
                    </a:cubicBezTo>
                    <a:lnTo>
                      <a:pt x="3483" y="1312"/>
                    </a:lnTo>
                    <a:cubicBezTo>
                      <a:pt x="3466" y="1318"/>
                      <a:pt x="3453" y="1327"/>
                      <a:pt x="3442" y="1340"/>
                    </a:cubicBezTo>
                    <a:lnTo>
                      <a:pt x="3409" y="1379"/>
                    </a:lnTo>
                    <a:lnTo>
                      <a:pt x="3377" y="1417"/>
                    </a:lnTo>
                    <a:lnTo>
                      <a:pt x="3377" y="1417"/>
                    </a:lnTo>
                    <a:cubicBezTo>
                      <a:pt x="3365" y="1430"/>
                      <a:pt x="3354" y="1436"/>
                      <a:pt x="3344" y="1436"/>
                    </a:cubicBezTo>
                    <a:lnTo>
                      <a:pt x="3344" y="1436"/>
                    </a:lnTo>
                    <a:cubicBezTo>
                      <a:pt x="3333" y="1436"/>
                      <a:pt x="3322" y="1430"/>
                      <a:pt x="3311" y="1417"/>
                    </a:cubicBezTo>
                    <a:lnTo>
                      <a:pt x="3311" y="1417"/>
                    </a:lnTo>
                    <a:cubicBezTo>
                      <a:pt x="3300" y="1404"/>
                      <a:pt x="3289" y="1398"/>
                      <a:pt x="3278" y="1398"/>
                    </a:cubicBezTo>
                    <a:lnTo>
                      <a:pt x="3278" y="1398"/>
                    </a:lnTo>
                    <a:cubicBezTo>
                      <a:pt x="3267" y="1398"/>
                      <a:pt x="3256" y="1404"/>
                      <a:pt x="3245" y="1417"/>
                    </a:cubicBezTo>
                    <a:lnTo>
                      <a:pt x="3180" y="1494"/>
                    </a:lnTo>
                    <a:lnTo>
                      <a:pt x="3180" y="1494"/>
                    </a:lnTo>
                    <a:cubicBezTo>
                      <a:pt x="3169" y="1506"/>
                      <a:pt x="3155" y="1516"/>
                      <a:pt x="3139" y="1523"/>
                    </a:cubicBezTo>
                    <a:lnTo>
                      <a:pt x="3139" y="1523"/>
                    </a:lnTo>
                    <a:cubicBezTo>
                      <a:pt x="3122" y="1529"/>
                      <a:pt x="3106" y="1529"/>
                      <a:pt x="3090" y="1523"/>
                    </a:cubicBezTo>
                    <a:lnTo>
                      <a:pt x="3090" y="1523"/>
                    </a:lnTo>
                    <a:cubicBezTo>
                      <a:pt x="3073" y="1516"/>
                      <a:pt x="3065" y="1506"/>
                      <a:pt x="3065" y="1494"/>
                    </a:cubicBezTo>
                    <a:lnTo>
                      <a:pt x="3065" y="1494"/>
                    </a:lnTo>
                    <a:cubicBezTo>
                      <a:pt x="3065" y="1481"/>
                      <a:pt x="3071" y="1468"/>
                      <a:pt x="3081" y="1455"/>
                    </a:cubicBezTo>
                    <a:lnTo>
                      <a:pt x="3114" y="1417"/>
                    </a:lnTo>
                    <a:lnTo>
                      <a:pt x="3147" y="1379"/>
                    </a:lnTo>
                    <a:lnTo>
                      <a:pt x="3180" y="1340"/>
                    </a:lnTo>
                    <a:lnTo>
                      <a:pt x="3213" y="1302"/>
                    </a:lnTo>
                    <a:lnTo>
                      <a:pt x="3245" y="1264"/>
                    </a:lnTo>
                    <a:lnTo>
                      <a:pt x="3278" y="1225"/>
                    </a:lnTo>
                    <a:lnTo>
                      <a:pt x="3311" y="1187"/>
                    </a:lnTo>
                    <a:lnTo>
                      <a:pt x="3344" y="1148"/>
                    </a:lnTo>
                    <a:lnTo>
                      <a:pt x="3377" y="1111"/>
                    </a:lnTo>
                    <a:lnTo>
                      <a:pt x="3409" y="1072"/>
                    </a:lnTo>
                    <a:lnTo>
                      <a:pt x="3442" y="1034"/>
                    </a:lnTo>
                    <a:lnTo>
                      <a:pt x="3442" y="1034"/>
                    </a:lnTo>
                    <a:cubicBezTo>
                      <a:pt x="3453" y="1021"/>
                      <a:pt x="3466" y="1011"/>
                      <a:pt x="3483" y="1005"/>
                    </a:cubicBezTo>
                    <a:lnTo>
                      <a:pt x="3483" y="1005"/>
                    </a:lnTo>
                    <a:cubicBezTo>
                      <a:pt x="3499" y="999"/>
                      <a:pt x="3516" y="999"/>
                      <a:pt x="3532" y="1005"/>
                    </a:cubicBezTo>
                    <a:lnTo>
                      <a:pt x="3532" y="1005"/>
                    </a:lnTo>
                    <a:cubicBezTo>
                      <a:pt x="3548" y="1011"/>
                      <a:pt x="3562" y="1021"/>
                      <a:pt x="3574" y="1034"/>
                    </a:cubicBezTo>
                    <a:lnTo>
                      <a:pt x="3933" y="1455"/>
                    </a:lnTo>
                    <a:lnTo>
                      <a:pt x="3933" y="1455"/>
                    </a:lnTo>
                    <a:cubicBezTo>
                      <a:pt x="3945" y="1468"/>
                      <a:pt x="3950" y="1481"/>
                      <a:pt x="3950" y="1494"/>
                    </a:cubicBezTo>
                    <a:lnTo>
                      <a:pt x="3950" y="1494"/>
                    </a:lnTo>
                    <a:cubicBezTo>
                      <a:pt x="3950" y="1506"/>
                      <a:pt x="3942" y="1516"/>
                      <a:pt x="3925" y="1523"/>
                    </a:cubicBezTo>
                    <a:lnTo>
                      <a:pt x="4253" y="1523"/>
                    </a:lnTo>
                    <a:close/>
                    <a:moveTo>
                      <a:pt x="2623" y="1455"/>
                    </a:moveTo>
                    <a:lnTo>
                      <a:pt x="2590" y="1494"/>
                    </a:lnTo>
                    <a:lnTo>
                      <a:pt x="2590" y="1494"/>
                    </a:lnTo>
                    <a:cubicBezTo>
                      <a:pt x="2579" y="1506"/>
                      <a:pt x="2565" y="1516"/>
                      <a:pt x="2549" y="1523"/>
                    </a:cubicBezTo>
                    <a:lnTo>
                      <a:pt x="2549" y="1523"/>
                    </a:lnTo>
                    <a:cubicBezTo>
                      <a:pt x="2533" y="1529"/>
                      <a:pt x="2516" y="1529"/>
                      <a:pt x="2499" y="1523"/>
                    </a:cubicBezTo>
                    <a:lnTo>
                      <a:pt x="2499" y="1523"/>
                    </a:lnTo>
                    <a:cubicBezTo>
                      <a:pt x="2483" y="1516"/>
                      <a:pt x="2475" y="1506"/>
                      <a:pt x="2475" y="1494"/>
                    </a:cubicBezTo>
                    <a:lnTo>
                      <a:pt x="2475" y="1494"/>
                    </a:lnTo>
                    <a:cubicBezTo>
                      <a:pt x="2475" y="1481"/>
                      <a:pt x="2481" y="1468"/>
                      <a:pt x="2492" y="1455"/>
                    </a:cubicBezTo>
                    <a:lnTo>
                      <a:pt x="2524" y="1417"/>
                    </a:lnTo>
                    <a:lnTo>
                      <a:pt x="2557" y="1379"/>
                    </a:lnTo>
                    <a:lnTo>
                      <a:pt x="2590" y="1340"/>
                    </a:lnTo>
                    <a:lnTo>
                      <a:pt x="2688" y="1225"/>
                    </a:lnTo>
                    <a:lnTo>
                      <a:pt x="2721" y="1187"/>
                    </a:lnTo>
                    <a:lnTo>
                      <a:pt x="2754" y="1148"/>
                    </a:lnTo>
                    <a:lnTo>
                      <a:pt x="2852" y="1034"/>
                    </a:lnTo>
                    <a:lnTo>
                      <a:pt x="2885" y="996"/>
                    </a:lnTo>
                    <a:lnTo>
                      <a:pt x="2917" y="958"/>
                    </a:lnTo>
                    <a:lnTo>
                      <a:pt x="3016" y="842"/>
                    </a:lnTo>
                    <a:lnTo>
                      <a:pt x="3016" y="842"/>
                    </a:lnTo>
                    <a:cubicBezTo>
                      <a:pt x="3027" y="830"/>
                      <a:pt x="3032" y="817"/>
                      <a:pt x="3032" y="804"/>
                    </a:cubicBezTo>
                    <a:lnTo>
                      <a:pt x="3032" y="804"/>
                    </a:lnTo>
                    <a:cubicBezTo>
                      <a:pt x="3032" y="791"/>
                      <a:pt x="3027" y="778"/>
                      <a:pt x="3016" y="766"/>
                    </a:cubicBezTo>
                    <a:lnTo>
                      <a:pt x="2492" y="153"/>
                    </a:lnTo>
                    <a:lnTo>
                      <a:pt x="2492" y="153"/>
                    </a:lnTo>
                    <a:cubicBezTo>
                      <a:pt x="2481" y="140"/>
                      <a:pt x="2475" y="128"/>
                      <a:pt x="2475" y="115"/>
                    </a:cubicBezTo>
                    <a:lnTo>
                      <a:pt x="2475" y="115"/>
                    </a:lnTo>
                    <a:cubicBezTo>
                      <a:pt x="2475" y="102"/>
                      <a:pt x="2483" y="92"/>
                      <a:pt x="2499" y="87"/>
                    </a:cubicBezTo>
                    <a:lnTo>
                      <a:pt x="2499" y="87"/>
                    </a:lnTo>
                    <a:cubicBezTo>
                      <a:pt x="2516" y="80"/>
                      <a:pt x="2533" y="80"/>
                      <a:pt x="2549" y="87"/>
                    </a:cubicBezTo>
                    <a:lnTo>
                      <a:pt x="2549" y="87"/>
                    </a:lnTo>
                    <a:cubicBezTo>
                      <a:pt x="2565" y="92"/>
                      <a:pt x="2579" y="102"/>
                      <a:pt x="2590" y="115"/>
                    </a:cubicBezTo>
                    <a:lnTo>
                      <a:pt x="2623" y="153"/>
                    </a:lnTo>
                    <a:lnTo>
                      <a:pt x="2655" y="192"/>
                    </a:lnTo>
                    <a:lnTo>
                      <a:pt x="2688" y="230"/>
                    </a:lnTo>
                    <a:lnTo>
                      <a:pt x="2721" y="268"/>
                    </a:lnTo>
                    <a:lnTo>
                      <a:pt x="2754" y="306"/>
                    </a:lnTo>
                    <a:lnTo>
                      <a:pt x="2786" y="345"/>
                    </a:lnTo>
                    <a:lnTo>
                      <a:pt x="2819" y="383"/>
                    </a:lnTo>
                    <a:lnTo>
                      <a:pt x="2852" y="421"/>
                    </a:lnTo>
                    <a:lnTo>
                      <a:pt x="2885" y="460"/>
                    </a:lnTo>
                    <a:lnTo>
                      <a:pt x="2917" y="498"/>
                    </a:lnTo>
                    <a:lnTo>
                      <a:pt x="2950" y="536"/>
                    </a:lnTo>
                    <a:lnTo>
                      <a:pt x="2983" y="575"/>
                    </a:lnTo>
                    <a:lnTo>
                      <a:pt x="3016" y="613"/>
                    </a:lnTo>
                    <a:lnTo>
                      <a:pt x="3049" y="651"/>
                    </a:lnTo>
                    <a:lnTo>
                      <a:pt x="3081" y="689"/>
                    </a:lnTo>
                    <a:lnTo>
                      <a:pt x="3114" y="728"/>
                    </a:lnTo>
                    <a:lnTo>
                      <a:pt x="3147" y="766"/>
                    </a:lnTo>
                    <a:lnTo>
                      <a:pt x="3147" y="766"/>
                    </a:lnTo>
                    <a:cubicBezTo>
                      <a:pt x="3158" y="778"/>
                      <a:pt x="3163" y="791"/>
                      <a:pt x="3163" y="804"/>
                    </a:cubicBezTo>
                    <a:lnTo>
                      <a:pt x="3163" y="804"/>
                    </a:lnTo>
                    <a:cubicBezTo>
                      <a:pt x="3163" y="817"/>
                      <a:pt x="3158" y="830"/>
                      <a:pt x="3147" y="842"/>
                    </a:cubicBezTo>
                    <a:lnTo>
                      <a:pt x="3114" y="880"/>
                    </a:lnTo>
                    <a:lnTo>
                      <a:pt x="3081" y="919"/>
                    </a:lnTo>
                    <a:lnTo>
                      <a:pt x="2983" y="1034"/>
                    </a:lnTo>
                    <a:lnTo>
                      <a:pt x="2950" y="1072"/>
                    </a:lnTo>
                    <a:lnTo>
                      <a:pt x="2917" y="1111"/>
                    </a:lnTo>
                    <a:lnTo>
                      <a:pt x="2819" y="1225"/>
                    </a:lnTo>
                    <a:lnTo>
                      <a:pt x="2786" y="1264"/>
                    </a:lnTo>
                    <a:lnTo>
                      <a:pt x="2754" y="1302"/>
                    </a:lnTo>
                    <a:lnTo>
                      <a:pt x="2655" y="1417"/>
                    </a:lnTo>
                    <a:lnTo>
                      <a:pt x="2623" y="1455"/>
                    </a:lnTo>
                    <a:close/>
                    <a:moveTo>
                      <a:pt x="2426" y="1379"/>
                    </a:moveTo>
                    <a:lnTo>
                      <a:pt x="2393" y="1417"/>
                    </a:lnTo>
                    <a:lnTo>
                      <a:pt x="2393" y="1417"/>
                    </a:lnTo>
                    <a:cubicBezTo>
                      <a:pt x="2384" y="1427"/>
                      <a:pt x="2373" y="1436"/>
                      <a:pt x="2360" y="1442"/>
                    </a:cubicBezTo>
                    <a:lnTo>
                      <a:pt x="2360" y="1442"/>
                    </a:lnTo>
                    <a:cubicBezTo>
                      <a:pt x="2358" y="1443"/>
                      <a:pt x="2355" y="1444"/>
                      <a:pt x="2352" y="1446"/>
                    </a:cubicBezTo>
                    <a:lnTo>
                      <a:pt x="2352" y="1446"/>
                    </a:lnTo>
                    <a:cubicBezTo>
                      <a:pt x="2335" y="1452"/>
                      <a:pt x="2320" y="1452"/>
                      <a:pt x="2303" y="1446"/>
                    </a:cubicBezTo>
                    <a:lnTo>
                      <a:pt x="2303" y="1446"/>
                    </a:lnTo>
                    <a:cubicBezTo>
                      <a:pt x="2287" y="1439"/>
                      <a:pt x="2273" y="1430"/>
                      <a:pt x="2262" y="1417"/>
                    </a:cubicBezTo>
                    <a:lnTo>
                      <a:pt x="2229" y="1379"/>
                    </a:lnTo>
                    <a:lnTo>
                      <a:pt x="2196" y="1340"/>
                    </a:lnTo>
                    <a:lnTo>
                      <a:pt x="2098" y="1225"/>
                    </a:lnTo>
                    <a:lnTo>
                      <a:pt x="2065" y="1187"/>
                    </a:lnTo>
                    <a:lnTo>
                      <a:pt x="2032" y="1148"/>
                    </a:lnTo>
                    <a:lnTo>
                      <a:pt x="1934" y="1034"/>
                    </a:lnTo>
                    <a:lnTo>
                      <a:pt x="1901" y="996"/>
                    </a:lnTo>
                    <a:lnTo>
                      <a:pt x="1868" y="958"/>
                    </a:lnTo>
                    <a:lnTo>
                      <a:pt x="1771" y="842"/>
                    </a:lnTo>
                    <a:lnTo>
                      <a:pt x="1771" y="842"/>
                    </a:lnTo>
                    <a:cubicBezTo>
                      <a:pt x="1759" y="830"/>
                      <a:pt x="1754" y="817"/>
                      <a:pt x="1754" y="804"/>
                    </a:cubicBezTo>
                    <a:lnTo>
                      <a:pt x="1754" y="804"/>
                    </a:lnTo>
                    <a:cubicBezTo>
                      <a:pt x="1754" y="791"/>
                      <a:pt x="1759" y="778"/>
                      <a:pt x="1771" y="766"/>
                    </a:cubicBezTo>
                    <a:lnTo>
                      <a:pt x="2262" y="192"/>
                    </a:lnTo>
                    <a:lnTo>
                      <a:pt x="2262" y="192"/>
                    </a:lnTo>
                    <a:cubicBezTo>
                      <a:pt x="2273" y="179"/>
                      <a:pt x="2287" y="169"/>
                      <a:pt x="2303" y="162"/>
                    </a:cubicBezTo>
                    <a:lnTo>
                      <a:pt x="2303" y="162"/>
                    </a:lnTo>
                    <a:cubicBezTo>
                      <a:pt x="2320" y="157"/>
                      <a:pt x="2335" y="157"/>
                      <a:pt x="2352" y="162"/>
                    </a:cubicBezTo>
                    <a:lnTo>
                      <a:pt x="2352" y="162"/>
                    </a:lnTo>
                    <a:cubicBezTo>
                      <a:pt x="2355" y="163"/>
                      <a:pt x="2358" y="165"/>
                      <a:pt x="2360" y="166"/>
                    </a:cubicBezTo>
                    <a:lnTo>
                      <a:pt x="2360" y="166"/>
                    </a:lnTo>
                    <a:cubicBezTo>
                      <a:pt x="2373" y="172"/>
                      <a:pt x="2384" y="181"/>
                      <a:pt x="2393" y="192"/>
                    </a:cubicBezTo>
                    <a:lnTo>
                      <a:pt x="2426" y="230"/>
                    </a:lnTo>
                    <a:lnTo>
                      <a:pt x="2459" y="268"/>
                    </a:lnTo>
                    <a:lnTo>
                      <a:pt x="2492" y="306"/>
                    </a:lnTo>
                    <a:lnTo>
                      <a:pt x="2524" y="345"/>
                    </a:lnTo>
                    <a:lnTo>
                      <a:pt x="2557" y="383"/>
                    </a:lnTo>
                    <a:lnTo>
                      <a:pt x="2590" y="421"/>
                    </a:lnTo>
                    <a:lnTo>
                      <a:pt x="2623" y="460"/>
                    </a:lnTo>
                    <a:lnTo>
                      <a:pt x="2655" y="498"/>
                    </a:lnTo>
                    <a:lnTo>
                      <a:pt x="2688" y="536"/>
                    </a:lnTo>
                    <a:lnTo>
                      <a:pt x="2721" y="575"/>
                    </a:lnTo>
                    <a:lnTo>
                      <a:pt x="2754" y="613"/>
                    </a:lnTo>
                    <a:lnTo>
                      <a:pt x="2786" y="651"/>
                    </a:lnTo>
                    <a:lnTo>
                      <a:pt x="2819" y="689"/>
                    </a:lnTo>
                    <a:lnTo>
                      <a:pt x="2852" y="728"/>
                    </a:lnTo>
                    <a:lnTo>
                      <a:pt x="2885" y="766"/>
                    </a:lnTo>
                    <a:lnTo>
                      <a:pt x="2885" y="766"/>
                    </a:lnTo>
                    <a:cubicBezTo>
                      <a:pt x="2896" y="778"/>
                      <a:pt x="2901" y="791"/>
                      <a:pt x="2901" y="804"/>
                    </a:cubicBezTo>
                    <a:lnTo>
                      <a:pt x="2901" y="804"/>
                    </a:lnTo>
                    <a:cubicBezTo>
                      <a:pt x="2901" y="817"/>
                      <a:pt x="2896" y="830"/>
                      <a:pt x="2885" y="842"/>
                    </a:cubicBezTo>
                    <a:lnTo>
                      <a:pt x="2852" y="880"/>
                    </a:lnTo>
                    <a:lnTo>
                      <a:pt x="2819" y="919"/>
                    </a:lnTo>
                    <a:lnTo>
                      <a:pt x="2786" y="958"/>
                    </a:lnTo>
                    <a:lnTo>
                      <a:pt x="2754" y="996"/>
                    </a:lnTo>
                    <a:lnTo>
                      <a:pt x="2721" y="1034"/>
                    </a:lnTo>
                    <a:lnTo>
                      <a:pt x="2688" y="1072"/>
                    </a:lnTo>
                    <a:lnTo>
                      <a:pt x="2655" y="1111"/>
                    </a:lnTo>
                    <a:lnTo>
                      <a:pt x="2623" y="1148"/>
                    </a:lnTo>
                    <a:lnTo>
                      <a:pt x="2590" y="1187"/>
                    </a:lnTo>
                    <a:lnTo>
                      <a:pt x="2557" y="1225"/>
                    </a:lnTo>
                    <a:lnTo>
                      <a:pt x="2524" y="1264"/>
                    </a:lnTo>
                    <a:lnTo>
                      <a:pt x="2492" y="1302"/>
                    </a:lnTo>
                    <a:lnTo>
                      <a:pt x="2459" y="1340"/>
                    </a:lnTo>
                    <a:lnTo>
                      <a:pt x="2426" y="1379"/>
                    </a:lnTo>
                    <a:close/>
                    <a:moveTo>
                      <a:pt x="2156" y="1523"/>
                    </a:moveTo>
                    <a:lnTo>
                      <a:pt x="2156" y="1523"/>
                    </a:lnTo>
                    <a:cubicBezTo>
                      <a:pt x="2139" y="1529"/>
                      <a:pt x="2123" y="1529"/>
                      <a:pt x="2106" y="1523"/>
                    </a:cubicBezTo>
                    <a:lnTo>
                      <a:pt x="2106" y="1523"/>
                    </a:lnTo>
                    <a:cubicBezTo>
                      <a:pt x="2090" y="1516"/>
                      <a:pt x="2076" y="1506"/>
                      <a:pt x="2065" y="1494"/>
                    </a:cubicBezTo>
                    <a:lnTo>
                      <a:pt x="2032" y="1455"/>
                    </a:lnTo>
                    <a:lnTo>
                      <a:pt x="2000" y="1417"/>
                    </a:lnTo>
                    <a:lnTo>
                      <a:pt x="1967" y="1379"/>
                    </a:lnTo>
                    <a:lnTo>
                      <a:pt x="1934" y="1340"/>
                    </a:lnTo>
                    <a:lnTo>
                      <a:pt x="1901" y="1302"/>
                    </a:lnTo>
                    <a:lnTo>
                      <a:pt x="1868" y="1264"/>
                    </a:lnTo>
                    <a:lnTo>
                      <a:pt x="1836" y="1225"/>
                    </a:lnTo>
                    <a:lnTo>
                      <a:pt x="1803" y="1187"/>
                    </a:lnTo>
                    <a:lnTo>
                      <a:pt x="1771" y="1148"/>
                    </a:lnTo>
                    <a:lnTo>
                      <a:pt x="1737" y="1111"/>
                    </a:lnTo>
                    <a:lnTo>
                      <a:pt x="1705" y="1072"/>
                    </a:lnTo>
                    <a:lnTo>
                      <a:pt x="1672" y="1034"/>
                    </a:lnTo>
                    <a:lnTo>
                      <a:pt x="1639" y="996"/>
                    </a:lnTo>
                    <a:lnTo>
                      <a:pt x="1607" y="958"/>
                    </a:lnTo>
                    <a:lnTo>
                      <a:pt x="1573" y="919"/>
                    </a:lnTo>
                    <a:lnTo>
                      <a:pt x="1541" y="880"/>
                    </a:lnTo>
                    <a:lnTo>
                      <a:pt x="1509" y="842"/>
                    </a:lnTo>
                    <a:lnTo>
                      <a:pt x="1509" y="842"/>
                    </a:lnTo>
                    <a:cubicBezTo>
                      <a:pt x="1497" y="830"/>
                      <a:pt x="1491" y="817"/>
                      <a:pt x="1491" y="804"/>
                    </a:cubicBezTo>
                    <a:lnTo>
                      <a:pt x="1491" y="804"/>
                    </a:lnTo>
                    <a:cubicBezTo>
                      <a:pt x="1491" y="791"/>
                      <a:pt x="1497" y="778"/>
                      <a:pt x="1509" y="766"/>
                    </a:cubicBezTo>
                    <a:lnTo>
                      <a:pt x="1541" y="728"/>
                    </a:lnTo>
                    <a:lnTo>
                      <a:pt x="1573" y="689"/>
                    </a:lnTo>
                    <a:lnTo>
                      <a:pt x="1607" y="651"/>
                    </a:lnTo>
                    <a:lnTo>
                      <a:pt x="1705" y="536"/>
                    </a:lnTo>
                    <a:lnTo>
                      <a:pt x="1737" y="498"/>
                    </a:lnTo>
                    <a:lnTo>
                      <a:pt x="1771" y="460"/>
                    </a:lnTo>
                    <a:lnTo>
                      <a:pt x="1868" y="345"/>
                    </a:lnTo>
                    <a:lnTo>
                      <a:pt x="1901" y="306"/>
                    </a:lnTo>
                    <a:lnTo>
                      <a:pt x="1934" y="268"/>
                    </a:lnTo>
                    <a:lnTo>
                      <a:pt x="2032" y="153"/>
                    </a:lnTo>
                    <a:lnTo>
                      <a:pt x="2065" y="115"/>
                    </a:lnTo>
                    <a:lnTo>
                      <a:pt x="2065" y="115"/>
                    </a:lnTo>
                    <a:cubicBezTo>
                      <a:pt x="2076" y="102"/>
                      <a:pt x="2090" y="92"/>
                      <a:pt x="2106" y="87"/>
                    </a:cubicBezTo>
                    <a:lnTo>
                      <a:pt x="2106" y="87"/>
                    </a:lnTo>
                    <a:cubicBezTo>
                      <a:pt x="2123" y="80"/>
                      <a:pt x="2139" y="80"/>
                      <a:pt x="2156" y="87"/>
                    </a:cubicBezTo>
                    <a:lnTo>
                      <a:pt x="2156" y="87"/>
                    </a:lnTo>
                    <a:cubicBezTo>
                      <a:pt x="2171" y="92"/>
                      <a:pt x="2180" y="102"/>
                      <a:pt x="2180" y="115"/>
                    </a:cubicBezTo>
                    <a:lnTo>
                      <a:pt x="2180" y="115"/>
                    </a:lnTo>
                    <a:cubicBezTo>
                      <a:pt x="2180" y="128"/>
                      <a:pt x="2175" y="140"/>
                      <a:pt x="2164" y="153"/>
                    </a:cubicBezTo>
                    <a:lnTo>
                      <a:pt x="2130" y="192"/>
                    </a:lnTo>
                    <a:lnTo>
                      <a:pt x="2098" y="230"/>
                    </a:lnTo>
                    <a:lnTo>
                      <a:pt x="2065" y="268"/>
                    </a:lnTo>
                    <a:lnTo>
                      <a:pt x="2032" y="306"/>
                    </a:lnTo>
                    <a:lnTo>
                      <a:pt x="2000" y="345"/>
                    </a:lnTo>
                    <a:lnTo>
                      <a:pt x="1967" y="383"/>
                    </a:lnTo>
                    <a:lnTo>
                      <a:pt x="1934" y="421"/>
                    </a:lnTo>
                    <a:lnTo>
                      <a:pt x="1901" y="460"/>
                    </a:lnTo>
                    <a:lnTo>
                      <a:pt x="1868" y="498"/>
                    </a:lnTo>
                    <a:lnTo>
                      <a:pt x="1836" y="536"/>
                    </a:lnTo>
                    <a:lnTo>
                      <a:pt x="1803" y="575"/>
                    </a:lnTo>
                    <a:lnTo>
                      <a:pt x="1771" y="613"/>
                    </a:lnTo>
                    <a:lnTo>
                      <a:pt x="1737" y="651"/>
                    </a:lnTo>
                    <a:lnTo>
                      <a:pt x="1705" y="689"/>
                    </a:lnTo>
                    <a:lnTo>
                      <a:pt x="1672" y="728"/>
                    </a:lnTo>
                    <a:lnTo>
                      <a:pt x="1639" y="766"/>
                    </a:lnTo>
                    <a:lnTo>
                      <a:pt x="1639" y="766"/>
                    </a:lnTo>
                    <a:cubicBezTo>
                      <a:pt x="1628" y="778"/>
                      <a:pt x="1623" y="791"/>
                      <a:pt x="1623" y="804"/>
                    </a:cubicBezTo>
                    <a:lnTo>
                      <a:pt x="1623" y="804"/>
                    </a:lnTo>
                    <a:cubicBezTo>
                      <a:pt x="1623" y="817"/>
                      <a:pt x="1628" y="830"/>
                      <a:pt x="1639" y="842"/>
                    </a:cubicBezTo>
                    <a:lnTo>
                      <a:pt x="1672" y="880"/>
                    </a:lnTo>
                    <a:lnTo>
                      <a:pt x="1705" y="919"/>
                    </a:lnTo>
                    <a:lnTo>
                      <a:pt x="1803" y="1034"/>
                    </a:lnTo>
                    <a:lnTo>
                      <a:pt x="1836" y="1072"/>
                    </a:lnTo>
                    <a:lnTo>
                      <a:pt x="1868" y="1111"/>
                    </a:lnTo>
                    <a:lnTo>
                      <a:pt x="1967" y="1225"/>
                    </a:lnTo>
                    <a:lnTo>
                      <a:pt x="2000" y="1264"/>
                    </a:lnTo>
                    <a:lnTo>
                      <a:pt x="2032" y="1302"/>
                    </a:lnTo>
                    <a:lnTo>
                      <a:pt x="2130" y="1417"/>
                    </a:lnTo>
                    <a:lnTo>
                      <a:pt x="2164" y="1455"/>
                    </a:lnTo>
                    <a:lnTo>
                      <a:pt x="2164" y="1455"/>
                    </a:lnTo>
                    <a:cubicBezTo>
                      <a:pt x="2175" y="1468"/>
                      <a:pt x="2180" y="1481"/>
                      <a:pt x="2180" y="1494"/>
                    </a:cubicBezTo>
                    <a:lnTo>
                      <a:pt x="2180" y="1494"/>
                    </a:lnTo>
                    <a:cubicBezTo>
                      <a:pt x="2180" y="1506"/>
                      <a:pt x="2171" y="1516"/>
                      <a:pt x="2156" y="1523"/>
                    </a:cubicBezTo>
                    <a:lnTo>
                      <a:pt x="1893" y="1523"/>
                    </a:lnTo>
                    <a:lnTo>
                      <a:pt x="1893" y="1523"/>
                    </a:lnTo>
                    <a:cubicBezTo>
                      <a:pt x="1877" y="1529"/>
                      <a:pt x="1858" y="1531"/>
                      <a:pt x="1836" y="1531"/>
                    </a:cubicBezTo>
                    <a:lnTo>
                      <a:pt x="1836" y="1531"/>
                    </a:lnTo>
                    <a:cubicBezTo>
                      <a:pt x="1814" y="1531"/>
                      <a:pt x="1795" y="1529"/>
                      <a:pt x="1778" y="1523"/>
                    </a:cubicBezTo>
                    <a:lnTo>
                      <a:pt x="1778" y="1523"/>
                    </a:lnTo>
                    <a:cubicBezTo>
                      <a:pt x="1762" y="1516"/>
                      <a:pt x="1749" y="1506"/>
                      <a:pt x="1737" y="1494"/>
                    </a:cubicBezTo>
                    <a:lnTo>
                      <a:pt x="1705" y="1455"/>
                    </a:lnTo>
                    <a:lnTo>
                      <a:pt x="1672" y="1417"/>
                    </a:lnTo>
                    <a:lnTo>
                      <a:pt x="1639" y="1379"/>
                    </a:lnTo>
                    <a:lnTo>
                      <a:pt x="1607" y="1340"/>
                    </a:lnTo>
                    <a:lnTo>
                      <a:pt x="1573" y="1302"/>
                    </a:lnTo>
                    <a:lnTo>
                      <a:pt x="1541" y="1264"/>
                    </a:lnTo>
                    <a:lnTo>
                      <a:pt x="1509" y="1225"/>
                    </a:lnTo>
                    <a:lnTo>
                      <a:pt x="1475" y="1187"/>
                    </a:lnTo>
                    <a:lnTo>
                      <a:pt x="1443" y="1148"/>
                    </a:lnTo>
                    <a:lnTo>
                      <a:pt x="1409" y="1111"/>
                    </a:lnTo>
                    <a:lnTo>
                      <a:pt x="1377" y="1072"/>
                    </a:lnTo>
                    <a:lnTo>
                      <a:pt x="1344" y="1034"/>
                    </a:lnTo>
                    <a:lnTo>
                      <a:pt x="1311" y="996"/>
                    </a:lnTo>
                    <a:lnTo>
                      <a:pt x="1279" y="958"/>
                    </a:lnTo>
                    <a:lnTo>
                      <a:pt x="1245" y="919"/>
                    </a:lnTo>
                    <a:lnTo>
                      <a:pt x="1213" y="880"/>
                    </a:lnTo>
                    <a:lnTo>
                      <a:pt x="1213" y="880"/>
                    </a:lnTo>
                    <a:cubicBezTo>
                      <a:pt x="1202" y="868"/>
                      <a:pt x="1188" y="858"/>
                      <a:pt x="1172" y="852"/>
                    </a:cubicBezTo>
                    <a:lnTo>
                      <a:pt x="1172" y="852"/>
                    </a:lnTo>
                    <a:cubicBezTo>
                      <a:pt x="1155" y="846"/>
                      <a:pt x="1140" y="846"/>
                      <a:pt x="1123" y="852"/>
                    </a:cubicBezTo>
                    <a:lnTo>
                      <a:pt x="1123" y="852"/>
                    </a:lnTo>
                    <a:cubicBezTo>
                      <a:pt x="1106" y="858"/>
                      <a:pt x="1093" y="868"/>
                      <a:pt x="1082" y="880"/>
                    </a:cubicBezTo>
                    <a:lnTo>
                      <a:pt x="1049" y="919"/>
                    </a:lnTo>
                    <a:lnTo>
                      <a:pt x="951" y="1034"/>
                    </a:lnTo>
                    <a:lnTo>
                      <a:pt x="918" y="1072"/>
                    </a:lnTo>
                    <a:lnTo>
                      <a:pt x="885" y="1111"/>
                    </a:lnTo>
                    <a:lnTo>
                      <a:pt x="787" y="1225"/>
                    </a:lnTo>
                    <a:lnTo>
                      <a:pt x="754" y="1264"/>
                    </a:lnTo>
                    <a:lnTo>
                      <a:pt x="721" y="1302"/>
                    </a:lnTo>
                    <a:lnTo>
                      <a:pt x="623" y="1417"/>
                    </a:lnTo>
                    <a:lnTo>
                      <a:pt x="590" y="1455"/>
                    </a:lnTo>
                    <a:lnTo>
                      <a:pt x="558" y="1494"/>
                    </a:lnTo>
                    <a:lnTo>
                      <a:pt x="558" y="1494"/>
                    </a:lnTo>
                    <a:cubicBezTo>
                      <a:pt x="547" y="1506"/>
                      <a:pt x="533" y="1516"/>
                      <a:pt x="517" y="1523"/>
                    </a:cubicBezTo>
                    <a:lnTo>
                      <a:pt x="517" y="1523"/>
                    </a:lnTo>
                    <a:cubicBezTo>
                      <a:pt x="500" y="1529"/>
                      <a:pt x="481" y="1531"/>
                      <a:pt x="459" y="1531"/>
                    </a:cubicBezTo>
                    <a:lnTo>
                      <a:pt x="459" y="1531"/>
                    </a:lnTo>
                    <a:cubicBezTo>
                      <a:pt x="437" y="1531"/>
                      <a:pt x="418" y="1529"/>
                      <a:pt x="402" y="1523"/>
                    </a:cubicBezTo>
                    <a:lnTo>
                      <a:pt x="402" y="1523"/>
                    </a:lnTo>
                    <a:cubicBezTo>
                      <a:pt x="385" y="1516"/>
                      <a:pt x="377" y="1506"/>
                      <a:pt x="377" y="1494"/>
                    </a:cubicBezTo>
                    <a:lnTo>
                      <a:pt x="377" y="1494"/>
                    </a:lnTo>
                    <a:cubicBezTo>
                      <a:pt x="377" y="1481"/>
                      <a:pt x="383" y="1468"/>
                      <a:pt x="394" y="1455"/>
                    </a:cubicBezTo>
                    <a:lnTo>
                      <a:pt x="426" y="1417"/>
                    </a:lnTo>
                    <a:lnTo>
                      <a:pt x="459" y="1379"/>
                    </a:lnTo>
                    <a:lnTo>
                      <a:pt x="492" y="1340"/>
                    </a:lnTo>
                    <a:lnTo>
                      <a:pt x="525" y="1302"/>
                    </a:lnTo>
                    <a:lnTo>
                      <a:pt x="558" y="1264"/>
                    </a:lnTo>
                    <a:lnTo>
                      <a:pt x="590" y="1225"/>
                    </a:lnTo>
                    <a:lnTo>
                      <a:pt x="623" y="1187"/>
                    </a:lnTo>
                    <a:lnTo>
                      <a:pt x="656" y="1148"/>
                    </a:lnTo>
                    <a:lnTo>
                      <a:pt x="689" y="1111"/>
                    </a:lnTo>
                    <a:lnTo>
                      <a:pt x="721" y="1072"/>
                    </a:lnTo>
                    <a:lnTo>
                      <a:pt x="754" y="1034"/>
                    </a:lnTo>
                    <a:lnTo>
                      <a:pt x="787" y="996"/>
                    </a:lnTo>
                    <a:lnTo>
                      <a:pt x="820" y="958"/>
                    </a:lnTo>
                    <a:lnTo>
                      <a:pt x="852" y="919"/>
                    </a:lnTo>
                    <a:lnTo>
                      <a:pt x="885" y="880"/>
                    </a:lnTo>
                    <a:lnTo>
                      <a:pt x="918" y="842"/>
                    </a:lnTo>
                    <a:lnTo>
                      <a:pt x="918" y="842"/>
                    </a:lnTo>
                    <a:cubicBezTo>
                      <a:pt x="929" y="830"/>
                      <a:pt x="935" y="817"/>
                      <a:pt x="935" y="804"/>
                    </a:cubicBezTo>
                    <a:lnTo>
                      <a:pt x="935" y="804"/>
                    </a:lnTo>
                    <a:cubicBezTo>
                      <a:pt x="935" y="791"/>
                      <a:pt x="929" y="778"/>
                      <a:pt x="918" y="766"/>
                    </a:cubicBezTo>
                    <a:lnTo>
                      <a:pt x="885" y="728"/>
                    </a:lnTo>
                    <a:lnTo>
                      <a:pt x="852" y="689"/>
                    </a:lnTo>
                    <a:lnTo>
                      <a:pt x="820" y="651"/>
                    </a:lnTo>
                    <a:lnTo>
                      <a:pt x="721" y="536"/>
                    </a:lnTo>
                    <a:lnTo>
                      <a:pt x="689" y="498"/>
                    </a:lnTo>
                    <a:lnTo>
                      <a:pt x="656" y="460"/>
                    </a:lnTo>
                    <a:lnTo>
                      <a:pt x="558" y="345"/>
                    </a:lnTo>
                    <a:lnTo>
                      <a:pt x="525" y="306"/>
                    </a:lnTo>
                    <a:lnTo>
                      <a:pt x="492" y="268"/>
                    </a:lnTo>
                    <a:lnTo>
                      <a:pt x="394" y="153"/>
                    </a:lnTo>
                    <a:lnTo>
                      <a:pt x="394" y="153"/>
                    </a:lnTo>
                    <a:cubicBezTo>
                      <a:pt x="383" y="140"/>
                      <a:pt x="377" y="128"/>
                      <a:pt x="377" y="115"/>
                    </a:cubicBezTo>
                    <a:lnTo>
                      <a:pt x="377" y="115"/>
                    </a:lnTo>
                    <a:cubicBezTo>
                      <a:pt x="377" y="102"/>
                      <a:pt x="385" y="92"/>
                      <a:pt x="402" y="87"/>
                    </a:cubicBezTo>
                    <a:lnTo>
                      <a:pt x="402" y="87"/>
                    </a:lnTo>
                    <a:cubicBezTo>
                      <a:pt x="418" y="80"/>
                      <a:pt x="437" y="77"/>
                      <a:pt x="459" y="77"/>
                    </a:cubicBezTo>
                    <a:lnTo>
                      <a:pt x="459" y="77"/>
                    </a:lnTo>
                    <a:cubicBezTo>
                      <a:pt x="481" y="77"/>
                      <a:pt x="500" y="80"/>
                      <a:pt x="517" y="87"/>
                    </a:cubicBezTo>
                    <a:lnTo>
                      <a:pt x="517" y="87"/>
                    </a:lnTo>
                    <a:cubicBezTo>
                      <a:pt x="533" y="92"/>
                      <a:pt x="547" y="102"/>
                      <a:pt x="558" y="115"/>
                    </a:cubicBezTo>
                    <a:lnTo>
                      <a:pt x="590" y="153"/>
                    </a:lnTo>
                    <a:lnTo>
                      <a:pt x="623" y="192"/>
                    </a:lnTo>
                    <a:lnTo>
                      <a:pt x="656" y="230"/>
                    </a:lnTo>
                    <a:lnTo>
                      <a:pt x="689" y="268"/>
                    </a:lnTo>
                    <a:lnTo>
                      <a:pt x="721" y="306"/>
                    </a:lnTo>
                    <a:lnTo>
                      <a:pt x="754" y="345"/>
                    </a:lnTo>
                    <a:lnTo>
                      <a:pt x="787" y="383"/>
                    </a:lnTo>
                    <a:lnTo>
                      <a:pt x="820" y="421"/>
                    </a:lnTo>
                    <a:lnTo>
                      <a:pt x="852" y="460"/>
                    </a:lnTo>
                    <a:lnTo>
                      <a:pt x="885" y="498"/>
                    </a:lnTo>
                    <a:lnTo>
                      <a:pt x="918" y="536"/>
                    </a:lnTo>
                    <a:lnTo>
                      <a:pt x="951" y="575"/>
                    </a:lnTo>
                    <a:lnTo>
                      <a:pt x="983" y="613"/>
                    </a:lnTo>
                    <a:lnTo>
                      <a:pt x="1016" y="651"/>
                    </a:lnTo>
                    <a:lnTo>
                      <a:pt x="1049" y="689"/>
                    </a:lnTo>
                    <a:lnTo>
                      <a:pt x="1082" y="728"/>
                    </a:lnTo>
                    <a:lnTo>
                      <a:pt x="1082" y="728"/>
                    </a:lnTo>
                    <a:cubicBezTo>
                      <a:pt x="1093" y="740"/>
                      <a:pt x="1106" y="750"/>
                      <a:pt x="1123" y="757"/>
                    </a:cubicBezTo>
                    <a:lnTo>
                      <a:pt x="1123" y="757"/>
                    </a:lnTo>
                    <a:cubicBezTo>
                      <a:pt x="1140" y="763"/>
                      <a:pt x="1155" y="763"/>
                      <a:pt x="1172" y="757"/>
                    </a:cubicBezTo>
                    <a:lnTo>
                      <a:pt x="1172" y="757"/>
                    </a:lnTo>
                    <a:cubicBezTo>
                      <a:pt x="1188" y="750"/>
                      <a:pt x="1202" y="740"/>
                      <a:pt x="1213" y="728"/>
                    </a:cubicBezTo>
                    <a:lnTo>
                      <a:pt x="1245" y="689"/>
                    </a:lnTo>
                    <a:lnTo>
                      <a:pt x="1279" y="651"/>
                    </a:lnTo>
                    <a:lnTo>
                      <a:pt x="1377" y="536"/>
                    </a:lnTo>
                    <a:lnTo>
                      <a:pt x="1409" y="498"/>
                    </a:lnTo>
                    <a:lnTo>
                      <a:pt x="1443" y="460"/>
                    </a:lnTo>
                    <a:lnTo>
                      <a:pt x="1541" y="345"/>
                    </a:lnTo>
                    <a:lnTo>
                      <a:pt x="1573" y="306"/>
                    </a:lnTo>
                    <a:lnTo>
                      <a:pt x="1607" y="268"/>
                    </a:lnTo>
                    <a:lnTo>
                      <a:pt x="1705" y="153"/>
                    </a:lnTo>
                    <a:lnTo>
                      <a:pt x="1737" y="115"/>
                    </a:lnTo>
                    <a:lnTo>
                      <a:pt x="1737" y="115"/>
                    </a:lnTo>
                    <a:cubicBezTo>
                      <a:pt x="1749" y="102"/>
                      <a:pt x="1762" y="92"/>
                      <a:pt x="1778" y="87"/>
                    </a:cubicBezTo>
                    <a:lnTo>
                      <a:pt x="1778" y="87"/>
                    </a:lnTo>
                    <a:cubicBezTo>
                      <a:pt x="1795" y="80"/>
                      <a:pt x="1814" y="77"/>
                      <a:pt x="1836" y="77"/>
                    </a:cubicBezTo>
                    <a:lnTo>
                      <a:pt x="1836" y="77"/>
                    </a:lnTo>
                    <a:cubicBezTo>
                      <a:pt x="1858" y="77"/>
                      <a:pt x="1877" y="80"/>
                      <a:pt x="1893" y="87"/>
                    </a:cubicBezTo>
                    <a:lnTo>
                      <a:pt x="1893" y="87"/>
                    </a:lnTo>
                    <a:cubicBezTo>
                      <a:pt x="1910" y="92"/>
                      <a:pt x="1918" y="102"/>
                      <a:pt x="1918" y="115"/>
                    </a:cubicBezTo>
                    <a:lnTo>
                      <a:pt x="1918" y="115"/>
                    </a:lnTo>
                    <a:cubicBezTo>
                      <a:pt x="1918" y="128"/>
                      <a:pt x="1913" y="140"/>
                      <a:pt x="1901" y="153"/>
                    </a:cubicBezTo>
                    <a:lnTo>
                      <a:pt x="1868" y="192"/>
                    </a:lnTo>
                    <a:lnTo>
                      <a:pt x="1836" y="230"/>
                    </a:lnTo>
                    <a:lnTo>
                      <a:pt x="1803" y="268"/>
                    </a:lnTo>
                    <a:lnTo>
                      <a:pt x="1705" y="383"/>
                    </a:lnTo>
                    <a:lnTo>
                      <a:pt x="1672" y="421"/>
                    </a:lnTo>
                    <a:lnTo>
                      <a:pt x="1639" y="460"/>
                    </a:lnTo>
                    <a:lnTo>
                      <a:pt x="1541" y="575"/>
                    </a:lnTo>
                    <a:lnTo>
                      <a:pt x="1509" y="613"/>
                    </a:lnTo>
                    <a:lnTo>
                      <a:pt x="1475" y="651"/>
                    </a:lnTo>
                    <a:lnTo>
                      <a:pt x="1377" y="766"/>
                    </a:lnTo>
                    <a:lnTo>
                      <a:pt x="1377" y="766"/>
                    </a:lnTo>
                    <a:cubicBezTo>
                      <a:pt x="1366" y="778"/>
                      <a:pt x="1360" y="791"/>
                      <a:pt x="1360" y="804"/>
                    </a:cubicBezTo>
                    <a:lnTo>
                      <a:pt x="1360" y="804"/>
                    </a:lnTo>
                    <a:cubicBezTo>
                      <a:pt x="1360" y="817"/>
                      <a:pt x="1366" y="830"/>
                      <a:pt x="1377" y="842"/>
                    </a:cubicBezTo>
                    <a:lnTo>
                      <a:pt x="1901" y="1455"/>
                    </a:lnTo>
                    <a:lnTo>
                      <a:pt x="1901" y="1455"/>
                    </a:lnTo>
                    <a:cubicBezTo>
                      <a:pt x="1913" y="1468"/>
                      <a:pt x="1918" y="1481"/>
                      <a:pt x="1918" y="1494"/>
                    </a:cubicBezTo>
                    <a:lnTo>
                      <a:pt x="1918" y="1494"/>
                    </a:lnTo>
                    <a:cubicBezTo>
                      <a:pt x="1918" y="1506"/>
                      <a:pt x="1910" y="1516"/>
                      <a:pt x="1893" y="1523"/>
                    </a:cubicBezTo>
                    <a:lnTo>
                      <a:pt x="1565" y="1523"/>
                    </a:lnTo>
                    <a:lnTo>
                      <a:pt x="1565" y="1523"/>
                    </a:lnTo>
                    <a:cubicBezTo>
                      <a:pt x="1549" y="1529"/>
                      <a:pt x="1532" y="1529"/>
                      <a:pt x="1516" y="1523"/>
                    </a:cubicBezTo>
                    <a:lnTo>
                      <a:pt x="1516" y="1523"/>
                    </a:lnTo>
                    <a:cubicBezTo>
                      <a:pt x="1500" y="1516"/>
                      <a:pt x="1486" y="1506"/>
                      <a:pt x="1475" y="1494"/>
                    </a:cubicBezTo>
                    <a:lnTo>
                      <a:pt x="1443" y="1455"/>
                    </a:lnTo>
                    <a:lnTo>
                      <a:pt x="1409" y="1417"/>
                    </a:lnTo>
                    <a:lnTo>
                      <a:pt x="1409" y="1417"/>
                    </a:lnTo>
                    <a:cubicBezTo>
                      <a:pt x="1399" y="1404"/>
                      <a:pt x="1388" y="1398"/>
                      <a:pt x="1377" y="1398"/>
                    </a:cubicBezTo>
                    <a:lnTo>
                      <a:pt x="1377" y="1398"/>
                    </a:lnTo>
                    <a:cubicBezTo>
                      <a:pt x="1366" y="1398"/>
                      <a:pt x="1355" y="1404"/>
                      <a:pt x="1344" y="1417"/>
                    </a:cubicBezTo>
                    <a:lnTo>
                      <a:pt x="1344" y="1417"/>
                    </a:lnTo>
                    <a:cubicBezTo>
                      <a:pt x="1333" y="1430"/>
                      <a:pt x="1322" y="1436"/>
                      <a:pt x="1311" y="1436"/>
                    </a:cubicBezTo>
                    <a:lnTo>
                      <a:pt x="1311" y="1436"/>
                    </a:lnTo>
                    <a:cubicBezTo>
                      <a:pt x="1300" y="1436"/>
                      <a:pt x="1289" y="1430"/>
                      <a:pt x="1279" y="1417"/>
                    </a:cubicBezTo>
                    <a:lnTo>
                      <a:pt x="1245" y="1379"/>
                    </a:lnTo>
                    <a:lnTo>
                      <a:pt x="1213" y="1340"/>
                    </a:lnTo>
                    <a:lnTo>
                      <a:pt x="1213" y="1340"/>
                    </a:lnTo>
                    <a:cubicBezTo>
                      <a:pt x="1202" y="1327"/>
                      <a:pt x="1188" y="1318"/>
                      <a:pt x="1172" y="1312"/>
                    </a:cubicBezTo>
                    <a:lnTo>
                      <a:pt x="1172" y="1312"/>
                    </a:lnTo>
                    <a:cubicBezTo>
                      <a:pt x="1155" y="1305"/>
                      <a:pt x="1140" y="1305"/>
                      <a:pt x="1123" y="1312"/>
                    </a:cubicBezTo>
                    <a:lnTo>
                      <a:pt x="1123" y="1312"/>
                    </a:lnTo>
                    <a:cubicBezTo>
                      <a:pt x="1106" y="1318"/>
                      <a:pt x="1093" y="1327"/>
                      <a:pt x="1082" y="1340"/>
                    </a:cubicBezTo>
                    <a:lnTo>
                      <a:pt x="1049" y="1379"/>
                    </a:lnTo>
                    <a:lnTo>
                      <a:pt x="1016" y="1417"/>
                    </a:lnTo>
                    <a:lnTo>
                      <a:pt x="1016" y="1417"/>
                    </a:lnTo>
                    <a:cubicBezTo>
                      <a:pt x="1005" y="1430"/>
                      <a:pt x="995" y="1436"/>
                      <a:pt x="983" y="1436"/>
                    </a:cubicBezTo>
                    <a:lnTo>
                      <a:pt x="983" y="1436"/>
                    </a:lnTo>
                    <a:cubicBezTo>
                      <a:pt x="972" y="1436"/>
                      <a:pt x="962" y="1430"/>
                      <a:pt x="951" y="1417"/>
                    </a:cubicBezTo>
                    <a:lnTo>
                      <a:pt x="951" y="1417"/>
                    </a:lnTo>
                    <a:cubicBezTo>
                      <a:pt x="940" y="1404"/>
                      <a:pt x="929" y="1398"/>
                      <a:pt x="918" y="1398"/>
                    </a:cubicBezTo>
                    <a:lnTo>
                      <a:pt x="918" y="1398"/>
                    </a:lnTo>
                    <a:cubicBezTo>
                      <a:pt x="907" y="1398"/>
                      <a:pt x="896" y="1404"/>
                      <a:pt x="885" y="1417"/>
                    </a:cubicBezTo>
                    <a:lnTo>
                      <a:pt x="820" y="1494"/>
                    </a:lnTo>
                    <a:lnTo>
                      <a:pt x="820" y="1494"/>
                    </a:lnTo>
                    <a:cubicBezTo>
                      <a:pt x="809" y="1506"/>
                      <a:pt x="795" y="1516"/>
                      <a:pt x="779" y="1523"/>
                    </a:cubicBezTo>
                    <a:lnTo>
                      <a:pt x="779" y="1523"/>
                    </a:lnTo>
                    <a:cubicBezTo>
                      <a:pt x="762" y="1529"/>
                      <a:pt x="746" y="1529"/>
                      <a:pt x="730" y="1523"/>
                    </a:cubicBezTo>
                    <a:lnTo>
                      <a:pt x="730" y="1523"/>
                    </a:lnTo>
                    <a:cubicBezTo>
                      <a:pt x="713" y="1516"/>
                      <a:pt x="705" y="1506"/>
                      <a:pt x="705" y="1494"/>
                    </a:cubicBezTo>
                    <a:lnTo>
                      <a:pt x="705" y="1494"/>
                    </a:lnTo>
                    <a:cubicBezTo>
                      <a:pt x="705" y="1481"/>
                      <a:pt x="710" y="1468"/>
                      <a:pt x="721" y="1455"/>
                    </a:cubicBezTo>
                    <a:lnTo>
                      <a:pt x="754" y="1417"/>
                    </a:lnTo>
                    <a:lnTo>
                      <a:pt x="787" y="1379"/>
                    </a:lnTo>
                    <a:lnTo>
                      <a:pt x="820" y="1340"/>
                    </a:lnTo>
                    <a:lnTo>
                      <a:pt x="852" y="1302"/>
                    </a:lnTo>
                    <a:lnTo>
                      <a:pt x="885" y="1264"/>
                    </a:lnTo>
                    <a:lnTo>
                      <a:pt x="918" y="1225"/>
                    </a:lnTo>
                    <a:lnTo>
                      <a:pt x="951" y="1187"/>
                    </a:lnTo>
                    <a:lnTo>
                      <a:pt x="983" y="1148"/>
                    </a:lnTo>
                    <a:lnTo>
                      <a:pt x="1016" y="1111"/>
                    </a:lnTo>
                    <a:lnTo>
                      <a:pt x="1049" y="1072"/>
                    </a:lnTo>
                    <a:lnTo>
                      <a:pt x="1082" y="1034"/>
                    </a:lnTo>
                    <a:lnTo>
                      <a:pt x="1082" y="1034"/>
                    </a:lnTo>
                    <a:cubicBezTo>
                      <a:pt x="1093" y="1021"/>
                      <a:pt x="1106" y="1011"/>
                      <a:pt x="1123" y="1005"/>
                    </a:cubicBezTo>
                    <a:lnTo>
                      <a:pt x="1123" y="1005"/>
                    </a:lnTo>
                    <a:cubicBezTo>
                      <a:pt x="1140" y="999"/>
                      <a:pt x="1155" y="999"/>
                      <a:pt x="1172" y="1005"/>
                    </a:cubicBezTo>
                    <a:lnTo>
                      <a:pt x="1172" y="1005"/>
                    </a:lnTo>
                    <a:cubicBezTo>
                      <a:pt x="1188" y="1011"/>
                      <a:pt x="1202" y="1021"/>
                      <a:pt x="1213" y="1034"/>
                    </a:cubicBezTo>
                    <a:lnTo>
                      <a:pt x="1573" y="1455"/>
                    </a:lnTo>
                    <a:lnTo>
                      <a:pt x="1573" y="1455"/>
                    </a:lnTo>
                    <a:cubicBezTo>
                      <a:pt x="1585" y="1468"/>
                      <a:pt x="1590" y="1481"/>
                      <a:pt x="1590" y="1494"/>
                    </a:cubicBezTo>
                    <a:lnTo>
                      <a:pt x="1590" y="1494"/>
                    </a:lnTo>
                    <a:cubicBezTo>
                      <a:pt x="1590" y="1506"/>
                      <a:pt x="1582" y="1516"/>
                      <a:pt x="1565" y="1523"/>
                    </a:cubicBezTo>
                    <a:lnTo>
                      <a:pt x="2156" y="1523"/>
                    </a:lnTo>
                    <a:close/>
                    <a:moveTo>
                      <a:pt x="262" y="1455"/>
                    </a:moveTo>
                    <a:lnTo>
                      <a:pt x="230" y="1494"/>
                    </a:lnTo>
                    <a:lnTo>
                      <a:pt x="230" y="1494"/>
                    </a:lnTo>
                    <a:cubicBezTo>
                      <a:pt x="219" y="1506"/>
                      <a:pt x="205" y="1516"/>
                      <a:pt x="189" y="1523"/>
                    </a:cubicBezTo>
                    <a:lnTo>
                      <a:pt x="189" y="1523"/>
                    </a:lnTo>
                    <a:cubicBezTo>
                      <a:pt x="172" y="1529"/>
                      <a:pt x="156" y="1529"/>
                      <a:pt x="140" y="1523"/>
                    </a:cubicBezTo>
                    <a:lnTo>
                      <a:pt x="140" y="1523"/>
                    </a:lnTo>
                    <a:cubicBezTo>
                      <a:pt x="123" y="1516"/>
                      <a:pt x="115" y="1506"/>
                      <a:pt x="115" y="1494"/>
                    </a:cubicBezTo>
                    <a:lnTo>
                      <a:pt x="115" y="1494"/>
                    </a:lnTo>
                    <a:cubicBezTo>
                      <a:pt x="115" y="1481"/>
                      <a:pt x="121" y="1468"/>
                      <a:pt x="131" y="1455"/>
                    </a:cubicBezTo>
                    <a:lnTo>
                      <a:pt x="164" y="1417"/>
                    </a:lnTo>
                    <a:lnTo>
                      <a:pt x="197" y="1379"/>
                    </a:lnTo>
                    <a:lnTo>
                      <a:pt x="230" y="1340"/>
                    </a:lnTo>
                    <a:lnTo>
                      <a:pt x="328" y="1225"/>
                    </a:lnTo>
                    <a:lnTo>
                      <a:pt x="361" y="1187"/>
                    </a:lnTo>
                    <a:lnTo>
                      <a:pt x="394" y="1148"/>
                    </a:lnTo>
                    <a:lnTo>
                      <a:pt x="492" y="1034"/>
                    </a:lnTo>
                    <a:lnTo>
                      <a:pt x="525" y="996"/>
                    </a:lnTo>
                    <a:lnTo>
                      <a:pt x="558" y="958"/>
                    </a:lnTo>
                    <a:lnTo>
                      <a:pt x="656" y="842"/>
                    </a:lnTo>
                    <a:lnTo>
                      <a:pt x="656" y="842"/>
                    </a:lnTo>
                    <a:cubicBezTo>
                      <a:pt x="667" y="830"/>
                      <a:pt x="672" y="817"/>
                      <a:pt x="672" y="804"/>
                    </a:cubicBezTo>
                    <a:lnTo>
                      <a:pt x="672" y="804"/>
                    </a:lnTo>
                    <a:cubicBezTo>
                      <a:pt x="672" y="791"/>
                      <a:pt x="667" y="778"/>
                      <a:pt x="656" y="766"/>
                    </a:cubicBezTo>
                    <a:lnTo>
                      <a:pt x="131" y="153"/>
                    </a:lnTo>
                    <a:lnTo>
                      <a:pt x="131" y="153"/>
                    </a:lnTo>
                    <a:cubicBezTo>
                      <a:pt x="121" y="140"/>
                      <a:pt x="115" y="128"/>
                      <a:pt x="115" y="115"/>
                    </a:cubicBezTo>
                    <a:lnTo>
                      <a:pt x="115" y="115"/>
                    </a:lnTo>
                    <a:cubicBezTo>
                      <a:pt x="115" y="102"/>
                      <a:pt x="123" y="92"/>
                      <a:pt x="140" y="87"/>
                    </a:cubicBezTo>
                    <a:lnTo>
                      <a:pt x="140" y="87"/>
                    </a:lnTo>
                    <a:cubicBezTo>
                      <a:pt x="156" y="80"/>
                      <a:pt x="172" y="80"/>
                      <a:pt x="189" y="87"/>
                    </a:cubicBezTo>
                    <a:lnTo>
                      <a:pt x="189" y="87"/>
                    </a:lnTo>
                    <a:cubicBezTo>
                      <a:pt x="205" y="92"/>
                      <a:pt x="219" y="102"/>
                      <a:pt x="230" y="115"/>
                    </a:cubicBezTo>
                    <a:lnTo>
                      <a:pt x="262" y="153"/>
                    </a:lnTo>
                    <a:lnTo>
                      <a:pt x="295" y="192"/>
                    </a:lnTo>
                    <a:lnTo>
                      <a:pt x="328" y="230"/>
                    </a:lnTo>
                    <a:lnTo>
                      <a:pt x="361" y="268"/>
                    </a:lnTo>
                    <a:lnTo>
                      <a:pt x="394" y="306"/>
                    </a:lnTo>
                    <a:lnTo>
                      <a:pt x="426" y="345"/>
                    </a:lnTo>
                    <a:lnTo>
                      <a:pt x="459" y="383"/>
                    </a:lnTo>
                    <a:lnTo>
                      <a:pt x="492" y="421"/>
                    </a:lnTo>
                    <a:lnTo>
                      <a:pt x="525" y="460"/>
                    </a:lnTo>
                    <a:lnTo>
                      <a:pt x="558" y="498"/>
                    </a:lnTo>
                    <a:lnTo>
                      <a:pt x="590" y="536"/>
                    </a:lnTo>
                    <a:lnTo>
                      <a:pt x="623" y="575"/>
                    </a:lnTo>
                    <a:lnTo>
                      <a:pt x="656" y="613"/>
                    </a:lnTo>
                    <a:lnTo>
                      <a:pt x="689" y="651"/>
                    </a:lnTo>
                    <a:lnTo>
                      <a:pt x="721" y="689"/>
                    </a:lnTo>
                    <a:lnTo>
                      <a:pt x="754" y="728"/>
                    </a:lnTo>
                    <a:lnTo>
                      <a:pt x="787" y="766"/>
                    </a:lnTo>
                    <a:lnTo>
                      <a:pt x="787" y="766"/>
                    </a:lnTo>
                    <a:cubicBezTo>
                      <a:pt x="798" y="778"/>
                      <a:pt x="803" y="791"/>
                      <a:pt x="803" y="804"/>
                    </a:cubicBezTo>
                    <a:lnTo>
                      <a:pt x="803" y="804"/>
                    </a:lnTo>
                    <a:cubicBezTo>
                      <a:pt x="803" y="817"/>
                      <a:pt x="798" y="830"/>
                      <a:pt x="787" y="842"/>
                    </a:cubicBezTo>
                    <a:lnTo>
                      <a:pt x="754" y="880"/>
                    </a:lnTo>
                    <a:lnTo>
                      <a:pt x="721" y="919"/>
                    </a:lnTo>
                    <a:lnTo>
                      <a:pt x="623" y="1034"/>
                    </a:lnTo>
                    <a:lnTo>
                      <a:pt x="590" y="1072"/>
                    </a:lnTo>
                    <a:lnTo>
                      <a:pt x="558" y="1111"/>
                    </a:lnTo>
                    <a:lnTo>
                      <a:pt x="459" y="1225"/>
                    </a:lnTo>
                    <a:lnTo>
                      <a:pt x="426" y="1264"/>
                    </a:lnTo>
                    <a:lnTo>
                      <a:pt x="394" y="1302"/>
                    </a:lnTo>
                    <a:lnTo>
                      <a:pt x="295" y="1417"/>
                    </a:lnTo>
                    <a:lnTo>
                      <a:pt x="262" y="1455"/>
                    </a:lnTo>
                    <a:close/>
                    <a:moveTo>
                      <a:pt x="730" y="87"/>
                    </a:moveTo>
                    <a:lnTo>
                      <a:pt x="730" y="87"/>
                    </a:lnTo>
                    <a:cubicBezTo>
                      <a:pt x="746" y="80"/>
                      <a:pt x="762" y="80"/>
                      <a:pt x="779" y="87"/>
                    </a:cubicBezTo>
                    <a:lnTo>
                      <a:pt x="779" y="87"/>
                    </a:lnTo>
                    <a:cubicBezTo>
                      <a:pt x="795" y="92"/>
                      <a:pt x="809" y="102"/>
                      <a:pt x="820" y="115"/>
                    </a:cubicBezTo>
                    <a:lnTo>
                      <a:pt x="885" y="192"/>
                    </a:lnTo>
                    <a:lnTo>
                      <a:pt x="885" y="192"/>
                    </a:lnTo>
                    <a:cubicBezTo>
                      <a:pt x="896" y="204"/>
                      <a:pt x="907" y="210"/>
                      <a:pt x="918" y="210"/>
                    </a:cubicBezTo>
                    <a:lnTo>
                      <a:pt x="918" y="210"/>
                    </a:lnTo>
                    <a:cubicBezTo>
                      <a:pt x="929" y="210"/>
                      <a:pt x="940" y="204"/>
                      <a:pt x="951" y="192"/>
                    </a:cubicBezTo>
                    <a:lnTo>
                      <a:pt x="951" y="192"/>
                    </a:lnTo>
                    <a:cubicBezTo>
                      <a:pt x="962" y="179"/>
                      <a:pt x="972" y="172"/>
                      <a:pt x="983" y="172"/>
                    </a:cubicBezTo>
                    <a:lnTo>
                      <a:pt x="983" y="172"/>
                    </a:lnTo>
                    <a:cubicBezTo>
                      <a:pt x="995" y="172"/>
                      <a:pt x="1005" y="179"/>
                      <a:pt x="1016" y="192"/>
                    </a:cubicBezTo>
                    <a:lnTo>
                      <a:pt x="1049" y="230"/>
                    </a:lnTo>
                    <a:lnTo>
                      <a:pt x="1082" y="268"/>
                    </a:lnTo>
                    <a:lnTo>
                      <a:pt x="1082" y="268"/>
                    </a:lnTo>
                    <a:cubicBezTo>
                      <a:pt x="1093" y="281"/>
                      <a:pt x="1106" y="290"/>
                      <a:pt x="1123" y="297"/>
                    </a:cubicBezTo>
                    <a:lnTo>
                      <a:pt x="1123" y="297"/>
                    </a:lnTo>
                    <a:cubicBezTo>
                      <a:pt x="1140" y="303"/>
                      <a:pt x="1155" y="303"/>
                      <a:pt x="1172" y="297"/>
                    </a:cubicBezTo>
                    <a:lnTo>
                      <a:pt x="1172" y="297"/>
                    </a:lnTo>
                    <a:cubicBezTo>
                      <a:pt x="1188" y="290"/>
                      <a:pt x="1202" y="281"/>
                      <a:pt x="1213" y="268"/>
                    </a:cubicBezTo>
                    <a:lnTo>
                      <a:pt x="1279" y="192"/>
                    </a:lnTo>
                    <a:lnTo>
                      <a:pt x="1279" y="192"/>
                    </a:lnTo>
                    <a:cubicBezTo>
                      <a:pt x="1289" y="179"/>
                      <a:pt x="1300" y="172"/>
                      <a:pt x="1311" y="172"/>
                    </a:cubicBezTo>
                    <a:lnTo>
                      <a:pt x="1311" y="172"/>
                    </a:lnTo>
                    <a:cubicBezTo>
                      <a:pt x="1322" y="172"/>
                      <a:pt x="1333" y="179"/>
                      <a:pt x="1344" y="192"/>
                    </a:cubicBezTo>
                    <a:lnTo>
                      <a:pt x="1344" y="192"/>
                    </a:lnTo>
                    <a:cubicBezTo>
                      <a:pt x="1355" y="204"/>
                      <a:pt x="1366" y="210"/>
                      <a:pt x="1377" y="210"/>
                    </a:cubicBezTo>
                    <a:lnTo>
                      <a:pt x="1377" y="210"/>
                    </a:lnTo>
                    <a:cubicBezTo>
                      <a:pt x="1388" y="210"/>
                      <a:pt x="1399" y="204"/>
                      <a:pt x="1409" y="192"/>
                    </a:cubicBezTo>
                    <a:lnTo>
                      <a:pt x="1443" y="153"/>
                    </a:lnTo>
                    <a:lnTo>
                      <a:pt x="1475" y="115"/>
                    </a:lnTo>
                    <a:lnTo>
                      <a:pt x="1475" y="115"/>
                    </a:lnTo>
                    <a:cubicBezTo>
                      <a:pt x="1486" y="102"/>
                      <a:pt x="1500" y="92"/>
                      <a:pt x="1516" y="87"/>
                    </a:cubicBezTo>
                    <a:lnTo>
                      <a:pt x="1516" y="87"/>
                    </a:lnTo>
                    <a:cubicBezTo>
                      <a:pt x="1532" y="80"/>
                      <a:pt x="1549" y="80"/>
                      <a:pt x="1565" y="87"/>
                    </a:cubicBezTo>
                    <a:lnTo>
                      <a:pt x="1565" y="87"/>
                    </a:lnTo>
                    <a:cubicBezTo>
                      <a:pt x="1582" y="92"/>
                      <a:pt x="1590" y="102"/>
                      <a:pt x="1590" y="115"/>
                    </a:cubicBezTo>
                    <a:lnTo>
                      <a:pt x="1590" y="115"/>
                    </a:lnTo>
                    <a:cubicBezTo>
                      <a:pt x="1590" y="128"/>
                      <a:pt x="1585" y="140"/>
                      <a:pt x="1573" y="153"/>
                    </a:cubicBezTo>
                    <a:lnTo>
                      <a:pt x="1541" y="192"/>
                    </a:lnTo>
                    <a:lnTo>
                      <a:pt x="1509" y="230"/>
                    </a:lnTo>
                    <a:lnTo>
                      <a:pt x="1475" y="268"/>
                    </a:lnTo>
                    <a:lnTo>
                      <a:pt x="1377" y="383"/>
                    </a:lnTo>
                    <a:lnTo>
                      <a:pt x="1344" y="421"/>
                    </a:lnTo>
                    <a:lnTo>
                      <a:pt x="1311" y="460"/>
                    </a:lnTo>
                    <a:lnTo>
                      <a:pt x="1213" y="575"/>
                    </a:lnTo>
                    <a:lnTo>
                      <a:pt x="1213" y="575"/>
                    </a:lnTo>
                    <a:cubicBezTo>
                      <a:pt x="1202" y="587"/>
                      <a:pt x="1188" y="597"/>
                      <a:pt x="1172" y="603"/>
                    </a:cubicBezTo>
                    <a:lnTo>
                      <a:pt x="1172" y="603"/>
                    </a:lnTo>
                    <a:cubicBezTo>
                      <a:pt x="1155" y="609"/>
                      <a:pt x="1140" y="609"/>
                      <a:pt x="1123" y="603"/>
                    </a:cubicBezTo>
                    <a:lnTo>
                      <a:pt x="1123" y="603"/>
                    </a:lnTo>
                    <a:cubicBezTo>
                      <a:pt x="1106" y="597"/>
                      <a:pt x="1093" y="587"/>
                      <a:pt x="1082" y="575"/>
                    </a:cubicBezTo>
                    <a:lnTo>
                      <a:pt x="1049" y="536"/>
                    </a:lnTo>
                    <a:lnTo>
                      <a:pt x="1016" y="498"/>
                    </a:lnTo>
                    <a:lnTo>
                      <a:pt x="983" y="460"/>
                    </a:lnTo>
                    <a:lnTo>
                      <a:pt x="885" y="345"/>
                    </a:lnTo>
                    <a:lnTo>
                      <a:pt x="852" y="306"/>
                    </a:lnTo>
                    <a:lnTo>
                      <a:pt x="820" y="268"/>
                    </a:lnTo>
                    <a:lnTo>
                      <a:pt x="721" y="153"/>
                    </a:lnTo>
                    <a:lnTo>
                      <a:pt x="721" y="153"/>
                    </a:lnTo>
                    <a:cubicBezTo>
                      <a:pt x="710" y="140"/>
                      <a:pt x="705" y="128"/>
                      <a:pt x="705" y="115"/>
                    </a:cubicBezTo>
                    <a:lnTo>
                      <a:pt x="705" y="115"/>
                    </a:lnTo>
                    <a:cubicBezTo>
                      <a:pt x="705" y="102"/>
                      <a:pt x="713" y="92"/>
                      <a:pt x="730" y="87"/>
                    </a:cubicBezTo>
                    <a:lnTo>
                      <a:pt x="3090" y="87"/>
                    </a:lnTo>
                    <a:lnTo>
                      <a:pt x="3090" y="87"/>
                    </a:lnTo>
                    <a:cubicBezTo>
                      <a:pt x="3106" y="80"/>
                      <a:pt x="3122" y="80"/>
                      <a:pt x="3139" y="87"/>
                    </a:cubicBezTo>
                    <a:lnTo>
                      <a:pt x="3139" y="87"/>
                    </a:lnTo>
                    <a:cubicBezTo>
                      <a:pt x="3155" y="92"/>
                      <a:pt x="3169" y="102"/>
                      <a:pt x="3180" y="115"/>
                    </a:cubicBezTo>
                    <a:lnTo>
                      <a:pt x="3245" y="192"/>
                    </a:lnTo>
                    <a:lnTo>
                      <a:pt x="3245" y="192"/>
                    </a:lnTo>
                    <a:cubicBezTo>
                      <a:pt x="3256" y="204"/>
                      <a:pt x="3267" y="210"/>
                      <a:pt x="3278" y="210"/>
                    </a:cubicBezTo>
                    <a:lnTo>
                      <a:pt x="3278" y="210"/>
                    </a:lnTo>
                    <a:cubicBezTo>
                      <a:pt x="3289" y="210"/>
                      <a:pt x="3300" y="204"/>
                      <a:pt x="3311" y="192"/>
                    </a:cubicBezTo>
                    <a:lnTo>
                      <a:pt x="3311" y="192"/>
                    </a:lnTo>
                    <a:cubicBezTo>
                      <a:pt x="3322" y="179"/>
                      <a:pt x="3333" y="172"/>
                      <a:pt x="3344" y="172"/>
                    </a:cubicBezTo>
                    <a:lnTo>
                      <a:pt x="3344" y="172"/>
                    </a:lnTo>
                    <a:cubicBezTo>
                      <a:pt x="3354" y="172"/>
                      <a:pt x="3365" y="179"/>
                      <a:pt x="3377" y="192"/>
                    </a:cubicBezTo>
                    <a:lnTo>
                      <a:pt x="3409" y="230"/>
                    </a:lnTo>
                    <a:lnTo>
                      <a:pt x="3442" y="268"/>
                    </a:lnTo>
                    <a:lnTo>
                      <a:pt x="3442" y="268"/>
                    </a:lnTo>
                    <a:cubicBezTo>
                      <a:pt x="3453" y="281"/>
                      <a:pt x="3466" y="290"/>
                      <a:pt x="3483" y="297"/>
                    </a:cubicBezTo>
                    <a:lnTo>
                      <a:pt x="3483" y="297"/>
                    </a:lnTo>
                    <a:cubicBezTo>
                      <a:pt x="3499" y="303"/>
                      <a:pt x="3516" y="303"/>
                      <a:pt x="3532" y="297"/>
                    </a:cubicBezTo>
                    <a:lnTo>
                      <a:pt x="3532" y="297"/>
                    </a:lnTo>
                    <a:cubicBezTo>
                      <a:pt x="3548" y="290"/>
                      <a:pt x="3562" y="281"/>
                      <a:pt x="3574" y="268"/>
                    </a:cubicBezTo>
                    <a:lnTo>
                      <a:pt x="3639" y="192"/>
                    </a:lnTo>
                    <a:lnTo>
                      <a:pt x="3639" y="192"/>
                    </a:lnTo>
                    <a:cubicBezTo>
                      <a:pt x="3650" y="179"/>
                      <a:pt x="3660" y="172"/>
                      <a:pt x="3672" y="172"/>
                    </a:cubicBezTo>
                    <a:lnTo>
                      <a:pt x="3672" y="172"/>
                    </a:lnTo>
                    <a:cubicBezTo>
                      <a:pt x="3682" y="172"/>
                      <a:pt x="3693" y="179"/>
                      <a:pt x="3705" y="192"/>
                    </a:cubicBezTo>
                    <a:lnTo>
                      <a:pt x="3705" y="192"/>
                    </a:lnTo>
                    <a:cubicBezTo>
                      <a:pt x="3715" y="204"/>
                      <a:pt x="3726" y="210"/>
                      <a:pt x="3737" y="210"/>
                    </a:cubicBezTo>
                    <a:lnTo>
                      <a:pt x="3737" y="210"/>
                    </a:lnTo>
                    <a:cubicBezTo>
                      <a:pt x="3748" y="210"/>
                      <a:pt x="3759" y="204"/>
                      <a:pt x="3770" y="192"/>
                    </a:cubicBezTo>
                    <a:lnTo>
                      <a:pt x="3803" y="153"/>
                    </a:lnTo>
                    <a:lnTo>
                      <a:pt x="3836" y="115"/>
                    </a:lnTo>
                    <a:lnTo>
                      <a:pt x="3836" y="115"/>
                    </a:lnTo>
                    <a:cubicBezTo>
                      <a:pt x="3846" y="102"/>
                      <a:pt x="3860" y="92"/>
                      <a:pt x="3877" y="87"/>
                    </a:cubicBezTo>
                    <a:lnTo>
                      <a:pt x="3877" y="87"/>
                    </a:lnTo>
                    <a:cubicBezTo>
                      <a:pt x="3892" y="80"/>
                      <a:pt x="3909" y="80"/>
                      <a:pt x="3925" y="87"/>
                    </a:cubicBezTo>
                    <a:lnTo>
                      <a:pt x="3925" y="87"/>
                    </a:lnTo>
                    <a:cubicBezTo>
                      <a:pt x="3942" y="92"/>
                      <a:pt x="3950" y="102"/>
                      <a:pt x="3950" y="115"/>
                    </a:cubicBezTo>
                    <a:lnTo>
                      <a:pt x="3950" y="115"/>
                    </a:lnTo>
                    <a:cubicBezTo>
                      <a:pt x="3950" y="128"/>
                      <a:pt x="3945" y="140"/>
                      <a:pt x="3933" y="153"/>
                    </a:cubicBezTo>
                    <a:lnTo>
                      <a:pt x="3901" y="192"/>
                    </a:lnTo>
                    <a:lnTo>
                      <a:pt x="3868" y="230"/>
                    </a:lnTo>
                    <a:lnTo>
                      <a:pt x="3836" y="268"/>
                    </a:lnTo>
                    <a:lnTo>
                      <a:pt x="3737" y="383"/>
                    </a:lnTo>
                    <a:lnTo>
                      <a:pt x="3705" y="421"/>
                    </a:lnTo>
                    <a:lnTo>
                      <a:pt x="3672" y="460"/>
                    </a:lnTo>
                    <a:lnTo>
                      <a:pt x="3574" y="575"/>
                    </a:lnTo>
                    <a:lnTo>
                      <a:pt x="3574" y="575"/>
                    </a:lnTo>
                    <a:cubicBezTo>
                      <a:pt x="3562" y="587"/>
                      <a:pt x="3548" y="597"/>
                      <a:pt x="3532" y="603"/>
                    </a:cubicBezTo>
                    <a:lnTo>
                      <a:pt x="3532" y="603"/>
                    </a:lnTo>
                    <a:cubicBezTo>
                      <a:pt x="3516" y="609"/>
                      <a:pt x="3499" y="609"/>
                      <a:pt x="3483" y="603"/>
                    </a:cubicBezTo>
                    <a:lnTo>
                      <a:pt x="3483" y="603"/>
                    </a:lnTo>
                    <a:cubicBezTo>
                      <a:pt x="3466" y="597"/>
                      <a:pt x="3453" y="587"/>
                      <a:pt x="3442" y="575"/>
                    </a:cubicBezTo>
                    <a:lnTo>
                      <a:pt x="3409" y="536"/>
                    </a:lnTo>
                    <a:lnTo>
                      <a:pt x="3377" y="498"/>
                    </a:lnTo>
                    <a:lnTo>
                      <a:pt x="3344" y="460"/>
                    </a:lnTo>
                    <a:lnTo>
                      <a:pt x="3245" y="345"/>
                    </a:lnTo>
                    <a:lnTo>
                      <a:pt x="3213" y="306"/>
                    </a:lnTo>
                    <a:lnTo>
                      <a:pt x="3180" y="268"/>
                    </a:lnTo>
                    <a:lnTo>
                      <a:pt x="3081" y="153"/>
                    </a:lnTo>
                    <a:lnTo>
                      <a:pt x="3081" y="153"/>
                    </a:lnTo>
                    <a:cubicBezTo>
                      <a:pt x="3071" y="140"/>
                      <a:pt x="3065" y="128"/>
                      <a:pt x="3065" y="115"/>
                    </a:cubicBezTo>
                    <a:lnTo>
                      <a:pt x="3065" y="115"/>
                    </a:lnTo>
                    <a:cubicBezTo>
                      <a:pt x="3065" y="102"/>
                      <a:pt x="3073" y="92"/>
                      <a:pt x="3090" y="87"/>
                    </a:cubicBezTo>
                    <a:lnTo>
                      <a:pt x="730" y="87"/>
                    </a:lnTo>
                    <a:close/>
                    <a:moveTo>
                      <a:pt x="0" y="0"/>
                    </a:moveTo>
                    <a:lnTo>
                      <a:pt x="0" y="166"/>
                    </a:lnTo>
                    <a:lnTo>
                      <a:pt x="0" y="166"/>
                    </a:lnTo>
                    <a:cubicBezTo>
                      <a:pt x="13" y="172"/>
                      <a:pt x="24" y="181"/>
                      <a:pt x="33" y="192"/>
                    </a:cubicBezTo>
                    <a:lnTo>
                      <a:pt x="65" y="230"/>
                    </a:lnTo>
                    <a:lnTo>
                      <a:pt x="98" y="268"/>
                    </a:lnTo>
                    <a:lnTo>
                      <a:pt x="131" y="306"/>
                    </a:lnTo>
                    <a:lnTo>
                      <a:pt x="164" y="345"/>
                    </a:lnTo>
                    <a:lnTo>
                      <a:pt x="197" y="383"/>
                    </a:lnTo>
                    <a:lnTo>
                      <a:pt x="230" y="421"/>
                    </a:lnTo>
                    <a:lnTo>
                      <a:pt x="262" y="460"/>
                    </a:lnTo>
                    <a:lnTo>
                      <a:pt x="295" y="498"/>
                    </a:lnTo>
                    <a:lnTo>
                      <a:pt x="328" y="536"/>
                    </a:lnTo>
                    <a:lnTo>
                      <a:pt x="361" y="575"/>
                    </a:lnTo>
                    <a:lnTo>
                      <a:pt x="394" y="613"/>
                    </a:lnTo>
                    <a:lnTo>
                      <a:pt x="426" y="651"/>
                    </a:lnTo>
                    <a:lnTo>
                      <a:pt x="459" y="689"/>
                    </a:lnTo>
                    <a:lnTo>
                      <a:pt x="492" y="728"/>
                    </a:lnTo>
                    <a:lnTo>
                      <a:pt x="525" y="766"/>
                    </a:lnTo>
                    <a:lnTo>
                      <a:pt x="525" y="766"/>
                    </a:lnTo>
                    <a:cubicBezTo>
                      <a:pt x="536" y="778"/>
                      <a:pt x="541" y="791"/>
                      <a:pt x="541" y="804"/>
                    </a:cubicBezTo>
                    <a:lnTo>
                      <a:pt x="541" y="804"/>
                    </a:lnTo>
                    <a:cubicBezTo>
                      <a:pt x="541" y="817"/>
                      <a:pt x="536" y="830"/>
                      <a:pt x="525" y="842"/>
                    </a:cubicBezTo>
                    <a:lnTo>
                      <a:pt x="492" y="880"/>
                    </a:lnTo>
                    <a:lnTo>
                      <a:pt x="459" y="919"/>
                    </a:lnTo>
                    <a:lnTo>
                      <a:pt x="426" y="958"/>
                    </a:lnTo>
                    <a:lnTo>
                      <a:pt x="394" y="996"/>
                    </a:lnTo>
                    <a:lnTo>
                      <a:pt x="361" y="1034"/>
                    </a:lnTo>
                    <a:lnTo>
                      <a:pt x="328" y="1072"/>
                    </a:lnTo>
                    <a:lnTo>
                      <a:pt x="295" y="1111"/>
                    </a:lnTo>
                    <a:lnTo>
                      <a:pt x="262" y="1148"/>
                    </a:lnTo>
                    <a:lnTo>
                      <a:pt x="230" y="1187"/>
                    </a:lnTo>
                    <a:lnTo>
                      <a:pt x="197" y="1225"/>
                    </a:lnTo>
                    <a:lnTo>
                      <a:pt x="164" y="1264"/>
                    </a:lnTo>
                    <a:lnTo>
                      <a:pt x="131" y="1302"/>
                    </a:lnTo>
                    <a:lnTo>
                      <a:pt x="98" y="1340"/>
                    </a:lnTo>
                    <a:lnTo>
                      <a:pt x="65" y="1379"/>
                    </a:lnTo>
                    <a:lnTo>
                      <a:pt x="33" y="1417"/>
                    </a:lnTo>
                    <a:lnTo>
                      <a:pt x="33" y="1417"/>
                    </a:lnTo>
                    <a:cubicBezTo>
                      <a:pt x="24" y="1427"/>
                      <a:pt x="13" y="1436"/>
                      <a:pt x="0" y="1442"/>
                    </a:cubicBezTo>
                    <a:lnTo>
                      <a:pt x="0" y="1608"/>
                    </a:lnTo>
                    <a:lnTo>
                      <a:pt x="4720" y="1608"/>
                    </a:lnTo>
                    <a:lnTo>
                      <a:pt x="4720" y="1442"/>
                    </a:lnTo>
                    <a:lnTo>
                      <a:pt x="4720" y="1442"/>
                    </a:lnTo>
                    <a:cubicBezTo>
                      <a:pt x="4718" y="1443"/>
                      <a:pt x="4715" y="1444"/>
                      <a:pt x="4712" y="1446"/>
                    </a:cubicBezTo>
                    <a:lnTo>
                      <a:pt x="4712" y="1446"/>
                    </a:lnTo>
                    <a:cubicBezTo>
                      <a:pt x="4696" y="1452"/>
                      <a:pt x="4679" y="1452"/>
                      <a:pt x="4663" y="1446"/>
                    </a:cubicBezTo>
                    <a:lnTo>
                      <a:pt x="4663" y="1446"/>
                    </a:lnTo>
                    <a:cubicBezTo>
                      <a:pt x="4647" y="1439"/>
                      <a:pt x="4633" y="1430"/>
                      <a:pt x="4622" y="1417"/>
                    </a:cubicBezTo>
                    <a:lnTo>
                      <a:pt x="4589" y="1379"/>
                    </a:lnTo>
                    <a:lnTo>
                      <a:pt x="4557" y="1340"/>
                    </a:lnTo>
                    <a:lnTo>
                      <a:pt x="4458" y="1225"/>
                    </a:lnTo>
                    <a:lnTo>
                      <a:pt x="4425" y="1187"/>
                    </a:lnTo>
                    <a:lnTo>
                      <a:pt x="4393" y="1148"/>
                    </a:lnTo>
                    <a:lnTo>
                      <a:pt x="4294" y="1034"/>
                    </a:lnTo>
                    <a:lnTo>
                      <a:pt x="4261" y="996"/>
                    </a:lnTo>
                    <a:lnTo>
                      <a:pt x="4229" y="958"/>
                    </a:lnTo>
                    <a:lnTo>
                      <a:pt x="4130" y="842"/>
                    </a:lnTo>
                    <a:lnTo>
                      <a:pt x="4130" y="842"/>
                    </a:lnTo>
                    <a:cubicBezTo>
                      <a:pt x="4120" y="830"/>
                      <a:pt x="4114" y="817"/>
                      <a:pt x="4114" y="804"/>
                    </a:cubicBezTo>
                    <a:lnTo>
                      <a:pt x="4114" y="804"/>
                    </a:lnTo>
                    <a:cubicBezTo>
                      <a:pt x="4114" y="791"/>
                      <a:pt x="4120" y="778"/>
                      <a:pt x="4130" y="766"/>
                    </a:cubicBezTo>
                    <a:lnTo>
                      <a:pt x="4622" y="192"/>
                    </a:lnTo>
                    <a:lnTo>
                      <a:pt x="4622" y="192"/>
                    </a:lnTo>
                    <a:cubicBezTo>
                      <a:pt x="4633" y="179"/>
                      <a:pt x="4647" y="169"/>
                      <a:pt x="4663" y="162"/>
                    </a:cubicBezTo>
                    <a:lnTo>
                      <a:pt x="4663" y="162"/>
                    </a:lnTo>
                    <a:cubicBezTo>
                      <a:pt x="4679" y="157"/>
                      <a:pt x="4696" y="157"/>
                      <a:pt x="4712" y="162"/>
                    </a:cubicBezTo>
                    <a:lnTo>
                      <a:pt x="4712" y="162"/>
                    </a:lnTo>
                    <a:cubicBezTo>
                      <a:pt x="4715" y="163"/>
                      <a:pt x="4718"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sp>
            <p:nvSpPr>
              <p:cNvPr id="779" name="Freeform 132">
                <a:extLst>
                  <a:ext uri="{FF2B5EF4-FFF2-40B4-BE49-F238E27FC236}">
                    <a16:creationId xmlns:a16="http://schemas.microsoft.com/office/drawing/2014/main" id="{EC1C8B4E-220A-4144-A770-DBC2C1BDF090}"/>
                  </a:ext>
                </a:extLst>
              </p:cNvPr>
              <p:cNvSpPr>
                <a:spLocks noChangeArrowheads="1"/>
              </p:cNvSpPr>
              <p:nvPr/>
            </p:nvSpPr>
            <p:spPr bwMode="auto">
              <a:xfrm>
                <a:off x="1095375" y="4903788"/>
                <a:ext cx="247650" cy="522287"/>
              </a:xfrm>
              <a:custGeom>
                <a:avLst/>
                <a:gdLst>
                  <a:gd name="T0" fmla="*/ 344 w 689"/>
                  <a:gd name="T1" fmla="*/ 1145 h 1450"/>
                  <a:gd name="T2" fmla="*/ 475 w 689"/>
                  <a:gd name="T3" fmla="*/ 992 h 1450"/>
                  <a:gd name="T4" fmla="*/ 606 w 689"/>
                  <a:gd name="T5" fmla="*/ 839 h 1450"/>
                  <a:gd name="T6" fmla="*/ 672 w 689"/>
                  <a:gd name="T7" fmla="*/ 762 h 1450"/>
                  <a:gd name="T8" fmla="*/ 688 w 689"/>
                  <a:gd name="T9" fmla="*/ 724 h 1450"/>
                  <a:gd name="T10" fmla="*/ 672 w 689"/>
                  <a:gd name="T11" fmla="*/ 686 h 1450"/>
                  <a:gd name="T12" fmla="*/ 606 w 689"/>
                  <a:gd name="T13" fmla="*/ 609 h 1450"/>
                  <a:gd name="T14" fmla="*/ 541 w 689"/>
                  <a:gd name="T15" fmla="*/ 533 h 1450"/>
                  <a:gd name="T16" fmla="*/ 475 w 689"/>
                  <a:gd name="T17" fmla="*/ 456 h 1450"/>
                  <a:gd name="T18" fmla="*/ 410 w 689"/>
                  <a:gd name="T19" fmla="*/ 380 h 1450"/>
                  <a:gd name="T20" fmla="*/ 344 w 689"/>
                  <a:gd name="T21" fmla="*/ 303 h 1450"/>
                  <a:gd name="T22" fmla="*/ 279 w 689"/>
                  <a:gd name="T23" fmla="*/ 226 h 1450"/>
                  <a:gd name="T24" fmla="*/ 213 w 689"/>
                  <a:gd name="T25" fmla="*/ 150 h 1450"/>
                  <a:gd name="T26" fmla="*/ 147 w 689"/>
                  <a:gd name="T27" fmla="*/ 73 h 1450"/>
                  <a:gd name="T28" fmla="*/ 115 w 689"/>
                  <a:gd name="T29" fmla="*/ 35 h 1450"/>
                  <a:gd name="T30" fmla="*/ 74 w 689"/>
                  <a:gd name="T31" fmla="*/ 7 h 1450"/>
                  <a:gd name="T32" fmla="*/ 25 w 689"/>
                  <a:gd name="T33" fmla="*/ 7 h 1450"/>
                  <a:gd name="T34" fmla="*/ 0 w 689"/>
                  <a:gd name="T35" fmla="*/ 35 h 1450"/>
                  <a:gd name="T36" fmla="*/ 541 w 689"/>
                  <a:gd name="T37" fmla="*/ 686 h 1450"/>
                  <a:gd name="T38" fmla="*/ 557 w 689"/>
                  <a:gd name="T39" fmla="*/ 724 h 1450"/>
                  <a:gd name="T40" fmla="*/ 541 w 689"/>
                  <a:gd name="T41" fmla="*/ 762 h 1450"/>
                  <a:gd name="T42" fmla="*/ 410 w 689"/>
                  <a:gd name="T43" fmla="*/ 916 h 1450"/>
                  <a:gd name="T44" fmla="*/ 279 w 689"/>
                  <a:gd name="T45" fmla="*/ 1068 h 1450"/>
                  <a:gd name="T46" fmla="*/ 213 w 689"/>
                  <a:gd name="T47" fmla="*/ 1145 h 1450"/>
                  <a:gd name="T48" fmla="*/ 82 w 689"/>
                  <a:gd name="T49" fmla="*/ 1299 h 1450"/>
                  <a:gd name="T50" fmla="*/ 16 w 689"/>
                  <a:gd name="T51" fmla="*/ 1375 h 1450"/>
                  <a:gd name="T52" fmla="*/ 0 w 689"/>
                  <a:gd name="T53" fmla="*/ 1414 h 1450"/>
                  <a:gd name="T54" fmla="*/ 25 w 689"/>
                  <a:gd name="T55" fmla="*/ 1443 h 1450"/>
                  <a:gd name="T56" fmla="*/ 74 w 689"/>
                  <a:gd name="T57" fmla="*/ 1443 h 1450"/>
                  <a:gd name="T58" fmla="*/ 115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3" y="1031"/>
                    </a:lnTo>
                    <a:lnTo>
                      <a:pt x="475" y="992"/>
                    </a:lnTo>
                    <a:lnTo>
                      <a:pt x="508" y="954"/>
                    </a:lnTo>
                    <a:lnTo>
                      <a:pt x="606" y="839"/>
                    </a:lnTo>
                    <a:lnTo>
                      <a:pt x="639" y="800"/>
                    </a:lnTo>
                    <a:lnTo>
                      <a:pt x="672" y="762"/>
                    </a:lnTo>
                    <a:lnTo>
                      <a:pt x="672" y="762"/>
                    </a:lnTo>
                    <a:cubicBezTo>
                      <a:pt x="683" y="750"/>
                      <a:pt x="688" y="737"/>
                      <a:pt x="688" y="724"/>
                    </a:cubicBezTo>
                    <a:lnTo>
                      <a:pt x="688" y="724"/>
                    </a:lnTo>
                    <a:cubicBezTo>
                      <a:pt x="688" y="711"/>
                      <a:pt x="683" y="698"/>
                      <a:pt x="672" y="686"/>
                    </a:cubicBezTo>
                    <a:lnTo>
                      <a:pt x="639" y="648"/>
                    </a:lnTo>
                    <a:lnTo>
                      <a:pt x="606" y="609"/>
                    </a:lnTo>
                    <a:lnTo>
                      <a:pt x="574" y="571"/>
                    </a:lnTo>
                    <a:lnTo>
                      <a:pt x="541" y="533"/>
                    </a:lnTo>
                    <a:lnTo>
                      <a:pt x="508" y="495"/>
                    </a:lnTo>
                    <a:lnTo>
                      <a:pt x="475" y="456"/>
                    </a:lnTo>
                    <a:lnTo>
                      <a:pt x="443" y="418"/>
                    </a:lnTo>
                    <a:lnTo>
                      <a:pt x="410" y="380"/>
                    </a:lnTo>
                    <a:lnTo>
                      <a:pt x="377" y="341"/>
                    </a:lnTo>
                    <a:lnTo>
                      <a:pt x="344" y="303"/>
                    </a:lnTo>
                    <a:lnTo>
                      <a:pt x="311" y="265"/>
                    </a:lnTo>
                    <a:lnTo>
                      <a:pt x="279" y="226"/>
                    </a:lnTo>
                    <a:lnTo>
                      <a:pt x="246" y="188"/>
                    </a:lnTo>
                    <a:lnTo>
                      <a:pt x="213" y="150"/>
                    </a:lnTo>
                    <a:lnTo>
                      <a:pt x="180" y="112"/>
                    </a:lnTo>
                    <a:lnTo>
                      <a:pt x="147" y="73"/>
                    </a:lnTo>
                    <a:lnTo>
                      <a:pt x="115" y="35"/>
                    </a:lnTo>
                    <a:lnTo>
                      <a:pt x="115" y="35"/>
                    </a:lnTo>
                    <a:cubicBezTo>
                      <a:pt x="104" y="22"/>
                      <a:pt x="90" y="12"/>
                      <a:pt x="74" y="7"/>
                    </a:cubicBezTo>
                    <a:lnTo>
                      <a:pt x="74" y="7"/>
                    </a:lnTo>
                    <a:cubicBezTo>
                      <a:pt x="57" y="0"/>
                      <a:pt x="41" y="0"/>
                      <a:pt x="25" y="7"/>
                    </a:cubicBezTo>
                    <a:lnTo>
                      <a:pt x="25" y="7"/>
                    </a:lnTo>
                    <a:cubicBezTo>
                      <a:pt x="8" y="12"/>
                      <a:pt x="0" y="22"/>
                      <a:pt x="0" y="35"/>
                    </a:cubicBezTo>
                    <a:lnTo>
                      <a:pt x="0" y="35"/>
                    </a:lnTo>
                    <a:cubicBezTo>
                      <a:pt x="0" y="48"/>
                      <a:pt x="6" y="60"/>
                      <a:pt x="16" y="73"/>
                    </a:cubicBezTo>
                    <a:lnTo>
                      <a:pt x="541" y="686"/>
                    </a:lnTo>
                    <a:lnTo>
                      <a:pt x="541" y="686"/>
                    </a:lnTo>
                    <a:cubicBezTo>
                      <a:pt x="552" y="698"/>
                      <a:pt x="557" y="711"/>
                      <a:pt x="557" y="724"/>
                    </a:cubicBezTo>
                    <a:lnTo>
                      <a:pt x="557" y="724"/>
                    </a:lnTo>
                    <a:cubicBezTo>
                      <a:pt x="557" y="737"/>
                      <a:pt x="552" y="750"/>
                      <a:pt x="541" y="762"/>
                    </a:cubicBezTo>
                    <a:lnTo>
                      <a:pt x="443" y="878"/>
                    </a:lnTo>
                    <a:lnTo>
                      <a:pt x="410" y="916"/>
                    </a:lnTo>
                    <a:lnTo>
                      <a:pt x="377" y="954"/>
                    </a:lnTo>
                    <a:lnTo>
                      <a:pt x="279" y="1068"/>
                    </a:lnTo>
                    <a:lnTo>
                      <a:pt x="246" y="1107"/>
                    </a:lnTo>
                    <a:lnTo>
                      <a:pt x="213" y="1145"/>
                    </a:lnTo>
                    <a:lnTo>
                      <a:pt x="115" y="1260"/>
                    </a:lnTo>
                    <a:lnTo>
                      <a:pt x="82" y="1299"/>
                    </a:lnTo>
                    <a:lnTo>
                      <a:pt x="49" y="1337"/>
                    </a:lnTo>
                    <a:lnTo>
                      <a:pt x="16" y="1375"/>
                    </a:lnTo>
                    <a:lnTo>
                      <a:pt x="16" y="1375"/>
                    </a:lnTo>
                    <a:cubicBezTo>
                      <a:pt x="6" y="1388"/>
                      <a:pt x="0" y="1401"/>
                      <a:pt x="0" y="1414"/>
                    </a:cubicBezTo>
                    <a:lnTo>
                      <a:pt x="0" y="1414"/>
                    </a:lnTo>
                    <a:cubicBezTo>
                      <a:pt x="0" y="1426"/>
                      <a:pt x="8" y="1436"/>
                      <a:pt x="25" y="1443"/>
                    </a:cubicBezTo>
                    <a:lnTo>
                      <a:pt x="25" y="1443"/>
                    </a:lnTo>
                    <a:cubicBezTo>
                      <a:pt x="41" y="1449"/>
                      <a:pt x="57" y="1449"/>
                      <a:pt x="74" y="1443"/>
                    </a:cubicBezTo>
                    <a:lnTo>
                      <a:pt x="74" y="1443"/>
                    </a:lnTo>
                    <a:cubicBezTo>
                      <a:pt x="90" y="1436"/>
                      <a:pt x="104" y="1426"/>
                      <a:pt x="115" y="1414"/>
                    </a:cubicBezTo>
                    <a:lnTo>
                      <a:pt x="147" y="1375"/>
                    </a:lnTo>
                    <a:lnTo>
                      <a:pt x="180" y="1337"/>
                    </a:lnTo>
                    <a:lnTo>
                      <a:pt x="279" y="1222"/>
                    </a:lnTo>
                    <a:lnTo>
                      <a:pt x="311" y="1184"/>
                    </a:lnTo>
                  </a:path>
                </a:pathLst>
              </a:custGeom>
              <a:solidFill>
                <a:schemeClr val="accent2"/>
              </a:solidFill>
              <a:ln>
                <a:noFill/>
              </a:ln>
              <a:effectLst/>
            </p:spPr>
            <p:txBody>
              <a:bodyPr wrap="none" anchor="ctr"/>
              <a:lstStyle/>
              <a:p>
                <a:endParaRPr lang="es-ES_tradnl" sz="2700"/>
              </a:p>
            </p:txBody>
          </p:sp>
          <p:sp>
            <p:nvSpPr>
              <p:cNvPr id="780" name="Freeform 133">
                <a:extLst>
                  <a:ext uri="{FF2B5EF4-FFF2-40B4-BE49-F238E27FC236}">
                    <a16:creationId xmlns:a16="http://schemas.microsoft.com/office/drawing/2014/main" id="{F190581B-C50C-7E42-9E03-60E30561EFA0}"/>
                  </a:ext>
                </a:extLst>
              </p:cNvPr>
              <p:cNvSpPr>
                <a:spLocks noChangeArrowheads="1"/>
              </p:cNvSpPr>
              <p:nvPr/>
            </p:nvSpPr>
            <p:spPr bwMode="auto">
              <a:xfrm>
                <a:off x="1190625" y="4902200"/>
                <a:ext cx="555625" cy="523875"/>
              </a:xfrm>
              <a:custGeom>
                <a:avLst/>
                <a:gdLst>
                  <a:gd name="T0" fmla="*/ 983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30 w 1542"/>
                  <a:gd name="T17" fmla="*/ 191 h 1455"/>
                  <a:gd name="T18" fmla="*/ 1066 w 1542"/>
                  <a:gd name="T19" fmla="*/ 383 h 1455"/>
                  <a:gd name="T20" fmla="*/ 902 w 1542"/>
                  <a:gd name="T21" fmla="*/ 574 h 1455"/>
                  <a:gd name="T22" fmla="*/ 836 w 1542"/>
                  <a:gd name="T23" fmla="*/ 651 h 1455"/>
                  <a:gd name="T24" fmla="*/ 746 w 1542"/>
                  <a:gd name="T25" fmla="*/ 680 h 1455"/>
                  <a:gd name="T26" fmla="*/ 672 w 1542"/>
                  <a:gd name="T27" fmla="*/ 612 h 1455"/>
                  <a:gd name="T28" fmla="*/ 574 w 1542"/>
                  <a:gd name="T29" fmla="*/ 498 h 1455"/>
                  <a:gd name="T30" fmla="*/ 475 w 1542"/>
                  <a:gd name="T31" fmla="*/ 383 h 1455"/>
                  <a:gd name="T32" fmla="*/ 377 w 1542"/>
                  <a:gd name="T33" fmla="*/ 268 h 1455"/>
                  <a:gd name="T34" fmla="*/ 279 w 1542"/>
                  <a:gd name="T35" fmla="*/ 153 h 1455"/>
                  <a:gd name="T36" fmla="*/ 181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5 w 1542"/>
                  <a:gd name="T49" fmla="*/ 612 h 1455"/>
                  <a:gd name="T50" fmla="*/ 541 w 1542"/>
                  <a:gd name="T51" fmla="*/ 689 h 1455"/>
                  <a:gd name="T52" fmla="*/ 541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6 w 1542"/>
                  <a:gd name="T79" fmla="*/ 775 h 1455"/>
                  <a:gd name="T80" fmla="*/ 836 w 1542"/>
                  <a:gd name="T81" fmla="*/ 803 h 1455"/>
                  <a:gd name="T82" fmla="*/ 934 w 1542"/>
                  <a:gd name="T83" fmla="*/ 919 h 1455"/>
                  <a:gd name="T84" fmla="*/ 1032 w 1542"/>
                  <a:gd name="T85" fmla="*/ 1034 h 1455"/>
                  <a:gd name="T86" fmla="*/ 1132 w 1542"/>
                  <a:gd name="T87" fmla="*/ 1148 h 1455"/>
                  <a:gd name="T88" fmla="*/ 1230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3" y="740"/>
                      <a:pt x="983" y="727"/>
                    </a:cubicBezTo>
                    <a:lnTo>
                      <a:pt x="983" y="727"/>
                    </a:lnTo>
                    <a:cubicBezTo>
                      <a:pt x="983" y="714"/>
                      <a:pt x="989" y="701"/>
                      <a:pt x="1000" y="689"/>
                    </a:cubicBezTo>
                    <a:lnTo>
                      <a:pt x="1098" y="574"/>
                    </a:lnTo>
                    <a:lnTo>
                      <a:pt x="1132" y="536"/>
                    </a:lnTo>
                    <a:lnTo>
                      <a:pt x="1164" y="498"/>
                    </a:lnTo>
                    <a:lnTo>
                      <a:pt x="1262" y="383"/>
                    </a:lnTo>
                    <a:lnTo>
                      <a:pt x="1295" y="344"/>
                    </a:lnTo>
                    <a:lnTo>
                      <a:pt x="1328" y="306"/>
                    </a:lnTo>
                    <a:lnTo>
                      <a:pt x="1426" y="191"/>
                    </a:lnTo>
                    <a:lnTo>
                      <a:pt x="1459" y="153"/>
                    </a:lnTo>
                    <a:lnTo>
                      <a:pt x="1491" y="115"/>
                    </a:lnTo>
                    <a:lnTo>
                      <a:pt x="1524" y="76"/>
                    </a:lnTo>
                    <a:lnTo>
                      <a:pt x="1524" y="76"/>
                    </a:lnTo>
                    <a:cubicBezTo>
                      <a:pt x="1536" y="63"/>
                      <a:pt x="1541" y="51"/>
                      <a:pt x="1541" y="38"/>
                    </a:cubicBezTo>
                    <a:lnTo>
                      <a:pt x="1541" y="38"/>
                    </a:lnTo>
                    <a:cubicBezTo>
                      <a:pt x="1541" y="25"/>
                      <a:pt x="1533" y="15"/>
                      <a:pt x="1516" y="10"/>
                    </a:cubicBezTo>
                    <a:lnTo>
                      <a:pt x="1516" y="10"/>
                    </a:lnTo>
                    <a:cubicBezTo>
                      <a:pt x="1500" y="3"/>
                      <a:pt x="1481" y="0"/>
                      <a:pt x="1459" y="0"/>
                    </a:cubicBezTo>
                    <a:lnTo>
                      <a:pt x="1459" y="0"/>
                    </a:lnTo>
                    <a:cubicBezTo>
                      <a:pt x="1437" y="0"/>
                      <a:pt x="1418" y="3"/>
                      <a:pt x="1401" y="10"/>
                    </a:cubicBezTo>
                    <a:lnTo>
                      <a:pt x="1401" y="10"/>
                    </a:lnTo>
                    <a:cubicBezTo>
                      <a:pt x="1385" y="15"/>
                      <a:pt x="1372" y="25"/>
                      <a:pt x="1360" y="38"/>
                    </a:cubicBezTo>
                    <a:lnTo>
                      <a:pt x="1328" y="76"/>
                    </a:lnTo>
                    <a:lnTo>
                      <a:pt x="1230" y="191"/>
                    </a:lnTo>
                    <a:lnTo>
                      <a:pt x="1196" y="229"/>
                    </a:lnTo>
                    <a:lnTo>
                      <a:pt x="1164" y="268"/>
                    </a:lnTo>
                    <a:lnTo>
                      <a:pt x="1066" y="383"/>
                    </a:lnTo>
                    <a:lnTo>
                      <a:pt x="1032" y="421"/>
                    </a:lnTo>
                    <a:lnTo>
                      <a:pt x="1000" y="459"/>
                    </a:lnTo>
                    <a:lnTo>
                      <a:pt x="902" y="574"/>
                    </a:lnTo>
                    <a:lnTo>
                      <a:pt x="868" y="612"/>
                    </a:lnTo>
                    <a:lnTo>
                      <a:pt x="836" y="651"/>
                    </a:lnTo>
                    <a:lnTo>
                      <a:pt x="836" y="651"/>
                    </a:lnTo>
                    <a:cubicBezTo>
                      <a:pt x="825" y="663"/>
                      <a:pt x="811" y="673"/>
                      <a:pt x="795" y="680"/>
                    </a:cubicBezTo>
                    <a:lnTo>
                      <a:pt x="795" y="680"/>
                    </a:lnTo>
                    <a:cubicBezTo>
                      <a:pt x="778" y="686"/>
                      <a:pt x="763" y="686"/>
                      <a:pt x="746" y="680"/>
                    </a:cubicBezTo>
                    <a:lnTo>
                      <a:pt x="746" y="680"/>
                    </a:lnTo>
                    <a:cubicBezTo>
                      <a:pt x="729" y="673"/>
                      <a:pt x="716" y="663"/>
                      <a:pt x="705" y="651"/>
                    </a:cubicBezTo>
                    <a:lnTo>
                      <a:pt x="672" y="612"/>
                    </a:lnTo>
                    <a:lnTo>
                      <a:pt x="639" y="574"/>
                    </a:lnTo>
                    <a:lnTo>
                      <a:pt x="606" y="536"/>
                    </a:lnTo>
                    <a:lnTo>
                      <a:pt x="574" y="498"/>
                    </a:lnTo>
                    <a:lnTo>
                      <a:pt x="541" y="459"/>
                    </a:lnTo>
                    <a:lnTo>
                      <a:pt x="508" y="421"/>
                    </a:lnTo>
                    <a:lnTo>
                      <a:pt x="475" y="383"/>
                    </a:lnTo>
                    <a:lnTo>
                      <a:pt x="443" y="344"/>
                    </a:lnTo>
                    <a:lnTo>
                      <a:pt x="410" y="306"/>
                    </a:lnTo>
                    <a:lnTo>
                      <a:pt x="377" y="268"/>
                    </a:lnTo>
                    <a:lnTo>
                      <a:pt x="344" y="229"/>
                    </a:lnTo>
                    <a:lnTo>
                      <a:pt x="312" y="191"/>
                    </a:lnTo>
                    <a:lnTo>
                      <a:pt x="279" y="153"/>
                    </a:lnTo>
                    <a:lnTo>
                      <a:pt x="246" y="115"/>
                    </a:lnTo>
                    <a:lnTo>
                      <a:pt x="213" y="76"/>
                    </a:lnTo>
                    <a:lnTo>
                      <a:pt x="181" y="38"/>
                    </a:lnTo>
                    <a:lnTo>
                      <a:pt x="181" y="38"/>
                    </a:lnTo>
                    <a:cubicBezTo>
                      <a:pt x="170" y="25"/>
                      <a:pt x="156" y="15"/>
                      <a:pt x="140" y="10"/>
                    </a:cubicBezTo>
                    <a:lnTo>
                      <a:pt x="140" y="10"/>
                    </a:lnTo>
                    <a:cubicBezTo>
                      <a:pt x="123" y="3"/>
                      <a:pt x="104" y="0"/>
                      <a:pt x="82" y="0"/>
                    </a:cubicBezTo>
                    <a:lnTo>
                      <a:pt x="82" y="0"/>
                    </a:lnTo>
                    <a:cubicBezTo>
                      <a:pt x="60" y="0"/>
                      <a:pt x="41" y="3"/>
                      <a:pt x="25" y="10"/>
                    </a:cubicBezTo>
                    <a:lnTo>
                      <a:pt x="25" y="10"/>
                    </a:lnTo>
                    <a:cubicBezTo>
                      <a:pt x="8" y="15"/>
                      <a:pt x="0" y="25"/>
                      <a:pt x="0" y="38"/>
                    </a:cubicBezTo>
                    <a:lnTo>
                      <a:pt x="0" y="38"/>
                    </a:lnTo>
                    <a:cubicBezTo>
                      <a:pt x="0" y="51"/>
                      <a:pt x="6" y="63"/>
                      <a:pt x="17" y="76"/>
                    </a:cubicBezTo>
                    <a:lnTo>
                      <a:pt x="115" y="191"/>
                    </a:lnTo>
                    <a:lnTo>
                      <a:pt x="148" y="229"/>
                    </a:lnTo>
                    <a:lnTo>
                      <a:pt x="181" y="268"/>
                    </a:lnTo>
                    <a:lnTo>
                      <a:pt x="279" y="383"/>
                    </a:lnTo>
                    <a:lnTo>
                      <a:pt x="312" y="421"/>
                    </a:lnTo>
                    <a:lnTo>
                      <a:pt x="344" y="459"/>
                    </a:lnTo>
                    <a:lnTo>
                      <a:pt x="443" y="574"/>
                    </a:lnTo>
                    <a:lnTo>
                      <a:pt x="475" y="612"/>
                    </a:lnTo>
                    <a:lnTo>
                      <a:pt x="508" y="651"/>
                    </a:lnTo>
                    <a:lnTo>
                      <a:pt x="541" y="689"/>
                    </a:lnTo>
                    <a:lnTo>
                      <a:pt x="541" y="689"/>
                    </a:lnTo>
                    <a:cubicBezTo>
                      <a:pt x="552" y="701"/>
                      <a:pt x="558" y="714"/>
                      <a:pt x="558" y="727"/>
                    </a:cubicBezTo>
                    <a:lnTo>
                      <a:pt x="558" y="727"/>
                    </a:lnTo>
                    <a:cubicBezTo>
                      <a:pt x="558" y="740"/>
                      <a:pt x="552" y="753"/>
                      <a:pt x="541" y="765"/>
                    </a:cubicBezTo>
                    <a:lnTo>
                      <a:pt x="508" y="803"/>
                    </a:lnTo>
                    <a:lnTo>
                      <a:pt x="475" y="842"/>
                    </a:lnTo>
                    <a:lnTo>
                      <a:pt x="443" y="881"/>
                    </a:lnTo>
                    <a:lnTo>
                      <a:pt x="410" y="919"/>
                    </a:lnTo>
                    <a:lnTo>
                      <a:pt x="377" y="957"/>
                    </a:lnTo>
                    <a:lnTo>
                      <a:pt x="344" y="995"/>
                    </a:lnTo>
                    <a:lnTo>
                      <a:pt x="312" y="1034"/>
                    </a:lnTo>
                    <a:lnTo>
                      <a:pt x="279" y="1071"/>
                    </a:lnTo>
                    <a:lnTo>
                      <a:pt x="246" y="1110"/>
                    </a:lnTo>
                    <a:lnTo>
                      <a:pt x="213" y="1148"/>
                    </a:lnTo>
                    <a:lnTo>
                      <a:pt x="181" y="1187"/>
                    </a:lnTo>
                    <a:lnTo>
                      <a:pt x="148" y="1225"/>
                    </a:lnTo>
                    <a:lnTo>
                      <a:pt x="115" y="1263"/>
                    </a:lnTo>
                    <a:lnTo>
                      <a:pt x="82" y="1302"/>
                    </a:lnTo>
                    <a:lnTo>
                      <a:pt x="49" y="1340"/>
                    </a:lnTo>
                    <a:lnTo>
                      <a:pt x="17" y="1378"/>
                    </a:lnTo>
                    <a:lnTo>
                      <a:pt x="17" y="1378"/>
                    </a:lnTo>
                    <a:cubicBezTo>
                      <a:pt x="6" y="1391"/>
                      <a:pt x="0" y="1404"/>
                      <a:pt x="0" y="1417"/>
                    </a:cubicBezTo>
                    <a:lnTo>
                      <a:pt x="0" y="1417"/>
                    </a:lnTo>
                    <a:cubicBezTo>
                      <a:pt x="0" y="1429"/>
                      <a:pt x="8" y="1439"/>
                      <a:pt x="25" y="1446"/>
                    </a:cubicBezTo>
                    <a:lnTo>
                      <a:pt x="25" y="1446"/>
                    </a:lnTo>
                    <a:cubicBezTo>
                      <a:pt x="41" y="1452"/>
                      <a:pt x="60" y="1454"/>
                      <a:pt x="82" y="1454"/>
                    </a:cubicBezTo>
                    <a:lnTo>
                      <a:pt x="82" y="1454"/>
                    </a:lnTo>
                    <a:cubicBezTo>
                      <a:pt x="104" y="1454"/>
                      <a:pt x="123" y="1452"/>
                      <a:pt x="140" y="1446"/>
                    </a:cubicBezTo>
                    <a:lnTo>
                      <a:pt x="140" y="1446"/>
                    </a:lnTo>
                    <a:cubicBezTo>
                      <a:pt x="156" y="1439"/>
                      <a:pt x="170" y="1429"/>
                      <a:pt x="181" y="1417"/>
                    </a:cubicBezTo>
                    <a:lnTo>
                      <a:pt x="213" y="1378"/>
                    </a:lnTo>
                    <a:lnTo>
                      <a:pt x="246" y="1340"/>
                    </a:lnTo>
                    <a:lnTo>
                      <a:pt x="344" y="1225"/>
                    </a:lnTo>
                    <a:lnTo>
                      <a:pt x="377" y="1187"/>
                    </a:lnTo>
                    <a:lnTo>
                      <a:pt x="410" y="1148"/>
                    </a:lnTo>
                    <a:lnTo>
                      <a:pt x="508" y="1034"/>
                    </a:lnTo>
                    <a:lnTo>
                      <a:pt x="541" y="995"/>
                    </a:lnTo>
                    <a:lnTo>
                      <a:pt x="574" y="957"/>
                    </a:lnTo>
                    <a:lnTo>
                      <a:pt x="672" y="842"/>
                    </a:lnTo>
                    <a:lnTo>
                      <a:pt x="705" y="803"/>
                    </a:lnTo>
                    <a:lnTo>
                      <a:pt x="705" y="803"/>
                    </a:lnTo>
                    <a:cubicBezTo>
                      <a:pt x="716" y="791"/>
                      <a:pt x="729" y="781"/>
                      <a:pt x="746" y="775"/>
                    </a:cubicBezTo>
                    <a:lnTo>
                      <a:pt x="746" y="775"/>
                    </a:lnTo>
                    <a:cubicBezTo>
                      <a:pt x="763" y="769"/>
                      <a:pt x="778" y="769"/>
                      <a:pt x="795" y="775"/>
                    </a:cubicBezTo>
                    <a:lnTo>
                      <a:pt x="795" y="775"/>
                    </a:lnTo>
                    <a:cubicBezTo>
                      <a:pt x="811" y="781"/>
                      <a:pt x="825" y="791"/>
                      <a:pt x="836" y="803"/>
                    </a:cubicBezTo>
                    <a:lnTo>
                      <a:pt x="868" y="842"/>
                    </a:lnTo>
                    <a:lnTo>
                      <a:pt x="902" y="881"/>
                    </a:lnTo>
                    <a:lnTo>
                      <a:pt x="934" y="919"/>
                    </a:lnTo>
                    <a:lnTo>
                      <a:pt x="967" y="957"/>
                    </a:lnTo>
                    <a:lnTo>
                      <a:pt x="1000" y="995"/>
                    </a:lnTo>
                    <a:lnTo>
                      <a:pt x="1032" y="1034"/>
                    </a:lnTo>
                    <a:lnTo>
                      <a:pt x="1066" y="1071"/>
                    </a:lnTo>
                    <a:lnTo>
                      <a:pt x="1098" y="1110"/>
                    </a:lnTo>
                    <a:lnTo>
                      <a:pt x="1132" y="1148"/>
                    </a:lnTo>
                    <a:lnTo>
                      <a:pt x="1164" y="1187"/>
                    </a:lnTo>
                    <a:lnTo>
                      <a:pt x="1196" y="1225"/>
                    </a:lnTo>
                    <a:lnTo>
                      <a:pt x="1230" y="1263"/>
                    </a:lnTo>
                    <a:lnTo>
                      <a:pt x="1262" y="1302"/>
                    </a:lnTo>
                    <a:lnTo>
                      <a:pt x="1295" y="1340"/>
                    </a:lnTo>
                    <a:lnTo>
                      <a:pt x="1328" y="1378"/>
                    </a:lnTo>
                    <a:lnTo>
                      <a:pt x="1360" y="1417"/>
                    </a:lnTo>
                    <a:lnTo>
                      <a:pt x="1360" y="1417"/>
                    </a:lnTo>
                    <a:cubicBezTo>
                      <a:pt x="1372" y="1429"/>
                      <a:pt x="1385" y="1439"/>
                      <a:pt x="1401" y="1446"/>
                    </a:cubicBezTo>
                    <a:lnTo>
                      <a:pt x="1401" y="1446"/>
                    </a:lnTo>
                    <a:cubicBezTo>
                      <a:pt x="1418" y="1452"/>
                      <a:pt x="1437" y="1454"/>
                      <a:pt x="1459" y="1454"/>
                    </a:cubicBezTo>
                    <a:lnTo>
                      <a:pt x="1459" y="1454"/>
                    </a:lnTo>
                    <a:cubicBezTo>
                      <a:pt x="1481" y="1454"/>
                      <a:pt x="1500" y="1452"/>
                      <a:pt x="1516" y="1446"/>
                    </a:cubicBezTo>
                    <a:lnTo>
                      <a:pt x="1516" y="1446"/>
                    </a:lnTo>
                    <a:cubicBezTo>
                      <a:pt x="1533" y="1439"/>
                      <a:pt x="1541" y="1429"/>
                      <a:pt x="1541" y="1417"/>
                    </a:cubicBezTo>
                    <a:lnTo>
                      <a:pt x="1541" y="1417"/>
                    </a:lnTo>
                    <a:cubicBezTo>
                      <a:pt x="1541" y="1404"/>
                      <a:pt x="1536"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781" name="Freeform 134">
                <a:extLst>
                  <a:ext uri="{FF2B5EF4-FFF2-40B4-BE49-F238E27FC236}">
                    <a16:creationId xmlns:a16="http://schemas.microsoft.com/office/drawing/2014/main" id="{3D53EAAC-C10C-4D4A-A6B6-5743576FA30B}"/>
                  </a:ext>
                </a:extLst>
              </p:cNvPr>
              <p:cNvSpPr>
                <a:spLocks noChangeArrowheads="1"/>
              </p:cNvSpPr>
              <p:nvPr/>
            </p:nvSpPr>
            <p:spPr bwMode="auto">
              <a:xfrm>
                <a:off x="2606675" y="5013325"/>
                <a:ext cx="147638" cy="301625"/>
              </a:xfrm>
              <a:custGeom>
                <a:avLst/>
                <a:gdLst>
                  <a:gd name="T0" fmla="*/ 409 w 410"/>
                  <a:gd name="T1" fmla="*/ 240 h 837"/>
                  <a:gd name="T2" fmla="*/ 409 w 410"/>
                  <a:gd name="T3" fmla="*/ 240 h 837"/>
                  <a:gd name="T4" fmla="*/ 401 w 410"/>
                  <a:gd name="T5" fmla="*/ 236 h 837"/>
                  <a:gd name="T6" fmla="*/ 401 w 410"/>
                  <a:gd name="T7" fmla="*/ 236 h 837"/>
                  <a:gd name="T8" fmla="*/ 352 w 410"/>
                  <a:gd name="T9" fmla="*/ 236 h 837"/>
                  <a:gd name="T10" fmla="*/ 352 w 410"/>
                  <a:gd name="T11" fmla="*/ 236 h 837"/>
                  <a:gd name="T12" fmla="*/ 311 w 410"/>
                  <a:gd name="T13" fmla="*/ 265 h 837"/>
                  <a:gd name="T14" fmla="*/ 278 w 410"/>
                  <a:gd name="T15" fmla="*/ 303 h 837"/>
                  <a:gd name="T16" fmla="*/ 246 w 410"/>
                  <a:gd name="T17" fmla="*/ 342 h 837"/>
                  <a:gd name="T18" fmla="*/ 213 w 410"/>
                  <a:gd name="T19" fmla="*/ 380 h 837"/>
                  <a:gd name="T20" fmla="*/ 213 w 410"/>
                  <a:gd name="T21" fmla="*/ 380 h 837"/>
                  <a:gd name="T22" fmla="*/ 196 w 410"/>
                  <a:gd name="T23" fmla="*/ 418 h 837"/>
                  <a:gd name="T24" fmla="*/ 196 w 410"/>
                  <a:gd name="T25" fmla="*/ 418 h 837"/>
                  <a:gd name="T26" fmla="*/ 213 w 410"/>
                  <a:gd name="T27" fmla="*/ 456 h 837"/>
                  <a:gd name="T28" fmla="*/ 246 w 410"/>
                  <a:gd name="T29" fmla="*/ 494 h 837"/>
                  <a:gd name="T30" fmla="*/ 278 w 410"/>
                  <a:gd name="T31" fmla="*/ 533 h 837"/>
                  <a:gd name="T32" fmla="*/ 311 w 410"/>
                  <a:gd name="T33" fmla="*/ 571 h 837"/>
                  <a:gd name="T34" fmla="*/ 311 w 410"/>
                  <a:gd name="T35" fmla="*/ 571 h 837"/>
                  <a:gd name="T36" fmla="*/ 352 w 410"/>
                  <a:gd name="T37" fmla="*/ 600 h 837"/>
                  <a:gd name="T38" fmla="*/ 352 w 410"/>
                  <a:gd name="T39" fmla="*/ 600 h 837"/>
                  <a:gd name="T40" fmla="*/ 401 w 410"/>
                  <a:gd name="T41" fmla="*/ 600 h 837"/>
                  <a:gd name="T42" fmla="*/ 401 w 410"/>
                  <a:gd name="T43" fmla="*/ 600 h 837"/>
                  <a:gd name="T44" fmla="*/ 409 w 410"/>
                  <a:gd name="T45" fmla="*/ 596 h 837"/>
                  <a:gd name="T46" fmla="*/ 409 w 410"/>
                  <a:gd name="T47" fmla="*/ 826 h 837"/>
                  <a:gd name="T48" fmla="*/ 409 w 410"/>
                  <a:gd name="T49" fmla="*/ 826 h 837"/>
                  <a:gd name="T50" fmla="*/ 401 w 410"/>
                  <a:gd name="T51" fmla="*/ 829 h 837"/>
                  <a:gd name="T52" fmla="*/ 401 w 410"/>
                  <a:gd name="T53" fmla="*/ 829 h 837"/>
                  <a:gd name="T54" fmla="*/ 352 w 410"/>
                  <a:gd name="T55" fmla="*/ 829 h 837"/>
                  <a:gd name="T56" fmla="*/ 352 w 410"/>
                  <a:gd name="T57" fmla="*/ 829 h 837"/>
                  <a:gd name="T58" fmla="*/ 311 w 410"/>
                  <a:gd name="T59" fmla="*/ 801 h 837"/>
                  <a:gd name="T60" fmla="*/ 246 w 410"/>
                  <a:gd name="T61" fmla="*/ 725 h 837"/>
                  <a:gd name="T62" fmla="*/ 213 w 410"/>
                  <a:gd name="T63" fmla="*/ 686 h 837"/>
                  <a:gd name="T64" fmla="*/ 180 w 410"/>
                  <a:gd name="T65" fmla="*/ 648 h 837"/>
                  <a:gd name="T66" fmla="*/ 82 w 410"/>
                  <a:gd name="T67" fmla="*/ 533 h 837"/>
                  <a:gd name="T68" fmla="*/ 49 w 410"/>
                  <a:gd name="T69" fmla="*/ 494 h 837"/>
                  <a:gd name="T70" fmla="*/ 16 w 410"/>
                  <a:gd name="T71" fmla="*/ 456 h 837"/>
                  <a:gd name="T72" fmla="*/ 16 w 410"/>
                  <a:gd name="T73" fmla="*/ 456 h 837"/>
                  <a:gd name="T74" fmla="*/ 0 w 410"/>
                  <a:gd name="T75" fmla="*/ 418 h 837"/>
                  <a:gd name="T76" fmla="*/ 0 w 410"/>
                  <a:gd name="T77" fmla="*/ 418 h 837"/>
                  <a:gd name="T78" fmla="*/ 16 w 410"/>
                  <a:gd name="T79" fmla="*/ 380 h 837"/>
                  <a:gd name="T80" fmla="*/ 49 w 410"/>
                  <a:gd name="T81" fmla="*/ 342 h 837"/>
                  <a:gd name="T82" fmla="*/ 82 w 410"/>
                  <a:gd name="T83" fmla="*/ 303 h 837"/>
                  <a:gd name="T84" fmla="*/ 114 w 410"/>
                  <a:gd name="T85" fmla="*/ 265 h 837"/>
                  <a:gd name="T86" fmla="*/ 147 w 410"/>
                  <a:gd name="T87" fmla="*/ 227 h 837"/>
                  <a:gd name="T88" fmla="*/ 180 w 410"/>
                  <a:gd name="T89" fmla="*/ 188 h 837"/>
                  <a:gd name="T90" fmla="*/ 213 w 410"/>
                  <a:gd name="T91" fmla="*/ 150 h 837"/>
                  <a:gd name="T92" fmla="*/ 246 w 410"/>
                  <a:gd name="T93" fmla="*/ 112 h 837"/>
                  <a:gd name="T94" fmla="*/ 278 w 410"/>
                  <a:gd name="T95" fmla="*/ 74 h 837"/>
                  <a:gd name="T96" fmla="*/ 311 w 410"/>
                  <a:gd name="T97" fmla="*/ 35 h 837"/>
                  <a:gd name="T98" fmla="*/ 311 w 410"/>
                  <a:gd name="T99" fmla="*/ 35 h 837"/>
                  <a:gd name="T100" fmla="*/ 352 w 410"/>
                  <a:gd name="T101" fmla="*/ 6 h 837"/>
                  <a:gd name="T102" fmla="*/ 352 w 410"/>
                  <a:gd name="T103" fmla="*/ 6 h 837"/>
                  <a:gd name="T104" fmla="*/ 401 w 410"/>
                  <a:gd name="T105" fmla="*/ 6 h 837"/>
                  <a:gd name="T106" fmla="*/ 401 w 410"/>
                  <a:gd name="T107" fmla="*/ 6 h 837"/>
                  <a:gd name="T108" fmla="*/ 409 w 410"/>
                  <a:gd name="T109" fmla="*/ 10 h 837"/>
                  <a:gd name="T110" fmla="*/ 409 w 410"/>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409" y="240"/>
                    </a:moveTo>
                    <a:lnTo>
                      <a:pt x="409" y="240"/>
                    </a:lnTo>
                    <a:cubicBezTo>
                      <a:pt x="407" y="239"/>
                      <a:pt x="404" y="237"/>
                      <a:pt x="401" y="236"/>
                    </a:cubicBezTo>
                    <a:lnTo>
                      <a:pt x="401" y="236"/>
                    </a:lnTo>
                    <a:cubicBezTo>
                      <a:pt x="385" y="230"/>
                      <a:pt x="368" y="230"/>
                      <a:pt x="352" y="236"/>
                    </a:cubicBezTo>
                    <a:lnTo>
                      <a:pt x="352" y="236"/>
                    </a:lnTo>
                    <a:cubicBezTo>
                      <a:pt x="336" y="242"/>
                      <a:pt x="322" y="252"/>
                      <a:pt x="311" y="265"/>
                    </a:cubicBezTo>
                    <a:lnTo>
                      <a:pt x="278" y="303"/>
                    </a:lnTo>
                    <a:lnTo>
                      <a:pt x="246" y="342"/>
                    </a:lnTo>
                    <a:lnTo>
                      <a:pt x="213" y="380"/>
                    </a:lnTo>
                    <a:lnTo>
                      <a:pt x="213" y="380"/>
                    </a:lnTo>
                    <a:cubicBezTo>
                      <a:pt x="202" y="392"/>
                      <a:pt x="196" y="405"/>
                      <a:pt x="196" y="418"/>
                    </a:cubicBezTo>
                    <a:lnTo>
                      <a:pt x="196" y="418"/>
                    </a:lnTo>
                    <a:cubicBezTo>
                      <a:pt x="196" y="431"/>
                      <a:pt x="202" y="443"/>
                      <a:pt x="213" y="456"/>
                    </a:cubicBezTo>
                    <a:lnTo>
                      <a:pt x="246" y="494"/>
                    </a:lnTo>
                    <a:lnTo>
                      <a:pt x="278" y="533"/>
                    </a:lnTo>
                    <a:lnTo>
                      <a:pt x="311" y="571"/>
                    </a:lnTo>
                    <a:lnTo>
                      <a:pt x="311" y="571"/>
                    </a:lnTo>
                    <a:cubicBezTo>
                      <a:pt x="322" y="584"/>
                      <a:pt x="336" y="594"/>
                      <a:pt x="352" y="600"/>
                    </a:cubicBezTo>
                    <a:lnTo>
                      <a:pt x="352" y="600"/>
                    </a:lnTo>
                    <a:cubicBezTo>
                      <a:pt x="368" y="606"/>
                      <a:pt x="385" y="606"/>
                      <a:pt x="401" y="600"/>
                    </a:cubicBezTo>
                    <a:lnTo>
                      <a:pt x="401" y="600"/>
                    </a:lnTo>
                    <a:cubicBezTo>
                      <a:pt x="404" y="599"/>
                      <a:pt x="407" y="598"/>
                      <a:pt x="409" y="596"/>
                    </a:cubicBezTo>
                    <a:lnTo>
                      <a:pt x="409" y="826"/>
                    </a:lnTo>
                    <a:lnTo>
                      <a:pt x="409" y="826"/>
                    </a:lnTo>
                    <a:cubicBezTo>
                      <a:pt x="407" y="828"/>
                      <a:pt x="404" y="829"/>
                      <a:pt x="401" y="829"/>
                    </a:cubicBezTo>
                    <a:lnTo>
                      <a:pt x="401" y="829"/>
                    </a:lnTo>
                    <a:cubicBezTo>
                      <a:pt x="385" y="836"/>
                      <a:pt x="368" y="836"/>
                      <a:pt x="352" y="829"/>
                    </a:cubicBezTo>
                    <a:lnTo>
                      <a:pt x="352" y="829"/>
                    </a:lnTo>
                    <a:cubicBezTo>
                      <a:pt x="336" y="824"/>
                      <a:pt x="322" y="814"/>
                      <a:pt x="311" y="801"/>
                    </a:cubicBezTo>
                    <a:lnTo>
                      <a:pt x="246" y="725"/>
                    </a:lnTo>
                    <a:lnTo>
                      <a:pt x="213" y="686"/>
                    </a:lnTo>
                    <a:lnTo>
                      <a:pt x="180" y="648"/>
                    </a:lnTo>
                    <a:lnTo>
                      <a:pt x="82" y="533"/>
                    </a:lnTo>
                    <a:lnTo>
                      <a:pt x="49" y="494"/>
                    </a:lnTo>
                    <a:lnTo>
                      <a:pt x="16" y="456"/>
                    </a:lnTo>
                    <a:lnTo>
                      <a:pt x="16" y="456"/>
                    </a:lnTo>
                    <a:cubicBezTo>
                      <a:pt x="5" y="443"/>
                      <a:pt x="0" y="431"/>
                      <a:pt x="0" y="418"/>
                    </a:cubicBezTo>
                    <a:lnTo>
                      <a:pt x="0" y="418"/>
                    </a:lnTo>
                    <a:cubicBezTo>
                      <a:pt x="0" y="405"/>
                      <a:pt x="5" y="392"/>
                      <a:pt x="16" y="380"/>
                    </a:cubicBezTo>
                    <a:lnTo>
                      <a:pt x="49" y="342"/>
                    </a:lnTo>
                    <a:lnTo>
                      <a:pt x="82" y="303"/>
                    </a:lnTo>
                    <a:lnTo>
                      <a:pt x="114" y="265"/>
                    </a:lnTo>
                    <a:lnTo>
                      <a:pt x="147" y="227"/>
                    </a:lnTo>
                    <a:lnTo>
                      <a:pt x="180" y="188"/>
                    </a:lnTo>
                    <a:lnTo>
                      <a:pt x="213" y="150"/>
                    </a:lnTo>
                    <a:lnTo>
                      <a:pt x="246" y="112"/>
                    </a:lnTo>
                    <a:lnTo>
                      <a:pt x="278" y="74"/>
                    </a:lnTo>
                    <a:lnTo>
                      <a:pt x="311" y="35"/>
                    </a:lnTo>
                    <a:lnTo>
                      <a:pt x="311" y="35"/>
                    </a:lnTo>
                    <a:cubicBezTo>
                      <a:pt x="322" y="22"/>
                      <a:pt x="336" y="13"/>
                      <a:pt x="352" y="6"/>
                    </a:cubicBezTo>
                    <a:lnTo>
                      <a:pt x="352" y="6"/>
                    </a:lnTo>
                    <a:cubicBezTo>
                      <a:pt x="368" y="0"/>
                      <a:pt x="385" y="0"/>
                      <a:pt x="401" y="6"/>
                    </a:cubicBezTo>
                    <a:lnTo>
                      <a:pt x="401" y="6"/>
                    </a:lnTo>
                    <a:cubicBezTo>
                      <a:pt x="404" y="8"/>
                      <a:pt x="407" y="9"/>
                      <a:pt x="409" y="10"/>
                    </a:cubicBezTo>
                    <a:lnTo>
                      <a:pt x="409"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82" name="Freeform 135">
                <a:extLst>
                  <a:ext uri="{FF2B5EF4-FFF2-40B4-BE49-F238E27FC236}">
                    <a16:creationId xmlns:a16="http://schemas.microsoft.com/office/drawing/2014/main" id="{94C12BEE-E334-C940-90CB-FAF419B293EA}"/>
                  </a:ext>
                </a:extLst>
              </p:cNvPr>
              <p:cNvSpPr>
                <a:spLocks noChangeArrowheads="1"/>
              </p:cNvSpPr>
              <p:nvPr/>
            </p:nvSpPr>
            <p:spPr bwMode="auto">
              <a:xfrm>
                <a:off x="2606675" y="5013325"/>
                <a:ext cx="147638" cy="301625"/>
              </a:xfrm>
              <a:custGeom>
                <a:avLst/>
                <a:gdLst>
                  <a:gd name="T0" fmla="*/ 352 w 410"/>
                  <a:gd name="T1" fmla="*/ 6 h 837"/>
                  <a:gd name="T2" fmla="*/ 352 w 410"/>
                  <a:gd name="T3" fmla="*/ 6 h 837"/>
                  <a:gd name="T4" fmla="*/ 311 w 410"/>
                  <a:gd name="T5" fmla="*/ 35 h 837"/>
                  <a:gd name="T6" fmla="*/ 278 w 410"/>
                  <a:gd name="T7" fmla="*/ 74 h 837"/>
                  <a:gd name="T8" fmla="*/ 246 w 410"/>
                  <a:gd name="T9" fmla="*/ 112 h 837"/>
                  <a:gd name="T10" fmla="*/ 213 w 410"/>
                  <a:gd name="T11" fmla="*/ 150 h 837"/>
                  <a:gd name="T12" fmla="*/ 180 w 410"/>
                  <a:gd name="T13" fmla="*/ 188 h 837"/>
                  <a:gd name="T14" fmla="*/ 147 w 410"/>
                  <a:gd name="T15" fmla="*/ 227 h 837"/>
                  <a:gd name="T16" fmla="*/ 114 w 410"/>
                  <a:gd name="T17" fmla="*/ 265 h 837"/>
                  <a:gd name="T18" fmla="*/ 82 w 410"/>
                  <a:gd name="T19" fmla="*/ 303 h 837"/>
                  <a:gd name="T20" fmla="*/ 49 w 410"/>
                  <a:gd name="T21" fmla="*/ 342 h 837"/>
                  <a:gd name="T22" fmla="*/ 16 w 410"/>
                  <a:gd name="T23" fmla="*/ 380 h 837"/>
                  <a:gd name="T24" fmla="*/ 16 w 410"/>
                  <a:gd name="T25" fmla="*/ 380 h 837"/>
                  <a:gd name="T26" fmla="*/ 0 w 410"/>
                  <a:gd name="T27" fmla="*/ 418 h 837"/>
                  <a:gd name="T28" fmla="*/ 0 w 410"/>
                  <a:gd name="T29" fmla="*/ 418 h 837"/>
                  <a:gd name="T30" fmla="*/ 16 w 410"/>
                  <a:gd name="T31" fmla="*/ 456 h 837"/>
                  <a:gd name="T32" fmla="*/ 49 w 410"/>
                  <a:gd name="T33" fmla="*/ 494 h 837"/>
                  <a:gd name="T34" fmla="*/ 82 w 410"/>
                  <a:gd name="T35" fmla="*/ 533 h 837"/>
                  <a:gd name="T36" fmla="*/ 180 w 410"/>
                  <a:gd name="T37" fmla="*/ 648 h 837"/>
                  <a:gd name="T38" fmla="*/ 213 w 410"/>
                  <a:gd name="T39" fmla="*/ 686 h 837"/>
                  <a:gd name="T40" fmla="*/ 246 w 410"/>
                  <a:gd name="T41" fmla="*/ 725 h 837"/>
                  <a:gd name="T42" fmla="*/ 311 w 410"/>
                  <a:gd name="T43" fmla="*/ 801 h 837"/>
                  <a:gd name="T44" fmla="*/ 311 w 410"/>
                  <a:gd name="T45" fmla="*/ 801 h 837"/>
                  <a:gd name="T46" fmla="*/ 352 w 410"/>
                  <a:gd name="T47" fmla="*/ 829 h 837"/>
                  <a:gd name="T48" fmla="*/ 352 w 410"/>
                  <a:gd name="T49" fmla="*/ 829 h 837"/>
                  <a:gd name="T50" fmla="*/ 401 w 410"/>
                  <a:gd name="T51" fmla="*/ 829 h 837"/>
                  <a:gd name="T52" fmla="*/ 401 w 410"/>
                  <a:gd name="T53" fmla="*/ 829 h 837"/>
                  <a:gd name="T54" fmla="*/ 409 w 410"/>
                  <a:gd name="T55" fmla="*/ 826 h 837"/>
                  <a:gd name="T56" fmla="*/ 409 w 410"/>
                  <a:gd name="T57" fmla="*/ 596 h 837"/>
                  <a:gd name="T58" fmla="*/ 409 w 410"/>
                  <a:gd name="T59" fmla="*/ 596 h 837"/>
                  <a:gd name="T60" fmla="*/ 401 w 410"/>
                  <a:gd name="T61" fmla="*/ 600 h 837"/>
                  <a:gd name="T62" fmla="*/ 401 w 410"/>
                  <a:gd name="T63" fmla="*/ 600 h 837"/>
                  <a:gd name="T64" fmla="*/ 352 w 410"/>
                  <a:gd name="T65" fmla="*/ 600 h 837"/>
                  <a:gd name="T66" fmla="*/ 352 w 410"/>
                  <a:gd name="T67" fmla="*/ 600 h 837"/>
                  <a:gd name="T68" fmla="*/ 311 w 410"/>
                  <a:gd name="T69" fmla="*/ 572 h 837"/>
                  <a:gd name="T70" fmla="*/ 278 w 410"/>
                  <a:gd name="T71" fmla="*/ 533 h 837"/>
                  <a:gd name="T72" fmla="*/ 246 w 410"/>
                  <a:gd name="T73" fmla="*/ 494 h 837"/>
                  <a:gd name="T74" fmla="*/ 213 w 410"/>
                  <a:gd name="T75" fmla="*/ 456 h 837"/>
                  <a:gd name="T76" fmla="*/ 213 w 410"/>
                  <a:gd name="T77" fmla="*/ 456 h 837"/>
                  <a:gd name="T78" fmla="*/ 196 w 410"/>
                  <a:gd name="T79" fmla="*/ 418 h 837"/>
                  <a:gd name="T80" fmla="*/ 196 w 410"/>
                  <a:gd name="T81" fmla="*/ 418 h 837"/>
                  <a:gd name="T82" fmla="*/ 213 w 410"/>
                  <a:gd name="T83" fmla="*/ 380 h 837"/>
                  <a:gd name="T84" fmla="*/ 246 w 410"/>
                  <a:gd name="T85" fmla="*/ 342 h 837"/>
                  <a:gd name="T86" fmla="*/ 278 w 410"/>
                  <a:gd name="T87" fmla="*/ 303 h 837"/>
                  <a:gd name="T88" fmla="*/ 311 w 410"/>
                  <a:gd name="T89" fmla="*/ 265 h 837"/>
                  <a:gd name="T90" fmla="*/ 311 w 410"/>
                  <a:gd name="T91" fmla="*/ 265 h 837"/>
                  <a:gd name="T92" fmla="*/ 352 w 410"/>
                  <a:gd name="T93" fmla="*/ 236 h 837"/>
                  <a:gd name="T94" fmla="*/ 352 w 410"/>
                  <a:gd name="T95" fmla="*/ 236 h 837"/>
                  <a:gd name="T96" fmla="*/ 401 w 410"/>
                  <a:gd name="T97" fmla="*/ 236 h 837"/>
                  <a:gd name="T98" fmla="*/ 401 w 410"/>
                  <a:gd name="T99" fmla="*/ 236 h 837"/>
                  <a:gd name="T100" fmla="*/ 409 w 410"/>
                  <a:gd name="T101" fmla="*/ 240 h 837"/>
                  <a:gd name="T102" fmla="*/ 409 w 410"/>
                  <a:gd name="T103" fmla="*/ 10 h 837"/>
                  <a:gd name="T104" fmla="*/ 409 w 410"/>
                  <a:gd name="T105" fmla="*/ 10 h 837"/>
                  <a:gd name="T106" fmla="*/ 401 w 410"/>
                  <a:gd name="T107" fmla="*/ 6 h 837"/>
                  <a:gd name="T108" fmla="*/ 401 w 410"/>
                  <a:gd name="T109" fmla="*/ 6 h 837"/>
                  <a:gd name="T110" fmla="*/ 352 w 410"/>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352" y="6"/>
                    </a:moveTo>
                    <a:lnTo>
                      <a:pt x="352" y="6"/>
                    </a:lnTo>
                    <a:cubicBezTo>
                      <a:pt x="336" y="13"/>
                      <a:pt x="322" y="22"/>
                      <a:pt x="311" y="35"/>
                    </a:cubicBezTo>
                    <a:lnTo>
                      <a:pt x="278" y="74"/>
                    </a:lnTo>
                    <a:lnTo>
                      <a:pt x="246" y="112"/>
                    </a:lnTo>
                    <a:lnTo>
                      <a:pt x="213" y="150"/>
                    </a:lnTo>
                    <a:lnTo>
                      <a:pt x="180" y="188"/>
                    </a:lnTo>
                    <a:lnTo>
                      <a:pt x="147" y="227"/>
                    </a:lnTo>
                    <a:lnTo>
                      <a:pt x="114" y="265"/>
                    </a:lnTo>
                    <a:lnTo>
                      <a:pt x="82" y="303"/>
                    </a:lnTo>
                    <a:lnTo>
                      <a:pt x="49" y="342"/>
                    </a:lnTo>
                    <a:lnTo>
                      <a:pt x="16" y="380"/>
                    </a:lnTo>
                    <a:lnTo>
                      <a:pt x="16" y="380"/>
                    </a:lnTo>
                    <a:cubicBezTo>
                      <a:pt x="5" y="392"/>
                      <a:pt x="0" y="405"/>
                      <a:pt x="0" y="418"/>
                    </a:cubicBezTo>
                    <a:lnTo>
                      <a:pt x="0" y="418"/>
                    </a:lnTo>
                    <a:cubicBezTo>
                      <a:pt x="0" y="431"/>
                      <a:pt x="5" y="443"/>
                      <a:pt x="16" y="456"/>
                    </a:cubicBezTo>
                    <a:lnTo>
                      <a:pt x="49" y="494"/>
                    </a:lnTo>
                    <a:lnTo>
                      <a:pt x="82" y="533"/>
                    </a:lnTo>
                    <a:lnTo>
                      <a:pt x="180" y="648"/>
                    </a:lnTo>
                    <a:lnTo>
                      <a:pt x="213" y="686"/>
                    </a:lnTo>
                    <a:lnTo>
                      <a:pt x="246" y="725"/>
                    </a:lnTo>
                    <a:lnTo>
                      <a:pt x="311" y="801"/>
                    </a:lnTo>
                    <a:lnTo>
                      <a:pt x="311" y="801"/>
                    </a:lnTo>
                    <a:cubicBezTo>
                      <a:pt x="322" y="814"/>
                      <a:pt x="336" y="824"/>
                      <a:pt x="352" y="829"/>
                    </a:cubicBezTo>
                    <a:lnTo>
                      <a:pt x="352" y="829"/>
                    </a:lnTo>
                    <a:cubicBezTo>
                      <a:pt x="368" y="836"/>
                      <a:pt x="385" y="836"/>
                      <a:pt x="401" y="829"/>
                    </a:cubicBezTo>
                    <a:lnTo>
                      <a:pt x="401" y="829"/>
                    </a:lnTo>
                    <a:cubicBezTo>
                      <a:pt x="404" y="829"/>
                      <a:pt x="407" y="828"/>
                      <a:pt x="409" y="826"/>
                    </a:cubicBezTo>
                    <a:lnTo>
                      <a:pt x="409" y="596"/>
                    </a:lnTo>
                    <a:lnTo>
                      <a:pt x="409" y="596"/>
                    </a:lnTo>
                    <a:cubicBezTo>
                      <a:pt x="407" y="598"/>
                      <a:pt x="404" y="599"/>
                      <a:pt x="401" y="600"/>
                    </a:cubicBezTo>
                    <a:lnTo>
                      <a:pt x="401" y="600"/>
                    </a:lnTo>
                    <a:cubicBezTo>
                      <a:pt x="385" y="606"/>
                      <a:pt x="368" y="606"/>
                      <a:pt x="352" y="600"/>
                    </a:cubicBezTo>
                    <a:lnTo>
                      <a:pt x="352" y="600"/>
                    </a:lnTo>
                    <a:cubicBezTo>
                      <a:pt x="336" y="594"/>
                      <a:pt x="322" y="584"/>
                      <a:pt x="311" y="572"/>
                    </a:cubicBezTo>
                    <a:lnTo>
                      <a:pt x="278" y="533"/>
                    </a:lnTo>
                    <a:lnTo>
                      <a:pt x="246" y="494"/>
                    </a:lnTo>
                    <a:lnTo>
                      <a:pt x="213" y="456"/>
                    </a:lnTo>
                    <a:lnTo>
                      <a:pt x="213" y="456"/>
                    </a:lnTo>
                    <a:cubicBezTo>
                      <a:pt x="202" y="443"/>
                      <a:pt x="196" y="431"/>
                      <a:pt x="196" y="418"/>
                    </a:cubicBezTo>
                    <a:lnTo>
                      <a:pt x="196" y="418"/>
                    </a:lnTo>
                    <a:cubicBezTo>
                      <a:pt x="196" y="405"/>
                      <a:pt x="202" y="392"/>
                      <a:pt x="213" y="380"/>
                    </a:cubicBezTo>
                    <a:lnTo>
                      <a:pt x="246" y="342"/>
                    </a:lnTo>
                    <a:lnTo>
                      <a:pt x="278" y="303"/>
                    </a:lnTo>
                    <a:lnTo>
                      <a:pt x="311" y="265"/>
                    </a:lnTo>
                    <a:lnTo>
                      <a:pt x="311" y="265"/>
                    </a:lnTo>
                    <a:cubicBezTo>
                      <a:pt x="322" y="252"/>
                      <a:pt x="336" y="242"/>
                      <a:pt x="352" y="236"/>
                    </a:cubicBezTo>
                    <a:lnTo>
                      <a:pt x="352" y="236"/>
                    </a:lnTo>
                    <a:cubicBezTo>
                      <a:pt x="368" y="230"/>
                      <a:pt x="385" y="230"/>
                      <a:pt x="401" y="236"/>
                    </a:cubicBezTo>
                    <a:lnTo>
                      <a:pt x="401" y="236"/>
                    </a:lnTo>
                    <a:cubicBezTo>
                      <a:pt x="404" y="237"/>
                      <a:pt x="407" y="239"/>
                      <a:pt x="409" y="240"/>
                    </a:cubicBezTo>
                    <a:lnTo>
                      <a:pt x="409" y="10"/>
                    </a:lnTo>
                    <a:lnTo>
                      <a:pt x="409" y="10"/>
                    </a:lnTo>
                    <a:cubicBezTo>
                      <a:pt x="407" y="9"/>
                      <a:pt x="404" y="8"/>
                      <a:pt x="401" y="6"/>
                    </a:cubicBezTo>
                    <a:lnTo>
                      <a:pt x="401" y="6"/>
                    </a:lnTo>
                    <a:cubicBezTo>
                      <a:pt x="385" y="0"/>
                      <a:pt x="368" y="0"/>
                      <a:pt x="352" y="6"/>
                    </a:cubicBezTo>
                  </a:path>
                </a:pathLst>
              </a:custGeom>
              <a:solidFill>
                <a:schemeClr val="accent4"/>
              </a:solidFill>
              <a:ln>
                <a:noFill/>
              </a:ln>
              <a:effectLst/>
            </p:spPr>
            <p:txBody>
              <a:bodyPr wrap="none" anchor="ctr"/>
              <a:lstStyle/>
              <a:p>
                <a:endParaRPr lang="es-ES_tradnl" sz="2700">
                  <a:solidFill>
                    <a:schemeClr val="accent5"/>
                  </a:solidFill>
                </a:endParaRPr>
              </a:p>
            </p:txBody>
          </p:sp>
          <p:sp>
            <p:nvSpPr>
              <p:cNvPr id="783" name="Freeform 136">
                <a:extLst>
                  <a:ext uri="{FF2B5EF4-FFF2-40B4-BE49-F238E27FC236}">
                    <a16:creationId xmlns:a16="http://schemas.microsoft.com/office/drawing/2014/main" id="{87F78BF7-94F4-BC47-B9D0-21744DDCDE08}"/>
                  </a:ext>
                </a:extLst>
              </p:cNvPr>
              <p:cNvSpPr>
                <a:spLocks noChangeArrowheads="1"/>
              </p:cNvSpPr>
              <p:nvPr/>
            </p:nvSpPr>
            <p:spPr bwMode="auto">
              <a:xfrm>
                <a:off x="2293938" y="5276850"/>
                <a:ext cx="46037" cy="50800"/>
              </a:xfrm>
              <a:custGeom>
                <a:avLst/>
                <a:gdLst>
                  <a:gd name="T0" fmla="*/ 94 w 127"/>
                  <a:gd name="T1" fmla="*/ 13 h 141"/>
                  <a:gd name="T2" fmla="*/ 94 w 127"/>
                  <a:gd name="T3" fmla="*/ 13 h 141"/>
                  <a:gd name="T4" fmla="*/ 31 w 127"/>
                  <a:gd name="T5" fmla="*/ 13 h 141"/>
                  <a:gd name="T6" fmla="*/ 31 w 127"/>
                  <a:gd name="T7" fmla="*/ 13 h 141"/>
                  <a:gd name="T8" fmla="*/ 0 w 127"/>
                  <a:gd name="T9" fmla="*/ 70 h 141"/>
                  <a:gd name="T10" fmla="*/ 0 w 127"/>
                  <a:gd name="T11" fmla="*/ 70 h 141"/>
                  <a:gd name="T12" fmla="*/ 31 w 127"/>
                  <a:gd name="T13" fmla="*/ 127 h 141"/>
                  <a:gd name="T14" fmla="*/ 31 w 127"/>
                  <a:gd name="T15" fmla="*/ 127 h 141"/>
                  <a:gd name="T16" fmla="*/ 94 w 127"/>
                  <a:gd name="T17" fmla="*/ 127 h 141"/>
                  <a:gd name="T18" fmla="*/ 94 w 127"/>
                  <a:gd name="T19" fmla="*/ 127 h 141"/>
                  <a:gd name="T20" fmla="*/ 126 w 127"/>
                  <a:gd name="T21" fmla="*/ 70 h 141"/>
                  <a:gd name="T22" fmla="*/ 126 w 127"/>
                  <a:gd name="T23" fmla="*/ 70 h 141"/>
                  <a:gd name="T24" fmla="*/ 94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4" y="13"/>
                    </a:moveTo>
                    <a:lnTo>
                      <a:pt x="94" y="13"/>
                    </a:lnTo>
                    <a:cubicBezTo>
                      <a:pt x="73" y="0"/>
                      <a:pt x="52" y="0"/>
                      <a:pt x="31" y="13"/>
                    </a:cubicBezTo>
                    <a:lnTo>
                      <a:pt x="31" y="13"/>
                    </a:lnTo>
                    <a:cubicBezTo>
                      <a:pt x="10" y="25"/>
                      <a:pt x="0" y="44"/>
                      <a:pt x="0" y="70"/>
                    </a:cubicBezTo>
                    <a:lnTo>
                      <a:pt x="0" y="70"/>
                    </a:lnTo>
                    <a:cubicBezTo>
                      <a:pt x="0" y="96"/>
                      <a:pt x="10" y="115"/>
                      <a:pt x="31" y="127"/>
                    </a:cubicBezTo>
                    <a:lnTo>
                      <a:pt x="31" y="127"/>
                    </a:lnTo>
                    <a:cubicBezTo>
                      <a:pt x="52" y="140"/>
                      <a:pt x="73" y="140"/>
                      <a:pt x="94" y="127"/>
                    </a:cubicBezTo>
                    <a:lnTo>
                      <a:pt x="94" y="127"/>
                    </a:lnTo>
                    <a:cubicBezTo>
                      <a:pt x="116" y="115"/>
                      <a:pt x="126" y="96"/>
                      <a:pt x="126" y="70"/>
                    </a:cubicBezTo>
                    <a:lnTo>
                      <a:pt x="126" y="70"/>
                    </a:lnTo>
                    <a:cubicBezTo>
                      <a:pt x="126" y="44"/>
                      <a:pt x="116" y="25"/>
                      <a:pt x="94" y="13"/>
                    </a:cubicBezTo>
                  </a:path>
                </a:pathLst>
              </a:custGeom>
              <a:solidFill>
                <a:schemeClr val="accent3"/>
              </a:solidFill>
              <a:ln>
                <a:noFill/>
              </a:ln>
              <a:effectLst/>
            </p:spPr>
            <p:txBody>
              <a:bodyPr wrap="none" anchor="ctr"/>
              <a:lstStyle/>
              <a:p>
                <a:endParaRPr lang="es-ES_tradnl" sz="2700"/>
              </a:p>
            </p:txBody>
          </p:sp>
          <p:sp>
            <p:nvSpPr>
              <p:cNvPr id="784" name="Freeform 137">
                <a:extLst>
                  <a:ext uri="{FF2B5EF4-FFF2-40B4-BE49-F238E27FC236}">
                    <a16:creationId xmlns:a16="http://schemas.microsoft.com/office/drawing/2014/main" id="{DFEB33DC-9D8D-DA46-8D18-A307990246F9}"/>
                  </a:ext>
                </a:extLst>
              </p:cNvPr>
              <p:cNvSpPr>
                <a:spLocks noChangeArrowheads="1"/>
              </p:cNvSpPr>
              <p:nvPr/>
            </p:nvSpPr>
            <p:spPr bwMode="auto">
              <a:xfrm>
                <a:off x="2246313"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85" name="Freeform 138">
                <a:extLst>
                  <a:ext uri="{FF2B5EF4-FFF2-40B4-BE49-F238E27FC236}">
                    <a16:creationId xmlns:a16="http://schemas.microsoft.com/office/drawing/2014/main" id="{819B6BDC-0727-6645-BC70-665F91ACC588}"/>
                  </a:ext>
                </a:extLst>
              </p:cNvPr>
              <p:cNvSpPr>
                <a:spLocks noChangeArrowheads="1"/>
              </p:cNvSpPr>
              <p:nvPr/>
            </p:nvSpPr>
            <p:spPr bwMode="auto">
              <a:xfrm>
                <a:off x="2363788"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86" name="Freeform 139">
                <a:extLst>
                  <a:ext uri="{FF2B5EF4-FFF2-40B4-BE49-F238E27FC236}">
                    <a16:creationId xmlns:a16="http://schemas.microsoft.com/office/drawing/2014/main" id="{97152A19-0F41-7648-8AEF-804117CC95A7}"/>
                  </a:ext>
                </a:extLst>
              </p:cNvPr>
              <p:cNvSpPr>
                <a:spLocks noChangeArrowheads="1"/>
              </p:cNvSpPr>
              <p:nvPr/>
            </p:nvSpPr>
            <p:spPr bwMode="auto">
              <a:xfrm>
                <a:off x="2676525" y="5097463"/>
                <a:ext cx="77788" cy="134937"/>
              </a:xfrm>
              <a:custGeom>
                <a:avLst/>
                <a:gdLst>
                  <a:gd name="T0" fmla="*/ 205 w 214"/>
                  <a:gd name="T1" fmla="*/ 6 h 377"/>
                  <a:gd name="T2" fmla="*/ 205 w 214"/>
                  <a:gd name="T3" fmla="*/ 6 h 377"/>
                  <a:gd name="T4" fmla="*/ 156 w 214"/>
                  <a:gd name="T5" fmla="*/ 6 h 377"/>
                  <a:gd name="T6" fmla="*/ 156 w 214"/>
                  <a:gd name="T7" fmla="*/ 6 h 377"/>
                  <a:gd name="T8" fmla="*/ 115 w 214"/>
                  <a:gd name="T9" fmla="*/ 35 h 377"/>
                  <a:gd name="T10" fmla="*/ 82 w 214"/>
                  <a:gd name="T11" fmla="*/ 73 h 377"/>
                  <a:gd name="T12" fmla="*/ 50 w 214"/>
                  <a:gd name="T13" fmla="*/ 112 h 377"/>
                  <a:gd name="T14" fmla="*/ 17 w 214"/>
                  <a:gd name="T15" fmla="*/ 150 h 377"/>
                  <a:gd name="T16" fmla="*/ 17 w 214"/>
                  <a:gd name="T17" fmla="*/ 150 h 377"/>
                  <a:gd name="T18" fmla="*/ 0 w 214"/>
                  <a:gd name="T19" fmla="*/ 188 h 377"/>
                  <a:gd name="T20" fmla="*/ 0 w 214"/>
                  <a:gd name="T21" fmla="*/ 188 h 377"/>
                  <a:gd name="T22" fmla="*/ 17 w 214"/>
                  <a:gd name="T23" fmla="*/ 226 h 377"/>
                  <a:gd name="T24" fmla="*/ 50 w 214"/>
                  <a:gd name="T25" fmla="*/ 264 h 377"/>
                  <a:gd name="T26" fmla="*/ 82 w 214"/>
                  <a:gd name="T27" fmla="*/ 303 h 377"/>
                  <a:gd name="T28" fmla="*/ 115 w 214"/>
                  <a:gd name="T29" fmla="*/ 341 h 377"/>
                  <a:gd name="T30" fmla="*/ 115 w 214"/>
                  <a:gd name="T31" fmla="*/ 341 h 377"/>
                  <a:gd name="T32" fmla="*/ 156 w 214"/>
                  <a:gd name="T33" fmla="*/ 370 h 377"/>
                  <a:gd name="T34" fmla="*/ 156 w 214"/>
                  <a:gd name="T35" fmla="*/ 370 h 377"/>
                  <a:gd name="T36" fmla="*/ 205 w 214"/>
                  <a:gd name="T37" fmla="*/ 370 h 377"/>
                  <a:gd name="T38" fmla="*/ 205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5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5" y="6"/>
                    </a:moveTo>
                    <a:lnTo>
                      <a:pt x="205" y="6"/>
                    </a:lnTo>
                    <a:cubicBezTo>
                      <a:pt x="189" y="0"/>
                      <a:pt x="172" y="0"/>
                      <a:pt x="156" y="6"/>
                    </a:cubicBezTo>
                    <a:lnTo>
                      <a:pt x="156" y="6"/>
                    </a:lnTo>
                    <a:cubicBezTo>
                      <a:pt x="140" y="12"/>
                      <a:pt x="126" y="22"/>
                      <a:pt x="115" y="35"/>
                    </a:cubicBezTo>
                    <a:lnTo>
                      <a:pt x="82" y="73"/>
                    </a:lnTo>
                    <a:lnTo>
                      <a:pt x="50" y="112"/>
                    </a:lnTo>
                    <a:lnTo>
                      <a:pt x="17" y="150"/>
                    </a:lnTo>
                    <a:lnTo>
                      <a:pt x="17" y="150"/>
                    </a:lnTo>
                    <a:cubicBezTo>
                      <a:pt x="6" y="162"/>
                      <a:pt x="0" y="175"/>
                      <a:pt x="0" y="188"/>
                    </a:cubicBezTo>
                    <a:lnTo>
                      <a:pt x="0" y="188"/>
                    </a:lnTo>
                    <a:cubicBezTo>
                      <a:pt x="0" y="201"/>
                      <a:pt x="6" y="213"/>
                      <a:pt x="17" y="226"/>
                    </a:cubicBezTo>
                    <a:lnTo>
                      <a:pt x="50" y="264"/>
                    </a:lnTo>
                    <a:lnTo>
                      <a:pt x="82" y="303"/>
                    </a:lnTo>
                    <a:lnTo>
                      <a:pt x="115" y="341"/>
                    </a:lnTo>
                    <a:lnTo>
                      <a:pt x="115" y="341"/>
                    </a:lnTo>
                    <a:cubicBezTo>
                      <a:pt x="126" y="354"/>
                      <a:pt x="140" y="364"/>
                      <a:pt x="156" y="370"/>
                    </a:cubicBezTo>
                    <a:lnTo>
                      <a:pt x="156" y="370"/>
                    </a:lnTo>
                    <a:cubicBezTo>
                      <a:pt x="172" y="376"/>
                      <a:pt x="189" y="376"/>
                      <a:pt x="205" y="370"/>
                    </a:cubicBezTo>
                    <a:lnTo>
                      <a:pt x="205" y="370"/>
                    </a:lnTo>
                    <a:cubicBezTo>
                      <a:pt x="208" y="369"/>
                      <a:pt x="211" y="368"/>
                      <a:pt x="213" y="366"/>
                    </a:cubicBezTo>
                    <a:lnTo>
                      <a:pt x="213" y="367"/>
                    </a:lnTo>
                    <a:lnTo>
                      <a:pt x="213" y="10"/>
                    </a:lnTo>
                    <a:lnTo>
                      <a:pt x="213" y="10"/>
                    </a:lnTo>
                    <a:lnTo>
                      <a:pt x="213" y="10"/>
                    </a:lnTo>
                    <a:cubicBezTo>
                      <a:pt x="211" y="9"/>
                      <a:pt x="208" y="7"/>
                      <a:pt x="205" y="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87" name="Freeform 140">
                <a:extLst>
                  <a:ext uri="{FF2B5EF4-FFF2-40B4-BE49-F238E27FC236}">
                    <a16:creationId xmlns:a16="http://schemas.microsoft.com/office/drawing/2014/main" id="{8FB30980-4EA3-D346-BD87-70F84B6FDB50}"/>
                  </a:ext>
                </a:extLst>
              </p:cNvPr>
              <p:cNvSpPr>
                <a:spLocks noChangeArrowheads="1"/>
              </p:cNvSpPr>
              <p:nvPr/>
            </p:nvSpPr>
            <p:spPr bwMode="auto">
              <a:xfrm>
                <a:off x="2535238" y="4932363"/>
                <a:ext cx="219075" cy="466725"/>
              </a:xfrm>
              <a:custGeom>
                <a:avLst/>
                <a:gdLst>
                  <a:gd name="T0" fmla="*/ 606 w 607"/>
                  <a:gd name="T1" fmla="*/ 1286 h 1296"/>
                  <a:gd name="T2" fmla="*/ 606 w 607"/>
                  <a:gd name="T3" fmla="*/ 1055 h 1296"/>
                  <a:gd name="T4" fmla="*/ 606 w 607"/>
                  <a:gd name="T5" fmla="*/ 1055 h 1296"/>
                  <a:gd name="T6" fmla="*/ 598 w 607"/>
                  <a:gd name="T7" fmla="*/ 1058 h 1296"/>
                  <a:gd name="T8" fmla="*/ 598 w 607"/>
                  <a:gd name="T9" fmla="*/ 1058 h 1296"/>
                  <a:gd name="T10" fmla="*/ 549 w 607"/>
                  <a:gd name="T11" fmla="*/ 1058 h 1296"/>
                  <a:gd name="T12" fmla="*/ 549 w 607"/>
                  <a:gd name="T13" fmla="*/ 1058 h 1296"/>
                  <a:gd name="T14" fmla="*/ 508 w 607"/>
                  <a:gd name="T15" fmla="*/ 1030 h 1296"/>
                  <a:gd name="T16" fmla="*/ 443 w 607"/>
                  <a:gd name="T17" fmla="*/ 954 h 1296"/>
                  <a:gd name="T18" fmla="*/ 410 w 607"/>
                  <a:gd name="T19" fmla="*/ 915 h 1296"/>
                  <a:gd name="T20" fmla="*/ 377 w 607"/>
                  <a:gd name="T21" fmla="*/ 877 h 1296"/>
                  <a:gd name="T22" fmla="*/ 279 w 607"/>
                  <a:gd name="T23" fmla="*/ 762 h 1296"/>
                  <a:gd name="T24" fmla="*/ 246 w 607"/>
                  <a:gd name="T25" fmla="*/ 723 h 1296"/>
                  <a:gd name="T26" fmla="*/ 213 w 607"/>
                  <a:gd name="T27" fmla="*/ 685 h 1296"/>
                  <a:gd name="T28" fmla="*/ 213 w 607"/>
                  <a:gd name="T29" fmla="*/ 685 h 1296"/>
                  <a:gd name="T30" fmla="*/ 197 w 607"/>
                  <a:gd name="T31" fmla="*/ 647 h 1296"/>
                  <a:gd name="T32" fmla="*/ 197 w 607"/>
                  <a:gd name="T33" fmla="*/ 647 h 1296"/>
                  <a:gd name="T34" fmla="*/ 213 w 607"/>
                  <a:gd name="T35" fmla="*/ 609 h 1296"/>
                  <a:gd name="T36" fmla="*/ 246 w 607"/>
                  <a:gd name="T37" fmla="*/ 571 h 1296"/>
                  <a:gd name="T38" fmla="*/ 279 w 607"/>
                  <a:gd name="T39" fmla="*/ 532 h 1296"/>
                  <a:gd name="T40" fmla="*/ 311 w 607"/>
                  <a:gd name="T41" fmla="*/ 494 h 1296"/>
                  <a:gd name="T42" fmla="*/ 344 w 607"/>
                  <a:gd name="T43" fmla="*/ 456 h 1296"/>
                  <a:gd name="T44" fmla="*/ 377 w 607"/>
                  <a:gd name="T45" fmla="*/ 417 h 1296"/>
                  <a:gd name="T46" fmla="*/ 410 w 607"/>
                  <a:gd name="T47" fmla="*/ 379 h 1296"/>
                  <a:gd name="T48" fmla="*/ 443 w 607"/>
                  <a:gd name="T49" fmla="*/ 341 h 1296"/>
                  <a:gd name="T50" fmla="*/ 475 w 607"/>
                  <a:gd name="T51" fmla="*/ 303 h 1296"/>
                  <a:gd name="T52" fmla="*/ 508 w 607"/>
                  <a:gd name="T53" fmla="*/ 264 h 1296"/>
                  <a:gd name="T54" fmla="*/ 508 w 607"/>
                  <a:gd name="T55" fmla="*/ 264 h 1296"/>
                  <a:gd name="T56" fmla="*/ 549 w 607"/>
                  <a:gd name="T57" fmla="*/ 235 h 1296"/>
                  <a:gd name="T58" fmla="*/ 549 w 607"/>
                  <a:gd name="T59" fmla="*/ 235 h 1296"/>
                  <a:gd name="T60" fmla="*/ 598 w 607"/>
                  <a:gd name="T61" fmla="*/ 235 h 1296"/>
                  <a:gd name="T62" fmla="*/ 598 w 607"/>
                  <a:gd name="T63" fmla="*/ 235 h 1296"/>
                  <a:gd name="T64" fmla="*/ 606 w 607"/>
                  <a:gd name="T65" fmla="*/ 239 h 1296"/>
                  <a:gd name="T66" fmla="*/ 606 w 607"/>
                  <a:gd name="T67" fmla="*/ 239 h 1296"/>
                  <a:gd name="T68" fmla="*/ 606 w 607"/>
                  <a:gd name="T69" fmla="*/ 9 h 1296"/>
                  <a:gd name="T70" fmla="*/ 606 w 607"/>
                  <a:gd name="T71" fmla="*/ 9 h 1296"/>
                  <a:gd name="T72" fmla="*/ 598 w 607"/>
                  <a:gd name="T73" fmla="*/ 5 h 1296"/>
                  <a:gd name="T74" fmla="*/ 598 w 607"/>
                  <a:gd name="T75" fmla="*/ 5 h 1296"/>
                  <a:gd name="T76" fmla="*/ 549 w 607"/>
                  <a:gd name="T77" fmla="*/ 5 h 1296"/>
                  <a:gd name="T78" fmla="*/ 549 w 607"/>
                  <a:gd name="T79" fmla="*/ 5 h 1296"/>
                  <a:gd name="T80" fmla="*/ 508 w 607"/>
                  <a:gd name="T81" fmla="*/ 35 h 1296"/>
                  <a:gd name="T82" fmla="*/ 16 w 607"/>
                  <a:gd name="T83" fmla="*/ 609 h 1296"/>
                  <a:gd name="T84" fmla="*/ 16 w 607"/>
                  <a:gd name="T85" fmla="*/ 609 h 1296"/>
                  <a:gd name="T86" fmla="*/ 0 w 607"/>
                  <a:gd name="T87" fmla="*/ 647 h 1296"/>
                  <a:gd name="T88" fmla="*/ 0 w 607"/>
                  <a:gd name="T89" fmla="*/ 647 h 1296"/>
                  <a:gd name="T90" fmla="*/ 16 w 607"/>
                  <a:gd name="T91" fmla="*/ 685 h 1296"/>
                  <a:gd name="T92" fmla="*/ 115 w 607"/>
                  <a:gd name="T93" fmla="*/ 801 h 1296"/>
                  <a:gd name="T94" fmla="*/ 147 w 607"/>
                  <a:gd name="T95" fmla="*/ 839 h 1296"/>
                  <a:gd name="T96" fmla="*/ 180 w 607"/>
                  <a:gd name="T97" fmla="*/ 877 h 1296"/>
                  <a:gd name="T98" fmla="*/ 279 w 607"/>
                  <a:gd name="T99" fmla="*/ 991 h 1296"/>
                  <a:gd name="T100" fmla="*/ 311 w 607"/>
                  <a:gd name="T101" fmla="*/ 1030 h 1296"/>
                  <a:gd name="T102" fmla="*/ 344 w 607"/>
                  <a:gd name="T103" fmla="*/ 1068 h 1296"/>
                  <a:gd name="T104" fmla="*/ 443 w 607"/>
                  <a:gd name="T105" fmla="*/ 1183 h 1296"/>
                  <a:gd name="T106" fmla="*/ 475 w 607"/>
                  <a:gd name="T107" fmla="*/ 1222 h 1296"/>
                  <a:gd name="T108" fmla="*/ 508 w 607"/>
                  <a:gd name="T109" fmla="*/ 1260 h 1296"/>
                  <a:gd name="T110" fmla="*/ 508 w 607"/>
                  <a:gd name="T111" fmla="*/ 1260 h 1296"/>
                  <a:gd name="T112" fmla="*/ 549 w 607"/>
                  <a:gd name="T113" fmla="*/ 1289 h 1296"/>
                  <a:gd name="T114" fmla="*/ 549 w 607"/>
                  <a:gd name="T115" fmla="*/ 1289 h 1296"/>
                  <a:gd name="T116" fmla="*/ 598 w 607"/>
                  <a:gd name="T117" fmla="*/ 1289 h 1296"/>
                  <a:gd name="T118" fmla="*/ 606 w 607"/>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7" h="1296">
                    <a:moveTo>
                      <a:pt x="606" y="1286"/>
                    </a:moveTo>
                    <a:lnTo>
                      <a:pt x="606" y="1055"/>
                    </a:lnTo>
                    <a:lnTo>
                      <a:pt x="606" y="1055"/>
                    </a:lnTo>
                    <a:cubicBezTo>
                      <a:pt x="606" y="1055"/>
                      <a:pt x="601" y="1058"/>
                      <a:pt x="598" y="1058"/>
                    </a:cubicBezTo>
                    <a:lnTo>
                      <a:pt x="598" y="1058"/>
                    </a:lnTo>
                    <a:cubicBezTo>
                      <a:pt x="582" y="1065"/>
                      <a:pt x="565" y="1065"/>
                      <a:pt x="549" y="1058"/>
                    </a:cubicBezTo>
                    <a:lnTo>
                      <a:pt x="549" y="1058"/>
                    </a:lnTo>
                    <a:cubicBezTo>
                      <a:pt x="533" y="1053"/>
                      <a:pt x="519" y="1043"/>
                      <a:pt x="508" y="1030"/>
                    </a:cubicBezTo>
                    <a:lnTo>
                      <a:pt x="443" y="954"/>
                    </a:lnTo>
                    <a:lnTo>
                      <a:pt x="410" y="915"/>
                    </a:lnTo>
                    <a:lnTo>
                      <a:pt x="377" y="877"/>
                    </a:lnTo>
                    <a:lnTo>
                      <a:pt x="279" y="762"/>
                    </a:lnTo>
                    <a:lnTo>
                      <a:pt x="246" y="723"/>
                    </a:lnTo>
                    <a:lnTo>
                      <a:pt x="213" y="685"/>
                    </a:lnTo>
                    <a:lnTo>
                      <a:pt x="213" y="685"/>
                    </a:lnTo>
                    <a:cubicBezTo>
                      <a:pt x="202" y="672"/>
                      <a:pt x="197" y="660"/>
                      <a:pt x="197" y="647"/>
                    </a:cubicBezTo>
                    <a:lnTo>
                      <a:pt x="197" y="647"/>
                    </a:lnTo>
                    <a:cubicBezTo>
                      <a:pt x="197" y="634"/>
                      <a:pt x="202" y="621"/>
                      <a:pt x="213" y="609"/>
                    </a:cubicBezTo>
                    <a:lnTo>
                      <a:pt x="246" y="571"/>
                    </a:lnTo>
                    <a:lnTo>
                      <a:pt x="279" y="532"/>
                    </a:lnTo>
                    <a:lnTo>
                      <a:pt x="311" y="494"/>
                    </a:lnTo>
                    <a:lnTo>
                      <a:pt x="344" y="456"/>
                    </a:lnTo>
                    <a:lnTo>
                      <a:pt x="377" y="417"/>
                    </a:lnTo>
                    <a:lnTo>
                      <a:pt x="410" y="379"/>
                    </a:lnTo>
                    <a:lnTo>
                      <a:pt x="443" y="341"/>
                    </a:lnTo>
                    <a:lnTo>
                      <a:pt x="475" y="303"/>
                    </a:lnTo>
                    <a:lnTo>
                      <a:pt x="508" y="264"/>
                    </a:lnTo>
                    <a:lnTo>
                      <a:pt x="508" y="264"/>
                    </a:lnTo>
                    <a:cubicBezTo>
                      <a:pt x="519" y="251"/>
                      <a:pt x="533" y="242"/>
                      <a:pt x="549" y="235"/>
                    </a:cubicBezTo>
                    <a:lnTo>
                      <a:pt x="549" y="235"/>
                    </a:lnTo>
                    <a:cubicBezTo>
                      <a:pt x="565" y="229"/>
                      <a:pt x="582" y="229"/>
                      <a:pt x="598" y="235"/>
                    </a:cubicBezTo>
                    <a:lnTo>
                      <a:pt x="598" y="235"/>
                    </a:lnTo>
                    <a:cubicBezTo>
                      <a:pt x="601" y="237"/>
                      <a:pt x="604" y="238"/>
                      <a:pt x="606" y="239"/>
                    </a:cubicBezTo>
                    <a:lnTo>
                      <a:pt x="606" y="239"/>
                    </a:lnTo>
                    <a:lnTo>
                      <a:pt x="606" y="9"/>
                    </a:lnTo>
                    <a:lnTo>
                      <a:pt x="606" y="9"/>
                    </a:lnTo>
                    <a:cubicBezTo>
                      <a:pt x="604" y="8"/>
                      <a:pt x="601" y="6"/>
                      <a:pt x="598" y="5"/>
                    </a:cubicBezTo>
                    <a:lnTo>
                      <a:pt x="598" y="5"/>
                    </a:lnTo>
                    <a:cubicBezTo>
                      <a:pt x="582" y="0"/>
                      <a:pt x="565" y="0"/>
                      <a:pt x="549" y="5"/>
                    </a:cubicBezTo>
                    <a:lnTo>
                      <a:pt x="549" y="5"/>
                    </a:lnTo>
                    <a:cubicBezTo>
                      <a:pt x="533" y="12"/>
                      <a:pt x="519" y="22"/>
                      <a:pt x="508" y="35"/>
                    </a:cubicBezTo>
                    <a:lnTo>
                      <a:pt x="16" y="609"/>
                    </a:lnTo>
                    <a:lnTo>
                      <a:pt x="16" y="609"/>
                    </a:lnTo>
                    <a:cubicBezTo>
                      <a:pt x="6" y="621"/>
                      <a:pt x="0" y="634"/>
                      <a:pt x="0" y="647"/>
                    </a:cubicBezTo>
                    <a:lnTo>
                      <a:pt x="0" y="647"/>
                    </a:lnTo>
                    <a:cubicBezTo>
                      <a:pt x="0" y="660"/>
                      <a:pt x="6" y="673"/>
                      <a:pt x="16" y="685"/>
                    </a:cubicBezTo>
                    <a:lnTo>
                      <a:pt x="115" y="801"/>
                    </a:lnTo>
                    <a:lnTo>
                      <a:pt x="147" y="839"/>
                    </a:lnTo>
                    <a:lnTo>
                      <a:pt x="180" y="877"/>
                    </a:lnTo>
                    <a:lnTo>
                      <a:pt x="279" y="991"/>
                    </a:lnTo>
                    <a:lnTo>
                      <a:pt x="311" y="1030"/>
                    </a:lnTo>
                    <a:lnTo>
                      <a:pt x="344" y="1068"/>
                    </a:lnTo>
                    <a:lnTo>
                      <a:pt x="443" y="1183"/>
                    </a:lnTo>
                    <a:lnTo>
                      <a:pt x="475" y="1222"/>
                    </a:lnTo>
                    <a:lnTo>
                      <a:pt x="508" y="1260"/>
                    </a:lnTo>
                    <a:lnTo>
                      <a:pt x="508" y="1260"/>
                    </a:lnTo>
                    <a:cubicBezTo>
                      <a:pt x="519" y="1273"/>
                      <a:pt x="533" y="1282"/>
                      <a:pt x="549" y="1289"/>
                    </a:cubicBezTo>
                    <a:lnTo>
                      <a:pt x="549" y="1289"/>
                    </a:lnTo>
                    <a:cubicBezTo>
                      <a:pt x="565" y="1295"/>
                      <a:pt x="582" y="1295"/>
                      <a:pt x="598" y="1289"/>
                    </a:cubicBezTo>
                    <a:lnTo>
                      <a:pt x="606" y="1286"/>
                    </a:lnTo>
                  </a:path>
                </a:pathLst>
              </a:custGeom>
              <a:solidFill>
                <a:schemeClr val="accent6"/>
              </a:solidFill>
              <a:ln>
                <a:noFill/>
              </a:ln>
              <a:effectLst/>
            </p:spPr>
            <p:txBody>
              <a:bodyPr wrap="none" anchor="ctr"/>
              <a:lstStyle/>
              <a:p>
                <a:endParaRPr lang="es-ES_tradnl" sz="2700">
                  <a:solidFill>
                    <a:schemeClr val="accent6"/>
                  </a:solidFill>
                </a:endParaRPr>
              </a:p>
            </p:txBody>
          </p:sp>
        </p:grpSp>
        <p:grpSp>
          <p:nvGrpSpPr>
            <p:cNvPr id="653" name="Group 801">
              <a:extLst>
                <a:ext uri="{FF2B5EF4-FFF2-40B4-BE49-F238E27FC236}">
                  <a16:creationId xmlns:a16="http://schemas.microsoft.com/office/drawing/2014/main" id="{54959A9D-6D5E-2341-B92E-9B43168C3697}"/>
                </a:ext>
              </a:extLst>
            </p:cNvPr>
            <p:cNvGrpSpPr/>
            <p:nvPr/>
          </p:nvGrpSpPr>
          <p:grpSpPr>
            <a:xfrm>
              <a:off x="4452938" y="4396902"/>
              <a:ext cx="1700212" cy="579437"/>
              <a:chOff x="4452938" y="4875213"/>
              <a:chExt cx="1700212" cy="579437"/>
            </a:xfrm>
          </p:grpSpPr>
          <p:sp>
            <p:nvSpPr>
              <p:cNvPr id="722" name="Freeform 398">
                <a:extLst>
                  <a:ext uri="{FF2B5EF4-FFF2-40B4-BE49-F238E27FC236}">
                    <a16:creationId xmlns:a16="http://schemas.microsoft.com/office/drawing/2014/main" id="{50CD632C-1D23-2F42-A135-CFCA7FAF03B4}"/>
                  </a:ext>
                </a:extLst>
              </p:cNvPr>
              <p:cNvSpPr>
                <a:spLocks noChangeArrowheads="1"/>
              </p:cNvSpPr>
              <p:nvPr/>
            </p:nvSpPr>
            <p:spPr bwMode="auto">
              <a:xfrm>
                <a:off x="5175250" y="5037138"/>
                <a:ext cx="231775" cy="257175"/>
              </a:xfrm>
              <a:custGeom>
                <a:avLst/>
                <a:gdLst>
                  <a:gd name="T0" fmla="*/ 432 w 643"/>
                  <a:gd name="T1" fmla="*/ 421 h 713"/>
                  <a:gd name="T2" fmla="*/ 377 w 643"/>
                  <a:gd name="T3" fmla="*/ 487 h 713"/>
                  <a:gd name="T4" fmla="*/ 349 w 643"/>
                  <a:gd name="T5" fmla="*/ 508 h 713"/>
                  <a:gd name="T6" fmla="*/ 349 w 643"/>
                  <a:gd name="T7" fmla="*/ 508 h 713"/>
                  <a:gd name="T8" fmla="*/ 342 w 643"/>
                  <a:gd name="T9" fmla="*/ 511 h 713"/>
                  <a:gd name="T10" fmla="*/ 300 w 643"/>
                  <a:gd name="T11" fmla="*/ 511 h 713"/>
                  <a:gd name="T12" fmla="*/ 237 w 643"/>
                  <a:gd name="T13" fmla="*/ 454 h 713"/>
                  <a:gd name="T14" fmla="*/ 182 w 643"/>
                  <a:gd name="T15" fmla="*/ 389 h 713"/>
                  <a:gd name="T16" fmla="*/ 167 w 643"/>
                  <a:gd name="T17" fmla="*/ 356 h 713"/>
                  <a:gd name="T18" fmla="*/ 182 w 643"/>
                  <a:gd name="T19" fmla="*/ 323 h 713"/>
                  <a:gd name="T20" fmla="*/ 237 w 643"/>
                  <a:gd name="T21" fmla="*/ 258 h 713"/>
                  <a:gd name="T22" fmla="*/ 265 w 643"/>
                  <a:gd name="T23" fmla="*/ 226 h 713"/>
                  <a:gd name="T24" fmla="*/ 300 w 643"/>
                  <a:gd name="T25" fmla="*/ 201 h 713"/>
                  <a:gd name="T26" fmla="*/ 342 w 643"/>
                  <a:gd name="T27" fmla="*/ 201 h 713"/>
                  <a:gd name="T28" fmla="*/ 349 w 643"/>
                  <a:gd name="T29" fmla="*/ 204 h 713"/>
                  <a:gd name="T30" fmla="*/ 377 w 643"/>
                  <a:gd name="T31" fmla="*/ 226 h 713"/>
                  <a:gd name="T32" fmla="*/ 432 w 643"/>
                  <a:gd name="T33" fmla="*/ 291 h 713"/>
                  <a:gd name="T34" fmla="*/ 460 w 643"/>
                  <a:gd name="T35" fmla="*/ 323 h 713"/>
                  <a:gd name="T36" fmla="*/ 475 w 643"/>
                  <a:gd name="T37" fmla="*/ 356 h 713"/>
                  <a:gd name="T38" fmla="*/ 516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0 w 643"/>
                  <a:gd name="T53" fmla="*/ 6 h 713"/>
                  <a:gd name="T54" fmla="*/ 237 w 643"/>
                  <a:gd name="T55" fmla="*/ 63 h 713"/>
                  <a:gd name="T56" fmla="*/ 182 w 643"/>
                  <a:gd name="T57" fmla="*/ 128 h 713"/>
                  <a:gd name="T58" fmla="*/ 126 w 643"/>
                  <a:gd name="T59" fmla="*/ 194 h 713"/>
                  <a:gd name="T60" fmla="*/ 70 w 643"/>
                  <a:gd name="T61" fmla="*/ 258 h 713"/>
                  <a:gd name="T62" fmla="*/ 14 w 643"/>
                  <a:gd name="T63" fmla="*/ 323 h 713"/>
                  <a:gd name="T64" fmla="*/ 0 w 643"/>
                  <a:gd name="T65" fmla="*/ 356 h 713"/>
                  <a:gd name="T66" fmla="*/ 14 w 643"/>
                  <a:gd name="T67" fmla="*/ 389 h 713"/>
                  <a:gd name="T68" fmla="*/ 70 w 643"/>
                  <a:gd name="T69" fmla="*/ 454 h 713"/>
                  <a:gd name="T70" fmla="*/ 182 w 643"/>
                  <a:gd name="T71" fmla="*/ 584 h 713"/>
                  <a:gd name="T72" fmla="*/ 265 w 643"/>
                  <a:gd name="T73" fmla="*/ 682 h 713"/>
                  <a:gd name="T74" fmla="*/ 300 w 643"/>
                  <a:gd name="T75" fmla="*/ 706 h 713"/>
                  <a:gd name="T76" fmla="*/ 342 w 643"/>
                  <a:gd name="T77" fmla="*/ 706 h 713"/>
                  <a:gd name="T78" fmla="*/ 349 w 643"/>
                  <a:gd name="T79" fmla="*/ 703 h 713"/>
                  <a:gd name="T80" fmla="*/ 349 w 643"/>
                  <a:gd name="T81" fmla="*/ 703 h 713"/>
                  <a:gd name="T82" fmla="*/ 405 w 643"/>
                  <a:gd name="T83" fmla="*/ 649 h 713"/>
                  <a:gd name="T84" fmla="*/ 516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0" y="389"/>
                    </a:moveTo>
                    <a:lnTo>
                      <a:pt x="432" y="421"/>
                    </a:lnTo>
                    <a:lnTo>
                      <a:pt x="405" y="454"/>
                    </a:lnTo>
                    <a:lnTo>
                      <a:pt x="377" y="487"/>
                    </a:lnTo>
                    <a:lnTo>
                      <a:pt x="377" y="487"/>
                    </a:lnTo>
                    <a:cubicBezTo>
                      <a:pt x="369" y="495"/>
                      <a:pt x="360" y="502"/>
                      <a:pt x="349" y="508"/>
                    </a:cubicBezTo>
                    <a:lnTo>
                      <a:pt x="349" y="508"/>
                    </a:lnTo>
                    <a:lnTo>
                      <a:pt x="349" y="508"/>
                    </a:lnTo>
                    <a:cubicBezTo>
                      <a:pt x="347" y="509"/>
                      <a:pt x="344" y="510"/>
                      <a:pt x="342" y="511"/>
                    </a:cubicBezTo>
                    <a:lnTo>
                      <a:pt x="342" y="511"/>
                    </a:lnTo>
                    <a:cubicBezTo>
                      <a:pt x="328" y="517"/>
                      <a:pt x="314" y="517"/>
                      <a:pt x="300" y="511"/>
                    </a:cubicBezTo>
                    <a:lnTo>
                      <a:pt x="300" y="511"/>
                    </a:lnTo>
                    <a:cubicBezTo>
                      <a:pt x="286" y="505"/>
                      <a:pt x="274" y="497"/>
                      <a:pt x="265" y="487"/>
                    </a:cubicBezTo>
                    <a:lnTo>
                      <a:pt x="237" y="454"/>
                    </a:lnTo>
                    <a:lnTo>
                      <a:pt x="209" y="421"/>
                    </a:lnTo>
                    <a:lnTo>
                      <a:pt x="182" y="389"/>
                    </a:lnTo>
                    <a:lnTo>
                      <a:pt x="182" y="389"/>
                    </a:lnTo>
                    <a:cubicBezTo>
                      <a:pt x="172" y="378"/>
                      <a:pt x="167" y="367"/>
                      <a:pt x="167" y="356"/>
                    </a:cubicBezTo>
                    <a:lnTo>
                      <a:pt x="167" y="356"/>
                    </a:lnTo>
                    <a:cubicBezTo>
                      <a:pt x="167" y="345"/>
                      <a:pt x="172" y="334"/>
                      <a:pt x="182" y="323"/>
                    </a:cubicBezTo>
                    <a:lnTo>
                      <a:pt x="209" y="291"/>
                    </a:lnTo>
                    <a:lnTo>
                      <a:pt x="237" y="258"/>
                    </a:lnTo>
                    <a:lnTo>
                      <a:pt x="265" y="226"/>
                    </a:lnTo>
                    <a:lnTo>
                      <a:pt x="265" y="226"/>
                    </a:lnTo>
                    <a:cubicBezTo>
                      <a:pt x="274" y="215"/>
                      <a:pt x="286" y="207"/>
                      <a:pt x="300" y="201"/>
                    </a:cubicBezTo>
                    <a:lnTo>
                      <a:pt x="300" y="201"/>
                    </a:lnTo>
                    <a:cubicBezTo>
                      <a:pt x="314" y="196"/>
                      <a:pt x="328" y="196"/>
                      <a:pt x="342" y="201"/>
                    </a:cubicBezTo>
                    <a:lnTo>
                      <a:pt x="342" y="201"/>
                    </a:lnTo>
                    <a:cubicBezTo>
                      <a:pt x="344" y="202"/>
                      <a:pt x="347" y="204"/>
                      <a:pt x="349" y="204"/>
                    </a:cubicBezTo>
                    <a:lnTo>
                      <a:pt x="349" y="204"/>
                    </a:lnTo>
                    <a:lnTo>
                      <a:pt x="349" y="204"/>
                    </a:lnTo>
                    <a:cubicBezTo>
                      <a:pt x="360" y="209"/>
                      <a:pt x="369" y="217"/>
                      <a:pt x="377" y="226"/>
                    </a:cubicBezTo>
                    <a:lnTo>
                      <a:pt x="405" y="258"/>
                    </a:lnTo>
                    <a:lnTo>
                      <a:pt x="432" y="291"/>
                    </a:lnTo>
                    <a:lnTo>
                      <a:pt x="460" y="323"/>
                    </a:lnTo>
                    <a:lnTo>
                      <a:pt x="460" y="323"/>
                    </a:lnTo>
                    <a:cubicBezTo>
                      <a:pt x="470" y="334"/>
                      <a:pt x="475" y="345"/>
                      <a:pt x="475" y="356"/>
                    </a:cubicBezTo>
                    <a:lnTo>
                      <a:pt x="475" y="356"/>
                    </a:lnTo>
                    <a:cubicBezTo>
                      <a:pt x="475" y="367"/>
                      <a:pt x="470" y="378"/>
                      <a:pt x="460" y="389"/>
                    </a:cubicBezTo>
                    <a:close/>
                    <a:moveTo>
                      <a:pt x="516" y="520"/>
                    </a:moveTo>
                    <a:lnTo>
                      <a:pt x="544" y="487"/>
                    </a:lnTo>
                    <a:lnTo>
                      <a:pt x="628" y="389"/>
                    </a:lnTo>
                    <a:lnTo>
                      <a:pt x="628" y="389"/>
                    </a:lnTo>
                    <a:cubicBezTo>
                      <a:pt x="637" y="378"/>
                      <a:pt x="642" y="367"/>
                      <a:pt x="642" y="356"/>
                    </a:cubicBezTo>
                    <a:lnTo>
                      <a:pt x="642" y="356"/>
                    </a:lnTo>
                    <a:cubicBezTo>
                      <a:pt x="642" y="345"/>
                      <a:pt x="637" y="334"/>
                      <a:pt x="628" y="323"/>
                    </a:cubicBezTo>
                    <a:lnTo>
                      <a:pt x="377" y="30"/>
                    </a:lnTo>
                    <a:lnTo>
                      <a:pt x="377" y="30"/>
                    </a:lnTo>
                    <a:cubicBezTo>
                      <a:pt x="369" y="21"/>
                      <a:pt x="360" y="14"/>
                      <a:pt x="349" y="8"/>
                    </a:cubicBezTo>
                    <a:lnTo>
                      <a:pt x="349" y="8"/>
                    </a:lnTo>
                    <a:cubicBezTo>
                      <a:pt x="347" y="8"/>
                      <a:pt x="344" y="7"/>
                      <a:pt x="342" y="6"/>
                    </a:cubicBezTo>
                    <a:lnTo>
                      <a:pt x="342" y="6"/>
                    </a:lnTo>
                    <a:cubicBezTo>
                      <a:pt x="328" y="0"/>
                      <a:pt x="314" y="0"/>
                      <a:pt x="300" y="6"/>
                    </a:cubicBezTo>
                    <a:lnTo>
                      <a:pt x="300" y="6"/>
                    </a:lnTo>
                    <a:cubicBezTo>
                      <a:pt x="286" y="11"/>
                      <a:pt x="274" y="19"/>
                      <a:pt x="265" y="30"/>
                    </a:cubicBezTo>
                    <a:lnTo>
                      <a:pt x="237" y="63"/>
                    </a:lnTo>
                    <a:lnTo>
                      <a:pt x="209" y="95"/>
                    </a:lnTo>
                    <a:lnTo>
                      <a:pt x="182" y="128"/>
                    </a:lnTo>
                    <a:lnTo>
                      <a:pt x="153" y="161"/>
                    </a:lnTo>
                    <a:lnTo>
                      <a:pt x="126" y="194"/>
                    </a:lnTo>
                    <a:lnTo>
                      <a:pt x="97" y="226"/>
                    </a:lnTo>
                    <a:lnTo>
                      <a:pt x="70" y="258"/>
                    </a:lnTo>
                    <a:lnTo>
                      <a:pt x="42" y="291"/>
                    </a:lnTo>
                    <a:lnTo>
                      <a:pt x="14" y="323"/>
                    </a:lnTo>
                    <a:lnTo>
                      <a:pt x="14" y="323"/>
                    </a:lnTo>
                    <a:cubicBezTo>
                      <a:pt x="5" y="334"/>
                      <a:pt x="0" y="345"/>
                      <a:pt x="0" y="356"/>
                    </a:cubicBezTo>
                    <a:lnTo>
                      <a:pt x="0" y="356"/>
                    </a:lnTo>
                    <a:cubicBezTo>
                      <a:pt x="0" y="367"/>
                      <a:pt x="5" y="378"/>
                      <a:pt x="14" y="389"/>
                    </a:cubicBezTo>
                    <a:lnTo>
                      <a:pt x="42" y="421"/>
                    </a:lnTo>
                    <a:lnTo>
                      <a:pt x="70" y="454"/>
                    </a:lnTo>
                    <a:lnTo>
                      <a:pt x="153" y="552"/>
                    </a:lnTo>
                    <a:lnTo>
                      <a:pt x="182" y="584"/>
                    </a:lnTo>
                    <a:lnTo>
                      <a:pt x="209" y="617"/>
                    </a:lnTo>
                    <a:lnTo>
                      <a:pt x="265" y="682"/>
                    </a:lnTo>
                    <a:lnTo>
                      <a:pt x="265" y="682"/>
                    </a:lnTo>
                    <a:cubicBezTo>
                      <a:pt x="274" y="693"/>
                      <a:pt x="286" y="701"/>
                      <a:pt x="300" y="706"/>
                    </a:cubicBezTo>
                    <a:lnTo>
                      <a:pt x="300" y="706"/>
                    </a:lnTo>
                    <a:cubicBezTo>
                      <a:pt x="314" y="712"/>
                      <a:pt x="328" y="712"/>
                      <a:pt x="342" y="706"/>
                    </a:cubicBezTo>
                    <a:lnTo>
                      <a:pt x="342" y="706"/>
                    </a:lnTo>
                    <a:cubicBezTo>
                      <a:pt x="344" y="706"/>
                      <a:pt x="347" y="704"/>
                      <a:pt x="349" y="703"/>
                    </a:cubicBezTo>
                    <a:lnTo>
                      <a:pt x="349" y="703"/>
                    </a:lnTo>
                    <a:lnTo>
                      <a:pt x="349" y="703"/>
                    </a:lnTo>
                    <a:cubicBezTo>
                      <a:pt x="360" y="698"/>
                      <a:pt x="369" y="691"/>
                      <a:pt x="377" y="682"/>
                    </a:cubicBezTo>
                    <a:lnTo>
                      <a:pt x="405" y="649"/>
                    </a:lnTo>
                    <a:lnTo>
                      <a:pt x="489" y="552"/>
                    </a:lnTo>
                    <a:lnTo>
                      <a:pt x="516" y="520"/>
                    </a:lnTo>
                    <a:close/>
                  </a:path>
                </a:pathLst>
              </a:custGeom>
              <a:solidFill>
                <a:schemeClr val="accent4"/>
              </a:solidFill>
              <a:ln>
                <a:noFill/>
              </a:ln>
              <a:effectLst/>
            </p:spPr>
            <p:txBody>
              <a:bodyPr wrap="none" anchor="ctr"/>
              <a:lstStyle/>
              <a:p>
                <a:endParaRPr lang="es-ES_tradnl" sz="2700"/>
              </a:p>
            </p:txBody>
          </p:sp>
          <p:sp>
            <p:nvSpPr>
              <p:cNvPr id="723" name="Freeform 399">
                <a:extLst>
                  <a:ext uri="{FF2B5EF4-FFF2-40B4-BE49-F238E27FC236}">
                    <a16:creationId xmlns:a16="http://schemas.microsoft.com/office/drawing/2014/main" id="{ECDB9797-A494-DB42-9000-96D55AB07EA2}"/>
                  </a:ext>
                </a:extLst>
              </p:cNvPr>
              <p:cNvSpPr>
                <a:spLocks noChangeArrowheads="1"/>
              </p:cNvSpPr>
              <p:nvPr/>
            </p:nvSpPr>
            <p:spPr bwMode="auto">
              <a:xfrm>
                <a:off x="5084763" y="4932363"/>
                <a:ext cx="412750" cy="466725"/>
              </a:xfrm>
              <a:custGeom>
                <a:avLst/>
                <a:gdLst>
                  <a:gd name="T0" fmla="*/ 639 w 1147"/>
                  <a:gd name="T1" fmla="*/ 1030 h 1296"/>
                  <a:gd name="T2" fmla="*/ 606 w 1147"/>
                  <a:gd name="T3" fmla="*/ 1055 h 1296"/>
                  <a:gd name="T4" fmla="*/ 606 w 1147"/>
                  <a:gd name="T5" fmla="*/ 1055 h 1296"/>
                  <a:gd name="T6" fmla="*/ 597 w 1147"/>
                  <a:gd name="T7" fmla="*/ 1059 h 1296"/>
                  <a:gd name="T8" fmla="*/ 549 w 1147"/>
                  <a:gd name="T9" fmla="*/ 1059 h 1296"/>
                  <a:gd name="T10" fmla="*/ 442 w 1147"/>
                  <a:gd name="T11" fmla="*/ 954 h 1296"/>
                  <a:gd name="T12" fmla="*/ 376 w 1147"/>
                  <a:gd name="T13" fmla="*/ 877 h 1296"/>
                  <a:gd name="T14" fmla="*/ 246 w 1147"/>
                  <a:gd name="T15" fmla="*/ 723 h 1296"/>
                  <a:gd name="T16" fmla="*/ 212 w 1147"/>
                  <a:gd name="T17" fmla="*/ 685 h 1296"/>
                  <a:gd name="T18" fmla="*/ 196 w 1147"/>
                  <a:gd name="T19" fmla="*/ 647 h 1296"/>
                  <a:gd name="T20" fmla="*/ 246 w 1147"/>
                  <a:gd name="T21" fmla="*/ 571 h 1296"/>
                  <a:gd name="T22" fmla="*/ 311 w 1147"/>
                  <a:gd name="T23" fmla="*/ 494 h 1296"/>
                  <a:gd name="T24" fmla="*/ 376 w 1147"/>
                  <a:gd name="T25" fmla="*/ 418 h 1296"/>
                  <a:gd name="T26" fmla="*/ 442 w 1147"/>
                  <a:gd name="T27" fmla="*/ 341 h 1296"/>
                  <a:gd name="T28" fmla="*/ 508 w 1147"/>
                  <a:gd name="T29" fmla="*/ 264 h 1296"/>
                  <a:gd name="T30" fmla="*/ 549 w 1147"/>
                  <a:gd name="T31" fmla="*/ 235 h 1296"/>
                  <a:gd name="T32" fmla="*/ 597 w 1147"/>
                  <a:gd name="T33" fmla="*/ 235 h 1296"/>
                  <a:gd name="T34" fmla="*/ 606 w 1147"/>
                  <a:gd name="T35" fmla="*/ 239 h 1296"/>
                  <a:gd name="T36" fmla="*/ 639 w 1147"/>
                  <a:gd name="T37" fmla="*/ 264 h 1296"/>
                  <a:gd name="T38" fmla="*/ 933 w 1147"/>
                  <a:gd name="T39" fmla="*/ 609 h 1296"/>
                  <a:gd name="T40" fmla="*/ 950 w 1147"/>
                  <a:gd name="T41" fmla="*/ 647 h 1296"/>
                  <a:gd name="T42" fmla="*/ 835 w 1147"/>
                  <a:gd name="T43" fmla="*/ 800 h 1296"/>
                  <a:gd name="T44" fmla="*/ 770 w 1147"/>
                  <a:gd name="T45" fmla="*/ 877 h 1296"/>
                  <a:gd name="T46" fmla="*/ 770 w 1147"/>
                  <a:gd name="T47" fmla="*/ 1107 h 1296"/>
                  <a:gd name="T48" fmla="*/ 835 w 1147"/>
                  <a:gd name="T49" fmla="*/ 1030 h 1296"/>
                  <a:gd name="T50" fmla="*/ 901 w 1147"/>
                  <a:gd name="T51" fmla="*/ 954 h 1296"/>
                  <a:gd name="T52" fmla="*/ 967 w 1147"/>
                  <a:gd name="T53" fmla="*/ 877 h 1296"/>
                  <a:gd name="T54" fmla="*/ 1032 w 1147"/>
                  <a:gd name="T55" fmla="*/ 800 h 1296"/>
                  <a:gd name="T56" fmla="*/ 1097 w 1147"/>
                  <a:gd name="T57" fmla="*/ 723 h 1296"/>
                  <a:gd name="T58" fmla="*/ 1131 w 1147"/>
                  <a:gd name="T59" fmla="*/ 685 h 1296"/>
                  <a:gd name="T60" fmla="*/ 1146 w 1147"/>
                  <a:gd name="T61" fmla="*/ 647 h 1296"/>
                  <a:gd name="T62" fmla="*/ 1097 w 1147"/>
                  <a:gd name="T63" fmla="*/ 571 h 1296"/>
                  <a:gd name="T64" fmla="*/ 1032 w 1147"/>
                  <a:gd name="T65" fmla="*/ 494 h 1296"/>
                  <a:gd name="T66" fmla="*/ 967 w 1147"/>
                  <a:gd name="T67" fmla="*/ 418 h 1296"/>
                  <a:gd name="T68" fmla="*/ 901 w 1147"/>
                  <a:gd name="T69" fmla="*/ 341 h 1296"/>
                  <a:gd name="T70" fmla="*/ 835 w 1147"/>
                  <a:gd name="T71" fmla="*/ 264 h 1296"/>
                  <a:gd name="T72" fmla="*/ 770 w 1147"/>
                  <a:gd name="T73" fmla="*/ 188 h 1296"/>
                  <a:gd name="T74" fmla="*/ 704 w 1147"/>
                  <a:gd name="T75" fmla="*/ 111 h 1296"/>
                  <a:gd name="T76" fmla="*/ 639 w 1147"/>
                  <a:gd name="T77" fmla="*/ 35 h 1296"/>
                  <a:gd name="T78" fmla="*/ 606 w 1147"/>
                  <a:gd name="T79" fmla="*/ 9 h 1296"/>
                  <a:gd name="T80" fmla="*/ 597 w 1147"/>
                  <a:gd name="T81" fmla="*/ 5 h 1296"/>
                  <a:gd name="T82" fmla="*/ 549 w 1147"/>
                  <a:gd name="T83" fmla="*/ 5 h 1296"/>
                  <a:gd name="T84" fmla="*/ 508 w 1147"/>
                  <a:gd name="T85" fmla="*/ 35 h 1296"/>
                  <a:gd name="T86" fmla="*/ 16 w 1147"/>
                  <a:gd name="T87" fmla="*/ 609 h 1296"/>
                  <a:gd name="T88" fmla="*/ 0 w 1147"/>
                  <a:gd name="T89" fmla="*/ 647 h 1296"/>
                  <a:gd name="T90" fmla="*/ 114 w 1147"/>
                  <a:gd name="T91" fmla="*/ 800 h 1296"/>
                  <a:gd name="T92" fmla="*/ 180 w 1147"/>
                  <a:gd name="T93" fmla="*/ 877 h 1296"/>
                  <a:gd name="T94" fmla="*/ 311 w 1147"/>
                  <a:gd name="T95" fmla="*/ 1030 h 1296"/>
                  <a:gd name="T96" fmla="*/ 442 w 1147"/>
                  <a:gd name="T97" fmla="*/ 1183 h 1296"/>
                  <a:gd name="T98" fmla="*/ 508 w 1147"/>
                  <a:gd name="T99" fmla="*/ 1260 h 1296"/>
                  <a:gd name="T100" fmla="*/ 549 w 1147"/>
                  <a:gd name="T101" fmla="*/ 1289 h 1296"/>
                  <a:gd name="T102" fmla="*/ 597 w 1147"/>
                  <a:gd name="T103" fmla="*/ 1289 h 1296"/>
                  <a:gd name="T104" fmla="*/ 606 w 1147"/>
                  <a:gd name="T105" fmla="*/ 1285 h 1296"/>
                  <a:gd name="T106" fmla="*/ 639 w 1147"/>
                  <a:gd name="T107" fmla="*/ 1260 h 1296"/>
                  <a:gd name="T108" fmla="*/ 704 w 1147"/>
                  <a:gd name="T109" fmla="*/ 1183 h 1296"/>
                  <a:gd name="T110" fmla="*/ 770 w 1147"/>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7" h="1296">
                    <a:moveTo>
                      <a:pt x="671" y="991"/>
                    </a:moveTo>
                    <a:lnTo>
                      <a:pt x="639" y="1030"/>
                    </a:lnTo>
                    <a:lnTo>
                      <a:pt x="639" y="1030"/>
                    </a:lnTo>
                    <a:cubicBezTo>
                      <a:pt x="629" y="1041"/>
                      <a:pt x="619" y="1049"/>
                      <a:pt x="606" y="1055"/>
                    </a:cubicBezTo>
                    <a:lnTo>
                      <a:pt x="606" y="1055"/>
                    </a:lnTo>
                    <a:lnTo>
                      <a:pt x="606" y="1055"/>
                    </a:lnTo>
                    <a:cubicBezTo>
                      <a:pt x="603" y="1056"/>
                      <a:pt x="600" y="1058"/>
                      <a:pt x="597" y="1059"/>
                    </a:cubicBezTo>
                    <a:lnTo>
                      <a:pt x="597" y="1059"/>
                    </a:lnTo>
                    <a:cubicBezTo>
                      <a:pt x="581" y="1065"/>
                      <a:pt x="565" y="1065"/>
                      <a:pt x="549" y="1059"/>
                    </a:cubicBezTo>
                    <a:lnTo>
                      <a:pt x="549" y="1059"/>
                    </a:lnTo>
                    <a:cubicBezTo>
                      <a:pt x="532" y="1053"/>
                      <a:pt x="518" y="1043"/>
                      <a:pt x="508" y="1030"/>
                    </a:cubicBezTo>
                    <a:lnTo>
                      <a:pt x="442" y="954"/>
                    </a:lnTo>
                    <a:lnTo>
                      <a:pt x="409" y="915"/>
                    </a:lnTo>
                    <a:lnTo>
                      <a:pt x="376" y="877"/>
                    </a:lnTo>
                    <a:lnTo>
                      <a:pt x="278" y="762"/>
                    </a:lnTo>
                    <a:lnTo>
                      <a:pt x="246" y="723"/>
                    </a:lnTo>
                    <a:lnTo>
                      <a:pt x="212" y="685"/>
                    </a:lnTo>
                    <a:lnTo>
                      <a:pt x="212" y="685"/>
                    </a:lnTo>
                    <a:cubicBezTo>
                      <a:pt x="202" y="673"/>
                      <a:pt x="196" y="660"/>
                      <a:pt x="196" y="647"/>
                    </a:cubicBezTo>
                    <a:lnTo>
                      <a:pt x="196" y="647"/>
                    </a:lnTo>
                    <a:cubicBezTo>
                      <a:pt x="196" y="634"/>
                      <a:pt x="202" y="621"/>
                      <a:pt x="212" y="609"/>
                    </a:cubicBezTo>
                    <a:lnTo>
                      <a:pt x="246" y="571"/>
                    </a:lnTo>
                    <a:lnTo>
                      <a:pt x="278" y="532"/>
                    </a:lnTo>
                    <a:lnTo>
                      <a:pt x="311" y="494"/>
                    </a:lnTo>
                    <a:lnTo>
                      <a:pt x="344" y="456"/>
                    </a:lnTo>
                    <a:lnTo>
                      <a:pt x="376" y="418"/>
                    </a:lnTo>
                    <a:lnTo>
                      <a:pt x="409" y="379"/>
                    </a:lnTo>
                    <a:lnTo>
                      <a:pt x="442" y="341"/>
                    </a:lnTo>
                    <a:lnTo>
                      <a:pt x="475" y="303"/>
                    </a:lnTo>
                    <a:lnTo>
                      <a:pt x="508" y="264"/>
                    </a:lnTo>
                    <a:lnTo>
                      <a:pt x="508" y="264"/>
                    </a:lnTo>
                    <a:cubicBezTo>
                      <a:pt x="518" y="251"/>
                      <a:pt x="532" y="242"/>
                      <a:pt x="549" y="235"/>
                    </a:cubicBezTo>
                    <a:lnTo>
                      <a:pt x="549" y="235"/>
                    </a:lnTo>
                    <a:cubicBezTo>
                      <a:pt x="565" y="229"/>
                      <a:pt x="581" y="229"/>
                      <a:pt x="597" y="235"/>
                    </a:cubicBezTo>
                    <a:lnTo>
                      <a:pt x="597" y="235"/>
                    </a:lnTo>
                    <a:cubicBezTo>
                      <a:pt x="600" y="237"/>
                      <a:pt x="603" y="238"/>
                      <a:pt x="606" y="239"/>
                    </a:cubicBezTo>
                    <a:lnTo>
                      <a:pt x="606" y="239"/>
                    </a:lnTo>
                    <a:cubicBezTo>
                      <a:pt x="619" y="245"/>
                      <a:pt x="629" y="253"/>
                      <a:pt x="639" y="264"/>
                    </a:cubicBezTo>
                    <a:lnTo>
                      <a:pt x="933" y="609"/>
                    </a:lnTo>
                    <a:lnTo>
                      <a:pt x="933" y="609"/>
                    </a:lnTo>
                    <a:cubicBezTo>
                      <a:pt x="944" y="621"/>
                      <a:pt x="950" y="634"/>
                      <a:pt x="950" y="647"/>
                    </a:cubicBezTo>
                    <a:lnTo>
                      <a:pt x="950" y="647"/>
                    </a:lnTo>
                    <a:cubicBezTo>
                      <a:pt x="950" y="660"/>
                      <a:pt x="944" y="673"/>
                      <a:pt x="933" y="685"/>
                    </a:cubicBezTo>
                    <a:lnTo>
                      <a:pt x="835" y="800"/>
                    </a:lnTo>
                    <a:lnTo>
                      <a:pt x="803" y="839"/>
                    </a:lnTo>
                    <a:lnTo>
                      <a:pt x="770" y="877"/>
                    </a:lnTo>
                    <a:lnTo>
                      <a:pt x="671" y="991"/>
                    </a:lnTo>
                    <a:close/>
                    <a:moveTo>
                      <a:pt x="770" y="1107"/>
                    </a:moveTo>
                    <a:lnTo>
                      <a:pt x="803" y="1068"/>
                    </a:lnTo>
                    <a:lnTo>
                      <a:pt x="835" y="1030"/>
                    </a:lnTo>
                    <a:lnTo>
                      <a:pt x="868" y="991"/>
                    </a:lnTo>
                    <a:lnTo>
                      <a:pt x="901" y="954"/>
                    </a:lnTo>
                    <a:lnTo>
                      <a:pt x="933" y="915"/>
                    </a:lnTo>
                    <a:lnTo>
                      <a:pt x="967" y="877"/>
                    </a:lnTo>
                    <a:lnTo>
                      <a:pt x="999" y="839"/>
                    </a:lnTo>
                    <a:lnTo>
                      <a:pt x="1032" y="800"/>
                    </a:lnTo>
                    <a:lnTo>
                      <a:pt x="1065" y="762"/>
                    </a:lnTo>
                    <a:lnTo>
                      <a:pt x="1097" y="723"/>
                    </a:lnTo>
                    <a:lnTo>
                      <a:pt x="1131" y="685"/>
                    </a:lnTo>
                    <a:lnTo>
                      <a:pt x="1131" y="685"/>
                    </a:lnTo>
                    <a:cubicBezTo>
                      <a:pt x="1141" y="673"/>
                      <a:pt x="1146" y="660"/>
                      <a:pt x="1146" y="647"/>
                    </a:cubicBezTo>
                    <a:lnTo>
                      <a:pt x="1146" y="647"/>
                    </a:lnTo>
                    <a:cubicBezTo>
                      <a:pt x="1146" y="634"/>
                      <a:pt x="1141" y="621"/>
                      <a:pt x="1131" y="609"/>
                    </a:cubicBezTo>
                    <a:lnTo>
                      <a:pt x="1097" y="571"/>
                    </a:lnTo>
                    <a:lnTo>
                      <a:pt x="1065" y="532"/>
                    </a:lnTo>
                    <a:lnTo>
                      <a:pt x="1032" y="494"/>
                    </a:lnTo>
                    <a:lnTo>
                      <a:pt x="999" y="456"/>
                    </a:lnTo>
                    <a:lnTo>
                      <a:pt x="967" y="418"/>
                    </a:lnTo>
                    <a:lnTo>
                      <a:pt x="933" y="379"/>
                    </a:lnTo>
                    <a:lnTo>
                      <a:pt x="901" y="341"/>
                    </a:lnTo>
                    <a:lnTo>
                      <a:pt x="868" y="303"/>
                    </a:lnTo>
                    <a:lnTo>
                      <a:pt x="835" y="264"/>
                    </a:lnTo>
                    <a:lnTo>
                      <a:pt x="803" y="226"/>
                    </a:lnTo>
                    <a:lnTo>
                      <a:pt x="770" y="188"/>
                    </a:lnTo>
                    <a:lnTo>
                      <a:pt x="737" y="149"/>
                    </a:lnTo>
                    <a:lnTo>
                      <a:pt x="704" y="111"/>
                    </a:lnTo>
                    <a:lnTo>
                      <a:pt x="671" y="73"/>
                    </a:lnTo>
                    <a:lnTo>
                      <a:pt x="639" y="35"/>
                    </a:lnTo>
                    <a:lnTo>
                      <a:pt x="639" y="35"/>
                    </a:lnTo>
                    <a:cubicBezTo>
                      <a:pt x="629" y="24"/>
                      <a:pt x="619" y="15"/>
                      <a:pt x="606" y="9"/>
                    </a:cubicBezTo>
                    <a:lnTo>
                      <a:pt x="606" y="9"/>
                    </a:lnTo>
                    <a:cubicBezTo>
                      <a:pt x="603" y="8"/>
                      <a:pt x="600" y="6"/>
                      <a:pt x="597" y="5"/>
                    </a:cubicBezTo>
                    <a:lnTo>
                      <a:pt x="597" y="5"/>
                    </a:lnTo>
                    <a:cubicBezTo>
                      <a:pt x="581" y="0"/>
                      <a:pt x="565" y="0"/>
                      <a:pt x="549" y="5"/>
                    </a:cubicBezTo>
                    <a:lnTo>
                      <a:pt x="549" y="5"/>
                    </a:lnTo>
                    <a:cubicBezTo>
                      <a:pt x="532" y="12"/>
                      <a:pt x="518" y="22"/>
                      <a:pt x="508" y="35"/>
                    </a:cubicBezTo>
                    <a:lnTo>
                      <a:pt x="16" y="609"/>
                    </a:lnTo>
                    <a:lnTo>
                      <a:pt x="16" y="609"/>
                    </a:lnTo>
                    <a:cubicBezTo>
                      <a:pt x="5" y="621"/>
                      <a:pt x="0" y="634"/>
                      <a:pt x="0" y="647"/>
                    </a:cubicBezTo>
                    <a:lnTo>
                      <a:pt x="0" y="647"/>
                    </a:lnTo>
                    <a:cubicBezTo>
                      <a:pt x="0" y="660"/>
                      <a:pt x="5" y="673"/>
                      <a:pt x="16" y="685"/>
                    </a:cubicBezTo>
                    <a:lnTo>
                      <a:pt x="114" y="800"/>
                    </a:lnTo>
                    <a:lnTo>
                      <a:pt x="146" y="839"/>
                    </a:lnTo>
                    <a:lnTo>
                      <a:pt x="180" y="877"/>
                    </a:lnTo>
                    <a:lnTo>
                      <a:pt x="278" y="991"/>
                    </a:lnTo>
                    <a:lnTo>
                      <a:pt x="311" y="1030"/>
                    </a:lnTo>
                    <a:lnTo>
                      <a:pt x="344" y="1068"/>
                    </a:lnTo>
                    <a:lnTo>
                      <a:pt x="442" y="1183"/>
                    </a:lnTo>
                    <a:lnTo>
                      <a:pt x="475" y="1222"/>
                    </a:lnTo>
                    <a:lnTo>
                      <a:pt x="508" y="1260"/>
                    </a:lnTo>
                    <a:lnTo>
                      <a:pt x="508" y="1260"/>
                    </a:lnTo>
                    <a:cubicBezTo>
                      <a:pt x="518" y="1273"/>
                      <a:pt x="532" y="1282"/>
                      <a:pt x="549" y="1289"/>
                    </a:cubicBezTo>
                    <a:lnTo>
                      <a:pt x="549" y="1289"/>
                    </a:lnTo>
                    <a:cubicBezTo>
                      <a:pt x="565" y="1295"/>
                      <a:pt x="581" y="1295"/>
                      <a:pt x="597" y="1289"/>
                    </a:cubicBezTo>
                    <a:lnTo>
                      <a:pt x="597" y="1289"/>
                    </a:lnTo>
                    <a:cubicBezTo>
                      <a:pt x="600" y="1287"/>
                      <a:pt x="603" y="1286"/>
                      <a:pt x="606" y="1285"/>
                    </a:cubicBezTo>
                    <a:lnTo>
                      <a:pt x="606" y="1285"/>
                    </a:lnTo>
                    <a:cubicBezTo>
                      <a:pt x="619" y="1279"/>
                      <a:pt x="629" y="1270"/>
                      <a:pt x="639" y="1260"/>
                    </a:cubicBezTo>
                    <a:lnTo>
                      <a:pt x="671" y="1222"/>
                    </a:lnTo>
                    <a:lnTo>
                      <a:pt x="704" y="1183"/>
                    </a:lnTo>
                    <a:lnTo>
                      <a:pt x="737"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724" name="Freeform 400">
                <a:extLst>
                  <a:ext uri="{FF2B5EF4-FFF2-40B4-BE49-F238E27FC236}">
                    <a16:creationId xmlns:a16="http://schemas.microsoft.com/office/drawing/2014/main" id="{859A0CD0-D3B4-BF49-9114-E987CBA7ACEB}"/>
                  </a:ext>
                </a:extLst>
              </p:cNvPr>
              <p:cNvSpPr>
                <a:spLocks noChangeArrowheads="1"/>
              </p:cNvSpPr>
              <p:nvPr/>
            </p:nvSpPr>
            <p:spPr bwMode="auto">
              <a:xfrm>
                <a:off x="5556250" y="4903788"/>
                <a:ext cx="319088" cy="190500"/>
              </a:xfrm>
              <a:custGeom>
                <a:avLst/>
                <a:gdLst>
                  <a:gd name="T0" fmla="*/ 279 w 887"/>
                  <a:gd name="T1" fmla="*/ 150 h 530"/>
                  <a:gd name="T2" fmla="*/ 312 w 887"/>
                  <a:gd name="T3" fmla="*/ 188 h 530"/>
                  <a:gd name="T4" fmla="*/ 279 w 887"/>
                  <a:gd name="T5" fmla="*/ 226 h 530"/>
                  <a:gd name="T6" fmla="*/ 246 w 887"/>
                  <a:gd name="T7" fmla="*/ 188 h 530"/>
                  <a:gd name="T8" fmla="*/ 344 w 887"/>
                  <a:gd name="T9" fmla="*/ 227 h 530"/>
                  <a:gd name="T10" fmla="*/ 377 w 887"/>
                  <a:gd name="T11" fmla="*/ 265 h 530"/>
                  <a:gd name="T12" fmla="*/ 344 w 887"/>
                  <a:gd name="T13" fmla="*/ 302 h 530"/>
                  <a:gd name="T14" fmla="*/ 312 w 887"/>
                  <a:gd name="T15" fmla="*/ 265 h 530"/>
                  <a:gd name="T16" fmla="*/ 344 w 887"/>
                  <a:gd name="T17" fmla="*/ 227 h 530"/>
                  <a:gd name="T18" fmla="*/ 412 w 887"/>
                  <a:gd name="T19" fmla="*/ 284 h 530"/>
                  <a:gd name="T20" fmla="*/ 475 w 887"/>
                  <a:gd name="T21" fmla="*/ 284 h 530"/>
                  <a:gd name="T22" fmla="*/ 506 w 887"/>
                  <a:gd name="T23" fmla="*/ 341 h 530"/>
                  <a:gd name="T24" fmla="*/ 475 w 887"/>
                  <a:gd name="T25" fmla="*/ 398 h 530"/>
                  <a:gd name="T26" fmla="*/ 412 w 887"/>
                  <a:gd name="T27" fmla="*/ 398 h 530"/>
                  <a:gd name="T28" fmla="*/ 380 w 887"/>
                  <a:gd name="T29" fmla="*/ 341 h 530"/>
                  <a:gd name="T30" fmla="*/ 542 w 887"/>
                  <a:gd name="T31" fmla="*/ 227 h 530"/>
                  <a:gd name="T32" fmla="*/ 574 w 887"/>
                  <a:gd name="T33" fmla="*/ 265 h 530"/>
                  <a:gd name="T34" fmla="*/ 542 w 887"/>
                  <a:gd name="T35" fmla="*/ 302 h 530"/>
                  <a:gd name="T36" fmla="*/ 508 w 887"/>
                  <a:gd name="T37" fmla="*/ 265 h 530"/>
                  <a:gd name="T38" fmla="*/ 542 w 887"/>
                  <a:gd name="T39" fmla="*/ 227 h 530"/>
                  <a:gd name="T40" fmla="*/ 607 w 887"/>
                  <a:gd name="T41" fmla="*/ 150 h 530"/>
                  <a:gd name="T42" fmla="*/ 639 w 887"/>
                  <a:gd name="T43" fmla="*/ 188 h 530"/>
                  <a:gd name="T44" fmla="*/ 607 w 887"/>
                  <a:gd name="T45" fmla="*/ 226 h 530"/>
                  <a:gd name="T46" fmla="*/ 574 w 887"/>
                  <a:gd name="T47" fmla="*/ 188 h 530"/>
                  <a:gd name="T48" fmla="*/ 116 w 887"/>
                  <a:gd name="T49" fmla="*/ 188 h 530"/>
                  <a:gd name="T50" fmla="*/ 181 w 887"/>
                  <a:gd name="T51" fmla="*/ 265 h 530"/>
                  <a:gd name="T52" fmla="*/ 312 w 887"/>
                  <a:gd name="T53" fmla="*/ 418 h 530"/>
                  <a:gd name="T54" fmla="*/ 377 w 887"/>
                  <a:gd name="T55" fmla="*/ 495 h 530"/>
                  <a:gd name="T56" fmla="*/ 419 w 887"/>
                  <a:gd name="T57" fmla="*/ 523 h 530"/>
                  <a:gd name="T58" fmla="*/ 468 w 887"/>
                  <a:gd name="T59" fmla="*/ 523 h 530"/>
                  <a:gd name="T60" fmla="*/ 508 w 887"/>
                  <a:gd name="T61" fmla="*/ 495 h 530"/>
                  <a:gd name="T62" fmla="*/ 640 w 887"/>
                  <a:gd name="T63" fmla="*/ 341 h 530"/>
                  <a:gd name="T64" fmla="*/ 771 w 887"/>
                  <a:gd name="T65" fmla="*/ 188 h 530"/>
                  <a:gd name="T66" fmla="*/ 837 w 887"/>
                  <a:gd name="T67" fmla="*/ 112 h 530"/>
                  <a:gd name="T68" fmla="*/ 869 w 887"/>
                  <a:gd name="T69" fmla="*/ 73 h 530"/>
                  <a:gd name="T70" fmla="*/ 886 w 887"/>
                  <a:gd name="T71" fmla="*/ 35 h 530"/>
                  <a:gd name="T72" fmla="*/ 861 w 887"/>
                  <a:gd name="T73" fmla="*/ 7 h 530"/>
                  <a:gd name="T74" fmla="*/ 811 w 887"/>
                  <a:gd name="T75" fmla="*/ 7 h 530"/>
                  <a:gd name="T76" fmla="*/ 738 w 887"/>
                  <a:gd name="T77" fmla="*/ 73 h 530"/>
                  <a:gd name="T78" fmla="*/ 705 w 887"/>
                  <a:gd name="T79" fmla="*/ 112 h 530"/>
                  <a:gd name="T80" fmla="*/ 673 w 887"/>
                  <a:gd name="T81" fmla="*/ 130 h 530"/>
                  <a:gd name="T82" fmla="*/ 640 w 887"/>
                  <a:gd name="T83" fmla="*/ 112 h 530"/>
                  <a:gd name="T84" fmla="*/ 607 w 887"/>
                  <a:gd name="T85" fmla="*/ 92 h 530"/>
                  <a:gd name="T86" fmla="*/ 508 w 887"/>
                  <a:gd name="T87" fmla="*/ 188 h 530"/>
                  <a:gd name="T88" fmla="*/ 468 w 887"/>
                  <a:gd name="T89" fmla="*/ 217 h 530"/>
                  <a:gd name="T90" fmla="*/ 419 w 887"/>
                  <a:gd name="T91" fmla="*/ 217 h 530"/>
                  <a:gd name="T92" fmla="*/ 377 w 887"/>
                  <a:gd name="T93" fmla="*/ 188 h 530"/>
                  <a:gd name="T94" fmla="*/ 312 w 887"/>
                  <a:gd name="T95" fmla="*/ 112 h 530"/>
                  <a:gd name="T96" fmla="*/ 279 w 887"/>
                  <a:gd name="T97" fmla="*/ 92 h 530"/>
                  <a:gd name="T98" fmla="*/ 246 w 887"/>
                  <a:gd name="T99" fmla="*/ 112 h 530"/>
                  <a:gd name="T100" fmla="*/ 213 w 887"/>
                  <a:gd name="T101" fmla="*/ 130 h 530"/>
                  <a:gd name="T102" fmla="*/ 181 w 887"/>
                  <a:gd name="T103" fmla="*/ 112 h 530"/>
                  <a:gd name="T104" fmla="*/ 116 w 887"/>
                  <a:gd name="T105" fmla="*/ 35 h 530"/>
                  <a:gd name="T106" fmla="*/ 74 w 887"/>
                  <a:gd name="T107" fmla="*/ 7 h 530"/>
                  <a:gd name="T108" fmla="*/ 26 w 887"/>
                  <a:gd name="T109" fmla="*/ 7 h 530"/>
                  <a:gd name="T110" fmla="*/ 0 w 887"/>
                  <a:gd name="T111" fmla="*/ 35 h 530"/>
                  <a:gd name="T112" fmla="*/ 116 w 887"/>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7" h="530">
                    <a:moveTo>
                      <a:pt x="279" y="150"/>
                    </a:moveTo>
                    <a:lnTo>
                      <a:pt x="279" y="150"/>
                    </a:lnTo>
                    <a:cubicBezTo>
                      <a:pt x="301" y="150"/>
                      <a:pt x="312" y="163"/>
                      <a:pt x="312" y="188"/>
                    </a:cubicBezTo>
                    <a:lnTo>
                      <a:pt x="312" y="188"/>
                    </a:lnTo>
                    <a:cubicBezTo>
                      <a:pt x="312" y="213"/>
                      <a:pt x="301" y="226"/>
                      <a:pt x="279" y="226"/>
                    </a:cubicBezTo>
                    <a:lnTo>
                      <a:pt x="279" y="226"/>
                    </a:lnTo>
                    <a:cubicBezTo>
                      <a:pt x="257" y="226"/>
                      <a:pt x="246" y="213"/>
                      <a:pt x="246" y="188"/>
                    </a:cubicBezTo>
                    <a:lnTo>
                      <a:pt x="246" y="188"/>
                    </a:lnTo>
                    <a:cubicBezTo>
                      <a:pt x="246" y="163"/>
                      <a:pt x="257"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3" y="302"/>
                      <a:pt x="312" y="290"/>
                      <a:pt x="312" y="265"/>
                    </a:cubicBezTo>
                    <a:lnTo>
                      <a:pt x="312" y="265"/>
                    </a:lnTo>
                    <a:cubicBezTo>
                      <a:pt x="312" y="239"/>
                      <a:pt x="323" y="227"/>
                      <a:pt x="344" y="227"/>
                    </a:cubicBezTo>
                    <a:close/>
                    <a:moveTo>
                      <a:pt x="412" y="284"/>
                    </a:moveTo>
                    <a:lnTo>
                      <a:pt x="412" y="284"/>
                    </a:lnTo>
                    <a:cubicBezTo>
                      <a:pt x="433" y="271"/>
                      <a:pt x="454" y="271"/>
                      <a:pt x="475" y="284"/>
                    </a:cubicBezTo>
                    <a:lnTo>
                      <a:pt x="475" y="284"/>
                    </a:lnTo>
                    <a:cubicBezTo>
                      <a:pt x="496" y="297"/>
                      <a:pt x="506" y="315"/>
                      <a:pt x="506" y="341"/>
                    </a:cubicBezTo>
                    <a:lnTo>
                      <a:pt x="506" y="341"/>
                    </a:lnTo>
                    <a:cubicBezTo>
                      <a:pt x="506" y="367"/>
                      <a:pt x="496" y="386"/>
                      <a:pt x="475" y="398"/>
                    </a:cubicBezTo>
                    <a:lnTo>
                      <a:pt x="475" y="398"/>
                    </a:lnTo>
                    <a:cubicBezTo>
                      <a:pt x="454" y="411"/>
                      <a:pt x="433" y="411"/>
                      <a:pt x="412" y="398"/>
                    </a:cubicBezTo>
                    <a:lnTo>
                      <a:pt x="412" y="398"/>
                    </a:lnTo>
                    <a:cubicBezTo>
                      <a:pt x="391" y="386"/>
                      <a:pt x="380" y="367"/>
                      <a:pt x="380" y="341"/>
                    </a:cubicBezTo>
                    <a:lnTo>
                      <a:pt x="380" y="341"/>
                    </a:lnTo>
                    <a:cubicBezTo>
                      <a:pt x="380" y="315"/>
                      <a:pt x="391" y="297"/>
                      <a:pt x="412" y="284"/>
                    </a:cubicBezTo>
                    <a:close/>
                    <a:moveTo>
                      <a:pt x="542" y="227"/>
                    </a:moveTo>
                    <a:lnTo>
                      <a:pt x="542" y="227"/>
                    </a:lnTo>
                    <a:cubicBezTo>
                      <a:pt x="564" y="227"/>
                      <a:pt x="574" y="239"/>
                      <a:pt x="574" y="265"/>
                    </a:cubicBezTo>
                    <a:lnTo>
                      <a:pt x="574" y="265"/>
                    </a:lnTo>
                    <a:cubicBezTo>
                      <a:pt x="574" y="290"/>
                      <a:pt x="564" y="302"/>
                      <a:pt x="542" y="302"/>
                    </a:cubicBezTo>
                    <a:lnTo>
                      <a:pt x="542" y="302"/>
                    </a:lnTo>
                    <a:cubicBezTo>
                      <a:pt x="520" y="302"/>
                      <a:pt x="508" y="290"/>
                      <a:pt x="508" y="265"/>
                    </a:cubicBezTo>
                    <a:lnTo>
                      <a:pt x="508" y="265"/>
                    </a:lnTo>
                    <a:cubicBezTo>
                      <a:pt x="508" y="239"/>
                      <a:pt x="520" y="227"/>
                      <a:pt x="542" y="227"/>
                    </a:cubicBezTo>
                    <a:close/>
                    <a:moveTo>
                      <a:pt x="607" y="150"/>
                    </a:moveTo>
                    <a:lnTo>
                      <a:pt x="607" y="150"/>
                    </a:lnTo>
                    <a:cubicBezTo>
                      <a:pt x="629" y="150"/>
                      <a:pt x="639" y="163"/>
                      <a:pt x="639" y="188"/>
                    </a:cubicBezTo>
                    <a:lnTo>
                      <a:pt x="639" y="188"/>
                    </a:lnTo>
                    <a:cubicBezTo>
                      <a:pt x="639" y="213"/>
                      <a:pt x="629" y="226"/>
                      <a:pt x="607" y="226"/>
                    </a:cubicBezTo>
                    <a:lnTo>
                      <a:pt x="607" y="226"/>
                    </a:lnTo>
                    <a:cubicBezTo>
                      <a:pt x="585" y="226"/>
                      <a:pt x="574" y="213"/>
                      <a:pt x="574" y="188"/>
                    </a:cubicBezTo>
                    <a:lnTo>
                      <a:pt x="574" y="188"/>
                    </a:lnTo>
                    <a:cubicBezTo>
                      <a:pt x="574" y="163"/>
                      <a:pt x="585" y="150"/>
                      <a:pt x="607" y="150"/>
                    </a:cubicBezTo>
                    <a:close/>
                    <a:moveTo>
                      <a:pt x="116" y="188"/>
                    </a:moveTo>
                    <a:lnTo>
                      <a:pt x="148" y="226"/>
                    </a:lnTo>
                    <a:lnTo>
                      <a:pt x="181" y="265"/>
                    </a:lnTo>
                    <a:lnTo>
                      <a:pt x="279" y="380"/>
                    </a:lnTo>
                    <a:lnTo>
                      <a:pt x="312" y="418"/>
                    </a:lnTo>
                    <a:lnTo>
                      <a:pt x="344" y="456"/>
                    </a:lnTo>
                    <a:lnTo>
                      <a:pt x="377" y="495"/>
                    </a:lnTo>
                    <a:lnTo>
                      <a:pt x="377" y="495"/>
                    </a:lnTo>
                    <a:cubicBezTo>
                      <a:pt x="389" y="507"/>
                      <a:pt x="402" y="517"/>
                      <a:pt x="419" y="523"/>
                    </a:cubicBezTo>
                    <a:lnTo>
                      <a:pt x="419" y="523"/>
                    </a:lnTo>
                    <a:cubicBezTo>
                      <a:pt x="435" y="529"/>
                      <a:pt x="452" y="529"/>
                      <a:pt x="468" y="523"/>
                    </a:cubicBezTo>
                    <a:lnTo>
                      <a:pt x="468" y="523"/>
                    </a:lnTo>
                    <a:cubicBezTo>
                      <a:pt x="484" y="517"/>
                      <a:pt x="498" y="507"/>
                      <a:pt x="508" y="495"/>
                    </a:cubicBezTo>
                    <a:lnTo>
                      <a:pt x="607" y="380"/>
                    </a:lnTo>
                    <a:lnTo>
                      <a:pt x="640" y="341"/>
                    </a:lnTo>
                    <a:lnTo>
                      <a:pt x="673" y="303"/>
                    </a:lnTo>
                    <a:lnTo>
                      <a:pt x="771" y="188"/>
                    </a:lnTo>
                    <a:lnTo>
                      <a:pt x="804" y="150"/>
                    </a:lnTo>
                    <a:lnTo>
                      <a:pt x="837" y="112"/>
                    </a:lnTo>
                    <a:lnTo>
                      <a:pt x="869" y="73"/>
                    </a:lnTo>
                    <a:lnTo>
                      <a:pt x="869" y="73"/>
                    </a:lnTo>
                    <a:cubicBezTo>
                      <a:pt x="880" y="60"/>
                      <a:pt x="886" y="48"/>
                      <a:pt x="886" y="35"/>
                    </a:cubicBezTo>
                    <a:lnTo>
                      <a:pt x="886" y="35"/>
                    </a:lnTo>
                    <a:cubicBezTo>
                      <a:pt x="886" y="22"/>
                      <a:pt x="877" y="12"/>
                      <a:pt x="861" y="7"/>
                    </a:cubicBezTo>
                    <a:lnTo>
                      <a:pt x="861" y="7"/>
                    </a:lnTo>
                    <a:cubicBezTo>
                      <a:pt x="845" y="0"/>
                      <a:pt x="828" y="0"/>
                      <a:pt x="811" y="7"/>
                    </a:cubicBezTo>
                    <a:lnTo>
                      <a:pt x="811" y="7"/>
                    </a:lnTo>
                    <a:cubicBezTo>
                      <a:pt x="796" y="12"/>
                      <a:pt x="781" y="22"/>
                      <a:pt x="771" y="35"/>
                    </a:cubicBezTo>
                    <a:lnTo>
                      <a:pt x="738" y="73"/>
                    </a:lnTo>
                    <a:lnTo>
                      <a:pt x="705" y="112"/>
                    </a:lnTo>
                    <a:lnTo>
                      <a:pt x="705" y="112"/>
                    </a:lnTo>
                    <a:cubicBezTo>
                      <a:pt x="695" y="124"/>
                      <a:pt x="684" y="130"/>
                      <a:pt x="673" y="130"/>
                    </a:cubicBezTo>
                    <a:lnTo>
                      <a:pt x="673" y="130"/>
                    </a:lnTo>
                    <a:cubicBezTo>
                      <a:pt x="662" y="130"/>
                      <a:pt x="650" y="124"/>
                      <a:pt x="640" y="112"/>
                    </a:cubicBezTo>
                    <a:lnTo>
                      <a:pt x="640" y="112"/>
                    </a:lnTo>
                    <a:cubicBezTo>
                      <a:pt x="629" y="99"/>
                      <a:pt x="618" y="92"/>
                      <a:pt x="607" y="92"/>
                    </a:cubicBezTo>
                    <a:lnTo>
                      <a:pt x="607" y="92"/>
                    </a:lnTo>
                    <a:cubicBezTo>
                      <a:pt x="596" y="92"/>
                      <a:pt x="585" y="99"/>
                      <a:pt x="574" y="112"/>
                    </a:cubicBezTo>
                    <a:lnTo>
                      <a:pt x="508" y="188"/>
                    </a:lnTo>
                    <a:lnTo>
                      <a:pt x="508" y="188"/>
                    </a:lnTo>
                    <a:cubicBezTo>
                      <a:pt x="498" y="201"/>
                      <a:pt x="484" y="210"/>
                      <a:pt x="468" y="217"/>
                    </a:cubicBezTo>
                    <a:lnTo>
                      <a:pt x="468" y="217"/>
                    </a:lnTo>
                    <a:cubicBezTo>
                      <a:pt x="452" y="223"/>
                      <a:pt x="435" y="223"/>
                      <a:pt x="419" y="217"/>
                    </a:cubicBezTo>
                    <a:lnTo>
                      <a:pt x="419" y="217"/>
                    </a:lnTo>
                    <a:cubicBezTo>
                      <a:pt x="402" y="210"/>
                      <a:pt x="389" y="201"/>
                      <a:pt x="377" y="188"/>
                    </a:cubicBezTo>
                    <a:lnTo>
                      <a:pt x="344" y="150"/>
                    </a:lnTo>
                    <a:lnTo>
                      <a:pt x="312" y="112"/>
                    </a:lnTo>
                    <a:lnTo>
                      <a:pt x="312" y="112"/>
                    </a:lnTo>
                    <a:cubicBezTo>
                      <a:pt x="301" y="99"/>
                      <a:pt x="290" y="92"/>
                      <a:pt x="279" y="92"/>
                    </a:cubicBezTo>
                    <a:lnTo>
                      <a:pt x="279" y="92"/>
                    </a:lnTo>
                    <a:cubicBezTo>
                      <a:pt x="268" y="92"/>
                      <a:pt x="258" y="99"/>
                      <a:pt x="246" y="112"/>
                    </a:cubicBezTo>
                    <a:lnTo>
                      <a:pt x="246" y="112"/>
                    </a:lnTo>
                    <a:cubicBezTo>
                      <a:pt x="236" y="124"/>
                      <a:pt x="225" y="130"/>
                      <a:pt x="213" y="130"/>
                    </a:cubicBezTo>
                    <a:lnTo>
                      <a:pt x="213" y="130"/>
                    </a:lnTo>
                    <a:cubicBezTo>
                      <a:pt x="202" y="130"/>
                      <a:pt x="192" y="124"/>
                      <a:pt x="181" y="112"/>
                    </a:cubicBezTo>
                    <a:lnTo>
                      <a:pt x="116" y="35"/>
                    </a:lnTo>
                    <a:lnTo>
                      <a:pt x="116" y="35"/>
                    </a:lnTo>
                    <a:cubicBezTo>
                      <a:pt x="104" y="22"/>
                      <a:pt x="90" y="12"/>
                      <a:pt x="74" y="7"/>
                    </a:cubicBezTo>
                    <a:lnTo>
                      <a:pt x="74" y="7"/>
                    </a:lnTo>
                    <a:cubicBezTo>
                      <a:pt x="58" y="0"/>
                      <a:pt x="41" y="0"/>
                      <a:pt x="26" y="7"/>
                    </a:cubicBezTo>
                    <a:lnTo>
                      <a:pt x="26" y="7"/>
                    </a:lnTo>
                    <a:cubicBezTo>
                      <a:pt x="9" y="12"/>
                      <a:pt x="0" y="22"/>
                      <a:pt x="0" y="35"/>
                    </a:cubicBezTo>
                    <a:lnTo>
                      <a:pt x="0" y="35"/>
                    </a:lnTo>
                    <a:cubicBezTo>
                      <a:pt x="0" y="48"/>
                      <a:pt x="6" y="60"/>
                      <a:pt x="17" y="73"/>
                    </a:cubicBezTo>
                    <a:lnTo>
                      <a:pt x="116"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725" name="Freeform 401">
                <a:extLst>
                  <a:ext uri="{FF2B5EF4-FFF2-40B4-BE49-F238E27FC236}">
                    <a16:creationId xmlns:a16="http://schemas.microsoft.com/office/drawing/2014/main" id="{2AC6B8EC-51F8-7E4D-9162-2A60EEA5C02C}"/>
                  </a:ext>
                </a:extLst>
              </p:cNvPr>
              <p:cNvSpPr>
                <a:spLocks noChangeArrowheads="1"/>
              </p:cNvSpPr>
              <p:nvPr/>
            </p:nvSpPr>
            <p:spPr bwMode="auto">
              <a:xfrm>
                <a:off x="5343525"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10 w 689"/>
                  <a:gd name="T19" fmla="*/ 380 h 1450"/>
                  <a:gd name="T20" fmla="*/ 344 w 689"/>
                  <a:gd name="T21" fmla="*/ 303 h 1450"/>
                  <a:gd name="T22" fmla="*/ 278 w 689"/>
                  <a:gd name="T23" fmla="*/ 226 h 1450"/>
                  <a:gd name="T24" fmla="*/ 212 w 689"/>
                  <a:gd name="T25" fmla="*/ 150 h 1450"/>
                  <a:gd name="T26" fmla="*/ 147 w 689"/>
                  <a:gd name="T27" fmla="*/ 73 h 1450"/>
                  <a:gd name="T28" fmla="*/ 114 w 689"/>
                  <a:gd name="T29" fmla="*/ 35 h 1450"/>
                  <a:gd name="T30" fmla="*/ 73 w 689"/>
                  <a:gd name="T31" fmla="*/ 7 h 1450"/>
                  <a:gd name="T32" fmla="*/ 24 w 689"/>
                  <a:gd name="T33" fmla="*/ 7 h 1450"/>
                  <a:gd name="T34" fmla="*/ 0 w 689"/>
                  <a:gd name="T35" fmla="*/ 35 h 1450"/>
                  <a:gd name="T36" fmla="*/ 540 w 689"/>
                  <a:gd name="T37" fmla="*/ 686 h 1450"/>
                  <a:gd name="T38" fmla="*/ 556 w 689"/>
                  <a:gd name="T39" fmla="*/ 724 h 1450"/>
                  <a:gd name="T40" fmla="*/ 540 w 689"/>
                  <a:gd name="T41" fmla="*/ 762 h 1450"/>
                  <a:gd name="T42" fmla="*/ 410 w 689"/>
                  <a:gd name="T43" fmla="*/ 916 h 1450"/>
                  <a:gd name="T44" fmla="*/ 278 w 689"/>
                  <a:gd name="T45" fmla="*/ 1068 h 1450"/>
                  <a:gd name="T46" fmla="*/ 212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1" y="762"/>
                    </a:lnTo>
                    <a:lnTo>
                      <a:pt x="671" y="762"/>
                    </a:lnTo>
                    <a:cubicBezTo>
                      <a:pt x="683" y="750"/>
                      <a:pt x="688" y="737"/>
                      <a:pt x="688" y="724"/>
                    </a:cubicBezTo>
                    <a:lnTo>
                      <a:pt x="688" y="724"/>
                    </a:lnTo>
                    <a:cubicBezTo>
                      <a:pt x="688" y="711"/>
                      <a:pt x="683" y="698"/>
                      <a:pt x="671" y="686"/>
                    </a:cubicBezTo>
                    <a:lnTo>
                      <a:pt x="639" y="648"/>
                    </a:lnTo>
                    <a:lnTo>
                      <a:pt x="606" y="609"/>
                    </a:lnTo>
                    <a:lnTo>
                      <a:pt x="574" y="571"/>
                    </a:lnTo>
                    <a:lnTo>
                      <a:pt x="540" y="533"/>
                    </a:lnTo>
                    <a:lnTo>
                      <a:pt x="508" y="495"/>
                    </a:lnTo>
                    <a:lnTo>
                      <a:pt x="475" y="456"/>
                    </a:lnTo>
                    <a:lnTo>
                      <a:pt x="442" y="418"/>
                    </a:lnTo>
                    <a:lnTo>
                      <a:pt x="410" y="380"/>
                    </a:lnTo>
                    <a:lnTo>
                      <a:pt x="376" y="341"/>
                    </a:lnTo>
                    <a:lnTo>
                      <a:pt x="344" y="303"/>
                    </a:lnTo>
                    <a:lnTo>
                      <a:pt x="311" y="265"/>
                    </a:lnTo>
                    <a:lnTo>
                      <a:pt x="278" y="226"/>
                    </a:lnTo>
                    <a:lnTo>
                      <a:pt x="246" y="188"/>
                    </a:lnTo>
                    <a:lnTo>
                      <a:pt x="212" y="150"/>
                    </a:lnTo>
                    <a:lnTo>
                      <a:pt x="180" y="112"/>
                    </a:lnTo>
                    <a:lnTo>
                      <a:pt x="147" y="73"/>
                    </a:lnTo>
                    <a:lnTo>
                      <a:pt x="114" y="35"/>
                    </a:lnTo>
                    <a:lnTo>
                      <a:pt x="114" y="35"/>
                    </a:lnTo>
                    <a:cubicBezTo>
                      <a:pt x="104" y="22"/>
                      <a:pt x="90" y="12"/>
                      <a:pt x="73" y="7"/>
                    </a:cubicBezTo>
                    <a:lnTo>
                      <a:pt x="73" y="7"/>
                    </a:lnTo>
                    <a:cubicBezTo>
                      <a:pt x="57" y="0"/>
                      <a:pt x="41" y="0"/>
                      <a:pt x="24" y="7"/>
                    </a:cubicBezTo>
                    <a:lnTo>
                      <a:pt x="24" y="7"/>
                    </a:lnTo>
                    <a:cubicBezTo>
                      <a:pt x="8" y="12"/>
                      <a:pt x="0" y="22"/>
                      <a:pt x="0" y="35"/>
                    </a:cubicBezTo>
                    <a:lnTo>
                      <a:pt x="0" y="35"/>
                    </a:lnTo>
                    <a:cubicBezTo>
                      <a:pt x="0" y="48"/>
                      <a:pt x="5" y="60"/>
                      <a:pt x="16" y="73"/>
                    </a:cubicBezTo>
                    <a:lnTo>
                      <a:pt x="540" y="686"/>
                    </a:lnTo>
                    <a:lnTo>
                      <a:pt x="540" y="686"/>
                    </a:lnTo>
                    <a:cubicBezTo>
                      <a:pt x="551" y="698"/>
                      <a:pt x="556" y="711"/>
                      <a:pt x="556" y="724"/>
                    </a:cubicBezTo>
                    <a:lnTo>
                      <a:pt x="556" y="724"/>
                    </a:lnTo>
                    <a:cubicBezTo>
                      <a:pt x="556" y="737"/>
                      <a:pt x="551" y="750"/>
                      <a:pt x="540" y="762"/>
                    </a:cubicBezTo>
                    <a:lnTo>
                      <a:pt x="442" y="878"/>
                    </a:lnTo>
                    <a:lnTo>
                      <a:pt x="410" y="916"/>
                    </a:lnTo>
                    <a:lnTo>
                      <a:pt x="376" y="954"/>
                    </a:lnTo>
                    <a:lnTo>
                      <a:pt x="278" y="1068"/>
                    </a:lnTo>
                    <a:lnTo>
                      <a:pt x="246" y="1107"/>
                    </a:lnTo>
                    <a:lnTo>
                      <a:pt x="212" y="1145"/>
                    </a:lnTo>
                    <a:lnTo>
                      <a:pt x="114"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1" y="1449"/>
                      <a:pt x="57" y="1449"/>
                      <a:pt x="73" y="1443"/>
                    </a:cubicBezTo>
                    <a:lnTo>
                      <a:pt x="73" y="1443"/>
                    </a:lnTo>
                    <a:cubicBezTo>
                      <a:pt x="90" y="1436"/>
                      <a:pt x="104"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726" name="Freeform 402">
                <a:extLst>
                  <a:ext uri="{FF2B5EF4-FFF2-40B4-BE49-F238E27FC236}">
                    <a16:creationId xmlns:a16="http://schemas.microsoft.com/office/drawing/2014/main" id="{EFACC62A-EF64-0B46-B043-B8C5D00B40B9}"/>
                  </a:ext>
                </a:extLst>
              </p:cNvPr>
              <p:cNvSpPr>
                <a:spLocks noChangeArrowheads="1"/>
              </p:cNvSpPr>
              <p:nvPr/>
            </p:nvSpPr>
            <p:spPr bwMode="auto">
              <a:xfrm>
                <a:off x="4989513" y="4903788"/>
                <a:ext cx="247650" cy="522287"/>
              </a:xfrm>
              <a:custGeom>
                <a:avLst/>
                <a:gdLst>
                  <a:gd name="T0" fmla="*/ 541 w 689"/>
                  <a:gd name="T1" fmla="*/ 1222 h 1450"/>
                  <a:gd name="T2" fmla="*/ 475 w 689"/>
                  <a:gd name="T3" fmla="*/ 1145 h 1450"/>
                  <a:gd name="T4" fmla="*/ 345 w 689"/>
                  <a:gd name="T5" fmla="*/ 992 h 1450"/>
                  <a:gd name="T6" fmla="*/ 213 w 689"/>
                  <a:gd name="T7" fmla="*/ 839 h 1450"/>
                  <a:gd name="T8" fmla="*/ 147 w 689"/>
                  <a:gd name="T9" fmla="*/ 762 h 1450"/>
                  <a:gd name="T10" fmla="*/ 132 w 689"/>
                  <a:gd name="T11" fmla="*/ 724 h 1450"/>
                  <a:gd name="T12" fmla="*/ 147 w 689"/>
                  <a:gd name="T13" fmla="*/ 686 h 1450"/>
                  <a:gd name="T14" fmla="*/ 213 w 689"/>
                  <a:gd name="T15" fmla="*/ 609 h 1450"/>
                  <a:gd name="T16" fmla="*/ 279 w 689"/>
                  <a:gd name="T17" fmla="*/ 533 h 1450"/>
                  <a:gd name="T18" fmla="*/ 345 w 689"/>
                  <a:gd name="T19" fmla="*/ 456 h 1450"/>
                  <a:gd name="T20" fmla="*/ 409 w 689"/>
                  <a:gd name="T21" fmla="*/ 380 h 1450"/>
                  <a:gd name="T22" fmla="*/ 475 w 689"/>
                  <a:gd name="T23" fmla="*/ 303 h 1450"/>
                  <a:gd name="T24" fmla="*/ 541 w 689"/>
                  <a:gd name="T25" fmla="*/ 226 h 1450"/>
                  <a:gd name="T26" fmla="*/ 607 w 689"/>
                  <a:gd name="T27" fmla="*/ 150 h 1450"/>
                  <a:gd name="T28" fmla="*/ 672 w 689"/>
                  <a:gd name="T29" fmla="*/ 73 h 1450"/>
                  <a:gd name="T30" fmla="*/ 688 w 689"/>
                  <a:gd name="T31" fmla="*/ 35 h 1450"/>
                  <a:gd name="T32" fmla="*/ 664 w 689"/>
                  <a:gd name="T33" fmla="*/ 7 h 1450"/>
                  <a:gd name="T34" fmla="*/ 615 w 689"/>
                  <a:gd name="T35" fmla="*/ 7 h 1450"/>
                  <a:gd name="T36" fmla="*/ 574 w 689"/>
                  <a:gd name="T37" fmla="*/ 35 h 1450"/>
                  <a:gd name="T38" fmla="*/ 443 w 689"/>
                  <a:gd name="T39" fmla="*/ 188 h 1450"/>
                  <a:gd name="T40" fmla="*/ 377 w 689"/>
                  <a:gd name="T41" fmla="*/ 265 h 1450"/>
                  <a:gd name="T42" fmla="*/ 245 w 689"/>
                  <a:gd name="T43" fmla="*/ 418 h 1450"/>
                  <a:gd name="T44" fmla="*/ 115 w 689"/>
                  <a:gd name="T45" fmla="*/ 571 h 1450"/>
                  <a:gd name="T46" fmla="*/ 49 w 689"/>
                  <a:gd name="T47" fmla="*/ 648 h 1450"/>
                  <a:gd name="T48" fmla="*/ 16 w 689"/>
                  <a:gd name="T49" fmla="*/ 686 h 1450"/>
                  <a:gd name="T50" fmla="*/ 0 w 689"/>
                  <a:gd name="T51" fmla="*/ 724 h 1450"/>
                  <a:gd name="T52" fmla="*/ 49 w 689"/>
                  <a:gd name="T53" fmla="*/ 800 h 1450"/>
                  <a:gd name="T54" fmla="*/ 115 w 689"/>
                  <a:gd name="T55" fmla="*/ 878 h 1450"/>
                  <a:gd name="T56" fmla="*/ 181 w 689"/>
                  <a:gd name="T57" fmla="*/ 954 h 1450"/>
                  <a:gd name="T58" fmla="*/ 245 w 689"/>
                  <a:gd name="T59" fmla="*/ 1031 h 1450"/>
                  <a:gd name="T60" fmla="*/ 311 w 689"/>
                  <a:gd name="T61" fmla="*/ 1107 h 1450"/>
                  <a:gd name="T62" fmla="*/ 377 w 689"/>
                  <a:gd name="T63" fmla="*/ 1184 h 1450"/>
                  <a:gd name="T64" fmla="*/ 443 w 689"/>
                  <a:gd name="T65" fmla="*/ 1260 h 1450"/>
                  <a:gd name="T66" fmla="*/ 509 w 689"/>
                  <a:gd name="T67" fmla="*/ 1337 h 1450"/>
                  <a:gd name="T68" fmla="*/ 574 w 689"/>
                  <a:gd name="T69" fmla="*/ 1414 h 1450"/>
                  <a:gd name="T70" fmla="*/ 615 w 689"/>
                  <a:gd name="T71" fmla="*/ 1443 h 1450"/>
                  <a:gd name="T72" fmla="*/ 664 w 689"/>
                  <a:gd name="T73" fmla="*/ 1443 h 1450"/>
                  <a:gd name="T74" fmla="*/ 688 w 689"/>
                  <a:gd name="T75" fmla="*/ 1414 h 1450"/>
                  <a:gd name="T76" fmla="*/ 672 w 689"/>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9" h="1450">
                    <a:moveTo>
                      <a:pt x="639" y="1337"/>
                    </a:moveTo>
                    <a:lnTo>
                      <a:pt x="541" y="1222"/>
                    </a:lnTo>
                    <a:lnTo>
                      <a:pt x="509" y="1184"/>
                    </a:lnTo>
                    <a:lnTo>
                      <a:pt x="475" y="1145"/>
                    </a:lnTo>
                    <a:lnTo>
                      <a:pt x="377" y="1031"/>
                    </a:lnTo>
                    <a:lnTo>
                      <a:pt x="345" y="992"/>
                    </a:lnTo>
                    <a:lnTo>
                      <a:pt x="311" y="954"/>
                    </a:lnTo>
                    <a:lnTo>
                      <a:pt x="213" y="839"/>
                    </a:lnTo>
                    <a:lnTo>
                      <a:pt x="181" y="800"/>
                    </a:lnTo>
                    <a:lnTo>
                      <a:pt x="147" y="762"/>
                    </a:lnTo>
                    <a:lnTo>
                      <a:pt x="147" y="762"/>
                    </a:lnTo>
                    <a:cubicBezTo>
                      <a:pt x="137" y="750"/>
                      <a:pt x="132" y="737"/>
                      <a:pt x="132" y="724"/>
                    </a:cubicBezTo>
                    <a:lnTo>
                      <a:pt x="132" y="724"/>
                    </a:lnTo>
                    <a:cubicBezTo>
                      <a:pt x="132" y="711"/>
                      <a:pt x="137" y="698"/>
                      <a:pt x="147" y="686"/>
                    </a:cubicBezTo>
                    <a:lnTo>
                      <a:pt x="181" y="648"/>
                    </a:lnTo>
                    <a:lnTo>
                      <a:pt x="213" y="609"/>
                    </a:lnTo>
                    <a:lnTo>
                      <a:pt x="245" y="571"/>
                    </a:lnTo>
                    <a:lnTo>
                      <a:pt x="279" y="533"/>
                    </a:lnTo>
                    <a:lnTo>
                      <a:pt x="311" y="495"/>
                    </a:lnTo>
                    <a:lnTo>
                      <a:pt x="345" y="456"/>
                    </a:lnTo>
                    <a:lnTo>
                      <a:pt x="377" y="418"/>
                    </a:lnTo>
                    <a:lnTo>
                      <a:pt x="409" y="380"/>
                    </a:lnTo>
                    <a:lnTo>
                      <a:pt x="443" y="341"/>
                    </a:lnTo>
                    <a:lnTo>
                      <a:pt x="475" y="303"/>
                    </a:lnTo>
                    <a:lnTo>
                      <a:pt x="509" y="265"/>
                    </a:lnTo>
                    <a:lnTo>
                      <a:pt x="541" y="226"/>
                    </a:lnTo>
                    <a:lnTo>
                      <a:pt x="574" y="188"/>
                    </a:lnTo>
                    <a:lnTo>
                      <a:pt x="607" y="150"/>
                    </a:lnTo>
                    <a:lnTo>
                      <a:pt x="639" y="112"/>
                    </a:lnTo>
                    <a:lnTo>
                      <a:pt x="672" y="73"/>
                    </a:lnTo>
                    <a:lnTo>
                      <a:pt x="672" y="73"/>
                    </a:lnTo>
                    <a:cubicBezTo>
                      <a:pt x="683" y="60"/>
                      <a:pt x="688" y="48"/>
                      <a:pt x="688" y="35"/>
                    </a:cubicBezTo>
                    <a:lnTo>
                      <a:pt x="688" y="35"/>
                    </a:lnTo>
                    <a:cubicBezTo>
                      <a:pt x="688" y="22"/>
                      <a:pt x="680" y="12"/>
                      <a:pt x="664" y="7"/>
                    </a:cubicBezTo>
                    <a:lnTo>
                      <a:pt x="664" y="7"/>
                    </a:lnTo>
                    <a:cubicBezTo>
                      <a:pt x="648" y="0"/>
                      <a:pt x="631" y="0"/>
                      <a:pt x="615" y="7"/>
                    </a:cubicBezTo>
                    <a:lnTo>
                      <a:pt x="615" y="7"/>
                    </a:lnTo>
                    <a:cubicBezTo>
                      <a:pt x="598" y="12"/>
                      <a:pt x="585" y="22"/>
                      <a:pt x="574" y="35"/>
                    </a:cubicBezTo>
                    <a:lnTo>
                      <a:pt x="541" y="73"/>
                    </a:lnTo>
                    <a:lnTo>
                      <a:pt x="443" y="188"/>
                    </a:lnTo>
                    <a:lnTo>
                      <a:pt x="409" y="226"/>
                    </a:lnTo>
                    <a:lnTo>
                      <a:pt x="377" y="265"/>
                    </a:lnTo>
                    <a:lnTo>
                      <a:pt x="279" y="380"/>
                    </a:lnTo>
                    <a:lnTo>
                      <a:pt x="245" y="418"/>
                    </a:lnTo>
                    <a:lnTo>
                      <a:pt x="213" y="456"/>
                    </a:lnTo>
                    <a:lnTo>
                      <a:pt x="115" y="571"/>
                    </a:lnTo>
                    <a:lnTo>
                      <a:pt x="82" y="609"/>
                    </a:lnTo>
                    <a:lnTo>
                      <a:pt x="49" y="648"/>
                    </a:lnTo>
                    <a:lnTo>
                      <a:pt x="16" y="686"/>
                    </a:lnTo>
                    <a:lnTo>
                      <a:pt x="16" y="686"/>
                    </a:lnTo>
                    <a:cubicBezTo>
                      <a:pt x="6" y="698"/>
                      <a:pt x="0" y="711"/>
                      <a:pt x="0" y="724"/>
                    </a:cubicBezTo>
                    <a:lnTo>
                      <a:pt x="0" y="724"/>
                    </a:lnTo>
                    <a:cubicBezTo>
                      <a:pt x="0" y="737"/>
                      <a:pt x="6" y="750"/>
                      <a:pt x="16" y="762"/>
                    </a:cubicBezTo>
                    <a:lnTo>
                      <a:pt x="49" y="800"/>
                    </a:lnTo>
                    <a:lnTo>
                      <a:pt x="82" y="839"/>
                    </a:lnTo>
                    <a:lnTo>
                      <a:pt x="115" y="878"/>
                    </a:lnTo>
                    <a:lnTo>
                      <a:pt x="147" y="916"/>
                    </a:lnTo>
                    <a:lnTo>
                      <a:pt x="181" y="954"/>
                    </a:lnTo>
                    <a:lnTo>
                      <a:pt x="213" y="992"/>
                    </a:lnTo>
                    <a:lnTo>
                      <a:pt x="245" y="1031"/>
                    </a:lnTo>
                    <a:lnTo>
                      <a:pt x="279" y="1068"/>
                    </a:lnTo>
                    <a:lnTo>
                      <a:pt x="311" y="1107"/>
                    </a:lnTo>
                    <a:lnTo>
                      <a:pt x="345" y="1145"/>
                    </a:lnTo>
                    <a:lnTo>
                      <a:pt x="377" y="1184"/>
                    </a:lnTo>
                    <a:lnTo>
                      <a:pt x="409" y="1222"/>
                    </a:lnTo>
                    <a:lnTo>
                      <a:pt x="443" y="1260"/>
                    </a:lnTo>
                    <a:lnTo>
                      <a:pt x="475" y="1299"/>
                    </a:lnTo>
                    <a:lnTo>
                      <a:pt x="509" y="1337"/>
                    </a:lnTo>
                    <a:lnTo>
                      <a:pt x="541" y="1375"/>
                    </a:lnTo>
                    <a:lnTo>
                      <a:pt x="574" y="1414"/>
                    </a:lnTo>
                    <a:lnTo>
                      <a:pt x="574" y="1414"/>
                    </a:lnTo>
                    <a:cubicBezTo>
                      <a:pt x="585" y="1426"/>
                      <a:pt x="598" y="1436"/>
                      <a:pt x="615" y="1443"/>
                    </a:cubicBezTo>
                    <a:lnTo>
                      <a:pt x="615" y="1443"/>
                    </a:lnTo>
                    <a:cubicBezTo>
                      <a:pt x="631" y="1449"/>
                      <a:pt x="648" y="1449"/>
                      <a:pt x="664" y="1443"/>
                    </a:cubicBezTo>
                    <a:lnTo>
                      <a:pt x="664" y="1443"/>
                    </a:lnTo>
                    <a:cubicBezTo>
                      <a:pt x="680" y="1436"/>
                      <a:pt x="688" y="1426"/>
                      <a:pt x="688" y="1414"/>
                    </a:cubicBezTo>
                    <a:lnTo>
                      <a:pt x="688" y="1414"/>
                    </a:lnTo>
                    <a:cubicBezTo>
                      <a:pt x="688" y="1401"/>
                      <a:pt x="683" y="1388"/>
                      <a:pt x="672" y="1375"/>
                    </a:cubicBezTo>
                    <a:lnTo>
                      <a:pt x="639" y="1337"/>
                    </a:lnTo>
                  </a:path>
                </a:pathLst>
              </a:custGeom>
              <a:solidFill>
                <a:schemeClr val="accent2"/>
              </a:solidFill>
              <a:ln>
                <a:noFill/>
              </a:ln>
              <a:effectLst/>
            </p:spPr>
            <p:txBody>
              <a:bodyPr wrap="none" anchor="ctr"/>
              <a:lstStyle/>
              <a:p>
                <a:endParaRPr lang="es-ES_tradnl" sz="2700"/>
              </a:p>
            </p:txBody>
          </p:sp>
          <p:sp>
            <p:nvSpPr>
              <p:cNvPr id="727" name="Freeform 403">
                <a:extLst>
                  <a:ext uri="{FF2B5EF4-FFF2-40B4-BE49-F238E27FC236}">
                    <a16:creationId xmlns:a16="http://schemas.microsoft.com/office/drawing/2014/main" id="{307BD58F-EA9C-474C-97A6-DD1BCBD8D06F}"/>
                  </a:ext>
                </a:extLst>
              </p:cNvPr>
              <p:cNvSpPr>
                <a:spLocks noChangeArrowheads="1"/>
              </p:cNvSpPr>
              <p:nvPr/>
            </p:nvSpPr>
            <p:spPr bwMode="auto">
              <a:xfrm>
                <a:off x="4706938" y="5233988"/>
                <a:ext cx="319087" cy="190500"/>
              </a:xfrm>
              <a:custGeom>
                <a:avLst/>
                <a:gdLst>
                  <a:gd name="T0" fmla="*/ 607 w 887"/>
                  <a:gd name="T1" fmla="*/ 379 h 531"/>
                  <a:gd name="T2" fmla="*/ 574 w 887"/>
                  <a:gd name="T3" fmla="*/ 341 h 531"/>
                  <a:gd name="T4" fmla="*/ 607 w 887"/>
                  <a:gd name="T5" fmla="*/ 303 h 531"/>
                  <a:gd name="T6" fmla="*/ 639 w 887"/>
                  <a:gd name="T7" fmla="*/ 341 h 531"/>
                  <a:gd name="T8" fmla="*/ 541 w 887"/>
                  <a:gd name="T9" fmla="*/ 303 h 531"/>
                  <a:gd name="T10" fmla="*/ 508 w 887"/>
                  <a:gd name="T11" fmla="*/ 265 h 531"/>
                  <a:gd name="T12" fmla="*/ 541 w 887"/>
                  <a:gd name="T13" fmla="*/ 226 h 531"/>
                  <a:gd name="T14" fmla="*/ 574 w 887"/>
                  <a:gd name="T15" fmla="*/ 265 h 531"/>
                  <a:gd name="T16" fmla="*/ 541 w 887"/>
                  <a:gd name="T17" fmla="*/ 303 h 531"/>
                  <a:gd name="T18" fmla="*/ 475 w 887"/>
                  <a:gd name="T19" fmla="*/ 245 h 531"/>
                  <a:gd name="T20" fmla="*/ 412 w 887"/>
                  <a:gd name="T21" fmla="*/ 245 h 531"/>
                  <a:gd name="T22" fmla="*/ 380 w 887"/>
                  <a:gd name="T23" fmla="*/ 188 h 531"/>
                  <a:gd name="T24" fmla="*/ 412 w 887"/>
                  <a:gd name="T25" fmla="*/ 131 h 531"/>
                  <a:gd name="T26" fmla="*/ 475 w 887"/>
                  <a:gd name="T27" fmla="*/ 131 h 531"/>
                  <a:gd name="T28" fmla="*/ 506 w 887"/>
                  <a:gd name="T29" fmla="*/ 188 h 531"/>
                  <a:gd name="T30" fmla="*/ 345 w 887"/>
                  <a:gd name="T31" fmla="*/ 303 h 531"/>
                  <a:gd name="T32" fmla="*/ 312 w 887"/>
                  <a:gd name="T33" fmla="*/ 265 h 531"/>
                  <a:gd name="T34" fmla="*/ 345 w 887"/>
                  <a:gd name="T35" fmla="*/ 226 h 531"/>
                  <a:gd name="T36" fmla="*/ 377 w 887"/>
                  <a:gd name="T37" fmla="*/ 265 h 531"/>
                  <a:gd name="T38" fmla="*/ 345 w 887"/>
                  <a:gd name="T39" fmla="*/ 303 h 531"/>
                  <a:gd name="T40" fmla="*/ 279 w 887"/>
                  <a:gd name="T41" fmla="*/ 379 h 531"/>
                  <a:gd name="T42" fmla="*/ 247 w 887"/>
                  <a:gd name="T43" fmla="*/ 341 h 531"/>
                  <a:gd name="T44" fmla="*/ 279 w 887"/>
                  <a:gd name="T45" fmla="*/ 303 h 531"/>
                  <a:gd name="T46" fmla="*/ 312 w 887"/>
                  <a:gd name="T47" fmla="*/ 341 h 531"/>
                  <a:gd name="T48" fmla="*/ 508 w 887"/>
                  <a:gd name="T49" fmla="*/ 35 h 531"/>
                  <a:gd name="T50" fmla="*/ 467 w 887"/>
                  <a:gd name="T51" fmla="*/ 6 h 531"/>
                  <a:gd name="T52" fmla="*/ 418 w 887"/>
                  <a:gd name="T53" fmla="*/ 6 h 531"/>
                  <a:gd name="T54" fmla="*/ 377 w 887"/>
                  <a:gd name="T55" fmla="*/ 35 h 531"/>
                  <a:gd name="T56" fmla="*/ 312 w 887"/>
                  <a:gd name="T57" fmla="*/ 112 h 531"/>
                  <a:gd name="T58" fmla="*/ 246 w 887"/>
                  <a:gd name="T59" fmla="*/ 188 h 531"/>
                  <a:gd name="T60" fmla="*/ 181 w 887"/>
                  <a:gd name="T61" fmla="*/ 265 h 531"/>
                  <a:gd name="T62" fmla="*/ 115 w 887"/>
                  <a:gd name="T63" fmla="*/ 341 h 531"/>
                  <a:gd name="T64" fmla="*/ 49 w 887"/>
                  <a:gd name="T65" fmla="*/ 418 h 531"/>
                  <a:gd name="T66" fmla="*/ 17 w 887"/>
                  <a:gd name="T67" fmla="*/ 456 h 531"/>
                  <a:gd name="T68" fmla="*/ 0 w 887"/>
                  <a:gd name="T69" fmla="*/ 495 h 531"/>
                  <a:gd name="T70" fmla="*/ 25 w 887"/>
                  <a:gd name="T71" fmla="*/ 524 h 531"/>
                  <a:gd name="T72" fmla="*/ 74 w 887"/>
                  <a:gd name="T73" fmla="*/ 524 h 531"/>
                  <a:gd name="T74" fmla="*/ 181 w 887"/>
                  <a:gd name="T75" fmla="*/ 418 h 531"/>
                  <a:gd name="T76" fmla="*/ 213 w 887"/>
                  <a:gd name="T77" fmla="*/ 399 h 531"/>
                  <a:gd name="T78" fmla="*/ 246 w 887"/>
                  <a:gd name="T79" fmla="*/ 418 h 531"/>
                  <a:gd name="T80" fmla="*/ 279 w 887"/>
                  <a:gd name="T81" fmla="*/ 437 h 531"/>
                  <a:gd name="T82" fmla="*/ 312 w 887"/>
                  <a:gd name="T83" fmla="*/ 418 h 531"/>
                  <a:gd name="T84" fmla="*/ 377 w 887"/>
                  <a:gd name="T85" fmla="*/ 341 h 531"/>
                  <a:gd name="T86" fmla="*/ 418 w 887"/>
                  <a:gd name="T87" fmla="*/ 313 h 531"/>
                  <a:gd name="T88" fmla="*/ 467 w 887"/>
                  <a:gd name="T89" fmla="*/ 313 h 531"/>
                  <a:gd name="T90" fmla="*/ 508 w 887"/>
                  <a:gd name="T91" fmla="*/ 341 h 531"/>
                  <a:gd name="T92" fmla="*/ 574 w 887"/>
                  <a:gd name="T93" fmla="*/ 418 h 531"/>
                  <a:gd name="T94" fmla="*/ 607 w 887"/>
                  <a:gd name="T95" fmla="*/ 437 h 531"/>
                  <a:gd name="T96" fmla="*/ 639 w 887"/>
                  <a:gd name="T97" fmla="*/ 418 h 531"/>
                  <a:gd name="T98" fmla="*/ 672 w 887"/>
                  <a:gd name="T99" fmla="*/ 399 h 531"/>
                  <a:gd name="T100" fmla="*/ 705 w 887"/>
                  <a:gd name="T101" fmla="*/ 418 h 531"/>
                  <a:gd name="T102" fmla="*/ 770 w 887"/>
                  <a:gd name="T103" fmla="*/ 495 h 531"/>
                  <a:gd name="T104" fmla="*/ 811 w 887"/>
                  <a:gd name="T105" fmla="*/ 524 h 531"/>
                  <a:gd name="T106" fmla="*/ 861 w 887"/>
                  <a:gd name="T107" fmla="*/ 524 h 531"/>
                  <a:gd name="T108" fmla="*/ 886 w 887"/>
                  <a:gd name="T109" fmla="*/ 495 h 531"/>
                  <a:gd name="T110" fmla="*/ 869 w 887"/>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531">
                    <a:moveTo>
                      <a:pt x="607" y="379"/>
                    </a:moveTo>
                    <a:lnTo>
                      <a:pt x="607" y="379"/>
                    </a:lnTo>
                    <a:cubicBezTo>
                      <a:pt x="585" y="379"/>
                      <a:pt x="574" y="367"/>
                      <a:pt x="574" y="341"/>
                    </a:cubicBezTo>
                    <a:lnTo>
                      <a:pt x="574" y="341"/>
                    </a:lnTo>
                    <a:cubicBezTo>
                      <a:pt x="574" y="316"/>
                      <a:pt x="585" y="303"/>
                      <a:pt x="607" y="303"/>
                    </a:cubicBezTo>
                    <a:lnTo>
                      <a:pt x="607" y="303"/>
                    </a:lnTo>
                    <a:cubicBezTo>
                      <a:pt x="628" y="303"/>
                      <a:pt x="639" y="316"/>
                      <a:pt x="639" y="341"/>
                    </a:cubicBezTo>
                    <a:lnTo>
                      <a:pt x="639" y="341"/>
                    </a:lnTo>
                    <a:cubicBezTo>
                      <a:pt x="639" y="367"/>
                      <a:pt x="628" y="379"/>
                      <a:pt x="607"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4" y="239"/>
                      <a:pt x="574" y="265"/>
                    </a:cubicBezTo>
                    <a:lnTo>
                      <a:pt x="574" y="265"/>
                    </a:lnTo>
                    <a:cubicBezTo>
                      <a:pt x="574" y="290"/>
                      <a:pt x="563" y="303"/>
                      <a:pt x="541" y="303"/>
                    </a:cubicBezTo>
                    <a:close/>
                    <a:moveTo>
                      <a:pt x="475" y="245"/>
                    </a:moveTo>
                    <a:lnTo>
                      <a:pt x="475" y="245"/>
                    </a:lnTo>
                    <a:cubicBezTo>
                      <a:pt x="453" y="258"/>
                      <a:pt x="433" y="258"/>
                      <a:pt x="412" y="245"/>
                    </a:cubicBezTo>
                    <a:lnTo>
                      <a:pt x="412" y="245"/>
                    </a:lnTo>
                    <a:cubicBezTo>
                      <a:pt x="391" y="233"/>
                      <a:pt x="380" y="214"/>
                      <a:pt x="380" y="188"/>
                    </a:cubicBezTo>
                    <a:lnTo>
                      <a:pt x="380" y="188"/>
                    </a:lnTo>
                    <a:cubicBezTo>
                      <a:pt x="380" y="162"/>
                      <a:pt x="391" y="143"/>
                      <a:pt x="412" y="131"/>
                    </a:cubicBezTo>
                    <a:lnTo>
                      <a:pt x="412" y="131"/>
                    </a:lnTo>
                    <a:cubicBezTo>
                      <a:pt x="433" y="118"/>
                      <a:pt x="453" y="118"/>
                      <a:pt x="475" y="131"/>
                    </a:cubicBezTo>
                    <a:lnTo>
                      <a:pt x="475" y="131"/>
                    </a:lnTo>
                    <a:cubicBezTo>
                      <a:pt x="496" y="143"/>
                      <a:pt x="506" y="162"/>
                      <a:pt x="506" y="188"/>
                    </a:cubicBezTo>
                    <a:lnTo>
                      <a:pt x="506" y="188"/>
                    </a:lnTo>
                    <a:cubicBezTo>
                      <a:pt x="506" y="214"/>
                      <a:pt x="496" y="233"/>
                      <a:pt x="475" y="245"/>
                    </a:cubicBezTo>
                    <a:close/>
                    <a:moveTo>
                      <a:pt x="345" y="303"/>
                    </a:moveTo>
                    <a:lnTo>
                      <a:pt x="345" y="303"/>
                    </a:lnTo>
                    <a:cubicBezTo>
                      <a:pt x="323" y="303"/>
                      <a:pt x="312" y="290"/>
                      <a:pt x="312" y="265"/>
                    </a:cubicBezTo>
                    <a:lnTo>
                      <a:pt x="312" y="265"/>
                    </a:lnTo>
                    <a:cubicBezTo>
                      <a:pt x="312" y="239"/>
                      <a:pt x="323" y="226"/>
                      <a:pt x="345" y="226"/>
                    </a:cubicBezTo>
                    <a:lnTo>
                      <a:pt x="345" y="226"/>
                    </a:lnTo>
                    <a:cubicBezTo>
                      <a:pt x="366" y="226"/>
                      <a:pt x="377" y="239"/>
                      <a:pt x="377" y="265"/>
                    </a:cubicBezTo>
                    <a:lnTo>
                      <a:pt x="377" y="265"/>
                    </a:lnTo>
                    <a:cubicBezTo>
                      <a:pt x="377" y="290"/>
                      <a:pt x="366" y="303"/>
                      <a:pt x="345" y="303"/>
                    </a:cubicBezTo>
                    <a:close/>
                    <a:moveTo>
                      <a:pt x="279" y="379"/>
                    </a:moveTo>
                    <a:lnTo>
                      <a:pt x="279" y="379"/>
                    </a:lnTo>
                    <a:cubicBezTo>
                      <a:pt x="257" y="379"/>
                      <a:pt x="247" y="367"/>
                      <a:pt x="247" y="341"/>
                    </a:cubicBezTo>
                    <a:lnTo>
                      <a:pt x="247" y="341"/>
                    </a:lnTo>
                    <a:cubicBezTo>
                      <a:pt x="247" y="316"/>
                      <a:pt x="257" y="303"/>
                      <a:pt x="279" y="303"/>
                    </a:cubicBezTo>
                    <a:lnTo>
                      <a:pt x="279" y="303"/>
                    </a:lnTo>
                    <a:cubicBezTo>
                      <a:pt x="301" y="303"/>
                      <a:pt x="312" y="316"/>
                      <a:pt x="312" y="341"/>
                    </a:cubicBezTo>
                    <a:lnTo>
                      <a:pt x="312" y="341"/>
                    </a:lnTo>
                    <a:cubicBezTo>
                      <a:pt x="312" y="367"/>
                      <a:pt x="301" y="379"/>
                      <a:pt x="279" y="379"/>
                    </a:cubicBezTo>
                    <a:close/>
                    <a:moveTo>
                      <a:pt x="508" y="35"/>
                    </a:moveTo>
                    <a:lnTo>
                      <a:pt x="508" y="35"/>
                    </a:lnTo>
                    <a:cubicBezTo>
                      <a:pt x="497" y="22"/>
                      <a:pt x="484" y="12"/>
                      <a:pt x="467" y="6"/>
                    </a:cubicBezTo>
                    <a:lnTo>
                      <a:pt x="467" y="6"/>
                    </a:lnTo>
                    <a:cubicBezTo>
                      <a:pt x="451" y="0"/>
                      <a:pt x="435" y="0"/>
                      <a:pt x="418" y="6"/>
                    </a:cubicBezTo>
                    <a:lnTo>
                      <a:pt x="418" y="6"/>
                    </a:lnTo>
                    <a:cubicBezTo>
                      <a:pt x="402" y="12"/>
                      <a:pt x="389" y="22"/>
                      <a:pt x="377" y="35"/>
                    </a:cubicBezTo>
                    <a:lnTo>
                      <a:pt x="345" y="73"/>
                    </a:lnTo>
                    <a:lnTo>
                      <a:pt x="312" y="112"/>
                    </a:lnTo>
                    <a:lnTo>
                      <a:pt x="279" y="149"/>
                    </a:lnTo>
                    <a:lnTo>
                      <a:pt x="246" y="188"/>
                    </a:lnTo>
                    <a:lnTo>
                      <a:pt x="213" y="226"/>
                    </a:lnTo>
                    <a:lnTo>
                      <a:pt x="181" y="265"/>
                    </a:lnTo>
                    <a:lnTo>
                      <a:pt x="148" y="303"/>
                    </a:lnTo>
                    <a:lnTo>
                      <a:pt x="115" y="341"/>
                    </a:lnTo>
                    <a:lnTo>
                      <a:pt x="82" y="380"/>
                    </a:lnTo>
                    <a:lnTo>
                      <a:pt x="49" y="418"/>
                    </a:lnTo>
                    <a:lnTo>
                      <a:pt x="17" y="456"/>
                    </a:lnTo>
                    <a:lnTo>
                      <a:pt x="17" y="456"/>
                    </a:lnTo>
                    <a:cubicBezTo>
                      <a:pt x="6" y="469"/>
                      <a:pt x="0" y="482"/>
                      <a:pt x="0" y="495"/>
                    </a:cubicBezTo>
                    <a:lnTo>
                      <a:pt x="0" y="495"/>
                    </a:lnTo>
                    <a:cubicBezTo>
                      <a:pt x="0" y="507"/>
                      <a:pt x="8" y="517"/>
                      <a:pt x="25" y="524"/>
                    </a:cubicBezTo>
                    <a:lnTo>
                      <a:pt x="25" y="524"/>
                    </a:lnTo>
                    <a:cubicBezTo>
                      <a:pt x="42" y="530"/>
                      <a:pt x="58" y="530"/>
                      <a:pt x="74" y="524"/>
                    </a:cubicBezTo>
                    <a:lnTo>
                      <a:pt x="74" y="524"/>
                    </a:lnTo>
                    <a:cubicBezTo>
                      <a:pt x="90" y="517"/>
                      <a:pt x="104" y="507"/>
                      <a:pt x="115" y="495"/>
                    </a:cubicBezTo>
                    <a:lnTo>
                      <a:pt x="181" y="418"/>
                    </a:lnTo>
                    <a:lnTo>
                      <a:pt x="181" y="418"/>
                    </a:lnTo>
                    <a:cubicBezTo>
                      <a:pt x="191" y="405"/>
                      <a:pt x="203" y="399"/>
                      <a:pt x="213" y="399"/>
                    </a:cubicBezTo>
                    <a:lnTo>
                      <a:pt x="213" y="399"/>
                    </a:lnTo>
                    <a:cubicBezTo>
                      <a:pt x="225" y="399"/>
                      <a:pt x="235" y="405"/>
                      <a:pt x="246" y="418"/>
                    </a:cubicBezTo>
                    <a:lnTo>
                      <a:pt x="246" y="418"/>
                    </a:lnTo>
                    <a:cubicBezTo>
                      <a:pt x="257" y="431"/>
                      <a:pt x="268" y="437"/>
                      <a:pt x="279" y="437"/>
                    </a:cubicBezTo>
                    <a:lnTo>
                      <a:pt x="279" y="437"/>
                    </a:lnTo>
                    <a:cubicBezTo>
                      <a:pt x="290" y="437"/>
                      <a:pt x="301" y="431"/>
                      <a:pt x="312" y="418"/>
                    </a:cubicBezTo>
                    <a:lnTo>
                      <a:pt x="345" y="380"/>
                    </a:lnTo>
                    <a:lnTo>
                      <a:pt x="377" y="341"/>
                    </a:lnTo>
                    <a:lnTo>
                      <a:pt x="377" y="341"/>
                    </a:lnTo>
                    <a:cubicBezTo>
                      <a:pt x="389" y="328"/>
                      <a:pt x="402" y="319"/>
                      <a:pt x="418" y="313"/>
                    </a:cubicBezTo>
                    <a:lnTo>
                      <a:pt x="418" y="313"/>
                    </a:lnTo>
                    <a:cubicBezTo>
                      <a:pt x="435" y="306"/>
                      <a:pt x="451" y="306"/>
                      <a:pt x="467" y="313"/>
                    </a:cubicBezTo>
                    <a:lnTo>
                      <a:pt x="467" y="313"/>
                    </a:lnTo>
                    <a:cubicBezTo>
                      <a:pt x="484" y="319"/>
                      <a:pt x="497" y="328"/>
                      <a:pt x="508" y="341"/>
                    </a:cubicBezTo>
                    <a:lnTo>
                      <a:pt x="541" y="380"/>
                    </a:lnTo>
                    <a:lnTo>
                      <a:pt x="574" y="418"/>
                    </a:lnTo>
                    <a:lnTo>
                      <a:pt x="574" y="418"/>
                    </a:lnTo>
                    <a:cubicBezTo>
                      <a:pt x="585" y="431"/>
                      <a:pt x="596" y="437"/>
                      <a:pt x="607" y="437"/>
                    </a:cubicBezTo>
                    <a:lnTo>
                      <a:pt x="607" y="437"/>
                    </a:lnTo>
                    <a:cubicBezTo>
                      <a:pt x="618" y="437"/>
                      <a:pt x="628" y="431"/>
                      <a:pt x="639" y="418"/>
                    </a:cubicBezTo>
                    <a:lnTo>
                      <a:pt x="639" y="418"/>
                    </a:lnTo>
                    <a:cubicBezTo>
                      <a:pt x="651" y="405"/>
                      <a:pt x="661" y="399"/>
                      <a:pt x="672" y="399"/>
                    </a:cubicBezTo>
                    <a:lnTo>
                      <a:pt x="672" y="399"/>
                    </a:lnTo>
                    <a:cubicBezTo>
                      <a:pt x="683" y="399"/>
                      <a:pt x="694" y="405"/>
                      <a:pt x="705" y="418"/>
                    </a:cubicBezTo>
                    <a:lnTo>
                      <a:pt x="738" y="456"/>
                    </a:lnTo>
                    <a:lnTo>
                      <a:pt x="770" y="495"/>
                    </a:lnTo>
                    <a:lnTo>
                      <a:pt x="770" y="495"/>
                    </a:lnTo>
                    <a:cubicBezTo>
                      <a:pt x="782" y="507"/>
                      <a:pt x="795" y="517"/>
                      <a:pt x="811" y="524"/>
                    </a:cubicBezTo>
                    <a:lnTo>
                      <a:pt x="811" y="524"/>
                    </a:lnTo>
                    <a:cubicBezTo>
                      <a:pt x="828" y="530"/>
                      <a:pt x="844" y="530"/>
                      <a:pt x="861" y="524"/>
                    </a:cubicBezTo>
                    <a:lnTo>
                      <a:pt x="861" y="524"/>
                    </a:lnTo>
                    <a:cubicBezTo>
                      <a:pt x="878" y="517"/>
                      <a:pt x="886" y="507"/>
                      <a:pt x="886" y="495"/>
                    </a:cubicBezTo>
                    <a:lnTo>
                      <a:pt x="886" y="495"/>
                    </a:lnTo>
                    <a:cubicBezTo>
                      <a:pt x="886" y="482"/>
                      <a:pt x="880" y="469"/>
                      <a:pt x="869"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728" name="Freeform 404">
                <a:extLst>
                  <a:ext uri="{FF2B5EF4-FFF2-40B4-BE49-F238E27FC236}">
                    <a16:creationId xmlns:a16="http://schemas.microsoft.com/office/drawing/2014/main" id="{AAF08252-B7E4-2748-A688-4BEBE41B2C36}"/>
                  </a:ext>
                </a:extLst>
              </p:cNvPr>
              <p:cNvSpPr>
                <a:spLocks noChangeArrowheads="1"/>
              </p:cNvSpPr>
              <p:nvPr/>
            </p:nvSpPr>
            <p:spPr bwMode="auto">
              <a:xfrm>
                <a:off x="5226050" y="5097463"/>
                <a:ext cx="130175" cy="134937"/>
              </a:xfrm>
              <a:custGeom>
                <a:avLst/>
                <a:gdLst>
                  <a:gd name="T0" fmla="*/ 312 w 362"/>
                  <a:gd name="T1" fmla="*/ 112 h 377"/>
                  <a:gd name="T2" fmla="*/ 279 w 362"/>
                  <a:gd name="T3" fmla="*/ 73 h 377"/>
                  <a:gd name="T4" fmla="*/ 247 w 362"/>
                  <a:gd name="T5" fmla="*/ 35 h 377"/>
                  <a:gd name="T6" fmla="*/ 247 w 362"/>
                  <a:gd name="T7" fmla="*/ 35 h 377"/>
                  <a:gd name="T8" fmla="*/ 214 w 362"/>
                  <a:gd name="T9" fmla="*/ 10 h 377"/>
                  <a:gd name="T10" fmla="*/ 214 w 362"/>
                  <a:gd name="T11" fmla="*/ 10 h 377"/>
                  <a:gd name="T12" fmla="*/ 214 w 362"/>
                  <a:gd name="T13" fmla="*/ 10 h 377"/>
                  <a:gd name="T14" fmla="*/ 205 w 362"/>
                  <a:gd name="T15" fmla="*/ 6 h 377"/>
                  <a:gd name="T16" fmla="*/ 205 w 362"/>
                  <a:gd name="T17" fmla="*/ 6 h 377"/>
                  <a:gd name="T18" fmla="*/ 157 w 362"/>
                  <a:gd name="T19" fmla="*/ 6 h 377"/>
                  <a:gd name="T20" fmla="*/ 157 w 362"/>
                  <a:gd name="T21" fmla="*/ 6 h 377"/>
                  <a:gd name="T22" fmla="*/ 116 w 362"/>
                  <a:gd name="T23" fmla="*/ 35 h 377"/>
                  <a:gd name="T24" fmla="*/ 83 w 362"/>
                  <a:gd name="T25" fmla="*/ 73 h 377"/>
                  <a:gd name="T26" fmla="*/ 50 w 362"/>
                  <a:gd name="T27" fmla="*/ 112 h 377"/>
                  <a:gd name="T28" fmla="*/ 17 w 362"/>
                  <a:gd name="T29" fmla="*/ 150 h 377"/>
                  <a:gd name="T30" fmla="*/ 17 w 362"/>
                  <a:gd name="T31" fmla="*/ 150 h 377"/>
                  <a:gd name="T32" fmla="*/ 0 w 362"/>
                  <a:gd name="T33" fmla="*/ 188 h 377"/>
                  <a:gd name="T34" fmla="*/ 0 w 362"/>
                  <a:gd name="T35" fmla="*/ 188 h 377"/>
                  <a:gd name="T36" fmla="*/ 17 w 362"/>
                  <a:gd name="T37" fmla="*/ 226 h 377"/>
                  <a:gd name="T38" fmla="*/ 50 w 362"/>
                  <a:gd name="T39" fmla="*/ 264 h 377"/>
                  <a:gd name="T40" fmla="*/ 83 w 362"/>
                  <a:gd name="T41" fmla="*/ 303 h 377"/>
                  <a:gd name="T42" fmla="*/ 116 w 362"/>
                  <a:gd name="T43" fmla="*/ 342 h 377"/>
                  <a:gd name="T44" fmla="*/ 116 w 362"/>
                  <a:gd name="T45" fmla="*/ 342 h 377"/>
                  <a:gd name="T46" fmla="*/ 157 w 362"/>
                  <a:gd name="T47" fmla="*/ 370 h 377"/>
                  <a:gd name="T48" fmla="*/ 157 w 362"/>
                  <a:gd name="T49" fmla="*/ 370 h 377"/>
                  <a:gd name="T50" fmla="*/ 205 w 362"/>
                  <a:gd name="T51" fmla="*/ 370 h 377"/>
                  <a:gd name="T52" fmla="*/ 205 w 362"/>
                  <a:gd name="T53" fmla="*/ 370 h 377"/>
                  <a:gd name="T54" fmla="*/ 214 w 362"/>
                  <a:gd name="T55" fmla="*/ 366 h 377"/>
                  <a:gd name="T56" fmla="*/ 214 w 362"/>
                  <a:gd name="T57" fmla="*/ 367 h 377"/>
                  <a:gd name="T58" fmla="*/ 214 w 362"/>
                  <a:gd name="T59" fmla="*/ 367 h 377"/>
                  <a:gd name="T60" fmla="*/ 247 w 362"/>
                  <a:gd name="T61" fmla="*/ 342 h 377"/>
                  <a:gd name="T62" fmla="*/ 279 w 362"/>
                  <a:gd name="T63" fmla="*/ 303 h 377"/>
                  <a:gd name="T64" fmla="*/ 312 w 362"/>
                  <a:gd name="T65" fmla="*/ 264 h 377"/>
                  <a:gd name="T66" fmla="*/ 345 w 362"/>
                  <a:gd name="T67" fmla="*/ 226 h 377"/>
                  <a:gd name="T68" fmla="*/ 345 w 362"/>
                  <a:gd name="T69" fmla="*/ 226 h 377"/>
                  <a:gd name="T70" fmla="*/ 361 w 362"/>
                  <a:gd name="T71" fmla="*/ 188 h 377"/>
                  <a:gd name="T72" fmla="*/ 361 w 362"/>
                  <a:gd name="T73" fmla="*/ 188 h 377"/>
                  <a:gd name="T74" fmla="*/ 345 w 362"/>
                  <a:gd name="T75" fmla="*/ 150 h 377"/>
                  <a:gd name="T76" fmla="*/ 312 w 362"/>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377">
                    <a:moveTo>
                      <a:pt x="312" y="112"/>
                    </a:moveTo>
                    <a:lnTo>
                      <a:pt x="279" y="73"/>
                    </a:lnTo>
                    <a:lnTo>
                      <a:pt x="247" y="35"/>
                    </a:lnTo>
                    <a:lnTo>
                      <a:pt x="247" y="35"/>
                    </a:lnTo>
                    <a:cubicBezTo>
                      <a:pt x="237" y="24"/>
                      <a:pt x="227" y="16"/>
                      <a:pt x="214" y="10"/>
                    </a:cubicBezTo>
                    <a:lnTo>
                      <a:pt x="214" y="10"/>
                    </a:lnTo>
                    <a:lnTo>
                      <a:pt x="214" y="10"/>
                    </a:lnTo>
                    <a:cubicBezTo>
                      <a:pt x="211" y="9"/>
                      <a:pt x="208" y="7"/>
                      <a:pt x="205" y="6"/>
                    </a:cubicBezTo>
                    <a:lnTo>
                      <a:pt x="205" y="6"/>
                    </a:lnTo>
                    <a:cubicBezTo>
                      <a:pt x="189" y="0"/>
                      <a:pt x="173" y="0"/>
                      <a:pt x="157" y="6"/>
                    </a:cubicBezTo>
                    <a:lnTo>
                      <a:pt x="157" y="6"/>
                    </a:lnTo>
                    <a:cubicBezTo>
                      <a:pt x="140" y="12"/>
                      <a:pt x="126" y="22"/>
                      <a:pt x="116" y="35"/>
                    </a:cubicBezTo>
                    <a:lnTo>
                      <a:pt x="83" y="73"/>
                    </a:lnTo>
                    <a:lnTo>
                      <a:pt x="50" y="112"/>
                    </a:lnTo>
                    <a:lnTo>
                      <a:pt x="17" y="150"/>
                    </a:lnTo>
                    <a:lnTo>
                      <a:pt x="17" y="150"/>
                    </a:lnTo>
                    <a:cubicBezTo>
                      <a:pt x="6" y="162"/>
                      <a:pt x="0" y="175"/>
                      <a:pt x="0" y="188"/>
                    </a:cubicBezTo>
                    <a:lnTo>
                      <a:pt x="0" y="188"/>
                    </a:lnTo>
                    <a:cubicBezTo>
                      <a:pt x="0" y="201"/>
                      <a:pt x="6" y="214"/>
                      <a:pt x="17" y="226"/>
                    </a:cubicBezTo>
                    <a:lnTo>
                      <a:pt x="50" y="264"/>
                    </a:lnTo>
                    <a:lnTo>
                      <a:pt x="83" y="303"/>
                    </a:lnTo>
                    <a:lnTo>
                      <a:pt x="116" y="342"/>
                    </a:lnTo>
                    <a:lnTo>
                      <a:pt x="116" y="342"/>
                    </a:lnTo>
                    <a:cubicBezTo>
                      <a:pt x="126" y="354"/>
                      <a:pt x="140" y="364"/>
                      <a:pt x="157" y="370"/>
                    </a:cubicBezTo>
                    <a:lnTo>
                      <a:pt x="157" y="370"/>
                    </a:lnTo>
                    <a:cubicBezTo>
                      <a:pt x="173" y="376"/>
                      <a:pt x="189" y="376"/>
                      <a:pt x="205" y="370"/>
                    </a:cubicBezTo>
                    <a:lnTo>
                      <a:pt x="205" y="370"/>
                    </a:lnTo>
                    <a:cubicBezTo>
                      <a:pt x="208" y="369"/>
                      <a:pt x="211" y="368"/>
                      <a:pt x="214" y="366"/>
                    </a:cubicBezTo>
                    <a:lnTo>
                      <a:pt x="214" y="367"/>
                    </a:lnTo>
                    <a:lnTo>
                      <a:pt x="214" y="367"/>
                    </a:lnTo>
                    <a:cubicBezTo>
                      <a:pt x="227" y="360"/>
                      <a:pt x="237" y="352"/>
                      <a:pt x="247" y="342"/>
                    </a:cubicBezTo>
                    <a:lnTo>
                      <a:pt x="279" y="303"/>
                    </a:lnTo>
                    <a:lnTo>
                      <a:pt x="312" y="264"/>
                    </a:lnTo>
                    <a:lnTo>
                      <a:pt x="345" y="226"/>
                    </a:lnTo>
                    <a:lnTo>
                      <a:pt x="345" y="226"/>
                    </a:lnTo>
                    <a:cubicBezTo>
                      <a:pt x="356" y="214"/>
                      <a:pt x="361" y="201"/>
                      <a:pt x="361" y="188"/>
                    </a:cubicBezTo>
                    <a:lnTo>
                      <a:pt x="361" y="188"/>
                    </a:lnTo>
                    <a:cubicBezTo>
                      <a:pt x="361" y="175"/>
                      <a:pt x="356" y="162"/>
                      <a:pt x="345" y="150"/>
                    </a:cubicBezTo>
                    <a:lnTo>
                      <a:pt x="312"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729" name="Freeform 405">
                <a:extLst>
                  <a:ext uri="{FF2B5EF4-FFF2-40B4-BE49-F238E27FC236}">
                    <a16:creationId xmlns:a16="http://schemas.microsoft.com/office/drawing/2014/main" id="{DBF80952-837E-E942-BA37-A6718477C783}"/>
                  </a:ext>
                </a:extLst>
              </p:cNvPr>
              <p:cNvSpPr>
                <a:spLocks noChangeArrowheads="1"/>
              </p:cNvSpPr>
              <p:nvPr/>
            </p:nvSpPr>
            <p:spPr bwMode="auto">
              <a:xfrm>
                <a:off x="5838825" y="4903788"/>
                <a:ext cx="247650" cy="522287"/>
              </a:xfrm>
              <a:custGeom>
                <a:avLst/>
                <a:gdLst>
                  <a:gd name="T0" fmla="*/ 664 w 690"/>
                  <a:gd name="T1" fmla="*/ 7 h 1450"/>
                  <a:gd name="T2" fmla="*/ 615 w 690"/>
                  <a:gd name="T3" fmla="*/ 7 h 1450"/>
                  <a:gd name="T4" fmla="*/ 541 w 690"/>
                  <a:gd name="T5" fmla="*/ 73 h 1450"/>
                  <a:gd name="T6" fmla="*/ 410 w 690"/>
                  <a:gd name="T7" fmla="*/ 226 h 1450"/>
                  <a:gd name="T8" fmla="*/ 279 w 690"/>
                  <a:gd name="T9" fmla="*/ 380 h 1450"/>
                  <a:gd name="T10" fmla="*/ 214 w 690"/>
                  <a:gd name="T11" fmla="*/ 456 h 1450"/>
                  <a:gd name="T12" fmla="*/ 82 w 690"/>
                  <a:gd name="T13" fmla="*/ 609 h 1450"/>
                  <a:gd name="T14" fmla="*/ 17 w 690"/>
                  <a:gd name="T15" fmla="*/ 686 h 1450"/>
                  <a:gd name="T16" fmla="*/ 0 w 690"/>
                  <a:gd name="T17" fmla="*/ 724 h 1450"/>
                  <a:gd name="T18" fmla="*/ 17 w 690"/>
                  <a:gd name="T19" fmla="*/ 762 h 1450"/>
                  <a:gd name="T20" fmla="*/ 82 w 690"/>
                  <a:gd name="T21" fmla="*/ 839 h 1450"/>
                  <a:gd name="T22" fmla="*/ 148 w 690"/>
                  <a:gd name="T23" fmla="*/ 916 h 1450"/>
                  <a:gd name="T24" fmla="*/ 214 w 690"/>
                  <a:gd name="T25" fmla="*/ 992 h 1450"/>
                  <a:gd name="T26" fmla="*/ 279 w 690"/>
                  <a:gd name="T27" fmla="*/ 1068 h 1450"/>
                  <a:gd name="T28" fmla="*/ 345 w 690"/>
                  <a:gd name="T29" fmla="*/ 1145 h 1450"/>
                  <a:gd name="T30" fmla="*/ 410 w 690"/>
                  <a:gd name="T31" fmla="*/ 1222 h 1450"/>
                  <a:gd name="T32" fmla="*/ 476 w 690"/>
                  <a:gd name="T33" fmla="*/ 1299 h 1450"/>
                  <a:gd name="T34" fmla="*/ 541 w 690"/>
                  <a:gd name="T35" fmla="*/ 1375 h 1450"/>
                  <a:gd name="T36" fmla="*/ 574 w 690"/>
                  <a:gd name="T37" fmla="*/ 1414 h 1450"/>
                  <a:gd name="T38" fmla="*/ 615 w 690"/>
                  <a:gd name="T39" fmla="*/ 1443 h 1450"/>
                  <a:gd name="T40" fmla="*/ 664 w 690"/>
                  <a:gd name="T41" fmla="*/ 1443 h 1450"/>
                  <a:gd name="T42" fmla="*/ 689 w 690"/>
                  <a:gd name="T43" fmla="*/ 1414 h 1450"/>
                  <a:gd name="T44" fmla="*/ 639 w 690"/>
                  <a:gd name="T45" fmla="*/ 1337 h 1450"/>
                  <a:gd name="T46" fmla="*/ 508 w 690"/>
                  <a:gd name="T47" fmla="*/ 1184 h 1450"/>
                  <a:gd name="T48" fmla="*/ 377 w 690"/>
                  <a:gd name="T49" fmla="*/ 1031 h 1450"/>
                  <a:gd name="T50" fmla="*/ 312 w 690"/>
                  <a:gd name="T51" fmla="*/ 954 h 1450"/>
                  <a:gd name="T52" fmla="*/ 181 w 690"/>
                  <a:gd name="T53" fmla="*/ 800 h 1450"/>
                  <a:gd name="T54" fmla="*/ 148 w 690"/>
                  <a:gd name="T55" fmla="*/ 762 h 1450"/>
                  <a:gd name="T56" fmla="*/ 131 w 690"/>
                  <a:gd name="T57" fmla="*/ 724 h 1450"/>
                  <a:gd name="T58" fmla="*/ 181 w 690"/>
                  <a:gd name="T59" fmla="*/ 648 h 1450"/>
                  <a:gd name="T60" fmla="*/ 246 w 690"/>
                  <a:gd name="T61" fmla="*/ 571 h 1450"/>
                  <a:gd name="T62" fmla="*/ 312 w 690"/>
                  <a:gd name="T63" fmla="*/ 495 h 1450"/>
                  <a:gd name="T64" fmla="*/ 377 w 690"/>
                  <a:gd name="T65" fmla="*/ 418 h 1450"/>
                  <a:gd name="T66" fmla="*/ 443 w 690"/>
                  <a:gd name="T67" fmla="*/ 341 h 1450"/>
                  <a:gd name="T68" fmla="*/ 508 w 690"/>
                  <a:gd name="T69" fmla="*/ 265 h 1450"/>
                  <a:gd name="T70" fmla="*/ 574 w 690"/>
                  <a:gd name="T71" fmla="*/ 188 h 1450"/>
                  <a:gd name="T72" fmla="*/ 639 w 690"/>
                  <a:gd name="T73" fmla="*/ 112 h 1450"/>
                  <a:gd name="T74" fmla="*/ 672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4" y="7"/>
                    </a:moveTo>
                    <a:lnTo>
                      <a:pt x="664" y="7"/>
                    </a:lnTo>
                    <a:cubicBezTo>
                      <a:pt x="648" y="0"/>
                      <a:pt x="631" y="0"/>
                      <a:pt x="615" y="7"/>
                    </a:cubicBezTo>
                    <a:lnTo>
                      <a:pt x="615" y="7"/>
                    </a:lnTo>
                    <a:cubicBezTo>
                      <a:pt x="598" y="12"/>
                      <a:pt x="585" y="22"/>
                      <a:pt x="574" y="35"/>
                    </a:cubicBezTo>
                    <a:lnTo>
                      <a:pt x="541" y="73"/>
                    </a:lnTo>
                    <a:lnTo>
                      <a:pt x="443" y="188"/>
                    </a:lnTo>
                    <a:lnTo>
                      <a:pt x="410" y="226"/>
                    </a:lnTo>
                    <a:lnTo>
                      <a:pt x="377" y="265"/>
                    </a:lnTo>
                    <a:lnTo>
                      <a:pt x="279" y="380"/>
                    </a:lnTo>
                    <a:lnTo>
                      <a:pt x="246" y="418"/>
                    </a:lnTo>
                    <a:lnTo>
                      <a:pt x="214"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7"/>
                    </a:lnTo>
                    <a:lnTo>
                      <a:pt x="148" y="916"/>
                    </a:lnTo>
                    <a:lnTo>
                      <a:pt x="181" y="954"/>
                    </a:lnTo>
                    <a:lnTo>
                      <a:pt x="214" y="992"/>
                    </a:lnTo>
                    <a:lnTo>
                      <a:pt x="246" y="1031"/>
                    </a:lnTo>
                    <a:lnTo>
                      <a:pt x="279" y="1068"/>
                    </a:lnTo>
                    <a:lnTo>
                      <a:pt x="312" y="1107"/>
                    </a:lnTo>
                    <a:lnTo>
                      <a:pt x="345" y="1145"/>
                    </a:lnTo>
                    <a:lnTo>
                      <a:pt x="377" y="1184"/>
                    </a:lnTo>
                    <a:lnTo>
                      <a:pt x="410" y="1222"/>
                    </a:lnTo>
                    <a:lnTo>
                      <a:pt x="443" y="1260"/>
                    </a:lnTo>
                    <a:lnTo>
                      <a:pt x="476" y="1299"/>
                    </a:lnTo>
                    <a:lnTo>
                      <a:pt x="508" y="1337"/>
                    </a:lnTo>
                    <a:lnTo>
                      <a:pt x="541" y="1375"/>
                    </a:lnTo>
                    <a:lnTo>
                      <a:pt x="574" y="1414"/>
                    </a:lnTo>
                    <a:lnTo>
                      <a:pt x="574" y="1414"/>
                    </a:lnTo>
                    <a:cubicBezTo>
                      <a:pt x="585" y="1426"/>
                      <a:pt x="598" y="1436"/>
                      <a:pt x="615" y="1443"/>
                    </a:cubicBezTo>
                    <a:lnTo>
                      <a:pt x="615" y="1443"/>
                    </a:lnTo>
                    <a:cubicBezTo>
                      <a:pt x="631" y="1449"/>
                      <a:pt x="648" y="1449"/>
                      <a:pt x="664" y="1443"/>
                    </a:cubicBezTo>
                    <a:lnTo>
                      <a:pt x="664" y="1443"/>
                    </a:lnTo>
                    <a:cubicBezTo>
                      <a:pt x="680" y="1436"/>
                      <a:pt x="689" y="1426"/>
                      <a:pt x="689" y="1414"/>
                    </a:cubicBezTo>
                    <a:lnTo>
                      <a:pt x="689" y="1414"/>
                    </a:lnTo>
                    <a:cubicBezTo>
                      <a:pt x="689" y="1401"/>
                      <a:pt x="683" y="1388"/>
                      <a:pt x="672" y="1375"/>
                    </a:cubicBezTo>
                    <a:lnTo>
                      <a:pt x="639" y="1337"/>
                    </a:lnTo>
                    <a:lnTo>
                      <a:pt x="541" y="1222"/>
                    </a:lnTo>
                    <a:lnTo>
                      <a:pt x="508" y="1184"/>
                    </a:lnTo>
                    <a:lnTo>
                      <a:pt x="476" y="1145"/>
                    </a:lnTo>
                    <a:lnTo>
                      <a:pt x="377" y="1031"/>
                    </a:lnTo>
                    <a:lnTo>
                      <a:pt x="345" y="992"/>
                    </a:lnTo>
                    <a:lnTo>
                      <a:pt x="312" y="954"/>
                    </a:lnTo>
                    <a:lnTo>
                      <a:pt x="214" y="839"/>
                    </a:lnTo>
                    <a:lnTo>
                      <a:pt x="181" y="800"/>
                    </a:lnTo>
                    <a:lnTo>
                      <a:pt x="148" y="762"/>
                    </a:lnTo>
                    <a:lnTo>
                      <a:pt x="148" y="762"/>
                    </a:lnTo>
                    <a:cubicBezTo>
                      <a:pt x="137" y="750"/>
                      <a:pt x="131" y="737"/>
                      <a:pt x="131" y="724"/>
                    </a:cubicBezTo>
                    <a:lnTo>
                      <a:pt x="131" y="724"/>
                    </a:lnTo>
                    <a:cubicBezTo>
                      <a:pt x="131" y="711"/>
                      <a:pt x="137" y="698"/>
                      <a:pt x="148" y="686"/>
                    </a:cubicBezTo>
                    <a:lnTo>
                      <a:pt x="181" y="648"/>
                    </a:lnTo>
                    <a:lnTo>
                      <a:pt x="214" y="609"/>
                    </a:lnTo>
                    <a:lnTo>
                      <a:pt x="246" y="571"/>
                    </a:lnTo>
                    <a:lnTo>
                      <a:pt x="279" y="533"/>
                    </a:lnTo>
                    <a:lnTo>
                      <a:pt x="312" y="495"/>
                    </a:lnTo>
                    <a:lnTo>
                      <a:pt x="345" y="456"/>
                    </a:lnTo>
                    <a:lnTo>
                      <a:pt x="377" y="418"/>
                    </a:lnTo>
                    <a:lnTo>
                      <a:pt x="410" y="380"/>
                    </a:lnTo>
                    <a:lnTo>
                      <a:pt x="443" y="341"/>
                    </a:lnTo>
                    <a:lnTo>
                      <a:pt x="476" y="303"/>
                    </a:lnTo>
                    <a:lnTo>
                      <a:pt x="508" y="265"/>
                    </a:lnTo>
                    <a:lnTo>
                      <a:pt x="541" y="226"/>
                    </a:lnTo>
                    <a:lnTo>
                      <a:pt x="574" y="188"/>
                    </a:lnTo>
                    <a:lnTo>
                      <a:pt x="607" y="150"/>
                    </a:lnTo>
                    <a:lnTo>
                      <a:pt x="639" y="112"/>
                    </a:lnTo>
                    <a:lnTo>
                      <a:pt x="672" y="73"/>
                    </a:lnTo>
                    <a:lnTo>
                      <a:pt x="672" y="73"/>
                    </a:lnTo>
                    <a:cubicBezTo>
                      <a:pt x="683" y="60"/>
                      <a:pt x="689" y="48"/>
                      <a:pt x="689" y="35"/>
                    </a:cubicBezTo>
                    <a:lnTo>
                      <a:pt x="689" y="35"/>
                    </a:lnTo>
                    <a:cubicBezTo>
                      <a:pt x="689" y="22"/>
                      <a:pt x="680" y="12"/>
                      <a:pt x="664" y="7"/>
                    </a:cubicBezTo>
                  </a:path>
                </a:pathLst>
              </a:custGeom>
              <a:solidFill>
                <a:schemeClr val="accent2"/>
              </a:solidFill>
              <a:ln>
                <a:noFill/>
              </a:ln>
              <a:effectLst/>
            </p:spPr>
            <p:txBody>
              <a:bodyPr wrap="none" anchor="ctr"/>
              <a:lstStyle/>
              <a:p>
                <a:endParaRPr lang="es-ES_tradnl" sz="2700"/>
              </a:p>
            </p:txBody>
          </p:sp>
          <p:sp>
            <p:nvSpPr>
              <p:cNvPr id="730" name="Freeform 406">
                <a:extLst>
                  <a:ext uri="{FF2B5EF4-FFF2-40B4-BE49-F238E27FC236}">
                    <a16:creationId xmlns:a16="http://schemas.microsoft.com/office/drawing/2014/main" id="{A4D15A2E-5F7D-4849-8E9F-66E00482C637}"/>
                  </a:ext>
                </a:extLst>
              </p:cNvPr>
              <p:cNvSpPr>
                <a:spLocks noChangeArrowheads="1"/>
              </p:cNvSpPr>
              <p:nvPr/>
            </p:nvSpPr>
            <p:spPr bwMode="auto">
              <a:xfrm>
                <a:off x="5556250" y="5233988"/>
                <a:ext cx="319088" cy="190500"/>
              </a:xfrm>
              <a:custGeom>
                <a:avLst/>
                <a:gdLst>
                  <a:gd name="T0" fmla="*/ 607 w 887"/>
                  <a:gd name="T1" fmla="*/ 379 h 531"/>
                  <a:gd name="T2" fmla="*/ 574 w 887"/>
                  <a:gd name="T3" fmla="*/ 341 h 531"/>
                  <a:gd name="T4" fmla="*/ 607 w 887"/>
                  <a:gd name="T5" fmla="*/ 303 h 531"/>
                  <a:gd name="T6" fmla="*/ 639 w 887"/>
                  <a:gd name="T7" fmla="*/ 341 h 531"/>
                  <a:gd name="T8" fmla="*/ 542 w 887"/>
                  <a:gd name="T9" fmla="*/ 303 h 531"/>
                  <a:gd name="T10" fmla="*/ 508 w 887"/>
                  <a:gd name="T11" fmla="*/ 265 h 531"/>
                  <a:gd name="T12" fmla="*/ 542 w 887"/>
                  <a:gd name="T13" fmla="*/ 226 h 531"/>
                  <a:gd name="T14" fmla="*/ 574 w 887"/>
                  <a:gd name="T15" fmla="*/ 265 h 531"/>
                  <a:gd name="T16" fmla="*/ 542 w 887"/>
                  <a:gd name="T17" fmla="*/ 303 h 531"/>
                  <a:gd name="T18" fmla="*/ 475 w 887"/>
                  <a:gd name="T19" fmla="*/ 245 h 531"/>
                  <a:gd name="T20" fmla="*/ 412 w 887"/>
                  <a:gd name="T21" fmla="*/ 245 h 531"/>
                  <a:gd name="T22" fmla="*/ 380 w 887"/>
                  <a:gd name="T23" fmla="*/ 188 h 531"/>
                  <a:gd name="T24" fmla="*/ 412 w 887"/>
                  <a:gd name="T25" fmla="*/ 131 h 531"/>
                  <a:gd name="T26" fmla="*/ 475 w 887"/>
                  <a:gd name="T27" fmla="*/ 131 h 531"/>
                  <a:gd name="T28" fmla="*/ 506 w 887"/>
                  <a:gd name="T29" fmla="*/ 188 h 531"/>
                  <a:gd name="T30" fmla="*/ 344 w 887"/>
                  <a:gd name="T31" fmla="*/ 303 h 531"/>
                  <a:gd name="T32" fmla="*/ 312 w 887"/>
                  <a:gd name="T33" fmla="*/ 265 h 531"/>
                  <a:gd name="T34" fmla="*/ 344 w 887"/>
                  <a:gd name="T35" fmla="*/ 226 h 531"/>
                  <a:gd name="T36" fmla="*/ 377 w 887"/>
                  <a:gd name="T37" fmla="*/ 265 h 531"/>
                  <a:gd name="T38" fmla="*/ 344 w 887"/>
                  <a:gd name="T39" fmla="*/ 303 h 531"/>
                  <a:gd name="T40" fmla="*/ 279 w 887"/>
                  <a:gd name="T41" fmla="*/ 379 h 531"/>
                  <a:gd name="T42" fmla="*/ 246 w 887"/>
                  <a:gd name="T43" fmla="*/ 341 h 531"/>
                  <a:gd name="T44" fmla="*/ 279 w 887"/>
                  <a:gd name="T45" fmla="*/ 303 h 531"/>
                  <a:gd name="T46" fmla="*/ 312 w 887"/>
                  <a:gd name="T47" fmla="*/ 341 h 531"/>
                  <a:gd name="T48" fmla="*/ 508 w 887"/>
                  <a:gd name="T49" fmla="*/ 35 h 531"/>
                  <a:gd name="T50" fmla="*/ 468 w 887"/>
                  <a:gd name="T51" fmla="*/ 6 h 531"/>
                  <a:gd name="T52" fmla="*/ 418 w 887"/>
                  <a:gd name="T53" fmla="*/ 6 h 531"/>
                  <a:gd name="T54" fmla="*/ 377 w 887"/>
                  <a:gd name="T55" fmla="*/ 35 h 531"/>
                  <a:gd name="T56" fmla="*/ 312 w 887"/>
                  <a:gd name="T57" fmla="*/ 112 h 531"/>
                  <a:gd name="T58" fmla="*/ 246 w 887"/>
                  <a:gd name="T59" fmla="*/ 188 h 531"/>
                  <a:gd name="T60" fmla="*/ 181 w 887"/>
                  <a:gd name="T61" fmla="*/ 265 h 531"/>
                  <a:gd name="T62" fmla="*/ 116 w 887"/>
                  <a:gd name="T63" fmla="*/ 341 h 531"/>
                  <a:gd name="T64" fmla="*/ 50 w 887"/>
                  <a:gd name="T65" fmla="*/ 418 h 531"/>
                  <a:gd name="T66" fmla="*/ 17 w 887"/>
                  <a:gd name="T67" fmla="*/ 456 h 531"/>
                  <a:gd name="T68" fmla="*/ 0 w 887"/>
                  <a:gd name="T69" fmla="*/ 495 h 531"/>
                  <a:gd name="T70" fmla="*/ 26 w 887"/>
                  <a:gd name="T71" fmla="*/ 524 h 531"/>
                  <a:gd name="T72" fmla="*/ 74 w 887"/>
                  <a:gd name="T73" fmla="*/ 524 h 531"/>
                  <a:gd name="T74" fmla="*/ 181 w 887"/>
                  <a:gd name="T75" fmla="*/ 418 h 531"/>
                  <a:gd name="T76" fmla="*/ 213 w 887"/>
                  <a:gd name="T77" fmla="*/ 399 h 531"/>
                  <a:gd name="T78" fmla="*/ 246 w 887"/>
                  <a:gd name="T79" fmla="*/ 418 h 531"/>
                  <a:gd name="T80" fmla="*/ 279 w 887"/>
                  <a:gd name="T81" fmla="*/ 437 h 531"/>
                  <a:gd name="T82" fmla="*/ 312 w 887"/>
                  <a:gd name="T83" fmla="*/ 418 h 531"/>
                  <a:gd name="T84" fmla="*/ 377 w 887"/>
                  <a:gd name="T85" fmla="*/ 341 h 531"/>
                  <a:gd name="T86" fmla="*/ 418 w 887"/>
                  <a:gd name="T87" fmla="*/ 313 h 531"/>
                  <a:gd name="T88" fmla="*/ 468 w 887"/>
                  <a:gd name="T89" fmla="*/ 313 h 531"/>
                  <a:gd name="T90" fmla="*/ 508 w 887"/>
                  <a:gd name="T91" fmla="*/ 341 h 531"/>
                  <a:gd name="T92" fmla="*/ 574 w 887"/>
                  <a:gd name="T93" fmla="*/ 418 h 531"/>
                  <a:gd name="T94" fmla="*/ 607 w 887"/>
                  <a:gd name="T95" fmla="*/ 437 h 531"/>
                  <a:gd name="T96" fmla="*/ 640 w 887"/>
                  <a:gd name="T97" fmla="*/ 418 h 531"/>
                  <a:gd name="T98" fmla="*/ 673 w 887"/>
                  <a:gd name="T99" fmla="*/ 399 h 531"/>
                  <a:gd name="T100" fmla="*/ 705 w 887"/>
                  <a:gd name="T101" fmla="*/ 418 h 531"/>
                  <a:gd name="T102" fmla="*/ 771 w 887"/>
                  <a:gd name="T103" fmla="*/ 495 h 531"/>
                  <a:gd name="T104" fmla="*/ 811 w 887"/>
                  <a:gd name="T105" fmla="*/ 524 h 531"/>
                  <a:gd name="T106" fmla="*/ 861 w 887"/>
                  <a:gd name="T107" fmla="*/ 524 h 531"/>
                  <a:gd name="T108" fmla="*/ 886 w 887"/>
                  <a:gd name="T109" fmla="*/ 495 h 531"/>
                  <a:gd name="T110" fmla="*/ 869 w 887"/>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531">
                    <a:moveTo>
                      <a:pt x="607" y="379"/>
                    </a:moveTo>
                    <a:lnTo>
                      <a:pt x="607" y="379"/>
                    </a:lnTo>
                    <a:cubicBezTo>
                      <a:pt x="585" y="379"/>
                      <a:pt x="574" y="367"/>
                      <a:pt x="574" y="341"/>
                    </a:cubicBezTo>
                    <a:lnTo>
                      <a:pt x="574" y="341"/>
                    </a:lnTo>
                    <a:cubicBezTo>
                      <a:pt x="574" y="316"/>
                      <a:pt x="585" y="303"/>
                      <a:pt x="607" y="303"/>
                    </a:cubicBezTo>
                    <a:lnTo>
                      <a:pt x="607" y="303"/>
                    </a:lnTo>
                    <a:cubicBezTo>
                      <a:pt x="629" y="303"/>
                      <a:pt x="639" y="316"/>
                      <a:pt x="639" y="341"/>
                    </a:cubicBezTo>
                    <a:lnTo>
                      <a:pt x="639" y="341"/>
                    </a:lnTo>
                    <a:cubicBezTo>
                      <a:pt x="639" y="367"/>
                      <a:pt x="629" y="379"/>
                      <a:pt x="607" y="379"/>
                    </a:cubicBezTo>
                    <a:close/>
                    <a:moveTo>
                      <a:pt x="542" y="303"/>
                    </a:moveTo>
                    <a:lnTo>
                      <a:pt x="542" y="303"/>
                    </a:lnTo>
                    <a:cubicBezTo>
                      <a:pt x="520" y="303"/>
                      <a:pt x="508" y="290"/>
                      <a:pt x="508" y="265"/>
                    </a:cubicBezTo>
                    <a:lnTo>
                      <a:pt x="508" y="265"/>
                    </a:lnTo>
                    <a:cubicBezTo>
                      <a:pt x="508" y="239"/>
                      <a:pt x="520" y="226"/>
                      <a:pt x="542" y="226"/>
                    </a:cubicBezTo>
                    <a:lnTo>
                      <a:pt x="542" y="226"/>
                    </a:lnTo>
                    <a:cubicBezTo>
                      <a:pt x="564" y="226"/>
                      <a:pt x="574" y="239"/>
                      <a:pt x="574" y="265"/>
                    </a:cubicBezTo>
                    <a:lnTo>
                      <a:pt x="574" y="265"/>
                    </a:lnTo>
                    <a:cubicBezTo>
                      <a:pt x="574" y="290"/>
                      <a:pt x="564" y="303"/>
                      <a:pt x="542" y="303"/>
                    </a:cubicBezTo>
                    <a:close/>
                    <a:moveTo>
                      <a:pt x="475" y="245"/>
                    </a:moveTo>
                    <a:lnTo>
                      <a:pt x="475" y="245"/>
                    </a:lnTo>
                    <a:cubicBezTo>
                      <a:pt x="454" y="258"/>
                      <a:pt x="433" y="258"/>
                      <a:pt x="412" y="245"/>
                    </a:cubicBezTo>
                    <a:lnTo>
                      <a:pt x="412" y="245"/>
                    </a:lnTo>
                    <a:cubicBezTo>
                      <a:pt x="391" y="233"/>
                      <a:pt x="380" y="214"/>
                      <a:pt x="380" y="188"/>
                    </a:cubicBezTo>
                    <a:lnTo>
                      <a:pt x="380" y="188"/>
                    </a:lnTo>
                    <a:cubicBezTo>
                      <a:pt x="380" y="162"/>
                      <a:pt x="391" y="143"/>
                      <a:pt x="412" y="131"/>
                    </a:cubicBezTo>
                    <a:lnTo>
                      <a:pt x="412" y="131"/>
                    </a:lnTo>
                    <a:cubicBezTo>
                      <a:pt x="433" y="118"/>
                      <a:pt x="454" y="118"/>
                      <a:pt x="475" y="131"/>
                    </a:cubicBezTo>
                    <a:lnTo>
                      <a:pt x="475" y="131"/>
                    </a:lnTo>
                    <a:cubicBezTo>
                      <a:pt x="496" y="143"/>
                      <a:pt x="506" y="162"/>
                      <a:pt x="506" y="188"/>
                    </a:cubicBezTo>
                    <a:lnTo>
                      <a:pt x="506" y="188"/>
                    </a:lnTo>
                    <a:cubicBezTo>
                      <a:pt x="506" y="214"/>
                      <a:pt x="496" y="233"/>
                      <a:pt x="475" y="245"/>
                    </a:cubicBezTo>
                    <a:close/>
                    <a:moveTo>
                      <a:pt x="344" y="303"/>
                    </a:moveTo>
                    <a:lnTo>
                      <a:pt x="344" y="303"/>
                    </a:lnTo>
                    <a:cubicBezTo>
                      <a:pt x="323" y="303"/>
                      <a:pt x="312" y="290"/>
                      <a:pt x="312" y="265"/>
                    </a:cubicBezTo>
                    <a:lnTo>
                      <a:pt x="312" y="265"/>
                    </a:lnTo>
                    <a:cubicBezTo>
                      <a:pt x="312" y="239"/>
                      <a:pt x="323"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1" y="303"/>
                      <a:pt x="312" y="316"/>
                      <a:pt x="312" y="341"/>
                    </a:cubicBezTo>
                    <a:lnTo>
                      <a:pt x="312" y="341"/>
                    </a:lnTo>
                    <a:cubicBezTo>
                      <a:pt x="312" y="367"/>
                      <a:pt x="301" y="379"/>
                      <a:pt x="279" y="379"/>
                    </a:cubicBezTo>
                    <a:close/>
                    <a:moveTo>
                      <a:pt x="508" y="35"/>
                    </a:moveTo>
                    <a:lnTo>
                      <a:pt x="508" y="35"/>
                    </a:lnTo>
                    <a:cubicBezTo>
                      <a:pt x="498" y="22"/>
                      <a:pt x="484" y="12"/>
                      <a:pt x="468" y="6"/>
                    </a:cubicBezTo>
                    <a:lnTo>
                      <a:pt x="468" y="6"/>
                    </a:lnTo>
                    <a:cubicBezTo>
                      <a:pt x="452" y="0"/>
                      <a:pt x="435" y="0"/>
                      <a:pt x="418" y="6"/>
                    </a:cubicBezTo>
                    <a:lnTo>
                      <a:pt x="418" y="6"/>
                    </a:lnTo>
                    <a:cubicBezTo>
                      <a:pt x="402" y="12"/>
                      <a:pt x="389" y="22"/>
                      <a:pt x="377" y="35"/>
                    </a:cubicBezTo>
                    <a:lnTo>
                      <a:pt x="344" y="73"/>
                    </a:lnTo>
                    <a:lnTo>
                      <a:pt x="312" y="112"/>
                    </a:lnTo>
                    <a:lnTo>
                      <a:pt x="279" y="149"/>
                    </a:lnTo>
                    <a:lnTo>
                      <a:pt x="246" y="188"/>
                    </a:lnTo>
                    <a:lnTo>
                      <a:pt x="213" y="226"/>
                    </a:lnTo>
                    <a:lnTo>
                      <a:pt x="181" y="265"/>
                    </a:lnTo>
                    <a:lnTo>
                      <a:pt x="148" y="303"/>
                    </a:lnTo>
                    <a:lnTo>
                      <a:pt x="116" y="341"/>
                    </a:lnTo>
                    <a:lnTo>
                      <a:pt x="82" y="380"/>
                    </a:lnTo>
                    <a:lnTo>
                      <a:pt x="50" y="418"/>
                    </a:lnTo>
                    <a:lnTo>
                      <a:pt x="17" y="456"/>
                    </a:lnTo>
                    <a:lnTo>
                      <a:pt x="17" y="456"/>
                    </a:lnTo>
                    <a:cubicBezTo>
                      <a:pt x="6" y="469"/>
                      <a:pt x="0" y="482"/>
                      <a:pt x="0" y="495"/>
                    </a:cubicBezTo>
                    <a:lnTo>
                      <a:pt x="0" y="495"/>
                    </a:lnTo>
                    <a:cubicBezTo>
                      <a:pt x="0" y="507"/>
                      <a:pt x="9" y="517"/>
                      <a:pt x="26" y="524"/>
                    </a:cubicBezTo>
                    <a:lnTo>
                      <a:pt x="26" y="524"/>
                    </a:lnTo>
                    <a:cubicBezTo>
                      <a:pt x="41" y="530"/>
                      <a:pt x="58" y="530"/>
                      <a:pt x="74" y="524"/>
                    </a:cubicBezTo>
                    <a:lnTo>
                      <a:pt x="74" y="524"/>
                    </a:lnTo>
                    <a:cubicBezTo>
                      <a:pt x="90" y="517"/>
                      <a:pt x="104" y="507"/>
                      <a:pt x="116" y="495"/>
                    </a:cubicBezTo>
                    <a:lnTo>
                      <a:pt x="181" y="418"/>
                    </a:lnTo>
                    <a:lnTo>
                      <a:pt x="181" y="418"/>
                    </a:lnTo>
                    <a:cubicBezTo>
                      <a:pt x="192" y="405"/>
                      <a:pt x="202" y="399"/>
                      <a:pt x="213" y="399"/>
                    </a:cubicBezTo>
                    <a:lnTo>
                      <a:pt x="213" y="399"/>
                    </a:lnTo>
                    <a:cubicBezTo>
                      <a:pt x="225" y="399"/>
                      <a:pt x="236" y="405"/>
                      <a:pt x="246" y="418"/>
                    </a:cubicBezTo>
                    <a:lnTo>
                      <a:pt x="246" y="418"/>
                    </a:lnTo>
                    <a:cubicBezTo>
                      <a:pt x="258" y="431"/>
                      <a:pt x="268" y="437"/>
                      <a:pt x="279" y="437"/>
                    </a:cubicBezTo>
                    <a:lnTo>
                      <a:pt x="279" y="437"/>
                    </a:lnTo>
                    <a:cubicBezTo>
                      <a:pt x="290" y="437"/>
                      <a:pt x="301" y="431"/>
                      <a:pt x="312" y="418"/>
                    </a:cubicBezTo>
                    <a:lnTo>
                      <a:pt x="344" y="380"/>
                    </a:lnTo>
                    <a:lnTo>
                      <a:pt x="377" y="341"/>
                    </a:lnTo>
                    <a:lnTo>
                      <a:pt x="377" y="341"/>
                    </a:lnTo>
                    <a:cubicBezTo>
                      <a:pt x="389" y="328"/>
                      <a:pt x="402" y="319"/>
                      <a:pt x="418" y="313"/>
                    </a:cubicBezTo>
                    <a:lnTo>
                      <a:pt x="418" y="313"/>
                    </a:lnTo>
                    <a:cubicBezTo>
                      <a:pt x="435" y="306"/>
                      <a:pt x="452" y="306"/>
                      <a:pt x="468" y="313"/>
                    </a:cubicBezTo>
                    <a:lnTo>
                      <a:pt x="468" y="313"/>
                    </a:lnTo>
                    <a:cubicBezTo>
                      <a:pt x="484" y="319"/>
                      <a:pt x="498" y="328"/>
                      <a:pt x="508" y="341"/>
                    </a:cubicBezTo>
                    <a:lnTo>
                      <a:pt x="541" y="380"/>
                    </a:lnTo>
                    <a:lnTo>
                      <a:pt x="574" y="418"/>
                    </a:lnTo>
                    <a:lnTo>
                      <a:pt x="574" y="418"/>
                    </a:lnTo>
                    <a:cubicBezTo>
                      <a:pt x="585" y="431"/>
                      <a:pt x="596" y="437"/>
                      <a:pt x="607" y="437"/>
                    </a:cubicBezTo>
                    <a:lnTo>
                      <a:pt x="607" y="437"/>
                    </a:lnTo>
                    <a:cubicBezTo>
                      <a:pt x="618" y="437"/>
                      <a:pt x="629" y="431"/>
                      <a:pt x="640" y="418"/>
                    </a:cubicBezTo>
                    <a:lnTo>
                      <a:pt x="640" y="418"/>
                    </a:lnTo>
                    <a:cubicBezTo>
                      <a:pt x="650" y="405"/>
                      <a:pt x="662" y="399"/>
                      <a:pt x="673" y="399"/>
                    </a:cubicBezTo>
                    <a:lnTo>
                      <a:pt x="673" y="399"/>
                    </a:lnTo>
                    <a:cubicBezTo>
                      <a:pt x="684" y="399"/>
                      <a:pt x="695" y="405"/>
                      <a:pt x="705" y="418"/>
                    </a:cubicBezTo>
                    <a:lnTo>
                      <a:pt x="738" y="456"/>
                    </a:lnTo>
                    <a:lnTo>
                      <a:pt x="771" y="495"/>
                    </a:lnTo>
                    <a:lnTo>
                      <a:pt x="771" y="495"/>
                    </a:lnTo>
                    <a:cubicBezTo>
                      <a:pt x="781" y="507"/>
                      <a:pt x="796" y="517"/>
                      <a:pt x="811" y="524"/>
                    </a:cubicBezTo>
                    <a:lnTo>
                      <a:pt x="811" y="524"/>
                    </a:lnTo>
                    <a:cubicBezTo>
                      <a:pt x="828" y="530"/>
                      <a:pt x="845" y="530"/>
                      <a:pt x="861" y="524"/>
                    </a:cubicBezTo>
                    <a:lnTo>
                      <a:pt x="861" y="524"/>
                    </a:lnTo>
                    <a:cubicBezTo>
                      <a:pt x="877" y="517"/>
                      <a:pt x="886" y="507"/>
                      <a:pt x="886" y="495"/>
                    </a:cubicBezTo>
                    <a:lnTo>
                      <a:pt x="886" y="495"/>
                    </a:lnTo>
                    <a:cubicBezTo>
                      <a:pt x="886" y="482"/>
                      <a:pt x="880" y="469"/>
                      <a:pt x="869"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731" name="Freeform 407">
                <a:extLst>
                  <a:ext uri="{FF2B5EF4-FFF2-40B4-BE49-F238E27FC236}">
                    <a16:creationId xmlns:a16="http://schemas.microsoft.com/office/drawing/2014/main" id="{976856DD-EEA2-E54A-B28C-C6DD27031CD8}"/>
                  </a:ext>
                </a:extLst>
              </p:cNvPr>
              <p:cNvSpPr>
                <a:spLocks noChangeArrowheads="1"/>
              </p:cNvSpPr>
              <p:nvPr/>
            </p:nvSpPr>
            <p:spPr bwMode="auto">
              <a:xfrm>
                <a:off x="5438775" y="4902200"/>
                <a:ext cx="555625" cy="523875"/>
              </a:xfrm>
              <a:custGeom>
                <a:avLst/>
                <a:gdLst>
                  <a:gd name="T0" fmla="*/ 983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29 w 1542"/>
                  <a:gd name="T17" fmla="*/ 191 h 1455"/>
                  <a:gd name="T18" fmla="*/ 1065 w 1542"/>
                  <a:gd name="T19" fmla="*/ 383 h 1455"/>
                  <a:gd name="T20" fmla="*/ 901 w 1542"/>
                  <a:gd name="T21" fmla="*/ 574 h 1455"/>
                  <a:gd name="T22" fmla="*/ 835 w 1542"/>
                  <a:gd name="T23" fmla="*/ 651 h 1455"/>
                  <a:gd name="T24" fmla="*/ 746 w 1542"/>
                  <a:gd name="T25" fmla="*/ 680 h 1455"/>
                  <a:gd name="T26" fmla="*/ 671 w 1542"/>
                  <a:gd name="T27" fmla="*/ 612 h 1455"/>
                  <a:gd name="T28" fmla="*/ 573 w 1542"/>
                  <a:gd name="T29" fmla="*/ 498 h 1455"/>
                  <a:gd name="T30" fmla="*/ 475 w 1542"/>
                  <a:gd name="T31" fmla="*/ 383 h 1455"/>
                  <a:gd name="T32" fmla="*/ 377 w 1542"/>
                  <a:gd name="T33" fmla="*/ 268 h 1455"/>
                  <a:gd name="T34" fmla="*/ 278 w 1542"/>
                  <a:gd name="T35" fmla="*/ 153 h 1455"/>
                  <a:gd name="T36" fmla="*/ 180 w 1542"/>
                  <a:gd name="T37" fmla="*/ 38 h 1455"/>
                  <a:gd name="T38" fmla="*/ 139 w 1542"/>
                  <a:gd name="T39" fmla="*/ 10 h 1455"/>
                  <a:gd name="T40" fmla="*/ 24 w 1542"/>
                  <a:gd name="T41" fmla="*/ 10 h 1455"/>
                  <a:gd name="T42" fmla="*/ 0 w 1542"/>
                  <a:gd name="T43" fmla="*/ 38 h 1455"/>
                  <a:gd name="T44" fmla="*/ 148 w 1542"/>
                  <a:gd name="T45" fmla="*/ 229 h 1455"/>
                  <a:gd name="T46" fmla="*/ 312 w 1542"/>
                  <a:gd name="T47" fmla="*/ 421 h 1455"/>
                  <a:gd name="T48" fmla="*/ 475 w 1542"/>
                  <a:gd name="T49" fmla="*/ 612 h 1455"/>
                  <a:gd name="T50" fmla="*/ 540 w 1542"/>
                  <a:gd name="T51" fmla="*/ 689 h 1455"/>
                  <a:gd name="T52" fmla="*/ 540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4 w 1542"/>
                  <a:gd name="T67" fmla="*/ 1446 h 1455"/>
                  <a:gd name="T68" fmla="*/ 139 w 1542"/>
                  <a:gd name="T69" fmla="*/ 1446 h 1455"/>
                  <a:gd name="T70" fmla="*/ 213 w 1542"/>
                  <a:gd name="T71" fmla="*/ 1378 h 1455"/>
                  <a:gd name="T72" fmla="*/ 377 w 1542"/>
                  <a:gd name="T73" fmla="*/ 1187 h 1455"/>
                  <a:gd name="T74" fmla="*/ 540 w 1542"/>
                  <a:gd name="T75" fmla="*/ 995 h 1455"/>
                  <a:gd name="T76" fmla="*/ 704 w 1542"/>
                  <a:gd name="T77" fmla="*/ 803 h 1455"/>
                  <a:gd name="T78" fmla="*/ 746 w 1542"/>
                  <a:gd name="T79" fmla="*/ 775 h 1455"/>
                  <a:gd name="T80" fmla="*/ 835 w 1542"/>
                  <a:gd name="T81" fmla="*/ 803 h 1455"/>
                  <a:gd name="T82" fmla="*/ 934 w 1542"/>
                  <a:gd name="T83" fmla="*/ 919 h 1455"/>
                  <a:gd name="T84" fmla="*/ 1032 w 1542"/>
                  <a:gd name="T85" fmla="*/ 1034 h 1455"/>
                  <a:gd name="T86" fmla="*/ 1131 w 1542"/>
                  <a:gd name="T87" fmla="*/ 1148 h 1455"/>
                  <a:gd name="T88" fmla="*/ 1229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3" y="740"/>
                      <a:pt x="983" y="727"/>
                    </a:cubicBezTo>
                    <a:lnTo>
                      <a:pt x="983" y="727"/>
                    </a:lnTo>
                    <a:cubicBezTo>
                      <a:pt x="983" y="714"/>
                      <a:pt x="989" y="701"/>
                      <a:pt x="1000" y="689"/>
                    </a:cubicBezTo>
                    <a:lnTo>
                      <a:pt x="1098" y="574"/>
                    </a:lnTo>
                    <a:lnTo>
                      <a:pt x="1131" y="536"/>
                    </a:lnTo>
                    <a:lnTo>
                      <a:pt x="1164" y="498"/>
                    </a:lnTo>
                    <a:lnTo>
                      <a:pt x="1262" y="383"/>
                    </a:lnTo>
                    <a:lnTo>
                      <a:pt x="1295" y="344"/>
                    </a:lnTo>
                    <a:lnTo>
                      <a:pt x="1328" y="306"/>
                    </a:lnTo>
                    <a:lnTo>
                      <a:pt x="1426" y="191"/>
                    </a:lnTo>
                    <a:lnTo>
                      <a:pt x="1459" y="153"/>
                    </a:lnTo>
                    <a:lnTo>
                      <a:pt x="1491" y="115"/>
                    </a:lnTo>
                    <a:lnTo>
                      <a:pt x="1524" y="76"/>
                    </a:lnTo>
                    <a:lnTo>
                      <a:pt x="1524" y="76"/>
                    </a:lnTo>
                    <a:cubicBezTo>
                      <a:pt x="1535" y="63"/>
                      <a:pt x="1541" y="51"/>
                      <a:pt x="1541" y="38"/>
                    </a:cubicBezTo>
                    <a:lnTo>
                      <a:pt x="1541" y="38"/>
                    </a:lnTo>
                    <a:cubicBezTo>
                      <a:pt x="1541" y="25"/>
                      <a:pt x="1532" y="15"/>
                      <a:pt x="1516" y="10"/>
                    </a:cubicBezTo>
                    <a:lnTo>
                      <a:pt x="1516" y="10"/>
                    </a:lnTo>
                    <a:cubicBezTo>
                      <a:pt x="1500" y="3"/>
                      <a:pt x="1480" y="0"/>
                      <a:pt x="1459" y="0"/>
                    </a:cubicBezTo>
                    <a:lnTo>
                      <a:pt x="1459" y="0"/>
                    </a:lnTo>
                    <a:cubicBezTo>
                      <a:pt x="1436" y="0"/>
                      <a:pt x="1417" y="3"/>
                      <a:pt x="1401" y="10"/>
                    </a:cubicBezTo>
                    <a:lnTo>
                      <a:pt x="1401" y="10"/>
                    </a:lnTo>
                    <a:cubicBezTo>
                      <a:pt x="1385" y="15"/>
                      <a:pt x="1371" y="25"/>
                      <a:pt x="1360" y="38"/>
                    </a:cubicBezTo>
                    <a:lnTo>
                      <a:pt x="1328" y="76"/>
                    </a:lnTo>
                    <a:lnTo>
                      <a:pt x="1229" y="191"/>
                    </a:lnTo>
                    <a:lnTo>
                      <a:pt x="1196" y="229"/>
                    </a:lnTo>
                    <a:lnTo>
                      <a:pt x="1164" y="268"/>
                    </a:lnTo>
                    <a:lnTo>
                      <a:pt x="1065" y="383"/>
                    </a:lnTo>
                    <a:lnTo>
                      <a:pt x="1032" y="421"/>
                    </a:lnTo>
                    <a:lnTo>
                      <a:pt x="1000" y="459"/>
                    </a:lnTo>
                    <a:lnTo>
                      <a:pt x="901" y="574"/>
                    </a:lnTo>
                    <a:lnTo>
                      <a:pt x="868" y="612"/>
                    </a:lnTo>
                    <a:lnTo>
                      <a:pt x="835" y="651"/>
                    </a:lnTo>
                    <a:lnTo>
                      <a:pt x="835" y="651"/>
                    </a:lnTo>
                    <a:cubicBezTo>
                      <a:pt x="825" y="663"/>
                      <a:pt x="811" y="673"/>
                      <a:pt x="795" y="680"/>
                    </a:cubicBezTo>
                    <a:lnTo>
                      <a:pt x="795" y="680"/>
                    </a:lnTo>
                    <a:cubicBezTo>
                      <a:pt x="779" y="686"/>
                      <a:pt x="762" y="686"/>
                      <a:pt x="746" y="680"/>
                    </a:cubicBezTo>
                    <a:lnTo>
                      <a:pt x="746" y="680"/>
                    </a:lnTo>
                    <a:cubicBezTo>
                      <a:pt x="729" y="673"/>
                      <a:pt x="716" y="663"/>
                      <a:pt x="704" y="651"/>
                    </a:cubicBezTo>
                    <a:lnTo>
                      <a:pt x="671" y="612"/>
                    </a:lnTo>
                    <a:lnTo>
                      <a:pt x="639" y="574"/>
                    </a:lnTo>
                    <a:lnTo>
                      <a:pt x="606" y="536"/>
                    </a:lnTo>
                    <a:lnTo>
                      <a:pt x="573" y="498"/>
                    </a:lnTo>
                    <a:lnTo>
                      <a:pt x="540" y="459"/>
                    </a:lnTo>
                    <a:lnTo>
                      <a:pt x="508" y="421"/>
                    </a:lnTo>
                    <a:lnTo>
                      <a:pt x="475" y="383"/>
                    </a:lnTo>
                    <a:lnTo>
                      <a:pt x="443" y="344"/>
                    </a:lnTo>
                    <a:lnTo>
                      <a:pt x="409" y="306"/>
                    </a:lnTo>
                    <a:lnTo>
                      <a:pt x="377" y="268"/>
                    </a:lnTo>
                    <a:lnTo>
                      <a:pt x="344" y="229"/>
                    </a:lnTo>
                    <a:lnTo>
                      <a:pt x="312" y="191"/>
                    </a:lnTo>
                    <a:lnTo>
                      <a:pt x="278" y="153"/>
                    </a:lnTo>
                    <a:lnTo>
                      <a:pt x="246" y="115"/>
                    </a:lnTo>
                    <a:lnTo>
                      <a:pt x="213" y="76"/>
                    </a:lnTo>
                    <a:lnTo>
                      <a:pt x="180" y="38"/>
                    </a:lnTo>
                    <a:lnTo>
                      <a:pt x="180" y="38"/>
                    </a:lnTo>
                    <a:cubicBezTo>
                      <a:pt x="169" y="25"/>
                      <a:pt x="155" y="15"/>
                      <a:pt x="139" y="10"/>
                    </a:cubicBezTo>
                    <a:lnTo>
                      <a:pt x="139" y="10"/>
                    </a:lnTo>
                    <a:cubicBezTo>
                      <a:pt x="123" y="3"/>
                      <a:pt x="104" y="0"/>
                      <a:pt x="82" y="0"/>
                    </a:cubicBezTo>
                    <a:lnTo>
                      <a:pt x="82" y="0"/>
                    </a:lnTo>
                    <a:cubicBezTo>
                      <a:pt x="60" y="0"/>
                      <a:pt x="41" y="3"/>
                      <a:pt x="24" y="10"/>
                    </a:cubicBezTo>
                    <a:lnTo>
                      <a:pt x="24" y="10"/>
                    </a:lnTo>
                    <a:cubicBezTo>
                      <a:pt x="8" y="15"/>
                      <a:pt x="0" y="25"/>
                      <a:pt x="0" y="38"/>
                    </a:cubicBezTo>
                    <a:lnTo>
                      <a:pt x="0" y="38"/>
                    </a:lnTo>
                    <a:cubicBezTo>
                      <a:pt x="0" y="51"/>
                      <a:pt x="5" y="63"/>
                      <a:pt x="16" y="76"/>
                    </a:cubicBezTo>
                    <a:lnTo>
                      <a:pt x="114" y="191"/>
                    </a:lnTo>
                    <a:lnTo>
                      <a:pt x="148" y="229"/>
                    </a:lnTo>
                    <a:lnTo>
                      <a:pt x="180" y="268"/>
                    </a:lnTo>
                    <a:lnTo>
                      <a:pt x="278" y="383"/>
                    </a:lnTo>
                    <a:lnTo>
                      <a:pt x="312" y="421"/>
                    </a:lnTo>
                    <a:lnTo>
                      <a:pt x="344" y="459"/>
                    </a:lnTo>
                    <a:lnTo>
                      <a:pt x="443" y="574"/>
                    </a:lnTo>
                    <a:lnTo>
                      <a:pt x="475" y="612"/>
                    </a:lnTo>
                    <a:lnTo>
                      <a:pt x="508" y="651"/>
                    </a:lnTo>
                    <a:lnTo>
                      <a:pt x="540" y="689"/>
                    </a:lnTo>
                    <a:lnTo>
                      <a:pt x="540" y="689"/>
                    </a:lnTo>
                    <a:cubicBezTo>
                      <a:pt x="552" y="701"/>
                      <a:pt x="557" y="714"/>
                      <a:pt x="557" y="727"/>
                    </a:cubicBezTo>
                    <a:lnTo>
                      <a:pt x="557" y="727"/>
                    </a:lnTo>
                    <a:cubicBezTo>
                      <a:pt x="557" y="740"/>
                      <a:pt x="552" y="753"/>
                      <a:pt x="540" y="765"/>
                    </a:cubicBezTo>
                    <a:lnTo>
                      <a:pt x="508" y="803"/>
                    </a:lnTo>
                    <a:lnTo>
                      <a:pt x="475" y="842"/>
                    </a:lnTo>
                    <a:lnTo>
                      <a:pt x="443" y="881"/>
                    </a:lnTo>
                    <a:lnTo>
                      <a:pt x="409" y="919"/>
                    </a:lnTo>
                    <a:lnTo>
                      <a:pt x="377" y="957"/>
                    </a:lnTo>
                    <a:lnTo>
                      <a:pt x="344" y="995"/>
                    </a:lnTo>
                    <a:lnTo>
                      <a:pt x="312" y="1034"/>
                    </a:lnTo>
                    <a:lnTo>
                      <a:pt x="278" y="1071"/>
                    </a:lnTo>
                    <a:lnTo>
                      <a:pt x="246" y="1110"/>
                    </a:lnTo>
                    <a:lnTo>
                      <a:pt x="213" y="1148"/>
                    </a:lnTo>
                    <a:lnTo>
                      <a:pt x="180" y="1187"/>
                    </a:lnTo>
                    <a:lnTo>
                      <a:pt x="148" y="1225"/>
                    </a:lnTo>
                    <a:lnTo>
                      <a:pt x="114" y="1263"/>
                    </a:lnTo>
                    <a:lnTo>
                      <a:pt x="82" y="1302"/>
                    </a:lnTo>
                    <a:lnTo>
                      <a:pt x="49" y="1340"/>
                    </a:lnTo>
                    <a:lnTo>
                      <a:pt x="16" y="1378"/>
                    </a:lnTo>
                    <a:lnTo>
                      <a:pt x="16" y="1378"/>
                    </a:lnTo>
                    <a:cubicBezTo>
                      <a:pt x="5" y="1391"/>
                      <a:pt x="0" y="1404"/>
                      <a:pt x="0" y="1417"/>
                    </a:cubicBezTo>
                    <a:lnTo>
                      <a:pt x="0" y="1417"/>
                    </a:lnTo>
                    <a:cubicBezTo>
                      <a:pt x="0" y="1429"/>
                      <a:pt x="8" y="1439"/>
                      <a:pt x="24" y="1446"/>
                    </a:cubicBezTo>
                    <a:lnTo>
                      <a:pt x="24" y="1446"/>
                    </a:lnTo>
                    <a:cubicBezTo>
                      <a:pt x="41" y="1452"/>
                      <a:pt x="60" y="1454"/>
                      <a:pt x="82" y="1454"/>
                    </a:cubicBezTo>
                    <a:lnTo>
                      <a:pt x="82" y="1454"/>
                    </a:lnTo>
                    <a:cubicBezTo>
                      <a:pt x="104" y="1454"/>
                      <a:pt x="123" y="1452"/>
                      <a:pt x="139" y="1446"/>
                    </a:cubicBezTo>
                    <a:lnTo>
                      <a:pt x="139" y="1446"/>
                    </a:lnTo>
                    <a:cubicBezTo>
                      <a:pt x="155" y="1439"/>
                      <a:pt x="169" y="1429"/>
                      <a:pt x="180" y="1417"/>
                    </a:cubicBezTo>
                    <a:lnTo>
                      <a:pt x="213" y="1378"/>
                    </a:lnTo>
                    <a:lnTo>
                      <a:pt x="246" y="1340"/>
                    </a:lnTo>
                    <a:lnTo>
                      <a:pt x="344" y="1225"/>
                    </a:lnTo>
                    <a:lnTo>
                      <a:pt x="377" y="1187"/>
                    </a:lnTo>
                    <a:lnTo>
                      <a:pt x="409" y="1148"/>
                    </a:lnTo>
                    <a:lnTo>
                      <a:pt x="508" y="1034"/>
                    </a:lnTo>
                    <a:lnTo>
                      <a:pt x="540" y="995"/>
                    </a:lnTo>
                    <a:lnTo>
                      <a:pt x="573" y="957"/>
                    </a:lnTo>
                    <a:lnTo>
                      <a:pt x="671" y="842"/>
                    </a:lnTo>
                    <a:lnTo>
                      <a:pt x="704" y="803"/>
                    </a:lnTo>
                    <a:lnTo>
                      <a:pt x="704" y="803"/>
                    </a:lnTo>
                    <a:cubicBezTo>
                      <a:pt x="716" y="791"/>
                      <a:pt x="729" y="781"/>
                      <a:pt x="746" y="775"/>
                    </a:cubicBezTo>
                    <a:lnTo>
                      <a:pt x="746" y="775"/>
                    </a:lnTo>
                    <a:cubicBezTo>
                      <a:pt x="762" y="769"/>
                      <a:pt x="779" y="769"/>
                      <a:pt x="795" y="775"/>
                    </a:cubicBezTo>
                    <a:lnTo>
                      <a:pt x="795" y="775"/>
                    </a:lnTo>
                    <a:cubicBezTo>
                      <a:pt x="811" y="781"/>
                      <a:pt x="825" y="791"/>
                      <a:pt x="835" y="803"/>
                    </a:cubicBezTo>
                    <a:lnTo>
                      <a:pt x="868" y="842"/>
                    </a:lnTo>
                    <a:lnTo>
                      <a:pt x="901" y="881"/>
                    </a:lnTo>
                    <a:lnTo>
                      <a:pt x="934" y="919"/>
                    </a:lnTo>
                    <a:lnTo>
                      <a:pt x="967" y="957"/>
                    </a:lnTo>
                    <a:lnTo>
                      <a:pt x="1000" y="995"/>
                    </a:lnTo>
                    <a:lnTo>
                      <a:pt x="1032" y="1034"/>
                    </a:lnTo>
                    <a:lnTo>
                      <a:pt x="1065" y="1071"/>
                    </a:lnTo>
                    <a:lnTo>
                      <a:pt x="1098" y="1110"/>
                    </a:lnTo>
                    <a:lnTo>
                      <a:pt x="1131" y="1148"/>
                    </a:lnTo>
                    <a:lnTo>
                      <a:pt x="1164" y="1187"/>
                    </a:lnTo>
                    <a:lnTo>
                      <a:pt x="1196" y="1225"/>
                    </a:lnTo>
                    <a:lnTo>
                      <a:pt x="1229" y="1263"/>
                    </a:lnTo>
                    <a:lnTo>
                      <a:pt x="1262" y="1302"/>
                    </a:lnTo>
                    <a:lnTo>
                      <a:pt x="1295" y="1340"/>
                    </a:lnTo>
                    <a:lnTo>
                      <a:pt x="1328" y="1378"/>
                    </a:lnTo>
                    <a:lnTo>
                      <a:pt x="1360" y="1417"/>
                    </a:lnTo>
                    <a:lnTo>
                      <a:pt x="1360" y="1417"/>
                    </a:lnTo>
                    <a:cubicBezTo>
                      <a:pt x="1371" y="1429"/>
                      <a:pt x="1385" y="1439"/>
                      <a:pt x="1401" y="1446"/>
                    </a:cubicBezTo>
                    <a:lnTo>
                      <a:pt x="1401" y="1446"/>
                    </a:lnTo>
                    <a:cubicBezTo>
                      <a:pt x="1417" y="1452"/>
                      <a:pt x="1436" y="1454"/>
                      <a:pt x="1459" y="1454"/>
                    </a:cubicBezTo>
                    <a:lnTo>
                      <a:pt x="1459" y="1454"/>
                    </a:lnTo>
                    <a:cubicBezTo>
                      <a:pt x="1480" y="1454"/>
                      <a:pt x="1500" y="1452"/>
                      <a:pt x="1516" y="1446"/>
                    </a:cubicBezTo>
                    <a:lnTo>
                      <a:pt x="1516" y="1446"/>
                    </a:lnTo>
                    <a:cubicBezTo>
                      <a:pt x="1532" y="1439"/>
                      <a:pt x="1541" y="1429"/>
                      <a:pt x="1541" y="1417"/>
                    </a:cubicBezTo>
                    <a:lnTo>
                      <a:pt x="1541" y="1417"/>
                    </a:lnTo>
                    <a:cubicBezTo>
                      <a:pt x="1541"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732" name="Freeform 408">
                <a:extLst>
                  <a:ext uri="{FF2B5EF4-FFF2-40B4-BE49-F238E27FC236}">
                    <a16:creationId xmlns:a16="http://schemas.microsoft.com/office/drawing/2014/main" id="{03ED65E4-33C7-B848-B61D-23E38740E84E}"/>
                  </a:ext>
                </a:extLst>
              </p:cNvPr>
              <p:cNvSpPr>
                <a:spLocks noChangeArrowheads="1"/>
              </p:cNvSpPr>
              <p:nvPr/>
            </p:nvSpPr>
            <p:spPr bwMode="auto">
              <a:xfrm>
                <a:off x="4706938" y="4903788"/>
                <a:ext cx="319087" cy="190500"/>
              </a:xfrm>
              <a:custGeom>
                <a:avLst/>
                <a:gdLst>
                  <a:gd name="T0" fmla="*/ 279 w 887"/>
                  <a:gd name="T1" fmla="*/ 150 h 530"/>
                  <a:gd name="T2" fmla="*/ 312 w 887"/>
                  <a:gd name="T3" fmla="*/ 188 h 530"/>
                  <a:gd name="T4" fmla="*/ 279 w 887"/>
                  <a:gd name="T5" fmla="*/ 226 h 530"/>
                  <a:gd name="T6" fmla="*/ 247 w 887"/>
                  <a:gd name="T7" fmla="*/ 188 h 530"/>
                  <a:gd name="T8" fmla="*/ 345 w 887"/>
                  <a:gd name="T9" fmla="*/ 227 h 530"/>
                  <a:gd name="T10" fmla="*/ 377 w 887"/>
                  <a:gd name="T11" fmla="*/ 265 h 530"/>
                  <a:gd name="T12" fmla="*/ 345 w 887"/>
                  <a:gd name="T13" fmla="*/ 302 h 530"/>
                  <a:gd name="T14" fmla="*/ 312 w 887"/>
                  <a:gd name="T15" fmla="*/ 265 h 530"/>
                  <a:gd name="T16" fmla="*/ 345 w 887"/>
                  <a:gd name="T17" fmla="*/ 227 h 530"/>
                  <a:gd name="T18" fmla="*/ 412 w 887"/>
                  <a:gd name="T19" fmla="*/ 284 h 530"/>
                  <a:gd name="T20" fmla="*/ 475 w 887"/>
                  <a:gd name="T21" fmla="*/ 284 h 530"/>
                  <a:gd name="T22" fmla="*/ 506 w 887"/>
                  <a:gd name="T23" fmla="*/ 341 h 530"/>
                  <a:gd name="T24" fmla="*/ 475 w 887"/>
                  <a:gd name="T25" fmla="*/ 398 h 530"/>
                  <a:gd name="T26" fmla="*/ 412 w 887"/>
                  <a:gd name="T27" fmla="*/ 398 h 530"/>
                  <a:gd name="T28" fmla="*/ 380 w 887"/>
                  <a:gd name="T29" fmla="*/ 341 h 530"/>
                  <a:gd name="T30" fmla="*/ 541 w 887"/>
                  <a:gd name="T31" fmla="*/ 227 h 530"/>
                  <a:gd name="T32" fmla="*/ 574 w 887"/>
                  <a:gd name="T33" fmla="*/ 265 h 530"/>
                  <a:gd name="T34" fmla="*/ 541 w 887"/>
                  <a:gd name="T35" fmla="*/ 302 h 530"/>
                  <a:gd name="T36" fmla="*/ 508 w 887"/>
                  <a:gd name="T37" fmla="*/ 265 h 530"/>
                  <a:gd name="T38" fmla="*/ 541 w 887"/>
                  <a:gd name="T39" fmla="*/ 227 h 530"/>
                  <a:gd name="T40" fmla="*/ 607 w 887"/>
                  <a:gd name="T41" fmla="*/ 150 h 530"/>
                  <a:gd name="T42" fmla="*/ 639 w 887"/>
                  <a:gd name="T43" fmla="*/ 188 h 530"/>
                  <a:gd name="T44" fmla="*/ 607 w 887"/>
                  <a:gd name="T45" fmla="*/ 226 h 530"/>
                  <a:gd name="T46" fmla="*/ 574 w 887"/>
                  <a:gd name="T47" fmla="*/ 188 h 530"/>
                  <a:gd name="T48" fmla="*/ 115 w 887"/>
                  <a:gd name="T49" fmla="*/ 188 h 530"/>
                  <a:gd name="T50" fmla="*/ 181 w 887"/>
                  <a:gd name="T51" fmla="*/ 265 h 530"/>
                  <a:gd name="T52" fmla="*/ 312 w 887"/>
                  <a:gd name="T53" fmla="*/ 418 h 530"/>
                  <a:gd name="T54" fmla="*/ 377 w 887"/>
                  <a:gd name="T55" fmla="*/ 495 h 530"/>
                  <a:gd name="T56" fmla="*/ 418 w 887"/>
                  <a:gd name="T57" fmla="*/ 523 h 530"/>
                  <a:gd name="T58" fmla="*/ 467 w 887"/>
                  <a:gd name="T59" fmla="*/ 523 h 530"/>
                  <a:gd name="T60" fmla="*/ 508 w 887"/>
                  <a:gd name="T61" fmla="*/ 495 h 530"/>
                  <a:gd name="T62" fmla="*/ 639 w 887"/>
                  <a:gd name="T63" fmla="*/ 341 h 530"/>
                  <a:gd name="T64" fmla="*/ 770 w 887"/>
                  <a:gd name="T65" fmla="*/ 188 h 530"/>
                  <a:gd name="T66" fmla="*/ 836 w 887"/>
                  <a:gd name="T67" fmla="*/ 112 h 530"/>
                  <a:gd name="T68" fmla="*/ 869 w 887"/>
                  <a:gd name="T69" fmla="*/ 73 h 530"/>
                  <a:gd name="T70" fmla="*/ 886 w 887"/>
                  <a:gd name="T71" fmla="*/ 35 h 530"/>
                  <a:gd name="T72" fmla="*/ 861 w 887"/>
                  <a:gd name="T73" fmla="*/ 7 h 530"/>
                  <a:gd name="T74" fmla="*/ 811 w 887"/>
                  <a:gd name="T75" fmla="*/ 7 h 530"/>
                  <a:gd name="T76" fmla="*/ 738 w 887"/>
                  <a:gd name="T77" fmla="*/ 73 h 530"/>
                  <a:gd name="T78" fmla="*/ 705 w 887"/>
                  <a:gd name="T79" fmla="*/ 112 h 530"/>
                  <a:gd name="T80" fmla="*/ 672 w 887"/>
                  <a:gd name="T81" fmla="*/ 130 h 530"/>
                  <a:gd name="T82" fmla="*/ 639 w 887"/>
                  <a:gd name="T83" fmla="*/ 112 h 530"/>
                  <a:gd name="T84" fmla="*/ 607 w 887"/>
                  <a:gd name="T85" fmla="*/ 92 h 530"/>
                  <a:gd name="T86" fmla="*/ 508 w 887"/>
                  <a:gd name="T87" fmla="*/ 188 h 530"/>
                  <a:gd name="T88" fmla="*/ 467 w 887"/>
                  <a:gd name="T89" fmla="*/ 217 h 530"/>
                  <a:gd name="T90" fmla="*/ 418 w 887"/>
                  <a:gd name="T91" fmla="*/ 217 h 530"/>
                  <a:gd name="T92" fmla="*/ 377 w 887"/>
                  <a:gd name="T93" fmla="*/ 188 h 530"/>
                  <a:gd name="T94" fmla="*/ 312 w 887"/>
                  <a:gd name="T95" fmla="*/ 112 h 530"/>
                  <a:gd name="T96" fmla="*/ 279 w 887"/>
                  <a:gd name="T97" fmla="*/ 92 h 530"/>
                  <a:gd name="T98" fmla="*/ 246 w 887"/>
                  <a:gd name="T99" fmla="*/ 112 h 530"/>
                  <a:gd name="T100" fmla="*/ 213 w 887"/>
                  <a:gd name="T101" fmla="*/ 130 h 530"/>
                  <a:gd name="T102" fmla="*/ 181 w 887"/>
                  <a:gd name="T103" fmla="*/ 112 h 530"/>
                  <a:gd name="T104" fmla="*/ 115 w 887"/>
                  <a:gd name="T105" fmla="*/ 35 h 530"/>
                  <a:gd name="T106" fmla="*/ 74 w 887"/>
                  <a:gd name="T107" fmla="*/ 7 h 530"/>
                  <a:gd name="T108" fmla="*/ 25 w 887"/>
                  <a:gd name="T109" fmla="*/ 7 h 530"/>
                  <a:gd name="T110" fmla="*/ 0 w 887"/>
                  <a:gd name="T111" fmla="*/ 35 h 530"/>
                  <a:gd name="T112" fmla="*/ 115 w 887"/>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7" h="530">
                    <a:moveTo>
                      <a:pt x="279" y="150"/>
                    </a:moveTo>
                    <a:lnTo>
                      <a:pt x="279" y="150"/>
                    </a:lnTo>
                    <a:cubicBezTo>
                      <a:pt x="301" y="150"/>
                      <a:pt x="312" y="163"/>
                      <a:pt x="312" y="188"/>
                    </a:cubicBezTo>
                    <a:lnTo>
                      <a:pt x="312" y="188"/>
                    </a:lnTo>
                    <a:cubicBezTo>
                      <a:pt x="312" y="213"/>
                      <a:pt x="301" y="226"/>
                      <a:pt x="279" y="226"/>
                    </a:cubicBezTo>
                    <a:lnTo>
                      <a:pt x="279" y="226"/>
                    </a:lnTo>
                    <a:cubicBezTo>
                      <a:pt x="257" y="226"/>
                      <a:pt x="247" y="213"/>
                      <a:pt x="247" y="188"/>
                    </a:cubicBezTo>
                    <a:lnTo>
                      <a:pt x="247" y="188"/>
                    </a:lnTo>
                    <a:cubicBezTo>
                      <a:pt x="247" y="163"/>
                      <a:pt x="257" y="150"/>
                      <a:pt x="279" y="150"/>
                    </a:cubicBezTo>
                    <a:close/>
                    <a:moveTo>
                      <a:pt x="345" y="227"/>
                    </a:moveTo>
                    <a:lnTo>
                      <a:pt x="345" y="227"/>
                    </a:lnTo>
                    <a:cubicBezTo>
                      <a:pt x="366" y="227"/>
                      <a:pt x="377" y="239"/>
                      <a:pt x="377" y="265"/>
                    </a:cubicBezTo>
                    <a:lnTo>
                      <a:pt x="377" y="265"/>
                    </a:lnTo>
                    <a:cubicBezTo>
                      <a:pt x="377" y="290"/>
                      <a:pt x="366" y="302"/>
                      <a:pt x="345" y="302"/>
                    </a:cubicBezTo>
                    <a:lnTo>
                      <a:pt x="345" y="302"/>
                    </a:lnTo>
                    <a:cubicBezTo>
                      <a:pt x="323" y="302"/>
                      <a:pt x="312" y="290"/>
                      <a:pt x="312" y="265"/>
                    </a:cubicBezTo>
                    <a:lnTo>
                      <a:pt x="312" y="265"/>
                    </a:lnTo>
                    <a:cubicBezTo>
                      <a:pt x="312" y="239"/>
                      <a:pt x="323" y="227"/>
                      <a:pt x="345" y="227"/>
                    </a:cubicBezTo>
                    <a:close/>
                    <a:moveTo>
                      <a:pt x="412" y="284"/>
                    </a:moveTo>
                    <a:lnTo>
                      <a:pt x="412" y="284"/>
                    </a:lnTo>
                    <a:cubicBezTo>
                      <a:pt x="433" y="271"/>
                      <a:pt x="453" y="271"/>
                      <a:pt x="475" y="284"/>
                    </a:cubicBezTo>
                    <a:lnTo>
                      <a:pt x="475" y="284"/>
                    </a:lnTo>
                    <a:cubicBezTo>
                      <a:pt x="496" y="297"/>
                      <a:pt x="506" y="315"/>
                      <a:pt x="506" y="341"/>
                    </a:cubicBezTo>
                    <a:lnTo>
                      <a:pt x="506" y="341"/>
                    </a:lnTo>
                    <a:cubicBezTo>
                      <a:pt x="506" y="367"/>
                      <a:pt x="496" y="386"/>
                      <a:pt x="475" y="398"/>
                    </a:cubicBezTo>
                    <a:lnTo>
                      <a:pt x="475" y="398"/>
                    </a:lnTo>
                    <a:cubicBezTo>
                      <a:pt x="453" y="411"/>
                      <a:pt x="433" y="411"/>
                      <a:pt x="412" y="398"/>
                    </a:cubicBezTo>
                    <a:lnTo>
                      <a:pt x="412" y="398"/>
                    </a:lnTo>
                    <a:cubicBezTo>
                      <a:pt x="391" y="386"/>
                      <a:pt x="380" y="367"/>
                      <a:pt x="380" y="341"/>
                    </a:cubicBezTo>
                    <a:lnTo>
                      <a:pt x="380" y="341"/>
                    </a:lnTo>
                    <a:cubicBezTo>
                      <a:pt x="380" y="315"/>
                      <a:pt x="391" y="297"/>
                      <a:pt x="412" y="284"/>
                    </a:cubicBezTo>
                    <a:close/>
                    <a:moveTo>
                      <a:pt x="541" y="227"/>
                    </a:moveTo>
                    <a:lnTo>
                      <a:pt x="541" y="227"/>
                    </a:lnTo>
                    <a:cubicBezTo>
                      <a:pt x="563" y="227"/>
                      <a:pt x="574" y="239"/>
                      <a:pt x="574" y="265"/>
                    </a:cubicBezTo>
                    <a:lnTo>
                      <a:pt x="574" y="265"/>
                    </a:lnTo>
                    <a:cubicBezTo>
                      <a:pt x="574" y="290"/>
                      <a:pt x="563" y="302"/>
                      <a:pt x="541" y="302"/>
                    </a:cubicBezTo>
                    <a:lnTo>
                      <a:pt x="541" y="302"/>
                    </a:lnTo>
                    <a:cubicBezTo>
                      <a:pt x="519" y="302"/>
                      <a:pt x="508" y="290"/>
                      <a:pt x="508" y="265"/>
                    </a:cubicBezTo>
                    <a:lnTo>
                      <a:pt x="508" y="265"/>
                    </a:lnTo>
                    <a:cubicBezTo>
                      <a:pt x="508" y="239"/>
                      <a:pt x="519" y="227"/>
                      <a:pt x="541" y="227"/>
                    </a:cubicBezTo>
                    <a:close/>
                    <a:moveTo>
                      <a:pt x="607" y="150"/>
                    </a:moveTo>
                    <a:lnTo>
                      <a:pt x="607" y="150"/>
                    </a:lnTo>
                    <a:cubicBezTo>
                      <a:pt x="628" y="150"/>
                      <a:pt x="639" y="163"/>
                      <a:pt x="639" y="188"/>
                    </a:cubicBezTo>
                    <a:lnTo>
                      <a:pt x="639" y="188"/>
                    </a:lnTo>
                    <a:cubicBezTo>
                      <a:pt x="639" y="213"/>
                      <a:pt x="628" y="226"/>
                      <a:pt x="607" y="226"/>
                    </a:cubicBezTo>
                    <a:lnTo>
                      <a:pt x="607" y="226"/>
                    </a:lnTo>
                    <a:cubicBezTo>
                      <a:pt x="585" y="226"/>
                      <a:pt x="574" y="213"/>
                      <a:pt x="574" y="188"/>
                    </a:cubicBezTo>
                    <a:lnTo>
                      <a:pt x="574" y="188"/>
                    </a:lnTo>
                    <a:cubicBezTo>
                      <a:pt x="574" y="163"/>
                      <a:pt x="585" y="150"/>
                      <a:pt x="607" y="150"/>
                    </a:cubicBezTo>
                    <a:close/>
                    <a:moveTo>
                      <a:pt x="115" y="188"/>
                    </a:moveTo>
                    <a:lnTo>
                      <a:pt x="148" y="226"/>
                    </a:lnTo>
                    <a:lnTo>
                      <a:pt x="181" y="265"/>
                    </a:lnTo>
                    <a:lnTo>
                      <a:pt x="279" y="380"/>
                    </a:lnTo>
                    <a:lnTo>
                      <a:pt x="312" y="418"/>
                    </a:lnTo>
                    <a:lnTo>
                      <a:pt x="345" y="456"/>
                    </a:lnTo>
                    <a:lnTo>
                      <a:pt x="377" y="495"/>
                    </a:lnTo>
                    <a:lnTo>
                      <a:pt x="377" y="495"/>
                    </a:lnTo>
                    <a:cubicBezTo>
                      <a:pt x="389" y="507"/>
                      <a:pt x="402" y="517"/>
                      <a:pt x="418" y="523"/>
                    </a:cubicBezTo>
                    <a:lnTo>
                      <a:pt x="418" y="523"/>
                    </a:lnTo>
                    <a:cubicBezTo>
                      <a:pt x="435" y="529"/>
                      <a:pt x="451" y="529"/>
                      <a:pt x="467" y="523"/>
                    </a:cubicBezTo>
                    <a:lnTo>
                      <a:pt x="467" y="523"/>
                    </a:lnTo>
                    <a:cubicBezTo>
                      <a:pt x="484" y="517"/>
                      <a:pt x="497" y="507"/>
                      <a:pt x="508" y="495"/>
                    </a:cubicBezTo>
                    <a:lnTo>
                      <a:pt x="607" y="380"/>
                    </a:lnTo>
                    <a:lnTo>
                      <a:pt x="639" y="341"/>
                    </a:lnTo>
                    <a:lnTo>
                      <a:pt x="672" y="303"/>
                    </a:lnTo>
                    <a:lnTo>
                      <a:pt x="770" y="188"/>
                    </a:lnTo>
                    <a:lnTo>
                      <a:pt x="803" y="150"/>
                    </a:lnTo>
                    <a:lnTo>
                      <a:pt x="836" y="112"/>
                    </a:lnTo>
                    <a:lnTo>
                      <a:pt x="869" y="73"/>
                    </a:lnTo>
                    <a:lnTo>
                      <a:pt x="869" y="73"/>
                    </a:lnTo>
                    <a:cubicBezTo>
                      <a:pt x="880" y="60"/>
                      <a:pt x="886" y="48"/>
                      <a:pt x="886" y="35"/>
                    </a:cubicBezTo>
                    <a:lnTo>
                      <a:pt x="886" y="35"/>
                    </a:lnTo>
                    <a:cubicBezTo>
                      <a:pt x="886" y="22"/>
                      <a:pt x="878" y="12"/>
                      <a:pt x="861" y="7"/>
                    </a:cubicBezTo>
                    <a:lnTo>
                      <a:pt x="861" y="7"/>
                    </a:lnTo>
                    <a:cubicBezTo>
                      <a:pt x="844" y="0"/>
                      <a:pt x="828" y="0"/>
                      <a:pt x="811" y="7"/>
                    </a:cubicBezTo>
                    <a:lnTo>
                      <a:pt x="811" y="7"/>
                    </a:lnTo>
                    <a:cubicBezTo>
                      <a:pt x="795" y="12"/>
                      <a:pt x="782" y="22"/>
                      <a:pt x="770" y="35"/>
                    </a:cubicBezTo>
                    <a:lnTo>
                      <a:pt x="738" y="73"/>
                    </a:lnTo>
                    <a:lnTo>
                      <a:pt x="705" y="112"/>
                    </a:lnTo>
                    <a:lnTo>
                      <a:pt x="705" y="112"/>
                    </a:lnTo>
                    <a:cubicBezTo>
                      <a:pt x="694" y="124"/>
                      <a:pt x="683" y="130"/>
                      <a:pt x="672" y="130"/>
                    </a:cubicBezTo>
                    <a:lnTo>
                      <a:pt x="672" y="130"/>
                    </a:lnTo>
                    <a:cubicBezTo>
                      <a:pt x="661" y="130"/>
                      <a:pt x="651" y="124"/>
                      <a:pt x="639" y="112"/>
                    </a:cubicBezTo>
                    <a:lnTo>
                      <a:pt x="639" y="112"/>
                    </a:lnTo>
                    <a:cubicBezTo>
                      <a:pt x="628" y="99"/>
                      <a:pt x="618" y="92"/>
                      <a:pt x="607" y="92"/>
                    </a:cubicBezTo>
                    <a:lnTo>
                      <a:pt x="607" y="92"/>
                    </a:lnTo>
                    <a:cubicBezTo>
                      <a:pt x="596" y="92"/>
                      <a:pt x="585" y="99"/>
                      <a:pt x="574" y="112"/>
                    </a:cubicBezTo>
                    <a:lnTo>
                      <a:pt x="508" y="188"/>
                    </a:lnTo>
                    <a:lnTo>
                      <a:pt x="508" y="188"/>
                    </a:lnTo>
                    <a:cubicBezTo>
                      <a:pt x="497" y="201"/>
                      <a:pt x="484" y="210"/>
                      <a:pt x="467" y="217"/>
                    </a:cubicBezTo>
                    <a:lnTo>
                      <a:pt x="467" y="217"/>
                    </a:lnTo>
                    <a:cubicBezTo>
                      <a:pt x="451" y="223"/>
                      <a:pt x="435" y="223"/>
                      <a:pt x="418" y="217"/>
                    </a:cubicBezTo>
                    <a:lnTo>
                      <a:pt x="418" y="217"/>
                    </a:lnTo>
                    <a:cubicBezTo>
                      <a:pt x="402" y="210"/>
                      <a:pt x="389" y="201"/>
                      <a:pt x="377" y="188"/>
                    </a:cubicBezTo>
                    <a:lnTo>
                      <a:pt x="345" y="150"/>
                    </a:lnTo>
                    <a:lnTo>
                      <a:pt x="312" y="112"/>
                    </a:lnTo>
                    <a:lnTo>
                      <a:pt x="312" y="112"/>
                    </a:lnTo>
                    <a:cubicBezTo>
                      <a:pt x="301" y="99"/>
                      <a:pt x="290" y="92"/>
                      <a:pt x="279" y="92"/>
                    </a:cubicBezTo>
                    <a:lnTo>
                      <a:pt x="279" y="92"/>
                    </a:lnTo>
                    <a:cubicBezTo>
                      <a:pt x="268" y="92"/>
                      <a:pt x="257" y="99"/>
                      <a:pt x="246" y="112"/>
                    </a:cubicBezTo>
                    <a:lnTo>
                      <a:pt x="246" y="112"/>
                    </a:lnTo>
                    <a:cubicBezTo>
                      <a:pt x="235" y="124"/>
                      <a:pt x="224" y="130"/>
                      <a:pt x="213" y="130"/>
                    </a:cubicBezTo>
                    <a:lnTo>
                      <a:pt x="213" y="130"/>
                    </a:lnTo>
                    <a:cubicBezTo>
                      <a:pt x="203" y="130"/>
                      <a:pt x="191" y="124"/>
                      <a:pt x="181" y="112"/>
                    </a:cubicBezTo>
                    <a:lnTo>
                      <a:pt x="115" y="35"/>
                    </a:lnTo>
                    <a:lnTo>
                      <a:pt x="115" y="35"/>
                    </a:lnTo>
                    <a:cubicBezTo>
                      <a:pt x="104" y="22"/>
                      <a:pt x="90" y="12"/>
                      <a:pt x="74" y="7"/>
                    </a:cubicBezTo>
                    <a:lnTo>
                      <a:pt x="74" y="7"/>
                    </a:lnTo>
                    <a:cubicBezTo>
                      <a:pt x="58" y="0"/>
                      <a:pt x="42" y="0"/>
                      <a:pt x="25" y="7"/>
                    </a:cubicBezTo>
                    <a:lnTo>
                      <a:pt x="25" y="7"/>
                    </a:lnTo>
                    <a:cubicBezTo>
                      <a:pt x="8" y="12"/>
                      <a:pt x="0" y="22"/>
                      <a:pt x="0" y="35"/>
                    </a:cubicBezTo>
                    <a:lnTo>
                      <a:pt x="0" y="35"/>
                    </a:lnTo>
                    <a:cubicBezTo>
                      <a:pt x="0" y="48"/>
                      <a:pt x="6" y="60"/>
                      <a:pt x="17"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733" name="Freeform 409">
                <a:extLst>
                  <a:ext uri="{FF2B5EF4-FFF2-40B4-BE49-F238E27FC236}">
                    <a16:creationId xmlns:a16="http://schemas.microsoft.com/office/drawing/2014/main" id="{75AE0272-8D12-3C44-9EE9-C17E01D4A7B7}"/>
                  </a:ext>
                </a:extLst>
              </p:cNvPr>
              <p:cNvSpPr>
                <a:spLocks noChangeArrowheads="1"/>
              </p:cNvSpPr>
              <p:nvPr/>
            </p:nvSpPr>
            <p:spPr bwMode="auto">
              <a:xfrm>
                <a:off x="4452938" y="5100638"/>
                <a:ext cx="53975" cy="128587"/>
              </a:xfrm>
              <a:custGeom>
                <a:avLst/>
                <a:gdLst>
                  <a:gd name="T0" fmla="*/ 65 w 148"/>
                  <a:gd name="T1" fmla="*/ 293 h 358"/>
                  <a:gd name="T2" fmla="*/ 98 w 148"/>
                  <a:gd name="T3" fmla="*/ 254 h 358"/>
                  <a:gd name="T4" fmla="*/ 131 w 148"/>
                  <a:gd name="T5" fmla="*/ 216 h 358"/>
                  <a:gd name="T6" fmla="*/ 131 w 148"/>
                  <a:gd name="T7" fmla="*/ 216 h 358"/>
                  <a:gd name="T8" fmla="*/ 147 w 148"/>
                  <a:gd name="T9" fmla="*/ 178 h 358"/>
                  <a:gd name="T10" fmla="*/ 147 w 148"/>
                  <a:gd name="T11" fmla="*/ 178 h 358"/>
                  <a:gd name="T12" fmla="*/ 131 w 148"/>
                  <a:gd name="T13" fmla="*/ 140 h 358"/>
                  <a:gd name="T14" fmla="*/ 98 w 148"/>
                  <a:gd name="T15" fmla="*/ 102 h 358"/>
                  <a:gd name="T16" fmla="*/ 65 w 148"/>
                  <a:gd name="T17" fmla="*/ 63 h 358"/>
                  <a:gd name="T18" fmla="*/ 33 w 148"/>
                  <a:gd name="T19" fmla="*/ 25 h 358"/>
                  <a:gd name="T20" fmla="*/ 33 w 148"/>
                  <a:gd name="T21" fmla="*/ 25 h 358"/>
                  <a:gd name="T22" fmla="*/ 0 w 148"/>
                  <a:gd name="T23" fmla="*/ 0 h 358"/>
                  <a:gd name="T24" fmla="*/ 0 w 148"/>
                  <a:gd name="T25" fmla="*/ 357 h 358"/>
                  <a:gd name="T26" fmla="*/ 0 w 148"/>
                  <a:gd name="T27" fmla="*/ 357 h 358"/>
                  <a:gd name="T28" fmla="*/ 33 w 148"/>
                  <a:gd name="T29" fmla="*/ 331 h 358"/>
                  <a:gd name="T30" fmla="*/ 65 w 148"/>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358">
                    <a:moveTo>
                      <a:pt x="65" y="293"/>
                    </a:moveTo>
                    <a:lnTo>
                      <a:pt x="98" y="254"/>
                    </a:lnTo>
                    <a:lnTo>
                      <a:pt x="131" y="216"/>
                    </a:lnTo>
                    <a:lnTo>
                      <a:pt x="131" y="216"/>
                    </a:lnTo>
                    <a:cubicBezTo>
                      <a:pt x="142" y="204"/>
                      <a:pt x="147" y="191"/>
                      <a:pt x="147" y="178"/>
                    </a:cubicBezTo>
                    <a:lnTo>
                      <a:pt x="147" y="178"/>
                    </a:lnTo>
                    <a:cubicBezTo>
                      <a:pt x="147" y="165"/>
                      <a:pt x="142" y="152"/>
                      <a:pt x="131" y="140"/>
                    </a:cubicBezTo>
                    <a:lnTo>
                      <a:pt x="98" y="102"/>
                    </a:lnTo>
                    <a:lnTo>
                      <a:pt x="65" y="63"/>
                    </a:lnTo>
                    <a:lnTo>
                      <a:pt x="33" y="25"/>
                    </a:lnTo>
                    <a:lnTo>
                      <a:pt x="33" y="25"/>
                    </a:lnTo>
                    <a:cubicBezTo>
                      <a:pt x="23" y="14"/>
                      <a:pt x="13" y="6"/>
                      <a:pt x="0" y="0"/>
                    </a:cubicBezTo>
                    <a:lnTo>
                      <a:pt x="0" y="357"/>
                    </a:lnTo>
                    <a:lnTo>
                      <a:pt x="0" y="357"/>
                    </a:lnTo>
                    <a:cubicBezTo>
                      <a:pt x="13" y="350"/>
                      <a:pt x="23" y="342"/>
                      <a:pt x="33" y="331"/>
                    </a:cubicBezTo>
                    <a:lnTo>
                      <a:pt x="65"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734" name="Freeform 410">
                <a:extLst>
                  <a:ext uri="{FF2B5EF4-FFF2-40B4-BE49-F238E27FC236}">
                    <a16:creationId xmlns:a16="http://schemas.microsoft.com/office/drawing/2014/main" id="{FC129D11-4922-5B48-9C9B-B12DD71BE6B6}"/>
                  </a:ext>
                </a:extLst>
              </p:cNvPr>
              <p:cNvSpPr>
                <a:spLocks noChangeArrowheads="1"/>
              </p:cNvSpPr>
              <p:nvPr/>
            </p:nvSpPr>
            <p:spPr bwMode="auto">
              <a:xfrm>
                <a:off x="4452938" y="4935538"/>
                <a:ext cx="195262" cy="460375"/>
              </a:xfrm>
              <a:custGeom>
                <a:avLst/>
                <a:gdLst>
                  <a:gd name="T0" fmla="*/ 65 w 542"/>
                  <a:gd name="T1" fmla="*/ 1213 h 1277"/>
                  <a:gd name="T2" fmla="*/ 98 w 542"/>
                  <a:gd name="T3" fmla="*/ 1174 h 1277"/>
                  <a:gd name="T4" fmla="*/ 131 w 542"/>
                  <a:gd name="T5" fmla="*/ 1136 h 1277"/>
                  <a:gd name="T6" fmla="*/ 164 w 542"/>
                  <a:gd name="T7" fmla="*/ 1098 h 1277"/>
                  <a:gd name="T8" fmla="*/ 197 w 542"/>
                  <a:gd name="T9" fmla="*/ 1059 h 1277"/>
                  <a:gd name="T10" fmla="*/ 229 w 542"/>
                  <a:gd name="T11" fmla="*/ 1021 h 1277"/>
                  <a:gd name="T12" fmla="*/ 262 w 542"/>
                  <a:gd name="T13" fmla="*/ 982 h 1277"/>
                  <a:gd name="T14" fmla="*/ 295 w 542"/>
                  <a:gd name="T15" fmla="*/ 945 h 1277"/>
                  <a:gd name="T16" fmla="*/ 328 w 542"/>
                  <a:gd name="T17" fmla="*/ 906 h 1277"/>
                  <a:gd name="T18" fmla="*/ 360 w 542"/>
                  <a:gd name="T19" fmla="*/ 868 h 1277"/>
                  <a:gd name="T20" fmla="*/ 393 w 542"/>
                  <a:gd name="T21" fmla="*/ 830 h 1277"/>
                  <a:gd name="T22" fmla="*/ 426 w 542"/>
                  <a:gd name="T23" fmla="*/ 792 h 1277"/>
                  <a:gd name="T24" fmla="*/ 459 w 542"/>
                  <a:gd name="T25" fmla="*/ 753 h 1277"/>
                  <a:gd name="T26" fmla="*/ 491 w 542"/>
                  <a:gd name="T27" fmla="*/ 714 h 1277"/>
                  <a:gd name="T28" fmla="*/ 524 w 542"/>
                  <a:gd name="T29" fmla="*/ 676 h 1277"/>
                  <a:gd name="T30" fmla="*/ 524 w 542"/>
                  <a:gd name="T31" fmla="*/ 676 h 1277"/>
                  <a:gd name="T32" fmla="*/ 541 w 542"/>
                  <a:gd name="T33" fmla="*/ 638 h 1277"/>
                  <a:gd name="T34" fmla="*/ 541 w 542"/>
                  <a:gd name="T35" fmla="*/ 638 h 1277"/>
                  <a:gd name="T36" fmla="*/ 524 w 542"/>
                  <a:gd name="T37" fmla="*/ 600 h 1277"/>
                  <a:gd name="T38" fmla="*/ 491 w 542"/>
                  <a:gd name="T39" fmla="*/ 562 h 1277"/>
                  <a:gd name="T40" fmla="*/ 459 w 542"/>
                  <a:gd name="T41" fmla="*/ 523 h 1277"/>
                  <a:gd name="T42" fmla="*/ 426 w 542"/>
                  <a:gd name="T43" fmla="*/ 485 h 1277"/>
                  <a:gd name="T44" fmla="*/ 393 w 542"/>
                  <a:gd name="T45" fmla="*/ 447 h 1277"/>
                  <a:gd name="T46" fmla="*/ 360 w 542"/>
                  <a:gd name="T47" fmla="*/ 409 h 1277"/>
                  <a:gd name="T48" fmla="*/ 328 w 542"/>
                  <a:gd name="T49" fmla="*/ 370 h 1277"/>
                  <a:gd name="T50" fmla="*/ 295 w 542"/>
                  <a:gd name="T51" fmla="*/ 332 h 1277"/>
                  <a:gd name="T52" fmla="*/ 262 w 542"/>
                  <a:gd name="T53" fmla="*/ 294 h 1277"/>
                  <a:gd name="T54" fmla="*/ 229 w 542"/>
                  <a:gd name="T55" fmla="*/ 255 h 1277"/>
                  <a:gd name="T56" fmla="*/ 197 w 542"/>
                  <a:gd name="T57" fmla="*/ 217 h 1277"/>
                  <a:gd name="T58" fmla="*/ 164 w 542"/>
                  <a:gd name="T59" fmla="*/ 179 h 1277"/>
                  <a:gd name="T60" fmla="*/ 131 w 542"/>
                  <a:gd name="T61" fmla="*/ 140 h 1277"/>
                  <a:gd name="T62" fmla="*/ 98 w 542"/>
                  <a:gd name="T63" fmla="*/ 102 h 1277"/>
                  <a:gd name="T64" fmla="*/ 65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4 w 542"/>
                  <a:gd name="T83" fmla="*/ 638 h 1277"/>
                  <a:gd name="T84" fmla="*/ 344 w 542"/>
                  <a:gd name="T85" fmla="*/ 638 h 1277"/>
                  <a:gd name="T86" fmla="*/ 328 w 542"/>
                  <a:gd name="T87" fmla="*/ 676 h 1277"/>
                  <a:gd name="T88" fmla="*/ 229 w 542"/>
                  <a:gd name="T89" fmla="*/ 792 h 1277"/>
                  <a:gd name="T90" fmla="*/ 197 w 542"/>
                  <a:gd name="T91" fmla="*/ 830 h 1277"/>
                  <a:gd name="T92" fmla="*/ 164 w 542"/>
                  <a:gd name="T93" fmla="*/ 868 h 1277"/>
                  <a:gd name="T94" fmla="*/ 65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5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5" y="1213"/>
                    </a:moveTo>
                    <a:lnTo>
                      <a:pt x="98" y="1174"/>
                    </a:lnTo>
                    <a:lnTo>
                      <a:pt x="131" y="1136"/>
                    </a:lnTo>
                    <a:lnTo>
                      <a:pt x="164" y="1098"/>
                    </a:lnTo>
                    <a:lnTo>
                      <a:pt x="197" y="1059"/>
                    </a:lnTo>
                    <a:lnTo>
                      <a:pt x="229" y="1021"/>
                    </a:lnTo>
                    <a:lnTo>
                      <a:pt x="262" y="982"/>
                    </a:lnTo>
                    <a:lnTo>
                      <a:pt x="295" y="945"/>
                    </a:lnTo>
                    <a:lnTo>
                      <a:pt x="328" y="906"/>
                    </a:lnTo>
                    <a:lnTo>
                      <a:pt x="360" y="868"/>
                    </a:lnTo>
                    <a:lnTo>
                      <a:pt x="393" y="830"/>
                    </a:lnTo>
                    <a:lnTo>
                      <a:pt x="426" y="792"/>
                    </a:lnTo>
                    <a:lnTo>
                      <a:pt x="459" y="753"/>
                    </a:lnTo>
                    <a:lnTo>
                      <a:pt x="491" y="714"/>
                    </a:lnTo>
                    <a:lnTo>
                      <a:pt x="524" y="676"/>
                    </a:lnTo>
                    <a:lnTo>
                      <a:pt x="524" y="676"/>
                    </a:lnTo>
                    <a:cubicBezTo>
                      <a:pt x="535" y="664"/>
                      <a:pt x="541" y="651"/>
                      <a:pt x="541" y="638"/>
                    </a:cubicBezTo>
                    <a:lnTo>
                      <a:pt x="541" y="638"/>
                    </a:lnTo>
                    <a:cubicBezTo>
                      <a:pt x="541" y="625"/>
                      <a:pt x="535" y="612"/>
                      <a:pt x="524" y="600"/>
                    </a:cubicBezTo>
                    <a:lnTo>
                      <a:pt x="491" y="562"/>
                    </a:lnTo>
                    <a:lnTo>
                      <a:pt x="459" y="523"/>
                    </a:lnTo>
                    <a:lnTo>
                      <a:pt x="426" y="485"/>
                    </a:lnTo>
                    <a:lnTo>
                      <a:pt x="393" y="447"/>
                    </a:lnTo>
                    <a:lnTo>
                      <a:pt x="360" y="409"/>
                    </a:lnTo>
                    <a:lnTo>
                      <a:pt x="328" y="370"/>
                    </a:lnTo>
                    <a:lnTo>
                      <a:pt x="295" y="332"/>
                    </a:lnTo>
                    <a:lnTo>
                      <a:pt x="262" y="294"/>
                    </a:lnTo>
                    <a:lnTo>
                      <a:pt x="229" y="255"/>
                    </a:lnTo>
                    <a:lnTo>
                      <a:pt x="197" y="217"/>
                    </a:lnTo>
                    <a:lnTo>
                      <a:pt x="164" y="179"/>
                    </a:lnTo>
                    <a:lnTo>
                      <a:pt x="131" y="140"/>
                    </a:lnTo>
                    <a:lnTo>
                      <a:pt x="98" y="102"/>
                    </a:lnTo>
                    <a:lnTo>
                      <a:pt x="65" y="64"/>
                    </a:lnTo>
                    <a:lnTo>
                      <a:pt x="33" y="26"/>
                    </a:lnTo>
                    <a:lnTo>
                      <a:pt x="33" y="26"/>
                    </a:lnTo>
                    <a:cubicBezTo>
                      <a:pt x="23" y="15"/>
                      <a:pt x="13" y="6"/>
                      <a:pt x="0" y="0"/>
                    </a:cubicBezTo>
                    <a:lnTo>
                      <a:pt x="0" y="230"/>
                    </a:lnTo>
                    <a:lnTo>
                      <a:pt x="0" y="230"/>
                    </a:lnTo>
                    <a:cubicBezTo>
                      <a:pt x="13" y="236"/>
                      <a:pt x="23" y="244"/>
                      <a:pt x="33" y="255"/>
                    </a:cubicBezTo>
                    <a:lnTo>
                      <a:pt x="328" y="600"/>
                    </a:lnTo>
                    <a:lnTo>
                      <a:pt x="328" y="600"/>
                    </a:lnTo>
                    <a:cubicBezTo>
                      <a:pt x="339" y="612"/>
                      <a:pt x="344" y="625"/>
                      <a:pt x="344" y="638"/>
                    </a:cubicBezTo>
                    <a:lnTo>
                      <a:pt x="344" y="638"/>
                    </a:lnTo>
                    <a:cubicBezTo>
                      <a:pt x="344" y="651"/>
                      <a:pt x="339" y="664"/>
                      <a:pt x="328" y="676"/>
                    </a:cubicBezTo>
                    <a:lnTo>
                      <a:pt x="229" y="792"/>
                    </a:lnTo>
                    <a:lnTo>
                      <a:pt x="197" y="830"/>
                    </a:lnTo>
                    <a:lnTo>
                      <a:pt x="164" y="868"/>
                    </a:lnTo>
                    <a:lnTo>
                      <a:pt x="65" y="982"/>
                    </a:lnTo>
                    <a:lnTo>
                      <a:pt x="33" y="1021"/>
                    </a:lnTo>
                    <a:lnTo>
                      <a:pt x="33" y="1021"/>
                    </a:lnTo>
                    <a:cubicBezTo>
                      <a:pt x="23" y="1032"/>
                      <a:pt x="13" y="1040"/>
                      <a:pt x="0" y="1046"/>
                    </a:cubicBezTo>
                    <a:lnTo>
                      <a:pt x="0" y="1276"/>
                    </a:lnTo>
                    <a:lnTo>
                      <a:pt x="0" y="1276"/>
                    </a:lnTo>
                    <a:cubicBezTo>
                      <a:pt x="13" y="1270"/>
                      <a:pt x="23" y="1261"/>
                      <a:pt x="33" y="1251"/>
                    </a:cubicBezTo>
                    <a:lnTo>
                      <a:pt x="65"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735" name="Freeform 411">
                <a:extLst>
                  <a:ext uri="{FF2B5EF4-FFF2-40B4-BE49-F238E27FC236}">
                    <a16:creationId xmlns:a16="http://schemas.microsoft.com/office/drawing/2014/main" id="{1E08DCE6-6CF9-A940-A659-871D74BBCD25}"/>
                  </a:ext>
                </a:extLst>
              </p:cNvPr>
              <p:cNvSpPr>
                <a:spLocks noChangeArrowheads="1"/>
              </p:cNvSpPr>
              <p:nvPr/>
            </p:nvSpPr>
            <p:spPr bwMode="auto">
              <a:xfrm>
                <a:off x="4795838"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0" y="0"/>
                      <a:pt x="0" y="13"/>
                      <a:pt x="0" y="38"/>
                    </a:cubicBezTo>
                    <a:lnTo>
                      <a:pt x="0" y="38"/>
                    </a:lnTo>
                    <a:cubicBezTo>
                      <a:pt x="0" y="63"/>
                      <a:pt x="10"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36" name="Freeform 412">
                <a:extLst>
                  <a:ext uri="{FF2B5EF4-FFF2-40B4-BE49-F238E27FC236}">
                    <a16:creationId xmlns:a16="http://schemas.microsoft.com/office/drawing/2014/main" id="{D6F6A40E-1A53-B04C-8683-9EF539D0D28F}"/>
                  </a:ext>
                </a:extLst>
              </p:cNvPr>
              <p:cNvSpPr>
                <a:spLocks noChangeArrowheads="1"/>
              </p:cNvSpPr>
              <p:nvPr/>
            </p:nvSpPr>
            <p:spPr bwMode="auto">
              <a:xfrm>
                <a:off x="4913313"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37" name="Freeform 413">
                <a:extLst>
                  <a:ext uri="{FF2B5EF4-FFF2-40B4-BE49-F238E27FC236}">
                    <a16:creationId xmlns:a16="http://schemas.microsoft.com/office/drawing/2014/main" id="{9FE848FD-CEC9-C84E-8D40-2CBE8DEC0EBD}"/>
                  </a:ext>
                </a:extLst>
              </p:cNvPr>
              <p:cNvSpPr>
                <a:spLocks noChangeArrowheads="1"/>
              </p:cNvSpPr>
              <p:nvPr/>
            </p:nvSpPr>
            <p:spPr bwMode="auto">
              <a:xfrm>
                <a:off x="4843463" y="5002213"/>
                <a:ext cx="46037"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3" y="140"/>
                      <a:pt x="73" y="140"/>
                      <a:pt x="95" y="127"/>
                    </a:cubicBezTo>
                    <a:lnTo>
                      <a:pt x="95" y="127"/>
                    </a:lnTo>
                    <a:cubicBezTo>
                      <a:pt x="116" y="115"/>
                      <a:pt x="126" y="96"/>
                      <a:pt x="126" y="70"/>
                    </a:cubicBezTo>
                    <a:lnTo>
                      <a:pt x="126" y="70"/>
                    </a:lnTo>
                    <a:cubicBezTo>
                      <a:pt x="126" y="44"/>
                      <a:pt x="116" y="26"/>
                      <a:pt x="95" y="13"/>
                    </a:cubicBezTo>
                    <a:lnTo>
                      <a:pt x="95" y="13"/>
                    </a:lnTo>
                    <a:cubicBezTo>
                      <a:pt x="73" y="0"/>
                      <a:pt x="53"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738" name="Freeform 414">
                <a:extLst>
                  <a:ext uri="{FF2B5EF4-FFF2-40B4-BE49-F238E27FC236}">
                    <a16:creationId xmlns:a16="http://schemas.microsoft.com/office/drawing/2014/main" id="{0196A01A-56B4-D64D-8B1C-D686E79DDCC4}"/>
                  </a:ext>
                </a:extLst>
              </p:cNvPr>
              <p:cNvSpPr>
                <a:spLocks noChangeArrowheads="1"/>
              </p:cNvSpPr>
              <p:nvPr/>
            </p:nvSpPr>
            <p:spPr bwMode="auto">
              <a:xfrm>
                <a:off x="4452938" y="5018088"/>
                <a:ext cx="123825" cy="293687"/>
              </a:xfrm>
              <a:custGeom>
                <a:avLst/>
                <a:gdLst>
                  <a:gd name="T0" fmla="*/ 65 w 345"/>
                  <a:gd name="T1" fmla="*/ 752 h 817"/>
                  <a:gd name="T2" fmla="*/ 164 w 345"/>
                  <a:gd name="T3" fmla="*/ 638 h 817"/>
                  <a:gd name="T4" fmla="*/ 197 w 345"/>
                  <a:gd name="T5" fmla="*/ 600 h 817"/>
                  <a:gd name="T6" fmla="*/ 229 w 345"/>
                  <a:gd name="T7" fmla="*/ 561 h 817"/>
                  <a:gd name="T8" fmla="*/ 328 w 345"/>
                  <a:gd name="T9" fmla="*/ 446 h 817"/>
                  <a:gd name="T10" fmla="*/ 328 w 345"/>
                  <a:gd name="T11" fmla="*/ 446 h 817"/>
                  <a:gd name="T12" fmla="*/ 344 w 345"/>
                  <a:gd name="T13" fmla="*/ 408 h 817"/>
                  <a:gd name="T14" fmla="*/ 344 w 345"/>
                  <a:gd name="T15" fmla="*/ 408 h 817"/>
                  <a:gd name="T16" fmla="*/ 328 w 345"/>
                  <a:gd name="T17" fmla="*/ 370 h 817"/>
                  <a:gd name="T18" fmla="*/ 33 w 345"/>
                  <a:gd name="T19" fmla="*/ 25 h 817"/>
                  <a:gd name="T20" fmla="*/ 33 w 345"/>
                  <a:gd name="T21" fmla="*/ 25 h 817"/>
                  <a:gd name="T22" fmla="*/ 0 w 345"/>
                  <a:gd name="T23" fmla="*/ 0 h 817"/>
                  <a:gd name="T24" fmla="*/ 0 w 345"/>
                  <a:gd name="T25" fmla="*/ 230 h 817"/>
                  <a:gd name="T26" fmla="*/ 0 w 345"/>
                  <a:gd name="T27" fmla="*/ 230 h 817"/>
                  <a:gd name="T28" fmla="*/ 33 w 345"/>
                  <a:gd name="T29" fmla="*/ 255 h 817"/>
                  <a:gd name="T30" fmla="*/ 65 w 345"/>
                  <a:gd name="T31" fmla="*/ 293 h 817"/>
                  <a:gd name="T32" fmla="*/ 98 w 345"/>
                  <a:gd name="T33" fmla="*/ 332 h 817"/>
                  <a:gd name="T34" fmla="*/ 131 w 345"/>
                  <a:gd name="T35" fmla="*/ 370 h 817"/>
                  <a:gd name="T36" fmla="*/ 131 w 345"/>
                  <a:gd name="T37" fmla="*/ 370 h 817"/>
                  <a:gd name="T38" fmla="*/ 147 w 345"/>
                  <a:gd name="T39" fmla="*/ 408 h 817"/>
                  <a:gd name="T40" fmla="*/ 147 w 345"/>
                  <a:gd name="T41" fmla="*/ 408 h 817"/>
                  <a:gd name="T42" fmla="*/ 131 w 345"/>
                  <a:gd name="T43" fmla="*/ 446 h 817"/>
                  <a:gd name="T44" fmla="*/ 98 w 345"/>
                  <a:gd name="T45" fmla="*/ 484 h 817"/>
                  <a:gd name="T46" fmla="*/ 65 w 345"/>
                  <a:gd name="T47" fmla="*/ 523 h 817"/>
                  <a:gd name="T48" fmla="*/ 33 w 345"/>
                  <a:gd name="T49" fmla="*/ 561 h 817"/>
                  <a:gd name="T50" fmla="*/ 33 w 345"/>
                  <a:gd name="T51" fmla="*/ 561 h 817"/>
                  <a:gd name="T52" fmla="*/ 0 w 345"/>
                  <a:gd name="T53" fmla="*/ 587 h 817"/>
                  <a:gd name="T54" fmla="*/ 0 w 345"/>
                  <a:gd name="T55" fmla="*/ 816 h 817"/>
                  <a:gd name="T56" fmla="*/ 0 w 345"/>
                  <a:gd name="T57" fmla="*/ 816 h 817"/>
                  <a:gd name="T58" fmla="*/ 33 w 345"/>
                  <a:gd name="T59" fmla="*/ 791 h 817"/>
                  <a:gd name="T60" fmla="*/ 65 w 345"/>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5" h="817">
                    <a:moveTo>
                      <a:pt x="65" y="752"/>
                    </a:moveTo>
                    <a:lnTo>
                      <a:pt x="164" y="638"/>
                    </a:lnTo>
                    <a:lnTo>
                      <a:pt x="197" y="600"/>
                    </a:lnTo>
                    <a:lnTo>
                      <a:pt x="229" y="561"/>
                    </a:lnTo>
                    <a:lnTo>
                      <a:pt x="328" y="446"/>
                    </a:lnTo>
                    <a:lnTo>
                      <a:pt x="328" y="446"/>
                    </a:lnTo>
                    <a:cubicBezTo>
                      <a:pt x="339" y="434"/>
                      <a:pt x="344" y="421"/>
                      <a:pt x="344" y="408"/>
                    </a:cubicBezTo>
                    <a:lnTo>
                      <a:pt x="344" y="408"/>
                    </a:lnTo>
                    <a:cubicBezTo>
                      <a:pt x="344" y="395"/>
                      <a:pt x="339" y="382"/>
                      <a:pt x="328" y="370"/>
                    </a:cubicBezTo>
                    <a:lnTo>
                      <a:pt x="33" y="25"/>
                    </a:lnTo>
                    <a:lnTo>
                      <a:pt x="33" y="25"/>
                    </a:lnTo>
                    <a:cubicBezTo>
                      <a:pt x="23" y="14"/>
                      <a:pt x="13" y="6"/>
                      <a:pt x="0" y="0"/>
                    </a:cubicBezTo>
                    <a:lnTo>
                      <a:pt x="0" y="230"/>
                    </a:lnTo>
                    <a:lnTo>
                      <a:pt x="0" y="230"/>
                    </a:lnTo>
                    <a:cubicBezTo>
                      <a:pt x="13" y="236"/>
                      <a:pt x="23" y="244"/>
                      <a:pt x="33" y="255"/>
                    </a:cubicBezTo>
                    <a:lnTo>
                      <a:pt x="65" y="293"/>
                    </a:lnTo>
                    <a:lnTo>
                      <a:pt x="98" y="332"/>
                    </a:lnTo>
                    <a:lnTo>
                      <a:pt x="131" y="370"/>
                    </a:lnTo>
                    <a:lnTo>
                      <a:pt x="131" y="370"/>
                    </a:lnTo>
                    <a:cubicBezTo>
                      <a:pt x="142" y="382"/>
                      <a:pt x="147" y="395"/>
                      <a:pt x="147" y="408"/>
                    </a:cubicBezTo>
                    <a:lnTo>
                      <a:pt x="147" y="408"/>
                    </a:lnTo>
                    <a:cubicBezTo>
                      <a:pt x="147" y="421"/>
                      <a:pt x="142" y="434"/>
                      <a:pt x="131" y="446"/>
                    </a:cubicBezTo>
                    <a:lnTo>
                      <a:pt x="98" y="484"/>
                    </a:lnTo>
                    <a:lnTo>
                      <a:pt x="65" y="523"/>
                    </a:lnTo>
                    <a:lnTo>
                      <a:pt x="33" y="561"/>
                    </a:lnTo>
                    <a:lnTo>
                      <a:pt x="33" y="561"/>
                    </a:lnTo>
                    <a:cubicBezTo>
                      <a:pt x="23" y="572"/>
                      <a:pt x="13" y="580"/>
                      <a:pt x="0" y="587"/>
                    </a:cubicBezTo>
                    <a:lnTo>
                      <a:pt x="0" y="816"/>
                    </a:lnTo>
                    <a:lnTo>
                      <a:pt x="0" y="816"/>
                    </a:lnTo>
                    <a:cubicBezTo>
                      <a:pt x="13" y="810"/>
                      <a:pt x="23" y="802"/>
                      <a:pt x="33" y="791"/>
                    </a:cubicBezTo>
                    <a:lnTo>
                      <a:pt x="65" y="752"/>
                    </a:lnTo>
                  </a:path>
                </a:pathLst>
              </a:custGeom>
              <a:solidFill>
                <a:schemeClr val="accent4"/>
              </a:solidFill>
              <a:ln>
                <a:noFill/>
              </a:ln>
              <a:effectLst/>
            </p:spPr>
            <p:txBody>
              <a:bodyPr wrap="none" anchor="ctr"/>
              <a:lstStyle/>
              <a:p>
                <a:endParaRPr lang="es-ES_tradnl" sz="2700"/>
              </a:p>
            </p:txBody>
          </p:sp>
          <p:sp>
            <p:nvSpPr>
              <p:cNvPr id="739" name="Freeform 415">
                <a:extLst>
                  <a:ext uri="{FF2B5EF4-FFF2-40B4-BE49-F238E27FC236}">
                    <a16:creationId xmlns:a16="http://schemas.microsoft.com/office/drawing/2014/main" id="{2D04CF89-34A2-F84F-967A-67BE25B6BF5D}"/>
                  </a:ext>
                </a:extLst>
              </p:cNvPr>
              <p:cNvSpPr>
                <a:spLocks noChangeArrowheads="1"/>
              </p:cNvSpPr>
              <p:nvPr/>
            </p:nvSpPr>
            <p:spPr bwMode="auto">
              <a:xfrm>
                <a:off x="4843463" y="5276850"/>
                <a:ext cx="46037"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3" y="0"/>
                      <a:pt x="53" y="0"/>
                      <a:pt x="32" y="13"/>
                    </a:cubicBezTo>
                    <a:lnTo>
                      <a:pt x="32" y="13"/>
                    </a:lnTo>
                    <a:cubicBezTo>
                      <a:pt x="11" y="25"/>
                      <a:pt x="0" y="44"/>
                      <a:pt x="0" y="70"/>
                    </a:cubicBezTo>
                    <a:lnTo>
                      <a:pt x="0" y="70"/>
                    </a:lnTo>
                    <a:cubicBezTo>
                      <a:pt x="0" y="96"/>
                      <a:pt x="11" y="115"/>
                      <a:pt x="32" y="127"/>
                    </a:cubicBezTo>
                    <a:lnTo>
                      <a:pt x="32" y="127"/>
                    </a:lnTo>
                    <a:cubicBezTo>
                      <a:pt x="53" y="140"/>
                      <a:pt x="73"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740" name="Freeform 416">
                <a:extLst>
                  <a:ext uri="{FF2B5EF4-FFF2-40B4-BE49-F238E27FC236}">
                    <a16:creationId xmlns:a16="http://schemas.microsoft.com/office/drawing/2014/main" id="{D2DD3A66-2FDD-1845-B07C-D6D802EF228D}"/>
                  </a:ext>
                </a:extLst>
              </p:cNvPr>
              <p:cNvSpPr>
                <a:spLocks noChangeArrowheads="1"/>
              </p:cNvSpPr>
              <p:nvPr/>
            </p:nvSpPr>
            <p:spPr bwMode="auto">
              <a:xfrm>
                <a:off x="4795838"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0" y="0"/>
                      <a:pt x="0" y="13"/>
                      <a:pt x="0" y="39"/>
                    </a:cubicBezTo>
                    <a:lnTo>
                      <a:pt x="0" y="39"/>
                    </a:lnTo>
                    <a:cubicBezTo>
                      <a:pt x="0" y="64"/>
                      <a:pt x="10"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41" name="Freeform 417">
                <a:extLst>
                  <a:ext uri="{FF2B5EF4-FFF2-40B4-BE49-F238E27FC236}">
                    <a16:creationId xmlns:a16="http://schemas.microsoft.com/office/drawing/2014/main" id="{EEFAD8A9-C7DA-984B-B656-239D676967C9}"/>
                  </a:ext>
                </a:extLst>
              </p:cNvPr>
              <p:cNvSpPr>
                <a:spLocks noChangeArrowheads="1"/>
              </p:cNvSpPr>
              <p:nvPr/>
            </p:nvSpPr>
            <p:spPr bwMode="auto">
              <a:xfrm>
                <a:off x="4913313"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42" name="Freeform 418">
                <a:extLst>
                  <a:ext uri="{FF2B5EF4-FFF2-40B4-BE49-F238E27FC236}">
                    <a16:creationId xmlns:a16="http://schemas.microsoft.com/office/drawing/2014/main" id="{085EAB7B-8BE1-CE41-8CAC-EBAAE5423B65}"/>
                  </a:ext>
                </a:extLst>
              </p:cNvPr>
              <p:cNvSpPr>
                <a:spLocks noChangeArrowheads="1"/>
              </p:cNvSpPr>
              <p:nvPr/>
            </p:nvSpPr>
            <p:spPr bwMode="auto">
              <a:xfrm>
                <a:off x="5645150" y="4957763"/>
                <a:ext cx="23813" cy="26987"/>
              </a:xfrm>
              <a:custGeom>
                <a:avLst/>
                <a:gdLst>
                  <a:gd name="T0" fmla="*/ 33 w 67"/>
                  <a:gd name="T1" fmla="*/ 76 h 77"/>
                  <a:gd name="T2" fmla="*/ 33 w 67"/>
                  <a:gd name="T3" fmla="*/ 76 h 77"/>
                  <a:gd name="T4" fmla="*/ 66 w 67"/>
                  <a:gd name="T5" fmla="*/ 38 h 77"/>
                  <a:gd name="T6" fmla="*/ 66 w 67"/>
                  <a:gd name="T7" fmla="*/ 38 h 77"/>
                  <a:gd name="T8" fmla="*/ 33 w 67"/>
                  <a:gd name="T9" fmla="*/ 0 h 77"/>
                  <a:gd name="T10" fmla="*/ 33 w 67"/>
                  <a:gd name="T11" fmla="*/ 0 h 77"/>
                  <a:gd name="T12" fmla="*/ 0 w 67"/>
                  <a:gd name="T13" fmla="*/ 38 h 77"/>
                  <a:gd name="T14" fmla="*/ 0 w 67"/>
                  <a:gd name="T15" fmla="*/ 38 h 77"/>
                  <a:gd name="T16" fmla="*/ 33 w 67"/>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76"/>
                    </a:moveTo>
                    <a:lnTo>
                      <a:pt x="33" y="76"/>
                    </a:lnTo>
                    <a:cubicBezTo>
                      <a:pt x="55" y="76"/>
                      <a:pt x="66" y="63"/>
                      <a:pt x="66" y="38"/>
                    </a:cubicBezTo>
                    <a:lnTo>
                      <a:pt x="66" y="38"/>
                    </a:lnTo>
                    <a:cubicBezTo>
                      <a:pt x="66"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43" name="Freeform 419">
                <a:extLst>
                  <a:ext uri="{FF2B5EF4-FFF2-40B4-BE49-F238E27FC236}">
                    <a16:creationId xmlns:a16="http://schemas.microsoft.com/office/drawing/2014/main" id="{CD15D04B-F8BD-1C4F-B824-5FF837FA5B87}"/>
                  </a:ext>
                </a:extLst>
              </p:cNvPr>
              <p:cNvSpPr>
                <a:spLocks noChangeArrowheads="1"/>
              </p:cNvSpPr>
              <p:nvPr/>
            </p:nvSpPr>
            <p:spPr bwMode="auto">
              <a:xfrm>
                <a:off x="5762625" y="4957763"/>
                <a:ext cx="23813"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5" y="76"/>
                      <a:pt x="65" y="63"/>
                      <a:pt x="65" y="38"/>
                    </a:cubicBezTo>
                    <a:lnTo>
                      <a:pt x="65" y="38"/>
                    </a:lnTo>
                    <a:cubicBezTo>
                      <a:pt x="65"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44" name="Freeform 420">
                <a:extLst>
                  <a:ext uri="{FF2B5EF4-FFF2-40B4-BE49-F238E27FC236}">
                    <a16:creationId xmlns:a16="http://schemas.microsoft.com/office/drawing/2014/main" id="{EAA7E005-EFCD-D642-BABC-22830174A743}"/>
                  </a:ext>
                </a:extLst>
              </p:cNvPr>
              <p:cNvSpPr>
                <a:spLocks noChangeArrowheads="1"/>
              </p:cNvSpPr>
              <p:nvPr/>
            </p:nvSpPr>
            <p:spPr bwMode="auto">
              <a:xfrm>
                <a:off x="5692775" y="5002213"/>
                <a:ext cx="46038"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3" y="140"/>
                      <a:pt x="74" y="140"/>
                      <a:pt x="95" y="127"/>
                    </a:cubicBezTo>
                    <a:lnTo>
                      <a:pt x="95" y="127"/>
                    </a:lnTo>
                    <a:cubicBezTo>
                      <a:pt x="116" y="115"/>
                      <a:pt x="126" y="96"/>
                      <a:pt x="126" y="70"/>
                    </a:cubicBezTo>
                    <a:lnTo>
                      <a:pt x="126" y="70"/>
                    </a:lnTo>
                    <a:cubicBezTo>
                      <a:pt x="126" y="44"/>
                      <a:pt x="116" y="26"/>
                      <a:pt x="95" y="13"/>
                    </a:cubicBezTo>
                    <a:lnTo>
                      <a:pt x="95" y="13"/>
                    </a:lnTo>
                    <a:cubicBezTo>
                      <a:pt x="74" y="0"/>
                      <a:pt x="53"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745" name="Freeform 421">
                <a:extLst>
                  <a:ext uri="{FF2B5EF4-FFF2-40B4-BE49-F238E27FC236}">
                    <a16:creationId xmlns:a16="http://schemas.microsoft.com/office/drawing/2014/main" id="{EDE822A8-90E2-924D-9AA3-A0D5DBD8715B}"/>
                  </a:ext>
                </a:extLst>
              </p:cNvPr>
              <p:cNvSpPr>
                <a:spLocks noChangeArrowheads="1"/>
              </p:cNvSpPr>
              <p:nvPr/>
            </p:nvSpPr>
            <p:spPr bwMode="auto">
              <a:xfrm>
                <a:off x="4452938" y="4875213"/>
                <a:ext cx="1700212" cy="579437"/>
              </a:xfrm>
              <a:custGeom>
                <a:avLst/>
                <a:gdLst>
                  <a:gd name="T0" fmla="*/ 4032 w 4721"/>
                  <a:gd name="T1" fmla="*/ 728 h 1609"/>
                  <a:gd name="T2" fmla="*/ 4523 w 4721"/>
                  <a:gd name="T3" fmla="*/ 1455 h 1609"/>
                  <a:gd name="T4" fmla="*/ 4130 w 4721"/>
                  <a:gd name="T5" fmla="*/ 1148 h 1609"/>
                  <a:gd name="T6" fmla="*/ 4065 w 4721"/>
                  <a:gd name="T7" fmla="*/ 536 h 1609"/>
                  <a:gd name="T8" fmla="*/ 4253 w 4721"/>
                  <a:gd name="T9" fmla="*/ 1523 h 1609"/>
                  <a:gd name="T10" fmla="*/ 3769 w 4721"/>
                  <a:gd name="T11" fmla="*/ 1111 h 1609"/>
                  <a:gd name="T12" fmla="*/ 3245 w 4721"/>
                  <a:gd name="T13" fmla="*/ 1111 h 1609"/>
                  <a:gd name="T14" fmla="*/ 2753 w 4721"/>
                  <a:gd name="T15" fmla="*/ 1455 h 1609"/>
                  <a:gd name="T16" fmla="*/ 3277 w 4721"/>
                  <a:gd name="T17" fmla="*/ 842 h 1609"/>
                  <a:gd name="T18" fmla="*/ 2737 w 4721"/>
                  <a:gd name="T19" fmla="*/ 115 h 1609"/>
                  <a:gd name="T20" fmla="*/ 3180 w 4721"/>
                  <a:gd name="T21" fmla="*/ 421 h 1609"/>
                  <a:gd name="T22" fmla="*/ 3638 w 4721"/>
                  <a:gd name="T23" fmla="*/ 651 h 1609"/>
                  <a:gd name="T24" fmla="*/ 4278 w 4721"/>
                  <a:gd name="T25" fmla="*/ 115 h 1609"/>
                  <a:gd name="T26" fmla="*/ 3737 w 4721"/>
                  <a:gd name="T27" fmla="*/ 842 h 1609"/>
                  <a:gd name="T28" fmla="*/ 3704 w 4721"/>
                  <a:gd name="T29" fmla="*/ 1417 h 1609"/>
                  <a:gd name="T30" fmla="*/ 3343 w 4721"/>
                  <a:gd name="T31" fmla="*/ 1436 h 1609"/>
                  <a:gd name="T32" fmla="*/ 3114 w 4721"/>
                  <a:gd name="T33" fmla="*/ 1417 h 1609"/>
                  <a:gd name="T34" fmla="*/ 3572 w 4721"/>
                  <a:gd name="T35" fmla="*/ 1034 h 1609"/>
                  <a:gd name="T36" fmla="*/ 2524 w 4721"/>
                  <a:gd name="T37" fmla="*/ 1417 h 1609"/>
                  <a:gd name="T38" fmla="*/ 2475 w 4721"/>
                  <a:gd name="T39" fmla="*/ 115 h 1609"/>
                  <a:gd name="T40" fmla="*/ 2917 w 4721"/>
                  <a:gd name="T41" fmla="*/ 498 h 1609"/>
                  <a:gd name="T42" fmla="*/ 2917 w 4721"/>
                  <a:gd name="T43" fmla="*/ 1111 h 1609"/>
                  <a:gd name="T44" fmla="*/ 2229 w 4721"/>
                  <a:gd name="T45" fmla="*/ 1379 h 1609"/>
                  <a:gd name="T46" fmla="*/ 2303 w 4721"/>
                  <a:gd name="T47" fmla="*/ 162 h 1609"/>
                  <a:gd name="T48" fmla="*/ 2753 w 4721"/>
                  <a:gd name="T49" fmla="*/ 613 h 1609"/>
                  <a:gd name="T50" fmla="*/ 2622 w 4721"/>
                  <a:gd name="T51" fmla="*/ 1148 h 1609"/>
                  <a:gd name="T52" fmla="*/ 1900 w 4721"/>
                  <a:gd name="T53" fmla="*/ 1302 h 1609"/>
                  <a:gd name="T54" fmla="*/ 1507 w 4721"/>
                  <a:gd name="T55" fmla="*/ 766 h 1609"/>
                  <a:gd name="T56" fmla="*/ 2155 w 4721"/>
                  <a:gd name="T57" fmla="*/ 87 h 1609"/>
                  <a:gd name="T58" fmla="*/ 1736 w 4721"/>
                  <a:gd name="T59" fmla="*/ 651 h 1609"/>
                  <a:gd name="T60" fmla="*/ 2130 w 4721"/>
                  <a:gd name="T61" fmla="*/ 1417 h 1609"/>
                  <a:gd name="T62" fmla="*/ 1606 w 4721"/>
                  <a:gd name="T63" fmla="*/ 1340 h 1609"/>
                  <a:gd name="T64" fmla="*/ 1122 w 4721"/>
                  <a:gd name="T65" fmla="*/ 852 h 1609"/>
                  <a:gd name="T66" fmla="*/ 459 w 4721"/>
                  <a:gd name="T67" fmla="*/ 1531 h 1609"/>
                  <a:gd name="T68" fmla="*/ 721 w 4721"/>
                  <a:gd name="T69" fmla="*/ 1072 h 1609"/>
                  <a:gd name="T70" fmla="*/ 655 w 4721"/>
                  <a:gd name="T71" fmla="*/ 460 h 1609"/>
                  <a:gd name="T72" fmla="*/ 622 w 4721"/>
                  <a:gd name="T73" fmla="*/ 192 h 1609"/>
                  <a:gd name="T74" fmla="*/ 1122 w 4721"/>
                  <a:gd name="T75" fmla="*/ 757 h 1609"/>
                  <a:gd name="T76" fmla="*/ 1777 w 4721"/>
                  <a:gd name="T77" fmla="*/ 87 h 1609"/>
                  <a:gd name="T78" fmla="*/ 1507 w 4721"/>
                  <a:gd name="T79" fmla="*/ 613 h 1609"/>
                  <a:gd name="T80" fmla="*/ 1474 w 4721"/>
                  <a:gd name="T81" fmla="*/ 1494 h 1609"/>
                  <a:gd name="T82" fmla="*/ 1122 w 4721"/>
                  <a:gd name="T83" fmla="*/ 1312 h 1609"/>
                  <a:gd name="T84" fmla="*/ 778 w 4721"/>
                  <a:gd name="T85" fmla="*/ 1523 h 1609"/>
                  <a:gd name="T86" fmla="*/ 1081 w 4721"/>
                  <a:gd name="T87" fmla="*/ 1034 h 1609"/>
                  <a:gd name="T88" fmla="*/ 188 w 4721"/>
                  <a:gd name="T89" fmla="*/ 1523 h 1609"/>
                  <a:gd name="T90" fmla="*/ 655 w 4721"/>
                  <a:gd name="T91" fmla="*/ 842 h 1609"/>
                  <a:gd name="T92" fmla="*/ 360 w 4721"/>
                  <a:gd name="T93" fmla="*/ 268 h 1609"/>
                  <a:gd name="T94" fmla="*/ 803 w 4721"/>
                  <a:gd name="T95" fmla="*/ 804 h 1609"/>
                  <a:gd name="T96" fmla="*/ 819 w 4721"/>
                  <a:gd name="T97" fmla="*/ 115 h 1609"/>
                  <a:gd name="T98" fmla="*/ 1171 w 4721"/>
                  <a:gd name="T99" fmla="*/ 297 h 1609"/>
                  <a:gd name="T100" fmla="*/ 1565 w 4721"/>
                  <a:gd name="T101" fmla="*/ 87 h 1609"/>
                  <a:gd name="T102" fmla="*/ 1122 w 4721"/>
                  <a:gd name="T103" fmla="*/ 603 h 1609"/>
                  <a:gd name="T104" fmla="*/ 3138 w 4721"/>
                  <a:gd name="T105" fmla="*/ 87 h 1609"/>
                  <a:gd name="T106" fmla="*/ 3532 w 4721"/>
                  <a:gd name="T107" fmla="*/ 297 h 1609"/>
                  <a:gd name="T108" fmla="*/ 3875 w 4721"/>
                  <a:gd name="T109" fmla="*/ 87 h 1609"/>
                  <a:gd name="T110" fmla="*/ 3483 w 4721"/>
                  <a:gd name="T111" fmla="*/ 603 h 1609"/>
                  <a:gd name="T112" fmla="*/ 0 w 4721"/>
                  <a:gd name="T113" fmla="*/ 166 h 1609"/>
                  <a:gd name="T114" fmla="*/ 491 w 4721"/>
                  <a:gd name="T115" fmla="*/ 728 h 1609"/>
                  <a:gd name="T116" fmla="*/ 164 w 4721"/>
                  <a:gd name="T117" fmla="*/ 1264 h 1609"/>
                  <a:gd name="T118" fmla="*/ 4589 w 4721"/>
                  <a:gd name="T119" fmla="*/ 1379 h 1609"/>
                  <a:gd name="T120" fmla="*/ 4662 w 4721"/>
                  <a:gd name="T121" fmla="*/ 16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3" y="153"/>
                    </a:moveTo>
                    <a:lnTo>
                      <a:pt x="4490" y="192"/>
                    </a:lnTo>
                    <a:lnTo>
                      <a:pt x="4458" y="230"/>
                    </a:lnTo>
                    <a:lnTo>
                      <a:pt x="4425" y="268"/>
                    </a:lnTo>
                    <a:lnTo>
                      <a:pt x="4392" y="306"/>
                    </a:lnTo>
                    <a:lnTo>
                      <a:pt x="4359" y="345"/>
                    </a:lnTo>
                    <a:lnTo>
                      <a:pt x="4327" y="383"/>
                    </a:lnTo>
                    <a:lnTo>
                      <a:pt x="4294" y="421"/>
                    </a:lnTo>
                    <a:lnTo>
                      <a:pt x="4261" y="460"/>
                    </a:lnTo>
                    <a:lnTo>
                      <a:pt x="4228" y="498"/>
                    </a:lnTo>
                    <a:lnTo>
                      <a:pt x="4196" y="536"/>
                    </a:lnTo>
                    <a:lnTo>
                      <a:pt x="4163" y="575"/>
                    </a:lnTo>
                    <a:lnTo>
                      <a:pt x="4130" y="613"/>
                    </a:lnTo>
                    <a:lnTo>
                      <a:pt x="4097" y="651"/>
                    </a:lnTo>
                    <a:lnTo>
                      <a:pt x="4065" y="689"/>
                    </a:lnTo>
                    <a:lnTo>
                      <a:pt x="4032" y="728"/>
                    </a:lnTo>
                    <a:lnTo>
                      <a:pt x="3999" y="766"/>
                    </a:lnTo>
                    <a:lnTo>
                      <a:pt x="3999" y="766"/>
                    </a:lnTo>
                    <a:cubicBezTo>
                      <a:pt x="3988" y="778"/>
                      <a:pt x="3982" y="791"/>
                      <a:pt x="3982" y="804"/>
                    </a:cubicBezTo>
                    <a:lnTo>
                      <a:pt x="3982" y="804"/>
                    </a:lnTo>
                    <a:cubicBezTo>
                      <a:pt x="3982" y="817"/>
                      <a:pt x="3988" y="830"/>
                      <a:pt x="3999" y="842"/>
                    </a:cubicBezTo>
                    <a:lnTo>
                      <a:pt x="4032" y="880"/>
                    </a:lnTo>
                    <a:lnTo>
                      <a:pt x="4065" y="919"/>
                    </a:lnTo>
                    <a:lnTo>
                      <a:pt x="4163" y="1034"/>
                    </a:lnTo>
                    <a:lnTo>
                      <a:pt x="4196" y="1072"/>
                    </a:lnTo>
                    <a:lnTo>
                      <a:pt x="4228" y="1111"/>
                    </a:lnTo>
                    <a:lnTo>
                      <a:pt x="4327" y="1225"/>
                    </a:lnTo>
                    <a:lnTo>
                      <a:pt x="4359" y="1264"/>
                    </a:lnTo>
                    <a:lnTo>
                      <a:pt x="4392" y="1302"/>
                    </a:lnTo>
                    <a:lnTo>
                      <a:pt x="4490" y="1417"/>
                    </a:lnTo>
                    <a:lnTo>
                      <a:pt x="4523" y="1455"/>
                    </a:lnTo>
                    <a:lnTo>
                      <a:pt x="4523" y="1455"/>
                    </a:lnTo>
                    <a:cubicBezTo>
                      <a:pt x="4534" y="1468"/>
                      <a:pt x="4540" y="1481"/>
                      <a:pt x="4540" y="1494"/>
                    </a:cubicBezTo>
                    <a:lnTo>
                      <a:pt x="4540" y="1494"/>
                    </a:lnTo>
                    <a:cubicBezTo>
                      <a:pt x="4540" y="1506"/>
                      <a:pt x="4531" y="1516"/>
                      <a:pt x="4515" y="1523"/>
                    </a:cubicBezTo>
                    <a:lnTo>
                      <a:pt x="4515" y="1523"/>
                    </a:lnTo>
                    <a:cubicBezTo>
                      <a:pt x="4499" y="1529"/>
                      <a:pt x="4482" y="1529"/>
                      <a:pt x="4466" y="1523"/>
                    </a:cubicBezTo>
                    <a:lnTo>
                      <a:pt x="4466" y="1523"/>
                    </a:lnTo>
                    <a:cubicBezTo>
                      <a:pt x="4449" y="1516"/>
                      <a:pt x="4436" y="1506"/>
                      <a:pt x="4425" y="1494"/>
                    </a:cubicBezTo>
                    <a:lnTo>
                      <a:pt x="4392" y="1455"/>
                    </a:lnTo>
                    <a:lnTo>
                      <a:pt x="4359" y="1417"/>
                    </a:lnTo>
                    <a:lnTo>
                      <a:pt x="4327" y="1379"/>
                    </a:lnTo>
                    <a:lnTo>
                      <a:pt x="4294" y="1340"/>
                    </a:lnTo>
                    <a:lnTo>
                      <a:pt x="4261" y="1302"/>
                    </a:lnTo>
                    <a:lnTo>
                      <a:pt x="4228"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8" y="345"/>
                    </a:lnTo>
                    <a:lnTo>
                      <a:pt x="4261" y="306"/>
                    </a:lnTo>
                    <a:lnTo>
                      <a:pt x="4294" y="268"/>
                    </a:lnTo>
                    <a:lnTo>
                      <a:pt x="4392" y="153"/>
                    </a:lnTo>
                    <a:lnTo>
                      <a:pt x="4425" y="115"/>
                    </a:lnTo>
                    <a:lnTo>
                      <a:pt x="4425" y="115"/>
                    </a:lnTo>
                    <a:cubicBezTo>
                      <a:pt x="4436" y="102"/>
                      <a:pt x="4449" y="92"/>
                      <a:pt x="4466" y="87"/>
                    </a:cubicBezTo>
                    <a:lnTo>
                      <a:pt x="4466" y="87"/>
                    </a:lnTo>
                    <a:cubicBezTo>
                      <a:pt x="4482" y="80"/>
                      <a:pt x="4499" y="80"/>
                      <a:pt x="4515" y="87"/>
                    </a:cubicBezTo>
                    <a:lnTo>
                      <a:pt x="4515" y="87"/>
                    </a:lnTo>
                    <a:cubicBezTo>
                      <a:pt x="4531" y="92"/>
                      <a:pt x="4540" y="102"/>
                      <a:pt x="4540" y="115"/>
                    </a:cubicBezTo>
                    <a:lnTo>
                      <a:pt x="4540" y="115"/>
                    </a:lnTo>
                    <a:cubicBezTo>
                      <a:pt x="4540" y="128"/>
                      <a:pt x="4534" y="140"/>
                      <a:pt x="4523" y="153"/>
                    </a:cubicBezTo>
                    <a:close/>
                    <a:moveTo>
                      <a:pt x="4253" y="1523"/>
                    </a:moveTo>
                    <a:lnTo>
                      <a:pt x="4253" y="1523"/>
                    </a:lnTo>
                    <a:cubicBezTo>
                      <a:pt x="4237" y="1529"/>
                      <a:pt x="4217" y="1531"/>
                      <a:pt x="4196" y="1531"/>
                    </a:cubicBezTo>
                    <a:lnTo>
                      <a:pt x="4196" y="1531"/>
                    </a:lnTo>
                    <a:cubicBezTo>
                      <a:pt x="4173" y="1531"/>
                      <a:pt x="4154" y="1529"/>
                      <a:pt x="4138" y="1523"/>
                    </a:cubicBezTo>
                    <a:lnTo>
                      <a:pt x="4138" y="1523"/>
                    </a:lnTo>
                    <a:cubicBezTo>
                      <a:pt x="4122" y="1516"/>
                      <a:pt x="4108" y="1506"/>
                      <a:pt x="4097" y="1494"/>
                    </a:cubicBezTo>
                    <a:lnTo>
                      <a:pt x="4065" y="1455"/>
                    </a:lnTo>
                    <a:lnTo>
                      <a:pt x="4032" y="1417"/>
                    </a:lnTo>
                    <a:lnTo>
                      <a:pt x="3999" y="1379"/>
                    </a:lnTo>
                    <a:lnTo>
                      <a:pt x="3966" y="1340"/>
                    </a:lnTo>
                    <a:lnTo>
                      <a:pt x="3933" y="1302"/>
                    </a:lnTo>
                    <a:lnTo>
                      <a:pt x="3901" y="1264"/>
                    </a:lnTo>
                    <a:lnTo>
                      <a:pt x="3868" y="1225"/>
                    </a:lnTo>
                    <a:lnTo>
                      <a:pt x="3835" y="1187"/>
                    </a:lnTo>
                    <a:lnTo>
                      <a:pt x="3802" y="1148"/>
                    </a:lnTo>
                    <a:lnTo>
                      <a:pt x="3769" y="1111"/>
                    </a:lnTo>
                    <a:lnTo>
                      <a:pt x="3737" y="1072"/>
                    </a:lnTo>
                    <a:lnTo>
                      <a:pt x="3704" y="1034"/>
                    </a:lnTo>
                    <a:lnTo>
                      <a:pt x="3671" y="996"/>
                    </a:lnTo>
                    <a:lnTo>
                      <a:pt x="3638" y="958"/>
                    </a:lnTo>
                    <a:lnTo>
                      <a:pt x="3605" y="919"/>
                    </a:lnTo>
                    <a:lnTo>
                      <a:pt x="3572" y="880"/>
                    </a:lnTo>
                    <a:lnTo>
                      <a:pt x="3572" y="880"/>
                    </a:lnTo>
                    <a:cubicBezTo>
                      <a:pt x="3562" y="868"/>
                      <a:pt x="3548" y="858"/>
                      <a:pt x="3532" y="852"/>
                    </a:cubicBezTo>
                    <a:lnTo>
                      <a:pt x="3532" y="852"/>
                    </a:lnTo>
                    <a:cubicBezTo>
                      <a:pt x="3516" y="846"/>
                      <a:pt x="3499" y="846"/>
                      <a:pt x="3483" y="852"/>
                    </a:cubicBezTo>
                    <a:lnTo>
                      <a:pt x="3483" y="852"/>
                    </a:lnTo>
                    <a:cubicBezTo>
                      <a:pt x="3466" y="858"/>
                      <a:pt x="3453" y="868"/>
                      <a:pt x="3441" y="880"/>
                    </a:cubicBezTo>
                    <a:lnTo>
                      <a:pt x="3408" y="919"/>
                    </a:lnTo>
                    <a:lnTo>
                      <a:pt x="3310" y="1034"/>
                    </a:lnTo>
                    <a:lnTo>
                      <a:pt x="3277" y="1072"/>
                    </a:lnTo>
                    <a:lnTo>
                      <a:pt x="3245" y="1111"/>
                    </a:lnTo>
                    <a:lnTo>
                      <a:pt x="3146" y="1225"/>
                    </a:lnTo>
                    <a:lnTo>
                      <a:pt x="3114" y="1264"/>
                    </a:lnTo>
                    <a:lnTo>
                      <a:pt x="3081" y="1302"/>
                    </a:lnTo>
                    <a:lnTo>
                      <a:pt x="2983" y="1417"/>
                    </a:lnTo>
                    <a:lnTo>
                      <a:pt x="2950" y="1455"/>
                    </a:lnTo>
                    <a:lnTo>
                      <a:pt x="2917" y="1494"/>
                    </a:lnTo>
                    <a:lnTo>
                      <a:pt x="2917" y="1494"/>
                    </a:lnTo>
                    <a:cubicBezTo>
                      <a:pt x="2906" y="1506"/>
                      <a:pt x="2892" y="1516"/>
                      <a:pt x="2876" y="1523"/>
                    </a:cubicBezTo>
                    <a:lnTo>
                      <a:pt x="2876" y="1523"/>
                    </a:lnTo>
                    <a:cubicBezTo>
                      <a:pt x="2860" y="1529"/>
                      <a:pt x="2841" y="1531"/>
                      <a:pt x="2819" y="1531"/>
                    </a:cubicBezTo>
                    <a:lnTo>
                      <a:pt x="2819" y="1531"/>
                    </a:lnTo>
                    <a:cubicBezTo>
                      <a:pt x="2797" y="1531"/>
                      <a:pt x="2778" y="1529"/>
                      <a:pt x="2761" y="1523"/>
                    </a:cubicBezTo>
                    <a:lnTo>
                      <a:pt x="2761" y="1523"/>
                    </a:lnTo>
                    <a:cubicBezTo>
                      <a:pt x="2745" y="1516"/>
                      <a:pt x="2737" y="1506"/>
                      <a:pt x="2737" y="1494"/>
                    </a:cubicBezTo>
                    <a:lnTo>
                      <a:pt x="2737" y="1494"/>
                    </a:lnTo>
                    <a:cubicBezTo>
                      <a:pt x="2737" y="1481"/>
                      <a:pt x="2742" y="1468"/>
                      <a:pt x="2753" y="1455"/>
                    </a:cubicBezTo>
                    <a:lnTo>
                      <a:pt x="2786" y="1417"/>
                    </a:lnTo>
                    <a:lnTo>
                      <a:pt x="2819" y="1379"/>
                    </a:lnTo>
                    <a:lnTo>
                      <a:pt x="2851" y="1340"/>
                    </a:lnTo>
                    <a:lnTo>
                      <a:pt x="2885" y="1302"/>
                    </a:lnTo>
                    <a:lnTo>
                      <a:pt x="2917" y="1264"/>
                    </a:lnTo>
                    <a:lnTo>
                      <a:pt x="2950" y="1225"/>
                    </a:lnTo>
                    <a:lnTo>
                      <a:pt x="2983" y="1187"/>
                    </a:lnTo>
                    <a:lnTo>
                      <a:pt x="3015" y="1148"/>
                    </a:lnTo>
                    <a:lnTo>
                      <a:pt x="3049" y="1111"/>
                    </a:lnTo>
                    <a:lnTo>
                      <a:pt x="3081" y="1072"/>
                    </a:lnTo>
                    <a:lnTo>
                      <a:pt x="3114" y="1034"/>
                    </a:lnTo>
                    <a:lnTo>
                      <a:pt x="3146" y="996"/>
                    </a:lnTo>
                    <a:lnTo>
                      <a:pt x="3180" y="958"/>
                    </a:lnTo>
                    <a:lnTo>
                      <a:pt x="3212" y="919"/>
                    </a:lnTo>
                    <a:lnTo>
                      <a:pt x="3245" y="880"/>
                    </a:lnTo>
                    <a:lnTo>
                      <a:pt x="3277" y="842"/>
                    </a:lnTo>
                    <a:lnTo>
                      <a:pt x="3277" y="842"/>
                    </a:lnTo>
                    <a:cubicBezTo>
                      <a:pt x="3289" y="830"/>
                      <a:pt x="3294" y="817"/>
                      <a:pt x="3294" y="804"/>
                    </a:cubicBezTo>
                    <a:lnTo>
                      <a:pt x="3294" y="804"/>
                    </a:lnTo>
                    <a:cubicBezTo>
                      <a:pt x="3294" y="791"/>
                      <a:pt x="3289" y="778"/>
                      <a:pt x="3277" y="766"/>
                    </a:cubicBezTo>
                    <a:lnTo>
                      <a:pt x="3245" y="728"/>
                    </a:lnTo>
                    <a:lnTo>
                      <a:pt x="3212" y="689"/>
                    </a:lnTo>
                    <a:lnTo>
                      <a:pt x="3180" y="651"/>
                    </a:lnTo>
                    <a:lnTo>
                      <a:pt x="3081" y="536"/>
                    </a:lnTo>
                    <a:lnTo>
                      <a:pt x="3049" y="498"/>
                    </a:lnTo>
                    <a:lnTo>
                      <a:pt x="3015" y="460"/>
                    </a:lnTo>
                    <a:lnTo>
                      <a:pt x="2917" y="345"/>
                    </a:lnTo>
                    <a:lnTo>
                      <a:pt x="2885" y="306"/>
                    </a:lnTo>
                    <a:lnTo>
                      <a:pt x="2851" y="268"/>
                    </a:lnTo>
                    <a:lnTo>
                      <a:pt x="2753" y="153"/>
                    </a:lnTo>
                    <a:lnTo>
                      <a:pt x="2753" y="153"/>
                    </a:lnTo>
                    <a:cubicBezTo>
                      <a:pt x="2742" y="140"/>
                      <a:pt x="2737" y="128"/>
                      <a:pt x="2737" y="115"/>
                    </a:cubicBezTo>
                    <a:lnTo>
                      <a:pt x="2737" y="115"/>
                    </a:lnTo>
                    <a:cubicBezTo>
                      <a:pt x="2737" y="102"/>
                      <a:pt x="2745" y="92"/>
                      <a:pt x="2761" y="87"/>
                    </a:cubicBezTo>
                    <a:lnTo>
                      <a:pt x="2761" y="87"/>
                    </a:lnTo>
                    <a:cubicBezTo>
                      <a:pt x="2778" y="80"/>
                      <a:pt x="2797" y="77"/>
                      <a:pt x="2819" y="77"/>
                    </a:cubicBezTo>
                    <a:lnTo>
                      <a:pt x="2819" y="77"/>
                    </a:lnTo>
                    <a:cubicBezTo>
                      <a:pt x="2841" y="77"/>
                      <a:pt x="2860" y="80"/>
                      <a:pt x="2876" y="87"/>
                    </a:cubicBezTo>
                    <a:lnTo>
                      <a:pt x="2876" y="87"/>
                    </a:lnTo>
                    <a:cubicBezTo>
                      <a:pt x="2892" y="92"/>
                      <a:pt x="2906" y="102"/>
                      <a:pt x="2917" y="115"/>
                    </a:cubicBezTo>
                    <a:lnTo>
                      <a:pt x="2950" y="153"/>
                    </a:lnTo>
                    <a:lnTo>
                      <a:pt x="2983" y="192"/>
                    </a:lnTo>
                    <a:lnTo>
                      <a:pt x="3015" y="230"/>
                    </a:lnTo>
                    <a:lnTo>
                      <a:pt x="3049" y="268"/>
                    </a:lnTo>
                    <a:lnTo>
                      <a:pt x="3081" y="306"/>
                    </a:lnTo>
                    <a:lnTo>
                      <a:pt x="3114" y="345"/>
                    </a:lnTo>
                    <a:lnTo>
                      <a:pt x="3146" y="383"/>
                    </a:lnTo>
                    <a:lnTo>
                      <a:pt x="3180" y="421"/>
                    </a:lnTo>
                    <a:lnTo>
                      <a:pt x="3212" y="460"/>
                    </a:lnTo>
                    <a:lnTo>
                      <a:pt x="3245" y="498"/>
                    </a:lnTo>
                    <a:lnTo>
                      <a:pt x="3277" y="536"/>
                    </a:lnTo>
                    <a:lnTo>
                      <a:pt x="3310" y="575"/>
                    </a:lnTo>
                    <a:lnTo>
                      <a:pt x="3343" y="613"/>
                    </a:lnTo>
                    <a:lnTo>
                      <a:pt x="3376" y="651"/>
                    </a:lnTo>
                    <a:lnTo>
                      <a:pt x="3408" y="689"/>
                    </a:lnTo>
                    <a:lnTo>
                      <a:pt x="3441" y="728"/>
                    </a:lnTo>
                    <a:lnTo>
                      <a:pt x="3441" y="728"/>
                    </a:lnTo>
                    <a:cubicBezTo>
                      <a:pt x="3453" y="740"/>
                      <a:pt x="3466" y="750"/>
                      <a:pt x="3483" y="757"/>
                    </a:cubicBezTo>
                    <a:lnTo>
                      <a:pt x="3483" y="757"/>
                    </a:lnTo>
                    <a:cubicBezTo>
                      <a:pt x="3499" y="763"/>
                      <a:pt x="3516" y="763"/>
                      <a:pt x="3532" y="757"/>
                    </a:cubicBezTo>
                    <a:lnTo>
                      <a:pt x="3532" y="757"/>
                    </a:lnTo>
                    <a:cubicBezTo>
                      <a:pt x="3548" y="750"/>
                      <a:pt x="3562" y="740"/>
                      <a:pt x="3572" y="728"/>
                    </a:cubicBezTo>
                    <a:lnTo>
                      <a:pt x="3605" y="689"/>
                    </a:lnTo>
                    <a:lnTo>
                      <a:pt x="3638" y="651"/>
                    </a:lnTo>
                    <a:lnTo>
                      <a:pt x="3737" y="536"/>
                    </a:lnTo>
                    <a:lnTo>
                      <a:pt x="3769" y="498"/>
                    </a:lnTo>
                    <a:lnTo>
                      <a:pt x="3802" y="460"/>
                    </a:lnTo>
                    <a:lnTo>
                      <a:pt x="3901" y="345"/>
                    </a:lnTo>
                    <a:lnTo>
                      <a:pt x="3933" y="306"/>
                    </a:lnTo>
                    <a:lnTo>
                      <a:pt x="3966" y="268"/>
                    </a:lnTo>
                    <a:lnTo>
                      <a:pt x="4065" y="153"/>
                    </a:lnTo>
                    <a:lnTo>
                      <a:pt x="4097" y="115"/>
                    </a:lnTo>
                    <a:lnTo>
                      <a:pt x="4097" y="115"/>
                    </a:lnTo>
                    <a:cubicBezTo>
                      <a:pt x="4108" y="102"/>
                      <a:pt x="4122" y="92"/>
                      <a:pt x="4138" y="87"/>
                    </a:cubicBezTo>
                    <a:lnTo>
                      <a:pt x="4138" y="87"/>
                    </a:lnTo>
                    <a:cubicBezTo>
                      <a:pt x="4154" y="80"/>
                      <a:pt x="4173" y="77"/>
                      <a:pt x="4196" y="77"/>
                    </a:cubicBezTo>
                    <a:lnTo>
                      <a:pt x="4196" y="77"/>
                    </a:lnTo>
                    <a:cubicBezTo>
                      <a:pt x="4217" y="77"/>
                      <a:pt x="4237" y="80"/>
                      <a:pt x="4253" y="87"/>
                    </a:cubicBezTo>
                    <a:lnTo>
                      <a:pt x="4253" y="87"/>
                    </a:lnTo>
                    <a:cubicBezTo>
                      <a:pt x="4269" y="92"/>
                      <a:pt x="4278" y="102"/>
                      <a:pt x="4278" y="115"/>
                    </a:cubicBezTo>
                    <a:lnTo>
                      <a:pt x="4278" y="115"/>
                    </a:lnTo>
                    <a:cubicBezTo>
                      <a:pt x="4278" y="128"/>
                      <a:pt x="4272" y="140"/>
                      <a:pt x="4261" y="153"/>
                    </a:cubicBezTo>
                    <a:lnTo>
                      <a:pt x="4228" y="192"/>
                    </a:lnTo>
                    <a:lnTo>
                      <a:pt x="4196" y="230"/>
                    </a:lnTo>
                    <a:lnTo>
                      <a:pt x="4163" y="268"/>
                    </a:lnTo>
                    <a:lnTo>
                      <a:pt x="4065" y="383"/>
                    </a:lnTo>
                    <a:lnTo>
                      <a:pt x="4032" y="421"/>
                    </a:lnTo>
                    <a:lnTo>
                      <a:pt x="3999" y="460"/>
                    </a:lnTo>
                    <a:lnTo>
                      <a:pt x="3901" y="575"/>
                    </a:lnTo>
                    <a:lnTo>
                      <a:pt x="3868" y="613"/>
                    </a:lnTo>
                    <a:lnTo>
                      <a:pt x="3835" y="651"/>
                    </a:lnTo>
                    <a:lnTo>
                      <a:pt x="3737" y="766"/>
                    </a:lnTo>
                    <a:lnTo>
                      <a:pt x="3737" y="766"/>
                    </a:lnTo>
                    <a:cubicBezTo>
                      <a:pt x="3726" y="778"/>
                      <a:pt x="3720" y="791"/>
                      <a:pt x="3720" y="804"/>
                    </a:cubicBezTo>
                    <a:lnTo>
                      <a:pt x="3720" y="804"/>
                    </a:lnTo>
                    <a:cubicBezTo>
                      <a:pt x="3720" y="817"/>
                      <a:pt x="3726" y="830"/>
                      <a:pt x="3737" y="842"/>
                    </a:cubicBezTo>
                    <a:lnTo>
                      <a:pt x="4261" y="1455"/>
                    </a:lnTo>
                    <a:lnTo>
                      <a:pt x="4261" y="1455"/>
                    </a:lnTo>
                    <a:cubicBezTo>
                      <a:pt x="4272" y="1468"/>
                      <a:pt x="4278" y="1481"/>
                      <a:pt x="4278" y="1494"/>
                    </a:cubicBezTo>
                    <a:lnTo>
                      <a:pt x="4278" y="1494"/>
                    </a:lnTo>
                    <a:cubicBezTo>
                      <a:pt x="4278" y="1506"/>
                      <a:pt x="4269" y="1516"/>
                      <a:pt x="4253" y="1523"/>
                    </a:cubicBezTo>
                    <a:close/>
                    <a:moveTo>
                      <a:pt x="3925" y="1523"/>
                    </a:moveTo>
                    <a:lnTo>
                      <a:pt x="3925" y="1523"/>
                    </a:lnTo>
                    <a:cubicBezTo>
                      <a:pt x="3909" y="1529"/>
                      <a:pt x="3892" y="1529"/>
                      <a:pt x="3875" y="1523"/>
                    </a:cubicBezTo>
                    <a:lnTo>
                      <a:pt x="3875" y="1523"/>
                    </a:lnTo>
                    <a:cubicBezTo>
                      <a:pt x="3860" y="1516"/>
                      <a:pt x="3845" y="1506"/>
                      <a:pt x="3835" y="1494"/>
                    </a:cubicBezTo>
                    <a:lnTo>
                      <a:pt x="3802" y="1455"/>
                    </a:lnTo>
                    <a:lnTo>
                      <a:pt x="3769" y="1417"/>
                    </a:lnTo>
                    <a:lnTo>
                      <a:pt x="3769" y="1417"/>
                    </a:lnTo>
                    <a:cubicBezTo>
                      <a:pt x="3759" y="1404"/>
                      <a:pt x="3748" y="1398"/>
                      <a:pt x="3737" y="1398"/>
                    </a:cubicBezTo>
                    <a:lnTo>
                      <a:pt x="3737" y="1398"/>
                    </a:lnTo>
                    <a:cubicBezTo>
                      <a:pt x="3726" y="1398"/>
                      <a:pt x="3714" y="1404"/>
                      <a:pt x="3704" y="1417"/>
                    </a:cubicBezTo>
                    <a:lnTo>
                      <a:pt x="3704" y="1417"/>
                    </a:lnTo>
                    <a:cubicBezTo>
                      <a:pt x="3693" y="1430"/>
                      <a:pt x="3682" y="1436"/>
                      <a:pt x="3671" y="1436"/>
                    </a:cubicBezTo>
                    <a:lnTo>
                      <a:pt x="3671" y="1436"/>
                    </a:lnTo>
                    <a:cubicBezTo>
                      <a:pt x="3660" y="1436"/>
                      <a:pt x="3649" y="1430"/>
                      <a:pt x="3638" y="1417"/>
                    </a:cubicBezTo>
                    <a:lnTo>
                      <a:pt x="3605" y="1379"/>
                    </a:lnTo>
                    <a:lnTo>
                      <a:pt x="3572" y="1340"/>
                    </a:lnTo>
                    <a:lnTo>
                      <a:pt x="3572" y="1340"/>
                    </a:lnTo>
                    <a:cubicBezTo>
                      <a:pt x="3562" y="1327"/>
                      <a:pt x="3548" y="1318"/>
                      <a:pt x="3532" y="1312"/>
                    </a:cubicBezTo>
                    <a:lnTo>
                      <a:pt x="3532" y="1312"/>
                    </a:lnTo>
                    <a:cubicBezTo>
                      <a:pt x="3516" y="1305"/>
                      <a:pt x="3499" y="1305"/>
                      <a:pt x="3483" y="1312"/>
                    </a:cubicBezTo>
                    <a:lnTo>
                      <a:pt x="3483" y="1312"/>
                    </a:lnTo>
                    <a:cubicBezTo>
                      <a:pt x="3466" y="1318"/>
                      <a:pt x="3453" y="1327"/>
                      <a:pt x="3441" y="1340"/>
                    </a:cubicBezTo>
                    <a:lnTo>
                      <a:pt x="3408" y="1379"/>
                    </a:lnTo>
                    <a:lnTo>
                      <a:pt x="3376" y="1417"/>
                    </a:lnTo>
                    <a:lnTo>
                      <a:pt x="3376" y="1417"/>
                    </a:lnTo>
                    <a:cubicBezTo>
                      <a:pt x="3365" y="1430"/>
                      <a:pt x="3354" y="1436"/>
                      <a:pt x="3343" y="1436"/>
                    </a:cubicBezTo>
                    <a:lnTo>
                      <a:pt x="3343" y="1436"/>
                    </a:lnTo>
                    <a:cubicBezTo>
                      <a:pt x="3332" y="1436"/>
                      <a:pt x="3322" y="1430"/>
                      <a:pt x="3310" y="1417"/>
                    </a:cubicBezTo>
                    <a:lnTo>
                      <a:pt x="3310" y="1417"/>
                    </a:lnTo>
                    <a:cubicBezTo>
                      <a:pt x="3300" y="1404"/>
                      <a:pt x="3289" y="1398"/>
                      <a:pt x="3277" y="1398"/>
                    </a:cubicBezTo>
                    <a:lnTo>
                      <a:pt x="3277" y="1398"/>
                    </a:lnTo>
                    <a:cubicBezTo>
                      <a:pt x="3266" y="1398"/>
                      <a:pt x="3256" y="1404"/>
                      <a:pt x="3245" y="1417"/>
                    </a:cubicBezTo>
                    <a:lnTo>
                      <a:pt x="3180" y="1494"/>
                    </a:lnTo>
                    <a:lnTo>
                      <a:pt x="3180" y="1494"/>
                    </a:lnTo>
                    <a:cubicBezTo>
                      <a:pt x="3168" y="1506"/>
                      <a:pt x="3154" y="1516"/>
                      <a:pt x="3138" y="1523"/>
                    </a:cubicBezTo>
                    <a:lnTo>
                      <a:pt x="3138" y="1523"/>
                    </a:lnTo>
                    <a:cubicBezTo>
                      <a:pt x="3122" y="1529"/>
                      <a:pt x="3105" y="1529"/>
                      <a:pt x="3090" y="1523"/>
                    </a:cubicBezTo>
                    <a:lnTo>
                      <a:pt x="3090" y="1523"/>
                    </a:lnTo>
                    <a:cubicBezTo>
                      <a:pt x="3073" y="1516"/>
                      <a:pt x="3064" y="1506"/>
                      <a:pt x="3064" y="1494"/>
                    </a:cubicBezTo>
                    <a:lnTo>
                      <a:pt x="3064" y="1494"/>
                    </a:lnTo>
                    <a:cubicBezTo>
                      <a:pt x="3064" y="1481"/>
                      <a:pt x="3070" y="1468"/>
                      <a:pt x="3081" y="1455"/>
                    </a:cubicBezTo>
                    <a:lnTo>
                      <a:pt x="3114" y="1417"/>
                    </a:lnTo>
                    <a:lnTo>
                      <a:pt x="3146" y="1379"/>
                    </a:lnTo>
                    <a:lnTo>
                      <a:pt x="3180" y="1340"/>
                    </a:lnTo>
                    <a:lnTo>
                      <a:pt x="3212" y="1302"/>
                    </a:lnTo>
                    <a:lnTo>
                      <a:pt x="3245" y="1264"/>
                    </a:lnTo>
                    <a:lnTo>
                      <a:pt x="3277" y="1225"/>
                    </a:lnTo>
                    <a:lnTo>
                      <a:pt x="3310" y="1187"/>
                    </a:lnTo>
                    <a:lnTo>
                      <a:pt x="3343" y="1148"/>
                    </a:lnTo>
                    <a:lnTo>
                      <a:pt x="3376" y="1111"/>
                    </a:lnTo>
                    <a:lnTo>
                      <a:pt x="3408" y="1072"/>
                    </a:lnTo>
                    <a:lnTo>
                      <a:pt x="3441" y="1034"/>
                    </a:lnTo>
                    <a:lnTo>
                      <a:pt x="3441" y="1034"/>
                    </a:lnTo>
                    <a:cubicBezTo>
                      <a:pt x="3453" y="1021"/>
                      <a:pt x="3466" y="1011"/>
                      <a:pt x="3483" y="1005"/>
                    </a:cubicBezTo>
                    <a:lnTo>
                      <a:pt x="3483" y="1005"/>
                    </a:lnTo>
                    <a:cubicBezTo>
                      <a:pt x="3499" y="999"/>
                      <a:pt x="3516" y="999"/>
                      <a:pt x="3532" y="1005"/>
                    </a:cubicBezTo>
                    <a:lnTo>
                      <a:pt x="3532" y="1005"/>
                    </a:lnTo>
                    <a:cubicBezTo>
                      <a:pt x="3548" y="1011"/>
                      <a:pt x="3562" y="1021"/>
                      <a:pt x="3572" y="1034"/>
                    </a:cubicBezTo>
                    <a:lnTo>
                      <a:pt x="3933" y="1455"/>
                    </a:lnTo>
                    <a:lnTo>
                      <a:pt x="3933" y="1455"/>
                    </a:lnTo>
                    <a:cubicBezTo>
                      <a:pt x="3944" y="1468"/>
                      <a:pt x="3950" y="1481"/>
                      <a:pt x="3950" y="1494"/>
                    </a:cubicBezTo>
                    <a:lnTo>
                      <a:pt x="3950" y="1494"/>
                    </a:lnTo>
                    <a:cubicBezTo>
                      <a:pt x="3950" y="1506"/>
                      <a:pt x="3941" y="1516"/>
                      <a:pt x="3925" y="1523"/>
                    </a:cubicBezTo>
                    <a:close/>
                    <a:moveTo>
                      <a:pt x="2622" y="1455"/>
                    </a:moveTo>
                    <a:lnTo>
                      <a:pt x="2589" y="1494"/>
                    </a:lnTo>
                    <a:lnTo>
                      <a:pt x="2589" y="1494"/>
                    </a:lnTo>
                    <a:cubicBezTo>
                      <a:pt x="2579" y="1506"/>
                      <a:pt x="2565" y="1516"/>
                      <a:pt x="2548" y="1523"/>
                    </a:cubicBezTo>
                    <a:lnTo>
                      <a:pt x="2548" y="1523"/>
                    </a:lnTo>
                    <a:cubicBezTo>
                      <a:pt x="2532" y="1529"/>
                      <a:pt x="2516" y="1529"/>
                      <a:pt x="2499" y="1523"/>
                    </a:cubicBezTo>
                    <a:lnTo>
                      <a:pt x="2499" y="1523"/>
                    </a:lnTo>
                    <a:cubicBezTo>
                      <a:pt x="2483" y="1516"/>
                      <a:pt x="2475" y="1506"/>
                      <a:pt x="2475" y="1494"/>
                    </a:cubicBezTo>
                    <a:lnTo>
                      <a:pt x="2475" y="1494"/>
                    </a:lnTo>
                    <a:cubicBezTo>
                      <a:pt x="2475" y="1481"/>
                      <a:pt x="2480" y="1468"/>
                      <a:pt x="2491" y="1455"/>
                    </a:cubicBezTo>
                    <a:lnTo>
                      <a:pt x="2524" y="1417"/>
                    </a:lnTo>
                    <a:lnTo>
                      <a:pt x="2557" y="1379"/>
                    </a:lnTo>
                    <a:lnTo>
                      <a:pt x="2589" y="1340"/>
                    </a:lnTo>
                    <a:lnTo>
                      <a:pt x="2687" y="1225"/>
                    </a:lnTo>
                    <a:lnTo>
                      <a:pt x="2721" y="1187"/>
                    </a:lnTo>
                    <a:lnTo>
                      <a:pt x="2753" y="1148"/>
                    </a:lnTo>
                    <a:lnTo>
                      <a:pt x="2851" y="1034"/>
                    </a:lnTo>
                    <a:lnTo>
                      <a:pt x="2885" y="996"/>
                    </a:lnTo>
                    <a:lnTo>
                      <a:pt x="2917" y="958"/>
                    </a:lnTo>
                    <a:lnTo>
                      <a:pt x="3015" y="842"/>
                    </a:lnTo>
                    <a:lnTo>
                      <a:pt x="3015" y="842"/>
                    </a:lnTo>
                    <a:cubicBezTo>
                      <a:pt x="3026" y="830"/>
                      <a:pt x="3031" y="817"/>
                      <a:pt x="3031" y="804"/>
                    </a:cubicBezTo>
                    <a:lnTo>
                      <a:pt x="3031" y="804"/>
                    </a:lnTo>
                    <a:cubicBezTo>
                      <a:pt x="3031" y="791"/>
                      <a:pt x="3026" y="778"/>
                      <a:pt x="3015" y="766"/>
                    </a:cubicBezTo>
                    <a:lnTo>
                      <a:pt x="2491" y="153"/>
                    </a:lnTo>
                    <a:lnTo>
                      <a:pt x="2491" y="153"/>
                    </a:lnTo>
                    <a:cubicBezTo>
                      <a:pt x="2480" y="140"/>
                      <a:pt x="2475" y="128"/>
                      <a:pt x="2475" y="115"/>
                    </a:cubicBezTo>
                    <a:lnTo>
                      <a:pt x="2475" y="115"/>
                    </a:lnTo>
                    <a:cubicBezTo>
                      <a:pt x="2475" y="102"/>
                      <a:pt x="2483" y="92"/>
                      <a:pt x="2499" y="87"/>
                    </a:cubicBezTo>
                    <a:lnTo>
                      <a:pt x="2499" y="87"/>
                    </a:lnTo>
                    <a:cubicBezTo>
                      <a:pt x="2516" y="80"/>
                      <a:pt x="2532" y="80"/>
                      <a:pt x="2548" y="87"/>
                    </a:cubicBezTo>
                    <a:lnTo>
                      <a:pt x="2548" y="87"/>
                    </a:lnTo>
                    <a:cubicBezTo>
                      <a:pt x="2565" y="92"/>
                      <a:pt x="2579" y="102"/>
                      <a:pt x="2589" y="115"/>
                    </a:cubicBezTo>
                    <a:lnTo>
                      <a:pt x="2622" y="153"/>
                    </a:lnTo>
                    <a:lnTo>
                      <a:pt x="2655" y="192"/>
                    </a:lnTo>
                    <a:lnTo>
                      <a:pt x="2687" y="230"/>
                    </a:lnTo>
                    <a:lnTo>
                      <a:pt x="2721" y="268"/>
                    </a:lnTo>
                    <a:lnTo>
                      <a:pt x="2753" y="306"/>
                    </a:lnTo>
                    <a:lnTo>
                      <a:pt x="2786" y="345"/>
                    </a:lnTo>
                    <a:lnTo>
                      <a:pt x="2819" y="383"/>
                    </a:lnTo>
                    <a:lnTo>
                      <a:pt x="2851" y="421"/>
                    </a:lnTo>
                    <a:lnTo>
                      <a:pt x="2885" y="460"/>
                    </a:lnTo>
                    <a:lnTo>
                      <a:pt x="2917" y="498"/>
                    </a:lnTo>
                    <a:lnTo>
                      <a:pt x="2950" y="536"/>
                    </a:lnTo>
                    <a:lnTo>
                      <a:pt x="2983" y="575"/>
                    </a:lnTo>
                    <a:lnTo>
                      <a:pt x="3015" y="613"/>
                    </a:lnTo>
                    <a:lnTo>
                      <a:pt x="3049" y="651"/>
                    </a:lnTo>
                    <a:lnTo>
                      <a:pt x="3081" y="689"/>
                    </a:lnTo>
                    <a:lnTo>
                      <a:pt x="3114" y="728"/>
                    </a:lnTo>
                    <a:lnTo>
                      <a:pt x="3146" y="766"/>
                    </a:lnTo>
                    <a:lnTo>
                      <a:pt x="3146" y="766"/>
                    </a:lnTo>
                    <a:cubicBezTo>
                      <a:pt x="3158" y="778"/>
                      <a:pt x="3163" y="791"/>
                      <a:pt x="3163" y="804"/>
                    </a:cubicBezTo>
                    <a:lnTo>
                      <a:pt x="3163" y="804"/>
                    </a:lnTo>
                    <a:cubicBezTo>
                      <a:pt x="3163" y="817"/>
                      <a:pt x="3158" y="830"/>
                      <a:pt x="3146" y="842"/>
                    </a:cubicBezTo>
                    <a:lnTo>
                      <a:pt x="3114" y="880"/>
                    </a:lnTo>
                    <a:lnTo>
                      <a:pt x="3081" y="919"/>
                    </a:lnTo>
                    <a:lnTo>
                      <a:pt x="2983" y="1034"/>
                    </a:lnTo>
                    <a:lnTo>
                      <a:pt x="2950" y="1072"/>
                    </a:lnTo>
                    <a:lnTo>
                      <a:pt x="2917" y="1111"/>
                    </a:lnTo>
                    <a:lnTo>
                      <a:pt x="2819" y="1225"/>
                    </a:lnTo>
                    <a:lnTo>
                      <a:pt x="2786" y="1264"/>
                    </a:lnTo>
                    <a:lnTo>
                      <a:pt x="2753" y="1302"/>
                    </a:lnTo>
                    <a:lnTo>
                      <a:pt x="2655" y="1417"/>
                    </a:lnTo>
                    <a:lnTo>
                      <a:pt x="2622" y="1455"/>
                    </a:lnTo>
                    <a:close/>
                    <a:moveTo>
                      <a:pt x="2425" y="1379"/>
                    </a:moveTo>
                    <a:lnTo>
                      <a:pt x="2393" y="1417"/>
                    </a:lnTo>
                    <a:lnTo>
                      <a:pt x="2393" y="1417"/>
                    </a:lnTo>
                    <a:cubicBezTo>
                      <a:pt x="2383" y="1427"/>
                      <a:pt x="2373" y="1436"/>
                      <a:pt x="2360" y="1442"/>
                    </a:cubicBezTo>
                    <a:lnTo>
                      <a:pt x="2360" y="1442"/>
                    </a:lnTo>
                    <a:cubicBezTo>
                      <a:pt x="2357" y="1443"/>
                      <a:pt x="2354" y="1444"/>
                      <a:pt x="2351" y="1446"/>
                    </a:cubicBezTo>
                    <a:lnTo>
                      <a:pt x="2351" y="1446"/>
                    </a:lnTo>
                    <a:cubicBezTo>
                      <a:pt x="2335" y="1452"/>
                      <a:pt x="2319" y="1452"/>
                      <a:pt x="2303" y="1446"/>
                    </a:cubicBezTo>
                    <a:lnTo>
                      <a:pt x="2303" y="1446"/>
                    </a:lnTo>
                    <a:cubicBezTo>
                      <a:pt x="2286" y="1439"/>
                      <a:pt x="2272" y="1430"/>
                      <a:pt x="2262" y="1417"/>
                    </a:cubicBezTo>
                    <a:lnTo>
                      <a:pt x="2229" y="1379"/>
                    </a:lnTo>
                    <a:lnTo>
                      <a:pt x="2196" y="1340"/>
                    </a:lnTo>
                    <a:lnTo>
                      <a:pt x="2098" y="1225"/>
                    </a:lnTo>
                    <a:lnTo>
                      <a:pt x="2065" y="1187"/>
                    </a:lnTo>
                    <a:lnTo>
                      <a:pt x="2032" y="1148"/>
                    </a:lnTo>
                    <a:lnTo>
                      <a:pt x="1934" y="1034"/>
                    </a:lnTo>
                    <a:lnTo>
                      <a:pt x="1900" y="996"/>
                    </a:lnTo>
                    <a:lnTo>
                      <a:pt x="1868" y="958"/>
                    </a:lnTo>
                    <a:lnTo>
                      <a:pt x="1770" y="842"/>
                    </a:lnTo>
                    <a:lnTo>
                      <a:pt x="1770" y="842"/>
                    </a:lnTo>
                    <a:cubicBezTo>
                      <a:pt x="1759" y="830"/>
                      <a:pt x="1754" y="817"/>
                      <a:pt x="1754" y="804"/>
                    </a:cubicBezTo>
                    <a:lnTo>
                      <a:pt x="1754" y="804"/>
                    </a:lnTo>
                    <a:cubicBezTo>
                      <a:pt x="1754" y="791"/>
                      <a:pt x="1759" y="778"/>
                      <a:pt x="1770" y="766"/>
                    </a:cubicBezTo>
                    <a:lnTo>
                      <a:pt x="2262" y="192"/>
                    </a:lnTo>
                    <a:lnTo>
                      <a:pt x="2262" y="192"/>
                    </a:lnTo>
                    <a:cubicBezTo>
                      <a:pt x="2272" y="179"/>
                      <a:pt x="2286" y="169"/>
                      <a:pt x="2303" y="162"/>
                    </a:cubicBezTo>
                    <a:lnTo>
                      <a:pt x="2303" y="162"/>
                    </a:lnTo>
                    <a:cubicBezTo>
                      <a:pt x="2319" y="157"/>
                      <a:pt x="2335" y="157"/>
                      <a:pt x="2351" y="162"/>
                    </a:cubicBezTo>
                    <a:lnTo>
                      <a:pt x="2351" y="162"/>
                    </a:lnTo>
                    <a:cubicBezTo>
                      <a:pt x="2354" y="163"/>
                      <a:pt x="2357" y="165"/>
                      <a:pt x="2360" y="166"/>
                    </a:cubicBezTo>
                    <a:lnTo>
                      <a:pt x="2360" y="166"/>
                    </a:lnTo>
                    <a:cubicBezTo>
                      <a:pt x="2373" y="172"/>
                      <a:pt x="2383" y="181"/>
                      <a:pt x="2393" y="192"/>
                    </a:cubicBezTo>
                    <a:lnTo>
                      <a:pt x="2425" y="230"/>
                    </a:lnTo>
                    <a:lnTo>
                      <a:pt x="2458" y="268"/>
                    </a:lnTo>
                    <a:lnTo>
                      <a:pt x="2491" y="306"/>
                    </a:lnTo>
                    <a:lnTo>
                      <a:pt x="2524" y="345"/>
                    </a:lnTo>
                    <a:lnTo>
                      <a:pt x="2557" y="383"/>
                    </a:lnTo>
                    <a:lnTo>
                      <a:pt x="2589" y="421"/>
                    </a:lnTo>
                    <a:lnTo>
                      <a:pt x="2622" y="460"/>
                    </a:lnTo>
                    <a:lnTo>
                      <a:pt x="2655" y="498"/>
                    </a:lnTo>
                    <a:lnTo>
                      <a:pt x="2687" y="536"/>
                    </a:lnTo>
                    <a:lnTo>
                      <a:pt x="2721" y="575"/>
                    </a:lnTo>
                    <a:lnTo>
                      <a:pt x="2753" y="613"/>
                    </a:lnTo>
                    <a:lnTo>
                      <a:pt x="2786" y="651"/>
                    </a:lnTo>
                    <a:lnTo>
                      <a:pt x="2819" y="689"/>
                    </a:lnTo>
                    <a:lnTo>
                      <a:pt x="2851" y="728"/>
                    </a:lnTo>
                    <a:lnTo>
                      <a:pt x="2885" y="766"/>
                    </a:lnTo>
                    <a:lnTo>
                      <a:pt x="2885" y="766"/>
                    </a:lnTo>
                    <a:cubicBezTo>
                      <a:pt x="2895" y="778"/>
                      <a:pt x="2900" y="791"/>
                      <a:pt x="2900" y="804"/>
                    </a:cubicBezTo>
                    <a:lnTo>
                      <a:pt x="2900" y="804"/>
                    </a:lnTo>
                    <a:cubicBezTo>
                      <a:pt x="2900" y="817"/>
                      <a:pt x="2895" y="830"/>
                      <a:pt x="2885" y="842"/>
                    </a:cubicBezTo>
                    <a:lnTo>
                      <a:pt x="2851" y="880"/>
                    </a:lnTo>
                    <a:lnTo>
                      <a:pt x="2819" y="919"/>
                    </a:lnTo>
                    <a:lnTo>
                      <a:pt x="2786" y="958"/>
                    </a:lnTo>
                    <a:lnTo>
                      <a:pt x="2753" y="996"/>
                    </a:lnTo>
                    <a:lnTo>
                      <a:pt x="2721" y="1034"/>
                    </a:lnTo>
                    <a:lnTo>
                      <a:pt x="2687" y="1072"/>
                    </a:lnTo>
                    <a:lnTo>
                      <a:pt x="2655" y="1111"/>
                    </a:lnTo>
                    <a:lnTo>
                      <a:pt x="2622" y="1148"/>
                    </a:lnTo>
                    <a:lnTo>
                      <a:pt x="2589" y="1187"/>
                    </a:lnTo>
                    <a:lnTo>
                      <a:pt x="2557" y="1225"/>
                    </a:lnTo>
                    <a:lnTo>
                      <a:pt x="2524" y="1264"/>
                    </a:lnTo>
                    <a:lnTo>
                      <a:pt x="2491" y="1302"/>
                    </a:lnTo>
                    <a:lnTo>
                      <a:pt x="2458" y="1340"/>
                    </a:lnTo>
                    <a:lnTo>
                      <a:pt x="2425" y="1379"/>
                    </a:lnTo>
                    <a:close/>
                    <a:moveTo>
                      <a:pt x="2155" y="1523"/>
                    </a:moveTo>
                    <a:lnTo>
                      <a:pt x="2155" y="1523"/>
                    </a:lnTo>
                    <a:cubicBezTo>
                      <a:pt x="2139" y="1529"/>
                      <a:pt x="2122" y="1529"/>
                      <a:pt x="2106" y="1523"/>
                    </a:cubicBezTo>
                    <a:lnTo>
                      <a:pt x="2106" y="1523"/>
                    </a:lnTo>
                    <a:cubicBezTo>
                      <a:pt x="2089" y="1516"/>
                      <a:pt x="2076" y="1506"/>
                      <a:pt x="2065" y="1494"/>
                    </a:cubicBezTo>
                    <a:lnTo>
                      <a:pt x="2032" y="1455"/>
                    </a:lnTo>
                    <a:lnTo>
                      <a:pt x="2000" y="1417"/>
                    </a:lnTo>
                    <a:lnTo>
                      <a:pt x="1966" y="1379"/>
                    </a:lnTo>
                    <a:lnTo>
                      <a:pt x="1934" y="1340"/>
                    </a:lnTo>
                    <a:lnTo>
                      <a:pt x="1900" y="1302"/>
                    </a:lnTo>
                    <a:lnTo>
                      <a:pt x="1868" y="1264"/>
                    </a:lnTo>
                    <a:lnTo>
                      <a:pt x="1836" y="1225"/>
                    </a:lnTo>
                    <a:lnTo>
                      <a:pt x="1802" y="1187"/>
                    </a:lnTo>
                    <a:lnTo>
                      <a:pt x="1770" y="1148"/>
                    </a:lnTo>
                    <a:lnTo>
                      <a:pt x="1736" y="1111"/>
                    </a:lnTo>
                    <a:lnTo>
                      <a:pt x="1704" y="1072"/>
                    </a:lnTo>
                    <a:lnTo>
                      <a:pt x="1672" y="1034"/>
                    </a:lnTo>
                    <a:lnTo>
                      <a:pt x="1638" y="996"/>
                    </a:lnTo>
                    <a:lnTo>
                      <a:pt x="1606" y="958"/>
                    </a:lnTo>
                    <a:lnTo>
                      <a:pt x="1573" y="919"/>
                    </a:lnTo>
                    <a:lnTo>
                      <a:pt x="1540" y="880"/>
                    </a:lnTo>
                    <a:lnTo>
                      <a:pt x="1507" y="842"/>
                    </a:lnTo>
                    <a:lnTo>
                      <a:pt x="1507" y="842"/>
                    </a:lnTo>
                    <a:cubicBezTo>
                      <a:pt x="1497" y="830"/>
                      <a:pt x="1491" y="817"/>
                      <a:pt x="1491" y="804"/>
                    </a:cubicBezTo>
                    <a:lnTo>
                      <a:pt x="1491" y="804"/>
                    </a:lnTo>
                    <a:cubicBezTo>
                      <a:pt x="1491" y="791"/>
                      <a:pt x="1497" y="778"/>
                      <a:pt x="1507" y="766"/>
                    </a:cubicBezTo>
                    <a:lnTo>
                      <a:pt x="1540" y="728"/>
                    </a:lnTo>
                    <a:lnTo>
                      <a:pt x="1573" y="689"/>
                    </a:lnTo>
                    <a:lnTo>
                      <a:pt x="1606" y="651"/>
                    </a:lnTo>
                    <a:lnTo>
                      <a:pt x="1704" y="536"/>
                    </a:lnTo>
                    <a:lnTo>
                      <a:pt x="1736" y="498"/>
                    </a:lnTo>
                    <a:lnTo>
                      <a:pt x="1770" y="460"/>
                    </a:lnTo>
                    <a:lnTo>
                      <a:pt x="1868" y="345"/>
                    </a:lnTo>
                    <a:lnTo>
                      <a:pt x="1900" y="306"/>
                    </a:lnTo>
                    <a:lnTo>
                      <a:pt x="1934" y="268"/>
                    </a:lnTo>
                    <a:lnTo>
                      <a:pt x="2032" y="153"/>
                    </a:lnTo>
                    <a:lnTo>
                      <a:pt x="2065" y="115"/>
                    </a:lnTo>
                    <a:lnTo>
                      <a:pt x="2065" y="115"/>
                    </a:lnTo>
                    <a:cubicBezTo>
                      <a:pt x="2076" y="102"/>
                      <a:pt x="2089" y="92"/>
                      <a:pt x="2106" y="87"/>
                    </a:cubicBezTo>
                    <a:lnTo>
                      <a:pt x="2106" y="87"/>
                    </a:lnTo>
                    <a:cubicBezTo>
                      <a:pt x="2122" y="80"/>
                      <a:pt x="2139" y="80"/>
                      <a:pt x="2155" y="87"/>
                    </a:cubicBezTo>
                    <a:lnTo>
                      <a:pt x="2155" y="87"/>
                    </a:lnTo>
                    <a:cubicBezTo>
                      <a:pt x="2171" y="92"/>
                      <a:pt x="2179" y="102"/>
                      <a:pt x="2179" y="115"/>
                    </a:cubicBezTo>
                    <a:lnTo>
                      <a:pt x="2179" y="115"/>
                    </a:lnTo>
                    <a:cubicBezTo>
                      <a:pt x="2179" y="128"/>
                      <a:pt x="2174" y="140"/>
                      <a:pt x="2163" y="153"/>
                    </a:cubicBezTo>
                    <a:lnTo>
                      <a:pt x="2130" y="192"/>
                    </a:lnTo>
                    <a:lnTo>
                      <a:pt x="2098" y="230"/>
                    </a:lnTo>
                    <a:lnTo>
                      <a:pt x="2065" y="268"/>
                    </a:lnTo>
                    <a:lnTo>
                      <a:pt x="2032" y="306"/>
                    </a:lnTo>
                    <a:lnTo>
                      <a:pt x="2000" y="345"/>
                    </a:lnTo>
                    <a:lnTo>
                      <a:pt x="1966" y="383"/>
                    </a:lnTo>
                    <a:lnTo>
                      <a:pt x="1934" y="421"/>
                    </a:lnTo>
                    <a:lnTo>
                      <a:pt x="1900" y="460"/>
                    </a:lnTo>
                    <a:lnTo>
                      <a:pt x="1868" y="498"/>
                    </a:lnTo>
                    <a:lnTo>
                      <a:pt x="1836" y="536"/>
                    </a:lnTo>
                    <a:lnTo>
                      <a:pt x="1802" y="575"/>
                    </a:lnTo>
                    <a:lnTo>
                      <a:pt x="1770" y="613"/>
                    </a:lnTo>
                    <a:lnTo>
                      <a:pt x="1736" y="651"/>
                    </a:lnTo>
                    <a:lnTo>
                      <a:pt x="1704" y="689"/>
                    </a:lnTo>
                    <a:lnTo>
                      <a:pt x="1672" y="728"/>
                    </a:lnTo>
                    <a:lnTo>
                      <a:pt x="1638" y="766"/>
                    </a:lnTo>
                    <a:lnTo>
                      <a:pt x="1638" y="766"/>
                    </a:lnTo>
                    <a:cubicBezTo>
                      <a:pt x="1628" y="778"/>
                      <a:pt x="1623" y="791"/>
                      <a:pt x="1623" y="804"/>
                    </a:cubicBezTo>
                    <a:lnTo>
                      <a:pt x="1623" y="804"/>
                    </a:lnTo>
                    <a:cubicBezTo>
                      <a:pt x="1623" y="817"/>
                      <a:pt x="1628" y="830"/>
                      <a:pt x="1638" y="842"/>
                    </a:cubicBezTo>
                    <a:lnTo>
                      <a:pt x="1672" y="880"/>
                    </a:lnTo>
                    <a:lnTo>
                      <a:pt x="1704" y="919"/>
                    </a:lnTo>
                    <a:lnTo>
                      <a:pt x="1802" y="1034"/>
                    </a:lnTo>
                    <a:lnTo>
                      <a:pt x="1836" y="1072"/>
                    </a:lnTo>
                    <a:lnTo>
                      <a:pt x="1868" y="1111"/>
                    </a:lnTo>
                    <a:lnTo>
                      <a:pt x="1966" y="1225"/>
                    </a:lnTo>
                    <a:lnTo>
                      <a:pt x="2000" y="1264"/>
                    </a:lnTo>
                    <a:lnTo>
                      <a:pt x="2032" y="1302"/>
                    </a:lnTo>
                    <a:lnTo>
                      <a:pt x="2130" y="1417"/>
                    </a:lnTo>
                    <a:lnTo>
                      <a:pt x="2163" y="1455"/>
                    </a:lnTo>
                    <a:lnTo>
                      <a:pt x="2163" y="1455"/>
                    </a:lnTo>
                    <a:cubicBezTo>
                      <a:pt x="2174" y="1468"/>
                      <a:pt x="2179" y="1481"/>
                      <a:pt x="2179" y="1494"/>
                    </a:cubicBezTo>
                    <a:lnTo>
                      <a:pt x="2179" y="1494"/>
                    </a:lnTo>
                    <a:cubicBezTo>
                      <a:pt x="2179" y="1506"/>
                      <a:pt x="2171" y="1516"/>
                      <a:pt x="2155" y="1523"/>
                    </a:cubicBezTo>
                    <a:close/>
                    <a:moveTo>
                      <a:pt x="1893" y="1523"/>
                    </a:moveTo>
                    <a:lnTo>
                      <a:pt x="1893" y="1523"/>
                    </a:lnTo>
                    <a:cubicBezTo>
                      <a:pt x="1876" y="1529"/>
                      <a:pt x="1857" y="1531"/>
                      <a:pt x="1836" y="1531"/>
                    </a:cubicBezTo>
                    <a:lnTo>
                      <a:pt x="1836" y="1531"/>
                    </a:lnTo>
                    <a:cubicBezTo>
                      <a:pt x="1813" y="1531"/>
                      <a:pt x="1795" y="1529"/>
                      <a:pt x="1777" y="1523"/>
                    </a:cubicBezTo>
                    <a:lnTo>
                      <a:pt x="1777" y="1523"/>
                    </a:lnTo>
                    <a:cubicBezTo>
                      <a:pt x="1762" y="1516"/>
                      <a:pt x="1748" y="1506"/>
                      <a:pt x="1736" y="1494"/>
                    </a:cubicBezTo>
                    <a:lnTo>
                      <a:pt x="1704" y="1455"/>
                    </a:lnTo>
                    <a:lnTo>
                      <a:pt x="1672" y="1417"/>
                    </a:lnTo>
                    <a:lnTo>
                      <a:pt x="1638" y="1379"/>
                    </a:lnTo>
                    <a:lnTo>
                      <a:pt x="1606" y="1340"/>
                    </a:lnTo>
                    <a:lnTo>
                      <a:pt x="1573" y="1302"/>
                    </a:lnTo>
                    <a:lnTo>
                      <a:pt x="1540" y="1264"/>
                    </a:lnTo>
                    <a:lnTo>
                      <a:pt x="1507" y="1225"/>
                    </a:lnTo>
                    <a:lnTo>
                      <a:pt x="1474" y="1187"/>
                    </a:lnTo>
                    <a:lnTo>
                      <a:pt x="1442" y="1148"/>
                    </a:lnTo>
                    <a:lnTo>
                      <a:pt x="1409" y="1111"/>
                    </a:lnTo>
                    <a:lnTo>
                      <a:pt x="1376" y="1072"/>
                    </a:lnTo>
                    <a:lnTo>
                      <a:pt x="1343" y="1034"/>
                    </a:lnTo>
                    <a:lnTo>
                      <a:pt x="1311" y="996"/>
                    </a:lnTo>
                    <a:lnTo>
                      <a:pt x="1278" y="958"/>
                    </a:lnTo>
                    <a:lnTo>
                      <a:pt x="1245" y="919"/>
                    </a:lnTo>
                    <a:lnTo>
                      <a:pt x="1212" y="880"/>
                    </a:lnTo>
                    <a:lnTo>
                      <a:pt x="1212" y="880"/>
                    </a:lnTo>
                    <a:cubicBezTo>
                      <a:pt x="1201" y="868"/>
                      <a:pt x="1188" y="858"/>
                      <a:pt x="1171" y="852"/>
                    </a:cubicBezTo>
                    <a:lnTo>
                      <a:pt x="1171" y="852"/>
                    </a:lnTo>
                    <a:cubicBezTo>
                      <a:pt x="1155" y="846"/>
                      <a:pt x="1139" y="846"/>
                      <a:pt x="1122" y="852"/>
                    </a:cubicBezTo>
                    <a:lnTo>
                      <a:pt x="1122" y="852"/>
                    </a:lnTo>
                    <a:cubicBezTo>
                      <a:pt x="1106" y="858"/>
                      <a:pt x="1093" y="868"/>
                      <a:pt x="1081" y="880"/>
                    </a:cubicBezTo>
                    <a:lnTo>
                      <a:pt x="1049" y="919"/>
                    </a:lnTo>
                    <a:lnTo>
                      <a:pt x="950" y="1034"/>
                    </a:lnTo>
                    <a:lnTo>
                      <a:pt x="917" y="1072"/>
                    </a:lnTo>
                    <a:lnTo>
                      <a:pt x="885" y="1111"/>
                    </a:lnTo>
                    <a:lnTo>
                      <a:pt x="786" y="1225"/>
                    </a:lnTo>
                    <a:lnTo>
                      <a:pt x="753" y="1264"/>
                    </a:lnTo>
                    <a:lnTo>
                      <a:pt x="721" y="1302"/>
                    </a:lnTo>
                    <a:lnTo>
                      <a:pt x="622" y="1417"/>
                    </a:lnTo>
                    <a:lnTo>
                      <a:pt x="590" y="1455"/>
                    </a:lnTo>
                    <a:lnTo>
                      <a:pt x="557" y="1494"/>
                    </a:lnTo>
                    <a:lnTo>
                      <a:pt x="557" y="1494"/>
                    </a:lnTo>
                    <a:cubicBezTo>
                      <a:pt x="546" y="1506"/>
                      <a:pt x="532" y="1516"/>
                      <a:pt x="516" y="1523"/>
                    </a:cubicBezTo>
                    <a:lnTo>
                      <a:pt x="516" y="1523"/>
                    </a:lnTo>
                    <a:cubicBezTo>
                      <a:pt x="500" y="1529"/>
                      <a:pt x="480" y="1531"/>
                      <a:pt x="459" y="1531"/>
                    </a:cubicBezTo>
                    <a:lnTo>
                      <a:pt x="459" y="1531"/>
                    </a:lnTo>
                    <a:cubicBezTo>
                      <a:pt x="437" y="1531"/>
                      <a:pt x="418" y="1529"/>
                      <a:pt x="401" y="1523"/>
                    </a:cubicBezTo>
                    <a:lnTo>
                      <a:pt x="401" y="1523"/>
                    </a:lnTo>
                    <a:cubicBezTo>
                      <a:pt x="384" y="1516"/>
                      <a:pt x="377" y="1506"/>
                      <a:pt x="377" y="1494"/>
                    </a:cubicBezTo>
                    <a:lnTo>
                      <a:pt x="377" y="1494"/>
                    </a:lnTo>
                    <a:cubicBezTo>
                      <a:pt x="377" y="1481"/>
                      <a:pt x="382" y="1468"/>
                      <a:pt x="393" y="1455"/>
                    </a:cubicBezTo>
                    <a:lnTo>
                      <a:pt x="426" y="1417"/>
                    </a:lnTo>
                    <a:lnTo>
                      <a:pt x="459" y="1379"/>
                    </a:lnTo>
                    <a:lnTo>
                      <a:pt x="491" y="1340"/>
                    </a:lnTo>
                    <a:lnTo>
                      <a:pt x="524" y="1302"/>
                    </a:lnTo>
                    <a:lnTo>
                      <a:pt x="557" y="1264"/>
                    </a:lnTo>
                    <a:lnTo>
                      <a:pt x="590" y="1225"/>
                    </a:lnTo>
                    <a:lnTo>
                      <a:pt x="622" y="1187"/>
                    </a:lnTo>
                    <a:lnTo>
                      <a:pt x="655" y="1148"/>
                    </a:lnTo>
                    <a:lnTo>
                      <a:pt x="688" y="1111"/>
                    </a:lnTo>
                    <a:lnTo>
                      <a:pt x="721" y="1072"/>
                    </a:lnTo>
                    <a:lnTo>
                      <a:pt x="753" y="1034"/>
                    </a:lnTo>
                    <a:lnTo>
                      <a:pt x="786" y="996"/>
                    </a:lnTo>
                    <a:lnTo>
                      <a:pt x="819" y="958"/>
                    </a:lnTo>
                    <a:lnTo>
                      <a:pt x="852" y="919"/>
                    </a:lnTo>
                    <a:lnTo>
                      <a:pt x="885" y="880"/>
                    </a:lnTo>
                    <a:lnTo>
                      <a:pt x="917" y="842"/>
                    </a:lnTo>
                    <a:lnTo>
                      <a:pt x="917" y="842"/>
                    </a:lnTo>
                    <a:cubicBezTo>
                      <a:pt x="929" y="830"/>
                      <a:pt x="934" y="817"/>
                      <a:pt x="934" y="804"/>
                    </a:cubicBezTo>
                    <a:lnTo>
                      <a:pt x="934" y="804"/>
                    </a:lnTo>
                    <a:cubicBezTo>
                      <a:pt x="934" y="791"/>
                      <a:pt x="929" y="778"/>
                      <a:pt x="917" y="766"/>
                    </a:cubicBezTo>
                    <a:lnTo>
                      <a:pt x="885" y="728"/>
                    </a:lnTo>
                    <a:lnTo>
                      <a:pt x="852" y="689"/>
                    </a:lnTo>
                    <a:lnTo>
                      <a:pt x="819" y="651"/>
                    </a:lnTo>
                    <a:lnTo>
                      <a:pt x="721" y="536"/>
                    </a:lnTo>
                    <a:lnTo>
                      <a:pt x="688" y="498"/>
                    </a:lnTo>
                    <a:lnTo>
                      <a:pt x="655" y="460"/>
                    </a:lnTo>
                    <a:lnTo>
                      <a:pt x="557" y="345"/>
                    </a:lnTo>
                    <a:lnTo>
                      <a:pt x="524" y="306"/>
                    </a:lnTo>
                    <a:lnTo>
                      <a:pt x="491" y="268"/>
                    </a:lnTo>
                    <a:lnTo>
                      <a:pt x="393" y="153"/>
                    </a:lnTo>
                    <a:lnTo>
                      <a:pt x="393" y="153"/>
                    </a:lnTo>
                    <a:cubicBezTo>
                      <a:pt x="382" y="140"/>
                      <a:pt x="377" y="128"/>
                      <a:pt x="377" y="115"/>
                    </a:cubicBezTo>
                    <a:lnTo>
                      <a:pt x="377" y="115"/>
                    </a:lnTo>
                    <a:cubicBezTo>
                      <a:pt x="377" y="102"/>
                      <a:pt x="384" y="92"/>
                      <a:pt x="401" y="87"/>
                    </a:cubicBezTo>
                    <a:lnTo>
                      <a:pt x="401" y="87"/>
                    </a:lnTo>
                    <a:cubicBezTo>
                      <a:pt x="418" y="80"/>
                      <a:pt x="437" y="77"/>
                      <a:pt x="459" y="77"/>
                    </a:cubicBezTo>
                    <a:lnTo>
                      <a:pt x="459" y="77"/>
                    </a:lnTo>
                    <a:cubicBezTo>
                      <a:pt x="480" y="77"/>
                      <a:pt x="500" y="80"/>
                      <a:pt x="516" y="87"/>
                    </a:cubicBezTo>
                    <a:lnTo>
                      <a:pt x="516" y="87"/>
                    </a:lnTo>
                    <a:cubicBezTo>
                      <a:pt x="532" y="92"/>
                      <a:pt x="546" y="102"/>
                      <a:pt x="557" y="115"/>
                    </a:cubicBezTo>
                    <a:lnTo>
                      <a:pt x="590" y="153"/>
                    </a:lnTo>
                    <a:lnTo>
                      <a:pt x="622" y="192"/>
                    </a:lnTo>
                    <a:lnTo>
                      <a:pt x="655" y="230"/>
                    </a:lnTo>
                    <a:lnTo>
                      <a:pt x="688" y="268"/>
                    </a:lnTo>
                    <a:lnTo>
                      <a:pt x="721" y="306"/>
                    </a:lnTo>
                    <a:lnTo>
                      <a:pt x="753" y="345"/>
                    </a:lnTo>
                    <a:lnTo>
                      <a:pt x="786" y="383"/>
                    </a:lnTo>
                    <a:lnTo>
                      <a:pt x="819" y="421"/>
                    </a:lnTo>
                    <a:lnTo>
                      <a:pt x="852" y="460"/>
                    </a:lnTo>
                    <a:lnTo>
                      <a:pt x="885" y="498"/>
                    </a:lnTo>
                    <a:lnTo>
                      <a:pt x="917" y="536"/>
                    </a:lnTo>
                    <a:lnTo>
                      <a:pt x="950" y="575"/>
                    </a:lnTo>
                    <a:lnTo>
                      <a:pt x="983" y="613"/>
                    </a:lnTo>
                    <a:lnTo>
                      <a:pt x="1016" y="651"/>
                    </a:lnTo>
                    <a:lnTo>
                      <a:pt x="1049" y="689"/>
                    </a:lnTo>
                    <a:lnTo>
                      <a:pt x="1081" y="728"/>
                    </a:lnTo>
                    <a:lnTo>
                      <a:pt x="1081" y="728"/>
                    </a:lnTo>
                    <a:cubicBezTo>
                      <a:pt x="1093" y="740"/>
                      <a:pt x="1106" y="750"/>
                      <a:pt x="1122" y="757"/>
                    </a:cubicBezTo>
                    <a:lnTo>
                      <a:pt x="1122" y="757"/>
                    </a:lnTo>
                    <a:cubicBezTo>
                      <a:pt x="1139" y="763"/>
                      <a:pt x="1155" y="763"/>
                      <a:pt x="1171" y="757"/>
                    </a:cubicBezTo>
                    <a:lnTo>
                      <a:pt x="1171" y="757"/>
                    </a:lnTo>
                    <a:cubicBezTo>
                      <a:pt x="1188" y="750"/>
                      <a:pt x="1201" y="740"/>
                      <a:pt x="1212" y="728"/>
                    </a:cubicBezTo>
                    <a:lnTo>
                      <a:pt x="1245" y="689"/>
                    </a:lnTo>
                    <a:lnTo>
                      <a:pt x="1278" y="651"/>
                    </a:lnTo>
                    <a:lnTo>
                      <a:pt x="1376" y="536"/>
                    </a:lnTo>
                    <a:lnTo>
                      <a:pt x="1409" y="498"/>
                    </a:lnTo>
                    <a:lnTo>
                      <a:pt x="1442" y="460"/>
                    </a:lnTo>
                    <a:lnTo>
                      <a:pt x="1540" y="345"/>
                    </a:lnTo>
                    <a:lnTo>
                      <a:pt x="1573" y="306"/>
                    </a:lnTo>
                    <a:lnTo>
                      <a:pt x="1606" y="268"/>
                    </a:lnTo>
                    <a:lnTo>
                      <a:pt x="1704" y="153"/>
                    </a:lnTo>
                    <a:lnTo>
                      <a:pt x="1736" y="115"/>
                    </a:lnTo>
                    <a:lnTo>
                      <a:pt x="1736" y="115"/>
                    </a:lnTo>
                    <a:cubicBezTo>
                      <a:pt x="1748" y="102"/>
                      <a:pt x="1762" y="92"/>
                      <a:pt x="1777" y="87"/>
                    </a:cubicBezTo>
                    <a:lnTo>
                      <a:pt x="1777" y="87"/>
                    </a:lnTo>
                    <a:cubicBezTo>
                      <a:pt x="1795" y="80"/>
                      <a:pt x="1813" y="77"/>
                      <a:pt x="1836" y="77"/>
                    </a:cubicBezTo>
                    <a:lnTo>
                      <a:pt x="1836" y="77"/>
                    </a:lnTo>
                    <a:cubicBezTo>
                      <a:pt x="1857" y="77"/>
                      <a:pt x="1876" y="80"/>
                      <a:pt x="1893" y="87"/>
                    </a:cubicBezTo>
                    <a:lnTo>
                      <a:pt x="1893" y="87"/>
                    </a:lnTo>
                    <a:cubicBezTo>
                      <a:pt x="1909" y="92"/>
                      <a:pt x="1917" y="102"/>
                      <a:pt x="1917" y="115"/>
                    </a:cubicBezTo>
                    <a:lnTo>
                      <a:pt x="1917" y="115"/>
                    </a:lnTo>
                    <a:cubicBezTo>
                      <a:pt x="1917" y="128"/>
                      <a:pt x="1912" y="140"/>
                      <a:pt x="1900" y="153"/>
                    </a:cubicBezTo>
                    <a:lnTo>
                      <a:pt x="1868" y="192"/>
                    </a:lnTo>
                    <a:lnTo>
                      <a:pt x="1836" y="230"/>
                    </a:lnTo>
                    <a:lnTo>
                      <a:pt x="1802" y="268"/>
                    </a:lnTo>
                    <a:lnTo>
                      <a:pt x="1704" y="383"/>
                    </a:lnTo>
                    <a:lnTo>
                      <a:pt x="1672" y="421"/>
                    </a:lnTo>
                    <a:lnTo>
                      <a:pt x="1638" y="460"/>
                    </a:lnTo>
                    <a:lnTo>
                      <a:pt x="1540" y="575"/>
                    </a:lnTo>
                    <a:lnTo>
                      <a:pt x="1507" y="613"/>
                    </a:lnTo>
                    <a:lnTo>
                      <a:pt x="1474" y="651"/>
                    </a:lnTo>
                    <a:lnTo>
                      <a:pt x="1376" y="766"/>
                    </a:lnTo>
                    <a:lnTo>
                      <a:pt x="1376" y="766"/>
                    </a:lnTo>
                    <a:cubicBezTo>
                      <a:pt x="1365" y="778"/>
                      <a:pt x="1360" y="791"/>
                      <a:pt x="1360" y="804"/>
                    </a:cubicBezTo>
                    <a:lnTo>
                      <a:pt x="1360" y="804"/>
                    </a:lnTo>
                    <a:cubicBezTo>
                      <a:pt x="1360" y="817"/>
                      <a:pt x="1365" y="830"/>
                      <a:pt x="1376" y="842"/>
                    </a:cubicBezTo>
                    <a:lnTo>
                      <a:pt x="1900" y="1455"/>
                    </a:lnTo>
                    <a:lnTo>
                      <a:pt x="1900" y="1455"/>
                    </a:lnTo>
                    <a:cubicBezTo>
                      <a:pt x="1912" y="1468"/>
                      <a:pt x="1917" y="1481"/>
                      <a:pt x="1917" y="1494"/>
                    </a:cubicBezTo>
                    <a:lnTo>
                      <a:pt x="1917" y="1494"/>
                    </a:lnTo>
                    <a:cubicBezTo>
                      <a:pt x="1917" y="1506"/>
                      <a:pt x="1909" y="1516"/>
                      <a:pt x="1893" y="1523"/>
                    </a:cubicBezTo>
                    <a:close/>
                    <a:moveTo>
                      <a:pt x="1565" y="1523"/>
                    </a:moveTo>
                    <a:lnTo>
                      <a:pt x="1565" y="1523"/>
                    </a:lnTo>
                    <a:cubicBezTo>
                      <a:pt x="1548" y="1529"/>
                      <a:pt x="1532" y="1529"/>
                      <a:pt x="1515" y="1523"/>
                    </a:cubicBezTo>
                    <a:lnTo>
                      <a:pt x="1515" y="1523"/>
                    </a:lnTo>
                    <a:cubicBezTo>
                      <a:pt x="1499" y="1516"/>
                      <a:pt x="1486" y="1506"/>
                      <a:pt x="1474" y="1494"/>
                    </a:cubicBezTo>
                    <a:lnTo>
                      <a:pt x="1442" y="1455"/>
                    </a:lnTo>
                    <a:lnTo>
                      <a:pt x="1409" y="1417"/>
                    </a:lnTo>
                    <a:lnTo>
                      <a:pt x="1409" y="1417"/>
                    </a:lnTo>
                    <a:cubicBezTo>
                      <a:pt x="1398" y="1404"/>
                      <a:pt x="1387" y="1398"/>
                      <a:pt x="1376" y="1398"/>
                    </a:cubicBezTo>
                    <a:lnTo>
                      <a:pt x="1376" y="1398"/>
                    </a:lnTo>
                    <a:cubicBezTo>
                      <a:pt x="1365" y="1398"/>
                      <a:pt x="1355" y="1404"/>
                      <a:pt x="1343" y="1417"/>
                    </a:cubicBezTo>
                    <a:lnTo>
                      <a:pt x="1343" y="1417"/>
                    </a:lnTo>
                    <a:cubicBezTo>
                      <a:pt x="1332" y="1430"/>
                      <a:pt x="1322" y="1436"/>
                      <a:pt x="1311" y="1436"/>
                    </a:cubicBezTo>
                    <a:lnTo>
                      <a:pt x="1311" y="1436"/>
                    </a:lnTo>
                    <a:cubicBezTo>
                      <a:pt x="1300" y="1436"/>
                      <a:pt x="1289" y="1430"/>
                      <a:pt x="1278" y="1417"/>
                    </a:cubicBezTo>
                    <a:lnTo>
                      <a:pt x="1245" y="1379"/>
                    </a:lnTo>
                    <a:lnTo>
                      <a:pt x="1212" y="1340"/>
                    </a:lnTo>
                    <a:lnTo>
                      <a:pt x="1212" y="1340"/>
                    </a:lnTo>
                    <a:cubicBezTo>
                      <a:pt x="1201" y="1327"/>
                      <a:pt x="1188" y="1318"/>
                      <a:pt x="1171" y="1312"/>
                    </a:cubicBezTo>
                    <a:lnTo>
                      <a:pt x="1171" y="1312"/>
                    </a:lnTo>
                    <a:cubicBezTo>
                      <a:pt x="1155" y="1305"/>
                      <a:pt x="1139" y="1305"/>
                      <a:pt x="1122" y="1312"/>
                    </a:cubicBezTo>
                    <a:lnTo>
                      <a:pt x="1122" y="1312"/>
                    </a:lnTo>
                    <a:cubicBezTo>
                      <a:pt x="1106" y="1318"/>
                      <a:pt x="1093" y="1327"/>
                      <a:pt x="1081" y="1340"/>
                    </a:cubicBezTo>
                    <a:lnTo>
                      <a:pt x="1049" y="1379"/>
                    </a:lnTo>
                    <a:lnTo>
                      <a:pt x="1016" y="1417"/>
                    </a:lnTo>
                    <a:lnTo>
                      <a:pt x="1016" y="1417"/>
                    </a:lnTo>
                    <a:cubicBezTo>
                      <a:pt x="1005" y="1430"/>
                      <a:pt x="994" y="1436"/>
                      <a:pt x="983" y="1436"/>
                    </a:cubicBezTo>
                    <a:lnTo>
                      <a:pt x="983" y="1436"/>
                    </a:lnTo>
                    <a:cubicBezTo>
                      <a:pt x="972" y="1436"/>
                      <a:pt x="961" y="1430"/>
                      <a:pt x="950" y="1417"/>
                    </a:cubicBezTo>
                    <a:lnTo>
                      <a:pt x="950" y="1417"/>
                    </a:lnTo>
                    <a:cubicBezTo>
                      <a:pt x="939" y="1404"/>
                      <a:pt x="929" y="1398"/>
                      <a:pt x="917" y="1398"/>
                    </a:cubicBezTo>
                    <a:lnTo>
                      <a:pt x="917" y="1398"/>
                    </a:lnTo>
                    <a:cubicBezTo>
                      <a:pt x="907" y="1398"/>
                      <a:pt x="895" y="1404"/>
                      <a:pt x="885" y="1417"/>
                    </a:cubicBezTo>
                    <a:lnTo>
                      <a:pt x="819" y="1494"/>
                    </a:lnTo>
                    <a:lnTo>
                      <a:pt x="819" y="1494"/>
                    </a:lnTo>
                    <a:cubicBezTo>
                      <a:pt x="808" y="1506"/>
                      <a:pt x="794" y="1516"/>
                      <a:pt x="778" y="1523"/>
                    </a:cubicBezTo>
                    <a:lnTo>
                      <a:pt x="778" y="1523"/>
                    </a:lnTo>
                    <a:cubicBezTo>
                      <a:pt x="762" y="1529"/>
                      <a:pt x="746" y="1529"/>
                      <a:pt x="729" y="1523"/>
                    </a:cubicBezTo>
                    <a:lnTo>
                      <a:pt x="729" y="1523"/>
                    </a:lnTo>
                    <a:cubicBezTo>
                      <a:pt x="712" y="1516"/>
                      <a:pt x="704" y="1506"/>
                      <a:pt x="704" y="1494"/>
                    </a:cubicBezTo>
                    <a:lnTo>
                      <a:pt x="704" y="1494"/>
                    </a:lnTo>
                    <a:cubicBezTo>
                      <a:pt x="704" y="1481"/>
                      <a:pt x="710" y="1468"/>
                      <a:pt x="721" y="1455"/>
                    </a:cubicBezTo>
                    <a:lnTo>
                      <a:pt x="753" y="1417"/>
                    </a:lnTo>
                    <a:lnTo>
                      <a:pt x="786" y="1379"/>
                    </a:lnTo>
                    <a:lnTo>
                      <a:pt x="819" y="1340"/>
                    </a:lnTo>
                    <a:lnTo>
                      <a:pt x="852" y="1302"/>
                    </a:lnTo>
                    <a:lnTo>
                      <a:pt x="885" y="1264"/>
                    </a:lnTo>
                    <a:lnTo>
                      <a:pt x="917" y="1225"/>
                    </a:lnTo>
                    <a:lnTo>
                      <a:pt x="950" y="1187"/>
                    </a:lnTo>
                    <a:lnTo>
                      <a:pt x="983" y="1148"/>
                    </a:lnTo>
                    <a:lnTo>
                      <a:pt x="1016" y="1111"/>
                    </a:lnTo>
                    <a:lnTo>
                      <a:pt x="1049" y="1072"/>
                    </a:lnTo>
                    <a:lnTo>
                      <a:pt x="1081" y="1034"/>
                    </a:lnTo>
                    <a:lnTo>
                      <a:pt x="1081" y="1034"/>
                    </a:lnTo>
                    <a:cubicBezTo>
                      <a:pt x="1093" y="1021"/>
                      <a:pt x="1106" y="1011"/>
                      <a:pt x="1122" y="1005"/>
                    </a:cubicBezTo>
                    <a:lnTo>
                      <a:pt x="1122" y="1005"/>
                    </a:lnTo>
                    <a:cubicBezTo>
                      <a:pt x="1139" y="999"/>
                      <a:pt x="1155" y="999"/>
                      <a:pt x="1171" y="1005"/>
                    </a:cubicBezTo>
                    <a:lnTo>
                      <a:pt x="1171" y="1005"/>
                    </a:lnTo>
                    <a:cubicBezTo>
                      <a:pt x="1188" y="1011"/>
                      <a:pt x="1201" y="1021"/>
                      <a:pt x="1212" y="1034"/>
                    </a:cubicBezTo>
                    <a:lnTo>
                      <a:pt x="1573" y="1455"/>
                    </a:lnTo>
                    <a:lnTo>
                      <a:pt x="1573" y="1455"/>
                    </a:lnTo>
                    <a:cubicBezTo>
                      <a:pt x="1584" y="1468"/>
                      <a:pt x="1590" y="1481"/>
                      <a:pt x="1590" y="1494"/>
                    </a:cubicBezTo>
                    <a:lnTo>
                      <a:pt x="1590" y="1494"/>
                    </a:lnTo>
                    <a:cubicBezTo>
                      <a:pt x="1590" y="1506"/>
                      <a:pt x="1582" y="1516"/>
                      <a:pt x="1565" y="1523"/>
                    </a:cubicBezTo>
                    <a:close/>
                    <a:moveTo>
                      <a:pt x="262" y="1455"/>
                    </a:moveTo>
                    <a:lnTo>
                      <a:pt x="229" y="1494"/>
                    </a:lnTo>
                    <a:lnTo>
                      <a:pt x="229" y="1494"/>
                    </a:lnTo>
                    <a:cubicBezTo>
                      <a:pt x="218" y="1506"/>
                      <a:pt x="205" y="1516"/>
                      <a:pt x="188" y="1523"/>
                    </a:cubicBezTo>
                    <a:lnTo>
                      <a:pt x="188" y="1523"/>
                    </a:lnTo>
                    <a:cubicBezTo>
                      <a:pt x="172" y="1529"/>
                      <a:pt x="155" y="1529"/>
                      <a:pt x="139" y="1523"/>
                    </a:cubicBezTo>
                    <a:lnTo>
                      <a:pt x="139" y="1523"/>
                    </a:lnTo>
                    <a:cubicBezTo>
                      <a:pt x="123" y="1516"/>
                      <a:pt x="115" y="1506"/>
                      <a:pt x="115" y="1494"/>
                    </a:cubicBezTo>
                    <a:lnTo>
                      <a:pt x="115" y="1494"/>
                    </a:lnTo>
                    <a:cubicBezTo>
                      <a:pt x="115" y="1481"/>
                      <a:pt x="120" y="1468"/>
                      <a:pt x="131" y="1455"/>
                    </a:cubicBezTo>
                    <a:lnTo>
                      <a:pt x="164" y="1417"/>
                    </a:lnTo>
                    <a:lnTo>
                      <a:pt x="197" y="1379"/>
                    </a:lnTo>
                    <a:lnTo>
                      <a:pt x="229" y="1340"/>
                    </a:lnTo>
                    <a:lnTo>
                      <a:pt x="328" y="1225"/>
                    </a:lnTo>
                    <a:lnTo>
                      <a:pt x="360" y="1187"/>
                    </a:lnTo>
                    <a:lnTo>
                      <a:pt x="393" y="1148"/>
                    </a:lnTo>
                    <a:lnTo>
                      <a:pt x="491" y="1034"/>
                    </a:lnTo>
                    <a:lnTo>
                      <a:pt x="524" y="996"/>
                    </a:lnTo>
                    <a:lnTo>
                      <a:pt x="557" y="958"/>
                    </a:lnTo>
                    <a:lnTo>
                      <a:pt x="655" y="842"/>
                    </a:lnTo>
                    <a:lnTo>
                      <a:pt x="655" y="842"/>
                    </a:lnTo>
                    <a:cubicBezTo>
                      <a:pt x="666" y="830"/>
                      <a:pt x="672" y="817"/>
                      <a:pt x="672" y="804"/>
                    </a:cubicBezTo>
                    <a:lnTo>
                      <a:pt x="672" y="804"/>
                    </a:lnTo>
                    <a:cubicBezTo>
                      <a:pt x="672" y="791"/>
                      <a:pt x="666" y="778"/>
                      <a:pt x="655" y="766"/>
                    </a:cubicBezTo>
                    <a:lnTo>
                      <a:pt x="131" y="153"/>
                    </a:lnTo>
                    <a:lnTo>
                      <a:pt x="131" y="153"/>
                    </a:lnTo>
                    <a:cubicBezTo>
                      <a:pt x="120" y="140"/>
                      <a:pt x="115" y="128"/>
                      <a:pt x="115" y="115"/>
                    </a:cubicBezTo>
                    <a:lnTo>
                      <a:pt x="115" y="115"/>
                    </a:lnTo>
                    <a:cubicBezTo>
                      <a:pt x="115" y="102"/>
                      <a:pt x="123" y="92"/>
                      <a:pt x="139" y="87"/>
                    </a:cubicBezTo>
                    <a:lnTo>
                      <a:pt x="139" y="87"/>
                    </a:lnTo>
                    <a:cubicBezTo>
                      <a:pt x="155" y="80"/>
                      <a:pt x="172" y="80"/>
                      <a:pt x="188" y="87"/>
                    </a:cubicBezTo>
                    <a:lnTo>
                      <a:pt x="188" y="87"/>
                    </a:lnTo>
                    <a:cubicBezTo>
                      <a:pt x="205" y="92"/>
                      <a:pt x="218" y="102"/>
                      <a:pt x="229" y="115"/>
                    </a:cubicBezTo>
                    <a:lnTo>
                      <a:pt x="262" y="153"/>
                    </a:lnTo>
                    <a:lnTo>
                      <a:pt x="295" y="192"/>
                    </a:lnTo>
                    <a:lnTo>
                      <a:pt x="328" y="230"/>
                    </a:lnTo>
                    <a:lnTo>
                      <a:pt x="360" y="268"/>
                    </a:lnTo>
                    <a:lnTo>
                      <a:pt x="393" y="306"/>
                    </a:lnTo>
                    <a:lnTo>
                      <a:pt x="426" y="345"/>
                    </a:lnTo>
                    <a:lnTo>
                      <a:pt x="459" y="383"/>
                    </a:lnTo>
                    <a:lnTo>
                      <a:pt x="491" y="421"/>
                    </a:lnTo>
                    <a:lnTo>
                      <a:pt x="524" y="460"/>
                    </a:lnTo>
                    <a:lnTo>
                      <a:pt x="557" y="498"/>
                    </a:lnTo>
                    <a:lnTo>
                      <a:pt x="590" y="536"/>
                    </a:lnTo>
                    <a:lnTo>
                      <a:pt x="622" y="575"/>
                    </a:lnTo>
                    <a:lnTo>
                      <a:pt x="655" y="613"/>
                    </a:lnTo>
                    <a:lnTo>
                      <a:pt x="688" y="651"/>
                    </a:lnTo>
                    <a:lnTo>
                      <a:pt x="721" y="689"/>
                    </a:lnTo>
                    <a:lnTo>
                      <a:pt x="753" y="728"/>
                    </a:lnTo>
                    <a:lnTo>
                      <a:pt x="786" y="766"/>
                    </a:lnTo>
                    <a:lnTo>
                      <a:pt x="786" y="766"/>
                    </a:lnTo>
                    <a:cubicBezTo>
                      <a:pt x="797" y="778"/>
                      <a:pt x="803" y="791"/>
                      <a:pt x="803" y="804"/>
                    </a:cubicBezTo>
                    <a:lnTo>
                      <a:pt x="803" y="804"/>
                    </a:lnTo>
                    <a:cubicBezTo>
                      <a:pt x="803" y="817"/>
                      <a:pt x="797" y="830"/>
                      <a:pt x="786" y="842"/>
                    </a:cubicBezTo>
                    <a:lnTo>
                      <a:pt x="753" y="880"/>
                    </a:lnTo>
                    <a:lnTo>
                      <a:pt x="721" y="919"/>
                    </a:lnTo>
                    <a:lnTo>
                      <a:pt x="622" y="1034"/>
                    </a:lnTo>
                    <a:lnTo>
                      <a:pt x="590" y="1072"/>
                    </a:lnTo>
                    <a:lnTo>
                      <a:pt x="557" y="1111"/>
                    </a:lnTo>
                    <a:lnTo>
                      <a:pt x="459" y="1225"/>
                    </a:lnTo>
                    <a:lnTo>
                      <a:pt x="426" y="1264"/>
                    </a:lnTo>
                    <a:lnTo>
                      <a:pt x="393" y="1302"/>
                    </a:lnTo>
                    <a:lnTo>
                      <a:pt x="295" y="1417"/>
                    </a:lnTo>
                    <a:lnTo>
                      <a:pt x="262" y="1455"/>
                    </a:lnTo>
                    <a:close/>
                    <a:moveTo>
                      <a:pt x="729" y="87"/>
                    </a:moveTo>
                    <a:lnTo>
                      <a:pt x="729" y="87"/>
                    </a:lnTo>
                    <a:cubicBezTo>
                      <a:pt x="746" y="80"/>
                      <a:pt x="762" y="80"/>
                      <a:pt x="778" y="87"/>
                    </a:cubicBezTo>
                    <a:lnTo>
                      <a:pt x="778" y="87"/>
                    </a:lnTo>
                    <a:cubicBezTo>
                      <a:pt x="794" y="92"/>
                      <a:pt x="808" y="102"/>
                      <a:pt x="819" y="115"/>
                    </a:cubicBezTo>
                    <a:lnTo>
                      <a:pt x="885" y="192"/>
                    </a:lnTo>
                    <a:lnTo>
                      <a:pt x="885" y="192"/>
                    </a:lnTo>
                    <a:cubicBezTo>
                      <a:pt x="895" y="204"/>
                      <a:pt x="907" y="210"/>
                      <a:pt x="917" y="210"/>
                    </a:cubicBezTo>
                    <a:lnTo>
                      <a:pt x="917" y="210"/>
                    </a:lnTo>
                    <a:cubicBezTo>
                      <a:pt x="929" y="210"/>
                      <a:pt x="939" y="204"/>
                      <a:pt x="950" y="192"/>
                    </a:cubicBezTo>
                    <a:lnTo>
                      <a:pt x="950" y="192"/>
                    </a:lnTo>
                    <a:cubicBezTo>
                      <a:pt x="961" y="179"/>
                      <a:pt x="972" y="172"/>
                      <a:pt x="983" y="172"/>
                    </a:cubicBezTo>
                    <a:lnTo>
                      <a:pt x="983" y="172"/>
                    </a:lnTo>
                    <a:cubicBezTo>
                      <a:pt x="994" y="172"/>
                      <a:pt x="1005" y="179"/>
                      <a:pt x="1016" y="192"/>
                    </a:cubicBezTo>
                    <a:lnTo>
                      <a:pt x="1049" y="230"/>
                    </a:lnTo>
                    <a:lnTo>
                      <a:pt x="1081" y="268"/>
                    </a:lnTo>
                    <a:lnTo>
                      <a:pt x="1081" y="268"/>
                    </a:lnTo>
                    <a:cubicBezTo>
                      <a:pt x="1093" y="281"/>
                      <a:pt x="1106" y="290"/>
                      <a:pt x="1122" y="297"/>
                    </a:cubicBezTo>
                    <a:lnTo>
                      <a:pt x="1122" y="297"/>
                    </a:lnTo>
                    <a:cubicBezTo>
                      <a:pt x="1139" y="303"/>
                      <a:pt x="1155" y="303"/>
                      <a:pt x="1171" y="297"/>
                    </a:cubicBezTo>
                    <a:lnTo>
                      <a:pt x="1171" y="297"/>
                    </a:lnTo>
                    <a:cubicBezTo>
                      <a:pt x="1188" y="290"/>
                      <a:pt x="1201" y="281"/>
                      <a:pt x="1212" y="268"/>
                    </a:cubicBezTo>
                    <a:lnTo>
                      <a:pt x="1278" y="192"/>
                    </a:lnTo>
                    <a:lnTo>
                      <a:pt x="1278" y="192"/>
                    </a:lnTo>
                    <a:cubicBezTo>
                      <a:pt x="1289" y="179"/>
                      <a:pt x="1300" y="172"/>
                      <a:pt x="1311" y="172"/>
                    </a:cubicBezTo>
                    <a:lnTo>
                      <a:pt x="1311" y="172"/>
                    </a:lnTo>
                    <a:cubicBezTo>
                      <a:pt x="1322" y="172"/>
                      <a:pt x="1332" y="179"/>
                      <a:pt x="1343" y="192"/>
                    </a:cubicBezTo>
                    <a:lnTo>
                      <a:pt x="1343" y="192"/>
                    </a:lnTo>
                    <a:cubicBezTo>
                      <a:pt x="1355" y="204"/>
                      <a:pt x="1365" y="210"/>
                      <a:pt x="1376" y="210"/>
                    </a:cubicBezTo>
                    <a:lnTo>
                      <a:pt x="1376" y="210"/>
                    </a:lnTo>
                    <a:cubicBezTo>
                      <a:pt x="1387" y="210"/>
                      <a:pt x="1398" y="204"/>
                      <a:pt x="1409" y="192"/>
                    </a:cubicBezTo>
                    <a:lnTo>
                      <a:pt x="1442" y="153"/>
                    </a:lnTo>
                    <a:lnTo>
                      <a:pt x="1474" y="115"/>
                    </a:lnTo>
                    <a:lnTo>
                      <a:pt x="1474" y="115"/>
                    </a:lnTo>
                    <a:cubicBezTo>
                      <a:pt x="1486" y="102"/>
                      <a:pt x="1499" y="92"/>
                      <a:pt x="1515" y="87"/>
                    </a:cubicBezTo>
                    <a:lnTo>
                      <a:pt x="1515" y="87"/>
                    </a:lnTo>
                    <a:cubicBezTo>
                      <a:pt x="1532" y="80"/>
                      <a:pt x="1548" y="80"/>
                      <a:pt x="1565" y="87"/>
                    </a:cubicBezTo>
                    <a:lnTo>
                      <a:pt x="1565" y="87"/>
                    </a:lnTo>
                    <a:cubicBezTo>
                      <a:pt x="1582" y="92"/>
                      <a:pt x="1590" y="102"/>
                      <a:pt x="1590" y="115"/>
                    </a:cubicBezTo>
                    <a:lnTo>
                      <a:pt x="1590" y="115"/>
                    </a:lnTo>
                    <a:cubicBezTo>
                      <a:pt x="1590" y="128"/>
                      <a:pt x="1584" y="140"/>
                      <a:pt x="1573" y="153"/>
                    </a:cubicBezTo>
                    <a:lnTo>
                      <a:pt x="1540" y="192"/>
                    </a:lnTo>
                    <a:lnTo>
                      <a:pt x="1507" y="230"/>
                    </a:lnTo>
                    <a:lnTo>
                      <a:pt x="1474" y="268"/>
                    </a:lnTo>
                    <a:lnTo>
                      <a:pt x="1376" y="383"/>
                    </a:lnTo>
                    <a:lnTo>
                      <a:pt x="1343" y="421"/>
                    </a:lnTo>
                    <a:lnTo>
                      <a:pt x="1311" y="460"/>
                    </a:lnTo>
                    <a:lnTo>
                      <a:pt x="1212" y="575"/>
                    </a:lnTo>
                    <a:lnTo>
                      <a:pt x="1212" y="575"/>
                    </a:lnTo>
                    <a:cubicBezTo>
                      <a:pt x="1201" y="587"/>
                      <a:pt x="1188" y="597"/>
                      <a:pt x="1171" y="603"/>
                    </a:cubicBezTo>
                    <a:lnTo>
                      <a:pt x="1171" y="603"/>
                    </a:lnTo>
                    <a:cubicBezTo>
                      <a:pt x="1155" y="609"/>
                      <a:pt x="1139" y="609"/>
                      <a:pt x="1122" y="603"/>
                    </a:cubicBezTo>
                    <a:lnTo>
                      <a:pt x="1122" y="603"/>
                    </a:lnTo>
                    <a:cubicBezTo>
                      <a:pt x="1106" y="597"/>
                      <a:pt x="1093" y="587"/>
                      <a:pt x="1081" y="575"/>
                    </a:cubicBezTo>
                    <a:lnTo>
                      <a:pt x="1049" y="536"/>
                    </a:lnTo>
                    <a:lnTo>
                      <a:pt x="1016" y="498"/>
                    </a:lnTo>
                    <a:lnTo>
                      <a:pt x="983" y="460"/>
                    </a:lnTo>
                    <a:lnTo>
                      <a:pt x="885" y="345"/>
                    </a:lnTo>
                    <a:lnTo>
                      <a:pt x="852" y="306"/>
                    </a:lnTo>
                    <a:lnTo>
                      <a:pt x="819" y="268"/>
                    </a:lnTo>
                    <a:lnTo>
                      <a:pt x="721" y="153"/>
                    </a:lnTo>
                    <a:lnTo>
                      <a:pt x="721" y="153"/>
                    </a:lnTo>
                    <a:cubicBezTo>
                      <a:pt x="710" y="140"/>
                      <a:pt x="704" y="128"/>
                      <a:pt x="704" y="115"/>
                    </a:cubicBezTo>
                    <a:lnTo>
                      <a:pt x="704" y="115"/>
                    </a:lnTo>
                    <a:cubicBezTo>
                      <a:pt x="704" y="102"/>
                      <a:pt x="712" y="92"/>
                      <a:pt x="729" y="87"/>
                    </a:cubicBezTo>
                    <a:lnTo>
                      <a:pt x="3090" y="87"/>
                    </a:lnTo>
                    <a:lnTo>
                      <a:pt x="3090" y="87"/>
                    </a:lnTo>
                    <a:cubicBezTo>
                      <a:pt x="3105" y="80"/>
                      <a:pt x="3122" y="80"/>
                      <a:pt x="3138" y="87"/>
                    </a:cubicBezTo>
                    <a:lnTo>
                      <a:pt x="3138" y="87"/>
                    </a:lnTo>
                    <a:cubicBezTo>
                      <a:pt x="3154" y="92"/>
                      <a:pt x="3168" y="102"/>
                      <a:pt x="3180" y="115"/>
                    </a:cubicBezTo>
                    <a:lnTo>
                      <a:pt x="3245" y="192"/>
                    </a:lnTo>
                    <a:lnTo>
                      <a:pt x="3245" y="192"/>
                    </a:lnTo>
                    <a:cubicBezTo>
                      <a:pt x="3256" y="204"/>
                      <a:pt x="3266" y="210"/>
                      <a:pt x="3277" y="210"/>
                    </a:cubicBezTo>
                    <a:lnTo>
                      <a:pt x="3277" y="210"/>
                    </a:lnTo>
                    <a:cubicBezTo>
                      <a:pt x="3289" y="210"/>
                      <a:pt x="3300" y="204"/>
                      <a:pt x="3310" y="192"/>
                    </a:cubicBezTo>
                    <a:lnTo>
                      <a:pt x="3310" y="192"/>
                    </a:lnTo>
                    <a:cubicBezTo>
                      <a:pt x="3322" y="179"/>
                      <a:pt x="3332" y="172"/>
                      <a:pt x="3343" y="172"/>
                    </a:cubicBezTo>
                    <a:lnTo>
                      <a:pt x="3343" y="172"/>
                    </a:lnTo>
                    <a:cubicBezTo>
                      <a:pt x="3354" y="172"/>
                      <a:pt x="3365" y="179"/>
                      <a:pt x="3376" y="192"/>
                    </a:cubicBezTo>
                    <a:lnTo>
                      <a:pt x="3408" y="230"/>
                    </a:lnTo>
                    <a:lnTo>
                      <a:pt x="3441" y="268"/>
                    </a:lnTo>
                    <a:lnTo>
                      <a:pt x="3441" y="268"/>
                    </a:lnTo>
                    <a:cubicBezTo>
                      <a:pt x="3453" y="281"/>
                      <a:pt x="3466" y="290"/>
                      <a:pt x="3483" y="297"/>
                    </a:cubicBezTo>
                    <a:lnTo>
                      <a:pt x="3483" y="297"/>
                    </a:lnTo>
                    <a:cubicBezTo>
                      <a:pt x="3499" y="303"/>
                      <a:pt x="3516" y="303"/>
                      <a:pt x="3532" y="297"/>
                    </a:cubicBezTo>
                    <a:lnTo>
                      <a:pt x="3532" y="297"/>
                    </a:lnTo>
                    <a:cubicBezTo>
                      <a:pt x="3548" y="290"/>
                      <a:pt x="3562" y="281"/>
                      <a:pt x="3572" y="268"/>
                    </a:cubicBezTo>
                    <a:lnTo>
                      <a:pt x="3638" y="192"/>
                    </a:lnTo>
                    <a:lnTo>
                      <a:pt x="3638" y="192"/>
                    </a:lnTo>
                    <a:cubicBezTo>
                      <a:pt x="3649" y="179"/>
                      <a:pt x="3660" y="172"/>
                      <a:pt x="3671" y="172"/>
                    </a:cubicBezTo>
                    <a:lnTo>
                      <a:pt x="3671" y="172"/>
                    </a:lnTo>
                    <a:cubicBezTo>
                      <a:pt x="3682" y="172"/>
                      <a:pt x="3693" y="179"/>
                      <a:pt x="3704" y="192"/>
                    </a:cubicBezTo>
                    <a:lnTo>
                      <a:pt x="3704" y="192"/>
                    </a:lnTo>
                    <a:cubicBezTo>
                      <a:pt x="3714" y="204"/>
                      <a:pt x="3726" y="210"/>
                      <a:pt x="3737" y="210"/>
                    </a:cubicBezTo>
                    <a:lnTo>
                      <a:pt x="3737" y="210"/>
                    </a:lnTo>
                    <a:cubicBezTo>
                      <a:pt x="3748" y="210"/>
                      <a:pt x="3759" y="204"/>
                      <a:pt x="3769" y="192"/>
                    </a:cubicBezTo>
                    <a:lnTo>
                      <a:pt x="3802" y="153"/>
                    </a:lnTo>
                    <a:lnTo>
                      <a:pt x="3835" y="115"/>
                    </a:lnTo>
                    <a:lnTo>
                      <a:pt x="3835" y="115"/>
                    </a:lnTo>
                    <a:cubicBezTo>
                      <a:pt x="3845" y="102"/>
                      <a:pt x="3860" y="92"/>
                      <a:pt x="3875" y="87"/>
                    </a:cubicBezTo>
                    <a:lnTo>
                      <a:pt x="3875" y="87"/>
                    </a:lnTo>
                    <a:cubicBezTo>
                      <a:pt x="3892" y="80"/>
                      <a:pt x="3909" y="80"/>
                      <a:pt x="3925" y="87"/>
                    </a:cubicBezTo>
                    <a:lnTo>
                      <a:pt x="3925" y="87"/>
                    </a:lnTo>
                    <a:cubicBezTo>
                      <a:pt x="3941" y="92"/>
                      <a:pt x="3950" y="102"/>
                      <a:pt x="3950" y="115"/>
                    </a:cubicBezTo>
                    <a:lnTo>
                      <a:pt x="3950" y="115"/>
                    </a:lnTo>
                    <a:cubicBezTo>
                      <a:pt x="3950" y="128"/>
                      <a:pt x="3944" y="140"/>
                      <a:pt x="3933" y="153"/>
                    </a:cubicBezTo>
                    <a:lnTo>
                      <a:pt x="3901" y="192"/>
                    </a:lnTo>
                    <a:lnTo>
                      <a:pt x="3868" y="230"/>
                    </a:lnTo>
                    <a:lnTo>
                      <a:pt x="3835" y="268"/>
                    </a:lnTo>
                    <a:lnTo>
                      <a:pt x="3737" y="383"/>
                    </a:lnTo>
                    <a:lnTo>
                      <a:pt x="3704" y="421"/>
                    </a:lnTo>
                    <a:lnTo>
                      <a:pt x="3671" y="460"/>
                    </a:lnTo>
                    <a:lnTo>
                      <a:pt x="3572" y="575"/>
                    </a:lnTo>
                    <a:lnTo>
                      <a:pt x="3572" y="575"/>
                    </a:lnTo>
                    <a:cubicBezTo>
                      <a:pt x="3562" y="587"/>
                      <a:pt x="3548" y="597"/>
                      <a:pt x="3532" y="603"/>
                    </a:cubicBezTo>
                    <a:lnTo>
                      <a:pt x="3532" y="603"/>
                    </a:lnTo>
                    <a:cubicBezTo>
                      <a:pt x="3516" y="609"/>
                      <a:pt x="3499" y="609"/>
                      <a:pt x="3483" y="603"/>
                    </a:cubicBezTo>
                    <a:lnTo>
                      <a:pt x="3483" y="603"/>
                    </a:lnTo>
                    <a:cubicBezTo>
                      <a:pt x="3466" y="597"/>
                      <a:pt x="3453" y="587"/>
                      <a:pt x="3441" y="575"/>
                    </a:cubicBezTo>
                    <a:lnTo>
                      <a:pt x="3408" y="536"/>
                    </a:lnTo>
                    <a:lnTo>
                      <a:pt x="3376" y="498"/>
                    </a:lnTo>
                    <a:lnTo>
                      <a:pt x="3343" y="460"/>
                    </a:lnTo>
                    <a:lnTo>
                      <a:pt x="3245" y="345"/>
                    </a:lnTo>
                    <a:lnTo>
                      <a:pt x="3212" y="306"/>
                    </a:lnTo>
                    <a:lnTo>
                      <a:pt x="3180" y="268"/>
                    </a:lnTo>
                    <a:lnTo>
                      <a:pt x="3081" y="153"/>
                    </a:lnTo>
                    <a:lnTo>
                      <a:pt x="3081" y="153"/>
                    </a:lnTo>
                    <a:cubicBezTo>
                      <a:pt x="3070" y="140"/>
                      <a:pt x="3064" y="128"/>
                      <a:pt x="3064" y="115"/>
                    </a:cubicBezTo>
                    <a:lnTo>
                      <a:pt x="3064" y="115"/>
                    </a:lnTo>
                    <a:cubicBezTo>
                      <a:pt x="3064" y="102"/>
                      <a:pt x="3073" y="92"/>
                      <a:pt x="3090" y="87"/>
                    </a:cubicBezTo>
                    <a:lnTo>
                      <a:pt x="729" y="87"/>
                    </a:lnTo>
                    <a:close/>
                    <a:moveTo>
                      <a:pt x="0" y="0"/>
                    </a:moveTo>
                    <a:lnTo>
                      <a:pt x="0" y="166"/>
                    </a:lnTo>
                    <a:lnTo>
                      <a:pt x="0" y="166"/>
                    </a:lnTo>
                    <a:cubicBezTo>
                      <a:pt x="13" y="172"/>
                      <a:pt x="23" y="181"/>
                      <a:pt x="33" y="192"/>
                    </a:cubicBezTo>
                    <a:lnTo>
                      <a:pt x="65" y="230"/>
                    </a:lnTo>
                    <a:lnTo>
                      <a:pt x="98" y="268"/>
                    </a:lnTo>
                    <a:lnTo>
                      <a:pt x="131" y="306"/>
                    </a:lnTo>
                    <a:lnTo>
                      <a:pt x="164" y="345"/>
                    </a:lnTo>
                    <a:lnTo>
                      <a:pt x="197" y="383"/>
                    </a:lnTo>
                    <a:lnTo>
                      <a:pt x="229" y="421"/>
                    </a:lnTo>
                    <a:lnTo>
                      <a:pt x="262" y="460"/>
                    </a:lnTo>
                    <a:lnTo>
                      <a:pt x="295" y="498"/>
                    </a:lnTo>
                    <a:lnTo>
                      <a:pt x="328" y="536"/>
                    </a:lnTo>
                    <a:lnTo>
                      <a:pt x="360" y="575"/>
                    </a:lnTo>
                    <a:lnTo>
                      <a:pt x="393" y="613"/>
                    </a:lnTo>
                    <a:lnTo>
                      <a:pt x="426" y="651"/>
                    </a:lnTo>
                    <a:lnTo>
                      <a:pt x="459" y="689"/>
                    </a:lnTo>
                    <a:lnTo>
                      <a:pt x="491" y="728"/>
                    </a:lnTo>
                    <a:lnTo>
                      <a:pt x="524" y="766"/>
                    </a:lnTo>
                    <a:lnTo>
                      <a:pt x="524" y="766"/>
                    </a:lnTo>
                    <a:cubicBezTo>
                      <a:pt x="535" y="778"/>
                      <a:pt x="541" y="791"/>
                      <a:pt x="541" y="804"/>
                    </a:cubicBezTo>
                    <a:lnTo>
                      <a:pt x="541" y="804"/>
                    </a:lnTo>
                    <a:cubicBezTo>
                      <a:pt x="541" y="817"/>
                      <a:pt x="535" y="830"/>
                      <a:pt x="524" y="842"/>
                    </a:cubicBezTo>
                    <a:lnTo>
                      <a:pt x="491" y="880"/>
                    </a:lnTo>
                    <a:lnTo>
                      <a:pt x="459" y="919"/>
                    </a:lnTo>
                    <a:lnTo>
                      <a:pt x="426" y="958"/>
                    </a:lnTo>
                    <a:lnTo>
                      <a:pt x="393" y="996"/>
                    </a:lnTo>
                    <a:lnTo>
                      <a:pt x="360" y="1034"/>
                    </a:lnTo>
                    <a:lnTo>
                      <a:pt x="328" y="1072"/>
                    </a:lnTo>
                    <a:lnTo>
                      <a:pt x="295" y="1111"/>
                    </a:lnTo>
                    <a:lnTo>
                      <a:pt x="262" y="1148"/>
                    </a:lnTo>
                    <a:lnTo>
                      <a:pt x="229" y="1187"/>
                    </a:lnTo>
                    <a:lnTo>
                      <a:pt x="197" y="1225"/>
                    </a:lnTo>
                    <a:lnTo>
                      <a:pt x="164" y="1264"/>
                    </a:lnTo>
                    <a:lnTo>
                      <a:pt x="131" y="1302"/>
                    </a:lnTo>
                    <a:lnTo>
                      <a:pt x="98" y="1340"/>
                    </a:lnTo>
                    <a:lnTo>
                      <a:pt x="65" y="1379"/>
                    </a:lnTo>
                    <a:lnTo>
                      <a:pt x="33" y="1417"/>
                    </a:lnTo>
                    <a:lnTo>
                      <a:pt x="33" y="1417"/>
                    </a:lnTo>
                    <a:cubicBezTo>
                      <a:pt x="23" y="1427"/>
                      <a:pt x="13" y="1436"/>
                      <a:pt x="0" y="1442"/>
                    </a:cubicBezTo>
                    <a:lnTo>
                      <a:pt x="0" y="1608"/>
                    </a:lnTo>
                    <a:lnTo>
                      <a:pt x="4720" y="1608"/>
                    </a:lnTo>
                    <a:lnTo>
                      <a:pt x="4720" y="1442"/>
                    </a:lnTo>
                    <a:lnTo>
                      <a:pt x="4720" y="1442"/>
                    </a:lnTo>
                    <a:cubicBezTo>
                      <a:pt x="4717" y="1443"/>
                      <a:pt x="4714" y="1444"/>
                      <a:pt x="4712" y="1446"/>
                    </a:cubicBezTo>
                    <a:lnTo>
                      <a:pt x="4712" y="1446"/>
                    </a:lnTo>
                    <a:cubicBezTo>
                      <a:pt x="4695" y="1452"/>
                      <a:pt x="4679" y="1452"/>
                      <a:pt x="4662" y="1446"/>
                    </a:cubicBezTo>
                    <a:lnTo>
                      <a:pt x="4662" y="1446"/>
                    </a:lnTo>
                    <a:cubicBezTo>
                      <a:pt x="4646" y="1439"/>
                      <a:pt x="4632" y="1430"/>
                      <a:pt x="4621" y="1417"/>
                    </a:cubicBezTo>
                    <a:lnTo>
                      <a:pt x="4589" y="1379"/>
                    </a:lnTo>
                    <a:lnTo>
                      <a:pt x="4556" y="1340"/>
                    </a:lnTo>
                    <a:lnTo>
                      <a:pt x="4458" y="1225"/>
                    </a:lnTo>
                    <a:lnTo>
                      <a:pt x="4425" y="1187"/>
                    </a:lnTo>
                    <a:lnTo>
                      <a:pt x="4392" y="1148"/>
                    </a:lnTo>
                    <a:lnTo>
                      <a:pt x="4294" y="1034"/>
                    </a:lnTo>
                    <a:lnTo>
                      <a:pt x="4261" y="996"/>
                    </a:lnTo>
                    <a:lnTo>
                      <a:pt x="4228" y="958"/>
                    </a:lnTo>
                    <a:lnTo>
                      <a:pt x="4130" y="842"/>
                    </a:lnTo>
                    <a:lnTo>
                      <a:pt x="4130" y="842"/>
                    </a:lnTo>
                    <a:cubicBezTo>
                      <a:pt x="4119" y="830"/>
                      <a:pt x="4114" y="817"/>
                      <a:pt x="4114" y="804"/>
                    </a:cubicBezTo>
                    <a:lnTo>
                      <a:pt x="4114" y="804"/>
                    </a:lnTo>
                    <a:cubicBezTo>
                      <a:pt x="4114" y="791"/>
                      <a:pt x="4119" y="778"/>
                      <a:pt x="4130" y="766"/>
                    </a:cubicBezTo>
                    <a:lnTo>
                      <a:pt x="4621" y="192"/>
                    </a:lnTo>
                    <a:lnTo>
                      <a:pt x="4621" y="192"/>
                    </a:lnTo>
                    <a:cubicBezTo>
                      <a:pt x="4632" y="179"/>
                      <a:pt x="4646" y="169"/>
                      <a:pt x="4662" y="162"/>
                    </a:cubicBezTo>
                    <a:lnTo>
                      <a:pt x="4662" y="162"/>
                    </a:lnTo>
                    <a:cubicBezTo>
                      <a:pt x="4679" y="157"/>
                      <a:pt x="4695" y="157"/>
                      <a:pt x="4712" y="162"/>
                    </a:cubicBezTo>
                    <a:lnTo>
                      <a:pt x="4712" y="162"/>
                    </a:lnTo>
                    <a:cubicBezTo>
                      <a:pt x="4714" y="163"/>
                      <a:pt x="4717"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sp>
            <p:nvSpPr>
              <p:cNvPr id="746" name="Freeform 422">
                <a:extLst>
                  <a:ext uri="{FF2B5EF4-FFF2-40B4-BE49-F238E27FC236}">
                    <a16:creationId xmlns:a16="http://schemas.microsoft.com/office/drawing/2014/main" id="{800DB68C-BE8B-1149-897B-A45E43F1DE65}"/>
                  </a:ext>
                </a:extLst>
              </p:cNvPr>
              <p:cNvSpPr>
                <a:spLocks noChangeArrowheads="1"/>
              </p:cNvSpPr>
              <p:nvPr/>
            </p:nvSpPr>
            <p:spPr bwMode="auto">
              <a:xfrm>
                <a:off x="4494213"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09 w 689"/>
                  <a:gd name="T19" fmla="*/ 380 h 1450"/>
                  <a:gd name="T20" fmla="*/ 344 w 689"/>
                  <a:gd name="T21" fmla="*/ 303 h 1450"/>
                  <a:gd name="T22" fmla="*/ 278 w 689"/>
                  <a:gd name="T23" fmla="*/ 226 h 1450"/>
                  <a:gd name="T24" fmla="*/ 213 w 689"/>
                  <a:gd name="T25" fmla="*/ 150 h 1450"/>
                  <a:gd name="T26" fmla="*/ 147 w 689"/>
                  <a:gd name="T27" fmla="*/ 73 h 1450"/>
                  <a:gd name="T28" fmla="*/ 114 w 689"/>
                  <a:gd name="T29" fmla="*/ 35 h 1450"/>
                  <a:gd name="T30" fmla="*/ 73 w 689"/>
                  <a:gd name="T31" fmla="*/ 7 h 1450"/>
                  <a:gd name="T32" fmla="*/ 24 w 689"/>
                  <a:gd name="T33" fmla="*/ 7 h 1450"/>
                  <a:gd name="T34" fmla="*/ 0 w 689"/>
                  <a:gd name="T35" fmla="*/ 35 h 1450"/>
                  <a:gd name="T36" fmla="*/ 540 w 689"/>
                  <a:gd name="T37" fmla="*/ 686 h 1450"/>
                  <a:gd name="T38" fmla="*/ 557 w 689"/>
                  <a:gd name="T39" fmla="*/ 724 h 1450"/>
                  <a:gd name="T40" fmla="*/ 540 w 689"/>
                  <a:gd name="T41" fmla="*/ 762 h 1450"/>
                  <a:gd name="T42" fmla="*/ 409 w 689"/>
                  <a:gd name="T43" fmla="*/ 916 h 1450"/>
                  <a:gd name="T44" fmla="*/ 278 w 689"/>
                  <a:gd name="T45" fmla="*/ 1068 h 1450"/>
                  <a:gd name="T46" fmla="*/ 213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7" y="954"/>
                    </a:lnTo>
                    <a:lnTo>
                      <a:pt x="606" y="839"/>
                    </a:lnTo>
                    <a:lnTo>
                      <a:pt x="638" y="800"/>
                    </a:lnTo>
                    <a:lnTo>
                      <a:pt x="671" y="762"/>
                    </a:lnTo>
                    <a:lnTo>
                      <a:pt x="671" y="762"/>
                    </a:lnTo>
                    <a:cubicBezTo>
                      <a:pt x="682" y="750"/>
                      <a:pt x="688" y="737"/>
                      <a:pt x="688" y="724"/>
                    </a:cubicBezTo>
                    <a:lnTo>
                      <a:pt x="688" y="724"/>
                    </a:lnTo>
                    <a:cubicBezTo>
                      <a:pt x="688" y="711"/>
                      <a:pt x="682" y="698"/>
                      <a:pt x="671" y="686"/>
                    </a:cubicBezTo>
                    <a:lnTo>
                      <a:pt x="638" y="648"/>
                    </a:lnTo>
                    <a:lnTo>
                      <a:pt x="606" y="609"/>
                    </a:lnTo>
                    <a:lnTo>
                      <a:pt x="573" y="571"/>
                    </a:lnTo>
                    <a:lnTo>
                      <a:pt x="540" y="533"/>
                    </a:lnTo>
                    <a:lnTo>
                      <a:pt x="507" y="495"/>
                    </a:lnTo>
                    <a:lnTo>
                      <a:pt x="475" y="456"/>
                    </a:lnTo>
                    <a:lnTo>
                      <a:pt x="442" y="418"/>
                    </a:lnTo>
                    <a:lnTo>
                      <a:pt x="409" y="380"/>
                    </a:lnTo>
                    <a:lnTo>
                      <a:pt x="376" y="341"/>
                    </a:lnTo>
                    <a:lnTo>
                      <a:pt x="344" y="303"/>
                    </a:lnTo>
                    <a:lnTo>
                      <a:pt x="311" y="265"/>
                    </a:lnTo>
                    <a:lnTo>
                      <a:pt x="278" y="226"/>
                    </a:lnTo>
                    <a:lnTo>
                      <a:pt x="245" y="188"/>
                    </a:lnTo>
                    <a:lnTo>
                      <a:pt x="213" y="150"/>
                    </a:lnTo>
                    <a:lnTo>
                      <a:pt x="180" y="112"/>
                    </a:lnTo>
                    <a:lnTo>
                      <a:pt x="147" y="73"/>
                    </a:lnTo>
                    <a:lnTo>
                      <a:pt x="114" y="35"/>
                    </a:lnTo>
                    <a:lnTo>
                      <a:pt x="114" y="35"/>
                    </a:lnTo>
                    <a:cubicBezTo>
                      <a:pt x="103" y="22"/>
                      <a:pt x="90" y="12"/>
                      <a:pt x="73" y="7"/>
                    </a:cubicBezTo>
                    <a:lnTo>
                      <a:pt x="73" y="7"/>
                    </a:lnTo>
                    <a:cubicBezTo>
                      <a:pt x="57" y="0"/>
                      <a:pt x="40" y="0"/>
                      <a:pt x="24" y="7"/>
                    </a:cubicBezTo>
                    <a:lnTo>
                      <a:pt x="24" y="7"/>
                    </a:lnTo>
                    <a:cubicBezTo>
                      <a:pt x="8" y="12"/>
                      <a:pt x="0" y="22"/>
                      <a:pt x="0" y="35"/>
                    </a:cubicBezTo>
                    <a:lnTo>
                      <a:pt x="0" y="35"/>
                    </a:lnTo>
                    <a:cubicBezTo>
                      <a:pt x="0" y="48"/>
                      <a:pt x="5" y="60"/>
                      <a:pt x="16" y="73"/>
                    </a:cubicBezTo>
                    <a:lnTo>
                      <a:pt x="540" y="686"/>
                    </a:lnTo>
                    <a:lnTo>
                      <a:pt x="540" y="686"/>
                    </a:lnTo>
                    <a:cubicBezTo>
                      <a:pt x="551" y="698"/>
                      <a:pt x="557" y="711"/>
                      <a:pt x="557" y="724"/>
                    </a:cubicBezTo>
                    <a:lnTo>
                      <a:pt x="557" y="724"/>
                    </a:lnTo>
                    <a:cubicBezTo>
                      <a:pt x="557" y="737"/>
                      <a:pt x="551" y="750"/>
                      <a:pt x="540" y="762"/>
                    </a:cubicBezTo>
                    <a:lnTo>
                      <a:pt x="442" y="878"/>
                    </a:lnTo>
                    <a:lnTo>
                      <a:pt x="409" y="916"/>
                    </a:lnTo>
                    <a:lnTo>
                      <a:pt x="376" y="954"/>
                    </a:lnTo>
                    <a:lnTo>
                      <a:pt x="278" y="1068"/>
                    </a:lnTo>
                    <a:lnTo>
                      <a:pt x="245" y="1107"/>
                    </a:lnTo>
                    <a:lnTo>
                      <a:pt x="213" y="1145"/>
                    </a:lnTo>
                    <a:lnTo>
                      <a:pt x="114"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0" y="1449"/>
                      <a:pt x="57" y="1449"/>
                      <a:pt x="73" y="1443"/>
                    </a:cubicBezTo>
                    <a:lnTo>
                      <a:pt x="73" y="1443"/>
                    </a:lnTo>
                    <a:cubicBezTo>
                      <a:pt x="90" y="1436"/>
                      <a:pt x="103"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747" name="Freeform 423">
                <a:extLst>
                  <a:ext uri="{FF2B5EF4-FFF2-40B4-BE49-F238E27FC236}">
                    <a16:creationId xmlns:a16="http://schemas.microsoft.com/office/drawing/2014/main" id="{BF56E950-3249-3740-B965-BFA9E20C001F}"/>
                  </a:ext>
                </a:extLst>
              </p:cNvPr>
              <p:cNvSpPr>
                <a:spLocks noChangeArrowheads="1"/>
              </p:cNvSpPr>
              <p:nvPr/>
            </p:nvSpPr>
            <p:spPr bwMode="auto">
              <a:xfrm>
                <a:off x="4587875" y="4902200"/>
                <a:ext cx="554038" cy="523875"/>
              </a:xfrm>
              <a:custGeom>
                <a:avLst/>
                <a:gdLst>
                  <a:gd name="T0" fmla="*/ 983 w 1541"/>
                  <a:gd name="T1" fmla="*/ 727 h 1455"/>
                  <a:gd name="T2" fmla="*/ 1097 w 1541"/>
                  <a:gd name="T3" fmla="*/ 574 h 1455"/>
                  <a:gd name="T4" fmla="*/ 1261 w 1541"/>
                  <a:gd name="T5" fmla="*/ 383 h 1455"/>
                  <a:gd name="T6" fmla="*/ 1425 w 1541"/>
                  <a:gd name="T7" fmla="*/ 191 h 1455"/>
                  <a:gd name="T8" fmla="*/ 1523 w 1541"/>
                  <a:gd name="T9" fmla="*/ 76 h 1455"/>
                  <a:gd name="T10" fmla="*/ 1540 w 1541"/>
                  <a:gd name="T11" fmla="*/ 38 h 1455"/>
                  <a:gd name="T12" fmla="*/ 1459 w 1541"/>
                  <a:gd name="T13" fmla="*/ 0 h 1455"/>
                  <a:gd name="T14" fmla="*/ 1400 w 1541"/>
                  <a:gd name="T15" fmla="*/ 10 h 1455"/>
                  <a:gd name="T16" fmla="*/ 1229 w 1541"/>
                  <a:gd name="T17" fmla="*/ 191 h 1455"/>
                  <a:gd name="T18" fmla="*/ 1065 w 1541"/>
                  <a:gd name="T19" fmla="*/ 383 h 1455"/>
                  <a:gd name="T20" fmla="*/ 901 w 1541"/>
                  <a:gd name="T21" fmla="*/ 574 h 1455"/>
                  <a:gd name="T22" fmla="*/ 835 w 1541"/>
                  <a:gd name="T23" fmla="*/ 651 h 1455"/>
                  <a:gd name="T24" fmla="*/ 745 w 1541"/>
                  <a:gd name="T25" fmla="*/ 680 h 1455"/>
                  <a:gd name="T26" fmla="*/ 672 w 1541"/>
                  <a:gd name="T27" fmla="*/ 612 h 1455"/>
                  <a:gd name="T28" fmla="*/ 573 w 1541"/>
                  <a:gd name="T29" fmla="*/ 498 h 1455"/>
                  <a:gd name="T30" fmla="*/ 475 w 1541"/>
                  <a:gd name="T31" fmla="*/ 383 h 1455"/>
                  <a:gd name="T32" fmla="*/ 376 w 1541"/>
                  <a:gd name="T33" fmla="*/ 268 h 1455"/>
                  <a:gd name="T34" fmla="*/ 278 w 1541"/>
                  <a:gd name="T35" fmla="*/ 153 h 1455"/>
                  <a:gd name="T36" fmla="*/ 180 w 1541"/>
                  <a:gd name="T37" fmla="*/ 38 h 1455"/>
                  <a:gd name="T38" fmla="*/ 139 w 1541"/>
                  <a:gd name="T39" fmla="*/ 10 h 1455"/>
                  <a:gd name="T40" fmla="*/ 24 w 1541"/>
                  <a:gd name="T41" fmla="*/ 10 h 1455"/>
                  <a:gd name="T42" fmla="*/ 0 w 1541"/>
                  <a:gd name="T43" fmla="*/ 38 h 1455"/>
                  <a:gd name="T44" fmla="*/ 147 w 1541"/>
                  <a:gd name="T45" fmla="*/ 229 h 1455"/>
                  <a:gd name="T46" fmla="*/ 311 w 1541"/>
                  <a:gd name="T47" fmla="*/ 421 h 1455"/>
                  <a:gd name="T48" fmla="*/ 475 w 1541"/>
                  <a:gd name="T49" fmla="*/ 612 h 1455"/>
                  <a:gd name="T50" fmla="*/ 540 w 1541"/>
                  <a:gd name="T51" fmla="*/ 689 h 1455"/>
                  <a:gd name="T52" fmla="*/ 540 w 1541"/>
                  <a:gd name="T53" fmla="*/ 765 h 1455"/>
                  <a:gd name="T54" fmla="*/ 442 w 1541"/>
                  <a:gd name="T55" fmla="*/ 881 h 1455"/>
                  <a:gd name="T56" fmla="*/ 344 w 1541"/>
                  <a:gd name="T57" fmla="*/ 995 h 1455"/>
                  <a:gd name="T58" fmla="*/ 245 w 1541"/>
                  <a:gd name="T59" fmla="*/ 1110 h 1455"/>
                  <a:gd name="T60" fmla="*/ 147 w 1541"/>
                  <a:gd name="T61" fmla="*/ 1225 h 1455"/>
                  <a:gd name="T62" fmla="*/ 49 w 1541"/>
                  <a:gd name="T63" fmla="*/ 1340 h 1455"/>
                  <a:gd name="T64" fmla="*/ 0 w 1541"/>
                  <a:gd name="T65" fmla="*/ 1417 h 1455"/>
                  <a:gd name="T66" fmla="*/ 24 w 1541"/>
                  <a:gd name="T67" fmla="*/ 1446 h 1455"/>
                  <a:gd name="T68" fmla="*/ 139 w 1541"/>
                  <a:gd name="T69" fmla="*/ 1446 h 1455"/>
                  <a:gd name="T70" fmla="*/ 213 w 1541"/>
                  <a:gd name="T71" fmla="*/ 1378 h 1455"/>
                  <a:gd name="T72" fmla="*/ 376 w 1541"/>
                  <a:gd name="T73" fmla="*/ 1187 h 1455"/>
                  <a:gd name="T74" fmla="*/ 540 w 1541"/>
                  <a:gd name="T75" fmla="*/ 995 h 1455"/>
                  <a:gd name="T76" fmla="*/ 704 w 1541"/>
                  <a:gd name="T77" fmla="*/ 803 h 1455"/>
                  <a:gd name="T78" fmla="*/ 745 w 1541"/>
                  <a:gd name="T79" fmla="*/ 775 h 1455"/>
                  <a:gd name="T80" fmla="*/ 835 w 1541"/>
                  <a:gd name="T81" fmla="*/ 803 h 1455"/>
                  <a:gd name="T82" fmla="*/ 934 w 1541"/>
                  <a:gd name="T83" fmla="*/ 919 h 1455"/>
                  <a:gd name="T84" fmla="*/ 1032 w 1541"/>
                  <a:gd name="T85" fmla="*/ 1034 h 1455"/>
                  <a:gd name="T86" fmla="*/ 1130 w 1541"/>
                  <a:gd name="T87" fmla="*/ 1148 h 1455"/>
                  <a:gd name="T88" fmla="*/ 1229 w 1541"/>
                  <a:gd name="T89" fmla="*/ 1263 h 1455"/>
                  <a:gd name="T90" fmla="*/ 1327 w 1541"/>
                  <a:gd name="T91" fmla="*/ 1378 h 1455"/>
                  <a:gd name="T92" fmla="*/ 1400 w 1541"/>
                  <a:gd name="T93" fmla="*/ 1446 h 1455"/>
                  <a:gd name="T94" fmla="*/ 1459 w 1541"/>
                  <a:gd name="T95" fmla="*/ 1454 h 1455"/>
                  <a:gd name="T96" fmla="*/ 1540 w 1541"/>
                  <a:gd name="T97" fmla="*/ 1417 h 1455"/>
                  <a:gd name="T98" fmla="*/ 999 w 1541"/>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1" h="1455">
                    <a:moveTo>
                      <a:pt x="999" y="765"/>
                    </a:moveTo>
                    <a:lnTo>
                      <a:pt x="999" y="765"/>
                    </a:lnTo>
                    <a:cubicBezTo>
                      <a:pt x="988" y="753"/>
                      <a:pt x="983" y="740"/>
                      <a:pt x="983" y="727"/>
                    </a:cubicBezTo>
                    <a:lnTo>
                      <a:pt x="983" y="727"/>
                    </a:lnTo>
                    <a:cubicBezTo>
                      <a:pt x="983" y="714"/>
                      <a:pt x="988" y="701"/>
                      <a:pt x="999" y="689"/>
                    </a:cubicBezTo>
                    <a:lnTo>
                      <a:pt x="1097" y="574"/>
                    </a:lnTo>
                    <a:lnTo>
                      <a:pt x="1130" y="536"/>
                    </a:lnTo>
                    <a:lnTo>
                      <a:pt x="1163" y="498"/>
                    </a:lnTo>
                    <a:lnTo>
                      <a:pt x="1261" y="383"/>
                    </a:lnTo>
                    <a:lnTo>
                      <a:pt x="1295" y="344"/>
                    </a:lnTo>
                    <a:lnTo>
                      <a:pt x="1327" y="306"/>
                    </a:lnTo>
                    <a:lnTo>
                      <a:pt x="1425" y="191"/>
                    </a:lnTo>
                    <a:lnTo>
                      <a:pt x="1459" y="153"/>
                    </a:lnTo>
                    <a:lnTo>
                      <a:pt x="1491" y="115"/>
                    </a:lnTo>
                    <a:lnTo>
                      <a:pt x="1523" y="76"/>
                    </a:lnTo>
                    <a:lnTo>
                      <a:pt x="1523" y="76"/>
                    </a:lnTo>
                    <a:cubicBezTo>
                      <a:pt x="1535" y="63"/>
                      <a:pt x="1540" y="51"/>
                      <a:pt x="1540" y="38"/>
                    </a:cubicBezTo>
                    <a:lnTo>
                      <a:pt x="1540" y="38"/>
                    </a:lnTo>
                    <a:cubicBezTo>
                      <a:pt x="1540" y="25"/>
                      <a:pt x="1532" y="15"/>
                      <a:pt x="1516" y="10"/>
                    </a:cubicBezTo>
                    <a:lnTo>
                      <a:pt x="1516" y="10"/>
                    </a:lnTo>
                    <a:cubicBezTo>
                      <a:pt x="1499" y="3"/>
                      <a:pt x="1480" y="0"/>
                      <a:pt x="1459" y="0"/>
                    </a:cubicBezTo>
                    <a:lnTo>
                      <a:pt x="1459" y="0"/>
                    </a:lnTo>
                    <a:cubicBezTo>
                      <a:pt x="1436" y="0"/>
                      <a:pt x="1418" y="3"/>
                      <a:pt x="1400" y="10"/>
                    </a:cubicBezTo>
                    <a:lnTo>
                      <a:pt x="1400" y="10"/>
                    </a:lnTo>
                    <a:cubicBezTo>
                      <a:pt x="1385" y="15"/>
                      <a:pt x="1371" y="25"/>
                      <a:pt x="1359" y="38"/>
                    </a:cubicBezTo>
                    <a:lnTo>
                      <a:pt x="1327" y="76"/>
                    </a:lnTo>
                    <a:lnTo>
                      <a:pt x="1229" y="191"/>
                    </a:lnTo>
                    <a:lnTo>
                      <a:pt x="1196" y="229"/>
                    </a:lnTo>
                    <a:lnTo>
                      <a:pt x="1163" y="268"/>
                    </a:lnTo>
                    <a:lnTo>
                      <a:pt x="1065" y="383"/>
                    </a:lnTo>
                    <a:lnTo>
                      <a:pt x="1032" y="421"/>
                    </a:lnTo>
                    <a:lnTo>
                      <a:pt x="999" y="459"/>
                    </a:lnTo>
                    <a:lnTo>
                      <a:pt x="901" y="574"/>
                    </a:lnTo>
                    <a:lnTo>
                      <a:pt x="868" y="612"/>
                    </a:lnTo>
                    <a:lnTo>
                      <a:pt x="835" y="651"/>
                    </a:lnTo>
                    <a:lnTo>
                      <a:pt x="835" y="651"/>
                    </a:lnTo>
                    <a:cubicBezTo>
                      <a:pt x="824" y="663"/>
                      <a:pt x="811" y="673"/>
                      <a:pt x="794" y="680"/>
                    </a:cubicBezTo>
                    <a:lnTo>
                      <a:pt x="794" y="680"/>
                    </a:lnTo>
                    <a:cubicBezTo>
                      <a:pt x="778" y="686"/>
                      <a:pt x="762" y="686"/>
                      <a:pt x="745" y="680"/>
                    </a:cubicBezTo>
                    <a:lnTo>
                      <a:pt x="745" y="680"/>
                    </a:lnTo>
                    <a:cubicBezTo>
                      <a:pt x="729" y="673"/>
                      <a:pt x="716" y="663"/>
                      <a:pt x="704" y="651"/>
                    </a:cubicBezTo>
                    <a:lnTo>
                      <a:pt x="672" y="612"/>
                    </a:lnTo>
                    <a:lnTo>
                      <a:pt x="639" y="574"/>
                    </a:lnTo>
                    <a:lnTo>
                      <a:pt x="606" y="536"/>
                    </a:lnTo>
                    <a:lnTo>
                      <a:pt x="573" y="498"/>
                    </a:lnTo>
                    <a:lnTo>
                      <a:pt x="540" y="459"/>
                    </a:lnTo>
                    <a:lnTo>
                      <a:pt x="508" y="421"/>
                    </a:lnTo>
                    <a:lnTo>
                      <a:pt x="475" y="383"/>
                    </a:lnTo>
                    <a:lnTo>
                      <a:pt x="442" y="344"/>
                    </a:lnTo>
                    <a:lnTo>
                      <a:pt x="409" y="306"/>
                    </a:lnTo>
                    <a:lnTo>
                      <a:pt x="376" y="268"/>
                    </a:lnTo>
                    <a:lnTo>
                      <a:pt x="344" y="229"/>
                    </a:lnTo>
                    <a:lnTo>
                      <a:pt x="311" y="191"/>
                    </a:lnTo>
                    <a:lnTo>
                      <a:pt x="278" y="153"/>
                    </a:lnTo>
                    <a:lnTo>
                      <a:pt x="245" y="115"/>
                    </a:lnTo>
                    <a:lnTo>
                      <a:pt x="213" y="76"/>
                    </a:lnTo>
                    <a:lnTo>
                      <a:pt x="180" y="38"/>
                    </a:lnTo>
                    <a:lnTo>
                      <a:pt x="180" y="38"/>
                    </a:lnTo>
                    <a:cubicBezTo>
                      <a:pt x="169" y="25"/>
                      <a:pt x="155" y="15"/>
                      <a:pt x="139" y="10"/>
                    </a:cubicBezTo>
                    <a:lnTo>
                      <a:pt x="139" y="10"/>
                    </a:lnTo>
                    <a:cubicBezTo>
                      <a:pt x="123" y="3"/>
                      <a:pt x="103" y="0"/>
                      <a:pt x="82" y="0"/>
                    </a:cubicBezTo>
                    <a:lnTo>
                      <a:pt x="82" y="0"/>
                    </a:lnTo>
                    <a:cubicBezTo>
                      <a:pt x="60" y="0"/>
                      <a:pt x="41" y="3"/>
                      <a:pt x="24" y="10"/>
                    </a:cubicBezTo>
                    <a:lnTo>
                      <a:pt x="24" y="10"/>
                    </a:lnTo>
                    <a:cubicBezTo>
                      <a:pt x="7" y="15"/>
                      <a:pt x="0" y="25"/>
                      <a:pt x="0" y="38"/>
                    </a:cubicBezTo>
                    <a:lnTo>
                      <a:pt x="0" y="38"/>
                    </a:lnTo>
                    <a:cubicBezTo>
                      <a:pt x="0" y="51"/>
                      <a:pt x="5" y="63"/>
                      <a:pt x="16" y="76"/>
                    </a:cubicBezTo>
                    <a:lnTo>
                      <a:pt x="114" y="191"/>
                    </a:lnTo>
                    <a:lnTo>
                      <a:pt x="147" y="229"/>
                    </a:lnTo>
                    <a:lnTo>
                      <a:pt x="180" y="268"/>
                    </a:lnTo>
                    <a:lnTo>
                      <a:pt x="278" y="383"/>
                    </a:lnTo>
                    <a:lnTo>
                      <a:pt x="311" y="421"/>
                    </a:lnTo>
                    <a:lnTo>
                      <a:pt x="344" y="459"/>
                    </a:lnTo>
                    <a:lnTo>
                      <a:pt x="442" y="574"/>
                    </a:lnTo>
                    <a:lnTo>
                      <a:pt x="475" y="612"/>
                    </a:lnTo>
                    <a:lnTo>
                      <a:pt x="508" y="651"/>
                    </a:lnTo>
                    <a:lnTo>
                      <a:pt x="540" y="689"/>
                    </a:lnTo>
                    <a:lnTo>
                      <a:pt x="540" y="689"/>
                    </a:lnTo>
                    <a:cubicBezTo>
                      <a:pt x="552" y="701"/>
                      <a:pt x="557" y="714"/>
                      <a:pt x="557" y="727"/>
                    </a:cubicBezTo>
                    <a:lnTo>
                      <a:pt x="557" y="727"/>
                    </a:lnTo>
                    <a:cubicBezTo>
                      <a:pt x="557" y="740"/>
                      <a:pt x="552" y="753"/>
                      <a:pt x="540" y="765"/>
                    </a:cubicBezTo>
                    <a:lnTo>
                      <a:pt x="508" y="803"/>
                    </a:lnTo>
                    <a:lnTo>
                      <a:pt x="475" y="842"/>
                    </a:lnTo>
                    <a:lnTo>
                      <a:pt x="442" y="881"/>
                    </a:lnTo>
                    <a:lnTo>
                      <a:pt x="409" y="919"/>
                    </a:lnTo>
                    <a:lnTo>
                      <a:pt x="376" y="957"/>
                    </a:lnTo>
                    <a:lnTo>
                      <a:pt x="344" y="995"/>
                    </a:lnTo>
                    <a:lnTo>
                      <a:pt x="311" y="1034"/>
                    </a:lnTo>
                    <a:lnTo>
                      <a:pt x="278" y="1071"/>
                    </a:lnTo>
                    <a:lnTo>
                      <a:pt x="245" y="1110"/>
                    </a:lnTo>
                    <a:lnTo>
                      <a:pt x="213" y="1148"/>
                    </a:lnTo>
                    <a:lnTo>
                      <a:pt x="180" y="1187"/>
                    </a:lnTo>
                    <a:lnTo>
                      <a:pt x="147" y="1225"/>
                    </a:lnTo>
                    <a:lnTo>
                      <a:pt x="114" y="1263"/>
                    </a:lnTo>
                    <a:lnTo>
                      <a:pt x="82" y="1302"/>
                    </a:lnTo>
                    <a:lnTo>
                      <a:pt x="49" y="1340"/>
                    </a:lnTo>
                    <a:lnTo>
                      <a:pt x="16" y="1378"/>
                    </a:lnTo>
                    <a:lnTo>
                      <a:pt x="16" y="1378"/>
                    </a:lnTo>
                    <a:cubicBezTo>
                      <a:pt x="5" y="1391"/>
                      <a:pt x="0" y="1404"/>
                      <a:pt x="0" y="1417"/>
                    </a:cubicBezTo>
                    <a:lnTo>
                      <a:pt x="0" y="1417"/>
                    </a:lnTo>
                    <a:cubicBezTo>
                      <a:pt x="0" y="1429"/>
                      <a:pt x="7" y="1439"/>
                      <a:pt x="24" y="1446"/>
                    </a:cubicBezTo>
                    <a:lnTo>
                      <a:pt x="24" y="1446"/>
                    </a:lnTo>
                    <a:cubicBezTo>
                      <a:pt x="41" y="1452"/>
                      <a:pt x="60" y="1454"/>
                      <a:pt x="82" y="1454"/>
                    </a:cubicBezTo>
                    <a:lnTo>
                      <a:pt x="82" y="1454"/>
                    </a:lnTo>
                    <a:cubicBezTo>
                      <a:pt x="103" y="1454"/>
                      <a:pt x="123" y="1452"/>
                      <a:pt x="139" y="1446"/>
                    </a:cubicBezTo>
                    <a:lnTo>
                      <a:pt x="139" y="1446"/>
                    </a:lnTo>
                    <a:cubicBezTo>
                      <a:pt x="155" y="1439"/>
                      <a:pt x="169" y="1429"/>
                      <a:pt x="180" y="1417"/>
                    </a:cubicBezTo>
                    <a:lnTo>
                      <a:pt x="213" y="1378"/>
                    </a:lnTo>
                    <a:lnTo>
                      <a:pt x="245" y="1340"/>
                    </a:lnTo>
                    <a:lnTo>
                      <a:pt x="344" y="1225"/>
                    </a:lnTo>
                    <a:lnTo>
                      <a:pt x="376" y="1187"/>
                    </a:lnTo>
                    <a:lnTo>
                      <a:pt x="409" y="1148"/>
                    </a:lnTo>
                    <a:lnTo>
                      <a:pt x="508" y="1034"/>
                    </a:lnTo>
                    <a:lnTo>
                      <a:pt x="540" y="995"/>
                    </a:lnTo>
                    <a:lnTo>
                      <a:pt x="573" y="957"/>
                    </a:lnTo>
                    <a:lnTo>
                      <a:pt x="672" y="842"/>
                    </a:lnTo>
                    <a:lnTo>
                      <a:pt x="704" y="803"/>
                    </a:lnTo>
                    <a:lnTo>
                      <a:pt x="704" y="803"/>
                    </a:lnTo>
                    <a:cubicBezTo>
                      <a:pt x="716" y="791"/>
                      <a:pt x="729" y="781"/>
                      <a:pt x="745" y="775"/>
                    </a:cubicBezTo>
                    <a:lnTo>
                      <a:pt x="745" y="775"/>
                    </a:lnTo>
                    <a:cubicBezTo>
                      <a:pt x="762" y="769"/>
                      <a:pt x="778" y="769"/>
                      <a:pt x="794" y="775"/>
                    </a:cubicBezTo>
                    <a:lnTo>
                      <a:pt x="794" y="775"/>
                    </a:lnTo>
                    <a:cubicBezTo>
                      <a:pt x="811" y="781"/>
                      <a:pt x="824" y="791"/>
                      <a:pt x="835" y="803"/>
                    </a:cubicBezTo>
                    <a:lnTo>
                      <a:pt x="868" y="842"/>
                    </a:lnTo>
                    <a:lnTo>
                      <a:pt x="901" y="881"/>
                    </a:lnTo>
                    <a:lnTo>
                      <a:pt x="934" y="919"/>
                    </a:lnTo>
                    <a:lnTo>
                      <a:pt x="966" y="957"/>
                    </a:lnTo>
                    <a:lnTo>
                      <a:pt x="999" y="995"/>
                    </a:lnTo>
                    <a:lnTo>
                      <a:pt x="1032" y="1034"/>
                    </a:lnTo>
                    <a:lnTo>
                      <a:pt x="1065" y="1071"/>
                    </a:lnTo>
                    <a:lnTo>
                      <a:pt x="1097" y="1110"/>
                    </a:lnTo>
                    <a:lnTo>
                      <a:pt x="1130" y="1148"/>
                    </a:lnTo>
                    <a:lnTo>
                      <a:pt x="1163" y="1187"/>
                    </a:lnTo>
                    <a:lnTo>
                      <a:pt x="1196" y="1225"/>
                    </a:lnTo>
                    <a:lnTo>
                      <a:pt x="1229" y="1263"/>
                    </a:lnTo>
                    <a:lnTo>
                      <a:pt x="1261" y="1302"/>
                    </a:lnTo>
                    <a:lnTo>
                      <a:pt x="1295" y="1340"/>
                    </a:lnTo>
                    <a:lnTo>
                      <a:pt x="1327" y="1378"/>
                    </a:lnTo>
                    <a:lnTo>
                      <a:pt x="1359" y="1417"/>
                    </a:lnTo>
                    <a:lnTo>
                      <a:pt x="1359" y="1417"/>
                    </a:lnTo>
                    <a:cubicBezTo>
                      <a:pt x="1371" y="1429"/>
                      <a:pt x="1385" y="1439"/>
                      <a:pt x="1400" y="1446"/>
                    </a:cubicBezTo>
                    <a:lnTo>
                      <a:pt x="1400" y="1446"/>
                    </a:lnTo>
                    <a:cubicBezTo>
                      <a:pt x="1418" y="1452"/>
                      <a:pt x="1436" y="1454"/>
                      <a:pt x="1459" y="1454"/>
                    </a:cubicBezTo>
                    <a:lnTo>
                      <a:pt x="1459" y="1454"/>
                    </a:lnTo>
                    <a:cubicBezTo>
                      <a:pt x="1480" y="1454"/>
                      <a:pt x="1499" y="1452"/>
                      <a:pt x="1516" y="1446"/>
                    </a:cubicBezTo>
                    <a:lnTo>
                      <a:pt x="1516" y="1446"/>
                    </a:lnTo>
                    <a:cubicBezTo>
                      <a:pt x="1532" y="1439"/>
                      <a:pt x="1540" y="1429"/>
                      <a:pt x="1540" y="1417"/>
                    </a:cubicBezTo>
                    <a:lnTo>
                      <a:pt x="1540" y="1417"/>
                    </a:lnTo>
                    <a:cubicBezTo>
                      <a:pt x="1540" y="1404"/>
                      <a:pt x="1535" y="1391"/>
                      <a:pt x="1523" y="1378"/>
                    </a:cubicBezTo>
                    <a:lnTo>
                      <a:pt x="999"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748" name="Freeform 424">
                <a:extLst>
                  <a:ext uri="{FF2B5EF4-FFF2-40B4-BE49-F238E27FC236}">
                    <a16:creationId xmlns:a16="http://schemas.microsoft.com/office/drawing/2014/main" id="{DCC87603-9356-5943-9819-D9A8EAD8B17D}"/>
                  </a:ext>
                </a:extLst>
              </p:cNvPr>
              <p:cNvSpPr>
                <a:spLocks noChangeArrowheads="1"/>
              </p:cNvSpPr>
              <p:nvPr/>
            </p:nvSpPr>
            <p:spPr bwMode="auto">
              <a:xfrm>
                <a:off x="6003925" y="5013325"/>
                <a:ext cx="147638" cy="301625"/>
              </a:xfrm>
              <a:custGeom>
                <a:avLst/>
                <a:gdLst>
                  <a:gd name="T0" fmla="*/ 410 w 411"/>
                  <a:gd name="T1" fmla="*/ 240 h 837"/>
                  <a:gd name="T2" fmla="*/ 410 w 411"/>
                  <a:gd name="T3" fmla="*/ 240 h 837"/>
                  <a:gd name="T4" fmla="*/ 402 w 411"/>
                  <a:gd name="T5" fmla="*/ 236 h 837"/>
                  <a:gd name="T6" fmla="*/ 402 w 411"/>
                  <a:gd name="T7" fmla="*/ 236 h 837"/>
                  <a:gd name="T8" fmla="*/ 352 w 411"/>
                  <a:gd name="T9" fmla="*/ 236 h 837"/>
                  <a:gd name="T10" fmla="*/ 352 w 411"/>
                  <a:gd name="T11" fmla="*/ 236 h 837"/>
                  <a:gd name="T12" fmla="*/ 311 w 411"/>
                  <a:gd name="T13" fmla="*/ 265 h 837"/>
                  <a:gd name="T14" fmla="*/ 279 w 411"/>
                  <a:gd name="T15" fmla="*/ 303 h 837"/>
                  <a:gd name="T16" fmla="*/ 246 w 411"/>
                  <a:gd name="T17" fmla="*/ 342 h 837"/>
                  <a:gd name="T18" fmla="*/ 213 w 411"/>
                  <a:gd name="T19" fmla="*/ 380 h 837"/>
                  <a:gd name="T20" fmla="*/ 213 w 411"/>
                  <a:gd name="T21" fmla="*/ 380 h 837"/>
                  <a:gd name="T22" fmla="*/ 197 w 411"/>
                  <a:gd name="T23" fmla="*/ 418 h 837"/>
                  <a:gd name="T24" fmla="*/ 197 w 411"/>
                  <a:gd name="T25" fmla="*/ 418 h 837"/>
                  <a:gd name="T26" fmla="*/ 213 w 411"/>
                  <a:gd name="T27" fmla="*/ 456 h 837"/>
                  <a:gd name="T28" fmla="*/ 246 w 411"/>
                  <a:gd name="T29" fmla="*/ 494 h 837"/>
                  <a:gd name="T30" fmla="*/ 279 w 411"/>
                  <a:gd name="T31" fmla="*/ 533 h 837"/>
                  <a:gd name="T32" fmla="*/ 311 w 411"/>
                  <a:gd name="T33" fmla="*/ 571 h 837"/>
                  <a:gd name="T34" fmla="*/ 311 w 411"/>
                  <a:gd name="T35" fmla="*/ 571 h 837"/>
                  <a:gd name="T36" fmla="*/ 352 w 411"/>
                  <a:gd name="T37" fmla="*/ 600 h 837"/>
                  <a:gd name="T38" fmla="*/ 352 w 411"/>
                  <a:gd name="T39" fmla="*/ 600 h 837"/>
                  <a:gd name="T40" fmla="*/ 402 w 411"/>
                  <a:gd name="T41" fmla="*/ 600 h 837"/>
                  <a:gd name="T42" fmla="*/ 402 w 411"/>
                  <a:gd name="T43" fmla="*/ 600 h 837"/>
                  <a:gd name="T44" fmla="*/ 410 w 411"/>
                  <a:gd name="T45" fmla="*/ 596 h 837"/>
                  <a:gd name="T46" fmla="*/ 410 w 411"/>
                  <a:gd name="T47" fmla="*/ 826 h 837"/>
                  <a:gd name="T48" fmla="*/ 410 w 411"/>
                  <a:gd name="T49" fmla="*/ 826 h 837"/>
                  <a:gd name="T50" fmla="*/ 402 w 411"/>
                  <a:gd name="T51" fmla="*/ 829 h 837"/>
                  <a:gd name="T52" fmla="*/ 402 w 411"/>
                  <a:gd name="T53" fmla="*/ 829 h 837"/>
                  <a:gd name="T54" fmla="*/ 352 w 411"/>
                  <a:gd name="T55" fmla="*/ 829 h 837"/>
                  <a:gd name="T56" fmla="*/ 352 w 411"/>
                  <a:gd name="T57" fmla="*/ 829 h 837"/>
                  <a:gd name="T58" fmla="*/ 311 w 411"/>
                  <a:gd name="T59" fmla="*/ 801 h 837"/>
                  <a:gd name="T60" fmla="*/ 246 w 411"/>
                  <a:gd name="T61" fmla="*/ 725 h 837"/>
                  <a:gd name="T62" fmla="*/ 213 w 411"/>
                  <a:gd name="T63" fmla="*/ 686 h 837"/>
                  <a:gd name="T64" fmla="*/ 180 w 411"/>
                  <a:gd name="T65" fmla="*/ 648 h 837"/>
                  <a:gd name="T66" fmla="*/ 82 w 411"/>
                  <a:gd name="T67" fmla="*/ 533 h 837"/>
                  <a:gd name="T68" fmla="*/ 49 w 411"/>
                  <a:gd name="T69" fmla="*/ 494 h 837"/>
                  <a:gd name="T70" fmla="*/ 17 w 411"/>
                  <a:gd name="T71" fmla="*/ 456 h 837"/>
                  <a:gd name="T72" fmla="*/ 17 w 411"/>
                  <a:gd name="T73" fmla="*/ 456 h 837"/>
                  <a:gd name="T74" fmla="*/ 0 w 411"/>
                  <a:gd name="T75" fmla="*/ 418 h 837"/>
                  <a:gd name="T76" fmla="*/ 0 w 411"/>
                  <a:gd name="T77" fmla="*/ 418 h 837"/>
                  <a:gd name="T78" fmla="*/ 17 w 411"/>
                  <a:gd name="T79" fmla="*/ 380 h 837"/>
                  <a:gd name="T80" fmla="*/ 49 w 411"/>
                  <a:gd name="T81" fmla="*/ 342 h 837"/>
                  <a:gd name="T82" fmla="*/ 82 w 411"/>
                  <a:gd name="T83" fmla="*/ 303 h 837"/>
                  <a:gd name="T84" fmla="*/ 115 w 411"/>
                  <a:gd name="T85" fmla="*/ 265 h 837"/>
                  <a:gd name="T86" fmla="*/ 148 w 411"/>
                  <a:gd name="T87" fmla="*/ 227 h 837"/>
                  <a:gd name="T88" fmla="*/ 180 w 411"/>
                  <a:gd name="T89" fmla="*/ 188 h 837"/>
                  <a:gd name="T90" fmla="*/ 213 w 411"/>
                  <a:gd name="T91" fmla="*/ 150 h 837"/>
                  <a:gd name="T92" fmla="*/ 246 w 411"/>
                  <a:gd name="T93" fmla="*/ 112 h 837"/>
                  <a:gd name="T94" fmla="*/ 279 w 411"/>
                  <a:gd name="T95" fmla="*/ 74 h 837"/>
                  <a:gd name="T96" fmla="*/ 311 w 411"/>
                  <a:gd name="T97" fmla="*/ 35 h 837"/>
                  <a:gd name="T98" fmla="*/ 311 w 411"/>
                  <a:gd name="T99" fmla="*/ 35 h 837"/>
                  <a:gd name="T100" fmla="*/ 352 w 411"/>
                  <a:gd name="T101" fmla="*/ 6 h 837"/>
                  <a:gd name="T102" fmla="*/ 352 w 411"/>
                  <a:gd name="T103" fmla="*/ 6 h 837"/>
                  <a:gd name="T104" fmla="*/ 402 w 411"/>
                  <a:gd name="T105" fmla="*/ 6 h 837"/>
                  <a:gd name="T106" fmla="*/ 402 w 411"/>
                  <a:gd name="T107" fmla="*/ 6 h 837"/>
                  <a:gd name="T108" fmla="*/ 410 w 411"/>
                  <a:gd name="T109" fmla="*/ 10 h 837"/>
                  <a:gd name="T110" fmla="*/ 410 w 411"/>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410" y="240"/>
                    </a:moveTo>
                    <a:lnTo>
                      <a:pt x="410" y="240"/>
                    </a:lnTo>
                    <a:cubicBezTo>
                      <a:pt x="407" y="239"/>
                      <a:pt x="404" y="237"/>
                      <a:pt x="402" y="236"/>
                    </a:cubicBezTo>
                    <a:lnTo>
                      <a:pt x="402" y="236"/>
                    </a:lnTo>
                    <a:cubicBezTo>
                      <a:pt x="385" y="230"/>
                      <a:pt x="369" y="230"/>
                      <a:pt x="352" y="236"/>
                    </a:cubicBezTo>
                    <a:lnTo>
                      <a:pt x="352" y="236"/>
                    </a:lnTo>
                    <a:cubicBezTo>
                      <a:pt x="336" y="242"/>
                      <a:pt x="322" y="252"/>
                      <a:pt x="311" y="265"/>
                    </a:cubicBezTo>
                    <a:lnTo>
                      <a:pt x="279" y="303"/>
                    </a:lnTo>
                    <a:lnTo>
                      <a:pt x="246" y="342"/>
                    </a:lnTo>
                    <a:lnTo>
                      <a:pt x="213" y="380"/>
                    </a:lnTo>
                    <a:lnTo>
                      <a:pt x="213" y="380"/>
                    </a:lnTo>
                    <a:cubicBezTo>
                      <a:pt x="202" y="392"/>
                      <a:pt x="197" y="405"/>
                      <a:pt x="197" y="418"/>
                    </a:cubicBezTo>
                    <a:lnTo>
                      <a:pt x="197" y="418"/>
                    </a:lnTo>
                    <a:cubicBezTo>
                      <a:pt x="197" y="431"/>
                      <a:pt x="202" y="443"/>
                      <a:pt x="213" y="456"/>
                    </a:cubicBezTo>
                    <a:lnTo>
                      <a:pt x="246" y="494"/>
                    </a:lnTo>
                    <a:lnTo>
                      <a:pt x="279" y="533"/>
                    </a:lnTo>
                    <a:lnTo>
                      <a:pt x="311" y="571"/>
                    </a:lnTo>
                    <a:lnTo>
                      <a:pt x="311" y="571"/>
                    </a:lnTo>
                    <a:cubicBezTo>
                      <a:pt x="322" y="584"/>
                      <a:pt x="336" y="594"/>
                      <a:pt x="352" y="600"/>
                    </a:cubicBezTo>
                    <a:lnTo>
                      <a:pt x="352" y="600"/>
                    </a:lnTo>
                    <a:cubicBezTo>
                      <a:pt x="369" y="606"/>
                      <a:pt x="385" y="606"/>
                      <a:pt x="402" y="600"/>
                    </a:cubicBezTo>
                    <a:lnTo>
                      <a:pt x="402" y="600"/>
                    </a:lnTo>
                    <a:cubicBezTo>
                      <a:pt x="404" y="599"/>
                      <a:pt x="407" y="598"/>
                      <a:pt x="410" y="596"/>
                    </a:cubicBezTo>
                    <a:lnTo>
                      <a:pt x="410" y="826"/>
                    </a:lnTo>
                    <a:lnTo>
                      <a:pt x="410" y="826"/>
                    </a:lnTo>
                    <a:cubicBezTo>
                      <a:pt x="407" y="828"/>
                      <a:pt x="404" y="829"/>
                      <a:pt x="402" y="829"/>
                    </a:cubicBezTo>
                    <a:lnTo>
                      <a:pt x="402" y="829"/>
                    </a:lnTo>
                    <a:cubicBezTo>
                      <a:pt x="385" y="836"/>
                      <a:pt x="369" y="836"/>
                      <a:pt x="352" y="829"/>
                    </a:cubicBezTo>
                    <a:lnTo>
                      <a:pt x="352" y="829"/>
                    </a:lnTo>
                    <a:cubicBezTo>
                      <a:pt x="336" y="824"/>
                      <a:pt x="322" y="814"/>
                      <a:pt x="311" y="801"/>
                    </a:cubicBezTo>
                    <a:lnTo>
                      <a:pt x="246" y="725"/>
                    </a:lnTo>
                    <a:lnTo>
                      <a:pt x="213" y="686"/>
                    </a:lnTo>
                    <a:lnTo>
                      <a:pt x="180" y="648"/>
                    </a:lnTo>
                    <a:lnTo>
                      <a:pt x="82" y="533"/>
                    </a:lnTo>
                    <a:lnTo>
                      <a:pt x="49" y="494"/>
                    </a:lnTo>
                    <a:lnTo>
                      <a:pt x="17" y="456"/>
                    </a:lnTo>
                    <a:lnTo>
                      <a:pt x="17" y="456"/>
                    </a:lnTo>
                    <a:cubicBezTo>
                      <a:pt x="5" y="443"/>
                      <a:pt x="0" y="431"/>
                      <a:pt x="0" y="418"/>
                    </a:cubicBezTo>
                    <a:lnTo>
                      <a:pt x="0" y="418"/>
                    </a:lnTo>
                    <a:cubicBezTo>
                      <a:pt x="0" y="405"/>
                      <a:pt x="5" y="392"/>
                      <a:pt x="17" y="380"/>
                    </a:cubicBezTo>
                    <a:lnTo>
                      <a:pt x="49" y="342"/>
                    </a:lnTo>
                    <a:lnTo>
                      <a:pt x="82" y="303"/>
                    </a:lnTo>
                    <a:lnTo>
                      <a:pt x="115" y="265"/>
                    </a:lnTo>
                    <a:lnTo>
                      <a:pt x="148" y="227"/>
                    </a:lnTo>
                    <a:lnTo>
                      <a:pt x="180" y="188"/>
                    </a:lnTo>
                    <a:lnTo>
                      <a:pt x="213" y="150"/>
                    </a:lnTo>
                    <a:lnTo>
                      <a:pt x="246" y="112"/>
                    </a:lnTo>
                    <a:lnTo>
                      <a:pt x="279" y="74"/>
                    </a:lnTo>
                    <a:lnTo>
                      <a:pt x="311" y="35"/>
                    </a:lnTo>
                    <a:lnTo>
                      <a:pt x="311" y="35"/>
                    </a:lnTo>
                    <a:cubicBezTo>
                      <a:pt x="322" y="22"/>
                      <a:pt x="336" y="13"/>
                      <a:pt x="352" y="6"/>
                    </a:cubicBezTo>
                    <a:lnTo>
                      <a:pt x="352" y="6"/>
                    </a:lnTo>
                    <a:cubicBezTo>
                      <a:pt x="369" y="0"/>
                      <a:pt x="385" y="0"/>
                      <a:pt x="402" y="6"/>
                    </a:cubicBezTo>
                    <a:lnTo>
                      <a:pt x="402" y="6"/>
                    </a:lnTo>
                    <a:cubicBezTo>
                      <a:pt x="404" y="8"/>
                      <a:pt x="407" y="9"/>
                      <a:pt x="410" y="10"/>
                    </a:cubicBezTo>
                    <a:lnTo>
                      <a:pt x="410"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49" name="Freeform 425">
                <a:extLst>
                  <a:ext uri="{FF2B5EF4-FFF2-40B4-BE49-F238E27FC236}">
                    <a16:creationId xmlns:a16="http://schemas.microsoft.com/office/drawing/2014/main" id="{68892ED3-5274-1842-984E-1EA8A42FBAEC}"/>
                  </a:ext>
                </a:extLst>
              </p:cNvPr>
              <p:cNvSpPr>
                <a:spLocks noChangeArrowheads="1"/>
              </p:cNvSpPr>
              <p:nvPr/>
            </p:nvSpPr>
            <p:spPr bwMode="auto">
              <a:xfrm>
                <a:off x="6003925" y="5013325"/>
                <a:ext cx="147638" cy="301625"/>
              </a:xfrm>
              <a:custGeom>
                <a:avLst/>
                <a:gdLst>
                  <a:gd name="T0" fmla="*/ 352 w 411"/>
                  <a:gd name="T1" fmla="*/ 6 h 837"/>
                  <a:gd name="T2" fmla="*/ 352 w 411"/>
                  <a:gd name="T3" fmla="*/ 6 h 837"/>
                  <a:gd name="T4" fmla="*/ 311 w 411"/>
                  <a:gd name="T5" fmla="*/ 35 h 837"/>
                  <a:gd name="T6" fmla="*/ 279 w 411"/>
                  <a:gd name="T7" fmla="*/ 74 h 837"/>
                  <a:gd name="T8" fmla="*/ 246 w 411"/>
                  <a:gd name="T9" fmla="*/ 112 h 837"/>
                  <a:gd name="T10" fmla="*/ 213 w 411"/>
                  <a:gd name="T11" fmla="*/ 150 h 837"/>
                  <a:gd name="T12" fmla="*/ 180 w 411"/>
                  <a:gd name="T13" fmla="*/ 188 h 837"/>
                  <a:gd name="T14" fmla="*/ 148 w 411"/>
                  <a:gd name="T15" fmla="*/ 227 h 837"/>
                  <a:gd name="T16" fmla="*/ 115 w 411"/>
                  <a:gd name="T17" fmla="*/ 265 h 837"/>
                  <a:gd name="T18" fmla="*/ 82 w 411"/>
                  <a:gd name="T19" fmla="*/ 303 h 837"/>
                  <a:gd name="T20" fmla="*/ 49 w 411"/>
                  <a:gd name="T21" fmla="*/ 342 h 837"/>
                  <a:gd name="T22" fmla="*/ 17 w 411"/>
                  <a:gd name="T23" fmla="*/ 380 h 837"/>
                  <a:gd name="T24" fmla="*/ 17 w 411"/>
                  <a:gd name="T25" fmla="*/ 380 h 837"/>
                  <a:gd name="T26" fmla="*/ 0 w 411"/>
                  <a:gd name="T27" fmla="*/ 418 h 837"/>
                  <a:gd name="T28" fmla="*/ 0 w 411"/>
                  <a:gd name="T29" fmla="*/ 418 h 837"/>
                  <a:gd name="T30" fmla="*/ 17 w 411"/>
                  <a:gd name="T31" fmla="*/ 456 h 837"/>
                  <a:gd name="T32" fmla="*/ 49 w 411"/>
                  <a:gd name="T33" fmla="*/ 494 h 837"/>
                  <a:gd name="T34" fmla="*/ 82 w 411"/>
                  <a:gd name="T35" fmla="*/ 533 h 837"/>
                  <a:gd name="T36" fmla="*/ 180 w 411"/>
                  <a:gd name="T37" fmla="*/ 648 h 837"/>
                  <a:gd name="T38" fmla="*/ 213 w 411"/>
                  <a:gd name="T39" fmla="*/ 686 h 837"/>
                  <a:gd name="T40" fmla="*/ 246 w 411"/>
                  <a:gd name="T41" fmla="*/ 725 h 837"/>
                  <a:gd name="T42" fmla="*/ 311 w 411"/>
                  <a:gd name="T43" fmla="*/ 801 h 837"/>
                  <a:gd name="T44" fmla="*/ 311 w 411"/>
                  <a:gd name="T45" fmla="*/ 801 h 837"/>
                  <a:gd name="T46" fmla="*/ 352 w 411"/>
                  <a:gd name="T47" fmla="*/ 829 h 837"/>
                  <a:gd name="T48" fmla="*/ 352 w 411"/>
                  <a:gd name="T49" fmla="*/ 829 h 837"/>
                  <a:gd name="T50" fmla="*/ 402 w 411"/>
                  <a:gd name="T51" fmla="*/ 829 h 837"/>
                  <a:gd name="T52" fmla="*/ 402 w 411"/>
                  <a:gd name="T53" fmla="*/ 829 h 837"/>
                  <a:gd name="T54" fmla="*/ 410 w 411"/>
                  <a:gd name="T55" fmla="*/ 826 h 837"/>
                  <a:gd name="T56" fmla="*/ 410 w 411"/>
                  <a:gd name="T57" fmla="*/ 596 h 837"/>
                  <a:gd name="T58" fmla="*/ 410 w 411"/>
                  <a:gd name="T59" fmla="*/ 596 h 837"/>
                  <a:gd name="T60" fmla="*/ 402 w 411"/>
                  <a:gd name="T61" fmla="*/ 600 h 837"/>
                  <a:gd name="T62" fmla="*/ 402 w 411"/>
                  <a:gd name="T63" fmla="*/ 600 h 837"/>
                  <a:gd name="T64" fmla="*/ 352 w 411"/>
                  <a:gd name="T65" fmla="*/ 600 h 837"/>
                  <a:gd name="T66" fmla="*/ 352 w 411"/>
                  <a:gd name="T67" fmla="*/ 600 h 837"/>
                  <a:gd name="T68" fmla="*/ 311 w 411"/>
                  <a:gd name="T69" fmla="*/ 572 h 837"/>
                  <a:gd name="T70" fmla="*/ 279 w 411"/>
                  <a:gd name="T71" fmla="*/ 533 h 837"/>
                  <a:gd name="T72" fmla="*/ 246 w 411"/>
                  <a:gd name="T73" fmla="*/ 494 h 837"/>
                  <a:gd name="T74" fmla="*/ 213 w 411"/>
                  <a:gd name="T75" fmla="*/ 456 h 837"/>
                  <a:gd name="T76" fmla="*/ 213 w 411"/>
                  <a:gd name="T77" fmla="*/ 456 h 837"/>
                  <a:gd name="T78" fmla="*/ 197 w 411"/>
                  <a:gd name="T79" fmla="*/ 418 h 837"/>
                  <a:gd name="T80" fmla="*/ 197 w 411"/>
                  <a:gd name="T81" fmla="*/ 418 h 837"/>
                  <a:gd name="T82" fmla="*/ 213 w 411"/>
                  <a:gd name="T83" fmla="*/ 380 h 837"/>
                  <a:gd name="T84" fmla="*/ 246 w 411"/>
                  <a:gd name="T85" fmla="*/ 342 h 837"/>
                  <a:gd name="T86" fmla="*/ 279 w 411"/>
                  <a:gd name="T87" fmla="*/ 303 h 837"/>
                  <a:gd name="T88" fmla="*/ 311 w 411"/>
                  <a:gd name="T89" fmla="*/ 265 h 837"/>
                  <a:gd name="T90" fmla="*/ 311 w 411"/>
                  <a:gd name="T91" fmla="*/ 265 h 837"/>
                  <a:gd name="T92" fmla="*/ 352 w 411"/>
                  <a:gd name="T93" fmla="*/ 236 h 837"/>
                  <a:gd name="T94" fmla="*/ 352 w 411"/>
                  <a:gd name="T95" fmla="*/ 236 h 837"/>
                  <a:gd name="T96" fmla="*/ 402 w 411"/>
                  <a:gd name="T97" fmla="*/ 236 h 837"/>
                  <a:gd name="T98" fmla="*/ 402 w 411"/>
                  <a:gd name="T99" fmla="*/ 236 h 837"/>
                  <a:gd name="T100" fmla="*/ 410 w 411"/>
                  <a:gd name="T101" fmla="*/ 240 h 837"/>
                  <a:gd name="T102" fmla="*/ 410 w 411"/>
                  <a:gd name="T103" fmla="*/ 10 h 837"/>
                  <a:gd name="T104" fmla="*/ 410 w 411"/>
                  <a:gd name="T105" fmla="*/ 10 h 837"/>
                  <a:gd name="T106" fmla="*/ 402 w 411"/>
                  <a:gd name="T107" fmla="*/ 6 h 837"/>
                  <a:gd name="T108" fmla="*/ 402 w 411"/>
                  <a:gd name="T109" fmla="*/ 6 h 837"/>
                  <a:gd name="T110" fmla="*/ 352 w 411"/>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352" y="6"/>
                    </a:moveTo>
                    <a:lnTo>
                      <a:pt x="352" y="6"/>
                    </a:lnTo>
                    <a:cubicBezTo>
                      <a:pt x="336" y="13"/>
                      <a:pt x="322" y="22"/>
                      <a:pt x="311" y="35"/>
                    </a:cubicBezTo>
                    <a:lnTo>
                      <a:pt x="279" y="74"/>
                    </a:lnTo>
                    <a:lnTo>
                      <a:pt x="246" y="112"/>
                    </a:lnTo>
                    <a:lnTo>
                      <a:pt x="213" y="150"/>
                    </a:lnTo>
                    <a:lnTo>
                      <a:pt x="180" y="188"/>
                    </a:lnTo>
                    <a:lnTo>
                      <a:pt x="148" y="227"/>
                    </a:lnTo>
                    <a:lnTo>
                      <a:pt x="115" y="265"/>
                    </a:lnTo>
                    <a:lnTo>
                      <a:pt x="82" y="303"/>
                    </a:lnTo>
                    <a:lnTo>
                      <a:pt x="49" y="342"/>
                    </a:lnTo>
                    <a:lnTo>
                      <a:pt x="17" y="380"/>
                    </a:lnTo>
                    <a:lnTo>
                      <a:pt x="17" y="380"/>
                    </a:lnTo>
                    <a:cubicBezTo>
                      <a:pt x="5" y="392"/>
                      <a:pt x="0" y="405"/>
                      <a:pt x="0" y="418"/>
                    </a:cubicBezTo>
                    <a:lnTo>
                      <a:pt x="0" y="418"/>
                    </a:lnTo>
                    <a:cubicBezTo>
                      <a:pt x="0" y="431"/>
                      <a:pt x="5" y="443"/>
                      <a:pt x="17" y="456"/>
                    </a:cubicBezTo>
                    <a:lnTo>
                      <a:pt x="49" y="494"/>
                    </a:lnTo>
                    <a:lnTo>
                      <a:pt x="82" y="533"/>
                    </a:lnTo>
                    <a:lnTo>
                      <a:pt x="180" y="648"/>
                    </a:lnTo>
                    <a:lnTo>
                      <a:pt x="213" y="686"/>
                    </a:lnTo>
                    <a:lnTo>
                      <a:pt x="246" y="725"/>
                    </a:lnTo>
                    <a:lnTo>
                      <a:pt x="311" y="801"/>
                    </a:lnTo>
                    <a:lnTo>
                      <a:pt x="311" y="801"/>
                    </a:lnTo>
                    <a:cubicBezTo>
                      <a:pt x="322" y="814"/>
                      <a:pt x="336" y="824"/>
                      <a:pt x="352" y="829"/>
                    </a:cubicBezTo>
                    <a:lnTo>
                      <a:pt x="352" y="829"/>
                    </a:lnTo>
                    <a:cubicBezTo>
                      <a:pt x="369" y="836"/>
                      <a:pt x="385" y="836"/>
                      <a:pt x="402" y="829"/>
                    </a:cubicBezTo>
                    <a:lnTo>
                      <a:pt x="402" y="829"/>
                    </a:lnTo>
                    <a:cubicBezTo>
                      <a:pt x="404" y="829"/>
                      <a:pt x="407" y="828"/>
                      <a:pt x="410" y="826"/>
                    </a:cubicBezTo>
                    <a:lnTo>
                      <a:pt x="410" y="596"/>
                    </a:lnTo>
                    <a:lnTo>
                      <a:pt x="410" y="596"/>
                    </a:lnTo>
                    <a:cubicBezTo>
                      <a:pt x="407" y="598"/>
                      <a:pt x="404" y="599"/>
                      <a:pt x="402" y="600"/>
                    </a:cubicBezTo>
                    <a:lnTo>
                      <a:pt x="402" y="600"/>
                    </a:lnTo>
                    <a:cubicBezTo>
                      <a:pt x="385" y="606"/>
                      <a:pt x="369" y="606"/>
                      <a:pt x="352" y="600"/>
                    </a:cubicBezTo>
                    <a:lnTo>
                      <a:pt x="352" y="600"/>
                    </a:lnTo>
                    <a:cubicBezTo>
                      <a:pt x="336" y="594"/>
                      <a:pt x="322" y="584"/>
                      <a:pt x="311" y="572"/>
                    </a:cubicBezTo>
                    <a:lnTo>
                      <a:pt x="279" y="533"/>
                    </a:lnTo>
                    <a:lnTo>
                      <a:pt x="246" y="494"/>
                    </a:lnTo>
                    <a:lnTo>
                      <a:pt x="213" y="456"/>
                    </a:lnTo>
                    <a:lnTo>
                      <a:pt x="213" y="456"/>
                    </a:lnTo>
                    <a:cubicBezTo>
                      <a:pt x="202" y="443"/>
                      <a:pt x="197" y="431"/>
                      <a:pt x="197" y="418"/>
                    </a:cubicBezTo>
                    <a:lnTo>
                      <a:pt x="197" y="418"/>
                    </a:lnTo>
                    <a:cubicBezTo>
                      <a:pt x="197" y="405"/>
                      <a:pt x="202" y="392"/>
                      <a:pt x="213" y="380"/>
                    </a:cubicBezTo>
                    <a:lnTo>
                      <a:pt x="246" y="342"/>
                    </a:lnTo>
                    <a:lnTo>
                      <a:pt x="279" y="303"/>
                    </a:lnTo>
                    <a:lnTo>
                      <a:pt x="311" y="265"/>
                    </a:lnTo>
                    <a:lnTo>
                      <a:pt x="311" y="265"/>
                    </a:lnTo>
                    <a:cubicBezTo>
                      <a:pt x="322" y="252"/>
                      <a:pt x="336" y="242"/>
                      <a:pt x="352" y="236"/>
                    </a:cubicBezTo>
                    <a:lnTo>
                      <a:pt x="352" y="236"/>
                    </a:lnTo>
                    <a:cubicBezTo>
                      <a:pt x="369" y="230"/>
                      <a:pt x="385" y="230"/>
                      <a:pt x="402" y="236"/>
                    </a:cubicBezTo>
                    <a:lnTo>
                      <a:pt x="402" y="236"/>
                    </a:lnTo>
                    <a:cubicBezTo>
                      <a:pt x="404" y="237"/>
                      <a:pt x="407" y="239"/>
                      <a:pt x="410" y="240"/>
                    </a:cubicBezTo>
                    <a:lnTo>
                      <a:pt x="410" y="10"/>
                    </a:lnTo>
                    <a:lnTo>
                      <a:pt x="410" y="10"/>
                    </a:lnTo>
                    <a:cubicBezTo>
                      <a:pt x="407" y="9"/>
                      <a:pt x="404" y="8"/>
                      <a:pt x="402" y="6"/>
                    </a:cubicBezTo>
                    <a:lnTo>
                      <a:pt x="402" y="6"/>
                    </a:lnTo>
                    <a:cubicBezTo>
                      <a:pt x="385" y="0"/>
                      <a:pt x="369" y="0"/>
                      <a:pt x="352" y="6"/>
                    </a:cubicBezTo>
                  </a:path>
                </a:pathLst>
              </a:custGeom>
              <a:solidFill>
                <a:schemeClr val="accent4"/>
              </a:solidFill>
              <a:ln>
                <a:noFill/>
              </a:ln>
              <a:effectLst/>
            </p:spPr>
            <p:txBody>
              <a:bodyPr wrap="none" anchor="ctr"/>
              <a:lstStyle/>
              <a:p>
                <a:endParaRPr lang="es-ES_tradnl" sz="2700"/>
              </a:p>
            </p:txBody>
          </p:sp>
          <p:sp>
            <p:nvSpPr>
              <p:cNvPr id="750" name="Freeform 426">
                <a:extLst>
                  <a:ext uri="{FF2B5EF4-FFF2-40B4-BE49-F238E27FC236}">
                    <a16:creationId xmlns:a16="http://schemas.microsoft.com/office/drawing/2014/main" id="{5623EEE2-6136-804F-8C6C-E58EF6DC99F6}"/>
                  </a:ext>
                </a:extLst>
              </p:cNvPr>
              <p:cNvSpPr>
                <a:spLocks noChangeArrowheads="1"/>
              </p:cNvSpPr>
              <p:nvPr/>
            </p:nvSpPr>
            <p:spPr bwMode="auto">
              <a:xfrm>
                <a:off x="5692775" y="5276850"/>
                <a:ext cx="46038"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4" y="0"/>
                      <a:pt x="53" y="0"/>
                      <a:pt x="32" y="13"/>
                    </a:cubicBezTo>
                    <a:lnTo>
                      <a:pt x="32" y="13"/>
                    </a:lnTo>
                    <a:cubicBezTo>
                      <a:pt x="11" y="25"/>
                      <a:pt x="0" y="44"/>
                      <a:pt x="0" y="70"/>
                    </a:cubicBezTo>
                    <a:lnTo>
                      <a:pt x="0" y="70"/>
                    </a:lnTo>
                    <a:cubicBezTo>
                      <a:pt x="0" y="96"/>
                      <a:pt x="11" y="115"/>
                      <a:pt x="32" y="127"/>
                    </a:cubicBezTo>
                    <a:lnTo>
                      <a:pt x="32" y="127"/>
                    </a:lnTo>
                    <a:cubicBezTo>
                      <a:pt x="53" y="140"/>
                      <a:pt x="74"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751" name="Freeform 427">
                <a:extLst>
                  <a:ext uri="{FF2B5EF4-FFF2-40B4-BE49-F238E27FC236}">
                    <a16:creationId xmlns:a16="http://schemas.microsoft.com/office/drawing/2014/main" id="{95B746ED-E696-4342-AE25-8A25ED8D618F}"/>
                  </a:ext>
                </a:extLst>
              </p:cNvPr>
              <p:cNvSpPr>
                <a:spLocks noChangeArrowheads="1"/>
              </p:cNvSpPr>
              <p:nvPr/>
            </p:nvSpPr>
            <p:spPr bwMode="auto">
              <a:xfrm>
                <a:off x="5645150" y="5343525"/>
                <a:ext cx="23813" cy="26988"/>
              </a:xfrm>
              <a:custGeom>
                <a:avLst/>
                <a:gdLst>
                  <a:gd name="T0" fmla="*/ 33 w 67"/>
                  <a:gd name="T1" fmla="*/ 0 h 77"/>
                  <a:gd name="T2" fmla="*/ 33 w 67"/>
                  <a:gd name="T3" fmla="*/ 0 h 77"/>
                  <a:gd name="T4" fmla="*/ 0 w 67"/>
                  <a:gd name="T5" fmla="*/ 39 h 77"/>
                  <a:gd name="T6" fmla="*/ 0 w 67"/>
                  <a:gd name="T7" fmla="*/ 39 h 77"/>
                  <a:gd name="T8" fmla="*/ 33 w 67"/>
                  <a:gd name="T9" fmla="*/ 76 h 77"/>
                  <a:gd name="T10" fmla="*/ 33 w 67"/>
                  <a:gd name="T11" fmla="*/ 76 h 77"/>
                  <a:gd name="T12" fmla="*/ 66 w 67"/>
                  <a:gd name="T13" fmla="*/ 39 h 77"/>
                  <a:gd name="T14" fmla="*/ 66 w 67"/>
                  <a:gd name="T15" fmla="*/ 39 h 77"/>
                  <a:gd name="T16" fmla="*/ 33 w 6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0"/>
                    </a:moveTo>
                    <a:lnTo>
                      <a:pt x="33" y="0"/>
                    </a:lnTo>
                    <a:cubicBezTo>
                      <a:pt x="11" y="0"/>
                      <a:pt x="0" y="13"/>
                      <a:pt x="0" y="39"/>
                    </a:cubicBezTo>
                    <a:lnTo>
                      <a:pt x="0" y="39"/>
                    </a:lnTo>
                    <a:cubicBezTo>
                      <a:pt x="0" y="64"/>
                      <a:pt x="11" y="76"/>
                      <a:pt x="33" y="76"/>
                    </a:cubicBezTo>
                    <a:lnTo>
                      <a:pt x="33" y="76"/>
                    </a:lnTo>
                    <a:cubicBezTo>
                      <a:pt x="55" y="76"/>
                      <a:pt x="66" y="64"/>
                      <a:pt x="66" y="39"/>
                    </a:cubicBezTo>
                    <a:lnTo>
                      <a:pt x="66" y="39"/>
                    </a:lnTo>
                    <a:cubicBezTo>
                      <a:pt x="66"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52" name="Freeform 428">
                <a:extLst>
                  <a:ext uri="{FF2B5EF4-FFF2-40B4-BE49-F238E27FC236}">
                    <a16:creationId xmlns:a16="http://schemas.microsoft.com/office/drawing/2014/main" id="{02F0912C-7816-6041-AB5E-4BF4F4E4A486}"/>
                  </a:ext>
                </a:extLst>
              </p:cNvPr>
              <p:cNvSpPr>
                <a:spLocks noChangeArrowheads="1"/>
              </p:cNvSpPr>
              <p:nvPr/>
            </p:nvSpPr>
            <p:spPr bwMode="auto">
              <a:xfrm>
                <a:off x="5762625" y="5343525"/>
                <a:ext cx="23813"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5" y="76"/>
                      <a:pt x="65" y="64"/>
                      <a:pt x="65" y="39"/>
                    </a:cubicBezTo>
                    <a:lnTo>
                      <a:pt x="65" y="39"/>
                    </a:lnTo>
                    <a:cubicBezTo>
                      <a:pt x="65"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53" name="Freeform 429">
                <a:extLst>
                  <a:ext uri="{FF2B5EF4-FFF2-40B4-BE49-F238E27FC236}">
                    <a16:creationId xmlns:a16="http://schemas.microsoft.com/office/drawing/2014/main" id="{010447E0-C9BA-A149-9A90-7DBB22EF7D63}"/>
                  </a:ext>
                </a:extLst>
              </p:cNvPr>
              <p:cNvSpPr>
                <a:spLocks noChangeArrowheads="1"/>
              </p:cNvSpPr>
              <p:nvPr/>
            </p:nvSpPr>
            <p:spPr bwMode="auto">
              <a:xfrm>
                <a:off x="6075363" y="5097463"/>
                <a:ext cx="77787" cy="134937"/>
              </a:xfrm>
              <a:custGeom>
                <a:avLst/>
                <a:gdLst>
                  <a:gd name="T0" fmla="*/ 205 w 214"/>
                  <a:gd name="T1" fmla="*/ 6 h 377"/>
                  <a:gd name="T2" fmla="*/ 205 w 214"/>
                  <a:gd name="T3" fmla="*/ 6 h 377"/>
                  <a:gd name="T4" fmla="*/ 155 w 214"/>
                  <a:gd name="T5" fmla="*/ 6 h 377"/>
                  <a:gd name="T6" fmla="*/ 155 w 214"/>
                  <a:gd name="T7" fmla="*/ 6 h 377"/>
                  <a:gd name="T8" fmla="*/ 114 w 214"/>
                  <a:gd name="T9" fmla="*/ 35 h 377"/>
                  <a:gd name="T10" fmla="*/ 82 w 214"/>
                  <a:gd name="T11" fmla="*/ 73 h 377"/>
                  <a:gd name="T12" fmla="*/ 49 w 214"/>
                  <a:gd name="T13" fmla="*/ 112 h 377"/>
                  <a:gd name="T14" fmla="*/ 16 w 214"/>
                  <a:gd name="T15" fmla="*/ 150 h 377"/>
                  <a:gd name="T16" fmla="*/ 16 w 214"/>
                  <a:gd name="T17" fmla="*/ 150 h 377"/>
                  <a:gd name="T18" fmla="*/ 0 w 214"/>
                  <a:gd name="T19" fmla="*/ 188 h 377"/>
                  <a:gd name="T20" fmla="*/ 0 w 214"/>
                  <a:gd name="T21" fmla="*/ 188 h 377"/>
                  <a:gd name="T22" fmla="*/ 16 w 214"/>
                  <a:gd name="T23" fmla="*/ 226 h 377"/>
                  <a:gd name="T24" fmla="*/ 49 w 214"/>
                  <a:gd name="T25" fmla="*/ 264 h 377"/>
                  <a:gd name="T26" fmla="*/ 82 w 214"/>
                  <a:gd name="T27" fmla="*/ 303 h 377"/>
                  <a:gd name="T28" fmla="*/ 114 w 214"/>
                  <a:gd name="T29" fmla="*/ 341 h 377"/>
                  <a:gd name="T30" fmla="*/ 114 w 214"/>
                  <a:gd name="T31" fmla="*/ 341 h 377"/>
                  <a:gd name="T32" fmla="*/ 155 w 214"/>
                  <a:gd name="T33" fmla="*/ 370 h 377"/>
                  <a:gd name="T34" fmla="*/ 155 w 214"/>
                  <a:gd name="T35" fmla="*/ 370 h 377"/>
                  <a:gd name="T36" fmla="*/ 205 w 214"/>
                  <a:gd name="T37" fmla="*/ 370 h 377"/>
                  <a:gd name="T38" fmla="*/ 205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5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5" y="6"/>
                    </a:moveTo>
                    <a:lnTo>
                      <a:pt x="205" y="6"/>
                    </a:lnTo>
                    <a:cubicBezTo>
                      <a:pt x="188" y="0"/>
                      <a:pt x="172" y="0"/>
                      <a:pt x="155" y="6"/>
                    </a:cubicBezTo>
                    <a:lnTo>
                      <a:pt x="155" y="6"/>
                    </a:lnTo>
                    <a:cubicBezTo>
                      <a:pt x="139" y="12"/>
                      <a:pt x="125" y="22"/>
                      <a:pt x="114" y="35"/>
                    </a:cubicBezTo>
                    <a:lnTo>
                      <a:pt x="82" y="73"/>
                    </a:lnTo>
                    <a:lnTo>
                      <a:pt x="49" y="112"/>
                    </a:lnTo>
                    <a:lnTo>
                      <a:pt x="16" y="150"/>
                    </a:lnTo>
                    <a:lnTo>
                      <a:pt x="16" y="150"/>
                    </a:lnTo>
                    <a:cubicBezTo>
                      <a:pt x="5" y="162"/>
                      <a:pt x="0" y="175"/>
                      <a:pt x="0" y="188"/>
                    </a:cubicBezTo>
                    <a:lnTo>
                      <a:pt x="0" y="188"/>
                    </a:lnTo>
                    <a:cubicBezTo>
                      <a:pt x="0" y="201"/>
                      <a:pt x="5" y="213"/>
                      <a:pt x="16" y="226"/>
                    </a:cubicBezTo>
                    <a:lnTo>
                      <a:pt x="49" y="264"/>
                    </a:lnTo>
                    <a:lnTo>
                      <a:pt x="82" y="303"/>
                    </a:lnTo>
                    <a:lnTo>
                      <a:pt x="114" y="341"/>
                    </a:lnTo>
                    <a:lnTo>
                      <a:pt x="114" y="341"/>
                    </a:lnTo>
                    <a:cubicBezTo>
                      <a:pt x="125" y="354"/>
                      <a:pt x="139" y="364"/>
                      <a:pt x="155" y="370"/>
                    </a:cubicBezTo>
                    <a:lnTo>
                      <a:pt x="155" y="370"/>
                    </a:lnTo>
                    <a:cubicBezTo>
                      <a:pt x="172" y="376"/>
                      <a:pt x="188" y="376"/>
                      <a:pt x="205" y="370"/>
                    </a:cubicBezTo>
                    <a:lnTo>
                      <a:pt x="205" y="370"/>
                    </a:lnTo>
                    <a:cubicBezTo>
                      <a:pt x="207" y="369"/>
                      <a:pt x="210" y="368"/>
                      <a:pt x="213" y="366"/>
                    </a:cubicBezTo>
                    <a:lnTo>
                      <a:pt x="213" y="367"/>
                    </a:lnTo>
                    <a:lnTo>
                      <a:pt x="213" y="10"/>
                    </a:lnTo>
                    <a:lnTo>
                      <a:pt x="213" y="10"/>
                    </a:lnTo>
                    <a:lnTo>
                      <a:pt x="213" y="10"/>
                    </a:lnTo>
                    <a:cubicBezTo>
                      <a:pt x="210" y="9"/>
                      <a:pt x="207" y="7"/>
                      <a:pt x="205" y="6"/>
                    </a:cubicBez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754" name="Freeform 430">
                <a:extLst>
                  <a:ext uri="{FF2B5EF4-FFF2-40B4-BE49-F238E27FC236}">
                    <a16:creationId xmlns:a16="http://schemas.microsoft.com/office/drawing/2014/main" id="{F17B3C8B-1BA8-6C40-9A71-690077E1410C}"/>
                  </a:ext>
                </a:extLst>
              </p:cNvPr>
              <p:cNvSpPr>
                <a:spLocks noChangeArrowheads="1"/>
              </p:cNvSpPr>
              <p:nvPr/>
            </p:nvSpPr>
            <p:spPr bwMode="auto">
              <a:xfrm>
                <a:off x="5934075" y="4932363"/>
                <a:ext cx="219075" cy="466725"/>
              </a:xfrm>
              <a:custGeom>
                <a:avLst/>
                <a:gdLst>
                  <a:gd name="T0" fmla="*/ 606 w 607"/>
                  <a:gd name="T1" fmla="*/ 1286 h 1296"/>
                  <a:gd name="T2" fmla="*/ 606 w 607"/>
                  <a:gd name="T3" fmla="*/ 1055 h 1296"/>
                  <a:gd name="T4" fmla="*/ 606 w 607"/>
                  <a:gd name="T5" fmla="*/ 1055 h 1296"/>
                  <a:gd name="T6" fmla="*/ 598 w 607"/>
                  <a:gd name="T7" fmla="*/ 1058 h 1296"/>
                  <a:gd name="T8" fmla="*/ 598 w 607"/>
                  <a:gd name="T9" fmla="*/ 1058 h 1296"/>
                  <a:gd name="T10" fmla="*/ 548 w 607"/>
                  <a:gd name="T11" fmla="*/ 1058 h 1296"/>
                  <a:gd name="T12" fmla="*/ 548 w 607"/>
                  <a:gd name="T13" fmla="*/ 1058 h 1296"/>
                  <a:gd name="T14" fmla="*/ 507 w 607"/>
                  <a:gd name="T15" fmla="*/ 1030 h 1296"/>
                  <a:gd name="T16" fmla="*/ 442 w 607"/>
                  <a:gd name="T17" fmla="*/ 954 h 1296"/>
                  <a:gd name="T18" fmla="*/ 409 w 607"/>
                  <a:gd name="T19" fmla="*/ 915 h 1296"/>
                  <a:gd name="T20" fmla="*/ 376 w 607"/>
                  <a:gd name="T21" fmla="*/ 877 h 1296"/>
                  <a:gd name="T22" fmla="*/ 278 w 607"/>
                  <a:gd name="T23" fmla="*/ 762 h 1296"/>
                  <a:gd name="T24" fmla="*/ 245 w 607"/>
                  <a:gd name="T25" fmla="*/ 723 h 1296"/>
                  <a:gd name="T26" fmla="*/ 213 w 607"/>
                  <a:gd name="T27" fmla="*/ 685 h 1296"/>
                  <a:gd name="T28" fmla="*/ 213 w 607"/>
                  <a:gd name="T29" fmla="*/ 685 h 1296"/>
                  <a:gd name="T30" fmla="*/ 196 w 607"/>
                  <a:gd name="T31" fmla="*/ 647 h 1296"/>
                  <a:gd name="T32" fmla="*/ 196 w 607"/>
                  <a:gd name="T33" fmla="*/ 647 h 1296"/>
                  <a:gd name="T34" fmla="*/ 213 w 607"/>
                  <a:gd name="T35" fmla="*/ 609 h 1296"/>
                  <a:gd name="T36" fmla="*/ 245 w 607"/>
                  <a:gd name="T37" fmla="*/ 571 h 1296"/>
                  <a:gd name="T38" fmla="*/ 278 w 607"/>
                  <a:gd name="T39" fmla="*/ 532 h 1296"/>
                  <a:gd name="T40" fmla="*/ 311 w 607"/>
                  <a:gd name="T41" fmla="*/ 494 h 1296"/>
                  <a:gd name="T42" fmla="*/ 344 w 607"/>
                  <a:gd name="T43" fmla="*/ 456 h 1296"/>
                  <a:gd name="T44" fmla="*/ 376 w 607"/>
                  <a:gd name="T45" fmla="*/ 417 h 1296"/>
                  <a:gd name="T46" fmla="*/ 409 w 607"/>
                  <a:gd name="T47" fmla="*/ 379 h 1296"/>
                  <a:gd name="T48" fmla="*/ 442 w 607"/>
                  <a:gd name="T49" fmla="*/ 341 h 1296"/>
                  <a:gd name="T50" fmla="*/ 475 w 607"/>
                  <a:gd name="T51" fmla="*/ 303 h 1296"/>
                  <a:gd name="T52" fmla="*/ 507 w 607"/>
                  <a:gd name="T53" fmla="*/ 264 h 1296"/>
                  <a:gd name="T54" fmla="*/ 507 w 607"/>
                  <a:gd name="T55" fmla="*/ 264 h 1296"/>
                  <a:gd name="T56" fmla="*/ 548 w 607"/>
                  <a:gd name="T57" fmla="*/ 235 h 1296"/>
                  <a:gd name="T58" fmla="*/ 548 w 607"/>
                  <a:gd name="T59" fmla="*/ 235 h 1296"/>
                  <a:gd name="T60" fmla="*/ 598 w 607"/>
                  <a:gd name="T61" fmla="*/ 235 h 1296"/>
                  <a:gd name="T62" fmla="*/ 598 w 607"/>
                  <a:gd name="T63" fmla="*/ 235 h 1296"/>
                  <a:gd name="T64" fmla="*/ 606 w 607"/>
                  <a:gd name="T65" fmla="*/ 239 h 1296"/>
                  <a:gd name="T66" fmla="*/ 606 w 607"/>
                  <a:gd name="T67" fmla="*/ 239 h 1296"/>
                  <a:gd name="T68" fmla="*/ 606 w 607"/>
                  <a:gd name="T69" fmla="*/ 9 h 1296"/>
                  <a:gd name="T70" fmla="*/ 606 w 607"/>
                  <a:gd name="T71" fmla="*/ 9 h 1296"/>
                  <a:gd name="T72" fmla="*/ 598 w 607"/>
                  <a:gd name="T73" fmla="*/ 5 h 1296"/>
                  <a:gd name="T74" fmla="*/ 598 w 607"/>
                  <a:gd name="T75" fmla="*/ 5 h 1296"/>
                  <a:gd name="T76" fmla="*/ 548 w 607"/>
                  <a:gd name="T77" fmla="*/ 5 h 1296"/>
                  <a:gd name="T78" fmla="*/ 548 w 607"/>
                  <a:gd name="T79" fmla="*/ 5 h 1296"/>
                  <a:gd name="T80" fmla="*/ 507 w 607"/>
                  <a:gd name="T81" fmla="*/ 35 h 1296"/>
                  <a:gd name="T82" fmla="*/ 16 w 607"/>
                  <a:gd name="T83" fmla="*/ 609 h 1296"/>
                  <a:gd name="T84" fmla="*/ 16 w 607"/>
                  <a:gd name="T85" fmla="*/ 609 h 1296"/>
                  <a:gd name="T86" fmla="*/ 0 w 607"/>
                  <a:gd name="T87" fmla="*/ 647 h 1296"/>
                  <a:gd name="T88" fmla="*/ 0 w 607"/>
                  <a:gd name="T89" fmla="*/ 647 h 1296"/>
                  <a:gd name="T90" fmla="*/ 16 w 607"/>
                  <a:gd name="T91" fmla="*/ 685 h 1296"/>
                  <a:gd name="T92" fmla="*/ 114 w 607"/>
                  <a:gd name="T93" fmla="*/ 801 h 1296"/>
                  <a:gd name="T94" fmla="*/ 147 w 607"/>
                  <a:gd name="T95" fmla="*/ 839 h 1296"/>
                  <a:gd name="T96" fmla="*/ 180 w 607"/>
                  <a:gd name="T97" fmla="*/ 877 h 1296"/>
                  <a:gd name="T98" fmla="*/ 278 w 607"/>
                  <a:gd name="T99" fmla="*/ 991 h 1296"/>
                  <a:gd name="T100" fmla="*/ 311 w 607"/>
                  <a:gd name="T101" fmla="*/ 1030 h 1296"/>
                  <a:gd name="T102" fmla="*/ 344 w 607"/>
                  <a:gd name="T103" fmla="*/ 1068 h 1296"/>
                  <a:gd name="T104" fmla="*/ 442 w 607"/>
                  <a:gd name="T105" fmla="*/ 1183 h 1296"/>
                  <a:gd name="T106" fmla="*/ 475 w 607"/>
                  <a:gd name="T107" fmla="*/ 1222 h 1296"/>
                  <a:gd name="T108" fmla="*/ 507 w 607"/>
                  <a:gd name="T109" fmla="*/ 1260 h 1296"/>
                  <a:gd name="T110" fmla="*/ 507 w 607"/>
                  <a:gd name="T111" fmla="*/ 1260 h 1296"/>
                  <a:gd name="T112" fmla="*/ 548 w 607"/>
                  <a:gd name="T113" fmla="*/ 1289 h 1296"/>
                  <a:gd name="T114" fmla="*/ 548 w 607"/>
                  <a:gd name="T115" fmla="*/ 1289 h 1296"/>
                  <a:gd name="T116" fmla="*/ 598 w 607"/>
                  <a:gd name="T117" fmla="*/ 1289 h 1296"/>
                  <a:gd name="T118" fmla="*/ 606 w 607"/>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7" h="1296">
                    <a:moveTo>
                      <a:pt x="606" y="1286"/>
                    </a:moveTo>
                    <a:lnTo>
                      <a:pt x="606" y="1055"/>
                    </a:lnTo>
                    <a:lnTo>
                      <a:pt x="606" y="1055"/>
                    </a:lnTo>
                    <a:cubicBezTo>
                      <a:pt x="606" y="1055"/>
                      <a:pt x="600" y="1058"/>
                      <a:pt x="598" y="1058"/>
                    </a:cubicBezTo>
                    <a:lnTo>
                      <a:pt x="598" y="1058"/>
                    </a:lnTo>
                    <a:cubicBezTo>
                      <a:pt x="581" y="1065"/>
                      <a:pt x="565" y="1065"/>
                      <a:pt x="548" y="1058"/>
                    </a:cubicBezTo>
                    <a:lnTo>
                      <a:pt x="548" y="1058"/>
                    </a:lnTo>
                    <a:cubicBezTo>
                      <a:pt x="532" y="1053"/>
                      <a:pt x="518" y="1043"/>
                      <a:pt x="507" y="1030"/>
                    </a:cubicBezTo>
                    <a:lnTo>
                      <a:pt x="442" y="954"/>
                    </a:lnTo>
                    <a:lnTo>
                      <a:pt x="409" y="915"/>
                    </a:lnTo>
                    <a:lnTo>
                      <a:pt x="376" y="877"/>
                    </a:lnTo>
                    <a:lnTo>
                      <a:pt x="278" y="762"/>
                    </a:lnTo>
                    <a:lnTo>
                      <a:pt x="245" y="723"/>
                    </a:lnTo>
                    <a:lnTo>
                      <a:pt x="213" y="685"/>
                    </a:lnTo>
                    <a:lnTo>
                      <a:pt x="213" y="685"/>
                    </a:lnTo>
                    <a:cubicBezTo>
                      <a:pt x="201" y="672"/>
                      <a:pt x="196" y="660"/>
                      <a:pt x="196" y="647"/>
                    </a:cubicBezTo>
                    <a:lnTo>
                      <a:pt x="196" y="647"/>
                    </a:lnTo>
                    <a:cubicBezTo>
                      <a:pt x="196" y="634"/>
                      <a:pt x="201" y="621"/>
                      <a:pt x="213" y="609"/>
                    </a:cubicBezTo>
                    <a:lnTo>
                      <a:pt x="245" y="571"/>
                    </a:lnTo>
                    <a:lnTo>
                      <a:pt x="278" y="532"/>
                    </a:lnTo>
                    <a:lnTo>
                      <a:pt x="311" y="494"/>
                    </a:lnTo>
                    <a:lnTo>
                      <a:pt x="344" y="456"/>
                    </a:lnTo>
                    <a:lnTo>
                      <a:pt x="376" y="417"/>
                    </a:lnTo>
                    <a:lnTo>
                      <a:pt x="409" y="379"/>
                    </a:lnTo>
                    <a:lnTo>
                      <a:pt x="442" y="341"/>
                    </a:lnTo>
                    <a:lnTo>
                      <a:pt x="475" y="303"/>
                    </a:lnTo>
                    <a:lnTo>
                      <a:pt x="507" y="264"/>
                    </a:lnTo>
                    <a:lnTo>
                      <a:pt x="507" y="264"/>
                    </a:lnTo>
                    <a:cubicBezTo>
                      <a:pt x="518" y="251"/>
                      <a:pt x="532" y="242"/>
                      <a:pt x="548" y="235"/>
                    </a:cubicBezTo>
                    <a:lnTo>
                      <a:pt x="548" y="235"/>
                    </a:lnTo>
                    <a:cubicBezTo>
                      <a:pt x="565" y="229"/>
                      <a:pt x="581" y="229"/>
                      <a:pt x="598" y="235"/>
                    </a:cubicBezTo>
                    <a:lnTo>
                      <a:pt x="598" y="235"/>
                    </a:lnTo>
                    <a:cubicBezTo>
                      <a:pt x="600" y="237"/>
                      <a:pt x="603" y="238"/>
                      <a:pt x="606" y="239"/>
                    </a:cubicBezTo>
                    <a:lnTo>
                      <a:pt x="606" y="239"/>
                    </a:lnTo>
                    <a:lnTo>
                      <a:pt x="606" y="9"/>
                    </a:lnTo>
                    <a:lnTo>
                      <a:pt x="606" y="9"/>
                    </a:lnTo>
                    <a:cubicBezTo>
                      <a:pt x="603" y="8"/>
                      <a:pt x="600" y="6"/>
                      <a:pt x="598" y="5"/>
                    </a:cubicBezTo>
                    <a:lnTo>
                      <a:pt x="598" y="5"/>
                    </a:lnTo>
                    <a:cubicBezTo>
                      <a:pt x="581" y="0"/>
                      <a:pt x="565" y="0"/>
                      <a:pt x="548" y="5"/>
                    </a:cubicBezTo>
                    <a:lnTo>
                      <a:pt x="548" y="5"/>
                    </a:lnTo>
                    <a:cubicBezTo>
                      <a:pt x="532" y="12"/>
                      <a:pt x="518" y="22"/>
                      <a:pt x="507" y="35"/>
                    </a:cubicBezTo>
                    <a:lnTo>
                      <a:pt x="16" y="609"/>
                    </a:lnTo>
                    <a:lnTo>
                      <a:pt x="16" y="609"/>
                    </a:lnTo>
                    <a:cubicBezTo>
                      <a:pt x="5" y="621"/>
                      <a:pt x="0" y="634"/>
                      <a:pt x="0" y="647"/>
                    </a:cubicBezTo>
                    <a:lnTo>
                      <a:pt x="0" y="647"/>
                    </a:lnTo>
                    <a:cubicBezTo>
                      <a:pt x="0" y="660"/>
                      <a:pt x="5" y="673"/>
                      <a:pt x="16" y="685"/>
                    </a:cubicBezTo>
                    <a:lnTo>
                      <a:pt x="114" y="801"/>
                    </a:lnTo>
                    <a:lnTo>
                      <a:pt x="147" y="839"/>
                    </a:lnTo>
                    <a:lnTo>
                      <a:pt x="180" y="877"/>
                    </a:lnTo>
                    <a:lnTo>
                      <a:pt x="278" y="991"/>
                    </a:lnTo>
                    <a:lnTo>
                      <a:pt x="311" y="1030"/>
                    </a:lnTo>
                    <a:lnTo>
                      <a:pt x="344" y="1068"/>
                    </a:lnTo>
                    <a:lnTo>
                      <a:pt x="442" y="1183"/>
                    </a:lnTo>
                    <a:lnTo>
                      <a:pt x="475" y="1222"/>
                    </a:lnTo>
                    <a:lnTo>
                      <a:pt x="507" y="1260"/>
                    </a:lnTo>
                    <a:lnTo>
                      <a:pt x="507" y="1260"/>
                    </a:lnTo>
                    <a:cubicBezTo>
                      <a:pt x="518" y="1273"/>
                      <a:pt x="532" y="1282"/>
                      <a:pt x="548" y="1289"/>
                    </a:cubicBezTo>
                    <a:lnTo>
                      <a:pt x="548" y="1289"/>
                    </a:lnTo>
                    <a:cubicBezTo>
                      <a:pt x="565" y="1295"/>
                      <a:pt x="581" y="1295"/>
                      <a:pt x="598" y="1289"/>
                    </a:cubicBezTo>
                    <a:lnTo>
                      <a:pt x="606" y="1286"/>
                    </a:lnTo>
                  </a:path>
                </a:pathLst>
              </a:custGeom>
              <a:solidFill>
                <a:schemeClr val="accent6"/>
              </a:solidFill>
              <a:ln>
                <a:noFill/>
              </a:ln>
              <a:effectLst/>
            </p:spPr>
            <p:txBody>
              <a:bodyPr wrap="none" anchor="ctr"/>
              <a:lstStyle/>
              <a:p>
                <a:endParaRPr lang="es-ES_tradnl" sz="2700">
                  <a:solidFill>
                    <a:schemeClr val="accent6"/>
                  </a:solidFill>
                </a:endParaRPr>
              </a:p>
            </p:txBody>
          </p:sp>
        </p:grpSp>
        <p:grpSp>
          <p:nvGrpSpPr>
            <p:cNvPr id="654" name="Group 802">
              <a:extLst>
                <a:ext uri="{FF2B5EF4-FFF2-40B4-BE49-F238E27FC236}">
                  <a16:creationId xmlns:a16="http://schemas.microsoft.com/office/drawing/2014/main" id="{9977F618-32DC-E240-BF53-0665528A9900}"/>
                </a:ext>
              </a:extLst>
            </p:cNvPr>
            <p:cNvGrpSpPr/>
            <p:nvPr/>
          </p:nvGrpSpPr>
          <p:grpSpPr>
            <a:xfrm>
              <a:off x="6151563" y="4396902"/>
              <a:ext cx="1700212" cy="579437"/>
              <a:chOff x="6151563" y="4875213"/>
              <a:chExt cx="1700212" cy="579437"/>
            </a:xfrm>
          </p:grpSpPr>
          <p:sp>
            <p:nvSpPr>
              <p:cNvPr id="689" name="Freeform 543">
                <a:extLst>
                  <a:ext uri="{FF2B5EF4-FFF2-40B4-BE49-F238E27FC236}">
                    <a16:creationId xmlns:a16="http://schemas.microsoft.com/office/drawing/2014/main" id="{55B2F749-3B23-2147-A1BE-6ADD0E52D4E4}"/>
                  </a:ext>
                </a:extLst>
              </p:cNvPr>
              <p:cNvSpPr>
                <a:spLocks noChangeArrowheads="1"/>
              </p:cNvSpPr>
              <p:nvPr/>
            </p:nvSpPr>
            <p:spPr bwMode="auto">
              <a:xfrm>
                <a:off x="6873875" y="5037138"/>
                <a:ext cx="231775" cy="257175"/>
              </a:xfrm>
              <a:custGeom>
                <a:avLst/>
                <a:gdLst>
                  <a:gd name="T0" fmla="*/ 433 w 643"/>
                  <a:gd name="T1" fmla="*/ 421 h 713"/>
                  <a:gd name="T2" fmla="*/ 377 w 643"/>
                  <a:gd name="T3" fmla="*/ 487 h 713"/>
                  <a:gd name="T4" fmla="*/ 349 w 643"/>
                  <a:gd name="T5" fmla="*/ 508 h 713"/>
                  <a:gd name="T6" fmla="*/ 349 w 643"/>
                  <a:gd name="T7" fmla="*/ 508 h 713"/>
                  <a:gd name="T8" fmla="*/ 342 w 643"/>
                  <a:gd name="T9" fmla="*/ 511 h 713"/>
                  <a:gd name="T10" fmla="*/ 300 w 643"/>
                  <a:gd name="T11" fmla="*/ 511 h 713"/>
                  <a:gd name="T12" fmla="*/ 237 w 643"/>
                  <a:gd name="T13" fmla="*/ 454 h 713"/>
                  <a:gd name="T14" fmla="*/ 182 w 643"/>
                  <a:gd name="T15" fmla="*/ 389 h 713"/>
                  <a:gd name="T16" fmla="*/ 168 w 643"/>
                  <a:gd name="T17" fmla="*/ 356 h 713"/>
                  <a:gd name="T18" fmla="*/ 182 w 643"/>
                  <a:gd name="T19" fmla="*/ 323 h 713"/>
                  <a:gd name="T20" fmla="*/ 237 w 643"/>
                  <a:gd name="T21" fmla="*/ 258 h 713"/>
                  <a:gd name="T22" fmla="*/ 265 w 643"/>
                  <a:gd name="T23" fmla="*/ 226 h 713"/>
                  <a:gd name="T24" fmla="*/ 300 w 643"/>
                  <a:gd name="T25" fmla="*/ 201 h 713"/>
                  <a:gd name="T26" fmla="*/ 342 w 643"/>
                  <a:gd name="T27" fmla="*/ 201 h 713"/>
                  <a:gd name="T28" fmla="*/ 349 w 643"/>
                  <a:gd name="T29" fmla="*/ 204 h 713"/>
                  <a:gd name="T30" fmla="*/ 377 w 643"/>
                  <a:gd name="T31" fmla="*/ 226 h 713"/>
                  <a:gd name="T32" fmla="*/ 433 w 643"/>
                  <a:gd name="T33" fmla="*/ 291 h 713"/>
                  <a:gd name="T34" fmla="*/ 461 w 643"/>
                  <a:gd name="T35" fmla="*/ 323 h 713"/>
                  <a:gd name="T36" fmla="*/ 475 w 643"/>
                  <a:gd name="T37" fmla="*/ 356 h 713"/>
                  <a:gd name="T38" fmla="*/ 517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0 w 643"/>
                  <a:gd name="T53" fmla="*/ 6 h 713"/>
                  <a:gd name="T54" fmla="*/ 237 w 643"/>
                  <a:gd name="T55" fmla="*/ 63 h 713"/>
                  <a:gd name="T56" fmla="*/ 182 w 643"/>
                  <a:gd name="T57" fmla="*/ 128 h 713"/>
                  <a:gd name="T58" fmla="*/ 126 w 643"/>
                  <a:gd name="T59" fmla="*/ 194 h 713"/>
                  <a:gd name="T60" fmla="*/ 70 w 643"/>
                  <a:gd name="T61" fmla="*/ 258 h 713"/>
                  <a:gd name="T62" fmla="*/ 14 w 643"/>
                  <a:gd name="T63" fmla="*/ 323 h 713"/>
                  <a:gd name="T64" fmla="*/ 0 w 643"/>
                  <a:gd name="T65" fmla="*/ 356 h 713"/>
                  <a:gd name="T66" fmla="*/ 14 w 643"/>
                  <a:gd name="T67" fmla="*/ 389 h 713"/>
                  <a:gd name="T68" fmla="*/ 70 w 643"/>
                  <a:gd name="T69" fmla="*/ 454 h 713"/>
                  <a:gd name="T70" fmla="*/ 182 w 643"/>
                  <a:gd name="T71" fmla="*/ 584 h 713"/>
                  <a:gd name="T72" fmla="*/ 265 w 643"/>
                  <a:gd name="T73" fmla="*/ 682 h 713"/>
                  <a:gd name="T74" fmla="*/ 300 w 643"/>
                  <a:gd name="T75" fmla="*/ 706 h 713"/>
                  <a:gd name="T76" fmla="*/ 342 w 643"/>
                  <a:gd name="T77" fmla="*/ 706 h 713"/>
                  <a:gd name="T78" fmla="*/ 349 w 643"/>
                  <a:gd name="T79" fmla="*/ 703 h 713"/>
                  <a:gd name="T80" fmla="*/ 349 w 643"/>
                  <a:gd name="T81" fmla="*/ 703 h 713"/>
                  <a:gd name="T82" fmla="*/ 405 w 643"/>
                  <a:gd name="T83" fmla="*/ 649 h 713"/>
                  <a:gd name="T84" fmla="*/ 517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1" y="389"/>
                    </a:moveTo>
                    <a:lnTo>
                      <a:pt x="433" y="421"/>
                    </a:lnTo>
                    <a:lnTo>
                      <a:pt x="405" y="454"/>
                    </a:lnTo>
                    <a:lnTo>
                      <a:pt x="377" y="487"/>
                    </a:lnTo>
                    <a:lnTo>
                      <a:pt x="377" y="487"/>
                    </a:lnTo>
                    <a:cubicBezTo>
                      <a:pt x="369" y="495"/>
                      <a:pt x="360" y="502"/>
                      <a:pt x="349" y="508"/>
                    </a:cubicBezTo>
                    <a:lnTo>
                      <a:pt x="349" y="508"/>
                    </a:lnTo>
                    <a:lnTo>
                      <a:pt x="349" y="508"/>
                    </a:lnTo>
                    <a:cubicBezTo>
                      <a:pt x="347" y="509"/>
                      <a:pt x="344" y="510"/>
                      <a:pt x="342" y="511"/>
                    </a:cubicBezTo>
                    <a:lnTo>
                      <a:pt x="342" y="511"/>
                    </a:lnTo>
                    <a:cubicBezTo>
                      <a:pt x="328" y="517"/>
                      <a:pt x="314" y="517"/>
                      <a:pt x="300" y="511"/>
                    </a:cubicBezTo>
                    <a:lnTo>
                      <a:pt x="300" y="511"/>
                    </a:lnTo>
                    <a:cubicBezTo>
                      <a:pt x="286" y="505"/>
                      <a:pt x="274" y="497"/>
                      <a:pt x="265" y="487"/>
                    </a:cubicBezTo>
                    <a:lnTo>
                      <a:pt x="237" y="454"/>
                    </a:lnTo>
                    <a:lnTo>
                      <a:pt x="209" y="421"/>
                    </a:lnTo>
                    <a:lnTo>
                      <a:pt x="182" y="389"/>
                    </a:lnTo>
                    <a:lnTo>
                      <a:pt x="182" y="389"/>
                    </a:lnTo>
                    <a:cubicBezTo>
                      <a:pt x="172" y="378"/>
                      <a:pt x="168" y="367"/>
                      <a:pt x="168" y="356"/>
                    </a:cubicBezTo>
                    <a:lnTo>
                      <a:pt x="168" y="356"/>
                    </a:lnTo>
                    <a:cubicBezTo>
                      <a:pt x="168" y="345"/>
                      <a:pt x="172" y="334"/>
                      <a:pt x="182" y="323"/>
                    </a:cubicBezTo>
                    <a:lnTo>
                      <a:pt x="209" y="291"/>
                    </a:lnTo>
                    <a:lnTo>
                      <a:pt x="237" y="258"/>
                    </a:lnTo>
                    <a:lnTo>
                      <a:pt x="265" y="226"/>
                    </a:lnTo>
                    <a:lnTo>
                      <a:pt x="265" y="226"/>
                    </a:lnTo>
                    <a:cubicBezTo>
                      <a:pt x="274" y="215"/>
                      <a:pt x="286" y="207"/>
                      <a:pt x="300" y="201"/>
                    </a:cubicBezTo>
                    <a:lnTo>
                      <a:pt x="300" y="201"/>
                    </a:lnTo>
                    <a:cubicBezTo>
                      <a:pt x="314" y="196"/>
                      <a:pt x="328" y="196"/>
                      <a:pt x="342" y="201"/>
                    </a:cubicBezTo>
                    <a:lnTo>
                      <a:pt x="342" y="201"/>
                    </a:lnTo>
                    <a:cubicBezTo>
                      <a:pt x="344" y="202"/>
                      <a:pt x="347" y="204"/>
                      <a:pt x="349" y="204"/>
                    </a:cubicBezTo>
                    <a:lnTo>
                      <a:pt x="349" y="204"/>
                    </a:lnTo>
                    <a:lnTo>
                      <a:pt x="349" y="204"/>
                    </a:lnTo>
                    <a:cubicBezTo>
                      <a:pt x="360" y="209"/>
                      <a:pt x="369" y="217"/>
                      <a:pt x="377" y="226"/>
                    </a:cubicBezTo>
                    <a:lnTo>
                      <a:pt x="405" y="258"/>
                    </a:lnTo>
                    <a:lnTo>
                      <a:pt x="433" y="291"/>
                    </a:lnTo>
                    <a:lnTo>
                      <a:pt x="461" y="323"/>
                    </a:lnTo>
                    <a:lnTo>
                      <a:pt x="461" y="323"/>
                    </a:lnTo>
                    <a:cubicBezTo>
                      <a:pt x="470" y="334"/>
                      <a:pt x="475" y="345"/>
                      <a:pt x="475" y="356"/>
                    </a:cubicBezTo>
                    <a:lnTo>
                      <a:pt x="475" y="356"/>
                    </a:lnTo>
                    <a:cubicBezTo>
                      <a:pt x="475" y="367"/>
                      <a:pt x="470" y="378"/>
                      <a:pt x="461" y="389"/>
                    </a:cubicBezTo>
                    <a:close/>
                    <a:moveTo>
                      <a:pt x="517" y="520"/>
                    </a:moveTo>
                    <a:lnTo>
                      <a:pt x="545" y="487"/>
                    </a:lnTo>
                    <a:lnTo>
                      <a:pt x="628" y="389"/>
                    </a:lnTo>
                    <a:lnTo>
                      <a:pt x="628" y="389"/>
                    </a:lnTo>
                    <a:cubicBezTo>
                      <a:pt x="638" y="378"/>
                      <a:pt x="642" y="367"/>
                      <a:pt x="642" y="356"/>
                    </a:cubicBezTo>
                    <a:lnTo>
                      <a:pt x="642" y="356"/>
                    </a:lnTo>
                    <a:cubicBezTo>
                      <a:pt x="642" y="345"/>
                      <a:pt x="638" y="334"/>
                      <a:pt x="628" y="323"/>
                    </a:cubicBezTo>
                    <a:lnTo>
                      <a:pt x="377" y="30"/>
                    </a:lnTo>
                    <a:lnTo>
                      <a:pt x="377" y="30"/>
                    </a:lnTo>
                    <a:cubicBezTo>
                      <a:pt x="369" y="21"/>
                      <a:pt x="360" y="14"/>
                      <a:pt x="349" y="8"/>
                    </a:cubicBezTo>
                    <a:lnTo>
                      <a:pt x="349" y="8"/>
                    </a:lnTo>
                    <a:cubicBezTo>
                      <a:pt x="347" y="8"/>
                      <a:pt x="344" y="7"/>
                      <a:pt x="342" y="6"/>
                    </a:cubicBezTo>
                    <a:lnTo>
                      <a:pt x="342" y="6"/>
                    </a:lnTo>
                    <a:cubicBezTo>
                      <a:pt x="328" y="0"/>
                      <a:pt x="314" y="0"/>
                      <a:pt x="300" y="6"/>
                    </a:cubicBezTo>
                    <a:lnTo>
                      <a:pt x="300" y="6"/>
                    </a:lnTo>
                    <a:cubicBezTo>
                      <a:pt x="286" y="11"/>
                      <a:pt x="274" y="19"/>
                      <a:pt x="265" y="30"/>
                    </a:cubicBezTo>
                    <a:lnTo>
                      <a:pt x="237" y="63"/>
                    </a:lnTo>
                    <a:lnTo>
                      <a:pt x="209" y="95"/>
                    </a:lnTo>
                    <a:lnTo>
                      <a:pt x="182" y="128"/>
                    </a:lnTo>
                    <a:lnTo>
                      <a:pt x="153" y="161"/>
                    </a:lnTo>
                    <a:lnTo>
                      <a:pt x="126" y="194"/>
                    </a:lnTo>
                    <a:lnTo>
                      <a:pt x="98" y="226"/>
                    </a:lnTo>
                    <a:lnTo>
                      <a:pt x="70" y="258"/>
                    </a:lnTo>
                    <a:lnTo>
                      <a:pt x="42" y="291"/>
                    </a:lnTo>
                    <a:lnTo>
                      <a:pt x="14" y="323"/>
                    </a:lnTo>
                    <a:lnTo>
                      <a:pt x="14" y="323"/>
                    </a:lnTo>
                    <a:cubicBezTo>
                      <a:pt x="5" y="334"/>
                      <a:pt x="0" y="345"/>
                      <a:pt x="0" y="356"/>
                    </a:cubicBezTo>
                    <a:lnTo>
                      <a:pt x="0" y="356"/>
                    </a:lnTo>
                    <a:cubicBezTo>
                      <a:pt x="0" y="367"/>
                      <a:pt x="5" y="378"/>
                      <a:pt x="14" y="389"/>
                    </a:cubicBezTo>
                    <a:lnTo>
                      <a:pt x="42" y="421"/>
                    </a:lnTo>
                    <a:lnTo>
                      <a:pt x="70" y="454"/>
                    </a:lnTo>
                    <a:lnTo>
                      <a:pt x="153" y="552"/>
                    </a:lnTo>
                    <a:lnTo>
                      <a:pt x="182" y="584"/>
                    </a:lnTo>
                    <a:lnTo>
                      <a:pt x="209" y="617"/>
                    </a:lnTo>
                    <a:lnTo>
                      <a:pt x="265" y="682"/>
                    </a:lnTo>
                    <a:lnTo>
                      <a:pt x="265" y="682"/>
                    </a:lnTo>
                    <a:cubicBezTo>
                      <a:pt x="274" y="693"/>
                      <a:pt x="286" y="701"/>
                      <a:pt x="300" y="706"/>
                    </a:cubicBezTo>
                    <a:lnTo>
                      <a:pt x="300" y="706"/>
                    </a:lnTo>
                    <a:cubicBezTo>
                      <a:pt x="314" y="712"/>
                      <a:pt x="328" y="712"/>
                      <a:pt x="342" y="706"/>
                    </a:cubicBezTo>
                    <a:lnTo>
                      <a:pt x="342" y="706"/>
                    </a:lnTo>
                    <a:cubicBezTo>
                      <a:pt x="344" y="706"/>
                      <a:pt x="347" y="704"/>
                      <a:pt x="349" y="703"/>
                    </a:cubicBezTo>
                    <a:lnTo>
                      <a:pt x="349" y="703"/>
                    </a:lnTo>
                    <a:lnTo>
                      <a:pt x="349" y="703"/>
                    </a:lnTo>
                    <a:cubicBezTo>
                      <a:pt x="360" y="698"/>
                      <a:pt x="369" y="691"/>
                      <a:pt x="377" y="682"/>
                    </a:cubicBezTo>
                    <a:lnTo>
                      <a:pt x="405" y="649"/>
                    </a:lnTo>
                    <a:lnTo>
                      <a:pt x="489" y="552"/>
                    </a:lnTo>
                    <a:lnTo>
                      <a:pt x="517" y="520"/>
                    </a:lnTo>
                    <a:close/>
                  </a:path>
                </a:pathLst>
              </a:custGeom>
              <a:solidFill>
                <a:schemeClr val="accent4"/>
              </a:solidFill>
              <a:ln>
                <a:noFill/>
              </a:ln>
              <a:effectLst/>
            </p:spPr>
            <p:txBody>
              <a:bodyPr wrap="none" anchor="ctr"/>
              <a:lstStyle/>
              <a:p>
                <a:endParaRPr lang="es-ES_tradnl" sz="2700"/>
              </a:p>
            </p:txBody>
          </p:sp>
          <p:sp>
            <p:nvSpPr>
              <p:cNvPr id="690" name="Freeform 544">
                <a:extLst>
                  <a:ext uri="{FF2B5EF4-FFF2-40B4-BE49-F238E27FC236}">
                    <a16:creationId xmlns:a16="http://schemas.microsoft.com/office/drawing/2014/main" id="{ADC1455D-B87D-6F46-AE69-C0000BF5CD83}"/>
                  </a:ext>
                </a:extLst>
              </p:cNvPr>
              <p:cNvSpPr>
                <a:spLocks noChangeArrowheads="1"/>
              </p:cNvSpPr>
              <p:nvPr/>
            </p:nvSpPr>
            <p:spPr bwMode="auto">
              <a:xfrm>
                <a:off x="6783388" y="4932363"/>
                <a:ext cx="412750" cy="466725"/>
              </a:xfrm>
              <a:custGeom>
                <a:avLst/>
                <a:gdLst>
                  <a:gd name="T0" fmla="*/ 639 w 1148"/>
                  <a:gd name="T1" fmla="*/ 1030 h 1296"/>
                  <a:gd name="T2" fmla="*/ 606 w 1148"/>
                  <a:gd name="T3" fmla="*/ 1055 h 1296"/>
                  <a:gd name="T4" fmla="*/ 606 w 1148"/>
                  <a:gd name="T5" fmla="*/ 1055 h 1296"/>
                  <a:gd name="T6" fmla="*/ 598 w 1148"/>
                  <a:gd name="T7" fmla="*/ 1059 h 1296"/>
                  <a:gd name="T8" fmla="*/ 549 w 1148"/>
                  <a:gd name="T9" fmla="*/ 1059 h 1296"/>
                  <a:gd name="T10" fmla="*/ 442 w 1148"/>
                  <a:gd name="T11" fmla="*/ 954 h 1296"/>
                  <a:gd name="T12" fmla="*/ 376 w 1148"/>
                  <a:gd name="T13" fmla="*/ 877 h 1296"/>
                  <a:gd name="T14" fmla="*/ 246 w 1148"/>
                  <a:gd name="T15" fmla="*/ 723 h 1296"/>
                  <a:gd name="T16" fmla="*/ 212 w 1148"/>
                  <a:gd name="T17" fmla="*/ 685 h 1296"/>
                  <a:gd name="T18" fmla="*/ 196 w 1148"/>
                  <a:gd name="T19" fmla="*/ 647 h 1296"/>
                  <a:gd name="T20" fmla="*/ 246 w 1148"/>
                  <a:gd name="T21" fmla="*/ 571 h 1296"/>
                  <a:gd name="T22" fmla="*/ 311 w 1148"/>
                  <a:gd name="T23" fmla="*/ 494 h 1296"/>
                  <a:gd name="T24" fmla="*/ 376 w 1148"/>
                  <a:gd name="T25" fmla="*/ 418 h 1296"/>
                  <a:gd name="T26" fmla="*/ 442 w 1148"/>
                  <a:gd name="T27" fmla="*/ 341 h 1296"/>
                  <a:gd name="T28" fmla="*/ 508 w 1148"/>
                  <a:gd name="T29" fmla="*/ 264 h 1296"/>
                  <a:gd name="T30" fmla="*/ 549 w 1148"/>
                  <a:gd name="T31" fmla="*/ 235 h 1296"/>
                  <a:gd name="T32" fmla="*/ 598 w 1148"/>
                  <a:gd name="T33" fmla="*/ 235 h 1296"/>
                  <a:gd name="T34" fmla="*/ 606 w 1148"/>
                  <a:gd name="T35" fmla="*/ 239 h 1296"/>
                  <a:gd name="T36" fmla="*/ 639 w 1148"/>
                  <a:gd name="T37" fmla="*/ 264 h 1296"/>
                  <a:gd name="T38" fmla="*/ 933 w 1148"/>
                  <a:gd name="T39" fmla="*/ 609 h 1296"/>
                  <a:gd name="T40" fmla="*/ 950 w 1148"/>
                  <a:gd name="T41" fmla="*/ 647 h 1296"/>
                  <a:gd name="T42" fmla="*/ 835 w 1148"/>
                  <a:gd name="T43" fmla="*/ 800 h 1296"/>
                  <a:gd name="T44" fmla="*/ 770 w 1148"/>
                  <a:gd name="T45" fmla="*/ 877 h 1296"/>
                  <a:gd name="T46" fmla="*/ 770 w 1148"/>
                  <a:gd name="T47" fmla="*/ 1107 h 1296"/>
                  <a:gd name="T48" fmla="*/ 835 w 1148"/>
                  <a:gd name="T49" fmla="*/ 1030 h 1296"/>
                  <a:gd name="T50" fmla="*/ 901 w 1148"/>
                  <a:gd name="T51" fmla="*/ 954 h 1296"/>
                  <a:gd name="T52" fmla="*/ 967 w 1148"/>
                  <a:gd name="T53" fmla="*/ 877 h 1296"/>
                  <a:gd name="T54" fmla="*/ 1032 w 1148"/>
                  <a:gd name="T55" fmla="*/ 800 h 1296"/>
                  <a:gd name="T56" fmla="*/ 1097 w 1148"/>
                  <a:gd name="T57" fmla="*/ 723 h 1296"/>
                  <a:gd name="T58" fmla="*/ 1131 w 1148"/>
                  <a:gd name="T59" fmla="*/ 685 h 1296"/>
                  <a:gd name="T60" fmla="*/ 1147 w 1148"/>
                  <a:gd name="T61" fmla="*/ 647 h 1296"/>
                  <a:gd name="T62" fmla="*/ 1097 w 1148"/>
                  <a:gd name="T63" fmla="*/ 571 h 1296"/>
                  <a:gd name="T64" fmla="*/ 1032 w 1148"/>
                  <a:gd name="T65" fmla="*/ 494 h 1296"/>
                  <a:gd name="T66" fmla="*/ 967 w 1148"/>
                  <a:gd name="T67" fmla="*/ 418 h 1296"/>
                  <a:gd name="T68" fmla="*/ 901 w 1148"/>
                  <a:gd name="T69" fmla="*/ 341 h 1296"/>
                  <a:gd name="T70" fmla="*/ 835 w 1148"/>
                  <a:gd name="T71" fmla="*/ 264 h 1296"/>
                  <a:gd name="T72" fmla="*/ 770 w 1148"/>
                  <a:gd name="T73" fmla="*/ 188 h 1296"/>
                  <a:gd name="T74" fmla="*/ 704 w 1148"/>
                  <a:gd name="T75" fmla="*/ 111 h 1296"/>
                  <a:gd name="T76" fmla="*/ 639 w 1148"/>
                  <a:gd name="T77" fmla="*/ 35 h 1296"/>
                  <a:gd name="T78" fmla="*/ 606 w 1148"/>
                  <a:gd name="T79" fmla="*/ 9 h 1296"/>
                  <a:gd name="T80" fmla="*/ 598 w 1148"/>
                  <a:gd name="T81" fmla="*/ 5 h 1296"/>
                  <a:gd name="T82" fmla="*/ 549 w 1148"/>
                  <a:gd name="T83" fmla="*/ 5 h 1296"/>
                  <a:gd name="T84" fmla="*/ 508 w 1148"/>
                  <a:gd name="T85" fmla="*/ 35 h 1296"/>
                  <a:gd name="T86" fmla="*/ 16 w 1148"/>
                  <a:gd name="T87" fmla="*/ 609 h 1296"/>
                  <a:gd name="T88" fmla="*/ 0 w 1148"/>
                  <a:gd name="T89" fmla="*/ 647 h 1296"/>
                  <a:gd name="T90" fmla="*/ 114 w 1148"/>
                  <a:gd name="T91" fmla="*/ 800 h 1296"/>
                  <a:gd name="T92" fmla="*/ 180 w 1148"/>
                  <a:gd name="T93" fmla="*/ 877 h 1296"/>
                  <a:gd name="T94" fmla="*/ 311 w 1148"/>
                  <a:gd name="T95" fmla="*/ 1030 h 1296"/>
                  <a:gd name="T96" fmla="*/ 442 w 1148"/>
                  <a:gd name="T97" fmla="*/ 1183 h 1296"/>
                  <a:gd name="T98" fmla="*/ 508 w 1148"/>
                  <a:gd name="T99" fmla="*/ 1260 h 1296"/>
                  <a:gd name="T100" fmla="*/ 549 w 1148"/>
                  <a:gd name="T101" fmla="*/ 1289 h 1296"/>
                  <a:gd name="T102" fmla="*/ 598 w 1148"/>
                  <a:gd name="T103" fmla="*/ 1289 h 1296"/>
                  <a:gd name="T104" fmla="*/ 606 w 1148"/>
                  <a:gd name="T105" fmla="*/ 1285 h 1296"/>
                  <a:gd name="T106" fmla="*/ 639 w 1148"/>
                  <a:gd name="T107" fmla="*/ 1260 h 1296"/>
                  <a:gd name="T108" fmla="*/ 704 w 1148"/>
                  <a:gd name="T109" fmla="*/ 1183 h 1296"/>
                  <a:gd name="T110" fmla="*/ 770 w 1148"/>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8" h="1296">
                    <a:moveTo>
                      <a:pt x="672" y="991"/>
                    </a:moveTo>
                    <a:lnTo>
                      <a:pt x="639" y="1030"/>
                    </a:lnTo>
                    <a:lnTo>
                      <a:pt x="639" y="1030"/>
                    </a:lnTo>
                    <a:cubicBezTo>
                      <a:pt x="629" y="1041"/>
                      <a:pt x="619" y="1049"/>
                      <a:pt x="606" y="1055"/>
                    </a:cubicBezTo>
                    <a:lnTo>
                      <a:pt x="606" y="1055"/>
                    </a:lnTo>
                    <a:lnTo>
                      <a:pt x="606" y="1055"/>
                    </a:lnTo>
                    <a:cubicBezTo>
                      <a:pt x="604" y="1056"/>
                      <a:pt x="600" y="1058"/>
                      <a:pt x="598" y="1059"/>
                    </a:cubicBezTo>
                    <a:lnTo>
                      <a:pt x="598" y="1059"/>
                    </a:lnTo>
                    <a:cubicBezTo>
                      <a:pt x="581" y="1065"/>
                      <a:pt x="565" y="1065"/>
                      <a:pt x="549" y="1059"/>
                    </a:cubicBezTo>
                    <a:lnTo>
                      <a:pt x="549" y="1059"/>
                    </a:lnTo>
                    <a:cubicBezTo>
                      <a:pt x="532" y="1053"/>
                      <a:pt x="518" y="1043"/>
                      <a:pt x="508" y="1030"/>
                    </a:cubicBezTo>
                    <a:lnTo>
                      <a:pt x="442" y="954"/>
                    </a:lnTo>
                    <a:lnTo>
                      <a:pt x="410" y="915"/>
                    </a:lnTo>
                    <a:lnTo>
                      <a:pt x="376" y="877"/>
                    </a:lnTo>
                    <a:lnTo>
                      <a:pt x="278" y="762"/>
                    </a:lnTo>
                    <a:lnTo>
                      <a:pt x="246" y="723"/>
                    </a:lnTo>
                    <a:lnTo>
                      <a:pt x="212" y="685"/>
                    </a:lnTo>
                    <a:lnTo>
                      <a:pt x="212" y="685"/>
                    </a:lnTo>
                    <a:cubicBezTo>
                      <a:pt x="202" y="673"/>
                      <a:pt x="196" y="660"/>
                      <a:pt x="196" y="647"/>
                    </a:cubicBezTo>
                    <a:lnTo>
                      <a:pt x="196" y="647"/>
                    </a:lnTo>
                    <a:cubicBezTo>
                      <a:pt x="196" y="634"/>
                      <a:pt x="202" y="621"/>
                      <a:pt x="212" y="609"/>
                    </a:cubicBezTo>
                    <a:lnTo>
                      <a:pt x="246" y="571"/>
                    </a:lnTo>
                    <a:lnTo>
                      <a:pt x="278" y="532"/>
                    </a:lnTo>
                    <a:lnTo>
                      <a:pt x="311" y="494"/>
                    </a:lnTo>
                    <a:lnTo>
                      <a:pt x="344" y="456"/>
                    </a:lnTo>
                    <a:lnTo>
                      <a:pt x="376" y="418"/>
                    </a:lnTo>
                    <a:lnTo>
                      <a:pt x="410" y="379"/>
                    </a:lnTo>
                    <a:lnTo>
                      <a:pt x="442" y="341"/>
                    </a:lnTo>
                    <a:lnTo>
                      <a:pt x="475" y="303"/>
                    </a:lnTo>
                    <a:lnTo>
                      <a:pt x="508" y="264"/>
                    </a:lnTo>
                    <a:lnTo>
                      <a:pt x="508" y="264"/>
                    </a:lnTo>
                    <a:cubicBezTo>
                      <a:pt x="518" y="251"/>
                      <a:pt x="532" y="242"/>
                      <a:pt x="549" y="235"/>
                    </a:cubicBezTo>
                    <a:lnTo>
                      <a:pt x="549" y="235"/>
                    </a:lnTo>
                    <a:cubicBezTo>
                      <a:pt x="565" y="229"/>
                      <a:pt x="581" y="229"/>
                      <a:pt x="598" y="235"/>
                    </a:cubicBezTo>
                    <a:lnTo>
                      <a:pt x="598" y="235"/>
                    </a:lnTo>
                    <a:cubicBezTo>
                      <a:pt x="600" y="237"/>
                      <a:pt x="604" y="238"/>
                      <a:pt x="606" y="239"/>
                    </a:cubicBezTo>
                    <a:lnTo>
                      <a:pt x="606" y="239"/>
                    </a:lnTo>
                    <a:cubicBezTo>
                      <a:pt x="619" y="245"/>
                      <a:pt x="629" y="253"/>
                      <a:pt x="639" y="264"/>
                    </a:cubicBezTo>
                    <a:lnTo>
                      <a:pt x="933" y="609"/>
                    </a:lnTo>
                    <a:lnTo>
                      <a:pt x="933" y="609"/>
                    </a:lnTo>
                    <a:cubicBezTo>
                      <a:pt x="945" y="621"/>
                      <a:pt x="950" y="634"/>
                      <a:pt x="950" y="647"/>
                    </a:cubicBezTo>
                    <a:lnTo>
                      <a:pt x="950" y="647"/>
                    </a:lnTo>
                    <a:cubicBezTo>
                      <a:pt x="950" y="660"/>
                      <a:pt x="945" y="673"/>
                      <a:pt x="933" y="685"/>
                    </a:cubicBezTo>
                    <a:lnTo>
                      <a:pt x="835" y="800"/>
                    </a:lnTo>
                    <a:lnTo>
                      <a:pt x="803" y="839"/>
                    </a:lnTo>
                    <a:lnTo>
                      <a:pt x="770" y="877"/>
                    </a:lnTo>
                    <a:lnTo>
                      <a:pt x="672" y="991"/>
                    </a:lnTo>
                    <a:close/>
                    <a:moveTo>
                      <a:pt x="770" y="1107"/>
                    </a:moveTo>
                    <a:lnTo>
                      <a:pt x="803" y="1068"/>
                    </a:lnTo>
                    <a:lnTo>
                      <a:pt x="835" y="1030"/>
                    </a:lnTo>
                    <a:lnTo>
                      <a:pt x="868" y="991"/>
                    </a:lnTo>
                    <a:lnTo>
                      <a:pt x="901" y="954"/>
                    </a:lnTo>
                    <a:lnTo>
                      <a:pt x="933" y="915"/>
                    </a:lnTo>
                    <a:lnTo>
                      <a:pt x="967" y="877"/>
                    </a:lnTo>
                    <a:lnTo>
                      <a:pt x="999" y="839"/>
                    </a:lnTo>
                    <a:lnTo>
                      <a:pt x="1032" y="800"/>
                    </a:lnTo>
                    <a:lnTo>
                      <a:pt x="1065" y="762"/>
                    </a:lnTo>
                    <a:lnTo>
                      <a:pt x="1097" y="723"/>
                    </a:lnTo>
                    <a:lnTo>
                      <a:pt x="1131" y="685"/>
                    </a:lnTo>
                    <a:lnTo>
                      <a:pt x="1131" y="685"/>
                    </a:lnTo>
                    <a:cubicBezTo>
                      <a:pt x="1142" y="673"/>
                      <a:pt x="1147" y="660"/>
                      <a:pt x="1147" y="647"/>
                    </a:cubicBezTo>
                    <a:lnTo>
                      <a:pt x="1147" y="647"/>
                    </a:lnTo>
                    <a:cubicBezTo>
                      <a:pt x="1147" y="634"/>
                      <a:pt x="1142" y="621"/>
                      <a:pt x="1131" y="609"/>
                    </a:cubicBezTo>
                    <a:lnTo>
                      <a:pt x="1097" y="571"/>
                    </a:lnTo>
                    <a:lnTo>
                      <a:pt x="1065" y="532"/>
                    </a:lnTo>
                    <a:lnTo>
                      <a:pt x="1032" y="494"/>
                    </a:lnTo>
                    <a:lnTo>
                      <a:pt x="999" y="456"/>
                    </a:lnTo>
                    <a:lnTo>
                      <a:pt x="967" y="418"/>
                    </a:lnTo>
                    <a:lnTo>
                      <a:pt x="933" y="379"/>
                    </a:lnTo>
                    <a:lnTo>
                      <a:pt x="901" y="341"/>
                    </a:lnTo>
                    <a:lnTo>
                      <a:pt x="868" y="303"/>
                    </a:lnTo>
                    <a:lnTo>
                      <a:pt x="835" y="264"/>
                    </a:lnTo>
                    <a:lnTo>
                      <a:pt x="803" y="226"/>
                    </a:lnTo>
                    <a:lnTo>
                      <a:pt x="770" y="188"/>
                    </a:lnTo>
                    <a:lnTo>
                      <a:pt x="737" y="149"/>
                    </a:lnTo>
                    <a:lnTo>
                      <a:pt x="704" y="111"/>
                    </a:lnTo>
                    <a:lnTo>
                      <a:pt x="672" y="73"/>
                    </a:lnTo>
                    <a:lnTo>
                      <a:pt x="639" y="35"/>
                    </a:lnTo>
                    <a:lnTo>
                      <a:pt x="639" y="35"/>
                    </a:lnTo>
                    <a:cubicBezTo>
                      <a:pt x="629" y="24"/>
                      <a:pt x="619" y="15"/>
                      <a:pt x="606" y="9"/>
                    </a:cubicBezTo>
                    <a:lnTo>
                      <a:pt x="606" y="9"/>
                    </a:lnTo>
                    <a:cubicBezTo>
                      <a:pt x="604" y="8"/>
                      <a:pt x="600" y="6"/>
                      <a:pt x="598" y="5"/>
                    </a:cubicBezTo>
                    <a:lnTo>
                      <a:pt x="598" y="5"/>
                    </a:lnTo>
                    <a:cubicBezTo>
                      <a:pt x="581" y="0"/>
                      <a:pt x="565" y="0"/>
                      <a:pt x="549" y="5"/>
                    </a:cubicBezTo>
                    <a:lnTo>
                      <a:pt x="549" y="5"/>
                    </a:lnTo>
                    <a:cubicBezTo>
                      <a:pt x="532" y="12"/>
                      <a:pt x="518" y="22"/>
                      <a:pt x="508" y="35"/>
                    </a:cubicBezTo>
                    <a:lnTo>
                      <a:pt x="16" y="609"/>
                    </a:lnTo>
                    <a:lnTo>
                      <a:pt x="16" y="609"/>
                    </a:lnTo>
                    <a:cubicBezTo>
                      <a:pt x="5" y="621"/>
                      <a:pt x="0" y="634"/>
                      <a:pt x="0" y="647"/>
                    </a:cubicBezTo>
                    <a:lnTo>
                      <a:pt x="0" y="647"/>
                    </a:lnTo>
                    <a:cubicBezTo>
                      <a:pt x="0" y="660"/>
                      <a:pt x="5" y="673"/>
                      <a:pt x="16" y="685"/>
                    </a:cubicBezTo>
                    <a:lnTo>
                      <a:pt x="114" y="800"/>
                    </a:lnTo>
                    <a:lnTo>
                      <a:pt x="147" y="839"/>
                    </a:lnTo>
                    <a:lnTo>
                      <a:pt x="180" y="877"/>
                    </a:lnTo>
                    <a:lnTo>
                      <a:pt x="278" y="991"/>
                    </a:lnTo>
                    <a:lnTo>
                      <a:pt x="311" y="1030"/>
                    </a:lnTo>
                    <a:lnTo>
                      <a:pt x="344" y="1068"/>
                    </a:lnTo>
                    <a:lnTo>
                      <a:pt x="442" y="1183"/>
                    </a:lnTo>
                    <a:lnTo>
                      <a:pt x="475" y="1222"/>
                    </a:lnTo>
                    <a:lnTo>
                      <a:pt x="508" y="1260"/>
                    </a:lnTo>
                    <a:lnTo>
                      <a:pt x="508" y="1260"/>
                    </a:lnTo>
                    <a:cubicBezTo>
                      <a:pt x="518" y="1273"/>
                      <a:pt x="532" y="1282"/>
                      <a:pt x="549" y="1289"/>
                    </a:cubicBezTo>
                    <a:lnTo>
                      <a:pt x="549" y="1289"/>
                    </a:lnTo>
                    <a:cubicBezTo>
                      <a:pt x="565" y="1295"/>
                      <a:pt x="581" y="1295"/>
                      <a:pt x="598" y="1289"/>
                    </a:cubicBezTo>
                    <a:lnTo>
                      <a:pt x="598" y="1289"/>
                    </a:lnTo>
                    <a:cubicBezTo>
                      <a:pt x="600" y="1287"/>
                      <a:pt x="604" y="1286"/>
                      <a:pt x="606" y="1285"/>
                    </a:cubicBezTo>
                    <a:lnTo>
                      <a:pt x="606" y="1285"/>
                    </a:lnTo>
                    <a:cubicBezTo>
                      <a:pt x="619" y="1279"/>
                      <a:pt x="629" y="1270"/>
                      <a:pt x="639" y="1260"/>
                    </a:cubicBezTo>
                    <a:lnTo>
                      <a:pt x="672" y="1222"/>
                    </a:lnTo>
                    <a:lnTo>
                      <a:pt x="704" y="1183"/>
                    </a:lnTo>
                    <a:lnTo>
                      <a:pt x="737"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91" name="Freeform 545">
                <a:extLst>
                  <a:ext uri="{FF2B5EF4-FFF2-40B4-BE49-F238E27FC236}">
                    <a16:creationId xmlns:a16="http://schemas.microsoft.com/office/drawing/2014/main" id="{18D1F78B-ED5E-BF43-91B0-B40F1A73BF54}"/>
                  </a:ext>
                </a:extLst>
              </p:cNvPr>
              <p:cNvSpPr>
                <a:spLocks noChangeArrowheads="1"/>
              </p:cNvSpPr>
              <p:nvPr/>
            </p:nvSpPr>
            <p:spPr bwMode="auto">
              <a:xfrm>
                <a:off x="7254875" y="4903788"/>
                <a:ext cx="319088" cy="190500"/>
              </a:xfrm>
              <a:custGeom>
                <a:avLst/>
                <a:gdLst>
                  <a:gd name="T0" fmla="*/ 279 w 886"/>
                  <a:gd name="T1" fmla="*/ 150 h 530"/>
                  <a:gd name="T2" fmla="*/ 311 w 886"/>
                  <a:gd name="T3" fmla="*/ 188 h 530"/>
                  <a:gd name="T4" fmla="*/ 279 w 886"/>
                  <a:gd name="T5" fmla="*/ 226 h 530"/>
                  <a:gd name="T6" fmla="*/ 246 w 886"/>
                  <a:gd name="T7" fmla="*/ 188 h 530"/>
                  <a:gd name="T8" fmla="*/ 344 w 886"/>
                  <a:gd name="T9" fmla="*/ 227 h 530"/>
                  <a:gd name="T10" fmla="*/ 377 w 886"/>
                  <a:gd name="T11" fmla="*/ 265 h 530"/>
                  <a:gd name="T12" fmla="*/ 344 w 886"/>
                  <a:gd name="T13" fmla="*/ 302 h 530"/>
                  <a:gd name="T14" fmla="*/ 311 w 886"/>
                  <a:gd name="T15" fmla="*/ 265 h 530"/>
                  <a:gd name="T16" fmla="*/ 344 w 886"/>
                  <a:gd name="T17" fmla="*/ 227 h 530"/>
                  <a:gd name="T18" fmla="*/ 411 w 886"/>
                  <a:gd name="T19" fmla="*/ 284 h 530"/>
                  <a:gd name="T20" fmla="*/ 474 w 886"/>
                  <a:gd name="T21" fmla="*/ 284 h 530"/>
                  <a:gd name="T22" fmla="*/ 505 w 886"/>
                  <a:gd name="T23" fmla="*/ 341 h 530"/>
                  <a:gd name="T24" fmla="*/ 474 w 886"/>
                  <a:gd name="T25" fmla="*/ 398 h 530"/>
                  <a:gd name="T26" fmla="*/ 411 w 886"/>
                  <a:gd name="T27" fmla="*/ 398 h 530"/>
                  <a:gd name="T28" fmla="*/ 380 w 886"/>
                  <a:gd name="T29" fmla="*/ 341 h 530"/>
                  <a:gd name="T30" fmla="*/ 541 w 886"/>
                  <a:gd name="T31" fmla="*/ 227 h 530"/>
                  <a:gd name="T32" fmla="*/ 573 w 886"/>
                  <a:gd name="T33" fmla="*/ 265 h 530"/>
                  <a:gd name="T34" fmla="*/ 541 w 886"/>
                  <a:gd name="T35" fmla="*/ 302 h 530"/>
                  <a:gd name="T36" fmla="*/ 508 w 886"/>
                  <a:gd name="T37" fmla="*/ 265 h 530"/>
                  <a:gd name="T38" fmla="*/ 541 w 886"/>
                  <a:gd name="T39" fmla="*/ 227 h 530"/>
                  <a:gd name="T40" fmla="*/ 606 w 886"/>
                  <a:gd name="T41" fmla="*/ 150 h 530"/>
                  <a:gd name="T42" fmla="*/ 639 w 886"/>
                  <a:gd name="T43" fmla="*/ 188 h 530"/>
                  <a:gd name="T44" fmla="*/ 606 w 886"/>
                  <a:gd name="T45" fmla="*/ 226 h 530"/>
                  <a:gd name="T46" fmla="*/ 573 w 886"/>
                  <a:gd name="T47" fmla="*/ 188 h 530"/>
                  <a:gd name="T48" fmla="*/ 114 w 886"/>
                  <a:gd name="T49" fmla="*/ 188 h 530"/>
                  <a:gd name="T50" fmla="*/ 180 w 886"/>
                  <a:gd name="T51" fmla="*/ 265 h 530"/>
                  <a:gd name="T52" fmla="*/ 311 w 886"/>
                  <a:gd name="T53" fmla="*/ 418 h 530"/>
                  <a:gd name="T54" fmla="*/ 377 w 886"/>
                  <a:gd name="T55" fmla="*/ 495 h 530"/>
                  <a:gd name="T56" fmla="*/ 417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0 w 886"/>
                  <a:gd name="T73" fmla="*/ 7 h 530"/>
                  <a:gd name="T74" fmla="*/ 811 w 886"/>
                  <a:gd name="T75" fmla="*/ 7 h 530"/>
                  <a:gd name="T76" fmla="*/ 737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7 w 886"/>
                  <a:gd name="T91" fmla="*/ 217 h 530"/>
                  <a:gd name="T92" fmla="*/ 377 w 886"/>
                  <a:gd name="T93" fmla="*/ 188 h 530"/>
                  <a:gd name="T94" fmla="*/ 311 w 886"/>
                  <a:gd name="T95" fmla="*/ 112 h 530"/>
                  <a:gd name="T96" fmla="*/ 279 w 886"/>
                  <a:gd name="T97" fmla="*/ 92 h 530"/>
                  <a:gd name="T98" fmla="*/ 246 w 886"/>
                  <a:gd name="T99" fmla="*/ 112 h 530"/>
                  <a:gd name="T100" fmla="*/ 213 w 886"/>
                  <a:gd name="T101" fmla="*/ 130 h 530"/>
                  <a:gd name="T102" fmla="*/ 180 w 886"/>
                  <a:gd name="T103" fmla="*/ 112 h 530"/>
                  <a:gd name="T104" fmla="*/ 114 w 886"/>
                  <a:gd name="T105" fmla="*/ 35 h 530"/>
                  <a:gd name="T106" fmla="*/ 74 w 886"/>
                  <a:gd name="T107" fmla="*/ 7 h 530"/>
                  <a:gd name="T108" fmla="*/ 24 w 886"/>
                  <a:gd name="T109" fmla="*/ 7 h 530"/>
                  <a:gd name="T110" fmla="*/ 0 w 886"/>
                  <a:gd name="T111" fmla="*/ 35 h 530"/>
                  <a:gd name="T112" fmla="*/ 114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9" y="150"/>
                    </a:moveTo>
                    <a:lnTo>
                      <a:pt x="279" y="150"/>
                    </a:lnTo>
                    <a:cubicBezTo>
                      <a:pt x="300" y="150"/>
                      <a:pt x="311" y="163"/>
                      <a:pt x="311" y="188"/>
                    </a:cubicBezTo>
                    <a:lnTo>
                      <a:pt x="311" y="188"/>
                    </a:lnTo>
                    <a:cubicBezTo>
                      <a:pt x="311" y="213"/>
                      <a:pt x="300" y="226"/>
                      <a:pt x="279" y="226"/>
                    </a:cubicBezTo>
                    <a:lnTo>
                      <a:pt x="279" y="226"/>
                    </a:lnTo>
                    <a:cubicBezTo>
                      <a:pt x="256" y="226"/>
                      <a:pt x="246" y="213"/>
                      <a:pt x="246" y="188"/>
                    </a:cubicBezTo>
                    <a:lnTo>
                      <a:pt x="246" y="188"/>
                    </a:lnTo>
                    <a:cubicBezTo>
                      <a:pt x="246" y="163"/>
                      <a:pt x="256"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2" y="302"/>
                      <a:pt x="311" y="290"/>
                      <a:pt x="311" y="265"/>
                    </a:cubicBezTo>
                    <a:lnTo>
                      <a:pt x="311" y="265"/>
                    </a:lnTo>
                    <a:cubicBezTo>
                      <a:pt x="311" y="239"/>
                      <a:pt x="322" y="227"/>
                      <a:pt x="344" y="227"/>
                    </a:cubicBezTo>
                    <a:close/>
                    <a:moveTo>
                      <a:pt x="411" y="284"/>
                    </a:moveTo>
                    <a:lnTo>
                      <a:pt x="411" y="284"/>
                    </a:lnTo>
                    <a:cubicBezTo>
                      <a:pt x="432" y="271"/>
                      <a:pt x="453" y="271"/>
                      <a:pt x="474" y="284"/>
                    </a:cubicBezTo>
                    <a:lnTo>
                      <a:pt x="474" y="284"/>
                    </a:lnTo>
                    <a:cubicBezTo>
                      <a:pt x="495" y="297"/>
                      <a:pt x="505" y="315"/>
                      <a:pt x="505" y="341"/>
                    </a:cubicBezTo>
                    <a:lnTo>
                      <a:pt x="505" y="341"/>
                    </a:lnTo>
                    <a:cubicBezTo>
                      <a:pt x="505" y="367"/>
                      <a:pt x="495" y="386"/>
                      <a:pt x="474" y="398"/>
                    </a:cubicBezTo>
                    <a:lnTo>
                      <a:pt x="474" y="398"/>
                    </a:lnTo>
                    <a:cubicBezTo>
                      <a:pt x="453" y="411"/>
                      <a:pt x="432" y="411"/>
                      <a:pt x="411" y="398"/>
                    </a:cubicBezTo>
                    <a:lnTo>
                      <a:pt x="411" y="398"/>
                    </a:lnTo>
                    <a:cubicBezTo>
                      <a:pt x="390" y="386"/>
                      <a:pt x="380" y="367"/>
                      <a:pt x="380" y="341"/>
                    </a:cubicBezTo>
                    <a:lnTo>
                      <a:pt x="380" y="341"/>
                    </a:lnTo>
                    <a:cubicBezTo>
                      <a:pt x="380" y="315"/>
                      <a:pt x="390" y="297"/>
                      <a:pt x="411" y="284"/>
                    </a:cubicBezTo>
                    <a:close/>
                    <a:moveTo>
                      <a:pt x="541" y="227"/>
                    </a:moveTo>
                    <a:lnTo>
                      <a:pt x="541" y="227"/>
                    </a:lnTo>
                    <a:cubicBezTo>
                      <a:pt x="563" y="227"/>
                      <a:pt x="573" y="239"/>
                      <a:pt x="573" y="265"/>
                    </a:cubicBezTo>
                    <a:lnTo>
                      <a:pt x="573" y="265"/>
                    </a:lnTo>
                    <a:cubicBezTo>
                      <a:pt x="573" y="290"/>
                      <a:pt x="563" y="302"/>
                      <a:pt x="541" y="302"/>
                    </a:cubicBezTo>
                    <a:lnTo>
                      <a:pt x="541" y="302"/>
                    </a:lnTo>
                    <a:cubicBezTo>
                      <a:pt x="519" y="302"/>
                      <a:pt x="508" y="290"/>
                      <a:pt x="508" y="265"/>
                    </a:cubicBezTo>
                    <a:lnTo>
                      <a:pt x="508" y="265"/>
                    </a:lnTo>
                    <a:cubicBezTo>
                      <a:pt x="508" y="239"/>
                      <a:pt x="519" y="227"/>
                      <a:pt x="541"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4" y="226"/>
                      <a:pt x="573" y="213"/>
                      <a:pt x="573" y="188"/>
                    </a:cubicBezTo>
                    <a:lnTo>
                      <a:pt x="573" y="188"/>
                    </a:lnTo>
                    <a:cubicBezTo>
                      <a:pt x="573" y="163"/>
                      <a:pt x="584" y="150"/>
                      <a:pt x="606" y="150"/>
                    </a:cubicBezTo>
                    <a:close/>
                    <a:moveTo>
                      <a:pt x="114" y="188"/>
                    </a:moveTo>
                    <a:lnTo>
                      <a:pt x="148" y="226"/>
                    </a:lnTo>
                    <a:lnTo>
                      <a:pt x="180" y="265"/>
                    </a:lnTo>
                    <a:lnTo>
                      <a:pt x="279" y="380"/>
                    </a:lnTo>
                    <a:lnTo>
                      <a:pt x="311" y="418"/>
                    </a:lnTo>
                    <a:lnTo>
                      <a:pt x="344" y="456"/>
                    </a:lnTo>
                    <a:lnTo>
                      <a:pt x="377" y="495"/>
                    </a:lnTo>
                    <a:lnTo>
                      <a:pt x="377" y="495"/>
                    </a:lnTo>
                    <a:cubicBezTo>
                      <a:pt x="388" y="507"/>
                      <a:pt x="401" y="517"/>
                      <a:pt x="417" y="523"/>
                    </a:cubicBezTo>
                    <a:lnTo>
                      <a:pt x="417" y="523"/>
                    </a:lnTo>
                    <a:cubicBezTo>
                      <a:pt x="434" y="529"/>
                      <a:pt x="451" y="529"/>
                      <a:pt x="467" y="523"/>
                    </a:cubicBezTo>
                    <a:lnTo>
                      <a:pt x="467" y="523"/>
                    </a:lnTo>
                    <a:cubicBezTo>
                      <a:pt x="483" y="517"/>
                      <a:pt x="497" y="507"/>
                      <a:pt x="508" y="495"/>
                    </a:cubicBezTo>
                    <a:lnTo>
                      <a:pt x="606" y="380"/>
                    </a:lnTo>
                    <a:lnTo>
                      <a:pt x="639" y="341"/>
                    </a:lnTo>
                    <a:lnTo>
                      <a:pt x="672" y="303"/>
                    </a:lnTo>
                    <a:lnTo>
                      <a:pt x="770" y="188"/>
                    </a:lnTo>
                    <a:lnTo>
                      <a:pt x="803" y="150"/>
                    </a:lnTo>
                    <a:lnTo>
                      <a:pt x="836" y="112"/>
                    </a:lnTo>
                    <a:lnTo>
                      <a:pt x="868" y="73"/>
                    </a:lnTo>
                    <a:lnTo>
                      <a:pt x="868" y="73"/>
                    </a:lnTo>
                    <a:cubicBezTo>
                      <a:pt x="879" y="60"/>
                      <a:pt x="885" y="48"/>
                      <a:pt x="885" y="35"/>
                    </a:cubicBezTo>
                    <a:lnTo>
                      <a:pt x="885" y="35"/>
                    </a:lnTo>
                    <a:cubicBezTo>
                      <a:pt x="885" y="22"/>
                      <a:pt x="876" y="12"/>
                      <a:pt x="860" y="7"/>
                    </a:cubicBezTo>
                    <a:lnTo>
                      <a:pt x="860" y="7"/>
                    </a:lnTo>
                    <a:cubicBezTo>
                      <a:pt x="844" y="0"/>
                      <a:pt x="827" y="0"/>
                      <a:pt x="811" y="7"/>
                    </a:cubicBezTo>
                    <a:lnTo>
                      <a:pt x="811" y="7"/>
                    </a:lnTo>
                    <a:cubicBezTo>
                      <a:pt x="795" y="12"/>
                      <a:pt x="781" y="22"/>
                      <a:pt x="770" y="35"/>
                    </a:cubicBezTo>
                    <a:lnTo>
                      <a:pt x="737" y="73"/>
                    </a:lnTo>
                    <a:lnTo>
                      <a:pt x="704" y="112"/>
                    </a:lnTo>
                    <a:lnTo>
                      <a:pt x="704" y="112"/>
                    </a:lnTo>
                    <a:cubicBezTo>
                      <a:pt x="693" y="124"/>
                      <a:pt x="683" y="130"/>
                      <a:pt x="672" y="130"/>
                    </a:cubicBezTo>
                    <a:lnTo>
                      <a:pt x="672" y="130"/>
                    </a:lnTo>
                    <a:cubicBezTo>
                      <a:pt x="661" y="130"/>
                      <a:pt x="650" y="124"/>
                      <a:pt x="639" y="112"/>
                    </a:cubicBezTo>
                    <a:lnTo>
                      <a:pt x="639" y="112"/>
                    </a:lnTo>
                    <a:cubicBezTo>
                      <a:pt x="628" y="99"/>
                      <a:pt x="617" y="92"/>
                      <a:pt x="606" y="92"/>
                    </a:cubicBezTo>
                    <a:lnTo>
                      <a:pt x="606" y="92"/>
                    </a:lnTo>
                    <a:cubicBezTo>
                      <a:pt x="595" y="92"/>
                      <a:pt x="584" y="99"/>
                      <a:pt x="573" y="112"/>
                    </a:cubicBezTo>
                    <a:lnTo>
                      <a:pt x="508" y="188"/>
                    </a:lnTo>
                    <a:lnTo>
                      <a:pt x="508" y="188"/>
                    </a:lnTo>
                    <a:cubicBezTo>
                      <a:pt x="497" y="201"/>
                      <a:pt x="483" y="210"/>
                      <a:pt x="467" y="217"/>
                    </a:cubicBezTo>
                    <a:lnTo>
                      <a:pt x="467" y="217"/>
                    </a:lnTo>
                    <a:cubicBezTo>
                      <a:pt x="451" y="223"/>
                      <a:pt x="434" y="223"/>
                      <a:pt x="417" y="217"/>
                    </a:cubicBezTo>
                    <a:lnTo>
                      <a:pt x="417" y="217"/>
                    </a:lnTo>
                    <a:cubicBezTo>
                      <a:pt x="401" y="210"/>
                      <a:pt x="388" y="201"/>
                      <a:pt x="377" y="188"/>
                    </a:cubicBezTo>
                    <a:lnTo>
                      <a:pt x="344" y="150"/>
                    </a:lnTo>
                    <a:lnTo>
                      <a:pt x="311" y="112"/>
                    </a:lnTo>
                    <a:lnTo>
                      <a:pt x="311" y="112"/>
                    </a:lnTo>
                    <a:cubicBezTo>
                      <a:pt x="300" y="99"/>
                      <a:pt x="289" y="92"/>
                      <a:pt x="279" y="92"/>
                    </a:cubicBezTo>
                    <a:lnTo>
                      <a:pt x="279" y="92"/>
                    </a:lnTo>
                    <a:cubicBezTo>
                      <a:pt x="267" y="92"/>
                      <a:pt x="257" y="99"/>
                      <a:pt x="246" y="112"/>
                    </a:cubicBezTo>
                    <a:lnTo>
                      <a:pt x="246" y="112"/>
                    </a:lnTo>
                    <a:cubicBezTo>
                      <a:pt x="235" y="124"/>
                      <a:pt x="224" y="130"/>
                      <a:pt x="213" y="130"/>
                    </a:cubicBezTo>
                    <a:lnTo>
                      <a:pt x="213" y="130"/>
                    </a:lnTo>
                    <a:cubicBezTo>
                      <a:pt x="202" y="130"/>
                      <a:pt x="191" y="124"/>
                      <a:pt x="180" y="112"/>
                    </a:cubicBezTo>
                    <a:lnTo>
                      <a:pt x="114" y="35"/>
                    </a:lnTo>
                    <a:lnTo>
                      <a:pt x="114" y="35"/>
                    </a:lnTo>
                    <a:cubicBezTo>
                      <a:pt x="104" y="22"/>
                      <a:pt x="89" y="12"/>
                      <a:pt x="74" y="7"/>
                    </a:cubicBezTo>
                    <a:lnTo>
                      <a:pt x="74" y="7"/>
                    </a:lnTo>
                    <a:cubicBezTo>
                      <a:pt x="57" y="0"/>
                      <a:pt x="41" y="0"/>
                      <a:pt x="24" y="7"/>
                    </a:cubicBezTo>
                    <a:lnTo>
                      <a:pt x="24" y="7"/>
                    </a:lnTo>
                    <a:cubicBezTo>
                      <a:pt x="8" y="12"/>
                      <a:pt x="0" y="22"/>
                      <a:pt x="0" y="35"/>
                    </a:cubicBezTo>
                    <a:lnTo>
                      <a:pt x="0" y="35"/>
                    </a:lnTo>
                    <a:cubicBezTo>
                      <a:pt x="0" y="48"/>
                      <a:pt x="5" y="60"/>
                      <a:pt x="16" y="73"/>
                    </a:cubicBezTo>
                    <a:lnTo>
                      <a:pt x="114"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92" name="Freeform 546">
                <a:extLst>
                  <a:ext uri="{FF2B5EF4-FFF2-40B4-BE49-F238E27FC236}">
                    <a16:creationId xmlns:a16="http://schemas.microsoft.com/office/drawing/2014/main" id="{1D2E9D2B-1BD8-B34E-830F-FCED35CB5027}"/>
                  </a:ext>
                </a:extLst>
              </p:cNvPr>
              <p:cNvSpPr>
                <a:spLocks noChangeArrowheads="1"/>
              </p:cNvSpPr>
              <p:nvPr/>
            </p:nvSpPr>
            <p:spPr bwMode="auto">
              <a:xfrm>
                <a:off x="7043738" y="4903788"/>
                <a:ext cx="247650" cy="522287"/>
              </a:xfrm>
              <a:custGeom>
                <a:avLst/>
                <a:gdLst>
                  <a:gd name="T0" fmla="*/ 344 w 689"/>
                  <a:gd name="T1" fmla="*/ 1145 h 1450"/>
                  <a:gd name="T2" fmla="*/ 475 w 689"/>
                  <a:gd name="T3" fmla="*/ 992 h 1450"/>
                  <a:gd name="T4" fmla="*/ 606 w 689"/>
                  <a:gd name="T5" fmla="*/ 839 h 1450"/>
                  <a:gd name="T6" fmla="*/ 672 w 689"/>
                  <a:gd name="T7" fmla="*/ 762 h 1450"/>
                  <a:gd name="T8" fmla="*/ 688 w 689"/>
                  <a:gd name="T9" fmla="*/ 724 h 1450"/>
                  <a:gd name="T10" fmla="*/ 672 w 689"/>
                  <a:gd name="T11" fmla="*/ 686 h 1450"/>
                  <a:gd name="T12" fmla="*/ 606 w 689"/>
                  <a:gd name="T13" fmla="*/ 609 h 1450"/>
                  <a:gd name="T14" fmla="*/ 540 w 689"/>
                  <a:gd name="T15" fmla="*/ 533 h 1450"/>
                  <a:gd name="T16" fmla="*/ 475 w 689"/>
                  <a:gd name="T17" fmla="*/ 456 h 1450"/>
                  <a:gd name="T18" fmla="*/ 410 w 689"/>
                  <a:gd name="T19" fmla="*/ 380 h 1450"/>
                  <a:gd name="T20" fmla="*/ 344 w 689"/>
                  <a:gd name="T21" fmla="*/ 303 h 1450"/>
                  <a:gd name="T22" fmla="*/ 278 w 689"/>
                  <a:gd name="T23" fmla="*/ 226 h 1450"/>
                  <a:gd name="T24" fmla="*/ 212 w 689"/>
                  <a:gd name="T25" fmla="*/ 150 h 1450"/>
                  <a:gd name="T26" fmla="*/ 147 w 689"/>
                  <a:gd name="T27" fmla="*/ 73 h 1450"/>
                  <a:gd name="T28" fmla="*/ 114 w 689"/>
                  <a:gd name="T29" fmla="*/ 35 h 1450"/>
                  <a:gd name="T30" fmla="*/ 73 w 689"/>
                  <a:gd name="T31" fmla="*/ 7 h 1450"/>
                  <a:gd name="T32" fmla="*/ 24 w 689"/>
                  <a:gd name="T33" fmla="*/ 7 h 1450"/>
                  <a:gd name="T34" fmla="*/ 0 w 689"/>
                  <a:gd name="T35" fmla="*/ 35 h 1450"/>
                  <a:gd name="T36" fmla="*/ 540 w 689"/>
                  <a:gd name="T37" fmla="*/ 686 h 1450"/>
                  <a:gd name="T38" fmla="*/ 557 w 689"/>
                  <a:gd name="T39" fmla="*/ 724 h 1450"/>
                  <a:gd name="T40" fmla="*/ 540 w 689"/>
                  <a:gd name="T41" fmla="*/ 762 h 1450"/>
                  <a:gd name="T42" fmla="*/ 410 w 689"/>
                  <a:gd name="T43" fmla="*/ 916 h 1450"/>
                  <a:gd name="T44" fmla="*/ 278 w 689"/>
                  <a:gd name="T45" fmla="*/ 1068 h 1450"/>
                  <a:gd name="T46" fmla="*/ 212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2" y="762"/>
                    </a:lnTo>
                    <a:lnTo>
                      <a:pt x="672" y="762"/>
                    </a:lnTo>
                    <a:cubicBezTo>
                      <a:pt x="683" y="750"/>
                      <a:pt x="688" y="737"/>
                      <a:pt x="688" y="724"/>
                    </a:cubicBezTo>
                    <a:lnTo>
                      <a:pt x="688" y="724"/>
                    </a:lnTo>
                    <a:cubicBezTo>
                      <a:pt x="688" y="711"/>
                      <a:pt x="683" y="698"/>
                      <a:pt x="672" y="686"/>
                    </a:cubicBezTo>
                    <a:lnTo>
                      <a:pt x="639" y="648"/>
                    </a:lnTo>
                    <a:lnTo>
                      <a:pt x="606" y="609"/>
                    </a:lnTo>
                    <a:lnTo>
                      <a:pt x="574" y="571"/>
                    </a:lnTo>
                    <a:lnTo>
                      <a:pt x="540" y="533"/>
                    </a:lnTo>
                    <a:lnTo>
                      <a:pt x="508" y="495"/>
                    </a:lnTo>
                    <a:lnTo>
                      <a:pt x="475" y="456"/>
                    </a:lnTo>
                    <a:lnTo>
                      <a:pt x="442" y="418"/>
                    </a:lnTo>
                    <a:lnTo>
                      <a:pt x="410" y="380"/>
                    </a:lnTo>
                    <a:lnTo>
                      <a:pt x="376" y="341"/>
                    </a:lnTo>
                    <a:lnTo>
                      <a:pt x="344" y="303"/>
                    </a:lnTo>
                    <a:lnTo>
                      <a:pt x="311" y="265"/>
                    </a:lnTo>
                    <a:lnTo>
                      <a:pt x="278" y="226"/>
                    </a:lnTo>
                    <a:lnTo>
                      <a:pt x="246" y="188"/>
                    </a:lnTo>
                    <a:lnTo>
                      <a:pt x="212" y="150"/>
                    </a:lnTo>
                    <a:lnTo>
                      <a:pt x="180" y="112"/>
                    </a:lnTo>
                    <a:lnTo>
                      <a:pt x="147" y="73"/>
                    </a:lnTo>
                    <a:lnTo>
                      <a:pt x="114" y="35"/>
                    </a:lnTo>
                    <a:lnTo>
                      <a:pt x="114" y="35"/>
                    </a:lnTo>
                    <a:cubicBezTo>
                      <a:pt x="104" y="22"/>
                      <a:pt x="90" y="12"/>
                      <a:pt x="73" y="7"/>
                    </a:cubicBezTo>
                    <a:lnTo>
                      <a:pt x="73" y="7"/>
                    </a:lnTo>
                    <a:cubicBezTo>
                      <a:pt x="57" y="0"/>
                      <a:pt x="41" y="0"/>
                      <a:pt x="24" y="7"/>
                    </a:cubicBezTo>
                    <a:lnTo>
                      <a:pt x="24" y="7"/>
                    </a:lnTo>
                    <a:cubicBezTo>
                      <a:pt x="8" y="12"/>
                      <a:pt x="0" y="22"/>
                      <a:pt x="0" y="35"/>
                    </a:cubicBezTo>
                    <a:lnTo>
                      <a:pt x="0" y="35"/>
                    </a:lnTo>
                    <a:cubicBezTo>
                      <a:pt x="0" y="48"/>
                      <a:pt x="5" y="60"/>
                      <a:pt x="16" y="73"/>
                    </a:cubicBezTo>
                    <a:lnTo>
                      <a:pt x="540" y="686"/>
                    </a:lnTo>
                    <a:lnTo>
                      <a:pt x="540" y="686"/>
                    </a:lnTo>
                    <a:cubicBezTo>
                      <a:pt x="552" y="698"/>
                      <a:pt x="557" y="711"/>
                      <a:pt x="557" y="724"/>
                    </a:cubicBezTo>
                    <a:lnTo>
                      <a:pt x="557" y="724"/>
                    </a:lnTo>
                    <a:cubicBezTo>
                      <a:pt x="557" y="737"/>
                      <a:pt x="552" y="750"/>
                      <a:pt x="540" y="762"/>
                    </a:cubicBezTo>
                    <a:lnTo>
                      <a:pt x="442" y="878"/>
                    </a:lnTo>
                    <a:lnTo>
                      <a:pt x="410" y="916"/>
                    </a:lnTo>
                    <a:lnTo>
                      <a:pt x="376" y="954"/>
                    </a:lnTo>
                    <a:lnTo>
                      <a:pt x="278" y="1068"/>
                    </a:lnTo>
                    <a:lnTo>
                      <a:pt x="246" y="1107"/>
                    </a:lnTo>
                    <a:lnTo>
                      <a:pt x="212" y="1145"/>
                    </a:lnTo>
                    <a:lnTo>
                      <a:pt x="114"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1" y="1449"/>
                      <a:pt x="57" y="1449"/>
                      <a:pt x="73" y="1443"/>
                    </a:cubicBezTo>
                    <a:lnTo>
                      <a:pt x="73" y="1443"/>
                    </a:lnTo>
                    <a:cubicBezTo>
                      <a:pt x="90" y="1436"/>
                      <a:pt x="104"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693" name="Freeform 547">
                <a:extLst>
                  <a:ext uri="{FF2B5EF4-FFF2-40B4-BE49-F238E27FC236}">
                    <a16:creationId xmlns:a16="http://schemas.microsoft.com/office/drawing/2014/main" id="{25F858ED-53F6-9E40-AE8F-40816AA76F9F}"/>
                  </a:ext>
                </a:extLst>
              </p:cNvPr>
              <p:cNvSpPr>
                <a:spLocks noChangeArrowheads="1"/>
              </p:cNvSpPr>
              <p:nvPr/>
            </p:nvSpPr>
            <p:spPr bwMode="auto">
              <a:xfrm>
                <a:off x="6688138" y="4903788"/>
                <a:ext cx="247650" cy="522287"/>
              </a:xfrm>
              <a:custGeom>
                <a:avLst/>
                <a:gdLst>
                  <a:gd name="T0" fmla="*/ 541 w 689"/>
                  <a:gd name="T1" fmla="*/ 1222 h 1450"/>
                  <a:gd name="T2" fmla="*/ 475 w 689"/>
                  <a:gd name="T3" fmla="*/ 1145 h 1450"/>
                  <a:gd name="T4" fmla="*/ 345 w 689"/>
                  <a:gd name="T5" fmla="*/ 992 h 1450"/>
                  <a:gd name="T6" fmla="*/ 213 w 689"/>
                  <a:gd name="T7" fmla="*/ 839 h 1450"/>
                  <a:gd name="T8" fmla="*/ 148 w 689"/>
                  <a:gd name="T9" fmla="*/ 762 h 1450"/>
                  <a:gd name="T10" fmla="*/ 132 w 689"/>
                  <a:gd name="T11" fmla="*/ 724 h 1450"/>
                  <a:gd name="T12" fmla="*/ 148 w 689"/>
                  <a:gd name="T13" fmla="*/ 686 h 1450"/>
                  <a:gd name="T14" fmla="*/ 213 w 689"/>
                  <a:gd name="T15" fmla="*/ 609 h 1450"/>
                  <a:gd name="T16" fmla="*/ 279 w 689"/>
                  <a:gd name="T17" fmla="*/ 533 h 1450"/>
                  <a:gd name="T18" fmla="*/ 345 w 689"/>
                  <a:gd name="T19" fmla="*/ 456 h 1450"/>
                  <a:gd name="T20" fmla="*/ 410 w 689"/>
                  <a:gd name="T21" fmla="*/ 380 h 1450"/>
                  <a:gd name="T22" fmla="*/ 475 w 689"/>
                  <a:gd name="T23" fmla="*/ 303 h 1450"/>
                  <a:gd name="T24" fmla="*/ 541 w 689"/>
                  <a:gd name="T25" fmla="*/ 226 h 1450"/>
                  <a:gd name="T26" fmla="*/ 607 w 689"/>
                  <a:gd name="T27" fmla="*/ 150 h 1450"/>
                  <a:gd name="T28" fmla="*/ 673 w 689"/>
                  <a:gd name="T29" fmla="*/ 73 h 1450"/>
                  <a:gd name="T30" fmla="*/ 688 w 689"/>
                  <a:gd name="T31" fmla="*/ 35 h 1450"/>
                  <a:gd name="T32" fmla="*/ 664 w 689"/>
                  <a:gd name="T33" fmla="*/ 7 h 1450"/>
                  <a:gd name="T34" fmla="*/ 615 w 689"/>
                  <a:gd name="T35" fmla="*/ 7 h 1450"/>
                  <a:gd name="T36" fmla="*/ 574 w 689"/>
                  <a:gd name="T37" fmla="*/ 35 h 1450"/>
                  <a:gd name="T38" fmla="*/ 443 w 689"/>
                  <a:gd name="T39" fmla="*/ 188 h 1450"/>
                  <a:gd name="T40" fmla="*/ 377 w 689"/>
                  <a:gd name="T41" fmla="*/ 265 h 1450"/>
                  <a:gd name="T42" fmla="*/ 246 w 689"/>
                  <a:gd name="T43" fmla="*/ 418 h 1450"/>
                  <a:gd name="T44" fmla="*/ 115 w 689"/>
                  <a:gd name="T45" fmla="*/ 571 h 1450"/>
                  <a:gd name="T46" fmla="*/ 50 w 689"/>
                  <a:gd name="T47" fmla="*/ 648 h 1450"/>
                  <a:gd name="T48" fmla="*/ 17 w 689"/>
                  <a:gd name="T49" fmla="*/ 686 h 1450"/>
                  <a:gd name="T50" fmla="*/ 0 w 689"/>
                  <a:gd name="T51" fmla="*/ 724 h 1450"/>
                  <a:gd name="T52" fmla="*/ 50 w 689"/>
                  <a:gd name="T53" fmla="*/ 800 h 1450"/>
                  <a:gd name="T54" fmla="*/ 115 w 689"/>
                  <a:gd name="T55" fmla="*/ 878 h 1450"/>
                  <a:gd name="T56" fmla="*/ 181 w 689"/>
                  <a:gd name="T57" fmla="*/ 954 h 1450"/>
                  <a:gd name="T58" fmla="*/ 246 w 689"/>
                  <a:gd name="T59" fmla="*/ 1031 h 1450"/>
                  <a:gd name="T60" fmla="*/ 312 w 689"/>
                  <a:gd name="T61" fmla="*/ 1107 h 1450"/>
                  <a:gd name="T62" fmla="*/ 377 w 689"/>
                  <a:gd name="T63" fmla="*/ 1184 h 1450"/>
                  <a:gd name="T64" fmla="*/ 443 w 689"/>
                  <a:gd name="T65" fmla="*/ 1260 h 1450"/>
                  <a:gd name="T66" fmla="*/ 509 w 689"/>
                  <a:gd name="T67" fmla="*/ 1337 h 1450"/>
                  <a:gd name="T68" fmla="*/ 574 w 689"/>
                  <a:gd name="T69" fmla="*/ 1414 h 1450"/>
                  <a:gd name="T70" fmla="*/ 615 w 689"/>
                  <a:gd name="T71" fmla="*/ 1443 h 1450"/>
                  <a:gd name="T72" fmla="*/ 664 w 689"/>
                  <a:gd name="T73" fmla="*/ 1443 h 1450"/>
                  <a:gd name="T74" fmla="*/ 688 w 689"/>
                  <a:gd name="T75" fmla="*/ 1414 h 1450"/>
                  <a:gd name="T76" fmla="*/ 673 w 689"/>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9" h="1450">
                    <a:moveTo>
                      <a:pt x="639" y="1337"/>
                    </a:moveTo>
                    <a:lnTo>
                      <a:pt x="541" y="1222"/>
                    </a:lnTo>
                    <a:lnTo>
                      <a:pt x="509" y="1184"/>
                    </a:lnTo>
                    <a:lnTo>
                      <a:pt x="475" y="1145"/>
                    </a:lnTo>
                    <a:lnTo>
                      <a:pt x="377" y="1031"/>
                    </a:lnTo>
                    <a:lnTo>
                      <a:pt x="345" y="992"/>
                    </a:lnTo>
                    <a:lnTo>
                      <a:pt x="312" y="954"/>
                    </a:lnTo>
                    <a:lnTo>
                      <a:pt x="213" y="839"/>
                    </a:lnTo>
                    <a:lnTo>
                      <a:pt x="181" y="800"/>
                    </a:lnTo>
                    <a:lnTo>
                      <a:pt x="148" y="762"/>
                    </a:lnTo>
                    <a:lnTo>
                      <a:pt x="148" y="762"/>
                    </a:lnTo>
                    <a:cubicBezTo>
                      <a:pt x="137" y="750"/>
                      <a:pt x="132" y="737"/>
                      <a:pt x="132" y="724"/>
                    </a:cubicBezTo>
                    <a:lnTo>
                      <a:pt x="132" y="724"/>
                    </a:lnTo>
                    <a:cubicBezTo>
                      <a:pt x="132" y="711"/>
                      <a:pt x="137" y="698"/>
                      <a:pt x="148" y="686"/>
                    </a:cubicBezTo>
                    <a:lnTo>
                      <a:pt x="181" y="648"/>
                    </a:lnTo>
                    <a:lnTo>
                      <a:pt x="213" y="609"/>
                    </a:lnTo>
                    <a:lnTo>
                      <a:pt x="246" y="571"/>
                    </a:lnTo>
                    <a:lnTo>
                      <a:pt x="279" y="533"/>
                    </a:lnTo>
                    <a:lnTo>
                      <a:pt x="312" y="495"/>
                    </a:lnTo>
                    <a:lnTo>
                      <a:pt x="345" y="456"/>
                    </a:lnTo>
                    <a:lnTo>
                      <a:pt x="377" y="418"/>
                    </a:lnTo>
                    <a:lnTo>
                      <a:pt x="410" y="380"/>
                    </a:lnTo>
                    <a:lnTo>
                      <a:pt x="443" y="341"/>
                    </a:lnTo>
                    <a:lnTo>
                      <a:pt x="475" y="303"/>
                    </a:lnTo>
                    <a:lnTo>
                      <a:pt x="509" y="265"/>
                    </a:lnTo>
                    <a:lnTo>
                      <a:pt x="541" y="226"/>
                    </a:lnTo>
                    <a:lnTo>
                      <a:pt x="574" y="188"/>
                    </a:lnTo>
                    <a:lnTo>
                      <a:pt x="607" y="150"/>
                    </a:lnTo>
                    <a:lnTo>
                      <a:pt x="639" y="112"/>
                    </a:lnTo>
                    <a:lnTo>
                      <a:pt x="673" y="73"/>
                    </a:lnTo>
                    <a:lnTo>
                      <a:pt x="673" y="73"/>
                    </a:lnTo>
                    <a:cubicBezTo>
                      <a:pt x="683" y="60"/>
                      <a:pt x="688" y="48"/>
                      <a:pt x="688" y="35"/>
                    </a:cubicBezTo>
                    <a:lnTo>
                      <a:pt x="688" y="35"/>
                    </a:lnTo>
                    <a:cubicBezTo>
                      <a:pt x="688" y="22"/>
                      <a:pt x="680" y="12"/>
                      <a:pt x="664" y="7"/>
                    </a:cubicBezTo>
                    <a:lnTo>
                      <a:pt x="664" y="7"/>
                    </a:lnTo>
                    <a:cubicBezTo>
                      <a:pt x="648" y="0"/>
                      <a:pt x="632" y="0"/>
                      <a:pt x="615" y="7"/>
                    </a:cubicBezTo>
                    <a:lnTo>
                      <a:pt x="615" y="7"/>
                    </a:lnTo>
                    <a:cubicBezTo>
                      <a:pt x="599" y="12"/>
                      <a:pt x="585" y="22"/>
                      <a:pt x="574" y="35"/>
                    </a:cubicBezTo>
                    <a:lnTo>
                      <a:pt x="541" y="73"/>
                    </a:lnTo>
                    <a:lnTo>
                      <a:pt x="443" y="188"/>
                    </a:lnTo>
                    <a:lnTo>
                      <a:pt x="410" y="226"/>
                    </a:lnTo>
                    <a:lnTo>
                      <a:pt x="377" y="265"/>
                    </a:lnTo>
                    <a:lnTo>
                      <a:pt x="279" y="380"/>
                    </a:lnTo>
                    <a:lnTo>
                      <a:pt x="246" y="418"/>
                    </a:lnTo>
                    <a:lnTo>
                      <a:pt x="213"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8"/>
                    </a:lnTo>
                    <a:lnTo>
                      <a:pt x="148" y="916"/>
                    </a:lnTo>
                    <a:lnTo>
                      <a:pt x="181" y="954"/>
                    </a:lnTo>
                    <a:lnTo>
                      <a:pt x="213" y="992"/>
                    </a:lnTo>
                    <a:lnTo>
                      <a:pt x="246" y="1031"/>
                    </a:lnTo>
                    <a:lnTo>
                      <a:pt x="279" y="1068"/>
                    </a:lnTo>
                    <a:lnTo>
                      <a:pt x="312" y="1107"/>
                    </a:lnTo>
                    <a:lnTo>
                      <a:pt x="345" y="1145"/>
                    </a:lnTo>
                    <a:lnTo>
                      <a:pt x="377" y="1184"/>
                    </a:lnTo>
                    <a:lnTo>
                      <a:pt x="410" y="1222"/>
                    </a:lnTo>
                    <a:lnTo>
                      <a:pt x="443" y="1260"/>
                    </a:lnTo>
                    <a:lnTo>
                      <a:pt x="475" y="1299"/>
                    </a:lnTo>
                    <a:lnTo>
                      <a:pt x="509" y="1337"/>
                    </a:lnTo>
                    <a:lnTo>
                      <a:pt x="541" y="1375"/>
                    </a:lnTo>
                    <a:lnTo>
                      <a:pt x="574" y="1414"/>
                    </a:lnTo>
                    <a:lnTo>
                      <a:pt x="574" y="1414"/>
                    </a:lnTo>
                    <a:cubicBezTo>
                      <a:pt x="585" y="1426"/>
                      <a:pt x="599" y="1436"/>
                      <a:pt x="615" y="1443"/>
                    </a:cubicBezTo>
                    <a:lnTo>
                      <a:pt x="615" y="1443"/>
                    </a:lnTo>
                    <a:cubicBezTo>
                      <a:pt x="632" y="1449"/>
                      <a:pt x="648" y="1449"/>
                      <a:pt x="664" y="1443"/>
                    </a:cubicBezTo>
                    <a:lnTo>
                      <a:pt x="664" y="1443"/>
                    </a:lnTo>
                    <a:cubicBezTo>
                      <a:pt x="680" y="1436"/>
                      <a:pt x="688" y="1426"/>
                      <a:pt x="688" y="1414"/>
                    </a:cubicBezTo>
                    <a:lnTo>
                      <a:pt x="688" y="1414"/>
                    </a:lnTo>
                    <a:cubicBezTo>
                      <a:pt x="688" y="1401"/>
                      <a:pt x="683" y="1388"/>
                      <a:pt x="673" y="1375"/>
                    </a:cubicBezTo>
                    <a:lnTo>
                      <a:pt x="639" y="1337"/>
                    </a:lnTo>
                  </a:path>
                </a:pathLst>
              </a:custGeom>
              <a:solidFill>
                <a:schemeClr val="accent2"/>
              </a:solidFill>
              <a:ln>
                <a:noFill/>
              </a:ln>
              <a:effectLst/>
            </p:spPr>
            <p:txBody>
              <a:bodyPr wrap="none" anchor="ctr"/>
              <a:lstStyle/>
              <a:p>
                <a:endParaRPr lang="es-ES_tradnl" sz="2700"/>
              </a:p>
            </p:txBody>
          </p:sp>
          <p:sp>
            <p:nvSpPr>
              <p:cNvPr id="694" name="Freeform 548">
                <a:extLst>
                  <a:ext uri="{FF2B5EF4-FFF2-40B4-BE49-F238E27FC236}">
                    <a16:creationId xmlns:a16="http://schemas.microsoft.com/office/drawing/2014/main" id="{B72705CA-FD07-6242-AA1A-93A2B13C8B04}"/>
                  </a:ext>
                </a:extLst>
              </p:cNvPr>
              <p:cNvSpPr>
                <a:spLocks noChangeArrowheads="1"/>
              </p:cNvSpPr>
              <p:nvPr/>
            </p:nvSpPr>
            <p:spPr bwMode="auto">
              <a:xfrm>
                <a:off x="6405563" y="5233988"/>
                <a:ext cx="319087" cy="190500"/>
              </a:xfrm>
              <a:custGeom>
                <a:avLst/>
                <a:gdLst>
                  <a:gd name="T0" fmla="*/ 606 w 886"/>
                  <a:gd name="T1" fmla="*/ 379 h 531"/>
                  <a:gd name="T2" fmla="*/ 574 w 886"/>
                  <a:gd name="T3" fmla="*/ 341 h 531"/>
                  <a:gd name="T4" fmla="*/ 606 w 886"/>
                  <a:gd name="T5" fmla="*/ 303 h 531"/>
                  <a:gd name="T6" fmla="*/ 639 w 886"/>
                  <a:gd name="T7" fmla="*/ 341 h 531"/>
                  <a:gd name="T8" fmla="*/ 541 w 886"/>
                  <a:gd name="T9" fmla="*/ 303 h 531"/>
                  <a:gd name="T10" fmla="*/ 507 w 886"/>
                  <a:gd name="T11" fmla="*/ 265 h 531"/>
                  <a:gd name="T12" fmla="*/ 541 w 886"/>
                  <a:gd name="T13" fmla="*/ 226 h 531"/>
                  <a:gd name="T14" fmla="*/ 574 w 886"/>
                  <a:gd name="T15" fmla="*/ 265 h 531"/>
                  <a:gd name="T16" fmla="*/ 541 w 886"/>
                  <a:gd name="T17" fmla="*/ 303 h 531"/>
                  <a:gd name="T18" fmla="*/ 474 w 886"/>
                  <a:gd name="T19" fmla="*/ 245 h 531"/>
                  <a:gd name="T20" fmla="*/ 411 w 886"/>
                  <a:gd name="T21" fmla="*/ 245 h 531"/>
                  <a:gd name="T22" fmla="*/ 379 w 886"/>
                  <a:gd name="T23" fmla="*/ 188 h 531"/>
                  <a:gd name="T24" fmla="*/ 411 w 886"/>
                  <a:gd name="T25" fmla="*/ 131 h 531"/>
                  <a:gd name="T26" fmla="*/ 474 w 886"/>
                  <a:gd name="T27" fmla="*/ 131 h 531"/>
                  <a:gd name="T28" fmla="*/ 505 w 886"/>
                  <a:gd name="T29" fmla="*/ 188 h 531"/>
                  <a:gd name="T30" fmla="*/ 344 w 886"/>
                  <a:gd name="T31" fmla="*/ 303 h 531"/>
                  <a:gd name="T32" fmla="*/ 311 w 886"/>
                  <a:gd name="T33" fmla="*/ 265 h 531"/>
                  <a:gd name="T34" fmla="*/ 344 w 886"/>
                  <a:gd name="T35" fmla="*/ 226 h 531"/>
                  <a:gd name="T36" fmla="*/ 376 w 886"/>
                  <a:gd name="T37" fmla="*/ 265 h 531"/>
                  <a:gd name="T38" fmla="*/ 344 w 886"/>
                  <a:gd name="T39" fmla="*/ 303 h 531"/>
                  <a:gd name="T40" fmla="*/ 278 w 886"/>
                  <a:gd name="T41" fmla="*/ 379 h 531"/>
                  <a:gd name="T42" fmla="*/ 246 w 886"/>
                  <a:gd name="T43" fmla="*/ 341 h 531"/>
                  <a:gd name="T44" fmla="*/ 278 w 886"/>
                  <a:gd name="T45" fmla="*/ 303 h 531"/>
                  <a:gd name="T46" fmla="*/ 311 w 886"/>
                  <a:gd name="T47" fmla="*/ 341 h 531"/>
                  <a:gd name="T48" fmla="*/ 508 w 886"/>
                  <a:gd name="T49" fmla="*/ 35 h 531"/>
                  <a:gd name="T50" fmla="*/ 467 w 886"/>
                  <a:gd name="T51" fmla="*/ 6 h 531"/>
                  <a:gd name="T52" fmla="*/ 417 w 886"/>
                  <a:gd name="T53" fmla="*/ 6 h 531"/>
                  <a:gd name="T54" fmla="*/ 376 w 886"/>
                  <a:gd name="T55" fmla="*/ 35 h 531"/>
                  <a:gd name="T56" fmla="*/ 311 w 886"/>
                  <a:gd name="T57" fmla="*/ 112 h 531"/>
                  <a:gd name="T58" fmla="*/ 245 w 886"/>
                  <a:gd name="T59" fmla="*/ 188 h 531"/>
                  <a:gd name="T60" fmla="*/ 180 w 886"/>
                  <a:gd name="T61" fmla="*/ 265 h 531"/>
                  <a:gd name="T62" fmla="*/ 114 w 886"/>
                  <a:gd name="T63" fmla="*/ 341 h 531"/>
                  <a:gd name="T64" fmla="*/ 48 w 886"/>
                  <a:gd name="T65" fmla="*/ 418 h 531"/>
                  <a:gd name="T66" fmla="*/ 16 w 886"/>
                  <a:gd name="T67" fmla="*/ 456 h 531"/>
                  <a:gd name="T68" fmla="*/ 0 w 886"/>
                  <a:gd name="T69" fmla="*/ 495 h 531"/>
                  <a:gd name="T70" fmla="*/ 25 w 886"/>
                  <a:gd name="T71" fmla="*/ 524 h 531"/>
                  <a:gd name="T72" fmla="*/ 73 w 886"/>
                  <a:gd name="T73" fmla="*/ 524 h 531"/>
                  <a:gd name="T74" fmla="*/ 180 w 886"/>
                  <a:gd name="T75" fmla="*/ 418 h 531"/>
                  <a:gd name="T76" fmla="*/ 212 w 886"/>
                  <a:gd name="T77" fmla="*/ 399 h 531"/>
                  <a:gd name="T78" fmla="*/ 245 w 886"/>
                  <a:gd name="T79" fmla="*/ 418 h 531"/>
                  <a:gd name="T80" fmla="*/ 278 w 886"/>
                  <a:gd name="T81" fmla="*/ 437 h 531"/>
                  <a:gd name="T82" fmla="*/ 311 w 886"/>
                  <a:gd name="T83" fmla="*/ 418 h 531"/>
                  <a:gd name="T84" fmla="*/ 376 w 886"/>
                  <a:gd name="T85" fmla="*/ 341 h 531"/>
                  <a:gd name="T86" fmla="*/ 417 w 886"/>
                  <a:gd name="T87" fmla="*/ 313 h 531"/>
                  <a:gd name="T88" fmla="*/ 467 w 886"/>
                  <a:gd name="T89" fmla="*/ 313 h 531"/>
                  <a:gd name="T90" fmla="*/ 508 w 886"/>
                  <a:gd name="T91" fmla="*/ 341 h 531"/>
                  <a:gd name="T92" fmla="*/ 574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4" y="379"/>
                      <a:pt x="574" y="367"/>
                      <a:pt x="574" y="341"/>
                    </a:cubicBezTo>
                    <a:lnTo>
                      <a:pt x="574" y="341"/>
                    </a:lnTo>
                    <a:cubicBezTo>
                      <a:pt x="574" y="316"/>
                      <a:pt x="584" y="303"/>
                      <a:pt x="606" y="303"/>
                    </a:cubicBezTo>
                    <a:lnTo>
                      <a:pt x="606" y="303"/>
                    </a:lnTo>
                    <a:cubicBezTo>
                      <a:pt x="628" y="303"/>
                      <a:pt x="639" y="316"/>
                      <a:pt x="639" y="341"/>
                    </a:cubicBezTo>
                    <a:lnTo>
                      <a:pt x="639" y="341"/>
                    </a:lnTo>
                    <a:cubicBezTo>
                      <a:pt x="639" y="367"/>
                      <a:pt x="628" y="379"/>
                      <a:pt x="606" y="379"/>
                    </a:cubicBezTo>
                    <a:close/>
                    <a:moveTo>
                      <a:pt x="541" y="303"/>
                    </a:moveTo>
                    <a:lnTo>
                      <a:pt x="541" y="303"/>
                    </a:lnTo>
                    <a:cubicBezTo>
                      <a:pt x="518" y="303"/>
                      <a:pt x="507" y="290"/>
                      <a:pt x="507" y="265"/>
                    </a:cubicBezTo>
                    <a:lnTo>
                      <a:pt x="507" y="265"/>
                    </a:lnTo>
                    <a:cubicBezTo>
                      <a:pt x="507" y="239"/>
                      <a:pt x="518" y="226"/>
                      <a:pt x="541" y="226"/>
                    </a:cubicBezTo>
                    <a:lnTo>
                      <a:pt x="541" y="226"/>
                    </a:lnTo>
                    <a:cubicBezTo>
                      <a:pt x="562" y="226"/>
                      <a:pt x="574" y="239"/>
                      <a:pt x="574" y="265"/>
                    </a:cubicBezTo>
                    <a:lnTo>
                      <a:pt x="574" y="265"/>
                    </a:lnTo>
                    <a:cubicBezTo>
                      <a:pt x="574" y="290"/>
                      <a:pt x="562" y="303"/>
                      <a:pt x="541" y="303"/>
                    </a:cubicBezTo>
                    <a:close/>
                    <a:moveTo>
                      <a:pt x="474" y="245"/>
                    </a:moveTo>
                    <a:lnTo>
                      <a:pt x="474" y="245"/>
                    </a:lnTo>
                    <a:cubicBezTo>
                      <a:pt x="453" y="258"/>
                      <a:pt x="432" y="258"/>
                      <a:pt x="411" y="245"/>
                    </a:cubicBezTo>
                    <a:lnTo>
                      <a:pt x="411" y="245"/>
                    </a:lnTo>
                    <a:cubicBezTo>
                      <a:pt x="390" y="233"/>
                      <a:pt x="379" y="214"/>
                      <a:pt x="379" y="188"/>
                    </a:cubicBezTo>
                    <a:lnTo>
                      <a:pt x="379" y="188"/>
                    </a:lnTo>
                    <a:cubicBezTo>
                      <a:pt x="379" y="162"/>
                      <a:pt x="390" y="143"/>
                      <a:pt x="411" y="131"/>
                    </a:cubicBezTo>
                    <a:lnTo>
                      <a:pt x="411" y="131"/>
                    </a:lnTo>
                    <a:cubicBezTo>
                      <a:pt x="432" y="118"/>
                      <a:pt x="453" y="118"/>
                      <a:pt x="474" y="131"/>
                    </a:cubicBezTo>
                    <a:lnTo>
                      <a:pt x="474" y="131"/>
                    </a:lnTo>
                    <a:cubicBezTo>
                      <a:pt x="495" y="143"/>
                      <a:pt x="505" y="162"/>
                      <a:pt x="505" y="188"/>
                    </a:cubicBezTo>
                    <a:lnTo>
                      <a:pt x="505" y="188"/>
                    </a:lnTo>
                    <a:cubicBezTo>
                      <a:pt x="505" y="214"/>
                      <a:pt x="495" y="233"/>
                      <a:pt x="474" y="245"/>
                    </a:cubicBezTo>
                    <a:close/>
                    <a:moveTo>
                      <a:pt x="344" y="303"/>
                    </a:moveTo>
                    <a:lnTo>
                      <a:pt x="344" y="303"/>
                    </a:lnTo>
                    <a:cubicBezTo>
                      <a:pt x="322" y="303"/>
                      <a:pt x="311" y="290"/>
                      <a:pt x="311" y="265"/>
                    </a:cubicBezTo>
                    <a:lnTo>
                      <a:pt x="311" y="265"/>
                    </a:lnTo>
                    <a:cubicBezTo>
                      <a:pt x="311" y="239"/>
                      <a:pt x="322" y="226"/>
                      <a:pt x="344" y="226"/>
                    </a:cubicBezTo>
                    <a:lnTo>
                      <a:pt x="344" y="226"/>
                    </a:lnTo>
                    <a:cubicBezTo>
                      <a:pt x="366" y="226"/>
                      <a:pt x="376" y="239"/>
                      <a:pt x="376" y="265"/>
                    </a:cubicBezTo>
                    <a:lnTo>
                      <a:pt x="376" y="265"/>
                    </a:lnTo>
                    <a:cubicBezTo>
                      <a:pt x="376" y="290"/>
                      <a:pt x="366" y="303"/>
                      <a:pt x="344" y="303"/>
                    </a:cubicBezTo>
                    <a:close/>
                    <a:moveTo>
                      <a:pt x="278" y="379"/>
                    </a:moveTo>
                    <a:lnTo>
                      <a:pt x="278" y="379"/>
                    </a:lnTo>
                    <a:cubicBezTo>
                      <a:pt x="257" y="379"/>
                      <a:pt x="246" y="367"/>
                      <a:pt x="246" y="341"/>
                    </a:cubicBezTo>
                    <a:lnTo>
                      <a:pt x="246" y="341"/>
                    </a:lnTo>
                    <a:cubicBezTo>
                      <a:pt x="246" y="316"/>
                      <a:pt x="257" y="303"/>
                      <a:pt x="278" y="303"/>
                    </a:cubicBezTo>
                    <a:lnTo>
                      <a:pt x="278" y="303"/>
                    </a:lnTo>
                    <a:cubicBezTo>
                      <a:pt x="300" y="303"/>
                      <a:pt x="311" y="316"/>
                      <a:pt x="311" y="341"/>
                    </a:cubicBezTo>
                    <a:lnTo>
                      <a:pt x="311" y="341"/>
                    </a:lnTo>
                    <a:cubicBezTo>
                      <a:pt x="311" y="367"/>
                      <a:pt x="300" y="379"/>
                      <a:pt x="278" y="379"/>
                    </a:cubicBezTo>
                    <a:close/>
                    <a:moveTo>
                      <a:pt x="508" y="35"/>
                    </a:moveTo>
                    <a:lnTo>
                      <a:pt x="508" y="35"/>
                    </a:lnTo>
                    <a:cubicBezTo>
                      <a:pt x="497" y="22"/>
                      <a:pt x="483" y="12"/>
                      <a:pt x="467" y="6"/>
                    </a:cubicBezTo>
                    <a:lnTo>
                      <a:pt x="467" y="6"/>
                    </a:lnTo>
                    <a:cubicBezTo>
                      <a:pt x="450" y="0"/>
                      <a:pt x="434" y="0"/>
                      <a:pt x="417" y="6"/>
                    </a:cubicBezTo>
                    <a:lnTo>
                      <a:pt x="417" y="6"/>
                    </a:lnTo>
                    <a:cubicBezTo>
                      <a:pt x="401" y="12"/>
                      <a:pt x="388" y="22"/>
                      <a:pt x="376" y="35"/>
                    </a:cubicBezTo>
                    <a:lnTo>
                      <a:pt x="344" y="73"/>
                    </a:lnTo>
                    <a:lnTo>
                      <a:pt x="311" y="112"/>
                    </a:lnTo>
                    <a:lnTo>
                      <a:pt x="278" y="149"/>
                    </a:lnTo>
                    <a:lnTo>
                      <a:pt x="245" y="188"/>
                    </a:lnTo>
                    <a:lnTo>
                      <a:pt x="212" y="226"/>
                    </a:lnTo>
                    <a:lnTo>
                      <a:pt x="180" y="265"/>
                    </a:lnTo>
                    <a:lnTo>
                      <a:pt x="147" y="303"/>
                    </a:lnTo>
                    <a:lnTo>
                      <a:pt x="114" y="341"/>
                    </a:lnTo>
                    <a:lnTo>
                      <a:pt x="81" y="380"/>
                    </a:lnTo>
                    <a:lnTo>
                      <a:pt x="48" y="418"/>
                    </a:lnTo>
                    <a:lnTo>
                      <a:pt x="16" y="456"/>
                    </a:lnTo>
                    <a:lnTo>
                      <a:pt x="16" y="456"/>
                    </a:lnTo>
                    <a:cubicBezTo>
                      <a:pt x="5" y="469"/>
                      <a:pt x="0" y="482"/>
                      <a:pt x="0" y="495"/>
                    </a:cubicBezTo>
                    <a:lnTo>
                      <a:pt x="0" y="495"/>
                    </a:lnTo>
                    <a:cubicBezTo>
                      <a:pt x="0" y="507"/>
                      <a:pt x="7" y="517"/>
                      <a:pt x="25" y="524"/>
                    </a:cubicBezTo>
                    <a:lnTo>
                      <a:pt x="25" y="524"/>
                    </a:lnTo>
                    <a:cubicBezTo>
                      <a:pt x="41" y="530"/>
                      <a:pt x="57" y="530"/>
                      <a:pt x="73" y="524"/>
                    </a:cubicBezTo>
                    <a:lnTo>
                      <a:pt x="73" y="524"/>
                    </a:lnTo>
                    <a:cubicBezTo>
                      <a:pt x="89" y="517"/>
                      <a:pt x="103" y="507"/>
                      <a:pt x="114" y="495"/>
                    </a:cubicBezTo>
                    <a:lnTo>
                      <a:pt x="180" y="418"/>
                    </a:lnTo>
                    <a:lnTo>
                      <a:pt x="180" y="418"/>
                    </a:lnTo>
                    <a:cubicBezTo>
                      <a:pt x="191" y="405"/>
                      <a:pt x="202" y="399"/>
                      <a:pt x="212" y="399"/>
                    </a:cubicBezTo>
                    <a:lnTo>
                      <a:pt x="212" y="399"/>
                    </a:lnTo>
                    <a:cubicBezTo>
                      <a:pt x="224" y="399"/>
                      <a:pt x="235" y="405"/>
                      <a:pt x="245" y="418"/>
                    </a:cubicBezTo>
                    <a:lnTo>
                      <a:pt x="245" y="418"/>
                    </a:lnTo>
                    <a:cubicBezTo>
                      <a:pt x="257" y="431"/>
                      <a:pt x="267" y="437"/>
                      <a:pt x="278" y="437"/>
                    </a:cubicBezTo>
                    <a:lnTo>
                      <a:pt x="278" y="437"/>
                    </a:lnTo>
                    <a:cubicBezTo>
                      <a:pt x="289" y="437"/>
                      <a:pt x="300" y="431"/>
                      <a:pt x="311" y="418"/>
                    </a:cubicBezTo>
                    <a:lnTo>
                      <a:pt x="344" y="380"/>
                    </a:lnTo>
                    <a:lnTo>
                      <a:pt x="376" y="341"/>
                    </a:lnTo>
                    <a:lnTo>
                      <a:pt x="376" y="341"/>
                    </a:lnTo>
                    <a:cubicBezTo>
                      <a:pt x="388" y="328"/>
                      <a:pt x="401" y="319"/>
                      <a:pt x="417" y="313"/>
                    </a:cubicBezTo>
                    <a:lnTo>
                      <a:pt x="417" y="313"/>
                    </a:lnTo>
                    <a:cubicBezTo>
                      <a:pt x="434" y="306"/>
                      <a:pt x="450" y="306"/>
                      <a:pt x="467" y="313"/>
                    </a:cubicBezTo>
                    <a:lnTo>
                      <a:pt x="467" y="313"/>
                    </a:lnTo>
                    <a:cubicBezTo>
                      <a:pt x="483" y="319"/>
                      <a:pt x="497" y="328"/>
                      <a:pt x="508" y="341"/>
                    </a:cubicBezTo>
                    <a:lnTo>
                      <a:pt x="540" y="380"/>
                    </a:lnTo>
                    <a:lnTo>
                      <a:pt x="574" y="418"/>
                    </a:lnTo>
                    <a:lnTo>
                      <a:pt x="574" y="418"/>
                    </a:lnTo>
                    <a:cubicBezTo>
                      <a:pt x="584" y="431"/>
                      <a:pt x="595" y="437"/>
                      <a:pt x="606" y="437"/>
                    </a:cubicBezTo>
                    <a:lnTo>
                      <a:pt x="606" y="437"/>
                    </a:lnTo>
                    <a:cubicBezTo>
                      <a:pt x="617" y="437"/>
                      <a:pt x="628" y="431"/>
                      <a:pt x="639" y="418"/>
                    </a:cubicBezTo>
                    <a:lnTo>
                      <a:pt x="639" y="418"/>
                    </a:lnTo>
                    <a:cubicBezTo>
                      <a:pt x="650" y="405"/>
                      <a:pt x="661" y="399"/>
                      <a:pt x="672" y="399"/>
                    </a:cubicBezTo>
                    <a:lnTo>
                      <a:pt x="672" y="399"/>
                    </a:lnTo>
                    <a:cubicBezTo>
                      <a:pt x="682" y="399"/>
                      <a:pt x="693" y="405"/>
                      <a:pt x="704" y="418"/>
                    </a:cubicBezTo>
                    <a:lnTo>
                      <a:pt x="737" y="456"/>
                    </a:lnTo>
                    <a:lnTo>
                      <a:pt x="770" y="495"/>
                    </a:lnTo>
                    <a:lnTo>
                      <a:pt x="770" y="495"/>
                    </a:lnTo>
                    <a:cubicBezTo>
                      <a:pt x="781" y="507"/>
                      <a:pt x="794" y="517"/>
                      <a:pt x="811" y="524"/>
                    </a:cubicBezTo>
                    <a:lnTo>
                      <a:pt x="811" y="524"/>
                    </a:lnTo>
                    <a:cubicBezTo>
                      <a:pt x="827" y="530"/>
                      <a:pt x="844" y="530"/>
                      <a:pt x="860" y="524"/>
                    </a:cubicBezTo>
                    <a:lnTo>
                      <a:pt x="860" y="524"/>
                    </a:lnTo>
                    <a:cubicBezTo>
                      <a:pt x="877" y="517"/>
                      <a:pt x="885" y="507"/>
                      <a:pt x="885" y="495"/>
                    </a:cubicBezTo>
                    <a:lnTo>
                      <a:pt x="885" y="495"/>
                    </a:lnTo>
                    <a:cubicBezTo>
                      <a:pt x="885" y="482"/>
                      <a:pt x="879"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95" name="Freeform 549">
                <a:extLst>
                  <a:ext uri="{FF2B5EF4-FFF2-40B4-BE49-F238E27FC236}">
                    <a16:creationId xmlns:a16="http://schemas.microsoft.com/office/drawing/2014/main" id="{FF7FCE81-7FCD-CA48-88AD-DC2C4D811ADC}"/>
                  </a:ext>
                </a:extLst>
              </p:cNvPr>
              <p:cNvSpPr>
                <a:spLocks noChangeArrowheads="1"/>
              </p:cNvSpPr>
              <p:nvPr/>
            </p:nvSpPr>
            <p:spPr bwMode="auto">
              <a:xfrm>
                <a:off x="6924675" y="5097463"/>
                <a:ext cx="130175" cy="134937"/>
              </a:xfrm>
              <a:custGeom>
                <a:avLst/>
                <a:gdLst>
                  <a:gd name="T0" fmla="*/ 311 w 361"/>
                  <a:gd name="T1" fmla="*/ 112 h 377"/>
                  <a:gd name="T2" fmla="*/ 279 w 361"/>
                  <a:gd name="T3" fmla="*/ 73 h 377"/>
                  <a:gd name="T4" fmla="*/ 246 w 361"/>
                  <a:gd name="T5" fmla="*/ 35 h 377"/>
                  <a:gd name="T6" fmla="*/ 246 w 361"/>
                  <a:gd name="T7" fmla="*/ 35 h 377"/>
                  <a:gd name="T8" fmla="*/ 213 w 361"/>
                  <a:gd name="T9" fmla="*/ 10 h 377"/>
                  <a:gd name="T10" fmla="*/ 213 w 361"/>
                  <a:gd name="T11" fmla="*/ 10 h 377"/>
                  <a:gd name="T12" fmla="*/ 213 w 361"/>
                  <a:gd name="T13" fmla="*/ 10 h 377"/>
                  <a:gd name="T14" fmla="*/ 205 w 361"/>
                  <a:gd name="T15" fmla="*/ 6 h 377"/>
                  <a:gd name="T16" fmla="*/ 205 w 361"/>
                  <a:gd name="T17" fmla="*/ 6 h 377"/>
                  <a:gd name="T18" fmla="*/ 156 w 361"/>
                  <a:gd name="T19" fmla="*/ 6 h 377"/>
                  <a:gd name="T20" fmla="*/ 156 w 361"/>
                  <a:gd name="T21" fmla="*/ 6 h 377"/>
                  <a:gd name="T22" fmla="*/ 115 w 361"/>
                  <a:gd name="T23" fmla="*/ 35 h 377"/>
                  <a:gd name="T24" fmla="*/ 82 w 361"/>
                  <a:gd name="T25" fmla="*/ 73 h 377"/>
                  <a:gd name="T26" fmla="*/ 49 w 361"/>
                  <a:gd name="T27" fmla="*/ 112 h 377"/>
                  <a:gd name="T28" fmla="*/ 17 w 361"/>
                  <a:gd name="T29" fmla="*/ 150 h 377"/>
                  <a:gd name="T30" fmla="*/ 17 w 361"/>
                  <a:gd name="T31" fmla="*/ 150 h 377"/>
                  <a:gd name="T32" fmla="*/ 0 w 361"/>
                  <a:gd name="T33" fmla="*/ 188 h 377"/>
                  <a:gd name="T34" fmla="*/ 0 w 361"/>
                  <a:gd name="T35" fmla="*/ 188 h 377"/>
                  <a:gd name="T36" fmla="*/ 17 w 361"/>
                  <a:gd name="T37" fmla="*/ 226 h 377"/>
                  <a:gd name="T38" fmla="*/ 49 w 361"/>
                  <a:gd name="T39" fmla="*/ 264 h 377"/>
                  <a:gd name="T40" fmla="*/ 82 w 361"/>
                  <a:gd name="T41" fmla="*/ 303 h 377"/>
                  <a:gd name="T42" fmla="*/ 115 w 361"/>
                  <a:gd name="T43" fmla="*/ 342 h 377"/>
                  <a:gd name="T44" fmla="*/ 115 w 361"/>
                  <a:gd name="T45" fmla="*/ 342 h 377"/>
                  <a:gd name="T46" fmla="*/ 156 w 361"/>
                  <a:gd name="T47" fmla="*/ 370 h 377"/>
                  <a:gd name="T48" fmla="*/ 156 w 361"/>
                  <a:gd name="T49" fmla="*/ 370 h 377"/>
                  <a:gd name="T50" fmla="*/ 205 w 361"/>
                  <a:gd name="T51" fmla="*/ 370 h 377"/>
                  <a:gd name="T52" fmla="*/ 205 w 361"/>
                  <a:gd name="T53" fmla="*/ 370 h 377"/>
                  <a:gd name="T54" fmla="*/ 213 w 361"/>
                  <a:gd name="T55" fmla="*/ 366 h 377"/>
                  <a:gd name="T56" fmla="*/ 213 w 361"/>
                  <a:gd name="T57" fmla="*/ 367 h 377"/>
                  <a:gd name="T58" fmla="*/ 213 w 361"/>
                  <a:gd name="T59" fmla="*/ 367 h 377"/>
                  <a:gd name="T60" fmla="*/ 246 w 361"/>
                  <a:gd name="T61" fmla="*/ 342 h 377"/>
                  <a:gd name="T62" fmla="*/ 279 w 361"/>
                  <a:gd name="T63" fmla="*/ 303 h 377"/>
                  <a:gd name="T64" fmla="*/ 311 w 361"/>
                  <a:gd name="T65" fmla="*/ 264 h 377"/>
                  <a:gd name="T66" fmla="*/ 344 w 361"/>
                  <a:gd name="T67" fmla="*/ 226 h 377"/>
                  <a:gd name="T68" fmla="*/ 344 w 361"/>
                  <a:gd name="T69" fmla="*/ 226 h 377"/>
                  <a:gd name="T70" fmla="*/ 360 w 361"/>
                  <a:gd name="T71" fmla="*/ 188 h 377"/>
                  <a:gd name="T72" fmla="*/ 360 w 361"/>
                  <a:gd name="T73" fmla="*/ 188 h 377"/>
                  <a:gd name="T74" fmla="*/ 344 w 361"/>
                  <a:gd name="T75" fmla="*/ 150 h 377"/>
                  <a:gd name="T76" fmla="*/ 311 w 361"/>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1" h="377">
                    <a:moveTo>
                      <a:pt x="311" y="112"/>
                    </a:moveTo>
                    <a:lnTo>
                      <a:pt x="279" y="73"/>
                    </a:lnTo>
                    <a:lnTo>
                      <a:pt x="246" y="35"/>
                    </a:lnTo>
                    <a:lnTo>
                      <a:pt x="246" y="35"/>
                    </a:lnTo>
                    <a:cubicBezTo>
                      <a:pt x="236" y="24"/>
                      <a:pt x="226" y="16"/>
                      <a:pt x="213" y="10"/>
                    </a:cubicBezTo>
                    <a:lnTo>
                      <a:pt x="213" y="10"/>
                    </a:lnTo>
                    <a:lnTo>
                      <a:pt x="213" y="10"/>
                    </a:lnTo>
                    <a:cubicBezTo>
                      <a:pt x="211" y="9"/>
                      <a:pt x="207" y="7"/>
                      <a:pt x="205" y="6"/>
                    </a:cubicBezTo>
                    <a:lnTo>
                      <a:pt x="205" y="6"/>
                    </a:lnTo>
                    <a:cubicBezTo>
                      <a:pt x="188" y="0"/>
                      <a:pt x="172" y="0"/>
                      <a:pt x="156" y="6"/>
                    </a:cubicBezTo>
                    <a:lnTo>
                      <a:pt x="156" y="6"/>
                    </a:lnTo>
                    <a:cubicBezTo>
                      <a:pt x="139" y="12"/>
                      <a:pt x="125" y="22"/>
                      <a:pt x="115" y="35"/>
                    </a:cubicBezTo>
                    <a:lnTo>
                      <a:pt x="82" y="73"/>
                    </a:lnTo>
                    <a:lnTo>
                      <a:pt x="49" y="112"/>
                    </a:lnTo>
                    <a:lnTo>
                      <a:pt x="17" y="150"/>
                    </a:lnTo>
                    <a:lnTo>
                      <a:pt x="17" y="150"/>
                    </a:lnTo>
                    <a:cubicBezTo>
                      <a:pt x="5" y="162"/>
                      <a:pt x="0" y="175"/>
                      <a:pt x="0" y="188"/>
                    </a:cubicBezTo>
                    <a:lnTo>
                      <a:pt x="0" y="188"/>
                    </a:lnTo>
                    <a:cubicBezTo>
                      <a:pt x="0" y="201"/>
                      <a:pt x="5" y="214"/>
                      <a:pt x="17" y="226"/>
                    </a:cubicBezTo>
                    <a:lnTo>
                      <a:pt x="49" y="264"/>
                    </a:lnTo>
                    <a:lnTo>
                      <a:pt x="82" y="303"/>
                    </a:lnTo>
                    <a:lnTo>
                      <a:pt x="115" y="342"/>
                    </a:lnTo>
                    <a:lnTo>
                      <a:pt x="115" y="342"/>
                    </a:lnTo>
                    <a:cubicBezTo>
                      <a:pt x="125" y="354"/>
                      <a:pt x="139" y="364"/>
                      <a:pt x="156" y="370"/>
                    </a:cubicBezTo>
                    <a:lnTo>
                      <a:pt x="156" y="370"/>
                    </a:lnTo>
                    <a:cubicBezTo>
                      <a:pt x="172" y="376"/>
                      <a:pt x="188" y="376"/>
                      <a:pt x="205" y="370"/>
                    </a:cubicBezTo>
                    <a:lnTo>
                      <a:pt x="205" y="370"/>
                    </a:lnTo>
                    <a:cubicBezTo>
                      <a:pt x="207" y="369"/>
                      <a:pt x="211" y="368"/>
                      <a:pt x="213" y="366"/>
                    </a:cubicBezTo>
                    <a:lnTo>
                      <a:pt x="213" y="367"/>
                    </a:lnTo>
                    <a:lnTo>
                      <a:pt x="213" y="367"/>
                    </a:lnTo>
                    <a:cubicBezTo>
                      <a:pt x="226" y="360"/>
                      <a:pt x="236" y="352"/>
                      <a:pt x="246" y="342"/>
                    </a:cubicBezTo>
                    <a:lnTo>
                      <a:pt x="279" y="303"/>
                    </a:lnTo>
                    <a:lnTo>
                      <a:pt x="311" y="264"/>
                    </a:lnTo>
                    <a:lnTo>
                      <a:pt x="344" y="226"/>
                    </a:lnTo>
                    <a:lnTo>
                      <a:pt x="344" y="226"/>
                    </a:lnTo>
                    <a:cubicBezTo>
                      <a:pt x="355" y="214"/>
                      <a:pt x="360" y="201"/>
                      <a:pt x="360" y="188"/>
                    </a:cubicBezTo>
                    <a:lnTo>
                      <a:pt x="360" y="188"/>
                    </a:lnTo>
                    <a:cubicBezTo>
                      <a:pt x="360" y="175"/>
                      <a:pt x="355" y="162"/>
                      <a:pt x="344" y="150"/>
                    </a:cubicBezTo>
                    <a:lnTo>
                      <a:pt x="311"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96" name="Freeform 550">
                <a:extLst>
                  <a:ext uri="{FF2B5EF4-FFF2-40B4-BE49-F238E27FC236}">
                    <a16:creationId xmlns:a16="http://schemas.microsoft.com/office/drawing/2014/main" id="{4865780F-7EAB-4940-B4D0-0A16C781562F}"/>
                  </a:ext>
                </a:extLst>
              </p:cNvPr>
              <p:cNvSpPr>
                <a:spLocks noChangeArrowheads="1"/>
              </p:cNvSpPr>
              <p:nvPr/>
            </p:nvSpPr>
            <p:spPr bwMode="auto">
              <a:xfrm>
                <a:off x="7539038" y="4903788"/>
                <a:ext cx="247650" cy="522287"/>
              </a:xfrm>
              <a:custGeom>
                <a:avLst/>
                <a:gdLst>
                  <a:gd name="T0" fmla="*/ 664 w 690"/>
                  <a:gd name="T1" fmla="*/ 7 h 1450"/>
                  <a:gd name="T2" fmla="*/ 615 w 690"/>
                  <a:gd name="T3" fmla="*/ 7 h 1450"/>
                  <a:gd name="T4" fmla="*/ 542 w 690"/>
                  <a:gd name="T5" fmla="*/ 73 h 1450"/>
                  <a:gd name="T6" fmla="*/ 410 w 690"/>
                  <a:gd name="T7" fmla="*/ 226 h 1450"/>
                  <a:gd name="T8" fmla="*/ 279 w 690"/>
                  <a:gd name="T9" fmla="*/ 380 h 1450"/>
                  <a:gd name="T10" fmla="*/ 214 w 690"/>
                  <a:gd name="T11" fmla="*/ 456 h 1450"/>
                  <a:gd name="T12" fmla="*/ 82 w 690"/>
                  <a:gd name="T13" fmla="*/ 609 h 1450"/>
                  <a:gd name="T14" fmla="*/ 17 w 690"/>
                  <a:gd name="T15" fmla="*/ 686 h 1450"/>
                  <a:gd name="T16" fmla="*/ 0 w 690"/>
                  <a:gd name="T17" fmla="*/ 724 h 1450"/>
                  <a:gd name="T18" fmla="*/ 17 w 690"/>
                  <a:gd name="T19" fmla="*/ 762 h 1450"/>
                  <a:gd name="T20" fmla="*/ 82 w 690"/>
                  <a:gd name="T21" fmla="*/ 839 h 1450"/>
                  <a:gd name="T22" fmla="*/ 148 w 690"/>
                  <a:gd name="T23" fmla="*/ 916 h 1450"/>
                  <a:gd name="T24" fmla="*/ 214 w 690"/>
                  <a:gd name="T25" fmla="*/ 992 h 1450"/>
                  <a:gd name="T26" fmla="*/ 279 w 690"/>
                  <a:gd name="T27" fmla="*/ 1068 h 1450"/>
                  <a:gd name="T28" fmla="*/ 345 w 690"/>
                  <a:gd name="T29" fmla="*/ 1145 h 1450"/>
                  <a:gd name="T30" fmla="*/ 410 w 690"/>
                  <a:gd name="T31" fmla="*/ 1222 h 1450"/>
                  <a:gd name="T32" fmla="*/ 476 w 690"/>
                  <a:gd name="T33" fmla="*/ 1299 h 1450"/>
                  <a:gd name="T34" fmla="*/ 542 w 690"/>
                  <a:gd name="T35" fmla="*/ 1375 h 1450"/>
                  <a:gd name="T36" fmla="*/ 574 w 690"/>
                  <a:gd name="T37" fmla="*/ 1414 h 1450"/>
                  <a:gd name="T38" fmla="*/ 615 w 690"/>
                  <a:gd name="T39" fmla="*/ 1443 h 1450"/>
                  <a:gd name="T40" fmla="*/ 664 w 690"/>
                  <a:gd name="T41" fmla="*/ 1443 h 1450"/>
                  <a:gd name="T42" fmla="*/ 689 w 690"/>
                  <a:gd name="T43" fmla="*/ 1414 h 1450"/>
                  <a:gd name="T44" fmla="*/ 640 w 690"/>
                  <a:gd name="T45" fmla="*/ 1337 h 1450"/>
                  <a:gd name="T46" fmla="*/ 509 w 690"/>
                  <a:gd name="T47" fmla="*/ 1184 h 1450"/>
                  <a:gd name="T48" fmla="*/ 378 w 690"/>
                  <a:gd name="T49" fmla="*/ 1031 h 1450"/>
                  <a:gd name="T50" fmla="*/ 312 w 690"/>
                  <a:gd name="T51" fmla="*/ 954 h 1450"/>
                  <a:gd name="T52" fmla="*/ 181 w 690"/>
                  <a:gd name="T53" fmla="*/ 800 h 1450"/>
                  <a:gd name="T54" fmla="*/ 148 w 690"/>
                  <a:gd name="T55" fmla="*/ 762 h 1450"/>
                  <a:gd name="T56" fmla="*/ 131 w 690"/>
                  <a:gd name="T57" fmla="*/ 724 h 1450"/>
                  <a:gd name="T58" fmla="*/ 181 w 690"/>
                  <a:gd name="T59" fmla="*/ 648 h 1450"/>
                  <a:gd name="T60" fmla="*/ 246 w 690"/>
                  <a:gd name="T61" fmla="*/ 571 h 1450"/>
                  <a:gd name="T62" fmla="*/ 312 w 690"/>
                  <a:gd name="T63" fmla="*/ 495 h 1450"/>
                  <a:gd name="T64" fmla="*/ 378 w 690"/>
                  <a:gd name="T65" fmla="*/ 418 h 1450"/>
                  <a:gd name="T66" fmla="*/ 443 w 690"/>
                  <a:gd name="T67" fmla="*/ 341 h 1450"/>
                  <a:gd name="T68" fmla="*/ 509 w 690"/>
                  <a:gd name="T69" fmla="*/ 265 h 1450"/>
                  <a:gd name="T70" fmla="*/ 574 w 690"/>
                  <a:gd name="T71" fmla="*/ 188 h 1450"/>
                  <a:gd name="T72" fmla="*/ 640 w 690"/>
                  <a:gd name="T73" fmla="*/ 112 h 1450"/>
                  <a:gd name="T74" fmla="*/ 673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4" y="7"/>
                    </a:moveTo>
                    <a:lnTo>
                      <a:pt x="664" y="7"/>
                    </a:lnTo>
                    <a:cubicBezTo>
                      <a:pt x="648" y="0"/>
                      <a:pt x="631" y="0"/>
                      <a:pt x="615" y="7"/>
                    </a:cubicBezTo>
                    <a:lnTo>
                      <a:pt x="615" y="7"/>
                    </a:lnTo>
                    <a:cubicBezTo>
                      <a:pt x="598" y="12"/>
                      <a:pt x="585" y="22"/>
                      <a:pt x="574" y="35"/>
                    </a:cubicBezTo>
                    <a:lnTo>
                      <a:pt x="542" y="73"/>
                    </a:lnTo>
                    <a:lnTo>
                      <a:pt x="443" y="188"/>
                    </a:lnTo>
                    <a:lnTo>
                      <a:pt x="410" y="226"/>
                    </a:lnTo>
                    <a:lnTo>
                      <a:pt x="378" y="265"/>
                    </a:lnTo>
                    <a:lnTo>
                      <a:pt x="279" y="380"/>
                    </a:lnTo>
                    <a:lnTo>
                      <a:pt x="246" y="418"/>
                    </a:lnTo>
                    <a:lnTo>
                      <a:pt x="214"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7"/>
                    </a:lnTo>
                    <a:lnTo>
                      <a:pt x="148" y="916"/>
                    </a:lnTo>
                    <a:lnTo>
                      <a:pt x="181" y="954"/>
                    </a:lnTo>
                    <a:lnTo>
                      <a:pt x="214" y="992"/>
                    </a:lnTo>
                    <a:lnTo>
                      <a:pt x="246" y="1031"/>
                    </a:lnTo>
                    <a:lnTo>
                      <a:pt x="279" y="1068"/>
                    </a:lnTo>
                    <a:lnTo>
                      <a:pt x="312" y="1107"/>
                    </a:lnTo>
                    <a:lnTo>
                      <a:pt x="345" y="1145"/>
                    </a:lnTo>
                    <a:lnTo>
                      <a:pt x="378" y="1184"/>
                    </a:lnTo>
                    <a:lnTo>
                      <a:pt x="410" y="1222"/>
                    </a:lnTo>
                    <a:lnTo>
                      <a:pt x="443" y="1260"/>
                    </a:lnTo>
                    <a:lnTo>
                      <a:pt x="476" y="1299"/>
                    </a:lnTo>
                    <a:lnTo>
                      <a:pt x="509" y="1337"/>
                    </a:lnTo>
                    <a:lnTo>
                      <a:pt x="542" y="1375"/>
                    </a:lnTo>
                    <a:lnTo>
                      <a:pt x="574" y="1414"/>
                    </a:lnTo>
                    <a:lnTo>
                      <a:pt x="574" y="1414"/>
                    </a:lnTo>
                    <a:cubicBezTo>
                      <a:pt x="585" y="1426"/>
                      <a:pt x="598" y="1436"/>
                      <a:pt x="615" y="1443"/>
                    </a:cubicBezTo>
                    <a:lnTo>
                      <a:pt x="615" y="1443"/>
                    </a:lnTo>
                    <a:cubicBezTo>
                      <a:pt x="631" y="1449"/>
                      <a:pt x="648" y="1449"/>
                      <a:pt x="664" y="1443"/>
                    </a:cubicBezTo>
                    <a:lnTo>
                      <a:pt x="664" y="1443"/>
                    </a:lnTo>
                    <a:cubicBezTo>
                      <a:pt x="681" y="1436"/>
                      <a:pt x="689" y="1426"/>
                      <a:pt x="689" y="1414"/>
                    </a:cubicBezTo>
                    <a:lnTo>
                      <a:pt x="689" y="1414"/>
                    </a:lnTo>
                    <a:cubicBezTo>
                      <a:pt x="689" y="1401"/>
                      <a:pt x="683" y="1388"/>
                      <a:pt x="673" y="1375"/>
                    </a:cubicBezTo>
                    <a:lnTo>
                      <a:pt x="640" y="1337"/>
                    </a:lnTo>
                    <a:lnTo>
                      <a:pt x="542" y="1222"/>
                    </a:lnTo>
                    <a:lnTo>
                      <a:pt x="509" y="1184"/>
                    </a:lnTo>
                    <a:lnTo>
                      <a:pt x="476" y="1145"/>
                    </a:lnTo>
                    <a:lnTo>
                      <a:pt x="378" y="1031"/>
                    </a:lnTo>
                    <a:lnTo>
                      <a:pt x="345" y="992"/>
                    </a:lnTo>
                    <a:lnTo>
                      <a:pt x="312" y="954"/>
                    </a:lnTo>
                    <a:lnTo>
                      <a:pt x="214" y="839"/>
                    </a:lnTo>
                    <a:lnTo>
                      <a:pt x="181" y="800"/>
                    </a:lnTo>
                    <a:lnTo>
                      <a:pt x="148" y="762"/>
                    </a:lnTo>
                    <a:lnTo>
                      <a:pt x="148" y="762"/>
                    </a:lnTo>
                    <a:cubicBezTo>
                      <a:pt x="137" y="750"/>
                      <a:pt x="131" y="737"/>
                      <a:pt x="131" y="724"/>
                    </a:cubicBezTo>
                    <a:lnTo>
                      <a:pt x="131" y="724"/>
                    </a:lnTo>
                    <a:cubicBezTo>
                      <a:pt x="131" y="711"/>
                      <a:pt x="137" y="698"/>
                      <a:pt x="148" y="686"/>
                    </a:cubicBezTo>
                    <a:lnTo>
                      <a:pt x="181" y="648"/>
                    </a:lnTo>
                    <a:lnTo>
                      <a:pt x="214" y="609"/>
                    </a:lnTo>
                    <a:lnTo>
                      <a:pt x="246" y="571"/>
                    </a:lnTo>
                    <a:lnTo>
                      <a:pt x="279" y="533"/>
                    </a:lnTo>
                    <a:lnTo>
                      <a:pt x="312" y="495"/>
                    </a:lnTo>
                    <a:lnTo>
                      <a:pt x="345" y="456"/>
                    </a:lnTo>
                    <a:lnTo>
                      <a:pt x="378" y="418"/>
                    </a:lnTo>
                    <a:lnTo>
                      <a:pt x="410" y="380"/>
                    </a:lnTo>
                    <a:lnTo>
                      <a:pt x="443" y="341"/>
                    </a:lnTo>
                    <a:lnTo>
                      <a:pt x="476" y="303"/>
                    </a:lnTo>
                    <a:lnTo>
                      <a:pt x="509" y="265"/>
                    </a:lnTo>
                    <a:lnTo>
                      <a:pt x="542" y="226"/>
                    </a:lnTo>
                    <a:lnTo>
                      <a:pt x="574" y="188"/>
                    </a:lnTo>
                    <a:lnTo>
                      <a:pt x="607" y="150"/>
                    </a:lnTo>
                    <a:lnTo>
                      <a:pt x="640" y="112"/>
                    </a:lnTo>
                    <a:lnTo>
                      <a:pt x="673" y="73"/>
                    </a:lnTo>
                    <a:lnTo>
                      <a:pt x="673" y="73"/>
                    </a:lnTo>
                    <a:cubicBezTo>
                      <a:pt x="683" y="60"/>
                      <a:pt x="689" y="48"/>
                      <a:pt x="689" y="35"/>
                    </a:cubicBezTo>
                    <a:lnTo>
                      <a:pt x="689" y="35"/>
                    </a:lnTo>
                    <a:cubicBezTo>
                      <a:pt x="689" y="22"/>
                      <a:pt x="681" y="12"/>
                      <a:pt x="664" y="7"/>
                    </a:cubicBezTo>
                  </a:path>
                </a:pathLst>
              </a:custGeom>
              <a:solidFill>
                <a:schemeClr val="accent2"/>
              </a:solidFill>
              <a:ln>
                <a:noFill/>
              </a:ln>
              <a:effectLst/>
            </p:spPr>
            <p:txBody>
              <a:bodyPr wrap="none" anchor="ctr"/>
              <a:lstStyle/>
              <a:p>
                <a:endParaRPr lang="es-ES_tradnl" sz="2700"/>
              </a:p>
            </p:txBody>
          </p:sp>
          <p:sp>
            <p:nvSpPr>
              <p:cNvPr id="697" name="Freeform 551">
                <a:extLst>
                  <a:ext uri="{FF2B5EF4-FFF2-40B4-BE49-F238E27FC236}">
                    <a16:creationId xmlns:a16="http://schemas.microsoft.com/office/drawing/2014/main" id="{9DB428B7-1BE6-F649-971D-8EC19D4F8605}"/>
                  </a:ext>
                </a:extLst>
              </p:cNvPr>
              <p:cNvSpPr>
                <a:spLocks noChangeArrowheads="1"/>
              </p:cNvSpPr>
              <p:nvPr/>
            </p:nvSpPr>
            <p:spPr bwMode="auto">
              <a:xfrm>
                <a:off x="7254875" y="5233988"/>
                <a:ext cx="319088" cy="190500"/>
              </a:xfrm>
              <a:custGeom>
                <a:avLst/>
                <a:gdLst>
                  <a:gd name="T0" fmla="*/ 606 w 886"/>
                  <a:gd name="T1" fmla="*/ 379 h 531"/>
                  <a:gd name="T2" fmla="*/ 573 w 886"/>
                  <a:gd name="T3" fmla="*/ 341 h 531"/>
                  <a:gd name="T4" fmla="*/ 606 w 886"/>
                  <a:gd name="T5" fmla="*/ 303 h 531"/>
                  <a:gd name="T6" fmla="*/ 639 w 886"/>
                  <a:gd name="T7" fmla="*/ 341 h 531"/>
                  <a:gd name="T8" fmla="*/ 541 w 886"/>
                  <a:gd name="T9" fmla="*/ 303 h 531"/>
                  <a:gd name="T10" fmla="*/ 508 w 886"/>
                  <a:gd name="T11" fmla="*/ 265 h 531"/>
                  <a:gd name="T12" fmla="*/ 541 w 886"/>
                  <a:gd name="T13" fmla="*/ 226 h 531"/>
                  <a:gd name="T14" fmla="*/ 573 w 886"/>
                  <a:gd name="T15" fmla="*/ 265 h 531"/>
                  <a:gd name="T16" fmla="*/ 541 w 886"/>
                  <a:gd name="T17" fmla="*/ 303 h 531"/>
                  <a:gd name="T18" fmla="*/ 474 w 886"/>
                  <a:gd name="T19" fmla="*/ 245 h 531"/>
                  <a:gd name="T20" fmla="*/ 411 w 886"/>
                  <a:gd name="T21" fmla="*/ 245 h 531"/>
                  <a:gd name="T22" fmla="*/ 380 w 886"/>
                  <a:gd name="T23" fmla="*/ 188 h 531"/>
                  <a:gd name="T24" fmla="*/ 411 w 886"/>
                  <a:gd name="T25" fmla="*/ 131 h 531"/>
                  <a:gd name="T26" fmla="*/ 474 w 886"/>
                  <a:gd name="T27" fmla="*/ 131 h 531"/>
                  <a:gd name="T28" fmla="*/ 505 w 886"/>
                  <a:gd name="T29" fmla="*/ 188 h 531"/>
                  <a:gd name="T30" fmla="*/ 344 w 886"/>
                  <a:gd name="T31" fmla="*/ 303 h 531"/>
                  <a:gd name="T32" fmla="*/ 311 w 886"/>
                  <a:gd name="T33" fmla="*/ 265 h 531"/>
                  <a:gd name="T34" fmla="*/ 344 w 886"/>
                  <a:gd name="T35" fmla="*/ 226 h 531"/>
                  <a:gd name="T36" fmla="*/ 377 w 886"/>
                  <a:gd name="T37" fmla="*/ 265 h 531"/>
                  <a:gd name="T38" fmla="*/ 344 w 886"/>
                  <a:gd name="T39" fmla="*/ 303 h 531"/>
                  <a:gd name="T40" fmla="*/ 279 w 886"/>
                  <a:gd name="T41" fmla="*/ 379 h 531"/>
                  <a:gd name="T42" fmla="*/ 246 w 886"/>
                  <a:gd name="T43" fmla="*/ 341 h 531"/>
                  <a:gd name="T44" fmla="*/ 279 w 886"/>
                  <a:gd name="T45" fmla="*/ 303 h 531"/>
                  <a:gd name="T46" fmla="*/ 311 w 886"/>
                  <a:gd name="T47" fmla="*/ 341 h 531"/>
                  <a:gd name="T48" fmla="*/ 508 w 886"/>
                  <a:gd name="T49" fmla="*/ 35 h 531"/>
                  <a:gd name="T50" fmla="*/ 467 w 886"/>
                  <a:gd name="T51" fmla="*/ 6 h 531"/>
                  <a:gd name="T52" fmla="*/ 417 w 886"/>
                  <a:gd name="T53" fmla="*/ 6 h 531"/>
                  <a:gd name="T54" fmla="*/ 377 w 886"/>
                  <a:gd name="T55" fmla="*/ 35 h 531"/>
                  <a:gd name="T56" fmla="*/ 311 w 886"/>
                  <a:gd name="T57" fmla="*/ 112 h 531"/>
                  <a:gd name="T58" fmla="*/ 246 w 886"/>
                  <a:gd name="T59" fmla="*/ 188 h 531"/>
                  <a:gd name="T60" fmla="*/ 180 w 886"/>
                  <a:gd name="T61" fmla="*/ 265 h 531"/>
                  <a:gd name="T62" fmla="*/ 115 w 886"/>
                  <a:gd name="T63" fmla="*/ 341 h 531"/>
                  <a:gd name="T64" fmla="*/ 49 w 886"/>
                  <a:gd name="T65" fmla="*/ 418 h 531"/>
                  <a:gd name="T66" fmla="*/ 16 w 886"/>
                  <a:gd name="T67" fmla="*/ 456 h 531"/>
                  <a:gd name="T68" fmla="*/ 0 w 886"/>
                  <a:gd name="T69" fmla="*/ 495 h 531"/>
                  <a:gd name="T70" fmla="*/ 24 w 886"/>
                  <a:gd name="T71" fmla="*/ 524 h 531"/>
                  <a:gd name="T72" fmla="*/ 74 w 886"/>
                  <a:gd name="T73" fmla="*/ 524 h 531"/>
                  <a:gd name="T74" fmla="*/ 180 w 886"/>
                  <a:gd name="T75" fmla="*/ 418 h 531"/>
                  <a:gd name="T76" fmla="*/ 213 w 886"/>
                  <a:gd name="T77" fmla="*/ 399 h 531"/>
                  <a:gd name="T78" fmla="*/ 246 w 886"/>
                  <a:gd name="T79" fmla="*/ 418 h 531"/>
                  <a:gd name="T80" fmla="*/ 279 w 886"/>
                  <a:gd name="T81" fmla="*/ 437 h 531"/>
                  <a:gd name="T82" fmla="*/ 311 w 886"/>
                  <a:gd name="T83" fmla="*/ 418 h 531"/>
                  <a:gd name="T84" fmla="*/ 377 w 886"/>
                  <a:gd name="T85" fmla="*/ 341 h 531"/>
                  <a:gd name="T86" fmla="*/ 417 w 886"/>
                  <a:gd name="T87" fmla="*/ 313 h 531"/>
                  <a:gd name="T88" fmla="*/ 467 w 886"/>
                  <a:gd name="T89" fmla="*/ 313 h 531"/>
                  <a:gd name="T90" fmla="*/ 508 w 886"/>
                  <a:gd name="T91" fmla="*/ 341 h 531"/>
                  <a:gd name="T92" fmla="*/ 573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4" y="379"/>
                      <a:pt x="573" y="367"/>
                      <a:pt x="573" y="341"/>
                    </a:cubicBezTo>
                    <a:lnTo>
                      <a:pt x="573" y="341"/>
                    </a:lnTo>
                    <a:cubicBezTo>
                      <a:pt x="573" y="316"/>
                      <a:pt x="584" y="303"/>
                      <a:pt x="606" y="303"/>
                    </a:cubicBezTo>
                    <a:lnTo>
                      <a:pt x="606" y="303"/>
                    </a:lnTo>
                    <a:cubicBezTo>
                      <a:pt x="628" y="303"/>
                      <a:pt x="639" y="316"/>
                      <a:pt x="639" y="341"/>
                    </a:cubicBezTo>
                    <a:lnTo>
                      <a:pt x="639" y="341"/>
                    </a:lnTo>
                    <a:cubicBezTo>
                      <a:pt x="639" y="367"/>
                      <a:pt x="628" y="379"/>
                      <a:pt x="606"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3" y="239"/>
                      <a:pt x="573" y="265"/>
                    </a:cubicBezTo>
                    <a:lnTo>
                      <a:pt x="573" y="265"/>
                    </a:lnTo>
                    <a:cubicBezTo>
                      <a:pt x="573" y="290"/>
                      <a:pt x="563" y="303"/>
                      <a:pt x="541" y="303"/>
                    </a:cubicBezTo>
                    <a:close/>
                    <a:moveTo>
                      <a:pt x="474" y="245"/>
                    </a:moveTo>
                    <a:lnTo>
                      <a:pt x="474" y="245"/>
                    </a:lnTo>
                    <a:cubicBezTo>
                      <a:pt x="453" y="258"/>
                      <a:pt x="432" y="258"/>
                      <a:pt x="411" y="245"/>
                    </a:cubicBezTo>
                    <a:lnTo>
                      <a:pt x="411" y="245"/>
                    </a:lnTo>
                    <a:cubicBezTo>
                      <a:pt x="390" y="233"/>
                      <a:pt x="380" y="214"/>
                      <a:pt x="380" y="188"/>
                    </a:cubicBezTo>
                    <a:lnTo>
                      <a:pt x="380" y="188"/>
                    </a:lnTo>
                    <a:cubicBezTo>
                      <a:pt x="380" y="162"/>
                      <a:pt x="390" y="143"/>
                      <a:pt x="411" y="131"/>
                    </a:cubicBezTo>
                    <a:lnTo>
                      <a:pt x="411" y="131"/>
                    </a:lnTo>
                    <a:cubicBezTo>
                      <a:pt x="432" y="118"/>
                      <a:pt x="453" y="118"/>
                      <a:pt x="474" y="131"/>
                    </a:cubicBezTo>
                    <a:lnTo>
                      <a:pt x="474" y="131"/>
                    </a:lnTo>
                    <a:cubicBezTo>
                      <a:pt x="495" y="143"/>
                      <a:pt x="505" y="162"/>
                      <a:pt x="505" y="188"/>
                    </a:cubicBezTo>
                    <a:lnTo>
                      <a:pt x="505" y="188"/>
                    </a:lnTo>
                    <a:cubicBezTo>
                      <a:pt x="505" y="214"/>
                      <a:pt x="495" y="233"/>
                      <a:pt x="474" y="245"/>
                    </a:cubicBezTo>
                    <a:close/>
                    <a:moveTo>
                      <a:pt x="344" y="303"/>
                    </a:moveTo>
                    <a:lnTo>
                      <a:pt x="344" y="303"/>
                    </a:lnTo>
                    <a:cubicBezTo>
                      <a:pt x="322" y="303"/>
                      <a:pt x="311" y="290"/>
                      <a:pt x="311" y="265"/>
                    </a:cubicBezTo>
                    <a:lnTo>
                      <a:pt x="311" y="265"/>
                    </a:lnTo>
                    <a:cubicBezTo>
                      <a:pt x="311" y="239"/>
                      <a:pt x="322"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6" y="379"/>
                      <a:pt x="246" y="367"/>
                      <a:pt x="246" y="341"/>
                    </a:cubicBezTo>
                    <a:lnTo>
                      <a:pt x="246" y="341"/>
                    </a:lnTo>
                    <a:cubicBezTo>
                      <a:pt x="246" y="316"/>
                      <a:pt x="256" y="303"/>
                      <a:pt x="279" y="303"/>
                    </a:cubicBezTo>
                    <a:lnTo>
                      <a:pt x="279" y="303"/>
                    </a:lnTo>
                    <a:cubicBezTo>
                      <a:pt x="300" y="303"/>
                      <a:pt x="311" y="316"/>
                      <a:pt x="311" y="341"/>
                    </a:cubicBezTo>
                    <a:lnTo>
                      <a:pt x="311" y="341"/>
                    </a:lnTo>
                    <a:cubicBezTo>
                      <a:pt x="311" y="367"/>
                      <a:pt x="300" y="379"/>
                      <a:pt x="279" y="379"/>
                    </a:cubicBezTo>
                    <a:close/>
                    <a:moveTo>
                      <a:pt x="508" y="35"/>
                    </a:moveTo>
                    <a:lnTo>
                      <a:pt x="508" y="35"/>
                    </a:lnTo>
                    <a:cubicBezTo>
                      <a:pt x="497" y="22"/>
                      <a:pt x="483" y="12"/>
                      <a:pt x="467" y="6"/>
                    </a:cubicBezTo>
                    <a:lnTo>
                      <a:pt x="467" y="6"/>
                    </a:lnTo>
                    <a:cubicBezTo>
                      <a:pt x="451" y="0"/>
                      <a:pt x="434" y="0"/>
                      <a:pt x="417" y="6"/>
                    </a:cubicBezTo>
                    <a:lnTo>
                      <a:pt x="417" y="6"/>
                    </a:lnTo>
                    <a:cubicBezTo>
                      <a:pt x="401" y="12"/>
                      <a:pt x="388" y="22"/>
                      <a:pt x="377" y="35"/>
                    </a:cubicBezTo>
                    <a:lnTo>
                      <a:pt x="344" y="73"/>
                    </a:lnTo>
                    <a:lnTo>
                      <a:pt x="311" y="112"/>
                    </a:lnTo>
                    <a:lnTo>
                      <a:pt x="279" y="149"/>
                    </a:lnTo>
                    <a:lnTo>
                      <a:pt x="246" y="188"/>
                    </a:lnTo>
                    <a:lnTo>
                      <a:pt x="213" y="226"/>
                    </a:lnTo>
                    <a:lnTo>
                      <a:pt x="180" y="265"/>
                    </a:lnTo>
                    <a:lnTo>
                      <a:pt x="148" y="303"/>
                    </a:lnTo>
                    <a:lnTo>
                      <a:pt x="115" y="341"/>
                    </a:lnTo>
                    <a:lnTo>
                      <a:pt x="82" y="380"/>
                    </a:lnTo>
                    <a:lnTo>
                      <a:pt x="49" y="418"/>
                    </a:lnTo>
                    <a:lnTo>
                      <a:pt x="16" y="456"/>
                    </a:lnTo>
                    <a:lnTo>
                      <a:pt x="16" y="456"/>
                    </a:lnTo>
                    <a:cubicBezTo>
                      <a:pt x="5" y="469"/>
                      <a:pt x="0" y="482"/>
                      <a:pt x="0" y="495"/>
                    </a:cubicBezTo>
                    <a:lnTo>
                      <a:pt x="0" y="495"/>
                    </a:lnTo>
                    <a:cubicBezTo>
                      <a:pt x="0" y="507"/>
                      <a:pt x="8" y="517"/>
                      <a:pt x="24" y="524"/>
                    </a:cubicBezTo>
                    <a:lnTo>
                      <a:pt x="24" y="524"/>
                    </a:lnTo>
                    <a:cubicBezTo>
                      <a:pt x="41" y="530"/>
                      <a:pt x="57" y="530"/>
                      <a:pt x="74" y="524"/>
                    </a:cubicBezTo>
                    <a:lnTo>
                      <a:pt x="74" y="524"/>
                    </a:lnTo>
                    <a:cubicBezTo>
                      <a:pt x="89" y="517"/>
                      <a:pt x="104" y="507"/>
                      <a:pt x="115" y="495"/>
                    </a:cubicBezTo>
                    <a:lnTo>
                      <a:pt x="180" y="418"/>
                    </a:lnTo>
                    <a:lnTo>
                      <a:pt x="180" y="418"/>
                    </a:lnTo>
                    <a:cubicBezTo>
                      <a:pt x="191" y="405"/>
                      <a:pt x="202" y="399"/>
                      <a:pt x="213" y="399"/>
                    </a:cubicBezTo>
                    <a:lnTo>
                      <a:pt x="213" y="399"/>
                    </a:lnTo>
                    <a:cubicBezTo>
                      <a:pt x="224" y="399"/>
                      <a:pt x="235" y="405"/>
                      <a:pt x="246" y="418"/>
                    </a:cubicBezTo>
                    <a:lnTo>
                      <a:pt x="246" y="418"/>
                    </a:lnTo>
                    <a:cubicBezTo>
                      <a:pt x="257" y="431"/>
                      <a:pt x="267" y="437"/>
                      <a:pt x="279" y="437"/>
                    </a:cubicBezTo>
                    <a:lnTo>
                      <a:pt x="279" y="437"/>
                    </a:lnTo>
                    <a:cubicBezTo>
                      <a:pt x="289" y="437"/>
                      <a:pt x="300" y="431"/>
                      <a:pt x="311" y="418"/>
                    </a:cubicBezTo>
                    <a:lnTo>
                      <a:pt x="344" y="380"/>
                    </a:lnTo>
                    <a:lnTo>
                      <a:pt x="377" y="341"/>
                    </a:lnTo>
                    <a:lnTo>
                      <a:pt x="377" y="341"/>
                    </a:lnTo>
                    <a:cubicBezTo>
                      <a:pt x="388" y="328"/>
                      <a:pt x="401" y="319"/>
                      <a:pt x="417" y="313"/>
                    </a:cubicBezTo>
                    <a:lnTo>
                      <a:pt x="417" y="313"/>
                    </a:lnTo>
                    <a:cubicBezTo>
                      <a:pt x="434" y="306"/>
                      <a:pt x="451" y="306"/>
                      <a:pt x="467" y="313"/>
                    </a:cubicBezTo>
                    <a:lnTo>
                      <a:pt x="467" y="313"/>
                    </a:lnTo>
                    <a:cubicBezTo>
                      <a:pt x="483" y="319"/>
                      <a:pt x="497" y="328"/>
                      <a:pt x="508" y="341"/>
                    </a:cubicBezTo>
                    <a:lnTo>
                      <a:pt x="541" y="380"/>
                    </a:lnTo>
                    <a:lnTo>
                      <a:pt x="573" y="418"/>
                    </a:lnTo>
                    <a:lnTo>
                      <a:pt x="573" y="418"/>
                    </a:lnTo>
                    <a:cubicBezTo>
                      <a:pt x="584" y="431"/>
                      <a:pt x="595" y="437"/>
                      <a:pt x="606" y="437"/>
                    </a:cubicBezTo>
                    <a:lnTo>
                      <a:pt x="606" y="437"/>
                    </a:lnTo>
                    <a:cubicBezTo>
                      <a:pt x="617" y="437"/>
                      <a:pt x="628" y="431"/>
                      <a:pt x="639" y="418"/>
                    </a:cubicBezTo>
                    <a:lnTo>
                      <a:pt x="639" y="418"/>
                    </a:lnTo>
                    <a:cubicBezTo>
                      <a:pt x="650" y="405"/>
                      <a:pt x="661" y="399"/>
                      <a:pt x="672" y="399"/>
                    </a:cubicBezTo>
                    <a:lnTo>
                      <a:pt x="672" y="399"/>
                    </a:lnTo>
                    <a:cubicBezTo>
                      <a:pt x="683" y="399"/>
                      <a:pt x="693" y="405"/>
                      <a:pt x="704" y="418"/>
                    </a:cubicBezTo>
                    <a:lnTo>
                      <a:pt x="737" y="456"/>
                    </a:lnTo>
                    <a:lnTo>
                      <a:pt x="770" y="495"/>
                    </a:lnTo>
                    <a:lnTo>
                      <a:pt x="770" y="495"/>
                    </a:lnTo>
                    <a:cubicBezTo>
                      <a:pt x="781" y="507"/>
                      <a:pt x="795" y="517"/>
                      <a:pt x="811" y="524"/>
                    </a:cubicBezTo>
                    <a:lnTo>
                      <a:pt x="811" y="524"/>
                    </a:lnTo>
                    <a:cubicBezTo>
                      <a:pt x="827" y="530"/>
                      <a:pt x="844" y="530"/>
                      <a:pt x="860" y="524"/>
                    </a:cubicBezTo>
                    <a:lnTo>
                      <a:pt x="860" y="524"/>
                    </a:lnTo>
                    <a:cubicBezTo>
                      <a:pt x="876" y="517"/>
                      <a:pt x="885" y="507"/>
                      <a:pt x="885" y="495"/>
                    </a:cubicBezTo>
                    <a:lnTo>
                      <a:pt x="885" y="495"/>
                    </a:lnTo>
                    <a:cubicBezTo>
                      <a:pt x="885" y="482"/>
                      <a:pt x="879"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98" name="Freeform 552">
                <a:extLst>
                  <a:ext uri="{FF2B5EF4-FFF2-40B4-BE49-F238E27FC236}">
                    <a16:creationId xmlns:a16="http://schemas.microsoft.com/office/drawing/2014/main" id="{38B8CFE8-C527-9142-9169-32917DAF2196}"/>
                  </a:ext>
                </a:extLst>
              </p:cNvPr>
              <p:cNvSpPr>
                <a:spLocks noChangeArrowheads="1"/>
              </p:cNvSpPr>
              <p:nvPr/>
            </p:nvSpPr>
            <p:spPr bwMode="auto">
              <a:xfrm>
                <a:off x="7137400" y="4902200"/>
                <a:ext cx="555625" cy="523875"/>
              </a:xfrm>
              <a:custGeom>
                <a:avLst/>
                <a:gdLst>
                  <a:gd name="T0" fmla="*/ 984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29 w 1542"/>
                  <a:gd name="T17" fmla="*/ 191 h 1455"/>
                  <a:gd name="T18" fmla="*/ 1065 w 1542"/>
                  <a:gd name="T19" fmla="*/ 383 h 1455"/>
                  <a:gd name="T20" fmla="*/ 901 w 1542"/>
                  <a:gd name="T21" fmla="*/ 574 h 1455"/>
                  <a:gd name="T22" fmla="*/ 836 w 1542"/>
                  <a:gd name="T23" fmla="*/ 651 h 1455"/>
                  <a:gd name="T24" fmla="*/ 745 w 1542"/>
                  <a:gd name="T25" fmla="*/ 680 h 1455"/>
                  <a:gd name="T26" fmla="*/ 672 w 1542"/>
                  <a:gd name="T27" fmla="*/ 612 h 1455"/>
                  <a:gd name="T28" fmla="*/ 574 w 1542"/>
                  <a:gd name="T29" fmla="*/ 498 h 1455"/>
                  <a:gd name="T30" fmla="*/ 476 w 1542"/>
                  <a:gd name="T31" fmla="*/ 383 h 1455"/>
                  <a:gd name="T32" fmla="*/ 377 w 1542"/>
                  <a:gd name="T33" fmla="*/ 268 h 1455"/>
                  <a:gd name="T34" fmla="*/ 278 w 1542"/>
                  <a:gd name="T35" fmla="*/ 153 h 1455"/>
                  <a:gd name="T36" fmla="*/ 180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6 w 1542"/>
                  <a:gd name="T49" fmla="*/ 612 h 1455"/>
                  <a:gd name="T50" fmla="*/ 541 w 1542"/>
                  <a:gd name="T51" fmla="*/ 689 h 1455"/>
                  <a:gd name="T52" fmla="*/ 541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5 w 1542"/>
                  <a:gd name="T79" fmla="*/ 775 h 1455"/>
                  <a:gd name="T80" fmla="*/ 836 w 1542"/>
                  <a:gd name="T81" fmla="*/ 803 h 1455"/>
                  <a:gd name="T82" fmla="*/ 934 w 1542"/>
                  <a:gd name="T83" fmla="*/ 919 h 1455"/>
                  <a:gd name="T84" fmla="*/ 1032 w 1542"/>
                  <a:gd name="T85" fmla="*/ 1034 h 1455"/>
                  <a:gd name="T86" fmla="*/ 1131 w 1542"/>
                  <a:gd name="T87" fmla="*/ 1148 h 1455"/>
                  <a:gd name="T88" fmla="*/ 1229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4" y="740"/>
                      <a:pt x="984" y="727"/>
                    </a:cubicBezTo>
                    <a:lnTo>
                      <a:pt x="984" y="727"/>
                    </a:lnTo>
                    <a:cubicBezTo>
                      <a:pt x="984" y="714"/>
                      <a:pt x="989" y="701"/>
                      <a:pt x="1000" y="689"/>
                    </a:cubicBezTo>
                    <a:lnTo>
                      <a:pt x="1098"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5" y="63"/>
                      <a:pt x="1541" y="51"/>
                      <a:pt x="1541" y="38"/>
                    </a:cubicBezTo>
                    <a:lnTo>
                      <a:pt x="1541" y="38"/>
                    </a:lnTo>
                    <a:cubicBezTo>
                      <a:pt x="1541" y="25"/>
                      <a:pt x="1532" y="15"/>
                      <a:pt x="1516" y="10"/>
                    </a:cubicBezTo>
                    <a:lnTo>
                      <a:pt x="1516" y="10"/>
                    </a:lnTo>
                    <a:cubicBezTo>
                      <a:pt x="1500" y="3"/>
                      <a:pt x="1480" y="0"/>
                      <a:pt x="1459" y="0"/>
                    </a:cubicBezTo>
                    <a:lnTo>
                      <a:pt x="1459" y="0"/>
                    </a:lnTo>
                    <a:cubicBezTo>
                      <a:pt x="1436" y="0"/>
                      <a:pt x="1418" y="3"/>
                      <a:pt x="1401" y="10"/>
                    </a:cubicBezTo>
                    <a:lnTo>
                      <a:pt x="1401" y="10"/>
                    </a:lnTo>
                    <a:cubicBezTo>
                      <a:pt x="1385" y="15"/>
                      <a:pt x="1371" y="25"/>
                      <a:pt x="1360" y="38"/>
                    </a:cubicBezTo>
                    <a:lnTo>
                      <a:pt x="1328" y="76"/>
                    </a:lnTo>
                    <a:lnTo>
                      <a:pt x="1229" y="191"/>
                    </a:lnTo>
                    <a:lnTo>
                      <a:pt x="1196" y="229"/>
                    </a:lnTo>
                    <a:lnTo>
                      <a:pt x="1164" y="268"/>
                    </a:lnTo>
                    <a:lnTo>
                      <a:pt x="1065" y="383"/>
                    </a:lnTo>
                    <a:lnTo>
                      <a:pt x="1032" y="421"/>
                    </a:lnTo>
                    <a:lnTo>
                      <a:pt x="1000" y="459"/>
                    </a:lnTo>
                    <a:lnTo>
                      <a:pt x="901" y="574"/>
                    </a:lnTo>
                    <a:lnTo>
                      <a:pt x="869" y="612"/>
                    </a:lnTo>
                    <a:lnTo>
                      <a:pt x="836" y="651"/>
                    </a:lnTo>
                    <a:lnTo>
                      <a:pt x="836" y="651"/>
                    </a:lnTo>
                    <a:cubicBezTo>
                      <a:pt x="825" y="663"/>
                      <a:pt x="811" y="673"/>
                      <a:pt x="795" y="680"/>
                    </a:cubicBezTo>
                    <a:lnTo>
                      <a:pt x="795" y="680"/>
                    </a:lnTo>
                    <a:cubicBezTo>
                      <a:pt x="779" y="686"/>
                      <a:pt x="762" y="686"/>
                      <a:pt x="745" y="680"/>
                    </a:cubicBezTo>
                    <a:lnTo>
                      <a:pt x="745" y="680"/>
                    </a:lnTo>
                    <a:cubicBezTo>
                      <a:pt x="729" y="673"/>
                      <a:pt x="716" y="663"/>
                      <a:pt x="705" y="651"/>
                    </a:cubicBezTo>
                    <a:lnTo>
                      <a:pt x="672" y="612"/>
                    </a:lnTo>
                    <a:lnTo>
                      <a:pt x="639" y="574"/>
                    </a:lnTo>
                    <a:lnTo>
                      <a:pt x="607" y="536"/>
                    </a:lnTo>
                    <a:lnTo>
                      <a:pt x="574" y="498"/>
                    </a:lnTo>
                    <a:lnTo>
                      <a:pt x="541" y="459"/>
                    </a:lnTo>
                    <a:lnTo>
                      <a:pt x="508" y="421"/>
                    </a:lnTo>
                    <a:lnTo>
                      <a:pt x="476" y="383"/>
                    </a:lnTo>
                    <a:lnTo>
                      <a:pt x="443" y="344"/>
                    </a:lnTo>
                    <a:lnTo>
                      <a:pt x="410" y="306"/>
                    </a:lnTo>
                    <a:lnTo>
                      <a:pt x="377" y="268"/>
                    </a:lnTo>
                    <a:lnTo>
                      <a:pt x="344" y="229"/>
                    </a:lnTo>
                    <a:lnTo>
                      <a:pt x="312" y="191"/>
                    </a:lnTo>
                    <a:lnTo>
                      <a:pt x="278" y="153"/>
                    </a:lnTo>
                    <a:lnTo>
                      <a:pt x="246" y="115"/>
                    </a:lnTo>
                    <a:lnTo>
                      <a:pt x="213" y="76"/>
                    </a:lnTo>
                    <a:lnTo>
                      <a:pt x="180" y="38"/>
                    </a:lnTo>
                    <a:lnTo>
                      <a:pt x="180" y="38"/>
                    </a:lnTo>
                    <a:cubicBezTo>
                      <a:pt x="170" y="25"/>
                      <a:pt x="156" y="15"/>
                      <a:pt x="140" y="10"/>
                    </a:cubicBezTo>
                    <a:lnTo>
                      <a:pt x="140" y="10"/>
                    </a:lnTo>
                    <a:cubicBezTo>
                      <a:pt x="123" y="3"/>
                      <a:pt x="104" y="0"/>
                      <a:pt x="82" y="0"/>
                    </a:cubicBezTo>
                    <a:lnTo>
                      <a:pt x="82" y="0"/>
                    </a:lnTo>
                    <a:cubicBezTo>
                      <a:pt x="60" y="0"/>
                      <a:pt x="41" y="3"/>
                      <a:pt x="25" y="10"/>
                    </a:cubicBezTo>
                    <a:lnTo>
                      <a:pt x="25" y="10"/>
                    </a:lnTo>
                    <a:cubicBezTo>
                      <a:pt x="8" y="15"/>
                      <a:pt x="0" y="25"/>
                      <a:pt x="0" y="38"/>
                    </a:cubicBezTo>
                    <a:lnTo>
                      <a:pt x="0" y="38"/>
                    </a:lnTo>
                    <a:cubicBezTo>
                      <a:pt x="0" y="51"/>
                      <a:pt x="6" y="63"/>
                      <a:pt x="16" y="76"/>
                    </a:cubicBezTo>
                    <a:lnTo>
                      <a:pt x="114" y="191"/>
                    </a:lnTo>
                    <a:lnTo>
                      <a:pt x="148" y="229"/>
                    </a:lnTo>
                    <a:lnTo>
                      <a:pt x="180" y="268"/>
                    </a:lnTo>
                    <a:lnTo>
                      <a:pt x="278" y="383"/>
                    </a:lnTo>
                    <a:lnTo>
                      <a:pt x="312" y="421"/>
                    </a:lnTo>
                    <a:lnTo>
                      <a:pt x="344" y="459"/>
                    </a:lnTo>
                    <a:lnTo>
                      <a:pt x="443" y="574"/>
                    </a:lnTo>
                    <a:lnTo>
                      <a:pt x="476" y="612"/>
                    </a:lnTo>
                    <a:lnTo>
                      <a:pt x="508" y="651"/>
                    </a:lnTo>
                    <a:lnTo>
                      <a:pt x="541" y="689"/>
                    </a:lnTo>
                    <a:lnTo>
                      <a:pt x="541" y="689"/>
                    </a:lnTo>
                    <a:cubicBezTo>
                      <a:pt x="552" y="701"/>
                      <a:pt x="557" y="714"/>
                      <a:pt x="557" y="727"/>
                    </a:cubicBezTo>
                    <a:lnTo>
                      <a:pt x="557" y="727"/>
                    </a:lnTo>
                    <a:cubicBezTo>
                      <a:pt x="557" y="740"/>
                      <a:pt x="552" y="753"/>
                      <a:pt x="541" y="765"/>
                    </a:cubicBezTo>
                    <a:lnTo>
                      <a:pt x="508" y="803"/>
                    </a:lnTo>
                    <a:lnTo>
                      <a:pt x="476" y="842"/>
                    </a:lnTo>
                    <a:lnTo>
                      <a:pt x="443" y="881"/>
                    </a:lnTo>
                    <a:lnTo>
                      <a:pt x="410" y="919"/>
                    </a:lnTo>
                    <a:lnTo>
                      <a:pt x="377" y="957"/>
                    </a:lnTo>
                    <a:lnTo>
                      <a:pt x="344" y="995"/>
                    </a:lnTo>
                    <a:lnTo>
                      <a:pt x="312" y="1034"/>
                    </a:lnTo>
                    <a:lnTo>
                      <a:pt x="278" y="1071"/>
                    </a:lnTo>
                    <a:lnTo>
                      <a:pt x="246" y="1110"/>
                    </a:lnTo>
                    <a:lnTo>
                      <a:pt x="213" y="1148"/>
                    </a:lnTo>
                    <a:lnTo>
                      <a:pt x="180" y="1187"/>
                    </a:lnTo>
                    <a:lnTo>
                      <a:pt x="148" y="1225"/>
                    </a:lnTo>
                    <a:lnTo>
                      <a:pt x="114" y="1263"/>
                    </a:lnTo>
                    <a:lnTo>
                      <a:pt x="82" y="1302"/>
                    </a:lnTo>
                    <a:lnTo>
                      <a:pt x="49" y="1340"/>
                    </a:lnTo>
                    <a:lnTo>
                      <a:pt x="16" y="1378"/>
                    </a:lnTo>
                    <a:lnTo>
                      <a:pt x="16" y="1378"/>
                    </a:lnTo>
                    <a:cubicBezTo>
                      <a:pt x="6" y="1391"/>
                      <a:pt x="0" y="1404"/>
                      <a:pt x="0" y="1417"/>
                    </a:cubicBezTo>
                    <a:lnTo>
                      <a:pt x="0" y="1417"/>
                    </a:lnTo>
                    <a:cubicBezTo>
                      <a:pt x="0" y="1429"/>
                      <a:pt x="8" y="1439"/>
                      <a:pt x="25" y="1446"/>
                    </a:cubicBezTo>
                    <a:lnTo>
                      <a:pt x="25" y="1446"/>
                    </a:lnTo>
                    <a:cubicBezTo>
                      <a:pt x="41" y="1452"/>
                      <a:pt x="60" y="1454"/>
                      <a:pt x="82" y="1454"/>
                    </a:cubicBezTo>
                    <a:lnTo>
                      <a:pt x="82" y="1454"/>
                    </a:lnTo>
                    <a:cubicBezTo>
                      <a:pt x="104" y="1454"/>
                      <a:pt x="123" y="1452"/>
                      <a:pt x="140" y="1446"/>
                    </a:cubicBezTo>
                    <a:lnTo>
                      <a:pt x="140" y="1446"/>
                    </a:lnTo>
                    <a:cubicBezTo>
                      <a:pt x="156" y="1439"/>
                      <a:pt x="170" y="1429"/>
                      <a:pt x="180" y="1417"/>
                    </a:cubicBezTo>
                    <a:lnTo>
                      <a:pt x="213" y="1378"/>
                    </a:lnTo>
                    <a:lnTo>
                      <a:pt x="246" y="1340"/>
                    </a:lnTo>
                    <a:lnTo>
                      <a:pt x="344" y="1225"/>
                    </a:lnTo>
                    <a:lnTo>
                      <a:pt x="377" y="1187"/>
                    </a:lnTo>
                    <a:lnTo>
                      <a:pt x="410" y="1148"/>
                    </a:lnTo>
                    <a:lnTo>
                      <a:pt x="508" y="1034"/>
                    </a:lnTo>
                    <a:lnTo>
                      <a:pt x="541" y="995"/>
                    </a:lnTo>
                    <a:lnTo>
                      <a:pt x="574" y="957"/>
                    </a:lnTo>
                    <a:lnTo>
                      <a:pt x="672" y="842"/>
                    </a:lnTo>
                    <a:lnTo>
                      <a:pt x="705" y="803"/>
                    </a:lnTo>
                    <a:lnTo>
                      <a:pt x="705" y="803"/>
                    </a:lnTo>
                    <a:cubicBezTo>
                      <a:pt x="716" y="791"/>
                      <a:pt x="729" y="781"/>
                      <a:pt x="745" y="775"/>
                    </a:cubicBezTo>
                    <a:lnTo>
                      <a:pt x="745" y="775"/>
                    </a:lnTo>
                    <a:cubicBezTo>
                      <a:pt x="762" y="769"/>
                      <a:pt x="779" y="769"/>
                      <a:pt x="795" y="775"/>
                    </a:cubicBezTo>
                    <a:lnTo>
                      <a:pt x="795" y="775"/>
                    </a:lnTo>
                    <a:cubicBezTo>
                      <a:pt x="811" y="781"/>
                      <a:pt x="825" y="791"/>
                      <a:pt x="836" y="803"/>
                    </a:cubicBezTo>
                    <a:lnTo>
                      <a:pt x="869" y="842"/>
                    </a:lnTo>
                    <a:lnTo>
                      <a:pt x="901" y="881"/>
                    </a:lnTo>
                    <a:lnTo>
                      <a:pt x="934" y="919"/>
                    </a:lnTo>
                    <a:lnTo>
                      <a:pt x="967" y="957"/>
                    </a:lnTo>
                    <a:lnTo>
                      <a:pt x="1000" y="995"/>
                    </a:lnTo>
                    <a:lnTo>
                      <a:pt x="1032" y="1034"/>
                    </a:lnTo>
                    <a:lnTo>
                      <a:pt x="1065" y="1071"/>
                    </a:lnTo>
                    <a:lnTo>
                      <a:pt x="1098" y="1110"/>
                    </a:lnTo>
                    <a:lnTo>
                      <a:pt x="1131" y="1148"/>
                    </a:lnTo>
                    <a:lnTo>
                      <a:pt x="1164" y="1187"/>
                    </a:lnTo>
                    <a:lnTo>
                      <a:pt x="1196" y="1225"/>
                    </a:lnTo>
                    <a:lnTo>
                      <a:pt x="1229" y="1263"/>
                    </a:lnTo>
                    <a:lnTo>
                      <a:pt x="1262" y="1302"/>
                    </a:lnTo>
                    <a:lnTo>
                      <a:pt x="1295" y="1340"/>
                    </a:lnTo>
                    <a:lnTo>
                      <a:pt x="1328" y="1378"/>
                    </a:lnTo>
                    <a:lnTo>
                      <a:pt x="1360" y="1417"/>
                    </a:lnTo>
                    <a:lnTo>
                      <a:pt x="1360" y="1417"/>
                    </a:lnTo>
                    <a:cubicBezTo>
                      <a:pt x="1371" y="1429"/>
                      <a:pt x="1385" y="1439"/>
                      <a:pt x="1401" y="1446"/>
                    </a:cubicBezTo>
                    <a:lnTo>
                      <a:pt x="1401" y="1446"/>
                    </a:lnTo>
                    <a:cubicBezTo>
                      <a:pt x="1418" y="1452"/>
                      <a:pt x="1436" y="1454"/>
                      <a:pt x="1459" y="1454"/>
                    </a:cubicBezTo>
                    <a:lnTo>
                      <a:pt x="1459" y="1454"/>
                    </a:lnTo>
                    <a:cubicBezTo>
                      <a:pt x="1480" y="1454"/>
                      <a:pt x="1500" y="1452"/>
                      <a:pt x="1516" y="1446"/>
                    </a:cubicBezTo>
                    <a:lnTo>
                      <a:pt x="1516" y="1446"/>
                    </a:lnTo>
                    <a:cubicBezTo>
                      <a:pt x="1532" y="1439"/>
                      <a:pt x="1541" y="1429"/>
                      <a:pt x="1541" y="1417"/>
                    </a:cubicBezTo>
                    <a:lnTo>
                      <a:pt x="1541" y="1417"/>
                    </a:lnTo>
                    <a:cubicBezTo>
                      <a:pt x="1541"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99" name="Freeform 553">
                <a:extLst>
                  <a:ext uri="{FF2B5EF4-FFF2-40B4-BE49-F238E27FC236}">
                    <a16:creationId xmlns:a16="http://schemas.microsoft.com/office/drawing/2014/main" id="{B3ACA619-E25F-454E-AC01-0B7E1A5E467E}"/>
                  </a:ext>
                </a:extLst>
              </p:cNvPr>
              <p:cNvSpPr>
                <a:spLocks noChangeArrowheads="1"/>
              </p:cNvSpPr>
              <p:nvPr/>
            </p:nvSpPr>
            <p:spPr bwMode="auto">
              <a:xfrm>
                <a:off x="6405563" y="4903788"/>
                <a:ext cx="319087" cy="190500"/>
              </a:xfrm>
              <a:custGeom>
                <a:avLst/>
                <a:gdLst>
                  <a:gd name="T0" fmla="*/ 278 w 886"/>
                  <a:gd name="T1" fmla="*/ 150 h 530"/>
                  <a:gd name="T2" fmla="*/ 311 w 886"/>
                  <a:gd name="T3" fmla="*/ 188 h 530"/>
                  <a:gd name="T4" fmla="*/ 278 w 886"/>
                  <a:gd name="T5" fmla="*/ 226 h 530"/>
                  <a:gd name="T6" fmla="*/ 246 w 886"/>
                  <a:gd name="T7" fmla="*/ 188 h 530"/>
                  <a:gd name="T8" fmla="*/ 344 w 886"/>
                  <a:gd name="T9" fmla="*/ 227 h 530"/>
                  <a:gd name="T10" fmla="*/ 376 w 886"/>
                  <a:gd name="T11" fmla="*/ 265 h 530"/>
                  <a:gd name="T12" fmla="*/ 344 w 886"/>
                  <a:gd name="T13" fmla="*/ 302 h 530"/>
                  <a:gd name="T14" fmla="*/ 311 w 886"/>
                  <a:gd name="T15" fmla="*/ 265 h 530"/>
                  <a:gd name="T16" fmla="*/ 344 w 886"/>
                  <a:gd name="T17" fmla="*/ 227 h 530"/>
                  <a:gd name="T18" fmla="*/ 411 w 886"/>
                  <a:gd name="T19" fmla="*/ 284 h 530"/>
                  <a:gd name="T20" fmla="*/ 474 w 886"/>
                  <a:gd name="T21" fmla="*/ 284 h 530"/>
                  <a:gd name="T22" fmla="*/ 505 w 886"/>
                  <a:gd name="T23" fmla="*/ 341 h 530"/>
                  <a:gd name="T24" fmla="*/ 474 w 886"/>
                  <a:gd name="T25" fmla="*/ 398 h 530"/>
                  <a:gd name="T26" fmla="*/ 411 w 886"/>
                  <a:gd name="T27" fmla="*/ 398 h 530"/>
                  <a:gd name="T28" fmla="*/ 379 w 886"/>
                  <a:gd name="T29" fmla="*/ 341 h 530"/>
                  <a:gd name="T30" fmla="*/ 541 w 886"/>
                  <a:gd name="T31" fmla="*/ 227 h 530"/>
                  <a:gd name="T32" fmla="*/ 574 w 886"/>
                  <a:gd name="T33" fmla="*/ 265 h 530"/>
                  <a:gd name="T34" fmla="*/ 541 w 886"/>
                  <a:gd name="T35" fmla="*/ 302 h 530"/>
                  <a:gd name="T36" fmla="*/ 508 w 886"/>
                  <a:gd name="T37" fmla="*/ 265 h 530"/>
                  <a:gd name="T38" fmla="*/ 541 w 886"/>
                  <a:gd name="T39" fmla="*/ 227 h 530"/>
                  <a:gd name="T40" fmla="*/ 606 w 886"/>
                  <a:gd name="T41" fmla="*/ 150 h 530"/>
                  <a:gd name="T42" fmla="*/ 639 w 886"/>
                  <a:gd name="T43" fmla="*/ 188 h 530"/>
                  <a:gd name="T44" fmla="*/ 606 w 886"/>
                  <a:gd name="T45" fmla="*/ 226 h 530"/>
                  <a:gd name="T46" fmla="*/ 574 w 886"/>
                  <a:gd name="T47" fmla="*/ 188 h 530"/>
                  <a:gd name="T48" fmla="*/ 114 w 886"/>
                  <a:gd name="T49" fmla="*/ 188 h 530"/>
                  <a:gd name="T50" fmla="*/ 180 w 886"/>
                  <a:gd name="T51" fmla="*/ 265 h 530"/>
                  <a:gd name="T52" fmla="*/ 311 w 886"/>
                  <a:gd name="T53" fmla="*/ 418 h 530"/>
                  <a:gd name="T54" fmla="*/ 376 w 886"/>
                  <a:gd name="T55" fmla="*/ 495 h 530"/>
                  <a:gd name="T56" fmla="*/ 417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0 w 886"/>
                  <a:gd name="T73" fmla="*/ 7 h 530"/>
                  <a:gd name="T74" fmla="*/ 811 w 886"/>
                  <a:gd name="T75" fmla="*/ 7 h 530"/>
                  <a:gd name="T76" fmla="*/ 737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7 w 886"/>
                  <a:gd name="T91" fmla="*/ 217 h 530"/>
                  <a:gd name="T92" fmla="*/ 376 w 886"/>
                  <a:gd name="T93" fmla="*/ 188 h 530"/>
                  <a:gd name="T94" fmla="*/ 311 w 886"/>
                  <a:gd name="T95" fmla="*/ 112 h 530"/>
                  <a:gd name="T96" fmla="*/ 278 w 886"/>
                  <a:gd name="T97" fmla="*/ 92 h 530"/>
                  <a:gd name="T98" fmla="*/ 245 w 886"/>
                  <a:gd name="T99" fmla="*/ 112 h 530"/>
                  <a:gd name="T100" fmla="*/ 212 w 886"/>
                  <a:gd name="T101" fmla="*/ 130 h 530"/>
                  <a:gd name="T102" fmla="*/ 180 w 886"/>
                  <a:gd name="T103" fmla="*/ 112 h 530"/>
                  <a:gd name="T104" fmla="*/ 114 w 886"/>
                  <a:gd name="T105" fmla="*/ 35 h 530"/>
                  <a:gd name="T106" fmla="*/ 73 w 886"/>
                  <a:gd name="T107" fmla="*/ 7 h 530"/>
                  <a:gd name="T108" fmla="*/ 25 w 886"/>
                  <a:gd name="T109" fmla="*/ 7 h 530"/>
                  <a:gd name="T110" fmla="*/ 0 w 886"/>
                  <a:gd name="T111" fmla="*/ 35 h 530"/>
                  <a:gd name="T112" fmla="*/ 114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8" y="150"/>
                    </a:moveTo>
                    <a:lnTo>
                      <a:pt x="278" y="150"/>
                    </a:lnTo>
                    <a:cubicBezTo>
                      <a:pt x="300" y="150"/>
                      <a:pt x="311" y="163"/>
                      <a:pt x="311" y="188"/>
                    </a:cubicBezTo>
                    <a:lnTo>
                      <a:pt x="311" y="188"/>
                    </a:lnTo>
                    <a:cubicBezTo>
                      <a:pt x="311" y="213"/>
                      <a:pt x="300" y="226"/>
                      <a:pt x="278" y="226"/>
                    </a:cubicBezTo>
                    <a:lnTo>
                      <a:pt x="278" y="226"/>
                    </a:lnTo>
                    <a:cubicBezTo>
                      <a:pt x="257" y="226"/>
                      <a:pt x="246" y="213"/>
                      <a:pt x="246" y="188"/>
                    </a:cubicBezTo>
                    <a:lnTo>
                      <a:pt x="246" y="188"/>
                    </a:lnTo>
                    <a:cubicBezTo>
                      <a:pt x="246" y="163"/>
                      <a:pt x="257" y="150"/>
                      <a:pt x="278" y="150"/>
                    </a:cubicBezTo>
                    <a:close/>
                    <a:moveTo>
                      <a:pt x="344" y="227"/>
                    </a:moveTo>
                    <a:lnTo>
                      <a:pt x="344" y="227"/>
                    </a:lnTo>
                    <a:cubicBezTo>
                      <a:pt x="366" y="227"/>
                      <a:pt x="376" y="239"/>
                      <a:pt x="376" y="265"/>
                    </a:cubicBezTo>
                    <a:lnTo>
                      <a:pt x="376" y="265"/>
                    </a:lnTo>
                    <a:cubicBezTo>
                      <a:pt x="376" y="290"/>
                      <a:pt x="366" y="302"/>
                      <a:pt x="344" y="302"/>
                    </a:cubicBezTo>
                    <a:lnTo>
                      <a:pt x="344" y="302"/>
                    </a:lnTo>
                    <a:cubicBezTo>
                      <a:pt x="322" y="302"/>
                      <a:pt x="311" y="290"/>
                      <a:pt x="311" y="265"/>
                    </a:cubicBezTo>
                    <a:lnTo>
                      <a:pt x="311" y="265"/>
                    </a:lnTo>
                    <a:cubicBezTo>
                      <a:pt x="311" y="239"/>
                      <a:pt x="322" y="227"/>
                      <a:pt x="344" y="227"/>
                    </a:cubicBezTo>
                    <a:close/>
                    <a:moveTo>
                      <a:pt x="411" y="284"/>
                    </a:moveTo>
                    <a:lnTo>
                      <a:pt x="411" y="284"/>
                    </a:lnTo>
                    <a:cubicBezTo>
                      <a:pt x="432" y="271"/>
                      <a:pt x="453" y="271"/>
                      <a:pt x="474" y="284"/>
                    </a:cubicBezTo>
                    <a:lnTo>
                      <a:pt x="474" y="284"/>
                    </a:lnTo>
                    <a:cubicBezTo>
                      <a:pt x="495" y="297"/>
                      <a:pt x="505" y="315"/>
                      <a:pt x="505" y="341"/>
                    </a:cubicBezTo>
                    <a:lnTo>
                      <a:pt x="505" y="341"/>
                    </a:lnTo>
                    <a:cubicBezTo>
                      <a:pt x="505" y="367"/>
                      <a:pt x="495" y="386"/>
                      <a:pt x="474" y="398"/>
                    </a:cubicBezTo>
                    <a:lnTo>
                      <a:pt x="474" y="398"/>
                    </a:lnTo>
                    <a:cubicBezTo>
                      <a:pt x="453" y="411"/>
                      <a:pt x="432" y="411"/>
                      <a:pt x="411" y="398"/>
                    </a:cubicBezTo>
                    <a:lnTo>
                      <a:pt x="411" y="398"/>
                    </a:lnTo>
                    <a:cubicBezTo>
                      <a:pt x="390" y="386"/>
                      <a:pt x="379" y="367"/>
                      <a:pt x="379" y="341"/>
                    </a:cubicBezTo>
                    <a:lnTo>
                      <a:pt x="379" y="341"/>
                    </a:lnTo>
                    <a:cubicBezTo>
                      <a:pt x="379" y="315"/>
                      <a:pt x="390" y="297"/>
                      <a:pt x="411" y="284"/>
                    </a:cubicBezTo>
                    <a:close/>
                    <a:moveTo>
                      <a:pt x="541" y="227"/>
                    </a:moveTo>
                    <a:lnTo>
                      <a:pt x="541" y="227"/>
                    </a:lnTo>
                    <a:cubicBezTo>
                      <a:pt x="562" y="227"/>
                      <a:pt x="574" y="239"/>
                      <a:pt x="574" y="265"/>
                    </a:cubicBezTo>
                    <a:lnTo>
                      <a:pt x="574" y="265"/>
                    </a:lnTo>
                    <a:cubicBezTo>
                      <a:pt x="574" y="290"/>
                      <a:pt x="562" y="302"/>
                      <a:pt x="541" y="302"/>
                    </a:cubicBezTo>
                    <a:lnTo>
                      <a:pt x="541" y="302"/>
                    </a:lnTo>
                    <a:cubicBezTo>
                      <a:pt x="518" y="302"/>
                      <a:pt x="508" y="290"/>
                      <a:pt x="508" y="265"/>
                    </a:cubicBezTo>
                    <a:lnTo>
                      <a:pt x="508" y="265"/>
                    </a:lnTo>
                    <a:cubicBezTo>
                      <a:pt x="508" y="239"/>
                      <a:pt x="518" y="227"/>
                      <a:pt x="541"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4" y="226"/>
                      <a:pt x="574" y="213"/>
                      <a:pt x="574" y="188"/>
                    </a:cubicBezTo>
                    <a:lnTo>
                      <a:pt x="574" y="188"/>
                    </a:lnTo>
                    <a:cubicBezTo>
                      <a:pt x="574" y="163"/>
                      <a:pt x="584" y="150"/>
                      <a:pt x="606" y="150"/>
                    </a:cubicBezTo>
                    <a:close/>
                    <a:moveTo>
                      <a:pt x="114" y="188"/>
                    </a:moveTo>
                    <a:lnTo>
                      <a:pt x="147" y="226"/>
                    </a:lnTo>
                    <a:lnTo>
                      <a:pt x="180" y="265"/>
                    </a:lnTo>
                    <a:lnTo>
                      <a:pt x="278" y="380"/>
                    </a:lnTo>
                    <a:lnTo>
                      <a:pt x="311" y="418"/>
                    </a:lnTo>
                    <a:lnTo>
                      <a:pt x="344" y="456"/>
                    </a:lnTo>
                    <a:lnTo>
                      <a:pt x="376" y="495"/>
                    </a:lnTo>
                    <a:lnTo>
                      <a:pt x="376" y="495"/>
                    </a:lnTo>
                    <a:cubicBezTo>
                      <a:pt x="388" y="507"/>
                      <a:pt x="401" y="517"/>
                      <a:pt x="417" y="523"/>
                    </a:cubicBezTo>
                    <a:lnTo>
                      <a:pt x="417" y="523"/>
                    </a:lnTo>
                    <a:cubicBezTo>
                      <a:pt x="434" y="529"/>
                      <a:pt x="450" y="529"/>
                      <a:pt x="467" y="523"/>
                    </a:cubicBezTo>
                    <a:lnTo>
                      <a:pt x="467" y="523"/>
                    </a:lnTo>
                    <a:cubicBezTo>
                      <a:pt x="483" y="517"/>
                      <a:pt x="497" y="507"/>
                      <a:pt x="508" y="495"/>
                    </a:cubicBezTo>
                    <a:lnTo>
                      <a:pt x="606" y="380"/>
                    </a:lnTo>
                    <a:lnTo>
                      <a:pt x="639" y="341"/>
                    </a:lnTo>
                    <a:lnTo>
                      <a:pt x="672" y="303"/>
                    </a:lnTo>
                    <a:lnTo>
                      <a:pt x="770" y="188"/>
                    </a:lnTo>
                    <a:lnTo>
                      <a:pt x="803" y="150"/>
                    </a:lnTo>
                    <a:lnTo>
                      <a:pt x="836" y="112"/>
                    </a:lnTo>
                    <a:lnTo>
                      <a:pt x="868" y="73"/>
                    </a:lnTo>
                    <a:lnTo>
                      <a:pt x="868" y="73"/>
                    </a:lnTo>
                    <a:cubicBezTo>
                      <a:pt x="879" y="60"/>
                      <a:pt x="885" y="48"/>
                      <a:pt x="885" y="35"/>
                    </a:cubicBezTo>
                    <a:lnTo>
                      <a:pt x="885" y="35"/>
                    </a:lnTo>
                    <a:cubicBezTo>
                      <a:pt x="885" y="22"/>
                      <a:pt x="877" y="12"/>
                      <a:pt x="860" y="7"/>
                    </a:cubicBezTo>
                    <a:lnTo>
                      <a:pt x="860" y="7"/>
                    </a:lnTo>
                    <a:cubicBezTo>
                      <a:pt x="844" y="0"/>
                      <a:pt x="827" y="0"/>
                      <a:pt x="811" y="7"/>
                    </a:cubicBezTo>
                    <a:lnTo>
                      <a:pt x="811" y="7"/>
                    </a:lnTo>
                    <a:cubicBezTo>
                      <a:pt x="794" y="12"/>
                      <a:pt x="781" y="22"/>
                      <a:pt x="770" y="35"/>
                    </a:cubicBezTo>
                    <a:lnTo>
                      <a:pt x="737" y="73"/>
                    </a:lnTo>
                    <a:lnTo>
                      <a:pt x="704" y="112"/>
                    </a:lnTo>
                    <a:lnTo>
                      <a:pt x="704" y="112"/>
                    </a:lnTo>
                    <a:cubicBezTo>
                      <a:pt x="693" y="124"/>
                      <a:pt x="682" y="130"/>
                      <a:pt x="672" y="130"/>
                    </a:cubicBezTo>
                    <a:lnTo>
                      <a:pt x="672" y="130"/>
                    </a:lnTo>
                    <a:cubicBezTo>
                      <a:pt x="661" y="130"/>
                      <a:pt x="650" y="124"/>
                      <a:pt x="639" y="112"/>
                    </a:cubicBezTo>
                    <a:lnTo>
                      <a:pt x="639" y="112"/>
                    </a:lnTo>
                    <a:cubicBezTo>
                      <a:pt x="628" y="99"/>
                      <a:pt x="617" y="92"/>
                      <a:pt x="606" y="92"/>
                    </a:cubicBezTo>
                    <a:lnTo>
                      <a:pt x="606" y="92"/>
                    </a:lnTo>
                    <a:cubicBezTo>
                      <a:pt x="595" y="92"/>
                      <a:pt x="584" y="99"/>
                      <a:pt x="574" y="112"/>
                    </a:cubicBezTo>
                    <a:lnTo>
                      <a:pt x="508" y="188"/>
                    </a:lnTo>
                    <a:lnTo>
                      <a:pt x="508" y="188"/>
                    </a:lnTo>
                    <a:cubicBezTo>
                      <a:pt x="497" y="201"/>
                      <a:pt x="483" y="210"/>
                      <a:pt x="467" y="217"/>
                    </a:cubicBezTo>
                    <a:lnTo>
                      <a:pt x="467" y="217"/>
                    </a:lnTo>
                    <a:cubicBezTo>
                      <a:pt x="450" y="223"/>
                      <a:pt x="434" y="223"/>
                      <a:pt x="417" y="217"/>
                    </a:cubicBezTo>
                    <a:lnTo>
                      <a:pt x="417" y="217"/>
                    </a:lnTo>
                    <a:cubicBezTo>
                      <a:pt x="401" y="210"/>
                      <a:pt x="388" y="201"/>
                      <a:pt x="376" y="188"/>
                    </a:cubicBezTo>
                    <a:lnTo>
                      <a:pt x="344" y="150"/>
                    </a:lnTo>
                    <a:lnTo>
                      <a:pt x="311" y="112"/>
                    </a:lnTo>
                    <a:lnTo>
                      <a:pt x="311" y="112"/>
                    </a:lnTo>
                    <a:cubicBezTo>
                      <a:pt x="300" y="99"/>
                      <a:pt x="289" y="92"/>
                      <a:pt x="278" y="92"/>
                    </a:cubicBezTo>
                    <a:lnTo>
                      <a:pt x="278" y="92"/>
                    </a:lnTo>
                    <a:cubicBezTo>
                      <a:pt x="267" y="92"/>
                      <a:pt x="257" y="99"/>
                      <a:pt x="245" y="112"/>
                    </a:cubicBezTo>
                    <a:lnTo>
                      <a:pt x="245" y="112"/>
                    </a:lnTo>
                    <a:cubicBezTo>
                      <a:pt x="235" y="124"/>
                      <a:pt x="224" y="130"/>
                      <a:pt x="212" y="130"/>
                    </a:cubicBezTo>
                    <a:lnTo>
                      <a:pt x="212" y="130"/>
                    </a:lnTo>
                    <a:cubicBezTo>
                      <a:pt x="202" y="130"/>
                      <a:pt x="191" y="124"/>
                      <a:pt x="180" y="112"/>
                    </a:cubicBezTo>
                    <a:lnTo>
                      <a:pt x="114" y="35"/>
                    </a:lnTo>
                    <a:lnTo>
                      <a:pt x="114" y="35"/>
                    </a:lnTo>
                    <a:cubicBezTo>
                      <a:pt x="103" y="22"/>
                      <a:pt x="89" y="12"/>
                      <a:pt x="73" y="7"/>
                    </a:cubicBezTo>
                    <a:lnTo>
                      <a:pt x="73" y="7"/>
                    </a:lnTo>
                    <a:cubicBezTo>
                      <a:pt x="57" y="0"/>
                      <a:pt x="41" y="0"/>
                      <a:pt x="25" y="7"/>
                    </a:cubicBezTo>
                    <a:lnTo>
                      <a:pt x="25" y="7"/>
                    </a:lnTo>
                    <a:cubicBezTo>
                      <a:pt x="7" y="12"/>
                      <a:pt x="0" y="22"/>
                      <a:pt x="0" y="35"/>
                    </a:cubicBezTo>
                    <a:lnTo>
                      <a:pt x="0" y="35"/>
                    </a:lnTo>
                    <a:cubicBezTo>
                      <a:pt x="0" y="48"/>
                      <a:pt x="5" y="60"/>
                      <a:pt x="16" y="73"/>
                    </a:cubicBezTo>
                    <a:lnTo>
                      <a:pt x="114"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700" name="Freeform 554">
                <a:extLst>
                  <a:ext uri="{FF2B5EF4-FFF2-40B4-BE49-F238E27FC236}">
                    <a16:creationId xmlns:a16="http://schemas.microsoft.com/office/drawing/2014/main" id="{EDBBE3A4-5D9B-9348-A6F3-FB174DB86003}"/>
                  </a:ext>
                </a:extLst>
              </p:cNvPr>
              <p:cNvSpPr>
                <a:spLocks noChangeArrowheads="1"/>
              </p:cNvSpPr>
              <p:nvPr/>
            </p:nvSpPr>
            <p:spPr bwMode="auto">
              <a:xfrm>
                <a:off x="6151563" y="5100638"/>
                <a:ext cx="53975" cy="128587"/>
              </a:xfrm>
              <a:custGeom>
                <a:avLst/>
                <a:gdLst>
                  <a:gd name="T0" fmla="*/ 65 w 148"/>
                  <a:gd name="T1" fmla="*/ 293 h 358"/>
                  <a:gd name="T2" fmla="*/ 98 w 148"/>
                  <a:gd name="T3" fmla="*/ 254 h 358"/>
                  <a:gd name="T4" fmla="*/ 131 w 148"/>
                  <a:gd name="T5" fmla="*/ 216 h 358"/>
                  <a:gd name="T6" fmla="*/ 131 w 148"/>
                  <a:gd name="T7" fmla="*/ 216 h 358"/>
                  <a:gd name="T8" fmla="*/ 147 w 148"/>
                  <a:gd name="T9" fmla="*/ 178 h 358"/>
                  <a:gd name="T10" fmla="*/ 147 w 148"/>
                  <a:gd name="T11" fmla="*/ 178 h 358"/>
                  <a:gd name="T12" fmla="*/ 131 w 148"/>
                  <a:gd name="T13" fmla="*/ 140 h 358"/>
                  <a:gd name="T14" fmla="*/ 98 w 148"/>
                  <a:gd name="T15" fmla="*/ 102 h 358"/>
                  <a:gd name="T16" fmla="*/ 65 w 148"/>
                  <a:gd name="T17" fmla="*/ 63 h 358"/>
                  <a:gd name="T18" fmla="*/ 33 w 148"/>
                  <a:gd name="T19" fmla="*/ 25 h 358"/>
                  <a:gd name="T20" fmla="*/ 33 w 148"/>
                  <a:gd name="T21" fmla="*/ 25 h 358"/>
                  <a:gd name="T22" fmla="*/ 0 w 148"/>
                  <a:gd name="T23" fmla="*/ 0 h 358"/>
                  <a:gd name="T24" fmla="*/ 0 w 148"/>
                  <a:gd name="T25" fmla="*/ 357 h 358"/>
                  <a:gd name="T26" fmla="*/ 0 w 148"/>
                  <a:gd name="T27" fmla="*/ 357 h 358"/>
                  <a:gd name="T28" fmla="*/ 33 w 148"/>
                  <a:gd name="T29" fmla="*/ 331 h 358"/>
                  <a:gd name="T30" fmla="*/ 65 w 148"/>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358">
                    <a:moveTo>
                      <a:pt x="65" y="293"/>
                    </a:moveTo>
                    <a:lnTo>
                      <a:pt x="98" y="254"/>
                    </a:lnTo>
                    <a:lnTo>
                      <a:pt x="131" y="216"/>
                    </a:lnTo>
                    <a:lnTo>
                      <a:pt x="131" y="216"/>
                    </a:lnTo>
                    <a:cubicBezTo>
                      <a:pt x="142" y="204"/>
                      <a:pt x="147" y="191"/>
                      <a:pt x="147" y="178"/>
                    </a:cubicBezTo>
                    <a:lnTo>
                      <a:pt x="147" y="178"/>
                    </a:lnTo>
                    <a:cubicBezTo>
                      <a:pt x="147" y="165"/>
                      <a:pt x="142" y="152"/>
                      <a:pt x="131" y="140"/>
                    </a:cubicBezTo>
                    <a:lnTo>
                      <a:pt x="98" y="102"/>
                    </a:lnTo>
                    <a:lnTo>
                      <a:pt x="65" y="63"/>
                    </a:lnTo>
                    <a:lnTo>
                      <a:pt x="33" y="25"/>
                    </a:lnTo>
                    <a:lnTo>
                      <a:pt x="33" y="25"/>
                    </a:lnTo>
                    <a:cubicBezTo>
                      <a:pt x="23" y="14"/>
                      <a:pt x="13" y="6"/>
                      <a:pt x="0" y="0"/>
                    </a:cubicBezTo>
                    <a:lnTo>
                      <a:pt x="0" y="357"/>
                    </a:lnTo>
                    <a:lnTo>
                      <a:pt x="0" y="357"/>
                    </a:lnTo>
                    <a:cubicBezTo>
                      <a:pt x="13" y="350"/>
                      <a:pt x="23" y="342"/>
                      <a:pt x="33" y="331"/>
                    </a:cubicBezTo>
                    <a:lnTo>
                      <a:pt x="65"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701" name="Freeform 555">
                <a:extLst>
                  <a:ext uri="{FF2B5EF4-FFF2-40B4-BE49-F238E27FC236}">
                    <a16:creationId xmlns:a16="http://schemas.microsoft.com/office/drawing/2014/main" id="{9A8DEA5A-A077-AE41-9E38-A628A69D1D2B}"/>
                  </a:ext>
                </a:extLst>
              </p:cNvPr>
              <p:cNvSpPr>
                <a:spLocks noChangeArrowheads="1"/>
              </p:cNvSpPr>
              <p:nvPr/>
            </p:nvSpPr>
            <p:spPr bwMode="auto">
              <a:xfrm>
                <a:off x="6151563" y="4935538"/>
                <a:ext cx="195262" cy="460375"/>
              </a:xfrm>
              <a:custGeom>
                <a:avLst/>
                <a:gdLst>
                  <a:gd name="T0" fmla="*/ 65 w 542"/>
                  <a:gd name="T1" fmla="*/ 1213 h 1277"/>
                  <a:gd name="T2" fmla="*/ 98 w 542"/>
                  <a:gd name="T3" fmla="*/ 1174 h 1277"/>
                  <a:gd name="T4" fmla="*/ 131 w 542"/>
                  <a:gd name="T5" fmla="*/ 1136 h 1277"/>
                  <a:gd name="T6" fmla="*/ 164 w 542"/>
                  <a:gd name="T7" fmla="*/ 1098 h 1277"/>
                  <a:gd name="T8" fmla="*/ 197 w 542"/>
                  <a:gd name="T9" fmla="*/ 1059 h 1277"/>
                  <a:gd name="T10" fmla="*/ 230 w 542"/>
                  <a:gd name="T11" fmla="*/ 1021 h 1277"/>
                  <a:gd name="T12" fmla="*/ 262 w 542"/>
                  <a:gd name="T13" fmla="*/ 982 h 1277"/>
                  <a:gd name="T14" fmla="*/ 295 w 542"/>
                  <a:gd name="T15" fmla="*/ 945 h 1277"/>
                  <a:gd name="T16" fmla="*/ 328 w 542"/>
                  <a:gd name="T17" fmla="*/ 906 h 1277"/>
                  <a:gd name="T18" fmla="*/ 361 w 542"/>
                  <a:gd name="T19" fmla="*/ 868 h 1277"/>
                  <a:gd name="T20" fmla="*/ 394 w 542"/>
                  <a:gd name="T21" fmla="*/ 830 h 1277"/>
                  <a:gd name="T22" fmla="*/ 426 w 542"/>
                  <a:gd name="T23" fmla="*/ 792 h 1277"/>
                  <a:gd name="T24" fmla="*/ 459 w 542"/>
                  <a:gd name="T25" fmla="*/ 753 h 1277"/>
                  <a:gd name="T26" fmla="*/ 491 w 542"/>
                  <a:gd name="T27" fmla="*/ 714 h 1277"/>
                  <a:gd name="T28" fmla="*/ 524 w 542"/>
                  <a:gd name="T29" fmla="*/ 676 h 1277"/>
                  <a:gd name="T30" fmla="*/ 524 w 542"/>
                  <a:gd name="T31" fmla="*/ 676 h 1277"/>
                  <a:gd name="T32" fmla="*/ 541 w 542"/>
                  <a:gd name="T33" fmla="*/ 638 h 1277"/>
                  <a:gd name="T34" fmla="*/ 541 w 542"/>
                  <a:gd name="T35" fmla="*/ 638 h 1277"/>
                  <a:gd name="T36" fmla="*/ 524 w 542"/>
                  <a:gd name="T37" fmla="*/ 600 h 1277"/>
                  <a:gd name="T38" fmla="*/ 491 w 542"/>
                  <a:gd name="T39" fmla="*/ 562 h 1277"/>
                  <a:gd name="T40" fmla="*/ 459 w 542"/>
                  <a:gd name="T41" fmla="*/ 523 h 1277"/>
                  <a:gd name="T42" fmla="*/ 426 w 542"/>
                  <a:gd name="T43" fmla="*/ 485 h 1277"/>
                  <a:gd name="T44" fmla="*/ 394 w 542"/>
                  <a:gd name="T45" fmla="*/ 447 h 1277"/>
                  <a:gd name="T46" fmla="*/ 361 w 542"/>
                  <a:gd name="T47" fmla="*/ 409 h 1277"/>
                  <a:gd name="T48" fmla="*/ 328 w 542"/>
                  <a:gd name="T49" fmla="*/ 370 h 1277"/>
                  <a:gd name="T50" fmla="*/ 295 w 542"/>
                  <a:gd name="T51" fmla="*/ 332 h 1277"/>
                  <a:gd name="T52" fmla="*/ 262 w 542"/>
                  <a:gd name="T53" fmla="*/ 294 h 1277"/>
                  <a:gd name="T54" fmla="*/ 230 w 542"/>
                  <a:gd name="T55" fmla="*/ 255 h 1277"/>
                  <a:gd name="T56" fmla="*/ 197 w 542"/>
                  <a:gd name="T57" fmla="*/ 217 h 1277"/>
                  <a:gd name="T58" fmla="*/ 164 w 542"/>
                  <a:gd name="T59" fmla="*/ 179 h 1277"/>
                  <a:gd name="T60" fmla="*/ 131 w 542"/>
                  <a:gd name="T61" fmla="*/ 140 h 1277"/>
                  <a:gd name="T62" fmla="*/ 98 w 542"/>
                  <a:gd name="T63" fmla="*/ 102 h 1277"/>
                  <a:gd name="T64" fmla="*/ 65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4 w 542"/>
                  <a:gd name="T83" fmla="*/ 638 h 1277"/>
                  <a:gd name="T84" fmla="*/ 344 w 542"/>
                  <a:gd name="T85" fmla="*/ 638 h 1277"/>
                  <a:gd name="T86" fmla="*/ 328 w 542"/>
                  <a:gd name="T87" fmla="*/ 676 h 1277"/>
                  <a:gd name="T88" fmla="*/ 230 w 542"/>
                  <a:gd name="T89" fmla="*/ 792 h 1277"/>
                  <a:gd name="T90" fmla="*/ 197 w 542"/>
                  <a:gd name="T91" fmla="*/ 830 h 1277"/>
                  <a:gd name="T92" fmla="*/ 164 w 542"/>
                  <a:gd name="T93" fmla="*/ 868 h 1277"/>
                  <a:gd name="T94" fmla="*/ 65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5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5" y="1213"/>
                    </a:moveTo>
                    <a:lnTo>
                      <a:pt x="98" y="1174"/>
                    </a:lnTo>
                    <a:lnTo>
                      <a:pt x="131" y="1136"/>
                    </a:lnTo>
                    <a:lnTo>
                      <a:pt x="164" y="1098"/>
                    </a:lnTo>
                    <a:lnTo>
                      <a:pt x="197" y="1059"/>
                    </a:lnTo>
                    <a:lnTo>
                      <a:pt x="230" y="1021"/>
                    </a:lnTo>
                    <a:lnTo>
                      <a:pt x="262" y="982"/>
                    </a:lnTo>
                    <a:lnTo>
                      <a:pt x="295" y="945"/>
                    </a:lnTo>
                    <a:lnTo>
                      <a:pt x="328" y="906"/>
                    </a:lnTo>
                    <a:lnTo>
                      <a:pt x="361" y="868"/>
                    </a:lnTo>
                    <a:lnTo>
                      <a:pt x="394" y="830"/>
                    </a:lnTo>
                    <a:lnTo>
                      <a:pt x="426" y="792"/>
                    </a:lnTo>
                    <a:lnTo>
                      <a:pt x="459" y="753"/>
                    </a:lnTo>
                    <a:lnTo>
                      <a:pt x="491" y="714"/>
                    </a:lnTo>
                    <a:lnTo>
                      <a:pt x="524" y="676"/>
                    </a:lnTo>
                    <a:lnTo>
                      <a:pt x="524" y="676"/>
                    </a:lnTo>
                    <a:cubicBezTo>
                      <a:pt x="536" y="664"/>
                      <a:pt x="541" y="651"/>
                      <a:pt x="541" y="638"/>
                    </a:cubicBezTo>
                    <a:lnTo>
                      <a:pt x="541" y="638"/>
                    </a:lnTo>
                    <a:cubicBezTo>
                      <a:pt x="541" y="625"/>
                      <a:pt x="536" y="612"/>
                      <a:pt x="524" y="600"/>
                    </a:cubicBezTo>
                    <a:lnTo>
                      <a:pt x="491" y="562"/>
                    </a:lnTo>
                    <a:lnTo>
                      <a:pt x="459" y="523"/>
                    </a:lnTo>
                    <a:lnTo>
                      <a:pt x="426" y="485"/>
                    </a:lnTo>
                    <a:lnTo>
                      <a:pt x="394" y="447"/>
                    </a:lnTo>
                    <a:lnTo>
                      <a:pt x="361" y="409"/>
                    </a:lnTo>
                    <a:lnTo>
                      <a:pt x="328" y="370"/>
                    </a:lnTo>
                    <a:lnTo>
                      <a:pt x="295" y="332"/>
                    </a:lnTo>
                    <a:lnTo>
                      <a:pt x="262" y="294"/>
                    </a:lnTo>
                    <a:lnTo>
                      <a:pt x="230" y="255"/>
                    </a:lnTo>
                    <a:lnTo>
                      <a:pt x="197" y="217"/>
                    </a:lnTo>
                    <a:lnTo>
                      <a:pt x="164" y="179"/>
                    </a:lnTo>
                    <a:lnTo>
                      <a:pt x="131" y="140"/>
                    </a:lnTo>
                    <a:lnTo>
                      <a:pt x="98" y="102"/>
                    </a:lnTo>
                    <a:lnTo>
                      <a:pt x="65" y="64"/>
                    </a:lnTo>
                    <a:lnTo>
                      <a:pt x="33" y="26"/>
                    </a:lnTo>
                    <a:lnTo>
                      <a:pt x="33" y="26"/>
                    </a:lnTo>
                    <a:cubicBezTo>
                      <a:pt x="23" y="15"/>
                      <a:pt x="13" y="6"/>
                      <a:pt x="0" y="0"/>
                    </a:cubicBezTo>
                    <a:lnTo>
                      <a:pt x="0" y="230"/>
                    </a:lnTo>
                    <a:lnTo>
                      <a:pt x="0" y="230"/>
                    </a:lnTo>
                    <a:cubicBezTo>
                      <a:pt x="13" y="236"/>
                      <a:pt x="23" y="244"/>
                      <a:pt x="33" y="255"/>
                    </a:cubicBezTo>
                    <a:lnTo>
                      <a:pt x="328" y="600"/>
                    </a:lnTo>
                    <a:lnTo>
                      <a:pt x="328" y="600"/>
                    </a:lnTo>
                    <a:cubicBezTo>
                      <a:pt x="339" y="612"/>
                      <a:pt x="344" y="625"/>
                      <a:pt x="344" y="638"/>
                    </a:cubicBezTo>
                    <a:lnTo>
                      <a:pt x="344" y="638"/>
                    </a:lnTo>
                    <a:cubicBezTo>
                      <a:pt x="344" y="651"/>
                      <a:pt x="339" y="664"/>
                      <a:pt x="328" y="676"/>
                    </a:cubicBezTo>
                    <a:lnTo>
                      <a:pt x="230" y="792"/>
                    </a:lnTo>
                    <a:lnTo>
                      <a:pt x="197" y="830"/>
                    </a:lnTo>
                    <a:lnTo>
                      <a:pt x="164" y="868"/>
                    </a:lnTo>
                    <a:lnTo>
                      <a:pt x="65" y="982"/>
                    </a:lnTo>
                    <a:lnTo>
                      <a:pt x="33" y="1021"/>
                    </a:lnTo>
                    <a:lnTo>
                      <a:pt x="33" y="1021"/>
                    </a:lnTo>
                    <a:cubicBezTo>
                      <a:pt x="23" y="1032"/>
                      <a:pt x="13" y="1040"/>
                      <a:pt x="0" y="1046"/>
                    </a:cubicBezTo>
                    <a:lnTo>
                      <a:pt x="0" y="1276"/>
                    </a:lnTo>
                    <a:lnTo>
                      <a:pt x="0" y="1276"/>
                    </a:lnTo>
                    <a:cubicBezTo>
                      <a:pt x="13" y="1270"/>
                      <a:pt x="23" y="1261"/>
                      <a:pt x="33" y="1251"/>
                    </a:cubicBezTo>
                    <a:lnTo>
                      <a:pt x="65"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702" name="Freeform 556">
                <a:extLst>
                  <a:ext uri="{FF2B5EF4-FFF2-40B4-BE49-F238E27FC236}">
                    <a16:creationId xmlns:a16="http://schemas.microsoft.com/office/drawing/2014/main" id="{21944C35-ADBF-8745-AF7E-E99A697FCB90}"/>
                  </a:ext>
                </a:extLst>
              </p:cNvPr>
              <p:cNvSpPr>
                <a:spLocks noChangeArrowheads="1"/>
              </p:cNvSpPr>
              <p:nvPr/>
            </p:nvSpPr>
            <p:spPr bwMode="auto">
              <a:xfrm>
                <a:off x="6494463"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1" y="0"/>
                      <a:pt x="0" y="13"/>
                      <a:pt x="0" y="38"/>
                    </a:cubicBezTo>
                    <a:lnTo>
                      <a:pt x="0" y="38"/>
                    </a:lnTo>
                    <a:cubicBezTo>
                      <a:pt x="0" y="63"/>
                      <a:pt x="11"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03" name="Freeform 557">
                <a:extLst>
                  <a:ext uri="{FF2B5EF4-FFF2-40B4-BE49-F238E27FC236}">
                    <a16:creationId xmlns:a16="http://schemas.microsoft.com/office/drawing/2014/main" id="{5CE11893-2640-134E-9EA6-511C017E821F}"/>
                  </a:ext>
                </a:extLst>
              </p:cNvPr>
              <p:cNvSpPr>
                <a:spLocks noChangeArrowheads="1"/>
              </p:cNvSpPr>
              <p:nvPr/>
            </p:nvSpPr>
            <p:spPr bwMode="auto">
              <a:xfrm>
                <a:off x="6611938"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0" y="0"/>
                      <a:pt x="0" y="13"/>
                      <a:pt x="0" y="38"/>
                    </a:cubicBezTo>
                    <a:lnTo>
                      <a:pt x="0" y="38"/>
                    </a:lnTo>
                    <a:cubicBezTo>
                      <a:pt x="0" y="63"/>
                      <a:pt x="10"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04" name="Freeform 558">
                <a:extLst>
                  <a:ext uri="{FF2B5EF4-FFF2-40B4-BE49-F238E27FC236}">
                    <a16:creationId xmlns:a16="http://schemas.microsoft.com/office/drawing/2014/main" id="{9644494F-2A64-9244-8665-1C00A4038D94}"/>
                  </a:ext>
                </a:extLst>
              </p:cNvPr>
              <p:cNvSpPr>
                <a:spLocks noChangeArrowheads="1"/>
              </p:cNvSpPr>
              <p:nvPr/>
            </p:nvSpPr>
            <p:spPr bwMode="auto">
              <a:xfrm>
                <a:off x="6542088" y="5002213"/>
                <a:ext cx="46037"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3" y="140"/>
                      <a:pt x="74" y="140"/>
                      <a:pt x="95" y="127"/>
                    </a:cubicBezTo>
                    <a:lnTo>
                      <a:pt x="95" y="127"/>
                    </a:lnTo>
                    <a:cubicBezTo>
                      <a:pt x="116" y="115"/>
                      <a:pt x="126" y="96"/>
                      <a:pt x="126" y="70"/>
                    </a:cubicBezTo>
                    <a:lnTo>
                      <a:pt x="126" y="70"/>
                    </a:lnTo>
                    <a:cubicBezTo>
                      <a:pt x="126" y="44"/>
                      <a:pt x="116" y="26"/>
                      <a:pt x="95" y="13"/>
                    </a:cubicBezTo>
                    <a:lnTo>
                      <a:pt x="95" y="13"/>
                    </a:lnTo>
                    <a:cubicBezTo>
                      <a:pt x="74" y="0"/>
                      <a:pt x="53"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705" name="Freeform 559">
                <a:extLst>
                  <a:ext uri="{FF2B5EF4-FFF2-40B4-BE49-F238E27FC236}">
                    <a16:creationId xmlns:a16="http://schemas.microsoft.com/office/drawing/2014/main" id="{761CEC68-1A68-2741-9E63-71A50CAC94AD}"/>
                  </a:ext>
                </a:extLst>
              </p:cNvPr>
              <p:cNvSpPr>
                <a:spLocks noChangeArrowheads="1"/>
              </p:cNvSpPr>
              <p:nvPr/>
            </p:nvSpPr>
            <p:spPr bwMode="auto">
              <a:xfrm>
                <a:off x="6151563" y="5018088"/>
                <a:ext cx="123825" cy="293687"/>
              </a:xfrm>
              <a:custGeom>
                <a:avLst/>
                <a:gdLst>
                  <a:gd name="T0" fmla="*/ 65 w 345"/>
                  <a:gd name="T1" fmla="*/ 752 h 817"/>
                  <a:gd name="T2" fmla="*/ 164 w 345"/>
                  <a:gd name="T3" fmla="*/ 638 h 817"/>
                  <a:gd name="T4" fmla="*/ 197 w 345"/>
                  <a:gd name="T5" fmla="*/ 600 h 817"/>
                  <a:gd name="T6" fmla="*/ 230 w 345"/>
                  <a:gd name="T7" fmla="*/ 561 h 817"/>
                  <a:gd name="T8" fmla="*/ 328 w 345"/>
                  <a:gd name="T9" fmla="*/ 446 h 817"/>
                  <a:gd name="T10" fmla="*/ 328 w 345"/>
                  <a:gd name="T11" fmla="*/ 446 h 817"/>
                  <a:gd name="T12" fmla="*/ 344 w 345"/>
                  <a:gd name="T13" fmla="*/ 408 h 817"/>
                  <a:gd name="T14" fmla="*/ 344 w 345"/>
                  <a:gd name="T15" fmla="*/ 408 h 817"/>
                  <a:gd name="T16" fmla="*/ 328 w 345"/>
                  <a:gd name="T17" fmla="*/ 370 h 817"/>
                  <a:gd name="T18" fmla="*/ 33 w 345"/>
                  <a:gd name="T19" fmla="*/ 25 h 817"/>
                  <a:gd name="T20" fmla="*/ 33 w 345"/>
                  <a:gd name="T21" fmla="*/ 25 h 817"/>
                  <a:gd name="T22" fmla="*/ 0 w 345"/>
                  <a:gd name="T23" fmla="*/ 0 h 817"/>
                  <a:gd name="T24" fmla="*/ 0 w 345"/>
                  <a:gd name="T25" fmla="*/ 230 h 817"/>
                  <a:gd name="T26" fmla="*/ 0 w 345"/>
                  <a:gd name="T27" fmla="*/ 230 h 817"/>
                  <a:gd name="T28" fmla="*/ 33 w 345"/>
                  <a:gd name="T29" fmla="*/ 255 h 817"/>
                  <a:gd name="T30" fmla="*/ 65 w 345"/>
                  <a:gd name="T31" fmla="*/ 293 h 817"/>
                  <a:gd name="T32" fmla="*/ 98 w 345"/>
                  <a:gd name="T33" fmla="*/ 332 h 817"/>
                  <a:gd name="T34" fmla="*/ 131 w 345"/>
                  <a:gd name="T35" fmla="*/ 370 h 817"/>
                  <a:gd name="T36" fmla="*/ 131 w 345"/>
                  <a:gd name="T37" fmla="*/ 370 h 817"/>
                  <a:gd name="T38" fmla="*/ 147 w 345"/>
                  <a:gd name="T39" fmla="*/ 408 h 817"/>
                  <a:gd name="T40" fmla="*/ 147 w 345"/>
                  <a:gd name="T41" fmla="*/ 408 h 817"/>
                  <a:gd name="T42" fmla="*/ 131 w 345"/>
                  <a:gd name="T43" fmla="*/ 446 h 817"/>
                  <a:gd name="T44" fmla="*/ 98 w 345"/>
                  <a:gd name="T45" fmla="*/ 484 h 817"/>
                  <a:gd name="T46" fmla="*/ 65 w 345"/>
                  <a:gd name="T47" fmla="*/ 523 h 817"/>
                  <a:gd name="T48" fmla="*/ 33 w 345"/>
                  <a:gd name="T49" fmla="*/ 561 h 817"/>
                  <a:gd name="T50" fmla="*/ 33 w 345"/>
                  <a:gd name="T51" fmla="*/ 561 h 817"/>
                  <a:gd name="T52" fmla="*/ 0 w 345"/>
                  <a:gd name="T53" fmla="*/ 587 h 817"/>
                  <a:gd name="T54" fmla="*/ 0 w 345"/>
                  <a:gd name="T55" fmla="*/ 816 h 817"/>
                  <a:gd name="T56" fmla="*/ 0 w 345"/>
                  <a:gd name="T57" fmla="*/ 816 h 817"/>
                  <a:gd name="T58" fmla="*/ 33 w 345"/>
                  <a:gd name="T59" fmla="*/ 791 h 817"/>
                  <a:gd name="T60" fmla="*/ 65 w 345"/>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5" h="817">
                    <a:moveTo>
                      <a:pt x="65" y="752"/>
                    </a:moveTo>
                    <a:lnTo>
                      <a:pt x="164" y="638"/>
                    </a:lnTo>
                    <a:lnTo>
                      <a:pt x="197" y="600"/>
                    </a:lnTo>
                    <a:lnTo>
                      <a:pt x="230" y="561"/>
                    </a:lnTo>
                    <a:lnTo>
                      <a:pt x="328" y="446"/>
                    </a:lnTo>
                    <a:lnTo>
                      <a:pt x="328" y="446"/>
                    </a:lnTo>
                    <a:cubicBezTo>
                      <a:pt x="339" y="434"/>
                      <a:pt x="344" y="421"/>
                      <a:pt x="344" y="408"/>
                    </a:cubicBezTo>
                    <a:lnTo>
                      <a:pt x="344" y="408"/>
                    </a:lnTo>
                    <a:cubicBezTo>
                      <a:pt x="344" y="395"/>
                      <a:pt x="339" y="382"/>
                      <a:pt x="328" y="370"/>
                    </a:cubicBezTo>
                    <a:lnTo>
                      <a:pt x="33" y="25"/>
                    </a:lnTo>
                    <a:lnTo>
                      <a:pt x="33" y="25"/>
                    </a:lnTo>
                    <a:cubicBezTo>
                      <a:pt x="23" y="14"/>
                      <a:pt x="13" y="6"/>
                      <a:pt x="0" y="0"/>
                    </a:cubicBezTo>
                    <a:lnTo>
                      <a:pt x="0" y="230"/>
                    </a:lnTo>
                    <a:lnTo>
                      <a:pt x="0" y="230"/>
                    </a:lnTo>
                    <a:cubicBezTo>
                      <a:pt x="13" y="236"/>
                      <a:pt x="23" y="244"/>
                      <a:pt x="33" y="255"/>
                    </a:cubicBezTo>
                    <a:lnTo>
                      <a:pt x="65" y="293"/>
                    </a:lnTo>
                    <a:lnTo>
                      <a:pt x="98" y="332"/>
                    </a:lnTo>
                    <a:lnTo>
                      <a:pt x="131" y="370"/>
                    </a:lnTo>
                    <a:lnTo>
                      <a:pt x="131" y="370"/>
                    </a:lnTo>
                    <a:cubicBezTo>
                      <a:pt x="142" y="382"/>
                      <a:pt x="147" y="395"/>
                      <a:pt x="147" y="408"/>
                    </a:cubicBezTo>
                    <a:lnTo>
                      <a:pt x="147" y="408"/>
                    </a:lnTo>
                    <a:cubicBezTo>
                      <a:pt x="147" y="421"/>
                      <a:pt x="142" y="434"/>
                      <a:pt x="131" y="446"/>
                    </a:cubicBezTo>
                    <a:lnTo>
                      <a:pt x="98" y="484"/>
                    </a:lnTo>
                    <a:lnTo>
                      <a:pt x="65" y="523"/>
                    </a:lnTo>
                    <a:lnTo>
                      <a:pt x="33" y="561"/>
                    </a:lnTo>
                    <a:lnTo>
                      <a:pt x="33" y="561"/>
                    </a:lnTo>
                    <a:cubicBezTo>
                      <a:pt x="23" y="572"/>
                      <a:pt x="13" y="580"/>
                      <a:pt x="0" y="587"/>
                    </a:cubicBezTo>
                    <a:lnTo>
                      <a:pt x="0" y="816"/>
                    </a:lnTo>
                    <a:lnTo>
                      <a:pt x="0" y="816"/>
                    </a:lnTo>
                    <a:cubicBezTo>
                      <a:pt x="13" y="810"/>
                      <a:pt x="23" y="802"/>
                      <a:pt x="33" y="791"/>
                    </a:cubicBezTo>
                    <a:lnTo>
                      <a:pt x="65" y="752"/>
                    </a:lnTo>
                  </a:path>
                </a:pathLst>
              </a:custGeom>
              <a:solidFill>
                <a:schemeClr val="accent4"/>
              </a:solidFill>
              <a:ln>
                <a:noFill/>
              </a:ln>
              <a:effectLst/>
            </p:spPr>
            <p:txBody>
              <a:bodyPr wrap="none" anchor="ctr"/>
              <a:lstStyle/>
              <a:p>
                <a:endParaRPr lang="es-ES_tradnl" sz="2700"/>
              </a:p>
            </p:txBody>
          </p:sp>
          <p:sp>
            <p:nvSpPr>
              <p:cNvPr id="706" name="Freeform 560">
                <a:extLst>
                  <a:ext uri="{FF2B5EF4-FFF2-40B4-BE49-F238E27FC236}">
                    <a16:creationId xmlns:a16="http://schemas.microsoft.com/office/drawing/2014/main" id="{6CCC126C-DF73-634E-B109-85D2315F783A}"/>
                  </a:ext>
                </a:extLst>
              </p:cNvPr>
              <p:cNvSpPr>
                <a:spLocks noChangeArrowheads="1"/>
              </p:cNvSpPr>
              <p:nvPr/>
            </p:nvSpPr>
            <p:spPr bwMode="auto">
              <a:xfrm>
                <a:off x="6542088" y="5276850"/>
                <a:ext cx="46037"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4" y="0"/>
                      <a:pt x="53" y="0"/>
                      <a:pt x="32" y="13"/>
                    </a:cubicBezTo>
                    <a:lnTo>
                      <a:pt x="32" y="13"/>
                    </a:lnTo>
                    <a:cubicBezTo>
                      <a:pt x="11" y="25"/>
                      <a:pt x="0" y="44"/>
                      <a:pt x="0" y="70"/>
                    </a:cubicBezTo>
                    <a:lnTo>
                      <a:pt x="0" y="70"/>
                    </a:lnTo>
                    <a:cubicBezTo>
                      <a:pt x="0" y="96"/>
                      <a:pt x="11" y="115"/>
                      <a:pt x="32" y="127"/>
                    </a:cubicBezTo>
                    <a:lnTo>
                      <a:pt x="32" y="127"/>
                    </a:lnTo>
                    <a:cubicBezTo>
                      <a:pt x="53" y="140"/>
                      <a:pt x="74"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707" name="Freeform 561">
                <a:extLst>
                  <a:ext uri="{FF2B5EF4-FFF2-40B4-BE49-F238E27FC236}">
                    <a16:creationId xmlns:a16="http://schemas.microsoft.com/office/drawing/2014/main" id="{78507058-3C16-CF4B-9487-B6ABA66B2FD3}"/>
                  </a:ext>
                </a:extLst>
              </p:cNvPr>
              <p:cNvSpPr>
                <a:spLocks noChangeArrowheads="1"/>
              </p:cNvSpPr>
              <p:nvPr/>
            </p:nvSpPr>
            <p:spPr bwMode="auto">
              <a:xfrm>
                <a:off x="6494463"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1" y="0"/>
                      <a:pt x="0" y="13"/>
                      <a:pt x="0" y="39"/>
                    </a:cubicBezTo>
                    <a:lnTo>
                      <a:pt x="0" y="39"/>
                    </a:lnTo>
                    <a:cubicBezTo>
                      <a:pt x="0" y="64"/>
                      <a:pt x="11"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08" name="Freeform 562">
                <a:extLst>
                  <a:ext uri="{FF2B5EF4-FFF2-40B4-BE49-F238E27FC236}">
                    <a16:creationId xmlns:a16="http://schemas.microsoft.com/office/drawing/2014/main" id="{6E6829A9-E31E-7B4D-B767-6009081F1CE7}"/>
                  </a:ext>
                </a:extLst>
              </p:cNvPr>
              <p:cNvSpPr>
                <a:spLocks noChangeArrowheads="1"/>
              </p:cNvSpPr>
              <p:nvPr/>
            </p:nvSpPr>
            <p:spPr bwMode="auto">
              <a:xfrm>
                <a:off x="6611938"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0" y="0"/>
                      <a:pt x="0" y="13"/>
                      <a:pt x="0" y="39"/>
                    </a:cubicBezTo>
                    <a:lnTo>
                      <a:pt x="0" y="39"/>
                    </a:lnTo>
                    <a:cubicBezTo>
                      <a:pt x="0" y="64"/>
                      <a:pt x="10"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09" name="Freeform 563">
                <a:extLst>
                  <a:ext uri="{FF2B5EF4-FFF2-40B4-BE49-F238E27FC236}">
                    <a16:creationId xmlns:a16="http://schemas.microsoft.com/office/drawing/2014/main" id="{31EF9E4B-EC03-DE4C-AE08-B367B88933AC}"/>
                  </a:ext>
                </a:extLst>
              </p:cNvPr>
              <p:cNvSpPr>
                <a:spLocks noChangeArrowheads="1"/>
              </p:cNvSpPr>
              <p:nvPr/>
            </p:nvSpPr>
            <p:spPr bwMode="auto">
              <a:xfrm>
                <a:off x="7343775" y="4957763"/>
                <a:ext cx="23813"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0" y="0"/>
                      <a:pt x="0" y="13"/>
                      <a:pt x="0" y="38"/>
                    </a:cubicBezTo>
                    <a:lnTo>
                      <a:pt x="0" y="38"/>
                    </a:lnTo>
                    <a:cubicBezTo>
                      <a:pt x="0" y="63"/>
                      <a:pt x="10"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10" name="Freeform 564">
                <a:extLst>
                  <a:ext uri="{FF2B5EF4-FFF2-40B4-BE49-F238E27FC236}">
                    <a16:creationId xmlns:a16="http://schemas.microsoft.com/office/drawing/2014/main" id="{666B0F29-F500-464B-BB35-67EA41A719EA}"/>
                  </a:ext>
                </a:extLst>
              </p:cNvPr>
              <p:cNvSpPr>
                <a:spLocks noChangeArrowheads="1"/>
              </p:cNvSpPr>
              <p:nvPr/>
            </p:nvSpPr>
            <p:spPr bwMode="auto">
              <a:xfrm>
                <a:off x="7461250" y="4957763"/>
                <a:ext cx="23813" cy="26987"/>
              </a:xfrm>
              <a:custGeom>
                <a:avLst/>
                <a:gdLst>
                  <a:gd name="T0" fmla="*/ 33 w 67"/>
                  <a:gd name="T1" fmla="*/ 76 h 77"/>
                  <a:gd name="T2" fmla="*/ 33 w 67"/>
                  <a:gd name="T3" fmla="*/ 76 h 77"/>
                  <a:gd name="T4" fmla="*/ 66 w 67"/>
                  <a:gd name="T5" fmla="*/ 38 h 77"/>
                  <a:gd name="T6" fmla="*/ 66 w 67"/>
                  <a:gd name="T7" fmla="*/ 38 h 77"/>
                  <a:gd name="T8" fmla="*/ 33 w 67"/>
                  <a:gd name="T9" fmla="*/ 0 h 77"/>
                  <a:gd name="T10" fmla="*/ 33 w 67"/>
                  <a:gd name="T11" fmla="*/ 0 h 77"/>
                  <a:gd name="T12" fmla="*/ 0 w 67"/>
                  <a:gd name="T13" fmla="*/ 38 h 77"/>
                  <a:gd name="T14" fmla="*/ 0 w 67"/>
                  <a:gd name="T15" fmla="*/ 38 h 77"/>
                  <a:gd name="T16" fmla="*/ 33 w 67"/>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76"/>
                    </a:moveTo>
                    <a:lnTo>
                      <a:pt x="33" y="76"/>
                    </a:lnTo>
                    <a:cubicBezTo>
                      <a:pt x="55" y="76"/>
                      <a:pt x="66" y="63"/>
                      <a:pt x="66" y="38"/>
                    </a:cubicBezTo>
                    <a:lnTo>
                      <a:pt x="66" y="38"/>
                    </a:lnTo>
                    <a:cubicBezTo>
                      <a:pt x="66"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11" name="Freeform 565">
                <a:extLst>
                  <a:ext uri="{FF2B5EF4-FFF2-40B4-BE49-F238E27FC236}">
                    <a16:creationId xmlns:a16="http://schemas.microsoft.com/office/drawing/2014/main" id="{88619EDA-D3A6-2248-9697-954B1FBD3B82}"/>
                  </a:ext>
                </a:extLst>
              </p:cNvPr>
              <p:cNvSpPr>
                <a:spLocks noChangeArrowheads="1"/>
              </p:cNvSpPr>
              <p:nvPr/>
            </p:nvSpPr>
            <p:spPr bwMode="auto">
              <a:xfrm>
                <a:off x="7392988" y="5002213"/>
                <a:ext cx="46037" cy="50800"/>
              </a:xfrm>
              <a:custGeom>
                <a:avLst/>
                <a:gdLst>
                  <a:gd name="T0" fmla="*/ 31 w 126"/>
                  <a:gd name="T1" fmla="*/ 127 h 141"/>
                  <a:gd name="T2" fmla="*/ 31 w 126"/>
                  <a:gd name="T3" fmla="*/ 127 h 141"/>
                  <a:gd name="T4" fmla="*/ 94 w 126"/>
                  <a:gd name="T5" fmla="*/ 127 h 141"/>
                  <a:gd name="T6" fmla="*/ 94 w 126"/>
                  <a:gd name="T7" fmla="*/ 127 h 141"/>
                  <a:gd name="T8" fmla="*/ 125 w 126"/>
                  <a:gd name="T9" fmla="*/ 70 h 141"/>
                  <a:gd name="T10" fmla="*/ 125 w 126"/>
                  <a:gd name="T11" fmla="*/ 70 h 141"/>
                  <a:gd name="T12" fmla="*/ 94 w 126"/>
                  <a:gd name="T13" fmla="*/ 13 h 141"/>
                  <a:gd name="T14" fmla="*/ 94 w 126"/>
                  <a:gd name="T15" fmla="*/ 13 h 141"/>
                  <a:gd name="T16" fmla="*/ 31 w 126"/>
                  <a:gd name="T17" fmla="*/ 13 h 141"/>
                  <a:gd name="T18" fmla="*/ 31 w 126"/>
                  <a:gd name="T19" fmla="*/ 13 h 141"/>
                  <a:gd name="T20" fmla="*/ 0 w 126"/>
                  <a:gd name="T21" fmla="*/ 70 h 141"/>
                  <a:gd name="T22" fmla="*/ 0 w 126"/>
                  <a:gd name="T23" fmla="*/ 70 h 141"/>
                  <a:gd name="T24" fmla="*/ 31 w 126"/>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41">
                    <a:moveTo>
                      <a:pt x="31" y="127"/>
                    </a:moveTo>
                    <a:lnTo>
                      <a:pt x="31" y="127"/>
                    </a:lnTo>
                    <a:cubicBezTo>
                      <a:pt x="52" y="140"/>
                      <a:pt x="73" y="140"/>
                      <a:pt x="94" y="127"/>
                    </a:cubicBezTo>
                    <a:lnTo>
                      <a:pt x="94" y="127"/>
                    </a:lnTo>
                    <a:cubicBezTo>
                      <a:pt x="115" y="115"/>
                      <a:pt x="125" y="96"/>
                      <a:pt x="125" y="70"/>
                    </a:cubicBezTo>
                    <a:lnTo>
                      <a:pt x="125" y="70"/>
                    </a:lnTo>
                    <a:cubicBezTo>
                      <a:pt x="125" y="44"/>
                      <a:pt x="115" y="26"/>
                      <a:pt x="94" y="13"/>
                    </a:cubicBezTo>
                    <a:lnTo>
                      <a:pt x="94" y="13"/>
                    </a:lnTo>
                    <a:cubicBezTo>
                      <a:pt x="73" y="0"/>
                      <a:pt x="52" y="0"/>
                      <a:pt x="31" y="13"/>
                    </a:cubicBezTo>
                    <a:lnTo>
                      <a:pt x="31" y="13"/>
                    </a:lnTo>
                    <a:cubicBezTo>
                      <a:pt x="10" y="26"/>
                      <a:pt x="0" y="44"/>
                      <a:pt x="0" y="70"/>
                    </a:cubicBezTo>
                    <a:lnTo>
                      <a:pt x="0" y="70"/>
                    </a:lnTo>
                    <a:cubicBezTo>
                      <a:pt x="0" y="96"/>
                      <a:pt x="10" y="115"/>
                      <a:pt x="31" y="127"/>
                    </a:cubicBezTo>
                  </a:path>
                </a:pathLst>
              </a:custGeom>
              <a:solidFill>
                <a:schemeClr val="accent3"/>
              </a:solidFill>
              <a:ln>
                <a:noFill/>
              </a:ln>
              <a:effectLst/>
            </p:spPr>
            <p:txBody>
              <a:bodyPr wrap="none" anchor="ctr"/>
              <a:lstStyle/>
              <a:p>
                <a:endParaRPr lang="es-ES_tradnl" sz="2700"/>
              </a:p>
            </p:txBody>
          </p:sp>
          <p:sp>
            <p:nvSpPr>
              <p:cNvPr id="712" name="Freeform 566">
                <a:extLst>
                  <a:ext uri="{FF2B5EF4-FFF2-40B4-BE49-F238E27FC236}">
                    <a16:creationId xmlns:a16="http://schemas.microsoft.com/office/drawing/2014/main" id="{99732CF9-5BD2-F643-B682-EACDD9F64510}"/>
                  </a:ext>
                </a:extLst>
              </p:cNvPr>
              <p:cNvSpPr>
                <a:spLocks noChangeArrowheads="1"/>
              </p:cNvSpPr>
              <p:nvPr/>
            </p:nvSpPr>
            <p:spPr bwMode="auto">
              <a:xfrm>
                <a:off x="6151563" y="4875213"/>
                <a:ext cx="1700212" cy="579437"/>
              </a:xfrm>
              <a:custGeom>
                <a:avLst/>
                <a:gdLst>
                  <a:gd name="T0" fmla="*/ 4032 w 4721"/>
                  <a:gd name="T1" fmla="*/ 728 h 1609"/>
                  <a:gd name="T2" fmla="*/ 4524 w 4721"/>
                  <a:gd name="T3" fmla="*/ 1455 h 1609"/>
                  <a:gd name="T4" fmla="*/ 4130 w 4721"/>
                  <a:gd name="T5" fmla="*/ 1148 h 1609"/>
                  <a:gd name="T6" fmla="*/ 4065 w 4721"/>
                  <a:gd name="T7" fmla="*/ 536 h 1609"/>
                  <a:gd name="T8" fmla="*/ 4253 w 4721"/>
                  <a:gd name="T9" fmla="*/ 1523 h 1609"/>
                  <a:gd name="T10" fmla="*/ 3769 w 4721"/>
                  <a:gd name="T11" fmla="*/ 1111 h 1609"/>
                  <a:gd name="T12" fmla="*/ 3245 w 4721"/>
                  <a:gd name="T13" fmla="*/ 1111 h 1609"/>
                  <a:gd name="T14" fmla="*/ 2753 w 4721"/>
                  <a:gd name="T15" fmla="*/ 1455 h 1609"/>
                  <a:gd name="T16" fmla="*/ 3278 w 4721"/>
                  <a:gd name="T17" fmla="*/ 842 h 1609"/>
                  <a:gd name="T18" fmla="*/ 2737 w 4721"/>
                  <a:gd name="T19" fmla="*/ 115 h 1609"/>
                  <a:gd name="T20" fmla="*/ 3180 w 4721"/>
                  <a:gd name="T21" fmla="*/ 421 h 1609"/>
                  <a:gd name="T22" fmla="*/ 3638 w 4721"/>
                  <a:gd name="T23" fmla="*/ 651 h 1609"/>
                  <a:gd name="T24" fmla="*/ 4278 w 4721"/>
                  <a:gd name="T25" fmla="*/ 115 h 1609"/>
                  <a:gd name="T26" fmla="*/ 3737 w 4721"/>
                  <a:gd name="T27" fmla="*/ 842 h 1609"/>
                  <a:gd name="T28" fmla="*/ 3704 w 4721"/>
                  <a:gd name="T29" fmla="*/ 1417 h 1609"/>
                  <a:gd name="T30" fmla="*/ 3344 w 4721"/>
                  <a:gd name="T31" fmla="*/ 1436 h 1609"/>
                  <a:gd name="T32" fmla="*/ 3114 w 4721"/>
                  <a:gd name="T33" fmla="*/ 1417 h 1609"/>
                  <a:gd name="T34" fmla="*/ 3573 w 4721"/>
                  <a:gd name="T35" fmla="*/ 1034 h 1609"/>
                  <a:gd name="T36" fmla="*/ 2524 w 4721"/>
                  <a:gd name="T37" fmla="*/ 1417 h 1609"/>
                  <a:gd name="T38" fmla="*/ 2475 w 4721"/>
                  <a:gd name="T39" fmla="*/ 115 h 1609"/>
                  <a:gd name="T40" fmla="*/ 2917 w 4721"/>
                  <a:gd name="T41" fmla="*/ 498 h 1609"/>
                  <a:gd name="T42" fmla="*/ 2917 w 4721"/>
                  <a:gd name="T43" fmla="*/ 1111 h 1609"/>
                  <a:gd name="T44" fmla="*/ 2229 w 4721"/>
                  <a:gd name="T45" fmla="*/ 1379 h 1609"/>
                  <a:gd name="T46" fmla="*/ 2303 w 4721"/>
                  <a:gd name="T47" fmla="*/ 162 h 1609"/>
                  <a:gd name="T48" fmla="*/ 2753 w 4721"/>
                  <a:gd name="T49" fmla="*/ 613 h 1609"/>
                  <a:gd name="T50" fmla="*/ 2622 w 4721"/>
                  <a:gd name="T51" fmla="*/ 1148 h 1609"/>
                  <a:gd name="T52" fmla="*/ 1901 w 4721"/>
                  <a:gd name="T53" fmla="*/ 1302 h 1609"/>
                  <a:gd name="T54" fmla="*/ 1508 w 4721"/>
                  <a:gd name="T55" fmla="*/ 766 h 1609"/>
                  <a:gd name="T56" fmla="*/ 2155 w 4721"/>
                  <a:gd name="T57" fmla="*/ 87 h 1609"/>
                  <a:gd name="T58" fmla="*/ 1737 w 4721"/>
                  <a:gd name="T59" fmla="*/ 651 h 1609"/>
                  <a:gd name="T60" fmla="*/ 2130 w 4721"/>
                  <a:gd name="T61" fmla="*/ 1417 h 1609"/>
                  <a:gd name="T62" fmla="*/ 1606 w 4721"/>
                  <a:gd name="T63" fmla="*/ 1340 h 1609"/>
                  <a:gd name="T64" fmla="*/ 1122 w 4721"/>
                  <a:gd name="T65" fmla="*/ 852 h 1609"/>
                  <a:gd name="T66" fmla="*/ 459 w 4721"/>
                  <a:gd name="T67" fmla="*/ 1531 h 1609"/>
                  <a:gd name="T68" fmla="*/ 721 w 4721"/>
                  <a:gd name="T69" fmla="*/ 1072 h 1609"/>
                  <a:gd name="T70" fmla="*/ 655 w 4721"/>
                  <a:gd name="T71" fmla="*/ 460 h 1609"/>
                  <a:gd name="T72" fmla="*/ 622 w 4721"/>
                  <a:gd name="T73" fmla="*/ 192 h 1609"/>
                  <a:gd name="T74" fmla="*/ 1122 w 4721"/>
                  <a:gd name="T75" fmla="*/ 757 h 1609"/>
                  <a:gd name="T76" fmla="*/ 1778 w 4721"/>
                  <a:gd name="T77" fmla="*/ 87 h 1609"/>
                  <a:gd name="T78" fmla="*/ 1508 w 4721"/>
                  <a:gd name="T79" fmla="*/ 613 h 1609"/>
                  <a:gd name="T80" fmla="*/ 1475 w 4721"/>
                  <a:gd name="T81" fmla="*/ 1494 h 1609"/>
                  <a:gd name="T82" fmla="*/ 1122 w 4721"/>
                  <a:gd name="T83" fmla="*/ 1312 h 1609"/>
                  <a:gd name="T84" fmla="*/ 778 w 4721"/>
                  <a:gd name="T85" fmla="*/ 1523 h 1609"/>
                  <a:gd name="T86" fmla="*/ 1081 w 4721"/>
                  <a:gd name="T87" fmla="*/ 1034 h 1609"/>
                  <a:gd name="T88" fmla="*/ 188 w 4721"/>
                  <a:gd name="T89" fmla="*/ 1523 h 1609"/>
                  <a:gd name="T90" fmla="*/ 655 w 4721"/>
                  <a:gd name="T91" fmla="*/ 842 h 1609"/>
                  <a:gd name="T92" fmla="*/ 361 w 4721"/>
                  <a:gd name="T93" fmla="*/ 268 h 1609"/>
                  <a:gd name="T94" fmla="*/ 803 w 4721"/>
                  <a:gd name="T95" fmla="*/ 804 h 1609"/>
                  <a:gd name="T96" fmla="*/ 819 w 4721"/>
                  <a:gd name="T97" fmla="*/ 115 h 1609"/>
                  <a:gd name="T98" fmla="*/ 1172 w 4721"/>
                  <a:gd name="T99" fmla="*/ 297 h 1609"/>
                  <a:gd name="T100" fmla="*/ 1565 w 4721"/>
                  <a:gd name="T101" fmla="*/ 87 h 1609"/>
                  <a:gd name="T102" fmla="*/ 1122 w 4721"/>
                  <a:gd name="T103" fmla="*/ 603 h 1609"/>
                  <a:gd name="T104" fmla="*/ 3139 w 4721"/>
                  <a:gd name="T105" fmla="*/ 87 h 1609"/>
                  <a:gd name="T106" fmla="*/ 3532 w 4721"/>
                  <a:gd name="T107" fmla="*/ 297 h 1609"/>
                  <a:gd name="T108" fmla="*/ 3876 w 4721"/>
                  <a:gd name="T109" fmla="*/ 87 h 1609"/>
                  <a:gd name="T110" fmla="*/ 3482 w 4721"/>
                  <a:gd name="T111" fmla="*/ 603 h 1609"/>
                  <a:gd name="T112" fmla="*/ 0 w 4721"/>
                  <a:gd name="T113" fmla="*/ 166 h 1609"/>
                  <a:gd name="T114" fmla="*/ 491 w 4721"/>
                  <a:gd name="T115" fmla="*/ 728 h 1609"/>
                  <a:gd name="T116" fmla="*/ 164 w 4721"/>
                  <a:gd name="T117" fmla="*/ 1264 h 1609"/>
                  <a:gd name="T118" fmla="*/ 4589 w 4721"/>
                  <a:gd name="T119" fmla="*/ 1379 h 1609"/>
                  <a:gd name="T120" fmla="*/ 4663 w 4721"/>
                  <a:gd name="T121" fmla="*/ 16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4" y="153"/>
                    </a:moveTo>
                    <a:lnTo>
                      <a:pt x="4491" y="192"/>
                    </a:lnTo>
                    <a:lnTo>
                      <a:pt x="4458" y="230"/>
                    </a:lnTo>
                    <a:lnTo>
                      <a:pt x="4425" y="268"/>
                    </a:lnTo>
                    <a:lnTo>
                      <a:pt x="4393" y="306"/>
                    </a:lnTo>
                    <a:lnTo>
                      <a:pt x="4360" y="345"/>
                    </a:lnTo>
                    <a:lnTo>
                      <a:pt x="4327" y="383"/>
                    </a:lnTo>
                    <a:lnTo>
                      <a:pt x="4294" y="421"/>
                    </a:lnTo>
                    <a:lnTo>
                      <a:pt x="4261" y="460"/>
                    </a:lnTo>
                    <a:lnTo>
                      <a:pt x="4229" y="498"/>
                    </a:lnTo>
                    <a:lnTo>
                      <a:pt x="4196" y="536"/>
                    </a:lnTo>
                    <a:lnTo>
                      <a:pt x="4163" y="575"/>
                    </a:lnTo>
                    <a:lnTo>
                      <a:pt x="4130" y="613"/>
                    </a:lnTo>
                    <a:lnTo>
                      <a:pt x="4097" y="651"/>
                    </a:lnTo>
                    <a:lnTo>
                      <a:pt x="4065" y="689"/>
                    </a:lnTo>
                    <a:lnTo>
                      <a:pt x="4032" y="728"/>
                    </a:lnTo>
                    <a:lnTo>
                      <a:pt x="3999" y="766"/>
                    </a:lnTo>
                    <a:lnTo>
                      <a:pt x="3999" y="766"/>
                    </a:lnTo>
                    <a:cubicBezTo>
                      <a:pt x="3988" y="778"/>
                      <a:pt x="3982" y="791"/>
                      <a:pt x="3982" y="804"/>
                    </a:cubicBezTo>
                    <a:lnTo>
                      <a:pt x="3982" y="804"/>
                    </a:lnTo>
                    <a:cubicBezTo>
                      <a:pt x="3982" y="817"/>
                      <a:pt x="3988" y="830"/>
                      <a:pt x="3999" y="842"/>
                    </a:cubicBezTo>
                    <a:lnTo>
                      <a:pt x="4032" y="880"/>
                    </a:lnTo>
                    <a:lnTo>
                      <a:pt x="4065" y="919"/>
                    </a:lnTo>
                    <a:lnTo>
                      <a:pt x="4163" y="1034"/>
                    </a:lnTo>
                    <a:lnTo>
                      <a:pt x="4196" y="1072"/>
                    </a:lnTo>
                    <a:lnTo>
                      <a:pt x="4229" y="1111"/>
                    </a:lnTo>
                    <a:lnTo>
                      <a:pt x="4327" y="1225"/>
                    </a:lnTo>
                    <a:lnTo>
                      <a:pt x="4360" y="1264"/>
                    </a:lnTo>
                    <a:lnTo>
                      <a:pt x="4393" y="1302"/>
                    </a:lnTo>
                    <a:lnTo>
                      <a:pt x="4491" y="1417"/>
                    </a:lnTo>
                    <a:lnTo>
                      <a:pt x="4524" y="1455"/>
                    </a:lnTo>
                    <a:lnTo>
                      <a:pt x="4524" y="1455"/>
                    </a:lnTo>
                    <a:cubicBezTo>
                      <a:pt x="4534" y="1468"/>
                      <a:pt x="4540" y="1481"/>
                      <a:pt x="4540" y="1494"/>
                    </a:cubicBezTo>
                    <a:lnTo>
                      <a:pt x="4540" y="1494"/>
                    </a:lnTo>
                    <a:cubicBezTo>
                      <a:pt x="4540" y="1506"/>
                      <a:pt x="4532" y="1516"/>
                      <a:pt x="4515" y="1523"/>
                    </a:cubicBezTo>
                    <a:lnTo>
                      <a:pt x="4515" y="1523"/>
                    </a:lnTo>
                    <a:cubicBezTo>
                      <a:pt x="4499" y="1529"/>
                      <a:pt x="4482" y="1529"/>
                      <a:pt x="4466" y="1523"/>
                    </a:cubicBezTo>
                    <a:lnTo>
                      <a:pt x="4466" y="1523"/>
                    </a:lnTo>
                    <a:cubicBezTo>
                      <a:pt x="4449" y="1516"/>
                      <a:pt x="4436" y="1506"/>
                      <a:pt x="4425" y="1494"/>
                    </a:cubicBezTo>
                    <a:lnTo>
                      <a:pt x="4393" y="1455"/>
                    </a:lnTo>
                    <a:lnTo>
                      <a:pt x="4360" y="1417"/>
                    </a:lnTo>
                    <a:lnTo>
                      <a:pt x="4327" y="1379"/>
                    </a:lnTo>
                    <a:lnTo>
                      <a:pt x="4294" y="1340"/>
                    </a:lnTo>
                    <a:lnTo>
                      <a:pt x="4261" y="1302"/>
                    </a:lnTo>
                    <a:lnTo>
                      <a:pt x="4229"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9" y="345"/>
                    </a:lnTo>
                    <a:lnTo>
                      <a:pt x="4261" y="306"/>
                    </a:lnTo>
                    <a:lnTo>
                      <a:pt x="4294" y="268"/>
                    </a:lnTo>
                    <a:lnTo>
                      <a:pt x="4393" y="153"/>
                    </a:lnTo>
                    <a:lnTo>
                      <a:pt x="4425" y="115"/>
                    </a:lnTo>
                    <a:lnTo>
                      <a:pt x="4425" y="115"/>
                    </a:lnTo>
                    <a:cubicBezTo>
                      <a:pt x="4436" y="102"/>
                      <a:pt x="4449" y="92"/>
                      <a:pt x="4466" y="87"/>
                    </a:cubicBezTo>
                    <a:lnTo>
                      <a:pt x="4466" y="87"/>
                    </a:lnTo>
                    <a:cubicBezTo>
                      <a:pt x="4482" y="80"/>
                      <a:pt x="4499" y="80"/>
                      <a:pt x="4515" y="87"/>
                    </a:cubicBezTo>
                    <a:lnTo>
                      <a:pt x="4515" y="87"/>
                    </a:lnTo>
                    <a:cubicBezTo>
                      <a:pt x="4532" y="92"/>
                      <a:pt x="4540" y="102"/>
                      <a:pt x="4540" y="115"/>
                    </a:cubicBezTo>
                    <a:lnTo>
                      <a:pt x="4540" y="115"/>
                    </a:lnTo>
                    <a:cubicBezTo>
                      <a:pt x="4540" y="128"/>
                      <a:pt x="4534" y="140"/>
                      <a:pt x="4524" y="153"/>
                    </a:cubicBezTo>
                    <a:close/>
                    <a:moveTo>
                      <a:pt x="4253" y="1523"/>
                    </a:moveTo>
                    <a:lnTo>
                      <a:pt x="4253" y="1523"/>
                    </a:lnTo>
                    <a:cubicBezTo>
                      <a:pt x="4237" y="1529"/>
                      <a:pt x="4217" y="1531"/>
                      <a:pt x="4196" y="1531"/>
                    </a:cubicBezTo>
                    <a:lnTo>
                      <a:pt x="4196" y="1531"/>
                    </a:lnTo>
                    <a:cubicBezTo>
                      <a:pt x="4173" y="1531"/>
                      <a:pt x="4155" y="1529"/>
                      <a:pt x="4138" y="1523"/>
                    </a:cubicBezTo>
                    <a:lnTo>
                      <a:pt x="4138" y="1523"/>
                    </a:lnTo>
                    <a:cubicBezTo>
                      <a:pt x="4122" y="1516"/>
                      <a:pt x="4108" y="1506"/>
                      <a:pt x="4097" y="1494"/>
                    </a:cubicBezTo>
                    <a:lnTo>
                      <a:pt x="4065" y="1455"/>
                    </a:lnTo>
                    <a:lnTo>
                      <a:pt x="4032" y="1417"/>
                    </a:lnTo>
                    <a:lnTo>
                      <a:pt x="3999" y="1379"/>
                    </a:lnTo>
                    <a:lnTo>
                      <a:pt x="3966" y="1340"/>
                    </a:lnTo>
                    <a:lnTo>
                      <a:pt x="3933" y="1302"/>
                    </a:lnTo>
                    <a:lnTo>
                      <a:pt x="3901" y="1264"/>
                    </a:lnTo>
                    <a:lnTo>
                      <a:pt x="3868" y="1225"/>
                    </a:lnTo>
                    <a:lnTo>
                      <a:pt x="3835" y="1187"/>
                    </a:lnTo>
                    <a:lnTo>
                      <a:pt x="3802" y="1148"/>
                    </a:lnTo>
                    <a:lnTo>
                      <a:pt x="3769" y="1111"/>
                    </a:lnTo>
                    <a:lnTo>
                      <a:pt x="3737" y="1072"/>
                    </a:lnTo>
                    <a:lnTo>
                      <a:pt x="3704" y="1034"/>
                    </a:lnTo>
                    <a:lnTo>
                      <a:pt x="3671" y="996"/>
                    </a:lnTo>
                    <a:lnTo>
                      <a:pt x="3638" y="958"/>
                    </a:lnTo>
                    <a:lnTo>
                      <a:pt x="3606" y="919"/>
                    </a:lnTo>
                    <a:lnTo>
                      <a:pt x="3573" y="880"/>
                    </a:lnTo>
                    <a:lnTo>
                      <a:pt x="3573" y="880"/>
                    </a:lnTo>
                    <a:cubicBezTo>
                      <a:pt x="3562" y="868"/>
                      <a:pt x="3548" y="858"/>
                      <a:pt x="3532" y="852"/>
                    </a:cubicBezTo>
                    <a:lnTo>
                      <a:pt x="3532" y="852"/>
                    </a:lnTo>
                    <a:cubicBezTo>
                      <a:pt x="3516" y="846"/>
                      <a:pt x="3499" y="846"/>
                      <a:pt x="3482" y="852"/>
                    </a:cubicBezTo>
                    <a:lnTo>
                      <a:pt x="3482" y="852"/>
                    </a:lnTo>
                    <a:cubicBezTo>
                      <a:pt x="3466" y="858"/>
                      <a:pt x="3453" y="868"/>
                      <a:pt x="3442" y="880"/>
                    </a:cubicBezTo>
                    <a:lnTo>
                      <a:pt x="3409" y="919"/>
                    </a:lnTo>
                    <a:lnTo>
                      <a:pt x="3311" y="1034"/>
                    </a:lnTo>
                    <a:lnTo>
                      <a:pt x="3278" y="1072"/>
                    </a:lnTo>
                    <a:lnTo>
                      <a:pt x="3245" y="1111"/>
                    </a:lnTo>
                    <a:lnTo>
                      <a:pt x="3147" y="1225"/>
                    </a:lnTo>
                    <a:lnTo>
                      <a:pt x="3114" y="1264"/>
                    </a:lnTo>
                    <a:lnTo>
                      <a:pt x="3081" y="1302"/>
                    </a:lnTo>
                    <a:lnTo>
                      <a:pt x="2983" y="1417"/>
                    </a:lnTo>
                    <a:lnTo>
                      <a:pt x="2950" y="1455"/>
                    </a:lnTo>
                    <a:lnTo>
                      <a:pt x="2917" y="1494"/>
                    </a:lnTo>
                    <a:lnTo>
                      <a:pt x="2917" y="1494"/>
                    </a:lnTo>
                    <a:cubicBezTo>
                      <a:pt x="2907" y="1506"/>
                      <a:pt x="2893" y="1516"/>
                      <a:pt x="2877" y="1523"/>
                    </a:cubicBezTo>
                    <a:lnTo>
                      <a:pt x="2877" y="1523"/>
                    </a:lnTo>
                    <a:cubicBezTo>
                      <a:pt x="2860" y="1529"/>
                      <a:pt x="2841" y="1531"/>
                      <a:pt x="2819" y="1531"/>
                    </a:cubicBezTo>
                    <a:lnTo>
                      <a:pt x="2819" y="1531"/>
                    </a:lnTo>
                    <a:cubicBezTo>
                      <a:pt x="2797" y="1531"/>
                      <a:pt x="2778" y="1529"/>
                      <a:pt x="2762" y="1523"/>
                    </a:cubicBezTo>
                    <a:lnTo>
                      <a:pt x="2762" y="1523"/>
                    </a:lnTo>
                    <a:cubicBezTo>
                      <a:pt x="2745" y="1516"/>
                      <a:pt x="2737" y="1506"/>
                      <a:pt x="2737" y="1494"/>
                    </a:cubicBezTo>
                    <a:lnTo>
                      <a:pt x="2737" y="1494"/>
                    </a:lnTo>
                    <a:cubicBezTo>
                      <a:pt x="2737" y="1481"/>
                      <a:pt x="2743" y="1468"/>
                      <a:pt x="2753" y="1455"/>
                    </a:cubicBezTo>
                    <a:lnTo>
                      <a:pt x="2786" y="1417"/>
                    </a:lnTo>
                    <a:lnTo>
                      <a:pt x="2819" y="1379"/>
                    </a:lnTo>
                    <a:lnTo>
                      <a:pt x="2851" y="1340"/>
                    </a:lnTo>
                    <a:lnTo>
                      <a:pt x="2885" y="1302"/>
                    </a:lnTo>
                    <a:lnTo>
                      <a:pt x="2917" y="1264"/>
                    </a:lnTo>
                    <a:lnTo>
                      <a:pt x="2950" y="1225"/>
                    </a:lnTo>
                    <a:lnTo>
                      <a:pt x="2983" y="1187"/>
                    </a:lnTo>
                    <a:lnTo>
                      <a:pt x="3015" y="1148"/>
                    </a:lnTo>
                    <a:lnTo>
                      <a:pt x="3049" y="1111"/>
                    </a:lnTo>
                    <a:lnTo>
                      <a:pt x="3081" y="1072"/>
                    </a:lnTo>
                    <a:lnTo>
                      <a:pt x="3114" y="1034"/>
                    </a:lnTo>
                    <a:lnTo>
                      <a:pt x="3147" y="996"/>
                    </a:lnTo>
                    <a:lnTo>
                      <a:pt x="3180" y="958"/>
                    </a:lnTo>
                    <a:lnTo>
                      <a:pt x="3213" y="919"/>
                    </a:lnTo>
                    <a:lnTo>
                      <a:pt x="3245" y="880"/>
                    </a:lnTo>
                    <a:lnTo>
                      <a:pt x="3278" y="842"/>
                    </a:lnTo>
                    <a:lnTo>
                      <a:pt x="3278" y="842"/>
                    </a:lnTo>
                    <a:cubicBezTo>
                      <a:pt x="3289" y="830"/>
                      <a:pt x="3294" y="817"/>
                      <a:pt x="3294" y="804"/>
                    </a:cubicBezTo>
                    <a:lnTo>
                      <a:pt x="3294" y="804"/>
                    </a:lnTo>
                    <a:cubicBezTo>
                      <a:pt x="3294" y="791"/>
                      <a:pt x="3289" y="778"/>
                      <a:pt x="3278" y="766"/>
                    </a:cubicBezTo>
                    <a:lnTo>
                      <a:pt x="3245" y="728"/>
                    </a:lnTo>
                    <a:lnTo>
                      <a:pt x="3213" y="689"/>
                    </a:lnTo>
                    <a:lnTo>
                      <a:pt x="3180" y="651"/>
                    </a:lnTo>
                    <a:lnTo>
                      <a:pt x="3081" y="536"/>
                    </a:lnTo>
                    <a:lnTo>
                      <a:pt x="3049" y="498"/>
                    </a:lnTo>
                    <a:lnTo>
                      <a:pt x="3015" y="460"/>
                    </a:lnTo>
                    <a:lnTo>
                      <a:pt x="2917" y="345"/>
                    </a:lnTo>
                    <a:lnTo>
                      <a:pt x="2885" y="306"/>
                    </a:lnTo>
                    <a:lnTo>
                      <a:pt x="2851" y="268"/>
                    </a:lnTo>
                    <a:lnTo>
                      <a:pt x="2753" y="153"/>
                    </a:lnTo>
                    <a:lnTo>
                      <a:pt x="2753" y="153"/>
                    </a:lnTo>
                    <a:cubicBezTo>
                      <a:pt x="2743" y="140"/>
                      <a:pt x="2737" y="128"/>
                      <a:pt x="2737" y="115"/>
                    </a:cubicBezTo>
                    <a:lnTo>
                      <a:pt x="2737" y="115"/>
                    </a:lnTo>
                    <a:cubicBezTo>
                      <a:pt x="2737" y="102"/>
                      <a:pt x="2745" y="92"/>
                      <a:pt x="2762" y="87"/>
                    </a:cubicBezTo>
                    <a:lnTo>
                      <a:pt x="2762" y="87"/>
                    </a:lnTo>
                    <a:cubicBezTo>
                      <a:pt x="2778" y="80"/>
                      <a:pt x="2797" y="77"/>
                      <a:pt x="2819" y="77"/>
                    </a:cubicBezTo>
                    <a:lnTo>
                      <a:pt x="2819" y="77"/>
                    </a:lnTo>
                    <a:cubicBezTo>
                      <a:pt x="2841" y="77"/>
                      <a:pt x="2860" y="80"/>
                      <a:pt x="2877" y="87"/>
                    </a:cubicBezTo>
                    <a:lnTo>
                      <a:pt x="2877" y="87"/>
                    </a:lnTo>
                    <a:cubicBezTo>
                      <a:pt x="2893" y="92"/>
                      <a:pt x="2907" y="102"/>
                      <a:pt x="2917" y="115"/>
                    </a:cubicBezTo>
                    <a:lnTo>
                      <a:pt x="2950" y="153"/>
                    </a:lnTo>
                    <a:lnTo>
                      <a:pt x="2983" y="192"/>
                    </a:lnTo>
                    <a:lnTo>
                      <a:pt x="3015" y="230"/>
                    </a:lnTo>
                    <a:lnTo>
                      <a:pt x="3049" y="268"/>
                    </a:lnTo>
                    <a:lnTo>
                      <a:pt x="3081" y="306"/>
                    </a:lnTo>
                    <a:lnTo>
                      <a:pt x="3114" y="345"/>
                    </a:lnTo>
                    <a:lnTo>
                      <a:pt x="3147" y="383"/>
                    </a:lnTo>
                    <a:lnTo>
                      <a:pt x="3180" y="421"/>
                    </a:lnTo>
                    <a:lnTo>
                      <a:pt x="3213" y="460"/>
                    </a:lnTo>
                    <a:lnTo>
                      <a:pt x="3245" y="498"/>
                    </a:lnTo>
                    <a:lnTo>
                      <a:pt x="3278" y="536"/>
                    </a:lnTo>
                    <a:lnTo>
                      <a:pt x="3311" y="575"/>
                    </a:lnTo>
                    <a:lnTo>
                      <a:pt x="3344" y="613"/>
                    </a:lnTo>
                    <a:lnTo>
                      <a:pt x="3376" y="651"/>
                    </a:lnTo>
                    <a:lnTo>
                      <a:pt x="3409" y="689"/>
                    </a:lnTo>
                    <a:lnTo>
                      <a:pt x="3442" y="728"/>
                    </a:lnTo>
                    <a:lnTo>
                      <a:pt x="3442" y="728"/>
                    </a:lnTo>
                    <a:cubicBezTo>
                      <a:pt x="3453" y="740"/>
                      <a:pt x="3466" y="750"/>
                      <a:pt x="3482" y="757"/>
                    </a:cubicBezTo>
                    <a:lnTo>
                      <a:pt x="3482" y="757"/>
                    </a:lnTo>
                    <a:cubicBezTo>
                      <a:pt x="3499" y="763"/>
                      <a:pt x="3516" y="763"/>
                      <a:pt x="3532" y="757"/>
                    </a:cubicBezTo>
                    <a:lnTo>
                      <a:pt x="3532" y="757"/>
                    </a:lnTo>
                    <a:cubicBezTo>
                      <a:pt x="3548" y="750"/>
                      <a:pt x="3562" y="740"/>
                      <a:pt x="3573" y="728"/>
                    </a:cubicBezTo>
                    <a:lnTo>
                      <a:pt x="3606" y="689"/>
                    </a:lnTo>
                    <a:lnTo>
                      <a:pt x="3638" y="651"/>
                    </a:lnTo>
                    <a:lnTo>
                      <a:pt x="3737" y="536"/>
                    </a:lnTo>
                    <a:lnTo>
                      <a:pt x="3769" y="498"/>
                    </a:lnTo>
                    <a:lnTo>
                      <a:pt x="3802" y="460"/>
                    </a:lnTo>
                    <a:lnTo>
                      <a:pt x="3901" y="345"/>
                    </a:lnTo>
                    <a:lnTo>
                      <a:pt x="3933" y="306"/>
                    </a:lnTo>
                    <a:lnTo>
                      <a:pt x="3966" y="268"/>
                    </a:lnTo>
                    <a:lnTo>
                      <a:pt x="4065" y="153"/>
                    </a:lnTo>
                    <a:lnTo>
                      <a:pt x="4097" y="115"/>
                    </a:lnTo>
                    <a:lnTo>
                      <a:pt x="4097" y="115"/>
                    </a:lnTo>
                    <a:cubicBezTo>
                      <a:pt x="4108" y="102"/>
                      <a:pt x="4122" y="92"/>
                      <a:pt x="4138" y="87"/>
                    </a:cubicBezTo>
                    <a:lnTo>
                      <a:pt x="4138" y="87"/>
                    </a:lnTo>
                    <a:cubicBezTo>
                      <a:pt x="4155" y="80"/>
                      <a:pt x="4173" y="77"/>
                      <a:pt x="4196" y="77"/>
                    </a:cubicBezTo>
                    <a:lnTo>
                      <a:pt x="4196" y="77"/>
                    </a:lnTo>
                    <a:cubicBezTo>
                      <a:pt x="4217" y="77"/>
                      <a:pt x="4237" y="80"/>
                      <a:pt x="4253" y="87"/>
                    </a:cubicBezTo>
                    <a:lnTo>
                      <a:pt x="4253" y="87"/>
                    </a:lnTo>
                    <a:cubicBezTo>
                      <a:pt x="4269" y="92"/>
                      <a:pt x="4278" y="102"/>
                      <a:pt x="4278" y="115"/>
                    </a:cubicBezTo>
                    <a:lnTo>
                      <a:pt x="4278" y="115"/>
                    </a:lnTo>
                    <a:cubicBezTo>
                      <a:pt x="4278" y="128"/>
                      <a:pt x="4272" y="140"/>
                      <a:pt x="4261" y="153"/>
                    </a:cubicBezTo>
                    <a:lnTo>
                      <a:pt x="4229" y="192"/>
                    </a:lnTo>
                    <a:lnTo>
                      <a:pt x="4196" y="230"/>
                    </a:lnTo>
                    <a:lnTo>
                      <a:pt x="4163" y="268"/>
                    </a:lnTo>
                    <a:lnTo>
                      <a:pt x="4065" y="383"/>
                    </a:lnTo>
                    <a:lnTo>
                      <a:pt x="4032" y="421"/>
                    </a:lnTo>
                    <a:lnTo>
                      <a:pt x="3999" y="460"/>
                    </a:lnTo>
                    <a:lnTo>
                      <a:pt x="3901" y="575"/>
                    </a:lnTo>
                    <a:lnTo>
                      <a:pt x="3868" y="613"/>
                    </a:lnTo>
                    <a:lnTo>
                      <a:pt x="3835" y="651"/>
                    </a:lnTo>
                    <a:lnTo>
                      <a:pt x="3737" y="766"/>
                    </a:lnTo>
                    <a:lnTo>
                      <a:pt x="3737" y="766"/>
                    </a:lnTo>
                    <a:cubicBezTo>
                      <a:pt x="3726" y="778"/>
                      <a:pt x="3721" y="791"/>
                      <a:pt x="3721" y="804"/>
                    </a:cubicBezTo>
                    <a:lnTo>
                      <a:pt x="3721" y="804"/>
                    </a:lnTo>
                    <a:cubicBezTo>
                      <a:pt x="3721" y="817"/>
                      <a:pt x="3726" y="830"/>
                      <a:pt x="3737" y="842"/>
                    </a:cubicBezTo>
                    <a:lnTo>
                      <a:pt x="4261" y="1455"/>
                    </a:lnTo>
                    <a:lnTo>
                      <a:pt x="4261" y="1455"/>
                    </a:lnTo>
                    <a:cubicBezTo>
                      <a:pt x="4272" y="1468"/>
                      <a:pt x="4278" y="1481"/>
                      <a:pt x="4278" y="1494"/>
                    </a:cubicBezTo>
                    <a:lnTo>
                      <a:pt x="4278" y="1494"/>
                    </a:lnTo>
                    <a:cubicBezTo>
                      <a:pt x="4278" y="1506"/>
                      <a:pt x="4269" y="1516"/>
                      <a:pt x="4253" y="1523"/>
                    </a:cubicBezTo>
                    <a:close/>
                    <a:moveTo>
                      <a:pt x="3925" y="1523"/>
                    </a:moveTo>
                    <a:lnTo>
                      <a:pt x="3925" y="1523"/>
                    </a:lnTo>
                    <a:cubicBezTo>
                      <a:pt x="3909" y="1529"/>
                      <a:pt x="3892" y="1529"/>
                      <a:pt x="3876" y="1523"/>
                    </a:cubicBezTo>
                    <a:lnTo>
                      <a:pt x="3876" y="1523"/>
                    </a:lnTo>
                    <a:cubicBezTo>
                      <a:pt x="3860" y="1516"/>
                      <a:pt x="3846" y="1506"/>
                      <a:pt x="3835" y="1494"/>
                    </a:cubicBezTo>
                    <a:lnTo>
                      <a:pt x="3802" y="1455"/>
                    </a:lnTo>
                    <a:lnTo>
                      <a:pt x="3769" y="1417"/>
                    </a:lnTo>
                    <a:lnTo>
                      <a:pt x="3769" y="1417"/>
                    </a:lnTo>
                    <a:cubicBezTo>
                      <a:pt x="3758" y="1404"/>
                      <a:pt x="3748" y="1398"/>
                      <a:pt x="3737" y="1398"/>
                    </a:cubicBezTo>
                    <a:lnTo>
                      <a:pt x="3737" y="1398"/>
                    </a:lnTo>
                    <a:cubicBezTo>
                      <a:pt x="3726" y="1398"/>
                      <a:pt x="3715" y="1404"/>
                      <a:pt x="3704" y="1417"/>
                    </a:cubicBezTo>
                    <a:lnTo>
                      <a:pt x="3704" y="1417"/>
                    </a:lnTo>
                    <a:cubicBezTo>
                      <a:pt x="3693" y="1430"/>
                      <a:pt x="3682" y="1436"/>
                      <a:pt x="3671" y="1436"/>
                    </a:cubicBezTo>
                    <a:lnTo>
                      <a:pt x="3671" y="1436"/>
                    </a:lnTo>
                    <a:cubicBezTo>
                      <a:pt x="3660" y="1436"/>
                      <a:pt x="3649" y="1430"/>
                      <a:pt x="3638" y="1417"/>
                    </a:cubicBezTo>
                    <a:lnTo>
                      <a:pt x="3606" y="1379"/>
                    </a:lnTo>
                    <a:lnTo>
                      <a:pt x="3573" y="1340"/>
                    </a:lnTo>
                    <a:lnTo>
                      <a:pt x="3573" y="1340"/>
                    </a:lnTo>
                    <a:cubicBezTo>
                      <a:pt x="3562" y="1327"/>
                      <a:pt x="3548" y="1318"/>
                      <a:pt x="3532" y="1312"/>
                    </a:cubicBezTo>
                    <a:lnTo>
                      <a:pt x="3532" y="1312"/>
                    </a:lnTo>
                    <a:cubicBezTo>
                      <a:pt x="3516" y="1305"/>
                      <a:pt x="3499" y="1305"/>
                      <a:pt x="3482" y="1312"/>
                    </a:cubicBezTo>
                    <a:lnTo>
                      <a:pt x="3482" y="1312"/>
                    </a:lnTo>
                    <a:cubicBezTo>
                      <a:pt x="3466" y="1318"/>
                      <a:pt x="3453" y="1327"/>
                      <a:pt x="3442" y="1340"/>
                    </a:cubicBezTo>
                    <a:lnTo>
                      <a:pt x="3409" y="1379"/>
                    </a:lnTo>
                    <a:lnTo>
                      <a:pt x="3376" y="1417"/>
                    </a:lnTo>
                    <a:lnTo>
                      <a:pt x="3376" y="1417"/>
                    </a:lnTo>
                    <a:cubicBezTo>
                      <a:pt x="3365" y="1430"/>
                      <a:pt x="3354" y="1436"/>
                      <a:pt x="3344" y="1436"/>
                    </a:cubicBezTo>
                    <a:lnTo>
                      <a:pt x="3344" y="1436"/>
                    </a:lnTo>
                    <a:cubicBezTo>
                      <a:pt x="3332" y="1436"/>
                      <a:pt x="3322" y="1430"/>
                      <a:pt x="3311" y="1417"/>
                    </a:cubicBezTo>
                    <a:lnTo>
                      <a:pt x="3311" y="1417"/>
                    </a:lnTo>
                    <a:cubicBezTo>
                      <a:pt x="3300" y="1404"/>
                      <a:pt x="3289" y="1398"/>
                      <a:pt x="3278" y="1398"/>
                    </a:cubicBezTo>
                    <a:lnTo>
                      <a:pt x="3278" y="1398"/>
                    </a:lnTo>
                    <a:cubicBezTo>
                      <a:pt x="3267" y="1398"/>
                      <a:pt x="3256" y="1404"/>
                      <a:pt x="3245" y="1417"/>
                    </a:cubicBezTo>
                    <a:lnTo>
                      <a:pt x="3180" y="1494"/>
                    </a:lnTo>
                    <a:lnTo>
                      <a:pt x="3180" y="1494"/>
                    </a:lnTo>
                    <a:cubicBezTo>
                      <a:pt x="3169" y="1506"/>
                      <a:pt x="3154" y="1516"/>
                      <a:pt x="3139" y="1523"/>
                    </a:cubicBezTo>
                    <a:lnTo>
                      <a:pt x="3139" y="1523"/>
                    </a:lnTo>
                    <a:cubicBezTo>
                      <a:pt x="3122" y="1529"/>
                      <a:pt x="3106" y="1529"/>
                      <a:pt x="3089" y="1523"/>
                    </a:cubicBezTo>
                    <a:lnTo>
                      <a:pt x="3089" y="1523"/>
                    </a:lnTo>
                    <a:cubicBezTo>
                      <a:pt x="3073" y="1516"/>
                      <a:pt x="3065" y="1506"/>
                      <a:pt x="3065" y="1494"/>
                    </a:cubicBezTo>
                    <a:lnTo>
                      <a:pt x="3065" y="1494"/>
                    </a:lnTo>
                    <a:cubicBezTo>
                      <a:pt x="3065" y="1481"/>
                      <a:pt x="3070" y="1468"/>
                      <a:pt x="3081" y="1455"/>
                    </a:cubicBezTo>
                    <a:lnTo>
                      <a:pt x="3114" y="1417"/>
                    </a:lnTo>
                    <a:lnTo>
                      <a:pt x="3147" y="1379"/>
                    </a:lnTo>
                    <a:lnTo>
                      <a:pt x="3180" y="1340"/>
                    </a:lnTo>
                    <a:lnTo>
                      <a:pt x="3213" y="1302"/>
                    </a:lnTo>
                    <a:lnTo>
                      <a:pt x="3245" y="1264"/>
                    </a:lnTo>
                    <a:lnTo>
                      <a:pt x="3278" y="1225"/>
                    </a:lnTo>
                    <a:lnTo>
                      <a:pt x="3311" y="1187"/>
                    </a:lnTo>
                    <a:lnTo>
                      <a:pt x="3344" y="1148"/>
                    </a:lnTo>
                    <a:lnTo>
                      <a:pt x="3376" y="1111"/>
                    </a:lnTo>
                    <a:lnTo>
                      <a:pt x="3409" y="1072"/>
                    </a:lnTo>
                    <a:lnTo>
                      <a:pt x="3442" y="1034"/>
                    </a:lnTo>
                    <a:lnTo>
                      <a:pt x="3442" y="1034"/>
                    </a:lnTo>
                    <a:cubicBezTo>
                      <a:pt x="3453" y="1021"/>
                      <a:pt x="3466" y="1011"/>
                      <a:pt x="3482" y="1005"/>
                    </a:cubicBezTo>
                    <a:lnTo>
                      <a:pt x="3482" y="1005"/>
                    </a:lnTo>
                    <a:cubicBezTo>
                      <a:pt x="3499" y="999"/>
                      <a:pt x="3516" y="999"/>
                      <a:pt x="3532" y="1005"/>
                    </a:cubicBezTo>
                    <a:lnTo>
                      <a:pt x="3532" y="1005"/>
                    </a:lnTo>
                    <a:cubicBezTo>
                      <a:pt x="3548" y="1011"/>
                      <a:pt x="3562" y="1021"/>
                      <a:pt x="3573" y="1034"/>
                    </a:cubicBezTo>
                    <a:lnTo>
                      <a:pt x="3933" y="1455"/>
                    </a:lnTo>
                    <a:lnTo>
                      <a:pt x="3933" y="1455"/>
                    </a:lnTo>
                    <a:cubicBezTo>
                      <a:pt x="3944" y="1468"/>
                      <a:pt x="3950" y="1481"/>
                      <a:pt x="3950" y="1494"/>
                    </a:cubicBezTo>
                    <a:lnTo>
                      <a:pt x="3950" y="1494"/>
                    </a:lnTo>
                    <a:cubicBezTo>
                      <a:pt x="3950" y="1506"/>
                      <a:pt x="3941" y="1516"/>
                      <a:pt x="3925" y="1523"/>
                    </a:cubicBezTo>
                    <a:close/>
                    <a:moveTo>
                      <a:pt x="2622" y="1455"/>
                    </a:moveTo>
                    <a:lnTo>
                      <a:pt x="2589" y="1494"/>
                    </a:lnTo>
                    <a:lnTo>
                      <a:pt x="2589" y="1494"/>
                    </a:lnTo>
                    <a:cubicBezTo>
                      <a:pt x="2579" y="1506"/>
                      <a:pt x="2565" y="1516"/>
                      <a:pt x="2548" y="1523"/>
                    </a:cubicBezTo>
                    <a:lnTo>
                      <a:pt x="2548" y="1523"/>
                    </a:lnTo>
                    <a:cubicBezTo>
                      <a:pt x="2532" y="1529"/>
                      <a:pt x="2516" y="1529"/>
                      <a:pt x="2499" y="1523"/>
                    </a:cubicBezTo>
                    <a:lnTo>
                      <a:pt x="2499" y="1523"/>
                    </a:lnTo>
                    <a:cubicBezTo>
                      <a:pt x="2483" y="1516"/>
                      <a:pt x="2475" y="1506"/>
                      <a:pt x="2475" y="1494"/>
                    </a:cubicBezTo>
                    <a:lnTo>
                      <a:pt x="2475" y="1494"/>
                    </a:lnTo>
                    <a:cubicBezTo>
                      <a:pt x="2475" y="1481"/>
                      <a:pt x="2480" y="1468"/>
                      <a:pt x="2491" y="1455"/>
                    </a:cubicBezTo>
                    <a:lnTo>
                      <a:pt x="2524" y="1417"/>
                    </a:lnTo>
                    <a:lnTo>
                      <a:pt x="2557" y="1379"/>
                    </a:lnTo>
                    <a:lnTo>
                      <a:pt x="2589" y="1340"/>
                    </a:lnTo>
                    <a:lnTo>
                      <a:pt x="2687" y="1225"/>
                    </a:lnTo>
                    <a:lnTo>
                      <a:pt x="2721" y="1187"/>
                    </a:lnTo>
                    <a:lnTo>
                      <a:pt x="2753" y="1148"/>
                    </a:lnTo>
                    <a:lnTo>
                      <a:pt x="2851" y="1034"/>
                    </a:lnTo>
                    <a:lnTo>
                      <a:pt x="2885" y="996"/>
                    </a:lnTo>
                    <a:lnTo>
                      <a:pt x="2917" y="958"/>
                    </a:lnTo>
                    <a:lnTo>
                      <a:pt x="3015" y="842"/>
                    </a:lnTo>
                    <a:lnTo>
                      <a:pt x="3015" y="842"/>
                    </a:lnTo>
                    <a:cubicBezTo>
                      <a:pt x="3027" y="830"/>
                      <a:pt x="3032" y="817"/>
                      <a:pt x="3032" y="804"/>
                    </a:cubicBezTo>
                    <a:lnTo>
                      <a:pt x="3032" y="804"/>
                    </a:lnTo>
                    <a:cubicBezTo>
                      <a:pt x="3032" y="791"/>
                      <a:pt x="3027" y="778"/>
                      <a:pt x="3015" y="766"/>
                    </a:cubicBezTo>
                    <a:lnTo>
                      <a:pt x="2491" y="153"/>
                    </a:lnTo>
                    <a:lnTo>
                      <a:pt x="2491" y="153"/>
                    </a:lnTo>
                    <a:cubicBezTo>
                      <a:pt x="2480" y="140"/>
                      <a:pt x="2475" y="128"/>
                      <a:pt x="2475" y="115"/>
                    </a:cubicBezTo>
                    <a:lnTo>
                      <a:pt x="2475" y="115"/>
                    </a:lnTo>
                    <a:cubicBezTo>
                      <a:pt x="2475" y="102"/>
                      <a:pt x="2483" y="92"/>
                      <a:pt x="2499" y="87"/>
                    </a:cubicBezTo>
                    <a:lnTo>
                      <a:pt x="2499" y="87"/>
                    </a:lnTo>
                    <a:cubicBezTo>
                      <a:pt x="2516" y="80"/>
                      <a:pt x="2532" y="80"/>
                      <a:pt x="2548" y="87"/>
                    </a:cubicBezTo>
                    <a:lnTo>
                      <a:pt x="2548" y="87"/>
                    </a:lnTo>
                    <a:cubicBezTo>
                      <a:pt x="2565" y="92"/>
                      <a:pt x="2579" y="102"/>
                      <a:pt x="2589" y="115"/>
                    </a:cubicBezTo>
                    <a:lnTo>
                      <a:pt x="2622" y="153"/>
                    </a:lnTo>
                    <a:lnTo>
                      <a:pt x="2655" y="192"/>
                    </a:lnTo>
                    <a:lnTo>
                      <a:pt x="2687" y="230"/>
                    </a:lnTo>
                    <a:lnTo>
                      <a:pt x="2721" y="268"/>
                    </a:lnTo>
                    <a:lnTo>
                      <a:pt x="2753" y="306"/>
                    </a:lnTo>
                    <a:lnTo>
                      <a:pt x="2786" y="345"/>
                    </a:lnTo>
                    <a:lnTo>
                      <a:pt x="2819" y="383"/>
                    </a:lnTo>
                    <a:lnTo>
                      <a:pt x="2851" y="421"/>
                    </a:lnTo>
                    <a:lnTo>
                      <a:pt x="2885" y="460"/>
                    </a:lnTo>
                    <a:lnTo>
                      <a:pt x="2917" y="498"/>
                    </a:lnTo>
                    <a:lnTo>
                      <a:pt x="2950" y="536"/>
                    </a:lnTo>
                    <a:lnTo>
                      <a:pt x="2983" y="575"/>
                    </a:lnTo>
                    <a:lnTo>
                      <a:pt x="3015" y="613"/>
                    </a:lnTo>
                    <a:lnTo>
                      <a:pt x="3049" y="651"/>
                    </a:lnTo>
                    <a:lnTo>
                      <a:pt x="3081" y="689"/>
                    </a:lnTo>
                    <a:lnTo>
                      <a:pt x="3114" y="728"/>
                    </a:lnTo>
                    <a:lnTo>
                      <a:pt x="3147" y="766"/>
                    </a:lnTo>
                    <a:lnTo>
                      <a:pt x="3147" y="766"/>
                    </a:lnTo>
                    <a:cubicBezTo>
                      <a:pt x="3158" y="778"/>
                      <a:pt x="3163" y="791"/>
                      <a:pt x="3163" y="804"/>
                    </a:cubicBezTo>
                    <a:lnTo>
                      <a:pt x="3163" y="804"/>
                    </a:lnTo>
                    <a:cubicBezTo>
                      <a:pt x="3163" y="817"/>
                      <a:pt x="3158" y="830"/>
                      <a:pt x="3147" y="842"/>
                    </a:cubicBezTo>
                    <a:lnTo>
                      <a:pt x="3114" y="880"/>
                    </a:lnTo>
                    <a:lnTo>
                      <a:pt x="3081" y="919"/>
                    </a:lnTo>
                    <a:lnTo>
                      <a:pt x="2983" y="1034"/>
                    </a:lnTo>
                    <a:lnTo>
                      <a:pt x="2950" y="1072"/>
                    </a:lnTo>
                    <a:lnTo>
                      <a:pt x="2917" y="1111"/>
                    </a:lnTo>
                    <a:lnTo>
                      <a:pt x="2819" y="1225"/>
                    </a:lnTo>
                    <a:lnTo>
                      <a:pt x="2786" y="1264"/>
                    </a:lnTo>
                    <a:lnTo>
                      <a:pt x="2753" y="1302"/>
                    </a:lnTo>
                    <a:lnTo>
                      <a:pt x="2655" y="1417"/>
                    </a:lnTo>
                    <a:lnTo>
                      <a:pt x="2622" y="1455"/>
                    </a:lnTo>
                    <a:close/>
                    <a:moveTo>
                      <a:pt x="2426" y="1379"/>
                    </a:moveTo>
                    <a:lnTo>
                      <a:pt x="2393" y="1417"/>
                    </a:lnTo>
                    <a:lnTo>
                      <a:pt x="2393" y="1417"/>
                    </a:lnTo>
                    <a:cubicBezTo>
                      <a:pt x="2383" y="1427"/>
                      <a:pt x="2373" y="1436"/>
                      <a:pt x="2360" y="1442"/>
                    </a:cubicBezTo>
                    <a:lnTo>
                      <a:pt x="2360" y="1442"/>
                    </a:lnTo>
                    <a:cubicBezTo>
                      <a:pt x="2358" y="1443"/>
                      <a:pt x="2354" y="1444"/>
                      <a:pt x="2352" y="1446"/>
                    </a:cubicBezTo>
                    <a:lnTo>
                      <a:pt x="2352" y="1446"/>
                    </a:lnTo>
                    <a:cubicBezTo>
                      <a:pt x="2335" y="1452"/>
                      <a:pt x="2319" y="1452"/>
                      <a:pt x="2303" y="1446"/>
                    </a:cubicBezTo>
                    <a:lnTo>
                      <a:pt x="2303" y="1446"/>
                    </a:lnTo>
                    <a:cubicBezTo>
                      <a:pt x="2286" y="1439"/>
                      <a:pt x="2272" y="1430"/>
                      <a:pt x="2262" y="1417"/>
                    </a:cubicBezTo>
                    <a:lnTo>
                      <a:pt x="2229" y="1379"/>
                    </a:lnTo>
                    <a:lnTo>
                      <a:pt x="2196" y="1340"/>
                    </a:lnTo>
                    <a:lnTo>
                      <a:pt x="2098" y="1225"/>
                    </a:lnTo>
                    <a:lnTo>
                      <a:pt x="2065" y="1187"/>
                    </a:lnTo>
                    <a:lnTo>
                      <a:pt x="2032" y="1148"/>
                    </a:lnTo>
                    <a:lnTo>
                      <a:pt x="1934" y="1034"/>
                    </a:lnTo>
                    <a:lnTo>
                      <a:pt x="1901" y="996"/>
                    </a:lnTo>
                    <a:lnTo>
                      <a:pt x="1868" y="958"/>
                    </a:lnTo>
                    <a:lnTo>
                      <a:pt x="1770" y="842"/>
                    </a:lnTo>
                    <a:lnTo>
                      <a:pt x="1770" y="842"/>
                    </a:lnTo>
                    <a:cubicBezTo>
                      <a:pt x="1759" y="830"/>
                      <a:pt x="1754" y="817"/>
                      <a:pt x="1754" y="804"/>
                    </a:cubicBezTo>
                    <a:lnTo>
                      <a:pt x="1754" y="804"/>
                    </a:lnTo>
                    <a:cubicBezTo>
                      <a:pt x="1754" y="791"/>
                      <a:pt x="1759" y="778"/>
                      <a:pt x="1770" y="766"/>
                    </a:cubicBezTo>
                    <a:lnTo>
                      <a:pt x="2262" y="192"/>
                    </a:lnTo>
                    <a:lnTo>
                      <a:pt x="2262" y="192"/>
                    </a:lnTo>
                    <a:cubicBezTo>
                      <a:pt x="2272" y="179"/>
                      <a:pt x="2286" y="169"/>
                      <a:pt x="2303" y="162"/>
                    </a:cubicBezTo>
                    <a:lnTo>
                      <a:pt x="2303" y="162"/>
                    </a:lnTo>
                    <a:cubicBezTo>
                      <a:pt x="2319" y="157"/>
                      <a:pt x="2335" y="157"/>
                      <a:pt x="2352" y="162"/>
                    </a:cubicBezTo>
                    <a:lnTo>
                      <a:pt x="2352" y="162"/>
                    </a:lnTo>
                    <a:cubicBezTo>
                      <a:pt x="2354" y="163"/>
                      <a:pt x="2358" y="165"/>
                      <a:pt x="2360" y="166"/>
                    </a:cubicBezTo>
                    <a:lnTo>
                      <a:pt x="2360" y="166"/>
                    </a:lnTo>
                    <a:cubicBezTo>
                      <a:pt x="2373" y="172"/>
                      <a:pt x="2383" y="181"/>
                      <a:pt x="2393" y="192"/>
                    </a:cubicBezTo>
                    <a:lnTo>
                      <a:pt x="2426" y="230"/>
                    </a:lnTo>
                    <a:lnTo>
                      <a:pt x="2458" y="268"/>
                    </a:lnTo>
                    <a:lnTo>
                      <a:pt x="2491" y="306"/>
                    </a:lnTo>
                    <a:lnTo>
                      <a:pt x="2524" y="345"/>
                    </a:lnTo>
                    <a:lnTo>
                      <a:pt x="2557" y="383"/>
                    </a:lnTo>
                    <a:lnTo>
                      <a:pt x="2589" y="421"/>
                    </a:lnTo>
                    <a:lnTo>
                      <a:pt x="2622" y="460"/>
                    </a:lnTo>
                    <a:lnTo>
                      <a:pt x="2655" y="498"/>
                    </a:lnTo>
                    <a:lnTo>
                      <a:pt x="2687" y="536"/>
                    </a:lnTo>
                    <a:lnTo>
                      <a:pt x="2721" y="575"/>
                    </a:lnTo>
                    <a:lnTo>
                      <a:pt x="2753" y="613"/>
                    </a:lnTo>
                    <a:lnTo>
                      <a:pt x="2786" y="651"/>
                    </a:lnTo>
                    <a:lnTo>
                      <a:pt x="2819" y="689"/>
                    </a:lnTo>
                    <a:lnTo>
                      <a:pt x="2851" y="728"/>
                    </a:lnTo>
                    <a:lnTo>
                      <a:pt x="2885" y="766"/>
                    </a:lnTo>
                    <a:lnTo>
                      <a:pt x="2885" y="766"/>
                    </a:lnTo>
                    <a:cubicBezTo>
                      <a:pt x="2896" y="778"/>
                      <a:pt x="2901" y="791"/>
                      <a:pt x="2901" y="804"/>
                    </a:cubicBezTo>
                    <a:lnTo>
                      <a:pt x="2901" y="804"/>
                    </a:lnTo>
                    <a:cubicBezTo>
                      <a:pt x="2901" y="817"/>
                      <a:pt x="2896" y="830"/>
                      <a:pt x="2885" y="842"/>
                    </a:cubicBezTo>
                    <a:lnTo>
                      <a:pt x="2851" y="880"/>
                    </a:lnTo>
                    <a:lnTo>
                      <a:pt x="2819" y="919"/>
                    </a:lnTo>
                    <a:lnTo>
                      <a:pt x="2786" y="958"/>
                    </a:lnTo>
                    <a:lnTo>
                      <a:pt x="2753" y="996"/>
                    </a:lnTo>
                    <a:lnTo>
                      <a:pt x="2721" y="1034"/>
                    </a:lnTo>
                    <a:lnTo>
                      <a:pt x="2687" y="1072"/>
                    </a:lnTo>
                    <a:lnTo>
                      <a:pt x="2655" y="1111"/>
                    </a:lnTo>
                    <a:lnTo>
                      <a:pt x="2622" y="1148"/>
                    </a:lnTo>
                    <a:lnTo>
                      <a:pt x="2589" y="1187"/>
                    </a:lnTo>
                    <a:lnTo>
                      <a:pt x="2557" y="1225"/>
                    </a:lnTo>
                    <a:lnTo>
                      <a:pt x="2524" y="1264"/>
                    </a:lnTo>
                    <a:lnTo>
                      <a:pt x="2491" y="1302"/>
                    </a:lnTo>
                    <a:lnTo>
                      <a:pt x="2458" y="1340"/>
                    </a:lnTo>
                    <a:lnTo>
                      <a:pt x="2426" y="1379"/>
                    </a:lnTo>
                    <a:close/>
                    <a:moveTo>
                      <a:pt x="2155" y="1523"/>
                    </a:moveTo>
                    <a:lnTo>
                      <a:pt x="2155" y="1523"/>
                    </a:lnTo>
                    <a:cubicBezTo>
                      <a:pt x="2139" y="1529"/>
                      <a:pt x="2123" y="1529"/>
                      <a:pt x="2106" y="1523"/>
                    </a:cubicBezTo>
                    <a:lnTo>
                      <a:pt x="2106" y="1523"/>
                    </a:lnTo>
                    <a:cubicBezTo>
                      <a:pt x="2090" y="1516"/>
                      <a:pt x="2076" y="1506"/>
                      <a:pt x="2065" y="1494"/>
                    </a:cubicBezTo>
                    <a:lnTo>
                      <a:pt x="2032" y="1455"/>
                    </a:lnTo>
                    <a:lnTo>
                      <a:pt x="2000" y="1417"/>
                    </a:lnTo>
                    <a:lnTo>
                      <a:pt x="1966" y="1379"/>
                    </a:lnTo>
                    <a:lnTo>
                      <a:pt x="1934" y="1340"/>
                    </a:lnTo>
                    <a:lnTo>
                      <a:pt x="1901" y="1302"/>
                    </a:lnTo>
                    <a:lnTo>
                      <a:pt x="1868" y="1264"/>
                    </a:lnTo>
                    <a:lnTo>
                      <a:pt x="1836" y="1225"/>
                    </a:lnTo>
                    <a:lnTo>
                      <a:pt x="1803" y="1187"/>
                    </a:lnTo>
                    <a:lnTo>
                      <a:pt x="1770" y="1148"/>
                    </a:lnTo>
                    <a:lnTo>
                      <a:pt x="1737" y="1111"/>
                    </a:lnTo>
                    <a:lnTo>
                      <a:pt x="1704" y="1072"/>
                    </a:lnTo>
                    <a:lnTo>
                      <a:pt x="1672" y="1034"/>
                    </a:lnTo>
                    <a:lnTo>
                      <a:pt x="1639" y="996"/>
                    </a:lnTo>
                    <a:lnTo>
                      <a:pt x="1606" y="958"/>
                    </a:lnTo>
                    <a:lnTo>
                      <a:pt x="1573" y="919"/>
                    </a:lnTo>
                    <a:lnTo>
                      <a:pt x="1541" y="880"/>
                    </a:lnTo>
                    <a:lnTo>
                      <a:pt x="1508" y="842"/>
                    </a:lnTo>
                    <a:lnTo>
                      <a:pt x="1508" y="842"/>
                    </a:lnTo>
                    <a:cubicBezTo>
                      <a:pt x="1497" y="830"/>
                      <a:pt x="1491" y="817"/>
                      <a:pt x="1491" y="804"/>
                    </a:cubicBezTo>
                    <a:lnTo>
                      <a:pt x="1491" y="804"/>
                    </a:lnTo>
                    <a:cubicBezTo>
                      <a:pt x="1491" y="791"/>
                      <a:pt x="1497" y="778"/>
                      <a:pt x="1508" y="766"/>
                    </a:cubicBezTo>
                    <a:lnTo>
                      <a:pt x="1541" y="728"/>
                    </a:lnTo>
                    <a:lnTo>
                      <a:pt x="1573" y="689"/>
                    </a:lnTo>
                    <a:lnTo>
                      <a:pt x="1606" y="651"/>
                    </a:lnTo>
                    <a:lnTo>
                      <a:pt x="1704" y="536"/>
                    </a:lnTo>
                    <a:lnTo>
                      <a:pt x="1737" y="498"/>
                    </a:lnTo>
                    <a:lnTo>
                      <a:pt x="1770" y="460"/>
                    </a:lnTo>
                    <a:lnTo>
                      <a:pt x="1868" y="345"/>
                    </a:lnTo>
                    <a:lnTo>
                      <a:pt x="1901" y="306"/>
                    </a:lnTo>
                    <a:lnTo>
                      <a:pt x="1934" y="268"/>
                    </a:lnTo>
                    <a:lnTo>
                      <a:pt x="2032" y="153"/>
                    </a:lnTo>
                    <a:lnTo>
                      <a:pt x="2065" y="115"/>
                    </a:lnTo>
                    <a:lnTo>
                      <a:pt x="2065" y="115"/>
                    </a:lnTo>
                    <a:cubicBezTo>
                      <a:pt x="2076" y="102"/>
                      <a:pt x="2090" y="92"/>
                      <a:pt x="2106" y="87"/>
                    </a:cubicBezTo>
                    <a:lnTo>
                      <a:pt x="2106" y="87"/>
                    </a:lnTo>
                    <a:cubicBezTo>
                      <a:pt x="2123" y="80"/>
                      <a:pt x="2139" y="80"/>
                      <a:pt x="2155" y="87"/>
                    </a:cubicBezTo>
                    <a:lnTo>
                      <a:pt x="2155" y="87"/>
                    </a:lnTo>
                    <a:cubicBezTo>
                      <a:pt x="2171" y="92"/>
                      <a:pt x="2179" y="102"/>
                      <a:pt x="2179" y="115"/>
                    </a:cubicBezTo>
                    <a:lnTo>
                      <a:pt x="2179" y="115"/>
                    </a:lnTo>
                    <a:cubicBezTo>
                      <a:pt x="2179" y="128"/>
                      <a:pt x="2174" y="140"/>
                      <a:pt x="2164" y="153"/>
                    </a:cubicBezTo>
                    <a:lnTo>
                      <a:pt x="2130" y="192"/>
                    </a:lnTo>
                    <a:lnTo>
                      <a:pt x="2098" y="230"/>
                    </a:lnTo>
                    <a:lnTo>
                      <a:pt x="2065" y="268"/>
                    </a:lnTo>
                    <a:lnTo>
                      <a:pt x="2032" y="306"/>
                    </a:lnTo>
                    <a:lnTo>
                      <a:pt x="2000" y="345"/>
                    </a:lnTo>
                    <a:lnTo>
                      <a:pt x="1966" y="383"/>
                    </a:lnTo>
                    <a:lnTo>
                      <a:pt x="1934" y="421"/>
                    </a:lnTo>
                    <a:lnTo>
                      <a:pt x="1901" y="460"/>
                    </a:lnTo>
                    <a:lnTo>
                      <a:pt x="1868" y="498"/>
                    </a:lnTo>
                    <a:lnTo>
                      <a:pt x="1836" y="536"/>
                    </a:lnTo>
                    <a:lnTo>
                      <a:pt x="1803" y="575"/>
                    </a:lnTo>
                    <a:lnTo>
                      <a:pt x="1770" y="613"/>
                    </a:lnTo>
                    <a:lnTo>
                      <a:pt x="1737" y="651"/>
                    </a:lnTo>
                    <a:lnTo>
                      <a:pt x="1704" y="689"/>
                    </a:lnTo>
                    <a:lnTo>
                      <a:pt x="1672" y="728"/>
                    </a:lnTo>
                    <a:lnTo>
                      <a:pt x="1639" y="766"/>
                    </a:lnTo>
                    <a:lnTo>
                      <a:pt x="1639" y="766"/>
                    </a:lnTo>
                    <a:cubicBezTo>
                      <a:pt x="1628" y="778"/>
                      <a:pt x="1623" y="791"/>
                      <a:pt x="1623" y="804"/>
                    </a:cubicBezTo>
                    <a:lnTo>
                      <a:pt x="1623" y="804"/>
                    </a:lnTo>
                    <a:cubicBezTo>
                      <a:pt x="1623" y="817"/>
                      <a:pt x="1628" y="830"/>
                      <a:pt x="1639" y="842"/>
                    </a:cubicBezTo>
                    <a:lnTo>
                      <a:pt x="1672" y="880"/>
                    </a:lnTo>
                    <a:lnTo>
                      <a:pt x="1704" y="919"/>
                    </a:lnTo>
                    <a:lnTo>
                      <a:pt x="1803" y="1034"/>
                    </a:lnTo>
                    <a:lnTo>
                      <a:pt x="1836" y="1072"/>
                    </a:lnTo>
                    <a:lnTo>
                      <a:pt x="1868" y="1111"/>
                    </a:lnTo>
                    <a:lnTo>
                      <a:pt x="1966" y="1225"/>
                    </a:lnTo>
                    <a:lnTo>
                      <a:pt x="2000" y="1264"/>
                    </a:lnTo>
                    <a:lnTo>
                      <a:pt x="2032" y="1302"/>
                    </a:lnTo>
                    <a:lnTo>
                      <a:pt x="2130" y="1417"/>
                    </a:lnTo>
                    <a:lnTo>
                      <a:pt x="2164" y="1455"/>
                    </a:lnTo>
                    <a:lnTo>
                      <a:pt x="2164" y="1455"/>
                    </a:lnTo>
                    <a:cubicBezTo>
                      <a:pt x="2174" y="1468"/>
                      <a:pt x="2179" y="1481"/>
                      <a:pt x="2179" y="1494"/>
                    </a:cubicBezTo>
                    <a:lnTo>
                      <a:pt x="2179" y="1494"/>
                    </a:lnTo>
                    <a:cubicBezTo>
                      <a:pt x="2179" y="1506"/>
                      <a:pt x="2171" y="1516"/>
                      <a:pt x="2155" y="1523"/>
                    </a:cubicBezTo>
                    <a:close/>
                    <a:moveTo>
                      <a:pt x="1893" y="1523"/>
                    </a:moveTo>
                    <a:lnTo>
                      <a:pt x="1893" y="1523"/>
                    </a:lnTo>
                    <a:cubicBezTo>
                      <a:pt x="1876" y="1529"/>
                      <a:pt x="1858" y="1531"/>
                      <a:pt x="1836" y="1531"/>
                    </a:cubicBezTo>
                    <a:lnTo>
                      <a:pt x="1836" y="1531"/>
                    </a:lnTo>
                    <a:cubicBezTo>
                      <a:pt x="1814" y="1531"/>
                      <a:pt x="1795" y="1529"/>
                      <a:pt x="1778" y="1523"/>
                    </a:cubicBezTo>
                    <a:lnTo>
                      <a:pt x="1778" y="1523"/>
                    </a:lnTo>
                    <a:cubicBezTo>
                      <a:pt x="1762" y="1516"/>
                      <a:pt x="1748" y="1506"/>
                      <a:pt x="1737" y="1494"/>
                    </a:cubicBezTo>
                    <a:lnTo>
                      <a:pt x="1704" y="1455"/>
                    </a:lnTo>
                    <a:lnTo>
                      <a:pt x="1672" y="1417"/>
                    </a:lnTo>
                    <a:lnTo>
                      <a:pt x="1639" y="1379"/>
                    </a:lnTo>
                    <a:lnTo>
                      <a:pt x="1606" y="1340"/>
                    </a:lnTo>
                    <a:lnTo>
                      <a:pt x="1573" y="1302"/>
                    </a:lnTo>
                    <a:lnTo>
                      <a:pt x="1541" y="1264"/>
                    </a:lnTo>
                    <a:lnTo>
                      <a:pt x="1508" y="1225"/>
                    </a:lnTo>
                    <a:lnTo>
                      <a:pt x="1475" y="1187"/>
                    </a:lnTo>
                    <a:lnTo>
                      <a:pt x="1442" y="1148"/>
                    </a:lnTo>
                    <a:lnTo>
                      <a:pt x="1409" y="1111"/>
                    </a:lnTo>
                    <a:lnTo>
                      <a:pt x="1377" y="1072"/>
                    </a:lnTo>
                    <a:lnTo>
                      <a:pt x="1344" y="1034"/>
                    </a:lnTo>
                    <a:lnTo>
                      <a:pt x="1311" y="996"/>
                    </a:lnTo>
                    <a:lnTo>
                      <a:pt x="1279" y="958"/>
                    </a:lnTo>
                    <a:lnTo>
                      <a:pt x="1245" y="919"/>
                    </a:lnTo>
                    <a:lnTo>
                      <a:pt x="1213" y="880"/>
                    </a:lnTo>
                    <a:lnTo>
                      <a:pt x="1213" y="880"/>
                    </a:lnTo>
                    <a:cubicBezTo>
                      <a:pt x="1202" y="868"/>
                      <a:pt x="1188" y="858"/>
                      <a:pt x="1172" y="852"/>
                    </a:cubicBezTo>
                    <a:lnTo>
                      <a:pt x="1172" y="852"/>
                    </a:lnTo>
                    <a:cubicBezTo>
                      <a:pt x="1155" y="846"/>
                      <a:pt x="1139" y="846"/>
                      <a:pt x="1122" y="852"/>
                    </a:cubicBezTo>
                    <a:lnTo>
                      <a:pt x="1122" y="852"/>
                    </a:lnTo>
                    <a:cubicBezTo>
                      <a:pt x="1106" y="858"/>
                      <a:pt x="1093" y="868"/>
                      <a:pt x="1081" y="880"/>
                    </a:cubicBezTo>
                    <a:lnTo>
                      <a:pt x="1049" y="919"/>
                    </a:lnTo>
                    <a:lnTo>
                      <a:pt x="950" y="1034"/>
                    </a:lnTo>
                    <a:lnTo>
                      <a:pt x="917" y="1072"/>
                    </a:lnTo>
                    <a:lnTo>
                      <a:pt x="885" y="1111"/>
                    </a:lnTo>
                    <a:lnTo>
                      <a:pt x="786" y="1225"/>
                    </a:lnTo>
                    <a:lnTo>
                      <a:pt x="753" y="1264"/>
                    </a:lnTo>
                    <a:lnTo>
                      <a:pt x="721" y="1302"/>
                    </a:lnTo>
                    <a:lnTo>
                      <a:pt x="622" y="1417"/>
                    </a:lnTo>
                    <a:lnTo>
                      <a:pt x="590" y="1455"/>
                    </a:lnTo>
                    <a:lnTo>
                      <a:pt x="557" y="1494"/>
                    </a:lnTo>
                    <a:lnTo>
                      <a:pt x="557" y="1494"/>
                    </a:lnTo>
                    <a:cubicBezTo>
                      <a:pt x="546" y="1506"/>
                      <a:pt x="533" y="1516"/>
                      <a:pt x="516" y="1523"/>
                    </a:cubicBezTo>
                    <a:lnTo>
                      <a:pt x="516" y="1523"/>
                    </a:lnTo>
                    <a:cubicBezTo>
                      <a:pt x="500" y="1529"/>
                      <a:pt x="480" y="1531"/>
                      <a:pt x="459" y="1531"/>
                    </a:cubicBezTo>
                    <a:lnTo>
                      <a:pt x="459" y="1531"/>
                    </a:lnTo>
                    <a:cubicBezTo>
                      <a:pt x="437" y="1531"/>
                      <a:pt x="418" y="1529"/>
                      <a:pt x="402" y="1523"/>
                    </a:cubicBezTo>
                    <a:lnTo>
                      <a:pt x="402" y="1523"/>
                    </a:lnTo>
                    <a:cubicBezTo>
                      <a:pt x="385" y="1516"/>
                      <a:pt x="377" y="1506"/>
                      <a:pt x="377" y="1494"/>
                    </a:cubicBezTo>
                    <a:lnTo>
                      <a:pt x="377" y="1494"/>
                    </a:lnTo>
                    <a:cubicBezTo>
                      <a:pt x="377" y="1481"/>
                      <a:pt x="382" y="1468"/>
                      <a:pt x="394" y="1455"/>
                    </a:cubicBezTo>
                    <a:lnTo>
                      <a:pt x="426" y="1417"/>
                    </a:lnTo>
                    <a:lnTo>
                      <a:pt x="459" y="1379"/>
                    </a:lnTo>
                    <a:lnTo>
                      <a:pt x="491" y="1340"/>
                    </a:lnTo>
                    <a:lnTo>
                      <a:pt x="524" y="1302"/>
                    </a:lnTo>
                    <a:lnTo>
                      <a:pt x="557" y="1264"/>
                    </a:lnTo>
                    <a:lnTo>
                      <a:pt x="590" y="1225"/>
                    </a:lnTo>
                    <a:lnTo>
                      <a:pt x="622" y="1187"/>
                    </a:lnTo>
                    <a:lnTo>
                      <a:pt x="655" y="1148"/>
                    </a:lnTo>
                    <a:lnTo>
                      <a:pt x="688" y="1111"/>
                    </a:lnTo>
                    <a:lnTo>
                      <a:pt x="721" y="1072"/>
                    </a:lnTo>
                    <a:lnTo>
                      <a:pt x="753" y="1034"/>
                    </a:lnTo>
                    <a:lnTo>
                      <a:pt x="786" y="996"/>
                    </a:lnTo>
                    <a:lnTo>
                      <a:pt x="819" y="958"/>
                    </a:lnTo>
                    <a:lnTo>
                      <a:pt x="852" y="919"/>
                    </a:lnTo>
                    <a:lnTo>
                      <a:pt x="885" y="880"/>
                    </a:lnTo>
                    <a:lnTo>
                      <a:pt x="917" y="842"/>
                    </a:lnTo>
                    <a:lnTo>
                      <a:pt x="917" y="842"/>
                    </a:lnTo>
                    <a:cubicBezTo>
                      <a:pt x="929" y="830"/>
                      <a:pt x="934" y="817"/>
                      <a:pt x="934" y="804"/>
                    </a:cubicBezTo>
                    <a:lnTo>
                      <a:pt x="934" y="804"/>
                    </a:lnTo>
                    <a:cubicBezTo>
                      <a:pt x="934" y="791"/>
                      <a:pt x="929" y="778"/>
                      <a:pt x="917" y="766"/>
                    </a:cubicBezTo>
                    <a:lnTo>
                      <a:pt x="885" y="728"/>
                    </a:lnTo>
                    <a:lnTo>
                      <a:pt x="852" y="689"/>
                    </a:lnTo>
                    <a:lnTo>
                      <a:pt x="819" y="651"/>
                    </a:lnTo>
                    <a:lnTo>
                      <a:pt x="721" y="536"/>
                    </a:lnTo>
                    <a:lnTo>
                      <a:pt x="688" y="498"/>
                    </a:lnTo>
                    <a:lnTo>
                      <a:pt x="655" y="460"/>
                    </a:lnTo>
                    <a:lnTo>
                      <a:pt x="557" y="345"/>
                    </a:lnTo>
                    <a:lnTo>
                      <a:pt x="524" y="306"/>
                    </a:lnTo>
                    <a:lnTo>
                      <a:pt x="491" y="268"/>
                    </a:lnTo>
                    <a:lnTo>
                      <a:pt x="394" y="153"/>
                    </a:lnTo>
                    <a:lnTo>
                      <a:pt x="394" y="153"/>
                    </a:lnTo>
                    <a:cubicBezTo>
                      <a:pt x="382" y="140"/>
                      <a:pt x="377" y="128"/>
                      <a:pt x="377" y="115"/>
                    </a:cubicBezTo>
                    <a:lnTo>
                      <a:pt x="377" y="115"/>
                    </a:lnTo>
                    <a:cubicBezTo>
                      <a:pt x="377" y="102"/>
                      <a:pt x="385" y="92"/>
                      <a:pt x="402" y="87"/>
                    </a:cubicBezTo>
                    <a:lnTo>
                      <a:pt x="402" y="87"/>
                    </a:lnTo>
                    <a:cubicBezTo>
                      <a:pt x="418" y="80"/>
                      <a:pt x="437" y="77"/>
                      <a:pt x="459" y="77"/>
                    </a:cubicBezTo>
                    <a:lnTo>
                      <a:pt x="459" y="77"/>
                    </a:lnTo>
                    <a:cubicBezTo>
                      <a:pt x="480" y="77"/>
                      <a:pt x="500" y="80"/>
                      <a:pt x="516" y="87"/>
                    </a:cubicBezTo>
                    <a:lnTo>
                      <a:pt x="516" y="87"/>
                    </a:lnTo>
                    <a:cubicBezTo>
                      <a:pt x="533" y="92"/>
                      <a:pt x="546" y="102"/>
                      <a:pt x="557" y="115"/>
                    </a:cubicBezTo>
                    <a:lnTo>
                      <a:pt x="590" y="153"/>
                    </a:lnTo>
                    <a:lnTo>
                      <a:pt x="622" y="192"/>
                    </a:lnTo>
                    <a:lnTo>
                      <a:pt x="655" y="230"/>
                    </a:lnTo>
                    <a:lnTo>
                      <a:pt x="688" y="268"/>
                    </a:lnTo>
                    <a:lnTo>
                      <a:pt x="721" y="306"/>
                    </a:lnTo>
                    <a:lnTo>
                      <a:pt x="753" y="345"/>
                    </a:lnTo>
                    <a:lnTo>
                      <a:pt x="786" y="383"/>
                    </a:lnTo>
                    <a:lnTo>
                      <a:pt x="819" y="421"/>
                    </a:lnTo>
                    <a:lnTo>
                      <a:pt x="852" y="460"/>
                    </a:lnTo>
                    <a:lnTo>
                      <a:pt x="885" y="498"/>
                    </a:lnTo>
                    <a:lnTo>
                      <a:pt x="917" y="536"/>
                    </a:lnTo>
                    <a:lnTo>
                      <a:pt x="950" y="575"/>
                    </a:lnTo>
                    <a:lnTo>
                      <a:pt x="983" y="613"/>
                    </a:lnTo>
                    <a:lnTo>
                      <a:pt x="1016" y="651"/>
                    </a:lnTo>
                    <a:lnTo>
                      <a:pt x="1049" y="689"/>
                    </a:lnTo>
                    <a:lnTo>
                      <a:pt x="1081" y="728"/>
                    </a:lnTo>
                    <a:lnTo>
                      <a:pt x="1081" y="728"/>
                    </a:lnTo>
                    <a:cubicBezTo>
                      <a:pt x="1093" y="740"/>
                      <a:pt x="1106" y="750"/>
                      <a:pt x="1122" y="757"/>
                    </a:cubicBezTo>
                    <a:lnTo>
                      <a:pt x="1122" y="757"/>
                    </a:lnTo>
                    <a:cubicBezTo>
                      <a:pt x="1139" y="763"/>
                      <a:pt x="1155" y="763"/>
                      <a:pt x="1172" y="757"/>
                    </a:cubicBezTo>
                    <a:lnTo>
                      <a:pt x="1172" y="757"/>
                    </a:lnTo>
                    <a:cubicBezTo>
                      <a:pt x="1188" y="750"/>
                      <a:pt x="1202" y="740"/>
                      <a:pt x="1213" y="728"/>
                    </a:cubicBezTo>
                    <a:lnTo>
                      <a:pt x="1245" y="689"/>
                    </a:lnTo>
                    <a:lnTo>
                      <a:pt x="1279" y="651"/>
                    </a:lnTo>
                    <a:lnTo>
                      <a:pt x="1377" y="536"/>
                    </a:lnTo>
                    <a:lnTo>
                      <a:pt x="1409" y="498"/>
                    </a:lnTo>
                    <a:lnTo>
                      <a:pt x="1442" y="460"/>
                    </a:lnTo>
                    <a:lnTo>
                      <a:pt x="1541" y="345"/>
                    </a:lnTo>
                    <a:lnTo>
                      <a:pt x="1573" y="306"/>
                    </a:lnTo>
                    <a:lnTo>
                      <a:pt x="1606" y="268"/>
                    </a:lnTo>
                    <a:lnTo>
                      <a:pt x="1704" y="153"/>
                    </a:lnTo>
                    <a:lnTo>
                      <a:pt x="1737" y="115"/>
                    </a:lnTo>
                    <a:lnTo>
                      <a:pt x="1737" y="115"/>
                    </a:lnTo>
                    <a:cubicBezTo>
                      <a:pt x="1748" y="102"/>
                      <a:pt x="1762" y="92"/>
                      <a:pt x="1778" y="87"/>
                    </a:cubicBezTo>
                    <a:lnTo>
                      <a:pt x="1778" y="87"/>
                    </a:lnTo>
                    <a:cubicBezTo>
                      <a:pt x="1795" y="80"/>
                      <a:pt x="1814" y="77"/>
                      <a:pt x="1836" y="77"/>
                    </a:cubicBezTo>
                    <a:lnTo>
                      <a:pt x="1836" y="77"/>
                    </a:lnTo>
                    <a:cubicBezTo>
                      <a:pt x="1858" y="77"/>
                      <a:pt x="1876" y="80"/>
                      <a:pt x="1893" y="87"/>
                    </a:cubicBezTo>
                    <a:lnTo>
                      <a:pt x="1893" y="87"/>
                    </a:lnTo>
                    <a:cubicBezTo>
                      <a:pt x="1909" y="92"/>
                      <a:pt x="1917" y="102"/>
                      <a:pt x="1917" y="115"/>
                    </a:cubicBezTo>
                    <a:lnTo>
                      <a:pt x="1917" y="115"/>
                    </a:lnTo>
                    <a:cubicBezTo>
                      <a:pt x="1917" y="128"/>
                      <a:pt x="1912" y="140"/>
                      <a:pt x="1901" y="153"/>
                    </a:cubicBezTo>
                    <a:lnTo>
                      <a:pt x="1868" y="192"/>
                    </a:lnTo>
                    <a:lnTo>
                      <a:pt x="1836" y="230"/>
                    </a:lnTo>
                    <a:lnTo>
                      <a:pt x="1803" y="268"/>
                    </a:lnTo>
                    <a:lnTo>
                      <a:pt x="1704" y="383"/>
                    </a:lnTo>
                    <a:lnTo>
                      <a:pt x="1672" y="421"/>
                    </a:lnTo>
                    <a:lnTo>
                      <a:pt x="1639" y="460"/>
                    </a:lnTo>
                    <a:lnTo>
                      <a:pt x="1541" y="575"/>
                    </a:lnTo>
                    <a:lnTo>
                      <a:pt x="1508" y="613"/>
                    </a:lnTo>
                    <a:lnTo>
                      <a:pt x="1475" y="651"/>
                    </a:lnTo>
                    <a:lnTo>
                      <a:pt x="1377" y="766"/>
                    </a:lnTo>
                    <a:lnTo>
                      <a:pt x="1377" y="766"/>
                    </a:lnTo>
                    <a:cubicBezTo>
                      <a:pt x="1366" y="778"/>
                      <a:pt x="1360" y="791"/>
                      <a:pt x="1360" y="804"/>
                    </a:cubicBezTo>
                    <a:lnTo>
                      <a:pt x="1360" y="804"/>
                    </a:lnTo>
                    <a:cubicBezTo>
                      <a:pt x="1360" y="817"/>
                      <a:pt x="1366" y="830"/>
                      <a:pt x="1377" y="842"/>
                    </a:cubicBezTo>
                    <a:lnTo>
                      <a:pt x="1901" y="1455"/>
                    </a:lnTo>
                    <a:lnTo>
                      <a:pt x="1901" y="1455"/>
                    </a:lnTo>
                    <a:cubicBezTo>
                      <a:pt x="1912" y="1468"/>
                      <a:pt x="1917" y="1481"/>
                      <a:pt x="1917" y="1494"/>
                    </a:cubicBezTo>
                    <a:lnTo>
                      <a:pt x="1917" y="1494"/>
                    </a:lnTo>
                    <a:cubicBezTo>
                      <a:pt x="1917" y="1506"/>
                      <a:pt x="1909" y="1516"/>
                      <a:pt x="1893" y="1523"/>
                    </a:cubicBezTo>
                    <a:close/>
                    <a:moveTo>
                      <a:pt x="1565" y="1523"/>
                    </a:moveTo>
                    <a:lnTo>
                      <a:pt x="1565" y="1523"/>
                    </a:lnTo>
                    <a:cubicBezTo>
                      <a:pt x="1549" y="1529"/>
                      <a:pt x="1532" y="1529"/>
                      <a:pt x="1516" y="1523"/>
                    </a:cubicBezTo>
                    <a:lnTo>
                      <a:pt x="1516" y="1523"/>
                    </a:lnTo>
                    <a:cubicBezTo>
                      <a:pt x="1499" y="1516"/>
                      <a:pt x="1486" y="1506"/>
                      <a:pt x="1475" y="1494"/>
                    </a:cubicBezTo>
                    <a:lnTo>
                      <a:pt x="1442" y="1455"/>
                    </a:lnTo>
                    <a:lnTo>
                      <a:pt x="1409" y="1417"/>
                    </a:lnTo>
                    <a:lnTo>
                      <a:pt x="1409" y="1417"/>
                    </a:lnTo>
                    <a:cubicBezTo>
                      <a:pt x="1398" y="1404"/>
                      <a:pt x="1387" y="1398"/>
                      <a:pt x="1377" y="1398"/>
                    </a:cubicBezTo>
                    <a:lnTo>
                      <a:pt x="1377" y="1398"/>
                    </a:lnTo>
                    <a:cubicBezTo>
                      <a:pt x="1366" y="1398"/>
                      <a:pt x="1355" y="1404"/>
                      <a:pt x="1344" y="1417"/>
                    </a:cubicBezTo>
                    <a:lnTo>
                      <a:pt x="1344" y="1417"/>
                    </a:lnTo>
                    <a:cubicBezTo>
                      <a:pt x="1333" y="1430"/>
                      <a:pt x="1322" y="1436"/>
                      <a:pt x="1311" y="1436"/>
                    </a:cubicBezTo>
                    <a:lnTo>
                      <a:pt x="1311" y="1436"/>
                    </a:lnTo>
                    <a:cubicBezTo>
                      <a:pt x="1300" y="1436"/>
                      <a:pt x="1289" y="1430"/>
                      <a:pt x="1279" y="1417"/>
                    </a:cubicBezTo>
                    <a:lnTo>
                      <a:pt x="1245" y="1379"/>
                    </a:lnTo>
                    <a:lnTo>
                      <a:pt x="1213" y="1340"/>
                    </a:lnTo>
                    <a:lnTo>
                      <a:pt x="1213" y="1340"/>
                    </a:lnTo>
                    <a:cubicBezTo>
                      <a:pt x="1202" y="1327"/>
                      <a:pt x="1188" y="1318"/>
                      <a:pt x="1172" y="1312"/>
                    </a:cubicBezTo>
                    <a:lnTo>
                      <a:pt x="1172" y="1312"/>
                    </a:lnTo>
                    <a:cubicBezTo>
                      <a:pt x="1155" y="1305"/>
                      <a:pt x="1139" y="1305"/>
                      <a:pt x="1122" y="1312"/>
                    </a:cubicBezTo>
                    <a:lnTo>
                      <a:pt x="1122" y="1312"/>
                    </a:lnTo>
                    <a:cubicBezTo>
                      <a:pt x="1106" y="1318"/>
                      <a:pt x="1093" y="1327"/>
                      <a:pt x="1081" y="1340"/>
                    </a:cubicBezTo>
                    <a:lnTo>
                      <a:pt x="1049" y="1379"/>
                    </a:lnTo>
                    <a:lnTo>
                      <a:pt x="1016" y="1417"/>
                    </a:lnTo>
                    <a:lnTo>
                      <a:pt x="1016" y="1417"/>
                    </a:lnTo>
                    <a:cubicBezTo>
                      <a:pt x="1005" y="1430"/>
                      <a:pt x="994" y="1436"/>
                      <a:pt x="983" y="1436"/>
                    </a:cubicBezTo>
                    <a:lnTo>
                      <a:pt x="983" y="1436"/>
                    </a:lnTo>
                    <a:cubicBezTo>
                      <a:pt x="972" y="1436"/>
                      <a:pt x="962" y="1430"/>
                      <a:pt x="950" y="1417"/>
                    </a:cubicBezTo>
                    <a:lnTo>
                      <a:pt x="950" y="1417"/>
                    </a:lnTo>
                    <a:cubicBezTo>
                      <a:pt x="940" y="1404"/>
                      <a:pt x="929" y="1398"/>
                      <a:pt x="917" y="1398"/>
                    </a:cubicBezTo>
                    <a:lnTo>
                      <a:pt x="917" y="1398"/>
                    </a:lnTo>
                    <a:cubicBezTo>
                      <a:pt x="907" y="1398"/>
                      <a:pt x="896" y="1404"/>
                      <a:pt x="885" y="1417"/>
                    </a:cubicBezTo>
                    <a:lnTo>
                      <a:pt x="819" y="1494"/>
                    </a:lnTo>
                    <a:lnTo>
                      <a:pt x="819" y="1494"/>
                    </a:lnTo>
                    <a:cubicBezTo>
                      <a:pt x="808" y="1506"/>
                      <a:pt x="794" y="1516"/>
                      <a:pt x="778" y="1523"/>
                    </a:cubicBezTo>
                    <a:lnTo>
                      <a:pt x="778" y="1523"/>
                    </a:lnTo>
                    <a:cubicBezTo>
                      <a:pt x="762" y="1529"/>
                      <a:pt x="746" y="1529"/>
                      <a:pt x="730" y="1523"/>
                    </a:cubicBezTo>
                    <a:lnTo>
                      <a:pt x="730" y="1523"/>
                    </a:lnTo>
                    <a:cubicBezTo>
                      <a:pt x="712" y="1516"/>
                      <a:pt x="705" y="1506"/>
                      <a:pt x="705" y="1494"/>
                    </a:cubicBezTo>
                    <a:lnTo>
                      <a:pt x="705" y="1494"/>
                    </a:lnTo>
                    <a:cubicBezTo>
                      <a:pt x="705" y="1481"/>
                      <a:pt x="710" y="1468"/>
                      <a:pt x="721" y="1455"/>
                    </a:cubicBezTo>
                    <a:lnTo>
                      <a:pt x="753" y="1417"/>
                    </a:lnTo>
                    <a:lnTo>
                      <a:pt x="786" y="1379"/>
                    </a:lnTo>
                    <a:lnTo>
                      <a:pt x="819" y="1340"/>
                    </a:lnTo>
                    <a:lnTo>
                      <a:pt x="852" y="1302"/>
                    </a:lnTo>
                    <a:lnTo>
                      <a:pt x="885" y="1264"/>
                    </a:lnTo>
                    <a:lnTo>
                      <a:pt x="917" y="1225"/>
                    </a:lnTo>
                    <a:lnTo>
                      <a:pt x="950" y="1187"/>
                    </a:lnTo>
                    <a:lnTo>
                      <a:pt x="983" y="1148"/>
                    </a:lnTo>
                    <a:lnTo>
                      <a:pt x="1016" y="1111"/>
                    </a:lnTo>
                    <a:lnTo>
                      <a:pt x="1049" y="1072"/>
                    </a:lnTo>
                    <a:lnTo>
                      <a:pt x="1081" y="1034"/>
                    </a:lnTo>
                    <a:lnTo>
                      <a:pt x="1081" y="1034"/>
                    </a:lnTo>
                    <a:cubicBezTo>
                      <a:pt x="1093" y="1021"/>
                      <a:pt x="1106" y="1011"/>
                      <a:pt x="1122" y="1005"/>
                    </a:cubicBezTo>
                    <a:lnTo>
                      <a:pt x="1122" y="1005"/>
                    </a:lnTo>
                    <a:cubicBezTo>
                      <a:pt x="1139" y="999"/>
                      <a:pt x="1155" y="999"/>
                      <a:pt x="1172" y="1005"/>
                    </a:cubicBezTo>
                    <a:lnTo>
                      <a:pt x="1172" y="1005"/>
                    </a:lnTo>
                    <a:cubicBezTo>
                      <a:pt x="1188" y="1011"/>
                      <a:pt x="1202" y="1021"/>
                      <a:pt x="1213" y="1034"/>
                    </a:cubicBezTo>
                    <a:lnTo>
                      <a:pt x="1573" y="1455"/>
                    </a:lnTo>
                    <a:lnTo>
                      <a:pt x="1573" y="1455"/>
                    </a:lnTo>
                    <a:cubicBezTo>
                      <a:pt x="1584" y="1468"/>
                      <a:pt x="1590" y="1481"/>
                      <a:pt x="1590" y="1494"/>
                    </a:cubicBezTo>
                    <a:lnTo>
                      <a:pt x="1590" y="1494"/>
                    </a:lnTo>
                    <a:cubicBezTo>
                      <a:pt x="1590" y="1506"/>
                      <a:pt x="1582" y="1516"/>
                      <a:pt x="1565" y="1523"/>
                    </a:cubicBezTo>
                    <a:close/>
                    <a:moveTo>
                      <a:pt x="262" y="1455"/>
                    </a:moveTo>
                    <a:lnTo>
                      <a:pt x="230" y="1494"/>
                    </a:lnTo>
                    <a:lnTo>
                      <a:pt x="230" y="1494"/>
                    </a:lnTo>
                    <a:cubicBezTo>
                      <a:pt x="218" y="1506"/>
                      <a:pt x="205" y="1516"/>
                      <a:pt x="188" y="1523"/>
                    </a:cubicBezTo>
                    <a:lnTo>
                      <a:pt x="188" y="1523"/>
                    </a:lnTo>
                    <a:cubicBezTo>
                      <a:pt x="172" y="1529"/>
                      <a:pt x="156" y="1529"/>
                      <a:pt x="139" y="1523"/>
                    </a:cubicBezTo>
                    <a:lnTo>
                      <a:pt x="139" y="1523"/>
                    </a:lnTo>
                    <a:cubicBezTo>
                      <a:pt x="123" y="1516"/>
                      <a:pt x="115" y="1506"/>
                      <a:pt x="115" y="1494"/>
                    </a:cubicBezTo>
                    <a:lnTo>
                      <a:pt x="115" y="1494"/>
                    </a:lnTo>
                    <a:cubicBezTo>
                      <a:pt x="115" y="1481"/>
                      <a:pt x="120" y="1468"/>
                      <a:pt x="131" y="1455"/>
                    </a:cubicBezTo>
                    <a:lnTo>
                      <a:pt x="164" y="1417"/>
                    </a:lnTo>
                    <a:lnTo>
                      <a:pt x="197" y="1379"/>
                    </a:lnTo>
                    <a:lnTo>
                      <a:pt x="230" y="1340"/>
                    </a:lnTo>
                    <a:lnTo>
                      <a:pt x="328" y="1225"/>
                    </a:lnTo>
                    <a:lnTo>
                      <a:pt x="361" y="1187"/>
                    </a:lnTo>
                    <a:lnTo>
                      <a:pt x="394" y="1148"/>
                    </a:lnTo>
                    <a:lnTo>
                      <a:pt x="491" y="1034"/>
                    </a:lnTo>
                    <a:lnTo>
                      <a:pt x="524" y="996"/>
                    </a:lnTo>
                    <a:lnTo>
                      <a:pt x="557" y="958"/>
                    </a:lnTo>
                    <a:lnTo>
                      <a:pt x="655" y="842"/>
                    </a:lnTo>
                    <a:lnTo>
                      <a:pt x="655" y="842"/>
                    </a:lnTo>
                    <a:cubicBezTo>
                      <a:pt x="667" y="830"/>
                      <a:pt x="672" y="817"/>
                      <a:pt x="672" y="804"/>
                    </a:cubicBezTo>
                    <a:lnTo>
                      <a:pt x="672" y="804"/>
                    </a:lnTo>
                    <a:cubicBezTo>
                      <a:pt x="672" y="791"/>
                      <a:pt x="667" y="778"/>
                      <a:pt x="655" y="766"/>
                    </a:cubicBezTo>
                    <a:lnTo>
                      <a:pt x="131" y="153"/>
                    </a:lnTo>
                    <a:lnTo>
                      <a:pt x="131" y="153"/>
                    </a:lnTo>
                    <a:cubicBezTo>
                      <a:pt x="120" y="140"/>
                      <a:pt x="115" y="128"/>
                      <a:pt x="115" y="115"/>
                    </a:cubicBezTo>
                    <a:lnTo>
                      <a:pt x="115" y="115"/>
                    </a:lnTo>
                    <a:cubicBezTo>
                      <a:pt x="115" y="102"/>
                      <a:pt x="123" y="92"/>
                      <a:pt x="139" y="87"/>
                    </a:cubicBezTo>
                    <a:lnTo>
                      <a:pt x="139" y="87"/>
                    </a:lnTo>
                    <a:cubicBezTo>
                      <a:pt x="156" y="80"/>
                      <a:pt x="172" y="80"/>
                      <a:pt x="188" y="87"/>
                    </a:cubicBezTo>
                    <a:lnTo>
                      <a:pt x="188" y="87"/>
                    </a:lnTo>
                    <a:cubicBezTo>
                      <a:pt x="205" y="92"/>
                      <a:pt x="218" y="102"/>
                      <a:pt x="230" y="115"/>
                    </a:cubicBezTo>
                    <a:lnTo>
                      <a:pt x="262" y="153"/>
                    </a:lnTo>
                    <a:lnTo>
                      <a:pt x="295" y="192"/>
                    </a:lnTo>
                    <a:lnTo>
                      <a:pt x="328" y="230"/>
                    </a:lnTo>
                    <a:lnTo>
                      <a:pt x="361" y="268"/>
                    </a:lnTo>
                    <a:lnTo>
                      <a:pt x="394" y="306"/>
                    </a:lnTo>
                    <a:lnTo>
                      <a:pt x="426" y="345"/>
                    </a:lnTo>
                    <a:lnTo>
                      <a:pt x="459" y="383"/>
                    </a:lnTo>
                    <a:lnTo>
                      <a:pt x="491" y="421"/>
                    </a:lnTo>
                    <a:lnTo>
                      <a:pt x="524" y="460"/>
                    </a:lnTo>
                    <a:lnTo>
                      <a:pt x="557" y="498"/>
                    </a:lnTo>
                    <a:lnTo>
                      <a:pt x="590" y="536"/>
                    </a:lnTo>
                    <a:lnTo>
                      <a:pt x="622" y="575"/>
                    </a:lnTo>
                    <a:lnTo>
                      <a:pt x="655" y="613"/>
                    </a:lnTo>
                    <a:lnTo>
                      <a:pt x="688" y="651"/>
                    </a:lnTo>
                    <a:lnTo>
                      <a:pt x="721" y="689"/>
                    </a:lnTo>
                    <a:lnTo>
                      <a:pt x="753" y="728"/>
                    </a:lnTo>
                    <a:lnTo>
                      <a:pt x="786" y="766"/>
                    </a:lnTo>
                    <a:lnTo>
                      <a:pt x="786" y="766"/>
                    </a:lnTo>
                    <a:cubicBezTo>
                      <a:pt x="798" y="778"/>
                      <a:pt x="803" y="791"/>
                      <a:pt x="803" y="804"/>
                    </a:cubicBezTo>
                    <a:lnTo>
                      <a:pt x="803" y="804"/>
                    </a:lnTo>
                    <a:cubicBezTo>
                      <a:pt x="803" y="817"/>
                      <a:pt x="798" y="830"/>
                      <a:pt x="786" y="842"/>
                    </a:cubicBezTo>
                    <a:lnTo>
                      <a:pt x="753" y="880"/>
                    </a:lnTo>
                    <a:lnTo>
                      <a:pt x="721" y="919"/>
                    </a:lnTo>
                    <a:lnTo>
                      <a:pt x="622" y="1034"/>
                    </a:lnTo>
                    <a:lnTo>
                      <a:pt x="590" y="1072"/>
                    </a:lnTo>
                    <a:lnTo>
                      <a:pt x="557" y="1111"/>
                    </a:lnTo>
                    <a:lnTo>
                      <a:pt x="459" y="1225"/>
                    </a:lnTo>
                    <a:lnTo>
                      <a:pt x="426" y="1264"/>
                    </a:lnTo>
                    <a:lnTo>
                      <a:pt x="394" y="1302"/>
                    </a:lnTo>
                    <a:lnTo>
                      <a:pt x="295" y="1417"/>
                    </a:lnTo>
                    <a:lnTo>
                      <a:pt x="262" y="1455"/>
                    </a:lnTo>
                    <a:close/>
                    <a:moveTo>
                      <a:pt x="730" y="87"/>
                    </a:moveTo>
                    <a:lnTo>
                      <a:pt x="730" y="87"/>
                    </a:lnTo>
                    <a:cubicBezTo>
                      <a:pt x="746" y="80"/>
                      <a:pt x="762" y="80"/>
                      <a:pt x="778" y="87"/>
                    </a:cubicBezTo>
                    <a:lnTo>
                      <a:pt x="778" y="87"/>
                    </a:lnTo>
                    <a:cubicBezTo>
                      <a:pt x="794" y="92"/>
                      <a:pt x="808" y="102"/>
                      <a:pt x="819" y="115"/>
                    </a:cubicBezTo>
                    <a:lnTo>
                      <a:pt x="885" y="192"/>
                    </a:lnTo>
                    <a:lnTo>
                      <a:pt x="885" y="192"/>
                    </a:lnTo>
                    <a:cubicBezTo>
                      <a:pt x="896" y="204"/>
                      <a:pt x="907" y="210"/>
                      <a:pt x="917" y="210"/>
                    </a:cubicBezTo>
                    <a:lnTo>
                      <a:pt x="917" y="210"/>
                    </a:lnTo>
                    <a:cubicBezTo>
                      <a:pt x="929" y="210"/>
                      <a:pt x="940" y="204"/>
                      <a:pt x="950" y="192"/>
                    </a:cubicBezTo>
                    <a:lnTo>
                      <a:pt x="950" y="192"/>
                    </a:lnTo>
                    <a:cubicBezTo>
                      <a:pt x="962" y="179"/>
                      <a:pt x="972" y="172"/>
                      <a:pt x="983" y="172"/>
                    </a:cubicBezTo>
                    <a:lnTo>
                      <a:pt x="983" y="172"/>
                    </a:lnTo>
                    <a:cubicBezTo>
                      <a:pt x="994" y="172"/>
                      <a:pt x="1005" y="179"/>
                      <a:pt x="1016" y="192"/>
                    </a:cubicBezTo>
                    <a:lnTo>
                      <a:pt x="1049" y="230"/>
                    </a:lnTo>
                    <a:lnTo>
                      <a:pt x="1081" y="268"/>
                    </a:lnTo>
                    <a:lnTo>
                      <a:pt x="1081" y="268"/>
                    </a:lnTo>
                    <a:cubicBezTo>
                      <a:pt x="1093" y="281"/>
                      <a:pt x="1106" y="290"/>
                      <a:pt x="1122" y="297"/>
                    </a:cubicBezTo>
                    <a:lnTo>
                      <a:pt x="1122" y="297"/>
                    </a:lnTo>
                    <a:cubicBezTo>
                      <a:pt x="1139" y="303"/>
                      <a:pt x="1155" y="303"/>
                      <a:pt x="1172" y="297"/>
                    </a:cubicBezTo>
                    <a:lnTo>
                      <a:pt x="1172" y="297"/>
                    </a:lnTo>
                    <a:cubicBezTo>
                      <a:pt x="1188" y="290"/>
                      <a:pt x="1202" y="281"/>
                      <a:pt x="1213" y="268"/>
                    </a:cubicBezTo>
                    <a:lnTo>
                      <a:pt x="1279" y="192"/>
                    </a:lnTo>
                    <a:lnTo>
                      <a:pt x="1279" y="192"/>
                    </a:lnTo>
                    <a:cubicBezTo>
                      <a:pt x="1289" y="179"/>
                      <a:pt x="1300" y="172"/>
                      <a:pt x="1311" y="172"/>
                    </a:cubicBezTo>
                    <a:lnTo>
                      <a:pt x="1311" y="172"/>
                    </a:lnTo>
                    <a:cubicBezTo>
                      <a:pt x="1322" y="172"/>
                      <a:pt x="1333" y="179"/>
                      <a:pt x="1344" y="192"/>
                    </a:cubicBezTo>
                    <a:lnTo>
                      <a:pt x="1344" y="192"/>
                    </a:lnTo>
                    <a:cubicBezTo>
                      <a:pt x="1355" y="204"/>
                      <a:pt x="1366" y="210"/>
                      <a:pt x="1377" y="210"/>
                    </a:cubicBezTo>
                    <a:lnTo>
                      <a:pt x="1377" y="210"/>
                    </a:lnTo>
                    <a:cubicBezTo>
                      <a:pt x="1387" y="210"/>
                      <a:pt x="1398" y="204"/>
                      <a:pt x="1409" y="192"/>
                    </a:cubicBezTo>
                    <a:lnTo>
                      <a:pt x="1442" y="153"/>
                    </a:lnTo>
                    <a:lnTo>
                      <a:pt x="1475" y="115"/>
                    </a:lnTo>
                    <a:lnTo>
                      <a:pt x="1475" y="115"/>
                    </a:lnTo>
                    <a:cubicBezTo>
                      <a:pt x="1486" y="102"/>
                      <a:pt x="1499" y="92"/>
                      <a:pt x="1516" y="87"/>
                    </a:cubicBezTo>
                    <a:lnTo>
                      <a:pt x="1516" y="87"/>
                    </a:lnTo>
                    <a:cubicBezTo>
                      <a:pt x="1532" y="80"/>
                      <a:pt x="1549" y="80"/>
                      <a:pt x="1565" y="87"/>
                    </a:cubicBezTo>
                    <a:lnTo>
                      <a:pt x="1565" y="87"/>
                    </a:lnTo>
                    <a:cubicBezTo>
                      <a:pt x="1582" y="92"/>
                      <a:pt x="1590" y="102"/>
                      <a:pt x="1590" y="115"/>
                    </a:cubicBezTo>
                    <a:lnTo>
                      <a:pt x="1590" y="115"/>
                    </a:lnTo>
                    <a:cubicBezTo>
                      <a:pt x="1590" y="128"/>
                      <a:pt x="1584" y="140"/>
                      <a:pt x="1573" y="153"/>
                    </a:cubicBezTo>
                    <a:lnTo>
                      <a:pt x="1541" y="192"/>
                    </a:lnTo>
                    <a:lnTo>
                      <a:pt x="1508" y="230"/>
                    </a:lnTo>
                    <a:lnTo>
                      <a:pt x="1475" y="268"/>
                    </a:lnTo>
                    <a:lnTo>
                      <a:pt x="1377" y="383"/>
                    </a:lnTo>
                    <a:lnTo>
                      <a:pt x="1344" y="421"/>
                    </a:lnTo>
                    <a:lnTo>
                      <a:pt x="1311" y="460"/>
                    </a:lnTo>
                    <a:lnTo>
                      <a:pt x="1213" y="575"/>
                    </a:lnTo>
                    <a:lnTo>
                      <a:pt x="1213" y="575"/>
                    </a:lnTo>
                    <a:cubicBezTo>
                      <a:pt x="1202" y="587"/>
                      <a:pt x="1188" y="597"/>
                      <a:pt x="1172" y="603"/>
                    </a:cubicBezTo>
                    <a:lnTo>
                      <a:pt x="1172" y="603"/>
                    </a:lnTo>
                    <a:cubicBezTo>
                      <a:pt x="1155" y="609"/>
                      <a:pt x="1139" y="609"/>
                      <a:pt x="1122" y="603"/>
                    </a:cubicBezTo>
                    <a:lnTo>
                      <a:pt x="1122" y="603"/>
                    </a:lnTo>
                    <a:cubicBezTo>
                      <a:pt x="1106" y="597"/>
                      <a:pt x="1093" y="587"/>
                      <a:pt x="1081" y="575"/>
                    </a:cubicBezTo>
                    <a:lnTo>
                      <a:pt x="1049" y="536"/>
                    </a:lnTo>
                    <a:lnTo>
                      <a:pt x="1016" y="498"/>
                    </a:lnTo>
                    <a:lnTo>
                      <a:pt x="983" y="460"/>
                    </a:lnTo>
                    <a:lnTo>
                      <a:pt x="885" y="345"/>
                    </a:lnTo>
                    <a:lnTo>
                      <a:pt x="852" y="306"/>
                    </a:lnTo>
                    <a:lnTo>
                      <a:pt x="819" y="268"/>
                    </a:lnTo>
                    <a:lnTo>
                      <a:pt x="721" y="153"/>
                    </a:lnTo>
                    <a:lnTo>
                      <a:pt x="721" y="153"/>
                    </a:lnTo>
                    <a:cubicBezTo>
                      <a:pt x="710" y="140"/>
                      <a:pt x="705" y="128"/>
                      <a:pt x="705" y="115"/>
                    </a:cubicBezTo>
                    <a:lnTo>
                      <a:pt x="705" y="115"/>
                    </a:lnTo>
                    <a:cubicBezTo>
                      <a:pt x="705" y="102"/>
                      <a:pt x="712" y="92"/>
                      <a:pt x="730" y="87"/>
                    </a:cubicBezTo>
                    <a:lnTo>
                      <a:pt x="3089" y="87"/>
                    </a:lnTo>
                    <a:lnTo>
                      <a:pt x="3089" y="87"/>
                    </a:lnTo>
                    <a:cubicBezTo>
                      <a:pt x="3106" y="80"/>
                      <a:pt x="3122" y="80"/>
                      <a:pt x="3139" y="87"/>
                    </a:cubicBezTo>
                    <a:lnTo>
                      <a:pt x="3139" y="87"/>
                    </a:lnTo>
                    <a:cubicBezTo>
                      <a:pt x="3154" y="92"/>
                      <a:pt x="3169" y="102"/>
                      <a:pt x="3180" y="115"/>
                    </a:cubicBezTo>
                    <a:lnTo>
                      <a:pt x="3245" y="192"/>
                    </a:lnTo>
                    <a:lnTo>
                      <a:pt x="3245" y="192"/>
                    </a:lnTo>
                    <a:cubicBezTo>
                      <a:pt x="3256" y="204"/>
                      <a:pt x="3267" y="210"/>
                      <a:pt x="3278" y="210"/>
                    </a:cubicBezTo>
                    <a:lnTo>
                      <a:pt x="3278" y="210"/>
                    </a:lnTo>
                    <a:cubicBezTo>
                      <a:pt x="3289" y="210"/>
                      <a:pt x="3300" y="204"/>
                      <a:pt x="3311" y="192"/>
                    </a:cubicBezTo>
                    <a:lnTo>
                      <a:pt x="3311" y="192"/>
                    </a:lnTo>
                    <a:cubicBezTo>
                      <a:pt x="3322" y="179"/>
                      <a:pt x="3332" y="172"/>
                      <a:pt x="3344" y="172"/>
                    </a:cubicBezTo>
                    <a:lnTo>
                      <a:pt x="3344" y="172"/>
                    </a:lnTo>
                    <a:cubicBezTo>
                      <a:pt x="3354" y="172"/>
                      <a:pt x="3365" y="179"/>
                      <a:pt x="3376" y="192"/>
                    </a:cubicBezTo>
                    <a:lnTo>
                      <a:pt x="3409" y="230"/>
                    </a:lnTo>
                    <a:lnTo>
                      <a:pt x="3442" y="268"/>
                    </a:lnTo>
                    <a:lnTo>
                      <a:pt x="3442" y="268"/>
                    </a:lnTo>
                    <a:cubicBezTo>
                      <a:pt x="3453" y="281"/>
                      <a:pt x="3466" y="290"/>
                      <a:pt x="3482" y="297"/>
                    </a:cubicBezTo>
                    <a:lnTo>
                      <a:pt x="3482" y="297"/>
                    </a:lnTo>
                    <a:cubicBezTo>
                      <a:pt x="3499" y="303"/>
                      <a:pt x="3516" y="303"/>
                      <a:pt x="3532" y="297"/>
                    </a:cubicBezTo>
                    <a:lnTo>
                      <a:pt x="3532" y="297"/>
                    </a:lnTo>
                    <a:cubicBezTo>
                      <a:pt x="3548" y="290"/>
                      <a:pt x="3562" y="281"/>
                      <a:pt x="3573" y="268"/>
                    </a:cubicBezTo>
                    <a:lnTo>
                      <a:pt x="3638" y="192"/>
                    </a:lnTo>
                    <a:lnTo>
                      <a:pt x="3638" y="192"/>
                    </a:lnTo>
                    <a:cubicBezTo>
                      <a:pt x="3649" y="179"/>
                      <a:pt x="3660" y="172"/>
                      <a:pt x="3671" y="172"/>
                    </a:cubicBezTo>
                    <a:lnTo>
                      <a:pt x="3671" y="172"/>
                    </a:lnTo>
                    <a:cubicBezTo>
                      <a:pt x="3682" y="172"/>
                      <a:pt x="3693" y="179"/>
                      <a:pt x="3704" y="192"/>
                    </a:cubicBezTo>
                    <a:lnTo>
                      <a:pt x="3704" y="192"/>
                    </a:lnTo>
                    <a:cubicBezTo>
                      <a:pt x="3715" y="204"/>
                      <a:pt x="3726" y="210"/>
                      <a:pt x="3737" y="210"/>
                    </a:cubicBezTo>
                    <a:lnTo>
                      <a:pt x="3737" y="210"/>
                    </a:lnTo>
                    <a:cubicBezTo>
                      <a:pt x="3748" y="210"/>
                      <a:pt x="3758" y="204"/>
                      <a:pt x="3769" y="192"/>
                    </a:cubicBezTo>
                    <a:lnTo>
                      <a:pt x="3802" y="153"/>
                    </a:lnTo>
                    <a:lnTo>
                      <a:pt x="3835" y="115"/>
                    </a:lnTo>
                    <a:lnTo>
                      <a:pt x="3835" y="115"/>
                    </a:lnTo>
                    <a:cubicBezTo>
                      <a:pt x="3846" y="102"/>
                      <a:pt x="3860" y="92"/>
                      <a:pt x="3876" y="87"/>
                    </a:cubicBezTo>
                    <a:lnTo>
                      <a:pt x="3876" y="87"/>
                    </a:lnTo>
                    <a:cubicBezTo>
                      <a:pt x="3892" y="80"/>
                      <a:pt x="3909" y="80"/>
                      <a:pt x="3925" y="87"/>
                    </a:cubicBezTo>
                    <a:lnTo>
                      <a:pt x="3925" y="87"/>
                    </a:lnTo>
                    <a:cubicBezTo>
                      <a:pt x="3941" y="92"/>
                      <a:pt x="3950" y="102"/>
                      <a:pt x="3950" y="115"/>
                    </a:cubicBezTo>
                    <a:lnTo>
                      <a:pt x="3950" y="115"/>
                    </a:lnTo>
                    <a:cubicBezTo>
                      <a:pt x="3950" y="128"/>
                      <a:pt x="3944" y="140"/>
                      <a:pt x="3933" y="153"/>
                    </a:cubicBezTo>
                    <a:lnTo>
                      <a:pt x="3901" y="192"/>
                    </a:lnTo>
                    <a:lnTo>
                      <a:pt x="3868" y="230"/>
                    </a:lnTo>
                    <a:lnTo>
                      <a:pt x="3835" y="268"/>
                    </a:lnTo>
                    <a:lnTo>
                      <a:pt x="3737" y="383"/>
                    </a:lnTo>
                    <a:lnTo>
                      <a:pt x="3704" y="421"/>
                    </a:lnTo>
                    <a:lnTo>
                      <a:pt x="3671" y="460"/>
                    </a:lnTo>
                    <a:lnTo>
                      <a:pt x="3573" y="575"/>
                    </a:lnTo>
                    <a:lnTo>
                      <a:pt x="3573" y="575"/>
                    </a:lnTo>
                    <a:cubicBezTo>
                      <a:pt x="3562" y="587"/>
                      <a:pt x="3548" y="597"/>
                      <a:pt x="3532" y="603"/>
                    </a:cubicBezTo>
                    <a:lnTo>
                      <a:pt x="3532" y="603"/>
                    </a:lnTo>
                    <a:cubicBezTo>
                      <a:pt x="3516" y="609"/>
                      <a:pt x="3499" y="609"/>
                      <a:pt x="3482" y="603"/>
                    </a:cubicBezTo>
                    <a:lnTo>
                      <a:pt x="3482" y="603"/>
                    </a:lnTo>
                    <a:cubicBezTo>
                      <a:pt x="3466" y="597"/>
                      <a:pt x="3453" y="587"/>
                      <a:pt x="3442" y="575"/>
                    </a:cubicBezTo>
                    <a:lnTo>
                      <a:pt x="3409" y="536"/>
                    </a:lnTo>
                    <a:lnTo>
                      <a:pt x="3376" y="498"/>
                    </a:lnTo>
                    <a:lnTo>
                      <a:pt x="3344" y="460"/>
                    </a:lnTo>
                    <a:lnTo>
                      <a:pt x="3245" y="345"/>
                    </a:lnTo>
                    <a:lnTo>
                      <a:pt x="3213" y="306"/>
                    </a:lnTo>
                    <a:lnTo>
                      <a:pt x="3180" y="268"/>
                    </a:lnTo>
                    <a:lnTo>
                      <a:pt x="3081" y="153"/>
                    </a:lnTo>
                    <a:lnTo>
                      <a:pt x="3081" y="153"/>
                    </a:lnTo>
                    <a:cubicBezTo>
                      <a:pt x="3070" y="140"/>
                      <a:pt x="3065" y="128"/>
                      <a:pt x="3065" y="115"/>
                    </a:cubicBezTo>
                    <a:lnTo>
                      <a:pt x="3065" y="115"/>
                    </a:lnTo>
                    <a:cubicBezTo>
                      <a:pt x="3065" y="102"/>
                      <a:pt x="3073" y="92"/>
                      <a:pt x="3089" y="87"/>
                    </a:cubicBezTo>
                    <a:lnTo>
                      <a:pt x="730" y="87"/>
                    </a:lnTo>
                    <a:close/>
                    <a:moveTo>
                      <a:pt x="0" y="0"/>
                    </a:moveTo>
                    <a:lnTo>
                      <a:pt x="0" y="166"/>
                    </a:lnTo>
                    <a:lnTo>
                      <a:pt x="0" y="166"/>
                    </a:lnTo>
                    <a:cubicBezTo>
                      <a:pt x="13" y="172"/>
                      <a:pt x="23" y="181"/>
                      <a:pt x="33" y="192"/>
                    </a:cubicBezTo>
                    <a:lnTo>
                      <a:pt x="65" y="230"/>
                    </a:lnTo>
                    <a:lnTo>
                      <a:pt x="98" y="268"/>
                    </a:lnTo>
                    <a:lnTo>
                      <a:pt x="131" y="306"/>
                    </a:lnTo>
                    <a:lnTo>
                      <a:pt x="164" y="345"/>
                    </a:lnTo>
                    <a:lnTo>
                      <a:pt x="197" y="383"/>
                    </a:lnTo>
                    <a:lnTo>
                      <a:pt x="230" y="421"/>
                    </a:lnTo>
                    <a:lnTo>
                      <a:pt x="262" y="460"/>
                    </a:lnTo>
                    <a:lnTo>
                      <a:pt x="295" y="498"/>
                    </a:lnTo>
                    <a:lnTo>
                      <a:pt x="328" y="536"/>
                    </a:lnTo>
                    <a:lnTo>
                      <a:pt x="361" y="575"/>
                    </a:lnTo>
                    <a:lnTo>
                      <a:pt x="394" y="613"/>
                    </a:lnTo>
                    <a:lnTo>
                      <a:pt x="426" y="651"/>
                    </a:lnTo>
                    <a:lnTo>
                      <a:pt x="459" y="689"/>
                    </a:lnTo>
                    <a:lnTo>
                      <a:pt x="491" y="728"/>
                    </a:lnTo>
                    <a:lnTo>
                      <a:pt x="524" y="766"/>
                    </a:lnTo>
                    <a:lnTo>
                      <a:pt x="524" y="766"/>
                    </a:lnTo>
                    <a:cubicBezTo>
                      <a:pt x="536" y="778"/>
                      <a:pt x="541" y="791"/>
                      <a:pt x="541" y="804"/>
                    </a:cubicBezTo>
                    <a:lnTo>
                      <a:pt x="541" y="804"/>
                    </a:lnTo>
                    <a:cubicBezTo>
                      <a:pt x="541" y="817"/>
                      <a:pt x="536" y="830"/>
                      <a:pt x="524" y="842"/>
                    </a:cubicBezTo>
                    <a:lnTo>
                      <a:pt x="491" y="880"/>
                    </a:lnTo>
                    <a:lnTo>
                      <a:pt x="459" y="919"/>
                    </a:lnTo>
                    <a:lnTo>
                      <a:pt x="426" y="958"/>
                    </a:lnTo>
                    <a:lnTo>
                      <a:pt x="394" y="996"/>
                    </a:lnTo>
                    <a:lnTo>
                      <a:pt x="361" y="1034"/>
                    </a:lnTo>
                    <a:lnTo>
                      <a:pt x="328" y="1072"/>
                    </a:lnTo>
                    <a:lnTo>
                      <a:pt x="295" y="1111"/>
                    </a:lnTo>
                    <a:lnTo>
                      <a:pt x="262" y="1148"/>
                    </a:lnTo>
                    <a:lnTo>
                      <a:pt x="230" y="1187"/>
                    </a:lnTo>
                    <a:lnTo>
                      <a:pt x="197" y="1225"/>
                    </a:lnTo>
                    <a:lnTo>
                      <a:pt x="164" y="1264"/>
                    </a:lnTo>
                    <a:lnTo>
                      <a:pt x="131" y="1302"/>
                    </a:lnTo>
                    <a:lnTo>
                      <a:pt x="98" y="1340"/>
                    </a:lnTo>
                    <a:lnTo>
                      <a:pt x="65" y="1379"/>
                    </a:lnTo>
                    <a:lnTo>
                      <a:pt x="33" y="1417"/>
                    </a:lnTo>
                    <a:lnTo>
                      <a:pt x="33" y="1417"/>
                    </a:lnTo>
                    <a:cubicBezTo>
                      <a:pt x="23" y="1427"/>
                      <a:pt x="13" y="1436"/>
                      <a:pt x="0" y="1442"/>
                    </a:cubicBezTo>
                    <a:lnTo>
                      <a:pt x="0" y="1608"/>
                    </a:lnTo>
                    <a:lnTo>
                      <a:pt x="4720" y="1608"/>
                    </a:lnTo>
                    <a:lnTo>
                      <a:pt x="4720" y="1442"/>
                    </a:lnTo>
                    <a:lnTo>
                      <a:pt x="4720" y="1442"/>
                    </a:lnTo>
                    <a:cubicBezTo>
                      <a:pt x="4717" y="1443"/>
                      <a:pt x="4714" y="1444"/>
                      <a:pt x="4712" y="1446"/>
                    </a:cubicBezTo>
                    <a:lnTo>
                      <a:pt x="4712" y="1446"/>
                    </a:lnTo>
                    <a:cubicBezTo>
                      <a:pt x="4696" y="1452"/>
                      <a:pt x="4679" y="1452"/>
                      <a:pt x="4663" y="1446"/>
                    </a:cubicBezTo>
                    <a:lnTo>
                      <a:pt x="4663" y="1446"/>
                    </a:lnTo>
                    <a:cubicBezTo>
                      <a:pt x="4646" y="1439"/>
                      <a:pt x="4633" y="1430"/>
                      <a:pt x="4621" y="1417"/>
                    </a:cubicBezTo>
                    <a:lnTo>
                      <a:pt x="4589" y="1379"/>
                    </a:lnTo>
                    <a:lnTo>
                      <a:pt x="4556" y="1340"/>
                    </a:lnTo>
                    <a:lnTo>
                      <a:pt x="4458" y="1225"/>
                    </a:lnTo>
                    <a:lnTo>
                      <a:pt x="4425" y="1187"/>
                    </a:lnTo>
                    <a:lnTo>
                      <a:pt x="4393" y="1148"/>
                    </a:lnTo>
                    <a:lnTo>
                      <a:pt x="4294" y="1034"/>
                    </a:lnTo>
                    <a:lnTo>
                      <a:pt x="4261" y="996"/>
                    </a:lnTo>
                    <a:lnTo>
                      <a:pt x="4229" y="958"/>
                    </a:lnTo>
                    <a:lnTo>
                      <a:pt x="4130" y="842"/>
                    </a:lnTo>
                    <a:lnTo>
                      <a:pt x="4130" y="842"/>
                    </a:lnTo>
                    <a:cubicBezTo>
                      <a:pt x="4120" y="830"/>
                      <a:pt x="4114" y="817"/>
                      <a:pt x="4114" y="804"/>
                    </a:cubicBezTo>
                    <a:lnTo>
                      <a:pt x="4114" y="804"/>
                    </a:lnTo>
                    <a:cubicBezTo>
                      <a:pt x="4114" y="791"/>
                      <a:pt x="4120" y="778"/>
                      <a:pt x="4130" y="766"/>
                    </a:cubicBezTo>
                    <a:lnTo>
                      <a:pt x="4621" y="192"/>
                    </a:lnTo>
                    <a:lnTo>
                      <a:pt x="4621" y="192"/>
                    </a:lnTo>
                    <a:cubicBezTo>
                      <a:pt x="4633" y="179"/>
                      <a:pt x="4646" y="169"/>
                      <a:pt x="4663" y="162"/>
                    </a:cubicBezTo>
                    <a:lnTo>
                      <a:pt x="4663" y="162"/>
                    </a:lnTo>
                    <a:cubicBezTo>
                      <a:pt x="4679" y="157"/>
                      <a:pt x="4696" y="157"/>
                      <a:pt x="4712" y="162"/>
                    </a:cubicBezTo>
                    <a:lnTo>
                      <a:pt x="4712" y="162"/>
                    </a:lnTo>
                    <a:cubicBezTo>
                      <a:pt x="4714" y="163"/>
                      <a:pt x="4717"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sp>
            <p:nvSpPr>
              <p:cNvPr id="713" name="Freeform 567">
                <a:extLst>
                  <a:ext uri="{FF2B5EF4-FFF2-40B4-BE49-F238E27FC236}">
                    <a16:creationId xmlns:a16="http://schemas.microsoft.com/office/drawing/2014/main" id="{50E0EF8C-5FDC-2545-8AFB-49E59170D52D}"/>
                  </a:ext>
                </a:extLst>
              </p:cNvPr>
              <p:cNvSpPr>
                <a:spLocks noChangeArrowheads="1"/>
              </p:cNvSpPr>
              <p:nvPr/>
            </p:nvSpPr>
            <p:spPr bwMode="auto">
              <a:xfrm>
                <a:off x="6192838"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09 w 689"/>
                  <a:gd name="T19" fmla="*/ 380 h 1450"/>
                  <a:gd name="T20" fmla="*/ 344 w 689"/>
                  <a:gd name="T21" fmla="*/ 303 h 1450"/>
                  <a:gd name="T22" fmla="*/ 279 w 689"/>
                  <a:gd name="T23" fmla="*/ 226 h 1450"/>
                  <a:gd name="T24" fmla="*/ 213 w 689"/>
                  <a:gd name="T25" fmla="*/ 150 h 1450"/>
                  <a:gd name="T26" fmla="*/ 147 w 689"/>
                  <a:gd name="T27" fmla="*/ 73 h 1450"/>
                  <a:gd name="T28" fmla="*/ 115 w 689"/>
                  <a:gd name="T29" fmla="*/ 35 h 1450"/>
                  <a:gd name="T30" fmla="*/ 73 w 689"/>
                  <a:gd name="T31" fmla="*/ 7 h 1450"/>
                  <a:gd name="T32" fmla="*/ 24 w 689"/>
                  <a:gd name="T33" fmla="*/ 7 h 1450"/>
                  <a:gd name="T34" fmla="*/ 0 w 689"/>
                  <a:gd name="T35" fmla="*/ 35 h 1450"/>
                  <a:gd name="T36" fmla="*/ 540 w 689"/>
                  <a:gd name="T37" fmla="*/ 686 h 1450"/>
                  <a:gd name="T38" fmla="*/ 557 w 689"/>
                  <a:gd name="T39" fmla="*/ 724 h 1450"/>
                  <a:gd name="T40" fmla="*/ 540 w 689"/>
                  <a:gd name="T41" fmla="*/ 762 h 1450"/>
                  <a:gd name="T42" fmla="*/ 409 w 689"/>
                  <a:gd name="T43" fmla="*/ 916 h 1450"/>
                  <a:gd name="T44" fmla="*/ 279 w 689"/>
                  <a:gd name="T45" fmla="*/ 1068 h 1450"/>
                  <a:gd name="T46" fmla="*/ 213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5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7" y="954"/>
                    </a:lnTo>
                    <a:lnTo>
                      <a:pt x="606" y="839"/>
                    </a:lnTo>
                    <a:lnTo>
                      <a:pt x="638" y="800"/>
                    </a:lnTo>
                    <a:lnTo>
                      <a:pt x="671" y="762"/>
                    </a:lnTo>
                    <a:lnTo>
                      <a:pt x="671" y="762"/>
                    </a:lnTo>
                    <a:cubicBezTo>
                      <a:pt x="683" y="750"/>
                      <a:pt x="688" y="737"/>
                      <a:pt x="688" y="724"/>
                    </a:cubicBezTo>
                    <a:lnTo>
                      <a:pt x="688" y="724"/>
                    </a:lnTo>
                    <a:cubicBezTo>
                      <a:pt x="688" y="711"/>
                      <a:pt x="683" y="698"/>
                      <a:pt x="671" y="686"/>
                    </a:cubicBezTo>
                    <a:lnTo>
                      <a:pt x="638" y="648"/>
                    </a:lnTo>
                    <a:lnTo>
                      <a:pt x="606" y="609"/>
                    </a:lnTo>
                    <a:lnTo>
                      <a:pt x="573" y="571"/>
                    </a:lnTo>
                    <a:lnTo>
                      <a:pt x="540" y="533"/>
                    </a:lnTo>
                    <a:lnTo>
                      <a:pt x="507" y="495"/>
                    </a:lnTo>
                    <a:lnTo>
                      <a:pt x="475" y="456"/>
                    </a:lnTo>
                    <a:lnTo>
                      <a:pt x="442" y="418"/>
                    </a:lnTo>
                    <a:lnTo>
                      <a:pt x="409" y="380"/>
                    </a:lnTo>
                    <a:lnTo>
                      <a:pt x="376" y="341"/>
                    </a:lnTo>
                    <a:lnTo>
                      <a:pt x="344" y="303"/>
                    </a:lnTo>
                    <a:lnTo>
                      <a:pt x="311" y="265"/>
                    </a:lnTo>
                    <a:lnTo>
                      <a:pt x="279" y="226"/>
                    </a:lnTo>
                    <a:lnTo>
                      <a:pt x="246" y="188"/>
                    </a:lnTo>
                    <a:lnTo>
                      <a:pt x="213" y="150"/>
                    </a:lnTo>
                    <a:lnTo>
                      <a:pt x="180" y="112"/>
                    </a:lnTo>
                    <a:lnTo>
                      <a:pt x="147" y="73"/>
                    </a:lnTo>
                    <a:lnTo>
                      <a:pt x="115" y="35"/>
                    </a:lnTo>
                    <a:lnTo>
                      <a:pt x="115" y="35"/>
                    </a:lnTo>
                    <a:cubicBezTo>
                      <a:pt x="103" y="22"/>
                      <a:pt x="90" y="12"/>
                      <a:pt x="73" y="7"/>
                    </a:cubicBezTo>
                    <a:lnTo>
                      <a:pt x="73" y="7"/>
                    </a:lnTo>
                    <a:cubicBezTo>
                      <a:pt x="57" y="0"/>
                      <a:pt x="41" y="0"/>
                      <a:pt x="24" y="7"/>
                    </a:cubicBezTo>
                    <a:lnTo>
                      <a:pt x="24" y="7"/>
                    </a:lnTo>
                    <a:cubicBezTo>
                      <a:pt x="8" y="12"/>
                      <a:pt x="0" y="22"/>
                      <a:pt x="0" y="35"/>
                    </a:cubicBezTo>
                    <a:lnTo>
                      <a:pt x="0" y="35"/>
                    </a:lnTo>
                    <a:cubicBezTo>
                      <a:pt x="0" y="48"/>
                      <a:pt x="5" y="60"/>
                      <a:pt x="16" y="73"/>
                    </a:cubicBezTo>
                    <a:lnTo>
                      <a:pt x="540" y="686"/>
                    </a:lnTo>
                    <a:lnTo>
                      <a:pt x="540" y="686"/>
                    </a:lnTo>
                    <a:cubicBezTo>
                      <a:pt x="552" y="698"/>
                      <a:pt x="557" y="711"/>
                      <a:pt x="557" y="724"/>
                    </a:cubicBezTo>
                    <a:lnTo>
                      <a:pt x="557" y="724"/>
                    </a:lnTo>
                    <a:cubicBezTo>
                      <a:pt x="557" y="737"/>
                      <a:pt x="552" y="750"/>
                      <a:pt x="540" y="762"/>
                    </a:cubicBezTo>
                    <a:lnTo>
                      <a:pt x="442" y="878"/>
                    </a:lnTo>
                    <a:lnTo>
                      <a:pt x="409" y="916"/>
                    </a:lnTo>
                    <a:lnTo>
                      <a:pt x="376" y="954"/>
                    </a:lnTo>
                    <a:lnTo>
                      <a:pt x="279" y="1068"/>
                    </a:lnTo>
                    <a:lnTo>
                      <a:pt x="246" y="1107"/>
                    </a:lnTo>
                    <a:lnTo>
                      <a:pt x="213" y="1145"/>
                    </a:lnTo>
                    <a:lnTo>
                      <a:pt x="115"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1" y="1449"/>
                      <a:pt x="57" y="1449"/>
                      <a:pt x="73" y="1443"/>
                    </a:cubicBezTo>
                    <a:lnTo>
                      <a:pt x="73" y="1443"/>
                    </a:lnTo>
                    <a:cubicBezTo>
                      <a:pt x="90" y="1436"/>
                      <a:pt x="103" y="1426"/>
                      <a:pt x="115" y="1414"/>
                    </a:cubicBezTo>
                    <a:lnTo>
                      <a:pt x="147" y="1375"/>
                    </a:lnTo>
                    <a:lnTo>
                      <a:pt x="180" y="1337"/>
                    </a:lnTo>
                    <a:lnTo>
                      <a:pt x="279" y="1222"/>
                    </a:lnTo>
                    <a:lnTo>
                      <a:pt x="311" y="1184"/>
                    </a:lnTo>
                  </a:path>
                </a:pathLst>
              </a:custGeom>
              <a:solidFill>
                <a:schemeClr val="accent2"/>
              </a:solidFill>
              <a:ln>
                <a:noFill/>
              </a:ln>
              <a:effectLst/>
            </p:spPr>
            <p:txBody>
              <a:bodyPr wrap="none" anchor="ctr"/>
              <a:lstStyle/>
              <a:p>
                <a:endParaRPr lang="es-ES_tradnl" sz="2700"/>
              </a:p>
            </p:txBody>
          </p:sp>
          <p:sp>
            <p:nvSpPr>
              <p:cNvPr id="714" name="Freeform 568">
                <a:extLst>
                  <a:ext uri="{FF2B5EF4-FFF2-40B4-BE49-F238E27FC236}">
                    <a16:creationId xmlns:a16="http://schemas.microsoft.com/office/drawing/2014/main" id="{D30F7577-3190-E840-8962-8AFD9578DEBA}"/>
                  </a:ext>
                </a:extLst>
              </p:cNvPr>
              <p:cNvSpPr>
                <a:spLocks noChangeArrowheads="1"/>
              </p:cNvSpPr>
              <p:nvPr/>
            </p:nvSpPr>
            <p:spPr bwMode="auto">
              <a:xfrm>
                <a:off x="6288088" y="4902200"/>
                <a:ext cx="554037" cy="523875"/>
              </a:xfrm>
              <a:custGeom>
                <a:avLst/>
                <a:gdLst>
                  <a:gd name="T0" fmla="*/ 983 w 1541"/>
                  <a:gd name="T1" fmla="*/ 727 h 1455"/>
                  <a:gd name="T2" fmla="*/ 1098 w 1541"/>
                  <a:gd name="T3" fmla="*/ 574 h 1455"/>
                  <a:gd name="T4" fmla="*/ 1262 w 1541"/>
                  <a:gd name="T5" fmla="*/ 383 h 1455"/>
                  <a:gd name="T6" fmla="*/ 1426 w 1541"/>
                  <a:gd name="T7" fmla="*/ 191 h 1455"/>
                  <a:gd name="T8" fmla="*/ 1524 w 1541"/>
                  <a:gd name="T9" fmla="*/ 76 h 1455"/>
                  <a:gd name="T10" fmla="*/ 1540 w 1541"/>
                  <a:gd name="T11" fmla="*/ 38 h 1455"/>
                  <a:gd name="T12" fmla="*/ 1459 w 1541"/>
                  <a:gd name="T13" fmla="*/ 0 h 1455"/>
                  <a:gd name="T14" fmla="*/ 1401 w 1541"/>
                  <a:gd name="T15" fmla="*/ 10 h 1455"/>
                  <a:gd name="T16" fmla="*/ 1229 w 1541"/>
                  <a:gd name="T17" fmla="*/ 191 h 1455"/>
                  <a:gd name="T18" fmla="*/ 1065 w 1541"/>
                  <a:gd name="T19" fmla="*/ 383 h 1455"/>
                  <a:gd name="T20" fmla="*/ 902 w 1541"/>
                  <a:gd name="T21" fmla="*/ 574 h 1455"/>
                  <a:gd name="T22" fmla="*/ 836 w 1541"/>
                  <a:gd name="T23" fmla="*/ 651 h 1455"/>
                  <a:gd name="T24" fmla="*/ 745 w 1541"/>
                  <a:gd name="T25" fmla="*/ 680 h 1455"/>
                  <a:gd name="T26" fmla="*/ 672 w 1541"/>
                  <a:gd name="T27" fmla="*/ 612 h 1455"/>
                  <a:gd name="T28" fmla="*/ 573 w 1541"/>
                  <a:gd name="T29" fmla="*/ 498 h 1455"/>
                  <a:gd name="T30" fmla="*/ 475 w 1541"/>
                  <a:gd name="T31" fmla="*/ 383 h 1455"/>
                  <a:gd name="T32" fmla="*/ 376 w 1541"/>
                  <a:gd name="T33" fmla="*/ 268 h 1455"/>
                  <a:gd name="T34" fmla="*/ 278 w 1541"/>
                  <a:gd name="T35" fmla="*/ 153 h 1455"/>
                  <a:gd name="T36" fmla="*/ 180 w 1541"/>
                  <a:gd name="T37" fmla="*/ 38 h 1455"/>
                  <a:gd name="T38" fmla="*/ 139 w 1541"/>
                  <a:gd name="T39" fmla="*/ 10 h 1455"/>
                  <a:gd name="T40" fmla="*/ 25 w 1541"/>
                  <a:gd name="T41" fmla="*/ 10 h 1455"/>
                  <a:gd name="T42" fmla="*/ 0 w 1541"/>
                  <a:gd name="T43" fmla="*/ 38 h 1455"/>
                  <a:gd name="T44" fmla="*/ 147 w 1541"/>
                  <a:gd name="T45" fmla="*/ 229 h 1455"/>
                  <a:gd name="T46" fmla="*/ 311 w 1541"/>
                  <a:gd name="T47" fmla="*/ 421 h 1455"/>
                  <a:gd name="T48" fmla="*/ 475 w 1541"/>
                  <a:gd name="T49" fmla="*/ 612 h 1455"/>
                  <a:gd name="T50" fmla="*/ 540 w 1541"/>
                  <a:gd name="T51" fmla="*/ 689 h 1455"/>
                  <a:gd name="T52" fmla="*/ 540 w 1541"/>
                  <a:gd name="T53" fmla="*/ 765 h 1455"/>
                  <a:gd name="T54" fmla="*/ 442 w 1541"/>
                  <a:gd name="T55" fmla="*/ 881 h 1455"/>
                  <a:gd name="T56" fmla="*/ 344 w 1541"/>
                  <a:gd name="T57" fmla="*/ 995 h 1455"/>
                  <a:gd name="T58" fmla="*/ 245 w 1541"/>
                  <a:gd name="T59" fmla="*/ 1110 h 1455"/>
                  <a:gd name="T60" fmla="*/ 147 w 1541"/>
                  <a:gd name="T61" fmla="*/ 1225 h 1455"/>
                  <a:gd name="T62" fmla="*/ 49 w 1541"/>
                  <a:gd name="T63" fmla="*/ 1340 h 1455"/>
                  <a:gd name="T64" fmla="*/ 0 w 1541"/>
                  <a:gd name="T65" fmla="*/ 1417 h 1455"/>
                  <a:gd name="T66" fmla="*/ 25 w 1541"/>
                  <a:gd name="T67" fmla="*/ 1446 h 1455"/>
                  <a:gd name="T68" fmla="*/ 139 w 1541"/>
                  <a:gd name="T69" fmla="*/ 1446 h 1455"/>
                  <a:gd name="T70" fmla="*/ 213 w 1541"/>
                  <a:gd name="T71" fmla="*/ 1378 h 1455"/>
                  <a:gd name="T72" fmla="*/ 376 w 1541"/>
                  <a:gd name="T73" fmla="*/ 1187 h 1455"/>
                  <a:gd name="T74" fmla="*/ 540 w 1541"/>
                  <a:gd name="T75" fmla="*/ 995 h 1455"/>
                  <a:gd name="T76" fmla="*/ 704 w 1541"/>
                  <a:gd name="T77" fmla="*/ 803 h 1455"/>
                  <a:gd name="T78" fmla="*/ 745 w 1541"/>
                  <a:gd name="T79" fmla="*/ 775 h 1455"/>
                  <a:gd name="T80" fmla="*/ 836 w 1541"/>
                  <a:gd name="T81" fmla="*/ 803 h 1455"/>
                  <a:gd name="T82" fmla="*/ 934 w 1541"/>
                  <a:gd name="T83" fmla="*/ 919 h 1455"/>
                  <a:gd name="T84" fmla="*/ 1032 w 1541"/>
                  <a:gd name="T85" fmla="*/ 1034 h 1455"/>
                  <a:gd name="T86" fmla="*/ 1131 w 1541"/>
                  <a:gd name="T87" fmla="*/ 1148 h 1455"/>
                  <a:gd name="T88" fmla="*/ 1229 w 1541"/>
                  <a:gd name="T89" fmla="*/ 1263 h 1455"/>
                  <a:gd name="T90" fmla="*/ 1327 w 1541"/>
                  <a:gd name="T91" fmla="*/ 1378 h 1455"/>
                  <a:gd name="T92" fmla="*/ 1401 w 1541"/>
                  <a:gd name="T93" fmla="*/ 1446 h 1455"/>
                  <a:gd name="T94" fmla="*/ 1459 w 1541"/>
                  <a:gd name="T95" fmla="*/ 1454 h 1455"/>
                  <a:gd name="T96" fmla="*/ 1540 w 1541"/>
                  <a:gd name="T97" fmla="*/ 1417 h 1455"/>
                  <a:gd name="T98" fmla="*/ 1000 w 1541"/>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1" h="1455">
                    <a:moveTo>
                      <a:pt x="1000" y="765"/>
                    </a:moveTo>
                    <a:lnTo>
                      <a:pt x="1000" y="765"/>
                    </a:lnTo>
                    <a:cubicBezTo>
                      <a:pt x="989" y="753"/>
                      <a:pt x="983" y="740"/>
                      <a:pt x="983" y="727"/>
                    </a:cubicBezTo>
                    <a:lnTo>
                      <a:pt x="983" y="727"/>
                    </a:lnTo>
                    <a:cubicBezTo>
                      <a:pt x="983" y="714"/>
                      <a:pt x="989" y="701"/>
                      <a:pt x="1000" y="689"/>
                    </a:cubicBezTo>
                    <a:lnTo>
                      <a:pt x="1098" y="574"/>
                    </a:lnTo>
                    <a:lnTo>
                      <a:pt x="1131" y="536"/>
                    </a:lnTo>
                    <a:lnTo>
                      <a:pt x="1164" y="498"/>
                    </a:lnTo>
                    <a:lnTo>
                      <a:pt x="1262" y="383"/>
                    </a:lnTo>
                    <a:lnTo>
                      <a:pt x="1295" y="344"/>
                    </a:lnTo>
                    <a:lnTo>
                      <a:pt x="1327" y="306"/>
                    </a:lnTo>
                    <a:lnTo>
                      <a:pt x="1426" y="191"/>
                    </a:lnTo>
                    <a:lnTo>
                      <a:pt x="1459" y="153"/>
                    </a:lnTo>
                    <a:lnTo>
                      <a:pt x="1491" y="115"/>
                    </a:lnTo>
                    <a:lnTo>
                      <a:pt x="1524" y="76"/>
                    </a:lnTo>
                    <a:lnTo>
                      <a:pt x="1524" y="76"/>
                    </a:lnTo>
                    <a:cubicBezTo>
                      <a:pt x="1535" y="63"/>
                      <a:pt x="1540" y="51"/>
                      <a:pt x="1540" y="38"/>
                    </a:cubicBezTo>
                    <a:lnTo>
                      <a:pt x="1540" y="38"/>
                    </a:lnTo>
                    <a:cubicBezTo>
                      <a:pt x="1540" y="25"/>
                      <a:pt x="1532" y="15"/>
                      <a:pt x="1516" y="10"/>
                    </a:cubicBezTo>
                    <a:lnTo>
                      <a:pt x="1516" y="10"/>
                    </a:lnTo>
                    <a:cubicBezTo>
                      <a:pt x="1499" y="3"/>
                      <a:pt x="1480" y="0"/>
                      <a:pt x="1459" y="0"/>
                    </a:cubicBezTo>
                    <a:lnTo>
                      <a:pt x="1459" y="0"/>
                    </a:lnTo>
                    <a:cubicBezTo>
                      <a:pt x="1437" y="0"/>
                      <a:pt x="1418" y="3"/>
                      <a:pt x="1401" y="10"/>
                    </a:cubicBezTo>
                    <a:lnTo>
                      <a:pt x="1401" y="10"/>
                    </a:lnTo>
                    <a:cubicBezTo>
                      <a:pt x="1385" y="15"/>
                      <a:pt x="1371" y="25"/>
                      <a:pt x="1360" y="38"/>
                    </a:cubicBezTo>
                    <a:lnTo>
                      <a:pt x="1327" y="76"/>
                    </a:lnTo>
                    <a:lnTo>
                      <a:pt x="1229" y="191"/>
                    </a:lnTo>
                    <a:lnTo>
                      <a:pt x="1196" y="229"/>
                    </a:lnTo>
                    <a:lnTo>
                      <a:pt x="1164" y="268"/>
                    </a:lnTo>
                    <a:lnTo>
                      <a:pt x="1065" y="383"/>
                    </a:lnTo>
                    <a:lnTo>
                      <a:pt x="1032" y="421"/>
                    </a:lnTo>
                    <a:lnTo>
                      <a:pt x="1000" y="459"/>
                    </a:lnTo>
                    <a:lnTo>
                      <a:pt x="902" y="574"/>
                    </a:lnTo>
                    <a:lnTo>
                      <a:pt x="868" y="612"/>
                    </a:lnTo>
                    <a:lnTo>
                      <a:pt x="836" y="651"/>
                    </a:lnTo>
                    <a:lnTo>
                      <a:pt x="836" y="651"/>
                    </a:lnTo>
                    <a:cubicBezTo>
                      <a:pt x="825" y="663"/>
                      <a:pt x="811" y="673"/>
                      <a:pt x="795" y="680"/>
                    </a:cubicBezTo>
                    <a:lnTo>
                      <a:pt x="795" y="680"/>
                    </a:lnTo>
                    <a:cubicBezTo>
                      <a:pt x="778" y="686"/>
                      <a:pt x="762" y="686"/>
                      <a:pt x="745" y="680"/>
                    </a:cubicBezTo>
                    <a:lnTo>
                      <a:pt x="745" y="680"/>
                    </a:lnTo>
                    <a:cubicBezTo>
                      <a:pt x="729" y="673"/>
                      <a:pt x="716" y="663"/>
                      <a:pt x="704" y="651"/>
                    </a:cubicBezTo>
                    <a:lnTo>
                      <a:pt x="672" y="612"/>
                    </a:lnTo>
                    <a:lnTo>
                      <a:pt x="639" y="574"/>
                    </a:lnTo>
                    <a:lnTo>
                      <a:pt x="606" y="536"/>
                    </a:lnTo>
                    <a:lnTo>
                      <a:pt x="573" y="498"/>
                    </a:lnTo>
                    <a:lnTo>
                      <a:pt x="540" y="459"/>
                    </a:lnTo>
                    <a:lnTo>
                      <a:pt x="508" y="421"/>
                    </a:lnTo>
                    <a:lnTo>
                      <a:pt x="475" y="383"/>
                    </a:lnTo>
                    <a:lnTo>
                      <a:pt x="442" y="344"/>
                    </a:lnTo>
                    <a:lnTo>
                      <a:pt x="409" y="306"/>
                    </a:lnTo>
                    <a:lnTo>
                      <a:pt x="376" y="268"/>
                    </a:lnTo>
                    <a:lnTo>
                      <a:pt x="344" y="229"/>
                    </a:lnTo>
                    <a:lnTo>
                      <a:pt x="311" y="191"/>
                    </a:lnTo>
                    <a:lnTo>
                      <a:pt x="278" y="153"/>
                    </a:lnTo>
                    <a:lnTo>
                      <a:pt x="245" y="115"/>
                    </a:lnTo>
                    <a:lnTo>
                      <a:pt x="213" y="76"/>
                    </a:lnTo>
                    <a:lnTo>
                      <a:pt x="180" y="38"/>
                    </a:lnTo>
                    <a:lnTo>
                      <a:pt x="180" y="38"/>
                    </a:lnTo>
                    <a:cubicBezTo>
                      <a:pt x="169" y="25"/>
                      <a:pt x="156" y="15"/>
                      <a:pt x="139" y="10"/>
                    </a:cubicBezTo>
                    <a:lnTo>
                      <a:pt x="139" y="10"/>
                    </a:lnTo>
                    <a:cubicBezTo>
                      <a:pt x="123" y="3"/>
                      <a:pt x="103" y="0"/>
                      <a:pt x="82" y="0"/>
                    </a:cubicBezTo>
                    <a:lnTo>
                      <a:pt x="82" y="0"/>
                    </a:lnTo>
                    <a:cubicBezTo>
                      <a:pt x="60" y="0"/>
                      <a:pt x="41" y="3"/>
                      <a:pt x="25" y="10"/>
                    </a:cubicBezTo>
                    <a:lnTo>
                      <a:pt x="25" y="10"/>
                    </a:lnTo>
                    <a:cubicBezTo>
                      <a:pt x="8" y="15"/>
                      <a:pt x="0" y="25"/>
                      <a:pt x="0" y="38"/>
                    </a:cubicBezTo>
                    <a:lnTo>
                      <a:pt x="0" y="38"/>
                    </a:lnTo>
                    <a:cubicBezTo>
                      <a:pt x="0" y="51"/>
                      <a:pt x="5" y="63"/>
                      <a:pt x="17" y="76"/>
                    </a:cubicBezTo>
                    <a:lnTo>
                      <a:pt x="114" y="191"/>
                    </a:lnTo>
                    <a:lnTo>
                      <a:pt x="147" y="229"/>
                    </a:lnTo>
                    <a:lnTo>
                      <a:pt x="180" y="268"/>
                    </a:lnTo>
                    <a:lnTo>
                      <a:pt x="278" y="383"/>
                    </a:lnTo>
                    <a:lnTo>
                      <a:pt x="311" y="421"/>
                    </a:lnTo>
                    <a:lnTo>
                      <a:pt x="344" y="459"/>
                    </a:lnTo>
                    <a:lnTo>
                      <a:pt x="442" y="574"/>
                    </a:lnTo>
                    <a:lnTo>
                      <a:pt x="475" y="612"/>
                    </a:lnTo>
                    <a:lnTo>
                      <a:pt x="508" y="651"/>
                    </a:lnTo>
                    <a:lnTo>
                      <a:pt x="540" y="689"/>
                    </a:lnTo>
                    <a:lnTo>
                      <a:pt x="540" y="689"/>
                    </a:lnTo>
                    <a:cubicBezTo>
                      <a:pt x="552" y="701"/>
                      <a:pt x="557" y="714"/>
                      <a:pt x="557" y="727"/>
                    </a:cubicBezTo>
                    <a:lnTo>
                      <a:pt x="557" y="727"/>
                    </a:lnTo>
                    <a:cubicBezTo>
                      <a:pt x="557" y="740"/>
                      <a:pt x="552" y="753"/>
                      <a:pt x="540" y="765"/>
                    </a:cubicBezTo>
                    <a:lnTo>
                      <a:pt x="508" y="803"/>
                    </a:lnTo>
                    <a:lnTo>
                      <a:pt x="475" y="842"/>
                    </a:lnTo>
                    <a:lnTo>
                      <a:pt x="442" y="881"/>
                    </a:lnTo>
                    <a:lnTo>
                      <a:pt x="409" y="919"/>
                    </a:lnTo>
                    <a:lnTo>
                      <a:pt x="376" y="957"/>
                    </a:lnTo>
                    <a:lnTo>
                      <a:pt x="344" y="995"/>
                    </a:lnTo>
                    <a:lnTo>
                      <a:pt x="311" y="1034"/>
                    </a:lnTo>
                    <a:lnTo>
                      <a:pt x="278" y="1071"/>
                    </a:lnTo>
                    <a:lnTo>
                      <a:pt x="245" y="1110"/>
                    </a:lnTo>
                    <a:lnTo>
                      <a:pt x="213" y="1148"/>
                    </a:lnTo>
                    <a:lnTo>
                      <a:pt x="180" y="1187"/>
                    </a:lnTo>
                    <a:lnTo>
                      <a:pt x="147" y="1225"/>
                    </a:lnTo>
                    <a:lnTo>
                      <a:pt x="114" y="1263"/>
                    </a:lnTo>
                    <a:lnTo>
                      <a:pt x="82" y="1302"/>
                    </a:lnTo>
                    <a:lnTo>
                      <a:pt x="49" y="1340"/>
                    </a:lnTo>
                    <a:lnTo>
                      <a:pt x="17" y="1378"/>
                    </a:lnTo>
                    <a:lnTo>
                      <a:pt x="17" y="1378"/>
                    </a:lnTo>
                    <a:cubicBezTo>
                      <a:pt x="5" y="1391"/>
                      <a:pt x="0" y="1404"/>
                      <a:pt x="0" y="1417"/>
                    </a:cubicBezTo>
                    <a:lnTo>
                      <a:pt x="0" y="1417"/>
                    </a:lnTo>
                    <a:cubicBezTo>
                      <a:pt x="0" y="1429"/>
                      <a:pt x="8" y="1439"/>
                      <a:pt x="25" y="1446"/>
                    </a:cubicBezTo>
                    <a:lnTo>
                      <a:pt x="25" y="1446"/>
                    </a:lnTo>
                    <a:cubicBezTo>
                      <a:pt x="41" y="1452"/>
                      <a:pt x="60" y="1454"/>
                      <a:pt x="82" y="1454"/>
                    </a:cubicBezTo>
                    <a:lnTo>
                      <a:pt x="82" y="1454"/>
                    </a:lnTo>
                    <a:cubicBezTo>
                      <a:pt x="103" y="1454"/>
                      <a:pt x="123" y="1452"/>
                      <a:pt x="139" y="1446"/>
                    </a:cubicBezTo>
                    <a:lnTo>
                      <a:pt x="139" y="1446"/>
                    </a:lnTo>
                    <a:cubicBezTo>
                      <a:pt x="156" y="1439"/>
                      <a:pt x="169" y="1429"/>
                      <a:pt x="180" y="1417"/>
                    </a:cubicBezTo>
                    <a:lnTo>
                      <a:pt x="213" y="1378"/>
                    </a:lnTo>
                    <a:lnTo>
                      <a:pt x="245" y="1340"/>
                    </a:lnTo>
                    <a:lnTo>
                      <a:pt x="344" y="1225"/>
                    </a:lnTo>
                    <a:lnTo>
                      <a:pt x="376" y="1187"/>
                    </a:lnTo>
                    <a:lnTo>
                      <a:pt x="409" y="1148"/>
                    </a:lnTo>
                    <a:lnTo>
                      <a:pt x="508" y="1034"/>
                    </a:lnTo>
                    <a:lnTo>
                      <a:pt x="540" y="995"/>
                    </a:lnTo>
                    <a:lnTo>
                      <a:pt x="573" y="957"/>
                    </a:lnTo>
                    <a:lnTo>
                      <a:pt x="672" y="842"/>
                    </a:lnTo>
                    <a:lnTo>
                      <a:pt x="704" y="803"/>
                    </a:lnTo>
                    <a:lnTo>
                      <a:pt x="704" y="803"/>
                    </a:lnTo>
                    <a:cubicBezTo>
                      <a:pt x="716" y="791"/>
                      <a:pt x="729" y="781"/>
                      <a:pt x="745" y="775"/>
                    </a:cubicBezTo>
                    <a:lnTo>
                      <a:pt x="745" y="775"/>
                    </a:lnTo>
                    <a:cubicBezTo>
                      <a:pt x="762" y="769"/>
                      <a:pt x="778" y="769"/>
                      <a:pt x="795" y="775"/>
                    </a:cubicBezTo>
                    <a:lnTo>
                      <a:pt x="795" y="775"/>
                    </a:lnTo>
                    <a:cubicBezTo>
                      <a:pt x="811" y="781"/>
                      <a:pt x="825" y="791"/>
                      <a:pt x="836" y="803"/>
                    </a:cubicBezTo>
                    <a:lnTo>
                      <a:pt x="868" y="842"/>
                    </a:lnTo>
                    <a:lnTo>
                      <a:pt x="902" y="881"/>
                    </a:lnTo>
                    <a:lnTo>
                      <a:pt x="934" y="919"/>
                    </a:lnTo>
                    <a:lnTo>
                      <a:pt x="967" y="957"/>
                    </a:lnTo>
                    <a:lnTo>
                      <a:pt x="1000" y="995"/>
                    </a:lnTo>
                    <a:lnTo>
                      <a:pt x="1032" y="1034"/>
                    </a:lnTo>
                    <a:lnTo>
                      <a:pt x="1065" y="1071"/>
                    </a:lnTo>
                    <a:lnTo>
                      <a:pt x="1098" y="1110"/>
                    </a:lnTo>
                    <a:lnTo>
                      <a:pt x="1131" y="1148"/>
                    </a:lnTo>
                    <a:lnTo>
                      <a:pt x="1164" y="1187"/>
                    </a:lnTo>
                    <a:lnTo>
                      <a:pt x="1196" y="1225"/>
                    </a:lnTo>
                    <a:lnTo>
                      <a:pt x="1229" y="1263"/>
                    </a:lnTo>
                    <a:lnTo>
                      <a:pt x="1262" y="1302"/>
                    </a:lnTo>
                    <a:lnTo>
                      <a:pt x="1295" y="1340"/>
                    </a:lnTo>
                    <a:lnTo>
                      <a:pt x="1327" y="1378"/>
                    </a:lnTo>
                    <a:lnTo>
                      <a:pt x="1360" y="1417"/>
                    </a:lnTo>
                    <a:lnTo>
                      <a:pt x="1360" y="1417"/>
                    </a:lnTo>
                    <a:cubicBezTo>
                      <a:pt x="1371" y="1429"/>
                      <a:pt x="1385" y="1439"/>
                      <a:pt x="1401" y="1446"/>
                    </a:cubicBezTo>
                    <a:lnTo>
                      <a:pt x="1401" y="1446"/>
                    </a:lnTo>
                    <a:cubicBezTo>
                      <a:pt x="1418" y="1452"/>
                      <a:pt x="1437" y="1454"/>
                      <a:pt x="1459" y="1454"/>
                    </a:cubicBezTo>
                    <a:lnTo>
                      <a:pt x="1459" y="1454"/>
                    </a:lnTo>
                    <a:cubicBezTo>
                      <a:pt x="1480" y="1454"/>
                      <a:pt x="1499" y="1452"/>
                      <a:pt x="1516" y="1446"/>
                    </a:cubicBezTo>
                    <a:lnTo>
                      <a:pt x="1516" y="1446"/>
                    </a:lnTo>
                    <a:cubicBezTo>
                      <a:pt x="1532" y="1439"/>
                      <a:pt x="1540" y="1429"/>
                      <a:pt x="1540" y="1417"/>
                    </a:cubicBezTo>
                    <a:lnTo>
                      <a:pt x="1540" y="1417"/>
                    </a:lnTo>
                    <a:cubicBezTo>
                      <a:pt x="1540"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715" name="Freeform 569">
                <a:extLst>
                  <a:ext uri="{FF2B5EF4-FFF2-40B4-BE49-F238E27FC236}">
                    <a16:creationId xmlns:a16="http://schemas.microsoft.com/office/drawing/2014/main" id="{40F34173-6CC6-CE4D-8F3C-15B16BBA08CB}"/>
                  </a:ext>
                </a:extLst>
              </p:cNvPr>
              <p:cNvSpPr>
                <a:spLocks noChangeArrowheads="1"/>
              </p:cNvSpPr>
              <p:nvPr/>
            </p:nvSpPr>
            <p:spPr bwMode="auto">
              <a:xfrm>
                <a:off x="7704138" y="5013325"/>
                <a:ext cx="147637" cy="301625"/>
              </a:xfrm>
              <a:custGeom>
                <a:avLst/>
                <a:gdLst>
                  <a:gd name="T0" fmla="*/ 410 w 411"/>
                  <a:gd name="T1" fmla="*/ 240 h 837"/>
                  <a:gd name="T2" fmla="*/ 410 w 411"/>
                  <a:gd name="T3" fmla="*/ 240 h 837"/>
                  <a:gd name="T4" fmla="*/ 401 w 411"/>
                  <a:gd name="T5" fmla="*/ 236 h 837"/>
                  <a:gd name="T6" fmla="*/ 401 w 411"/>
                  <a:gd name="T7" fmla="*/ 236 h 837"/>
                  <a:gd name="T8" fmla="*/ 353 w 411"/>
                  <a:gd name="T9" fmla="*/ 236 h 837"/>
                  <a:gd name="T10" fmla="*/ 353 w 411"/>
                  <a:gd name="T11" fmla="*/ 236 h 837"/>
                  <a:gd name="T12" fmla="*/ 311 w 411"/>
                  <a:gd name="T13" fmla="*/ 265 h 837"/>
                  <a:gd name="T14" fmla="*/ 279 w 411"/>
                  <a:gd name="T15" fmla="*/ 303 h 837"/>
                  <a:gd name="T16" fmla="*/ 246 w 411"/>
                  <a:gd name="T17" fmla="*/ 342 h 837"/>
                  <a:gd name="T18" fmla="*/ 214 w 411"/>
                  <a:gd name="T19" fmla="*/ 380 h 837"/>
                  <a:gd name="T20" fmla="*/ 214 w 411"/>
                  <a:gd name="T21" fmla="*/ 380 h 837"/>
                  <a:gd name="T22" fmla="*/ 197 w 411"/>
                  <a:gd name="T23" fmla="*/ 418 h 837"/>
                  <a:gd name="T24" fmla="*/ 197 w 411"/>
                  <a:gd name="T25" fmla="*/ 418 h 837"/>
                  <a:gd name="T26" fmla="*/ 214 w 411"/>
                  <a:gd name="T27" fmla="*/ 456 h 837"/>
                  <a:gd name="T28" fmla="*/ 246 w 411"/>
                  <a:gd name="T29" fmla="*/ 494 h 837"/>
                  <a:gd name="T30" fmla="*/ 279 w 411"/>
                  <a:gd name="T31" fmla="*/ 533 h 837"/>
                  <a:gd name="T32" fmla="*/ 311 w 411"/>
                  <a:gd name="T33" fmla="*/ 571 h 837"/>
                  <a:gd name="T34" fmla="*/ 311 w 411"/>
                  <a:gd name="T35" fmla="*/ 571 h 837"/>
                  <a:gd name="T36" fmla="*/ 353 w 411"/>
                  <a:gd name="T37" fmla="*/ 600 h 837"/>
                  <a:gd name="T38" fmla="*/ 353 w 411"/>
                  <a:gd name="T39" fmla="*/ 600 h 837"/>
                  <a:gd name="T40" fmla="*/ 401 w 411"/>
                  <a:gd name="T41" fmla="*/ 600 h 837"/>
                  <a:gd name="T42" fmla="*/ 401 w 411"/>
                  <a:gd name="T43" fmla="*/ 600 h 837"/>
                  <a:gd name="T44" fmla="*/ 410 w 411"/>
                  <a:gd name="T45" fmla="*/ 596 h 837"/>
                  <a:gd name="T46" fmla="*/ 410 w 411"/>
                  <a:gd name="T47" fmla="*/ 826 h 837"/>
                  <a:gd name="T48" fmla="*/ 410 w 411"/>
                  <a:gd name="T49" fmla="*/ 826 h 837"/>
                  <a:gd name="T50" fmla="*/ 401 w 411"/>
                  <a:gd name="T51" fmla="*/ 829 h 837"/>
                  <a:gd name="T52" fmla="*/ 401 w 411"/>
                  <a:gd name="T53" fmla="*/ 829 h 837"/>
                  <a:gd name="T54" fmla="*/ 353 w 411"/>
                  <a:gd name="T55" fmla="*/ 829 h 837"/>
                  <a:gd name="T56" fmla="*/ 353 w 411"/>
                  <a:gd name="T57" fmla="*/ 829 h 837"/>
                  <a:gd name="T58" fmla="*/ 311 w 411"/>
                  <a:gd name="T59" fmla="*/ 801 h 837"/>
                  <a:gd name="T60" fmla="*/ 246 w 411"/>
                  <a:gd name="T61" fmla="*/ 725 h 837"/>
                  <a:gd name="T62" fmla="*/ 214 w 411"/>
                  <a:gd name="T63" fmla="*/ 686 h 837"/>
                  <a:gd name="T64" fmla="*/ 181 w 411"/>
                  <a:gd name="T65" fmla="*/ 648 h 837"/>
                  <a:gd name="T66" fmla="*/ 83 w 411"/>
                  <a:gd name="T67" fmla="*/ 533 h 837"/>
                  <a:gd name="T68" fmla="*/ 50 w 411"/>
                  <a:gd name="T69" fmla="*/ 494 h 837"/>
                  <a:gd name="T70" fmla="*/ 17 w 411"/>
                  <a:gd name="T71" fmla="*/ 456 h 837"/>
                  <a:gd name="T72" fmla="*/ 17 w 411"/>
                  <a:gd name="T73" fmla="*/ 456 h 837"/>
                  <a:gd name="T74" fmla="*/ 0 w 411"/>
                  <a:gd name="T75" fmla="*/ 418 h 837"/>
                  <a:gd name="T76" fmla="*/ 0 w 411"/>
                  <a:gd name="T77" fmla="*/ 418 h 837"/>
                  <a:gd name="T78" fmla="*/ 17 w 411"/>
                  <a:gd name="T79" fmla="*/ 380 h 837"/>
                  <a:gd name="T80" fmla="*/ 50 w 411"/>
                  <a:gd name="T81" fmla="*/ 342 h 837"/>
                  <a:gd name="T82" fmla="*/ 83 w 411"/>
                  <a:gd name="T83" fmla="*/ 303 h 837"/>
                  <a:gd name="T84" fmla="*/ 115 w 411"/>
                  <a:gd name="T85" fmla="*/ 265 h 837"/>
                  <a:gd name="T86" fmla="*/ 148 w 411"/>
                  <a:gd name="T87" fmla="*/ 227 h 837"/>
                  <a:gd name="T88" fmla="*/ 181 w 411"/>
                  <a:gd name="T89" fmla="*/ 188 h 837"/>
                  <a:gd name="T90" fmla="*/ 214 w 411"/>
                  <a:gd name="T91" fmla="*/ 150 h 837"/>
                  <a:gd name="T92" fmla="*/ 246 w 411"/>
                  <a:gd name="T93" fmla="*/ 112 h 837"/>
                  <a:gd name="T94" fmla="*/ 279 w 411"/>
                  <a:gd name="T95" fmla="*/ 74 h 837"/>
                  <a:gd name="T96" fmla="*/ 311 w 411"/>
                  <a:gd name="T97" fmla="*/ 35 h 837"/>
                  <a:gd name="T98" fmla="*/ 311 w 411"/>
                  <a:gd name="T99" fmla="*/ 35 h 837"/>
                  <a:gd name="T100" fmla="*/ 353 w 411"/>
                  <a:gd name="T101" fmla="*/ 6 h 837"/>
                  <a:gd name="T102" fmla="*/ 353 w 411"/>
                  <a:gd name="T103" fmla="*/ 6 h 837"/>
                  <a:gd name="T104" fmla="*/ 401 w 411"/>
                  <a:gd name="T105" fmla="*/ 6 h 837"/>
                  <a:gd name="T106" fmla="*/ 401 w 411"/>
                  <a:gd name="T107" fmla="*/ 6 h 837"/>
                  <a:gd name="T108" fmla="*/ 410 w 411"/>
                  <a:gd name="T109" fmla="*/ 10 h 837"/>
                  <a:gd name="T110" fmla="*/ 410 w 411"/>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410" y="240"/>
                    </a:moveTo>
                    <a:lnTo>
                      <a:pt x="410" y="240"/>
                    </a:lnTo>
                    <a:cubicBezTo>
                      <a:pt x="407" y="239"/>
                      <a:pt x="404" y="237"/>
                      <a:pt x="401" y="236"/>
                    </a:cubicBezTo>
                    <a:lnTo>
                      <a:pt x="401" y="236"/>
                    </a:lnTo>
                    <a:cubicBezTo>
                      <a:pt x="386" y="230"/>
                      <a:pt x="369" y="230"/>
                      <a:pt x="353" y="236"/>
                    </a:cubicBezTo>
                    <a:lnTo>
                      <a:pt x="353" y="236"/>
                    </a:lnTo>
                    <a:cubicBezTo>
                      <a:pt x="336" y="242"/>
                      <a:pt x="323" y="252"/>
                      <a:pt x="311" y="265"/>
                    </a:cubicBezTo>
                    <a:lnTo>
                      <a:pt x="279" y="303"/>
                    </a:lnTo>
                    <a:lnTo>
                      <a:pt x="246" y="342"/>
                    </a:lnTo>
                    <a:lnTo>
                      <a:pt x="214" y="380"/>
                    </a:lnTo>
                    <a:lnTo>
                      <a:pt x="214" y="380"/>
                    </a:lnTo>
                    <a:cubicBezTo>
                      <a:pt x="202" y="392"/>
                      <a:pt x="197" y="405"/>
                      <a:pt x="197" y="418"/>
                    </a:cubicBezTo>
                    <a:lnTo>
                      <a:pt x="197" y="418"/>
                    </a:lnTo>
                    <a:cubicBezTo>
                      <a:pt x="197" y="431"/>
                      <a:pt x="202" y="443"/>
                      <a:pt x="214" y="456"/>
                    </a:cubicBezTo>
                    <a:lnTo>
                      <a:pt x="246" y="494"/>
                    </a:lnTo>
                    <a:lnTo>
                      <a:pt x="279" y="533"/>
                    </a:lnTo>
                    <a:lnTo>
                      <a:pt x="311" y="571"/>
                    </a:lnTo>
                    <a:lnTo>
                      <a:pt x="311" y="571"/>
                    </a:lnTo>
                    <a:cubicBezTo>
                      <a:pt x="323" y="584"/>
                      <a:pt x="336" y="594"/>
                      <a:pt x="353" y="600"/>
                    </a:cubicBezTo>
                    <a:lnTo>
                      <a:pt x="353" y="600"/>
                    </a:lnTo>
                    <a:cubicBezTo>
                      <a:pt x="369" y="606"/>
                      <a:pt x="386" y="606"/>
                      <a:pt x="401" y="600"/>
                    </a:cubicBezTo>
                    <a:lnTo>
                      <a:pt x="401" y="600"/>
                    </a:lnTo>
                    <a:cubicBezTo>
                      <a:pt x="404" y="599"/>
                      <a:pt x="407" y="598"/>
                      <a:pt x="410" y="596"/>
                    </a:cubicBezTo>
                    <a:lnTo>
                      <a:pt x="410" y="826"/>
                    </a:lnTo>
                    <a:lnTo>
                      <a:pt x="410" y="826"/>
                    </a:lnTo>
                    <a:cubicBezTo>
                      <a:pt x="407" y="828"/>
                      <a:pt x="404" y="829"/>
                      <a:pt x="401" y="829"/>
                    </a:cubicBezTo>
                    <a:lnTo>
                      <a:pt x="401" y="829"/>
                    </a:lnTo>
                    <a:cubicBezTo>
                      <a:pt x="386" y="836"/>
                      <a:pt x="369" y="836"/>
                      <a:pt x="353" y="829"/>
                    </a:cubicBezTo>
                    <a:lnTo>
                      <a:pt x="353" y="829"/>
                    </a:lnTo>
                    <a:cubicBezTo>
                      <a:pt x="336" y="824"/>
                      <a:pt x="323" y="814"/>
                      <a:pt x="311" y="801"/>
                    </a:cubicBezTo>
                    <a:lnTo>
                      <a:pt x="246" y="725"/>
                    </a:lnTo>
                    <a:lnTo>
                      <a:pt x="214" y="686"/>
                    </a:lnTo>
                    <a:lnTo>
                      <a:pt x="181" y="648"/>
                    </a:lnTo>
                    <a:lnTo>
                      <a:pt x="83" y="533"/>
                    </a:lnTo>
                    <a:lnTo>
                      <a:pt x="50" y="494"/>
                    </a:lnTo>
                    <a:lnTo>
                      <a:pt x="17" y="456"/>
                    </a:lnTo>
                    <a:lnTo>
                      <a:pt x="17" y="456"/>
                    </a:lnTo>
                    <a:cubicBezTo>
                      <a:pt x="6" y="443"/>
                      <a:pt x="0" y="431"/>
                      <a:pt x="0" y="418"/>
                    </a:cubicBezTo>
                    <a:lnTo>
                      <a:pt x="0" y="418"/>
                    </a:lnTo>
                    <a:cubicBezTo>
                      <a:pt x="0" y="405"/>
                      <a:pt x="6" y="392"/>
                      <a:pt x="17" y="380"/>
                    </a:cubicBezTo>
                    <a:lnTo>
                      <a:pt x="50" y="342"/>
                    </a:lnTo>
                    <a:lnTo>
                      <a:pt x="83" y="303"/>
                    </a:lnTo>
                    <a:lnTo>
                      <a:pt x="115" y="265"/>
                    </a:lnTo>
                    <a:lnTo>
                      <a:pt x="148" y="227"/>
                    </a:lnTo>
                    <a:lnTo>
                      <a:pt x="181" y="188"/>
                    </a:lnTo>
                    <a:lnTo>
                      <a:pt x="214" y="150"/>
                    </a:lnTo>
                    <a:lnTo>
                      <a:pt x="246" y="112"/>
                    </a:lnTo>
                    <a:lnTo>
                      <a:pt x="279" y="74"/>
                    </a:lnTo>
                    <a:lnTo>
                      <a:pt x="311" y="35"/>
                    </a:lnTo>
                    <a:lnTo>
                      <a:pt x="311" y="35"/>
                    </a:lnTo>
                    <a:cubicBezTo>
                      <a:pt x="323" y="22"/>
                      <a:pt x="336" y="13"/>
                      <a:pt x="353" y="6"/>
                    </a:cubicBezTo>
                    <a:lnTo>
                      <a:pt x="353" y="6"/>
                    </a:lnTo>
                    <a:cubicBezTo>
                      <a:pt x="369" y="0"/>
                      <a:pt x="386" y="0"/>
                      <a:pt x="401" y="6"/>
                    </a:cubicBezTo>
                    <a:lnTo>
                      <a:pt x="401" y="6"/>
                    </a:lnTo>
                    <a:cubicBezTo>
                      <a:pt x="404" y="8"/>
                      <a:pt x="407" y="9"/>
                      <a:pt x="410" y="10"/>
                    </a:cubicBezTo>
                    <a:lnTo>
                      <a:pt x="410"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16" name="Freeform 570">
                <a:extLst>
                  <a:ext uri="{FF2B5EF4-FFF2-40B4-BE49-F238E27FC236}">
                    <a16:creationId xmlns:a16="http://schemas.microsoft.com/office/drawing/2014/main" id="{17290000-41E2-CE4C-8FD7-5696FC182EA3}"/>
                  </a:ext>
                </a:extLst>
              </p:cNvPr>
              <p:cNvSpPr>
                <a:spLocks noChangeArrowheads="1"/>
              </p:cNvSpPr>
              <p:nvPr/>
            </p:nvSpPr>
            <p:spPr bwMode="auto">
              <a:xfrm>
                <a:off x="7704138" y="5013325"/>
                <a:ext cx="147637" cy="301625"/>
              </a:xfrm>
              <a:custGeom>
                <a:avLst/>
                <a:gdLst>
                  <a:gd name="T0" fmla="*/ 353 w 411"/>
                  <a:gd name="T1" fmla="*/ 6 h 837"/>
                  <a:gd name="T2" fmla="*/ 353 w 411"/>
                  <a:gd name="T3" fmla="*/ 6 h 837"/>
                  <a:gd name="T4" fmla="*/ 311 w 411"/>
                  <a:gd name="T5" fmla="*/ 35 h 837"/>
                  <a:gd name="T6" fmla="*/ 279 w 411"/>
                  <a:gd name="T7" fmla="*/ 74 h 837"/>
                  <a:gd name="T8" fmla="*/ 246 w 411"/>
                  <a:gd name="T9" fmla="*/ 112 h 837"/>
                  <a:gd name="T10" fmla="*/ 214 w 411"/>
                  <a:gd name="T11" fmla="*/ 150 h 837"/>
                  <a:gd name="T12" fmla="*/ 181 w 411"/>
                  <a:gd name="T13" fmla="*/ 188 h 837"/>
                  <a:gd name="T14" fmla="*/ 148 w 411"/>
                  <a:gd name="T15" fmla="*/ 227 h 837"/>
                  <a:gd name="T16" fmla="*/ 115 w 411"/>
                  <a:gd name="T17" fmla="*/ 265 h 837"/>
                  <a:gd name="T18" fmla="*/ 83 w 411"/>
                  <a:gd name="T19" fmla="*/ 303 h 837"/>
                  <a:gd name="T20" fmla="*/ 50 w 411"/>
                  <a:gd name="T21" fmla="*/ 342 h 837"/>
                  <a:gd name="T22" fmla="*/ 17 w 411"/>
                  <a:gd name="T23" fmla="*/ 380 h 837"/>
                  <a:gd name="T24" fmla="*/ 17 w 411"/>
                  <a:gd name="T25" fmla="*/ 380 h 837"/>
                  <a:gd name="T26" fmla="*/ 0 w 411"/>
                  <a:gd name="T27" fmla="*/ 418 h 837"/>
                  <a:gd name="T28" fmla="*/ 0 w 411"/>
                  <a:gd name="T29" fmla="*/ 418 h 837"/>
                  <a:gd name="T30" fmla="*/ 17 w 411"/>
                  <a:gd name="T31" fmla="*/ 456 h 837"/>
                  <a:gd name="T32" fmla="*/ 50 w 411"/>
                  <a:gd name="T33" fmla="*/ 494 h 837"/>
                  <a:gd name="T34" fmla="*/ 83 w 411"/>
                  <a:gd name="T35" fmla="*/ 533 h 837"/>
                  <a:gd name="T36" fmla="*/ 181 w 411"/>
                  <a:gd name="T37" fmla="*/ 648 h 837"/>
                  <a:gd name="T38" fmla="*/ 214 w 411"/>
                  <a:gd name="T39" fmla="*/ 686 h 837"/>
                  <a:gd name="T40" fmla="*/ 246 w 411"/>
                  <a:gd name="T41" fmla="*/ 725 h 837"/>
                  <a:gd name="T42" fmla="*/ 311 w 411"/>
                  <a:gd name="T43" fmla="*/ 801 h 837"/>
                  <a:gd name="T44" fmla="*/ 311 w 411"/>
                  <a:gd name="T45" fmla="*/ 801 h 837"/>
                  <a:gd name="T46" fmla="*/ 353 w 411"/>
                  <a:gd name="T47" fmla="*/ 829 h 837"/>
                  <a:gd name="T48" fmla="*/ 353 w 411"/>
                  <a:gd name="T49" fmla="*/ 829 h 837"/>
                  <a:gd name="T50" fmla="*/ 401 w 411"/>
                  <a:gd name="T51" fmla="*/ 829 h 837"/>
                  <a:gd name="T52" fmla="*/ 401 w 411"/>
                  <a:gd name="T53" fmla="*/ 829 h 837"/>
                  <a:gd name="T54" fmla="*/ 410 w 411"/>
                  <a:gd name="T55" fmla="*/ 826 h 837"/>
                  <a:gd name="T56" fmla="*/ 410 w 411"/>
                  <a:gd name="T57" fmla="*/ 596 h 837"/>
                  <a:gd name="T58" fmla="*/ 410 w 411"/>
                  <a:gd name="T59" fmla="*/ 596 h 837"/>
                  <a:gd name="T60" fmla="*/ 401 w 411"/>
                  <a:gd name="T61" fmla="*/ 600 h 837"/>
                  <a:gd name="T62" fmla="*/ 401 w 411"/>
                  <a:gd name="T63" fmla="*/ 600 h 837"/>
                  <a:gd name="T64" fmla="*/ 353 w 411"/>
                  <a:gd name="T65" fmla="*/ 600 h 837"/>
                  <a:gd name="T66" fmla="*/ 353 w 411"/>
                  <a:gd name="T67" fmla="*/ 600 h 837"/>
                  <a:gd name="T68" fmla="*/ 311 w 411"/>
                  <a:gd name="T69" fmla="*/ 572 h 837"/>
                  <a:gd name="T70" fmla="*/ 279 w 411"/>
                  <a:gd name="T71" fmla="*/ 533 h 837"/>
                  <a:gd name="T72" fmla="*/ 246 w 411"/>
                  <a:gd name="T73" fmla="*/ 494 h 837"/>
                  <a:gd name="T74" fmla="*/ 214 w 411"/>
                  <a:gd name="T75" fmla="*/ 456 h 837"/>
                  <a:gd name="T76" fmla="*/ 214 w 411"/>
                  <a:gd name="T77" fmla="*/ 456 h 837"/>
                  <a:gd name="T78" fmla="*/ 197 w 411"/>
                  <a:gd name="T79" fmla="*/ 418 h 837"/>
                  <a:gd name="T80" fmla="*/ 197 w 411"/>
                  <a:gd name="T81" fmla="*/ 418 h 837"/>
                  <a:gd name="T82" fmla="*/ 214 w 411"/>
                  <a:gd name="T83" fmla="*/ 380 h 837"/>
                  <a:gd name="T84" fmla="*/ 246 w 411"/>
                  <a:gd name="T85" fmla="*/ 342 h 837"/>
                  <a:gd name="T86" fmla="*/ 279 w 411"/>
                  <a:gd name="T87" fmla="*/ 303 h 837"/>
                  <a:gd name="T88" fmla="*/ 311 w 411"/>
                  <a:gd name="T89" fmla="*/ 265 h 837"/>
                  <a:gd name="T90" fmla="*/ 311 w 411"/>
                  <a:gd name="T91" fmla="*/ 265 h 837"/>
                  <a:gd name="T92" fmla="*/ 353 w 411"/>
                  <a:gd name="T93" fmla="*/ 236 h 837"/>
                  <a:gd name="T94" fmla="*/ 353 w 411"/>
                  <a:gd name="T95" fmla="*/ 236 h 837"/>
                  <a:gd name="T96" fmla="*/ 401 w 411"/>
                  <a:gd name="T97" fmla="*/ 236 h 837"/>
                  <a:gd name="T98" fmla="*/ 401 w 411"/>
                  <a:gd name="T99" fmla="*/ 236 h 837"/>
                  <a:gd name="T100" fmla="*/ 410 w 411"/>
                  <a:gd name="T101" fmla="*/ 240 h 837"/>
                  <a:gd name="T102" fmla="*/ 410 w 411"/>
                  <a:gd name="T103" fmla="*/ 10 h 837"/>
                  <a:gd name="T104" fmla="*/ 410 w 411"/>
                  <a:gd name="T105" fmla="*/ 10 h 837"/>
                  <a:gd name="T106" fmla="*/ 401 w 411"/>
                  <a:gd name="T107" fmla="*/ 6 h 837"/>
                  <a:gd name="T108" fmla="*/ 401 w 411"/>
                  <a:gd name="T109" fmla="*/ 6 h 837"/>
                  <a:gd name="T110" fmla="*/ 353 w 411"/>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353" y="6"/>
                    </a:moveTo>
                    <a:lnTo>
                      <a:pt x="353" y="6"/>
                    </a:lnTo>
                    <a:cubicBezTo>
                      <a:pt x="336" y="13"/>
                      <a:pt x="323" y="22"/>
                      <a:pt x="311" y="35"/>
                    </a:cubicBezTo>
                    <a:lnTo>
                      <a:pt x="279" y="74"/>
                    </a:lnTo>
                    <a:lnTo>
                      <a:pt x="246" y="112"/>
                    </a:lnTo>
                    <a:lnTo>
                      <a:pt x="214" y="150"/>
                    </a:lnTo>
                    <a:lnTo>
                      <a:pt x="181" y="188"/>
                    </a:lnTo>
                    <a:lnTo>
                      <a:pt x="148" y="227"/>
                    </a:lnTo>
                    <a:lnTo>
                      <a:pt x="115" y="265"/>
                    </a:lnTo>
                    <a:lnTo>
                      <a:pt x="83" y="303"/>
                    </a:lnTo>
                    <a:lnTo>
                      <a:pt x="50" y="342"/>
                    </a:lnTo>
                    <a:lnTo>
                      <a:pt x="17" y="380"/>
                    </a:lnTo>
                    <a:lnTo>
                      <a:pt x="17" y="380"/>
                    </a:lnTo>
                    <a:cubicBezTo>
                      <a:pt x="6" y="392"/>
                      <a:pt x="0" y="405"/>
                      <a:pt x="0" y="418"/>
                    </a:cubicBezTo>
                    <a:lnTo>
                      <a:pt x="0" y="418"/>
                    </a:lnTo>
                    <a:cubicBezTo>
                      <a:pt x="0" y="431"/>
                      <a:pt x="6" y="443"/>
                      <a:pt x="17" y="456"/>
                    </a:cubicBezTo>
                    <a:lnTo>
                      <a:pt x="50" y="494"/>
                    </a:lnTo>
                    <a:lnTo>
                      <a:pt x="83" y="533"/>
                    </a:lnTo>
                    <a:lnTo>
                      <a:pt x="181" y="648"/>
                    </a:lnTo>
                    <a:lnTo>
                      <a:pt x="214" y="686"/>
                    </a:lnTo>
                    <a:lnTo>
                      <a:pt x="246" y="725"/>
                    </a:lnTo>
                    <a:lnTo>
                      <a:pt x="311" y="801"/>
                    </a:lnTo>
                    <a:lnTo>
                      <a:pt x="311" y="801"/>
                    </a:lnTo>
                    <a:cubicBezTo>
                      <a:pt x="323" y="814"/>
                      <a:pt x="336" y="824"/>
                      <a:pt x="353" y="829"/>
                    </a:cubicBezTo>
                    <a:lnTo>
                      <a:pt x="353" y="829"/>
                    </a:lnTo>
                    <a:cubicBezTo>
                      <a:pt x="369" y="836"/>
                      <a:pt x="386" y="836"/>
                      <a:pt x="401" y="829"/>
                    </a:cubicBezTo>
                    <a:lnTo>
                      <a:pt x="401" y="829"/>
                    </a:lnTo>
                    <a:cubicBezTo>
                      <a:pt x="404" y="829"/>
                      <a:pt x="407" y="828"/>
                      <a:pt x="410" y="826"/>
                    </a:cubicBezTo>
                    <a:lnTo>
                      <a:pt x="410" y="596"/>
                    </a:lnTo>
                    <a:lnTo>
                      <a:pt x="410" y="596"/>
                    </a:lnTo>
                    <a:cubicBezTo>
                      <a:pt x="407" y="598"/>
                      <a:pt x="404" y="599"/>
                      <a:pt x="401" y="600"/>
                    </a:cubicBezTo>
                    <a:lnTo>
                      <a:pt x="401" y="600"/>
                    </a:lnTo>
                    <a:cubicBezTo>
                      <a:pt x="386" y="606"/>
                      <a:pt x="369" y="606"/>
                      <a:pt x="353" y="600"/>
                    </a:cubicBezTo>
                    <a:lnTo>
                      <a:pt x="353" y="600"/>
                    </a:lnTo>
                    <a:cubicBezTo>
                      <a:pt x="336" y="594"/>
                      <a:pt x="323" y="584"/>
                      <a:pt x="311" y="572"/>
                    </a:cubicBezTo>
                    <a:lnTo>
                      <a:pt x="279" y="533"/>
                    </a:lnTo>
                    <a:lnTo>
                      <a:pt x="246" y="494"/>
                    </a:lnTo>
                    <a:lnTo>
                      <a:pt x="214" y="456"/>
                    </a:lnTo>
                    <a:lnTo>
                      <a:pt x="214" y="456"/>
                    </a:lnTo>
                    <a:cubicBezTo>
                      <a:pt x="202" y="443"/>
                      <a:pt x="197" y="431"/>
                      <a:pt x="197" y="418"/>
                    </a:cubicBezTo>
                    <a:lnTo>
                      <a:pt x="197" y="418"/>
                    </a:lnTo>
                    <a:cubicBezTo>
                      <a:pt x="197" y="405"/>
                      <a:pt x="202" y="392"/>
                      <a:pt x="214" y="380"/>
                    </a:cubicBezTo>
                    <a:lnTo>
                      <a:pt x="246" y="342"/>
                    </a:lnTo>
                    <a:lnTo>
                      <a:pt x="279" y="303"/>
                    </a:lnTo>
                    <a:lnTo>
                      <a:pt x="311" y="265"/>
                    </a:lnTo>
                    <a:lnTo>
                      <a:pt x="311" y="265"/>
                    </a:lnTo>
                    <a:cubicBezTo>
                      <a:pt x="323" y="252"/>
                      <a:pt x="336" y="242"/>
                      <a:pt x="353" y="236"/>
                    </a:cubicBezTo>
                    <a:lnTo>
                      <a:pt x="353" y="236"/>
                    </a:lnTo>
                    <a:cubicBezTo>
                      <a:pt x="369" y="230"/>
                      <a:pt x="386" y="230"/>
                      <a:pt x="401" y="236"/>
                    </a:cubicBezTo>
                    <a:lnTo>
                      <a:pt x="401" y="236"/>
                    </a:lnTo>
                    <a:cubicBezTo>
                      <a:pt x="404" y="237"/>
                      <a:pt x="407" y="239"/>
                      <a:pt x="410" y="240"/>
                    </a:cubicBezTo>
                    <a:lnTo>
                      <a:pt x="410" y="10"/>
                    </a:lnTo>
                    <a:lnTo>
                      <a:pt x="410" y="10"/>
                    </a:lnTo>
                    <a:cubicBezTo>
                      <a:pt x="407" y="9"/>
                      <a:pt x="404" y="8"/>
                      <a:pt x="401" y="6"/>
                    </a:cubicBezTo>
                    <a:lnTo>
                      <a:pt x="401" y="6"/>
                    </a:lnTo>
                    <a:cubicBezTo>
                      <a:pt x="386" y="0"/>
                      <a:pt x="369" y="0"/>
                      <a:pt x="353" y="6"/>
                    </a:cubicBezTo>
                  </a:path>
                </a:pathLst>
              </a:custGeom>
              <a:solidFill>
                <a:schemeClr val="accent4"/>
              </a:solidFill>
              <a:ln>
                <a:noFill/>
              </a:ln>
              <a:effectLst/>
            </p:spPr>
            <p:txBody>
              <a:bodyPr wrap="none" anchor="ctr"/>
              <a:lstStyle/>
              <a:p>
                <a:endParaRPr lang="es-ES_tradnl" sz="2700"/>
              </a:p>
            </p:txBody>
          </p:sp>
          <p:sp>
            <p:nvSpPr>
              <p:cNvPr id="717" name="Freeform 571">
                <a:extLst>
                  <a:ext uri="{FF2B5EF4-FFF2-40B4-BE49-F238E27FC236}">
                    <a16:creationId xmlns:a16="http://schemas.microsoft.com/office/drawing/2014/main" id="{0EF49459-3587-E54E-A4F0-76D657FD8CA1}"/>
                  </a:ext>
                </a:extLst>
              </p:cNvPr>
              <p:cNvSpPr>
                <a:spLocks noChangeArrowheads="1"/>
              </p:cNvSpPr>
              <p:nvPr/>
            </p:nvSpPr>
            <p:spPr bwMode="auto">
              <a:xfrm>
                <a:off x="7392988" y="5276850"/>
                <a:ext cx="46037" cy="50800"/>
              </a:xfrm>
              <a:custGeom>
                <a:avLst/>
                <a:gdLst>
                  <a:gd name="T0" fmla="*/ 94 w 126"/>
                  <a:gd name="T1" fmla="*/ 13 h 141"/>
                  <a:gd name="T2" fmla="*/ 94 w 126"/>
                  <a:gd name="T3" fmla="*/ 13 h 141"/>
                  <a:gd name="T4" fmla="*/ 31 w 126"/>
                  <a:gd name="T5" fmla="*/ 13 h 141"/>
                  <a:gd name="T6" fmla="*/ 31 w 126"/>
                  <a:gd name="T7" fmla="*/ 13 h 141"/>
                  <a:gd name="T8" fmla="*/ 0 w 126"/>
                  <a:gd name="T9" fmla="*/ 70 h 141"/>
                  <a:gd name="T10" fmla="*/ 0 w 126"/>
                  <a:gd name="T11" fmla="*/ 70 h 141"/>
                  <a:gd name="T12" fmla="*/ 31 w 126"/>
                  <a:gd name="T13" fmla="*/ 127 h 141"/>
                  <a:gd name="T14" fmla="*/ 31 w 126"/>
                  <a:gd name="T15" fmla="*/ 127 h 141"/>
                  <a:gd name="T16" fmla="*/ 94 w 126"/>
                  <a:gd name="T17" fmla="*/ 127 h 141"/>
                  <a:gd name="T18" fmla="*/ 94 w 126"/>
                  <a:gd name="T19" fmla="*/ 127 h 141"/>
                  <a:gd name="T20" fmla="*/ 125 w 126"/>
                  <a:gd name="T21" fmla="*/ 70 h 141"/>
                  <a:gd name="T22" fmla="*/ 125 w 126"/>
                  <a:gd name="T23" fmla="*/ 70 h 141"/>
                  <a:gd name="T24" fmla="*/ 94 w 126"/>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41">
                    <a:moveTo>
                      <a:pt x="94" y="13"/>
                    </a:moveTo>
                    <a:lnTo>
                      <a:pt x="94" y="13"/>
                    </a:lnTo>
                    <a:cubicBezTo>
                      <a:pt x="73" y="0"/>
                      <a:pt x="52" y="0"/>
                      <a:pt x="31" y="13"/>
                    </a:cubicBezTo>
                    <a:lnTo>
                      <a:pt x="31" y="13"/>
                    </a:lnTo>
                    <a:cubicBezTo>
                      <a:pt x="10" y="25"/>
                      <a:pt x="0" y="44"/>
                      <a:pt x="0" y="70"/>
                    </a:cubicBezTo>
                    <a:lnTo>
                      <a:pt x="0" y="70"/>
                    </a:lnTo>
                    <a:cubicBezTo>
                      <a:pt x="0" y="96"/>
                      <a:pt x="10" y="115"/>
                      <a:pt x="31" y="127"/>
                    </a:cubicBezTo>
                    <a:lnTo>
                      <a:pt x="31" y="127"/>
                    </a:lnTo>
                    <a:cubicBezTo>
                      <a:pt x="52" y="140"/>
                      <a:pt x="73" y="140"/>
                      <a:pt x="94" y="127"/>
                    </a:cubicBezTo>
                    <a:lnTo>
                      <a:pt x="94" y="127"/>
                    </a:lnTo>
                    <a:cubicBezTo>
                      <a:pt x="115" y="115"/>
                      <a:pt x="125" y="96"/>
                      <a:pt x="125" y="70"/>
                    </a:cubicBezTo>
                    <a:lnTo>
                      <a:pt x="125" y="70"/>
                    </a:lnTo>
                    <a:cubicBezTo>
                      <a:pt x="125" y="44"/>
                      <a:pt x="115" y="25"/>
                      <a:pt x="94" y="13"/>
                    </a:cubicBezTo>
                  </a:path>
                </a:pathLst>
              </a:custGeom>
              <a:solidFill>
                <a:schemeClr val="accent3"/>
              </a:solidFill>
              <a:ln>
                <a:noFill/>
              </a:ln>
              <a:effectLst/>
            </p:spPr>
            <p:txBody>
              <a:bodyPr wrap="none" anchor="ctr"/>
              <a:lstStyle/>
              <a:p>
                <a:endParaRPr lang="es-ES_tradnl" sz="2700"/>
              </a:p>
            </p:txBody>
          </p:sp>
          <p:sp>
            <p:nvSpPr>
              <p:cNvPr id="718" name="Freeform 572">
                <a:extLst>
                  <a:ext uri="{FF2B5EF4-FFF2-40B4-BE49-F238E27FC236}">
                    <a16:creationId xmlns:a16="http://schemas.microsoft.com/office/drawing/2014/main" id="{83DFCF39-43EC-884F-9E32-D16579B4336A}"/>
                  </a:ext>
                </a:extLst>
              </p:cNvPr>
              <p:cNvSpPr>
                <a:spLocks noChangeArrowheads="1"/>
              </p:cNvSpPr>
              <p:nvPr/>
            </p:nvSpPr>
            <p:spPr bwMode="auto">
              <a:xfrm>
                <a:off x="7343775" y="5343525"/>
                <a:ext cx="23813"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0" y="0"/>
                      <a:pt x="0" y="13"/>
                      <a:pt x="0" y="39"/>
                    </a:cubicBezTo>
                    <a:lnTo>
                      <a:pt x="0" y="39"/>
                    </a:lnTo>
                    <a:cubicBezTo>
                      <a:pt x="0" y="64"/>
                      <a:pt x="10"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19" name="Freeform 573">
                <a:extLst>
                  <a:ext uri="{FF2B5EF4-FFF2-40B4-BE49-F238E27FC236}">
                    <a16:creationId xmlns:a16="http://schemas.microsoft.com/office/drawing/2014/main" id="{E41126F0-58A0-5946-9DA1-6B056D753F3E}"/>
                  </a:ext>
                </a:extLst>
              </p:cNvPr>
              <p:cNvSpPr>
                <a:spLocks noChangeArrowheads="1"/>
              </p:cNvSpPr>
              <p:nvPr/>
            </p:nvSpPr>
            <p:spPr bwMode="auto">
              <a:xfrm>
                <a:off x="7461250" y="5343525"/>
                <a:ext cx="23813" cy="26988"/>
              </a:xfrm>
              <a:custGeom>
                <a:avLst/>
                <a:gdLst>
                  <a:gd name="T0" fmla="*/ 33 w 67"/>
                  <a:gd name="T1" fmla="*/ 0 h 77"/>
                  <a:gd name="T2" fmla="*/ 33 w 67"/>
                  <a:gd name="T3" fmla="*/ 0 h 77"/>
                  <a:gd name="T4" fmla="*/ 0 w 67"/>
                  <a:gd name="T5" fmla="*/ 39 h 77"/>
                  <a:gd name="T6" fmla="*/ 0 w 67"/>
                  <a:gd name="T7" fmla="*/ 39 h 77"/>
                  <a:gd name="T8" fmla="*/ 33 w 67"/>
                  <a:gd name="T9" fmla="*/ 76 h 77"/>
                  <a:gd name="T10" fmla="*/ 33 w 67"/>
                  <a:gd name="T11" fmla="*/ 76 h 77"/>
                  <a:gd name="T12" fmla="*/ 66 w 67"/>
                  <a:gd name="T13" fmla="*/ 39 h 77"/>
                  <a:gd name="T14" fmla="*/ 66 w 67"/>
                  <a:gd name="T15" fmla="*/ 39 h 77"/>
                  <a:gd name="T16" fmla="*/ 33 w 6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0"/>
                    </a:moveTo>
                    <a:lnTo>
                      <a:pt x="33" y="0"/>
                    </a:lnTo>
                    <a:cubicBezTo>
                      <a:pt x="11" y="0"/>
                      <a:pt x="0" y="13"/>
                      <a:pt x="0" y="39"/>
                    </a:cubicBezTo>
                    <a:lnTo>
                      <a:pt x="0" y="39"/>
                    </a:lnTo>
                    <a:cubicBezTo>
                      <a:pt x="0" y="64"/>
                      <a:pt x="11" y="76"/>
                      <a:pt x="33" y="76"/>
                    </a:cubicBezTo>
                    <a:lnTo>
                      <a:pt x="33" y="76"/>
                    </a:lnTo>
                    <a:cubicBezTo>
                      <a:pt x="55" y="76"/>
                      <a:pt x="66" y="64"/>
                      <a:pt x="66" y="39"/>
                    </a:cubicBezTo>
                    <a:lnTo>
                      <a:pt x="66" y="39"/>
                    </a:lnTo>
                    <a:cubicBezTo>
                      <a:pt x="66"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20" name="Freeform 574">
                <a:extLst>
                  <a:ext uri="{FF2B5EF4-FFF2-40B4-BE49-F238E27FC236}">
                    <a16:creationId xmlns:a16="http://schemas.microsoft.com/office/drawing/2014/main" id="{6E323C6D-E8CF-F44B-AB22-ACAE43449BCF}"/>
                  </a:ext>
                </a:extLst>
              </p:cNvPr>
              <p:cNvSpPr>
                <a:spLocks noChangeArrowheads="1"/>
              </p:cNvSpPr>
              <p:nvPr/>
            </p:nvSpPr>
            <p:spPr bwMode="auto">
              <a:xfrm>
                <a:off x="7773988" y="5097463"/>
                <a:ext cx="77787" cy="134937"/>
              </a:xfrm>
              <a:custGeom>
                <a:avLst/>
                <a:gdLst>
                  <a:gd name="T0" fmla="*/ 204 w 214"/>
                  <a:gd name="T1" fmla="*/ 6 h 377"/>
                  <a:gd name="T2" fmla="*/ 204 w 214"/>
                  <a:gd name="T3" fmla="*/ 6 h 377"/>
                  <a:gd name="T4" fmla="*/ 156 w 214"/>
                  <a:gd name="T5" fmla="*/ 6 h 377"/>
                  <a:gd name="T6" fmla="*/ 156 w 214"/>
                  <a:gd name="T7" fmla="*/ 6 h 377"/>
                  <a:gd name="T8" fmla="*/ 114 w 214"/>
                  <a:gd name="T9" fmla="*/ 35 h 377"/>
                  <a:gd name="T10" fmla="*/ 82 w 214"/>
                  <a:gd name="T11" fmla="*/ 73 h 377"/>
                  <a:gd name="T12" fmla="*/ 49 w 214"/>
                  <a:gd name="T13" fmla="*/ 112 h 377"/>
                  <a:gd name="T14" fmla="*/ 17 w 214"/>
                  <a:gd name="T15" fmla="*/ 150 h 377"/>
                  <a:gd name="T16" fmla="*/ 17 w 214"/>
                  <a:gd name="T17" fmla="*/ 150 h 377"/>
                  <a:gd name="T18" fmla="*/ 0 w 214"/>
                  <a:gd name="T19" fmla="*/ 188 h 377"/>
                  <a:gd name="T20" fmla="*/ 0 w 214"/>
                  <a:gd name="T21" fmla="*/ 188 h 377"/>
                  <a:gd name="T22" fmla="*/ 17 w 214"/>
                  <a:gd name="T23" fmla="*/ 226 h 377"/>
                  <a:gd name="T24" fmla="*/ 49 w 214"/>
                  <a:gd name="T25" fmla="*/ 264 h 377"/>
                  <a:gd name="T26" fmla="*/ 82 w 214"/>
                  <a:gd name="T27" fmla="*/ 303 h 377"/>
                  <a:gd name="T28" fmla="*/ 114 w 214"/>
                  <a:gd name="T29" fmla="*/ 341 h 377"/>
                  <a:gd name="T30" fmla="*/ 114 w 214"/>
                  <a:gd name="T31" fmla="*/ 341 h 377"/>
                  <a:gd name="T32" fmla="*/ 156 w 214"/>
                  <a:gd name="T33" fmla="*/ 370 h 377"/>
                  <a:gd name="T34" fmla="*/ 156 w 214"/>
                  <a:gd name="T35" fmla="*/ 370 h 377"/>
                  <a:gd name="T36" fmla="*/ 204 w 214"/>
                  <a:gd name="T37" fmla="*/ 370 h 377"/>
                  <a:gd name="T38" fmla="*/ 204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4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4" y="6"/>
                    </a:moveTo>
                    <a:lnTo>
                      <a:pt x="204" y="6"/>
                    </a:lnTo>
                    <a:cubicBezTo>
                      <a:pt x="189" y="0"/>
                      <a:pt x="172" y="0"/>
                      <a:pt x="156" y="6"/>
                    </a:cubicBezTo>
                    <a:lnTo>
                      <a:pt x="156" y="6"/>
                    </a:lnTo>
                    <a:cubicBezTo>
                      <a:pt x="139" y="12"/>
                      <a:pt x="126" y="22"/>
                      <a:pt x="114" y="35"/>
                    </a:cubicBezTo>
                    <a:lnTo>
                      <a:pt x="82" y="73"/>
                    </a:lnTo>
                    <a:lnTo>
                      <a:pt x="49" y="112"/>
                    </a:lnTo>
                    <a:lnTo>
                      <a:pt x="17" y="150"/>
                    </a:lnTo>
                    <a:lnTo>
                      <a:pt x="17" y="150"/>
                    </a:lnTo>
                    <a:cubicBezTo>
                      <a:pt x="5" y="162"/>
                      <a:pt x="0" y="175"/>
                      <a:pt x="0" y="188"/>
                    </a:cubicBezTo>
                    <a:lnTo>
                      <a:pt x="0" y="188"/>
                    </a:lnTo>
                    <a:cubicBezTo>
                      <a:pt x="0" y="201"/>
                      <a:pt x="5" y="213"/>
                      <a:pt x="17" y="226"/>
                    </a:cubicBezTo>
                    <a:lnTo>
                      <a:pt x="49" y="264"/>
                    </a:lnTo>
                    <a:lnTo>
                      <a:pt x="82" y="303"/>
                    </a:lnTo>
                    <a:lnTo>
                      <a:pt x="114" y="341"/>
                    </a:lnTo>
                    <a:lnTo>
                      <a:pt x="114" y="341"/>
                    </a:lnTo>
                    <a:cubicBezTo>
                      <a:pt x="126" y="354"/>
                      <a:pt x="139" y="364"/>
                      <a:pt x="156" y="370"/>
                    </a:cubicBezTo>
                    <a:lnTo>
                      <a:pt x="156" y="370"/>
                    </a:lnTo>
                    <a:cubicBezTo>
                      <a:pt x="172" y="376"/>
                      <a:pt x="189" y="376"/>
                      <a:pt x="204" y="370"/>
                    </a:cubicBezTo>
                    <a:lnTo>
                      <a:pt x="204" y="370"/>
                    </a:lnTo>
                    <a:cubicBezTo>
                      <a:pt x="207" y="369"/>
                      <a:pt x="210" y="368"/>
                      <a:pt x="213" y="366"/>
                    </a:cubicBezTo>
                    <a:lnTo>
                      <a:pt x="213" y="367"/>
                    </a:lnTo>
                    <a:lnTo>
                      <a:pt x="213" y="10"/>
                    </a:lnTo>
                    <a:lnTo>
                      <a:pt x="213" y="10"/>
                    </a:lnTo>
                    <a:lnTo>
                      <a:pt x="213" y="10"/>
                    </a:lnTo>
                    <a:cubicBezTo>
                      <a:pt x="210" y="9"/>
                      <a:pt x="207" y="7"/>
                      <a:pt x="204" y="6"/>
                    </a:cubicBez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721" name="Freeform 575">
                <a:extLst>
                  <a:ext uri="{FF2B5EF4-FFF2-40B4-BE49-F238E27FC236}">
                    <a16:creationId xmlns:a16="http://schemas.microsoft.com/office/drawing/2014/main" id="{AE66D4B7-BC45-0A42-B1E9-CE7898C2DD50}"/>
                  </a:ext>
                </a:extLst>
              </p:cNvPr>
              <p:cNvSpPr>
                <a:spLocks noChangeArrowheads="1"/>
              </p:cNvSpPr>
              <p:nvPr/>
            </p:nvSpPr>
            <p:spPr bwMode="auto">
              <a:xfrm>
                <a:off x="7632700" y="4932363"/>
                <a:ext cx="219075" cy="466725"/>
              </a:xfrm>
              <a:custGeom>
                <a:avLst/>
                <a:gdLst>
                  <a:gd name="T0" fmla="*/ 607 w 608"/>
                  <a:gd name="T1" fmla="*/ 1286 h 1296"/>
                  <a:gd name="T2" fmla="*/ 607 w 608"/>
                  <a:gd name="T3" fmla="*/ 1055 h 1296"/>
                  <a:gd name="T4" fmla="*/ 607 w 608"/>
                  <a:gd name="T5" fmla="*/ 1055 h 1296"/>
                  <a:gd name="T6" fmla="*/ 598 w 608"/>
                  <a:gd name="T7" fmla="*/ 1058 h 1296"/>
                  <a:gd name="T8" fmla="*/ 598 w 608"/>
                  <a:gd name="T9" fmla="*/ 1058 h 1296"/>
                  <a:gd name="T10" fmla="*/ 550 w 608"/>
                  <a:gd name="T11" fmla="*/ 1058 h 1296"/>
                  <a:gd name="T12" fmla="*/ 550 w 608"/>
                  <a:gd name="T13" fmla="*/ 1058 h 1296"/>
                  <a:gd name="T14" fmla="*/ 508 w 608"/>
                  <a:gd name="T15" fmla="*/ 1030 h 1296"/>
                  <a:gd name="T16" fmla="*/ 443 w 608"/>
                  <a:gd name="T17" fmla="*/ 954 h 1296"/>
                  <a:gd name="T18" fmla="*/ 411 w 608"/>
                  <a:gd name="T19" fmla="*/ 915 h 1296"/>
                  <a:gd name="T20" fmla="*/ 378 w 608"/>
                  <a:gd name="T21" fmla="*/ 877 h 1296"/>
                  <a:gd name="T22" fmla="*/ 280 w 608"/>
                  <a:gd name="T23" fmla="*/ 762 h 1296"/>
                  <a:gd name="T24" fmla="*/ 247 w 608"/>
                  <a:gd name="T25" fmla="*/ 723 h 1296"/>
                  <a:gd name="T26" fmla="*/ 214 w 608"/>
                  <a:gd name="T27" fmla="*/ 685 h 1296"/>
                  <a:gd name="T28" fmla="*/ 214 w 608"/>
                  <a:gd name="T29" fmla="*/ 685 h 1296"/>
                  <a:gd name="T30" fmla="*/ 197 w 608"/>
                  <a:gd name="T31" fmla="*/ 647 h 1296"/>
                  <a:gd name="T32" fmla="*/ 197 w 608"/>
                  <a:gd name="T33" fmla="*/ 647 h 1296"/>
                  <a:gd name="T34" fmla="*/ 214 w 608"/>
                  <a:gd name="T35" fmla="*/ 609 h 1296"/>
                  <a:gd name="T36" fmla="*/ 247 w 608"/>
                  <a:gd name="T37" fmla="*/ 571 h 1296"/>
                  <a:gd name="T38" fmla="*/ 280 w 608"/>
                  <a:gd name="T39" fmla="*/ 532 h 1296"/>
                  <a:gd name="T40" fmla="*/ 312 w 608"/>
                  <a:gd name="T41" fmla="*/ 494 h 1296"/>
                  <a:gd name="T42" fmla="*/ 345 w 608"/>
                  <a:gd name="T43" fmla="*/ 456 h 1296"/>
                  <a:gd name="T44" fmla="*/ 378 w 608"/>
                  <a:gd name="T45" fmla="*/ 417 h 1296"/>
                  <a:gd name="T46" fmla="*/ 411 w 608"/>
                  <a:gd name="T47" fmla="*/ 379 h 1296"/>
                  <a:gd name="T48" fmla="*/ 443 w 608"/>
                  <a:gd name="T49" fmla="*/ 341 h 1296"/>
                  <a:gd name="T50" fmla="*/ 476 w 608"/>
                  <a:gd name="T51" fmla="*/ 303 h 1296"/>
                  <a:gd name="T52" fmla="*/ 508 w 608"/>
                  <a:gd name="T53" fmla="*/ 264 h 1296"/>
                  <a:gd name="T54" fmla="*/ 508 w 608"/>
                  <a:gd name="T55" fmla="*/ 264 h 1296"/>
                  <a:gd name="T56" fmla="*/ 550 w 608"/>
                  <a:gd name="T57" fmla="*/ 235 h 1296"/>
                  <a:gd name="T58" fmla="*/ 550 w 608"/>
                  <a:gd name="T59" fmla="*/ 235 h 1296"/>
                  <a:gd name="T60" fmla="*/ 598 w 608"/>
                  <a:gd name="T61" fmla="*/ 235 h 1296"/>
                  <a:gd name="T62" fmla="*/ 598 w 608"/>
                  <a:gd name="T63" fmla="*/ 235 h 1296"/>
                  <a:gd name="T64" fmla="*/ 607 w 608"/>
                  <a:gd name="T65" fmla="*/ 239 h 1296"/>
                  <a:gd name="T66" fmla="*/ 607 w 608"/>
                  <a:gd name="T67" fmla="*/ 239 h 1296"/>
                  <a:gd name="T68" fmla="*/ 607 w 608"/>
                  <a:gd name="T69" fmla="*/ 9 h 1296"/>
                  <a:gd name="T70" fmla="*/ 607 w 608"/>
                  <a:gd name="T71" fmla="*/ 9 h 1296"/>
                  <a:gd name="T72" fmla="*/ 599 w 608"/>
                  <a:gd name="T73" fmla="*/ 5 h 1296"/>
                  <a:gd name="T74" fmla="*/ 599 w 608"/>
                  <a:gd name="T75" fmla="*/ 5 h 1296"/>
                  <a:gd name="T76" fmla="*/ 550 w 608"/>
                  <a:gd name="T77" fmla="*/ 5 h 1296"/>
                  <a:gd name="T78" fmla="*/ 550 w 608"/>
                  <a:gd name="T79" fmla="*/ 5 h 1296"/>
                  <a:gd name="T80" fmla="*/ 508 w 608"/>
                  <a:gd name="T81" fmla="*/ 35 h 1296"/>
                  <a:gd name="T82" fmla="*/ 17 w 608"/>
                  <a:gd name="T83" fmla="*/ 609 h 1296"/>
                  <a:gd name="T84" fmla="*/ 17 w 608"/>
                  <a:gd name="T85" fmla="*/ 609 h 1296"/>
                  <a:gd name="T86" fmla="*/ 0 w 608"/>
                  <a:gd name="T87" fmla="*/ 647 h 1296"/>
                  <a:gd name="T88" fmla="*/ 0 w 608"/>
                  <a:gd name="T89" fmla="*/ 647 h 1296"/>
                  <a:gd name="T90" fmla="*/ 17 w 608"/>
                  <a:gd name="T91" fmla="*/ 685 h 1296"/>
                  <a:gd name="T92" fmla="*/ 116 w 608"/>
                  <a:gd name="T93" fmla="*/ 801 h 1296"/>
                  <a:gd name="T94" fmla="*/ 148 w 608"/>
                  <a:gd name="T95" fmla="*/ 839 h 1296"/>
                  <a:gd name="T96" fmla="*/ 181 w 608"/>
                  <a:gd name="T97" fmla="*/ 877 h 1296"/>
                  <a:gd name="T98" fmla="*/ 280 w 608"/>
                  <a:gd name="T99" fmla="*/ 991 h 1296"/>
                  <a:gd name="T100" fmla="*/ 312 w 608"/>
                  <a:gd name="T101" fmla="*/ 1030 h 1296"/>
                  <a:gd name="T102" fmla="*/ 345 w 608"/>
                  <a:gd name="T103" fmla="*/ 1068 h 1296"/>
                  <a:gd name="T104" fmla="*/ 443 w 608"/>
                  <a:gd name="T105" fmla="*/ 1183 h 1296"/>
                  <a:gd name="T106" fmla="*/ 476 w 608"/>
                  <a:gd name="T107" fmla="*/ 1222 h 1296"/>
                  <a:gd name="T108" fmla="*/ 508 w 608"/>
                  <a:gd name="T109" fmla="*/ 1260 h 1296"/>
                  <a:gd name="T110" fmla="*/ 508 w 608"/>
                  <a:gd name="T111" fmla="*/ 1260 h 1296"/>
                  <a:gd name="T112" fmla="*/ 550 w 608"/>
                  <a:gd name="T113" fmla="*/ 1289 h 1296"/>
                  <a:gd name="T114" fmla="*/ 550 w 608"/>
                  <a:gd name="T115" fmla="*/ 1289 h 1296"/>
                  <a:gd name="T116" fmla="*/ 599 w 608"/>
                  <a:gd name="T117" fmla="*/ 1289 h 1296"/>
                  <a:gd name="T118" fmla="*/ 607 w 608"/>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8" h="1296">
                    <a:moveTo>
                      <a:pt x="607" y="1286"/>
                    </a:moveTo>
                    <a:lnTo>
                      <a:pt x="607" y="1055"/>
                    </a:lnTo>
                    <a:lnTo>
                      <a:pt x="607" y="1055"/>
                    </a:lnTo>
                    <a:cubicBezTo>
                      <a:pt x="607" y="1055"/>
                      <a:pt x="601" y="1058"/>
                      <a:pt x="598" y="1058"/>
                    </a:cubicBezTo>
                    <a:lnTo>
                      <a:pt x="598" y="1058"/>
                    </a:lnTo>
                    <a:cubicBezTo>
                      <a:pt x="583" y="1065"/>
                      <a:pt x="566" y="1065"/>
                      <a:pt x="550" y="1058"/>
                    </a:cubicBezTo>
                    <a:lnTo>
                      <a:pt x="550" y="1058"/>
                    </a:lnTo>
                    <a:cubicBezTo>
                      <a:pt x="533" y="1053"/>
                      <a:pt x="520" y="1043"/>
                      <a:pt x="508" y="1030"/>
                    </a:cubicBezTo>
                    <a:lnTo>
                      <a:pt x="443" y="954"/>
                    </a:lnTo>
                    <a:lnTo>
                      <a:pt x="411" y="915"/>
                    </a:lnTo>
                    <a:lnTo>
                      <a:pt x="378" y="877"/>
                    </a:lnTo>
                    <a:lnTo>
                      <a:pt x="280" y="762"/>
                    </a:lnTo>
                    <a:lnTo>
                      <a:pt x="247" y="723"/>
                    </a:lnTo>
                    <a:lnTo>
                      <a:pt x="214" y="685"/>
                    </a:lnTo>
                    <a:lnTo>
                      <a:pt x="214" y="685"/>
                    </a:lnTo>
                    <a:cubicBezTo>
                      <a:pt x="203" y="672"/>
                      <a:pt x="197" y="660"/>
                      <a:pt x="197" y="647"/>
                    </a:cubicBezTo>
                    <a:lnTo>
                      <a:pt x="197" y="647"/>
                    </a:lnTo>
                    <a:cubicBezTo>
                      <a:pt x="197" y="634"/>
                      <a:pt x="203" y="621"/>
                      <a:pt x="214" y="609"/>
                    </a:cubicBezTo>
                    <a:lnTo>
                      <a:pt x="247" y="571"/>
                    </a:lnTo>
                    <a:lnTo>
                      <a:pt x="280" y="532"/>
                    </a:lnTo>
                    <a:lnTo>
                      <a:pt x="312" y="494"/>
                    </a:lnTo>
                    <a:lnTo>
                      <a:pt x="345" y="456"/>
                    </a:lnTo>
                    <a:lnTo>
                      <a:pt x="378" y="417"/>
                    </a:lnTo>
                    <a:lnTo>
                      <a:pt x="411" y="379"/>
                    </a:lnTo>
                    <a:lnTo>
                      <a:pt x="443" y="341"/>
                    </a:lnTo>
                    <a:lnTo>
                      <a:pt x="476" y="303"/>
                    </a:lnTo>
                    <a:lnTo>
                      <a:pt x="508" y="264"/>
                    </a:lnTo>
                    <a:lnTo>
                      <a:pt x="508" y="264"/>
                    </a:lnTo>
                    <a:cubicBezTo>
                      <a:pt x="520" y="251"/>
                      <a:pt x="533" y="242"/>
                      <a:pt x="550" y="235"/>
                    </a:cubicBezTo>
                    <a:lnTo>
                      <a:pt x="550" y="235"/>
                    </a:lnTo>
                    <a:cubicBezTo>
                      <a:pt x="566" y="229"/>
                      <a:pt x="583" y="229"/>
                      <a:pt x="598" y="235"/>
                    </a:cubicBezTo>
                    <a:lnTo>
                      <a:pt x="598" y="235"/>
                    </a:lnTo>
                    <a:cubicBezTo>
                      <a:pt x="601" y="237"/>
                      <a:pt x="604" y="238"/>
                      <a:pt x="607" y="239"/>
                    </a:cubicBezTo>
                    <a:lnTo>
                      <a:pt x="607" y="239"/>
                    </a:lnTo>
                    <a:lnTo>
                      <a:pt x="607" y="9"/>
                    </a:lnTo>
                    <a:lnTo>
                      <a:pt x="607" y="9"/>
                    </a:lnTo>
                    <a:cubicBezTo>
                      <a:pt x="604" y="8"/>
                      <a:pt x="601" y="6"/>
                      <a:pt x="599" y="5"/>
                    </a:cubicBezTo>
                    <a:lnTo>
                      <a:pt x="599" y="5"/>
                    </a:lnTo>
                    <a:cubicBezTo>
                      <a:pt x="583" y="0"/>
                      <a:pt x="566" y="0"/>
                      <a:pt x="550" y="5"/>
                    </a:cubicBezTo>
                    <a:lnTo>
                      <a:pt x="550" y="5"/>
                    </a:lnTo>
                    <a:cubicBezTo>
                      <a:pt x="533" y="12"/>
                      <a:pt x="520" y="22"/>
                      <a:pt x="508" y="35"/>
                    </a:cubicBezTo>
                    <a:lnTo>
                      <a:pt x="17" y="609"/>
                    </a:lnTo>
                    <a:lnTo>
                      <a:pt x="17" y="609"/>
                    </a:lnTo>
                    <a:cubicBezTo>
                      <a:pt x="7" y="621"/>
                      <a:pt x="0" y="634"/>
                      <a:pt x="0" y="647"/>
                    </a:cubicBezTo>
                    <a:lnTo>
                      <a:pt x="0" y="647"/>
                    </a:lnTo>
                    <a:cubicBezTo>
                      <a:pt x="0" y="660"/>
                      <a:pt x="7" y="673"/>
                      <a:pt x="17" y="685"/>
                    </a:cubicBezTo>
                    <a:lnTo>
                      <a:pt x="116" y="801"/>
                    </a:lnTo>
                    <a:lnTo>
                      <a:pt x="148" y="839"/>
                    </a:lnTo>
                    <a:lnTo>
                      <a:pt x="181" y="877"/>
                    </a:lnTo>
                    <a:lnTo>
                      <a:pt x="280" y="991"/>
                    </a:lnTo>
                    <a:lnTo>
                      <a:pt x="312" y="1030"/>
                    </a:lnTo>
                    <a:lnTo>
                      <a:pt x="345" y="1068"/>
                    </a:lnTo>
                    <a:lnTo>
                      <a:pt x="443" y="1183"/>
                    </a:lnTo>
                    <a:lnTo>
                      <a:pt x="476" y="1222"/>
                    </a:lnTo>
                    <a:lnTo>
                      <a:pt x="508" y="1260"/>
                    </a:lnTo>
                    <a:lnTo>
                      <a:pt x="508" y="1260"/>
                    </a:lnTo>
                    <a:cubicBezTo>
                      <a:pt x="520" y="1273"/>
                      <a:pt x="533" y="1282"/>
                      <a:pt x="550" y="1289"/>
                    </a:cubicBezTo>
                    <a:lnTo>
                      <a:pt x="550" y="1289"/>
                    </a:lnTo>
                    <a:cubicBezTo>
                      <a:pt x="566" y="1295"/>
                      <a:pt x="583" y="1295"/>
                      <a:pt x="599" y="1289"/>
                    </a:cubicBezTo>
                    <a:lnTo>
                      <a:pt x="607" y="1286"/>
                    </a:lnTo>
                  </a:path>
                </a:pathLst>
              </a:custGeom>
              <a:solidFill>
                <a:schemeClr val="accent6"/>
              </a:solidFill>
              <a:ln>
                <a:noFill/>
              </a:ln>
              <a:effectLst/>
            </p:spPr>
            <p:txBody>
              <a:bodyPr wrap="none" anchor="ctr"/>
              <a:lstStyle/>
              <a:p>
                <a:endParaRPr lang="es-ES_tradnl" sz="2700">
                  <a:solidFill>
                    <a:schemeClr val="accent6"/>
                  </a:solidFill>
                </a:endParaRPr>
              </a:p>
            </p:txBody>
          </p:sp>
        </p:grpSp>
        <p:grpSp>
          <p:nvGrpSpPr>
            <p:cNvPr id="655" name="Group 803">
              <a:extLst>
                <a:ext uri="{FF2B5EF4-FFF2-40B4-BE49-F238E27FC236}">
                  <a16:creationId xmlns:a16="http://schemas.microsoft.com/office/drawing/2014/main" id="{50475487-7DEB-1045-82D0-2872C0B8DF5E}"/>
                </a:ext>
              </a:extLst>
            </p:cNvPr>
            <p:cNvGrpSpPr/>
            <p:nvPr/>
          </p:nvGrpSpPr>
          <p:grpSpPr>
            <a:xfrm>
              <a:off x="2754313" y="4394013"/>
              <a:ext cx="1700557" cy="579437"/>
              <a:chOff x="2754313" y="4872324"/>
              <a:chExt cx="1700557" cy="579437"/>
            </a:xfrm>
          </p:grpSpPr>
          <p:sp>
            <p:nvSpPr>
              <p:cNvPr id="656" name="Freeform 253">
                <a:extLst>
                  <a:ext uri="{FF2B5EF4-FFF2-40B4-BE49-F238E27FC236}">
                    <a16:creationId xmlns:a16="http://schemas.microsoft.com/office/drawing/2014/main" id="{74E286D1-7CC3-AA4A-A681-D5C2ACC9E1D4}"/>
                  </a:ext>
                </a:extLst>
              </p:cNvPr>
              <p:cNvSpPr>
                <a:spLocks noChangeArrowheads="1"/>
              </p:cNvSpPr>
              <p:nvPr/>
            </p:nvSpPr>
            <p:spPr bwMode="auto">
              <a:xfrm>
                <a:off x="3476625" y="5037138"/>
                <a:ext cx="231775" cy="257175"/>
              </a:xfrm>
              <a:custGeom>
                <a:avLst/>
                <a:gdLst>
                  <a:gd name="T0" fmla="*/ 432 w 643"/>
                  <a:gd name="T1" fmla="*/ 421 h 713"/>
                  <a:gd name="T2" fmla="*/ 377 w 643"/>
                  <a:gd name="T3" fmla="*/ 487 h 713"/>
                  <a:gd name="T4" fmla="*/ 349 w 643"/>
                  <a:gd name="T5" fmla="*/ 508 h 713"/>
                  <a:gd name="T6" fmla="*/ 349 w 643"/>
                  <a:gd name="T7" fmla="*/ 508 h 713"/>
                  <a:gd name="T8" fmla="*/ 342 w 643"/>
                  <a:gd name="T9" fmla="*/ 511 h 713"/>
                  <a:gd name="T10" fmla="*/ 300 w 643"/>
                  <a:gd name="T11" fmla="*/ 511 h 713"/>
                  <a:gd name="T12" fmla="*/ 237 w 643"/>
                  <a:gd name="T13" fmla="*/ 454 h 713"/>
                  <a:gd name="T14" fmla="*/ 181 w 643"/>
                  <a:gd name="T15" fmla="*/ 389 h 713"/>
                  <a:gd name="T16" fmla="*/ 167 w 643"/>
                  <a:gd name="T17" fmla="*/ 356 h 713"/>
                  <a:gd name="T18" fmla="*/ 181 w 643"/>
                  <a:gd name="T19" fmla="*/ 323 h 713"/>
                  <a:gd name="T20" fmla="*/ 237 w 643"/>
                  <a:gd name="T21" fmla="*/ 258 h 713"/>
                  <a:gd name="T22" fmla="*/ 265 w 643"/>
                  <a:gd name="T23" fmla="*/ 226 h 713"/>
                  <a:gd name="T24" fmla="*/ 300 w 643"/>
                  <a:gd name="T25" fmla="*/ 201 h 713"/>
                  <a:gd name="T26" fmla="*/ 342 w 643"/>
                  <a:gd name="T27" fmla="*/ 201 h 713"/>
                  <a:gd name="T28" fmla="*/ 349 w 643"/>
                  <a:gd name="T29" fmla="*/ 204 h 713"/>
                  <a:gd name="T30" fmla="*/ 377 w 643"/>
                  <a:gd name="T31" fmla="*/ 226 h 713"/>
                  <a:gd name="T32" fmla="*/ 432 w 643"/>
                  <a:gd name="T33" fmla="*/ 291 h 713"/>
                  <a:gd name="T34" fmla="*/ 460 w 643"/>
                  <a:gd name="T35" fmla="*/ 323 h 713"/>
                  <a:gd name="T36" fmla="*/ 474 w 643"/>
                  <a:gd name="T37" fmla="*/ 356 h 713"/>
                  <a:gd name="T38" fmla="*/ 516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0 w 643"/>
                  <a:gd name="T53" fmla="*/ 6 h 713"/>
                  <a:gd name="T54" fmla="*/ 237 w 643"/>
                  <a:gd name="T55" fmla="*/ 63 h 713"/>
                  <a:gd name="T56" fmla="*/ 181 w 643"/>
                  <a:gd name="T57" fmla="*/ 128 h 713"/>
                  <a:gd name="T58" fmla="*/ 126 w 643"/>
                  <a:gd name="T59" fmla="*/ 194 h 713"/>
                  <a:gd name="T60" fmla="*/ 70 w 643"/>
                  <a:gd name="T61" fmla="*/ 258 h 713"/>
                  <a:gd name="T62" fmla="*/ 14 w 643"/>
                  <a:gd name="T63" fmla="*/ 323 h 713"/>
                  <a:gd name="T64" fmla="*/ 0 w 643"/>
                  <a:gd name="T65" fmla="*/ 356 h 713"/>
                  <a:gd name="T66" fmla="*/ 14 w 643"/>
                  <a:gd name="T67" fmla="*/ 389 h 713"/>
                  <a:gd name="T68" fmla="*/ 70 w 643"/>
                  <a:gd name="T69" fmla="*/ 454 h 713"/>
                  <a:gd name="T70" fmla="*/ 181 w 643"/>
                  <a:gd name="T71" fmla="*/ 584 h 713"/>
                  <a:gd name="T72" fmla="*/ 265 w 643"/>
                  <a:gd name="T73" fmla="*/ 682 h 713"/>
                  <a:gd name="T74" fmla="*/ 300 w 643"/>
                  <a:gd name="T75" fmla="*/ 706 h 713"/>
                  <a:gd name="T76" fmla="*/ 342 w 643"/>
                  <a:gd name="T77" fmla="*/ 706 h 713"/>
                  <a:gd name="T78" fmla="*/ 349 w 643"/>
                  <a:gd name="T79" fmla="*/ 703 h 713"/>
                  <a:gd name="T80" fmla="*/ 349 w 643"/>
                  <a:gd name="T81" fmla="*/ 703 h 713"/>
                  <a:gd name="T82" fmla="*/ 404 w 643"/>
                  <a:gd name="T83" fmla="*/ 649 h 713"/>
                  <a:gd name="T84" fmla="*/ 516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0" y="389"/>
                    </a:moveTo>
                    <a:lnTo>
                      <a:pt x="432" y="421"/>
                    </a:lnTo>
                    <a:lnTo>
                      <a:pt x="404" y="454"/>
                    </a:lnTo>
                    <a:lnTo>
                      <a:pt x="377" y="487"/>
                    </a:lnTo>
                    <a:lnTo>
                      <a:pt x="377" y="487"/>
                    </a:lnTo>
                    <a:cubicBezTo>
                      <a:pt x="369" y="495"/>
                      <a:pt x="360" y="502"/>
                      <a:pt x="349" y="508"/>
                    </a:cubicBezTo>
                    <a:lnTo>
                      <a:pt x="349" y="508"/>
                    </a:lnTo>
                    <a:lnTo>
                      <a:pt x="349" y="508"/>
                    </a:lnTo>
                    <a:cubicBezTo>
                      <a:pt x="346" y="509"/>
                      <a:pt x="344" y="510"/>
                      <a:pt x="342" y="511"/>
                    </a:cubicBezTo>
                    <a:lnTo>
                      <a:pt x="342" y="511"/>
                    </a:lnTo>
                    <a:cubicBezTo>
                      <a:pt x="328" y="517"/>
                      <a:pt x="314" y="517"/>
                      <a:pt x="300" y="511"/>
                    </a:cubicBezTo>
                    <a:lnTo>
                      <a:pt x="300" y="511"/>
                    </a:lnTo>
                    <a:cubicBezTo>
                      <a:pt x="286" y="505"/>
                      <a:pt x="274" y="497"/>
                      <a:pt x="265" y="487"/>
                    </a:cubicBezTo>
                    <a:lnTo>
                      <a:pt x="237" y="454"/>
                    </a:lnTo>
                    <a:lnTo>
                      <a:pt x="209" y="421"/>
                    </a:lnTo>
                    <a:lnTo>
                      <a:pt x="181" y="389"/>
                    </a:lnTo>
                    <a:lnTo>
                      <a:pt x="181" y="389"/>
                    </a:lnTo>
                    <a:cubicBezTo>
                      <a:pt x="172" y="378"/>
                      <a:pt x="167" y="367"/>
                      <a:pt x="167" y="356"/>
                    </a:cubicBezTo>
                    <a:lnTo>
                      <a:pt x="167" y="356"/>
                    </a:lnTo>
                    <a:cubicBezTo>
                      <a:pt x="167" y="345"/>
                      <a:pt x="172" y="334"/>
                      <a:pt x="181" y="323"/>
                    </a:cubicBezTo>
                    <a:lnTo>
                      <a:pt x="209" y="291"/>
                    </a:lnTo>
                    <a:lnTo>
                      <a:pt x="237" y="258"/>
                    </a:lnTo>
                    <a:lnTo>
                      <a:pt x="265" y="226"/>
                    </a:lnTo>
                    <a:lnTo>
                      <a:pt x="265" y="226"/>
                    </a:lnTo>
                    <a:cubicBezTo>
                      <a:pt x="274" y="215"/>
                      <a:pt x="286" y="207"/>
                      <a:pt x="300" y="201"/>
                    </a:cubicBezTo>
                    <a:lnTo>
                      <a:pt x="300" y="201"/>
                    </a:lnTo>
                    <a:cubicBezTo>
                      <a:pt x="314" y="196"/>
                      <a:pt x="328" y="196"/>
                      <a:pt x="342" y="201"/>
                    </a:cubicBezTo>
                    <a:lnTo>
                      <a:pt x="342" y="201"/>
                    </a:lnTo>
                    <a:cubicBezTo>
                      <a:pt x="344" y="202"/>
                      <a:pt x="346" y="204"/>
                      <a:pt x="349" y="204"/>
                    </a:cubicBezTo>
                    <a:lnTo>
                      <a:pt x="349" y="204"/>
                    </a:lnTo>
                    <a:lnTo>
                      <a:pt x="349" y="204"/>
                    </a:lnTo>
                    <a:cubicBezTo>
                      <a:pt x="360" y="209"/>
                      <a:pt x="369" y="217"/>
                      <a:pt x="377" y="226"/>
                    </a:cubicBezTo>
                    <a:lnTo>
                      <a:pt x="404" y="258"/>
                    </a:lnTo>
                    <a:lnTo>
                      <a:pt x="432" y="291"/>
                    </a:lnTo>
                    <a:lnTo>
                      <a:pt x="460" y="323"/>
                    </a:lnTo>
                    <a:lnTo>
                      <a:pt x="460" y="323"/>
                    </a:lnTo>
                    <a:cubicBezTo>
                      <a:pt x="470" y="334"/>
                      <a:pt x="474" y="345"/>
                      <a:pt x="474" y="356"/>
                    </a:cubicBezTo>
                    <a:lnTo>
                      <a:pt x="474" y="356"/>
                    </a:lnTo>
                    <a:cubicBezTo>
                      <a:pt x="474" y="367"/>
                      <a:pt x="470" y="378"/>
                      <a:pt x="460" y="389"/>
                    </a:cubicBezTo>
                    <a:close/>
                    <a:moveTo>
                      <a:pt x="516" y="520"/>
                    </a:moveTo>
                    <a:lnTo>
                      <a:pt x="544" y="487"/>
                    </a:lnTo>
                    <a:lnTo>
                      <a:pt x="628" y="389"/>
                    </a:lnTo>
                    <a:lnTo>
                      <a:pt x="628" y="389"/>
                    </a:lnTo>
                    <a:cubicBezTo>
                      <a:pt x="637" y="378"/>
                      <a:pt x="642" y="367"/>
                      <a:pt x="642" y="356"/>
                    </a:cubicBezTo>
                    <a:lnTo>
                      <a:pt x="642" y="356"/>
                    </a:lnTo>
                    <a:cubicBezTo>
                      <a:pt x="642" y="345"/>
                      <a:pt x="637" y="334"/>
                      <a:pt x="628" y="323"/>
                    </a:cubicBezTo>
                    <a:lnTo>
                      <a:pt x="377" y="30"/>
                    </a:lnTo>
                    <a:lnTo>
                      <a:pt x="377" y="30"/>
                    </a:lnTo>
                    <a:cubicBezTo>
                      <a:pt x="369" y="21"/>
                      <a:pt x="360" y="14"/>
                      <a:pt x="349" y="8"/>
                    </a:cubicBezTo>
                    <a:lnTo>
                      <a:pt x="349" y="8"/>
                    </a:lnTo>
                    <a:cubicBezTo>
                      <a:pt x="346" y="8"/>
                      <a:pt x="344" y="7"/>
                      <a:pt x="342" y="6"/>
                    </a:cubicBezTo>
                    <a:lnTo>
                      <a:pt x="342" y="6"/>
                    </a:lnTo>
                    <a:cubicBezTo>
                      <a:pt x="328" y="0"/>
                      <a:pt x="314" y="0"/>
                      <a:pt x="300" y="6"/>
                    </a:cubicBezTo>
                    <a:lnTo>
                      <a:pt x="300" y="6"/>
                    </a:lnTo>
                    <a:cubicBezTo>
                      <a:pt x="286" y="11"/>
                      <a:pt x="274" y="19"/>
                      <a:pt x="265" y="30"/>
                    </a:cubicBezTo>
                    <a:lnTo>
                      <a:pt x="237" y="63"/>
                    </a:lnTo>
                    <a:lnTo>
                      <a:pt x="209" y="95"/>
                    </a:lnTo>
                    <a:lnTo>
                      <a:pt x="181" y="128"/>
                    </a:lnTo>
                    <a:lnTo>
                      <a:pt x="153" y="161"/>
                    </a:lnTo>
                    <a:lnTo>
                      <a:pt x="126" y="194"/>
                    </a:lnTo>
                    <a:lnTo>
                      <a:pt x="97" y="226"/>
                    </a:lnTo>
                    <a:lnTo>
                      <a:pt x="70" y="258"/>
                    </a:lnTo>
                    <a:lnTo>
                      <a:pt x="42" y="291"/>
                    </a:lnTo>
                    <a:lnTo>
                      <a:pt x="14" y="323"/>
                    </a:lnTo>
                    <a:lnTo>
                      <a:pt x="14" y="323"/>
                    </a:lnTo>
                    <a:cubicBezTo>
                      <a:pt x="5" y="334"/>
                      <a:pt x="0" y="345"/>
                      <a:pt x="0" y="356"/>
                    </a:cubicBezTo>
                    <a:lnTo>
                      <a:pt x="0" y="356"/>
                    </a:lnTo>
                    <a:cubicBezTo>
                      <a:pt x="0" y="367"/>
                      <a:pt x="5" y="378"/>
                      <a:pt x="14" y="389"/>
                    </a:cubicBezTo>
                    <a:lnTo>
                      <a:pt x="42" y="421"/>
                    </a:lnTo>
                    <a:lnTo>
                      <a:pt x="70" y="454"/>
                    </a:lnTo>
                    <a:lnTo>
                      <a:pt x="153" y="552"/>
                    </a:lnTo>
                    <a:lnTo>
                      <a:pt x="181" y="584"/>
                    </a:lnTo>
                    <a:lnTo>
                      <a:pt x="209" y="617"/>
                    </a:lnTo>
                    <a:lnTo>
                      <a:pt x="265" y="682"/>
                    </a:lnTo>
                    <a:lnTo>
                      <a:pt x="265" y="682"/>
                    </a:lnTo>
                    <a:cubicBezTo>
                      <a:pt x="274" y="693"/>
                      <a:pt x="286" y="701"/>
                      <a:pt x="300" y="706"/>
                    </a:cubicBezTo>
                    <a:lnTo>
                      <a:pt x="300" y="706"/>
                    </a:lnTo>
                    <a:cubicBezTo>
                      <a:pt x="314" y="712"/>
                      <a:pt x="328" y="712"/>
                      <a:pt x="342" y="706"/>
                    </a:cubicBezTo>
                    <a:lnTo>
                      <a:pt x="342" y="706"/>
                    </a:lnTo>
                    <a:cubicBezTo>
                      <a:pt x="344" y="706"/>
                      <a:pt x="346" y="704"/>
                      <a:pt x="349" y="703"/>
                    </a:cubicBezTo>
                    <a:lnTo>
                      <a:pt x="349" y="703"/>
                    </a:lnTo>
                    <a:lnTo>
                      <a:pt x="349" y="703"/>
                    </a:lnTo>
                    <a:cubicBezTo>
                      <a:pt x="360" y="698"/>
                      <a:pt x="369" y="691"/>
                      <a:pt x="377" y="682"/>
                    </a:cubicBezTo>
                    <a:lnTo>
                      <a:pt x="404" y="649"/>
                    </a:lnTo>
                    <a:lnTo>
                      <a:pt x="488" y="552"/>
                    </a:lnTo>
                    <a:lnTo>
                      <a:pt x="516" y="520"/>
                    </a:lnTo>
                    <a:close/>
                  </a:path>
                </a:pathLst>
              </a:custGeom>
              <a:solidFill>
                <a:schemeClr val="accent4"/>
              </a:solidFill>
              <a:ln>
                <a:noFill/>
              </a:ln>
              <a:effectLst/>
            </p:spPr>
            <p:txBody>
              <a:bodyPr wrap="none" anchor="ctr"/>
              <a:lstStyle/>
              <a:p>
                <a:endParaRPr lang="es-ES_tradnl" sz="2700"/>
              </a:p>
            </p:txBody>
          </p:sp>
          <p:sp>
            <p:nvSpPr>
              <p:cNvPr id="657" name="Freeform 254">
                <a:extLst>
                  <a:ext uri="{FF2B5EF4-FFF2-40B4-BE49-F238E27FC236}">
                    <a16:creationId xmlns:a16="http://schemas.microsoft.com/office/drawing/2014/main" id="{BA2811C8-D19C-F547-BC24-B244F1741376}"/>
                  </a:ext>
                </a:extLst>
              </p:cNvPr>
              <p:cNvSpPr>
                <a:spLocks noChangeArrowheads="1"/>
              </p:cNvSpPr>
              <p:nvPr/>
            </p:nvSpPr>
            <p:spPr bwMode="auto">
              <a:xfrm>
                <a:off x="3384550" y="4932363"/>
                <a:ext cx="412750" cy="466725"/>
              </a:xfrm>
              <a:custGeom>
                <a:avLst/>
                <a:gdLst>
                  <a:gd name="T0" fmla="*/ 640 w 1148"/>
                  <a:gd name="T1" fmla="*/ 1030 h 1296"/>
                  <a:gd name="T2" fmla="*/ 606 w 1148"/>
                  <a:gd name="T3" fmla="*/ 1055 h 1296"/>
                  <a:gd name="T4" fmla="*/ 606 w 1148"/>
                  <a:gd name="T5" fmla="*/ 1055 h 1296"/>
                  <a:gd name="T6" fmla="*/ 598 w 1148"/>
                  <a:gd name="T7" fmla="*/ 1059 h 1296"/>
                  <a:gd name="T8" fmla="*/ 549 w 1148"/>
                  <a:gd name="T9" fmla="*/ 1059 h 1296"/>
                  <a:gd name="T10" fmla="*/ 442 w 1148"/>
                  <a:gd name="T11" fmla="*/ 954 h 1296"/>
                  <a:gd name="T12" fmla="*/ 377 w 1148"/>
                  <a:gd name="T13" fmla="*/ 877 h 1296"/>
                  <a:gd name="T14" fmla="*/ 246 w 1148"/>
                  <a:gd name="T15" fmla="*/ 723 h 1296"/>
                  <a:gd name="T16" fmla="*/ 213 w 1148"/>
                  <a:gd name="T17" fmla="*/ 685 h 1296"/>
                  <a:gd name="T18" fmla="*/ 197 w 1148"/>
                  <a:gd name="T19" fmla="*/ 647 h 1296"/>
                  <a:gd name="T20" fmla="*/ 246 w 1148"/>
                  <a:gd name="T21" fmla="*/ 571 h 1296"/>
                  <a:gd name="T22" fmla="*/ 311 w 1148"/>
                  <a:gd name="T23" fmla="*/ 494 h 1296"/>
                  <a:gd name="T24" fmla="*/ 377 w 1148"/>
                  <a:gd name="T25" fmla="*/ 418 h 1296"/>
                  <a:gd name="T26" fmla="*/ 442 w 1148"/>
                  <a:gd name="T27" fmla="*/ 341 h 1296"/>
                  <a:gd name="T28" fmla="*/ 508 w 1148"/>
                  <a:gd name="T29" fmla="*/ 264 h 1296"/>
                  <a:gd name="T30" fmla="*/ 549 w 1148"/>
                  <a:gd name="T31" fmla="*/ 235 h 1296"/>
                  <a:gd name="T32" fmla="*/ 598 w 1148"/>
                  <a:gd name="T33" fmla="*/ 235 h 1296"/>
                  <a:gd name="T34" fmla="*/ 606 w 1148"/>
                  <a:gd name="T35" fmla="*/ 239 h 1296"/>
                  <a:gd name="T36" fmla="*/ 640 w 1148"/>
                  <a:gd name="T37" fmla="*/ 264 h 1296"/>
                  <a:gd name="T38" fmla="*/ 934 w 1148"/>
                  <a:gd name="T39" fmla="*/ 609 h 1296"/>
                  <a:gd name="T40" fmla="*/ 950 w 1148"/>
                  <a:gd name="T41" fmla="*/ 647 h 1296"/>
                  <a:gd name="T42" fmla="*/ 836 w 1148"/>
                  <a:gd name="T43" fmla="*/ 800 h 1296"/>
                  <a:gd name="T44" fmla="*/ 770 w 1148"/>
                  <a:gd name="T45" fmla="*/ 877 h 1296"/>
                  <a:gd name="T46" fmla="*/ 770 w 1148"/>
                  <a:gd name="T47" fmla="*/ 1107 h 1296"/>
                  <a:gd name="T48" fmla="*/ 836 w 1148"/>
                  <a:gd name="T49" fmla="*/ 1030 h 1296"/>
                  <a:gd name="T50" fmla="*/ 902 w 1148"/>
                  <a:gd name="T51" fmla="*/ 954 h 1296"/>
                  <a:gd name="T52" fmla="*/ 968 w 1148"/>
                  <a:gd name="T53" fmla="*/ 877 h 1296"/>
                  <a:gd name="T54" fmla="*/ 1033 w 1148"/>
                  <a:gd name="T55" fmla="*/ 800 h 1296"/>
                  <a:gd name="T56" fmla="*/ 1098 w 1148"/>
                  <a:gd name="T57" fmla="*/ 723 h 1296"/>
                  <a:gd name="T58" fmla="*/ 1131 w 1148"/>
                  <a:gd name="T59" fmla="*/ 685 h 1296"/>
                  <a:gd name="T60" fmla="*/ 1147 w 1148"/>
                  <a:gd name="T61" fmla="*/ 647 h 1296"/>
                  <a:gd name="T62" fmla="*/ 1098 w 1148"/>
                  <a:gd name="T63" fmla="*/ 571 h 1296"/>
                  <a:gd name="T64" fmla="*/ 1033 w 1148"/>
                  <a:gd name="T65" fmla="*/ 494 h 1296"/>
                  <a:gd name="T66" fmla="*/ 968 w 1148"/>
                  <a:gd name="T67" fmla="*/ 418 h 1296"/>
                  <a:gd name="T68" fmla="*/ 902 w 1148"/>
                  <a:gd name="T69" fmla="*/ 341 h 1296"/>
                  <a:gd name="T70" fmla="*/ 836 w 1148"/>
                  <a:gd name="T71" fmla="*/ 264 h 1296"/>
                  <a:gd name="T72" fmla="*/ 770 w 1148"/>
                  <a:gd name="T73" fmla="*/ 188 h 1296"/>
                  <a:gd name="T74" fmla="*/ 705 w 1148"/>
                  <a:gd name="T75" fmla="*/ 111 h 1296"/>
                  <a:gd name="T76" fmla="*/ 640 w 1148"/>
                  <a:gd name="T77" fmla="*/ 35 h 1296"/>
                  <a:gd name="T78" fmla="*/ 606 w 1148"/>
                  <a:gd name="T79" fmla="*/ 9 h 1296"/>
                  <a:gd name="T80" fmla="*/ 598 w 1148"/>
                  <a:gd name="T81" fmla="*/ 5 h 1296"/>
                  <a:gd name="T82" fmla="*/ 549 w 1148"/>
                  <a:gd name="T83" fmla="*/ 5 h 1296"/>
                  <a:gd name="T84" fmla="*/ 508 w 1148"/>
                  <a:gd name="T85" fmla="*/ 35 h 1296"/>
                  <a:gd name="T86" fmla="*/ 17 w 1148"/>
                  <a:gd name="T87" fmla="*/ 609 h 1296"/>
                  <a:gd name="T88" fmla="*/ 0 w 1148"/>
                  <a:gd name="T89" fmla="*/ 647 h 1296"/>
                  <a:gd name="T90" fmla="*/ 115 w 1148"/>
                  <a:gd name="T91" fmla="*/ 800 h 1296"/>
                  <a:gd name="T92" fmla="*/ 180 w 1148"/>
                  <a:gd name="T93" fmla="*/ 877 h 1296"/>
                  <a:gd name="T94" fmla="*/ 311 w 1148"/>
                  <a:gd name="T95" fmla="*/ 1030 h 1296"/>
                  <a:gd name="T96" fmla="*/ 442 w 1148"/>
                  <a:gd name="T97" fmla="*/ 1183 h 1296"/>
                  <a:gd name="T98" fmla="*/ 508 w 1148"/>
                  <a:gd name="T99" fmla="*/ 1260 h 1296"/>
                  <a:gd name="T100" fmla="*/ 549 w 1148"/>
                  <a:gd name="T101" fmla="*/ 1289 h 1296"/>
                  <a:gd name="T102" fmla="*/ 598 w 1148"/>
                  <a:gd name="T103" fmla="*/ 1289 h 1296"/>
                  <a:gd name="T104" fmla="*/ 606 w 1148"/>
                  <a:gd name="T105" fmla="*/ 1285 h 1296"/>
                  <a:gd name="T106" fmla="*/ 640 w 1148"/>
                  <a:gd name="T107" fmla="*/ 1260 h 1296"/>
                  <a:gd name="T108" fmla="*/ 705 w 1148"/>
                  <a:gd name="T109" fmla="*/ 1183 h 1296"/>
                  <a:gd name="T110" fmla="*/ 770 w 1148"/>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8" h="1296">
                    <a:moveTo>
                      <a:pt x="672" y="991"/>
                    </a:moveTo>
                    <a:lnTo>
                      <a:pt x="640" y="1030"/>
                    </a:lnTo>
                    <a:lnTo>
                      <a:pt x="640" y="1030"/>
                    </a:lnTo>
                    <a:cubicBezTo>
                      <a:pt x="631" y="1041"/>
                      <a:pt x="619" y="1049"/>
                      <a:pt x="606" y="1055"/>
                    </a:cubicBezTo>
                    <a:lnTo>
                      <a:pt x="606" y="1055"/>
                    </a:lnTo>
                    <a:lnTo>
                      <a:pt x="606" y="1055"/>
                    </a:lnTo>
                    <a:cubicBezTo>
                      <a:pt x="604" y="1056"/>
                      <a:pt x="601" y="1058"/>
                      <a:pt x="598" y="1059"/>
                    </a:cubicBezTo>
                    <a:lnTo>
                      <a:pt x="598" y="1059"/>
                    </a:lnTo>
                    <a:cubicBezTo>
                      <a:pt x="582" y="1065"/>
                      <a:pt x="566" y="1065"/>
                      <a:pt x="549" y="1059"/>
                    </a:cubicBezTo>
                    <a:lnTo>
                      <a:pt x="549" y="1059"/>
                    </a:lnTo>
                    <a:cubicBezTo>
                      <a:pt x="533" y="1053"/>
                      <a:pt x="519" y="1043"/>
                      <a:pt x="508" y="1030"/>
                    </a:cubicBezTo>
                    <a:lnTo>
                      <a:pt x="442" y="954"/>
                    </a:lnTo>
                    <a:lnTo>
                      <a:pt x="410" y="915"/>
                    </a:lnTo>
                    <a:lnTo>
                      <a:pt x="377" y="877"/>
                    </a:lnTo>
                    <a:lnTo>
                      <a:pt x="279" y="762"/>
                    </a:lnTo>
                    <a:lnTo>
                      <a:pt x="246" y="723"/>
                    </a:lnTo>
                    <a:lnTo>
                      <a:pt x="213" y="685"/>
                    </a:lnTo>
                    <a:lnTo>
                      <a:pt x="213" y="685"/>
                    </a:lnTo>
                    <a:cubicBezTo>
                      <a:pt x="202" y="673"/>
                      <a:pt x="197" y="660"/>
                      <a:pt x="197" y="647"/>
                    </a:cubicBezTo>
                    <a:lnTo>
                      <a:pt x="197" y="647"/>
                    </a:lnTo>
                    <a:cubicBezTo>
                      <a:pt x="197" y="634"/>
                      <a:pt x="202" y="621"/>
                      <a:pt x="213" y="609"/>
                    </a:cubicBezTo>
                    <a:lnTo>
                      <a:pt x="246" y="571"/>
                    </a:lnTo>
                    <a:lnTo>
                      <a:pt x="279" y="532"/>
                    </a:lnTo>
                    <a:lnTo>
                      <a:pt x="311" y="494"/>
                    </a:lnTo>
                    <a:lnTo>
                      <a:pt x="344" y="456"/>
                    </a:lnTo>
                    <a:lnTo>
                      <a:pt x="377" y="418"/>
                    </a:lnTo>
                    <a:lnTo>
                      <a:pt x="410" y="379"/>
                    </a:lnTo>
                    <a:lnTo>
                      <a:pt x="442" y="341"/>
                    </a:lnTo>
                    <a:lnTo>
                      <a:pt x="475" y="303"/>
                    </a:lnTo>
                    <a:lnTo>
                      <a:pt x="508" y="264"/>
                    </a:lnTo>
                    <a:lnTo>
                      <a:pt x="508" y="264"/>
                    </a:lnTo>
                    <a:cubicBezTo>
                      <a:pt x="519" y="251"/>
                      <a:pt x="533" y="242"/>
                      <a:pt x="549" y="235"/>
                    </a:cubicBezTo>
                    <a:lnTo>
                      <a:pt x="549" y="235"/>
                    </a:lnTo>
                    <a:cubicBezTo>
                      <a:pt x="566" y="229"/>
                      <a:pt x="582" y="229"/>
                      <a:pt x="598" y="235"/>
                    </a:cubicBezTo>
                    <a:lnTo>
                      <a:pt x="598" y="235"/>
                    </a:lnTo>
                    <a:cubicBezTo>
                      <a:pt x="601" y="237"/>
                      <a:pt x="604" y="238"/>
                      <a:pt x="606" y="239"/>
                    </a:cubicBezTo>
                    <a:lnTo>
                      <a:pt x="606" y="239"/>
                    </a:lnTo>
                    <a:cubicBezTo>
                      <a:pt x="619" y="245"/>
                      <a:pt x="631" y="253"/>
                      <a:pt x="640" y="264"/>
                    </a:cubicBezTo>
                    <a:lnTo>
                      <a:pt x="934" y="609"/>
                    </a:lnTo>
                    <a:lnTo>
                      <a:pt x="934" y="609"/>
                    </a:lnTo>
                    <a:cubicBezTo>
                      <a:pt x="945" y="621"/>
                      <a:pt x="950" y="634"/>
                      <a:pt x="950" y="647"/>
                    </a:cubicBezTo>
                    <a:lnTo>
                      <a:pt x="950" y="647"/>
                    </a:lnTo>
                    <a:cubicBezTo>
                      <a:pt x="950" y="660"/>
                      <a:pt x="945" y="673"/>
                      <a:pt x="934" y="685"/>
                    </a:cubicBezTo>
                    <a:lnTo>
                      <a:pt x="836" y="800"/>
                    </a:lnTo>
                    <a:lnTo>
                      <a:pt x="804" y="839"/>
                    </a:lnTo>
                    <a:lnTo>
                      <a:pt x="770" y="877"/>
                    </a:lnTo>
                    <a:lnTo>
                      <a:pt x="672" y="991"/>
                    </a:lnTo>
                    <a:close/>
                    <a:moveTo>
                      <a:pt x="770" y="1107"/>
                    </a:moveTo>
                    <a:lnTo>
                      <a:pt x="804" y="1068"/>
                    </a:lnTo>
                    <a:lnTo>
                      <a:pt x="836" y="1030"/>
                    </a:lnTo>
                    <a:lnTo>
                      <a:pt x="869" y="991"/>
                    </a:lnTo>
                    <a:lnTo>
                      <a:pt x="902" y="954"/>
                    </a:lnTo>
                    <a:lnTo>
                      <a:pt x="934" y="915"/>
                    </a:lnTo>
                    <a:lnTo>
                      <a:pt x="968" y="877"/>
                    </a:lnTo>
                    <a:lnTo>
                      <a:pt x="1000" y="839"/>
                    </a:lnTo>
                    <a:lnTo>
                      <a:pt x="1033" y="800"/>
                    </a:lnTo>
                    <a:lnTo>
                      <a:pt x="1066" y="762"/>
                    </a:lnTo>
                    <a:lnTo>
                      <a:pt x="1098" y="723"/>
                    </a:lnTo>
                    <a:lnTo>
                      <a:pt x="1131" y="685"/>
                    </a:lnTo>
                    <a:lnTo>
                      <a:pt x="1131" y="685"/>
                    </a:lnTo>
                    <a:cubicBezTo>
                      <a:pt x="1142" y="673"/>
                      <a:pt x="1147" y="660"/>
                      <a:pt x="1147" y="647"/>
                    </a:cubicBezTo>
                    <a:lnTo>
                      <a:pt x="1147" y="647"/>
                    </a:lnTo>
                    <a:cubicBezTo>
                      <a:pt x="1147" y="634"/>
                      <a:pt x="1142" y="621"/>
                      <a:pt x="1131" y="609"/>
                    </a:cubicBezTo>
                    <a:lnTo>
                      <a:pt x="1098" y="571"/>
                    </a:lnTo>
                    <a:lnTo>
                      <a:pt x="1066" y="532"/>
                    </a:lnTo>
                    <a:lnTo>
                      <a:pt x="1033" y="494"/>
                    </a:lnTo>
                    <a:lnTo>
                      <a:pt x="1000" y="456"/>
                    </a:lnTo>
                    <a:lnTo>
                      <a:pt x="968" y="418"/>
                    </a:lnTo>
                    <a:lnTo>
                      <a:pt x="934" y="379"/>
                    </a:lnTo>
                    <a:lnTo>
                      <a:pt x="902" y="341"/>
                    </a:lnTo>
                    <a:lnTo>
                      <a:pt x="869" y="303"/>
                    </a:lnTo>
                    <a:lnTo>
                      <a:pt x="836" y="264"/>
                    </a:lnTo>
                    <a:lnTo>
                      <a:pt x="804" y="226"/>
                    </a:lnTo>
                    <a:lnTo>
                      <a:pt x="770" y="188"/>
                    </a:lnTo>
                    <a:lnTo>
                      <a:pt x="738" y="149"/>
                    </a:lnTo>
                    <a:lnTo>
                      <a:pt x="705" y="111"/>
                    </a:lnTo>
                    <a:lnTo>
                      <a:pt x="672" y="73"/>
                    </a:lnTo>
                    <a:lnTo>
                      <a:pt x="640" y="35"/>
                    </a:lnTo>
                    <a:lnTo>
                      <a:pt x="640" y="35"/>
                    </a:lnTo>
                    <a:cubicBezTo>
                      <a:pt x="631" y="24"/>
                      <a:pt x="619" y="15"/>
                      <a:pt x="606" y="9"/>
                    </a:cubicBezTo>
                    <a:lnTo>
                      <a:pt x="606" y="9"/>
                    </a:lnTo>
                    <a:cubicBezTo>
                      <a:pt x="604" y="8"/>
                      <a:pt x="601" y="6"/>
                      <a:pt x="598" y="5"/>
                    </a:cubicBezTo>
                    <a:lnTo>
                      <a:pt x="598" y="5"/>
                    </a:lnTo>
                    <a:cubicBezTo>
                      <a:pt x="582" y="0"/>
                      <a:pt x="566" y="0"/>
                      <a:pt x="549" y="5"/>
                    </a:cubicBezTo>
                    <a:lnTo>
                      <a:pt x="549" y="5"/>
                    </a:lnTo>
                    <a:cubicBezTo>
                      <a:pt x="533" y="12"/>
                      <a:pt x="519" y="22"/>
                      <a:pt x="508" y="35"/>
                    </a:cubicBezTo>
                    <a:lnTo>
                      <a:pt x="17" y="609"/>
                    </a:lnTo>
                    <a:lnTo>
                      <a:pt x="17" y="609"/>
                    </a:lnTo>
                    <a:cubicBezTo>
                      <a:pt x="6" y="621"/>
                      <a:pt x="0" y="634"/>
                      <a:pt x="0" y="647"/>
                    </a:cubicBezTo>
                    <a:lnTo>
                      <a:pt x="0" y="647"/>
                    </a:lnTo>
                    <a:cubicBezTo>
                      <a:pt x="0" y="660"/>
                      <a:pt x="6" y="673"/>
                      <a:pt x="17" y="685"/>
                    </a:cubicBezTo>
                    <a:lnTo>
                      <a:pt x="115" y="800"/>
                    </a:lnTo>
                    <a:lnTo>
                      <a:pt x="147" y="839"/>
                    </a:lnTo>
                    <a:lnTo>
                      <a:pt x="180" y="877"/>
                    </a:lnTo>
                    <a:lnTo>
                      <a:pt x="279" y="991"/>
                    </a:lnTo>
                    <a:lnTo>
                      <a:pt x="311" y="1030"/>
                    </a:lnTo>
                    <a:lnTo>
                      <a:pt x="344" y="1068"/>
                    </a:lnTo>
                    <a:lnTo>
                      <a:pt x="442" y="1183"/>
                    </a:lnTo>
                    <a:lnTo>
                      <a:pt x="475" y="1222"/>
                    </a:lnTo>
                    <a:lnTo>
                      <a:pt x="508" y="1260"/>
                    </a:lnTo>
                    <a:lnTo>
                      <a:pt x="508" y="1260"/>
                    </a:lnTo>
                    <a:cubicBezTo>
                      <a:pt x="519" y="1273"/>
                      <a:pt x="533" y="1282"/>
                      <a:pt x="549" y="1289"/>
                    </a:cubicBezTo>
                    <a:lnTo>
                      <a:pt x="549" y="1289"/>
                    </a:lnTo>
                    <a:cubicBezTo>
                      <a:pt x="566" y="1295"/>
                      <a:pt x="582" y="1295"/>
                      <a:pt x="598" y="1289"/>
                    </a:cubicBezTo>
                    <a:lnTo>
                      <a:pt x="598" y="1289"/>
                    </a:lnTo>
                    <a:cubicBezTo>
                      <a:pt x="601" y="1287"/>
                      <a:pt x="604" y="1286"/>
                      <a:pt x="606" y="1285"/>
                    </a:cubicBezTo>
                    <a:lnTo>
                      <a:pt x="606" y="1285"/>
                    </a:lnTo>
                    <a:cubicBezTo>
                      <a:pt x="619" y="1279"/>
                      <a:pt x="631" y="1270"/>
                      <a:pt x="640" y="1260"/>
                    </a:cubicBezTo>
                    <a:lnTo>
                      <a:pt x="672" y="1222"/>
                    </a:lnTo>
                    <a:lnTo>
                      <a:pt x="705" y="1183"/>
                    </a:lnTo>
                    <a:lnTo>
                      <a:pt x="738"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58" name="Freeform 255">
                <a:extLst>
                  <a:ext uri="{FF2B5EF4-FFF2-40B4-BE49-F238E27FC236}">
                    <a16:creationId xmlns:a16="http://schemas.microsoft.com/office/drawing/2014/main" id="{5DD0E7AF-6266-6C43-9DB1-7DAAB9693047}"/>
                  </a:ext>
                </a:extLst>
              </p:cNvPr>
              <p:cNvSpPr>
                <a:spLocks noChangeArrowheads="1"/>
              </p:cNvSpPr>
              <p:nvPr/>
            </p:nvSpPr>
            <p:spPr bwMode="auto">
              <a:xfrm>
                <a:off x="3857625" y="4903788"/>
                <a:ext cx="319088" cy="190500"/>
              </a:xfrm>
              <a:custGeom>
                <a:avLst/>
                <a:gdLst>
                  <a:gd name="T0" fmla="*/ 279 w 887"/>
                  <a:gd name="T1" fmla="*/ 150 h 530"/>
                  <a:gd name="T2" fmla="*/ 311 w 887"/>
                  <a:gd name="T3" fmla="*/ 188 h 530"/>
                  <a:gd name="T4" fmla="*/ 279 w 887"/>
                  <a:gd name="T5" fmla="*/ 226 h 530"/>
                  <a:gd name="T6" fmla="*/ 246 w 887"/>
                  <a:gd name="T7" fmla="*/ 188 h 530"/>
                  <a:gd name="T8" fmla="*/ 344 w 887"/>
                  <a:gd name="T9" fmla="*/ 227 h 530"/>
                  <a:gd name="T10" fmla="*/ 377 w 887"/>
                  <a:gd name="T11" fmla="*/ 265 h 530"/>
                  <a:gd name="T12" fmla="*/ 344 w 887"/>
                  <a:gd name="T13" fmla="*/ 302 h 530"/>
                  <a:gd name="T14" fmla="*/ 312 w 887"/>
                  <a:gd name="T15" fmla="*/ 265 h 530"/>
                  <a:gd name="T16" fmla="*/ 344 w 887"/>
                  <a:gd name="T17" fmla="*/ 227 h 530"/>
                  <a:gd name="T18" fmla="*/ 412 w 887"/>
                  <a:gd name="T19" fmla="*/ 284 h 530"/>
                  <a:gd name="T20" fmla="*/ 475 w 887"/>
                  <a:gd name="T21" fmla="*/ 284 h 530"/>
                  <a:gd name="T22" fmla="*/ 506 w 887"/>
                  <a:gd name="T23" fmla="*/ 341 h 530"/>
                  <a:gd name="T24" fmla="*/ 475 w 887"/>
                  <a:gd name="T25" fmla="*/ 398 h 530"/>
                  <a:gd name="T26" fmla="*/ 412 w 887"/>
                  <a:gd name="T27" fmla="*/ 398 h 530"/>
                  <a:gd name="T28" fmla="*/ 380 w 887"/>
                  <a:gd name="T29" fmla="*/ 341 h 530"/>
                  <a:gd name="T30" fmla="*/ 542 w 887"/>
                  <a:gd name="T31" fmla="*/ 227 h 530"/>
                  <a:gd name="T32" fmla="*/ 575 w 887"/>
                  <a:gd name="T33" fmla="*/ 265 h 530"/>
                  <a:gd name="T34" fmla="*/ 542 w 887"/>
                  <a:gd name="T35" fmla="*/ 302 h 530"/>
                  <a:gd name="T36" fmla="*/ 508 w 887"/>
                  <a:gd name="T37" fmla="*/ 265 h 530"/>
                  <a:gd name="T38" fmla="*/ 542 w 887"/>
                  <a:gd name="T39" fmla="*/ 227 h 530"/>
                  <a:gd name="T40" fmla="*/ 607 w 887"/>
                  <a:gd name="T41" fmla="*/ 150 h 530"/>
                  <a:gd name="T42" fmla="*/ 639 w 887"/>
                  <a:gd name="T43" fmla="*/ 188 h 530"/>
                  <a:gd name="T44" fmla="*/ 607 w 887"/>
                  <a:gd name="T45" fmla="*/ 226 h 530"/>
                  <a:gd name="T46" fmla="*/ 574 w 887"/>
                  <a:gd name="T47" fmla="*/ 188 h 530"/>
                  <a:gd name="T48" fmla="*/ 115 w 887"/>
                  <a:gd name="T49" fmla="*/ 188 h 530"/>
                  <a:gd name="T50" fmla="*/ 181 w 887"/>
                  <a:gd name="T51" fmla="*/ 265 h 530"/>
                  <a:gd name="T52" fmla="*/ 312 w 887"/>
                  <a:gd name="T53" fmla="*/ 418 h 530"/>
                  <a:gd name="T54" fmla="*/ 377 w 887"/>
                  <a:gd name="T55" fmla="*/ 495 h 530"/>
                  <a:gd name="T56" fmla="*/ 418 w 887"/>
                  <a:gd name="T57" fmla="*/ 523 h 530"/>
                  <a:gd name="T58" fmla="*/ 468 w 887"/>
                  <a:gd name="T59" fmla="*/ 523 h 530"/>
                  <a:gd name="T60" fmla="*/ 509 w 887"/>
                  <a:gd name="T61" fmla="*/ 495 h 530"/>
                  <a:gd name="T62" fmla="*/ 640 w 887"/>
                  <a:gd name="T63" fmla="*/ 341 h 530"/>
                  <a:gd name="T64" fmla="*/ 771 w 887"/>
                  <a:gd name="T65" fmla="*/ 188 h 530"/>
                  <a:gd name="T66" fmla="*/ 836 w 887"/>
                  <a:gd name="T67" fmla="*/ 112 h 530"/>
                  <a:gd name="T68" fmla="*/ 869 w 887"/>
                  <a:gd name="T69" fmla="*/ 73 h 530"/>
                  <a:gd name="T70" fmla="*/ 886 w 887"/>
                  <a:gd name="T71" fmla="*/ 35 h 530"/>
                  <a:gd name="T72" fmla="*/ 861 w 887"/>
                  <a:gd name="T73" fmla="*/ 7 h 530"/>
                  <a:gd name="T74" fmla="*/ 811 w 887"/>
                  <a:gd name="T75" fmla="*/ 7 h 530"/>
                  <a:gd name="T76" fmla="*/ 738 w 887"/>
                  <a:gd name="T77" fmla="*/ 73 h 530"/>
                  <a:gd name="T78" fmla="*/ 705 w 887"/>
                  <a:gd name="T79" fmla="*/ 112 h 530"/>
                  <a:gd name="T80" fmla="*/ 672 w 887"/>
                  <a:gd name="T81" fmla="*/ 130 h 530"/>
                  <a:gd name="T82" fmla="*/ 640 w 887"/>
                  <a:gd name="T83" fmla="*/ 112 h 530"/>
                  <a:gd name="T84" fmla="*/ 607 w 887"/>
                  <a:gd name="T85" fmla="*/ 92 h 530"/>
                  <a:gd name="T86" fmla="*/ 509 w 887"/>
                  <a:gd name="T87" fmla="*/ 188 h 530"/>
                  <a:gd name="T88" fmla="*/ 468 w 887"/>
                  <a:gd name="T89" fmla="*/ 217 h 530"/>
                  <a:gd name="T90" fmla="*/ 418 w 887"/>
                  <a:gd name="T91" fmla="*/ 217 h 530"/>
                  <a:gd name="T92" fmla="*/ 377 w 887"/>
                  <a:gd name="T93" fmla="*/ 188 h 530"/>
                  <a:gd name="T94" fmla="*/ 312 w 887"/>
                  <a:gd name="T95" fmla="*/ 112 h 530"/>
                  <a:gd name="T96" fmla="*/ 279 w 887"/>
                  <a:gd name="T97" fmla="*/ 92 h 530"/>
                  <a:gd name="T98" fmla="*/ 246 w 887"/>
                  <a:gd name="T99" fmla="*/ 112 h 530"/>
                  <a:gd name="T100" fmla="*/ 213 w 887"/>
                  <a:gd name="T101" fmla="*/ 130 h 530"/>
                  <a:gd name="T102" fmla="*/ 181 w 887"/>
                  <a:gd name="T103" fmla="*/ 112 h 530"/>
                  <a:gd name="T104" fmla="*/ 115 w 887"/>
                  <a:gd name="T105" fmla="*/ 35 h 530"/>
                  <a:gd name="T106" fmla="*/ 74 w 887"/>
                  <a:gd name="T107" fmla="*/ 7 h 530"/>
                  <a:gd name="T108" fmla="*/ 25 w 887"/>
                  <a:gd name="T109" fmla="*/ 7 h 530"/>
                  <a:gd name="T110" fmla="*/ 0 w 887"/>
                  <a:gd name="T111" fmla="*/ 35 h 530"/>
                  <a:gd name="T112" fmla="*/ 115 w 887"/>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7" h="530">
                    <a:moveTo>
                      <a:pt x="279" y="150"/>
                    </a:moveTo>
                    <a:lnTo>
                      <a:pt x="279" y="150"/>
                    </a:lnTo>
                    <a:cubicBezTo>
                      <a:pt x="301" y="150"/>
                      <a:pt x="311" y="163"/>
                      <a:pt x="311" y="188"/>
                    </a:cubicBezTo>
                    <a:lnTo>
                      <a:pt x="311" y="188"/>
                    </a:lnTo>
                    <a:cubicBezTo>
                      <a:pt x="311" y="213"/>
                      <a:pt x="301" y="226"/>
                      <a:pt x="279" y="226"/>
                    </a:cubicBezTo>
                    <a:lnTo>
                      <a:pt x="279" y="226"/>
                    </a:lnTo>
                    <a:cubicBezTo>
                      <a:pt x="257" y="226"/>
                      <a:pt x="246" y="213"/>
                      <a:pt x="246" y="188"/>
                    </a:cubicBezTo>
                    <a:lnTo>
                      <a:pt x="246" y="188"/>
                    </a:lnTo>
                    <a:cubicBezTo>
                      <a:pt x="246" y="163"/>
                      <a:pt x="257"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3" y="302"/>
                      <a:pt x="312" y="290"/>
                      <a:pt x="312" y="265"/>
                    </a:cubicBezTo>
                    <a:lnTo>
                      <a:pt x="312" y="265"/>
                    </a:lnTo>
                    <a:cubicBezTo>
                      <a:pt x="312" y="239"/>
                      <a:pt x="323" y="227"/>
                      <a:pt x="344" y="227"/>
                    </a:cubicBezTo>
                    <a:close/>
                    <a:moveTo>
                      <a:pt x="412" y="284"/>
                    </a:moveTo>
                    <a:lnTo>
                      <a:pt x="412" y="284"/>
                    </a:lnTo>
                    <a:cubicBezTo>
                      <a:pt x="432" y="271"/>
                      <a:pt x="454" y="271"/>
                      <a:pt x="475" y="284"/>
                    </a:cubicBezTo>
                    <a:lnTo>
                      <a:pt x="475" y="284"/>
                    </a:lnTo>
                    <a:cubicBezTo>
                      <a:pt x="496" y="297"/>
                      <a:pt x="506" y="315"/>
                      <a:pt x="506" y="341"/>
                    </a:cubicBezTo>
                    <a:lnTo>
                      <a:pt x="506" y="341"/>
                    </a:lnTo>
                    <a:cubicBezTo>
                      <a:pt x="506" y="367"/>
                      <a:pt x="496" y="386"/>
                      <a:pt x="475" y="398"/>
                    </a:cubicBezTo>
                    <a:lnTo>
                      <a:pt x="475" y="398"/>
                    </a:lnTo>
                    <a:cubicBezTo>
                      <a:pt x="454" y="411"/>
                      <a:pt x="432" y="411"/>
                      <a:pt x="412" y="398"/>
                    </a:cubicBezTo>
                    <a:lnTo>
                      <a:pt x="412" y="398"/>
                    </a:lnTo>
                    <a:cubicBezTo>
                      <a:pt x="391" y="386"/>
                      <a:pt x="380" y="367"/>
                      <a:pt x="380" y="341"/>
                    </a:cubicBezTo>
                    <a:lnTo>
                      <a:pt x="380" y="341"/>
                    </a:lnTo>
                    <a:cubicBezTo>
                      <a:pt x="380" y="315"/>
                      <a:pt x="391" y="297"/>
                      <a:pt x="412" y="284"/>
                    </a:cubicBezTo>
                    <a:close/>
                    <a:moveTo>
                      <a:pt x="542" y="227"/>
                    </a:moveTo>
                    <a:lnTo>
                      <a:pt x="542" y="227"/>
                    </a:lnTo>
                    <a:cubicBezTo>
                      <a:pt x="563" y="227"/>
                      <a:pt x="575" y="239"/>
                      <a:pt x="575" y="265"/>
                    </a:cubicBezTo>
                    <a:lnTo>
                      <a:pt x="575" y="265"/>
                    </a:lnTo>
                    <a:cubicBezTo>
                      <a:pt x="575" y="290"/>
                      <a:pt x="563" y="302"/>
                      <a:pt x="542" y="302"/>
                    </a:cubicBezTo>
                    <a:lnTo>
                      <a:pt x="542" y="302"/>
                    </a:lnTo>
                    <a:cubicBezTo>
                      <a:pt x="519" y="302"/>
                      <a:pt x="508" y="290"/>
                      <a:pt x="508" y="265"/>
                    </a:cubicBezTo>
                    <a:lnTo>
                      <a:pt x="508" y="265"/>
                    </a:lnTo>
                    <a:cubicBezTo>
                      <a:pt x="508" y="239"/>
                      <a:pt x="519" y="227"/>
                      <a:pt x="542" y="227"/>
                    </a:cubicBezTo>
                    <a:close/>
                    <a:moveTo>
                      <a:pt x="607" y="150"/>
                    </a:moveTo>
                    <a:lnTo>
                      <a:pt x="607" y="150"/>
                    </a:lnTo>
                    <a:cubicBezTo>
                      <a:pt x="629" y="150"/>
                      <a:pt x="639" y="163"/>
                      <a:pt x="639" y="188"/>
                    </a:cubicBezTo>
                    <a:lnTo>
                      <a:pt x="639" y="188"/>
                    </a:lnTo>
                    <a:cubicBezTo>
                      <a:pt x="639" y="213"/>
                      <a:pt x="629" y="226"/>
                      <a:pt x="607" y="226"/>
                    </a:cubicBezTo>
                    <a:lnTo>
                      <a:pt x="607" y="226"/>
                    </a:lnTo>
                    <a:cubicBezTo>
                      <a:pt x="585" y="226"/>
                      <a:pt x="574" y="213"/>
                      <a:pt x="574" y="188"/>
                    </a:cubicBezTo>
                    <a:lnTo>
                      <a:pt x="574" y="188"/>
                    </a:lnTo>
                    <a:cubicBezTo>
                      <a:pt x="574" y="163"/>
                      <a:pt x="585" y="150"/>
                      <a:pt x="607" y="150"/>
                    </a:cubicBezTo>
                    <a:close/>
                    <a:moveTo>
                      <a:pt x="115" y="188"/>
                    </a:moveTo>
                    <a:lnTo>
                      <a:pt x="148" y="226"/>
                    </a:lnTo>
                    <a:lnTo>
                      <a:pt x="181" y="265"/>
                    </a:lnTo>
                    <a:lnTo>
                      <a:pt x="279" y="380"/>
                    </a:lnTo>
                    <a:lnTo>
                      <a:pt x="312" y="418"/>
                    </a:lnTo>
                    <a:lnTo>
                      <a:pt x="344" y="456"/>
                    </a:lnTo>
                    <a:lnTo>
                      <a:pt x="377" y="495"/>
                    </a:lnTo>
                    <a:lnTo>
                      <a:pt x="377" y="495"/>
                    </a:lnTo>
                    <a:cubicBezTo>
                      <a:pt x="388" y="507"/>
                      <a:pt x="402" y="517"/>
                      <a:pt x="418" y="523"/>
                    </a:cubicBezTo>
                    <a:lnTo>
                      <a:pt x="418" y="523"/>
                    </a:lnTo>
                    <a:cubicBezTo>
                      <a:pt x="435" y="529"/>
                      <a:pt x="451" y="529"/>
                      <a:pt x="468" y="523"/>
                    </a:cubicBezTo>
                    <a:lnTo>
                      <a:pt x="468" y="523"/>
                    </a:lnTo>
                    <a:cubicBezTo>
                      <a:pt x="484" y="517"/>
                      <a:pt x="498" y="507"/>
                      <a:pt x="509" y="495"/>
                    </a:cubicBezTo>
                    <a:lnTo>
                      <a:pt x="607" y="380"/>
                    </a:lnTo>
                    <a:lnTo>
                      <a:pt x="640" y="341"/>
                    </a:lnTo>
                    <a:lnTo>
                      <a:pt x="672" y="303"/>
                    </a:lnTo>
                    <a:lnTo>
                      <a:pt x="771" y="188"/>
                    </a:lnTo>
                    <a:lnTo>
                      <a:pt x="803" y="150"/>
                    </a:lnTo>
                    <a:lnTo>
                      <a:pt x="836" y="112"/>
                    </a:lnTo>
                    <a:lnTo>
                      <a:pt x="869" y="73"/>
                    </a:lnTo>
                    <a:lnTo>
                      <a:pt x="869" y="73"/>
                    </a:lnTo>
                    <a:cubicBezTo>
                      <a:pt x="880" y="60"/>
                      <a:pt x="886" y="48"/>
                      <a:pt x="886" y="35"/>
                    </a:cubicBezTo>
                    <a:lnTo>
                      <a:pt x="886" y="35"/>
                    </a:lnTo>
                    <a:cubicBezTo>
                      <a:pt x="886" y="22"/>
                      <a:pt x="877" y="12"/>
                      <a:pt x="861" y="7"/>
                    </a:cubicBezTo>
                    <a:lnTo>
                      <a:pt x="861" y="7"/>
                    </a:lnTo>
                    <a:cubicBezTo>
                      <a:pt x="845" y="0"/>
                      <a:pt x="828" y="0"/>
                      <a:pt x="811" y="7"/>
                    </a:cubicBezTo>
                    <a:lnTo>
                      <a:pt x="811" y="7"/>
                    </a:lnTo>
                    <a:cubicBezTo>
                      <a:pt x="795" y="12"/>
                      <a:pt x="781" y="22"/>
                      <a:pt x="771" y="35"/>
                    </a:cubicBezTo>
                    <a:lnTo>
                      <a:pt x="738" y="73"/>
                    </a:lnTo>
                    <a:lnTo>
                      <a:pt x="705" y="112"/>
                    </a:lnTo>
                    <a:lnTo>
                      <a:pt x="705" y="112"/>
                    </a:lnTo>
                    <a:cubicBezTo>
                      <a:pt x="694" y="124"/>
                      <a:pt x="683" y="130"/>
                      <a:pt x="672" y="130"/>
                    </a:cubicBezTo>
                    <a:lnTo>
                      <a:pt x="672" y="130"/>
                    </a:lnTo>
                    <a:cubicBezTo>
                      <a:pt x="661" y="130"/>
                      <a:pt x="650" y="124"/>
                      <a:pt x="640" y="112"/>
                    </a:cubicBezTo>
                    <a:lnTo>
                      <a:pt x="640" y="112"/>
                    </a:lnTo>
                    <a:cubicBezTo>
                      <a:pt x="629" y="99"/>
                      <a:pt x="617" y="92"/>
                      <a:pt x="607" y="92"/>
                    </a:cubicBezTo>
                    <a:lnTo>
                      <a:pt x="607" y="92"/>
                    </a:lnTo>
                    <a:cubicBezTo>
                      <a:pt x="596" y="92"/>
                      <a:pt x="585" y="99"/>
                      <a:pt x="574" y="112"/>
                    </a:cubicBezTo>
                    <a:lnTo>
                      <a:pt x="509" y="188"/>
                    </a:lnTo>
                    <a:lnTo>
                      <a:pt x="509" y="188"/>
                    </a:lnTo>
                    <a:cubicBezTo>
                      <a:pt x="498" y="201"/>
                      <a:pt x="484" y="210"/>
                      <a:pt x="468" y="217"/>
                    </a:cubicBezTo>
                    <a:lnTo>
                      <a:pt x="468" y="217"/>
                    </a:lnTo>
                    <a:cubicBezTo>
                      <a:pt x="451" y="223"/>
                      <a:pt x="435" y="223"/>
                      <a:pt x="418" y="217"/>
                    </a:cubicBezTo>
                    <a:lnTo>
                      <a:pt x="418" y="217"/>
                    </a:lnTo>
                    <a:cubicBezTo>
                      <a:pt x="402" y="210"/>
                      <a:pt x="388" y="201"/>
                      <a:pt x="377" y="188"/>
                    </a:cubicBezTo>
                    <a:lnTo>
                      <a:pt x="344" y="150"/>
                    </a:lnTo>
                    <a:lnTo>
                      <a:pt x="312" y="112"/>
                    </a:lnTo>
                    <a:lnTo>
                      <a:pt x="312" y="112"/>
                    </a:lnTo>
                    <a:cubicBezTo>
                      <a:pt x="301" y="99"/>
                      <a:pt x="290" y="92"/>
                      <a:pt x="279" y="92"/>
                    </a:cubicBezTo>
                    <a:lnTo>
                      <a:pt x="279" y="92"/>
                    </a:lnTo>
                    <a:cubicBezTo>
                      <a:pt x="268" y="92"/>
                      <a:pt x="257" y="99"/>
                      <a:pt x="246" y="112"/>
                    </a:cubicBezTo>
                    <a:lnTo>
                      <a:pt x="246" y="112"/>
                    </a:lnTo>
                    <a:cubicBezTo>
                      <a:pt x="236" y="124"/>
                      <a:pt x="224" y="130"/>
                      <a:pt x="213" y="130"/>
                    </a:cubicBezTo>
                    <a:lnTo>
                      <a:pt x="213" y="130"/>
                    </a:lnTo>
                    <a:cubicBezTo>
                      <a:pt x="202" y="130"/>
                      <a:pt x="192" y="124"/>
                      <a:pt x="181" y="112"/>
                    </a:cubicBezTo>
                    <a:lnTo>
                      <a:pt x="115" y="35"/>
                    </a:lnTo>
                    <a:lnTo>
                      <a:pt x="115" y="35"/>
                    </a:lnTo>
                    <a:cubicBezTo>
                      <a:pt x="104" y="22"/>
                      <a:pt x="90" y="12"/>
                      <a:pt x="74" y="7"/>
                    </a:cubicBezTo>
                    <a:lnTo>
                      <a:pt x="74" y="7"/>
                    </a:lnTo>
                    <a:cubicBezTo>
                      <a:pt x="58" y="0"/>
                      <a:pt x="41" y="0"/>
                      <a:pt x="25" y="7"/>
                    </a:cubicBezTo>
                    <a:lnTo>
                      <a:pt x="25" y="7"/>
                    </a:lnTo>
                    <a:cubicBezTo>
                      <a:pt x="8" y="12"/>
                      <a:pt x="0" y="22"/>
                      <a:pt x="0" y="35"/>
                    </a:cubicBezTo>
                    <a:lnTo>
                      <a:pt x="0" y="35"/>
                    </a:lnTo>
                    <a:cubicBezTo>
                      <a:pt x="0" y="48"/>
                      <a:pt x="6" y="60"/>
                      <a:pt x="17"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59" name="Freeform 256">
                <a:extLst>
                  <a:ext uri="{FF2B5EF4-FFF2-40B4-BE49-F238E27FC236}">
                    <a16:creationId xmlns:a16="http://schemas.microsoft.com/office/drawing/2014/main" id="{02358497-051F-C64B-B6F1-DAACFB4017C5}"/>
                  </a:ext>
                </a:extLst>
              </p:cNvPr>
              <p:cNvSpPr>
                <a:spLocks noChangeArrowheads="1"/>
              </p:cNvSpPr>
              <p:nvPr/>
            </p:nvSpPr>
            <p:spPr bwMode="auto">
              <a:xfrm>
                <a:off x="3644900"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09 w 689"/>
                  <a:gd name="T19" fmla="*/ 380 h 1450"/>
                  <a:gd name="T20" fmla="*/ 344 w 689"/>
                  <a:gd name="T21" fmla="*/ 303 h 1450"/>
                  <a:gd name="T22" fmla="*/ 278 w 689"/>
                  <a:gd name="T23" fmla="*/ 226 h 1450"/>
                  <a:gd name="T24" fmla="*/ 212 w 689"/>
                  <a:gd name="T25" fmla="*/ 150 h 1450"/>
                  <a:gd name="T26" fmla="*/ 147 w 689"/>
                  <a:gd name="T27" fmla="*/ 73 h 1450"/>
                  <a:gd name="T28" fmla="*/ 114 w 689"/>
                  <a:gd name="T29" fmla="*/ 35 h 1450"/>
                  <a:gd name="T30" fmla="*/ 73 w 689"/>
                  <a:gd name="T31" fmla="*/ 7 h 1450"/>
                  <a:gd name="T32" fmla="*/ 23 w 689"/>
                  <a:gd name="T33" fmla="*/ 7 h 1450"/>
                  <a:gd name="T34" fmla="*/ 0 w 689"/>
                  <a:gd name="T35" fmla="*/ 35 h 1450"/>
                  <a:gd name="T36" fmla="*/ 540 w 689"/>
                  <a:gd name="T37" fmla="*/ 686 h 1450"/>
                  <a:gd name="T38" fmla="*/ 556 w 689"/>
                  <a:gd name="T39" fmla="*/ 724 h 1450"/>
                  <a:gd name="T40" fmla="*/ 540 w 689"/>
                  <a:gd name="T41" fmla="*/ 762 h 1450"/>
                  <a:gd name="T42" fmla="*/ 409 w 689"/>
                  <a:gd name="T43" fmla="*/ 916 h 1450"/>
                  <a:gd name="T44" fmla="*/ 278 w 689"/>
                  <a:gd name="T45" fmla="*/ 1068 h 1450"/>
                  <a:gd name="T46" fmla="*/ 212 w 689"/>
                  <a:gd name="T47" fmla="*/ 1145 h 1450"/>
                  <a:gd name="T48" fmla="*/ 82 w 689"/>
                  <a:gd name="T49" fmla="*/ 1299 h 1450"/>
                  <a:gd name="T50" fmla="*/ 16 w 689"/>
                  <a:gd name="T51" fmla="*/ 1375 h 1450"/>
                  <a:gd name="T52" fmla="*/ 0 w 689"/>
                  <a:gd name="T53" fmla="*/ 1414 h 1450"/>
                  <a:gd name="T54" fmla="*/ 23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1" y="762"/>
                    </a:lnTo>
                    <a:lnTo>
                      <a:pt x="671" y="762"/>
                    </a:lnTo>
                    <a:cubicBezTo>
                      <a:pt x="682" y="750"/>
                      <a:pt x="688" y="737"/>
                      <a:pt x="688" y="724"/>
                    </a:cubicBezTo>
                    <a:lnTo>
                      <a:pt x="688" y="724"/>
                    </a:lnTo>
                    <a:cubicBezTo>
                      <a:pt x="688" y="711"/>
                      <a:pt x="682" y="698"/>
                      <a:pt x="671" y="686"/>
                    </a:cubicBezTo>
                    <a:lnTo>
                      <a:pt x="639" y="648"/>
                    </a:lnTo>
                    <a:lnTo>
                      <a:pt x="606" y="609"/>
                    </a:lnTo>
                    <a:lnTo>
                      <a:pt x="573" y="571"/>
                    </a:lnTo>
                    <a:lnTo>
                      <a:pt x="540" y="533"/>
                    </a:lnTo>
                    <a:lnTo>
                      <a:pt x="508" y="495"/>
                    </a:lnTo>
                    <a:lnTo>
                      <a:pt x="475" y="456"/>
                    </a:lnTo>
                    <a:lnTo>
                      <a:pt x="442" y="418"/>
                    </a:lnTo>
                    <a:lnTo>
                      <a:pt x="409" y="380"/>
                    </a:lnTo>
                    <a:lnTo>
                      <a:pt x="376" y="341"/>
                    </a:lnTo>
                    <a:lnTo>
                      <a:pt x="344" y="303"/>
                    </a:lnTo>
                    <a:lnTo>
                      <a:pt x="311" y="265"/>
                    </a:lnTo>
                    <a:lnTo>
                      <a:pt x="278" y="226"/>
                    </a:lnTo>
                    <a:lnTo>
                      <a:pt x="246" y="188"/>
                    </a:lnTo>
                    <a:lnTo>
                      <a:pt x="212" y="150"/>
                    </a:lnTo>
                    <a:lnTo>
                      <a:pt x="180" y="112"/>
                    </a:lnTo>
                    <a:lnTo>
                      <a:pt x="147" y="73"/>
                    </a:lnTo>
                    <a:lnTo>
                      <a:pt x="114" y="35"/>
                    </a:lnTo>
                    <a:lnTo>
                      <a:pt x="114" y="35"/>
                    </a:lnTo>
                    <a:cubicBezTo>
                      <a:pt x="103" y="22"/>
                      <a:pt x="89" y="12"/>
                      <a:pt x="73" y="7"/>
                    </a:cubicBezTo>
                    <a:lnTo>
                      <a:pt x="73" y="7"/>
                    </a:lnTo>
                    <a:cubicBezTo>
                      <a:pt x="57" y="0"/>
                      <a:pt x="41" y="0"/>
                      <a:pt x="23" y="7"/>
                    </a:cubicBezTo>
                    <a:lnTo>
                      <a:pt x="23" y="7"/>
                    </a:lnTo>
                    <a:cubicBezTo>
                      <a:pt x="8" y="12"/>
                      <a:pt x="0" y="22"/>
                      <a:pt x="0" y="35"/>
                    </a:cubicBezTo>
                    <a:lnTo>
                      <a:pt x="0" y="35"/>
                    </a:lnTo>
                    <a:cubicBezTo>
                      <a:pt x="0" y="48"/>
                      <a:pt x="5" y="60"/>
                      <a:pt x="16" y="73"/>
                    </a:cubicBezTo>
                    <a:lnTo>
                      <a:pt x="540" y="686"/>
                    </a:lnTo>
                    <a:lnTo>
                      <a:pt x="540" y="686"/>
                    </a:lnTo>
                    <a:cubicBezTo>
                      <a:pt x="551" y="698"/>
                      <a:pt x="556" y="711"/>
                      <a:pt x="556" y="724"/>
                    </a:cubicBezTo>
                    <a:lnTo>
                      <a:pt x="556" y="724"/>
                    </a:lnTo>
                    <a:cubicBezTo>
                      <a:pt x="556" y="737"/>
                      <a:pt x="551" y="750"/>
                      <a:pt x="540" y="762"/>
                    </a:cubicBezTo>
                    <a:lnTo>
                      <a:pt x="442" y="878"/>
                    </a:lnTo>
                    <a:lnTo>
                      <a:pt x="409" y="916"/>
                    </a:lnTo>
                    <a:lnTo>
                      <a:pt x="376" y="954"/>
                    </a:lnTo>
                    <a:lnTo>
                      <a:pt x="278" y="1068"/>
                    </a:lnTo>
                    <a:lnTo>
                      <a:pt x="246" y="1107"/>
                    </a:lnTo>
                    <a:lnTo>
                      <a:pt x="212" y="1145"/>
                    </a:lnTo>
                    <a:lnTo>
                      <a:pt x="114" y="1260"/>
                    </a:lnTo>
                    <a:lnTo>
                      <a:pt x="82" y="1299"/>
                    </a:lnTo>
                    <a:lnTo>
                      <a:pt x="48" y="1337"/>
                    </a:lnTo>
                    <a:lnTo>
                      <a:pt x="16" y="1375"/>
                    </a:lnTo>
                    <a:lnTo>
                      <a:pt x="16" y="1375"/>
                    </a:lnTo>
                    <a:cubicBezTo>
                      <a:pt x="5" y="1388"/>
                      <a:pt x="0" y="1401"/>
                      <a:pt x="0" y="1414"/>
                    </a:cubicBezTo>
                    <a:lnTo>
                      <a:pt x="0" y="1414"/>
                    </a:lnTo>
                    <a:cubicBezTo>
                      <a:pt x="0" y="1426"/>
                      <a:pt x="8" y="1436"/>
                      <a:pt x="23" y="1443"/>
                    </a:cubicBezTo>
                    <a:lnTo>
                      <a:pt x="23" y="1443"/>
                    </a:lnTo>
                    <a:cubicBezTo>
                      <a:pt x="41" y="1449"/>
                      <a:pt x="57" y="1449"/>
                      <a:pt x="73" y="1443"/>
                    </a:cubicBezTo>
                    <a:lnTo>
                      <a:pt x="73" y="1443"/>
                    </a:lnTo>
                    <a:cubicBezTo>
                      <a:pt x="89" y="1436"/>
                      <a:pt x="103"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660" name="Freeform 257">
                <a:extLst>
                  <a:ext uri="{FF2B5EF4-FFF2-40B4-BE49-F238E27FC236}">
                    <a16:creationId xmlns:a16="http://schemas.microsoft.com/office/drawing/2014/main" id="{02CB153E-E837-D448-A52B-85703962C2BF}"/>
                  </a:ext>
                </a:extLst>
              </p:cNvPr>
              <p:cNvSpPr>
                <a:spLocks noChangeArrowheads="1"/>
              </p:cNvSpPr>
              <p:nvPr/>
            </p:nvSpPr>
            <p:spPr bwMode="auto">
              <a:xfrm>
                <a:off x="3290888" y="4903788"/>
                <a:ext cx="247650" cy="522287"/>
              </a:xfrm>
              <a:custGeom>
                <a:avLst/>
                <a:gdLst>
                  <a:gd name="T0" fmla="*/ 541 w 689"/>
                  <a:gd name="T1" fmla="*/ 1222 h 1450"/>
                  <a:gd name="T2" fmla="*/ 475 w 689"/>
                  <a:gd name="T3" fmla="*/ 1145 h 1450"/>
                  <a:gd name="T4" fmla="*/ 344 w 689"/>
                  <a:gd name="T5" fmla="*/ 992 h 1450"/>
                  <a:gd name="T6" fmla="*/ 213 w 689"/>
                  <a:gd name="T7" fmla="*/ 839 h 1450"/>
                  <a:gd name="T8" fmla="*/ 147 w 689"/>
                  <a:gd name="T9" fmla="*/ 762 h 1450"/>
                  <a:gd name="T10" fmla="*/ 131 w 689"/>
                  <a:gd name="T11" fmla="*/ 724 h 1450"/>
                  <a:gd name="T12" fmla="*/ 147 w 689"/>
                  <a:gd name="T13" fmla="*/ 686 h 1450"/>
                  <a:gd name="T14" fmla="*/ 213 w 689"/>
                  <a:gd name="T15" fmla="*/ 609 h 1450"/>
                  <a:gd name="T16" fmla="*/ 279 w 689"/>
                  <a:gd name="T17" fmla="*/ 533 h 1450"/>
                  <a:gd name="T18" fmla="*/ 344 w 689"/>
                  <a:gd name="T19" fmla="*/ 456 h 1450"/>
                  <a:gd name="T20" fmla="*/ 409 w 689"/>
                  <a:gd name="T21" fmla="*/ 380 h 1450"/>
                  <a:gd name="T22" fmla="*/ 475 w 689"/>
                  <a:gd name="T23" fmla="*/ 303 h 1450"/>
                  <a:gd name="T24" fmla="*/ 541 w 689"/>
                  <a:gd name="T25" fmla="*/ 226 h 1450"/>
                  <a:gd name="T26" fmla="*/ 606 w 689"/>
                  <a:gd name="T27" fmla="*/ 150 h 1450"/>
                  <a:gd name="T28" fmla="*/ 672 w 689"/>
                  <a:gd name="T29" fmla="*/ 73 h 1450"/>
                  <a:gd name="T30" fmla="*/ 688 w 689"/>
                  <a:gd name="T31" fmla="*/ 35 h 1450"/>
                  <a:gd name="T32" fmla="*/ 664 w 689"/>
                  <a:gd name="T33" fmla="*/ 7 h 1450"/>
                  <a:gd name="T34" fmla="*/ 614 w 689"/>
                  <a:gd name="T35" fmla="*/ 7 h 1450"/>
                  <a:gd name="T36" fmla="*/ 573 w 689"/>
                  <a:gd name="T37" fmla="*/ 35 h 1450"/>
                  <a:gd name="T38" fmla="*/ 442 w 689"/>
                  <a:gd name="T39" fmla="*/ 188 h 1450"/>
                  <a:gd name="T40" fmla="*/ 377 w 689"/>
                  <a:gd name="T41" fmla="*/ 265 h 1450"/>
                  <a:gd name="T42" fmla="*/ 245 w 689"/>
                  <a:gd name="T43" fmla="*/ 418 h 1450"/>
                  <a:gd name="T44" fmla="*/ 115 w 689"/>
                  <a:gd name="T45" fmla="*/ 571 h 1450"/>
                  <a:gd name="T46" fmla="*/ 49 w 689"/>
                  <a:gd name="T47" fmla="*/ 648 h 1450"/>
                  <a:gd name="T48" fmla="*/ 16 w 689"/>
                  <a:gd name="T49" fmla="*/ 686 h 1450"/>
                  <a:gd name="T50" fmla="*/ 0 w 689"/>
                  <a:gd name="T51" fmla="*/ 724 h 1450"/>
                  <a:gd name="T52" fmla="*/ 49 w 689"/>
                  <a:gd name="T53" fmla="*/ 800 h 1450"/>
                  <a:gd name="T54" fmla="*/ 115 w 689"/>
                  <a:gd name="T55" fmla="*/ 878 h 1450"/>
                  <a:gd name="T56" fmla="*/ 180 w 689"/>
                  <a:gd name="T57" fmla="*/ 954 h 1450"/>
                  <a:gd name="T58" fmla="*/ 245 w 689"/>
                  <a:gd name="T59" fmla="*/ 1031 h 1450"/>
                  <a:gd name="T60" fmla="*/ 311 w 689"/>
                  <a:gd name="T61" fmla="*/ 1107 h 1450"/>
                  <a:gd name="T62" fmla="*/ 377 w 689"/>
                  <a:gd name="T63" fmla="*/ 1184 h 1450"/>
                  <a:gd name="T64" fmla="*/ 442 w 689"/>
                  <a:gd name="T65" fmla="*/ 1260 h 1450"/>
                  <a:gd name="T66" fmla="*/ 508 w 689"/>
                  <a:gd name="T67" fmla="*/ 1337 h 1450"/>
                  <a:gd name="T68" fmla="*/ 573 w 689"/>
                  <a:gd name="T69" fmla="*/ 1414 h 1450"/>
                  <a:gd name="T70" fmla="*/ 614 w 689"/>
                  <a:gd name="T71" fmla="*/ 1443 h 1450"/>
                  <a:gd name="T72" fmla="*/ 664 w 689"/>
                  <a:gd name="T73" fmla="*/ 1443 h 1450"/>
                  <a:gd name="T74" fmla="*/ 688 w 689"/>
                  <a:gd name="T75" fmla="*/ 1414 h 1450"/>
                  <a:gd name="T76" fmla="*/ 672 w 689"/>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9" h="1450">
                    <a:moveTo>
                      <a:pt x="639" y="1337"/>
                    </a:moveTo>
                    <a:lnTo>
                      <a:pt x="541" y="1222"/>
                    </a:lnTo>
                    <a:lnTo>
                      <a:pt x="508" y="1184"/>
                    </a:lnTo>
                    <a:lnTo>
                      <a:pt x="475" y="1145"/>
                    </a:lnTo>
                    <a:lnTo>
                      <a:pt x="377" y="1031"/>
                    </a:lnTo>
                    <a:lnTo>
                      <a:pt x="344" y="992"/>
                    </a:lnTo>
                    <a:lnTo>
                      <a:pt x="311" y="954"/>
                    </a:lnTo>
                    <a:lnTo>
                      <a:pt x="213" y="839"/>
                    </a:lnTo>
                    <a:lnTo>
                      <a:pt x="180" y="800"/>
                    </a:lnTo>
                    <a:lnTo>
                      <a:pt x="147" y="762"/>
                    </a:lnTo>
                    <a:lnTo>
                      <a:pt x="147" y="762"/>
                    </a:lnTo>
                    <a:cubicBezTo>
                      <a:pt x="137" y="750"/>
                      <a:pt x="131" y="737"/>
                      <a:pt x="131" y="724"/>
                    </a:cubicBezTo>
                    <a:lnTo>
                      <a:pt x="131" y="724"/>
                    </a:lnTo>
                    <a:cubicBezTo>
                      <a:pt x="131" y="711"/>
                      <a:pt x="137" y="698"/>
                      <a:pt x="147" y="686"/>
                    </a:cubicBezTo>
                    <a:lnTo>
                      <a:pt x="180" y="648"/>
                    </a:lnTo>
                    <a:lnTo>
                      <a:pt x="213" y="609"/>
                    </a:lnTo>
                    <a:lnTo>
                      <a:pt x="245" y="571"/>
                    </a:lnTo>
                    <a:lnTo>
                      <a:pt x="279" y="533"/>
                    </a:lnTo>
                    <a:lnTo>
                      <a:pt x="311" y="495"/>
                    </a:lnTo>
                    <a:lnTo>
                      <a:pt x="344" y="456"/>
                    </a:lnTo>
                    <a:lnTo>
                      <a:pt x="377" y="418"/>
                    </a:lnTo>
                    <a:lnTo>
                      <a:pt x="409" y="380"/>
                    </a:lnTo>
                    <a:lnTo>
                      <a:pt x="442" y="341"/>
                    </a:lnTo>
                    <a:lnTo>
                      <a:pt x="475" y="303"/>
                    </a:lnTo>
                    <a:lnTo>
                      <a:pt x="508" y="265"/>
                    </a:lnTo>
                    <a:lnTo>
                      <a:pt x="541" y="226"/>
                    </a:lnTo>
                    <a:lnTo>
                      <a:pt x="573" y="188"/>
                    </a:lnTo>
                    <a:lnTo>
                      <a:pt x="606" y="150"/>
                    </a:lnTo>
                    <a:lnTo>
                      <a:pt x="639" y="112"/>
                    </a:lnTo>
                    <a:lnTo>
                      <a:pt x="672" y="73"/>
                    </a:lnTo>
                    <a:lnTo>
                      <a:pt x="672" y="73"/>
                    </a:lnTo>
                    <a:cubicBezTo>
                      <a:pt x="683" y="60"/>
                      <a:pt x="688" y="48"/>
                      <a:pt x="688" y="35"/>
                    </a:cubicBezTo>
                    <a:lnTo>
                      <a:pt x="688" y="35"/>
                    </a:lnTo>
                    <a:cubicBezTo>
                      <a:pt x="688" y="22"/>
                      <a:pt x="680" y="12"/>
                      <a:pt x="664" y="7"/>
                    </a:cubicBezTo>
                    <a:lnTo>
                      <a:pt x="664" y="7"/>
                    </a:lnTo>
                    <a:cubicBezTo>
                      <a:pt x="647" y="0"/>
                      <a:pt x="631" y="0"/>
                      <a:pt x="614" y="7"/>
                    </a:cubicBezTo>
                    <a:lnTo>
                      <a:pt x="614" y="7"/>
                    </a:lnTo>
                    <a:cubicBezTo>
                      <a:pt x="598" y="12"/>
                      <a:pt x="585" y="22"/>
                      <a:pt x="573" y="35"/>
                    </a:cubicBezTo>
                    <a:lnTo>
                      <a:pt x="541" y="73"/>
                    </a:lnTo>
                    <a:lnTo>
                      <a:pt x="442" y="188"/>
                    </a:lnTo>
                    <a:lnTo>
                      <a:pt x="409" y="226"/>
                    </a:lnTo>
                    <a:lnTo>
                      <a:pt x="377" y="265"/>
                    </a:lnTo>
                    <a:lnTo>
                      <a:pt x="279" y="380"/>
                    </a:lnTo>
                    <a:lnTo>
                      <a:pt x="245" y="418"/>
                    </a:lnTo>
                    <a:lnTo>
                      <a:pt x="213" y="456"/>
                    </a:lnTo>
                    <a:lnTo>
                      <a:pt x="115" y="571"/>
                    </a:lnTo>
                    <a:lnTo>
                      <a:pt x="81" y="609"/>
                    </a:lnTo>
                    <a:lnTo>
                      <a:pt x="49" y="648"/>
                    </a:lnTo>
                    <a:lnTo>
                      <a:pt x="16" y="686"/>
                    </a:lnTo>
                    <a:lnTo>
                      <a:pt x="16" y="686"/>
                    </a:lnTo>
                    <a:cubicBezTo>
                      <a:pt x="6" y="698"/>
                      <a:pt x="0" y="711"/>
                      <a:pt x="0" y="724"/>
                    </a:cubicBezTo>
                    <a:lnTo>
                      <a:pt x="0" y="724"/>
                    </a:lnTo>
                    <a:cubicBezTo>
                      <a:pt x="0" y="737"/>
                      <a:pt x="6" y="750"/>
                      <a:pt x="16" y="762"/>
                    </a:cubicBezTo>
                    <a:lnTo>
                      <a:pt x="49" y="800"/>
                    </a:lnTo>
                    <a:lnTo>
                      <a:pt x="81" y="839"/>
                    </a:lnTo>
                    <a:lnTo>
                      <a:pt x="115" y="878"/>
                    </a:lnTo>
                    <a:lnTo>
                      <a:pt x="147" y="916"/>
                    </a:lnTo>
                    <a:lnTo>
                      <a:pt x="180" y="954"/>
                    </a:lnTo>
                    <a:lnTo>
                      <a:pt x="213" y="992"/>
                    </a:lnTo>
                    <a:lnTo>
                      <a:pt x="245" y="1031"/>
                    </a:lnTo>
                    <a:lnTo>
                      <a:pt x="279" y="1068"/>
                    </a:lnTo>
                    <a:lnTo>
                      <a:pt x="311" y="1107"/>
                    </a:lnTo>
                    <a:lnTo>
                      <a:pt x="344" y="1145"/>
                    </a:lnTo>
                    <a:lnTo>
                      <a:pt x="377" y="1184"/>
                    </a:lnTo>
                    <a:lnTo>
                      <a:pt x="409" y="1222"/>
                    </a:lnTo>
                    <a:lnTo>
                      <a:pt x="442" y="1260"/>
                    </a:lnTo>
                    <a:lnTo>
                      <a:pt x="475" y="1299"/>
                    </a:lnTo>
                    <a:lnTo>
                      <a:pt x="508" y="1337"/>
                    </a:lnTo>
                    <a:lnTo>
                      <a:pt x="541" y="1375"/>
                    </a:lnTo>
                    <a:lnTo>
                      <a:pt x="573" y="1414"/>
                    </a:lnTo>
                    <a:lnTo>
                      <a:pt x="573" y="1414"/>
                    </a:lnTo>
                    <a:cubicBezTo>
                      <a:pt x="585" y="1426"/>
                      <a:pt x="598" y="1436"/>
                      <a:pt x="614" y="1443"/>
                    </a:cubicBezTo>
                    <a:lnTo>
                      <a:pt x="614" y="1443"/>
                    </a:lnTo>
                    <a:cubicBezTo>
                      <a:pt x="631" y="1449"/>
                      <a:pt x="647" y="1449"/>
                      <a:pt x="664" y="1443"/>
                    </a:cubicBezTo>
                    <a:lnTo>
                      <a:pt x="664" y="1443"/>
                    </a:lnTo>
                    <a:cubicBezTo>
                      <a:pt x="680" y="1436"/>
                      <a:pt x="688" y="1426"/>
                      <a:pt x="688" y="1414"/>
                    </a:cubicBezTo>
                    <a:lnTo>
                      <a:pt x="688" y="1414"/>
                    </a:lnTo>
                    <a:cubicBezTo>
                      <a:pt x="688" y="1401"/>
                      <a:pt x="683" y="1388"/>
                      <a:pt x="672" y="1375"/>
                    </a:cubicBezTo>
                    <a:lnTo>
                      <a:pt x="639" y="1337"/>
                    </a:lnTo>
                  </a:path>
                </a:pathLst>
              </a:custGeom>
              <a:solidFill>
                <a:schemeClr val="accent2"/>
              </a:solidFill>
              <a:ln>
                <a:noFill/>
              </a:ln>
              <a:effectLst/>
            </p:spPr>
            <p:txBody>
              <a:bodyPr wrap="none" anchor="ctr"/>
              <a:lstStyle/>
              <a:p>
                <a:endParaRPr lang="es-ES_tradnl" sz="2700"/>
              </a:p>
            </p:txBody>
          </p:sp>
          <p:sp>
            <p:nvSpPr>
              <p:cNvPr id="661" name="Freeform 258">
                <a:extLst>
                  <a:ext uri="{FF2B5EF4-FFF2-40B4-BE49-F238E27FC236}">
                    <a16:creationId xmlns:a16="http://schemas.microsoft.com/office/drawing/2014/main" id="{3E13AF8F-E7EE-CC42-90AE-0BD663D76CFF}"/>
                  </a:ext>
                </a:extLst>
              </p:cNvPr>
              <p:cNvSpPr>
                <a:spLocks noChangeArrowheads="1"/>
              </p:cNvSpPr>
              <p:nvPr/>
            </p:nvSpPr>
            <p:spPr bwMode="auto">
              <a:xfrm>
                <a:off x="3006725" y="5233988"/>
                <a:ext cx="319088" cy="190500"/>
              </a:xfrm>
              <a:custGeom>
                <a:avLst/>
                <a:gdLst>
                  <a:gd name="T0" fmla="*/ 606 w 886"/>
                  <a:gd name="T1" fmla="*/ 379 h 531"/>
                  <a:gd name="T2" fmla="*/ 574 w 886"/>
                  <a:gd name="T3" fmla="*/ 341 h 531"/>
                  <a:gd name="T4" fmla="*/ 606 w 886"/>
                  <a:gd name="T5" fmla="*/ 303 h 531"/>
                  <a:gd name="T6" fmla="*/ 639 w 886"/>
                  <a:gd name="T7" fmla="*/ 341 h 531"/>
                  <a:gd name="T8" fmla="*/ 541 w 886"/>
                  <a:gd name="T9" fmla="*/ 303 h 531"/>
                  <a:gd name="T10" fmla="*/ 508 w 886"/>
                  <a:gd name="T11" fmla="*/ 265 h 531"/>
                  <a:gd name="T12" fmla="*/ 541 w 886"/>
                  <a:gd name="T13" fmla="*/ 226 h 531"/>
                  <a:gd name="T14" fmla="*/ 574 w 886"/>
                  <a:gd name="T15" fmla="*/ 265 h 531"/>
                  <a:gd name="T16" fmla="*/ 541 w 886"/>
                  <a:gd name="T17" fmla="*/ 303 h 531"/>
                  <a:gd name="T18" fmla="*/ 475 w 886"/>
                  <a:gd name="T19" fmla="*/ 245 h 531"/>
                  <a:gd name="T20" fmla="*/ 411 w 886"/>
                  <a:gd name="T21" fmla="*/ 245 h 531"/>
                  <a:gd name="T22" fmla="*/ 380 w 886"/>
                  <a:gd name="T23" fmla="*/ 188 h 531"/>
                  <a:gd name="T24" fmla="*/ 411 w 886"/>
                  <a:gd name="T25" fmla="*/ 131 h 531"/>
                  <a:gd name="T26" fmla="*/ 475 w 886"/>
                  <a:gd name="T27" fmla="*/ 131 h 531"/>
                  <a:gd name="T28" fmla="*/ 506 w 886"/>
                  <a:gd name="T29" fmla="*/ 188 h 531"/>
                  <a:gd name="T30" fmla="*/ 345 w 886"/>
                  <a:gd name="T31" fmla="*/ 303 h 531"/>
                  <a:gd name="T32" fmla="*/ 312 w 886"/>
                  <a:gd name="T33" fmla="*/ 265 h 531"/>
                  <a:gd name="T34" fmla="*/ 345 w 886"/>
                  <a:gd name="T35" fmla="*/ 226 h 531"/>
                  <a:gd name="T36" fmla="*/ 377 w 886"/>
                  <a:gd name="T37" fmla="*/ 265 h 531"/>
                  <a:gd name="T38" fmla="*/ 345 w 886"/>
                  <a:gd name="T39" fmla="*/ 303 h 531"/>
                  <a:gd name="T40" fmla="*/ 279 w 886"/>
                  <a:gd name="T41" fmla="*/ 379 h 531"/>
                  <a:gd name="T42" fmla="*/ 246 w 886"/>
                  <a:gd name="T43" fmla="*/ 341 h 531"/>
                  <a:gd name="T44" fmla="*/ 279 w 886"/>
                  <a:gd name="T45" fmla="*/ 303 h 531"/>
                  <a:gd name="T46" fmla="*/ 312 w 886"/>
                  <a:gd name="T47" fmla="*/ 341 h 531"/>
                  <a:gd name="T48" fmla="*/ 508 w 886"/>
                  <a:gd name="T49" fmla="*/ 35 h 531"/>
                  <a:gd name="T50" fmla="*/ 467 w 886"/>
                  <a:gd name="T51" fmla="*/ 6 h 531"/>
                  <a:gd name="T52" fmla="*/ 418 w 886"/>
                  <a:gd name="T53" fmla="*/ 6 h 531"/>
                  <a:gd name="T54" fmla="*/ 377 w 886"/>
                  <a:gd name="T55" fmla="*/ 35 h 531"/>
                  <a:gd name="T56" fmla="*/ 312 w 886"/>
                  <a:gd name="T57" fmla="*/ 112 h 531"/>
                  <a:gd name="T58" fmla="*/ 246 w 886"/>
                  <a:gd name="T59" fmla="*/ 188 h 531"/>
                  <a:gd name="T60" fmla="*/ 181 w 886"/>
                  <a:gd name="T61" fmla="*/ 265 h 531"/>
                  <a:gd name="T62" fmla="*/ 115 w 886"/>
                  <a:gd name="T63" fmla="*/ 341 h 531"/>
                  <a:gd name="T64" fmla="*/ 49 w 886"/>
                  <a:gd name="T65" fmla="*/ 418 h 531"/>
                  <a:gd name="T66" fmla="*/ 17 w 886"/>
                  <a:gd name="T67" fmla="*/ 456 h 531"/>
                  <a:gd name="T68" fmla="*/ 0 w 886"/>
                  <a:gd name="T69" fmla="*/ 495 h 531"/>
                  <a:gd name="T70" fmla="*/ 25 w 886"/>
                  <a:gd name="T71" fmla="*/ 524 h 531"/>
                  <a:gd name="T72" fmla="*/ 74 w 886"/>
                  <a:gd name="T73" fmla="*/ 524 h 531"/>
                  <a:gd name="T74" fmla="*/ 181 w 886"/>
                  <a:gd name="T75" fmla="*/ 418 h 531"/>
                  <a:gd name="T76" fmla="*/ 213 w 886"/>
                  <a:gd name="T77" fmla="*/ 399 h 531"/>
                  <a:gd name="T78" fmla="*/ 246 w 886"/>
                  <a:gd name="T79" fmla="*/ 418 h 531"/>
                  <a:gd name="T80" fmla="*/ 279 w 886"/>
                  <a:gd name="T81" fmla="*/ 437 h 531"/>
                  <a:gd name="T82" fmla="*/ 312 w 886"/>
                  <a:gd name="T83" fmla="*/ 418 h 531"/>
                  <a:gd name="T84" fmla="*/ 377 w 886"/>
                  <a:gd name="T85" fmla="*/ 341 h 531"/>
                  <a:gd name="T86" fmla="*/ 418 w 886"/>
                  <a:gd name="T87" fmla="*/ 313 h 531"/>
                  <a:gd name="T88" fmla="*/ 467 w 886"/>
                  <a:gd name="T89" fmla="*/ 313 h 531"/>
                  <a:gd name="T90" fmla="*/ 508 w 886"/>
                  <a:gd name="T91" fmla="*/ 341 h 531"/>
                  <a:gd name="T92" fmla="*/ 574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1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5" y="379"/>
                      <a:pt x="574" y="367"/>
                      <a:pt x="574" y="341"/>
                    </a:cubicBezTo>
                    <a:lnTo>
                      <a:pt x="574" y="341"/>
                    </a:lnTo>
                    <a:cubicBezTo>
                      <a:pt x="574" y="316"/>
                      <a:pt x="585" y="303"/>
                      <a:pt x="606" y="303"/>
                    </a:cubicBezTo>
                    <a:lnTo>
                      <a:pt x="606" y="303"/>
                    </a:lnTo>
                    <a:cubicBezTo>
                      <a:pt x="628" y="303"/>
                      <a:pt x="639" y="316"/>
                      <a:pt x="639" y="341"/>
                    </a:cubicBezTo>
                    <a:lnTo>
                      <a:pt x="639" y="341"/>
                    </a:lnTo>
                    <a:cubicBezTo>
                      <a:pt x="639" y="367"/>
                      <a:pt x="628" y="379"/>
                      <a:pt x="606"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4" y="239"/>
                      <a:pt x="574" y="265"/>
                    </a:cubicBezTo>
                    <a:lnTo>
                      <a:pt x="574" y="265"/>
                    </a:lnTo>
                    <a:cubicBezTo>
                      <a:pt x="574" y="290"/>
                      <a:pt x="563" y="303"/>
                      <a:pt x="541" y="303"/>
                    </a:cubicBezTo>
                    <a:close/>
                    <a:moveTo>
                      <a:pt x="475" y="245"/>
                    </a:moveTo>
                    <a:lnTo>
                      <a:pt x="475" y="245"/>
                    </a:lnTo>
                    <a:cubicBezTo>
                      <a:pt x="453" y="258"/>
                      <a:pt x="433" y="258"/>
                      <a:pt x="411" y="245"/>
                    </a:cubicBezTo>
                    <a:lnTo>
                      <a:pt x="411" y="245"/>
                    </a:lnTo>
                    <a:cubicBezTo>
                      <a:pt x="391" y="233"/>
                      <a:pt x="380" y="214"/>
                      <a:pt x="380" y="188"/>
                    </a:cubicBezTo>
                    <a:lnTo>
                      <a:pt x="380" y="188"/>
                    </a:lnTo>
                    <a:cubicBezTo>
                      <a:pt x="380" y="162"/>
                      <a:pt x="391" y="143"/>
                      <a:pt x="411" y="131"/>
                    </a:cubicBezTo>
                    <a:lnTo>
                      <a:pt x="411" y="131"/>
                    </a:lnTo>
                    <a:cubicBezTo>
                      <a:pt x="433" y="118"/>
                      <a:pt x="453" y="118"/>
                      <a:pt x="475" y="131"/>
                    </a:cubicBezTo>
                    <a:lnTo>
                      <a:pt x="475" y="131"/>
                    </a:lnTo>
                    <a:cubicBezTo>
                      <a:pt x="496" y="143"/>
                      <a:pt x="506" y="162"/>
                      <a:pt x="506" y="188"/>
                    </a:cubicBezTo>
                    <a:lnTo>
                      <a:pt x="506" y="188"/>
                    </a:lnTo>
                    <a:cubicBezTo>
                      <a:pt x="506" y="214"/>
                      <a:pt x="496" y="233"/>
                      <a:pt x="475" y="245"/>
                    </a:cubicBezTo>
                    <a:close/>
                    <a:moveTo>
                      <a:pt x="345" y="303"/>
                    </a:moveTo>
                    <a:lnTo>
                      <a:pt x="345" y="303"/>
                    </a:lnTo>
                    <a:cubicBezTo>
                      <a:pt x="323" y="303"/>
                      <a:pt x="312" y="290"/>
                      <a:pt x="312" y="265"/>
                    </a:cubicBezTo>
                    <a:lnTo>
                      <a:pt x="312" y="265"/>
                    </a:lnTo>
                    <a:cubicBezTo>
                      <a:pt x="312" y="239"/>
                      <a:pt x="323" y="226"/>
                      <a:pt x="345" y="226"/>
                    </a:cubicBezTo>
                    <a:lnTo>
                      <a:pt x="345" y="226"/>
                    </a:lnTo>
                    <a:cubicBezTo>
                      <a:pt x="366" y="226"/>
                      <a:pt x="377" y="239"/>
                      <a:pt x="377" y="265"/>
                    </a:cubicBezTo>
                    <a:lnTo>
                      <a:pt x="377" y="265"/>
                    </a:lnTo>
                    <a:cubicBezTo>
                      <a:pt x="377" y="290"/>
                      <a:pt x="366" y="303"/>
                      <a:pt x="345"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0" y="303"/>
                      <a:pt x="312" y="316"/>
                      <a:pt x="312" y="341"/>
                    </a:cubicBezTo>
                    <a:lnTo>
                      <a:pt x="312" y="341"/>
                    </a:lnTo>
                    <a:cubicBezTo>
                      <a:pt x="312" y="367"/>
                      <a:pt x="300" y="379"/>
                      <a:pt x="279" y="379"/>
                    </a:cubicBezTo>
                    <a:close/>
                    <a:moveTo>
                      <a:pt x="508" y="35"/>
                    </a:moveTo>
                    <a:lnTo>
                      <a:pt x="508" y="35"/>
                    </a:lnTo>
                    <a:cubicBezTo>
                      <a:pt x="497" y="22"/>
                      <a:pt x="484" y="12"/>
                      <a:pt x="467" y="6"/>
                    </a:cubicBezTo>
                    <a:lnTo>
                      <a:pt x="467" y="6"/>
                    </a:lnTo>
                    <a:cubicBezTo>
                      <a:pt x="451" y="0"/>
                      <a:pt x="435" y="0"/>
                      <a:pt x="418" y="6"/>
                    </a:cubicBezTo>
                    <a:lnTo>
                      <a:pt x="418" y="6"/>
                    </a:lnTo>
                    <a:cubicBezTo>
                      <a:pt x="401" y="12"/>
                      <a:pt x="388" y="22"/>
                      <a:pt x="377" y="35"/>
                    </a:cubicBezTo>
                    <a:lnTo>
                      <a:pt x="345" y="73"/>
                    </a:lnTo>
                    <a:lnTo>
                      <a:pt x="312" y="112"/>
                    </a:lnTo>
                    <a:lnTo>
                      <a:pt x="279" y="149"/>
                    </a:lnTo>
                    <a:lnTo>
                      <a:pt x="246" y="188"/>
                    </a:lnTo>
                    <a:lnTo>
                      <a:pt x="213" y="226"/>
                    </a:lnTo>
                    <a:lnTo>
                      <a:pt x="181" y="265"/>
                    </a:lnTo>
                    <a:lnTo>
                      <a:pt x="148" y="303"/>
                    </a:lnTo>
                    <a:lnTo>
                      <a:pt x="115" y="341"/>
                    </a:lnTo>
                    <a:lnTo>
                      <a:pt x="82" y="380"/>
                    </a:lnTo>
                    <a:lnTo>
                      <a:pt x="49" y="418"/>
                    </a:lnTo>
                    <a:lnTo>
                      <a:pt x="17" y="456"/>
                    </a:lnTo>
                    <a:lnTo>
                      <a:pt x="17" y="456"/>
                    </a:lnTo>
                    <a:cubicBezTo>
                      <a:pt x="5" y="469"/>
                      <a:pt x="0" y="482"/>
                      <a:pt x="0" y="495"/>
                    </a:cubicBezTo>
                    <a:lnTo>
                      <a:pt x="0" y="495"/>
                    </a:lnTo>
                    <a:cubicBezTo>
                      <a:pt x="0" y="507"/>
                      <a:pt x="8" y="517"/>
                      <a:pt x="25" y="524"/>
                    </a:cubicBezTo>
                    <a:lnTo>
                      <a:pt x="25" y="524"/>
                    </a:lnTo>
                    <a:cubicBezTo>
                      <a:pt x="41" y="530"/>
                      <a:pt x="58" y="530"/>
                      <a:pt x="74" y="524"/>
                    </a:cubicBezTo>
                    <a:lnTo>
                      <a:pt x="74" y="524"/>
                    </a:lnTo>
                    <a:cubicBezTo>
                      <a:pt x="90" y="517"/>
                      <a:pt x="104" y="507"/>
                      <a:pt x="115" y="495"/>
                    </a:cubicBezTo>
                    <a:lnTo>
                      <a:pt x="181" y="418"/>
                    </a:lnTo>
                    <a:lnTo>
                      <a:pt x="181" y="418"/>
                    </a:lnTo>
                    <a:cubicBezTo>
                      <a:pt x="191" y="405"/>
                      <a:pt x="202" y="399"/>
                      <a:pt x="213" y="399"/>
                    </a:cubicBezTo>
                    <a:lnTo>
                      <a:pt x="213" y="399"/>
                    </a:lnTo>
                    <a:cubicBezTo>
                      <a:pt x="225" y="399"/>
                      <a:pt x="235" y="405"/>
                      <a:pt x="246" y="418"/>
                    </a:cubicBezTo>
                    <a:lnTo>
                      <a:pt x="246" y="418"/>
                    </a:lnTo>
                    <a:cubicBezTo>
                      <a:pt x="257" y="431"/>
                      <a:pt x="267" y="437"/>
                      <a:pt x="279" y="437"/>
                    </a:cubicBezTo>
                    <a:lnTo>
                      <a:pt x="279" y="437"/>
                    </a:lnTo>
                    <a:cubicBezTo>
                      <a:pt x="290" y="437"/>
                      <a:pt x="300" y="431"/>
                      <a:pt x="312" y="418"/>
                    </a:cubicBezTo>
                    <a:lnTo>
                      <a:pt x="345" y="380"/>
                    </a:lnTo>
                    <a:lnTo>
                      <a:pt x="377" y="341"/>
                    </a:lnTo>
                    <a:lnTo>
                      <a:pt x="377" y="341"/>
                    </a:lnTo>
                    <a:cubicBezTo>
                      <a:pt x="388" y="328"/>
                      <a:pt x="401" y="319"/>
                      <a:pt x="418" y="313"/>
                    </a:cubicBezTo>
                    <a:lnTo>
                      <a:pt x="418" y="313"/>
                    </a:lnTo>
                    <a:cubicBezTo>
                      <a:pt x="435" y="306"/>
                      <a:pt x="451" y="306"/>
                      <a:pt x="467" y="313"/>
                    </a:cubicBezTo>
                    <a:lnTo>
                      <a:pt x="467" y="313"/>
                    </a:lnTo>
                    <a:cubicBezTo>
                      <a:pt x="484" y="319"/>
                      <a:pt x="497" y="328"/>
                      <a:pt x="508" y="341"/>
                    </a:cubicBezTo>
                    <a:lnTo>
                      <a:pt x="541" y="380"/>
                    </a:lnTo>
                    <a:lnTo>
                      <a:pt x="574" y="418"/>
                    </a:lnTo>
                    <a:lnTo>
                      <a:pt x="574" y="418"/>
                    </a:lnTo>
                    <a:cubicBezTo>
                      <a:pt x="585" y="431"/>
                      <a:pt x="596" y="437"/>
                      <a:pt x="606" y="437"/>
                    </a:cubicBezTo>
                    <a:lnTo>
                      <a:pt x="606" y="437"/>
                    </a:lnTo>
                    <a:cubicBezTo>
                      <a:pt x="618" y="437"/>
                      <a:pt x="628" y="431"/>
                      <a:pt x="639" y="418"/>
                    </a:cubicBezTo>
                    <a:lnTo>
                      <a:pt x="639" y="418"/>
                    </a:lnTo>
                    <a:cubicBezTo>
                      <a:pt x="650" y="405"/>
                      <a:pt x="661" y="399"/>
                      <a:pt x="672" y="399"/>
                    </a:cubicBezTo>
                    <a:lnTo>
                      <a:pt x="672" y="399"/>
                    </a:lnTo>
                    <a:cubicBezTo>
                      <a:pt x="683" y="399"/>
                      <a:pt x="694" y="405"/>
                      <a:pt x="704" y="418"/>
                    </a:cubicBezTo>
                    <a:lnTo>
                      <a:pt x="738" y="456"/>
                    </a:lnTo>
                    <a:lnTo>
                      <a:pt x="770" y="495"/>
                    </a:lnTo>
                    <a:lnTo>
                      <a:pt x="770" y="495"/>
                    </a:lnTo>
                    <a:cubicBezTo>
                      <a:pt x="781" y="507"/>
                      <a:pt x="795" y="517"/>
                      <a:pt x="811" y="524"/>
                    </a:cubicBezTo>
                    <a:lnTo>
                      <a:pt x="811" y="524"/>
                    </a:lnTo>
                    <a:cubicBezTo>
                      <a:pt x="828" y="530"/>
                      <a:pt x="844" y="530"/>
                      <a:pt x="861" y="524"/>
                    </a:cubicBezTo>
                    <a:lnTo>
                      <a:pt x="861" y="524"/>
                    </a:lnTo>
                    <a:cubicBezTo>
                      <a:pt x="877" y="517"/>
                      <a:pt x="885" y="507"/>
                      <a:pt x="885" y="495"/>
                    </a:cubicBezTo>
                    <a:lnTo>
                      <a:pt x="885" y="495"/>
                    </a:lnTo>
                    <a:cubicBezTo>
                      <a:pt x="885" y="482"/>
                      <a:pt x="880"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62" name="Freeform 259">
                <a:extLst>
                  <a:ext uri="{FF2B5EF4-FFF2-40B4-BE49-F238E27FC236}">
                    <a16:creationId xmlns:a16="http://schemas.microsoft.com/office/drawing/2014/main" id="{739AEE12-6190-D745-A75E-59D99B984367}"/>
                  </a:ext>
                </a:extLst>
              </p:cNvPr>
              <p:cNvSpPr>
                <a:spLocks noChangeArrowheads="1"/>
              </p:cNvSpPr>
              <p:nvPr/>
            </p:nvSpPr>
            <p:spPr bwMode="auto">
              <a:xfrm>
                <a:off x="3525838" y="5097463"/>
                <a:ext cx="130175" cy="134937"/>
              </a:xfrm>
              <a:custGeom>
                <a:avLst/>
                <a:gdLst>
                  <a:gd name="T0" fmla="*/ 312 w 362"/>
                  <a:gd name="T1" fmla="*/ 112 h 377"/>
                  <a:gd name="T2" fmla="*/ 279 w 362"/>
                  <a:gd name="T3" fmla="*/ 73 h 377"/>
                  <a:gd name="T4" fmla="*/ 247 w 362"/>
                  <a:gd name="T5" fmla="*/ 35 h 377"/>
                  <a:gd name="T6" fmla="*/ 247 w 362"/>
                  <a:gd name="T7" fmla="*/ 35 h 377"/>
                  <a:gd name="T8" fmla="*/ 213 w 362"/>
                  <a:gd name="T9" fmla="*/ 10 h 377"/>
                  <a:gd name="T10" fmla="*/ 213 w 362"/>
                  <a:gd name="T11" fmla="*/ 10 h 377"/>
                  <a:gd name="T12" fmla="*/ 213 w 362"/>
                  <a:gd name="T13" fmla="*/ 10 h 377"/>
                  <a:gd name="T14" fmla="*/ 205 w 362"/>
                  <a:gd name="T15" fmla="*/ 6 h 377"/>
                  <a:gd name="T16" fmla="*/ 205 w 362"/>
                  <a:gd name="T17" fmla="*/ 6 h 377"/>
                  <a:gd name="T18" fmla="*/ 156 w 362"/>
                  <a:gd name="T19" fmla="*/ 6 h 377"/>
                  <a:gd name="T20" fmla="*/ 156 w 362"/>
                  <a:gd name="T21" fmla="*/ 6 h 377"/>
                  <a:gd name="T22" fmla="*/ 115 w 362"/>
                  <a:gd name="T23" fmla="*/ 35 h 377"/>
                  <a:gd name="T24" fmla="*/ 82 w 362"/>
                  <a:gd name="T25" fmla="*/ 73 h 377"/>
                  <a:gd name="T26" fmla="*/ 49 w 362"/>
                  <a:gd name="T27" fmla="*/ 112 h 377"/>
                  <a:gd name="T28" fmla="*/ 17 w 362"/>
                  <a:gd name="T29" fmla="*/ 150 h 377"/>
                  <a:gd name="T30" fmla="*/ 17 w 362"/>
                  <a:gd name="T31" fmla="*/ 150 h 377"/>
                  <a:gd name="T32" fmla="*/ 0 w 362"/>
                  <a:gd name="T33" fmla="*/ 188 h 377"/>
                  <a:gd name="T34" fmla="*/ 0 w 362"/>
                  <a:gd name="T35" fmla="*/ 188 h 377"/>
                  <a:gd name="T36" fmla="*/ 17 w 362"/>
                  <a:gd name="T37" fmla="*/ 226 h 377"/>
                  <a:gd name="T38" fmla="*/ 49 w 362"/>
                  <a:gd name="T39" fmla="*/ 264 h 377"/>
                  <a:gd name="T40" fmla="*/ 82 w 362"/>
                  <a:gd name="T41" fmla="*/ 303 h 377"/>
                  <a:gd name="T42" fmla="*/ 115 w 362"/>
                  <a:gd name="T43" fmla="*/ 342 h 377"/>
                  <a:gd name="T44" fmla="*/ 115 w 362"/>
                  <a:gd name="T45" fmla="*/ 342 h 377"/>
                  <a:gd name="T46" fmla="*/ 156 w 362"/>
                  <a:gd name="T47" fmla="*/ 370 h 377"/>
                  <a:gd name="T48" fmla="*/ 156 w 362"/>
                  <a:gd name="T49" fmla="*/ 370 h 377"/>
                  <a:gd name="T50" fmla="*/ 205 w 362"/>
                  <a:gd name="T51" fmla="*/ 370 h 377"/>
                  <a:gd name="T52" fmla="*/ 205 w 362"/>
                  <a:gd name="T53" fmla="*/ 370 h 377"/>
                  <a:gd name="T54" fmla="*/ 213 w 362"/>
                  <a:gd name="T55" fmla="*/ 366 h 377"/>
                  <a:gd name="T56" fmla="*/ 213 w 362"/>
                  <a:gd name="T57" fmla="*/ 367 h 377"/>
                  <a:gd name="T58" fmla="*/ 213 w 362"/>
                  <a:gd name="T59" fmla="*/ 367 h 377"/>
                  <a:gd name="T60" fmla="*/ 247 w 362"/>
                  <a:gd name="T61" fmla="*/ 342 h 377"/>
                  <a:gd name="T62" fmla="*/ 279 w 362"/>
                  <a:gd name="T63" fmla="*/ 303 h 377"/>
                  <a:gd name="T64" fmla="*/ 312 w 362"/>
                  <a:gd name="T65" fmla="*/ 264 h 377"/>
                  <a:gd name="T66" fmla="*/ 345 w 362"/>
                  <a:gd name="T67" fmla="*/ 226 h 377"/>
                  <a:gd name="T68" fmla="*/ 345 w 362"/>
                  <a:gd name="T69" fmla="*/ 226 h 377"/>
                  <a:gd name="T70" fmla="*/ 361 w 362"/>
                  <a:gd name="T71" fmla="*/ 188 h 377"/>
                  <a:gd name="T72" fmla="*/ 361 w 362"/>
                  <a:gd name="T73" fmla="*/ 188 h 377"/>
                  <a:gd name="T74" fmla="*/ 345 w 362"/>
                  <a:gd name="T75" fmla="*/ 150 h 377"/>
                  <a:gd name="T76" fmla="*/ 312 w 362"/>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377">
                    <a:moveTo>
                      <a:pt x="312" y="112"/>
                    </a:moveTo>
                    <a:lnTo>
                      <a:pt x="279" y="73"/>
                    </a:lnTo>
                    <a:lnTo>
                      <a:pt x="247" y="35"/>
                    </a:lnTo>
                    <a:lnTo>
                      <a:pt x="247" y="35"/>
                    </a:lnTo>
                    <a:cubicBezTo>
                      <a:pt x="238" y="24"/>
                      <a:pt x="226" y="16"/>
                      <a:pt x="213" y="10"/>
                    </a:cubicBezTo>
                    <a:lnTo>
                      <a:pt x="213" y="10"/>
                    </a:lnTo>
                    <a:lnTo>
                      <a:pt x="213" y="10"/>
                    </a:lnTo>
                    <a:cubicBezTo>
                      <a:pt x="211" y="9"/>
                      <a:pt x="208" y="7"/>
                      <a:pt x="205" y="6"/>
                    </a:cubicBezTo>
                    <a:lnTo>
                      <a:pt x="205" y="6"/>
                    </a:lnTo>
                    <a:cubicBezTo>
                      <a:pt x="189" y="0"/>
                      <a:pt x="173" y="0"/>
                      <a:pt x="156" y="6"/>
                    </a:cubicBezTo>
                    <a:lnTo>
                      <a:pt x="156" y="6"/>
                    </a:lnTo>
                    <a:cubicBezTo>
                      <a:pt x="140" y="12"/>
                      <a:pt x="126" y="22"/>
                      <a:pt x="115" y="35"/>
                    </a:cubicBezTo>
                    <a:lnTo>
                      <a:pt x="82" y="73"/>
                    </a:lnTo>
                    <a:lnTo>
                      <a:pt x="49" y="112"/>
                    </a:lnTo>
                    <a:lnTo>
                      <a:pt x="17" y="150"/>
                    </a:lnTo>
                    <a:lnTo>
                      <a:pt x="17" y="150"/>
                    </a:lnTo>
                    <a:cubicBezTo>
                      <a:pt x="6" y="162"/>
                      <a:pt x="0" y="175"/>
                      <a:pt x="0" y="188"/>
                    </a:cubicBezTo>
                    <a:lnTo>
                      <a:pt x="0" y="188"/>
                    </a:lnTo>
                    <a:cubicBezTo>
                      <a:pt x="0" y="201"/>
                      <a:pt x="6" y="214"/>
                      <a:pt x="17" y="226"/>
                    </a:cubicBezTo>
                    <a:lnTo>
                      <a:pt x="49" y="264"/>
                    </a:lnTo>
                    <a:lnTo>
                      <a:pt x="82" y="303"/>
                    </a:lnTo>
                    <a:lnTo>
                      <a:pt x="115" y="342"/>
                    </a:lnTo>
                    <a:lnTo>
                      <a:pt x="115" y="342"/>
                    </a:lnTo>
                    <a:cubicBezTo>
                      <a:pt x="126" y="354"/>
                      <a:pt x="140" y="364"/>
                      <a:pt x="156" y="370"/>
                    </a:cubicBezTo>
                    <a:lnTo>
                      <a:pt x="156" y="370"/>
                    </a:lnTo>
                    <a:cubicBezTo>
                      <a:pt x="173" y="376"/>
                      <a:pt x="189" y="376"/>
                      <a:pt x="205" y="370"/>
                    </a:cubicBezTo>
                    <a:lnTo>
                      <a:pt x="205" y="370"/>
                    </a:lnTo>
                    <a:cubicBezTo>
                      <a:pt x="208" y="369"/>
                      <a:pt x="211" y="368"/>
                      <a:pt x="213" y="366"/>
                    </a:cubicBezTo>
                    <a:lnTo>
                      <a:pt x="213" y="367"/>
                    </a:lnTo>
                    <a:lnTo>
                      <a:pt x="213" y="367"/>
                    </a:lnTo>
                    <a:cubicBezTo>
                      <a:pt x="226" y="360"/>
                      <a:pt x="238" y="352"/>
                      <a:pt x="247" y="342"/>
                    </a:cubicBezTo>
                    <a:lnTo>
                      <a:pt x="279" y="303"/>
                    </a:lnTo>
                    <a:lnTo>
                      <a:pt x="312" y="264"/>
                    </a:lnTo>
                    <a:lnTo>
                      <a:pt x="345" y="226"/>
                    </a:lnTo>
                    <a:lnTo>
                      <a:pt x="345" y="226"/>
                    </a:lnTo>
                    <a:cubicBezTo>
                      <a:pt x="355" y="214"/>
                      <a:pt x="361" y="201"/>
                      <a:pt x="361" y="188"/>
                    </a:cubicBezTo>
                    <a:lnTo>
                      <a:pt x="361" y="188"/>
                    </a:lnTo>
                    <a:cubicBezTo>
                      <a:pt x="361" y="175"/>
                      <a:pt x="355" y="162"/>
                      <a:pt x="345" y="150"/>
                    </a:cubicBezTo>
                    <a:lnTo>
                      <a:pt x="312"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63" name="Freeform 260">
                <a:extLst>
                  <a:ext uri="{FF2B5EF4-FFF2-40B4-BE49-F238E27FC236}">
                    <a16:creationId xmlns:a16="http://schemas.microsoft.com/office/drawing/2014/main" id="{7BF15E54-D0BD-6A4D-A4BD-B7DE11D11053}"/>
                  </a:ext>
                </a:extLst>
              </p:cNvPr>
              <p:cNvSpPr>
                <a:spLocks noChangeArrowheads="1"/>
              </p:cNvSpPr>
              <p:nvPr/>
            </p:nvSpPr>
            <p:spPr bwMode="auto">
              <a:xfrm>
                <a:off x="4140200" y="4903788"/>
                <a:ext cx="247650" cy="522287"/>
              </a:xfrm>
              <a:custGeom>
                <a:avLst/>
                <a:gdLst>
                  <a:gd name="T0" fmla="*/ 664 w 690"/>
                  <a:gd name="T1" fmla="*/ 7 h 1450"/>
                  <a:gd name="T2" fmla="*/ 614 w 690"/>
                  <a:gd name="T3" fmla="*/ 7 h 1450"/>
                  <a:gd name="T4" fmla="*/ 541 w 690"/>
                  <a:gd name="T5" fmla="*/ 73 h 1450"/>
                  <a:gd name="T6" fmla="*/ 409 w 690"/>
                  <a:gd name="T7" fmla="*/ 226 h 1450"/>
                  <a:gd name="T8" fmla="*/ 278 w 690"/>
                  <a:gd name="T9" fmla="*/ 380 h 1450"/>
                  <a:gd name="T10" fmla="*/ 213 w 690"/>
                  <a:gd name="T11" fmla="*/ 456 h 1450"/>
                  <a:gd name="T12" fmla="*/ 82 w 690"/>
                  <a:gd name="T13" fmla="*/ 609 h 1450"/>
                  <a:gd name="T14" fmla="*/ 16 w 690"/>
                  <a:gd name="T15" fmla="*/ 686 h 1450"/>
                  <a:gd name="T16" fmla="*/ 0 w 690"/>
                  <a:gd name="T17" fmla="*/ 724 h 1450"/>
                  <a:gd name="T18" fmla="*/ 16 w 690"/>
                  <a:gd name="T19" fmla="*/ 762 h 1450"/>
                  <a:gd name="T20" fmla="*/ 82 w 690"/>
                  <a:gd name="T21" fmla="*/ 839 h 1450"/>
                  <a:gd name="T22" fmla="*/ 147 w 690"/>
                  <a:gd name="T23" fmla="*/ 916 h 1450"/>
                  <a:gd name="T24" fmla="*/ 213 w 690"/>
                  <a:gd name="T25" fmla="*/ 992 h 1450"/>
                  <a:gd name="T26" fmla="*/ 278 w 690"/>
                  <a:gd name="T27" fmla="*/ 1068 h 1450"/>
                  <a:gd name="T28" fmla="*/ 344 w 690"/>
                  <a:gd name="T29" fmla="*/ 1145 h 1450"/>
                  <a:gd name="T30" fmla="*/ 409 w 690"/>
                  <a:gd name="T31" fmla="*/ 1222 h 1450"/>
                  <a:gd name="T32" fmla="*/ 475 w 690"/>
                  <a:gd name="T33" fmla="*/ 1299 h 1450"/>
                  <a:gd name="T34" fmla="*/ 541 w 690"/>
                  <a:gd name="T35" fmla="*/ 1375 h 1450"/>
                  <a:gd name="T36" fmla="*/ 573 w 690"/>
                  <a:gd name="T37" fmla="*/ 1414 h 1450"/>
                  <a:gd name="T38" fmla="*/ 614 w 690"/>
                  <a:gd name="T39" fmla="*/ 1443 h 1450"/>
                  <a:gd name="T40" fmla="*/ 664 w 690"/>
                  <a:gd name="T41" fmla="*/ 1443 h 1450"/>
                  <a:gd name="T42" fmla="*/ 689 w 690"/>
                  <a:gd name="T43" fmla="*/ 1414 h 1450"/>
                  <a:gd name="T44" fmla="*/ 639 w 690"/>
                  <a:gd name="T45" fmla="*/ 1337 h 1450"/>
                  <a:gd name="T46" fmla="*/ 508 w 690"/>
                  <a:gd name="T47" fmla="*/ 1184 h 1450"/>
                  <a:gd name="T48" fmla="*/ 377 w 690"/>
                  <a:gd name="T49" fmla="*/ 1031 h 1450"/>
                  <a:gd name="T50" fmla="*/ 311 w 690"/>
                  <a:gd name="T51" fmla="*/ 954 h 1450"/>
                  <a:gd name="T52" fmla="*/ 180 w 690"/>
                  <a:gd name="T53" fmla="*/ 800 h 1450"/>
                  <a:gd name="T54" fmla="*/ 147 w 690"/>
                  <a:gd name="T55" fmla="*/ 762 h 1450"/>
                  <a:gd name="T56" fmla="*/ 131 w 690"/>
                  <a:gd name="T57" fmla="*/ 724 h 1450"/>
                  <a:gd name="T58" fmla="*/ 180 w 690"/>
                  <a:gd name="T59" fmla="*/ 648 h 1450"/>
                  <a:gd name="T60" fmla="*/ 246 w 690"/>
                  <a:gd name="T61" fmla="*/ 571 h 1450"/>
                  <a:gd name="T62" fmla="*/ 311 w 690"/>
                  <a:gd name="T63" fmla="*/ 495 h 1450"/>
                  <a:gd name="T64" fmla="*/ 377 w 690"/>
                  <a:gd name="T65" fmla="*/ 418 h 1450"/>
                  <a:gd name="T66" fmla="*/ 442 w 690"/>
                  <a:gd name="T67" fmla="*/ 341 h 1450"/>
                  <a:gd name="T68" fmla="*/ 508 w 690"/>
                  <a:gd name="T69" fmla="*/ 265 h 1450"/>
                  <a:gd name="T70" fmla="*/ 573 w 690"/>
                  <a:gd name="T71" fmla="*/ 188 h 1450"/>
                  <a:gd name="T72" fmla="*/ 639 w 690"/>
                  <a:gd name="T73" fmla="*/ 112 h 1450"/>
                  <a:gd name="T74" fmla="*/ 672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4" y="7"/>
                    </a:moveTo>
                    <a:lnTo>
                      <a:pt x="664" y="7"/>
                    </a:lnTo>
                    <a:cubicBezTo>
                      <a:pt x="647" y="0"/>
                      <a:pt x="631" y="0"/>
                      <a:pt x="614" y="7"/>
                    </a:cubicBezTo>
                    <a:lnTo>
                      <a:pt x="614" y="7"/>
                    </a:lnTo>
                    <a:cubicBezTo>
                      <a:pt x="598" y="12"/>
                      <a:pt x="584" y="22"/>
                      <a:pt x="573" y="35"/>
                    </a:cubicBezTo>
                    <a:lnTo>
                      <a:pt x="541" y="73"/>
                    </a:lnTo>
                    <a:lnTo>
                      <a:pt x="442" y="188"/>
                    </a:lnTo>
                    <a:lnTo>
                      <a:pt x="409" y="226"/>
                    </a:lnTo>
                    <a:lnTo>
                      <a:pt x="377" y="265"/>
                    </a:lnTo>
                    <a:lnTo>
                      <a:pt x="278" y="380"/>
                    </a:lnTo>
                    <a:lnTo>
                      <a:pt x="246" y="418"/>
                    </a:lnTo>
                    <a:lnTo>
                      <a:pt x="213" y="456"/>
                    </a:lnTo>
                    <a:lnTo>
                      <a:pt x="115" y="571"/>
                    </a:lnTo>
                    <a:lnTo>
                      <a:pt x="82" y="609"/>
                    </a:lnTo>
                    <a:lnTo>
                      <a:pt x="49" y="648"/>
                    </a:lnTo>
                    <a:lnTo>
                      <a:pt x="16" y="686"/>
                    </a:lnTo>
                    <a:lnTo>
                      <a:pt x="16" y="686"/>
                    </a:lnTo>
                    <a:cubicBezTo>
                      <a:pt x="5" y="698"/>
                      <a:pt x="0" y="711"/>
                      <a:pt x="0" y="724"/>
                    </a:cubicBezTo>
                    <a:lnTo>
                      <a:pt x="0" y="724"/>
                    </a:lnTo>
                    <a:cubicBezTo>
                      <a:pt x="0" y="737"/>
                      <a:pt x="5" y="750"/>
                      <a:pt x="16" y="762"/>
                    </a:cubicBezTo>
                    <a:lnTo>
                      <a:pt x="49" y="800"/>
                    </a:lnTo>
                    <a:lnTo>
                      <a:pt x="82" y="839"/>
                    </a:lnTo>
                    <a:lnTo>
                      <a:pt x="115" y="877"/>
                    </a:lnTo>
                    <a:lnTo>
                      <a:pt x="147" y="916"/>
                    </a:lnTo>
                    <a:lnTo>
                      <a:pt x="180" y="954"/>
                    </a:lnTo>
                    <a:lnTo>
                      <a:pt x="213" y="992"/>
                    </a:lnTo>
                    <a:lnTo>
                      <a:pt x="246" y="1031"/>
                    </a:lnTo>
                    <a:lnTo>
                      <a:pt x="278" y="1068"/>
                    </a:lnTo>
                    <a:lnTo>
                      <a:pt x="311" y="1107"/>
                    </a:lnTo>
                    <a:lnTo>
                      <a:pt x="344" y="1145"/>
                    </a:lnTo>
                    <a:lnTo>
                      <a:pt x="377" y="1184"/>
                    </a:lnTo>
                    <a:lnTo>
                      <a:pt x="409" y="1222"/>
                    </a:lnTo>
                    <a:lnTo>
                      <a:pt x="442" y="1260"/>
                    </a:lnTo>
                    <a:lnTo>
                      <a:pt x="475" y="1299"/>
                    </a:lnTo>
                    <a:lnTo>
                      <a:pt x="508" y="1337"/>
                    </a:lnTo>
                    <a:lnTo>
                      <a:pt x="541" y="1375"/>
                    </a:lnTo>
                    <a:lnTo>
                      <a:pt x="573" y="1414"/>
                    </a:lnTo>
                    <a:lnTo>
                      <a:pt x="573" y="1414"/>
                    </a:lnTo>
                    <a:cubicBezTo>
                      <a:pt x="584" y="1426"/>
                      <a:pt x="598" y="1436"/>
                      <a:pt x="614" y="1443"/>
                    </a:cubicBezTo>
                    <a:lnTo>
                      <a:pt x="614" y="1443"/>
                    </a:lnTo>
                    <a:cubicBezTo>
                      <a:pt x="631" y="1449"/>
                      <a:pt x="647" y="1449"/>
                      <a:pt x="664" y="1443"/>
                    </a:cubicBezTo>
                    <a:lnTo>
                      <a:pt x="664" y="1443"/>
                    </a:lnTo>
                    <a:cubicBezTo>
                      <a:pt x="680" y="1436"/>
                      <a:pt x="689" y="1426"/>
                      <a:pt x="689" y="1414"/>
                    </a:cubicBezTo>
                    <a:lnTo>
                      <a:pt x="689" y="1414"/>
                    </a:lnTo>
                    <a:cubicBezTo>
                      <a:pt x="689" y="1401"/>
                      <a:pt x="683" y="1388"/>
                      <a:pt x="672" y="1375"/>
                    </a:cubicBezTo>
                    <a:lnTo>
                      <a:pt x="639" y="1337"/>
                    </a:lnTo>
                    <a:lnTo>
                      <a:pt x="541" y="1222"/>
                    </a:lnTo>
                    <a:lnTo>
                      <a:pt x="508" y="1184"/>
                    </a:lnTo>
                    <a:lnTo>
                      <a:pt x="475" y="1145"/>
                    </a:lnTo>
                    <a:lnTo>
                      <a:pt x="377" y="1031"/>
                    </a:lnTo>
                    <a:lnTo>
                      <a:pt x="344" y="992"/>
                    </a:lnTo>
                    <a:lnTo>
                      <a:pt x="311" y="954"/>
                    </a:lnTo>
                    <a:lnTo>
                      <a:pt x="213" y="839"/>
                    </a:lnTo>
                    <a:lnTo>
                      <a:pt x="180" y="800"/>
                    </a:lnTo>
                    <a:lnTo>
                      <a:pt x="147" y="762"/>
                    </a:lnTo>
                    <a:lnTo>
                      <a:pt x="147" y="762"/>
                    </a:lnTo>
                    <a:cubicBezTo>
                      <a:pt x="136" y="750"/>
                      <a:pt x="131" y="737"/>
                      <a:pt x="131" y="724"/>
                    </a:cubicBezTo>
                    <a:lnTo>
                      <a:pt x="131" y="724"/>
                    </a:lnTo>
                    <a:cubicBezTo>
                      <a:pt x="131" y="711"/>
                      <a:pt x="136" y="698"/>
                      <a:pt x="147" y="686"/>
                    </a:cubicBezTo>
                    <a:lnTo>
                      <a:pt x="180" y="648"/>
                    </a:lnTo>
                    <a:lnTo>
                      <a:pt x="213" y="609"/>
                    </a:lnTo>
                    <a:lnTo>
                      <a:pt x="246" y="571"/>
                    </a:lnTo>
                    <a:lnTo>
                      <a:pt x="278" y="533"/>
                    </a:lnTo>
                    <a:lnTo>
                      <a:pt x="311" y="495"/>
                    </a:lnTo>
                    <a:lnTo>
                      <a:pt x="344" y="456"/>
                    </a:lnTo>
                    <a:lnTo>
                      <a:pt x="377" y="418"/>
                    </a:lnTo>
                    <a:lnTo>
                      <a:pt x="409" y="380"/>
                    </a:lnTo>
                    <a:lnTo>
                      <a:pt x="442" y="341"/>
                    </a:lnTo>
                    <a:lnTo>
                      <a:pt x="475" y="303"/>
                    </a:lnTo>
                    <a:lnTo>
                      <a:pt x="508" y="265"/>
                    </a:lnTo>
                    <a:lnTo>
                      <a:pt x="541" y="226"/>
                    </a:lnTo>
                    <a:lnTo>
                      <a:pt x="573" y="188"/>
                    </a:lnTo>
                    <a:lnTo>
                      <a:pt x="606" y="150"/>
                    </a:lnTo>
                    <a:lnTo>
                      <a:pt x="639" y="112"/>
                    </a:lnTo>
                    <a:lnTo>
                      <a:pt x="672" y="73"/>
                    </a:lnTo>
                    <a:lnTo>
                      <a:pt x="672" y="73"/>
                    </a:lnTo>
                    <a:cubicBezTo>
                      <a:pt x="683" y="60"/>
                      <a:pt x="689" y="48"/>
                      <a:pt x="689" y="35"/>
                    </a:cubicBezTo>
                    <a:lnTo>
                      <a:pt x="689" y="35"/>
                    </a:lnTo>
                    <a:cubicBezTo>
                      <a:pt x="689" y="22"/>
                      <a:pt x="680" y="12"/>
                      <a:pt x="664" y="7"/>
                    </a:cubicBezTo>
                  </a:path>
                </a:pathLst>
              </a:custGeom>
              <a:solidFill>
                <a:schemeClr val="accent2"/>
              </a:solidFill>
              <a:ln>
                <a:noFill/>
              </a:ln>
              <a:effectLst/>
            </p:spPr>
            <p:txBody>
              <a:bodyPr wrap="none" anchor="ctr"/>
              <a:lstStyle/>
              <a:p>
                <a:endParaRPr lang="es-ES_tradnl" sz="2700"/>
              </a:p>
            </p:txBody>
          </p:sp>
          <p:sp>
            <p:nvSpPr>
              <p:cNvPr id="664" name="Freeform 261">
                <a:extLst>
                  <a:ext uri="{FF2B5EF4-FFF2-40B4-BE49-F238E27FC236}">
                    <a16:creationId xmlns:a16="http://schemas.microsoft.com/office/drawing/2014/main" id="{7A225233-29B3-794C-ACCA-2E138547B4E9}"/>
                  </a:ext>
                </a:extLst>
              </p:cNvPr>
              <p:cNvSpPr>
                <a:spLocks noChangeArrowheads="1"/>
              </p:cNvSpPr>
              <p:nvPr/>
            </p:nvSpPr>
            <p:spPr bwMode="auto">
              <a:xfrm>
                <a:off x="3857625" y="5233988"/>
                <a:ext cx="319088" cy="190500"/>
              </a:xfrm>
              <a:custGeom>
                <a:avLst/>
                <a:gdLst>
                  <a:gd name="T0" fmla="*/ 607 w 887"/>
                  <a:gd name="T1" fmla="*/ 379 h 531"/>
                  <a:gd name="T2" fmla="*/ 574 w 887"/>
                  <a:gd name="T3" fmla="*/ 341 h 531"/>
                  <a:gd name="T4" fmla="*/ 607 w 887"/>
                  <a:gd name="T5" fmla="*/ 303 h 531"/>
                  <a:gd name="T6" fmla="*/ 639 w 887"/>
                  <a:gd name="T7" fmla="*/ 341 h 531"/>
                  <a:gd name="T8" fmla="*/ 542 w 887"/>
                  <a:gd name="T9" fmla="*/ 303 h 531"/>
                  <a:gd name="T10" fmla="*/ 508 w 887"/>
                  <a:gd name="T11" fmla="*/ 265 h 531"/>
                  <a:gd name="T12" fmla="*/ 542 w 887"/>
                  <a:gd name="T13" fmla="*/ 226 h 531"/>
                  <a:gd name="T14" fmla="*/ 575 w 887"/>
                  <a:gd name="T15" fmla="*/ 265 h 531"/>
                  <a:gd name="T16" fmla="*/ 542 w 887"/>
                  <a:gd name="T17" fmla="*/ 303 h 531"/>
                  <a:gd name="T18" fmla="*/ 475 w 887"/>
                  <a:gd name="T19" fmla="*/ 245 h 531"/>
                  <a:gd name="T20" fmla="*/ 412 w 887"/>
                  <a:gd name="T21" fmla="*/ 245 h 531"/>
                  <a:gd name="T22" fmla="*/ 380 w 887"/>
                  <a:gd name="T23" fmla="*/ 188 h 531"/>
                  <a:gd name="T24" fmla="*/ 412 w 887"/>
                  <a:gd name="T25" fmla="*/ 131 h 531"/>
                  <a:gd name="T26" fmla="*/ 475 w 887"/>
                  <a:gd name="T27" fmla="*/ 131 h 531"/>
                  <a:gd name="T28" fmla="*/ 506 w 887"/>
                  <a:gd name="T29" fmla="*/ 188 h 531"/>
                  <a:gd name="T30" fmla="*/ 344 w 887"/>
                  <a:gd name="T31" fmla="*/ 303 h 531"/>
                  <a:gd name="T32" fmla="*/ 312 w 887"/>
                  <a:gd name="T33" fmla="*/ 265 h 531"/>
                  <a:gd name="T34" fmla="*/ 344 w 887"/>
                  <a:gd name="T35" fmla="*/ 226 h 531"/>
                  <a:gd name="T36" fmla="*/ 377 w 887"/>
                  <a:gd name="T37" fmla="*/ 265 h 531"/>
                  <a:gd name="T38" fmla="*/ 344 w 887"/>
                  <a:gd name="T39" fmla="*/ 303 h 531"/>
                  <a:gd name="T40" fmla="*/ 279 w 887"/>
                  <a:gd name="T41" fmla="*/ 379 h 531"/>
                  <a:gd name="T42" fmla="*/ 246 w 887"/>
                  <a:gd name="T43" fmla="*/ 341 h 531"/>
                  <a:gd name="T44" fmla="*/ 279 w 887"/>
                  <a:gd name="T45" fmla="*/ 303 h 531"/>
                  <a:gd name="T46" fmla="*/ 311 w 887"/>
                  <a:gd name="T47" fmla="*/ 341 h 531"/>
                  <a:gd name="T48" fmla="*/ 509 w 887"/>
                  <a:gd name="T49" fmla="*/ 35 h 531"/>
                  <a:gd name="T50" fmla="*/ 468 w 887"/>
                  <a:gd name="T51" fmla="*/ 6 h 531"/>
                  <a:gd name="T52" fmla="*/ 418 w 887"/>
                  <a:gd name="T53" fmla="*/ 6 h 531"/>
                  <a:gd name="T54" fmla="*/ 377 w 887"/>
                  <a:gd name="T55" fmla="*/ 35 h 531"/>
                  <a:gd name="T56" fmla="*/ 312 w 887"/>
                  <a:gd name="T57" fmla="*/ 112 h 531"/>
                  <a:gd name="T58" fmla="*/ 246 w 887"/>
                  <a:gd name="T59" fmla="*/ 188 h 531"/>
                  <a:gd name="T60" fmla="*/ 181 w 887"/>
                  <a:gd name="T61" fmla="*/ 265 h 531"/>
                  <a:gd name="T62" fmla="*/ 115 w 887"/>
                  <a:gd name="T63" fmla="*/ 341 h 531"/>
                  <a:gd name="T64" fmla="*/ 50 w 887"/>
                  <a:gd name="T65" fmla="*/ 418 h 531"/>
                  <a:gd name="T66" fmla="*/ 17 w 887"/>
                  <a:gd name="T67" fmla="*/ 456 h 531"/>
                  <a:gd name="T68" fmla="*/ 0 w 887"/>
                  <a:gd name="T69" fmla="*/ 495 h 531"/>
                  <a:gd name="T70" fmla="*/ 25 w 887"/>
                  <a:gd name="T71" fmla="*/ 524 h 531"/>
                  <a:gd name="T72" fmla="*/ 74 w 887"/>
                  <a:gd name="T73" fmla="*/ 524 h 531"/>
                  <a:gd name="T74" fmla="*/ 181 w 887"/>
                  <a:gd name="T75" fmla="*/ 418 h 531"/>
                  <a:gd name="T76" fmla="*/ 213 w 887"/>
                  <a:gd name="T77" fmla="*/ 399 h 531"/>
                  <a:gd name="T78" fmla="*/ 246 w 887"/>
                  <a:gd name="T79" fmla="*/ 418 h 531"/>
                  <a:gd name="T80" fmla="*/ 279 w 887"/>
                  <a:gd name="T81" fmla="*/ 437 h 531"/>
                  <a:gd name="T82" fmla="*/ 312 w 887"/>
                  <a:gd name="T83" fmla="*/ 418 h 531"/>
                  <a:gd name="T84" fmla="*/ 377 w 887"/>
                  <a:gd name="T85" fmla="*/ 341 h 531"/>
                  <a:gd name="T86" fmla="*/ 418 w 887"/>
                  <a:gd name="T87" fmla="*/ 313 h 531"/>
                  <a:gd name="T88" fmla="*/ 468 w 887"/>
                  <a:gd name="T89" fmla="*/ 313 h 531"/>
                  <a:gd name="T90" fmla="*/ 509 w 887"/>
                  <a:gd name="T91" fmla="*/ 341 h 531"/>
                  <a:gd name="T92" fmla="*/ 574 w 887"/>
                  <a:gd name="T93" fmla="*/ 418 h 531"/>
                  <a:gd name="T94" fmla="*/ 607 w 887"/>
                  <a:gd name="T95" fmla="*/ 437 h 531"/>
                  <a:gd name="T96" fmla="*/ 640 w 887"/>
                  <a:gd name="T97" fmla="*/ 418 h 531"/>
                  <a:gd name="T98" fmla="*/ 672 w 887"/>
                  <a:gd name="T99" fmla="*/ 399 h 531"/>
                  <a:gd name="T100" fmla="*/ 705 w 887"/>
                  <a:gd name="T101" fmla="*/ 418 h 531"/>
                  <a:gd name="T102" fmla="*/ 771 w 887"/>
                  <a:gd name="T103" fmla="*/ 495 h 531"/>
                  <a:gd name="T104" fmla="*/ 811 w 887"/>
                  <a:gd name="T105" fmla="*/ 524 h 531"/>
                  <a:gd name="T106" fmla="*/ 861 w 887"/>
                  <a:gd name="T107" fmla="*/ 524 h 531"/>
                  <a:gd name="T108" fmla="*/ 886 w 887"/>
                  <a:gd name="T109" fmla="*/ 495 h 531"/>
                  <a:gd name="T110" fmla="*/ 869 w 887"/>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531">
                    <a:moveTo>
                      <a:pt x="607" y="379"/>
                    </a:moveTo>
                    <a:lnTo>
                      <a:pt x="607" y="379"/>
                    </a:lnTo>
                    <a:cubicBezTo>
                      <a:pt x="585" y="379"/>
                      <a:pt x="574" y="367"/>
                      <a:pt x="574" y="341"/>
                    </a:cubicBezTo>
                    <a:lnTo>
                      <a:pt x="574" y="341"/>
                    </a:lnTo>
                    <a:cubicBezTo>
                      <a:pt x="574" y="316"/>
                      <a:pt x="585" y="303"/>
                      <a:pt x="607" y="303"/>
                    </a:cubicBezTo>
                    <a:lnTo>
                      <a:pt x="607" y="303"/>
                    </a:lnTo>
                    <a:cubicBezTo>
                      <a:pt x="629" y="303"/>
                      <a:pt x="639" y="316"/>
                      <a:pt x="639" y="341"/>
                    </a:cubicBezTo>
                    <a:lnTo>
                      <a:pt x="639" y="341"/>
                    </a:lnTo>
                    <a:cubicBezTo>
                      <a:pt x="639" y="367"/>
                      <a:pt x="629" y="379"/>
                      <a:pt x="607" y="379"/>
                    </a:cubicBezTo>
                    <a:close/>
                    <a:moveTo>
                      <a:pt x="542" y="303"/>
                    </a:moveTo>
                    <a:lnTo>
                      <a:pt x="542" y="303"/>
                    </a:lnTo>
                    <a:cubicBezTo>
                      <a:pt x="519" y="303"/>
                      <a:pt x="508" y="290"/>
                      <a:pt x="508" y="265"/>
                    </a:cubicBezTo>
                    <a:lnTo>
                      <a:pt x="508" y="265"/>
                    </a:lnTo>
                    <a:cubicBezTo>
                      <a:pt x="508" y="239"/>
                      <a:pt x="519" y="226"/>
                      <a:pt x="542" y="226"/>
                    </a:cubicBezTo>
                    <a:lnTo>
                      <a:pt x="542" y="226"/>
                    </a:lnTo>
                    <a:cubicBezTo>
                      <a:pt x="563" y="226"/>
                      <a:pt x="575" y="239"/>
                      <a:pt x="575" y="265"/>
                    </a:cubicBezTo>
                    <a:lnTo>
                      <a:pt x="575" y="265"/>
                    </a:lnTo>
                    <a:cubicBezTo>
                      <a:pt x="575" y="290"/>
                      <a:pt x="563" y="303"/>
                      <a:pt x="542" y="303"/>
                    </a:cubicBezTo>
                    <a:close/>
                    <a:moveTo>
                      <a:pt x="475" y="245"/>
                    </a:moveTo>
                    <a:lnTo>
                      <a:pt x="475" y="245"/>
                    </a:lnTo>
                    <a:cubicBezTo>
                      <a:pt x="454" y="258"/>
                      <a:pt x="432" y="258"/>
                      <a:pt x="412" y="245"/>
                    </a:cubicBezTo>
                    <a:lnTo>
                      <a:pt x="412" y="245"/>
                    </a:lnTo>
                    <a:cubicBezTo>
                      <a:pt x="391" y="233"/>
                      <a:pt x="380" y="214"/>
                      <a:pt x="380" y="188"/>
                    </a:cubicBezTo>
                    <a:lnTo>
                      <a:pt x="380" y="188"/>
                    </a:lnTo>
                    <a:cubicBezTo>
                      <a:pt x="380" y="162"/>
                      <a:pt x="391" y="143"/>
                      <a:pt x="412" y="131"/>
                    </a:cubicBezTo>
                    <a:lnTo>
                      <a:pt x="412" y="131"/>
                    </a:lnTo>
                    <a:cubicBezTo>
                      <a:pt x="432" y="118"/>
                      <a:pt x="454" y="118"/>
                      <a:pt x="475" y="131"/>
                    </a:cubicBezTo>
                    <a:lnTo>
                      <a:pt x="475" y="131"/>
                    </a:lnTo>
                    <a:cubicBezTo>
                      <a:pt x="496" y="143"/>
                      <a:pt x="506" y="162"/>
                      <a:pt x="506" y="188"/>
                    </a:cubicBezTo>
                    <a:lnTo>
                      <a:pt x="506" y="188"/>
                    </a:lnTo>
                    <a:cubicBezTo>
                      <a:pt x="506" y="214"/>
                      <a:pt x="496" y="233"/>
                      <a:pt x="475" y="245"/>
                    </a:cubicBezTo>
                    <a:close/>
                    <a:moveTo>
                      <a:pt x="344" y="303"/>
                    </a:moveTo>
                    <a:lnTo>
                      <a:pt x="344" y="303"/>
                    </a:lnTo>
                    <a:cubicBezTo>
                      <a:pt x="323" y="303"/>
                      <a:pt x="312" y="290"/>
                      <a:pt x="312" y="265"/>
                    </a:cubicBezTo>
                    <a:lnTo>
                      <a:pt x="312" y="265"/>
                    </a:lnTo>
                    <a:cubicBezTo>
                      <a:pt x="312" y="239"/>
                      <a:pt x="323"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1" y="303"/>
                      <a:pt x="311" y="316"/>
                      <a:pt x="311" y="341"/>
                    </a:cubicBezTo>
                    <a:lnTo>
                      <a:pt x="311" y="341"/>
                    </a:lnTo>
                    <a:cubicBezTo>
                      <a:pt x="311" y="367"/>
                      <a:pt x="301" y="379"/>
                      <a:pt x="279" y="379"/>
                    </a:cubicBezTo>
                    <a:close/>
                    <a:moveTo>
                      <a:pt x="509" y="35"/>
                    </a:moveTo>
                    <a:lnTo>
                      <a:pt x="509" y="35"/>
                    </a:lnTo>
                    <a:cubicBezTo>
                      <a:pt x="498" y="22"/>
                      <a:pt x="484" y="12"/>
                      <a:pt x="468" y="6"/>
                    </a:cubicBezTo>
                    <a:lnTo>
                      <a:pt x="468" y="6"/>
                    </a:lnTo>
                    <a:cubicBezTo>
                      <a:pt x="451" y="0"/>
                      <a:pt x="435" y="0"/>
                      <a:pt x="418" y="6"/>
                    </a:cubicBezTo>
                    <a:lnTo>
                      <a:pt x="418" y="6"/>
                    </a:lnTo>
                    <a:cubicBezTo>
                      <a:pt x="402" y="12"/>
                      <a:pt x="388" y="22"/>
                      <a:pt x="377" y="35"/>
                    </a:cubicBezTo>
                    <a:lnTo>
                      <a:pt x="344" y="73"/>
                    </a:lnTo>
                    <a:lnTo>
                      <a:pt x="312" y="112"/>
                    </a:lnTo>
                    <a:lnTo>
                      <a:pt x="279" y="149"/>
                    </a:lnTo>
                    <a:lnTo>
                      <a:pt x="246" y="188"/>
                    </a:lnTo>
                    <a:lnTo>
                      <a:pt x="213" y="226"/>
                    </a:lnTo>
                    <a:lnTo>
                      <a:pt x="181" y="265"/>
                    </a:lnTo>
                    <a:lnTo>
                      <a:pt x="148" y="303"/>
                    </a:lnTo>
                    <a:lnTo>
                      <a:pt x="115" y="341"/>
                    </a:lnTo>
                    <a:lnTo>
                      <a:pt x="82" y="380"/>
                    </a:lnTo>
                    <a:lnTo>
                      <a:pt x="50" y="418"/>
                    </a:lnTo>
                    <a:lnTo>
                      <a:pt x="17" y="456"/>
                    </a:lnTo>
                    <a:lnTo>
                      <a:pt x="17" y="456"/>
                    </a:lnTo>
                    <a:cubicBezTo>
                      <a:pt x="6" y="469"/>
                      <a:pt x="0" y="482"/>
                      <a:pt x="0" y="495"/>
                    </a:cubicBezTo>
                    <a:lnTo>
                      <a:pt x="0" y="495"/>
                    </a:lnTo>
                    <a:cubicBezTo>
                      <a:pt x="0" y="507"/>
                      <a:pt x="8" y="517"/>
                      <a:pt x="25" y="524"/>
                    </a:cubicBezTo>
                    <a:lnTo>
                      <a:pt x="25" y="524"/>
                    </a:lnTo>
                    <a:cubicBezTo>
                      <a:pt x="41" y="530"/>
                      <a:pt x="58" y="530"/>
                      <a:pt x="74" y="524"/>
                    </a:cubicBezTo>
                    <a:lnTo>
                      <a:pt x="74" y="524"/>
                    </a:lnTo>
                    <a:cubicBezTo>
                      <a:pt x="90" y="517"/>
                      <a:pt x="104" y="507"/>
                      <a:pt x="115" y="495"/>
                    </a:cubicBezTo>
                    <a:lnTo>
                      <a:pt x="181" y="418"/>
                    </a:lnTo>
                    <a:lnTo>
                      <a:pt x="181" y="418"/>
                    </a:lnTo>
                    <a:cubicBezTo>
                      <a:pt x="192" y="405"/>
                      <a:pt x="202" y="399"/>
                      <a:pt x="213" y="399"/>
                    </a:cubicBezTo>
                    <a:lnTo>
                      <a:pt x="213" y="399"/>
                    </a:lnTo>
                    <a:cubicBezTo>
                      <a:pt x="224" y="399"/>
                      <a:pt x="236" y="405"/>
                      <a:pt x="246" y="418"/>
                    </a:cubicBezTo>
                    <a:lnTo>
                      <a:pt x="246" y="418"/>
                    </a:lnTo>
                    <a:cubicBezTo>
                      <a:pt x="257" y="431"/>
                      <a:pt x="268" y="437"/>
                      <a:pt x="279" y="437"/>
                    </a:cubicBezTo>
                    <a:lnTo>
                      <a:pt x="279" y="437"/>
                    </a:lnTo>
                    <a:cubicBezTo>
                      <a:pt x="290" y="437"/>
                      <a:pt x="301" y="431"/>
                      <a:pt x="312" y="418"/>
                    </a:cubicBezTo>
                    <a:lnTo>
                      <a:pt x="344" y="380"/>
                    </a:lnTo>
                    <a:lnTo>
                      <a:pt x="377" y="341"/>
                    </a:lnTo>
                    <a:lnTo>
                      <a:pt x="377" y="341"/>
                    </a:lnTo>
                    <a:cubicBezTo>
                      <a:pt x="388" y="328"/>
                      <a:pt x="402" y="319"/>
                      <a:pt x="418" y="313"/>
                    </a:cubicBezTo>
                    <a:lnTo>
                      <a:pt x="418" y="313"/>
                    </a:lnTo>
                    <a:cubicBezTo>
                      <a:pt x="435" y="306"/>
                      <a:pt x="451" y="306"/>
                      <a:pt x="468" y="313"/>
                    </a:cubicBezTo>
                    <a:lnTo>
                      <a:pt x="468" y="313"/>
                    </a:lnTo>
                    <a:cubicBezTo>
                      <a:pt x="484" y="319"/>
                      <a:pt x="498" y="328"/>
                      <a:pt x="509" y="341"/>
                    </a:cubicBezTo>
                    <a:lnTo>
                      <a:pt x="541" y="380"/>
                    </a:lnTo>
                    <a:lnTo>
                      <a:pt x="574" y="418"/>
                    </a:lnTo>
                    <a:lnTo>
                      <a:pt x="574" y="418"/>
                    </a:lnTo>
                    <a:cubicBezTo>
                      <a:pt x="585" y="431"/>
                      <a:pt x="596" y="437"/>
                      <a:pt x="607" y="437"/>
                    </a:cubicBezTo>
                    <a:lnTo>
                      <a:pt x="607" y="437"/>
                    </a:lnTo>
                    <a:cubicBezTo>
                      <a:pt x="617" y="437"/>
                      <a:pt x="629" y="431"/>
                      <a:pt x="640" y="418"/>
                    </a:cubicBezTo>
                    <a:lnTo>
                      <a:pt x="640" y="418"/>
                    </a:lnTo>
                    <a:cubicBezTo>
                      <a:pt x="650" y="405"/>
                      <a:pt x="661" y="399"/>
                      <a:pt x="672" y="399"/>
                    </a:cubicBezTo>
                    <a:lnTo>
                      <a:pt x="672" y="399"/>
                    </a:lnTo>
                    <a:cubicBezTo>
                      <a:pt x="683" y="399"/>
                      <a:pt x="694" y="405"/>
                      <a:pt x="705" y="418"/>
                    </a:cubicBezTo>
                    <a:lnTo>
                      <a:pt x="738" y="456"/>
                    </a:lnTo>
                    <a:lnTo>
                      <a:pt x="771" y="495"/>
                    </a:lnTo>
                    <a:lnTo>
                      <a:pt x="771" y="495"/>
                    </a:lnTo>
                    <a:cubicBezTo>
                      <a:pt x="781" y="507"/>
                      <a:pt x="795" y="517"/>
                      <a:pt x="811" y="524"/>
                    </a:cubicBezTo>
                    <a:lnTo>
                      <a:pt x="811" y="524"/>
                    </a:lnTo>
                    <a:cubicBezTo>
                      <a:pt x="828" y="530"/>
                      <a:pt x="845" y="530"/>
                      <a:pt x="861" y="524"/>
                    </a:cubicBezTo>
                    <a:lnTo>
                      <a:pt x="861" y="524"/>
                    </a:lnTo>
                    <a:cubicBezTo>
                      <a:pt x="877" y="517"/>
                      <a:pt x="886" y="507"/>
                      <a:pt x="886" y="495"/>
                    </a:cubicBezTo>
                    <a:lnTo>
                      <a:pt x="886" y="495"/>
                    </a:lnTo>
                    <a:cubicBezTo>
                      <a:pt x="886" y="482"/>
                      <a:pt x="880" y="469"/>
                      <a:pt x="869" y="456"/>
                    </a:cubicBezTo>
                    <a:lnTo>
                      <a:pt x="509"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65" name="Freeform 262">
                <a:extLst>
                  <a:ext uri="{FF2B5EF4-FFF2-40B4-BE49-F238E27FC236}">
                    <a16:creationId xmlns:a16="http://schemas.microsoft.com/office/drawing/2014/main" id="{0147AC24-BFDC-7C48-A773-489A9AE94AC5}"/>
                  </a:ext>
                </a:extLst>
              </p:cNvPr>
              <p:cNvSpPr>
                <a:spLocks noChangeArrowheads="1"/>
              </p:cNvSpPr>
              <p:nvPr/>
            </p:nvSpPr>
            <p:spPr bwMode="auto">
              <a:xfrm>
                <a:off x="3738563" y="4902200"/>
                <a:ext cx="555625" cy="523875"/>
              </a:xfrm>
              <a:custGeom>
                <a:avLst/>
                <a:gdLst>
                  <a:gd name="T0" fmla="*/ 984 w 1543"/>
                  <a:gd name="T1" fmla="*/ 727 h 1455"/>
                  <a:gd name="T2" fmla="*/ 1099 w 1543"/>
                  <a:gd name="T3" fmla="*/ 574 h 1455"/>
                  <a:gd name="T4" fmla="*/ 1262 w 1543"/>
                  <a:gd name="T5" fmla="*/ 383 h 1455"/>
                  <a:gd name="T6" fmla="*/ 1426 w 1543"/>
                  <a:gd name="T7" fmla="*/ 191 h 1455"/>
                  <a:gd name="T8" fmla="*/ 1524 w 1543"/>
                  <a:gd name="T9" fmla="*/ 76 h 1455"/>
                  <a:gd name="T10" fmla="*/ 1542 w 1543"/>
                  <a:gd name="T11" fmla="*/ 38 h 1455"/>
                  <a:gd name="T12" fmla="*/ 1459 w 1543"/>
                  <a:gd name="T13" fmla="*/ 0 h 1455"/>
                  <a:gd name="T14" fmla="*/ 1402 w 1543"/>
                  <a:gd name="T15" fmla="*/ 10 h 1455"/>
                  <a:gd name="T16" fmla="*/ 1230 w 1543"/>
                  <a:gd name="T17" fmla="*/ 191 h 1455"/>
                  <a:gd name="T18" fmla="*/ 1066 w 1543"/>
                  <a:gd name="T19" fmla="*/ 383 h 1455"/>
                  <a:gd name="T20" fmla="*/ 902 w 1543"/>
                  <a:gd name="T21" fmla="*/ 574 h 1455"/>
                  <a:gd name="T22" fmla="*/ 837 w 1543"/>
                  <a:gd name="T23" fmla="*/ 651 h 1455"/>
                  <a:gd name="T24" fmla="*/ 746 w 1543"/>
                  <a:gd name="T25" fmla="*/ 680 h 1455"/>
                  <a:gd name="T26" fmla="*/ 672 w 1543"/>
                  <a:gd name="T27" fmla="*/ 612 h 1455"/>
                  <a:gd name="T28" fmla="*/ 574 w 1543"/>
                  <a:gd name="T29" fmla="*/ 498 h 1455"/>
                  <a:gd name="T30" fmla="*/ 476 w 1543"/>
                  <a:gd name="T31" fmla="*/ 383 h 1455"/>
                  <a:gd name="T32" fmla="*/ 378 w 1543"/>
                  <a:gd name="T33" fmla="*/ 268 h 1455"/>
                  <a:gd name="T34" fmla="*/ 279 w 1543"/>
                  <a:gd name="T35" fmla="*/ 153 h 1455"/>
                  <a:gd name="T36" fmla="*/ 181 w 1543"/>
                  <a:gd name="T37" fmla="*/ 38 h 1455"/>
                  <a:gd name="T38" fmla="*/ 140 w 1543"/>
                  <a:gd name="T39" fmla="*/ 10 h 1455"/>
                  <a:gd name="T40" fmla="*/ 25 w 1543"/>
                  <a:gd name="T41" fmla="*/ 10 h 1455"/>
                  <a:gd name="T42" fmla="*/ 0 w 1543"/>
                  <a:gd name="T43" fmla="*/ 38 h 1455"/>
                  <a:gd name="T44" fmla="*/ 148 w 1543"/>
                  <a:gd name="T45" fmla="*/ 229 h 1455"/>
                  <a:gd name="T46" fmla="*/ 312 w 1543"/>
                  <a:gd name="T47" fmla="*/ 421 h 1455"/>
                  <a:gd name="T48" fmla="*/ 476 w 1543"/>
                  <a:gd name="T49" fmla="*/ 612 h 1455"/>
                  <a:gd name="T50" fmla="*/ 541 w 1543"/>
                  <a:gd name="T51" fmla="*/ 689 h 1455"/>
                  <a:gd name="T52" fmla="*/ 541 w 1543"/>
                  <a:gd name="T53" fmla="*/ 765 h 1455"/>
                  <a:gd name="T54" fmla="*/ 443 w 1543"/>
                  <a:gd name="T55" fmla="*/ 881 h 1455"/>
                  <a:gd name="T56" fmla="*/ 345 w 1543"/>
                  <a:gd name="T57" fmla="*/ 995 h 1455"/>
                  <a:gd name="T58" fmla="*/ 247 w 1543"/>
                  <a:gd name="T59" fmla="*/ 1110 h 1455"/>
                  <a:gd name="T60" fmla="*/ 148 w 1543"/>
                  <a:gd name="T61" fmla="*/ 1225 h 1455"/>
                  <a:gd name="T62" fmla="*/ 50 w 1543"/>
                  <a:gd name="T63" fmla="*/ 1340 h 1455"/>
                  <a:gd name="T64" fmla="*/ 0 w 1543"/>
                  <a:gd name="T65" fmla="*/ 1417 h 1455"/>
                  <a:gd name="T66" fmla="*/ 25 w 1543"/>
                  <a:gd name="T67" fmla="*/ 1446 h 1455"/>
                  <a:gd name="T68" fmla="*/ 140 w 1543"/>
                  <a:gd name="T69" fmla="*/ 1446 h 1455"/>
                  <a:gd name="T70" fmla="*/ 214 w 1543"/>
                  <a:gd name="T71" fmla="*/ 1378 h 1455"/>
                  <a:gd name="T72" fmla="*/ 378 w 1543"/>
                  <a:gd name="T73" fmla="*/ 1187 h 1455"/>
                  <a:gd name="T74" fmla="*/ 541 w 1543"/>
                  <a:gd name="T75" fmla="*/ 995 h 1455"/>
                  <a:gd name="T76" fmla="*/ 705 w 1543"/>
                  <a:gd name="T77" fmla="*/ 803 h 1455"/>
                  <a:gd name="T78" fmla="*/ 746 w 1543"/>
                  <a:gd name="T79" fmla="*/ 775 h 1455"/>
                  <a:gd name="T80" fmla="*/ 837 w 1543"/>
                  <a:gd name="T81" fmla="*/ 803 h 1455"/>
                  <a:gd name="T82" fmla="*/ 935 w 1543"/>
                  <a:gd name="T83" fmla="*/ 919 h 1455"/>
                  <a:gd name="T84" fmla="*/ 1033 w 1543"/>
                  <a:gd name="T85" fmla="*/ 1034 h 1455"/>
                  <a:gd name="T86" fmla="*/ 1131 w 1543"/>
                  <a:gd name="T87" fmla="*/ 1148 h 1455"/>
                  <a:gd name="T88" fmla="*/ 1230 w 1543"/>
                  <a:gd name="T89" fmla="*/ 1263 h 1455"/>
                  <a:gd name="T90" fmla="*/ 1328 w 1543"/>
                  <a:gd name="T91" fmla="*/ 1378 h 1455"/>
                  <a:gd name="T92" fmla="*/ 1402 w 1543"/>
                  <a:gd name="T93" fmla="*/ 1446 h 1455"/>
                  <a:gd name="T94" fmla="*/ 1459 w 1543"/>
                  <a:gd name="T95" fmla="*/ 1454 h 1455"/>
                  <a:gd name="T96" fmla="*/ 1542 w 1543"/>
                  <a:gd name="T97" fmla="*/ 1417 h 1455"/>
                  <a:gd name="T98" fmla="*/ 1000 w 1543"/>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3" h="1455">
                    <a:moveTo>
                      <a:pt x="1000" y="765"/>
                    </a:moveTo>
                    <a:lnTo>
                      <a:pt x="1000" y="765"/>
                    </a:lnTo>
                    <a:cubicBezTo>
                      <a:pt x="989" y="753"/>
                      <a:pt x="984" y="740"/>
                      <a:pt x="984" y="727"/>
                    </a:cubicBezTo>
                    <a:lnTo>
                      <a:pt x="984" y="727"/>
                    </a:lnTo>
                    <a:cubicBezTo>
                      <a:pt x="984" y="714"/>
                      <a:pt x="989" y="701"/>
                      <a:pt x="1000" y="689"/>
                    </a:cubicBezTo>
                    <a:lnTo>
                      <a:pt x="1099"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6" y="63"/>
                      <a:pt x="1542" y="51"/>
                      <a:pt x="1542" y="38"/>
                    </a:cubicBezTo>
                    <a:lnTo>
                      <a:pt x="1542" y="38"/>
                    </a:lnTo>
                    <a:cubicBezTo>
                      <a:pt x="1542" y="25"/>
                      <a:pt x="1533" y="15"/>
                      <a:pt x="1516" y="10"/>
                    </a:cubicBezTo>
                    <a:lnTo>
                      <a:pt x="1516" y="10"/>
                    </a:lnTo>
                    <a:cubicBezTo>
                      <a:pt x="1501" y="3"/>
                      <a:pt x="1481" y="0"/>
                      <a:pt x="1459" y="0"/>
                    </a:cubicBezTo>
                    <a:lnTo>
                      <a:pt x="1459" y="0"/>
                    </a:lnTo>
                    <a:cubicBezTo>
                      <a:pt x="1437" y="0"/>
                      <a:pt x="1418" y="3"/>
                      <a:pt x="1402" y="10"/>
                    </a:cubicBezTo>
                    <a:lnTo>
                      <a:pt x="1402" y="10"/>
                    </a:lnTo>
                    <a:cubicBezTo>
                      <a:pt x="1385" y="15"/>
                      <a:pt x="1372" y="25"/>
                      <a:pt x="1361" y="38"/>
                    </a:cubicBezTo>
                    <a:lnTo>
                      <a:pt x="1328" y="76"/>
                    </a:lnTo>
                    <a:lnTo>
                      <a:pt x="1230" y="191"/>
                    </a:lnTo>
                    <a:lnTo>
                      <a:pt x="1197" y="229"/>
                    </a:lnTo>
                    <a:lnTo>
                      <a:pt x="1164" y="268"/>
                    </a:lnTo>
                    <a:lnTo>
                      <a:pt x="1066" y="383"/>
                    </a:lnTo>
                    <a:lnTo>
                      <a:pt x="1033" y="421"/>
                    </a:lnTo>
                    <a:lnTo>
                      <a:pt x="1000" y="459"/>
                    </a:lnTo>
                    <a:lnTo>
                      <a:pt x="902" y="574"/>
                    </a:lnTo>
                    <a:lnTo>
                      <a:pt x="869" y="612"/>
                    </a:lnTo>
                    <a:lnTo>
                      <a:pt x="837" y="651"/>
                    </a:lnTo>
                    <a:lnTo>
                      <a:pt x="837" y="651"/>
                    </a:lnTo>
                    <a:cubicBezTo>
                      <a:pt x="826" y="663"/>
                      <a:pt x="812" y="673"/>
                      <a:pt x="796" y="680"/>
                    </a:cubicBezTo>
                    <a:lnTo>
                      <a:pt x="796" y="680"/>
                    </a:lnTo>
                    <a:cubicBezTo>
                      <a:pt x="779" y="686"/>
                      <a:pt x="763" y="686"/>
                      <a:pt x="746" y="680"/>
                    </a:cubicBezTo>
                    <a:lnTo>
                      <a:pt x="746" y="680"/>
                    </a:lnTo>
                    <a:cubicBezTo>
                      <a:pt x="730" y="673"/>
                      <a:pt x="716" y="663"/>
                      <a:pt x="705" y="651"/>
                    </a:cubicBezTo>
                    <a:lnTo>
                      <a:pt x="672" y="612"/>
                    </a:lnTo>
                    <a:lnTo>
                      <a:pt x="640" y="574"/>
                    </a:lnTo>
                    <a:lnTo>
                      <a:pt x="607" y="536"/>
                    </a:lnTo>
                    <a:lnTo>
                      <a:pt x="574" y="498"/>
                    </a:lnTo>
                    <a:lnTo>
                      <a:pt x="541" y="459"/>
                    </a:lnTo>
                    <a:lnTo>
                      <a:pt x="509" y="421"/>
                    </a:lnTo>
                    <a:lnTo>
                      <a:pt x="476" y="383"/>
                    </a:lnTo>
                    <a:lnTo>
                      <a:pt x="443" y="344"/>
                    </a:lnTo>
                    <a:lnTo>
                      <a:pt x="410" y="306"/>
                    </a:lnTo>
                    <a:lnTo>
                      <a:pt x="378" y="268"/>
                    </a:lnTo>
                    <a:lnTo>
                      <a:pt x="345" y="229"/>
                    </a:lnTo>
                    <a:lnTo>
                      <a:pt x="312" y="191"/>
                    </a:lnTo>
                    <a:lnTo>
                      <a:pt x="279" y="153"/>
                    </a:lnTo>
                    <a:lnTo>
                      <a:pt x="247" y="115"/>
                    </a:lnTo>
                    <a:lnTo>
                      <a:pt x="214" y="76"/>
                    </a:lnTo>
                    <a:lnTo>
                      <a:pt x="181" y="38"/>
                    </a:lnTo>
                    <a:lnTo>
                      <a:pt x="181" y="38"/>
                    </a:lnTo>
                    <a:cubicBezTo>
                      <a:pt x="170" y="25"/>
                      <a:pt x="156" y="15"/>
                      <a:pt x="140" y="10"/>
                    </a:cubicBezTo>
                    <a:lnTo>
                      <a:pt x="140" y="10"/>
                    </a:lnTo>
                    <a:cubicBezTo>
                      <a:pt x="124" y="3"/>
                      <a:pt x="104" y="0"/>
                      <a:pt x="83" y="0"/>
                    </a:cubicBezTo>
                    <a:lnTo>
                      <a:pt x="83" y="0"/>
                    </a:lnTo>
                    <a:cubicBezTo>
                      <a:pt x="61" y="0"/>
                      <a:pt x="42" y="3"/>
                      <a:pt x="25" y="10"/>
                    </a:cubicBezTo>
                    <a:lnTo>
                      <a:pt x="25" y="10"/>
                    </a:lnTo>
                    <a:cubicBezTo>
                      <a:pt x="9" y="15"/>
                      <a:pt x="0" y="25"/>
                      <a:pt x="0" y="38"/>
                    </a:cubicBezTo>
                    <a:lnTo>
                      <a:pt x="0" y="38"/>
                    </a:lnTo>
                    <a:cubicBezTo>
                      <a:pt x="0" y="51"/>
                      <a:pt x="6" y="63"/>
                      <a:pt x="17" y="76"/>
                    </a:cubicBezTo>
                    <a:lnTo>
                      <a:pt x="115" y="191"/>
                    </a:lnTo>
                    <a:lnTo>
                      <a:pt x="148" y="229"/>
                    </a:lnTo>
                    <a:lnTo>
                      <a:pt x="181" y="268"/>
                    </a:lnTo>
                    <a:lnTo>
                      <a:pt x="279" y="383"/>
                    </a:lnTo>
                    <a:lnTo>
                      <a:pt x="312" y="421"/>
                    </a:lnTo>
                    <a:lnTo>
                      <a:pt x="345" y="459"/>
                    </a:lnTo>
                    <a:lnTo>
                      <a:pt x="443" y="574"/>
                    </a:lnTo>
                    <a:lnTo>
                      <a:pt x="476" y="612"/>
                    </a:lnTo>
                    <a:lnTo>
                      <a:pt x="509" y="651"/>
                    </a:lnTo>
                    <a:lnTo>
                      <a:pt x="541" y="689"/>
                    </a:lnTo>
                    <a:lnTo>
                      <a:pt x="541" y="689"/>
                    </a:lnTo>
                    <a:cubicBezTo>
                      <a:pt x="552" y="701"/>
                      <a:pt x="558" y="714"/>
                      <a:pt x="558" y="727"/>
                    </a:cubicBezTo>
                    <a:lnTo>
                      <a:pt x="558" y="727"/>
                    </a:lnTo>
                    <a:cubicBezTo>
                      <a:pt x="558" y="740"/>
                      <a:pt x="552" y="753"/>
                      <a:pt x="541" y="765"/>
                    </a:cubicBezTo>
                    <a:lnTo>
                      <a:pt x="509" y="803"/>
                    </a:lnTo>
                    <a:lnTo>
                      <a:pt x="476" y="842"/>
                    </a:lnTo>
                    <a:lnTo>
                      <a:pt x="443" y="881"/>
                    </a:lnTo>
                    <a:lnTo>
                      <a:pt x="410" y="919"/>
                    </a:lnTo>
                    <a:lnTo>
                      <a:pt x="378" y="957"/>
                    </a:lnTo>
                    <a:lnTo>
                      <a:pt x="345" y="995"/>
                    </a:lnTo>
                    <a:lnTo>
                      <a:pt x="312" y="1034"/>
                    </a:lnTo>
                    <a:lnTo>
                      <a:pt x="279" y="1071"/>
                    </a:lnTo>
                    <a:lnTo>
                      <a:pt x="247" y="1110"/>
                    </a:lnTo>
                    <a:lnTo>
                      <a:pt x="214" y="1148"/>
                    </a:lnTo>
                    <a:lnTo>
                      <a:pt x="181" y="1187"/>
                    </a:lnTo>
                    <a:lnTo>
                      <a:pt x="148" y="1225"/>
                    </a:lnTo>
                    <a:lnTo>
                      <a:pt x="115" y="1263"/>
                    </a:lnTo>
                    <a:lnTo>
                      <a:pt x="83" y="1302"/>
                    </a:lnTo>
                    <a:lnTo>
                      <a:pt x="50" y="1340"/>
                    </a:lnTo>
                    <a:lnTo>
                      <a:pt x="17" y="1378"/>
                    </a:lnTo>
                    <a:lnTo>
                      <a:pt x="17" y="1378"/>
                    </a:lnTo>
                    <a:cubicBezTo>
                      <a:pt x="6" y="1391"/>
                      <a:pt x="0" y="1404"/>
                      <a:pt x="0" y="1417"/>
                    </a:cubicBezTo>
                    <a:lnTo>
                      <a:pt x="0" y="1417"/>
                    </a:lnTo>
                    <a:cubicBezTo>
                      <a:pt x="0" y="1429"/>
                      <a:pt x="9" y="1439"/>
                      <a:pt x="25" y="1446"/>
                    </a:cubicBezTo>
                    <a:lnTo>
                      <a:pt x="25" y="1446"/>
                    </a:lnTo>
                    <a:cubicBezTo>
                      <a:pt x="42" y="1452"/>
                      <a:pt x="61" y="1454"/>
                      <a:pt x="83" y="1454"/>
                    </a:cubicBezTo>
                    <a:lnTo>
                      <a:pt x="83" y="1454"/>
                    </a:lnTo>
                    <a:cubicBezTo>
                      <a:pt x="104" y="1454"/>
                      <a:pt x="124" y="1452"/>
                      <a:pt x="140" y="1446"/>
                    </a:cubicBezTo>
                    <a:lnTo>
                      <a:pt x="140" y="1446"/>
                    </a:lnTo>
                    <a:cubicBezTo>
                      <a:pt x="156" y="1439"/>
                      <a:pt x="170" y="1429"/>
                      <a:pt x="181" y="1417"/>
                    </a:cubicBezTo>
                    <a:lnTo>
                      <a:pt x="214" y="1378"/>
                    </a:lnTo>
                    <a:lnTo>
                      <a:pt x="247" y="1340"/>
                    </a:lnTo>
                    <a:lnTo>
                      <a:pt x="345" y="1225"/>
                    </a:lnTo>
                    <a:lnTo>
                      <a:pt x="378" y="1187"/>
                    </a:lnTo>
                    <a:lnTo>
                      <a:pt x="410" y="1148"/>
                    </a:lnTo>
                    <a:lnTo>
                      <a:pt x="509" y="1034"/>
                    </a:lnTo>
                    <a:lnTo>
                      <a:pt x="541" y="995"/>
                    </a:lnTo>
                    <a:lnTo>
                      <a:pt x="574" y="957"/>
                    </a:lnTo>
                    <a:lnTo>
                      <a:pt x="672" y="842"/>
                    </a:lnTo>
                    <a:lnTo>
                      <a:pt x="705" y="803"/>
                    </a:lnTo>
                    <a:lnTo>
                      <a:pt x="705" y="803"/>
                    </a:lnTo>
                    <a:cubicBezTo>
                      <a:pt x="716" y="791"/>
                      <a:pt x="730" y="781"/>
                      <a:pt x="746" y="775"/>
                    </a:cubicBezTo>
                    <a:lnTo>
                      <a:pt x="746" y="775"/>
                    </a:lnTo>
                    <a:cubicBezTo>
                      <a:pt x="763" y="769"/>
                      <a:pt x="779" y="769"/>
                      <a:pt x="796" y="775"/>
                    </a:cubicBezTo>
                    <a:lnTo>
                      <a:pt x="796" y="775"/>
                    </a:lnTo>
                    <a:cubicBezTo>
                      <a:pt x="812" y="781"/>
                      <a:pt x="826" y="791"/>
                      <a:pt x="837" y="803"/>
                    </a:cubicBezTo>
                    <a:lnTo>
                      <a:pt x="869" y="842"/>
                    </a:lnTo>
                    <a:lnTo>
                      <a:pt x="902" y="881"/>
                    </a:lnTo>
                    <a:lnTo>
                      <a:pt x="935" y="919"/>
                    </a:lnTo>
                    <a:lnTo>
                      <a:pt x="968" y="957"/>
                    </a:lnTo>
                    <a:lnTo>
                      <a:pt x="1000" y="995"/>
                    </a:lnTo>
                    <a:lnTo>
                      <a:pt x="1033" y="1034"/>
                    </a:lnTo>
                    <a:lnTo>
                      <a:pt x="1066" y="1071"/>
                    </a:lnTo>
                    <a:lnTo>
                      <a:pt x="1099" y="1110"/>
                    </a:lnTo>
                    <a:lnTo>
                      <a:pt x="1131" y="1148"/>
                    </a:lnTo>
                    <a:lnTo>
                      <a:pt x="1164" y="1187"/>
                    </a:lnTo>
                    <a:lnTo>
                      <a:pt x="1197" y="1225"/>
                    </a:lnTo>
                    <a:lnTo>
                      <a:pt x="1230" y="1263"/>
                    </a:lnTo>
                    <a:lnTo>
                      <a:pt x="1262" y="1302"/>
                    </a:lnTo>
                    <a:lnTo>
                      <a:pt x="1295" y="1340"/>
                    </a:lnTo>
                    <a:lnTo>
                      <a:pt x="1328" y="1378"/>
                    </a:lnTo>
                    <a:lnTo>
                      <a:pt x="1361" y="1417"/>
                    </a:lnTo>
                    <a:lnTo>
                      <a:pt x="1361" y="1417"/>
                    </a:lnTo>
                    <a:cubicBezTo>
                      <a:pt x="1372" y="1429"/>
                      <a:pt x="1385" y="1439"/>
                      <a:pt x="1402" y="1446"/>
                    </a:cubicBezTo>
                    <a:lnTo>
                      <a:pt x="1402" y="1446"/>
                    </a:lnTo>
                    <a:cubicBezTo>
                      <a:pt x="1418" y="1452"/>
                      <a:pt x="1437" y="1454"/>
                      <a:pt x="1459" y="1454"/>
                    </a:cubicBezTo>
                    <a:lnTo>
                      <a:pt x="1459" y="1454"/>
                    </a:lnTo>
                    <a:cubicBezTo>
                      <a:pt x="1481" y="1454"/>
                      <a:pt x="1501" y="1452"/>
                      <a:pt x="1516" y="1446"/>
                    </a:cubicBezTo>
                    <a:lnTo>
                      <a:pt x="1516" y="1446"/>
                    </a:lnTo>
                    <a:cubicBezTo>
                      <a:pt x="1533" y="1439"/>
                      <a:pt x="1542" y="1429"/>
                      <a:pt x="1542" y="1417"/>
                    </a:cubicBezTo>
                    <a:lnTo>
                      <a:pt x="1542" y="1417"/>
                    </a:lnTo>
                    <a:cubicBezTo>
                      <a:pt x="1542" y="1404"/>
                      <a:pt x="1536"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66" name="Freeform 263">
                <a:extLst>
                  <a:ext uri="{FF2B5EF4-FFF2-40B4-BE49-F238E27FC236}">
                    <a16:creationId xmlns:a16="http://schemas.microsoft.com/office/drawing/2014/main" id="{CC371A2D-178D-E140-920C-0EFEED979A56}"/>
                  </a:ext>
                </a:extLst>
              </p:cNvPr>
              <p:cNvSpPr>
                <a:spLocks noChangeArrowheads="1"/>
              </p:cNvSpPr>
              <p:nvPr/>
            </p:nvSpPr>
            <p:spPr bwMode="auto">
              <a:xfrm>
                <a:off x="3006725" y="4903788"/>
                <a:ext cx="319088" cy="190500"/>
              </a:xfrm>
              <a:custGeom>
                <a:avLst/>
                <a:gdLst>
                  <a:gd name="T0" fmla="*/ 279 w 886"/>
                  <a:gd name="T1" fmla="*/ 150 h 530"/>
                  <a:gd name="T2" fmla="*/ 312 w 886"/>
                  <a:gd name="T3" fmla="*/ 188 h 530"/>
                  <a:gd name="T4" fmla="*/ 279 w 886"/>
                  <a:gd name="T5" fmla="*/ 226 h 530"/>
                  <a:gd name="T6" fmla="*/ 246 w 886"/>
                  <a:gd name="T7" fmla="*/ 188 h 530"/>
                  <a:gd name="T8" fmla="*/ 345 w 886"/>
                  <a:gd name="T9" fmla="*/ 227 h 530"/>
                  <a:gd name="T10" fmla="*/ 377 w 886"/>
                  <a:gd name="T11" fmla="*/ 265 h 530"/>
                  <a:gd name="T12" fmla="*/ 345 w 886"/>
                  <a:gd name="T13" fmla="*/ 302 h 530"/>
                  <a:gd name="T14" fmla="*/ 312 w 886"/>
                  <a:gd name="T15" fmla="*/ 265 h 530"/>
                  <a:gd name="T16" fmla="*/ 345 w 886"/>
                  <a:gd name="T17" fmla="*/ 227 h 530"/>
                  <a:gd name="T18" fmla="*/ 411 w 886"/>
                  <a:gd name="T19" fmla="*/ 284 h 530"/>
                  <a:gd name="T20" fmla="*/ 475 w 886"/>
                  <a:gd name="T21" fmla="*/ 284 h 530"/>
                  <a:gd name="T22" fmla="*/ 506 w 886"/>
                  <a:gd name="T23" fmla="*/ 341 h 530"/>
                  <a:gd name="T24" fmla="*/ 475 w 886"/>
                  <a:gd name="T25" fmla="*/ 398 h 530"/>
                  <a:gd name="T26" fmla="*/ 411 w 886"/>
                  <a:gd name="T27" fmla="*/ 398 h 530"/>
                  <a:gd name="T28" fmla="*/ 380 w 886"/>
                  <a:gd name="T29" fmla="*/ 341 h 530"/>
                  <a:gd name="T30" fmla="*/ 541 w 886"/>
                  <a:gd name="T31" fmla="*/ 227 h 530"/>
                  <a:gd name="T32" fmla="*/ 574 w 886"/>
                  <a:gd name="T33" fmla="*/ 265 h 530"/>
                  <a:gd name="T34" fmla="*/ 541 w 886"/>
                  <a:gd name="T35" fmla="*/ 302 h 530"/>
                  <a:gd name="T36" fmla="*/ 508 w 886"/>
                  <a:gd name="T37" fmla="*/ 265 h 530"/>
                  <a:gd name="T38" fmla="*/ 541 w 886"/>
                  <a:gd name="T39" fmla="*/ 227 h 530"/>
                  <a:gd name="T40" fmla="*/ 606 w 886"/>
                  <a:gd name="T41" fmla="*/ 150 h 530"/>
                  <a:gd name="T42" fmla="*/ 639 w 886"/>
                  <a:gd name="T43" fmla="*/ 188 h 530"/>
                  <a:gd name="T44" fmla="*/ 606 w 886"/>
                  <a:gd name="T45" fmla="*/ 226 h 530"/>
                  <a:gd name="T46" fmla="*/ 574 w 886"/>
                  <a:gd name="T47" fmla="*/ 188 h 530"/>
                  <a:gd name="T48" fmla="*/ 115 w 886"/>
                  <a:gd name="T49" fmla="*/ 188 h 530"/>
                  <a:gd name="T50" fmla="*/ 181 w 886"/>
                  <a:gd name="T51" fmla="*/ 265 h 530"/>
                  <a:gd name="T52" fmla="*/ 312 w 886"/>
                  <a:gd name="T53" fmla="*/ 418 h 530"/>
                  <a:gd name="T54" fmla="*/ 377 w 886"/>
                  <a:gd name="T55" fmla="*/ 495 h 530"/>
                  <a:gd name="T56" fmla="*/ 418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1 w 886"/>
                  <a:gd name="T73" fmla="*/ 7 h 530"/>
                  <a:gd name="T74" fmla="*/ 811 w 886"/>
                  <a:gd name="T75" fmla="*/ 7 h 530"/>
                  <a:gd name="T76" fmla="*/ 738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8 w 886"/>
                  <a:gd name="T91" fmla="*/ 217 h 530"/>
                  <a:gd name="T92" fmla="*/ 377 w 886"/>
                  <a:gd name="T93" fmla="*/ 188 h 530"/>
                  <a:gd name="T94" fmla="*/ 312 w 886"/>
                  <a:gd name="T95" fmla="*/ 112 h 530"/>
                  <a:gd name="T96" fmla="*/ 279 w 886"/>
                  <a:gd name="T97" fmla="*/ 92 h 530"/>
                  <a:gd name="T98" fmla="*/ 246 w 886"/>
                  <a:gd name="T99" fmla="*/ 112 h 530"/>
                  <a:gd name="T100" fmla="*/ 213 w 886"/>
                  <a:gd name="T101" fmla="*/ 130 h 530"/>
                  <a:gd name="T102" fmla="*/ 181 w 886"/>
                  <a:gd name="T103" fmla="*/ 112 h 530"/>
                  <a:gd name="T104" fmla="*/ 115 w 886"/>
                  <a:gd name="T105" fmla="*/ 35 h 530"/>
                  <a:gd name="T106" fmla="*/ 74 w 886"/>
                  <a:gd name="T107" fmla="*/ 7 h 530"/>
                  <a:gd name="T108" fmla="*/ 25 w 886"/>
                  <a:gd name="T109" fmla="*/ 7 h 530"/>
                  <a:gd name="T110" fmla="*/ 0 w 886"/>
                  <a:gd name="T111" fmla="*/ 35 h 530"/>
                  <a:gd name="T112" fmla="*/ 115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9" y="150"/>
                    </a:moveTo>
                    <a:lnTo>
                      <a:pt x="279" y="150"/>
                    </a:lnTo>
                    <a:cubicBezTo>
                      <a:pt x="300" y="150"/>
                      <a:pt x="312" y="163"/>
                      <a:pt x="312" y="188"/>
                    </a:cubicBezTo>
                    <a:lnTo>
                      <a:pt x="312" y="188"/>
                    </a:lnTo>
                    <a:cubicBezTo>
                      <a:pt x="312" y="213"/>
                      <a:pt x="300" y="226"/>
                      <a:pt x="279" y="226"/>
                    </a:cubicBezTo>
                    <a:lnTo>
                      <a:pt x="279" y="226"/>
                    </a:lnTo>
                    <a:cubicBezTo>
                      <a:pt x="257" y="226"/>
                      <a:pt x="246" y="213"/>
                      <a:pt x="246" y="188"/>
                    </a:cubicBezTo>
                    <a:lnTo>
                      <a:pt x="246" y="188"/>
                    </a:lnTo>
                    <a:cubicBezTo>
                      <a:pt x="246" y="163"/>
                      <a:pt x="257" y="150"/>
                      <a:pt x="279" y="150"/>
                    </a:cubicBezTo>
                    <a:close/>
                    <a:moveTo>
                      <a:pt x="345" y="227"/>
                    </a:moveTo>
                    <a:lnTo>
                      <a:pt x="345" y="227"/>
                    </a:lnTo>
                    <a:cubicBezTo>
                      <a:pt x="366" y="227"/>
                      <a:pt x="377" y="239"/>
                      <a:pt x="377" y="265"/>
                    </a:cubicBezTo>
                    <a:lnTo>
                      <a:pt x="377" y="265"/>
                    </a:lnTo>
                    <a:cubicBezTo>
                      <a:pt x="377" y="290"/>
                      <a:pt x="366" y="302"/>
                      <a:pt x="345" y="302"/>
                    </a:cubicBezTo>
                    <a:lnTo>
                      <a:pt x="345" y="302"/>
                    </a:lnTo>
                    <a:cubicBezTo>
                      <a:pt x="323" y="302"/>
                      <a:pt x="312" y="290"/>
                      <a:pt x="312" y="265"/>
                    </a:cubicBezTo>
                    <a:lnTo>
                      <a:pt x="312" y="265"/>
                    </a:lnTo>
                    <a:cubicBezTo>
                      <a:pt x="312" y="239"/>
                      <a:pt x="323" y="227"/>
                      <a:pt x="345" y="227"/>
                    </a:cubicBezTo>
                    <a:close/>
                    <a:moveTo>
                      <a:pt x="411" y="284"/>
                    </a:moveTo>
                    <a:lnTo>
                      <a:pt x="411" y="284"/>
                    </a:lnTo>
                    <a:cubicBezTo>
                      <a:pt x="433" y="271"/>
                      <a:pt x="453" y="271"/>
                      <a:pt x="475" y="284"/>
                    </a:cubicBezTo>
                    <a:lnTo>
                      <a:pt x="475" y="284"/>
                    </a:lnTo>
                    <a:cubicBezTo>
                      <a:pt x="496" y="297"/>
                      <a:pt x="506" y="315"/>
                      <a:pt x="506" y="341"/>
                    </a:cubicBezTo>
                    <a:lnTo>
                      <a:pt x="506" y="341"/>
                    </a:lnTo>
                    <a:cubicBezTo>
                      <a:pt x="506" y="367"/>
                      <a:pt x="496" y="386"/>
                      <a:pt x="475" y="398"/>
                    </a:cubicBezTo>
                    <a:lnTo>
                      <a:pt x="475" y="398"/>
                    </a:lnTo>
                    <a:cubicBezTo>
                      <a:pt x="453" y="411"/>
                      <a:pt x="433" y="411"/>
                      <a:pt x="411" y="398"/>
                    </a:cubicBezTo>
                    <a:lnTo>
                      <a:pt x="411" y="398"/>
                    </a:lnTo>
                    <a:cubicBezTo>
                      <a:pt x="391" y="386"/>
                      <a:pt x="380" y="367"/>
                      <a:pt x="380" y="341"/>
                    </a:cubicBezTo>
                    <a:lnTo>
                      <a:pt x="380" y="341"/>
                    </a:lnTo>
                    <a:cubicBezTo>
                      <a:pt x="380" y="315"/>
                      <a:pt x="391" y="297"/>
                      <a:pt x="411" y="284"/>
                    </a:cubicBezTo>
                    <a:close/>
                    <a:moveTo>
                      <a:pt x="541" y="227"/>
                    </a:moveTo>
                    <a:lnTo>
                      <a:pt x="541" y="227"/>
                    </a:lnTo>
                    <a:cubicBezTo>
                      <a:pt x="563" y="227"/>
                      <a:pt x="574" y="239"/>
                      <a:pt x="574" y="265"/>
                    </a:cubicBezTo>
                    <a:lnTo>
                      <a:pt x="574" y="265"/>
                    </a:lnTo>
                    <a:cubicBezTo>
                      <a:pt x="574" y="290"/>
                      <a:pt x="563" y="302"/>
                      <a:pt x="541" y="302"/>
                    </a:cubicBezTo>
                    <a:lnTo>
                      <a:pt x="541" y="302"/>
                    </a:lnTo>
                    <a:cubicBezTo>
                      <a:pt x="519" y="302"/>
                      <a:pt x="508" y="290"/>
                      <a:pt x="508" y="265"/>
                    </a:cubicBezTo>
                    <a:lnTo>
                      <a:pt x="508" y="265"/>
                    </a:lnTo>
                    <a:cubicBezTo>
                      <a:pt x="508" y="239"/>
                      <a:pt x="519" y="227"/>
                      <a:pt x="541"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5" y="226"/>
                      <a:pt x="574" y="213"/>
                      <a:pt x="574" y="188"/>
                    </a:cubicBezTo>
                    <a:lnTo>
                      <a:pt x="574" y="188"/>
                    </a:lnTo>
                    <a:cubicBezTo>
                      <a:pt x="574" y="163"/>
                      <a:pt x="585" y="150"/>
                      <a:pt x="606" y="150"/>
                    </a:cubicBezTo>
                    <a:close/>
                    <a:moveTo>
                      <a:pt x="115" y="188"/>
                    </a:moveTo>
                    <a:lnTo>
                      <a:pt x="148" y="226"/>
                    </a:lnTo>
                    <a:lnTo>
                      <a:pt x="181" y="265"/>
                    </a:lnTo>
                    <a:lnTo>
                      <a:pt x="279" y="380"/>
                    </a:lnTo>
                    <a:lnTo>
                      <a:pt x="312" y="418"/>
                    </a:lnTo>
                    <a:lnTo>
                      <a:pt x="345" y="456"/>
                    </a:lnTo>
                    <a:lnTo>
                      <a:pt x="377" y="495"/>
                    </a:lnTo>
                    <a:lnTo>
                      <a:pt x="377" y="495"/>
                    </a:lnTo>
                    <a:cubicBezTo>
                      <a:pt x="388" y="507"/>
                      <a:pt x="401" y="517"/>
                      <a:pt x="418" y="523"/>
                    </a:cubicBezTo>
                    <a:lnTo>
                      <a:pt x="418" y="523"/>
                    </a:lnTo>
                    <a:cubicBezTo>
                      <a:pt x="435" y="529"/>
                      <a:pt x="451" y="529"/>
                      <a:pt x="467" y="523"/>
                    </a:cubicBezTo>
                    <a:lnTo>
                      <a:pt x="467" y="523"/>
                    </a:lnTo>
                    <a:cubicBezTo>
                      <a:pt x="484" y="517"/>
                      <a:pt x="497" y="507"/>
                      <a:pt x="508" y="495"/>
                    </a:cubicBezTo>
                    <a:lnTo>
                      <a:pt x="606" y="380"/>
                    </a:lnTo>
                    <a:lnTo>
                      <a:pt x="639" y="341"/>
                    </a:lnTo>
                    <a:lnTo>
                      <a:pt x="672" y="303"/>
                    </a:lnTo>
                    <a:lnTo>
                      <a:pt x="770" y="188"/>
                    </a:lnTo>
                    <a:lnTo>
                      <a:pt x="803" y="150"/>
                    </a:lnTo>
                    <a:lnTo>
                      <a:pt x="836" y="112"/>
                    </a:lnTo>
                    <a:lnTo>
                      <a:pt x="868" y="73"/>
                    </a:lnTo>
                    <a:lnTo>
                      <a:pt x="868" y="73"/>
                    </a:lnTo>
                    <a:cubicBezTo>
                      <a:pt x="880" y="60"/>
                      <a:pt x="885" y="48"/>
                      <a:pt x="885" y="35"/>
                    </a:cubicBezTo>
                    <a:lnTo>
                      <a:pt x="885" y="35"/>
                    </a:lnTo>
                    <a:cubicBezTo>
                      <a:pt x="885" y="22"/>
                      <a:pt x="877" y="12"/>
                      <a:pt x="861" y="7"/>
                    </a:cubicBezTo>
                    <a:lnTo>
                      <a:pt x="861" y="7"/>
                    </a:lnTo>
                    <a:cubicBezTo>
                      <a:pt x="844" y="0"/>
                      <a:pt x="828" y="0"/>
                      <a:pt x="811" y="7"/>
                    </a:cubicBezTo>
                    <a:lnTo>
                      <a:pt x="811" y="7"/>
                    </a:lnTo>
                    <a:cubicBezTo>
                      <a:pt x="795" y="12"/>
                      <a:pt x="781" y="22"/>
                      <a:pt x="770" y="35"/>
                    </a:cubicBezTo>
                    <a:lnTo>
                      <a:pt x="738" y="73"/>
                    </a:lnTo>
                    <a:lnTo>
                      <a:pt x="704" y="112"/>
                    </a:lnTo>
                    <a:lnTo>
                      <a:pt x="704" y="112"/>
                    </a:lnTo>
                    <a:cubicBezTo>
                      <a:pt x="694" y="124"/>
                      <a:pt x="683" y="130"/>
                      <a:pt x="672" y="130"/>
                    </a:cubicBezTo>
                    <a:lnTo>
                      <a:pt x="672" y="130"/>
                    </a:lnTo>
                    <a:cubicBezTo>
                      <a:pt x="661" y="130"/>
                      <a:pt x="650" y="124"/>
                      <a:pt x="639" y="112"/>
                    </a:cubicBezTo>
                    <a:lnTo>
                      <a:pt x="639" y="112"/>
                    </a:lnTo>
                    <a:cubicBezTo>
                      <a:pt x="628" y="99"/>
                      <a:pt x="618" y="92"/>
                      <a:pt x="606" y="92"/>
                    </a:cubicBezTo>
                    <a:lnTo>
                      <a:pt x="606" y="92"/>
                    </a:lnTo>
                    <a:cubicBezTo>
                      <a:pt x="596" y="92"/>
                      <a:pt x="585" y="99"/>
                      <a:pt x="574" y="112"/>
                    </a:cubicBezTo>
                    <a:lnTo>
                      <a:pt x="508" y="188"/>
                    </a:lnTo>
                    <a:lnTo>
                      <a:pt x="508" y="188"/>
                    </a:lnTo>
                    <a:cubicBezTo>
                      <a:pt x="497" y="201"/>
                      <a:pt x="484" y="210"/>
                      <a:pt x="467" y="217"/>
                    </a:cubicBezTo>
                    <a:lnTo>
                      <a:pt x="467" y="217"/>
                    </a:lnTo>
                    <a:cubicBezTo>
                      <a:pt x="451" y="223"/>
                      <a:pt x="435" y="223"/>
                      <a:pt x="418" y="217"/>
                    </a:cubicBezTo>
                    <a:lnTo>
                      <a:pt x="418" y="217"/>
                    </a:lnTo>
                    <a:cubicBezTo>
                      <a:pt x="401" y="210"/>
                      <a:pt x="388" y="201"/>
                      <a:pt x="377" y="188"/>
                    </a:cubicBezTo>
                    <a:lnTo>
                      <a:pt x="345" y="150"/>
                    </a:lnTo>
                    <a:lnTo>
                      <a:pt x="312" y="112"/>
                    </a:lnTo>
                    <a:lnTo>
                      <a:pt x="312" y="112"/>
                    </a:lnTo>
                    <a:cubicBezTo>
                      <a:pt x="300" y="99"/>
                      <a:pt x="290" y="92"/>
                      <a:pt x="279" y="92"/>
                    </a:cubicBezTo>
                    <a:lnTo>
                      <a:pt x="279" y="92"/>
                    </a:lnTo>
                    <a:cubicBezTo>
                      <a:pt x="267" y="92"/>
                      <a:pt x="257" y="99"/>
                      <a:pt x="246" y="112"/>
                    </a:cubicBezTo>
                    <a:lnTo>
                      <a:pt x="246" y="112"/>
                    </a:lnTo>
                    <a:cubicBezTo>
                      <a:pt x="235" y="124"/>
                      <a:pt x="225" y="130"/>
                      <a:pt x="213" y="130"/>
                    </a:cubicBezTo>
                    <a:lnTo>
                      <a:pt x="213" y="130"/>
                    </a:lnTo>
                    <a:cubicBezTo>
                      <a:pt x="202" y="130"/>
                      <a:pt x="191" y="124"/>
                      <a:pt x="181" y="112"/>
                    </a:cubicBezTo>
                    <a:lnTo>
                      <a:pt x="115" y="35"/>
                    </a:lnTo>
                    <a:lnTo>
                      <a:pt x="115" y="35"/>
                    </a:lnTo>
                    <a:cubicBezTo>
                      <a:pt x="104" y="22"/>
                      <a:pt x="90" y="12"/>
                      <a:pt x="74" y="7"/>
                    </a:cubicBezTo>
                    <a:lnTo>
                      <a:pt x="74" y="7"/>
                    </a:lnTo>
                    <a:cubicBezTo>
                      <a:pt x="58" y="0"/>
                      <a:pt x="41" y="0"/>
                      <a:pt x="25" y="7"/>
                    </a:cubicBezTo>
                    <a:lnTo>
                      <a:pt x="25" y="7"/>
                    </a:lnTo>
                    <a:cubicBezTo>
                      <a:pt x="8" y="12"/>
                      <a:pt x="0" y="22"/>
                      <a:pt x="0" y="35"/>
                    </a:cubicBezTo>
                    <a:lnTo>
                      <a:pt x="0" y="35"/>
                    </a:lnTo>
                    <a:cubicBezTo>
                      <a:pt x="0" y="48"/>
                      <a:pt x="5" y="60"/>
                      <a:pt x="17"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667" name="Freeform 264">
                <a:extLst>
                  <a:ext uri="{FF2B5EF4-FFF2-40B4-BE49-F238E27FC236}">
                    <a16:creationId xmlns:a16="http://schemas.microsoft.com/office/drawing/2014/main" id="{E7A6ACC5-ABAD-B841-B388-D02569D8BEEE}"/>
                  </a:ext>
                </a:extLst>
              </p:cNvPr>
              <p:cNvSpPr>
                <a:spLocks noChangeArrowheads="1"/>
              </p:cNvSpPr>
              <p:nvPr/>
            </p:nvSpPr>
            <p:spPr bwMode="auto">
              <a:xfrm>
                <a:off x="2754313" y="5100638"/>
                <a:ext cx="53975" cy="128587"/>
              </a:xfrm>
              <a:custGeom>
                <a:avLst/>
                <a:gdLst>
                  <a:gd name="T0" fmla="*/ 66 w 149"/>
                  <a:gd name="T1" fmla="*/ 293 h 358"/>
                  <a:gd name="T2" fmla="*/ 99 w 149"/>
                  <a:gd name="T3" fmla="*/ 254 h 358"/>
                  <a:gd name="T4" fmla="*/ 131 w 149"/>
                  <a:gd name="T5" fmla="*/ 216 h 358"/>
                  <a:gd name="T6" fmla="*/ 131 w 149"/>
                  <a:gd name="T7" fmla="*/ 216 h 358"/>
                  <a:gd name="T8" fmla="*/ 148 w 149"/>
                  <a:gd name="T9" fmla="*/ 178 h 358"/>
                  <a:gd name="T10" fmla="*/ 148 w 149"/>
                  <a:gd name="T11" fmla="*/ 178 h 358"/>
                  <a:gd name="T12" fmla="*/ 131 w 149"/>
                  <a:gd name="T13" fmla="*/ 140 h 358"/>
                  <a:gd name="T14" fmla="*/ 99 w 149"/>
                  <a:gd name="T15" fmla="*/ 102 h 358"/>
                  <a:gd name="T16" fmla="*/ 66 w 149"/>
                  <a:gd name="T17" fmla="*/ 63 h 358"/>
                  <a:gd name="T18" fmla="*/ 33 w 149"/>
                  <a:gd name="T19" fmla="*/ 25 h 358"/>
                  <a:gd name="T20" fmla="*/ 33 w 149"/>
                  <a:gd name="T21" fmla="*/ 25 h 358"/>
                  <a:gd name="T22" fmla="*/ 0 w 149"/>
                  <a:gd name="T23" fmla="*/ 0 h 358"/>
                  <a:gd name="T24" fmla="*/ 0 w 149"/>
                  <a:gd name="T25" fmla="*/ 357 h 358"/>
                  <a:gd name="T26" fmla="*/ 0 w 149"/>
                  <a:gd name="T27" fmla="*/ 357 h 358"/>
                  <a:gd name="T28" fmla="*/ 33 w 149"/>
                  <a:gd name="T29" fmla="*/ 331 h 358"/>
                  <a:gd name="T30" fmla="*/ 66 w 149"/>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358">
                    <a:moveTo>
                      <a:pt x="66" y="293"/>
                    </a:moveTo>
                    <a:lnTo>
                      <a:pt x="99" y="254"/>
                    </a:lnTo>
                    <a:lnTo>
                      <a:pt x="131" y="216"/>
                    </a:lnTo>
                    <a:lnTo>
                      <a:pt x="131" y="216"/>
                    </a:lnTo>
                    <a:cubicBezTo>
                      <a:pt x="143" y="204"/>
                      <a:pt x="148" y="191"/>
                      <a:pt x="148" y="178"/>
                    </a:cubicBezTo>
                    <a:lnTo>
                      <a:pt x="148" y="178"/>
                    </a:lnTo>
                    <a:cubicBezTo>
                      <a:pt x="148" y="165"/>
                      <a:pt x="143" y="152"/>
                      <a:pt x="131" y="140"/>
                    </a:cubicBezTo>
                    <a:lnTo>
                      <a:pt x="99" y="102"/>
                    </a:lnTo>
                    <a:lnTo>
                      <a:pt x="66" y="63"/>
                    </a:lnTo>
                    <a:lnTo>
                      <a:pt x="33" y="25"/>
                    </a:lnTo>
                    <a:lnTo>
                      <a:pt x="33" y="25"/>
                    </a:lnTo>
                    <a:cubicBezTo>
                      <a:pt x="24" y="14"/>
                      <a:pt x="13" y="6"/>
                      <a:pt x="0" y="0"/>
                    </a:cubicBezTo>
                    <a:lnTo>
                      <a:pt x="0" y="357"/>
                    </a:lnTo>
                    <a:lnTo>
                      <a:pt x="0" y="357"/>
                    </a:lnTo>
                    <a:cubicBezTo>
                      <a:pt x="13" y="350"/>
                      <a:pt x="24" y="342"/>
                      <a:pt x="33" y="331"/>
                    </a:cubicBezTo>
                    <a:lnTo>
                      <a:pt x="66"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68" name="Freeform 265">
                <a:extLst>
                  <a:ext uri="{FF2B5EF4-FFF2-40B4-BE49-F238E27FC236}">
                    <a16:creationId xmlns:a16="http://schemas.microsoft.com/office/drawing/2014/main" id="{6BB24D74-2EA4-334D-A828-ECEFD7E90199}"/>
                  </a:ext>
                </a:extLst>
              </p:cNvPr>
              <p:cNvSpPr>
                <a:spLocks noChangeArrowheads="1"/>
              </p:cNvSpPr>
              <p:nvPr/>
            </p:nvSpPr>
            <p:spPr bwMode="auto">
              <a:xfrm>
                <a:off x="2754313" y="4935538"/>
                <a:ext cx="195262" cy="460375"/>
              </a:xfrm>
              <a:custGeom>
                <a:avLst/>
                <a:gdLst>
                  <a:gd name="T0" fmla="*/ 66 w 542"/>
                  <a:gd name="T1" fmla="*/ 1213 h 1277"/>
                  <a:gd name="T2" fmla="*/ 99 w 542"/>
                  <a:gd name="T3" fmla="*/ 1174 h 1277"/>
                  <a:gd name="T4" fmla="*/ 131 w 542"/>
                  <a:gd name="T5" fmla="*/ 1136 h 1277"/>
                  <a:gd name="T6" fmla="*/ 164 w 542"/>
                  <a:gd name="T7" fmla="*/ 1098 h 1277"/>
                  <a:gd name="T8" fmla="*/ 197 w 542"/>
                  <a:gd name="T9" fmla="*/ 1059 h 1277"/>
                  <a:gd name="T10" fmla="*/ 230 w 542"/>
                  <a:gd name="T11" fmla="*/ 1021 h 1277"/>
                  <a:gd name="T12" fmla="*/ 262 w 542"/>
                  <a:gd name="T13" fmla="*/ 982 h 1277"/>
                  <a:gd name="T14" fmla="*/ 295 w 542"/>
                  <a:gd name="T15" fmla="*/ 945 h 1277"/>
                  <a:gd name="T16" fmla="*/ 328 w 542"/>
                  <a:gd name="T17" fmla="*/ 906 h 1277"/>
                  <a:gd name="T18" fmla="*/ 361 w 542"/>
                  <a:gd name="T19" fmla="*/ 868 h 1277"/>
                  <a:gd name="T20" fmla="*/ 394 w 542"/>
                  <a:gd name="T21" fmla="*/ 830 h 1277"/>
                  <a:gd name="T22" fmla="*/ 426 w 542"/>
                  <a:gd name="T23" fmla="*/ 792 h 1277"/>
                  <a:gd name="T24" fmla="*/ 459 w 542"/>
                  <a:gd name="T25" fmla="*/ 753 h 1277"/>
                  <a:gd name="T26" fmla="*/ 492 w 542"/>
                  <a:gd name="T27" fmla="*/ 714 h 1277"/>
                  <a:gd name="T28" fmla="*/ 525 w 542"/>
                  <a:gd name="T29" fmla="*/ 676 h 1277"/>
                  <a:gd name="T30" fmla="*/ 525 w 542"/>
                  <a:gd name="T31" fmla="*/ 676 h 1277"/>
                  <a:gd name="T32" fmla="*/ 541 w 542"/>
                  <a:gd name="T33" fmla="*/ 638 h 1277"/>
                  <a:gd name="T34" fmla="*/ 541 w 542"/>
                  <a:gd name="T35" fmla="*/ 638 h 1277"/>
                  <a:gd name="T36" fmla="*/ 525 w 542"/>
                  <a:gd name="T37" fmla="*/ 600 h 1277"/>
                  <a:gd name="T38" fmla="*/ 492 w 542"/>
                  <a:gd name="T39" fmla="*/ 562 h 1277"/>
                  <a:gd name="T40" fmla="*/ 459 w 542"/>
                  <a:gd name="T41" fmla="*/ 523 h 1277"/>
                  <a:gd name="T42" fmla="*/ 426 w 542"/>
                  <a:gd name="T43" fmla="*/ 485 h 1277"/>
                  <a:gd name="T44" fmla="*/ 394 w 542"/>
                  <a:gd name="T45" fmla="*/ 447 h 1277"/>
                  <a:gd name="T46" fmla="*/ 361 w 542"/>
                  <a:gd name="T47" fmla="*/ 409 h 1277"/>
                  <a:gd name="T48" fmla="*/ 328 w 542"/>
                  <a:gd name="T49" fmla="*/ 370 h 1277"/>
                  <a:gd name="T50" fmla="*/ 295 w 542"/>
                  <a:gd name="T51" fmla="*/ 332 h 1277"/>
                  <a:gd name="T52" fmla="*/ 262 w 542"/>
                  <a:gd name="T53" fmla="*/ 294 h 1277"/>
                  <a:gd name="T54" fmla="*/ 230 w 542"/>
                  <a:gd name="T55" fmla="*/ 255 h 1277"/>
                  <a:gd name="T56" fmla="*/ 197 w 542"/>
                  <a:gd name="T57" fmla="*/ 217 h 1277"/>
                  <a:gd name="T58" fmla="*/ 164 w 542"/>
                  <a:gd name="T59" fmla="*/ 179 h 1277"/>
                  <a:gd name="T60" fmla="*/ 131 w 542"/>
                  <a:gd name="T61" fmla="*/ 140 h 1277"/>
                  <a:gd name="T62" fmla="*/ 99 w 542"/>
                  <a:gd name="T63" fmla="*/ 102 h 1277"/>
                  <a:gd name="T64" fmla="*/ 66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5 w 542"/>
                  <a:gd name="T83" fmla="*/ 638 h 1277"/>
                  <a:gd name="T84" fmla="*/ 345 w 542"/>
                  <a:gd name="T85" fmla="*/ 638 h 1277"/>
                  <a:gd name="T86" fmla="*/ 328 w 542"/>
                  <a:gd name="T87" fmla="*/ 676 h 1277"/>
                  <a:gd name="T88" fmla="*/ 230 w 542"/>
                  <a:gd name="T89" fmla="*/ 792 h 1277"/>
                  <a:gd name="T90" fmla="*/ 197 w 542"/>
                  <a:gd name="T91" fmla="*/ 830 h 1277"/>
                  <a:gd name="T92" fmla="*/ 164 w 542"/>
                  <a:gd name="T93" fmla="*/ 868 h 1277"/>
                  <a:gd name="T94" fmla="*/ 66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6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6" y="1213"/>
                    </a:moveTo>
                    <a:lnTo>
                      <a:pt x="99" y="1174"/>
                    </a:lnTo>
                    <a:lnTo>
                      <a:pt x="131" y="1136"/>
                    </a:lnTo>
                    <a:lnTo>
                      <a:pt x="164" y="1098"/>
                    </a:lnTo>
                    <a:lnTo>
                      <a:pt x="197" y="1059"/>
                    </a:lnTo>
                    <a:lnTo>
                      <a:pt x="230" y="1021"/>
                    </a:lnTo>
                    <a:lnTo>
                      <a:pt x="262" y="982"/>
                    </a:lnTo>
                    <a:lnTo>
                      <a:pt x="295" y="945"/>
                    </a:lnTo>
                    <a:lnTo>
                      <a:pt x="328" y="906"/>
                    </a:lnTo>
                    <a:lnTo>
                      <a:pt x="361" y="868"/>
                    </a:lnTo>
                    <a:lnTo>
                      <a:pt x="394" y="830"/>
                    </a:lnTo>
                    <a:lnTo>
                      <a:pt x="426" y="792"/>
                    </a:lnTo>
                    <a:lnTo>
                      <a:pt x="459" y="753"/>
                    </a:lnTo>
                    <a:lnTo>
                      <a:pt x="492" y="714"/>
                    </a:lnTo>
                    <a:lnTo>
                      <a:pt x="525" y="676"/>
                    </a:lnTo>
                    <a:lnTo>
                      <a:pt x="525" y="676"/>
                    </a:lnTo>
                    <a:cubicBezTo>
                      <a:pt x="536" y="664"/>
                      <a:pt x="541" y="651"/>
                      <a:pt x="541" y="638"/>
                    </a:cubicBezTo>
                    <a:lnTo>
                      <a:pt x="541" y="638"/>
                    </a:lnTo>
                    <a:cubicBezTo>
                      <a:pt x="541" y="625"/>
                      <a:pt x="536" y="612"/>
                      <a:pt x="525" y="600"/>
                    </a:cubicBezTo>
                    <a:lnTo>
                      <a:pt x="492" y="562"/>
                    </a:lnTo>
                    <a:lnTo>
                      <a:pt x="459" y="523"/>
                    </a:lnTo>
                    <a:lnTo>
                      <a:pt x="426" y="485"/>
                    </a:lnTo>
                    <a:lnTo>
                      <a:pt x="394" y="447"/>
                    </a:lnTo>
                    <a:lnTo>
                      <a:pt x="361" y="409"/>
                    </a:lnTo>
                    <a:lnTo>
                      <a:pt x="328" y="370"/>
                    </a:lnTo>
                    <a:lnTo>
                      <a:pt x="295" y="332"/>
                    </a:lnTo>
                    <a:lnTo>
                      <a:pt x="262" y="294"/>
                    </a:lnTo>
                    <a:lnTo>
                      <a:pt x="230" y="255"/>
                    </a:lnTo>
                    <a:lnTo>
                      <a:pt x="197" y="217"/>
                    </a:lnTo>
                    <a:lnTo>
                      <a:pt x="164" y="179"/>
                    </a:lnTo>
                    <a:lnTo>
                      <a:pt x="131" y="140"/>
                    </a:lnTo>
                    <a:lnTo>
                      <a:pt x="99" y="102"/>
                    </a:lnTo>
                    <a:lnTo>
                      <a:pt x="66" y="64"/>
                    </a:lnTo>
                    <a:lnTo>
                      <a:pt x="33" y="26"/>
                    </a:lnTo>
                    <a:lnTo>
                      <a:pt x="33" y="26"/>
                    </a:lnTo>
                    <a:cubicBezTo>
                      <a:pt x="24" y="15"/>
                      <a:pt x="13" y="6"/>
                      <a:pt x="0" y="0"/>
                    </a:cubicBezTo>
                    <a:lnTo>
                      <a:pt x="0" y="230"/>
                    </a:lnTo>
                    <a:lnTo>
                      <a:pt x="0" y="230"/>
                    </a:lnTo>
                    <a:cubicBezTo>
                      <a:pt x="13" y="236"/>
                      <a:pt x="24" y="244"/>
                      <a:pt x="33" y="255"/>
                    </a:cubicBezTo>
                    <a:lnTo>
                      <a:pt x="328" y="600"/>
                    </a:lnTo>
                    <a:lnTo>
                      <a:pt x="328" y="600"/>
                    </a:lnTo>
                    <a:cubicBezTo>
                      <a:pt x="339" y="612"/>
                      <a:pt x="345" y="625"/>
                      <a:pt x="345" y="638"/>
                    </a:cubicBezTo>
                    <a:lnTo>
                      <a:pt x="345" y="638"/>
                    </a:lnTo>
                    <a:cubicBezTo>
                      <a:pt x="345" y="651"/>
                      <a:pt x="339" y="664"/>
                      <a:pt x="328" y="676"/>
                    </a:cubicBezTo>
                    <a:lnTo>
                      <a:pt x="230" y="792"/>
                    </a:lnTo>
                    <a:lnTo>
                      <a:pt x="197" y="830"/>
                    </a:lnTo>
                    <a:lnTo>
                      <a:pt x="164" y="868"/>
                    </a:lnTo>
                    <a:lnTo>
                      <a:pt x="66" y="982"/>
                    </a:lnTo>
                    <a:lnTo>
                      <a:pt x="33" y="1021"/>
                    </a:lnTo>
                    <a:lnTo>
                      <a:pt x="33" y="1021"/>
                    </a:lnTo>
                    <a:cubicBezTo>
                      <a:pt x="24" y="1032"/>
                      <a:pt x="13" y="1040"/>
                      <a:pt x="0" y="1046"/>
                    </a:cubicBezTo>
                    <a:lnTo>
                      <a:pt x="0" y="1276"/>
                    </a:lnTo>
                    <a:lnTo>
                      <a:pt x="0" y="1276"/>
                    </a:lnTo>
                    <a:cubicBezTo>
                      <a:pt x="13" y="1270"/>
                      <a:pt x="24" y="1261"/>
                      <a:pt x="33" y="1251"/>
                    </a:cubicBezTo>
                    <a:lnTo>
                      <a:pt x="66"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669" name="Freeform 266">
                <a:extLst>
                  <a:ext uri="{FF2B5EF4-FFF2-40B4-BE49-F238E27FC236}">
                    <a16:creationId xmlns:a16="http://schemas.microsoft.com/office/drawing/2014/main" id="{088FA602-6985-5A40-BD08-516721D4E84C}"/>
                  </a:ext>
                </a:extLst>
              </p:cNvPr>
              <p:cNvSpPr>
                <a:spLocks noChangeArrowheads="1"/>
              </p:cNvSpPr>
              <p:nvPr/>
            </p:nvSpPr>
            <p:spPr bwMode="auto">
              <a:xfrm>
                <a:off x="3095625" y="4957763"/>
                <a:ext cx="23813" cy="26987"/>
              </a:xfrm>
              <a:custGeom>
                <a:avLst/>
                <a:gdLst>
                  <a:gd name="T0" fmla="*/ 33 w 67"/>
                  <a:gd name="T1" fmla="*/ 76 h 77"/>
                  <a:gd name="T2" fmla="*/ 33 w 67"/>
                  <a:gd name="T3" fmla="*/ 76 h 77"/>
                  <a:gd name="T4" fmla="*/ 66 w 67"/>
                  <a:gd name="T5" fmla="*/ 38 h 77"/>
                  <a:gd name="T6" fmla="*/ 66 w 67"/>
                  <a:gd name="T7" fmla="*/ 38 h 77"/>
                  <a:gd name="T8" fmla="*/ 33 w 67"/>
                  <a:gd name="T9" fmla="*/ 0 h 77"/>
                  <a:gd name="T10" fmla="*/ 33 w 67"/>
                  <a:gd name="T11" fmla="*/ 0 h 77"/>
                  <a:gd name="T12" fmla="*/ 0 w 67"/>
                  <a:gd name="T13" fmla="*/ 38 h 77"/>
                  <a:gd name="T14" fmla="*/ 0 w 67"/>
                  <a:gd name="T15" fmla="*/ 38 h 77"/>
                  <a:gd name="T16" fmla="*/ 33 w 67"/>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76"/>
                    </a:moveTo>
                    <a:lnTo>
                      <a:pt x="33" y="76"/>
                    </a:lnTo>
                    <a:cubicBezTo>
                      <a:pt x="54" y="76"/>
                      <a:pt x="66" y="63"/>
                      <a:pt x="66" y="38"/>
                    </a:cubicBezTo>
                    <a:lnTo>
                      <a:pt x="66" y="38"/>
                    </a:lnTo>
                    <a:cubicBezTo>
                      <a:pt x="66"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70" name="Freeform 267">
                <a:extLst>
                  <a:ext uri="{FF2B5EF4-FFF2-40B4-BE49-F238E27FC236}">
                    <a16:creationId xmlns:a16="http://schemas.microsoft.com/office/drawing/2014/main" id="{BA1E14AA-14DA-1D48-8983-AD1337F69002}"/>
                  </a:ext>
                </a:extLst>
              </p:cNvPr>
              <p:cNvSpPr>
                <a:spLocks noChangeArrowheads="1"/>
              </p:cNvSpPr>
              <p:nvPr/>
            </p:nvSpPr>
            <p:spPr bwMode="auto">
              <a:xfrm>
                <a:off x="3214688"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1" y="0"/>
                      <a:pt x="0" y="13"/>
                      <a:pt x="0" y="38"/>
                    </a:cubicBezTo>
                    <a:lnTo>
                      <a:pt x="0" y="38"/>
                    </a:lnTo>
                    <a:cubicBezTo>
                      <a:pt x="0" y="63"/>
                      <a:pt x="11"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71" name="Freeform 268">
                <a:extLst>
                  <a:ext uri="{FF2B5EF4-FFF2-40B4-BE49-F238E27FC236}">
                    <a16:creationId xmlns:a16="http://schemas.microsoft.com/office/drawing/2014/main" id="{56565ED1-E94A-6C42-8ABC-2099707DAB44}"/>
                  </a:ext>
                </a:extLst>
              </p:cNvPr>
              <p:cNvSpPr>
                <a:spLocks noChangeArrowheads="1"/>
              </p:cNvSpPr>
              <p:nvPr/>
            </p:nvSpPr>
            <p:spPr bwMode="auto">
              <a:xfrm>
                <a:off x="3144838" y="5002213"/>
                <a:ext cx="46037" cy="50800"/>
              </a:xfrm>
              <a:custGeom>
                <a:avLst/>
                <a:gdLst>
                  <a:gd name="T0" fmla="*/ 31 w 127"/>
                  <a:gd name="T1" fmla="*/ 127 h 141"/>
                  <a:gd name="T2" fmla="*/ 31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1 w 127"/>
                  <a:gd name="T17" fmla="*/ 13 h 141"/>
                  <a:gd name="T18" fmla="*/ 31 w 127"/>
                  <a:gd name="T19" fmla="*/ 13 h 141"/>
                  <a:gd name="T20" fmla="*/ 0 w 127"/>
                  <a:gd name="T21" fmla="*/ 70 h 141"/>
                  <a:gd name="T22" fmla="*/ 0 w 127"/>
                  <a:gd name="T23" fmla="*/ 70 h 141"/>
                  <a:gd name="T24" fmla="*/ 31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1" y="127"/>
                    </a:moveTo>
                    <a:lnTo>
                      <a:pt x="31" y="127"/>
                    </a:lnTo>
                    <a:cubicBezTo>
                      <a:pt x="53" y="140"/>
                      <a:pt x="73" y="140"/>
                      <a:pt x="95" y="127"/>
                    </a:cubicBezTo>
                    <a:lnTo>
                      <a:pt x="95" y="127"/>
                    </a:lnTo>
                    <a:cubicBezTo>
                      <a:pt x="116" y="115"/>
                      <a:pt x="126" y="96"/>
                      <a:pt x="126" y="70"/>
                    </a:cubicBezTo>
                    <a:lnTo>
                      <a:pt x="126" y="70"/>
                    </a:lnTo>
                    <a:cubicBezTo>
                      <a:pt x="126" y="44"/>
                      <a:pt x="116" y="26"/>
                      <a:pt x="95" y="13"/>
                    </a:cubicBezTo>
                    <a:lnTo>
                      <a:pt x="95" y="13"/>
                    </a:lnTo>
                    <a:cubicBezTo>
                      <a:pt x="73" y="0"/>
                      <a:pt x="53" y="0"/>
                      <a:pt x="31" y="13"/>
                    </a:cubicBezTo>
                    <a:lnTo>
                      <a:pt x="31" y="13"/>
                    </a:lnTo>
                    <a:cubicBezTo>
                      <a:pt x="11" y="26"/>
                      <a:pt x="0" y="44"/>
                      <a:pt x="0" y="70"/>
                    </a:cubicBezTo>
                    <a:lnTo>
                      <a:pt x="0" y="70"/>
                    </a:lnTo>
                    <a:cubicBezTo>
                      <a:pt x="0" y="96"/>
                      <a:pt x="11" y="115"/>
                      <a:pt x="31" y="127"/>
                    </a:cubicBezTo>
                  </a:path>
                </a:pathLst>
              </a:custGeom>
              <a:solidFill>
                <a:schemeClr val="accent3"/>
              </a:solidFill>
              <a:ln>
                <a:noFill/>
              </a:ln>
              <a:effectLst/>
            </p:spPr>
            <p:txBody>
              <a:bodyPr wrap="none" anchor="ctr"/>
              <a:lstStyle/>
              <a:p>
                <a:endParaRPr lang="es-ES_tradnl" sz="2700"/>
              </a:p>
            </p:txBody>
          </p:sp>
          <p:sp>
            <p:nvSpPr>
              <p:cNvPr id="672" name="Freeform 269">
                <a:extLst>
                  <a:ext uri="{FF2B5EF4-FFF2-40B4-BE49-F238E27FC236}">
                    <a16:creationId xmlns:a16="http://schemas.microsoft.com/office/drawing/2014/main" id="{16266BFD-C26F-B946-9C51-9DFE70FC26BB}"/>
                  </a:ext>
                </a:extLst>
              </p:cNvPr>
              <p:cNvSpPr>
                <a:spLocks noChangeArrowheads="1"/>
              </p:cNvSpPr>
              <p:nvPr/>
            </p:nvSpPr>
            <p:spPr bwMode="auto">
              <a:xfrm>
                <a:off x="2754313" y="5018088"/>
                <a:ext cx="123825" cy="293687"/>
              </a:xfrm>
              <a:custGeom>
                <a:avLst/>
                <a:gdLst>
                  <a:gd name="T0" fmla="*/ 66 w 346"/>
                  <a:gd name="T1" fmla="*/ 752 h 817"/>
                  <a:gd name="T2" fmla="*/ 164 w 346"/>
                  <a:gd name="T3" fmla="*/ 638 h 817"/>
                  <a:gd name="T4" fmla="*/ 197 w 346"/>
                  <a:gd name="T5" fmla="*/ 600 h 817"/>
                  <a:gd name="T6" fmla="*/ 230 w 346"/>
                  <a:gd name="T7" fmla="*/ 561 h 817"/>
                  <a:gd name="T8" fmla="*/ 328 w 346"/>
                  <a:gd name="T9" fmla="*/ 446 h 817"/>
                  <a:gd name="T10" fmla="*/ 328 w 346"/>
                  <a:gd name="T11" fmla="*/ 446 h 817"/>
                  <a:gd name="T12" fmla="*/ 345 w 346"/>
                  <a:gd name="T13" fmla="*/ 408 h 817"/>
                  <a:gd name="T14" fmla="*/ 345 w 346"/>
                  <a:gd name="T15" fmla="*/ 408 h 817"/>
                  <a:gd name="T16" fmla="*/ 328 w 346"/>
                  <a:gd name="T17" fmla="*/ 370 h 817"/>
                  <a:gd name="T18" fmla="*/ 33 w 346"/>
                  <a:gd name="T19" fmla="*/ 25 h 817"/>
                  <a:gd name="T20" fmla="*/ 33 w 346"/>
                  <a:gd name="T21" fmla="*/ 25 h 817"/>
                  <a:gd name="T22" fmla="*/ 0 w 346"/>
                  <a:gd name="T23" fmla="*/ 0 h 817"/>
                  <a:gd name="T24" fmla="*/ 0 w 346"/>
                  <a:gd name="T25" fmla="*/ 230 h 817"/>
                  <a:gd name="T26" fmla="*/ 0 w 346"/>
                  <a:gd name="T27" fmla="*/ 230 h 817"/>
                  <a:gd name="T28" fmla="*/ 33 w 346"/>
                  <a:gd name="T29" fmla="*/ 255 h 817"/>
                  <a:gd name="T30" fmla="*/ 66 w 346"/>
                  <a:gd name="T31" fmla="*/ 293 h 817"/>
                  <a:gd name="T32" fmla="*/ 99 w 346"/>
                  <a:gd name="T33" fmla="*/ 332 h 817"/>
                  <a:gd name="T34" fmla="*/ 131 w 346"/>
                  <a:gd name="T35" fmla="*/ 370 h 817"/>
                  <a:gd name="T36" fmla="*/ 131 w 346"/>
                  <a:gd name="T37" fmla="*/ 370 h 817"/>
                  <a:gd name="T38" fmla="*/ 148 w 346"/>
                  <a:gd name="T39" fmla="*/ 408 h 817"/>
                  <a:gd name="T40" fmla="*/ 148 w 346"/>
                  <a:gd name="T41" fmla="*/ 408 h 817"/>
                  <a:gd name="T42" fmla="*/ 131 w 346"/>
                  <a:gd name="T43" fmla="*/ 446 h 817"/>
                  <a:gd name="T44" fmla="*/ 99 w 346"/>
                  <a:gd name="T45" fmla="*/ 484 h 817"/>
                  <a:gd name="T46" fmla="*/ 66 w 346"/>
                  <a:gd name="T47" fmla="*/ 523 h 817"/>
                  <a:gd name="T48" fmla="*/ 33 w 346"/>
                  <a:gd name="T49" fmla="*/ 561 h 817"/>
                  <a:gd name="T50" fmla="*/ 33 w 346"/>
                  <a:gd name="T51" fmla="*/ 561 h 817"/>
                  <a:gd name="T52" fmla="*/ 0 w 346"/>
                  <a:gd name="T53" fmla="*/ 587 h 817"/>
                  <a:gd name="T54" fmla="*/ 0 w 346"/>
                  <a:gd name="T55" fmla="*/ 816 h 817"/>
                  <a:gd name="T56" fmla="*/ 0 w 346"/>
                  <a:gd name="T57" fmla="*/ 816 h 817"/>
                  <a:gd name="T58" fmla="*/ 33 w 346"/>
                  <a:gd name="T59" fmla="*/ 791 h 817"/>
                  <a:gd name="T60" fmla="*/ 66 w 346"/>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6" h="817">
                    <a:moveTo>
                      <a:pt x="66" y="752"/>
                    </a:moveTo>
                    <a:lnTo>
                      <a:pt x="164" y="638"/>
                    </a:lnTo>
                    <a:lnTo>
                      <a:pt x="197" y="600"/>
                    </a:lnTo>
                    <a:lnTo>
                      <a:pt x="230" y="561"/>
                    </a:lnTo>
                    <a:lnTo>
                      <a:pt x="328" y="446"/>
                    </a:lnTo>
                    <a:lnTo>
                      <a:pt x="328" y="446"/>
                    </a:lnTo>
                    <a:cubicBezTo>
                      <a:pt x="339" y="434"/>
                      <a:pt x="345" y="421"/>
                      <a:pt x="345" y="408"/>
                    </a:cubicBezTo>
                    <a:lnTo>
                      <a:pt x="345" y="408"/>
                    </a:lnTo>
                    <a:cubicBezTo>
                      <a:pt x="345" y="395"/>
                      <a:pt x="339" y="382"/>
                      <a:pt x="328" y="370"/>
                    </a:cubicBezTo>
                    <a:lnTo>
                      <a:pt x="33" y="25"/>
                    </a:lnTo>
                    <a:lnTo>
                      <a:pt x="33" y="25"/>
                    </a:lnTo>
                    <a:cubicBezTo>
                      <a:pt x="24" y="14"/>
                      <a:pt x="13" y="6"/>
                      <a:pt x="0" y="0"/>
                    </a:cubicBezTo>
                    <a:lnTo>
                      <a:pt x="0" y="230"/>
                    </a:lnTo>
                    <a:lnTo>
                      <a:pt x="0" y="230"/>
                    </a:lnTo>
                    <a:cubicBezTo>
                      <a:pt x="13" y="236"/>
                      <a:pt x="24" y="244"/>
                      <a:pt x="33" y="255"/>
                    </a:cubicBezTo>
                    <a:lnTo>
                      <a:pt x="66" y="293"/>
                    </a:lnTo>
                    <a:lnTo>
                      <a:pt x="99" y="332"/>
                    </a:lnTo>
                    <a:lnTo>
                      <a:pt x="131" y="370"/>
                    </a:lnTo>
                    <a:lnTo>
                      <a:pt x="131" y="370"/>
                    </a:lnTo>
                    <a:cubicBezTo>
                      <a:pt x="143" y="382"/>
                      <a:pt x="148" y="395"/>
                      <a:pt x="148" y="408"/>
                    </a:cubicBezTo>
                    <a:lnTo>
                      <a:pt x="148" y="408"/>
                    </a:lnTo>
                    <a:cubicBezTo>
                      <a:pt x="148" y="421"/>
                      <a:pt x="143" y="434"/>
                      <a:pt x="131" y="446"/>
                    </a:cubicBezTo>
                    <a:lnTo>
                      <a:pt x="99" y="484"/>
                    </a:lnTo>
                    <a:lnTo>
                      <a:pt x="66" y="523"/>
                    </a:lnTo>
                    <a:lnTo>
                      <a:pt x="33" y="561"/>
                    </a:lnTo>
                    <a:lnTo>
                      <a:pt x="33" y="561"/>
                    </a:lnTo>
                    <a:cubicBezTo>
                      <a:pt x="24" y="572"/>
                      <a:pt x="13" y="580"/>
                      <a:pt x="0" y="587"/>
                    </a:cubicBezTo>
                    <a:lnTo>
                      <a:pt x="0" y="816"/>
                    </a:lnTo>
                    <a:lnTo>
                      <a:pt x="0" y="816"/>
                    </a:lnTo>
                    <a:cubicBezTo>
                      <a:pt x="13" y="810"/>
                      <a:pt x="24" y="802"/>
                      <a:pt x="33" y="791"/>
                    </a:cubicBezTo>
                    <a:lnTo>
                      <a:pt x="66" y="752"/>
                    </a:lnTo>
                  </a:path>
                </a:pathLst>
              </a:custGeom>
              <a:solidFill>
                <a:schemeClr val="accent4"/>
              </a:solidFill>
              <a:ln>
                <a:noFill/>
              </a:ln>
              <a:effectLst/>
            </p:spPr>
            <p:txBody>
              <a:bodyPr wrap="none" anchor="ctr"/>
              <a:lstStyle/>
              <a:p>
                <a:endParaRPr lang="es-ES_tradnl" sz="2700"/>
              </a:p>
            </p:txBody>
          </p:sp>
          <p:sp>
            <p:nvSpPr>
              <p:cNvPr id="673" name="Freeform 270">
                <a:extLst>
                  <a:ext uri="{FF2B5EF4-FFF2-40B4-BE49-F238E27FC236}">
                    <a16:creationId xmlns:a16="http://schemas.microsoft.com/office/drawing/2014/main" id="{7BB415D0-03F3-684A-9FA1-729AC0E1F276}"/>
                  </a:ext>
                </a:extLst>
              </p:cNvPr>
              <p:cNvSpPr>
                <a:spLocks noChangeArrowheads="1"/>
              </p:cNvSpPr>
              <p:nvPr/>
            </p:nvSpPr>
            <p:spPr bwMode="auto">
              <a:xfrm>
                <a:off x="3144838" y="5276850"/>
                <a:ext cx="46037" cy="50800"/>
              </a:xfrm>
              <a:custGeom>
                <a:avLst/>
                <a:gdLst>
                  <a:gd name="T0" fmla="*/ 95 w 127"/>
                  <a:gd name="T1" fmla="*/ 13 h 141"/>
                  <a:gd name="T2" fmla="*/ 95 w 127"/>
                  <a:gd name="T3" fmla="*/ 13 h 141"/>
                  <a:gd name="T4" fmla="*/ 31 w 127"/>
                  <a:gd name="T5" fmla="*/ 13 h 141"/>
                  <a:gd name="T6" fmla="*/ 31 w 127"/>
                  <a:gd name="T7" fmla="*/ 13 h 141"/>
                  <a:gd name="T8" fmla="*/ 0 w 127"/>
                  <a:gd name="T9" fmla="*/ 70 h 141"/>
                  <a:gd name="T10" fmla="*/ 0 w 127"/>
                  <a:gd name="T11" fmla="*/ 70 h 141"/>
                  <a:gd name="T12" fmla="*/ 31 w 127"/>
                  <a:gd name="T13" fmla="*/ 127 h 141"/>
                  <a:gd name="T14" fmla="*/ 31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3" y="0"/>
                      <a:pt x="53" y="0"/>
                      <a:pt x="31" y="13"/>
                    </a:cubicBezTo>
                    <a:lnTo>
                      <a:pt x="31" y="13"/>
                    </a:lnTo>
                    <a:cubicBezTo>
                      <a:pt x="11" y="25"/>
                      <a:pt x="0" y="44"/>
                      <a:pt x="0" y="70"/>
                    </a:cubicBezTo>
                    <a:lnTo>
                      <a:pt x="0" y="70"/>
                    </a:lnTo>
                    <a:cubicBezTo>
                      <a:pt x="0" y="96"/>
                      <a:pt x="11" y="115"/>
                      <a:pt x="31" y="127"/>
                    </a:cubicBezTo>
                    <a:lnTo>
                      <a:pt x="31" y="127"/>
                    </a:lnTo>
                    <a:cubicBezTo>
                      <a:pt x="53" y="140"/>
                      <a:pt x="73"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674" name="Freeform 271">
                <a:extLst>
                  <a:ext uri="{FF2B5EF4-FFF2-40B4-BE49-F238E27FC236}">
                    <a16:creationId xmlns:a16="http://schemas.microsoft.com/office/drawing/2014/main" id="{7FB0DF72-58AB-B84E-B355-D266BEF061D1}"/>
                  </a:ext>
                </a:extLst>
              </p:cNvPr>
              <p:cNvSpPr>
                <a:spLocks noChangeArrowheads="1"/>
              </p:cNvSpPr>
              <p:nvPr/>
            </p:nvSpPr>
            <p:spPr bwMode="auto">
              <a:xfrm>
                <a:off x="3095625" y="5343525"/>
                <a:ext cx="23813" cy="26988"/>
              </a:xfrm>
              <a:custGeom>
                <a:avLst/>
                <a:gdLst>
                  <a:gd name="T0" fmla="*/ 33 w 67"/>
                  <a:gd name="T1" fmla="*/ 0 h 77"/>
                  <a:gd name="T2" fmla="*/ 33 w 67"/>
                  <a:gd name="T3" fmla="*/ 0 h 77"/>
                  <a:gd name="T4" fmla="*/ 0 w 67"/>
                  <a:gd name="T5" fmla="*/ 39 h 77"/>
                  <a:gd name="T6" fmla="*/ 0 w 67"/>
                  <a:gd name="T7" fmla="*/ 39 h 77"/>
                  <a:gd name="T8" fmla="*/ 33 w 67"/>
                  <a:gd name="T9" fmla="*/ 76 h 77"/>
                  <a:gd name="T10" fmla="*/ 33 w 67"/>
                  <a:gd name="T11" fmla="*/ 76 h 77"/>
                  <a:gd name="T12" fmla="*/ 66 w 67"/>
                  <a:gd name="T13" fmla="*/ 39 h 77"/>
                  <a:gd name="T14" fmla="*/ 66 w 67"/>
                  <a:gd name="T15" fmla="*/ 39 h 77"/>
                  <a:gd name="T16" fmla="*/ 33 w 6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0"/>
                    </a:moveTo>
                    <a:lnTo>
                      <a:pt x="33" y="0"/>
                    </a:lnTo>
                    <a:cubicBezTo>
                      <a:pt x="11" y="0"/>
                      <a:pt x="0" y="13"/>
                      <a:pt x="0" y="39"/>
                    </a:cubicBezTo>
                    <a:lnTo>
                      <a:pt x="0" y="39"/>
                    </a:lnTo>
                    <a:cubicBezTo>
                      <a:pt x="0" y="64"/>
                      <a:pt x="11" y="76"/>
                      <a:pt x="33" y="76"/>
                    </a:cubicBezTo>
                    <a:lnTo>
                      <a:pt x="33" y="76"/>
                    </a:lnTo>
                    <a:cubicBezTo>
                      <a:pt x="54" y="76"/>
                      <a:pt x="66" y="64"/>
                      <a:pt x="66" y="39"/>
                    </a:cubicBezTo>
                    <a:lnTo>
                      <a:pt x="66" y="39"/>
                    </a:lnTo>
                    <a:cubicBezTo>
                      <a:pt x="66"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75" name="Freeform 272">
                <a:extLst>
                  <a:ext uri="{FF2B5EF4-FFF2-40B4-BE49-F238E27FC236}">
                    <a16:creationId xmlns:a16="http://schemas.microsoft.com/office/drawing/2014/main" id="{E01FF3B4-C67D-064A-BD41-FD7B2444F937}"/>
                  </a:ext>
                </a:extLst>
              </p:cNvPr>
              <p:cNvSpPr>
                <a:spLocks noChangeArrowheads="1"/>
              </p:cNvSpPr>
              <p:nvPr/>
            </p:nvSpPr>
            <p:spPr bwMode="auto">
              <a:xfrm>
                <a:off x="3214688"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1" y="0"/>
                      <a:pt x="0" y="13"/>
                      <a:pt x="0" y="39"/>
                    </a:cubicBezTo>
                    <a:lnTo>
                      <a:pt x="0" y="39"/>
                    </a:lnTo>
                    <a:cubicBezTo>
                      <a:pt x="0" y="64"/>
                      <a:pt x="11"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76" name="Freeform 273">
                <a:extLst>
                  <a:ext uri="{FF2B5EF4-FFF2-40B4-BE49-F238E27FC236}">
                    <a16:creationId xmlns:a16="http://schemas.microsoft.com/office/drawing/2014/main" id="{13FFEA58-848D-7047-B1BC-D2AFAD254B4F}"/>
                  </a:ext>
                </a:extLst>
              </p:cNvPr>
              <p:cNvSpPr>
                <a:spLocks noChangeArrowheads="1"/>
              </p:cNvSpPr>
              <p:nvPr/>
            </p:nvSpPr>
            <p:spPr bwMode="auto">
              <a:xfrm>
                <a:off x="3944938"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5" y="76"/>
                      <a:pt x="65" y="63"/>
                      <a:pt x="65" y="38"/>
                    </a:cubicBezTo>
                    <a:lnTo>
                      <a:pt x="65" y="38"/>
                    </a:lnTo>
                    <a:cubicBezTo>
                      <a:pt x="65"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77" name="Freeform 274">
                <a:extLst>
                  <a:ext uri="{FF2B5EF4-FFF2-40B4-BE49-F238E27FC236}">
                    <a16:creationId xmlns:a16="http://schemas.microsoft.com/office/drawing/2014/main" id="{B983B4E9-3CAB-CB4B-85D3-13F67D30CB01}"/>
                  </a:ext>
                </a:extLst>
              </p:cNvPr>
              <p:cNvSpPr>
                <a:spLocks noChangeArrowheads="1"/>
              </p:cNvSpPr>
              <p:nvPr/>
            </p:nvSpPr>
            <p:spPr bwMode="auto">
              <a:xfrm>
                <a:off x="4064000" y="4957763"/>
                <a:ext cx="23813"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5" y="76"/>
                      <a:pt x="65" y="63"/>
                      <a:pt x="65" y="38"/>
                    </a:cubicBezTo>
                    <a:lnTo>
                      <a:pt x="65" y="38"/>
                    </a:lnTo>
                    <a:cubicBezTo>
                      <a:pt x="65"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78" name="Freeform 275">
                <a:extLst>
                  <a:ext uri="{FF2B5EF4-FFF2-40B4-BE49-F238E27FC236}">
                    <a16:creationId xmlns:a16="http://schemas.microsoft.com/office/drawing/2014/main" id="{AE05897B-44C1-3E41-A9E3-07FC1BF6C0ED}"/>
                  </a:ext>
                </a:extLst>
              </p:cNvPr>
              <p:cNvSpPr>
                <a:spLocks noChangeArrowheads="1"/>
              </p:cNvSpPr>
              <p:nvPr/>
            </p:nvSpPr>
            <p:spPr bwMode="auto">
              <a:xfrm>
                <a:off x="3994150" y="5002213"/>
                <a:ext cx="46038"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2" y="140"/>
                      <a:pt x="74" y="140"/>
                      <a:pt x="95" y="127"/>
                    </a:cubicBezTo>
                    <a:lnTo>
                      <a:pt x="95" y="127"/>
                    </a:lnTo>
                    <a:cubicBezTo>
                      <a:pt x="116" y="115"/>
                      <a:pt x="126" y="96"/>
                      <a:pt x="126" y="70"/>
                    </a:cubicBezTo>
                    <a:lnTo>
                      <a:pt x="126" y="70"/>
                    </a:lnTo>
                    <a:cubicBezTo>
                      <a:pt x="126" y="44"/>
                      <a:pt x="116" y="26"/>
                      <a:pt x="95" y="13"/>
                    </a:cubicBezTo>
                    <a:lnTo>
                      <a:pt x="95" y="13"/>
                    </a:lnTo>
                    <a:cubicBezTo>
                      <a:pt x="74" y="0"/>
                      <a:pt x="52"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679" name="Freeform 277">
                <a:extLst>
                  <a:ext uri="{FF2B5EF4-FFF2-40B4-BE49-F238E27FC236}">
                    <a16:creationId xmlns:a16="http://schemas.microsoft.com/office/drawing/2014/main" id="{8925757C-FD8C-BD49-8AB5-B9727A3E51F8}"/>
                  </a:ext>
                </a:extLst>
              </p:cNvPr>
              <p:cNvSpPr>
                <a:spLocks noChangeArrowheads="1"/>
              </p:cNvSpPr>
              <p:nvPr/>
            </p:nvSpPr>
            <p:spPr bwMode="auto">
              <a:xfrm>
                <a:off x="2795588" y="4903788"/>
                <a:ext cx="247650" cy="522287"/>
              </a:xfrm>
              <a:custGeom>
                <a:avLst/>
                <a:gdLst>
                  <a:gd name="T0" fmla="*/ 343 w 688"/>
                  <a:gd name="T1" fmla="*/ 1145 h 1450"/>
                  <a:gd name="T2" fmla="*/ 474 w 688"/>
                  <a:gd name="T3" fmla="*/ 992 h 1450"/>
                  <a:gd name="T4" fmla="*/ 606 w 688"/>
                  <a:gd name="T5" fmla="*/ 839 h 1450"/>
                  <a:gd name="T6" fmla="*/ 671 w 688"/>
                  <a:gd name="T7" fmla="*/ 762 h 1450"/>
                  <a:gd name="T8" fmla="*/ 687 w 688"/>
                  <a:gd name="T9" fmla="*/ 724 h 1450"/>
                  <a:gd name="T10" fmla="*/ 671 w 688"/>
                  <a:gd name="T11" fmla="*/ 686 h 1450"/>
                  <a:gd name="T12" fmla="*/ 606 w 688"/>
                  <a:gd name="T13" fmla="*/ 609 h 1450"/>
                  <a:gd name="T14" fmla="*/ 540 w 688"/>
                  <a:gd name="T15" fmla="*/ 533 h 1450"/>
                  <a:gd name="T16" fmla="*/ 474 w 688"/>
                  <a:gd name="T17" fmla="*/ 456 h 1450"/>
                  <a:gd name="T18" fmla="*/ 409 w 688"/>
                  <a:gd name="T19" fmla="*/ 380 h 1450"/>
                  <a:gd name="T20" fmla="*/ 343 w 688"/>
                  <a:gd name="T21" fmla="*/ 303 h 1450"/>
                  <a:gd name="T22" fmla="*/ 278 w 688"/>
                  <a:gd name="T23" fmla="*/ 226 h 1450"/>
                  <a:gd name="T24" fmla="*/ 212 w 688"/>
                  <a:gd name="T25" fmla="*/ 150 h 1450"/>
                  <a:gd name="T26" fmla="*/ 146 w 688"/>
                  <a:gd name="T27" fmla="*/ 73 h 1450"/>
                  <a:gd name="T28" fmla="*/ 114 w 688"/>
                  <a:gd name="T29" fmla="*/ 35 h 1450"/>
                  <a:gd name="T30" fmla="*/ 73 w 688"/>
                  <a:gd name="T31" fmla="*/ 7 h 1450"/>
                  <a:gd name="T32" fmla="*/ 24 w 688"/>
                  <a:gd name="T33" fmla="*/ 7 h 1450"/>
                  <a:gd name="T34" fmla="*/ 0 w 688"/>
                  <a:gd name="T35" fmla="*/ 35 h 1450"/>
                  <a:gd name="T36" fmla="*/ 540 w 688"/>
                  <a:gd name="T37" fmla="*/ 686 h 1450"/>
                  <a:gd name="T38" fmla="*/ 556 w 688"/>
                  <a:gd name="T39" fmla="*/ 724 h 1450"/>
                  <a:gd name="T40" fmla="*/ 540 w 688"/>
                  <a:gd name="T41" fmla="*/ 762 h 1450"/>
                  <a:gd name="T42" fmla="*/ 409 w 688"/>
                  <a:gd name="T43" fmla="*/ 916 h 1450"/>
                  <a:gd name="T44" fmla="*/ 278 w 688"/>
                  <a:gd name="T45" fmla="*/ 1068 h 1450"/>
                  <a:gd name="T46" fmla="*/ 212 w 688"/>
                  <a:gd name="T47" fmla="*/ 1145 h 1450"/>
                  <a:gd name="T48" fmla="*/ 81 w 688"/>
                  <a:gd name="T49" fmla="*/ 1299 h 1450"/>
                  <a:gd name="T50" fmla="*/ 15 w 688"/>
                  <a:gd name="T51" fmla="*/ 1375 h 1450"/>
                  <a:gd name="T52" fmla="*/ 0 w 688"/>
                  <a:gd name="T53" fmla="*/ 1414 h 1450"/>
                  <a:gd name="T54" fmla="*/ 24 w 688"/>
                  <a:gd name="T55" fmla="*/ 1443 h 1450"/>
                  <a:gd name="T56" fmla="*/ 73 w 688"/>
                  <a:gd name="T57" fmla="*/ 1443 h 1450"/>
                  <a:gd name="T58" fmla="*/ 114 w 688"/>
                  <a:gd name="T59" fmla="*/ 1414 h 1450"/>
                  <a:gd name="T60" fmla="*/ 179 w 688"/>
                  <a:gd name="T61" fmla="*/ 1337 h 1450"/>
                  <a:gd name="T62" fmla="*/ 310 w 688"/>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8" h="1450">
                    <a:moveTo>
                      <a:pt x="310" y="1184"/>
                    </a:moveTo>
                    <a:lnTo>
                      <a:pt x="343" y="1145"/>
                    </a:lnTo>
                    <a:lnTo>
                      <a:pt x="442" y="1031"/>
                    </a:lnTo>
                    <a:lnTo>
                      <a:pt x="474" y="992"/>
                    </a:lnTo>
                    <a:lnTo>
                      <a:pt x="507" y="954"/>
                    </a:lnTo>
                    <a:lnTo>
                      <a:pt x="606" y="839"/>
                    </a:lnTo>
                    <a:lnTo>
                      <a:pt x="638" y="800"/>
                    </a:lnTo>
                    <a:lnTo>
                      <a:pt x="671" y="762"/>
                    </a:lnTo>
                    <a:lnTo>
                      <a:pt x="671" y="762"/>
                    </a:lnTo>
                    <a:cubicBezTo>
                      <a:pt x="682" y="750"/>
                      <a:pt x="687" y="737"/>
                      <a:pt x="687" y="724"/>
                    </a:cubicBezTo>
                    <a:lnTo>
                      <a:pt x="687" y="724"/>
                    </a:lnTo>
                    <a:cubicBezTo>
                      <a:pt x="687" y="711"/>
                      <a:pt x="682" y="698"/>
                      <a:pt x="671" y="686"/>
                    </a:cubicBezTo>
                    <a:lnTo>
                      <a:pt x="638" y="648"/>
                    </a:lnTo>
                    <a:lnTo>
                      <a:pt x="606" y="609"/>
                    </a:lnTo>
                    <a:lnTo>
                      <a:pt x="573" y="571"/>
                    </a:lnTo>
                    <a:lnTo>
                      <a:pt x="540" y="533"/>
                    </a:lnTo>
                    <a:lnTo>
                      <a:pt x="507" y="495"/>
                    </a:lnTo>
                    <a:lnTo>
                      <a:pt x="474" y="456"/>
                    </a:lnTo>
                    <a:lnTo>
                      <a:pt x="442" y="418"/>
                    </a:lnTo>
                    <a:lnTo>
                      <a:pt x="409" y="380"/>
                    </a:lnTo>
                    <a:lnTo>
                      <a:pt x="376" y="341"/>
                    </a:lnTo>
                    <a:lnTo>
                      <a:pt x="343" y="303"/>
                    </a:lnTo>
                    <a:lnTo>
                      <a:pt x="310" y="265"/>
                    </a:lnTo>
                    <a:lnTo>
                      <a:pt x="278" y="226"/>
                    </a:lnTo>
                    <a:lnTo>
                      <a:pt x="245" y="188"/>
                    </a:lnTo>
                    <a:lnTo>
                      <a:pt x="212" y="150"/>
                    </a:lnTo>
                    <a:lnTo>
                      <a:pt x="179" y="112"/>
                    </a:lnTo>
                    <a:lnTo>
                      <a:pt x="146" y="73"/>
                    </a:lnTo>
                    <a:lnTo>
                      <a:pt x="114" y="35"/>
                    </a:lnTo>
                    <a:lnTo>
                      <a:pt x="114" y="35"/>
                    </a:lnTo>
                    <a:cubicBezTo>
                      <a:pt x="103" y="22"/>
                      <a:pt x="89" y="12"/>
                      <a:pt x="73" y="7"/>
                    </a:cubicBezTo>
                    <a:lnTo>
                      <a:pt x="73" y="7"/>
                    </a:lnTo>
                    <a:cubicBezTo>
                      <a:pt x="56" y="0"/>
                      <a:pt x="40" y="0"/>
                      <a:pt x="24" y="7"/>
                    </a:cubicBezTo>
                    <a:lnTo>
                      <a:pt x="24" y="7"/>
                    </a:lnTo>
                    <a:cubicBezTo>
                      <a:pt x="7" y="12"/>
                      <a:pt x="0" y="22"/>
                      <a:pt x="0" y="35"/>
                    </a:cubicBezTo>
                    <a:lnTo>
                      <a:pt x="0" y="35"/>
                    </a:lnTo>
                    <a:cubicBezTo>
                      <a:pt x="0" y="48"/>
                      <a:pt x="5" y="60"/>
                      <a:pt x="15" y="73"/>
                    </a:cubicBezTo>
                    <a:lnTo>
                      <a:pt x="540" y="686"/>
                    </a:lnTo>
                    <a:lnTo>
                      <a:pt x="540" y="686"/>
                    </a:lnTo>
                    <a:cubicBezTo>
                      <a:pt x="551" y="698"/>
                      <a:pt x="556" y="711"/>
                      <a:pt x="556" y="724"/>
                    </a:cubicBezTo>
                    <a:lnTo>
                      <a:pt x="556" y="724"/>
                    </a:lnTo>
                    <a:cubicBezTo>
                      <a:pt x="556" y="737"/>
                      <a:pt x="551" y="750"/>
                      <a:pt x="540" y="762"/>
                    </a:cubicBezTo>
                    <a:lnTo>
                      <a:pt x="442" y="878"/>
                    </a:lnTo>
                    <a:lnTo>
                      <a:pt x="409" y="916"/>
                    </a:lnTo>
                    <a:lnTo>
                      <a:pt x="376" y="954"/>
                    </a:lnTo>
                    <a:lnTo>
                      <a:pt x="278" y="1068"/>
                    </a:lnTo>
                    <a:lnTo>
                      <a:pt x="245" y="1107"/>
                    </a:lnTo>
                    <a:lnTo>
                      <a:pt x="212" y="1145"/>
                    </a:lnTo>
                    <a:lnTo>
                      <a:pt x="114" y="1260"/>
                    </a:lnTo>
                    <a:lnTo>
                      <a:pt x="81" y="1299"/>
                    </a:lnTo>
                    <a:lnTo>
                      <a:pt x="48" y="1337"/>
                    </a:lnTo>
                    <a:lnTo>
                      <a:pt x="15" y="1375"/>
                    </a:lnTo>
                    <a:lnTo>
                      <a:pt x="15" y="1375"/>
                    </a:lnTo>
                    <a:cubicBezTo>
                      <a:pt x="5" y="1388"/>
                      <a:pt x="0" y="1401"/>
                      <a:pt x="0" y="1414"/>
                    </a:cubicBezTo>
                    <a:lnTo>
                      <a:pt x="0" y="1414"/>
                    </a:lnTo>
                    <a:cubicBezTo>
                      <a:pt x="0" y="1426"/>
                      <a:pt x="7" y="1436"/>
                      <a:pt x="24" y="1443"/>
                    </a:cubicBezTo>
                    <a:lnTo>
                      <a:pt x="24" y="1443"/>
                    </a:lnTo>
                    <a:cubicBezTo>
                      <a:pt x="40" y="1449"/>
                      <a:pt x="56" y="1449"/>
                      <a:pt x="73" y="1443"/>
                    </a:cubicBezTo>
                    <a:lnTo>
                      <a:pt x="73" y="1443"/>
                    </a:lnTo>
                    <a:cubicBezTo>
                      <a:pt x="89" y="1436"/>
                      <a:pt x="103" y="1426"/>
                      <a:pt x="114" y="1414"/>
                    </a:cubicBezTo>
                    <a:lnTo>
                      <a:pt x="146" y="1375"/>
                    </a:lnTo>
                    <a:lnTo>
                      <a:pt x="179" y="1337"/>
                    </a:lnTo>
                    <a:lnTo>
                      <a:pt x="278" y="1222"/>
                    </a:lnTo>
                    <a:lnTo>
                      <a:pt x="310" y="1184"/>
                    </a:lnTo>
                  </a:path>
                </a:pathLst>
              </a:custGeom>
              <a:solidFill>
                <a:schemeClr val="accent2"/>
              </a:solidFill>
              <a:ln>
                <a:noFill/>
              </a:ln>
              <a:effectLst/>
            </p:spPr>
            <p:txBody>
              <a:bodyPr wrap="none" anchor="ctr"/>
              <a:lstStyle/>
              <a:p>
                <a:endParaRPr lang="es-ES_tradnl" sz="2700"/>
              </a:p>
            </p:txBody>
          </p:sp>
          <p:sp>
            <p:nvSpPr>
              <p:cNvPr id="680" name="Freeform 278">
                <a:extLst>
                  <a:ext uri="{FF2B5EF4-FFF2-40B4-BE49-F238E27FC236}">
                    <a16:creationId xmlns:a16="http://schemas.microsoft.com/office/drawing/2014/main" id="{2841CC95-1390-1F4F-8DEC-3AE19FF246B7}"/>
                  </a:ext>
                </a:extLst>
              </p:cNvPr>
              <p:cNvSpPr>
                <a:spLocks noChangeArrowheads="1"/>
              </p:cNvSpPr>
              <p:nvPr/>
            </p:nvSpPr>
            <p:spPr bwMode="auto">
              <a:xfrm>
                <a:off x="2889250" y="4902200"/>
                <a:ext cx="555625" cy="523875"/>
              </a:xfrm>
              <a:custGeom>
                <a:avLst/>
                <a:gdLst>
                  <a:gd name="T0" fmla="*/ 984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30 w 1542"/>
                  <a:gd name="T17" fmla="*/ 191 h 1455"/>
                  <a:gd name="T18" fmla="*/ 1066 w 1542"/>
                  <a:gd name="T19" fmla="*/ 383 h 1455"/>
                  <a:gd name="T20" fmla="*/ 902 w 1542"/>
                  <a:gd name="T21" fmla="*/ 574 h 1455"/>
                  <a:gd name="T22" fmla="*/ 836 w 1542"/>
                  <a:gd name="T23" fmla="*/ 651 h 1455"/>
                  <a:gd name="T24" fmla="*/ 746 w 1542"/>
                  <a:gd name="T25" fmla="*/ 680 h 1455"/>
                  <a:gd name="T26" fmla="*/ 673 w 1542"/>
                  <a:gd name="T27" fmla="*/ 612 h 1455"/>
                  <a:gd name="T28" fmla="*/ 574 w 1542"/>
                  <a:gd name="T29" fmla="*/ 498 h 1455"/>
                  <a:gd name="T30" fmla="*/ 476 w 1542"/>
                  <a:gd name="T31" fmla="*/ 383 h 1455"/>
                  <a:gd name="T32" fmla="*/ 377 w 1542"/>
                  <a:gd name="T33" fmla="*/ 268 h 1455"/>
                  <a:gd name="T34" fmla="*/ 279 w 1542"/>
                  <a:gd name="T35" fmla="*/ 153 h 1455"/>
                  <a:gd name="T36" fmla="*/ 181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6 w 1542"/>
                  <a:gd name="T49" fmla="*/ 612 h 1455"/>
                  <a:gd name="T50" fmla="*/ 541 w 1542"/>
                  <a:gd name="T51" fmla="*/ 689 h 1455"/>
                  <a:gd name="T52" fmla="*/ 541 w 1542"/>
                  <a:gd name="T53" fmla="*/ 765 h 1455"/>
                  <a:gd name="T54" fmla="*/ 443 w 1542"/>
                  <a:gd name="T55" fmla="*/ 881 h 1455"/>
                  <a:gd name="T56" fmla="*/ 345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6 w 1542"/>
                  <a:gd name="T79" fmla="*/ 775 h 1455"/>
                  <a:gd name="T80" fmla="*/ 836 w 1542"/>
                  <a:gd name="T81" fmla="*/ 803 h 1455"/>
                  <a:gd name="T82" fmla="*/ 934 w 1542"/>
                  <a:gd name="T83" fmla="*/ 919 h 1455"/>
                  <a:gd name="T84" fmla="*/ 1032 w 1542"/>
                  <a:gd name="T85" fmla="*/ 1034 h 1455"/>
                  <a:gd name="T86" fmla="*/ 1131 w 1542"/>
                  <a:gd name="T87" fmla="*/ 1148 h 1455"/>
                  <a:gd name="T88" fmla="*/ 1230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4" y="740"/>
                      <a:pt x="984" y="727"/>
                    </a:cubicBezTo>
                    <a:lnTo>
                      <a:pt x="984" y="727"/>
                    </a:lnTo>
                    <a:cubicBezTo>
                      <a:pt x="984" y="714"/>
                      <a:pt x="989" y="701"/>
                      <a:pt x="1000" y="689"/>
                    </a:cubicBezTo>
                    <a:lnTo>
                      <a:pt x="1098"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6" y="63"/>
                      <a:pt x="1541" y="51"/>
                      <a:pt x="1541" y="38"/>
                    </a:cubicBezTo>
                    <a:lnTo>
                      <a:pt x="1541" y="38"/>
                    </a:lnTo>
                    <a:cubicBezTo>
                      <a:pt x="1541" y="25"/>
                      <a:pt x="1533" y="15"/>
                      <a:pt x="1516" y="10"/>
                    </a:cubicBezTo>
                    <a:lnTo>
                      <a:pt x="1516" y="10"/>
                    </a:lnTo>
                    <a:cubicBezTo>
                      <a:pt x="1500" y="3"/>
                      <a:pt x="1481" y="0"/>
                      <a:pt x="1459" y="0"/>
                    </a:cubicBezTo>
                    <a:lnTo>
                      <a:pt x="1459" y="0"/>
                    </a:lnTo>
                    <a:cubicBezTo>
                      <a:pt x="1437" y="0"/>
                      <a:pt x="1418" y="3"/>
                      <a:pt x="1401" y="10"/>
                    </a:cubicBezTo>
                    <a:lnTo>
                      <a:pt x="1401" y="10"/>
                    </a:lnTo>
                    <a:cubicBezTo>
                      <a:pt x="1385" y="15"/>
                      <a:pt x="1372" y="25"/>
                      <a:pt x="1360" y="38"/>
                    </a:cubicBezTo>
                    <a:lnTo>
                      <a:pt x="1328" y="76"/>
                    </a:lnTo>
                    <a:lnTo>
                      <a:pt x="1230" y="191"/>
                    </a:lnTo>
                    <a:lnTo>
                      <a:pt x="1196" y="229"/>
                    </a:lnTo>
                    <a:lnTo>
                      <a:pt x="1164" y="268"/>
                    </a:lnTo>
                    <a:lnTo>
                      <a:pt x="1066" y="383"/>
                    </a:lnTo>
                    <a:lnTo>
                      <a:pt x="1032" y="421"/>
                    </a:lnTo>
                    <a:lnTo>
                      <a:pt x="1000" y="459"/>
                    </a:lnTo>
                    <a:lnTo>
                      <a:pt x="902" y="574"/>
                    </a:lnTo>
                    <a:lnTo>
                      <a:pt x="869" y="612"/>
                    </a:lnTo>
                    <a:lnTo>
                      <a:pt x="836" y="651"/>
                    </a:lnTo>
                    <a:lnTo>
                      <a:pt x="836" y="651"/>
                    </a:lnTo>
                    <a:cubicBezTo>
                      <a:pt x="825" y="663"/>
                      <a:pt x="812" y="673"/>
                      <a:pt x="795" y="680"/>
                    </a:cubicBezTo>
                    <a:lnTo>
                      <a:pt x="795" y="680"/>
                    </a:lnTo>
                    <a:cubicBezTo>
                      <a:pt x="779" y="686"/>
                      <a:pt x="763" y="686"/>
                      <a:pt x="746" y="680"/>
                    </a:cubicBezTo>
                    <a:lnTo>
                      <a:pt x="746" y="680"/>
                    </a:lnTo>
                    <a:cubicBezTo>
                      <a:pt x="729" y="673"/>
                      <a:pt x="716" y="663"/>
                      <a:pt x="705" y="651"/>
                    </a:cubicBezTo>
                    <a:lnTo>
                      <a:pt x="673" y="612"/>
                    </a:lnTo>
                    <a:lnTo>
                      <a:pt x="640" y="574"/>
                    </a:lnTo>
                    <a:lnTo>
                      <a:pt x="607" y="536"/>
                    </a:lnTo>
                    <a:lnTo>
                      <a:pt x="574" y="498"/>
                    </a:lnTo>
                    <a:lnTo>
                      <a:pt x="541" y="459"/>
                    </a:lnTo>
                    <a:lnTo>
                      <a:pt x="509" y="421"/>
                    </a:lnTo>
                    <a:lnTo>
                      <a:pt x="476" y="383"/>
                    </a:lnTo>
                    <a:lnTo>
                      <a:pt x="443" y="344"/>
                    </a:lnTo>
                    <a:lnTo>
                      <a:pt x="410" y="306"/>
                    </a:lnTo>
                    <a:lnTo>
                      <a:pt x="377" y="268"/>
                    </a:lnTo>
                    <a:lnTo>
                      <a:pt x="345" y="229"/>
                    </a:lnTo>
                    <a:lnTo>
                      <a:pt x="312" y="191"/>
                    </a:lnTo>
                    <a:lnTo>
                      <a:pt x="279" y="153"/>
                    </a:lnTo>
                    <a:lnTo>
                      <a:pt x="246" y="115"/>
                    </a:lnTo>
                    <a:lnTo>
                      <a:pt x="213" y="76"/>
                    </a:lnTo>
                    <a:lnTo>
                      <a:pt x="181" y="38"/>
                    </a:lnTo>
                    <a:lnTo>
                      <a:pt x="181" y="38"/>
                    </a:lnTo>
                    <a:cubicBezTo>
                      <a:pt x="170" y="25"/>
                      <a:pt x="156" y="15"/>
                      <a:pt x="140" y="10"/>
                    </a:cubicBezTo>
                    <a:lnTo>
                      <a:pt x="140" y="10"/>
                    </a:lnTo>
                    <a:cubicBezTo>
                      <a:pt x="123" y="3"/>
                      <a:pt x="104" y="0"/>
                      <a:pt x="82" y="0"/>
                    </a:cubicBezTo>
                    <a:lnTo>
                      <a:pt x="82" y="0"/>
                    </a:lnTo>
                    <a:cubicBezTo>
                      <a:pt x="60" y="0"/>
                      <a:pt x="42" y="3"/>
                      <a:pt x="25" y="10"/>
                    </a:cubicBezTo>
                    <a:lnTo>
                      <a:pt x="25" y="10"/>
                    </a:lnTo>
                    <a:cubicBezTo>
                      <a:pt x="8" y="15"/>
                      <a:pt x="0" y="25"/>
                      <a:pt x="0" y="38"/>
                    </a:cubicBezTo>
                    <a:lnTo>
                      <a:pt x="0" y="38"/>
                    </a:lnTo>
                    <a:cubicBezTo>
                      <a:pt x="0" y="51"/>
                      <a:pt x="6" y="63"/>
                      <a:pt x="17" y="76"/>
                    </a:cubicBezTo>
                    <a:lnTo>
                      <a:pt x="115" y="191"/>
                    </a:lnTo>
                    <a:lnTo>
                      <a:pt x="148" y="229"/>
                    </a:lnTo>
                    <a:lnTo>
                      <a:pt x="181" y="268"/>
                    </a:lnTo>
                    <a:lnTo>
                      <a:pt x="279" y="383"/>
                    </a:lnTo>
                    <a:lnTo>
                      <a:pt x="312" y="421"/>
                    </a:lnTo>
                    <a:lnTo>
                      <a:pt x="345" y="459"/>
                    </a:lnTo>
                    <a:lnTo>
                      <a:pt x="443" y="574"/>
                    </a:lnTo>
                    <a:lnTo>
                      <a:pt x="476" y="612"/>
                    </a:lnTo>
                    <a:lnTo>
                      <a:pt x="509" y="651"/>
                    </a:lnTo>
                    <a:lnTo>
                      <a:pt x="541" y="689"/>
                    </a:lnTo>
                    <a:lnTo>
                      <a:pt x="541" y="689"/>
                    </a:lnTo>
                    <a:cubicBezTo>
                      <a:pt x="553" y="701"/>
                      <a:pt x="558" y="714"/>
                      <a:pt x="558" y="727"/>
                    </a:cubicBezTo>
                    <a:lnTo>
                      <a:pt x="558" y="727"/>
                    </a:lnTo>
                    <a:cubicBezTo>
                      <a:pt x="558" y="740"/>
                      <a:pt x="553" y="753"/>
                      <a:pt x="541" y="765"/>
                    </a:cubicBezTo>
                    <a:lnTo>
                      <a:pt x="509" y="803"/>
                    </a:lnTo>
                    <a:lnTo>
                      <a:pt x="476" y="842"/>
                    </a:lnTo>
                    <a:lnTo>
                      <a:pt x="443" y="881"/>
                    </a:lnTo>
                    <a:lnTo>
                      <a:pt x="410" y="919"/>
                    </a:lnTo>
                    <a:lnTo>
                      <a:pt x="377" y="957"/>
                    </a:lnTo>
                    <a:lnTo>
                      <a:pt x="345" y="995"/>
                    </a:lnTo>
                    <a:lnTo>
                      <a:pt x="312" y="1034"/>
                    </a:lnTo>
                    <a:lnTo>
                      <a:pt x="279" y="1071"/>
                    </a:lnTo>
                    <a:lnTo>
                      <a:pt x="246" y="1110"/>
                    </a:lnTo>
                    <a:lnTo>
                      <a:pt x="213" y="1148"/>
                    </a:lnTo>
                    <a:lnTo>
                      <a:pt x="181" y="1187"/>
                    </a:lnTo>
                    <a:lnTo>
                      <a:pt x="148" y="1225"/>
                    </a:lnTo>
                    <a:lnTo>
                      <a:pt x="115" y="1263"/>
                    </a:lnTo>
                    <a:lnTo>
                      <a:pt x="82" y="1302"/>
                    </a:lnTo>
                    <a:lnTo>
                      <a:pt x="49" y="1340"/>
                    </a:lnTo>
                    <a:lnTo>
                      <a:pt x="17" y="1378"/>
                    </a:lnTo>
                    <a:lnTo>
                      <a:pt x="17" y="1378"/>
                    </a:lnTo>
                    <a:cubicBezTo>
                      <a:pt x="6" y="1391"/>
                      <a:pt x="0" y="1404"/>
                      <a:pt x="0" y="1417"/>
                    </a:cubicBezTo>
                    <a:lnTo>
                      <a:pt x="0" y="1417"/>
                    </a:lnTo>
                    <a:cubicBezTo>
                      <a:pt x="0" y="1429"/>
                      <a:pt x="8" y="1439"/>
                      <a:pt x="25" y="1446"/>
                    </a:cubicBezTo>
                    <a:lnTo>
                      <a:pt x="25" y="1446"/>
                    </a:lnTo>
                    <a:cubicBezTo>
                      <a:pt x="42" y="1452"/>
                      <a:pt x="60" y="1454"/>
                      <a:pt x="82" y="1454"/>
                    </a:cubicBezTo>
                    <a:lnTo>
                      <a:pt x="82" y="1454"/>
                    </a:lnTo>
                    <a:cubicBezTo>
                      <a:pt x="104" y="1454"/>
                      <a:pt x="123" y="1452"/>
                      <a:pt x="140" y="1446"/>
                    </a:cubicBezTo>
                    <a:lnTo>
                      <a:pt x="140" y="1446"/>
                    </a:lnTo>
                    <a:cubicBezTo>
                      <a:pt x="156" y="1439"/>
                      <a:pt x="170" y="1429"/>
                      <a:pt x="181" y="1417"/>
                    </a:cubicBezTo>
                    <a:lnTo>
                      <a:pt x="213" y="1378"/>
                    </a:lnTo>
                    <a:lnTo>
                      <a:pt x="246" y="1340"/>
                    </a:lnTo>
                    <a:lnTo>
                      <a:pt x="345" y="1225"/>
                    </a:lnTo>
                    <a:lnTo>
                      <a:pt x="377" y="1187"/>
                    </a:lnTo>
                    <a:lnTo>
                      <a:pt x="410" y="1148"/>
                    </a:lnTo>
                    <a:lnTo>
                      <a:pt x="509" y="1034"/>
                    </a:lnTo>
                    <a:lnTo>
                      <a:pt x="541" y="995"/>
                    </a:lnTo>
                    <a:lnTo>
                      <a:pt x="574" y="957"/>
                    </a:lnTo>
                    <a:lnTo>
                      <a:pt x="673" y="842"/>
                    </a:lnTo>
                    <a:lnTo>
                      <a:pt x="705" y="803"/>
                    </a:lnTo>
                    <a:lnTo>
                      <a:pt x="705" y="803"/>
                    </a:lnTo>
                    <a:cubicBezTo>
                      <a:pt x="716" y="791"/>
                      <a:pt x="729" y="781"/>
                      <a:pt x="746" y="775"/>
                    </a:cubicBezTo>
                    <a:lnTo>
                      <a:pt x="746" y="775"/>
                    </a:lnTo>
                    <a:cubicBezTo>
                      <a:pt x="763" y="769"/>
                      <a:pt x="779" y="769"/>
                      <a:pt x="795" y="775"/>
                    </a:cubicBezTo>
                    <a:lnTo>
                      <a:pt x="795" y="775"/>
                    </a:lnTo>
                    <a:cubicBezTo>
                      <a:pt x="812" y="781"/>
                      <a:pt x="825" y="791"/>
                      <a:pt x="836" y="803"/>
                    </a:cubicBezTo>
                    <a:lnTo>
                      <a:pt x="869" y="842"/>
                    </a:lnTo>
                    <a:lnTo>
                      <a:pt x="902" y="881"/>
                    </a:lnTo>
                    <a:lnTo>
                      <a:pt x="934" y="919"/>
                    </a:lnTo>
                    <a:lnTo>
                      <a:pt x="967" y="957"/>
                    </a:lnTo>
                    <a:lnTo>
                      <a:pt x="1000" y="995"/>
                    </a:lnTo>
                    <a:lnTo>
                      <a:pt x="1032" y="1034"/>
                    </a:lnTo>
                    <a:lnTo>
                      <a:pt x="1066" y="1071"/>
                    </a:lnTo>
                    <a:lnTo>
                      <a:pt x="1098" y="1110"/>
                    </a:lnTo>
                    <a:lnTo>
                      <a:pt x="1131" y="1148"/>
                    </a:lnTo>
                    <a:lnTo>
                      <a:pt x="1164" y="1187"/>
                    </a:lnTo>
                    <a:lnTo>
                      <a:pt x="1196" y="1225"/>
                    </a:lnTo>
                    <a:lnTo>
                      <a:pt x="1230" y="1263"/>
                    </a:lnTo>
                    <a:lnTo>
                      <a:pt x="1262" y="1302"/>
                    </a:lnTo>
                    <a:lnTo>
                      <a:pt x="1295" y="1340"/>
                    </a:lnTo>
                    <a:lnTo>
                      <a:pt x="1328" y="1378"/>
                    </a:lnTo>
                    <a:lnTo>
                      <a:pt x="1360" y="1417"/>
                    </a:lnTo>
                    <a:lnTo>
                      <a:pt x="1360" y="1417"/>
                    </a:lnTo>
                    <a:cubicBezTo>
                      <a:pt x="1372" y="1429"/>
                      <a:pt x="1385" y="1439"/>
                      <a:pt x="1401" y="1446"/>
                    </a:cubicBezTo>
                    <a:lnTo>
                      <a:pt x="1401" y="1446"/>
                    </a:lnTo>
                    <a:cubicBezTo>
                      <a:pt x="1418" y="1452"/>
                      <a:pt x="1437" y="1454"/>
                      <a:pt x="1459" y="1454"/>
                    </a:cubicBezTo>
                    <a:lnTo>
                      <a:pt x="1459" y="1454"/>
                    </a:lnTo>
                    <a:cubicBezTo>
                      <a:pt x="1481" y="1454"/>
                      <a:pt x="1500" y="1452"/>
                      <a:pt x="1516" y="1446"/>
                    </a:cubicBezTo>
                    <a:lnTo>
                      <a:pt x="1516" y="1446"/>
                    </a:lnTo>
                    <a:cubicBezTo>
                      <a:pt x="1533" y="1439"/>
                      <a:pt x="1541" y="1429"/>
                      <a:pt x="1541" y="1417"/>
                    </a:cubicBezTo>
                    <a:lnTo>
                      <a:pt x="1541" y="1417"/>
                    </a:lnTo>
                    <a:cubicBezTo>
                      <a:pt x="1541" y="1404"/>
                      <a:pt x="1536"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81" name="Freeform 279">
                <a:extLst>
                  <a:ext uri="{FF2B5EF4-FFF2-40B4-BE49-F238E27FC236}">
                    <a16:creationId xmlns:a16="http://schemas.microsoft.com/office/drawing/2014/main" id="{E6B0CD90-9E57-0340-B19D-B580E473AABF}"/>
                  </a:ext>
                </a:extLst>
              </p:cNvPr>
              <p:cNvSpPr>
                <a:spLocks noChangeArrowheads="1"/>
              </p:cNvSpPr>
              <p:nvPr/>
            </p:nvSpPr>
            <p:spPr bwMode="auto">
              <a:xfrm>
                <a:off x="4305300" y="5013325"/>
                <a:ext cx="147638" cy="301625"/>
              </a:xfrm>
              <a:custGeom>
                <a:avLst/>
                <a:gdLst>
                  <a:gd name="T0" fmla="*/ 409 w 410"/>
                  <a:gd name="T1" fmla="*/ 240 h 837"/>
                  <a:gd name="T2" fmla="*/ 409 w 410"/>
                  <a:gd name="T3" fmla="*/ 240 h 837"/>
                  <a:gd name="T4" fmla="*/ 401 w 410"/>
                  <a:gd name="T5" fmla="*/ 236 h 837"/>
                  <a:gd name="T6" fmla="*/ 401 w 410"/>
                  <a:gd name="T7" fmla="*/ 236 h 837"/>
                  <a:gd name="T8" fmla="*/ 352 w 410"/>
                  <a:gd name="T9" fmla="*/ 236 h 837"/>
                  <a:gd name="T10" fmla="*/ 352 w 410"/>
                  <a:gd name="T11" fmla="*/ 236 h 837"/>
                  <a:gd name="T12" fmla="*/ 311 w 410"/>
                  <a:gd name="T13" fmla="*/ 265 h 837"/>
                  <a:gd name="T14" fmla="*/ 278 w 410"/>
                  <a:gd name="T15" fmla="*/ 303 h 837"/>
                  <a:gd name="T16" fmla="*/ 246 w 410"/>
                  <a:gd name="T17" fmla="*/ 342 h 837"/>
                  <a:gd name="T18" fmla="*/ 213 w 410"/>
                  <a:gd name="T19" fmla="*/ 380 h 837"/>
                  <a:gd name="T20" fmla="*/ 213 w 410"/>
                  <a:gd name="T21" fmla="*/ 380 h 837"/>
                  <a:gd name="T22" fmla="*/ 196 w 410"/>
                  <a:gd name="T23" fmla="*/ 418 h 837"/>
                  <a:gd name="T24" fmla="*/ 196 w 410"/>
                  <a:gd name="T25" fmla="*/ 418 h 837"/>
                  <a:gd name="T26" fmla="*/ 213 w 410"/>
                  <a:gd name="T27" fmla="*/ 456 h 837"/>
                  <a:gd name="T28" fmla="*/ 246 w 410"/>
                  <a:gd name="T29" fmla="*/ 494 h 837"/>
                  <a:gd name="T30" fmla="*/ 278 w 410"/>
                  <a:gd name="T31" fmla="*/ 533 h 837"/>
                  <a:gd name="T32" fmla="*/ 311 w 410"/>
                  <a:gd name="T33" fmla="*/ 571 h 837"/>
                  <a:gd name="T34" fmla="*/ 311 w 410"/>
                  <a:gd name="T35" fmla="*/ 571 h 837"/>
                  <a:gd name="T36" fmla="*/ 352 w 410"/>
                  <a:gd name="T37" fmla="*/ 600 h 837"/>
                  <a:gd name="T38" fmla="*/ 352 w 410"/>
                  <a:gd name="T39" fmla="*/ 600 h 837"/>
                  <a:gd name="T40" fmla="*/ 401 w 410"/>
                  <a:gd name="T41" fmla="*/ 600 h 837"/>
                  <a:gd name="T42" fmla="*/ 401 w 410"/>
                  <a:gd name="T43" fmla="*/ 600 h 837"/>
                  <a:gd name="T44" fmla="*/ 409 w 410"/>
                  <a:gd name="T45" fmla="*/ 596 h 837"/>
                  <a:gd name="T46" fmla="*/ 409 w 410"/>
                  <a:gd name="T47" fmla="*/ 826 h 837"/>
                  <a:gd name="T48" fmla="*/ 409 w 410"/>
                  <a:gd name="T49" fmla="*/ 826 h 837"/>
                  <a:gd name="T50" fmla="*/ 401 w 410"/>
                  <a:gd name="T51" fmla="*/ 829 h 837"/>
                  <a:gd name="T52" fmla="*/ 401 w 410"/>
                  <a:gd name="T53" fmla="*/ 829 h 837"/>
                  <a:gd name="T54" fmla="*/ 352 w 410"/>
                  <a:gd name="T55" fmla="*/ 829 h 837"/>
                  <a:gd name="T56" fmla="*/ 352 w 410"/>
                  <a:gd name="T57" fmla="*/ 829 h 837"/>
                  <a:gd name="T58" fmla="*/ 311 w 410"/>
                  <a:gd name="T59" fmla="*/ 801 h 837"/>
                  <a:gd name="T60" fmla="*/ 246 w 410"/>
                  <a:gd name="T61" fmla="*/ 725 h 837"/>
                  <a:gd name="T62" fmla="*/ 213 w 410"/>
                  <a:gd name="T63" fmla="*/ 686 h 837"/>
                  <a:gd name="T64" fmla="*/ 180 w 410"/>
                  <a:gd name="T65" fmla="*/ 648 h 837"/>
                  <a:gd name="T66" fmla="*/ 82 w 410"/>
                  <a:gd name="T67" fmla="*/ 533 h 837"/>
                  <a:gd name="T68" fmla="*/ 49 w 410"/>
                  <a:gd name="T69" fmla="*/ 494 h 837"/>
                  <a:gd name="T70" fmla="*/ 16 w 410"/>
                  <a:gd name="T71" fmla="*/ 456 h 837"/>
                  <a:gd name="T72" fmla="*/ 16 w 410"/>
                  <a:gd name="T73" fmla="*/ 456 h 837"/>
                  <a:gd name="T74" fmla="*/ 0 w 410"/>
                  <a:gd name="T75" fmla="*/ 418 h 837"/>
                  <a:gd name="T76" fmla="*/ 0 w 410"/>
                  <a:gd name="T77" fmla="*/ 418 h 837"/>
                  <a:gd name="T78" fmla="*/ 16 w 410"/>
                  <a:gd name="T79" fmla="*/ 380 h 837"/>
                  <a:gd name="T80" fmla="*/ 49 w 410"/>
                  <a:gd name="T81" fmla="*/ 342 h 837"/>
                  <a:gd name="T82" fmla="*/ 82 w 410"/>
                  <a:gd name="T83" fmla="*/ 303 h 837"/>
                  <a:gd name="T84" fmla="*/ 114 w 410"/>
                  <a:gd name="T85" fmla="*/ 265 h 837"/>
                  <a:gd name="T86" fmla="*/ 147 w 410"/>
                  <a:gd name="T87" fmla="*/ 227 h 837"/>
                  <a:gd name="T88" fmla="*/ 180 w 410"/>
                  <a:gd name="T89" fmla="*/ 188 h 837"/>
                  <a:gd name="T90" fmla="*/ 213 w 410"/>
                  <a:gd name="T91" fmla="*/ 150 h 837"/>
                  <a:gd name="T92" fmla="*/ 246 w 410"/>
                  <a:gd name="T93" fmla="*/ 112 h 837"/>
                  <a:gd name="T94" fmla="*/ 278 w 410"/>
                  <a:gd name="T95" fmla="*/ 74 h 837"/>
                  <a:gd name="T96" fmla="*/ 311 w 410"/>
                  <a:gd name="T97" fmla="*/ 35 h 837"/>
                  <a:gd name="T98" fmla="*/ 311 w 410"/>
                  <a:gd name="T99" fmla="*/ 35 h 837"/>
                  <a:gd name="T100" fmla="*/ 352 w 410"/>
                  <a:gd name="T101" fmla="*/ 6 h 837"/>
                  <a:gd name="T102" fmla="*/ 352 w 410"/>
                  <a:gd name="T103" fmla="*/ 6 h 837"/>
                  <a:gd name="T104" fmla="*/ 401 w 410"/>
                  <a:gd name="T105" fmla="*/ 6 h 837"/>
                  <a:gd name="T106" fmla="*/ 401 w 410"/>
                  <a:gd name="T107" fmla="*/ 6 h 837"/>
                  <a:gd name="T108" fmla="*/ 409 w 410"/>
                  <a:gd name="T109" fmla="*/ 10 h 837"/>
                  <a:gd name="T110" fmla="*/ 409 w 410"/>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409" y="240"/>
                    </a:moveTo>
                    <a:lnTo>
                      <a:pt x="409" y="240"/>
                    </a:lnTo>
                    <a:cubicBezTo>
                      <a:pt x="406" y="239"/>
                      <a:pt x="403" y="237"/>
                      <a:pt x="401" y="236"/>
                    </a:cubicBezTo>
                    <a:lnTo>
                      <a:pt x="401" y="236"/>
                    </a:lnTo>
                    <a:cubicBezTo>
                      <a:pt x="385" y="230"/>
                      <a:pt x="369" y="230"/>
                      <a:pt x="352" y="236"/>
                    </a:cubicBezTo>
                    <a:lnTo>
                      <a:pt x="352" y="236"/>
                    </a:lnTo>
                    <a:cubicBezTo>
                      <a:pt x="336" y="242"/>
                      <a:pt x="322" y="252"/>
                      <a:pt x="311" y="265"/>
                    </a:cubicBezTo>
                    <a:lnTo>
                      <a:pt x="278" y="303"/>
                    </a:lnTo>
                    <a:lnTo>
                      <a:pt x="246" y="342"/>
                    </a:lnTo>
                    <a:lnTo>
                      <a:pt x="213" y="380"/>
                    </a:lnTo>
                    <a:lnTo>
                      <a:pt x="213" y="380"/>
                    </a:lnTo>
                    <a:cubicBezTo>
                      <a:pt x="202" y="392"/>
                      <a:pt x="196" y="405"/>
                      <a:pt x="196" y="418"/>
                    </a:cubicBezTo>
                    <a:lnTo>
                      <a:pt x="196" y="418"/>
                    </a:lnTo>
                    <a:cubicBezTo>
                      <a:pt x="196" y="431"/>
                      <a:pt x="202" y="443"/>
                      <a:pt x="213" y="456"/>
                    </a:cubicBezTo>
                    <a:lnTo>
                      <a:pt x="246" y="494"/>
                    </a:lnTo>
                    <a:lnTo>
                      <a:pt x="278" y="533"/>
                    </a:lnTo>
                    <a:lnTo>
                      <a:pt x="311" y="571"/>
                    </a:lnTo>
                    <a:lnTo>
                      <a:pt x="311" y="571"/>
                    </a:lnTo>
                    <a:cubicBezTo>
                      <a:pt x="322" y="584"/>
                      <a:pt x="336" y="594"/>
                      <a:pt x="352" y="600"/>
                    </a:cubicBezTo>
                    <a:lnTo>
                      <a:pt x="352" y="600"/>
                    </a:lnTo>
                    <a:cubicBezTo>
                      <a:pt x="369" y="606"/>
                      <a:pt x="385" y="606"/>
                      <a:pt x="401" y="600"/>
                    </a:cubicBezTo>
                    <a:lnTo>
                      <a:pt x="401" y="600"/>
                    </a:lnTo>
                    <a:cubicBezTo>
                      <a:pt x="403" y="599"/>
                      <a:pt x="406" y="598"/>
                      <a:pt x="409" y="596"/>
                    </a:cubicBezTo>
                    <a:lnTo>
                      <a:pt x="409" y="826"/>
                    </a:lnTo>
                    <a:lnTo>
                      <a:pt x="409" y="826"/>
                    </a:lnTo>
                    <a:cubicBezTo>
                      <a:pt x="406" y="828"/>
                      <a:pt x="403" y="829"/>
                      <a:pt x="401" y="829"/>
                    </a:cubicBezTo>
                    <a:lnTo>
                      <a:pt x="401" y="829"/>
                    </a:lnTo>
                    <a:cubicBezTo>
                      <a:pt x="385" y="836"/>
                      <a:pt x="369" y="836"/>
                      <a:pt x="352" y="829"/>
                    </a:cubicBezTo>
                    <a:lnTo>
                      <a:pt x="352" y="829"/>
                    </a:lnTo>
                    <a:cubicBezTo>
                      <a:pt x="336" y="824"/>
                      <a:pt x="322" y="814"/>
                      <a:pt x="311" y="801"/>
                    </a:cubicBezTo>
                    <a:lnTo>
                      <a:pt x="246" y="725"/>
                    </a:lnTo>
                    <a:lnTo>
                      <a:pt x="213" y="686"/>
                    </a:lnTo>
                    <a:lnTo>
                      <a:pt x="180" y="648"/>
                    </a:lnTo>
                    <a:lnTo>
                      <a:pt x="82" y="533"/>
                    </a:lnTo>
                    <a:lnTo>
                      <a:pt x="49" y="494"/>
                    </a:lnTo>
                    <a:lnTo>
                      <a:pt x="16" y="456"/>
                    </a:lnTo>
                    <a:lnTo>
                      <a:pt x="16" y="456"/>
                    </a:lnTo>
                    <a:cubicBezTo>
                      <a:pt x="5" y="443"/>
                      <a:pt x="0" y="431"/>
                      <a:pt x="0" y="418"/>
                    </a:cubicBezTo>
                    <a:lnTo>
                      <a:pt x="0" y="418"/>
                    </a:lnTo>
                    <a:cubicBezTo>
                      <a:pt x="0" y="405"/>
                      <a:pt x="5" y="392"/>
                      <a:pt x="16" y="380"/>
                    </a:cubicBezTo>
                    <a:lnTo>
                      <a:pt x="49" y="342"/>
                    </a:lnTo>
                    <a:lnTo>
                      <a:pt x="82" y="303"/>
                    </a:lnTo>
                    <a:lnTo>
                      <a:pt x="114" y="265"/>
                    </a:lnTo>
                    <a:lnTo>
                      <a:pt x="147" y="227"/>
                    </a:lnTo>
                    <a:lnTo>
                      <a:pt x="180" y="188"/>
                    </a:lnTo>
                    <a:lnTo>
                      <a:pt x="213" y="150"/>
                    </a:lnTo>
                    <a:lnTo>
                      <a:pt x="246" y="112"/>
                    </a:lnTo>
                    <a:lnTo>
                      <a:pt x="278" y="74"/>
                    </a:lnTo>
                    <a:lnTo>
                      <a:pt x="311" y="35"/>
                    </a:lnTo>
                    <a:lnTo>
                      <a:pt x="311" y="35"/>
                    </a:lnTo>
                    <a:cubicBezTo>
                      <a:pt x="322" y="22"/>
                      <a:pt x="336" y="13"/>
                      <a:pt x="352" y="6"/>
                    </a:cubicBezTo>
                    <a:lnTo>
                      <a:pt x="352" y="6"/>
                    </a:lnTo>
                    <a:cubicBezTo>
                      <a:pt x="369" y="0"/>
                      <a:pt x="385" y="0"/>
                      <a:pt x="401" y="6"/>
                    </a:cubicBezTo>
                    <a:lnTo>
                      <a:pt x="401" y="6"/>
                    </a:lnTo>
                    <a:cubicBezTo>
                      <a:pt x="403" y="8"/>
                      <a:pt x="406" y="9"/>
                      <a:pt x="409" y="10"/>
                    </a:cubicBezTo>
                    <a:lnTo>
                      <a:pt x="409"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82" name="Freeform 280">
                <a:extLst>
                  <a:ext uri="{FF2B5EF4-FFF2-40B4-BE49-F238E27FC236}">
                    <a16:creationId xmlns:a16="http://schemas.microsoft.com/office/drawing/2014/main" id="{AB8F9824-2E42-AC4F-A149-B5DB3DA1E204}"/>
                  </a:ext>
                </a:extLst>
              </p:cNvPr>
              <p:cNvSpPr>
                <a:spLocks noChangeArrowheads="1"/>
              </p:cNvSpPr>
              <p:nvPr/>
            </p:nvSpPr>
            <p:spPr bwMode="auto">
              <a:xfrm>
                <a:off x="4305300" y="5013325"/>
                <a:ext cx="147638" cy="301625"/>
              </a:xfrm>
              <a:custGeom>
                <a:avLst/>
                <a:gdLst>
                  <a:gd name="T0" fmla="*/ 352 w 410"/>
                  <a:gd name="T1" fmla="*/ 6 h 837"/>
                  <a:gd name="T2" fmla="*/ 352 w 410"/>
                  <a:gd name="T3" fmla="*/ 6 h 837"/>
                  <a:gd name="T4" fmla="*/ 311 w 410"/>
                  <a:gd name="T5" fmla="*/ 35 h 837"/>
                  <a:gd name="T6" fmla="*/ 278 w 410"/>
                  <a:gd name="T7" fmla="*/ 74 h 837"/>
                  <a:gd name="T8" fmla="*/ 246 w 410"/>
                  <a:gd name="T9" fmla="*/ 112 h 837"/>
                  <a:gd name="T10" fmla="*/ 213 w 410"/>
                  <a:gd name="T11" fmla="*/ 150 h 837"/>
                  <a:gd name="T12" fmla="*/ 180 w 410"/>
                  <a:gd name="T13" fmla="*/ 188 h 837"/>
                  <a:gd name="T14" fmla="*/ 147 w 410"/>
                  <a:gd name="T15" fmla="*/ 227 h 837"/>
                  <a:gd name="T16" fmla="*/ 114 w 410"/>
                  <a:gd name="T17" fmla="*/ 265 h 837"/>
                  <a:gd name="T18" fmla="*/ 82 w 410"/>
                  <a:gd name="T19" fmla="*/ 303 h 837"/>
                  <a:gd name="T20" fmla="*/ 49 w 410"/>
                  <a:gd name="T21" fmla="*/ 342 h 837"/>
                  <a:gd name="T22" fmla="*/ 16 w 410"/>
                  <a:gd name="T23" fmla="*/ 380 h 837"/>
                  <a:gd name="T24" fmla="*/ 16 w 410"/>
                  <a:gd name="T25" fmla="*/ 380 h 837"/>
                  <a:gd name="T26" fmla="*/ 0 w 410"/>
                  <a:gd name="T27" fmla="*/ 418 h 837"/>
                  <a:gd name="T28" fmla="*/ 0 w 410"/>
                  <a:gd name="T29" fmla="*/ 418 h 837"/>
                  <a:gd name="T30" fmla="*/ 16 w 410"/>
                  <a:gd name="T31" fmla="*/ 456 h 837"/>
                  <a:gd name="T32" fmla="*/ 49 w 410"/>
                  <a:gd name="T33" fmla="*/ 494 h 837"/>
                  <a:gd name="T34" fmla="*/ 82 w 410"/>
                  <a:gd name="T35" fmla="*/ 533 h 837"/>
                  <a:gd name="T36" fmla="*/ 180 w 410"/>
                  <a:gd name="T37" fmla="*/ 648 h 837"/>
                  <a:gd name="T38" fmla="*/ 213 w 410"/>
                  <a:gd name="T39" fmla="*/ 686 h 837"/>
                  <a:gd name="T40" fmla="*/ 246 w 410"/>
                  <a:gd name="T41" fmla="*/ 725 h 837"/>
                  <a:gd name="T42" fmla="*/ 311 w 410"/>
                  <a:gd name="T43" fmla="*/ 801 h 837"/>
                  <a:gd name="T44" fmla="*/ 311 w 410"/>
                  <a:gd name="T45" fmla="*/ 801 h 837"/>
                  <a:gd name="T46" fmla="*/ 352 w 410"/>
                  <a:gd name="T47" fmla="*/ 829 h 837"/>
                  <a:gd name="T48" fmla="*/ 352 w 410"/>
                  <a:gd name="T49" fmla="*/ 829 h 837"/>
                  <a:gd name="T50" fmla="*/ 401 w 410"/>
                  <a:gd name="T51" fmla="*/ 829 h 837"/>
                  <a:gd name="T52" fmla="*/ 401 w 410"/>
                  <a:gd name="T53" fmla="*/ 829 h 837"/>
                  <a:gd name="T54" fmla="*/ 409 w 410"/>
                  <a:gd name="T55" fmla="*/ 826 h 837"/>
                  <a:gd name="T56" fmla="*/ 409 w 410"/>
                  <a:gd name="T57" fmla="*/ 596 h 837"/>
                  <a:gd name="T58" fmla="*/ 409 w 410"/>
                  <a:gd name="T59" fmla="*/ 596 h 837"/>
                  <a:gd name="T60" fmla="*/ 401 w 410"/>
                  <a:gd name="T61" fmla="*/ 600 h 837"/>
                  <a:gd name="T62" fmla="*/ 401 w 410"/>
                  <a:gd name="T63" fmla="*/ 600 h 837"/>
                  <a:gd name="T64" fmla="*/ 352 w 410"/>
                  <a:gd name="T65" fmla="*/ 600 h 837"/>
                  <a:gd name="T66" fmla="*/ 352 w 410"/>
                  <a:gd name="T67" fmla="*/ 600 h 837"/>
                  <a:gd name="T68" fmla="*/ 311 w 410"/>
                  <a:gd name="T69" fmla="*/ 572 h 837"/>
                  <a:gd name="T70" fmla="*/ 278 w 410"/>
                  <a:gd name="T71" fmla="*/ 533 h 837"/>
                  <a:gd name="T72" fmla="*/ 246 w 410"/>
                  <a:gd name="T73" fmla="*/ 494 h 837"/>
                  <a:gd name="T74" fmla="*/ 213 w 410"/>
                  <a:gd name="T75" fmla="*/ 456 h 837"/>
                  <a:gd name="T76" fmla="*/ 213 w 410"/>
                  <a:gd name="T77" fmla="*/ 456 h 837"/>
                  <a:gd name="T78" fmla="*/ 196 w 410"/>
                  <a:gd name="T79" fmla="*/ 418 h 837"/>
                  <a:gd name="T80" fmla="*/ 196 w 410"/>
                  <a:gd name="T81" fmla="*/ 418 h 837"/>
                  <a:gd name="T82" fmla="*/ 213 w 410"/>
                  <a:gd name="T83" fmla="*/ 380 h 837"/>
                  <a:gd name="T84" fmla="*/ 246 w 410"/>
                  <a:gd name="T85" fmla="*/ 342 h 837"/>
                  <a:gd name="T86" fmla="*/ 278 w 410"/>
                  <a:gd name="T87" fmla="*/ 303 h 837"/>
                  <a:gd name="T88" fmla="*/ 311 w 410"/>
                  <a:gd name="T89" fmla="*/ 265 h 837"/>
                  <a:gd name="T90" fmla="*/ 311 w 410"/>
                  <a:gd name="T91" fmla="*/ 265 h 837"/>
                  <a:gd name="T92" fmla="*/ 352 w 410"/>
                  <a:gd name="T93" fmla="*/ 236 h 837"/>
                  <a:gd name="T94" fmla="*/ 352 w 410"/>
                  <a:gd name="T95" fmla="*/ 236 h 837"/>
                  <a:gd name="T96" fmla="*/ 401 w 410"/>
                  <a:gd name="T97" fmla="*/ 236 h 837"/>
                  <a:gd name="T98" fmla="*/ 401 w 410"/>
                  <a:gd name="T99" fmla="*/ 236 h 837"/>
                  <a:gd name="T100" fmla="*/ 409 w 410"/>
                  <a:gd name="T101" fmla="*/ 240 h 837"/>
                  <a:gd name="T102" fmla="*/ 409 w 410"/>
                  <a:gd name="T103" fmla="*/ 10 h 837"/>
                  <a:gd name="T104" fmla="*/ 409 w 410"/>
                  <a:gd name="T105" fmla="*/ 10 h 837"/>
                  <a:gd name="T106" fmla="*/ 401 w 410"/>
                  <a:gd name="T107" fmla="*/ 6 h 837"/>
                  <a:gd name="T108" fmla="*/ 401 w 410"/>
                  <a:gd name="T109" fmla="*/ 6 h 837"/>
                  <a:gd name="T110" fmla="*/ 352 w 410"/>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352" y="6"/>
                    </a:moveTo>
                    <a:lnTo>
                      <a:pt x="352" y="6"/>
                    </a:lnTo>
                    <a:cubicBezTo>
                      <a:pt x="336" y="13"/>
                      <a:pt x="322" y="22"/>
                      <a:pt x="311" y="35"/>
                    </a:cubicBezTo>
                    <a:lnTo>
                      <a:pt x="278" y="74"/>
                    </a:lnTo>
                    <a:lnTo>
                      <a:pt x="246" y="112"/>
                    </a:lnTo>
                    <a:lnTo>
                      <a:pt x="213" y="150"/>
                    </a:lnTo>
                    <a:lnTo>
                      <a:pt x="180" y="188"/>
                    </a:lnTo>
                    <a:lnTo>
                      <a:pt x="147" y="227"/>
                    </a:lnTo>
                    <a:lnTo>
                      <a:pt x="114" y="265"/>
                    </a:lnTo>
                    <a:lnTo>
                      <a:pt x="82" y="303"/>
                    </a:lnTo>
                    <a:lnTo>
                      <a:pt x="49" y="342"/>
                    </a:lnTo>
                    <a:lnTo>
                      <a:pt x="16" y="380"/>
                    </a:lnTo>
                    <a:lnTo>
                      <a:pt x="16" y="380"/>
                    </a:lnTo>
                    <a:cubicBezTo>
                      <a:pt x="5" y="392"/>
                      <a:pt x="0" y="405"/>
                      <a:pt x="0" y="418"/>
                    </a:cubicBezTo>
                    <a:lnTo>
                      <a:pt x="0" y="418"/>
                    </a:lnTo>
                    <a:cubicBezTo>
                      <a:pt x="0" y="431"/>
                      <a:pt x="5" y="443"/>
                      <a:pt x="16" y="456"/>
                    </a:cubicBezTo>
                    <a:lnTo>
                      <a:pt x="49" y="494"/>
                    </a:lnTo>
                    <a:lnTo>
                      <a:pt x="82" y="533"/>
                    </a:lnTo>
                    <a:lnTo>
                      <a:pt x="180" y="648"/>
                    </a:lnTo>
                    <a:lnTo>
                      <a:pt x="213" y="686"/>
                    </a:lnTo>
                    <a:lnTo>
                      <a:pt x="246" y="725"/>
                    </a:lnTo>
                    <a:lnTo>
                      <a:pt x="311" y="801"/>
                    </a:lnTo>
                    <a:lnTo>
                      <a:pt x="311" y="801"/>
                    </a:lnTo>
                    <a:cubicBezTo>
                      <a:pt x="322" y="814"/>
                      <a:pt x="336" y="824"/>
                      <a:pt x="352" y="829"/>
                    </a:cubicBezTo>
                    <a:lnTo>
                      <a:pt x="352" y="829"/>
                    </a:lnTo>
                    <a:cubicBezTo>
                      <a:pt x="369" y="836"/>
                      <a:pt x="385" y="836"/>
                      <a:pt x="401" y="829"/>
                    </a:cubicBezTo>
                    <a:lnTo>
                      <a:pt x="401" y="829"/>
                    </a:lnTo>
                    <a:cubicBezTo>
                      <a:pt x="403" y="829"/>
                      <a:pt x="406" y="828"/>
                      <a:pt x="409" y="826"/>
                    </a:cubicBezTo>
                    <a:lnTo>
                      <a:pt x="409" y="596"/>
                    </a:lnTo>
                    <a:lnTo>
                      <a:pt x="409" y="596"/>
                    </a:lnTo>
                    <a:cubicBezTo>
                      <a:pt x="406" y="598"/>
                      <a:pt x="403" y="599"/>
                      <a:pt x="401" y="600"/>
                    </a:cubicBezTo>
                    <a:lnTo>
                      <a:pt x="401" y="600"/>
                    </a:lnTo>
                    <a:cubicBezTo>
                      <a:pt x="385" y="606"/>
                      <a:pt x="369" y="606"/>
                      <a:pt x="352" y="600"/>
                    </a:cubicBezTo>
                    <a:lnTo>
                      <a:pt x="352" y="600"/>
                    </a:lnTo>
                    <a:cubicBezTo>
                      <a:pt x="336" y="594"/>
                      <a:pt x="322" y="584"/>
                      <a:pt x="311" y="572"/>
                    </a:cubicBezTo>
                    <a:lnTo>
                      <a:pt x="278" y="533"/>
                    </a:lnTo>
                    <a:lnTo>
                      <a:pt x="246" y="494"/>
                    </a:lnTo>
                    <a:lnTo>
                      <a:pt x="213" y="456"/>
                    </a:lnTo>
                    <a:lnTo>
                      <a:pt x="213" y="456"/>
                    </a:lnTo>
                    <a:cubicBezTo>
                      <a:pt x="202" y="443"/>
                      <a:pt x="196" y="431"/>
                      <a:pt x="196" y="418"/>
                    </a:cubicBezTo>
                    <a:lnTo>
                      <a:pt x="196" y="418"/>
                    </a:lnTo>
                    <a:cubicBezTo>
                      <a:pt x="196" y="405"/>
                      <a:pt x="202" y="392"/>
                      <a:pt x="213" y="380"/>
                    </a:cubicBezTo>
                    <a:lnTo>
                      <a:pt x="246" y="342"/>
                    </a:lnTo>
                    <a:lnTo>
                      <a:pt x="278" y="303"/>
                    </a:lnTo>
                    <a:lnTo>
                      <a:pt x="311" y="265"/>
                    </a:lnTo>
                    <a:lnTo>
                      <a:pt x="311" y="265"/>
                    </a:lnTo>
                    <a:cubicBezTo>
                      <a:pt x="322" y="252"/>
                      <a:pt x="336" y="242"/>
                      <a:pt x="352" y="236"/>
                    </a:cubicBezTo>
                    <a:lnTo>
                      <a:pt x="352" y="236"/>
                    </a:lnTo>
                    <a:cubicBezTo>
                      <a:pt x="369" y="230"/>
                      <a:pt x="385" y="230"/>
                      <a:pt x="401" y="236"/>
                    </a:cubicBezTo>
                    <a:lnTo>
                      <a:pt x="401" y="236"/>
                    </a:lnTo>
                    <a:cubicBezTo>
                      <a:pt x="403" y="237"/>
                      <a:pt x="406" y="239"/>
                      <a:pt x="409" y="240"/>
                    </a:cubicBezTo>
                    <a:lnTo>
                      <a:pt x="409" y="10"/>
                    </a:lnTo>
                    <a:lnTo>
                      <a:pt x="409" y="10"/>
                    </a:lnTo>
                    <a:cubicBezTo>
                      <a:pt x="406" y="9"/>
                      <a:pt x="403" y="8"/>
                      <a:pt x="401" y="6"/>
                    </a:cubicBezTo>
                    <a:lnTo>
                      <a:pt x="401" y="6"/>
                    </a:lnTo>
                    <a:cubicBezTo>
                      <a:pt x="385" y="0"/>
                      <a:pt x="369" y="0"/>
                      <a:pt x="352" y="6"/>
                    </a:cubicBezTo>
                  </a:path>
                </a:pathLst>
              </a:custGeom>
              <a:solidFill>
                <a:schemeClr val="accent4"/>
              </a:solidFill>
              <a:ln>
                <a:noFill/>
              </a:ln>
              <a:effectLst/>
            </p:spPr>
            <p:txBody>
              <a:bodyPr wrap="none" anchor="ctr"/>
              <a:lstStyle/>
              <a:p>
                <a:endParaRPr lang="es-ES_tradnl" sz="2700"/>
              </a:p>
            </p:txBody>
          </p:sp>
          <p:sp>
            <p:nvSpPr>
              <p:cNvPr id="683" name="Freeform 281">
                <a:extLst>
                  <a:ext uri="{FF2B5EF4-FFF2-40B4-BE49-F238E27FC236}">
                    <a16:creationId xmlns:a16="http://schemas.microsoft.com/office/drawing/2014/main" id="{0146EEBB-E9E8-174D-8A4B-3A7E18090E81}"/>
                  </a:ext>
                </a:extLst>
              </p:cNvPr>
              <p:cNvSpPr>
                <a:spLocks noChangeArrowheads="1"/>
              </p:cNvSpPr>
              <p:nvPr/>
            </p:nvSpPr>
            <p:spPr bwMode="auto">
              <a:xfrm>
                <a:off x="3994150" y="5276850"/>
                <a:ext cx="46038"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4" y="0"/>
                      <a:pt x="52" y="0"/>
                      <a:pt x="32" y="13"/>
                    </a:cubicBezTo>
                    <a:lnTo>
                      <a:pt x="32" y="13"/>
                    </a:lnTo>
                    <a:cubicBezTo>
                      <a:pt x="11" y="25"/>
                      <a:pt x="0" y="44"/>
                      <a:pt x="0" y="70"/>
                    </a:cubicBezTo>
                    <a:lnTo>
                      <a:pt x="0" y="70"/>
                    </a:lnTo>
                    <a:cubicBezTo>
                      <a:pt x="0" y="96"/>
                      <a:pt x="11" y="115"/>
                      <a:pt x="32" y="127"/>
                    </a:cubicBezTo>
                    <a:lnTo>
                      <a:pt x="32" y="127"/>
                    </a:lnTo>
                    <a:cubicBezTo>
                      <a:pt x="52" y="140"/>
                      <a:pt x="74"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684" name="Freeform 282">
                <a:extLst>
                  <a:ext uri="{FF2B5EF4-FFF2-40B4-BE49-F238E27FC236}">
                    <a16:creationId xmlns:a16="http://schemas.microsoft.com/office/drawing/2014/main" id="{C90E7AA6-B18F-D34E-8911-4A903596BA5C}"/>
                  </a:ext>
                </a:extLst>
              </p:cNvPr>
              <p:cNvSpPr>
                <a:spLocks noChangeArrowheads="1"/>
              </p:cNvSpPr>
              <p:nvPr/>
            </p:nvSpPr>
            <p:spPr bwMode="auto">
              <a:xfrm>
                <a:off x="3944938"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5" y="76"/>
                      <a:pt x="65" y="64"/>
                      <a:pt x="65" y="39"/>
                    </a:cubicBezTo>
                    <a:lnTo>
                      <a:pt x="65" y="39"/>
                    </a:lnTo>
                    <a:cubicBezTo>
                      <a:pt x="65"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85" name="Freeform 283">
                <a:extLst>
                  <a:ext uri="{FF2B5EF4-FFF2-40B4-BE49-F238E27FC236}">
                    <a16:creationId xmlns:a16="http://schemas.microsoft.com/office/drawing/2014/main" id="{31FA42B7-B983-C740-8782-4014BBD2385E}"/>
                  </a:ext>
                </a:extLst>
              </p:cNvPr>
              <p:cNvSpPr>
                <a:spLocks noChangeArrowheads="1"/>
              </p:cNvSpPr>
              <p:nvPr/>
            </p:nvSpPr>
            <p:spPr bwMode="auto">
              <a:xfrm>
                <a:off x="4064000" y="5343525"/>
                <a:ext cx="23813"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5" y="76"/>
                      <a:pt x="65" y="64"/>
                      <a:pt x="65" y="39"/>
                    </a:cubicBezTo>
                    <a:lnTo>
                      <a:pt x="65" y="39"/>
                    </a:lnTo>
                    <a:cubicBezTo>
                      <a:pt x="65"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86" name="Freeform 284">
                <a:extLst>
                  <a:ext uri="{FF2B5EF4-FFF2-40B4-BE49-F238E27FC236}">
                    <a16:creationId xmlns:a16="http://schemas.microsoft.com/office/drawing/2014/main" id="{4B9437C4-FCAE-6D4D-A60E-8E01D89005D7}"/>
                  </a:ext>
                </a:extLst>
              </p:cNvPr>
              <p:cNvSpPr>
                <a:spLocks noChangeArrowheads="1"/>
              </p:cNvSpPr>
              <p:nvPr/>
            </p:nvSpPr>
            <p:spPr bwMode="auto">
              <a:xfrm>
                <a:off x="4376738" y="5097463"/>
                <a:ext cx="77787" cy="134937"/>
              </a:xfrm>
              <a:custGeom>
                <a:avLst/>
                <a:gdLst>
                  <a:gd name="T0" fmla="*/ 205 w 214"/>
                  <a:gd name="T1" fmla="*/ 6 h 377"/>
                  <a:gd name="T2" fmla="*/ 205 w 214"/>
                  <a:gd name="T3" fmla="*/ 6 h 377"/>
                  <a:gd name="T4" fmla="*/ 156 w 214"/>
                  <a:gd name="T5" fmla="*/ 6 h 377"/>
                  <a:gd name="T6" fmla="*/ 156 w 214"/>
                  <a:gd name="T7" fmla="*/ 6 h 377"/>
                  <a:gd name="T8" fmla="*/ 115 w 214"/>
                  <a:gd name="T9" fmla="*/ 35 h 377"/>
                  <a:gd name="T10" fmla="*/ 82 w 214"/>
                  <a:gd name="T11" fmla="*/ 73 h 377"/>
                  <a:gd name="T12" fmla="*/ 50 w 214"/>
                  <a:gd name="T13" fmla="*/ 112 h 377"/>
                  <a:gd name="T14" fmla="*/ 17 w 214"/>
                  <a:gd name="T15" fmla="*/ 150 h 377"/>
                  <a:gd name="T16" fmla="*/ 17 w 214"/>
                  <a:gd name="T17" fmla="*/ 150 h 377"/>
                  <a:gd name="T18" fmla="*/ 0 w 214"/>
                  <a:gd name="T19" fmla="*/ 188 h 377"/>
                  <a:gd name="T20" fmla="*/ 0 w 214"/>
                  <a:gd name="T21" fmla="*/ 188 h 377"/>
                  <a:gd name="T22" fmla="*/ 17 w 214"/>
                  <a:gd name="T23" fmla="*/ 226 h 377"/>
                  <a:gd name="T24" fmla="*/ 50 w 214"/>
                  <a:gd name="T25" fmla="*/ 264 h 377"/>
                  <a:gd name="T26" fmla="*/ 82 w 214"/>
                  <a:gd name="T27" fmla="*/ 303 h 377"/>
                  <a:gd name="T28" fmla="*/ 115 w 214"/>
                  <a:gd name="T29" fmla="*/ 341 h 377"/>
                  <a:gd name="T30" fmla="*/ 115 w 214"/>
                  <a:gd name="T31" fmla="*/ 341 h 377"/>
                  <a:gd name="T32" fmla="*/ 156 w 214"/>
                  <a:gd name="T33" fmla="*/ 370 h 377"/>
                  <a:gd name="T34" fmla="*/ 156 w 214"/>
                  <a:gd name="T35" fmla="*/ 370 h 377"/>
                  <a:gd name="T36" fmla="*/ 205 w 214"/>
                  <a:gd name="T37" fmla="*/ 370 h 377"/>
                  <a:gd name="T38" fmla="*/ 205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5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5" y="6"/>
                    </a:moveTo>
                    <a:lnTo>
                      <a:pt x="205" y="6"/>
                    </a:lnTo>
                    <a:cubicBezTo>
                      <a:pt x="189" y="0"/>
                      <a:pt x="173" y="0"/>
                      <a:pt x="156" y="6"/>
                    </a:cubicBezTo>
                    <a:lnTo>
                      <a:pt x="156" y="6"/>
                    </a:lnTo>
                    <a:cubicBezTo>
                      <a:pt x="140" y="12"/>
                      <a:pt x="126" y="22"/>
                      <a:pt x="115" y="35"/>
                    </a:cubicBezTo>
                    <a:lnTo>
                      <a:pt x="82" y="73"/>
                    </a:lnTo>
                    <a:lnTo>
                      <a:pt x="50" y="112"/>
                    </a:lnTo>
                    <a:lnTo>
                      <a:pt x="17" y="150"/>
                    </a:lnTo>
                    <a:lnTo>
                      <a:pt x="17" y="150"/>
                    </a:lnTo>
                    <a:cubicBezTo>
                      <a:pt x="6" y="162"/>
                      <a:pt x="0" y="175"/>
                      <a:pt x="0" y="188"/>
                    </a:cubicBezTo>
                    <a:lnTo>
                      <a:pt x="0" y="188"/>
                    </a:lnTo>
                    <a:cubicBezTo>
                      <a:pt x="0" y="201"/>
                      <a:pt x="6" y="213"/>
                      <a:pt x="17" y="226"/>
                    </a:cubicBezTo>
                    <a:lnTo>
                      <a:pt x="50" y="264"/>
                    </a:lnTo>
                    <a:lnTo>
                      <a:pt x="82" y="303"/>
                    </a:lnTo>
                    <a:lnTo>
                      <a:pt x="115" y="341"/>
                    </a:lnTo>
                    <a:lnTo>
                      <a:pt x="115" y="341"/>
                    </a:lnTo>
                    <a:cubicBezTo>
                      <a:pt x="126" y="354"/>
                      <a:pt x="140" y="364"/>
                      <a:pt x="156" y="370"/>
                    </a:cubicBezTo>
                    <a:lnTo>
                      <a:pt x="156" y="370"/>
                    </a:lnTo>
                    <a:cubicBezTo>
                      <a:pt x="173" y="376"/>
                      <a:pt x="189" y="376"/>
                      <a:pt x="205" y="370"/>
                    </a:cubicBezTo>
                    <a:lnTo>
                      <a:pt x="205" y="370"/>
                    </a:lnTo>
                    <a:cubicBezTo>
                      <a:pt x="207" y="369"/>
                      <a:pt x="210" y="368"/>
                      <a:pt x="213" y="366"/>
                    </a:cubicBezTo>
                    <a:lnTo>
                      <a:pt x="213" y="367"/>
                    </a:lnTo>
                    <a:lnTo>
                      <a:pt x="213" y="10"/>
                    </a:lnTo>
                    <a:lnTo>
                      <a:pt x="213" y="10"/>
                    </a:lnTo>
                    <a:lnTo>
                      <a:pt x="213" y="10"/>
                    </a:lnTo>
                    <a:cubicBezTo>
                      <a:pt x="210" y="9"/>
                      <a:pt x="207" y="7"/>
                      <a:pt x="205" y="6"/>
                    </a:cubicBez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87" name="Freeform 285">
                <a:extLst>
                  <a:ext uri="{FF2B5EF4-FFF2-40B4-BE49-F238E27FC236}">
                    <a16:creationId xmlns:a16="http://schemas.microsoft.com/office/drawing/2014/main" id="{2DCB2144-67A1-2347-9AFB-5F48341D2AC4}"/>
                  </a:ext>
                </a:extLst>
              </p:cNvPr>
              <p:cNvSpPr>
                <a:spLocks noChangeArrowheads="1"/>
              </p:cNvSpPr>
              <p:nvPr/>
            </p:nvSpPr>
            <p:spPr bwMode="auto">
              <a:xfrm>
                <a:off x="4235450" y="4932363"/>
                <a:ext cx="217488" cy="466725"/>
              </a:xfrm>
              <a:custGeom>
                <a:avLst/>
                <a:gdLst>
                  <a:gd name="T0" fmla="*/ 604 w 606"/>
                  <a:gd name="T1" fmla="*/ 1286 h 1296"/>
                  <a:gd name="T2" fmla="*/ 605 w 606"/>
                  <a:gd name="T3" fmla="*/ 1055 h 1296"/>
                  <a:gd name="T4" fmla="*/ 605 w 606"/>
                  <a:gd name="T5" fmla="*/ 1055 h 1296"/>
                  <a:gd name="T6" fmla="*/ 597 w 606"/>
                  <a:gd name="T7" fmla="*/ 1058 h 1296"/>
                  <a:gd name="T8" fmla="*/ 597 w 606"/>
                  <a:gd name="T9" fmla="*/ 1058 h 1296"/>
                  <a:gd name="T10" fmla="*/ 548 w 606"/>
                  <a:gd name="T11" fmla="*/ 1058 h 1296"/>
                  <a:gd name="T12" fmla="*/ 548 w 606"/>
                  <a:gd name="T13" fmla="*/ 1058 h 1296"/>
                  <a:gd name="T14" fmla="*/ 507 w 606"/>
                  <a:gd name="T15" fmla="*/ 1030 h 1296"/>
                  <a:gd name="T16" fmla="*/ 442 w 606"/>
                  <a:gd name="T17" fmla="*/ 954 h 1296"/>
                  <a:gd name="T18" fmla="*/ 409 w 606"/>
                  <a:gd name="T19" fmla="*/ 915 h 1296"/>
                  <a:gd name="T20" fmla="*/ 376 w 606"/>
                  <a:gd name="T21" fmla="*/ 877 h 1296"/>
                  <a:gd name="T22" fmla="*/ 278 w 606"/>
                  <a:gd name="T23" fmla="*/ 762 h 1296"/>
                  <a:gd name="T24" fmla="*/ 245 w 606"/>
                  <a:gd name="T25" fmla="*/ 723 h 1296"/>
                  <a:gd name="T26" fmla="*/ 212 w 606"/>
                  <a:gd name="T27" fmla="*/ 685 h 1296"/>
                  <a:gd name="T28" fmla="*/ 212 w 606"/>
                  <a:gd name="T29" fmla="*/ 685 h 1296"/>
                  <a:gd name="T30" fmla="*/ 196 w 606"/>
                  <a:gd name="T31" fmla="*/ 647 h 1296"/>
                  <a:gd name="T32" fmla="*/ 196 w 606"/>
                  <a:gd name="T33" fmla="*/ 647 h 1296"/>
                  <a:gd name="T34" fmla="*/ 212 w 606"/>
                  <a:gd name="T35" fmla="*/ 609 h 1296"/>
                  <a:gd name="T36" fmla="*/ 245 w 606"/>
                  <a:gd name="T37" fmla="*/ 571 h 1296"/>
                  <a:gd name="T38" fmla="*/ 278 w 606"/>
                  <a:gd name="T39" fmla="*/ 532 h 1296"/>
                  <a:gd name="T40" fmla="*/ 310 w 606"/>
                  <a:gd name="T41" fmla="*/ 494 h 1296"/>
                  <a:gd name="T42" fmla="*/ 343 w 606"/>
                  <a:gd name="T43" fmla="*/ 456 h 1296"/>
                  <a:gd name="T44" fmla="*/ 376 w 606"/>
                  <a:gd name="T45" fmla="*/ 417 h 1296"/>
                  <a:gd name="T46" fmla="*/ 409 w 606"/>
                  <a:gd name="T47" fmla="*/ 379 h 1296"/>
                  <a:gd name="T48" fmla="*/ 442 w 606"/>
                  <a:gd name="T49" fmla="*/ 341 h 1296"/>
                  <a:gd name="T50" fmla="*/ 474 w 606"/>
                  <a:gd name="T51" fmla="*/ 303 h 1296"/>
                  <a:gd name="T52" fmla="*/ 507 w 606"/>
                  <a:gd name="T53" fmla="*/ 264 h 1296"/>
                  <a:gd name="T54" fmla="*/ 507 w 606"/>
                  <a:gd name="T55" fmla="*/ 264 h 1296"/>
                  <a:gd name="T56" fmla="*/ 548 w 606"/>
                  <a:gd name="T57" fmla="*/ 235 h 1296"/>
                  <a:gd name="T58" fmla="*/ 548 w 606"/>
                  <a:gd name="T59" fmla="*/ 235 h 1296"/>
                  <a:gd name="T60" fmla="*/ 597 w 606"/>
                  <a:gd name="T61" fmla="*/ 235 h 1296"/>
                  <a:gd name="T62" fmla="*/ 597 w 606"/>
                  <a:gd name="T63" fmla="*/ 235 h 1296"/>
                  <a:gd name="T64" fmla="*/ 605 w 606"/>
                  <a:gd name="T65" fmla="*/ 239 h 1296"/>
                  <a:gd name="T66" fmla="*/ 605 w 606"/>
                  <a:gd name="T67" fmla="*/ 239 h 1296"/>
                  <a:gd name="T68" fmla="*/ 605 w 606"/>
                  <a:gd name="T69" fmla="*/ 9 h 1296"/>
                  <a:gd name="T70" fmla="*/ 605 w 606"/>
                  <a:gd name="T71" fmla="*/ 9 h 1296"/>
                  <a:gd name="T72" fmla="*/ 597 w 606"/>
                  <a:gd name="T73" fmla="*/ 5 h 1296"/>
                  <a:gd name="T74" fmla="*/ 597 w 606"/>
                  <a:gd name="T75" fmla="*/ 5 h 1296"/>
                  <a:gd name="T76" fmla="*/ 548 w 606"/>
                  <a:gd name="T77" fmla="*/ 5 h 1296"/>
                  <a:gd name="T78" fmla="*/ 548 w 606"/>
                  <a:gd name="T79" fmla="*/ 5 h 1296"/>
                  <a:gd name="T80" fmla="*/ 507 w 606"/>
                  <a:gd name="T81" fmla="*/ 35 h 1296"/>
                  <a:gd name="T82" fmla="*/ 15 w 606"/>
                  <a:gd name="T83" fmla="*/ 609 h 1296"/>
                  <a:gd name="T84" fmla="*/ 15 w 606"/>
                  <a:gd name="T85" fmla="*/ 609 h 1296"/>
                  <a:gd name="T86" fmla="*/ 0 w 606"/>
                  <a:gd name="T87" fmla="*/ 647 h 1296"/>
                  <a:gd name="T88" fmla="*/ 0 w 606"/>
                  <a:gd name="T89" fmla="*/ 647 h 1296"/>
                  <a:gd name="T90" fmla="*/ 15 w 606"/>
                  <a:gd name="T91" fmla="*/ 685 h 1296"/>
                  <a:gd name="T92" fmla="*/ 114 w 606"/>
                  <a:gd name="T93" fmla="*/ 801 h 1296"/>
                  <a:gd name="T94" fmla="*/ 146 w 606"/>
                  <a:gd name="T95" fmla="*/ 839 h 1296"/>
                  <a:gd name="T96" fmla="*/ 179 w 606"/>
                  <a:gd name="T97" fmla="*/ 877 h 1296"/>
                  <a:gd name="T98" fmla="*/ 278 w 606"/>
                  <a:gd name="T99" fmla="*/ 991 h 1296"/>
                  <a:gd name="T100" fmla="*/ 310 w 606"/>
                  <a:gd name="T101" fmla="*/ 1030 h 1296"/>
                  <a:gd name="T102" fmla="*/ 343 w 606"/>
                  <a:gd name="T103" fmla="*/ 1068 h 1296"/>
                  <a:gd name="T104" fmla="*/ 442 w 606"/>
                  <a:gd name="T105" fmla="*/ 1183 h 1296"/>
                  <a:gd name="T106" fmla="*/ 474 w 606"/>
                  <a:gd name="T107" fmla="*/ 1222 h 1296"/>
                  <a:gd name="T108" fmla="*/ 507 w 606"/>
                  <a:gd name="T109" fmla="*/ 1260 h 1296"/>
                  <a:gd name="T110" fmla="*/ 507 w 606"/>
                  <a:gd name="T111" fmla="*/ 1260 h 1296"/>
                  <a:gd name="T112" fmla="*/ 548 w 606"/>
                  <a:gd name="T113" fmla="*/ 1289 h 1296"/>
                  <a:gd name="T114" fmla="*/ 548 w 606"/>
                  <a:gd name="T115" fmla="*/ 1289 h 1296"/>
                  <a:gd name="T116" fmla="*/ 597 w 606"/>
                  <a:gd name="T117" fmla="*/ 1289 h 1296"/>
                  <a:gd name="T118" fmla="*/ 604 w 606"/>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6" h="1296">
                    <a:moveTo>
                      <a:pt x="604" y="1286"/>
                    </a:moveTo>
                    <a:lnTo>
                      <a:pt x="605" y="1055"/>
                    </a:lnTo>
                    <a:lnTo>
                      <a:pt x="605" y="1055"/>
                    </a:lnTo>
                    <a:cubicBezTo>
                      <a:pt x="605" y="1055"/>
                      <a:pt x="599" y="1058"/>
                      <a:pt x="597" y="1058"/>
                    </a:cubicBezTo>
                    <a:lnTo>
                      <a:pt x="597" y="1058"/>
                    </a:lnTo>
                    <a:cubicBezTo>
                      <a:pt x="581" y="1065"/>
                      <a:pt x="565" y="1065"/>
                      <a:pt x="548" y="1058"/>
                    </a:cubicBezTo>
                    <a:lnTo>
                      <a:pt x="548" y="1058"/>
                    </a:lnTo>
                    <a:cubicBezTo>
                      <a:pt x="532" y="1053"/>
                      <a:pt x="518" y="1043"/>
                      <a:pt x="507" y="1030"/>
                    </a:cubicBezTo>
                    <a:lnTo>
                      <a:pt x="442" y="954"/>
                    </a:lnTo>
                    <a:lnTo>
                      <a:pt x="409" y="915"/>
                    </a:lnTo>
                    <a:lnTo>
                      <a:pt x="376" y="877"/>
                    </a:lnTo>
                    <a:lnTo>
                      <a:pt x="278" y="762"/>
                    </a:lnTo>
                    <a:lnTo>
                      <a:pt x="245" y="723"/>
                    </a:lnTo>
                    <a:lnTo>
                      <a:pt x="212" y="685"/>
                    </a:lnTo>
                    <a:lnTo>
                      <a:pt x="212" y="685"/>
                    </a:lnTo>
                    <a:cubicBezTo>
                      <a:pt x="201" y="672"/>
                      <a:pt x="196" y="660"/>
                      <a:pt x="196" y="647"/>
                    </a:cubicBezTo>
                    <a:lnTo>
                      <a:pt x="196" y="647"/>
                    </a:lnTo>
                    <a:cubicBezTo>
                      <a:pt x="196" y="634"/>
                      <a:pt x="201" y="621"/>
                      <a:pt x="212" y="609"/>
                    </a:cubicBezTo>
                    <a:lnTo>
                      <a:pt x="245" y="571"/>
                    </a:lnTo>
                    <a:lnTo>
                      <a:pt x="278" y="532"/>
                    </a:lnTo>
                    <a:lnTo>
                      <a:pt x="310" y="494"/>
                    </a:lnTo>
                    <a:lnTo>
                      <a:pt x="343" y="456"/>
                    </a:lnTo>
                    <a:lnTo>
                      <a:pt x="376" y="417"/>
                    </a:lnTo>
                    <a:lnTo>
                      <a:pt x="409" y="379"/>
                    </a:lnTo>
                    <a:lnTo>
                      <a:pt x="442" y="341"/>
                    </a:lnTo>
                    <a:lnTo>
                      <a:pt x="474" y="303"/>
                    </a:lnTo>
                    <a:lnTo>
                      <a:pt x="507" y="264"/>
                    </a:lnTo>
                    <a:lnTo>
                      <a:pt x="507" y="264"/>
                    </a:lnTo>
                    <a:cubicBezTo>
                      <a:pt x="518" y="251"/>
                      <a:pt x="532" y="242"/>
                      <a:pt x="548" y="235"/>
                    </a:cubicBezTo>
                    <a:lnTo>
                      <a:pt x="548" y="235"/>
                    </a:lnTo>
                    <a:cubicBezTo>
                      <a:pt x="565" y="229"/>
                      <a:pt x="581" y="229"/>
                      <a:pt x="597" y="235"/>
                    </a:cubicBezTo>
                    <a:lnTo>
                      <a:pt x="597" y="235"/>
                    </a:lnTo>
                    <a:cubicBezTo>
                      <a:pt x="599" y="237"/>
                      <a:pt x="602" y="238"/>
                      <a:pt x="605" y="239"/>
                    </a:cubicBezTo>
                    <a:lnTo>
                      <a:pt x="605" y="239"/>
                    </a:lnTo>
                    <a:lnTo>
                      <a:pt x="605" y="9"/>
                    </a:lnTo>
                    <a:lnTo>
                      <a:pt x="605" y="9"/>
                    </a:lnTo>
                    <a:cubicBezTo>
                      <a:pt x="602" y="8"/>
                      <a:pt x="599" y="6"/>
                      <a:pt x="597" y="5"/>
                    </a:cubicBezTo>
                    <a:lnTo>
                      <a:pt x="597" y="5"/>
                    </a:lnTo>
                    <a:cubicBezTo>
                      <a:pt x="581" y="0"/>
                      <a:pt x="565" y="0"/>
                      <a:pt x="548" y="5"/>
                    </a:cubicBezTo>
                    <a:lnTo>
                      <a:pt x="548" y="5"/>
                    </a:lnTo>
                    <a:cubicBezTo>
                      <a:pt x="532" y="12"/>
                      <a:pt x="518" y="22"/>
                      <a:pt x="507" y="35"/>
                    </a:cubicBezTo>
                    <a:lnTo>
                      <a:pt x="15" y="609"/>
                    </a:lnTo>
                    <a:lnTo>
                      <a:pt x="15" y="609"/>
                    </a:lnTo>
                    <a:cubicBezTo>
                      <a:pt x="5" y="621"/>
                      <a:pt x="0" y="634"/>
                      <a:pt x="0" y="647"/>
                    </a:cubicBezTo>
                    <a:lnTo>
                      <a:pt x="0" y="647"/>
                    </a:lnTo>
                    <a:cubicBezTo>
                      <a:pt x="0" y="660"/>
                      <a:pt x="5" y="673"/>
                      <a:pt x="15" y="685"/>
                    </a:cubicBezTo>
                    <a:lnTo>
                      <a:pt x="114" y="801"/>
                    </a:lnTo>
                    <a:lnTo>
                      <a:pt x="146" y="839"/>
                    </a:lnTo>
                    <a:lnTo>
                      <a:pt x="179" y="877"/>
                    </a:lnTo>
                    <a:lnTo>
                      <a:pt x="278" y="991"/>
                    </a:lnTo>
                    <a:lnTo>
                      <a:pt x="310" y="1030"/>
                    </a:lnTo>
                    <a:lnTo>
                      <a:pt x="343" y="1068"/>
                    </a:lnTo>
                    <a:lnTo>
                      <a:pt x="442" y="1183"/>
                    </a:lnTo>
                    <a:lnTo>
                      <a:pt x="474" y="1222"/>
                    </a:lnTo>
                    <a:lnTo>
                      <a:pt x="507" y="1260"/>
                    </a:lnTo>
                    <a:lnTo>
                      <a:pt x="507" y="1260"/>
                    </a:lnTo>
                    <a:cubicBezTo>
                      <a:pt x="518" y="1273"/>
                      <a:pt x="532" y="1282"/>
                      <a:pt x="548" y="1289"/>
                    </a:cubicBezTo>
                    <a:lnTo>
                      <a:pt x="548" y="1289"/>
                    </a:lnTo>
                    <a:cubicBezTo>
                      <a:pt x="565" y="1295"/>
                      <a:pt x="581" y="1295"/>
                      <a:pt x="597" y="1289"/>
                    </a:cubicBezTo>
                    <a:lnTo>
                      <a:pt x="604" y="1286"/>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688" name="Freeform 131">
                <a:extLst>
                  <a:ext uri="{FF2B5EF4-FFF2-40B4-BE49-F238E27FC236}">
                    <a16:creationId xmlns:a16="http://schemas.microsoft.com/office/drawing/2014/main" id="{A1482E99-65C4-C049-B6DB-7BB4D3010DA7}"/>
                  </a:ext>
                </a:extLst>
              </p:cNvPr>
              <p:cNvSpPr>
                <a:spLocks noChangeArrowheads="1"/>
              </p:cNvSpPr>
              <p:nvPr/>
            </p:nvSpPr>
            <p:spPr bwMode="auto">
              <a:xfrm>
                <a:off x="2754657" y="4872324"/>
                <a:ext cx="1700213" cy="579437"/>
              </a:xfrm>
              <a:custGeom>
                <a:avLst/>
                <a:gdLst>
                  <a:gd name="T0" fmla="*/ 4032 w 4721"/>
                  <a:gd name="T1" fmla="*/ 728 h 1609"/>
                  <a:gd name="T2" fmla="*/ 4524 w 4721"/>
                  <a:gd name="T3" fmla="*/ 1455 h 1609"/>
                  <a:gd name="T4" fmla="*/ 4130 w 4721"/>
                  <a:gd name="T5" fmla="*/ 1148 h 1609"/>
                  <a:gd name="T6" fmla="*/ 4065 w 4721"/>
                  <a:gd name="T7" fmla="*/ 536 h 1609"/>
                  <a:gd name="T8" fmla="*/ 4253 w 4721"/>
                  <a:gd name="T9" fmla="*/ 1523 h 1609"/>
                  <a:gd name="T10" fmla="*/ 3770 w 4721"/>
                  <a:gd name="T11" fmla="*/ 1111 h 1609"/>
                  <a:gd name="T12" fmla="*/ 3245 w 4721"/>
                  <a:gd name="T13" fmla="*/ 1111 h 1609"/>
                  <a:gd name="T14" fmla="*/ 2754 w 4721"/>
                  <a:gd name="T15" fmla="*/ 1455 h 1609"/>
                  <a:gd name="T16" fmla="*/ 3278 w 4721"/>
                  <a:gd name="T17" fmla="*/ 842 h 1609"/>
                  <a:gd name="T18" fmla="*/ 2737 w 4721"/>
                  <a:gd name="T19" fmla="*/ 115 h 1609"/>
                  <a:gd name="T20" fmla="*/ 3180 w 4721"/>
                  <a:gd name="T21" fmla="*/ 421 h 1609"/>
                  <a:gd name="T22" fmla="*/ 3639 w 4721"/>
                  <a:gd name="T23" fmla="*/ 651 h 1609"/>
                  <a:gd name="T24" fmla="*/ 4278 w 4721"/>
                  <a:gd name="T25" fmla="*/ 115 h 1609"/>
                  <a:gd name="T26" fmla="*/ 3737 w 4721"/>
                  <a:gd name="T27" fmla="*/ 842 h 1609"/>
                  <a:gd name="T28" fmla="*/ 3705 w 4721"/>
                  <a:gd name="T29" fmla="*/ 1417 h 1609"/>
                  <a:gd name="T30" fmla="*/ 3344 w 4721"/>
                  <a:gd name="T31" fmla="*/ 1436 h 1609"/>
                  <a:gd name="T32" fmla="*/ 3114 w 4721"/>
                  <a:gd name="T33" fmla="*/ 1417 h 1609"/>
                  <a:gd name="T34" fmla="*/ 3574 w 4721"/>
                  <a:gd name="T35" fmla="*/ 1034 h 1609"/>
                  <a:gd name="T36" fmla="*/ 2492 w 4721"/>
                  <a:gd name="T37" fmla="*/ 1455 h 1609"/>
                  <a:gd name="T38" fmla="*/ 2492 w 4721"/>
                  <a:gd name="T39" fmla="*/ 153 h 1609"/>
                  <a:gd name="T40" fmla="*/ 2885 w 4721"/>
                  <a:gd name="T41" fmla="*/ 460 h 1609"/>
                  <a:gd name="T42" fmla="*/ 2950 w 4721"/>
                  <a:gd name="T43" fmla="*/ 1072 h 1609"/>
                  <a:gd name="T44" fmla="*/ 2262 w 4721"/>
                  <a:gd name="T45" fmla="*/ 1417 h 1609"/>
                  <a:gd name="T46" fmla="*/ 2303 w 4721"/>
                  <a:gd name="T47" fmla="*/ 162 h 1609"/>
                  <a:gd name="T48" fmla="*/ 2721 w 4721"/>
                  <a:gd name="T49" fmla="*/ 575 h 1609"/>
                  <a:gd name="T50" fmla="*/ 2655 w 4721"/>
                  <a:gd name="T51" fmla="*/ 1111 h 1609"/>
                  <a:gd name="T52" fmla="*/ 1934 w 4721"/>
                  <a:gd name="T53" fmla="*/ 1340 h 1609"/>
                  <a:gd name="T54" fmla="*/ 1491 w 4721"/>
                  <a:gd name="T55" fmla="*/ 804 h 1609"/>
                  <a:gd name="T56" fmla="*/ 2156 w 4721"/>
                  <a:gd name="T57" fmla="*/ 87 h 1609"/>
                  <a:gd name="T58" fmla="*/ 1771 w 4721"/>
                  <a:gd name="T59" fmla="*/ 613 h 1609"/>
                  <a:gd name="T60" fmla="*/ 2032 w 4721"/>
                  <a:gd name="T61" fmla="*/ 1302 h 1609"/>
                  <a:gd name="T62" fmla="*/ 1639 w 4721"/>
                  <a:gd name="T63" fmla="*/ 1379 h 1609"/>
                  <a:gd name="T64" fmla="*/ 1172 w 4721"/>
                  <a:gd name="T65" fmla="*/ 852 h 1609"/>
                  <a:gd name="T66" fmla="*/ 517 w 4721"/>
                  <a:gd name="T67" fmla="*/ 1523 h 1609"/>
                  <a:gd name="T68" fmla="*/ 689 w 4721"/>
                  <a:gd name="T69" fmla="*/ 1111 h 1609"/>
                  <a:gd name="T70" fmla="*/ 689 w 4721"/>
                  <a:gd name="T71" fmla="*/ 498 h 1609"/>
                  <a:gd name="T72" fmla="*/ 590 w 4721"/>
                  <a:gd name="T73" fmla="*/ 153 h 1609"/>
                  <a:gd name="T74" fmla="*/ 1082 w 4721"/>
                  <a:gd name="T75" fmla="*/ 728 h 1609"/>
                  <a:gd name="T76" fmla="*/ 1737 w 4721"/>
                  <a:gd name="T77" fmla="*/ 115 h 1609"/>
                  <a:gd name="T78" fmla="*/ 1541 w 4721"/>
                  <a:gd name="T79" fmla="*/ 575 h 1609"/>
                  <a:gd name="T80" fmla="*/ 1516 w 4721"/>
                  <a:gd name="T81" fmla="*/ 1523 h 1609"/>
                  <a:gd name="T82" fmla="*/ 1172 w 4721"/>
                  <a:gd name="T83" fmla="*/ 1312 h 1609"/>
                  <a:gd name="T84" fmla="*/ 779 w 4721"/>
                  <a:gd name="T85" fmla="*/ 1523 h 1609"/>
                  <a:gd name="T86" fmla="*/ 1049 w 4721"/>
                  <a:gd name="T87" fmla="*/ 1072 h 1609"/>
                  <a:gd name="T88" fmla="*/ 230 w 4721"/>
                  <a:gd name="T89" fmla="*/ 1494 h 1609"/>
                  <a:gd name="T90" fmla="*/ 558 w 4721"/>
                  <a:gd name="T91" fmla="*/ 958 h 1609"/>
                  <a:gd name="T92" fmla="*/ 295 w 4721"/>
                  <a:gd name="T93" fmla="*/ 192 h 1609"/>
                  <a:gd name="T94" fmla="*/ 787 w 4721"/>
                  <a:gd name="T95" fmla="*/ 766 h 1609"/>
                  <a:gd name="T96" fmla="*/ 779 w 4721"/>
                  <a:gd name="T97" fmla="*/ 87 h 1609"/>
                  <a:gd name="T98" fmla="*/ 1123 w 4721"/>
                  <a:gd name="T99" fmla="*/ 297 h 1609"/>
                  <a:gd name="T100" fmla="*/ 1516 w 4721"/>
                  <a:gd name="T101" fmla="*/ 87 h 1609"/>
                  <a:gd name="T102" fmla="*/ 1172 w 4721"/>
                  <a:gd name="T103" fmla="*/ 603 h 1609"/>
                  <a:gd name="T104" fmla="*/ 3090 w 4721"/>
                  <a:gd name="T105" fmla="*/ 87 h 1609"/>
                  <a:gd name="T106" fmla="*/ 3483 w 4721"/>
                  <a:gd name="T107" fmla="*/ 297 h 1609"/>
                  <a:gd name="T108" fmla="*/ 3836 w 4721"/>
                  <a:gd name="T109" fmla="*/ 115 h 1609"/>
                  <a:gd name="T110" fmla="*/ 3532 w 4721"/>
                  <a:gd name="T111" fmla="*/ 603 h 1609"/>
                  <a:gd name="T112" fmla="*/ 730 w 4721"/>
                  <a:gd name="T113" fmla="*/ 87 h 1609"/>
                  <a:gd name="T114" fmla="*/ 426 w 4721"/>
                  <a:gd name="T115" fmla="*/ 651 h 1609"/>
                  <a:gd name="T116" fmla="*/ 230 w 4721"/>
                  <a:gd name="T117" fmla="*/ 1187 h 1609"/>
                  <a:gd name="T118" fmla="*/ 4663 w 4721"/>
                  <a:gd name="T119" fmla="*/ 1446 h 1609"/>
                  <a:gd name="T120" fmla="*/ 4622 w 4721"/>
                  <a:gd name="T121" fmla="*/ 19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4" y="153"/>
                    </a:moveTo>
                    <a:lnTo>
                      <a:pt x="4491" y="192"/>
                    </a:lnTo>
                    <a:lnTo>
                      <a:pt x="4458" y="230"/>
                    </a:lnTo>
                    <a:lnTo>
                      <a:pt x="4425" y="268"/>
                    </a:lnTo>
                    <a:lnTo>
                      <a:pt x="4393" y="306"/>
                    </a:lnTo>
                    <a:lnTo>
                      <a:pt x="4360" y="345"/>
                    </a:lnTo>
                    <a:lnTo>
                      <a:pt x="4327" y="383"/>
                    </a:lnTo>
                    <a:lnTo>
                      <a:pt x="4294" y="421"/>
                    </a:lnTo>
                    <a:lnTo>
                      <a:pt x="4261" y="460"/>
                    </a:lnTo>
                    <a:lnTo>
                      <a:pt x="4229" y="498"/>
                    </a:lnTo>
                    <a:lnTo>
                      <a:pt x="4196" y="536"/>
                    </a:lnTo>
                    <a:lnTo>
                      <a:pt x="4163" y="575"/>
                    </a:lnTo>
                    <a:lnTo>
                      <a:pt x="4130" y="613"/>
                    </a:lnTo>
                    <a:lnTo>
                      <a:pt x="4097" y="651"/>
                    </a:lnTo>
                    <a:lnTo>
                      <a:pt x="4065" y="689"/>
                    </a:lnTo>
                    <a:lnTo>
                      <a:pt x="4032" y="728"/>
                    </a:lnTo>
                    <a:lnTo>
                      <a:pt x="3999" y="766"/>
                    </a:lnTo>
                    <a:lnTo>
                      <a:pt x="3999" y="766"/>
                    </a:lnTo>
                    <a:cubicBezTo>
                      <a:pt x="3988" y="778"/>
                      <a:pt x="3983" y="791"/>
                      <a:pt x="3983" y="804"/>
                    </a:cubicBezTo>
                    <a:lnTo>
                      <a:pt x="3983" y="804"/>
                    </a:lnTo>
                    <a:cubicBezTo>
                      <a:pt x="3983" y="817"/>
                      <a:pt x="3988" y="830"/>
                      <a:pt x="3999" y="842"/>
                    </a:cubicBezTo>
                    <a:lnTo>
                      <a:pt x="4032" y="880"/>
                    </a:lnTo>
                    <a:lnTo>
                      <a:pt x="4065" y="919"/>
                    </a:lnTo>
                    <a:lnTo>
                      <a:pt x="4163" y="1034"/>
                    </a:lnTo>
                    <a:lnTo>
                      <a:pt x="4196" y="1072"/>
                    </a:lnTo>
                    <a:lnTo>
                      <a:pt x="4229" y="1111"/>
                    </a:lnTo>
                    <a:lnTo>
                      <a:pt x="4327" y="1225"/>
                    </a:lnTo>
                    <a:lnTo>
                      <a:pt x="4360" y="1264"/>
                    </a:lnTo>
                    <a:lnTo>
                      <a:pt x="4393" y="1302"/>
                    </a:lnTo>
                    <a:lnTo>
                      <a:pt x="4491" y="1417"/>
                    </a:lnTo>
                    <a:lnTo>
                      <a:pt x="4524" y="1455"/>
                    </a:lnTo>
                    <a:lnTo>
                      <a:pt x="4524" y="1455"/>
                    </a:lnTo>
                    <a:cubicBezTo>
                      <a:pt x="4535" y="1468"/>
                      <a:pt x="4540" y="1481"/>
                      <a:pt x="4540" y="1494"/>
                    </a:cubicBezTo>
                    <a:lnTo>
                      <a:pt x="4540" y="1494"/>
                    </a:lnTo>
                    <a:cubicBezTo>
                      <a:pt x="4540" y="1506"/>
                      <a:pt x="4532" y="1516"/>
                      <a:pt x="4516" y="1523"/>
                    </a:cubicBezTo>
                    <a:lnTo>
                      <a:pt x="4516" y="1523"/>
                    </a:lnTo>
                    <a:cubicBezTo>
                      <a:pt x="4499" y="1529"/>
                      <a:pt x="4483" y="1529"/>
                      <a:pt x="4466" y="1523"/>
                    </a:cubicBezTo>
                    <a:lnTo>
                      <a:pt x="4466" y="1523"/>
                    </a:lnTo>
                    <a:cubicBezTo>
                      <a:pt x="4450" y="1516"/>
                      <a:pt x="4436" y="1506"/>
                      <a:pt x="4425" y="1494"/>
                    </a:cubicBezTo>
                    <a:lnTo>
                      <a:pt x="4393" y="1455"/>
                    </a:lnTo>
                    <a:lnTo>
                      <a:pt x="4360" y="1417"/>
                    </a:lnTo>
                    <a:lnTo>
                      <a:pt x="4327" y="1379"/>
                    </a:lnTo>
                    <a:lnTo>
                      <a:pt x="4294" y="1340"/>
                    </a:lnTo>
                    <a:lnTo>
                      <a:pt x="4261" y="1302"/>
                    </a:lnTo>
                    <a:lnTo>
                      <a:pt x="4229"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9" y="345"/>
                    </a:lnTo>
                    <a:lnTo>
                      <a:pt x="4261" y="306"/>
                    </a:lnTo>
                    <a:lnTo>
                      <a:pt x="4294" y="268"/>
                    </a:lnTo>
                    <a:lnTo>
                      <a:pt x="4393" y="153"/>
                    </a:lnTo>
                    <a:lnTo>
                      <a:pt x="4425" y="115"/>
                    </a:lnTo>
                    <a:lnTo>
                      <a:pt x="4425" y="115"/>
                    </a:lnTo>
                    <a:cubicBezTo>
                      <a:pt x="4436" y="102"/>
                      <a:pt x="4450" y="92"/>
                      <a:pt x="4466" y="87"/>
                    </a:cubicBezTo>
                    <a:lnTo>
                      <a:pt x="4466" y="87"/>
                    </a:lnTo>
                    <a:cubicBezTo>
                      <a:pt x="4483" y="80"/>
                      <a:pt x="4499" y="80"/>
                      <a:pt x="4516" y="87"/>
                    </a:cubicBezTo>
                    <a:lnTo>
                      <a:pt x="4516" y="87"/>
                    </a:lnTo>
                    <a:cubicBezTo>
                      <a:pt x="4532" y="92"/>
                      <a:pt x="4540" y="102"/>
                      <a:pt x="4540" y="115"/>
                    </a:cubicBezTo>
                    <a:lnTo>
                      <a:pt x="4540" y="115"/>
                    </a:lnTo>
                    <a:cubicBezTo>
                      <a:pt x="4540" y="128"/>
                      <a:pt x="4535" y="140"/>
                      <a:pt x="4524" y="153"/>
                    </a:cubicBezTo>
                    <a:close/>
                    <a:moveTo>
                      <a:pt x="4253" y="1523"/>
                    </a:moveTo>
                    <a:lnTo>
                      <a:pt x="4253" y="1523"/>
                    </a:lnTo>
                    <a:cubicBezTo>
                      <a:pt x="4237" y="1529"/>
                      <a:pt x="4218" y="1531"/>
                      <a:pt x="4196" y="1531"/>
                    </a:cubicBezTo>
                    <a:lnTo>
                      <a:pt x="4196" y="1531"/>
                    </a:lnTo>
                    <a:cubicBezTo>
                      <a:pt x="4174" y="1531"/>
                      <a:pt x="4155" y="1529"/>
                      <a:pt x="4139" y="1523"/>
                    </a:cubicBezTo>
                    <a:lnTo>
                      <a:pt x="4139" y="1523"/>
                    </a:lnTo>
                    <a:cubicBezTo>
                      <a:pt x="4122" y="1516"/>
                      <a:pt x="4109" y="1506"/>
                      <a:pt x="4097" y="1494"/>
                    </a:cubicBezTo>
                    <a:lnTo>
                      <a:pt x="4065" y="1455"/>
                    </a:lnTo>
                    <a:lnTo>
                      <a:pt x="4032" y="1417"/>
                    </a:lnTo>
                    <a:lnTo>
                      <a:pt x="3999" y="1379"/>
                    </a:lnTo>
                    <a:lnTo>
                      <a:pt x="3966" y="1340"/>
                    </a:lnTo>
                    <a:lnTo>
                      <a:pt x="3933" y="1302"/>
                    </a:lnTo>
                    <a:lnTo>
                      <a:pt x="3901" y="1264"/>
                    </a:lnTo>
                    <a:lnTo>
                      <a:pt x="3868" y="1225"/>
                    </a:lnTo>
                    <a:lnTo>
                      <a:pt x="3836" y="1187"/>
                    </a:lnTo>
                    <a:lnTo>
                      <a:pt x="3803" y="1148"/>
                    </a:lnTo>
                    <a:lnTo>
                      <a:pt x="3770" y="1111"/>
                    </a:lnTo>
                    <a:lnTo>
                      <a:pt x="3737" y="1072"/>
                    </a:lnTo>
                    <a:lnTo>
                      <a:pt x="3705" y="1034"/>
                    </a:lnTo>
                    <a:lnTo>
                      <a:pt x="3672" y="996"/>
                    </a:lnTo>
                    <a:lnTo>
                      <a:pt x="3639" y="958"/>
                    </a:lnTo>
                    <a:lnTo>
                      <a:pt x="3606" y="919"/>
                    </a:lnTo>
                    <a:lnTo>
                      <a:pt x="3574" y="880"/>
                    </a:lnTo>
                    <a:lnTo>
                      <a:pt x="3574" y="880"/>
                    </a:lnTo>
                    <a:cubicBezTo>
                      <a:pt x="3562" y="868"/>
                      <a:pt x="3548" y="858"/>
                      <a:pt x="3532" y="852"/>
                    </a:cubicBezTo>
                    <a:lnTo>
                      <a:pt x="3532" y="852"/>
                    </a:lnTo>
                    <a:cubicBezTo>
                      <a:pt x="3516" y="846"/>
                      <a:pt x="3499" y="846"/>
                      <a:pt x="3483" y="852"/>
                    </a:cubicBezTo>
                    <a:lnTo>
                      <a:pt x="3483" y="852"/>
                    </a:lnTo>
                    <a:cubicBezTo>
                      <a:pt x="3466" y="858"/>
                      <a:pt x="3453" y="868"/>
                      <a:pt x="3442" y="880"/>
                    </a:cubicBezTo>
                    <a:lnTo>
                      <a:pt x="3409" y="919"/>
                    </a:lnTo>
                    <a:lnTo>
                      <a:pt x="3311" y="1034"/>
                    </a:lnTo>
                    <a:lnTo>
                      <a:pt x="3278" y="1072"/>
                    </a:lnTo>
                    <a:lnTo>
                      <a:pt x="3245" y="1111"/>
                    </a:lnTo>
                    <a:lnTo>
                      <a:pt x="3147" y="1225"/>
                    </a:lnTo>
                    <a:lnTo>
                      <a:pt x="3114" y="1264"/>
                    </a:lnTo>
                    <a:lnTo>
                      <a:pt x="3081" y="1302"/>
                    </a:lnTo>
                    <a:lnTo>
                      <a:pt x="2983" y="1417"/>
                    </a:lnTo>
                    <a:lnTo>
                      <a:pt x="2950" y="1455"/>
                    </a:lnTo>
                    <a:lnTo>
                      <a:pt x="2917" y="1494"/>
                    </a:lnTo>
                    <a:lnTo>
                      <a:pt x="2917" y="1494"/>
                    </a:lnTo>
                    <a:cubicBezTo>
                      <a:pt x="2907" y="1506"/>
                      <a:pt x="2893" y="1516"/>
                      <a:pt x="2877" y="1523"/>
                    </a:cubicBezTo>
                    <a:lnTo>
                      <a:pt x="2877" y="1523"/>
                    </a:lnTo>
                    <a:cubicBezTo>
                      <a:pt x="2860" y="1529"/>
                      <a:pt x="2841" y="1531"/>
                      <a:pt x="2819" y="1531"/>
                    </a:cubicBezTo>
                    <a:lnTo>
                      <a:pt x="2819" y="1531"/>
                    </a:lnTo>
                    <a:cubicBezTo>
                      <a:pt x="2798" y="1531"/>
                      <a:pt x="2778" y="1529"/>
                      <a:pt x="2762" y="1523"/>
                    </a:cubicBezTo>
                    <a:lnTo>
                      <a:pt x="2762" y="1523"/>
                    </a:lnTo>
                    <a:cubicBezTo>
                      <a:pt x="2745" y="1516"/>
                      <a:pt x="2737" y="1506"/>
                      <a:pt x="2737" y="1494"/>
                    </a:cubicBezTo>
                    <a:lnTo>
                      <a:pt x="2737" y="1494"/>
                    </a:lnTo>
                    <a:cubicBezTo>
                      <a:pt x="2737" y="1481"/>
                      <a:pt x="2743" y="1468"/>
                      <a:pt x="2754" y="1455"/>
                    </a:cubicBezTo>
                    <a:lnTo>
                      <a:pt x="2786" y="1417"/>
                    </a:lnTo>
                    <a:lnTo>
                      <a:pt x="2819" y="1379"/>
                    </a:lnTo>
                    <a:lnTo>
                      <a:pt x="2852" y="1340"/>
                    </a:lnTo>
                    <a:lnTo>
                      <a:pt x="2885" y="1302"/>
                    </a:lnTo>
                    <a:lnTo>
                      <a:pt x="2917" y="1264"/>
                    </a:lnTo>
                    <a:lnTo>
                      <a:pt x="2950" y="1225"/>
                    </a:lnTo>
                    <a:lnTo>
                      <a:pt x="2983" y="1187"/>
                    </a:lnTo>
                    <a:lnTo>
                      <a:pt x="3016" y="1148"/>
                    </a:lnTo>
                    <a:lnTo>
                      <a:pt x="3049" y="1111"/>
                    </a:lnTo>
                    <a:lnTo>
                      <a:pt x="3081" y="1072"/>
                    </a:lnTo>
                    <a:lnTo>
                      <a:pt x="3114" y="1034"/>
                    </a:lnTo>
                    <a:lnTo>
                      <a:pt x="3147" y="996"/>
                    </a:lnTo>
                    <a:lnTo>
                      <a:pt x="3180" y="958"/>
                    </a:lnTo>
                    <a:lnTo>
                      <a:pt x="3213" y="919"/>
                    </a:lnTo>
                    <a:lnTo>
                      <a:pt x="3245" y="880"/>
                    </a:lnTo>
                    <a:lnTo>
                      <a:pt x="3278" y="842"/>
                    </a:lnTo>
                    <a:lnTo>
                      <a:pt x="3278" y="842"/>
                    </a:lnTo>
                    <a:cubicBezTo>
                      <a:pt x="3289" y="830"/>
                      <a:pt x="3294" y="817"/>
                      <a:pt x="3294" y="804"/>
                    </a:cubicBezTo>
                    <a:lnTo>
                      <a:pt x="3294" y="804"/>
                    </a:lnTo>
                    <a:cubicBezTo>
                      <a:pt x="3294" y="791"/>
                      <a:pt x="3289" y="778"/>
                      <a:pt x="3278" y="766"/>
                    </a:cubicBezTo>
                    <a:lnTo>
                      <a:pt x="3245" y="728"/>
                    </a:lnTo>
                    <a:lnTo>
                      <a:pt x="3213" y="689"/>
                    </a:lnTo>
                    <a:lnTo>
                      <a:pt x="3180" y="651"/>
                    </a:lnTo>
                    <a:lnTo>
                      <a:pt x="3081" y="536"/>
                    </a:lnTo>
                    <a:lnTo>
                      <a:pt x="3049" y="498"/>
                    </a:lnTo>
                    <a:lnTo>
                      <a:pt x="3016" y="460"/>
                    </a:lnTo>
                    <a:lnTo>
                      <a:pt x="2917" y="345"/>
                    </a:lnTo>
                    <a:lnTo>
                      <a:pt x="2885" y="306"/>
                    </a:lnTo>
                    <a:lnTo>
                      <a:pt x="2852" y="268"/>
                    </a:lnTo>
                    <a:lnTo>
                      <a:pt x="2754" y="153"/>
                    </a:lnTo>
                    <a:lnTo>
                      <a:pt x="2754" y="153"/>
                    </a:lnTo>
                    <a:cubicBezTo>
                      <a:pt x="2743" y="140"/>
                      <a:pt x="2737" y="128"/>
                      <a:pt x="2737" y="115"/>
                    </a:cubicBezTo>
                    <a:lnTo>
                      <a:pt x="2737" y="115"/>
                    </a:lnTo>
                    <a:cubicBezTo>
                      <a:pt x="2737" y="102"/>
                      <a:pt x="2745" y="92"/>
                      <a:pt x="2762" y="87"/>
                    </a:cubicBezTo>
                    <a:lnTo>
                      <a:pt x="2762" y="87"/>
                    </a:lnTo>
                    <a:cubicBezTo>
                      <a:pt x="2778" y="80"/>
                      <a:pt x="2798" y="77"/>
                      <a:pt x="2819" y="77"/>
                    </a:cubicBezTo>
                    <a:lnTo>
                      <a:pt x="2819" y="77"/>
                    </a:lnTo>
                    <a:cubicBezTo>
                      <a:pt x="2841" y="77"/>
                      <a:pt x="2860" y="80"/>
                      <a:pt x="2877" y="87"/>
                    </a:cubicBezTo>
                    <a:lnTo>
                      <a:pt x="2877" y="87"/>
                    </a:lnTo>
                    <a:cubicBezTo>
                      <a:pt x="2893" y="92"/>
                      <a:pt x="2907" y="102"/>
                      <a:pt x="2917" y="115"/>
                    </a:cubicBezTo>
                    <a:lnTo>
                      <a:pt x="2950" y="153"/>
                    </a:lnTo>
                    <a:lnTo>
                      <a:pt x="2983" y="192"/>
                    </a:lnTo>
                    <a:lnTo>
                      <a:pt x="3016" y="230"/>
                    </a:lnTo>
                    <a:lnTo>
                      <a:pt x="3049" y="268"/>
                    </a:lnTo>
                    <a:lnTo>
                      <a:pt x="3081" y="306"/>
                    </a:lnTo>
                    <a:lnTo>
                      <a:pt x="3114" y="345"/>
                    </a:lnTo>
                    <a:lnTo>
                      <a:pt x="3147" y="383"/>
                    </a:lnTo>
                    <a:lnTo>
                      <a:pt x="3180" y="421"/>
                    </a:lnTo>
                    <a:lnTo>
                      <a:pt x="3213" y="460"/>
                    </a:lnTo>
                    <a:lnTo>
                      <a:pt x="3245" y="498"/>
                    </a:lnTo>
                    <a:lnTo>
                      <a:pt x="3278" y="536"/>
                    </a:lnTo>
                    <a:lnTo>
                      <a:pt x="3311" y="575"/>
                    </a:lnTo>
                    <a:lnTo>
                      <a:pt x="3344" y="613"/>
                    </a:lnTo>
                    <a:lnTo>
                      <a:pt x="3377" y="651"/>
                    </a:lnTo>
                    <a:lnTo>
                      <a:pt x="3409" y="689"/>
                    </a:lnTo>
                    <a:lnTo>
                      <a:pt x="3442" y="728"/>
                    </a:lnTo>
                    <a:lnTo>
                      <a:pt x="3442" y="728"/>
                    </a:lnTo>
                    <a:cubicBezTo>
                      <a:pt x="3453" y="740"/>
                      <a:pt x="3466" y="750"/>
                      <a:pt x="3483" y="757"/>
                    </a:cubicBezTo>
                    <a:lnTo>
                      <a:pt x="3483" y="757"/>
                    </a:lnTo>
                    <a:cubicBezTo>
                      <a:pt x="3499" y="763"/>
                      <a:pt x="3516" y="763"/>
                      <a:pt x="3532" y="757"/>
                    </a:cubicBezTo>
                    <a:lnTo>
                      <a:pt x="3532" y="757"/>
                    </a:lnTo>
                    <a:cubicBezTo>
                      <a:pt x="3548" y="750"/>
                      <a:pt x="3562" y="740"/>
                      <a:pt x="3574" y="728"/>
                    </a:cubicBezTo>
                    <a:lnTo>
                      <a:pt x="3606" y="689"/>
                    </a:lnTo>
                    <a:lnTo>
                      <a:pt x="3639" y="651"/>
                    </a:lnTo>
                    <a:lnTo>
                      <a:pt x="3737" y="536"/>
                    </a:lnTo>
                    <a:lnTo>
                      <a:pt x="3770" y="498"/>
                    </a:lnTo>
                    <a:lnTo>
                      <a:pt x="3803" y="460"/>
                    </a:lnTo>
                    <a:lnTo>
                      <a:pt x="3901" y="345"/>
                    </a:lnTo>
                    <a:lnTo>
                      <a:pt x="3933" y="306"/>
                    </a:lnTo>
                    <a:lnTo>
                      <a:pt x="3966" y="268"/>
                    </a:lnTo>
                    <a:lnTo>
                      <a:pt x="4065" y="153"/>
                    </a:lnTo>
                    <a:lnTo>
                      <a:pt x="4097" y="115"/>
                    </a:lnTo>
                    <a:lnTo>
                      <a:pt x="4097" y="115"/>
                    </a:lnTo>
                    <a:cubicBezTo>
                      <a:pt x="4109" y="102"/>
                      <a:pt x="4122" y="92"/>
                      <a:pt x="4139" y="87"/>
                    </a:cubicBezTo>
                    <a:lnTo>
                      <a:pt x="4139" y="87"/>
                    </a:lnTo>
                    <a:cubicBezTo>
                      <a:pt x="4155" y="80"/>
                      <a:pt x="4174" y="77"/>
                      <a:pt x="4196" y="77"/>
                    </a:cubicBezTo>
                    <a:lnTo>
                      <a:pt x="4196" y="77"/>
                    </a:lnTo>
                    <a:cubicBezTo>
                      <a:pt x="4218" y="77"/>
                      <a:pt x="4237" y="80"/>
                      <a:pt x="4253" y="87"/>
                    </a:cubicBezTo>
                    <a:lnTo>
                      <a:pt x="4253" y="87"/>
                    </a:lnTo>
                    <a:cubicBezTo>
                      <a:pt x="4270" y="92"/>
                      <a:pt x="4278" y="102"/>
                      <a:pt x="4278" y="115"/>
                    </a:cubicBezTo>
                    <a:lnTo>
                      <a:pt x="4278" y="115"/>
                    </a:lnTo>
                    <a:cubicBezTo>
                      <a:pt x="4278" y="128"/>
                      <a:pt x="4272" y="140"/>
                      <a:pt x="4261" y="153"/>
                    </a:cubicBezTo>
                    <a:lnTo>
                      <a:pt x="4229" y="192"/>
                    </a:lnTo>
                    <a:lnTo>
                      <a:pt x="4196" y="230"/>
                    </a:lnTo>
                    <a:lnTo>
                      <a:pt x="4163" y="268"/>
                    </a:lnTo>
                    <a:lnTo>
                      <a:pt x="4065" y="383"/>
                    </a:lnTo>
                    <a:lnTo>
                      <a:pt x="4032" y="421"/>
                    </a:lnTo>
                    <a:lnTo>
                      <a:pt x="3999" y="460"/>
                    </a:lnTo>
                    <a:lnTo>
                      <a:pt x="3901" y="575"/>
                    </a:lnTo>
                    <a:lnTo>
                      <a:pt x="3868" y="613"/>
                    </a:lnTo>
                    <a:lnTo>
                      <a:pt x="3836" y="651"/>
                    </a:lnTo>
                    <a:lnTo>
                      <a:pt x="3737" y="766"/>
                    </a:lnTo>
                    <a:lnTo>
                      <a:pt x="3737" y="766"/>
                    </a:lnTo>
                    <a:cubicBezTo>
                      <a:pt x="3726" y="778"/>
                      <a:pt x="3721" y="791"/>
                      <a:pt x="3721" y="804"/>
                    </a:cubicBezTo>
                    <a:lnTo>
                      <a:pt x="3721" y="804"/>
                    </a:lnTo>
                    <a:cubicBezTo>
                      <a:pt x="3721" y="817"/>
                      <a:pt x="3726" y="830"/>
                      <a:pt x="3737" y="842"/>
                    </a:cubicBezTo>
                    <a:lnTo>
                      <a:pt x="4261" y="1455"/>
                    </a:lnTo>
                    <a:lnTo>
                      <a:pt x="4261" y="1455"/>
                    </a:lnTo>
                    <a:cubicBezTo>
                      <a:pt x="4272" y="1468"/>
                      <a:pt x="4278" y="1481"/>
                      <a:pt x="4278" y="1494"/>
                    </a:cubicBezTo>
                    <a:lnTo>
                      <a:pt x="4278" y="1494"/>
                    </a:lnTo>
                    <a:cubicBezTo>
                      <a:pt x="4278" y="1506"/>
                      <a:pt x="4270" y="1516"/>
                      <a:pt x="4253" y="1523"/>
                    </a:cubicBezTo>
                    <a:lnTo>
                      <a:pt x="3925" y="1523"/>
                    </a:lnTo>
                    <a:lnTo>
                      <a:pt x="3925" y="1523"/>
                    </a:lnTo>
                    <a:cubicBezTo>
                      <a:pt x="3909" y="1529"/>
                      <a:pt x="3892" y="1529"/>
                      <a:pt x="3877" y="1523"/>
                    </a:cubicBezTo>
                    <a:lnTo>
                      <a:pt x="3877" y="1523"/>
                    </a:lnTo>
                    <a:cubicBezTo>
                      <a:pt x="3860" y="1516"/>
                      <a:pt x="3846" y="1506"/>
                      <a:pt x="3836" y="1494"/>
                    </a:cubicBezTo>
                    <a:lnTo>
                      <a:pt x="3803" y="1455"/>
                    </a:lnTo>
                    <a:lnTo>
                      <a:pt x="3770" y="1417"/>
                    </a:lnTo>
                    <a:lnTo>
                      <a:pt x="3770" y="1417"/>
                    </a:lnTo>
                    <a:cubicBezTo>
                      <a:pt x="3759" y="1404"/>
                      <a:pt x="3748" y="1398"/>
                      <a:pt x="3737" y="1398"/>
                    </a:cubicBezTo>
                    <a:lnTo>
                      <a:pt x="3737" y="1398"/>
                    </a:lnTo>
                    <a:cubicBezTo>
                      <a:pt x="3726" y="1398"/>
                      <a:pt x="3715" y="1404"/>
                      <a:pt x="3705" y="1417"/>
                    </a:cubicBezTo>
                    <a:lnTo>
                      <a:pt x="3705" y="1417"/>
                    </a:lnTo>
                    <a:cubicBezTo>
                      <a:pt x="3693" y="1430"/>
                      <a:pt x="3682" y="1436"/>
                      <a:pt x="3672" y="1436"/>
                    </a:cubicBezTo>
                    <a:lnTo>
                      <a:pt x="3672" y="1436"/>
                    </a:lnTo>
                    <a:cubicBezTo>
                      <a:pt x="3660" y="1436"/>
                      <a:pt x="3650" y="1430"/>
                      <a:pt x="3639" y="1417"/>
                    </a:cubicBezTo>
                    <a:lnTo>
                      <a:pt x="3606" y="1379"/>
                    </a:lnTo>
                    <a:lnTo>
                      <a:pt x="3574" y="1340"/>
                    </a:lnTo>
                    <a:lnTo>
                      <a:pt x="3574" y="1340"/>
                    </a:lnTo>
                    <a:cubicBezTo>
                      <a:pt x="3562" y="1327"/>
                      <a:pt x="3548" y="1318"/>
                      <a:pt x="3532" y="1312"/>
                    </a:cubicBezTo>
                    <a:lnTo>
                      <a:pt x="3532" y="1312"/>
                    </a:lnTo>
                    <a:cubicBezTo>
                      <a:pt x="3516" y="1305"/>
                      <a:pt x="3499" y="1305"/>
                      <a:pt x="3483" y="1312"/>
                    </a:cubicBezTo>
                    <a:lnTo>
                      <a:pt x="3483" y="1312"/>
                    </a:lnTo>
                    <a:cubicBezTo>
                      <a:pt x="3466" y="1318"/>
                      <a:pt x="3453" y="1327"/>
                      <a:pt x="3442" y="1340"/>
                    </a:cubicBezTo>
                    <a:lnTo>
                      <a:pt x="3409" y="1379"/>
                    </a:lnTo>
                    <a:lnTo>
                      <a:pt x="3377" y="1417"/>
                    </a:lnTo>
                    <a:lnTo>
                      <a:pt x="3377" y="1417"/>
                    </a:lnTo>
                    <a:cubicBezTo>
                      <a:pt x="3365" y="1430"/>
                      <a:pt x="3354" y="1436"/>
                      <a:pt x="3344" y="1436"/>
                    </a:cubicBezTo>
                    <a:lnTo>
                      <a:pt x="3344" y="1436"/>
                    </a:lnTo>
                    <a:cubicBezTo>
                      <a:pt x="3333" y="1436"/>
                      <a:pt x="3322" y="1430"/>
                      <a:pt x="3311" y="1417"/>
                    </a:cubicBezTo>
                    <a:lnTo>
                      <a:pt x="3311" y="1417"/>
                    </a:lnTo>
                    <a:cubicBezTo>
                      <a:pt x="3300" y="1404"/>
                      <a:pt x="3289" y="1398"/>
                      <a:pt x="3278" y="1398"/>
                    </a:cubicBezTo>
                    <a:lnTo>
                      <a:pt x="3278" y="1398"/>
                    </a:lnTo>
                    <a:cubicBezTo>
                      <a:pt x="3267" y="1398"/>
                      <a:pt x="3256" y="1404"/>
                      <a:pt x="3245" y="1417"/>
                    </a:cubicBezTo>
                    <a:lnTo>
                      <a:pt x="3180" y="1494"/>
                    </a:lnTo>
                    <a:lnTo>
                      <a:pt x="3180" y="1494"/>
                    </a:lnTo>
                    <a:cubicBezTo>
                      <a:pt x="3169" y="1506"/>
                      <a:pt x="3155" y="1516"/>
                      <a:pt x="3139" y="1523"/>
                    </a:cubicBezTo>
                    <a:lnTo>
                      <a:pt x="3139" y="1523"/>
                    </a:lnTo>
                    <a:cubicBezTo>
                      <a:pt x="3122" y="1529"/>
                      <a:pt x="3106" y="1529"/>
                      <a:pt x="3090" y="1523"/>
                    </a:cubicBezTo>
                    <a:lnTo>
                      <a:pt x="3090" y="1523"/>
                    </a:lnTo>
                    <a:cubicBezTo>
                      <a:pt x="3073" y="1516"/>
                      <a:pt x="3065" y="1506"/>
                      <a:pt x="3065" y="1494"/>
                    </a:cubicBezTo>
                    <a:lnTo>
                      <a:pt x="3065" y="1494"/>
                    </a:lnTo>
                    <a:cubicBezTo>
                      <a:pt x="3065" y="1481"/>
                      <a:pt x="3071" y="1468"/>
                      <a:pt x="3081" y="1455"/>
                    </a:cubicBezTo>
                    <a:lnTo>
                      <a:pt x="3114" y="1417"/>
                    </a:lnTo>
                    <a:lnTo>
                      <a:pt x="3147" y="1379"/>
                    </a:lnTo>
                    <a:lnTo>
                      <a:pt x="3180" y="1340"/>
                    </a:lnTo>
                    <a:lnTo>
                      <a:pt x="3213" y="1302"/>
                    </a:lnTo>
                    <a:lnTo>
                      <a:pt x="3245" y="1264"/>
                    </a:lnTo>
                    <a:lnTo>
                      <a:pt x="3278" y="1225"/>
                    </a:lnTo>
                    <a:lnTo>
                      <a:pt x="3311" y="1187"/>
                    </a:lnTo>
                    <a:lnTo>
                      <a:pt x="3344" y="1148"/>
                    </a:lnTo>
                    <a:lnTo>
                      <a:pt x="3377" y="1111"/>
                    </a:lnTo>
                    <a:lnTo>
                      <a:pt x="3409" y="1072"/>
                    </a:lnTo>
                    <a:lnTo>
                      <a:pt x="3442" y="1034"/>
                    </a:lnTo>
                    <a:lnTo>
                      <a:pt x="3442" y="1034"/>
                    </a:lnTo>
                    <a:cubicBezTo>
                      <a:pt x="3453" y="1021"/>
                      <a:pt x="3466" y="1011"/>
                      <a:pt x="3483" y="1005"/>
                    </a:cubicBezTo>
                    <a:lnTo>
                      <a:pt x="3483" y="1005"/>
                    </a:lnTo>
                    <a:cubicBezTo>
                      <a:pt x="3499" y="999"/>
                      <a:pt x="3516" y="999"/>
                      <a:pt x="3532" y="1005"/>
                    </a:cubicBezTo>
                    <a:lnTo>
                      <a:pt x="3532" y="1005"/>
                    </a:lnTo>
                    <a:cubicBezTo>
                      <a:pt x="3548" y="1011"/>
                      <a:pt x="3562" y="1021"/>
                      <a:pt x="3574" y="1034"/>
                    </a:cubicBezTo>
                    <a:lnTo>
                      <a:pt x="3933" y="1455"/>
                    </a:lnTo>
                    <a:lnTo>
                      <a:pt x="3933" y="1455"/>
                    </a:lnTo>
                    <a:cubicBezTo>
                      <a:pt x="3945" y="1468"/>
                      <a:pt x="3950" y="1481"/>
                      <a:pt x="3950" y="1494"/>
                    </a:cubicBezTo>
                    <a:lnTo>
                      <a:pt x="3950" y="1494"/>
                    </a:lnTo>
                    <a:cubicBezTo>
                      <a:pt x="3950" y="1506"/>
                      <a:pt x="3942" y="1516"/>
                      <a:pt x="3925" y="1523"/>
                    </a:cubicBezTo>
                    <a:lnTo>
                      <a:pt x="4253" y="1523"/>
                    </a:lnTo>
                    <a:close/>
                    <a:moveTo>
                      <a:pt x="2623" y="1455"/>
                    </a:moveTo>
                    <a:lnTo>
                      <a:pt x="2590" y="1494"/>
                    </a:lnTo>
                    <a:lnTo>
                      <a:pt x="2590" y="1494"/>
                    </a:lnTo>
                    <a:cubicBezTo>
                      <a:pt x="2579" y="1506"/>
                      <a:pt x="2565" y="1516"/>
                      <a:pt x="2549" y="1523"/>
                    </a:cubicBezTo>
                    <a:lnTo>
                      <a:pt x="2549" y="1523"/>
                    </a:lnTo>
                    <a:cubicBezTo>
                      <a:pt x="2533" y="1529"/>
                      <a:pt x="2516" y="1529"/>
                      <a:pt x="2499" y="1523"/>
                    </a:cubicBezTo>
                    <a:lnTo>
                      <a:pt x="2499" y="1523"/>
                    </a:lnTo>
                    <a:cubicBezTo>
                      <a:pt x="2483" y="1516"/>
                      <a:pt x="2475" y="1506"/>
                      <a:pt x="2475" y="1494"/>
                    </a:cubicBezTo>
                    <a:lnTo>
                      <a:pt x="2475" y="1494"/>
                    </a:lnTo>
                    <a:cubicBezTo>
                      <a:pt x="2475" y="1481"/>
                      <a:pt x="2481" y="1468"/>
                      <a:pt x="2492" y="1455"/>
                    </a:cubicBezTo>
                    <a:lnTo>
                      <a:pt x="2524" y="1417"/>
                    </a:lnTo>
                    <a:lnTo>
                      <a:pt x="2557" y="1379"/>
                    </a:lnTo>
                    <a:lnTo>
                      <a:pt x="2590" y="1340"/>
                    </a:lnTo>
                    <a:lnTo>
                      <a:pt x="2688" y="1225"/>
                    </a:lnTo>
                    <a:lnTo>
                      <a:pt x="2721" y="1187"/>
                    </a:lnTo>
                    <a:lnTo>
                      <a:pt x="2754" y="1148"/>
                    </a:lnTo>
                    <a:lnTo>
                      <a:pt x="2852" y="1034"/>
                    </a:lnTo>
                    <a:lnTo>
                      <a:pt x="2885" y="996"/>
                    </a:lnTo>
                    <a:lnTo>
                      <a:pt x="2917" y="958"/>
                    </a:lnTo>
                    <a:lnTo>
                      <a:pt x="3016" y="842"/>
                    </a:lnTo>
                    <a:lnTo>
                      <a:pt x="3016" y="842"/>
                    </a:lnTo>
                    <a:cubicBezTo>
                      <a:pt x="3027" y="830"/>
                      <a:pt x="3032" y="817"/>
                      <a:pt x="3032" y="804"/>
                    </a:cubicBezTo>
                    <a:lnTo>
                      <a:pt x="3032" y="804"/>
                    </a:lnTo>
                    <a:cubicBezTo>
                      <a:pt x="3032" y="791"/>
                      <a:pt x="3027" y="778"/>
                      <a:pt x="3016" y="766"/>
                    </a:cubicBezTo>
                    <a:lnTo>
                      <a:pt x="2492" y="153"/>
                    </a:lnTo>
                    <a:lnTo>
                      <a:pt x="2492" y="153"/>
                    </a:lnTo>
                    <a:cubicBezTo>
                      <a:pt x="2481" y="140"/>
                      <a:pt x="2475" y="128"/>
                      <a:pt x="2475" y="115"/>
                    </a:cubicBezTo>
                    <a:lnTo>
                      <a:pt x="2475" y="115"/>
                    </a:lnTo>
                    <a:cubicBezTo>
                      <a:pt x="2475" y="102"/>
                      <a:pt x="2483" y="92"/>
                      <a:pt x="2499" y="87"/>
                    </a:cubicBezTo>
                    <a:lnTo>
                      <a:pt x="2499" y="87"/>
                    </a:lnTo>
                    <a:cubicBezTo>
                      <a:pt x="2516" y="80"/>
                      <a:pt x="2533" y="80"/>
                      <a:pt x="2549" y="87"/>
                    </a:cubicBezTo>
                    <a:lnTo>
                      <a:pt x="2549" y="87"/>
                    </a:lnTo>
                    <a:cubicBezTo>
                      <a:pt x="2565" y="92"/>
                      <a:pt x="2579" y="102"/>
                      <a:pt x="2590" y="115"/>
                    </a:cubicBezTo>
                    <a:lnTo>
                      <a:pt x="2623" y="153"/>
                    </a:lnTo>
                    <a:lnTo>
                      <a:pt x="2655" y="192"/>
                    </a:lnTo>
                    <a:lnTo>
                      <a:pt x="2688" y="230"/>
                    </a:lnTo>
                    <a:lnTo>
                      <a:pt x="2721" y="268"/>
                    </a:lnTo>
                    <a:lnTo>
                      <a:pt x="2754" y="306"/>
                    </a:lnTo>
                    <a:lnTo>
                      <a:pt x="2786" y="345"/>
                    </a:lnTo>
                    <a:lnTo>
                      <a:pt x="2819" y="383"/>
                    </a:lnTo>
                    <a:lnTo>
                      <a:pt x="2852" y="421"/>
                    </a:lnTo>
                    <a:lnTo>
                      <a:pt x="2885" y="460"/>
                    </a:lnTo>
                    <a:lnTo>
                      <a:pt x="2917" y="498"/>
                    </a:lnTo>
                    <a:lnTo>
                      <a:pt x="2950" y="536"/>
                    </a:lnTo>
                    <a:lnTo>
                      <a:pt x="2983" y="575"/>
                    </a:lnTo>
                    <a:lnTo>
                      <a:pt x="3016" y="613"/>
                    </a:lnTo>
                    <a:lnTo>
                      <a:pt x="3049" y="651"/>
                    </a:lnTo>
                    <a:lnTo>
                      <a:pt x="3081" y="689"/>
                    </a:lnTo>
                    <a:lnTo>
                      <a:pt x="3114" y="728"/>
                    </a:lnTo>
                    <a:lnTo>
                      <a:pt x="3147" y="766"/>
                    </a:lnTo>
                    <a:lnTo>
                      <a:pt x="3147" y="766"/>
                    </a:lnTo>
                    <a:cubicBezTo>
                      <a:pt x="3158" y="778"/>
                      <a:pt x="3163" y="791"/>
                      <a:pt x="3163" y="804"/>
                    </a:cubicBezTo>
                    <a:lnTo>
                      <a:pt x="3163" y="804"/>
                    </a:lnTo>
                    <a:cubicBezTo>
                      <a:pt x="3163" y="817"/>
                      <a:pt x="3158" y="830"/>
                      <a:pt x="3147" y="842"/>
                    </a:cubicBezTo>
                    <a:lnTo>
                      <a:pt x="3114" y="880"/>
                    </a:lnTo>
                    <a:lnTo>
                      <a:pt x="3081" y="919"/>
                    </a:lnTo>
                    <a:lnTo>
                      <a:pt x="2983" y="1034"/>
                    </a:lnTo>
                    <a:lnTo>
                      <a:pt x="2950" y="1072"/>
                    </a:lnTo>
                    <a:lnTo>
                      <a:pt x="2917" y="1111"/>
                    </a:lnTo>
                    <a:lnTo>
                      <a:pt x="2819" y="1225"/>
                    </a:lnTo>
                    <a:lnTo>
                      <a:pt x="2786" y="1264"/>
                    </a:lnTo>
                    <a:lnTo>
                      <a:pt x="2754" y="1302"/>
                    </a:lnTo>
                    <a:lnTo>
                      <a:pt x="2655" y="1417"/>
                    </a:lnTo>
                    <a:lnTo>
                      <a:pt x="2623" y="1455"/>
                    </a:lnTo>
                    <a:close/>
                    <a:moveTo>
                      <a:pt x="2426" y="1379"/>
                    </a:moveTo>
                    <a:lnTo>
                      <a:pt x="2393" y="1417"/>
                    </a:lnTo>
                    <a:lnTo>
                      <a:pt x="2393" y="1417"/>
                    </a:lnTo>
                    <a:cubicBezTo>
                      <a:pt x="2384" y="1427"/>
                      <a:pt x="2373" y="1436"/>
                      <a:pt x="2360" y="1442"/>
                    </a:cubicBezTo>
                    <a:lnTo>
                      <a:pt x="2360" y="1442"/>
                    </a:lnTo>
                    <a:cubicBezTo>
                      <a:pt x="2358" y="1443"/>
                      <a:pt x="2355" y="1444"/>
                      <a:pt x="2352" y="1446"/>
                    </a:cubicBezTo>
                    <a:lnTo>
                      <a:pt x="2352" y="1446"/>
                    </a:lnTo>
                    <a:cubicBezTo>
                      <a:pt x="2335" y="1452"/>
                      <a:pt x="2320" y="1452"/>
                      <a:pt x="2303" y="1446"/>
                    </a:cubicBezTo>
                    <a:lnTo>
                      <a:pt x="2303" y="1446"/>
                    </a:lnTo>
                    <a:cubicBezTo>
                      <a:pt x="2287" y="1439"/>
                      <a:pt x="2273" y="1430"/>
                      <a:pt x="2262" y="1417"/>
                    </a:cubicBezTo>
                    <a:lnTo>
                      <a:pt x="2229" y="1379"/>
                    </a:lnTo>
                    <a:lnTo>
                      <a:pt x="2196" y="1340"/>
                    </a:lnTo>
                    <a:lnTo>
                      <a:pt x="2098" y="1225"/>
                    </a:lnTo>
                    <a:lnTo>
                      <a:pt x="2065" y="1187"/>
                    </a:lnTo>
                    <a:lnTo>
                      <a:pt x="2032" y="1148"/>
                    </a:lnTo>
                    <a:lnTo>
                      <a:pt x="1934" y="1034"/>
                    </a:lnTo>
                    <a:lnTo>
                      <a:pt x="1901" y="996"/>
                    </a:lnTo>
                    <a:lnTo>
                      <a:pt x="1868" y="958"/>
                    </a:lnTo>
                    <a:lnTo>
                      <a:pt x="1771" y="842"/>
                    </a:lnTo>
                    <a:lnTo>
                      <a:pt x="1771" y="842"/>
                    </a:lnTo>
                    <a:cubicBezTo>
                      <a:pt x="1759" y="830"/>
                      <a:pt x="1754" y="817"/>
                      <a:pt x="1754" y="804"/>
                    </a:cubicBezTo>
                    <a:lnTo>
                      <a:pt x="1754" y="804"/>
                    </a:lnTo>
                    <a:cubicBezTo>
                      <a:pt x="1754" y="791"/>
                      <a:pt x="1759" y="778"/>
                      <a:pt x="1771" y="766"/>
                    </a:cubicBezTo>
                    <a:lnTo>
                      <a:pt x="2262" y="192"/>
                    </a:lnTo>
                    <a:lnTo>
                      <a:pt x="2262" y="192"/>
                    </a:lnTo>
                    <a:cubicBezTo>
                      <a:pt x="2273" y="179"/>
                      <a:pt x="2287" y="169"/>
                      <a:pt x="2303" y="162"/>
                    </a:cubicBezTo>
                    <a:lnTo>
                      <a:pt x="2303" y="162"/>
                    </a:lnTo>
                    <a:cubicBezTo>
                      <a:pt x="2320" y="157"/>
                      <a:pt x="2335" y="157"/>
                      <a:pt x="2352" y="162"/>
                    </a:cubicBezTo>
                    <a:lnTo>
                      <a:pt x="2352" y="162"/>
                    </a:lnTo>
                    <a:cubicBezTo>
                      <a:pt x="2355" y="163"/>
                      <a:pt x="2358" y="165"/>
                      <a:pt x="2360" y="166"/>
                    </a:cubicBezTo>
                    <a:lnTo>
                      <a:pt x="2360" y="166"/>
                    </a:lnTo>
                    <a:cubicBezTo>
                      <a:pt x="2373" y="172"/>
                      <a:pt x="2384" y="181"/>
                      <a:pt x="2393" y="192"/>
                    </a:cubicBezTo>
                    <a:lnTo>
                      <a:pt x="2426" y="230"/>
                    </a:lnTo>
                    <a:lnTo>
                      <a:pt x="2459" y="268"/>
                    </a:lnTo>
                    <a:lnTo>
                      <a:pt x="2492" y="306"/>
                    </a:lnTo>
                    <a:lnTo>
                      <a:pt x="2524" y="345"/>
                    </a:lnTo>
                    <a:lnTo>
                      <a:pt x="2557" y="383"/>
                    </a:lnTo>
                    <a:lnTo>
                      <a:pt x="2590" y="421"/>
                    </a:lnTo>
                    <a:lnTo>
                      <a:pt x="2623" y="460"/>
                    </a:lnTo>
                    <a:lnTo>
                      <a:pt x="2655" y="498"/>
                    </a:lnTo>
                    <a:lnTo>
                      <a:pt x="2688" y="536"/>
                    </a:lnTo>
                    <a:lnTo>
                      <a:pt x="2721" y="575"/>
                    </a:lnTo>
                    <a:lnTo>
                      <a:pt x="2754" y="613"/>
                    </a:lnTo>
                    <a:lnTo>
                      <a:pt x="2786" y="651"/>
                    </a:lnTo>
                    <a:lnTo>
                      <a:pt x="2819" y="689"/>
                    </a:lnTo>
                    <a:lnTo>
                      <a:pt x="2852" y="728"/>
                    </a:lnTo>
                    <a:lnTo>
                      <a:pt x="2885" y="766"/>
                    </a:lnTo>
                    <a:lnTo>
                      <a:pt x="2885" y="766"/>
                    </a:lnTo>
                    <a:cubicBezTo>
                      <a:pt x="2896" y="778"/>
                      <a:pt x="2901" y="791"/>
                      <a:pt x="2901" y="804"/>
                    </a:cubicBezTo>
                    <a:lnTo>
                      <a:pt x="2901" y="804"/>
                    </a:lnTo>
                    <a:cubicBezTo>
                      <a:pt x="2901" y="817"/>
                      <a:pt x="2896" y="830"/>
                      <a:pt x="2885" y="842"/>
                    </a:cubicBezTo>
                    <a:lnTo>
                      <a:pt x="2852" y="880"/>
                    </a:lnTo>
                    <a:lnTo>
                      <a:pt x="2819" y="919"/>
                    </a:lnTo>
                    <a:lnTo>
                      <a:pt x="2786" y="958"/>
                    </a:lnTo>
                    <a:lnTo>
                      <a:pt x="2754" y="996"/>
                    </a:lnTo>
                    <a:lnTo>
                      <a:pt x="2721" y="1034"/>
                    </a:lnTo>
                    <a:lnTo>
                      <a:pt x="2688" y="1072"/>
                    </a:lnTo>
                    <a:lnTo>
                      <a:pt x="2655" y="1111"/>
                    </a:lnTo>
                    <a:lnTo>
                      <a:pt x="2623" y="1148"/>
                    </a:lnTo>
                    <a:lnTo>
                      <a:pt x="2590" y="1187"/>
                    </a:lnTo>
                    <a:lnTo>
                      <a:pt x="2557" y="1225"/>
                    </a:lnTo>
                    <a:lnTo>
                      <a:pt x="2524" y="1264"/>
                    </a:lnTo>
                    <a:lnTo>
                      <a:pt x="2492" y="1302"/>
                    </a:lnTo>
                    <a:lnTo>
                      <a:pt x="2459" y="1340"/>
                    </a:lnTo>
                    <a:lnTo>
                      <a:pt x="2426" y="1379"/>
                    </a:lnTo>
                    <a:close/>
                    <a:moveTo>
                      <a:pt x="2156" y="1523"/>
                    </a:moveTo>
                    <a:lnTo>
                      <a:pt x="2156" y="1523"/>
                    </a:lnTo>
                    <a:cubicBezTo>
                      <a:pt x="2139" y="1529"/>
                      <a:pt x="2123" y="1529"/>
                      <a:pt x="2106" y="1523"/>
                    </a:cubicBezTo>
                    <a:lnTo>
                      <a:pt x="2106" y="1523"/>
                    </a:lnTo>
                    <a:cubicBezTo>
                      <a:pt x="2090" y="1516"/>
                      <a:pt x="2076" y="1506"/>
                      <a:pt x="2065" y="1494"/>
                    </a:cubicBezTo>
                    <a:lnTo>
                      <a:pt x="2032" y="1455"/>
                    </a:lnTo>
                    <a:lnTo>
                      <a:pt x="2000" y="1417"/>
                    </a:lnTo>
                    <a:lnTo>
                      <a:pt x="1967" y="1379"/>
                    </a:lnTo>
                    <a:lnTo>
                      <a:pt x="1934" y="1340"/>
                    </a:lnTo>
                    <a:lnTo>
                      <a:pt x="1901" y="1302"/>
                    </a:lnTo>
                    <a:lnTo>
                      <a:pt x="1868" y="1264"/>
                    </a:lnTo>
                    <a:lnTo>
                      <a:pt x="1836" y="1225"/>
                    </a:lnTo>
                    <a:lnTo>
                      <a:pt x="1803" y="1187"/>
                    </a:lnTo>
                    <a:lnTo>
                      <a:pt x="1771" y="1148"/>
                    </a:lnTo>
                    <a:lnTo>
                      <a:pt x="1737" y="1111"/>
                    </a:lnTo>
                    <a:lnTo>
                      <a:pt x="1705" y="1072"/>
                    </a:lnTo>
                    <a:lnTo>
                      <a:pt x="1672" y="1034"/>
                    </a:lnTo>
                    <a:lnTo>
                      <a:pt x="1639" y="996"/>
                    </a:lnTo>
                    <a:lnTo>
                      <a:pt x="1607" y="958"/>
                    </a:lnTo>
                    <a:lnTo>
                      <a:pt x="1573" y="919"/>
                    </a:lnTo>
                    <a:lnTo>
                      <a:pt x="1541" y="880"/>
                    </a:lnTo>
                    <a:lnTo>
                      <a:pt x="1509" y="842"/>
                    </a:lnTo>
                    <a:lnTo>
                      <a:pt x="1509" y="842"/>
                    </a:lnTo>
                    <a:cubicBezTo>
                      <a:pt x="1497" y="830"/>
                      <a:pt x="1491" y="817"/>
                      <a:pt x="1491" y="804"/>
                    </a:cubicBezTo>
                    <a:lnTo>
                      <a:pt x="1491" y="804"/>
                    </a:lnTo>
                    <a:cubicBezTo>
                      <a:pt x="1491" y="791"/>
                      <a:pt x="1497" y="778"/>
                      <a:pt x="1509" y="766"/>
                    </a:cubicBezTo>
                    <a:lnTo>
                      <a:pt x="1541" y="728"/>
                    </a:lnTo>
                    <a:lnTo>
                      <a:pt x="1573" y="689"/>
                    </a:lnTo>
                    <a:lnTo>
                      <a:pt x="1607" y="651"/>
                    </a:lnTo>
                    <a:lnTo>
                      <a:pt x="1705" y="536"/>
                    </a:lnTo>
                    <a:lnTo>
                      <a:pt x="1737" y="498"/>
                    </a:lnTo>
                    <a:lnTo>
                      <a:pt x="1771" y="460"/>
                    </a:lnTo>
                    <a:lnTo>
                      <a:pt x="1868" y="345"/>
                    </a:lnTo>
                    <a:lnTo>
                      <a:pt x="1901" y="306"/>
                    </a:lnTo>
                    <a:lnTo>
                      <a:pt x="1934" y="268"/>
                    </a:lnTo>
                    <a:lnTo>
                      <a:pt x="2032" y="153"/>
                    </a:lnTo>
                    <a:lnTo>
                      <a:pt x="2065" y="115"/>
                    </a:lnTo>
                    <a:lnTo>
                      <a:pt x="2065" y="115"/>
                    </a:lnTo>
                    <a:cubicBezTo>
                      <a:pt x="2076" y="102"/>
                      <a:pt x="2090" y="92"/>
                      <a:pt x="2106" y="87"/>
                    </a:cubicBezTo>
                    <a:lnTo>
                      <a:pt x="2106" y="87"/>
                    </a:lnTo>
                    <a:cubicBezTo>
                      <a:pt x="2123" y="80"/>
                      <a:pt x="2139" y="80"/>
                      <a:pt x="2156" y="87"/>
                    </a:cubicBezTo>
                    <a:lnTo>
                      <a:pt x="2156" y="87"/>
                    </a:lnTo>
                    <a:cubicBezTo>
                      <a:pt x="2171" y="92"/>
                      <a:pt x="2180" y="102"/>
                      <a:pt x="2180" y="115"/>
                    </a:cubicBezTo>
                    <a:lnTo>
                      <a:pt x="2180" y="115"/>
                    </a:lnTo>
                    <a:cubicBezTo>
                      <a:pt x="2180" y="128"/>
                      <a:pt x="2175" y="140"/>
                      <a:pt x="2164" y="153"/>
                    </a:cubicBezTo>
                    <a:lnTo>
                      <a:pt x="2130" y="192"/>
                    </a:lnTo>
                    <a:lnTo>
                      <a:pt x="2098" y="230"/>
                    </a:lnTo>
                    <a:lnTo>
                      <a:pt x="2065" y="268"/>
                    </a:lnTo>
                    <a:lnTo>
                      <a:pt x="2032" y="306"/>
                    </a:lnTo>
                    <a:lnTo>
                      <a:pt x="2000" y="345"/>
                    </a:lnTo>
                    <a:lnTo>
                      <a:pt x="1967" y="383"/>
                    </a:lnTo>
                    <a:lnTo>
                      <a:pt x="1934" y="421"/>
                    </a:lnTo>
                    <a:lnTo>
                      <a:pt x="1901" y="460"/>
                    </a:lnTo>
                    <a:lnTo>
                      <a:pt x="1868" y="498"/>
                    </a:lnTo>
                    <a:lnTo>
                      <a:pt x="1836" y="536"/>
                    </a:lnTo>
                    <a:lnTo>
                      <a:pt x="1803" y="575"/>
                    </a:lnTo>
                    <a:lnTo>
                      <a:pt x="1771" y="613"/>
                    </a:lnTo>
                    <a:lnTo>
                      <a:pt x="1737" y="651"/>
                    </a:lnTo>
                    <a:lnTo>
                      <a:pt x="1705" y="689"/>
                    </a:lnTo>
                    <a:lnTo>
                      <a:pt x="1672" y="728"/>
                    </a:lnTo>
                    <a:lnTo>
                      <a:pt x="1639" y="766"/>
                    </a:lnTo>
                    <a:lnTo>
                      <a:pt x="1639" y="766"/>
                    </a:lnTo>
                    <a:cubicBezTo>
                      <a:pt x="1628" y="778"/>
                      <a:pt x="1623" y="791"/>
                      <a:pt x="1623" y="804"/>
                    </a:cubicBezTo>
                    <a:lnTo>
                      <a:pt x="1623" y="804"/>
                    </a:lnTo>
                    <a:cubicBezTo>
                      <a:pt x="1623" y="817"/>
                      <a:pt x="1628" y="830"/>
                      <a:pt x="1639" y="842"/>
                    </a:cubicBezTo>
                    <a:lnTo>
                      <a:pt x="1672" y="880"/>
                    </a:lnTo>
                    <a:lnTo>
                      <a:pt x="1705" y="919"/>
                    </a:lnTo>
                    <a:lnTo>
                      <a:pt x="1803" y="1034"/>
                    </a:lnTo>
                    <a:lnTo>
                      <a:pt x="1836" y="1072"/>
                    </a:lnTo>
                    <a:lnTo>
                      <a:pt x="1868" y="1111"/>
                    </a:lnTo>
                    <a:lnTo>
                      <a:pt x="1967" y="1225"/>
                    </a:lnTo>
                    <a:lnTo>
                      <a:pt x="2000" y="1264"/>
                    </a:lnTo>
                    <a:lnTo>
                      <a:pt x="2032" y="1302"/>
                    </a:lnTo>
                    <a:lnTo>
                      <a:pt x="2130" y="1417"/>
                    </a:lnTo>
                    <a:lnTo>
                      <a:pt x="2164" y="1455"/>
                    </a:lnTo>
                    <a:lnTo>
                      <a:pt x="2164" y="1455"/>
                    </a:lnTo>
                    <a:cubicBezTo>
                      <a:pt x="2175" y="1468"/>
                      <a:pt x="2180" y="1481"/>
                      <a:pt x="2180" y="1494"/>
                    </a:cubicBezTo>
                    <a:lnTo>
                      <a:pt x="2180" y="1494"/>
                    </a:lnTo>
                    <a:cubicBezTo>
                      <a:pt x="2180" y="1506"/>
                      <a:pt x="2171" y="1516"/>
                      <a:pt x="2156" y="1523"/>
                    </a:cubicBezTo>
                    <a:lnTo>
                      <a:pt x="1893" y="1523"/>
                    </a:lnTo>
                    <a:lnTo>
                      <a:pt x="1893" y="1523"/>
                    </a:lnTo>
                    <a:cubicBezTo>
                      <a:pt x="1877" y="1529"/>
                      <a:pt x="1858" y="1531"/>
                      <a:pt x="1836" y="1531"/>
                    </a:cubicBezTo>
                    <a:lnTo>
                      <a:pt x="1836" y="1531"/>
                    </a:lnTo>
                    <a:cubicBezTo>
                      <a:pt x="1814" y="1531"/>
                      <a:pt x="1795" y="1529"/>
                      <a:pt x="1778" y="1523"/>
                    </a:cubicBezTo>
                    <a:lnTo>
                      <a:pt x="1778" y="1523"/>
                    </a:lnTo>
                    <a:cubicBezTo>
                      <a:pt x="1762" y="1516"/>
                      <a:pt x="1749" y="1506"/>
                      <a:pt x="1737" y="1494"/>
                    </a:cubicBezTo>
                    <a:lnTo>
                      <a:pt x="1705" y="1455"/>
                    </a:lnTo>
                    <a:lnTo>
                      <a:pt x="1672" y="1417"/>
                    </a:lnTo>
                    <a:lnTo>
                      <a:pt x="1639" y="1379"/>
                    </a:lnTo>
                    <a:lnTo>
                      <a:pt x="1607" y="1340"/>
                    </a:lnTo>
                    <a:lnTo>
                      <a:pt x="1573" y="1302"/>
                    </a:lnTo>
                    <a:lnTo>
                      <a:pt x="1541" y="1264"/>
                    </a:lnTo>
                    <a:lnTo>
                      <a:pt x="1509" y="1225"/>
                    </a:lnTo>
                    <a:lnTo>
                      <a:pt x="1475" y="1187"/>
                    </a:lnTo>
                    <a:lnTo>
                      <a:pt x="1443" y="1148"/>
                    </a:lnTo>
                    <a:lnTo>
                      <a:pt x="1409" y="1111"/>
                    </a:lnTo>
                    <a:lnTo>
                      <a:pt x="1377" y="1072"/>
                    </a:lnTo>
                    <a:lnTo>
                      <a:pt x="1344" y="1034"/>
                    </a:lnTo>
                    <a:lnTo>
                      <a:pt x="1311" y="996"/>
                    </a:lnTo>
                    <a:lnTo>
                      <a:pt x="1279" y="958"/>
                    </a:lnTo>
                    <a:lnTo>
                      <a:pt x="1245" y="919"/>
                    </a:lnTo>
                    <a:lnTo>
                      <a:pt x="1213" y="880"/>
                    </a:lnTo>
                    <a:lnTo>
                      <a:pt x="1213" y="880"/>
                    </a:lnTo>
                    <a:cubicBezTo>
                      <a:pt x="1202" y="868"/>
                      <a:pt x="1188" y="858"/>
                      <a:pt x="1172" y="852"/>
                    </a:cubicBezTo>
                    <a:lnTo>
                      <a:pt x="1172" y="852"/>
                    </a:lnTo>
                    <a:cubicBezTo>
                      <a:pt x="1155" y="846"/>
                      <a:pt x="1140" y="846"/>
                      <a:pt x="1123" y="852"/>
                    </a:cubicBezTo>
                    <a:lnTo>
                      <a:pt x="1123" y="852"/>
                    </a:lnTo>
                    <a:cubicBezTo>
                      <a:pt x="1106" y="858"/>
                      <a:pt x="1093" y="868"/>
                      <a:pt x="1082" y="880"/>
                    </a:cubicBezTo>
                    <a:lnTo>
                      <a:pt x="1049" y="919"/>
                    </a:lnTo>
                    <a:lnTo>
                      <a:pt x="951" y="1034"/>
                    </a:lnTo>
                    <a:lnTo>
                      <a:pt x="918" y="1072"/>
                    </a:lnTo>
                    <a:lnTo>
                      <a:pt x="885" y="1111"/>
                    </a:lnTo>
                    <a:lnTo>
                      <a:pt x="787" y="1225"/>
                    </a:lnTo>
                    <a:lnTo>
                      <a:pt x="754" y="1264"/>
                    </a:lnTo>
                    <a:lnTo>
                      <a:pt x="721" y="1302"/>
                    </a:lnTo>
                    <a:lnTo>
                      <a:pt x="623" y="1417"/>
                    </a:lnTo>
                    <a:lnTo>
                      <a:pt x="590" y="1455"/>
                    </a:lnTo>
                    <a:lnTo>
                      <a:pt x="558" y="1494"/>
                    </a:lnTo>
                    <a:lnTo>
                      <a:pt x="558" y="1494"/>
                    </a:lnTo>
                    <a:cubicBezTo>
                      <a:pt x="547" y="1506"/>
                      <a:pt x="533" y="1516"/>
                      <a:pt x="517" y="1523"/>
                    </a:cubicBezTo>
                    <a:lnTo>
                      <a:pt x="517" y="1523"/>
                    </a:lnTo>
                    <a:cubicBezTo>
                      <a:pt x="500" y="1529"/>
                      <a:pt x="481" y="1531"/>
                      <a:pt x="459" y="1531"/>
                    </a:cubicBezTo>
                    <a:lnTo>
                      <a:pt x="459" y="1531"/>
                    </a:lnTo>
                    <a:cubicBezTo>
                      <a:pt x="437" y="1531"/>
                      <a:pt x="418" y="1529"/>
                      <a:pt x="402" y="1523"/>
                    </a:cubicBezTo>
                    <a:lnTo>
                      <a:pt x="402" y="1523"/>
                    </a:lnTo>
                    <a:cubicBezTo>
                      <a:pt x="385" y="1516"/>
                      <a:pt x="377" y="1506"/>
                      <a:pt x="377" y="1494"/>
                    </a:cubicBezTo>
                    <a:lnTo>
                      <a:pt x="377" y="1494"/>
                    </a:lnTo>
                    <a:cubicBezTo>
                      <a:pt x="377" y="1481"/>
                      <a:pt x="383" y="1468"/>
                      <a:pt x="394" y="1455"/>
                    </a:cubicBezTo>
                    <a:lnTo>
                      <a:pt x="426" y="1417"/>
                    </a:lnTo>
                    <a:lnTo>
                      <a:pt x="459" y="1379"/>
                    </a:lnTo>
                    <a:lnTo>
                      <a:pt x="492" y="1340"/>
                    </a:lnTo>
                    <a:lnTo>
                      <a:pt x="525" y="1302"/>
                    </a:lnTo>
                    <a:lnTo>
                      <a:pt x="558" y="1264"/>
                    </a:lnTo>
                    <a:lnTo>
                      <a:pt x="590" y="1225"/>
                    </a:lnTo>
                    <a:lnTo>
                      <a:pt x="623" y="1187"/>
                    </a:lnTo>
                    <a:lnTo>
                      <a:pt x="656" y="1148"/>
                    </a:lnTo>
                    <a:lnTo>
                      <a:pt x="689" y="1111"/>
                    </a:lnTo>
                    <a:lnTo>
                      <a:pt x="721" y="1072"/>
                    </a:lnTo>
                    <a:lnTo>
                      <a:pt x="754" y="1034"/>
                    </a:lnTo>
                    <a:lnTo>
                      <a:pt x="787" y="996"/>
                    </a:lnTo>
                    <a:lnTo>
                      <a:pt x="820" y="958"/>
                    </a:lnTo>
                    <a:lnTo>
                      <a:pt x="852" y="919"/>
                    </a:lnTo>
                    <a:lnTo>
                      <a:pt x="885" y="880"/>
                    </a:lnTo>
                    <a:lnTo>
                      <a:pt x="918" y="842"/>
                    </a:lnTo>
                    <a:lnTo>
                      <a:pt x="918" y="842"/>
                    </a:lnTo>
                    <a:cubicBezTo>
                      <a:pt x="929" y="830"/>
                      <a:pt x="935" y="817"/>
                      <a:pt x="935" y="804"/>
                    </a:cubicBezTo>
                    <a:lnTo>
                      <a:pt x="935" y="804"/>
                    </a:lnTo>
                    <a:cubicBezTo>
                      <a:pt x="935" y="791"/>
                      <a:pt x="929" y="778"/>
                      <a:pt x="918" y="766"/>
                    </a:cubicBezTo>
                    <a:lnTo>
                      <a:pt x="885" y="728"/>
                    </a:lnTo>
                    <a:lnTo>
                      <a:pt x="852" y="689"/>
                    </a:lnTo>
                    <a:lnTo>
                      <a:pt x="820" y="651"/>
                    </a:lnTo>
                    <a:lnTo>
                      <a:pt x="721" y="536"/>
                    </a:lnTo>
                    <a:lnTo>
                      <a:pt x="689" y="498"/>
                    </a:lnTo>
                    <a:lnTo>
                      <a:pt x="656" y="460"/>
                    </a:lnTo>
                    <a:lnTo>
                      <a:pt x="558" y="345"/>
                    </a:lnTo>
                    <a:lnTo>
                      <a:pt x="525" y="306"/>
                    </a:lnTo>
                    <a:lnTo>
                      <a:pt x="492" y="268"/>
                    </a:lnTo>
                    <a:lnTo>
                      <a:pt x="394" y="153"/>
                    </a:lnTo>
                    <a:lnTo>
                      <a:pt x="394" y="153"/>
                    </a:lnTo>
                    <a:cubicBezTo>
                      <a:pt x="383" y="140"/>
                      <a:pt x="377" y="128"/>
                      <a:pt x="377" y="115"/>
                    </a:cubicBezTo>
                    <a:lnTo>
                      <a:pt x="377" y="115"/>
                    </a:lnTo>
                    <a:cubicBezTo>
                      <a:pt x="377" y="102"/>
                      <a:pt x="385" y="92"/>
                      <a:pt x="402" y="87"/>
                    </a:cubicBezTo>
                    <a:lnTo>
                      <a:pt x="402" y="87"/>
                    </a:lnTo>
                    <a:cubicBezTo>
                      <a:pt x="418" y="80"/>
                      <a:pt x="437" y="77"/>
                      <a:pt x="459" y="77"/>
                    </a:cubicBezTo>
                    <a:lnTo>
                      <a:pt x="459" y="77"/>
                    </a:lnTo>
                    <a:cubicBezTo>
                      <a:pt x="481" y="77"/>
                      <a:pt x="500" y="80"/>
                      <a:pt x="517" y="87"/>
                    </a:cubicBezTo>
                    <a:lnTo>
                      <a:pt x="517" y="87"/>
                    </a:lnTo>
                    <a:cubicBezTo>
                      <a:pt x="533" y="92"/>
                      <a:pt x="547" y="102"/>
                      <a:pt x="558" y="115"/>
                    </a:cubicBezTo>
                    <a:lnTo>
                      <a:pt x="590" y="153"/>
                    </a:lnTo>
                    <a:lnTo>
                      <a:pt x="623" y="192"/>
                    </a:lnTo>
                    <a:lnTo>
                      <a:pt x="656" y="230"/>
                    </a:lnTo>
                    <a:lnTo>
                      <a:pt x="689" y="268"/>
                    </a:lnTo>
                    <a:lnTo>
                      <a:pt x="721" y="306"/>
                    </a:lnTo>
                    <a:lnTo>
                      <a:pt x="754" y="345"/>
                    </a:lnTo>
                    <a:lnTo>
                      <a:pt x="787" y="383"/>
                    </a:lnTo>
                    <a:lnTo>
                      <a:pt x="820" y="421"/>
                    </a:lnTo>
                    <a:lnTo>
                      <a:pt x="852" y="460"/>
                    </a:lnTo>
                    <a:lnTo>
                      <a:pt x="885" y="498"/>
                    </a:lnTo>
                    <a:lnTo>
                      <a:pt x="918" y="536"/>
                    </a:lnTo>
                    <a:lnTo>
                      <a:pt x="951" y="575"/>
                    </a:lnTo>
                    <a:lnTo>
                      <a:pt x="983" y="613"/>
                    </a:lnTo>
                    <a:lnTo>
                      <a:pt x="1016" y="651"/>
                    </a:lnTo>
                    <a:lnTo>
                      <a:pt x="1049" y="689"/>
                    </a:lnTo>
                    <a:lnTo>
                      <a:pt x="1082" y="728"/>
                    </a:lnTo>
                    <a:lnTo>
                      <a:pt x="1082" y="728"/>
                    </a:lnTo>
                    <a:cubicBezTo>
                      <a:pt x="1093" y="740"/>
                      <a:pt x="1106" y="750"/>
                      <a:pt x="1123" y="757"/>
                    </a:cubicBezTo>
                    <a:lnTo>
                      <a:pt x="1123" y="757"/>
                    </a:lnTo>
                    <a:cubicBezTo>
                      <a:pt x="1140" y="763"/>
                      <a:pt x="1155" y="763"/>
                      <a:pt x="1172" y="757"/>
                    </a:cubicBezTo>
                    <a:lnTo>
                      <a:pt x="1172" y="757"/>
                    </a:lnTo>
                    <a:cubicBezTo>
                      <a:pt x="1188" y="750"/>
                      <a:pt x="1202" y="740"/>
                      <a:pt x="1213" y="728"/>
                    </a:cubicBezTo>
                    <a:lnTo>
                      <a:pt x="1245" y="689"/>
                    </a:lnTo>
                    <a:lnTo>
                      <a:pt x="1279" y="651"/>
                    </a:lnTo>
                    <a:lnTo>
                      <a:pt x="1377" y="536"/>
                    </a:lnTo>
                    <a:lnTo>
                      <a:pt x="1409" y="498"/>
                    </a:lnTo>
                    <a:lnTo>
                      <a:pt x="1443" y="460"/>
                    </a:lnTo>
                    <a:lnTo>
                      <a:pt x="1541" y="345"/>
                    </a:lnTo>
                    <a:lnTo>
                      <a:pt x="1573" y="306"/>
                    </a:lnTo>
                    <a:lnTo>
                      <a:pt x="1607" y="268"/>
                    </a:lnTo>
                    <a:lnTo>
                      <a:pt x="1705" y="153"/>
                    </a:lnTo>
                    <a:lnTo>
                      <a:pt x="1737" y="115"/>
                    </a:lnTo>
                    <a:lnTo>
                      <a:pt x="1737" y="115"/>
                    </a:lnTo>
                    <a:cubicBezTo>
                      <a:pt x="1749" y="102"/>
                      <a:pt x="1762" y="92"/>
                      <a:pt x="1778" y="87"/>
                    </a:cubicBezTo>
                    <a:lnTo>
                      <a:pt x="1778" y="87"/>
                    </a:lnTo>
                    <a:cubicBezTo>
                      <a:pt x="1795" y="80"/>
                      <a:pt x="1814" y="77"/>
                      <a:pt x="1836" y="77"/>
                    </a:cubicBezTo>
                    <a:lnTo>
                      <a:pt x="1836" y="77"/>
                    </a:lnTo>
                    <a:cubicBezTo>
                      <a:pt x="1858" y="77"/>
                      <a:pt x="1877" y="80"/>
                      <a:pt x="1893" y="87"/>
                    </a:cubicBezTo>
                    <a:lnTo>
                      <a:pt x="1893" y="87"/>
                    </a:lnTo>
                    <a:cubicBezTo>
                      <a:pt x="1910" y="92"/>
                      <a:pt x="1918" y="102"/>
                      <a:pt x="1918" y="115"/>
                    </a:cubicBezTo>
                    <a:lnTo>
                      <a:pt x="1918" y="115"/>
                    </a:lnTo>
                    <a:cubicBezTo>
                      <a:pt x="1918" y="128"/>
                      <a:pt x="1913" y="140"/>
                      <a:pt x="1901" y="153"/>
                    </a:cubicBezTo>
                    <a:lnTo>
                      <a:pt x="1868" y="192"/>
                    </a:lnTo>
                    <a:lnTo>
                      <a:pt x="1836" y="230"/>
                    </a:lnTo>
                    <a:lnTo>
                      <a:pt x="1803" y="268"/>
                    </a:lnTo>
                    <a:lnTo>
                      <a:pt x="1705" y="383"/>
                    </a:lnTo>
                    <a:lnTo>
                      <a:pt x="1672" y="421"/>
                    </a:lnTo>
                    <a:lnTo>
                      <a:pt x="1639" y="460"/>
                    </a:lnTo>
                    <a:lnTo>
                      <a:pt x="1541" y="575"/>
                    </a:lnTo>
                    <a:lnTo>
                      <a:pt x="1509" y="613"/>
                    </a:lnTo>
                    <a:lnTo>
                      <a:pt x="1475" y="651"/>
                    </a:lnTo>
                    <a:lnTo>
                      <a:pt x="1377" y="766"/>
                    </a:lnTo>
                    <a:lnTo>
                      <a:pt x="1377" y="766"/>
                    </a:lnTo>
                    <a:cubicBezTo>
                      <a:pt x="1366" y="778"/>
                      <a:pt x="1360" y="791"/>
                      <a:pt x="1360" y="804"/>
                    </a:cubicBezTo>
                    <a:lnTo>
                      <a:pt x="1360" y="804"/>
                    </a:lnTo>
                    <a:cubicBezTo>
                      <a:pt x="1360" y="817"/>
                      <a:pt x="1366" y="830"/>
                      <a:pt x="1377" y="842"/>
                    </a:cubicBezTo>
                    <a:lnTo>
                      <a:pt x="1901" y="1455"/>
                    </a:lnTo>
                    <a:lnTo>
                      <a:pt x="1901" y="1455"/>
                    </a:lnTo>
                    <a:cubicBezTo>
                      <a:pt x="1913" y="1468"/>
                      <a:pt x="1918" y="1481"/>
                      <a:pt x="1918" y="1494"/>
                    </a:cubicBezTo>
                    <a:lnTo>
                      <a:pt x="1918" y="1494"/>
                    </a:lnTo>
                    <a:cubicBezTo>
                      <a:pt x="1918" y="1506"/>
                      <a:pt x="1910" y="1516"/>
                      <a:pt x="1893" y="1523"/>
                    </a:cubicBezTo>
                    <a:lnTo>
                      <a:pt x="1565" y="1523"/>
                    </a:lnTo>
                    <a:lnTo>
                      <a:pt x="1565" y="1523"/>
                    </a:lnTo>
                    <a:cubicBezTo>
                      <a:pt x="1549" y="1529"/>
                      <a:pt x="1532" y="1529"/>
                      <a:pt x="1516" y="1523"/>
                    </a:cubicBezTo>
                    <a:lnTo>
                      <a:pt x="1516" y="1523"/>
                    </a:lnTo>
                    <a:cubicBezTo>
                      <a:pt x="1500" y="1516"/>
                      <a:pt x="1486" y="1506"/>
                      <a:pt x="1475" y="1494"/>
                    </a:cubicBezTo>
                    <a:lnTo>
                      <a:pt x="1443" y="1455"/>
                    </a:lnTo>
                    <a:lnTo>
                      <a:pt x="1409" y="1417"/>
                    </a:lnTo>
                    <a:lnTo>
                      <a:pt x="1409" y="1417"/>
                    </a:lnTo>
                    <a:cubicBezTo>
                      <a:pt x="1399" y="1404"/>
                      <a:pt x="1388" y="1398"/>
                      <a:pt x="1377" y="1398"/>
                    </a:cubicBezTo>
                    <a:lnTo>
                      <a:pt x="1377" y="1398"/>
                    </a:lnTo>
                    <a:cubicBezTo>
                      <a:pt x="1366" y="1398"/>
                      <a:pt x="1355" y="1404"/>
                      <a:pt x="1344" y="1417"/>
                    </a:cubicBezTo>
                    <a:lnTo>
                      <a:pt x="1344" y="1417"/>
                    </a:lnTo>
                    <a:cubicBezTo>
                      <a:pt x="1333" y="1430"/>
                      <a:pt x="1322" y="1436"/>
                      <a:pt x="1311" y="1436"/>
                    </a:cubicBezTo>
                    <a:lnTo>
                      <a:pt x="1311" y="1436"/>
                    </a:lnTo>
                    <a:cubicBezTo>
                      <a:pt x="1300" y="1436"/>
                      <a:pt x="1289" y="1430"/>
                      <a:pt x="1279" y="1417"/>
                    </a:cubicBezTo>
                    <a:lnTo>
                      <a:pt x="1245" y="1379"/>
                    </a:lnTo>
                    <a:lnTo>
                      <a:pt x="1213" y="1340"/>
                    </a:lnTo>
                    <a:lnTo>
                      <a:pt x="1213" y="1340"/>
                    </a:lnTo>
                    <a:cubicBezTo>
                      <a:pt x="1202" y="1327"/>
                      <a:pt x="1188" y="1318"/>
                      <a:pt x="1172" y="1312"/>
                    </a:cubicBezTo>
                    <a:lnTo>
                      <a:pt x="1172" y="1312"/>
                    </a:lnTo>
                    <a:cubicBezTo>
                      <a:pt x="1155" y="1305"/>
                      <a:pt x="1140" y="1305"/>
                      <a:pt x="1123" y="1312"/>
                    </a:cubicBezTo>
                    <a:lnTo>
                      <a:pt x="1123" y="1312"/>
                    </a:lnTo>
                    <a:cubicBezTo>
                      <a:pt x="1106" y="1318"/>
                      <a:pt x="1093" y="1327"/>
                      <a:pt x="1082" y="1340"/>
                    </a:cubicBezTo>
                    <a:lnTo>
                      <a:pt x="1049" y="1379"/>
                    </a:lnTo>
                    <a:lnTo>
                      <a:pt x="1016" y="1417"/>
                    </a:lnTo>
                    <a:lnTo>
                      <a:pt x="1016" y="1417"/>
                    </a:lnTo>
                    <a:cubicBezTo>
                      <a:pt x="1005" y="1430"/>
                      <a:pt x="995" y="1436"/>
                      <a:pt x="983" y="1436"/>
                    </a:cubicBezTo>
                    <a:lnTo>
                      <a:pt x="983" y="1436"/>
                    </a:lnTo>
                    <a:cubicBezTo>
                      <a:pt x="972" y="1436"/>
                      <a:pt x="962" y="1430"/>
                      <a:pt x="951" y="1417"/>
                    </a:cubicBezTo>
                    <a:lnTo>
                      <a:pt x="951" y="1417"/>
                    </a:lnTo>
                    <a:cubicBezTo>
                      <a:pt x="940" y="1404"/>
                      <a:pt x="929" y="1398"/>
                      <a:pt x="918" y="1398"/>
                    </a:cubicBezTo>
                    <a:lnTo>
                      <a:pt x="918" y="1398"/>
                    </a:lnTo>
                    <a:cubicBezTo>
                      <a:pt x="907" y="1398"/>
                      <a:pt x="896" y="1404"/>
                      <a:pt x="885" y="1417"/>
                    </a:cubicBezTo>
                    <a:lnTo>
                      <a:pt x="820" y="1494"/>
                    </a:lnTo>
                    <a:lnTo>
                      <a:pt x="820" y="1494"/>
                    </a:lnTo>
                    <a:cubicBezTo>
                      <a:pt x="809" y="1506"/>
                      <a:pt x="795" y="1516"/>
                      <a:pt x="779" y="1523"/>
                    </a:cubicBezTo>
                    <a:lnTo>
                      <a:pt x="779" y="1523"/>
                    </a:lnTo>
                    <a:cubicBezTo>
                      <a:pt x="762" y="1529"/>
                      <a:pt x="746" y="1529"/>
                      <a:pt x="730" y="1523"/>
                    </a:cubicBezTo>
                    <a:lnTo>
                      <a:pt x="730" y="1523"/>
                    </a:lnTo>
                    <a:cubicBezTo>
                      <a:pt x="713" y="1516"/>
                      <a:pt x="705" y="1506"/>
                      <a:pt x="705" y="1494"/>
                    </a:cubicBezTo>
                    <a:lnTo>
                      <a:pt x="705" y="1494"/>
                    </a:lnTo>
                    <a:cubicBezTo>
                      <a:pt x="705" y="1481"/>
                      <a:pt x="710" y="1468"/>
                      <a:pt x="721" y="1455"/>
                    </a:cubicBezTo>
                    <a:lnTo>
                      <a:pt x="754" y="1417"/>
                    </a:lnTo>
                    <a:lnTo>
                      <a:pt x="787" y="1379"/>
                    </a:lnTo>
                    <a:lnTo>
                      <a:pt x="820" y="1340"/>
                    </a:lnTo>
                    <a:lnTo>
                      <a:pt x="852" y="1302"/>
                    </a:lnTo>
                    <a:lnTo>
                      <a:pt x="885" y="1264"/>
                    </a:lnTo>
                    <a:lnTo>
                      <a:pt x="918" y="1225"/>
                    </a:lnTo>
                    <a:lnTo>
                      <a:pt x="951" y="1187"/>
                    </a:lnTo>
                    <a:lnTo>
                      <a:pt x="983" y="1148"/>
                    </a:lnTo>
                    <a:lnTo>
                      <a:pt x="1016" y="1111"/>
                    </a:lnTo>
                    <a:lnTo>
                      <a:pt x="1049" y="1072"/>
                    </a:lnTo>
                    <a:lnTo>
                      <a:pt x="1082" y="1034"/>
                    </a:lnTo>
                    <a:lnTo>
                      <a:pt x="1082" y="1034"/>
                    </a:lnTo>
                    <a:cubicBezTo>
                      <a:pt x="1093" y="1021"/>
                      <a:pt x="1106" y="1011"/>
                      <a:pt x="1123" y="1005"/>
                    </a:cubicBezTo>
                    <a:lnTo>
                      <a:pt x="1123" y="1005"/>
                    </a:lnTo>
                    <a:cubicBezTo>
                      <a:pt x="1140" y="999"/>
                      <a:pt x="1155" y="999"/>
                      <a:pt x="1172" y="1005"/>
                    </a:cubicBezTo>
                    <a:lnTo>
                      <a:pt x="1172" y="1005"/>
                    </a:lnTo>
                    <a:cubicBezTo>
                      <a:pt x="1188" y="1011"/>
                      <a:pt x="1202" y="1021"/>
                      <a:pt x="1213" y="1034"/>
                    </a:cubicBezTo>
                    <a:lnTo>
                      <a:pt x="1573" y="1455"/>
                    </a:lnTo>
                    <a:lnTo>
                      <a:pt x="1573" y="1455"/>
                    </a:lnTo>
                    <a:cubicBezTo>
                      <a:pt x="1585" y="1468"/>
                      <a:pt x="1590" y="1481"/>
                      <a:pt x="1590" y="1494"/>
                    </a:cubicBezTo>
                    <a:lnTo>
                      <a:pt x="1590" y="1494"/>
                    </a:lnTo>
                    <a:cubicBezTo>
                      <a:pt x="1590" y="1506"/>
                      <a:pt x="1582" y="1516"/>
                      <a:pt x="1565" y="1523"/>
                    </a:cubicBezTo>
                    <a:lnTo>
                      <a:pt x="2156" y="1523"/>
                    </a:lnTo>
                    <a:close/>
                    <a:moveTo>
                      <a:pt x="262" y="1455"/>
                    </a:moveTo>
                    <a:lnTo>
                      <a:pt x="230" y="1494"/>
                    </a:lnTo>
                    <a:lnTo>
                      <a:pt x="230" y="1494"/>
                    </a:lnTo>
                    <a:cubicBezTo>
                      <a:pt x="219" y="1506"/>
                      <a:pt x="205" y="1516"/>
                      <a:pt x="189" y="1523"/>
                    </a:cubicBezTo>
                    <a:lnTo>
                      <a:pt x="189" y="1523"/>
                    </a:lnTo>
                    <a:cubicBezTo>
                      <a:pt x="172" y="1529"/>
                      <a:pt x="156" y="1529"/>
                      <a:pt x="140" y="1523"/>
                    </a:cubicBezTo>
                    <a:lnTo>
                      <a:pt x="140" y="1523"/>
                    </a:lnTo>
                    <a:cubicBezTo>
                      <a:pt x="123" y="1516"/>
                      <a:pt x="115" y="1506"/>
                      <a:pt x="115" y="1494"/>
                    </a:cubicBezTo>
                    <a:lnTo>
                      <a:pt x="115" y="1494"/>
                    </a:lnTo>
                    <a:cubicBezTo>
                      <a:pt x="115" y="1481"/>
                      <a:pt x="121" y="1468"/>
                      <a:pt x="131" y="1455"/>
                    </a:cubicBezTo>
                    <a:lnTo>
                      <a:pt x="164" y="1417"/>
                    </a:lnTo>
                    <a:lnTo>
                      <a:pt x="197" y="1379"/>
                    </a:lnTo>
                    <a:lnTo>
                      <a:pt x="230" y="1340"/>
                    </a:lnTo>
                    <a:lnTo>
                      <a:pt x="328" y="1225"/>
                    </a:lnTo>
                    <a:lnTo>
                      <a:pt x="361" y="1187"/>
                    </a:lnTo>
                    <a:lnTo>
                      <a:pt x="394" y="1148"/>
                    </a:lnTo>
                    <a:lnTo>
                      <a:pt x="492" y="1034"/>
                    </a:lnTo>
                    <a:lnTo>
                      <a:pt x="525" y="996"/>
                    </a:lnTo>
                    <a:lnTo>
                      <a:pt x="558" y="958"/>
                    </a:lnTo>
                    <a:lnTo>
                      <a:pt x="656" y="842"/>
                    </a:lnTo>
                    <a:lnTo>
                      <a:pt x="656" y="842"/>
                    </a:lnTo>
                    <a:cubicBezTo>
                      <a:pt x="667" y="830"/>
                      <a:pt x="672" y="817"/>
                      <a:pt x="672" y="804"/>
                    </a:cubicBezTo>
                    <a:lnTo>
                      <a:pt x="672" y="804"/>
                    </a:lnTo>
                    <a:cubicBezTo>
                      <a:pt x="672" y="791"/>
                      <a:pt x="667" y="778"/>
                      <a:pt x="656" y="766"/>
                    </a:cubicBezTo>
                    <a:lnTo>
                      <a:pt x="131" y="153"/>
                    </a:lnTo>
                    <a:lnTo>
                      <a:pt x="131" y="153"/>
                    </a:lnTo>
                    <a:cubicBezTo>
                      <a:pt x="121" y="140"/>
                      <a:pt x="115" y="128"/>
                      <a:pt x="115" y="115"/>
                    </a:cubicBezTo>
                    <a:lnTo>
                      <a:pt x="115" y="115"/>
                    </a:lnTo>
                    <a:cubicBezTo>
                      <a:pt x="115" y="102"/>
                      <a:pt x="123" y="92"/>
                      <a:pt x="140" y="87"/>
                    </a:cubicBezTo>
                    <a:lnTo>
                      <a:pt x="140" y="87"/>
                    </a:lnTo>
                    <a:cubicBezTo>
                      <a:pt x="156" y="80"/>
                      <a:pt x="172" y="80"/>
                      <a:pt x="189" y="87"/>
                    </a:cubicBezTo>
                    <a:lnTo>
                      <a:pt x="189" y="87"/>
                    </a:lnTo>
                    <a:cubicBezTo>
                      <a:pt x="205" y="92"/>
                      <a:pt x="219" y="102"/>
                      <a:pt x="230" y="115"/>
                    </a:cubicBezTo>
                    <a:lnTo>
                      <a:pt x="262" y="153"/>
                    </a:lnTo>
                    <a:lnTo>
                      <a:pt x="295" y="192"/>
                    </a:lnTo>
                    <a:lnTo>
                      <a:pt x="328" y="230"/>
                    </a:lnTo>
                    <a:lnTo>
                      <a:pt x="361" y="268"/>
                    </a:lnTo>
                    <a:lnTo>
                      <a:pt x="394" y="306"/>
                    </a:lnTo>
                    <a:lnTo>
                      <a:pt x="426" y="345"/>
                    </a:lnTo>
                    <a:lnTo>
                      <a:pt x="459" y="383"/>
                    </a:lnTo>
                    <a:lnTo>
                      <a:pt x="492" y="421"/>
                    </a:lnTo>
                    <a:lnTo>
                      <a:pt x="525" y="460"/>
                    </a:lnTo>
                    <a:lnTo>
                      <a:pt x="558" y="498"/>
                    </a:lnTo>
                    <a:lnTo>
                      <a:pt x="590" y="536"/>
                    </a:lnTo>
                    <a:lnTo>
                      <a:pt x="623" y="575"/>
                    </a:lnTo>
                    <a:lnTo>
                      <a:pt x="656" y="613"/>
                    </a:lnTo>
                    <a:lnTo>
                      <a:pt x="689" y="651"/>
                    </a:lnTo>
                    <a:lnTo>
                      <a:pt x="721" y="689"/>
                    </a:lnTo>
                    <a:lnTo>
                      <a:pt x="754" y="728"/>
                    </a:lnTo>
                    <a:lnTo>
                      <a:pt x="787" y="766"/>
                    </a:lnTo>
                    <a:lnTo>
                      <a:pt x="787" y="766"/>
                    </a:lnTo>
                    <a:cubicBezTo>
                      <a:pt x="798" y="778"/>
                      <a:pt x="803" y="791"/>
                      <a:pt x="803" y="804"/>
                    </a:cubicBezTo>
                    <a:lnTo>
                      <a:pt x="803" y="804"/>
                    </a:lnTo>
                    <a:cubicBezTo>
                      <a:pt x="803" y="817"/>
                      <a:pt x="798" y="830"/>
                      <a:pt x="787" y="842"/>
                    </a:cubicBezTo>
                    <a:lnTo>
                      <a:pt x="754" y="880"/>
                    </a:lnTo>
                    <a:lnTo>
                      <a:pt x="721" y="919"/>
                    </a:lnTo>
                    <a:lnTo>
                      <a:pt x="623" y="1034"/>
                    </a:lnTo>
                    <a:lnTo>
                      <a:pt x="590" y="1072"/>
                    </a:lnTo>
                    <a:lnTo>
                      <a:pt x="558" y="1111"/>
                    </a:lnTo>
                    <a:lnTo>
                      <a:pt x="459" y="1225"/>
                    </a:lnTo>
                    <a:lnTo>
                      <a:pt x="426" y="1264"/>
                    </a:lnTo>
                    <a:lnTo>
                      <a:pt x="394" y="1302"/>
                    </a:lnTo>
                    <a:lnTo>
                      <a:pt x="295" y="1417"/>
                    </a:lnTo>
                    <a:lnTo>
                      <a:pt x="262" y="1455"/>
                    </a:lnTo>
                    <a:close/>
                    <a:moveTo>
                      <a:pt x="730" y="87"/>
                    </a:moveTo>
                    <a:lnTo>
                      <a:pt x="730" y="87"/>
                    </a:lnTo>
                    <a:cubicBezTo>
                      <a:pt x="746" y="80"/>
                      <a:pt x="762" y="80"/>
                      <a:pt x="779" y="87"/>
                    </a:cubicBezTo>
                    <a:lnTo>
                      <a:pt x="779" y="87"/>
                    </a:lnTo>
                    <a:cubicBezTo>
                      <a:pt x="795" y="92"/>
                      <a:pt x="809" y="102"/>
                      <a:pt x="820" y="115"/>
                    </a:cubicBezTo>
                    <a:lnTo>
                      <a:pt x="885" y="192"/>
                    </a:lnTo>
                    <a:lnTo>
                      <a:pt x="885" y="192"/>
                    </a:lnTo>
                    <a:cubicBezTo>
                      <a:pt x="896" y="204"/>
                      <a:pt x="907" y="210"/>
                      <a:pt x="918" y="210"/>
                    </a:cubicBezTo>
                    <a:lnTo>
                      <a:pt x="918" y="210"/>
                    </a:lnTo>
                    <a:cubicBezTo>
                      <a:pt x="929" y="210"/>
                      <a:pt x="940" y="204"/>
                      <a:pt x="951" y="192"/>
                    </a:cubicBezTo>
                    <a:lnTo>
                      <a:pt x="951" y="192"/>
                    </a:lnTo>
                    <a:cubicBezTo>
                      <a:pt x="962" y="179"/>
                      <a:pt x="972" y="172"/>
                      <a:pt x="983" y="172"/>
                    </a:cubicBezTo>
                    <a:lnTo>
                      <a:pt x="983" y="172"/>
                    </a:lnTo>
                    <a:cubicBezTo>
                      <a:pt x="995" y="172"/>
                      <a:pt x="1005" y="179"/>
                      <a:pt x="1016" y="192"/>
                    </a:cubicBezTo>
                    <a:lnTo>
                      <a:pt x="1049" y="230"/>
                    </a:lnTo>
                    <a:lnTo>
                      <a:pt x="1082" y="268"/>
                    </a:lnTo>
                    <a:lnTo>
                      <a:pt x="1082" y="268"/>
                    </a:lnTo>
                    <a:cubicBezTo>
                      <a:pt x="1093" y="281"/>
                      <a:pt x="1106" y="290"/>
                      <a:pt x="1123" y="297"/>
                    </a:cubicBezTo>
                    <a:lnTo>
                      <a:pt x="1123" y="297"/>
                    </a:lnTo>
                    <a:cubicBezTo>
                      <a:pt x="1140" y="303"/>
                      <a:pt x="1155" y="303"/>
                      <a:pt x="1172" y="297"/>
                    </a:cubicBezTo>
                    <a:lnTo>
                      <a:pt x="1172" y="297"/>
                    </a:lnTo>
                    <a:cubicBezTo>
                      <a:pt x="1188" y="290"/>
                      <a:pt x="1202" y="281"/>
                      <a:pt x="1213" y="268"/>
                    </a:cubicBezTo>
                    <a:lnTo>
                      <a:pt x="1279" y="192"/>
                    </a:lnTo>
                    <a:lnTo>
                      <a:pt x="1279" y="192"/>
                    </a:lnTo>
                    <a:cubicBezTo>
                      <a:pt x="1289" y="179"/>
                      <a:pt x="1300" y="172"/>
                      <a:pt x="1311" y="172"/>
                    </a:cubicBezTo>
                    <a:lnTo>
                      <a:pt x="1311" y="172"/>
                    </a:lnTo>
                    <a:cubicBezTo>
                      <a:pt x="1322" y="172"/>
                      <a:pt x="1333" y="179"/>
                      <a:pt x="1344" y="192"/>
                    </a:cubicBezTo>
                    <a:lnTo>
                      <a:pt x="1344" y="192"/>
                    </a:lnTo>
                    <a:cubicBezTo>
                      <a:pt x="1355" y="204"/>
                      <a:pt x="1366" y="210"/>
                      <a:pt x="1377" y="210"/>
                    </a:cubicBezTo>
                    <a:lnTo>
                      <a:pt x="1377" y="210"/>
                    </a:lnTo>
                    <a:cubicBezTo>
                      <a:pt x="1388" y="210"/>
                      <a:pt x="1399" y="204"/>
                      <a:pt x="1409" y="192"/>
                    </a:cubicBezTo>
                    <a:lnTo>
                      <a:pt x="1443" y="153"/>
                    </a:lnTo>
                    <a:lnTo>
                      <a:pt x="1475" y="115"/>
                    </a:lnTo>
                    <a:lnTo>
                      <a:pt x="1475" y="115"/>
                    </a:lnTo>
                    <a:cubicBezTo>
                      <a:pt x="1486" y="102"/>
                      <a:pt x="1500" y="92"/>
                      <a:pt x="1516" y="87"/>
                    </a:cubicBezTo>
                    <a:lnTo>
                      <a:pt x="1516" y="87"/>
                    </a:lnTo>
                    <a:cubicBezTo>
                      <a:pt x="1532" y="80"/>
                      <a:pt x="1549" y="80"/>
                      <a:pt x="1565" y="87"/>
                    </a:cubicBezTo>
                    <a:lnTo>
                      <a:pt x="1565" y="87"/>
                    </a:lnTo>
                    <a:cubicBezTo>
                      <a:pt x="1582" y="92"/>
                      <a:pt x="1590" y="102"/>
                      <a:pt x="1590" y="115"/>
                    </a:cubicBezTo>
                    <a:lnTo>
                      <a:pt x="1590" y="115"/>
                    </a:lnTo>
                    <a:cubicBezTo>
                      <a:pt x="1590" y="128"/>
                      <a:pt x="1585" y="140"/>
                      <a:pt x="1573" y="153"/>
                    </a:cubicBezTo>
                    <a:lnTo>
                      <a:pt x="1541" y="192"/>
                    </a:lnTo>
                    <a:lnTo>
                      <a:pt x="1509" y="230"/>
                    </a:lnTo>
                    <a:lnTo>
                      <a:pt x="1475" y="268"/>
                    </a:lnTo>
                    <a:lnTo>
                      <a:pt x="1377" y="383"/>
                    </a:lnTo>
                    <a:lnTo>
                      <a:pt x="1344" y="421"/>
                    </a:lnTo>
                    <a:lnTo>
                      <a:pt x="1311" y="460"/>
                    </a:lnTo>
                    <a:lnTo>
                      <a:pt x="1213" y="575"/>
                    </a:lnTo>
                    <a:lnTo>
                      <a:pt x="1213" y="575"/>
                    </a:lnTo>
                    <a:cubicBezTo>
                      <a:pt x="1202" y="587"/>
                      <a:pt x="1188" y="597"/>
                      <a:pt x="1172" y="603"/>
                    </a:cubicBezTo>
                    <a:lnTo>
                      <a:pt x="1172" y="603"/>
                    </a:lnTo>
                    <a:cubicBezTo>
                      <a:pt x="1155" y="609"/>
                      <a:pt x="1140" y="609"/>
                      <a:pt x="1123" y="603"/>
                    </a:cubicBezTo>
                    <a:lnTo>
                      <a:pt x="1123" y="603"/>
                    </a:lnTo>
                    <a:cubicBezTo>
                      <a:pt x="1106" y="597"/>
                      <a:pt x="1093" y="587"/>
                      <a:pt x="1082" y="575"/>
                    </a:cubicBezTo>
                    <a:lnTo>
                      <a:pt x="1049" y="536"/>
                    </a:lnTo>
                    <a:lnTo>
                      <a:pt x="1016" y="498"/>
                    </a:lnTo>
                    <a:lnTo>
                      <a:pt x="983" y="460"/>
                    </a:lnTo>
                    <a:lnTo>
                      <a:pt x="885" y="345"/>
                    </a:lnTo>
                    <a:lnTo>
                      <a:pt x="852" y="306"/>
                    </a:lnTo>
                    <a:lnTo>
                      <a:pt x="820" y="268"/>
                    </a:lnTo>
                    <a:lnTo>
                      <a:pt x="721" y="153"/>
                    </a:lnTo>
                    <a:lnTo>
                      <a:pt x="721" y="153"/>
                    </a:lnTo>
                    <a:cubicBezTo>
                      <a:pt x="710" y="140"/>
                      <a:pt x="705" y="128"/>
                      <a:pt x="705" y="115"/>
                    </a:cubicBezTo>
                    <a:lnTo>
                      <a:pt x="705" y="115"/>
                    </a:lnTo>
                    <a:cubicBezTo>
                      <a:pt x="705" y="102"/>
                      <a:pt x="713" y="92"/>
                      <a:pt x="730" y="87"/>
                    </a:cubicBezTo>
                    <a:lnTo>
                      <a:pt x="3090" y="87"/>
                    </a:lnTo>
                    <a:lnTo>
                      <a:pt x="3090" y="87"/>
                    </a:lnTo>
                    <a:cubicBezTo>
                      <a:pt x="3106" y="80"/>
                      <a:pt x="3122" y="80"/>
                      <a:pt x="3139" y="87"/>
                    </a:cubicBezTo>
                    <a:lnTo>
                      <a:pt x="3139" y="87"/>
                    </a:lnTo>
                    <a:cubicBezTo>
                      <a:pt x="3155" y="92"/>
                      <a:pt x="3169" y="102"/>
                      <a:pt x="3180" y="115"/>
                    </a:cubicBezTo>
                    <a:lnTo>
                      <a:pt x="3245" y="192"/>
                    </a:lnTo>
                    <a:lnTo>
                      <a:pt x="3245" y="192"/>
                    </a:lnTo>
                    <a:cubicBezTo>
                      <a:pt x="3256" y="204"/>
                      <a:pt x="3267" y="210"/>
                      <a:pt x="3278" y="210"/>
                    </a:cubicBezTo>
                    <a:lnTo>
                      <a:pt x="3278" y="210"/>
                    </a:lnTo>
                    <a:cubicBezTo>
                      <a:pt x="3289" y="210"/>
                      <a:pt x="3300" y="204"/>
                      <a:pt x="3311" y="192"/>
                    </a:cubicBezTo>
                    <a:lnTo>
                      <a:pt x="3311" y="192"/>
                    </a:lnTo>
                    <a:cubicBezTo>
                      <a:pt x="3322" y="179"/>
                      <a:pt x="3333" y="172"/>
                      <a:pt x="3344" y="172"/>
                    </a:cubicBezTo>
                    <a:lnTo>
                      <a:pt x="3344" y="172"/>
                    </a:lnTo>
                    <a:cubicBezTo>
                      <a:pt x="3354" y="172"/>
                      <a:pt x="3365" y="179"/>
                      <a:pt x="3377" y="192"/>
                    </a:cubicBezTo>
                    <a:lnTo>
                      <a:pt x="3409" y="230"/>
                    </a:lnTo>
                    <a:lnTo>
                      <a:pt x="3442" y="268"/>
                    </a:lnTo>
                    <a:lnTo>
                      <a:pt x="3442" y="268"/>
                    </a:lnTo>
                    <a:cubicBezTo>
                      <a:pt x="3453" y="281"/>
                      <a:pt x="3466" y="290"/>
                      <a:pt x="3483" y="297"/>
                    </a:cubicBezTo>
                    <a:lnTo>
                      <a:pt x="3483" y="297"/>
                    </a:lnTo>
                    <a:cubicBezTo>
                      <a:pt x="3499" y="303"/>
                      <a:pt x="3516" y="303"/>
                      <a:pt x="3532" y="297"/>
                    </a:cubicBezTo>
                    <a:lnTo>
                      <a:pt x="3532" y="297"/>
                    </a:lnTo>
                    <a:cubicBezTo>
                      <a:pt x="3548" y="290"/>
                      <a:pt x="3562" y="281"/>
                      <a:pt x="3574" y="268"/>
                    </a:cubicBezTo>
                    <a:lnTo>
                      <a:pt x="3639" y="192"/>
                    </a:lnTo>
                    <a:lnTo>
                      <a:pt x="3639" y="192"/>
                    </a:lnTo>
                    <a:cubicBezTo>
                      <a:pt x="3650" y="179"/>
                      <a:pt x="3660" y="172"/>
                      <a:pt x="3672" y="172"/>
                    </a:cubicBezTo>
                    <a:lnTo>
                      <a:pt x="3672" y="172"/>
                    </a:lnTo>
                    <a:cubicBezTo>
                      <a:pt x="3682" y="172"/>
                      <a:pt x="3693" y="179"/>
                      <a:pt x="3705" y="192"/>
                    </a:cubicBezTo>
                    <a:lnTo>
                      <a:pt x="3705" y="192"/>
                    </a:lnTo>
                    <a:cubicBezTo>
                      <a:pt x="3715" y="204"/>
                      <a:pt x="3726" y="210"/>
                      <a:pt x="3737" y="210"/>
                    </a:cubicBezTo>
                    <a:lnTo>
                      <a:pt x="3737" y="210"/>
                    </a:lnTo>
                    <a:cubicBezTo>
                      <a:pt x="3748" y="210"/>
                      <a:pt x="3759" y="204"/>
                      <a:pt x="3770" y="192"/>
                    </a:cubicBezTo>
                    <a:lnTo>
                      <a:pt x="3803" y="153"/>
                    </a:lnTo>
                    <a:lnTo>
                      <a:pt x="3836" y="115"/>
                    </a:lnTo>
                    <a:lnTo>
                      <a:pt x="3836" y="115"/>
                    </a:lnTo>
                    <a:cubicBezTo>
                      <a:pt x="3846" y="102"/>
                      <a:pt x="3860" y="92"/>
                      <a:pt x="3877" y="87"/>
                    </a:cubicBezTo>
                    <a:lnTo>
                      <a:pt x="3877" y="87"/>
                    </a:lnTo>
                    <a:cubicBezTo>
                      <a:pt x="3892" y="80"/>
                      <a:pt x="3909" y="80"/>
                      <a:pt x="3925" y="87"/>
                    </a:cubicBezTo>
                    <a:lnTo>
                      <a:pt x="3925" y="87"/>
                    </a:lnTo>
                    <a:cubicBezTo>
                      <a:pt x="3942" y="92"/>
                      <a:pt x="3950" y="102"/>
                      <a:pt x="3950" y="115"/>
                    </a:cubicBezTo>
                    <a:lnTo>
                      <a:pt x="3950" y="115"/>
                    </a:lnTo>
                    <a:cubicBezTo>
                      <a:pt x="3950" y="128"/>
                      <a:pt x="3945" y="140"/>
                      <a:pt x="3933" y="153"/>
                    </a:cubicBezTo>
                    <a:lnTo>
                      <a:pt x="3901" y="192"/>
                    </a:lnTo>
                    <a:lnTo>
                      <a:pt x="3868" y="230"/>
                    </a:lnTo>
                    <a:lnTo>
                      <a:pt x="3836" y="268"/>
                    </a:lnTo>
                    <a:lnTo>
                      <a:pt x="3737" y="383"/>
                    </a:lnTo>
                    <a:lnTo>
                      <a:pt x="3705" y="421"/>
                    </a:lnTo>
                    <a:lnTo>
                      <a:pt x="3672" y="460"/>
                    </a:lnTo>
                    <a:lnTo>
                      <a:pt x="3574" y="575"/>
                    </a:lnTo>
                    <a:lnTo>
                      <a:pt x="3574" y="575"/>
                    </a:lnTo>
                    <a:cubicBezTo>
                      <a:pt x="3562" y="587"/>
                      <a:pt x="3548" y="597"/>
                      <a:pt x="3532" y="603"/>
                    </a:cubicBezTo>
                    <a:lnTo>
                      <a:pt x="3532" y="603"/>
                    </a:lnTo>
                    <a:cubicBezTo>
                      <a:pt x="3516" y="609"/>
                      <a:pt x="3499" y="609"/>
                      <a:pt x="3483" y="603"/>
                    </a:cubicBezTo>
                    <a:lnTo>
                      <a:pt x="3483" y="603"/>
                    </a:lnTo>
                    <a:cubicBezTo>
                      <a:pt x="3466" y="597"/>
                      <a:pt x="3453" y="587"/>
                      <a:pt x="3442" y="575"/>
                    </a:cubicBezTo>
                    <a:lnTo>
                      <a:pt x="3409" y="536"/>
                    </a:lnTo>
                    <a:lnTo>
                      <a:pt x="3377" y="498"/>
                    </a:lnTo>
                    <a:lnTo>
                      <a:pt x="3344" y="460"/>
                    </a:lnTo>
                    <a:lnTo>
                      <a:pt x="3245" y="345"/>
                    </a:lnTo>
                    <a:lnTo>
                      <a:pt x="3213" y="306"/>
                    </a:lnTo>
                    <a:lnTo>
                      <a:pt x="3180" y="268"/>
                    </a:lnTo>
                    <a:lnTo>
                      <a:pt x="3081" y="153"/>
                    </a:lnTo>
                    <a:lnTo>
                      <a:pt x="3081" y="153"/>
                    </a:lnTo>
                    <a:cubicBezTo>
                      <a:pt x="3071" y="140"/>
                      <a:pt x="3065" y="128"/>
                      <a:pt x="3065" y="115"/>
                    </a:cubicBezTo>
                    <a:lnTo>
                      <a:pt x="3065" y="115"/>
                    </a:lnTo>
                    <a:cubicBezTo>
                      <a:pt x="3065" y="102"/>
                      <a:pt x="3073" y="92"/>
                      <a:pt x="3090" y="87"/>
                    </a:cubicBezTo>
                    <a:lnTo>
                      <a:pt x="730" y="87"/>
                    </a:lnTo>
                    <a:close/>
                    <a:moveTo>
                      <a:pt x="0" y="0"/>
                    </a:moveTo>
                    <a:lnTo>
                      <a:pt x="0" y="166"/>
                    </a:lnTo>
                    <a:lnTo>
                      <a:pt x="0" y="166"/>
                    </a:lnTo>
                    <a:cubicBezTo>
                      <a:pt x="13" y="172"/>
                      <a:pt x="24" y="181"/>
                      <a:pt x="33" y="192"/>
                    </a:cubicBezTo>
                    <a:lnTo>
                      <a:pt x="65" y="230"/>
                    </a:lnTo>
                    <a:lnTo>
                      <a:pt x="98" y="268"/>
                    </a:lnTo>
                    <a:lnTo>
                      <a:pt x="131" y="306"/>
                    </a:lnTo>
                    <a:lnTo>
                      <a:pt x="164" y="345"/>
                    </a:lnTo>
                    <a:lnTo>
                      <a:pt x="197" y="383"/>
                    </a:lnTo>
                    <a:lnTo>
                      <a:pt x="230" y="421"/>
                    </a:lnTo>
                    <a:lnTo>
                      <a:pt x="262" y="460"/>
                    </a:lnTo>
                    <a:lnTo>
                      <a:pt x="295" y="498"/>
                    </a:lnTo>
                    <a:lnTo>
                      <a:pt x="328" y="536"/>
                    </a:lnTo>
                    <a:lnTo>
                      <a:pt x="361" y="575"/>
                    </a:lnTo>
                    <a:lnTo>
                      <a:pt x="394" y="613"/>
                    </a:lnTo>
                    <a:lnTo>
                      <a:pt x="426" y="651"/>
                    </a:lnTo>
                    <a:lnTo>
                      <a:pt x="459" y="689"/>
                    </a:lnTo>
                    <a:lnTo>
                      <a:pt x="492" y="728"/>
                    </a:lnTo>
                    <a:lnTo>
                      <a:pt x="525" y="766"/>
                    </a:lnTo>
                    <a:lnTo>
                      <a:pt x="525" y="766"/>
                    </a:lnTo>
                    <a:cubicBezTo>
                      <a:pt x="536" y="778"/>
                      <a:pt x="541" y="791"/>
                      <a:pt x="541" y="804"/>
                    </a:cubicBezTo>
                    <a:lnTo>
                      <a:pt x="541" y="804"/>
                    </a:lnTo>
                    <a:cubicBezTo>
                      <a:pt x="541" y="817"/>
                      <a:pt x="536" y="830"/>
                      <a:pt x="525" y="842"/>
                    </a:cubicBezTo>
                    <a:lnTo>
                      <a:pt x="492" y="880"/>
                    </a:lnTo>
                    <a:lnTo>
                      <a:pt x="459" y="919"/>
                    </a:lnTo>
                    <a:lnTo>
                      <a:pt x="426" y="958"/>
                    </a:lnTo>
                    <a:lnTo>
                      <a:pt x="394" y="996"/>
                    </a:lnTo>
                    <a:lnTo>
                      <a:pt x="361" y="1034"/>
                    </a:lnTo>
                    <a:lnTo>
                      <a:pt x="328" y="1072"/>
                    </a:lnTo>
                    <a:lnTo>
                      <a:pt x="295" y="1111"/>
                    </a:lnTo>
                    <a:lnTo>
                      <a:pt x="262" y="1148"/>
                    </a:lnTo>
                    <a:lnTo>
                      <a:pt x="230" y="1187"/>
                    </a:lnTo>
                    <a:lnTo>
                      <a:pt x="197" y="1225"/>
                    </a:lnTo>
                    <a:lnTo>
                      <a:pt x="164" y="1264"/>
                    </a:lnTo>
                    <a:lnTo>
                      <a:pt x="131" y="1302"/>
                    </a:lnTo>
                    <a:lnTo>
                      <a:pt x="98" y="1340"/>
                    </a:lnTo>
                    <a:lnTo>
                      <a:pt x="65" y="1379"/>
                    </a:lnTo>
                    <a:lnTo>
                      <a:pt x="33" y="1417"/>
                    </a:lnTo>
                    <a:lnTo>
                      <a:pt x="33" y="1417"/>
                    </a:lnTo>
                    <a:cubicBezTo>
                      <a:pt x="24" y="1427"/>
                      <a:pt x="13" y="1436"/>
                      <a:pt x="0" y="1442"/>
                    </a:cubicBezTo>
                    <a:lnTo>
                      <a:pt x="0" y="1608"/>
                    </a:lnTo>
                    <a:lnTo>
                      <a:pt x="4720" y="1608"/>
                    </a:lnTo>
                    <a:lnTo>
                      <a:pt x="4720" y="1442"/>
                    </a:lnTo>
                    <a:lnTo>
                      <a:pt x="4720" y="1442"/>
                    </a:lnTo>
                    <a:cubicBezTo>
                      <a:pt x="4718" y="1443"/>
                      <a:pt x="4715" y="1444"/>
                      <a:pt x="4712" y="1446"/>
                    </a:cubicBezTo>
                    <a:lnTo>
                      <a:pt x="4712" y="1446"/>
                    </a:lnTo>
                    <a:cubicBezTo>
                      <a:pt x="4696" y="1452"/>
                      <a:pt x="4679" y="1452"/>
                      <a:pt x="4663" y="1446"/>
                    </a:cubicBezTo>
                    <a:lnTo>
                      <a:pt x="4663" y="1446"/>
                    </a:lnTo>
                    <a:cubicBezTo>
                      <a:pt x="4647" y="1439"/>
                      <a:pt x="4633" y="1430"/>
                      <a:pt x="4622" y="1417"/>
                    </a:cubicBezTo>
                    <a:lnTo>
                      <a:pt x="4589" y="1379"/>
                    </a:lnTo>
                    <a:lnTo>
                      <a:pt x="4557" y="1340"/>
                    </a:lnTo>
                    <a:lnTo>
                      <a:pt x="4458" y="1225"/>
                    </a:lnTo>
                    <a:lnTo>
                      <a:pt x="4425" y="1187"/>
                    </a:lnTo>
                    <a:lnTo>
                      <a:pt x="4393" y="1148"/>
                    </a:lnTo>
                    <a:lnTo>
                      <a:pt x="4294" y="1034"/>
                    </a:lnTo>
                    <a:lnTo>
                      <a:pt x="4261" y="996"/>
                    </a:lnTo>
                    <a:lnTo>
                      <a:pt x="4229" y="958"/>
                    </a:lnTo>
                    <a:lnTo>
                      <a:pt x="4130" y="842"/>
                    </a:lnTo>
                    <a:lnTo>
                      <a:pt x="4130" y="842"/>
                    </a:lnTo>
                    <a:cubicBezTo>
                      <a:pt x="4120" y="830"/>
                      <a:pt x="4114" y="817"/>
                      <a:pt x="4114" y="804"/>
                    </a:cubicBezTo>
                    <a:lnTo>
                      <a:pt x="4114" y="804"/>
                    </a:lnTo>
                    <a:cubicBezTo>
                      <a:pt x="4114" y="791"/>
                      <a:pt x="4120" y="778"/>
                      <a:pt x="4130" y="766"/>
                    </a:cubicBezTo>
                    <a:lnTo>
                      <a:pt x="4622" y="192"/>
                    </a:lnTo>
                    <a:lnTo>
                      <a:pt x="4622" y="192"/>
                    </a:lnTo>
                    <a:cubicBezTo>
                      <a:pt x="4633" y="179"/>
                      <a:pt x="4647" y="169"/>
                      <a:pt x="4663" y="162"/>
                    </a:cubicBezTo>
                    <a:lnTo>
                      <a:pt x="4663" y="162"/>
                    </a:lnTo>
                    <a:cubicBezTo>
                      <a:pt x="4679" y="157"/>
                      <a:pt x="4696" y="157"/>
                      <a:pt x="4712" y="162"/>
                    </a:cubicBezTo>
                    <a:lnTo>
                      <a:pt x="4712" y="162"/>
                    </a:lnTo>
                    <a:cubicBezTo>
                      <a:pt x="4715" y="163"/>
                      <a:pt x="4718"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grpSp>
      </p:grpSp>
    </p:spTree>
    <p:extLst>
      <p:ext uri="{BB962C8B-B14F-4D97-AF65-F5344CB8AC3E}">
        <p14:creationId xmlns:p14="http://schemas.microsoft.com/office/powerpoint/2010/main" val="4020256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3" name="標題 1"/>
          <p:cNvSpPr>
            <a:spLocks noGrp="1"/>
          </p:cNvSpPr>
          <p:nvPr>
            <p:ph type="title"/>
          </p:nvPr>
        </p:nvSpPr>
        <p:spPr>
          <a:xfrm>
            <a:off x="1340549" y="537582"/>
            <a:ext cx="15148148" cy="1286100"/>
          </a:xfrm>
          <a:prstGeom prst="rect">
            <a:avLst/>
          </a:prstGeom>
        </p:spPr>
        <p:txBody>
          <a:bodyPr/>
          <a:lstStyle>
            <a:lvl1pPr>
              <a:defRPr sz="5400" b="1">
                <a:solidFill>
                  <a:schemeClr val="accent1">
                    <a:lumMod val="50000"/>
                  </a:schemeClr>
                </a:solidFill>
                <a:latin typeface="微軟正黑體" panose="020B0604030504040204" pitchFamily="34" charset="-120"/>
                <a:ea typeface="微軟正黑體" panose="020B0604030504040204" pitchFamily="34" charset="-120"/>
              </a:defRPr>
            </a:lvl1pPr>
          </a:lstStyle>
          <a:p>
            <a:endParaRPr lang="zh-TW" altLang="en-US" dirty="0"/>
          </a:p>
        </p:txBody>
      </p:sp>
      <p:sp>
        <p:nvSpPr>
          <p:cNvPr id="4" name="文字版面配置區 2"/>
          <p:cNvSpPr>
            <a:spLocks noGrp="1"/>
          </p:cNvSpPr>
          <p:nvPr>
            <p:ph type="body" idx="1"/>
          </p:nvPr>
        </p:nvSpPr>
        <p:spPr>
          <a:xfrm>
            <a:off x="1340549" y="2370098"/>
            <a:ext cx="15325130" cy="6317964"/>
          </a:xfrm>
          <a:prstGeom prst="rect">
            <a:avLst/>
          </a:prstGeom>
        </p:spPr>
        <p:txBody>
          <a:bodyPr/>
          <a:lstStyle>
            <a:lvl1pPr marL="342900" indent="-342900">
              <a:buClr>
                <a:srgbClr val="79336D"/>
              </a:buClr>
              <a:buFont typeface="Wingdings" panose="05000000000000000000" pitchFamily="2" charset="2"/>
              <a:buChar char="u"/>
              <a:defRPr>
                <a:solidFill>
                  <a:schemeClr val="accent5">
                    <a:lumMod val="50000"/>
                  </a:schemeClr>
                </a:solidFill>
                <a:latin typeface="微軟正黑體" panose="020B0604030504040204" pitchFamily="34" charset="-120"/>
                <a:ea typeface="微軟正黑體" panose="020B0604030504040204" pitchFamily="34" charset="-120"/>
              </a:defRPr>
            </a:lvl1pPr>
          </a:lstStyle>
          <a:p>
            <a:endParaRPr lang="zh-TW" altLang="en-US" dirty="0"/>
          </a:p>
        </p:txBody>
      </p:sp>
      <p:grpSp>
        <p:nvGrpSpPr>
          <p:cNvPr id="5" name="Group 1">
            <a:extLst>
              <a:ext uri="{FF2B5EF4-FFF2-40B4-BE49-F238E27FC236}">
                <a16:creationId xmlns:a16="http://schemas.microsoft.com/office/drawing/2014/main" id="{98532277-63A0-CE47-8CB4-8C17819F6482}"/>
              </a:ext>
            </a:extLst>
          </p:cNvPr>
          <p:cNvGrpSpPr>
            <a:grpSpLocks noChangeAspect="1"/>
          </p:cNvGrpSpPr>
          <p:nvPr userDrawn="1"/>
        </p:nvGrpSpPr>
        <p:grpSpPr>
          <a:xfrm>
            <a:off x="0" y="9376867"/>
            <a:ext cx="9309489" cy="900824"/>
            <a:chOff x="1054100" y="4394013"/>
            <a:chExt cx="6797675" cy="582326"/>
          </a:xfrm>
        </p:grpSpPr>
        <p:grpSp>
          <p:nvGrpSpPr>
            <p:cNvPr id="6" name="Group 827">
              <a:extLst>
                <a:ext uri="{FF2B5EF4-FFF2-40B4-BE49-F238E27FC236}">
                  <a16:creationId xmlns:a16="http://schemas.microsoft.com/office/drawing/2014/main" id="{CA7F620C-B409-A144-840A-E9286D48C5B8}"/>
                </a:ext>
              </a:extLst>
            </p:cNvPr>
            <p:cNvGrpSpPr/>
            <p:nvPr/>
          </p:nvGrpSpPr>
          <p:grpSpPr>
            <a:xfrm>
              <a:off x="1054100" y="4396902"/>
              <a:ext cx="1700213" cy="579437"/>
              <a:chOff x="1054100" y="4875213"/>
              <a:chExt cx="1700213" cy="579437"/>
            </a:xfrm>
          </p:grpSpPr>
          <p:sp>
            <p:nvSpPr>
              <p:cNvPr id="109" name="Freeform 108">
                <a:extLst>
                  <a:ext uri="{FF2B5EF4-FFF2-40B4-BE49-F238E27FC236}">
                    <a16:creationId xmlns:a16="http://schemas.microsoft.com/office/drawing/2014/main" id="{7C0421AA-6221-EA4D-94B2-897783E7BE85}"/>
                  </a:ext>
                </a:extLst>
              </p:cNvPr>
              <p:cNvSpPr>
                <a:spLocks noChangeArrowheads="1"/>
              </p:cNvSpPr>
              <p:nvPr/>
            </p:nvSpPr>
            <p:spPr bwMode="auto">
              <a:xfrm>
                <a:off x="1776413" y="5037138"/>
                <a:ext cx="231775" cy="257175"/>
              </a:xfrm>
              <a:custGeom>
                <a:avLst/>
                <a:gdLst>
                  <a:gd name="T0" fmla="*/ 433 w 643"/>
                  <a:gd name="T1" fmla="*/ 421 h 713"/>
                  <a:gd name="T2" fmla="*/ 377 w 643"/>
                  <a:gd name="T3" fmla="*/ 487 h 713"/>
                  <a:gd name="T4" fmla="*/ 349 w 643"/>
                  <a:gd name="T5" fmla="*/ 508 h 713"/>
                  <a:gd name="T6" fmla="*/ 349 w 643"/>
                  <a:gd name="T7" fmla="*/ 508 h 713"/>
                  <a:gd name="T8" fmla="*/ 342 w 643"/>
                  <a:gd name="T9" fmla="*/ 511 h 713"/>
                  <a:gd name="T10" fmla="*/ 301 w 643"/>
                  <a:gd name="T11" fmla="*/ 511 h 713"/>
                  <a:gd name="T12" fmla="*/ 238 w 643"/>
                  <a:gd name="T13" fmla="*/ 454 h 713"/>
                  <a:gd name="T14" fmla="*/ 182 w 643"/>
                  <a:gd name="T15" fmla="*/ 389 h 713"/>
                  <a:gd name="T16" fmla="*/ 168 w 643"/>
                  <a:gd name="T17" fmla="*/ 356 h 713"/>
                  <a:gd name="T18" fmla="*/ 182 w 643"/>
                  <a:gd name="T19" fmla="*/ 323 h 713"/>
                  <a:gd name="T20" fmla="*/ 238 w 643"/>
                  <a:gd name="T21" fmla="*/ 258 h 713"/>
                  <a:gd name="T22" fmla="*/ 265 w 643"/>
                  <a:gd name="T23" fmla="*/ 226 h 713"/>
                  <a:gd name="T24" fmla="*/ 301 w 643"/>
                  <a:gd name="T25" fmla="*/ 201 h 713"/>
                  <a:gd name="T26" fmla="*/ 342 w 643"/>
                  <a:gd name="T27" fmla="*/ 201 h 713"/>
                  <a:gd name="T28" fmla="*/ 349 w 643"/>
                  <a:gd name="T29" fmla="*/ 204 h 713"/>
                  <a:gd name="T30" fmla="*/ 377 w 643"/>
                  <a:gd name="T31" fmla="*/ 226 h 713"/>
                  <a:gd name="T32" fmla="*/ 433 w 643"/>
                  <a:gd name="T33" fmla="*/ 291 h 713"/>
                  <a:gd name="T34" fmla="*/ 461 w 643"/>
                  <a:gd name="T35" fmla="*/ 323 h 713"/>
                  <a:gd name="T36" fmla="*/ 475 w 643"/>
                  <a:gd name="T37" fmla="*/ 356 h 713"/>
                  <a:gd name="T38" fmla="*/ 517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1 w 643"/>
                  <a:gd name="T53" fmla="*/ 6 h 713"/>
                  <a:gd name="T54" fmla="*/ 238 w 643"/>
                  <a:gd name="T55" fmla="*/ 63 h 713"/>
                  <a:gd name="T56" fmla="*/ 182 w 643"/>
                  <a:gd name="T57" fmla="*/ 128 h 713"/>
                  <a:gd name="T58" fmla="*/ 126 w 643"/>
                  <a:gd name="T59" fmla="*/ 194 h 713"/>
                  <a:gd name="T60" fmla="*/ 70 w 643"/>
                  <a:gd name="T61" fmla="*/ 258 h 713"/>
                  <a:gd name="T62" fmla="*/ 15 w 643"/>
                  <a:gd name="T63" fmla="*/ 323 h 713"/>
                  <a:gd name="T64" fmla="*/ 0 w 643"/>
                  <a:gd name="T65" fmla="*/ 356 h 713"/>
                  <a:gd name="T66" fmla="*/ 15 w 643"/>
                  <a:gd name="T67" fmla="*/ 389 h 713"/>
                  <a:gd name="T68" fmla="*/ 70 w 643"/>
                  <a:gd name="T69" fmla="*/ 454 h 713"/>
                  <a:gd name="T70" fmla="*/ 182 w 643"/>
                  <a:gd name="T71" fmla="*/ 584 h 713"/>
                  <a:gd name="T72" fmla="*/ 265 w 643"/>
                  <a:gd name="T73" fmla="*/ 682 h 713"/>
                  <a:gd name="T74" fmla="*/ 301 w 643"/>
                  <a:gd name="T75" fmla="*/ 706 h 713"/>
                  <a:gd name="T76" fmla="*/ 342 w 643"/>
                  <a:gd name="T77" fmla="*/ 706 h 713"/>
                  <a:gd name="T78" fmla="*/ 349 w 643"/>
                  <a:gd name="T79" fmla="*/ 703 h 713"/>
                  <a:gd name="T80" fmla="*/ 349 w 643"/>
                  <a:gd name="T81" fmla="*/ 703 h 713"/>
                  <a:gd name="T82" fmla="*/ 405 w 643"/>
                  <a:gd name="T83" fmla="*/ 649 h 713"/>
                  <a:gd name="T84" fmla="*/ 517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1" y="389"/>
                    </a:moveTo>
                    <a:lnTo>
                      <a:pt x="433" y="421"/>
                    </a:lnTo>
                    <a:lnTo>
                      <a:pt x="405" y="454"/>
                    </a:lnTo>
                    <a:lnTo>
                      <a:pt x="377" y="487"/>
                    </a:lnTo>
                    <a:lnTo>
                      <a:pt x="377" y="487"/>
                    </a:lnTo>
                    <a:cubicBezTo>
                      <a:pt x="369" y="495"/>
                      <a:pt x="361" y="502"/>
                      <a:pt x="349" y="508"/>
                    </a:cubicBezTo>
                    <a:lnTo>
                      <a:pt x="349" y="508"/>
                    </a:lnTo>
                    <a:lnTo>
                      <a:pt x="349" y="508"/>
                    </a:lnTo>
                    <a:cubicBezTo>
                      <a:pt x="347" y="509"/>
                      <a:pt x="345" y="510"/>
                      <a:pt x="342" y="511"/>
                    </a:cubicBezTo>
                    <a:lnTo>
                      <a:pt x="342" y="511"/>
                    </a:lnTo>
                    <a:cubicBezTo>
                      <a:pt x="328" y="517"/>
                      <a:pt x="315" y="517"/>
                      <a:pt x="301" y="511"/>
                    </a:cubicBezTo>
                    <a:lnTo>
                      <a:pt x="301" y="511"/>
                    </a:lnTo>
                    <a:cubicBezTo>
                      <a:pt x="286" y="505"/>
                      <a:pt x="275" y="497"/>
                      <a:pt x="265" y="487"/>
                    </a:cubicBezTo>
                    <a:lnTo>
                      <a:pt x="238" y="454"/>
                    </a:lnTo>
                    <a:lnTo>
                      <a:pt x="210" y="421"/>
                    </a:lnTo>
                    <a:lnTo>
                      <a:pt x="182" y="389"/>
                    </a:lnTo>
                    <a:lnTo>
                      <a:pt x="182" y="389"/>
                    </a:lnTo>
                    <a:cubicBezTo>
                      <a:pt x="173" y="378"/>
                      <a:pt x="168" y="367"/>
                      <a:pt x="168" y="356"/>
                    </a:cubicBezTo>
                    <a:lnTo>
                      <a:pt x="168" y="356"/>
                    </a:lnTo>
                    <a:cubicBezTo>
                      <a:pt x="168" y="345"/>
                      <a:pt x="173" y="334"/>
                      <a:pt x="182" y="323"/>
                    </a:cubicBezTo>
                    <a:lnTo>
                      <a:pt x="210" y="291"/>
                    </a:lnTo>
                    <a:lnTo>
                      <a:pt x="238" y="258"/>
                    </a:lnTo>
                    <a:lnTo>
                      <a:pt x="265" y="226"/>
                    </a:lnTo>
                    <a:lnTo>
                      <a:pt x="265" y="226"/>
                    </a:lnTo>
                    <a:cubicBezTo>
                      <a:pt x="275" y="215"/>
                      <a:pt x="286" y="207"/>
                      <a:pt x="301" y="201"/>
                    </a:cubicBezTo>
                    <a:lnTo>
                      <a:pt x="301" y="201"/>
                    </a:lnTo>
                    <a:cubicBezTo>
                      <a:pt x="315" y="196"/>
                      <a:pt x="328" y="196"/>
                      <a:pt x="342" y="201"/>
                    </a:cubicBezTo>
                    <a:lnTo>
                      <a:pt x="342" y="201"/>
                    </a:lnTo>
                    <a:cubicBezTo>
                      <a:pt x="345" y="202"/>
                      <a:pt x="347" y="204"/>
                      <a:pt x="349" y="204"/>
                    </a:cubicBezTo>
                    <a:lnTo>
                      <a:pt x="349" y="204"/>
                    </a:lnTo>
                    <a:lnTo>
                      <a:pt x="349" y="204"/>
                    </a:lnTo>
                    <a:cubicBezTo>
                      <a:pt x="361" y="209"/>
                      <a:pt x="369" y="217"/>
                      <a:pt x="377" y="226"/>
                    </a:cubicBezTo>
                    <a:lnTo>
                      <a:pt x="405" y="258"/>
                    </a:lnTo>
                    <a:lnTo>
                      <a:pt x="433" y="291"/>
                    </a:lnTo>
                    <a:lnTo>
                      <a:pt x="461" y="323"/>
                    </a:lnTo>
                    <a:lnTo>
                      <a:pt x="461" y="323"/>
                    </a:lnTo>
                    <a:cubicBezTo>
                      <a:pt x="470" y="334"/>
                      <a:pt x="475" y="345"/>
                      <a:pt x="475" y="356"/>
                    </a:cubicBezTo>
                    <a:lnTo>
                      <a:pt x="475" y="356"/>
                    </a:lnTo>
                    <a:cubicBezTo>
                      <a:pt x="475" y="367"/>
                      <a:pt x="470" y="378"/>
                      <a:pt x="461" y="389"/>
                    </a:cubicBezTo>
                    <a:close/>
                    <a:moveTo>
                      <a:pt x="517" y="520"/>
                    </a:moveTo>
                    <a:lnTo>
                      <a:pt x="545" y="487"/>
                    </a:lnTo>
                    <a:lnTo>
                      <a:pt x="628" y="389"/>
                    </a:lnTo>
                    <a:lnTo>
                      <a:pt x="628" y="389"/>
                    </a:lnTo>
                    <a:cubicBezTo>
                      <a:pt x="638" y="378"/>
                      <a:pt x="642" y="367"/>
                      <a:pt x="642" y="356"/>
                    </a:cubicBezTo>
                    <a:lnTo>
                      <a:pt x="642" y="356"/>
                    </a:lnTo>
                    <a:cubicBezTo>
                      <a:pt x="642" y="345"/>
                      <a:pt x="638" y="334"/>
                      <a:pt x="628" y="323"/>
                    </a:cubicBezTo>
                    <a:lnTo>
                      <a:pt x="377" y="30"/>
                    </a:lnTo>
                    <a:lnTo>
                      <a:pt x="377" y="30"/>
                    </a:lnTo>
                    <a:cubicBezTo>
                      <a:pt x="369" y="21"/>
                      <a:pt x="361" y="14"/>
                      <a:pt x="349" y="8"/>
                    </a:cubicBezTo>
                    <a:lnTo>
                      <a:pt x="349" y="8"/>
                    </a:lnTo>
                    <a:cubicBezTo>
                      <a:pt x="347" y="8"/>
                      <a:pt x="345" y="7"/>
                      <a:pt x="342" y="6"/>
                    </a:cubicBezTo>
                    <a:lnTo>
                      <a:pt x="342" y="6"/>
                    </a:lnTo>
                    <a:cubicBezTo>
                      <a:pt x="328" y="0"/>
                      <a:pt x="315" y="0"/>
                      <a:pt x="301" y="6"/>
                    </a:cubicBezTo>
                    <a:lnTo>
                      <a:pt x="301" y="6"/>
                    </a:lnTo>
                    <a:cubicBezTo>
                      <a:pt x="286" y="11"/>
                      <a:pt x="275" y="19"/>
                      <a:pt x="265" y="30"/>
                    </a:cubicBezTo>
                    <a:lnTo>
                      <a:pt x="238" y="63"/>
                    </a:lnTo>
                    <a:lnTo>
                      <a:pt x="210" y="95"/>
                    </a:lnTo>
                    <a:lnTo>
                      <a:pt x="182" y="128"/>
                    </a:lnTo>
                    <a:lnTo>
                      <a:pt x="154" y="161"/>
                    </a:lnTo>
                    <a:lnTo>
                      <a:pt x="126" y="194"/>
                    </a:lnTo>
                    <a:lnTo>
                      <a:pt x="98" y="226"/>
                    </a:lnTo>
                    <a:lnTo>
                      <a:pt x="70" y="258"/>
                    </a:lnTo>
                    <a:lnTo>
                      <a:pt x="43" y="291"/>
                    </a:lnTo>
                    <a:lnTo>
                      <a:pt x="15" y="323"/>
                    </a:lnTo>
                    <a:lnTo>
                      <a:pt x="15" y="323"/>
                    </a:lnTo>
                    <a:cubicBezTo>
                      <a:pt x="5" y="334"/>
                      <a:pt x="0" y="345"/>
                      <a:pt x="0" y="356"/>
                    </a:cubicBezTo>
                    <a:lnTo>
                      <a:pt x="0" y="356"/>
                    </a:lnTo>
                    <a:cubicBezTo>
                      <a:pt x="0" y="367"/>
                      <a:pt x="5" y="378"/>
                      <a:pt x="15" y="389"/>
                    </a:cubicBezTo>
                    <a:lnTo>
                      <a:pt x="43" y="421"/>
                    </a:lnTo>
                    <a:lnTo>
                      <a:pt x="70" y="454"/>
                    </a:lnTo>
                    <a:lnTo>
                      <a:pt x="154" y="552"/>
                    </a:lnTo>
                    <a:lnTo>
                      <a:pt x="182" y="584"/>
                    </a:lnTo>
                    <a:lnTo>
                      <a:pt x="210" y="617"/>
                    </a:lnTo>
                    <a:lnTo>
                      <a:pt x="265" y="682"/>
                    </a:lnTo>
                    <a:lnTo>
                      <a:pt x="265" y="682"/>
                    </a:lnTo>
                    <a:cubicBezTo>
                      <a:pt x="275" y="693"/>
                      <a:pt x="286" y="701"/>
                      <a:pt x="301" y="706"/>
                    </a:cubicBezTo>
                    <a:lnTo>
                      <a:pt x="301" y="706"/>
                    </a:lnTo>
                    <a:cubicBezTo>
                      <a:pt x="315" y="712"/>
                      <a:pt x="328" y="712"/>
                      <a:pt x="342" y="706"/>
                    </a:cubicBezTo>
                    <a:lnTo>
                      <a:pt x="342" y="706"/>
                    </a:lnTo>
                    <a:cubicBezTo>
                      <a:pt x="345" y="706"/>
                      <a:pt x="347" y="704"/>
                      <a:pt x="349" y="703"/>
                    </a:cubicBezTo>
                    <a:lnTo>
                      <a:pt x="349" y="703"/>
                    </a:lnTo>
                    <a:lnTo>
                      <a:pt x="349" y="703"/>
                    </a:lnTo>
                    <a:cubicBezTo>
                      <a:pt x="361" y="698"/>
                      <a:pt x="369" y="691"/>
                      <a:pt x="377" y="682"/>
                    </a:cubicBezTo>
                    <a:lnTo>
                      <a:pt x="405" y="649"/>
                    </a:lnTo>
                    <a:lnTo>
                      <a:pt x="489" y="552"/>
                    </a:lnTo>
                    <a:lnTo>
                      <a:pt x="517" y="520"/>
                    </a:lnTo>
                    <a:close/>
                  </a:path>
                </a:pathLst>
              </a:custGeom>
              <a:solidFill>
                <a:schemeClr val="accent4"/>
              </a:solidFill>
              <a:ln>
                <a:noFill/>
              </a:ln>
              <a:effectLst/>
            </p:spPr>
            <p:txBody>
              <a:bodyPr wrap="none" anchor="ctr"/>
              <a:lstStyle/>
              <a:p>
                <a:endParaRPr lang="es-ES_tradnl" sz="2700"/>
              </a:p>
            </p:txBody>
          </p:sp>
          <p:sp>
            <p:nvSpPr>
              <p:cNvPr id="110" name="Freeform 109">
                <a:extLst>
                  <a:ext uri="{FF2B5EF4-FFF2-40B4-BE49-F238E27FC236}">
                    <a16:creationId xmlns:a16="http://schemas.microsoft.com/office/drawing/2014/main" id="{43DDEE87-6EE8-4D49-9FA5-25C98773F12E}"/>
                  </a:ext>
                </a:extLst>
              </p:cNvPr>
              <p:cNvSpPr>
                <a:spLocks noChangeArrowheads="1"/>
              </p:cNvSpPr>
              <p:nvPr/>
            </p:nvSpPr>
            <p:spPr bwMode="auto">
              <a:xfrm>
                <a:off x="1685925" y="4932363"/>
                <a:ext cx="412750" cy="466725"/>
              </a:xfrm>
              <a:custGeom>
                <a:avLst/>
                <a:gdLst>
                  <a:gd name="T0" fmla="*/ 639 w 1148"/>
                  <a:gd name="T1" fmla="*/ 1030 h 1296"/>
                  <a:gd name="T2" fmla="*/ 606 w 1148"/>
                  <a:gd name="T3" fmla="*/ 1055 h 1296"/>
                  <a:gd name="T4" fmla="*/ 606 w 1148"/>
                  <a:gd name="T5" fmla="*/ 1055 h 1296"/>
                  <a:gd name="T6" fmla="*/ 598 w 1148"/>
                  <a:gd name="T7" fmla="*/ 1059 h 1296"/>
                  <a:gd name="T8" fmla="*/ 549 w 1148"/>
                  <a:gd name="T9" fmla="*/ 1059 h 1296"/>
                  <a:gd name="T10" fmla="*/ 442 w 1148"/>
                  <a:gd name="T11" fmla="*/ 954 h 1296"/>
                  <a:gd name="T12" fmla="*/ 376 w 1148"/>
                  <a:gd name="T13" fmla="*/ 877 h 1296"/>
                  <a:gd name="T14" fmla="*/ 246 w 1148"/>
                  <a:gd name="T15" fmla="*/ 723 h 1296"/>
                  <a:gd name="T16" fmla="*/ 213 w 1148"/>
                  <a:gd name="T17" fmla="*/ 685 h 1296"/>
                  <a:gd name="T18" fmla="*/ 197 w 1148"/>
                  <a:gd name="T19" fmla="*/ 647 h 1296"/>
                  <a:gd name="T20" fmla="*/ 246 w 1148"/>
                  <a:gd name="T21" fmla="*/ 571 h 1296"/>
                  <a:gd name="T22" fmla="*/ 311 w 1148"/>
                  <a:gd name="T23" fmla="*/ 494 h 1296"/>
                  <a:gd name="T24" fmla="*/ 376 w 1148"/>
                  <a:gd name="T25" fmla="*/ 418 h 1296"/>
                  <a:gd name="T26" fmla="*/ 442 w 1148"/>
                  <a:gd name="T27" fmla="*/ 341 h 1296"/>
                  <a:gd name="T28" fmla="*/ 508 w 1148"/>
                  <a:gd name="T29" fmla="*/ 264 h 1296"/>
                  <a:gd name="T30" fmla="*/ 549 w 1148"/>
                  <a:gd name="T31" fmla="*/ 235 h 1296"/>
                  <a:gd name="T32" fmla="*/ 598 w 1148"/>
                  <a:gd name="T33" fmla="*/ 235 h 1296"/>
                  <a:gd name="T34" fmla="*/ 606 w 1148"/>
                  <a:gd name="T35" fmla="*/ 239 h 1296"/>
                  <a:gd name="T36" fmla="*/ 639 w 1148"/>
                  <a:gd name="T37" fmla="*/ 264 h 1296"/>
                  <a:gd name="T38" fmla="*/ 934 w 1148"/>
                  <a:gd name="T39" fmla="*/ 609 h 1296"/>
                  <a:gd name="T40" fmla="*/ 950 w 1148"/>
                  <a:gd name="T41" fmla="*/ 647 h 1296"/>
                  <a:gd name="T42" fmla="*/ 836 w 1148"/>
                  <a:gd name="T43" fmla="*/ 800 h 1296"/>
                  <a:gd name="T44" fmla="*/ 770 w 1148"/>
                  <a:gd name="T45" fmla="*/ 877 h 1296"/>
                  <a:gd name="T46" fmla="*/ 770 w 1148"/>
                  <a:gd name="T47" fmla="*/ 1107 h 1296"/>
                  <a:gd name="T48" fmla="*/ 836 w 1148"/>
                  <a:gd name="T49" fmla="*/ 1030 h 1296"/>
                  <a:gd name="T50" fmla="*/ 901 w 1148"/>
                  <a:gd name="T51" fmla="*/ 954 h 1296"/>
                  <a:gd name="T52" fmla="*/ 967 w 1148"/>
                  <a:gd name="T53" fmla="*/ 877 h 1296"/>
                  <a:gd name="T54" fmla="*/ 1032 w 1148"/>
                  <a:gd name="T55" fmla="*/ 800 h 1296"/>
                  <a:gd name="T56" fmla="*/ 1098 w 1148"/>
                  <a:gd name="T57" fmla="*/ 723 h 1296"/>
                  <a:gd name="T58" fmla="*/ 1131 w 1148"/>
                  <a:gd name="T59" fmla="*/ 685 h 1296"/>
                  <a:gd name="T60" fmla="*/ 1147 w 1148"/>
                  <a:gd name="T61" fmla="*/ 647 h 1296"/>
                  <a:gd name="T62" fmla="*/ 1098 w 1148"/>
                  <a:gd name="T63" fmla="*/ 571 h 1296"/>
                  <a:gd name="T64" fmla="*/ 1032 w 1148"/>
                  <a:gd name="T65" fmla="*/ 494 h 1296"/>
                  <a:gd name="T66" fmla="*/ 967 w 1148"/>
                  <a:gd name="T67" fmla="*/ 418 h 1296"/>
                  <a:gd name="T68" fmla="*/ 901 w 1148"/>
                  <a:gd name="T69" fmla="*/ 341 h 1296"/>
                  <a:gd name="T70" fmla="*/ 836 w 1148"/>
                  <a:gd name="T71" fmla="*/ 264 h 1296"/>
                  <a:gd name="T72" fmla="*/ 770 w 1148"/>
                  <a:gd name="T73" fmla="*/ 188 h 1296"/>
                  <a:gd name="T74" fmla="*/ 705 w 1148"/>
                  <a:gd name="T75" fmla="*/ 111 h 1296"/>
                  <a:gd name="T76" fmla="*/ 639 w 1148"/>
                  <a:gd name="T77" fmla="*/ 35 h 1296"/>
                  <a:gd name="T78" fmla="*/ 606 w 1148"/>
                  <a:gd name="T79" fmla="*/ 9 h 1296"/>
                  <a:gd name="T80" fmla="*/ 598 w 1148"/>
                  <a:gd name="T81" fmla="*/ 5 h 1296"/>
                  <a:gd name="T82" fmla="*/ 549 w 1148"/>
                  <a:gd name="T83" fmla="*/ 5 h 1296"/>
                  <a:gd name="T84" fmla="*/ 508 w 1148"/>
                  <a:gd name="T85" fmla="*/ 35 h 1296"/>
                  <a:gd name="T86" fmla="*/ 17 w 1148"/>
                  <a:gd name="T87" fmla="*/ 609 h 1296"/>
                  <a:gd name="T88" fmla="*/ 0 w 1148"/>
                  <a:gd name="T89" fmla="*/ 647 h 1296"/>
                  <a:gd name="T90" fmla="*/ 114 w 1148"/>
                  <a:gd name="T91" fmla="*/ 800 h 1296"/>
                  <a:gd name="T92" fmla="*/ 180 w 1148"/>
                  <a:gd name="T93" fmla="*/ 877 h 1296"/>
                  <a:gd name="T94" fmla="*/ 311 w 1148"/>
                  <a:gd name="T95" fmla="*/ 1030 h 1296"/>
                  <a:gd name="T96" fmla="*/ 442 w 1148"/>
                  <a:gd name="T97" fmla="*/ 1183 h 1296"/>
                  <a:gd name="T98" fmla="*/ 508 w 1148"/>
                  <a:gd name="T99" fmla="*/ 1260 h 1296"/>
                  <a:gd name="T100" fmla="*/ 549 w 1148"/>
                  <a:gd name="T101" fmla="*/ 1289 h 1296"/>
                  <a:gd name="T102" fmla="*/ 598 w 1148"/>
                  <a:gd name="T103" fmla="*/ 1289 h 1296"/>
                  <a:gd name="T104" fmla="*/ 606 w 1148"/>
                  <a:gd name="T105" fmla="*/ 1285 h 1296"/>
                  <a:gd name="T106" fmla="*/ 639 w 1148"/>
                  <a:gd name="T107" fmla="*/ 1260 h 1296"/>
                  <a:gd name="T108" fmla="*/ 705 w 1148"/>
                  <a:gd name="T109" fmla="*/ 1183 h 1296"/>
                  <a:gd name="T110" fmla="*/ 770 w 1148"/>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8" h="1296">
                    <a:moveTo>
                      <a:pt x="672" y="991"/>
                    </a:moveTo>
                    <a:lnTo>
                      <a:pt x="639" y="1030"/>
                    </a:lnTo>
                    <a:lnTo>
                      <a:pt x="639" y="1030"/>
                    </a:lnTo>
                    <a:cubicBezTo>
                      <a:pt x="630" y="1041"/>
                      <a:pt x="619" y="1049"/>
                      <a:pt x="606" y="1055"/>
                    </a:cubicBezTo>
                    <a:lnTo>
                      <a:pt x="606" y="1055"/>
                    </a:lnTo>
                    <a:lnTo>
                      <a:pt x="606" y="1055"/>
                    </a:lnTo>
                    <a:cubicBezTo>
                      <a:pt x="604" y="1056"/>
                      <a:pt x="601" y="1058"/>
                      <a:pt x="598" y="1059"/>
                    </a:cubicBezTo>
                    <a:lnTo>
                      <a:pt x="598" y="1059"/>
                    </a:lnTo>
                    <a:cubicBezTo>
                      <a:pt x="581" y="1065"/>
                      <a:pt x="566" y="1065"/>
                      <a:pt x="549" y="1059"/>
                    </a:cubicBezTo>
                    <a:lnTo>
                      <a:pt x="549" y="1059"/>
                    </a:lnTo>
                    <a:cubicBezTo>
                      <a:pt x="533" y="1053"/>
                      <a:pt x="519" y="1043"/>
                      <a:pt x="508" y="1030"/>
                    </a:cubicBezTo>
                    <a:lnTo>
                      <a:pt x="442" y="954"/>
                    </a:lnTo>
                    <a:lnTo>
                      <a:pt x="410" y="915"/>
                    </a:lnTo>
                    <a:lnTo>
                      <a:pt x="376" y="877"/>
                    </a:lnTo>
                    <a:lnTo>
                      <a:pt x="278" y="762"/>
                    </a:lnTo>
                    <a:lnTo>
                      <a:pt x="246" y="723"/>
                    </a:lnTo>
                    <a:lnTo>
                      <a:pt x="213" y="685"/>
                    </a:lnTo>
                    <a:lnTo>
                      <a:pt x="213" y="685"/>
                    </a:lnTo>
                    <a:cubicBezTo>
                      <a:pt x="202" y="673"/>
                      <a:pt x="197" y="660"/>
                      <a:pt x="197" y="647"/>
                    </a:cubicBezTo>
                    <a:lnTo>
                      <a:pt x="197" y="647"/>
                    </a:lnTo>
                    <a:cubicBezTo>
                      <a:pt x="197" y="634"/>
                      <a:pt x="202" y="621"/>
                      <a:pt x="213" y="609"/>
                    </a:cubicBezTo>
                    <a:lnTo>
                      <a:pt x="246" y="571"/>
                    </a:lnTo>
                    <a:lnTo>
                      <a:pt x="278" y="532"/>
                    </a:lnTo>
                    <a:lnTo>
                      <a:pt x="311" y="494"/>
                    </a:lnTo>
                    <a:lnTo>
                      <a:pt x="344" y="456"/>
                    </a:lnTo>
                    <a:lnTo>
                      <a:pt x="376" y="418"/>
                    </a:lnTo>
                    <a:lnTo>
                      <a:pt x="410" y="379"/>
                    </a:lnTo>
                    <a:lnTo>
                      <a:pt x="442" y="341"/>
                    </a:lnTo>
                    <a:lnTo>
                      <a:pt x="475" y="303"/>
                    </a:lnTo>
                    <a:lnTo>
                      <a:pt x="508" y="264"/>
                    </a:lnTo>
                    <a:lnTo>
                      <a:pt x="508" y="264"/>
                    </a:lnTo>
                    <a:cubicBezTo>
                      <a:pt x="519" y="251"/>
                      <a:pt x="533" y="242"/>
                      <a:pt x="549" y="235"/>
                    </a:cubicBezTo>
                    <a:lnTo>
                      <a:pt x="549" y="235"/>
                    </a:lnTo>
                    <a:cubicBezTo>
                      <a:pt x="566" y="229"/>
                      <a:pt x="581" y="229"/>
                      <a:pt x="598" y="235"/>
                    </a:cubicBezTo>
                    <a:lnTo>
                      <a:pt x="598" y="235"/>
                    </a:lnTo>
                    <a:cubicBezTo>
                      <a:pt x="601" y="237"/>
                      <a:pt x="604" y="238"/>
                      <a:pt x="606" y="239"/>
                    </a:cubicBezTo>
                    <a:lnTo>
                      <a:pt x="606" y="239"/>
                    </a:lnTo>
                    <a:cubicBezTo>
                      <a:pt x="619" y="245"/>
                      <a:pt x="630" y="253"/>
                      <a:pt x="639" y="264"/>
                    </a:cubicBezTo>
                    <a:lnTo>
                      <a:pt x="934" y="609"/>
                    </a:lnTo>
                    <a:lnTo>
                      <a:pt x="934" y="609"/>
                    </a:lnTo>
                    <a:cubicBezTo>
                      <a:pt x="945" y="621"/>
                      <a:pt x="950" y="634"/>
                      <a:pt x="950" y="647"/>
                    </a:cubicBezTo>
                    <a:lnTo>
                      <a:pt x="950" y="647"/>
                    </a:lnTo>
                    <a:cubicBezTo>
                      <a:pt x="950" y="660"/>
                      <a:pt x="945" y="673"/>
                      <a:pt x="934" y="685"/>
                    </a:cubicBezTo>
                    <a:lnTo>
                      <a:pt x="836" y="800"/>
                    </a:lnTo>
                    <a:lnTo>
                      <a:pt x="803" y="839"/>
                    </a:lnTo>
                    <a:lnTo>
                      <a:pt x="770" y="877"/>
                    </a:lnTo>
                    <a:lnTo>
                      <a:pt x="672" y="991"/>
                    </a:lnTo>
                    <a:close/>
                    <a:moveTo>
                      <a:pt x="770" y="1107"/>
                    </a:moveTo>
                    <a:lnTo>
                      <a:pt x="803" y="1068"/>
                    </a:lnTo>
                    <a:lnTo>
                      <a:pt x="836" y="1030"/>
                    </a:lnTo>
                    <a:lnTo>
                      <a:pt x="869" y="991"/>
                    </a:lnTo>
                    <a:lnTo>
                      <a:pt x="901" y="954"/>
                    </a:lnTo>
                    <a:lnTo>
                      <a:pt x="934" y="915"/>
                    </a:lnTo>
                    <a:lnTo>
                      <a:pt x="967" y="877"/>
                    </a:lnTo>
                    <a:lnTo>
                      <a:pt x="1000" y="839"/>
                    </a:lnTo>
                    <a:lnTo>
                      <a:pt x="1032" y="800"/>
                    </a:lnTo>
                    <a:lnTo>
                      <a:pt x="1065" y="762"/>
                    </a:lnTo>
                    <a:lnTo>
                      <a:pt x="1098" y="723"/>
                    </a:lnTo>
                    <a:lnTo>
                      <a:pt x="1131" y="685"/>
                    </a:lnTo>
                    <a:lnTo>
                      <a:pt x="1131" y="685"/>
                    </a:lnTo>
                    <a:cubicBezTo>
                      <a:pt x="1142" y="673"/>
                      <a:pt x="1147" y="660"/>
                      <a:pt x="1147" y="647"/>
                    </a:cubicBezTo>
                    <a:lnTo>
                      <a:pt x="1147" y="647"/>
                    </a:lnTo>
                    <a:cubicBezTo>
                      <a:pt x="1147" y="634"/>
                      <a:pt x="1142" y="621"/>
                      <a:pt x="1131" y="609"/>
                    </a:cubicBezTo>
                    <a:lnTo>
                      <a:pt x="1098" y="571"/>
                    </a:lnTo>
                    <a:lnTo>
                      <a:pt x="1065" y="532"/>
                    </a:lnTo>
                    <a:lnTo>
                      <a:pt x="1032" y="494"/>
                    </a:lnTo>
                    <a:lnTo>
                      <a:pt x="1000" y="456"/>
                    </a:lnTo>
                    <a:lnTo>
                      <a:pt x="967" y="418"/>
                    </a:lnTo>
                    <a:lnTo>
                      <a:pt x="934" y="379"/>
                    </a:lnTo>
                    <a:lnTo>
                      <a:pt x="901" y="341"/>
                    </a:lnTo>
                    <a:lnTo>
                      <a:pt x="869" y="303"/>
                    </a:lnTo>
                    <a:lnTo>
                      <a:pt x="836" y="264"/>
                    </a:lnTo>
                    <a:lnTo>
                      <a:pt x="803" y="226"/>
                    </a:lnTo>
                    <a:lnTo>
                      <a:pt x="770" y="188"/>
                    </a:lnTo>
                    <a:lnTo>
                      <a:pt x="738" y="149"/>
                    </a:lnTo>
                    <a:lnTo>
                      <a:pt x="705" y="111"/>
                    </a:lnTo>
                    <a:lnTo>
                      <a:pt x="672" y="73"/>
                    </a:lnTo>
                    <a:lnTo>
                      <a:pt x="639" y="35"/>
                    </a:lnTo>
                    <a:lnTo>
                      <a:pt x="639" y="35"/>
                    </a:lnTo>
                    <a:cubicBezTo>
                      <a:pt x="630" y="24"/>
                      <a:pt x="619" y="15"/>
                      <a:pt x="606" y="9"/>
                    </a:cubicBezTo>
                    <a:lnTo>
                      <a:pt x="606" y="9"/>
                    </a:lnTo>
                    <a:cubicBezTo>
                      <a:pt x="604" y="8"/>
                      <a:pt x="601" y="6"/>
                      <a:pt x="598" y="5"/>
                    </a:cubicBezTo>
                    <a:lnTo>
                      <a:pt x="598" y="5"/>
                    </a:lnTo>
                    <a:cubicBezTo>
                      <a:pt x="581" y="0"/>
                      <a:pt x="566" y="0"/>
                      <a:pt x="549" y="5"/>
                    </a:cubicBezTo>
                    <a:lnTo>
                      <a:pt x="549" y="5"/>
                    </a:lnTo>
                    <a:cubicBezTo>
                      <a:pt x="533" y="12"/>
                      <a:pt x="519" y="22"/>
                      <a:pt x="508" y="35"/>
                    </a:cubicBezTo>
                    <a:lnTo>
                      <a:pt x="17" y="609"/>
                    </a:lnTo>
                    <a:lnTo>
                      <a:pt x="17" y="609"/>
                    </a:lnTo>
                    <a:cubicBezTo>
                      <a:pt x="5" y="621"/>
                      <a:pt x="0" y="634"/>
                      <a:pt x="0" y="647"/>
                    </a:cubicBezTo>
                    <a:lnTo>
                      <a:pt x="0" y="647"/>
                    </a:lnTo>
                    <a:cubicBezTo>
                      <a:pt x="0" y="660"/>
                      <a:pt x="5" y="673"/>
                      <a:pt x="17" y="685"/>
                    </a:cubicBezTo>
                    <a:lnTo>
                      <a:pt x="114" y="800"/>
                    </a:lnTo>
                    <a:lnTo>
                      <a:pt x="147" y="839"/>
                    </a:lnTo>
                    <a:lnTo>
                      <a:pt x="180" y="877"/>
                    </a:lnTo>
                    <a:lnTo>
                      <a:pt x="278" y="991"/>
                    </a:lnTo>
                    <a:lnTo>
                      <a:pt x="311" y="1030"/>
                    </a:lnTo>
                    <a:lnTo>
                      <a:pt x="344" y="1068"/>
                    </a:lnTo>
                    <a:lnTo>
                      <a:pt x="442" y="1183"/>
                    </a:lnTo>
                    <a:lnTo>
                      <a:pt x="475" y="1222"/>
                    </a:lnTo>
                    <a:lnTo>
                      <a:pt x="508" y="1260"/>
                    </a:lnTo>
                    <a:lnTo>
                      <a:pt x="508" y="1260"/>
                    </a:lnTo>
                    <a:cubicBezTo>
                      <a:pt x="519" y="1273"/>
                      <a:pt x="533" y="1282"/>
                      <a:pt x="549" y="1289"/>
                    </a:cubicBezTo>
                    <a:lnTo>
                      <a:pt x="549" y="1289"/>
                    </a:lnTo>
                    <a:cubicBezTo>
                      <a:pt x="566" y="1295"/>
                      <a:pt x="581" y="1295"/>
                      <a:pt x="598" y="1289"/>
                    </a:cubicBezTo>
                    <a:lnTo>
                      <a:pt x="598" y="1289"/>
                    </a:lnTo>
                    <a:cubicBezTo>
                      <a:pt x="601" y="1287"/>
                      <a:pt x="604" y="1286"/>
                      <a:pt x="606" y="1285"/>
                    </a:cubicBezTo>
                    <a:lnTo>
                      <a:pt x="606" y="1285"/>
                    </a:lnTo>
                    <a:cubicBezTo>
                      <a:pt x="619" y="1279"/>
                      <a:pt x="630" y="1270"/>
                      <a:pt x="639" y="1260"/>
                    </a:cubicBezTo>
                    <a:lnTo>
                      <a:pt x="672" y="1222"/>
                    </a:lnTo>
                    <a:lnTo>
                      <a:pt x="705" y="1183"/>
                    </a:lnTo>
                    <a:lnTo>
                      <a:pt x="738"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11" name="Freeform 110">
                <a:extLst>
                  <a:ext uri="{FF2B5EF4-FFF2-40B4-BE49-F238E27FC236}">
                    <a16:creationId xmlns:a16="http://schemas.microsoft.com/office/drawing/2014/main" id="{D8CC986D-3072-B746-AD48-6917DEA0A25A}"/>
                  </a:ext>
                </a:extLst>
              </p:cNvPr>
              <p:cNvSpPr>
                <a:spLocks noChangeArrowheads="1"/>
              </p:cNvSpPr>
              <p:nvPr/>
            </p:nvSpPr>
            <p:spPr bwMode="auto">
              <a:xfrm>
                <a:off x="2157413" y="4903788"/>
                <a:ext cx="319087" cy="190500"/>
              </a:xfrm>
              <a:custGeom>
                <a:avLst/>
                <a:gdLst>
                  <a:gd name="T0" fmla="*/ 279 w 886"/>
                  <a:gd name="T1" fmla="*/ 150 h 530"/>
                  <a:gd name="T2" fmla="*/ 311 w 886"/>
                  <a:gd name="T3" fmla="*/ 188 h 530"/>
                  <a:gd name="T4" fmla="*/ 279 w 886"/>
                  <a:gd name="T5" fmla="*/ 226 h 530"/>
                  <a:gd name="T6" fmla="*/ 246 w 886"/>
                  <a:gd name="T7" fmla="*/ 188 h 530"/>
                  <a:gd name="T8" fmla="*/ 344 w 886"/>
                  <a:gd name="T9" fmla="*/ 227 h 530"/>
                  <a:gd name="T10" fmla="*/ 377 w 886"/>
                  <a:gd name="T11" fmla="*/ 265 h 530"/>
                  <a:gd name="T12" fmla="*/ 344 w 886"/>
                  <a:gd name="T13" fmla="*/ 302 h 530"/>
                  <a:gd name="T14" fmla="*/ 312 w 886"/>
                  <a:gd name="T15" fmla="*/ 265 h 530"/>
                  <a:gd name="T16" fmla="*/ 344 w 886"/>
                  <a:gd name="T17" fmla="*/ 227 h 530"/>
                  <a:gd name="T18" fmla="*/ 411 w 886"/>
                  <a:gd name="T19" fmla="*/ 284 h 530"/>
                  <a:gd name="T20" fmla="*/ 474 w 886"/>
                  <a:gd name="T21" fmla="*/ 284 h 530"/>
                  <a:gd name="T22" fmla="*/ 506 w 886"/>
                  <a:gd name="T23" fmla="*/ 341 h 530"/>
                  <a:gd name="T24" fmla="*/ 474 w 886"/>
                  <a:gd name="T25" fmla="*/ 398 h 530"/>
                  <a:gd name="T26" fmla="*/ 411 w 886"/>
                  <a:gd name="T27" fmla="*/ 398 h 530"/>
                  <a:gd name="T28" fmla="*/ 380 w 886"/>
                  <a:gd name="T29" fmla="*/ 341 h 530"/>
                  <a:gd name="T30" fmla="*/ 541 w 886"/>
                  <a:gd name="T31" fmla="*/ 227 h 530"/>
                  <a:gd name="T32" fmla="*/ 574 w 886"/>
                  <a:gd name="T33" fmla="*/ 265 h 530"/>
                  <a:gd name="T34" fmla="*/ 541 w 886"/>
                  <a:gd name="T35" fmla="*/ 302 h 530"/>
                  <a:gd name="T36" fmla="*/ 508 w 886"/>
                  <a:gd name="T37" fmla="*/ 265 h 530"/>
                  <a:gd name="T38" fmla="*/ 541 w 886"/>
                  <a:gd name="T39" fmla="*/ 227 h 530"/>
                  <a:gd name="T40" fmla="*/ 607 w 886"/>
                  <a:gd name="T41" fmla="*/ 150 h 530"/>
                  <a:gd name="T42" fmla="*/ 639 w 886"/>
                  <a:gd name="T43" fmla="*/ 188 h 530"/>
                  <a:gd name="T44" fmla="*/ 607 w 886"/>
                  <a:gd name="T45" fmla="*/ 226 h 530"/>
                  <a:gd name="T46" fmla="*/ 574 w 886"/>
                  <a:gd name="T47" fmla="*/ 188 h 530"/>
                  <a:gd name="T48" fmla="*/ 115 w 886"/>
                  <a:gd name="T49" fmla="*/ 188 h 530"/>
                  <a:gd name="T50" fmla="*/ 180 w 886"/>
                  <a:gd name="T51" fmla="*/ 265 h 530"/>
                  <a:gd name="T52" fmla="*/ 312 w 886"/>
                  <a:gd name="T53" fmla="*/ 418 h 530"/>
                  <a:gd name="T54" fmla="*/ 377 w 886"/>
                  <a:gd name="T55" fmla="*/ 495 h 530"/>
                  <a:gd name="T56" fmla="*/ 418 w 886"/>
                  <a:gd name="T57" fmla="*/ 523 h 530"/>
                  <a:gd name="T58" fmla="*/ 467 w 886"/>
                  <a:gd name="T59" fmla="*/ 523 h 530"/>
                  <a:gd name="T60" fmla="*/ 509 w 886"/>
                  <a:gd name="T61" fmla="*/ 495 h 530"/>
                  <a:gd name="T62" fmla="*/ 640 w 886"/>
                  <a:gd name="T63" fmla="*/ 341 h 530"/>
                  <a:gd name="T64" fmla="*/ 771 w 886"/>
                  <a:gd name="T65" fmla="*/ 188 h 530"/>
                  <a:gd name="T66" fmla="*/ 836 w 886"/>
                  <a:gd name="T67" fmla="*/ 112 h 530"/>
                  <a:gd name="T68" fmla="*/ 868 w 886"/>
                  <a:gd name="T69" fmla="*/ 73 h 530"/>
                  <a:gd name="T70" fmla="*/ 885 w 886"/>
                  <a:gd name="T71" fmla="*/ 35 h 530"/>
                  <a:gd name="T72" fmla="*/ 860 w 886"/>
                  <a:gd name="T73" fmla="*/ 7 h 530"/>
                  <a:gd name="T74" fmla="*/ 812 w 886"/>
                  <a:gd name="T75" fmla="*/ 7 h 530"/>
                  <a:gd name="T76" fmla="*/ 738 w 886"/>
                  <a:gd name="T77" fmla="*/ 73 h 530"/>
                  <a:gd name="T78" fmla="*/ 705 w 886"/>
                  <a:gd name="T79" fmla="*/ 112 h 530"/>
                  <a:gd name="T80" fmla="*/ 672 w 886"/>
                  <a:gd name="T81" fmla="*/ 130 h 530"/>
                  <a:gd name="T82" fmla="*/ 640 w 886"/>
                  <a:gd name="T83" fmla="*/ 112 h 530"/>
                  <a:gd name="T84" fmla="*/ 607 w 886"/>
                  <a:gd name="T85" fmla="*/ 92 h 530"/>
                  <a:gd name="T86" fmla="*/ 509 w 886"/>
                  <a:gd name="T87" fmla="*/ 188 h 530"/>
                  <a:gd name="T88" fmla="*/ 467 w 886"/>
                  <a:gd name="T89" fmla="*/ 217 h 530"/>
                  <a:gd name="T90" fmla="*/ 418 w 886"/>
                  <a:gd name="T91" fmla="*/ 217 h 530"/>
                  <a:gd name="T92" fmla="*/ 377 w 886"/>
                  <a:gd name="T93" fmla="*/ 188 h 530"/>
                  <a:gd name="T94" fmla="*/ 312 w 886"/>
                  <a:gd name="T95" fmla="*/ 112 h 530"/>
                  <a:gd name="T96" fmla="*/ 279 w 886"/>
                  <a:gd name="T97" fmla="*/ 92 h 530"/>
                  <a:gd name="T98" fmla="*/ 246 w 886"/>
                  <a:gd name="T99" fmla="*/ 112 h 530"/>
                  <a:gd name="T100" fmla="*/ 213 w 886"/>
                  <a:gd name="T101" fmla="*/ 130 h 530"/>
                  <a:gd name="T102" fmla="*/ 180 w 886"/>
                  <a:gd name="T103" fmla="*/ 112 h 530"/>
                  <a:gd name="T104" fmla="*/ 115 w 886"/>
                  <a:gd name="T105" fmla="*/ 35 h 530"/>
                  <a:gd name="T106" fmla="*/ 74 w 886"/>
                  <a:gd name="T107" fmla="*/ 7 h 530"/>
                  <a:gd name="T108" fmla="*/ 25 w 886"/>
                  <a:gd name="T109" fmla="*/ 7 h 530"/>
                  <a:gd name="T110" fmla="*/ 0 w 886"/>
                  <a:gd name="T111" fmla="*/ 35 h 530"/>
                  <a:gd name="T112" fmla="*/ 115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9" y="150"/>
                    </a:moveTo>
                    <a:lnTo>
                      <a:pt x="279" y="150"/>
                    </a:lnTo>
                    <a:cubicBezTo>
                      <a:pt x="300" y="150"/>
                      <a:pt x="311" y="163"/>
                      <a:pt x="311" y="188"/>
                    </a:cubicBezTo>
                    <a:lnTo>
                      <a:pt x="311" y="188"/>
                    </a:lnTo>
                    <a:cubicBezTo>
                      <a:pt x="311" y="213"/>
                      <a:pt x="300" y="226"/>
                      <a:pt x="279" y="226"/>
                    </a:cubicBezTo>
                    <a:lnTo>
                      <a:pt x="279" y="226"/>
                    </a:lnTo>
                    <a:cubicBezTo>
                      <a:pt x="257" y="226"/>
                      <a:pt x="246" y="213"/>
                      <a:pt x="246" y="188"/>
                    </a:cubicBezTo>
                    <a:lnTo>
                      <a:pt x="246" y="188"/>
                    </a:lnTo>
                    <a:cubicBezTo>
                      <a:pt x="246" y="163"/>
                      <a:pt x="257"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2" y="302"/>
                      <a:pt x="312" y="290"/>
                      <a:pt x="312" y="265"/>
                    </a:cubicBezTo>
                    <a:lnTo>
                      <a:pt x="312" y="265"/>
                    </a:lnTo>
                    <a:cubicBezTo>
                      <a:pt x="312" y="239"/>
                      <a:pt x="322" y="227"/>
                      <a:pt x="344" y="227"/>
                    </a:cubicBezTo>
                    <a:close/>
                    <a:moveTo>
                      <a:pt x="411" y="284"/>
                    </a:moveTo>
                    <a:lnTo>
                      <a:pt x="411" y="284"/>
                    </a:lnTo>
                    <a:cubicBezTo>
                      <a:pt x="432" y="271"/>
                      <a:pt x="453" y="271"/>
                      <a:pt x="474" y="284"/>
                    </a:cubicBezTo>
                    <a:lnTo>
                      <a:pt x="474" y="284"/>
                    </a:lnTo>
                    <a:cubicBezTo>
                      <a:pt x="496" y="297"/>
                      <a:pt x="506" y="315"/>
                      <a:pt x="506" y="341"/>
                    </a:cubicBezTo>
                    <a:lnTo>
                      <a:pt x="506" y="341"/>
                    </a:lnTo>
                    <a:cubicBezTo>
                      <a:pt x="506" y="367"/>
                      <a:pt x="496" y="386"/>
                      <a:pt x="474" y="398"/>
                    </a:cubicBezTo>
                    <a:lnTo>
                      <a:pt x="474" y="398"/>
                    </a:lnTo>
                    <a:cubicBezTo>
                      <a:pt x="453" y="411"/>
                      <a:pt x="432" y="411"/>
                      <a:pt x="411" y="398"/>
                    </a:cubicBezTo>
                    <a:lnTo>
                      <a:pt x="411" y="398"/>
                    </a:lnTo>
                    <a:cubicBezTo>
                      <a:pt x="390" y="386"/>
                      <a:pt x="380" y="367"/>
                      <a:pt x="380" y="341"/>
                    </a:cubicBezTo>
                    <a:lnTo>
                      <a:pt x="380" y="341"/>
                    </a:lnTo>
                    <a:cubicBezTo>
                      <a:pt x="380" y="315"/>
                      <a:pt x="390" y="297"/>
                      <a:pt x="411" y="284"/>
                    </a:cubicBezTo>
                    <a:close/>
                    <a:moveTo>
                      <a:pt x="541" y="227"/>
                    </a:moveTo>
                    <a:lnTo>
                      <a:pt x="541" y="227"/>
                    </a:lnTo>
                    <a:cubicBezTo>
                      <a:pt x="563" y="227"/>
                      <a:pt x="574" y="239"/>
                      <a:pt x="574" y="265"/>
                    </a:cubicBezTo>
                    <a:lnTo>
                      <a:pt x="574" y="265"/>
                    </a:lnTo>
                    <a:cubicBezTo>
                      <a:pt x="574" y="290"/>
                      <a:pt x="563" y="302"/>
                      <a:pt x="541" y="302"/>
                    </a:cubicBezTo>
                    <a:lnTo>
                      <a:pt x="541" y="302"/>
                    </a:lnTo>
                    <a:cubicBezTo>
                      <a:pt x="519" y="302"/>
                      <a:pt x="508" y="290"/>
                      <a:pt x="508" y="265"/>
                    </a:cubicBezTo>
                    <a:lnTo>
                      <a:pt x="508" y="265"/>
                    </a:lnTo>
                    <a:cubicBezTo>
                      <a:pt x="508" y="239"/>
                      <a:pt x="519" y="227"/>
                      <a:pt x="541" y="227"/>
                    </a:cubicBezTo>
                    <a:close/>
                    <a:moveTo>
                      <a:pt x="607" y="150"/>
                    </a:moveTo>
                    <a:lnTo>
                      <a:pt x="607" y="150"/>
                    </a:lnTo>
                    <a:cubicBezTo>
                      <a:pt x="628" y="150"/>
                      <a:pt x="639" y="163"/>
                      <a:pt x="639" y="188"/>
                    </a:cubicBezTo>
                    <a:lnTo>
                      <a:pt x="639" y="188"/>
                    </a:lnTo>
                    <a:cubicBezTo>
                      <a:pt x="639" y="213"/>
                      <a:pt x="628" y="226"/>
                      <a:pt x="607" y="226"/>
                    </a:cubicBezTo>
                    <a:lnTo>
                      <a:pt x="607" y="226"/>
                    </a:lnTo>
                    <a:cubicBezTo>
                      <a:pt x="585" y="226"/>
                      <a:pt x="574" y="213"/>
                      <a:pt x="574" y="188"/>
                    </a:cubicBezTo>
                    <a:lnTo>
                      <a:pt x="574" y="188"/>
                    </a:lnTo>
                    <a:cubicBezTo>
                      <a:pt x="574" y="163"/>
                      <a:pt x="585" y="150"/>
                      <a:pt x="607" y="150"/>
                    </a:cubicBezTo>
                    <a:close/>
                    <a:moveTo>
                      <a:pt x="115" y="188"/>
                    </a:moveTo>
                    <a:lnTo>
                      <a:pt x="148" y="226"/>
                    </a:lnTo>
                    <a:lnTo>
                      <a:pt x="180" y="265"/>
                    </a:lnTo>
                    <a:lnTo>
                      <a:pt x="279" y="380"/>
                    </a:lnTo>
                    <a:lnTo>
                      <a:pt x="312" y="418"/>
                    </a:lnTo>
                    <a:lnTo>
                      <a:pt x="344" y="456"/>
                    </a:lnTo>
                    <a:lnTo>
                      <a:pt x="377" y="495"/>
                    </a:lnTo>
                    <a:lnTo>
                      <a:pt x="377" y="495"/>
                    </a:lnTo>
                    <a:cubicBezTo>
                      <a:pt x="388" y="507"/>
                      <a:pt x="401" y="517"/>
                      <a:pt x="418" y="523"/>
                    </a:cubicBezTo>
                    <a:lnTo>
                      <a:pt x="418" y="523"/>
                    </a:lnTo>
                    <a:cubicBezTo>
                      <a:pt x="434" y="529"/>
                      <a:pt x="451" y="529"/>
                      <a:pt x="467" y="523"/>
                    </a:cubicBezTo>
                    <a:lnTo>
                      <a:pt x="467" y="523"/>
                    </a:lnTo>
                    <a:cubicBezTo>
                      <a:pt x="483" y="517"/>
                      <a:pt x="497" y="507"/>
                      <a:pt x="509" y="495"/>
                    </a:cubicBezTo>
                    <a:lnTo>
                      <a:pt x="607" y="380"/>
                    </a:lnTo>
                    <a:lnTo>
                      <a:pt x="640" y="341"/>
                    </a:lnTo>
                    <a:lnTo>
                      <a:pt x="672" y="303"/>
                    </a:lnTo>
                    <a:lnTo>
                      <a:pt x="771" y="188"/>
                    </a:lnTo>
                    <a:lnTo>
                      <a:pt x="803" y="150"/>
                    </a:lnTo>
                    <a:lnTo>
                      <a:pt x="836" y="112"/>
                    </a:lnTo>
                    <a:lnTo>
                      <a:pt x="868" y="73"/>
                    </a:lnTo>
                    <a:lnTo>
                      <a:pt x="868" y="73"/>
                    </a:lnTo>
                    <a:cubicBezTo>
                      <a:pt x="880" y="60"/>
                      <a:pt x="885" y="48"/>
                      <a:pt x="885" y="35"/>
                    </a:cubicBezTo>
                    <a:lnTo>
                      <a:pt x="885" y="35"/>
                    </a:lnTo>
                    <a:cubicBezTo>
                      <a:pt x="885" y="22"/>
                      <a:pt x="877" y="12"/>
                      <a:pt x="860" y="7"/>
                    </a:cubicBezTo>
                    <a:lnTo>
                      <a:pt x="860" y="7"/>
                    </a:lnTo>
                    <a:cubicBezTo>
                      <a:pt x="844" y="0"/>
                      <a:pt x="827" y="0"/>
                      <a:pt x="812" y="7"/>
                    </a:cubicBezTo>
                    <a:lnTo>
                      <a:pt x="812" y="7"/>
                    </a:lnTo>
                    <a:cubicBezTo>
                      <a:pt x="795" y="12"/>
                      <a:pt x="781" y="22"/>
                      <a:pt x="771" y="35"/>
                    </a:cubicBezTo>
                    <a:lnTo>
                      <a:pt x="738" y="73"/>
                    </a:lnTo>
                    <a:lnTo>
                      <a:pt x="705" y="112"/>
                    </a:lnTo>
                    <a:lnTo>
                      <a:pt x="705" y="112"/>
                    </a:lnTo>
                    <a:cubicBezTo>
                      <a:pt x="694" y="124"/>
                      <a:pt x="683" y="130"/>
                      <a:pt x="672" y="130"/>
                    </a:cubicBezTo>
                    <a:lnTo>
                      <a:pt x="672" y="130"/>
                    </a:lnTo>
                    <a:cubicBezTo>
                      <a:pt x="661" y="130"/>
                      <a:pt x="650" y="124"/>
                      <a:pt x="640" y="112"/>
                    </a:cubicBezTo>
                    <a:lnTo>
                      <a:pt x="640" y="112"/>
                    </a:lnTo>
                    <a:cubicBezTo>
                      <a:pt x="628" y="99"/>
                      <a:pt x="617" y="92"/>
                      <a:pt x="607" y="92"/>
                    </a:cubicBezTo>
                    <a:lnTo>
                      <a:pt x="607" y="92"/>
                    </a:lnTo>
                    <a:cubicBezTo>
                      <a:pt x="595" y="92"/>
                      <a:pt x="585" y="99"/>
                      <a:pt x="574" y="112"/>
                    </a:cubicBezTo>
                    <a:lnTo>
                      <a:pt x="509" y="188"/>
                    </a:lnTo>
                    <a:lnTo>
                      <a:pt x="509" y="188"/>
                    </a:lnTo>
                    <a:cubicBezTo>
                      <a:pt x="497" y="201"/>
                      <a:pt x="483" y="210"/>
                      <a:pt x="467" y="217"/>
                    </a:cubicBezTo>
                    <a:lnTo>
                      <a:pt x="467" y="217"/>
                    </a:lnTo>
                    <a:cubicBezTo>
                      <a:pt x="451" y="223"/>
                      <a:pt x="434" y="223"/>
                      <a:pt x="418" y="217"/>
                    </a:cubicBezTo>
                    <a:lnTo>
                      <a:pt x="418" y="217"/>
                    </a:lnTo>
                    <a:cubicBezTo>
                      <a:pt x="401" y="210"/>
                      <a:pt x="388" y="201"/>
                      <a:pt x="377" y="188"/>
                    </a:cubicBezTo>
                    <a:lnTo>
                      <a:pt x="344" y="150"/>
                    </a:lnTo>
                    <a:lnTo>
                      <a:pt x="312" y="112"/>
                    </a:lnTo>
                    <a:lnTo>
                      <a:pt x="312" y="112"/>
                    </a:lnTo>
                    <a:cubicBezTo>
                      <a:pt x="300" y="99"/>
                      <a:pt x="289" y="92"/>
                      <a:pt x="279" y="92"/>
                    </a:cubicBezTo>
                    <a:lnTo>
                      <a:pt x="279" y="92"/>
                    </a:lnTo>
                    <a:cubicBezTo>
                      <a:pt x="268" y="92"/>
                      <a:pt x="257" y="99"/>
                      <a:pt x="246" y="112"/>
                    </a:cubicBezTo>
                    <a:lnTo>
                      <a:pt x="246" y="112"/>
                    </a:lnTo>
                    <a:cubicBezTo>
                      <a:pt x="235" y="124"/>
                      <a:pt x="224" y="130"/>
                      <a:pt x="213" y="130"/>
                    </a:cubicBezTo>
                    <a:lnTo>
                      <a:pt x="213" y="130"/>
                    </a:lnTo>
                    <a:cubicBezTo>
                      <a:pt x="202" y="130"/>
                      <a:pt x="191" y="124"/>
                      <a:pt x="180" y="112"/>
                    </a:cubicBezTo>
                    <a:lnTo>
                      <a:pt x="115" y="35"/>
                    </a:lnTo>
                    <a:lnTo>
                      <a:pt x="115" y="35"/>
                    </a:lnTo>
                    <a:cubicBezTo>
                      <a:pt x="104" y="22"/>
                      <a:pt x="90" y="12"/>
                      <a:pt x="74" y="7"/>
                    </a:cubicBezTo>
                    <a:lnTo>
                      <a:pt x="74" y="7"/>
                    </a:lnTo>
                    <a:cubicBezTo>
                      <a:pt x="57" y="0"/>
                      <a:pt x="41" y="0"/>
                      <a:pt x="25" y="7"/>
                    </a:cubicBezTo>
                    <a:lnTo>
                      <a:pt x="25" y="7"/>
                    </a:lnTo>
                    <a:cubicBezTo>
                      <a:pt x="8" y="12"/>
                      <a:pt x="0" y="22"/>
                      <a:pt x="0" y="35"/>
                    </a:cubicBezTo>
                    <a:lnTo>
                      <a:pt x="0" y="35"/>
                    </a:lnTo>
                    <a:cubicBezTo>
                      <a:pt x="0" y="48"/>
                      <a:pt x="6" y="60"/>
                      <a:pt x="16"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12" name="Freeform 111">
                <a:extLst>
                  <a:ext uri="{FF2B5EF4-FFF2-40B4-BE49-F238E27FC236}">
                    <a16:creationId xmlns:a16="http://schemas.microsoft.com/office/drawing/2014/main" id="{B4C9604B-A7BE-404C-9629-57F245EA662C}"/>
                  </a:ext>
                </a:extLst>
              </p:cNvPr>
              <p:cNvSpPr>
                <a:spLocks noChangeArrowheads="1"/>
              </p:cNvSpPr>
              <p:nvPr/>
            </p:nvSpPr>
            <p:spPr bwMode="auto">
              <a:xfrm>
                <a:off x="1944688" y="4903788"/>
                <a:ext cx="247650" cy="522287"/>
              </a:xfrm>
              <a:custGeom>
                <a:avLst/>
                <a:gdLst>
                  <a:gd name="T0" fmla="*/ 344 w 689"/>
                  <a:gd name="T1" fmla="*/ 1145 h 1450"/>
                  <a:gd name="T2" fmla="*/ 475 w 689"/>
                  <a:gd name="T3" fmla="*/ 992 h 1450"/>
                  <a:gd name="T4" fmla="*/ 606 w 689"/>
                  <a:gd name="T5" fmla="*/ 839 h 1450"/>
                  <a:gd name="T6" fmla="*/ 672 w 689"/>
                  <a:gd name="T7" fmla="*/ 762 h 1450"/>
                  <a:gd name="T8" fmla="*/ 688 w 689"/>
                  <a:gd name="T9" fmla="*/ 724 h 1450"/>
                  <a:gd name="T10" fmla="*/ 672 w 689"/>
                  <a:gd name="T11" fmla="*/ 686 h 1450"/>
                  <a:gd name="T12" fmla="*/ 606 w 689"/>
                  <a:gd name="T13" fmla="*/ 609 h 1450"/>
                  <a:gd name="T14" fmla="*/ 541 w 689"/>
                  <a:gd name="T15" fmla="*/ 533 h 1450"/>
                  <a:gd name="T16" fmla="*/ 475 w 689"/>
                  <a:gd name="T17" fmla="*/ 456 h 1450"/>
                  <a:gd name="T18" fmla="*/ 410 w 689"/>
                  <a:gd name="T19" fmla="*/ 380 h 1450"/>
                  <a:gd name="T20" fmla="*/ 344 w 689"/>
                  <a:gd name="T21" fmla="*/ 303 h 1450"/>
                  <a:gd name="T22" fmla="*/ 279 w 689"/>
                  <a:gd name="T23" fmla="*/ 226 h 1450"/>
                  <a:gd name="T24" fmla="*/ 213 w 689"/>
                  <a:gd name="T25" fmla="*/ 150 h 1450"/>
                  <a:gd name="T26" fmla="*/ 148 w 689"/>
                  <a:gd name="T27" fmla="*/ 73 h 1450"/>
                  <a:gd name="T28" fmla="*/ 115 w 689"/>
                  <a:gd name="T29" fmla="*/ 35 h 1450"/>
                  <a:gd name="T30" fmla="*/ 74 w 689"/>
                  <a:gd name="T31" fmla="*/ 7 h 1450"/>
                  <a:gd name="T32" fmla="*/ 24 w 689"/>
                  <a:gd name="T33" fmla="*/ 7 h 1450"/>
                  <a:gd name="T34" fmla="*/ 0 w 689"/>
                  <a:gd name="T35" fmla="*/ 35 h 1450"/>
                  <a:gd name="T36" fmla="*/ 541 w 689"/>
                  <a:gd name="T37" fmla="*/ 686 h 1450"/>
                  <a:gd name="T38" fmla="*/ 557 w 689"/>
                  <a:gd name="T39" fmla="*/ 724 h 1450"/>
                  <a:gd name="T40" fmla="*/ 541 w 689"/>
                  <a:gd name="T41" fmla="*/ 762 h 1450"/>
                  <a:gd name="T42" fmla="*/ 410 w 689"/>
                  <a:gd name="T43" fmla="*/ 916 h 1450"/>
                  <a:gd name="T44" fmla="*/ 279 w 689"/>
                  <a:gd name="T45" fmla="*/ 1068 h 1450"/>
                  <a:gd name="T46" fmla="*/ 213 w 689"/>
                  <a:gd name="T47" fmla="*/ 1145 h 1450"/>
                  <a:gd name="T48" fmla="*/ 82 w 689"/>
                  <a:gd name="T49" fmla="*/ 1299 h 1450"/>
                  <a:gd name="T50" fmla="*/ 17 w 689"/>
                  <a:gd name="T51" fmla="*/ 1375 h 1450"/>
                  <a:gd name="T52" fmla="*/ 0 w 689"/>
                  <a:gd name="T53" fmla="*/ 1414 h 1450"/>
                  <a:gd name="T54" fmla="*/ 24 w 689"/>
                  <a:gd name="T55" fmla="*/ 1443 h 1450"/>
                  <a:gd name="T56" fmla="*/ 74 w 689"/>
                  <a:gd name="T57" fmla="*/ 1443 h 1450"/>
                  <a:gd name="T58" fmla="*/ 115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2" y="762"/>
                    </a:lnTo>
                    <a:lnTo>
                      <a:pt x="672" y="762"/>
                    </a:lnTo>
                    <a:cubicBezTo>
                      <a:pt x="683" y="750"/>
                      <a:pt x="688" y="737"/>
                      <a:pt x="688" y="724"/>
                    </a:cubicBezTo>
                    <a:lnTo>
                      <a:pt x="688" y="724"/>
                    </a:lnTo>
                    <a:cubicBezTo>
                      <a:pt x="688" y="711"/>
                      <a:pt x="683" y="698"/>
                      <a:pt x="672" y="686"/>
                    </a:cubicBezTo>
                    <a:lnTo>
                      <a:pt x="639" y="648"/>
                    </a:lnTo>
                    <a:lnTo>
                      <a:pt x="606" y="609"/>
                    </a:lnTo>
                    <a:lnTo>
                      <a:pt x="574" y="571"/>
                    </a:lnTo>
                    <a:lnTo>
                      <a:pt x="541" y="533"/>
                    </a:lnTo>
                    <a:lnTo>
                      <a:pt x="508" y="495"/>
                    </a:lnTo>
                    <a:lnTo>
                      <a:pt x="475" y="456"/>
                    </a:lnTo>
                    <a:lnTo>
                      <a:pt x="442" y="418"/>
                    </a:lnTo>
                    <a:lnTo>
                      <a:pt x="410" y="380"/>
                    </a:lnTo>
                    <a:lnTo>
                      <a:pt x="377" y="341"/>
                    </a:lnTo>
                    <a:lnTo>
                      <a:pt x="344" y="303"/>
                    </a:lnTo>
                    <a:lnTo>
                      <a:pt x="311" y="265"/>
                    </a:lnTo>
                    <a:lnTo>
                      <a:pt x="279" y="226"/>
                    </a:lnTo>
                    <a:lnTo>
                      <a:pt x="246" y="188"/>
                    </a:lnTo>
                    <a:lnTo>
                      <a:pt x="213" y="150"/>
                    </a:lnTo>
                    <a:lnTo>
                      <a:pt x="180" y="112"/>
                    </a:lnTo>
                    <a:lnTo>
                      <a:pt x="148" y="73"/>
                    </a:lnTo>
                    <a:lnTo>
                      <a:pt x="115" y="35"/>
                    </a:lnTo>
                    <a:lnTo>
                      <a:pt x="115" y="35"/>
                    </a:lnTo>
                    <a:cubicBezTo>
                      <a:pt x="104" y="22"/>
                      <a:pt x="90" y="12"/>
                      <a:pt x="74" y="7"/>
                    </a:cubicBezTo>
                    <a:lnTo>
                      <a:pt x="74" y="7"/>
                    </a:lnTo>
                    <a:cubicBezTo>
                      <a:pt x="58" y="0"/>
                      <a:pt x="41" y="0"/>
                      <a:pt x="24" y="7"/>
                    </a:cubicBezTo>
                    <a:lnTo>
                      <a:pt x="24" y="7"/>
                    </a:lnTo>
                    <a:cubicBezTo>
                      <a:pt x="8" y="12"/>
                      <a:pt x="0" y="22"/>
                      <a:pt x="0" y="35"/>
                    </a:cubicBezTo>
                    <a:lnTo>
                      <a:pt x="0" y="35"/>
                    </a:lnTo>
                    <a:cubicBezTo>
                      <a:pt x="0" y="48"/>
                      <a:pt x="6" y="60"/>
                      <a:pt x="17" y="73"/>
                    </a:cubicBezTo>
                    <a:lnTo>
                      <a:pt x="541" y="686"/>
                    </a:lnTo>
                    <a:lnTo>
                      <a:pt x="541" y="686"/>
                    </a:lnTo>
                    <a:cubicBezTo>
                      <a:pt x="552" y="698"/>
                      <a:pt x="557" y="711"/>
                      <a:pt x="557" y="724"/>
                    </a:cubicBezTo>
                    <a:lnTo>
                      <a:pt x="557" y="724"/>
                    </a:lnTo>
                    <a:cubicBezTo>
                      <a:pt x="557" y="737"/>
                      <a:pt x="552" y="750"/>
                      <a:pt x="541" y="762"/>
                    </a:cubicBezTo>
                    <a:lnTo>
                      <a:pt x="442" y="878"/>
                    </a:lnTo>
                    <a:lnTo>
                      <a:pt x="410" y="916"/>
                    </a:lnTo>
                    <a:lnTo>
                      <a:pt x="377" y="954"/>
                    </a:lnTo>
                    <a:lnTo>
                      <a:pt x="279" y="1068"/>
                    </a:lnTo>
                    <a:lnTo>
                      <a:pt x="246" y="1107"/>
                    </a:lnTo>
                    <a:lnTo>
                      <a:pt x="213" y="1145"/>
                    </a:lnTo>
                    <a:lnTo>
                      <a:pt x="115" y="1260"/>
                    </a:lnTo>
                    <a:lnTo>
                      <a:pt x="82" y="1299"/>
                    </a:lnTo>
                    <a:lnTo>
                      <a:pt x="49" y="1337"/>
                    </a:lnTo>
                    <a:lnTo>
                      <a:pt x="17" y="1375"/>
                    </a:lnTo>
                    <a:lnTo>
                      <a:pt x="17" y="1375"/>
                    </a:lnTo>
                    <a:cubicBezTo>
                      <a:pt x="6" y="1388"/>
                      <a:pt x="0" y="1401"/>
                      <a:pt x="0" y="1414"/>
                    </a:cubicBezTo>
                    <a:lnTo>
                      <a:pt x="0" y="1414"/>
                    </a:lnTo>
                    <a:cubicBezTo>
                      <a:pt x="0" y="1426"/>
                      <a:pt x="8" y="1436"/>
                      <a:pt x="24" y="1443"/>
                    </a:cubicBezTo>
                    <a:lnTo>
                      <a:pt x="24" y="1443"/>
                    </a:lnTo>
                    <a:cubicBezTo>
                      <a:pt x="41" y="1449"/>
                      <a:pt x="58" y="1449"/>
                      <a:pt x="74" y="1443"/>
                    </a:cubicBezTo>
                    <a:lnTo>
                      <a:pt x="74" y="1443"/>
                    </a:lnTo>
                    <a:cubicBezTo>
                      <a:pt x="90" y="1436"/>
                      <a:pt x="104" y="1426"/>
                      <a:pt x="115" y="1414"/>
                    </a:cubicBezTo>
                    <a:lnTo>
                      <a:pt x="148" y="1375"/>
                    </a:lnTo>
                    <a:lnTo>
                      <a:pt x="180" y="1337"/>
                    </a:lnTo>
                    <a:lnTo>
                      <a:pt x="279" y="1222"/>
                    </a:lnTo>
                    <a:lnTo>
                      <a:pt x="311" y="1184"/>
                    </a:lnTo>
                  </a:path>
                </a:pathLst>
              </a:custGeom>
              <a:solidFill>
                <a:schemeClr val="accent2"/>
              </a:solidFill>
              <a:ln>
                <a:noFill/>
              </a:ln>
              <a:effectLst/>
            </p:spPr>
            <p:txBody>
              <a:bodyPr wrap="none" anchor="ctr"/>
              <a:lstStyle/>
              <a:p>
                <a:endParaRPr lang="es-ES_tradnl" sz="2700"/>
              </a:p>
            </p:txBody>
          </p:sp>
          <p:sp>
            <p:nvSpPr>
              <p:cNvPr id="113" name="Freeform 112">
                <a:extLst>
                  <a:ext uri="{FF2B5EF4-FFF2-40B4-BE49-F238E27FC236}">
                    <a16:creationId xmlns:a16="http://schemas.microsoft.com/office/drawing/2014/main" id="{B830E209-7477-3547-BEAB-E4ADEBEBDDEE}"/>
                  </a:ext>
                </a:extLst>
              </p:cNvPr>
              <p:cNvSpPr>
                <a:spLocks noChangeArrowheads="1"/>
              </p:cNvSpPr>
              <p:nvPr/>
            </p:nvSpPr>
            <p:spPr bwMode="auto">
              <a:xfrm>
                <a:off x="1590675" y="4903788"/>
                <a:ext cx="247650" cy="522287"/>
              </a:xfrm>
              <a:custGeom>
                <a:avLst/>
                <a:gdLst>
                  <a:gd name="T0" fmla="*/ 541 w 690"/>
                  <a:gd name="T1" fmla="*/ 1222 h 1450"/>
                  <a:gd name="T2" fmla="*/ 476 w 690"/>
                  <a:gd name="T3" fmla="*/ 1145 h 1450"/>
                  <a:gd name="T4" fmla="*/ 345 w 690"/>
                  <a:gd name="T5" fmla="*/ 992 h 1450"/>
                  <a:gd name="T6" fmla="*/ 214 w 690"/>
                  <a:gd name="T7" fmla="*/ 839 h 1450"/>
                  <a:gd name="T8" fmla="*/ 148 w 690"/>
                  <a:gd name="T9" fmla="*/ 762 h 1450"/>
                  <a:gd name="T10" fmla="*/ 132 w 690"/>
                  <a:gd name="T11" fmla="*/ 724 h 1450"/>
                  <a:gd name="T12" fmla="*/ 148 w 690"/>
                  <a:gd name="T13" fmla="*/ 686 h 1450"/>
                  <a:gd name="T14" fmla="*/ 214 w 690"/>
                  <a:gd name="T15" fmla="*/ 609 h 1450"/>
                  <a:gd name="T16" fmla="*/ 280 w 690"/>
                  <a:gd name="T17" fmla="*/ 533 h 1450"/>
                  <a:gd name="T18" fmla="*/ 345 w 690"/>
                  <a:gd name="T19" fmla="*/ 456 h 1450"/>
                  <a:gd name="T20" fmla="*/ 410 w 690"/>
                  <a:gd name="T21" fmla="*/ 380 h 1450"/>
                  <a:gd name="T22" fmla="*/ 476 w 690"/>
                  <a:gd name="T23" fmla="*/ 303 h 1450"/>
                  <a:gd name="T24" fmla="*/ 541 w 690"/>
                  <a:gd name="T25" fmla="*/ 226 h 1450"/>
                  <a:gd name="T26" fmla="*/ 607 w 690"/>
                  <a:gd name="T27" fmla="*/ 150 h 1450"/>
                  <a:gd name="T28" fmla="*/ 673 w 690"/>
                  <a:gd name="T29" fmla="*/ 73 h 1450"/>
                  <a:gd name="T30" fmla="*/ 689 w 690"/>
                  <a:gd name="T31" fmla="*/ 35 h 1450"/>
                  <a:gd name="T32" fmla="*/ 665 w 690"/>
                  <a:gd name="T33" fmla="*/ 7 h 1450"/>
                  <a:gd name="T34" fmla="*/ 615 w 690"/>
                  <a:gd name="T35" fmla="*/ 7 h 1450"/>
                  <a:gd name="T36" fmla="*/ 574 w 690"/>
                  <a:gd name="T37" fmla="*/ 35 h 1450"/>
                  <a:gd name="T38" fmla="*/ 443 w 690"/>
                  <a:gd name="T39" fmla="*/ 188 h 1450"/>
                  <a:gd name="T40" fmla="*/ 377 w 690"/>
                  <a:gd name="T41" fmla="*/ 265 h 1450"/>
                  <a:gd name="T42" fmla="*/ 246 w 690"/>
                  <a:gd name="T43" fmla="*/ 418 h 1450"/>
                  <a:gd name="T44" fmla="*/ 116 w 690"/>
                  <a:gd name="T45" fmla="*/ 571 h 1450"/>
                  <a:gd name="T46" fmla="*/ 50 w 690"/>
                  <a:gd name="T47" fmla="*/ 648 h 1450"/>
                  <a:gd name="T48" fmla="*/ 18 w 690"/>
                  <a:gd name="T49" fmla="*/ 686 h 1450"/>
                  <a:gd name="T50" fmla="*/ 0 w 690"/>
                  <a:gd name="T51" fmla="*/ 724 h 1450"/>
                  <a:gd name="T52" fmla="*/ 50 w 690"/>
                  <a:gd name="T53" fmla="*/ 800 h 1450"/>
                  <a:gd name="T54" fmla="*/ 116 w 690"/>
                  <a:gd name="T55" fmla="*/ 878 h 1450"/>
                  <a:gd name="T56" fmla="*/ 181 w 690"/>
                  <a:gd name="T57" fmla="*/ 954 h 1450"/>
                  <a:gd name="T58" fmla="*/ 246 w 690"/>
                  <a:gd name="T59" fmla="*/ 1031 h 1450"/>
                  <a:gd name="T60" fmla="*/ 312 w 690"/>
                  <a:gd name="T61" fmla="*/ 1107 h 1450"/>
                  <a:gd name="T62" fmla="*/ 377 w 690"/>
                  <a:gd name="T63" fmla="*/ 1184 h 1450"/>
                  <a:gd name="T64" fmla="*/ 443 w 690"/>
                  <a:gd name="T65" fmla="*/ 1260 h 1450"/>
                  <a:gd name="T66" fmla="*/ 509 w 690"/>
                  <a:gd name="T67" fmla="*/ 1337 h 1450"/>
                  <a:gd name="T68" fmla="*/ 574 w 690"/>
                  <a:gd name="T69" fmla="*/ 1414 h 1450"/>
                  <a:gd name="T70" fmla="*/ 615 w 690"/>
                  <a:gd name="T71" fmla="*/ 1443 h 1450"/>
                  <a:gd name="T72" fmla="*/ 665 w 690"/>
                  <a:gd name="T73" fmla="*/ 1443 h 1450"/>
                  <a:gd name="T74" fmla="*/ 689 w 690"/>
                  <a:gd name="T75" fmla="*/ 1414 h 1450"/>
                  <a:gd name="T76" fmla="*/ 673 w 690"/>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39" y="1337"/>
                    </a:moveTo>
                    <a:lnTo>
                      <a:pt x="541" y="1222"/>
                    </a:lnTo>
                    <a:lnTo>
                      <a:pt x="509" y="1184"/>
                    </a:lnTo>
                    <a:lnTo>
                      <a:pt x="476" y="1145"/>
                    </a:lnTo>
                    <a:lnTo>
                      <a:pt x="377" y="1031"/>
                    </a:lnTo>
                    <a:lnTo>
                      <a:pt x="345" y="992"/>
                    </a:lnTo>
                    <a:lnTo>
                      <a:pt x="312" y="954"/>
                    </a:lnTo>
                    <a:lnTo>
                      <a:pt x="214" y="839"/>
                    </a:lnTo>
                    <a:lnTo>
                      <a:pt x="181" y="800"/>
                    </a:lnTo>
                    <a:lnTo>
                      <a:pt x="148" y="762"/>
                    </a:lnTo>
                    <a:lnTo>
                      <a:pt x="148" y="762"/>
                    </a:lnTo>
                    <a:cubicBezTo>
                      <a:pt x="137" y="750"/>
                      <a:pt x="132" y="737"/>
                      <a:pt x="132" y="724"/>
                    </a:cubicBezTo>
                    <a:lnTo>
                      <a:pt x="132" y="724"/>
                    </a:lnTo>
                    <a:cubicBezTo>
                      <a:pt x="132" y="711"/>
                      <a:pt x="137" y="698"/>
                      <a:pt x="148" y="686"/>
                    </a:cubicBezTo>
                    <a:lnTo>
                      <a:pt x="181" y="648"/>
                    </a:lnTo>
                    <a:lnTo>
                      <a:pt x="214" y="609"/>
                    </a:lnTo>
                    <a:lnTo>
                      <a:pt x="246" y="571"/>
                    </a:lnTo>
                    <a:lnTo>
                      <a:pt x="280" y="533"/>
                    </a:lnTo>
                    <a:lnTo>
                      <a:pt x="312" y="495"/>
                    </a:lnTo>
                    <a:lnTo>
                      <a:pt x="345" y="456"/>
                    </a:lnTo>
                    <a:lnTo>
                      <a:pt x="377" y="418"/>
                    </a:lnTo>
                    <a:lnTo>
                      <a:pt x="410" y="380"/>
                    </a:lnTo>
                    <a:lnTo>
                      <a:pt x="443" y="341"/>
                    </a:lnTo>
                    <a:lnTo>
                      <a:pt x="476" y="303"/>
                    </a:lnTo>
                    <a:lnTo>
                      <a:pt x="509" y="265"/>
                    </a:lnTo>
                    <a:lnTo>
                      <a:pt x="541" y="226"/>
                    </a:lnTo>
                    <a:lnTo>
                      <a:pt x="574" y="188"/>
                    </a:lnTo>
                    <a:lnTo>
                      <a:pt x="607" y="150"/>
                    </a:lnTo>
                    <a:lnTo>
                      <a:pt x="639" y="112"/>
                    </a:lnTo>
                    <a:lnTo>
                      <a:pt x="673" y="73"/>
                    </a:lnTo>
                    <a:lnTo>
                      <a:pt x="673" y="73"/>
                    </a:lnTo>
                    <a:cubicBezTo>
                      <a:pt x="684" y="60"/>
                      <a:pt x="689" y="48"/>
                      <a:pt x="689" y="35"/>
                    </a:cubicBezTo>
                    <a:lnTo>
                      <a:pt x="689" y="35"/>
                    </a:lnTo>
                    <a:cubicBezTo>
                      <a:pt x="689" y="22"/>
                      <a:pt x="680" y="12"/>
                      <a:pt x="665" y="7"/>
                    </a:cubicBezTo>
                    <a:lnTo>
                      <a:pt x="665" y="7"/>
                    </a:lnTo>
                    <a:cubicBezTo>
                      <a:pt x="648" y="0"/>
                      <a:pt x="632" y="0"/>
                      <a:pt x="615" y="7"/>
                    </a:cubicBezTo>
                    <a:lnTo>
                      <a:pt x="615" y="7"/>
                    </a:lnTo>
                    <a:cubicBezTo>
                      <a:pt x="599" y="12"/>
                      <a:pt x="585" y="22"/>
                      <a:pt x="574" y="35"/>
                    </a:cubicBezTo>
                    <a:lnTo>
                      <a:pt x="541" y="73"/>
                    </a:lnTo>
                    <a:lnTo>
                      <a:pt x="443" y="188"/>
                    </a:lnTo>
                    <a:lnTo>
                      <a:pt x="410" y="226"/>
                    </a:lnTo>
                    <a:lnTo>
                      <a:pt x="377" y="265"/>
                    </a:lnTo>
                    <a:lnTo>
                      <a:pt x="280" y="380"/>
                    </a:lnTo>
                    <a:lnTo>
                      <a:pt x="246" y="418"/>
                    </a:lnTo>
                    <a:lnTo>
                      <a:pt x="214" y="456"/>
                    </a:lnTo>
                    <a:lnTo>
                      <a:pt x="116" y="571"/>
                    </a:lnTo>
                    <a:lnTo>
                      <a:pt x="82" y="609"/>
                    </a:lnTo>
                    <a:lnTo>
                      <a:pt x="50" y="648"/>
                    </a:lnTo>
                    <a:lnTo>
                      <a:pt x="18" y="686"/>
                    </a:lnTo>
                    <a:lnTo>
                      <a:pt x="18" y="686"/>
                    </a:lnTo>
                    <a:cubicBezTo>
                      <a:pt x="6" y="698"/>
                      <a:pt x="0" y="711"/>
                      <a:pt x="0" y="724"/>
                    </a:cubicBezTo>
                    <a:lnTo>
                      <a:pt x="0" y="724"/>
                    </a:lnTo>
                    <a:cubicBezTo>
                      <a:pt x="0" y="737"/>
                      <a:pt x="6" y="750"/>
                      <a:pt x="18" y="762"/>
                    </a:cubicBezTo>
                    <a:lnTo>
                      <a:pt x="50" y="800"/>
                    </a:lnTo>
                    <a:lnTo>
                      <a:pt x="82" y="839"/>
                    </a:lnTo>
                    <a:lnTo>
                      <a:pt x="116" y="878"/>
                    </a:lnTo>
                    <a:lnTo>
                      <a:pt x="148" y="916"/>
                    </a:lnTo>
                    <a:lnTo>
                      <a:pt x="181" y="954"/>
                    </a:lnTo>
                    <a:lnTo>
                      <a:pt x="214" y="992"/>
                    </a:lnTo>
                    <a:lnTo>
                      <a:pt x="246" y="1031"/>
                    </a:lnTo>
                    <a:lnTo>
                      <a:pt x="280" y="1068"/>
                    </a:lnTo>
                    <a:lnTo>
                      <a:pt x="312" y="1107"/>
                    </a:lnTo>
                    <a:lnTo>
                      <a:pt x="345" y="1145"/>
                    </a:lnTo>
                    <a:lnTo>
                      <a:pt x="377" y="1184"/>
                    </a:lnTo>
                    <a:lnTo>
                      <a:pt x="410" y="1222"/>
                    </a:lnTo>
                    <a:lnTo>
                      <a:pt x="443" y="1260"/>
                    </a:lnTo>
                    <a:lnTo>
                      <a:pt x="476" y="1299"/>
                    </a:lnTo>
                    <a:lnTo>
                      <a:pt x="509" y="1337"/>
                    </a:lnTo>
                    <a:lnTo>
                      <a:pt x="541" y="1375"/>
                    </a:lnTo>
                    <a:lnTo>
                      <a:pt x="574" y="1414"/>
                    </a:lnTo>
                    <a:lnTo>
                      <a:pt x="574" y="1414"/>
                    </a:lnTo>
                    <a:cubicBezTo>
                      <a:pt x="585" y="1426"/>
                      <a:pt x="599" y="1436"/>
                      <a:pt x="615" y="1443"/>
                    </a:cubicBezTo>
                    <a:lnTo>
                      <a:pt x="615" y="1443"/>
                    </a:lnTo>
                    <a:cubicBezTo>
                      <a:pt x="632" y="1449"/>
                      <a:pt x="648" y="1449"/>
                      <a:pt x="665" y="1443"/>
                    </a:cubicBezTo>
                    <a:lnTo>
                      <a:pt x="665" y="1443"/>
                    </a:lnTo>
                    <a:cubicBezTo>
                      <a:pt x="680" y="1436"/>
                      <a:pt x="689" y="1426"/>
                      <a:pt x="689" y="1414"/>
                    </a:cubicBezTo>
                    <a:lnTo>
                      <a:pt x="689" y="1414"/>
                    </a:lnTo>
                    <a:cubicBezTo>
                      <a:pt x="689" y="1401"/>
                      <a:pt x="684" y="1388"/>
                      <a:pt x="673" y="1375"/>
                    </a:cubicBezTo>
                    <a:lnTo>
                      <a:pt x="639" y="1337"/>
                    </a:lnTo>
                  </a:path>
                </a:pathLst>
              </a:custGeom>
              <a:solidFill>
                <a:schemeClr val="accent2"/>
              </a:solidFill>
              <a:ln>
                <a:noFill/>
              </a:ln>
              <a:effectLst/>
            </p:spPr>
            <p:txBody>
              <a:bodyPr wrap="none" anchor="ctr"/>
              <a:lstStyle/>
              <a:p>
                <a:endParaRPr lang="es-ES_tradnl" sz="2700"/>
              </a:p>
            </p:txBody>
          </p:sp>
          <p:sp>
            <p:nvSpPr>
              <p:cNvPr id="114" name="Freeform 113">
                <a:extLst>
                  <a:ext uri="{FF2B5EF4-FFF2-40B4-BE49-F238E27FC236}">
                    <a16:creationId xmlns:a16="http://schemas.microsoft.com/office/drawing/2014/main" id="{9A5243A5-8CEF-1546-AD99-7562BBFC6E62}"/>
                  </a:ext>
                </a:extLst>
              </p:cNvPr>
              <p:cNvSpPr>
                <a:spLocks noChangeArrowheads="1"/>
              </p:cNvSpPr>
              <p:nvPr/>
            </p:nvSpPr>
            <p:spPr bwMode="auto">
              <a:xfrm>
                <a:off x="1308100" y="5233988"/>
                <a:ext cx="319088" cy="190500"/>
              </a:xfrm>
              <a:custGeom>
                <a:avLst/>
                <a:gdLst>
                  <a:gd name="T0" fmla="*/ 606 w 886"/>
                  <a:gd name="T1" fmla="*/ 379 h 531"/>
                  <a:gd name="T2" fmla="*/ 574 w 886"/>
                  <a:gd name="T3" fmla="*/ 341 h 531"/>
                  <a:gd name="T4" fmla="*/ 606 w 886"/>
                  <a:gd name="T5" fmla="*/ 303 h 531"/>
                  <a:gd name="T6" fmla="*/ 639 w 886"/>
                  <a:gd name="T7" fmla="*/ 341 h 531"/>
                  <a:gd name="T8" fmla="*/ 542 w 886"/>
                  <a:gd name="T9" fmla="*/ 303 h 531"/>
                  <a:gd name="T10" fmla="*/ 508 w 886"/>
                  <a:gd name="T11" fmla="*/ 265 h 531"/>
                  <a:gd name="T12" fmla="*/ 542 w 886"/>
                  <a:gd name="T13" fmla="*/ 226 h 531"/>
                  <a:gd name="T14" fmla="*/ 574 w 886"/>
                  <a:gd name="T15" fmla="*/ 265 h 531"/>
                  <a:gd name="T16" fmla="*/ 542 w 886"/>
                  <a:gd name="T17" fmla="*/ 303 h 531"/>
                  <a:gd name="T18" fmla="*/ 474 w 886"/>
                  <a:gd name="T19" fmla="*/ 245 h 531"/>
                  <a:gd name="T20" fmla="*/ 411 w 886"/>
                  <a:gd name="T21" fmla="*/ 245 h 531"/>
                  <a:gd name="T22" fmla="*/ 380 w 886"/>
                  <a:gd name="T23" fmla="*/ 188 h 531"/>
                  <a:gd name="T24" fmla="*/ 411 w 886"/>
                  <a:gd name="T25" fmla="*/ 131 h 531"/>
                  <a:gd name="T26" fmla="*/ 474 w 886"/>
                  <a:gd name="T27" fmla="*/ 131 h 531"/>
                  <a:gd name="T28" fmla="*/ 506 w 886"/>
                  <a:gd name="T29" fmla="*/ 188 h 531"/>
                  <a:gd name="T30" fmla="*/ 344 w 886"/>
                  <a:gd name="T31" fmla="*/ 303 h 531"/>
                  <a:gd name="T32" fmla="*/ 311 w 886"/>
                  <a:gd name="T33" fmla="*/ 265 h 531"/>
                  <a:gd name="T34" fmla="*/ 344 w 886"/>
                  <a:gd name="T35" fmla="*/ 226 h 531"/>
                  <a:gd name="T36" fmla="*/ 377 w 886"/>
                  <a:gd name="T37" fmla="*/ 265 h 531"/>
                  <a:gd name="T38" fmla="*/ 344 w 886"/>
                  <a:gd name="T39" fmla="*/ 303 h 531"/>
                  <a:gd name="T40" fmla="*/ 278 w 886"/>
                  <a:gd name="T41" fmla="*/ 379 h 531"/>
                  <a:gd name="T42" fmla="*/ 246 w 886"/>
                  <a:gd name="T43" fmla="*/ 341 h 531"/>
                  <a:gd name="T44" fmla="*/ 278 w 886"/>
                  <a:gd name="T45" fmla="*/ 303 h 531"/>
                  <a:gd name="T46" fmla="*/ 311 w 886"/>
                  <a:gd name="T47" fmla="*/ 341 h 531"/>
                  <a:gd name="T48" fmla="*/ 508 w 886"/>
                  <a:gd name="T49" fmla="*/ 35 h 531"/>
                  <a:gd name="T50" fmla="*/ 467 w 886"/>
                  <a:gd name="T51" fmla="*/ 6 h 531"/>
                  <a:gd name="T52" fmla="*/ 418 w 886"/>
                  <a:gd name="T53" fmla="*/ 6 h 531"/>
                  <a:gd name="T54" fmla="*/ 377 w 886"/>
                  <a:gd name="T55" fmla="*/ 35 h 531"/>
                  <a:gd name="T56" fmla="*/ 311 w 886"/>
                  <a:gd name="T57" fmla="*/ 112 h 531"/>
                  <a:gd name="T58" fmla="*/ 246 w 886"/>
                  <a:gd name="T59" fmla="*/ 188 h 531"/>
                  <a:gd name="T60" fmla="*/ 180 w 886"/>
                  <a:gd name="T61" fmla="*/ 265 h 531"/>
                  <a:gd name="T62" fmla="*/ 115 w 886"/>
                  <a:gd name="T63" fmla="*/ 341 h 531"/>
                  <a:gd name="T64" fmla="*/ 49 w 886"/>
                  <a:gd name="T65" fmla="*/ 418 h 531"/>
                  <a:gd name="T66" fmla="*/ 16 w 886"/>
                  <a:gd name="T67" fmla="*/ 456 h 531"/>
                  <a:gd name="T68" fmla="*/ 0 w 886"/>
                  <a:gd name="T69" fmla="*/ 495 h 531"/>
                  <a:gd name="T70" fmla="*/ 25 w 886"/>
                  <a:gd name="T71" fmla="*/ 524 h 531"/>
                  <a:gd name="T72" fmla="*/ 74 w 886"/>
                  <a:gd name="T73" fmla="*/ 524 h 531"/>
                  <a:gd name="T74" fmla="*/ 180 w 886"/>
                  <a:gd name="T75" fmla="*/ 418 h 531"/>
                  <a:gd name="T76" fmla="*/ 213 w 886"/>
                  <a:gd name="T77" fmla="*/ 399 h 531"/>
                  <a:gd name="T78" fmla="*/ 246 w 886"/>
                  <a:gd name="T79" fmla="*/ 418 h 531"/>
                  <a:gd name="T80" fmla="*/ 278 w 886"/>
                  <a:gd name="T81" fmla="*/ 437 h 531"/>
                  <a:gd name="T82" fmla="*/ 311 w 886"/>
                  <a:gd name="T83" fmla="*/ 418 h 531"/>
                  <a:gd name="T84" fmla="*/ 377 w 886"/>
                  <a:gd name="T85" fmla="*/ 341 h 531"/>
                  <a:gd name="T86" fmla="*/ 418 w 886"/>
                  <a:gd name="T87" fmla="*/ 313 h 531"/>
                  <a:gd name="T88" fmla="*/ 467 w 886"/>
                  <a:gd name="T89" fmla="*/ 313 h 531"/>
                  <a:gd name="T90" fmla="*/ 508 w 886"/>
                  <a:gd name="T91" fmla="*/ 341 h 531"/>
                  <a:gd name="T92" fmla="*/ 574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4" y="379"/>
                      <a:pt x="574" y="367"/>
                      <a:pt x="574" y="341"/>
                    </a:cubicBezTo>
                    <a:lnTo>
                      <a:pt x="574" y="341"/>
                    </a:lnTo>
                    <a:cubicBezTo>
                      <a:pt x="574" y="316"/>
                      <a:pt x="584" y="303"/>
                      <a:pt x="606" y="303"/>
                    </a:cubicBezTo>
                    <a:lnTo>
                      <a:pt x="606" y="303"/>
                    </a:lnTo>
                    <a:cubicBezTo>
                      <a:pt x="628" y="303"/>
                      <a:pt x="639" y="316"/>
                      <a:pt x="639" y="341"/>
                    </a:cubicBezTo>
                    <a:lnTo>
                      <a:pt x="639" y="341"/>
                    </a:lnTo>
                    <a:cubicBezTo>
                      <a:pt x="639" y="367"/>
                      <a:pt x="628" y="379"/>
                      <a:pt x="606" y="379"/>
                    </a:cubicBezTo>
                    <a:close/>
                    <a:moveTo>
                      <a:pt x="542" y="303"/>
                    </a:moveTo>
                    <a:lnTo>
                      <a:pt x="542" y="303"/>
                    </a:lnTo>
                    <a:cubicBezTo>
                      <a:pt x="519" y="303"/>
                      <a:pt x="508" y="290"/>
                      <a:pt x="508" y="265"/>
                    </a:cubicBezTo>
                    <a:lnTo>
                      <a:pt x="508" y="265"/>
                    </a:lnTo>
                    <a:cubicBezTo>
                      <a:pt x="508" y="239"/>
                      <a:pt x="519" y="226"/>
                      <a:pt x="542" y="226"/>
                    </a:cubicBezTo>
                    <a:lnTo>
                      <a:pt x="542" y="226"/>
                    </a:lnTo>
                    <a:cubicBezTo>
                      <a:pt x="563" y="226"/>
                      <a:pt x="574" y="239"/>
                      <a:pt x="574" y="265"/>
                    </a:cubicBezTo>
                    <a:lnTo>
                      <a:pt x="574" y="265"/>
                    </a:lnTo>
                    <a:cubicBezTo>
                      <a:pt x="574" y="290"/>
                      <a:pt x="563" y="303"/>
                      <a:pt x="542" y="303"/>
                    </a:cubicBezTo>
                    <a:close/>
                    <a:moveTo>
                      <a:pt x="474" y="245"/>
                    </a:moveTo>
                    <a:lnTo>
                      <a:pt x="474" y="245"/>
                    </a:lnTo>
                    <a:cubicBezTo>
                      <a:pt x="453" y="258"/>
                      <a:pt x="432" y="258"/>
                      <a:pt x="411" y="245"/>
                    </a:cubicBezTo>
                    <a:lnTo>
                      <a:pt x="411" y="245"/>
                    </a:lnTo>
                    <a:cubicBezTo>
                      <a:pt x="391" y="233"/>
                      <a:pt x="380" y="214"/>
                      <a:pt x="380" y="188"/>
                    </a:cubicBezTo>
                    <a:lnTo>
                      <a:pt x="380" y="188"/>
                    </a:lnTo>
                    <a:cubicBezTo>
                      <a:pt x="380" y="162"/>
                      <a:pt x="391" y="143"/>
                      <a:pt x="411" y="131"/>
                    </a:cubicBezTo>
                    <a:lnTo>
                      <a:pt x="411" y="131"/>
                    </a:lnTo>
                    <a:cubicBezTo>
                      <a:pt x="432" y="118"/>
                      <a:pt x="453" y="118"/>
                      <a:pt x="474" y="131"/>
                    </a:cubicBezTo>
                    <a:lnTo>
                      <a:pt x="474" y="131"/>
                    </a:lnTo>
                    <a:cubicBezTo>
                      <a:pt x="495" y="143"/>
                      <a:pt x="506" y="162"/>
                      <a:pt x="506" y="188"/>
                    </a:cubicBezTo>
                    <a:lnTo>
                      <a:pt x="506" y="188"/>
                    </a:lnTo>
                    <a:cubicBezTo>
                      <a:pt x="506" y="214"/>
                      <a:pt x="495" y="233"/>
                      <a:pt x="474" y="245"/>
                    </a:cubicBezTo>
                    <a:close/>
                    <a:moveTo>
                      <a:pt x="344" y="303"/>
                    </a:moveTo>
                    <a:lnTo>
                      <a:pt x="344" y="303"/>
                    </a:lnTo>
                    <a:cubicBezTo>
                      <a:pt x="322" y="303"/>
                      <a:pt x="311" y="290"/>
                      <a:pt x="311" y="265"/>
                    </a:cubicBezTo>
                    <a:lnTo>
                      <a:pt x="311" y="265"/>
                    </a:lnTo>
                    <a:cubicBezTo>
                      <a:pt x="311" y="239"/>
                      <a:pt x="322" y="226"/>
                      <a:pt x="344" y="226"/>
                    </a:cubicBezTo>
                    <a:lnTo>
                      <a:pt x="344" y="226"/>
                    </a:lnTo>
                    <a:cubicBezTo>
                      <a:pt x="366" y="226"/>
                      <a:pt x="377" y="239"/>
                      <a:pt x="377" y="265"/>
                    </a:cubicBezTo>
                    <a:lnTo>
                      <a:pt x="377" y="265"/>
                    </a:lnTo>
                    <a:cubicBezTo>
                      <a:pt x="377" y="290"/>
                      <a:pt x="366" y="303"/>
                      <a:pt x="344" y="303"/>
                    </a:cubicBezTo>
                    <a:close/>
                    <a:moveTo>
                      <a:pt x="278" y="379"/>
                    </a:moveTo>
                    <a:lnTo>
                      <a:pt x="278" y="379"/>
                    </a:lnTo>
                    <a:cubicBezTo>
                      <a:pt x="257" y="379"/>
                      <a:pt x="246" y="367"/>
                      <a:pt x="246" y="341"/>
                    </a:cubicBezTo>
                    <a:lnTo>
                      <a:pt x="246" y="341"/>
                    </a:lnTo>
                    <a:cubicBezTo>
                      <a:pt x="246" y="316"/>
                      <a:pt x="257" y="303"/>
                      <a:pt x="278" y="303"/>
                    </a:cubicBezTo>
                    <a:lnTo>
                      <a:pt x="278" y="303"/>
                    </a:lnTo>
                    <a:cubicBezTo>
                      <a:pt x="300" y="303"/>
                      <a:pt x="311" y="316"/>
                      <a:pt x="311" y="341"/>
                    </a:cubicBezTo>
                    <a:lnTo>
                      <a:pt x="311" y="341"/>
                    </a:lnTo>
                    <a:cubicBezTo>
                      <a:pt x="311" y="367"/>
                      <a:pt x="300" y="379"/>
                      <a:pt x="278" y="379"/>
                    </a:cubicBezTo>
                    <a:close/>
                    <a:moveTo>
                      <a:pt x="508" y="35"/>
                    </a:moveTo>
                    <a:lnTo>
                      <a:pt x="508" y="35"/>
                    </a:lnTo>
                    <a:cubicBezTo>
                      <a:pt x="497" y="22"/>
                      <a:pt x="483" y="12"/>
                      <a:pt x="467" y="6"/>
                    </a:cubicBezTo>
                    <a:lnTo>
                      <a:pt x="467" y="6"/>
                    </a:lnTo>
                    <a:cubicBezTo>
                      <a:pt x="450" y="0"/>
                      <a:pt x="435" y="0"/>
                      <a:pt x="418" y="6"/>
                    </a:cubicBezTo>
                    <a:lnTo>
                      <a:pt x="418" y="6"/>
                    </a:lnTo>
                    <a:cubicBezTo>
                      <a:pt x="401" y="12"/>
                      <a:pt x="388" y="22"/>
                      <a:pt x="377" y="35"/>
                    </a:cubicBezTo>
                    <a:lnTo>
                      <a:pt x="344" y="73"/>
                    </a:lnTo>
                    <a:lnTo>
                      <a:pt x="311" y="112"/>
                    </a:lnTo>
                    <a:lnTo>
                      <a:pt x="278" y="149"/>
                    </a:lnTo>
                    <a:lnTo>
                      <a:pt x="246" y="188"/>
                    </a:lnTo>
                    <a:lnTo>
                      <a:pt x="213" y="226"/>
                    </a:lnTo>
                    <a:lnTo>
                      <a:pt x="180" y="265"/>
                    </a:lnTo>
                    <a:lnTo>
                      <a:pt x="147" y="303"/>
                    </a:lnTo>
                    <a:lnTo>
                      <a:pt x="115" y="341"/>
                    </a:lnTo>
                    <a:lnTo>
                      <a:pt x="82" y="380"/>
                    </a:lnTo>
                    <a:lnTo>
                      <a:pt x="49" y="418"/>
                    </a:lnTo>
                    <a:lnTo>
                      <a:pt x="16" y="456"/>
                    </a:lnTo>
                    <a:lnTo>
                      <a:pt x="16" y="456"/>
                    </a:lnTo>
                    <a:cubicBezTo>
                      <a:pt x="5" y="469"/>
                      <a:pt x="0" y="482"/>
                      <a:pt x="0" y="495"/>
                    </a:cubicBezTo>
                    <a:lnTo>
                      <a:pt x="0" y="495"/>
                    </a:lnTo>
                    <a:cubicBezTo>
                      <a:pt x="0" y="507"/>
                      <a:pt x="8" y="517"/>
                      <a:pt x="25" y="524"/>
                    </a:cubicBezTo>
                    <a:lnTo>
                      <a:pt x="25" y="524"/>
                    </a:lnTo>
                    <a:cubicBezTo>
                      <a:pt x="41" y="530"/>
                      <a:pt x="57" y="530"/>
                      <a:pt x="74" y="524"/>
                    </a:cubicBezTo>
                    <a:lnTo>
                      <a:pt x="74" y="524"/>
                    </a:lnTo>
                    <a:cubicBezTo>
                      <a:pt x="90" y="517"/>
                      <a:pt x="104" y="507"/>
                      <a:pt x="115" y="495"/>
                    </a:cubicBezTo>
                    <a:lnTo>
                      <a:pt x="180" y="418"/>
                    </a:lnTo>
                    <a:lnTo>
                      <a:pt x="180" y="418"/>
                    </a:lnTo>
                    <a:cubicBezTo>
                      <a:pt x="191" y="405"/>
                      <a:pt x="202" y="399"/>
                      <a:pt x="213" y="399"/>
                    </a:cubicBezTo>
                    <a:lnTo>
                      <a:pt x="213" y="399"/>
                    </a:lnTo>
                    <a:cubicBezTo>
                      <a:pt x="224" y="399"/>
                      <a:pt x="235" y="405"/>
                      <a:pt x="246" y="418"/>
                    </a:cubicBezTo>
                    <a:lnTo>
                      <a:pt x="246" y="418"/>
                    </a:lnTo>
                    <a:cubicBezTo>
                      <a:pt x="257" y="431"/>
                      <a:pt x="267" y="437"/>
                      <a:pt x="278" y="437"/>
                    </a:cubicBezTo>
                    <a:lnTo>
                      <a:pt x="278" y="437"/>
                    </a:lnTo>
                    <a:cubicBezTo>
                      <a:pt x="290" y="437"/>
                      <a:pt x="300" y="431"/>
                      <a:pt x="311" y="418"/>
                    </a:cubicBezTo>
                    <a:lnTo>
                      <a:pt x="344" y="380"/>
                    </a:lnTo>
                    <a:lnTo>
                      <a:pt x="377" y="341"/>
                    </a:lnTo>
                    <a:lnTo>
                      <a:pt x="377" y="341"/>
                    </a:lnTo>
                    <a:cubicBezTo>
                      <a:pt x="388" y="328"/>
                      <a:pt x="401" y="319"/>
                      <a:pt x="418" y="313"/>
                    </a:cubicBezTo>
                    <a:lnTo>
                      <a:pt x="418" y="313"/>
                    </a:lnTo>
                    <a:cubicBezTo>
                      <a:pt x="435" y="306"/>
                      <a:pt x="450" y="306"/>
                      <a:pt x="467" y="313"/>
                    </a:cubicBezTo>
                    <a:lnTo>
                      <a:pt x="467" y="313"/>
                    </a:lnTo>
                    <a:cubicBezTo>
                      <a:pt x="483" y="319"/>
                      <a:pt x="497" y="328"/>
                      <a:pt x="508" y="341"/>
                    </a:cubicBezTo>
                    <a:lnTo>
                      <a:pt x="540" y="380"/>
                    </a:lnTo>
                    <a:lnTo>
                      <a:pt x="574" y="418"/>
                    </a:lnTo>
                    <a:lnTo>
                      <a:pt x="574" y="418"/>
                    </a:lnTo>
                    <a:cubicBezTo>
                      <a:pt x="584" y="431"/>
                      <a:pt x="595" y="437"/>
                      <a:pt x="606" y="437"/>
                    </a:cubicBezTo>
                    <a:lnTo>
                      <a:pt x="606" y="437"/>
                    </a:lnTo>
                    <a:cubicBezTo>
                      <a:pt x="617" y="437"/>
                      <a:pt x="628" y="431"/>
                      <a:pt x="639" y="418"/>
                    </a:cubicBezTo>
                    <a:lnTo>
                      <a:pt x="639" y="418"/>
                    </a:lnTo>
                    <a:cubicBezTo>
                      <a:pt x="650" y="405"/>
                      <a:pt x="661" y="399"/>
                      <a:pt x="672" y="399"/>
                    </a:cubicBezTo>
                    <a:lnTo>
                      <a:pt x="672" y="399"/>
                    </a:lnTo>
                    <a:cubicBezTo>
                      <a:pt x="683" y="399"/>
                      <a:pt x="694" y="405"/>
                      <a:pt x="704" y="418"/>
                    </a:cubicBezTo>
                    <a:lnTo>
                      <a:pt x="738" y="456"/>
                    </a:lnTo>
                    <a:lnTo>
                      <a:pt x="770" y="495"/>
                    </a:lnTo>
                    <a:lnTo>
                      <a:pt x="770" y="495"/>
                    </a:lnTo>
                    <a:cubicBezTo>
                      <a:pt x="781" y="507"/>
                      <a:pt x="795" y="517"/>
                      <a:pt x="811" y="524"/>
                    </a:cubicBezTo>
                    <a:lnTo>
                      <a:pt x="811" y="524"/>
                    </a:lnTo>
                    <a:cubicBezTo>
                      <a:pt x="827" y="530"/>
                      <a:pt x="844" y="530"/>
                      <a:pt x="860" y="524"/>
                    </a:cubicBezTo>
                    <a:lnTo>
                      <a:pt x="860" y="524"/>
                    </a:lnTo>
                    <a:cubicBezTo>
                      <a:pt x="877" y="517"/>
                      <a:pt x="885" y="507"/>
                      <a:pt x="885" y="495"/>
                    </a:cubicBezTo>
                    <a:lnTo>
                      <a:pt x="885" y="495"/>
                    </a:lnTo>
                    <a:cubicBezTo>
                      <a:pt x="885" y="482"/>
                      <a:pt x="880"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15" name="Freeform 114">
                <a:extLst>
                  <a:ext uri="{FF2B5EF4-FFF2-40B4-BE49-F238E27FC236}">
                    <a16:creationId xmlns:a16="http://schemas.microsoft.com/office/drawing/2014/main" id="{2C0C1337-BE55-2241-ADD6-C2CA156B6E77}"/>
                  </a:ext>
                </a:extLst>
              </p:cNvPr>
              <p:cNvSpPr>
                <a:spLocks noChangeArrowheads="1"/>
              </p:cNvSpPr>
              <p:nvPr/>
            </p:nvSpPr>
            <p:spPr bwMode="auto">
              <a:xfrm>
                <a:off x="1827213" y="5097463"/>
                <a:ext cx="130175" cy="134937"/>
              </a:xfrm>
              <a:custGeom>
                <a:avLst/>
                <a:gdLst>
                  <a:gd name="T0" fmla="*/ 312 w 362"/>
                  <a:gd name="T1" fmla="*/ 112 h 377"/>
                  <a:gd name="T2" fmla="*/ 279 w 362"/>
                  <a:gd name="T3" fmla="*/ 73 h 377"/>
                  <a:gd name="T4" fmla="*/ 246 w 362"/>
                  <a:gd name="T5" fmla="*/ 35 h 377"/>
                  <a:gd name="T6" fmla="*/ 246 w 362"/>
                  <a:gd name="T7" fmla="*/ 35 h 377"/>
                  <a:gd name="T8" fmla="*/ 213 w 362"/>
                  <a:gd name="T9" fmla="*/ 10 h 377"/>
                  <a:gd name="T10" fmla="*/ 213 w 362"/>
                  <a:gd name="T11" fmla="*/ 10 h 377"/>
                  <a:gd name="T12" fmla="*/ 213 w 362"/>
                  <a:gd name="T13" fmla="*/ 10 h 377"/>
                  <a:gd name="T14" fmla="*/ 205 w 362"/>
                  <a:gd name="T15" fmla="*/ 6 h 377"/>
                  <a:gd name="T16" fmla="*/ 205 w 362"/>
                  <a:gd name="T17" fmla="*/ 6 h 377"/>
                  <a:gd name="T18" fmla="*/ 156 w 362"/>
                  <a:gd name="T19" fmla="*/ 6 h 377"/>
                  <a:gd name="T20" fmla="*/ 156 w 362"/>
                  <a:gd name="T21" fmla="*/ 6 h 377"/>
                  <a:gd name="T22" fmla="*/ 115 w 362"/>
                  <a:gd name="T23" fmla="*/ 35 h 377"/>
                  <a:gd name="T24" fmla="*/ 82 w 362"/>
                  <a:gd name="T25" fmla="*/ 73 h 377"/>
                  <a:gd name="T26" fmla="*/ 49 w 362"/>
                  <a:gd name="T27" fmla="*/ 112 h 377"/>
                  <a:gd name="T28" fmla="*/ 17 w 362"/>
                  <a:gd name="T29" fmla="*/ 150 h 377"/>
                  <a:gd name="T30" fmla="*/ 17 w 362"/>
                  <a:gd name="T31" fmla="*/ 150 h 377"/>
                  <a:gd name="T32" fmla="*/ 0 w 362"/>
                  <a:gd name="T33" fmla="*/ 188 h 377"/>
                  <a:gd name="T34" fmla="*/ 0 w 362"/>
                  <a:gd name="T35" fmla="*/ 188 h 377"/>
                  <a:gd name="T36" fmla="*/ 17 w 362"/>
                  <a:gd name="T37" fmla="*/ 226 h 377"/>
                  <a:gd name="T38" fmla="*/ 49 w 362"/>
                  <a:gd name="T39" fmla="*/ 264 h 377"/>
                  <a:gd name="T40" fmla="*/ 82 w 362"/>
                  <a:gd name="T41" fmla="*/ 303 h 377"/>
                  <a:gd name="T42" fmla="*/ 115 w 362"/>
                  <a:gd name="T43" fmla="*/ 342 h 377"/>
                  <a:gd name="T44" fmla="*/ 115 w 362"/>
                  <a:gd name="T45" fmla="*/ 342 h 377"/>
                  <a:gd name="T46" fmla="*/ 156 w 362"/>
                  <a:gd name="T47" fmla="*/ 370 h 377"/>
                  <a:gd name="T48" fmla="*/ 156 w 362"/>
                  <a:gd name="T49" fmla="*/ 370 h 377"/>
                  <a:gd name="T50" fmla="*/ 205 w 362"/>
                  <a:gd name="T51" fmla="*/ 370 h 377"/>
                  <a:gd name="T52" fmla="*/ 205 w 362"/>
                  <a:gd name="T53" fmla="*/ 370 h 377"/>
                  <a:gd name="T54" fmla="*/ 213 w 362"/>
                  <a:gd name="T55" fmla="*/ 366 h 377"/>
                  <a:gd name="T56" fmla="*/ 213 w 362"/>
                  <a:gd name="T57" fmla="*/ 367 h 377"/>
                  <a:gd name="T58" fmla="*/ 213 w 362"/>
                  <a:gd name="T59" fmla="*/ 367 h 377"/>
                  <a:gd name="T60" fmla="*/ 246 w 362"/>
                  <a:gd name="T61" fmla="*/ 342 h 377"/>
                  <a:gd name="T62" fmla="*/ 279 w 362"/>
                  <a:gd name="T63" fmla="*/ 303 h 377"/>
                  <a:gd name="T64" fmla="*/ 312 w 362"/>
                  <a:gd name="T65" fmla="*/ 264 h 377"/>
                  <a:gd name="T66" fmla="*/ 345 w 362"/>
                  <a:gd name="T67" fmla="*/ 226 h 377"/>
                  <a:gd name="T68" fmla="*/ 345 w 362"/>
                  <a:gd name="T69" fmla="*/ 226 h 377"/>
                  <a:gd name="T70" fmla="*/ 361 w 362"/>
                  <a:gd name="T71" fmla="*/ 188 h 377"/>
                  <a:gd name="T72" fmla="*/ 361 w 362"/>
                  <a:gd name="T73" fmla="*/ 188 h 377"/>
                  <a:gd name="T74" fmla="*/ 345 w 362"/>
                  <a:gd name="T75" fmla="*/ 150 h 377"/>
                  <a:gd name="T76" fmla="*/ 312 w 362"/>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377">
                    <a:moveTo>
                      <a:pt x="312" y="112"/>
                    </a:moveTo>
                    <a:lnTo>
                      <a:pt x="279" y="73"/>
                    </a:lnTo>
                    <a:lnTo>
                      <a:pt x="246" y="35"/>
                    </a:lnTo>
                    <a:lnTo>
                      <a:pt x="246" y="35"/>
                    </a:lnTo>
                    <a:cubicBezTo>
                      <a:pt x="237" y="24"/>
                      <a:pt x="226" y="16"/>
                      <a:pt x="213" y="10"/>
                    </a:cubicBezTo>
                    <a:lnTo>
                      <a:pt x="213" y="10"/>
                    </a:lnTo>
                    <a:lnTo>
                      <a:pt x="213" y="10"/>
                    </a:lnTo>
                    <a:cubicBezTo>
                      <a:pt x="211" y="9"/>
                      <a:pt x="208" y="7"/>
                      <a:pt x="205" y="6"/>
                    </a:cubicBezTo>
                    <a:lnTo>
                      <a:pt x="205" y="6"/>
                    </a:lnTo>
                    <a:cubicBezTo>
                      <a:pt x="188" y="0"/>
                      <a:pt x="173" y="0"/>
                      <a:pt x="156" y="6"/>
                    </a:cubicBezTo>
                    <a:lnTo>
                      <a:pt x="156" y="6"/>
                    </a:lnTo>
                    <a:cubicBezTo>
                      <a:pt x="140" y="12"/>
                      <a:pt x="126" y="22"/>
                      <a:pt x="115" y="35"/>
                    </a:cubicBezTo>
                    <a:lnTo>
                      <a:pt x="82" y="73"/>
                    </a:lnTo>
                    <a:lnTo>
                      <a:pt x="49" y="112"/>
                    </a:lnTo>
                    <a:lnTo>
                      <a:pt x="17" y="150"/>
                    </a:lnTo>
                    <a:lnTo>
                      <a:pt x="17" y="150"/>
                    </a:lnTo>
                    <a:cubicBezTo>
                      <a:pt x="6" y="162"/>
                      <a:pt x="0" y="175"/>
                      <a:pt x="0" y="188"/>
                    </a:cubicBezTo>
                    <a:lnTo>
                      <a:pt x="0" y="188"/>
                    </a:lnTo>
                    <a:cubicBezTo>
                      <a:pt x="0" y="201"/>
                      <a:pt x="6" y="214"/>
                      <a:pt x="17" y="226"/>
                    </a:cubicBezTo>
                    <a:lnTo>
                      <a:pt x="49" y="264"/>
                    </a:lnTo>
                    <a:lnTo>
                      <a:pt x="82" y="303"/>
                    </a:lnTo>
                    <a:lnTo>
                      <a:pt x="115" y="342"/>
                    </a:lnTo>
                    <a:lnTo>
                      <a:pt x="115" y="342"/>
                    </a:lnTo>
                    <a:cubicBezTo>
                      <a:pt x="126" y="354"/>
                      <a:pt x="140" y="364"/>
                      <a:pt x="156" y="370"/>
                    </a:cubicBezTo>
                    <a:lnTo>
                      <a:pt x="156" y="370"/>
                    </a:lnTo>
                    <a:cubicBezTo>
                      <a:pt x="173" y="376"/>
                      <a:pt x="188" y="376"/>
                      <a:pt x="205" y="370"/>
                    </a:cubicBezTo>
                    <a:lnTo>
                      <a:pt x="205" y="370"/>
                    </a:lnTo>
                    <a:cubicBezTo>
                      <a:pt x="208" y="369"/>
                      <a:pt x="211" y="368"/>
                      <a:pt x="213" y="366"/>
                    </a:cubicBezTo>
                    <a:lnTo>
                      <a:pt x="213" y="367"/>
                    </a:lnTo>
                    <a:lnTo>
                      <a:pt x="213" y="367"/>
                    </a:lnTo>
                    <a:cubicBezTo>
                      <a:pt x="226" y="360"/>
                      <a:pt x="237" y="352"/>
                      <a:pt x="246" y="342"/>
                    </a:cubicBezTo>
                    <a:lnTo>
                      <a:pt x="279" y="303"/>
                    </a:lnTo>
                    <a:lnTo>
                      <a:pt x="312" y="264"/>
                    </a:lnTo>
                    <a:lnTo>
                      <a:pt x="345" y="226"/>
                    </a:lnTo>
                    <a:lnTo>
                      <a:pt x="345" y="226"/>
                    </a:lnTo>
                    <a:cubicBezTo>
                      <a:pt x="355" y="214"/>
                      <a:pt x="361" y="201"/>
                      <a:pt x="361" y="188"/>
                    </a:cubicBezTo>
                    <a:lnTo>
                      <a:pt x="361" y="188"/>
                    </a:lnTo>
                    <a:cubicBezTo>
                      <a:pt x="361" y="175"/>
                      <a:pt x="355" y="162"/>
                      <a:pt x="345" y="150"/>
                    </a:cubicBezTo>
                    <a:lnTo>
                      <a:pt x="312"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16" name="Freeform 115">
                <a:extLst>
                  <a:ext uri="{FF2B5EF4-FFF2-40B4-BE49-F238E27FC236}">
                    <a16:creationId xmlns:a16="http://schemas.microsoft.com/office/drawing/2014/main" id="{3A2B01F6-6423-7F48-812B-1E42B7034185}"/>
                  </a:ext>
                </a:extLst>
              </p:cNvPr>
              <p:cNvSpPr>
                <a:spLocks noChangeArrowheads="1"/>
              </p:cNvSpPr>
              <p:nvPr/>
            </p:nvSpPr>
            <p:spPr bwMode="auto">
              <a:xfrm>
                <a:off x="2441575" y="4903788"/>
                <a:ext cx="247650" cy="522287"/>
              </a:xfrm>
              <a:custGeom>
                <a:avLst/>
                <a:gdLst>
                  <a:gd name="T0" fmla="*/ 665 w 690"/>
                  <a:gd name="T1" fmla="*/ 7 h 1450"/>
                  <a:gd name="T2" fmla="*/ 615 w 690"/>
                  <a:gd name="T3" fmla="*/ 7 h 1450"/>
                  <a:gd name="T4" fmla="*/ 542 w 690"/>
                  <a:gd name="T5" fmla="*/ 73 h 1450"/>
                  <a:gd name="T6" fmla="*/ 410 w 690"/>
                  <a:gd name="T7" fmla="*/ 226 h 1450"/>
                  <a:gd name="T8" fmla="*/ 279 w 690"/>
                  <a:gd name="T9" fmla="*/ 380 h 1450"/>
                  <a:gd name="T10" fmla="*/ 214 w 690"/>
                  <a:gd name="T11" fmla="*/ 456 h 1450"/>
                  <a:gd name="T12" fmla="*/ 82 w 690"/>
                  <a:gd name="T13" fmla="*/ 609 h 1450"/>
                  <a:gd name="T14" fmla="*/ 17 w 690"/>
                  <a:gd name="T15" fmla="*/ 686 h 1450"/>
                  <a:gd name="T16" fmla="*/ 0 w 690"/>
                  <a:gd name="T17" fmla="*/ 724 h 1450"/>
                  <a:gd name="T18" fmla="*/ 17 w 690"/>
                  <a:gd name="T19" fmla="*/ 762 h 1450"/>
                  <a:gd name="T20" fmla="*/ 82 w 690"/>
                  <a:gd name="T21" fmla="*/ 839 h 1450"/>
                  <a:gd name="T22" fmla="*/ 148 w 690"/>
                  <a:gd name="T23" fmla="*/ 916 h 1450"/>
                  <a:gd name="T24" fmla="*/ 214 w 690"/>
                  <a:gd name="T25" fmla="*/ 992 h 1450"/>
                  <a:gd name="T26" fmla="*/ 279 w 690"/>
                  <a:gd name="T27" fmla="*/ 1068 h 1450"/>
                  <a:gd name="T28" fmla="*/ 345 w 690"/>
                  <a:gd name="T29" fmla="*/ 1145 h 1450"/>
                  <a:gd name="T30" fmla="*/ 410 w 690"/>
                  <a:gd name="T31" fmla="*/ 1222 h 1450"/>
                  <a:gd name="T32" fmla="*/ 476 w 690"/>
                  <a:gd name="T33" fmla="*/ 1299 h 1450"/>
                  <a:gd name="T34" fmla="*/ 542 w 690"/>
                  <a:gd name="T35" fmla="*/ 1375 h 1450"/>
                  <a:gd name="T36" fmla="*/ 574 w 690"/>
                  <a:gd name="T37" fmla="*/ 1414 h 1450"/>
                  <a:gd name="T38" fmla="*/ 615 w 690"/>
                  <a:gd name="T39" fmla="*/ 1443 h 1450"/>
                  <a:gd name="T40" fmla="*/ 665 w 690"/>
                  <a:gd name="T41" fmla="*/ 1443 h 1450"/>
                  <a:gd name="T42" fmla="*/ 689 w 690"/>
                  <a:gd name="T43" fmla="*/ 1414 h 1450"/>
                  <a:gd name="T44" fmla="*/ 640 w 690"/>
                  <a:gd name="T45" fmla="*/ 1337 h 1450"/>
                  <a:gd name="T46" fmla="*/ 509 w 690"/>
                  <a:gd name="T47" fmla="*/ 1184 h 1450"/>
                  <a:gd name="T48" fmla="*/ 378 w 690"/>
                  <a:gd name="T49" fmla="*/ 1031 h 1450"/>
                  <a:gd name="T50" fmla="*/ 312 w 690"/>
                  <a:gd name="T51" fmla="*/ 954 h 1450"/>
                  <a:gd name="T52" fmla="*/ 181 w 690"/>
                  <a:gd name="T53" fmla="*/ 800 h 1450"/>
                  <a:gd name="T54" fmla="*/ 148 w 690"/>
                  <a:gd name="T55" fmla="*/ 762 h 1450"/>
                  <a:gd name="T56" fmla="*/ 132 w 690"/>
                  <a:gd name="T57" fmla="*/ 724 h 1450"/>
                  <a:gd name="T58" fmla="*/ 181 w 690"/>
                  <a:gd name="T59" fmla="*/ 648 h 1450"/>
                  <a:gd name="T60" fmla="*/ 246 w 690"/>
                  <a:gd name="T61" fmla="*/ 571 h 1450"/>
                  <a:gd name="T62" fmla="*/ 312 w 690"/>
                  <a:gd name="T63" fmla="*/ 495 h 1450"/>
                  <a:gd name="T64" fmla="*/ 378 w 690"/>
                  <a:gd name="T65" fmla="*/ 418 h 1450"/>
                  <a:gd name="T66" fmla="*/ 443 w 690"/>
                  <a:gd name="T67" fmla="*/ 341 h 1450"/>
                  <a:gd name="T68" fmla="*/ 509 w 690"/>
                  <a:gd name="T69" fmla="*/ 265 h 1450"/>
                  <a:gd name="T70" fmla="*/ 574 w 690"/>
                  <a:gd name="T71" fmla="*/ 188 h 1450"/>
                  <a:gd name="T72" fmla="*/ 640 w 690"/>
                  <a:gd name="T73" fmla="*/ 112 h 1450"/>
                  <a:gd name="T74" fmla="*/ 673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5" y="7"/>
                    </a:moveTo>
                    <a:lnTo>
                      <a:pt x="665" y="7"/>
                    </a:lnTo>
                    <a:cubicBezTo>
                      <a:pt x="648" y="0"/>
                      <a:pt x="632" y="0"/>
                      <a:pt x="615" y="7"/>
                    </a:cubicBezTo>
                    <a:lnTo>
                      <a:pt x="615" y="7"/>
                    </a:lnTo>
                    <a:cubicBezTo>
                      <a:pt x="599" y="12"/>
                      <a:pt x="585" y="22"/>
                      <a:pt x="574" y="35"/>
                    </a:cubicBezTo>
                    <a:lnTo>
                      <a:pt x="542" y="73"/>
                    </a:lnTo>
                    <a:lnTo>
                      <a:pt x="443" y="188"/>
                    </a:lnTo>
                    <a:lnTo>
                      <a:pt x="410" y="226"/>
                    </a:lnTo>
                    <a:lnTo>
                      <a:pt x="378" y="265"/>
                    </a:lnTo>
                    <a:lnTo>
                      <a:pt x="279" y="380"/>
                    </a:lnTo>
                    <a:lnTo>
                      <a:pt x="246" y="418"/>
                    </a:lnTo>
                    <a:lnTo>
                      <a:pt x="214"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7"/>
                    </a:lnTo>
                    <a:lnTo>
                      <a:pt x="148" y="916"/>
                    </a:lnTo>
                    <a:lnTo>
                      <a:pt x="181" y="954"/>
                    </a:lnTo>
                    <a:lnTo>
                      <a:pt x="214" y="992"/>
                    </a:lnTo>
                    <a:lnTo>
                      <a:pt x="246" y="1031"/>
                    </a:lnTo>
                    <a:lnTo>
                      <a:pt x="279" y="1068"/>
                    </a:lnTo>
                    <a:lnTo>
                      <a:pt x="312" y="1107"/>
                    </a:lnTo>
                    <a:lnTo>
                      <a:pt x="345" y="1145"/>
                    </a:lnTo>
                    <a:lnTo>
                      <a:pt x="378" y="1184"/>
                    </a:lnTo>
                    <a:lnTo>
                      <a:pt x="410" y="1222"/>
                    </a:lnTo>
                    <a:lnTo>
                      <a:pt x="443" y="1260"/>
                    </a:lnTo>
                    <a:lnTo>
                      <a:pt x="476" y="1299"/>
                    </a:lnTo>
                    <a:lnTo>
                      <a:pt x="509" y="1337"/>
                    </a:lnTo>
                    <a:lnTo>
                      <a:pt x="542" y="1375"/>
                    </a:lnTo>
                    <a:lnTo>
                      <a:pt x="574" y="1414"/>
                    </a:lnTo>
                    <a:lnTo>
                      <a:pt x="574" y="1414"/>
                    </a:lnTo>
                    <a:cubicBezTo>
                      <a:pt x="585" y="1426"/>
                      <a:pt x="599" y="1436"/>
                      <a:pt x="615" y="1443"/>
                    </a:cubicBezTo>
                    <a:lnTo>
                      <a:pt x="615" y="1443"/>
                    </a:lnTo>
                    <a:cubicBezTo>
                      <a:pt x="632" y="1449"/>
                      <a:pt x="648" y="1449"/>
                      <a:pt x="665" y="1443"/>
                    </a:cubicBezTo>
                    <a:lnTo>
                      <a:pt x="665" y="1443"/>
                    </a:lnTo>
                    <a:cubicBezTo>
                      <a:pt x="681" y="1436"/>
                      <a:pt x="689" y="1426"/>
                      <a:pt x="689" y="1414"/>
                    </a:cubicBezTo>
                    <a:lnTo>
                      <a:pt x="689" y="1414"/>
                    </a:lnTo>
                    <a:cubicBezTo>
                      <a:pt x="689" y="1401"/>
                      <a:pt x="684" y="1388"/>
                      <a:pt x="673" y="1375"/>
                    </a:cubicBezTo>
                    <a:lnTo>
                      <a:pt x="640" y="1337"/>
                    </a:lnTo>
                    <a:lnTo>
                      <a:pt x="542" y="1222"/>
                    </a:lnTo>
                    <a:lnTo>
                      <a:pt x="509" y="1184"/>
                    </a:lnTo>
                    <a:lnTo>
                      <a:pt x="476" y="1145"/>
                    </a:lnTo>
                    <a:lnTo>
                      <a:pt x="378" y="1031"/>
                    </a:lnTo>
                    <a:lnTo>
                      <a:pt x="345" y="992"/>
                    </a:lnTo>
                    <a:lnTo>
                      <a:pt x="312" y="954"/>
                    </a:lnTo>
                    <a:lnTo>
                      <a:pt x="214" y="839"/>
                    </a:lnTo>
                    <a:lnTo>
                      <a:pt x="181" y="800"/>
                    </a:lnTo>
                    <a:lnTo>
                      <a:pt x="148" y="762"/>
                    </a:lnTo>
                    <a:lnTo>
                      <a:pt x="148" y="762"/>
                    </a:lnTo>
                    <a:cubicBezTo>
                      <a:pt x="137" y="750"/>
                      <a:pt x="132" y="737"/>
                      <a:pt x="132" y="724"/>
                    </a:cubicBezTo>
                    <a:lnTo>
                      <a:pt x="132" y="724"/>
                    </a:lnTo>
                    <a:cubicBezTo>
                      <a:pt x="132" y="711"/>
                      <a:pt x="137" y="698"/>
                      <a:pt x="148" y="686"/>
                    </a:cubicBezTo>
                    <a:lnTo>
                      <a:pt x="181" y="648"/>
                    </a:lnTo>
                    <a:lnTo>
                      <a:pt x="214" y="609"/>
                    </a:lnTo>
                    <a:lnTo>
                      <a:pt x="246" y="571"/>
                    </a:lnTo>
                    <a:lnTo>
                      <a:pt x="279" y="533"/>
                    </a:lnTo>
                    <a:lnTo>
                      <a:pt x="312" y="495"/>
                    </a:lnTo>
                    <a:lnTo>
                      <a:pt x="345" y="456"/>
                    </a:lnTo>
                    <a:lnTo>
                      <a:pt x="378" y="418"/>
                    </a:lnTo>
                    <a:lnTo>
                      <a:pt x="410" y="380"/>
                    </a:lnTo>
                    <a:lnTo>
                      <a:pt x="443" y="341"/>
                    </a:lnTo>
                    <a:lnTo>
                      <a:pt x="476" y="303"/>
                    </a:lnTo>
                    <a:lnTo>
                      <a:pt x="509" y="265"/>
                    </a:lnTo>
                    <a:lnTo>
                      <a:pt x="542" y="226"/>
                    </a:lnTo>
                    <a:lnTo>
                      <a:pt x="574" y="188"/>
                    </a:lnTo>
                    <a:lnTo>
                      <a:pt x="607" y="150"/>
                    </a:lnTo>
                    <a:lnTo>
                      <a:pt x="640" y="112"/>
                    </a:lnTo>
                    <a:lnTo>
                      <a:pt x="673" y="73"/>
                    </a:lnTo>
                    <a:lnTo>
                      <a:pt x="673" y="73"/>
                    </a:lnTo>
                    <a:cubicBezTo>
                      <a:pt x="684" y="60"/>
                      <a:pt x="689" y="48"/>
                      <a:pt x="689" y="35"/>
                    </a:cubicBezTo>
                    <a:lnTo>
                      <a:pt x="689" y="35"/>
                    </a:lnTo>
                    <a:cubicBezTo>
                      <a:pt x="689" y="22"/>
                      <a:pt x="681" y="12"/>
                      <a:pt x="665" y="7"/>
                    </a:cubicBezTo>
                  </a:path>
                </a:pathLst>
              </a:custGeom>
              <a:solidFill>
                <a:schemeClr val="accent2"/>
              </a:solidFill>
              <a:ln>
                <a:noFill/>
              </a:ln>
              <a:effectLst/>
            </p:spPr>
            <p:txBody>
              <a:bodyPr wrap="none" anchor="ctr"/>
              <a:lstStyle/>
              <a:p>
                <a:endParaRPr lang="es-ES_tradnl" sz="2700"/>
              </a:p>
            </p:txBody>
          </p:sp>
          <p:sp>
            <p:nvSpPr>
              <p:cNvPr id="117" name="Freeform 116">
                <a:extLst>
                  <a:ext uri="{FF2B5EF4-FFF2-40B4-BE49-F238E27FC236}">
                    <a16:creationId xmlns:a16="http://schemas.microsoft.com/office/drawing/2014/main" id="{C4F559D4-EDF6-7646-AC3C-0FB15188CE83}"/>
                  </a:ext>
                </a:extLst>
              </p:cNvPr>
              <p:cNvSpPr>
                <a:spLocks noChangeArrowheads="1"/>
              </p:cNvSpPr>
              <p:nvPr/>
            </p:nvSpPr>
            <p:spPr bwMode="auto">
              <a:xfrm>
                <a:off x="2157413" y="5233988"/>
                <a:ext cx="319087" cy="190500"/>
              </a:xfrm>
              <a:custGeom>
                <a:avLst/>
                <a:gdLst>
                  <a:gd name="T0" fmla="*/ 607 w 886"/>
                  <a:gd name="T1" fmla="*/ 379 h 531"/>
                  <a:gd name="T2" fmla="*/ 574 w 886"/>
                  <a:gd name="T3" fmla="*/ 341 h 531"/>
                  <a:gd name="T4" fmla="*/ 607 w 886"/>
                  <a:gd name="T5" fmla="*/ 303 h 531"/>
                  <a:gd name="T6" fmla="*/ 639 w 886"/>
                  <a:gd name="T7" fmla="*/ 341 h 531"/>
                  <a:gd name="T8" fmla="*/ 541 w 886"/>
                  <a:gd name="T9" fmla="*/ 303 h 531"/>
                  <a:gd name="T10" fmla="*/ 508 w 886"/>
                  <a:gd name="T11" fmla="*/ 265 h 531"/>
                  <a:gd name="T12" fmla="*/ 541 w 886"/>
                  <a:gd name="T13" fmla="*/ 226 h 531"/>
                  <a:gd name="T14" fmla="*/ 574 w 886"/>
                  <a:gd name="T15" fmla="*/ 265 h 531"/>
                  <a:gd name="T16" fmla="*/ 541 w 886"/>
                  <a:gd name="T17" fmla="*/ 303 h 531"/>
                  <a:gd name="T18" fmla="*/ 474 w 886"/>
                  <a:gd name="T19" fmla="*/ 245 h 531"/>
                  <a:gd name="T20" fmla="*/ 411 w 886"/>
                  <a:gd name="T21" fmla="*/ 245 h 531"/>
                  <a:gd name="T22" fmla="*/ 380 w 886"/>
                  <a:gd name="T23" fmla="*/ 188 h 531"/>
                  <a:gd name="T24" fmla="*/ 411 w 886"/>
                  <a:gd name="T25" fmla="*/ 131 h 531"/>
                  <a:gd name="T26" fmla="*/ 474 w 886"/>
                  <a:gd name="T27" fmla="*/ 131 h 531"/>
                  <a:gd name="T28" fmla="*/ 506 w 886"/>
                  <a:gd name="T29" fmla="*/ 188 h 531"/>
                  <a:gd name="T30" fmla="*/ 344 w 886"/>
                  <a:gd name="T31" fmla="*/ 303 h 531"/>
                  <a:gd name="T32" fmla="*/ 312 w 886"/>
                  <a:gd name="T33" fmla="*/ 265 h 531"/>
                  <a:gd name="T34" fmla="*/ 344 w 886"/>
                  <a:gd name="T35" fmla="*/ 226 h 531"/>
                  <a:gd name="T36" fmla="*/ 377 w 886"/>
                  <a:gd name="T37" fmla="*/ 265 h 531"/>
                  <a:gd name="T38" fmla="*/ 344 w 886"/>
                  <a:gd name="T39" fmla="*/ 303 h 531"/>
                  <a:gd name="T40" fmla="*/ 279 w 886"/>
                  <a:gd name="T41" fmla="*/ 379 h 531"/>
                  <a:gd name="T42" fmla="*/ 246 w 886"/>
                  <a:gd name="T43" fmla="*/ 341 h 531"/>
                  <a:gd name="T44" fmla="*/ 279 w 886"/>
                  <a:gd name="T45" fmla="*/ 303 h 531"/>
                  <a:gd name="T46" fmla="*/ 311 w 886"/>
                  <a:gd name="T47" fmla="*/ 341 h 531"/>
                  <a:gd name="T48" fmla="*/ 509 w 886"/>
                  <a:gd name="T49" fmla="*/ 35 h 531"/>
                  <a:gd name="T50" fmla="*/ 467 w 886"/>
                  <a:gd name="T51" fmla="*/ 6 h 531"/>
                  <a:gd name="T52" fmla="*/ 418 w 886"/>
                  <a:gd name="T53" fmla="*/ 6 h 531"/>
                  <a:gd name="T54" fmla="*/ 377 w 886"/>
                  <a:gd name="T55" fmla="*/ 35 h 531"/>
                  <a:gd name="T56" fmla="*/ 312 w 886"/>
                  <a:gd name="T57" fmla="*/ 112 h 531"/>
                  <a:gd name="T58" fmla="*/ 246 w 886"/>
                  <a:gd name="T59" fmla="*/ 188 h 531"/>
                  <a:gd name="T60" fmla="*/ 180 w 886"/>
                  <a:gd name="T61" fmla="*/ 265 h 531"/>
                  <a:gd name="T62" fmla="*/ 115 w 886"/>
                  <a:gd name="T63" fmla="*/ 341 h 531"/>
                  <a:gd name="T64" fmla="*/ 49 w 886"/>
                  <a:gd name="T65" fmla="*/ 418 h 531"/>
                  <a:gd name="T66" fmla="*/ 16 w 886"/>
                  <a:gd name="T67" fmla="*/ 456 h 531"/>
                  <a:gd name="T68" fmla="*/ 0 w 886"/>
                  <a:gd name="T69" fmla="*/ 495 h 531"/>
                  <a:gd name="T70" fmla="*/ 25 w 886"/>
                  <a:gd name="T71" fmla="*/ 524 h 531"/>
                  <a:gd name="T72" fmla="*/ 74 w 886"/>
                  <a:gd name="T73" fmla="*/ 524 h 531"/>
                  <a:gd name="T74" fmla="*/ 180 w 886"/>
                  <a:gd name="T75" fmla="*/ 418 h 531"/>
                  <a:gd name="T76" fmla="*/ 213 w 886"/>
                  <a:gd name="T77" fmla="*/ 399 h 531"/>
                  <a:gd name="T78" fmla="*/ 246 w 886"/>
                  <a:gd name="T79" fmla="*/ 418 h 531"/>
                  <a:gd name="T80" fmla="*/ 279 w 886"/>
                  <a:gd name="T81" fmla="*/ 437 h 531"/>
                  <a:gd name="T82" fmla="*/ 312 w 886"/>
                  <a:gd name="T83" fmla="*/ 418 h 531"/>
                  <a:gd name="T84" fmla="*/ 377 w 886"/>
                  <a:gd name="T85" fmla="*/ 341 h 531"/>
                  <a:gd name="T86" fmla="*/ 418 w 886"/>
                  <a:gd name="T87" fmla="*/ 313 h 531"/>
                  <a:gd name="T88" fmla="*/ 467 w 886"/>
                  <a:gd name="T89" fmla="*/ 313 h 531"/>
                  <a:gd name="T90" fmla="*/ 509 w 886"/>
                  <a:gd name="T91" fmla="*/ 341 h 531"/>
                  <a:gd name="T92" fmla="*/ 574 w 886"/>
                  <a:gd name="T93" fmla="*/ 418 h 531"/>
                  <a:gd name="T94" fmla="*/ 607 w 886"/>
                  <a:gd name="T95" fmla="*/ 437 h 531"/>
                  <a:gd name="T96" fmla="*/ 640 w 886"/>
                  <a:gd name="T97" fmla="*/ 418 h 531"/>
                  <a:gd name="T98" fmla="*/ 672 w 886"/>
                  <a:gd name="T99" fmla="*/ 399 h 531"/>
                  <a:gd name="T100" fmla="*/ 705 w 886"/>
                  <a:gd name="T101" fmla="*/ 418 h 531"/>
                  <a:gd name="T102" fmla="*/ 771 w 886"/>
                  <a:gd name="T103" fmla="*/ 495 h 531"/>
                  <a:gd name="T104" fmla="*/ 812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7" y="379"/>
                    </a:moveTo>
                    <a:lnTo>
                      <a:pt x="607" y="379"/>
                    </a:lnTo>
                    <a:cubicBezTo>
                      <a:pt x="585" y="379"/>
                      <a:pt x="574" y="367"/>
                      <a:pt x="574" y="341"/>
                    </a:cubicBezTo>
                    <a:lnTo>
                      <a:pt x="574" y="341"/>
                    </a:lnTo>
                    <a:cubicBezTo>
                      <a:pt x="574" y="316"/>
                      <a:pt x="585" y="303"/>
                      <a:pt x="607" y="303"/>
                    </a:cubicBezTo>
                    <a:lnTo>
                      <a:pt x="607" y="303"/>
                    </a:lnTo>
                    <a:cubicBezTo>
                      <a:pt x="628" y="303"/>
                      <a:pt x="639" y="316"/>
                      <a:pt x="639" y="341"/>
                    </a:cubicBezTo>
                    <a:lnTo>
                      <a:pt x="639" y="341"/>
                    </a:lnTo>
                    <a:cubicBezTo>
                      <a:pt x="639" y="367"/>
                      <a:pt x="628" y="379"/>
                      <a:pt x="607"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4" y="239"/>
                      <a:pt x="574" y="265"/>
                    </a:cubicBezTo>
                    <a:lnTo>
                      <a:pt x="574" y="265"/>
                    </a:lnTo>
                    <a:cubicBezTo>
                      <a:pt x="574" y="290"/>
                      <a:pt x="563" y="303"/>
                      <a:pt x="541" y="303"/>
                    </a:cubicBezTo>
                    <a:close/>
                    <a:moveTo>
                      <a:pt x="474" y="245"/>
                    </a:moveTo>
                    <a:lnTo>
                      <a:pt x="474" y="245"/>
                    </a:lnTo>
                    <a:cubicBezTo>
                      <a:pt x="453" y="258"/>
                      <a:pt x="432" y="258"/>
                      <a:pt x="411" y="245"/>
                    </a:cubicBezTo>
                    <a:lnTo>
                      <a:pt x="411" y="245"/>
                    </a:lnTo>
                    <a:cubicBezTo>
                      <a:pt x="390" y="233"/>
                      <a:pt x="380" y="214"/>
                      <a:pt x="380" y="188"/>
                    </a:cubicBezTo>
                    <a:lnTo>
                      <a:pt x="380" y="188"/>
                    </a:lnTo>
                    <a:cubicBezTo>
                      <a:pt x="380" y="162"/>
                      <a:pt x="390" y="143"/>
                      <a:pt x="411" y="131"/>
                    </a:cubicBezTo>
                    <a:lnTo>
                      <a:pt x="411" y="131"/>
                    </a:lnTo>
                    <a:cubicBezTo>
                      <a:pt x="432" y="118"/>
                      <a:pt x="453" y="118"/>
                      <a:pt x="474" y="131"/>
                    </a:cubicBezTo>
                    <a:lnTo>
                      <a:pt x="474" y="131"/>
                    </a:lnTo>
                    <a:cubicBezTo>
                      <a:pt x="496" y="143"/>
                      <a:pt x="506" y="162"/>
                      <a:pt x="506" y="188"/>
                    </a:cubicBezTo>
                    <a:lnTo>
                      <a:pt x="506" y="188"/>
                    </a:lnTo>
                    <a:cubicBezTo>
                      <a:pt x="506" y="214"/>
                      <a:pt x="496" y="233"/>
                      <a:pt x="474" y="245"/>
                    </a:cubicBezTo>
                    <a:close/>
                    <a:moveTo>
                      <a:pt x="344" y="303"/>
                    </a:moveTo>
                    <a:lnTo>
                      <a:pt x="344" y="303"/>
                    </a:lnTo>
                    <a:cubicBezTo>
                      <a:pt x="322" y="303"/>
                      <a:pt x="312" y="290"/>
                      <a:pt x="312" y="265"/>
                    </a:cubicBezTo>
                    <a:lnTo>
                      <a:pt x="312" y="265"/>
                    </a:lnTo>
                    <a:cubicBezTo>
                      <a:pt x="312" y="239"/>
                      <a:pt x="322"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0" y="303"/>
                      <a:pt x="311" y="316"/>
                      <a:pt x="311" y="341"/>
                    </a:cubicBezTo>
                    <a:lnTo>
                      <a:pt x="311" y="341"/>
                    </a:lnTo>
                    <a:cubicBezTo>
                      <a:pt x="311" y="367"/>
                      <a:pt x="300" y="379"/>
                      <a:pt x="279" y="379"/>
                    </a:cubicBezTo>
                    <a:close/>
                    <a:moveTo>
                      <a:pt x="509" y="35"/>
                    </a:moveTo>
                    <a:lnTo>
                      <a:pt x="509" y="35"/>
                    </a:lnTo>
                    <a:cubicBezTo>
                      <a:pt x="497" y="22"/>
                      <a:pt x="483" y="12"/>
                      <a:pt x="467" y="6"/>
                    </a:cubicBezTo>
                    <a:lnTo>
                      <a:pt x="467" y="6"/>
                    </a:lnTo>
                    <a:cubicBezTo>
                      <a:pt x="451" y="0"/>
                      <a:pt x="434" y="0"/>
                      <a:pt x="418" y="6"/>
                    </a:cubicBezTo>
                    <a:lnTo>
                      <a:pt x="418" y="6"/>
                    </a:lnTo>
                    <a:cubicBezTo>
                      <a:pt x="401" y="12"/>
                      <a:pt x="388" y="22"/>
                      <a:pt x="377" y="35"/>
                    </a:cubicBezTo>
                    <a:lnTo>
                      <a:pt x="344" y="73"/>
                    </a:lnTo>
                    <a:lnTo>
                      <a:pt x="312" y="112"/>
                    </a:lnTo>
                    <a:lnTo>
                      <a:pt x="279" y="149"/>
                    </a:lnTo>
                    <a:lnTo>
                      <a:pt x="246" y="188"/>
                    </a:lnTo>
                    <a:lnTo>
                      <a:pt x="213" y="226"/>
                    </a:lnTo>
                    <a:lnTo>
                      <a:pt x="180" y="265"/>
                    </a:lnTo>
                    <a:lnTo>
                      <a:pt x="148" y="303"/>
                    </a:lnTo>
                    <a:lnTo>
                      <a:pt x="115" y="341"/>
                    </a:lnTo>
                    <a:lnTo>
                      <a:pt x="82" y="380"/>
                    </a:lnTo>
                    <a:lnTo>
                      <a:pt x="49" y="418"/>
                    </a:lnTo>
                    <a:lnTo>
                      <a:pt x="16" y="456"/>
                    </a:lnTo>
                    <a:lnTo>
                      <a:pt x="16" y="456"/>
                    </a:lnTo>
                    <a:cubicBezTo>
                      <a:pt x="6" y="469"/>
                      <a:pt x="0" y="482"/>
                      <a:pt x="0" y="495"/>
                    </a:cubicBezTo>
                    <a:lnTo>
                      <a:pt x="0" y="495"/>
                    </a:lnTo>
                    <a:cubicBezTo>
                      <a:pt x="0" y="507"/>
                      <a:pt x="8" y="517"/>
                      <a:pt x="25" y="524"/>
                    </a:cubicBezTo>
                    <a:lnTo>
                      <a:pt x="25" y="524"/>
                    </a:lnTo>
                    <a:cubicBezTo>
                      <a:pt x="41" y="530"/>
                      <a:pt x="57" y="530"/>
                      <a:pt x="74" y="524"/>
                    </a:cubicBezTo>
                    <a:lnTo>
                      <a:pt x="74" y="524"/>
                    </a:lnTo>
                    <a:cubicBezTo>
                      <a:pt x="90" y="517"/>
                      <a:pt x="104" y="507"/>
                      <a:pt x="115" y="495"/>
                    </a:cubicBezTo>
                    <a:lnTo>
                      <a:pt x="180" y="418"/>
                    </a:lnTo>
                    <a:lnTo>
                      <a:pt x="180" y="418"/>
                    </a:lnTo>
                    <a:cubicBezTo>
                      <a:pt x="191" y="405"/>
                      <a:pt x="202" y="399"/>
                      <a:pt x="213" y="399"/>
                    </a:cubicBezTo>
                    <a:lnTo>
                      <a:pt x="213" y="399"/>
                    </a:lnTo>
                    <a:cubicBezTo>
                      <a:pt x="224" y="399"/>
                      <a:pt x="235" y="405"/>
                      <a:pt x="246" y="418"/>
                    </a:cubicBezTo>
                    <a:lnTo>
                      <a:pt x="246" y="418"/>
                    </a:lnTo>
                    <a:cubicBezTo>
                      <a:pt x="257" y="431"/>
                      <a:pt x="268" y="437"/>
                      <a:pt x="279" y="437"/>
                    </a:cubicBezTo>
                    <a:lnTo>
                      <a:pt x="279" y="437"/>
                    </a:lnTo>
                    <a:cubicBezTo>
                      <a:pt x="289" y="437"/>
                      <a:pt x="300" y="431"/>
                      <a:pt x="312" y="418"/>
                    </a:cubicBezTo>
                    <a:lnTo>
                      <a:pt x="344" y="380"/>
                    </a:lnTo>
                    <a:lnTo>
                      <a:pt x="377" y="341"/>
                    </a:lnTo>
                    <a:lnTo>
                      <a:pt x="377" y="341"/>
                    </a:lnTo>
                    <a:cubicBezTo>
                      <a:pt x="388" y="328"/>
                      <a:pt x="401" y="319"/>
                      <a:pt x="418" y="313"/>
                    </a:cubicBezTo>
                    <a:lnTo>
                      <a:pt x="418" y="313"/>
                    </a:lnTo>
                    <a:cubicBezTo>
                      <a:pt x="434" y="306"/>
                      <a:pt x="451" y="306"/>
                      <a:pt x="467" y="313"/>
                    </a:cubicBezTo>
                    <a:lnTo>
                      <a:pt x="467" y="313"/>
                    </a:lnTo>
                    <a:cubicBezTo>
                      <a:pt x="483" y="319"/>
                      <a:pt x="497" y="328"/>
                      <a:pt x="509" y="341"/>
                    </a:cubicBezTo>
                    <a:lnTo>
                      <a:pt x="541" y="380"/>
                    </a:lnTo>
                    <a:lnTo>
                      <a:pt x="574" y="418"/>
                    </a:lnTo>
                    <a:lnTo>
                      <a:pt x="574" y="418"/>
                    </a:lnTo>
                    <a:cubicBezTo>
                      <a:pt x="585" y="431"/>
                      <a:pt x="595" y="437"/>
                      <a:pt x="607" y="437"/>
                    </a:cubicBezTo>
                    <a:lnTo>
                      <a:pt x="607" y="437"/>
                    </a:lnTo>
                    <a:cubicBezTo>
                      <a:pt x="617" y="437"/>
                      <a:pt x="628" y="431"/>
                      <a:pt x="640" y="418"/>
                    </a:cubicBezTo>
                    <a:lnTo>
                      <a:pt x="640" y="418"/>
                    </a:lnTo>
                    <a:cubicBezTo>
                      <a:pt x="650" y="405"/>
                      <a:pt x="661" y="399"/>
                      <a:pt x="672" y="399"/>
                    </a:cubicBezTo>
                    <a:lnTo>
                      <a:pt x="672" y="399"/>
                    </a:lnTo>
                    <a:cubicBezTo>
                      <a:pt x="683" y="399"/>
                      <a:pt x="694" y="405"/>
                      <a:pt x="705" y="418"/>
                    </a:cubicBezTo>
                    <a:lnTo>
                      <a:pt x="738" y="456"/>
                    </a:lnTo>
                    <a:lnTo>
                      <a:pt x="771" y="495"/>
                    </a:lnTo>
                    <a:lnTo>
                      <a:pt x="771" y="495"/>
                    </a:lnTo>
                    <a:cubicBezTo>
                      <a:pt x="781" y="507"/>
                      <a:pt x="795" y="517"/>
                      <a:pt x="812" y="524"/>
                    </a:cubicBezTo>
                    <a:lnTo>
                      <a:pt x="812" y="524"/>
                    </a:lnTo>
                    <a:cubicBezTo>
                      <a:pt x="827" y="530"/>
                      <a:pt x="844" y="530"/>
                      <a:pt x="860" y="524"/>
                    </a:cubicBezTo>
                    <a:lnTo>
                      <a:pt x="860" y="524"/>
                    </a:lnTo>
                    <a:cubicBezTo>
                      <a:pt x="877" y="517"/>
                      <a:pt x="885" y="507"/>
                      <a:pt x="885" y="495"/>
                    </a:cubicBezTo>
                    <a:lnTo>
                      <a:pt x="885" y="495"/>
                    </a:lnTo>
                    <a:cubicBezTo>
                      <a:pt x="885" y="482"/>
                      <a:pt x="880" y="469"/>
                      <a:pt x="868" y="456"/>
                    </a:cubicBezTo>
                    <a:lnTo>
                      <a:pt x="509"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18" name="Freeform 117">
                <a:extLst>
                  <a:ext uri="{FF2B5EF4-FFF2-40B4-BE49-F238E27FC236}">
                    <a16:creationId xmlns:a16="http://schemas.microsoft.com/office/drawing/2014/main" id="{778EE203-6D8E-1E4C-BCC4-1514011B5DBF}"/>
                  </a:ext>
                </a:extLst>
              </p:cNvPr>
              <p:cNvSpPr>
                <a:spLocks noChangeArrowheads="1"/>
              </p:cNvSpPr>
              <p:nvPr/>
            </p:nvSpPr>
            <p:spPr bwMode="auto">
              <a:xfrm>
                <a:off x="2039938" y="4902200"/>
                <a:ext cx="555625" cy="523875"/>
              </a:xfrm>
              <a:custGeom>
                <a:avLst/>
                <a:gdLst>
                  <a:gd name="T0" fmla="*/ 984 w 1542"/>
                  <a:gd name="T1" fmla="*/ 727 h 1455"/>
                  <a:gd name="T2" fmla="*/ 1099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2 w 1542"/>
                  <a:gd name="T15" fmla="*/ 10 h 1455"/>
                  <a:gd name="T16" fmla="*/ 1229 w 1542"/>
                  <a:gd name="T17" fmla="*/ 191 h 1455"/>
                  <a:gd name="T18" fmla="*/ 1066 w 1542"/>
                  <a:gd name="T19" fmla="*/ 383 h 1455"/>
                  <a:gd name="T20" fmla="*/ 902 w 1542"/>
                  <a:gd name="T21" fmla="*/ 574 h 1455"/>
                  <a:gd name="T22" fmla="*/ 837 w 1542"/>
                  <a:gd name="T23" fmla="*/ 651 h 1455"/>
                  <a:gd name="T24" fmla="*/ 746 w 1542"/>
                  <a:gd name="T25" fmla="*/ 680 h 1455"/>
                  <a:gd name="T26" fmla="*/ 672 w 1542"/>
                  <a:gd name="T27" fmla="*/ 612 h 1455"/>
                  <a:gd name="T28" fmla="*/ 574 w 1542"/>
                  <a:gd name="T29" fmla="*/ 498 h 1455"/>
                  <a:gd name="T30" fmla="*/ 476 w 1542"/>
                  <a:gd name="T31" fmla="*/ 383 h 1455"/>
                  <a:gd name="T32" fmla="*/ 377 w 1542"/>
                  <a:gd name="T33" fmla="*/ 268 h 1455"/>
                  <a:gd name="T34" fmla="*/ 279 w 1542"/>
                  <a:gd name="T35" fmla="*/ 153 h 1455"/>
                  <a:gd name="T36" fmla="*/ 180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6 w 1542"/>
                  <a:gd name="T49" fmla="*/ 612 h 1455"/>
                  <a:gd name="T50" fmla="*/ 541 w 1542"/>
                  <a:gd name="T51" fmla="*/ 689 h 1455"/>
                  <a:gd name="T52" fmla="*/ 541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6 w 1542"/>
                  <a:gd name="T79" fmla="*/ 775 h 1455"/>
                  <a:gd name="T80" fmla="*/ 837 w 1542"/>
                  <a:gd name="T81" fmla="*/ 803 h 1455"/>
                  <a:gd name="T82" fmla="*/ 935 w 1542"/>
                  <a:gd name="T83" fmla="*/ 919 h 1455"/>
                  <a:gd name="T84" fmla="*/ 1033 w 1542"/>
                  <a:gd name="T85" fmla="*/ 1034 h 1455"/>
                  <a:gd name="T86" fmla="*/ 1131 w 1542"/>
                  <a:gd name="T87" fmla="*/ 1148 h 1455"/>
                  <a:gd name="T88" fmla="*/ 1229 w 1542"/>
                  <a:gd name="T89" fmla="*/ 1263 h 1455"/>
                  <a:gd name="T90" fmla="*/ 1328 w 1542"/>
                  <a:gd name="T91" fmla="*/ 1378 h 1455"/>
                  <a:gd name="T92" fmla="*/ 1402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4" y="740"/>
                      <a:pt x="984" y="727"/>
                    </a:cubicBezTo>
                    <a:lnTo>
                      <a:pt x="984" y="727"/>
                    </a:lnTo>
                    <a:cubicBezTo>
                      <a:pt x="984" y="714"/>
                      <a:pt x="989" y="701"/>
                      <a:pt x="1000" y="689"/>
                    </a:cubicBezTo>
                    <a:lnTo>
                      <a:pt x="1099"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5" y="63"/>
                      <a:pt x="1541" y="51"/>
                      <a:pt x="1541" y="38"/>
                    </a:cubicBezTo>
                    <a:lnTo>
                      <a:pt x="1541" y="38"/>
                    </a:lnTo>
                    <a:cubicBezTo>
                      <a:pt x="1541" y="25"/>
                      <a:pt x="1533" y="15"/>
                      <a:pt x="1516" y="10"/>
                    </a:cubicBezTo>
                    <a:lnTo>
                      <a:pt x="1516" y="10"/>
                    </a:lnTo>
                    <a:cubicBezTo>
                      <a:pt x="1500" y="3"/>
                      <a:pt x="1481" y="0"/>
                      <a:pt x="1459" y="0"/>
                    </a:cubicBezTo>
                    <a:lnTo>
                      <a:pt x="1459" y="0"/>
                    </a:lnTo>
                    <a:cubicBezTo>
                      <a:pt x="1437" y="0"/>
                      <a:pt x="1418" y="3"/>
                      <a:pt x="1402" y="10"/>
                    </a:cubicBezTo>
                    <a:lnTo>
                      <a:pt x="1402" y="10"/>
                    </a:lnTo>
                    <a:cubicBezTo>
                      <a:pt x="1385" y="15"/>
                      <a:pt x="1372" y="25"/>
                      <a:pt x="1360" y="38"/>
                    </a:cubicBezTo>
                    <a:lnTo>
                      <a:pt x="1328" y="76"/>
                    </a:lnTo>
                    <a:lnTo>
                      <a:pt x="1229" y="191"/>
                    </a:lnTo>
                    <a:lnTo>
                      <a:pt x="1196" y="229"/>
                    </a:lnTo>
                    <a:lnTo>
                      <a:pt x="1164" y="268"/>
                    </a:lnTo>
                    <a:lnTo>
                      <a:pt x="1066" y="383"/>
                    </a:lnTo>
                    <a:lnTo>
                      <a:pt x="1033" y="421"/>
                    </a:lnTo>
                    <a:lnTo>
                      <a:pt x="1000" y="459"/>
                    </a:lnTo>
                    <a:lnTo>
                      <a:pt x="902" y="574"/>
                    </a:lnTo>
                    <a:lnTo>
                      <a:pt x="869" y="612"/>
                    </a:lnTo>
                    <a:lnTo>
                      <a:pt x="837" y="651"/>
                    </a:lnTo>
                    <a:lnTo>
                      <a:pt x="837" y="651"/>
                    </a:lnTo>
                    <a:cubicBezTo>
                      <a:pt x="825" y="663"/>
                      <a:pt x="811" y="673"/>
                      <a:pt x="795" y="680"/>
                    </a:cubicBezTo>
                    <a:lnTo>
                      <a:pt x="795" y="680"/>
                    </a:lnTo>
                    <a:cubicBezTo>
                      <a:pt x="779" y="686"/>
                      <a:pt x="762" y="686"/>
                      <a:pt x="746" y="680"/>
                    </a:cubicBezTo>
                    <a:lnTo>
                      <a:pt x="746" y="680"/>
                    </a:lnTo>
                    <a:cubicBezTo>
                      <a:pt x="729" y="673"/>
                      <a:pt x="716" y="663"/>
                      <a:pt x="705" y="651"/>
                    </a:cubicBezTo>
                    <a:lnTo>
                      <a:pt x="672" y="612"/>
                    </a:lnTo>
                    <a:lnTo>
                      <a:pt x="640" y="574"/>
                    </a:lnTo>
                    <a:lnTo>
                      <a:pt x="607" y="536"/>
                    </a:lnTo>
                    <a:lnTo>
                      <a:pt x="574" y="498"/>
                    </a:lnTo>
                    <a:lnTo>
                      <a:pt x="541" y="459"/>
                    </a:lnTo>
                    <a:lnTo>
                      <a:pt x="508" y="421"/>
                    </a:lnTo>
                    <a:lnTo>
                      <a:pt x="476" y="383"/>
                    </a:lnTo>
                    <a:lnTo>
                      <a:pt x="443" y="344"/>
                    </a:lnTo>
                    <a:lnTo>
                      <a:pt x="410" y="306"/>
                    </a:lnTo>
                    <a:lnTo>
                      <a:pt x="377" y="268"/>
                    </a:lnTo>
                    <a:lnTo>
                      <a:pt x="344" y="229"/>
                    </a:lnTo>
                    <a:lnTo>
                      <a:pt x="312" y="191"/>
                    </a:lnTo>
                    <a:lnTo>
                      <a:pt x="279" y="153"/>
                    </a:lnTo>
                    <a:lnTo>
                      <a:pt x="246" y="115"/>
                    </a:lnTo>
                    <a:lnTo>
                      <a:pt x="213" y="76"/>
                    </a:lnTo>
                    <a:lnTo>
                      <a:pt x="180" y="38"/>
                    </a:lnTo>
                    <a:lnTo>
                      <a:pt x="180" y="38"/>
                    </a:lnTo>
                    <a:cubicBezTo>
                      <a:pt x="170" y="25"/>
                      <a:pt x="156" y="15"/>
                      <a:pt x="140" y="10"/>
                    </a:cubicBezTo>
                    <a:lnTo>
                      <a:pt x="140" y="10"/>
                    </a:lnTo>
                    <a:cubicBezTo>
                      <a:pt x="123" y="3"/>
                      <a:pt x="104" y="0"/>
                      <a:pt x="82" y="0"/>
                    </a:cubicBezTo>
                    <a:lnTo>
                      <a:pt x="82" y="0"/>
                    </a:lnTo>
                    <a:cubicBezTo>
                      <a:pt x="61" y="0"/>
                      <a:pt x="41" y="3"/>
                      <a:pt x="25" y="10"/>
                    </a:cubicBezTo>
                    <a:lnTo>
                      <a:pt x="25" y="10"/>
                    </a:lnTo>
                    <a:cubicBezTo>
                      <a:pt x="8" y="15"/>
                      <a:pt x="0" y="25"/>
                      <a:pt x="0" y="38"/>
                    </a:cubicBezTo>
                    <a:lnTo>
                      <a:pt x="0" y="38"/>
                    </a:lnTo>
                    <a:cubicBezTo>
                      <a:pt x="0" y="51"/>
                      <a:pt x="6" y="63"/>
                      <a:pt x="17" y="76"/>
                    </a:cubicBezTo>
                    <a:lnTo>
                      <a:pt x="115" y="191"/>
                    </a:lnTo>
                    <a:lnTo>
                      <a:pt x="148" y="229"/>
                    </a:lnTo>
                    <a:lnTo>
                      <a:pt x="180" y="268"/>
                    </a:lnTo>
                    <a:lnTo>
                      <a:pt x="279" y="383"/>
                    </a:lnTo>
                    <a:lnTo>
                      <a:pt x="312" y="421"/>
                    </a:lnTo>
                    <a:lnTo>
                      <a:pt x="344" y="459"/>
                    </a:lnTo>
                    <a:lnTo>
                      <a:pt x="443" y="574"/>
                    </a:lnTo>
                    <a:lnTo>
                      <a:pt x="476" y="612"/>
                    </a:lnTo>
                    <a:lnTo>
                      <a:pt x="508" y="651"/>
                    </a:lnTo>
                    <a:lnTo>
                      <a:pt x="541" y="689"/>
                    </a:lnTo>
                    <a:lnTo>
                      <a:pt x="541" y="689"/>
                    </a:lnTo>
                    <a:cubicBezTo>
                      <a:pt x="552" y="701"/>
                      <a:pt x="557" y="714"/>
                      <a:pt x="557" y="727"/>
                    </a:cubicBezTo>
                    <a:lnTo>
                      <a:pt x="557" y="727"/>
                    </a:lnTo>
                    <a:cubicBezTo>
                      <a:pt x="557" y="740"/>
                      <a:pt x="552" y="753"/>
                      <a:pt x="541" y="765"/>
                    </a:cubicBezTo>
                    <a:lnTo>
                      <a:pt x="508" y="803"/>
                    </a:lnTo>
                    <a:lnTo>
                      <a:pt x="476" y="842"/>
                    </a:lnTo>
                    <a:lnTo>
                      <a:pt x="443" y="881"/>
                    </a:lnTo>
                    <a:lnTo>
                      <a:pt x="410" y="919"/>
                    </a:lnTo>
                    <a:lnTo>
                      <a:pt x="377" y="957"/>
                    </a:lnTo>
                    <a:lnTo>
                      <a:pt x="344" y="995"/>
                    </a:lnTo>
                    <a:lnTo>
                      <a:pt x="312" y="1034"/>
                    </a:lnTo>
                    <a:lnTo>
                      <a:pt x="279" y="1071"/>
                    </a:lnTo>
                    <a:lnTo>
                      <a:pt x="246" y="1110"/>
                    </a:lnTo>
                    <a:lnTo>
                      <a:pt x="213" y="1148"/>
                    </a:lnTo>
                    <a:lnTo>
                      <a:pt x="180" y="1187"/>
                    </a:lnTo>
                    <a:lnTo>
                      <a:pt x="148" y="1225"/>
                    </a:lnTo>
                    <a:lnTo>
                      <a:pt x="115" y="1263"/>
                    </a:lnTo>
                    <a:lnTo>
                      <a:pt x="82" y="1302"/>
                    </a:lnTo>
                    <a:lnTo>
                      <a:pt x="49" y="1340"/>
                    </a:lnTo>
                    <a:lnTo>
                      <a:pt x="17" y="1378"/>
                    </a:lnTo>
                    <a:lnTo>
                      <a:pt x="17" y="1378"/>
                    </a:lnTo>
                    <a:cubicBezTo>
                      <a:pt x="6" y="1391"/>
                      <a:pt x="0" y="1404"/>
                      <a:pt x="0" y="1417"/>
                    </a:cubicBezTo>
                    <a:lnTo>
                      <a:pt x="0" y="1417"/>
                    </a:lnTo>
                    <a:cubicBezTo>
                      <a:pt x="0" y="1429"/>
                      <a:pt x="8" y="1439"/>
                      <a:pt x="25" y="1446"/>
                    </a:cubicBezTo>
                    <a:lnTo>
                      <a:pt x="25" y="1446"/>
                    </a:lnTo>
                    <a:cubicBezTo>
                      <a:pt x="41" y="1452"/>
                      <a:pt x="61" y="1454"/>
                      <a:pt x="82" y="1454"/>
                    </a:cubicBezTo>
                    <a:lnTo>
                      <a:pt x="82" y="1454"/>
                    </a:lnTo>
                    <a:cubicBezTo>
                      <a:pt x="104" y="1454"/>
                      <a:pt x="123" y="1452"/>
                      <a:pt x="140" y="1446"/>
                    </a:cubicBezTo>
                    <a:lnTo>
                      <a:pt x="140" y="1446"/>
                    </a:lnTo>
                    <a:cubicBezTo>
                      <a:pt x="156" y="1439"/>
                      <a:pt x="170" y="1429"/>
                      <a:pt x="180" y="1417"/>
                    </a:cubicBezTo>
                    <a:lnTo>
                      <a:pt x="213" y="1378"/>
                    </a:lnTo>
                    <a:lnTo>
                      <a:pt x="246" y="1340"/>
                    </a:lnTo>
                    <a:lnTo>
                      <a:pt x="344" y="1225"/>
                    </a:lnTo>
                    <a:lnTo>
                      <a:pt x="377" y="1187"/>
                    </a:lnTo>
                    <a:lnTo>
                      <a:pt x="410" y="1148"/>
                    </a:lnTo>
                    <a:lnTo>
                      <a:pt x="508" y="1034"/>
                    </a:lnTo>
                    <a:lnTo>
                      <a:pt x="541" y="995"/>
                    </a:lnTo>
                    <a:lnTo>
                      <a:pt x="574" y="957"/>
                    </a:lnTo>
                    <a:lnTo>
                      <a:pt x="672" y="842"/>
                    </a:lnTo>
                    <a:lnTo>
                      <a:pt x="705" y="803"/>
                    </a:lnTo>
                    <a:lnTo>
                      <a:pt x="705" y="803"/>
                    </a:lnTo>
                    <a:cubicBezTo>
                      <a:pt x="716" y="791"/>
                      <a:pt x="729" y="781"/>
                      <a:pt x="746" y="775"/>
                    </a:cubicBezTo>
                    <a:lnTo>
                      <a:pt x="746" y="775"/>
                    </a:lnTo>
                    <a:cubicBezTo>
                      <a:pt x="762" y="769"/>
                      <a:pt x="779" y="769"/>
                      <a:pt x="795" y="775"/>
                    </a:cubicBezTo>
                    <a:lnTo>
                      <a:pt x="795" y="775"/>
                    </a:lnTo>
                    <a:cubicBezTo>
                      <a:pt x="811" y="781"/>
                      <a:pt x="825" y="791"/>
                      <a:pt x="837" y="803"/>
                    </a:cubicBezTo>
                    <a:lnTo>
                      <a:pt x="869" y="842"/>
                    </a:lnTo>
                    <a:lnTo>
                      <a:pt x="902" y="881"/>
                    </a:lnTo>
                    <a:lnTo>
                      <a:pt x="935" y="919"/>
                    </a:lnTo>
                    <a:lnTo>
                      <a:pt x="968" y="957"/>
                    </a:lnTo>
                    <a:lnTo>
                      <a:pt x="1000" y="995"/>
                    </a:lnTo>
                    <a:lnTo>
                      <a:pt x="1033" y="1034"/>
                    </a:lnTo>
                    <a:lnTo>
                      <a:pt x="1066" y="1071"/>
                    </a:lnTo>
                    <a:lnTo>
                      <a:pt x="1099" y="1110"/>
                    </a:lnTo>
                    <a:lnTo>
                      <a:pt x="1131" y="1148"/>
                    </a:lnTo>
                    <a:lnTo>
                      <a:pt x="1164" y="1187"/>
                    </a:lnTo>
                    <a:lnTo>
                      <a:pt x="1196" y="1225"/>
                    </a:lnTo>
                    <a:lnTo>
                      <a:pt x="1229" y="1263"/>
                    </a:lnTo>
                    <a:lnTo>
                      <a:pt x="1262" y="1302"/>
                    </a:lnTo>
                    <a:lnTo>
                      <a:pt x="1295" y="1340"/>
                    </a:lnTo>
                    <a:lnTo>
                      <a:pt x="1328" y="1378"/>
                    </a:lnTo>
                    <a:lnTo>
                      <a:pt x="1360" y="1417"/>
                    </a:lnTo>
                    <a:lnTo>
                      <a:pt x="1360" y="1417"/>
                    </a:lnTo>
                    <a:cubicBezTo>
                      <a:pt x="1372" y="1429"/>
                      <a:pt x="1385" y="1439"/>
                      <a:pt x="1402" y="1446"/>
                    </a:cubicBezTo>
                    <a:lnTo>
                      <a:pt x="1402" y="1446"/>
                    </a:lnTo>
                    <a:cubicBezTo>
                      <a:pt x="1418" y="1452"/>
                      <a:pt x="1437" y="1454"/>
                      <a:pt x="1459" y="1454"/>
                    </a:cubicBezTo>
                    <a:lnTo>
                      <a:pt x="1459" y="1454"/>
                    </a:lnTo>
                    <a:cubicBezTo>
                      <a:pt x="1481" y="1454"/>
                      <a:pt x="1500" y="1452"/>
                      <a:pt x="1516" y="1446"/>
                    </a:cubicBezTo>
                    <a:lnTo>
                      <a:pt x="1516" y="1446"/>
                    </a:lnTo>
                    <a:cubicBezTo>
                      <a:pt x="1533" y="1439"/>
                      <a:pt x="1541" y="1429"/>
                      <a:pt x="1541" y="1417"/>
                    </a:cubicBezTo>
                    <a:lnTo>
                      <a:pt x="1541" y="1417"/>
                    </a:lnTo>
                    <a:cubicBezTo>
                      <a:pt x="1541"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19" name="Freeform 118">
                <a:extLst>
                  <a:ext uri="{FF2B5EF4-FFF2-40B4-BE49-F238E27FC236}">
                    <a16:creationId xmlns:a16="http://schemas.microsoft.com/office/drawing/2014/main" id="{088CFFF0-CC23-7447-8014-B88B43EFC37E}"/>
                  </a:ext>
                </a:extLst>
              </p:cNvPr>
              <p:cNvSpPr>
                <a:spLocks noChangeArrowheads="1"/>
              </p:cNvSpPr>
              <p:nvPr/>
            </p:nvSpPr>
            <p:spPr bwMode="auto">
              <a:xfrm>
                <a:off x="1308100" y="4903788"/>
                <a:ext cx="319088" cy="190500"/>
              </a:xfrm>
              <a:custGeom>
                <a:avLst/>
                <a:gdLst>
                  <a:gd name="T0" fmla="*/ 278 w 886"/>
                  <a:gd name="T1" fmla="*/ 150 h 530"/>
                  <a:gd name="T2" fmla="*/ 311 w 886"/>
                  <a:gd name="T3" fmla="*/ 188 h 530"/>
                  <a:gd name="T4" fmla="*/ 278 w 886"/>
                  <a:gd name="T5" fmla="*/ 226 h 530"/>
                  <a:gd name="T6" fmla="*/ 246 w 886"/>
                  <a:gd name="T7" fmla="*/ 188 h 530"/>
                  <a:gd name="T8" fmla="*/ 344 w 886"/>
                  <a:gd name="T9" fmla="*/ 227 h 530"/>
                  <a:gd name="T10" fmla="*/ 377 w 886"/>
                  <a:gd name="T11" fmla="*/ 265 h 530"/>
                  <a:gd name="T12" fmla="*/ 344 w 886"/>
                  <a:gd name="T13" fmla="*/ 302 h 530"/>
                  <a:gd name="T14" fmla="*/ 311 w 886"/>
                  <a:gd name="T15" fmla="*/ 265 h 530"/>
                  <a:gd name="T16" fmla="*/ 344 w 886"/>
                  <a:gd name="T17" fmla="*/ 227 h 530"/>
                  <a:gd name="T18" fmla="*/ 411 w 886"/>
                  <a:gd name="T19" fmla="*/ 284 h 530"/>
                  <a:gd name="T20" fmla="*/ 474 w 886"/>
                  <a:gd name="T21" fmla="*/ 284 h 530"/>
                  <a:gd name="T22" fmla="*/ 506 w 886"/>
                  <a:gd name="T23" fmla="*/ 341 h 530"/>
                  <a:gd name="T24" fmla="*/ 474 w 886"/>
                  <a:gd name="T25" fmla="*/ 398 h 530"/>
                  <a:gd name="T26" fmla="*/ 411 w 886"/>
                  <a:gd name="T27" fmla="*/ 398 h 530"/>
                  <a:gd name="T28" fmla="*/ 380 w 886"/>
                  <a:gd name="T29" fmla="*/ 341 h 530"/>
                  <a:gd name="T30" fmla="*/ 542 w 886"/>
                  <a:gd name="T31" fmla="*/ 227 h 530"/>
                  <a:gd name="T32" fmla="*/ 574 w 886"/>
                  <a:gd name="T33" fmla="*/ 265 h 530"/>
                  <a:gd name="T34" fmla="*/ 542 w 886"/>
                  <a:gd name="T35" fmla="*/ 302 h 530"/>
                  <a:gd name="T36" fmla="*/ 508 w 886"/>
                  <a:gd name="T37" fmla="*/ 265 h 530"/>
                  <a:gd name="T38" fmla="*/ 542 w 886"/>
                  <a:gd name="T39" fmla="*/ 227 h 530"/>
                  <a:gd name="T40" fmla="*/ 606 w 886"/>
                  <a:gd name="T41" fmla="*/ 150 h 530"/>
                  <a:gd name="T42" fmla="*/ 639 w 886"/>
                  <a:gd name="T43" fmla="*/ 188 h 530"/>
                  <a:gd name="T44" fmla="*/ 606 w 886"/>
                  <a:gd name="T45" fmla="*/ 226 h 530"/>
                  <a:gd name="T46" fmla="*/ 574 w 886"/>
                  <a:gd name="T47" fmla="*/ 188 h 530"/>
                  <a:gd name="T48" fmla="*/ 115 w 886"/>
                  <a:gd name="T49" fmla="*/ 188 h 530"/>
                  <a:gd name="T50" fmla="*/ 180 w 886"/>
                  <a:gd name="T51" fmla="*/ 265 h 530"/>
                  <a:gd name="T52" fmla="*/ 311 w 886"/>
                  <a:gd name="T53" fmla="*/ 418 h 530"/>
                  <a:gd name="T54" fmla="*/ 377 w 886"/>
                  <a:gd name="T55" fmla="*/ 495 h 530"/>
                  <a:gd name="T56" fmla="*/ 418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0 w 886"/>
                  <a:gd name="T73" fmla="*/ 7 h 530"/>
                  <a:gd name="T74" fmla="*/ 811 w 886"/>
                  <a:gd name="T75" fmla="*/ 7 h 530"/>
                  <a:gd name="T76" fmla="*/ 738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8 w 886"/>
                  <a:gd name="T91" fmla="*/ 217 h 530"/>
                  <a:gd name="T92" fmla="*/ 377 w 886"/>
                  <a:gd name="T93" fmla="*/ 188 h 530"/>
                  <a:gd name="T94" fmla="*/ 311 w 886"/>
                  <a:gd name="T95" fmla="*/ 112 h 530"/>
                  <a:gd name="T96" fmla="*/ 278 w 886"/>
                  <a:gd name="T97" fmla="*/ 92 h 530"/>
                  <a:gd name="T98" fmla="*/ 246 w 886"/>
                  <a:gd name="T99" fmla="*/ 112 h 530"/>
                  <a:gd name="T100" fmla="*/ 213 w 886"/>
                  <a:gd name="T101" fmla="*/ 130 h 530"/>
                  <a:gd name="T102" fmla="*/ 180 w 886"/>
                  <a:gd name="T103" fmla="*/ 112 h 530"/>
                  <a:gd name="T104" fmla="*/ 115 w 886"/>
                  <a:gd name="T105" fmla="*/ 35 h 530"/>
                  <a:gd name="T106" fmla="*/ 74 w 886"/>
                  <a:gd name="T107" fmla="*/ 7 h 530"/>
                  <a:gd name="T108" fmla="*/ 25 w 886"/>
                  <a:gd name="T109" fmla="*/ 7 h 530"/>
                  <a:gd name="T110" fmla="*/ 0 w 886"/>
                  <a:gd name="T111" fmla="*/ 35 h 530"/>
                  <a:gd name="T112" fmla="*/ 115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8" y="150"/>
                    </a:moveTo>
                    <a:lnTo>
                      <a:pt x="278" y="150"/>
                    </a:lnTo>
                    <a:cubicBezTo>
                      <a:pt x="300" y="150"/>
                      <a:pt x="311" y="163"/>
                      <a:pt x="311" y="188"/>
                    </a:cubicBezTo>
                    <a:lnTo>
                      <a:pt x="311" y="188"/>
                    </a:lnTo>
                    <a:cubicBezTo>
                      <a:pt x="311" y="213"/>
                      <a:pt x="300" y="226"/>
                      <a:pt x="278" y="226"/>
                    </a:cubicBezTo>
                    <a:lnTo>
                      <a:pt x="278" y="226"/>
                    </a:lnTo>
                    <a:cubicBezTo>
                      <a:pt x="257" y="226"/>
                      <a:pt x="246" y="213"/>
                      <a:pt x="246" y="188"/>
                    </a:cubicBezTo>
                    <a:lnTo>
                      <a:pt x="246" y="188"/>
                    </a:lnTo>
                    <a:cubicBezTo>
                      <a:pt x="246" y="163"/>
                      <a:pt x="257" y="150"/>
                      <a:pt x="278"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2" y="302"/>
                      <a:pt x="311" y="290"/>
                      <a:pt x="311" y="265"/>
                    </a:cubicBezTo>
                    <a:lnTo>
                      <a:pt x="311" y="265"/>
                    </a:lnTo>
                    <a:cubicBezTo>
                      <a:pt x="311" y="239"/>
                      <a:pt x="322" y="227"/>
                      <a:pt x="344" y="227"/>
                    </a:cubicBezTo>
                    <a:close/>
                    <a:moveTo>
                      <a:pt x="411" y="284"/>
                    </a:moveTo>
                    <a:lnTo>
                      <a:pt x="411" y="284"/>
                    </a:lnTo>
                    <a:cubicBezTo>
                      <a:pt x="432" y="271"/>
                      <a:pt x="453" y="271"/>
                      <a:pt x="474" y="284"/>
                    </a:cubicBezTo>
                    <a:lnTo>
                      <a:pt x="474" y="284"/>
                    </a:lnTo>
                    <a:cubicBezTo>
                      <a:pt x="495" y="297"/>
                      <a:pt x="506" y="315"/>
                      <a:pt x="506" y="341"/>
                    </a:cubicBezTo>
                    <a:lnTo>
                      <a:pt x="506" y="341"/>
                    </a:lnTo>
                    <a:cubicBezTo>
                      <a:pt x="506" y="367"/>
                      <a:pt x="495" y="386"/>
                      <a:pt x="474" y="398"/>
                    </a:cubicBezTo>
                    <a:lnTo>
                      <a:pt x="474" y="398"/>
                    </a:lnTo>
                    <a:cubicBezTo>
                      <a:pt x="453" y="411"/>
                      <a:pt x="432" y="411"/>
                      <a:pt x="411" y="398"/>
                    </a:cubicBezTo>
                    <a:lnTo>
                      <a:pt x="411" y="398"/>
                    </a:lnTo>
                    <a:cubicBezTo>
                      <a:pt x="391" y="386"/>
                      <a:pt x="380" y="367"/>
                      <a:pt x="380" y="341"/>
                    </a:cubicBezTo>
                    <a:lnTo>
                      <a:pt x="380" y="341"/>
                    </a:lnTo>
                    <a:cubicBezTo>
                      <a:pt x="380" y="315"/>
                      <a:pt x="391" y="297"/>
                      <a:pt x="411" y="284"/>
                    </a:cubicBezTo>
                    <a:close/>
                    <a:moveTo>
                      <a:pt x="542" y="227"/>
                    </a:moveTo>
                    <a:lnTo>
                      <a:pt x="542" y="227"/>
                    </a:lnTo>
                    <a:cubicBezTo>
                      <a:pt x="563" y="227"/>
                      <a:pt x="574" y="239"/>
                      <a:pt x="574" y="265"/>
                    </a:cubicBezTo>
                    <a:lnTo>
                      <a:pt x="574" y="265"/>
                    </a:lnTo>
                    <a:cubicBezTo>
                      <a:pt x="574" y="290"/>
                      <a:pt x="563" y="302"/>
                      <a:pt x="542" y="302"/>
                    </a:cubicBezTo>
                    <a:lnTo>
                      <a:pt x="542" y="302"/>
                    </a:lnTo>
                    <a:cubicBezTo>
                      <a:pt x="519" y="302"/>
                      <a:pt x="508" y="290"/>
                      <a:pt x="508" y="265"/>
                    </a:cubicBezTo>
                    <a:lnTo>
                      <a:pt x="508" y="265"/>
                    </a:lnTo>
                    <a:cubicBezTo>
                      <a:pt x="508" y="239"/>
                      <a:pt x="519" y="227"/>
                      <a:pt x="542"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4" y="226"/>
                      <a:pt x="574" y="213"/>
                      <a:pt x="574" y="188"/>
                    </a:cubicBezTo>
                    <a:lnTo>
                      <a:pt x="574" y="188"/>
                    </a:lnTo>
                    <a:cubicBezTo>
                      <a:pt x="574" y="163"/>
                      <a:pt x="584" y="150"/>
                      <a:pt x="606" y="150"/>
                    </a:cubicBezTo>
                    <a:close/>
                    <a:moveTo>
                      <a:pt x="115" y="188"/>
                    </a:moveTo>
                    <a:lnTo>
                      <a:pt x="147" y="226"/>
                    </a:lnTo>
                    <a:lnTo>
                      <a:pt x="180" y="265"/>
                    </a:lnTo>
                    <a:lnTo>
                      <a:pt x="278" y="380"/>
                    </a:lnTo>
                    <a:lnTo>
                      <a:pt x="311" y="418"/>
                    </a:lnTo>
                    <a:lnTo>
                      <a:pt x="344" y="456"/>
                    </a:lnTo>
                    <a:lnTo>
                      <a:pt x="377" y="495"/>
                    </a:lnTo>
                    <a:lnTo>
                      <a:pt x="377" y="495"/>
                    </a:lnTo>
                    <a:cubicBezTo>
                      <a:pt x="388" y="507"/>
                      <a:pt x="401" y="517"/>
                      <a:pt x="418" y="523"/>
                    </a:cubicBezTo>
                    <a:lnTo>
                      <a:pt x="418" y="523"/>
                    </a:lnTo>
                    <a:cubicBezTo>
                      <a:pt x="435" y="529"/>
                      <a:pt x="450" y="529"/>
                      <a:pt x="467" y="523"/>
                    </a:cubicBezTo>
                    <a:lnTo>
                      <a:pt x="467" y="523"/>
                    </a:lnTo>
                    <a:cubicBezTo>
                      <a:pt x="483" y="517"/>
                      <a:pt x="497" y="507"/>
                      <a:pt x="508" y="495"/>
                    </a:cubicBezTo>
                    <a:lnTo>
                      <a:pt x="606" y="380"/>
                    </a:lnTo>
                    <a:lnTo>
                      <a:pt x="639" y="341"/>
                    </a:lnTo>
                    <a:lnTo>
                      <a:pt x="672" y="303"/>
                    </a:lnTo>
                    <a:lnTo>
                      <a:pt x="770" y="188"/>
                    </a:lnTo>
                    <a:lnTo>
                      <a:pt x="804" y="150"/>
                    </a:lnTo>
                    <a:lnTo>
                      <a:pt x="836" y="112"/>
                    </a:lnTo>
                    <a:lnTo>
                      <a:pt x="868" y="73"/>
                    </a:lnTo>
                    <a:lnTo>
                      <a:pt x="868" y="73"/>
                    </a:lnTo>
                    <a:cubicBezTo>
                      <a:pt x="880" y="60"/>
                      <a:pt x="885" y="48"/>
                      <a:pt x="885" y="35"/>
                    </a:cubicBezTo>
                    <a:lnTo>
                      <a:pt x="885" y="35"/>
                    </a:lnTo>
                    <a:cubicBezTo>
                      <a:pt x="885" y="22"/>
                      <a:pt x="877" y="12"/>
                      <a:pt x="860" y="7"/>
                    </a:cubicBezTo>
                    <a:lnTo>
                      <a:pt x="860" y="7"/>
                    </a:lnTo>
                    <a:cubicBezTo>
                      <a:pt x="844" y="0"/>
                      <a:pt x="827" y="0"/>
                      <a:pt x="811" y="7"/>
                    </a:cubicBezTo>
                    <a:lnTo>
                      <a:pt x="811" y="7"/>
                    </a:lnTo>
                    <a:cubicBezTo>
                      <a:pt x="795" y="12"/>
                      <a:pt x="781" y="22"/>
                      <a:pt x="770" y="35"/>
                    </a:cubicBezTo>
                    <a:lnTo>
                      <a:pt x="738" y="73"/>
                    </a:lnTo>
                    <a:lnTo>
                      <a:pt x="704" y="112"/>
                    </a:lnTo>
                    <a:lnTo>
                      <a:pt x="704" y="112"/>
                    </a:lnTo>
                    <a:cubicBezTo>
                      <a:pt x="694" y="124"/>
                      <a:pt x="683" y="130"/>
                      <a:pt x="672" y="130"/>
                    </a:cubicBezTo>
                    <a:lnTo>
                      <a:pt x="672" y="130"/>
                    </a:lnTo>
                    <a:cubicBezTo>
                      <a:pt x="661" y="130"/>
                      <a:pt x="650" y="124"/>
                      <a:pt x="639" y="112"/>
                    </a:cubicBezTo>
                    <a:lnTo>
                      <a:pt x="639" y="112"/>
                    </a:lnTo>
                    <a:cubicBezTo>
                      <a:pt x="628" y="99"/>
                      <a:pt x="617" y="92"/>
                      <a:pt x="606" y="92"/>
                    </a:cubicBezTo>
                    <a:lnTo>
                      <a:pt x="606" y="92"/>
                    </a:lnTo>
                    <a:cubicBezTo>
                      <a:pt x="595" y="92"/>
                      <a:pt x="584" y="99"/>
                      <a:pt x="574" y="112"/>
                    </a:cubicBezTo>
                    <a:lnTo>
                      <a:pt x="508" y="188"/>
                    </a:lnTo>
                    <a:lnTo>
                      <a:pt x="508" y="188"/>
                    </a:lnTo>
                    <a:cubicBezTo>
                      <a:pt x="497" y="201"/>
                      <a:pt x="483" y="210"/>
                      <a:pt x="467" y="217"/>
                    </a:cubicBezTo>
                    <a:lnTo>
                      <a:pt x="467" y="217"/>
                    </a:lnTo>
                    <a:cubicBezTo>
                      <a:pt x="450" y="223"/>
                      <a:pt x="435" y="223"/>
                      <a:pt x="418" y="217"/>
                    </a:cubicBezTo>
                    <a:lnTo>
                      <a:pt x="418" y="217"/>
                    </a:lnTo>
                    <a:cubicBezTo>
                      <a:pt x="401" y="210"/>
                      <a:pt x="388" y="201"/>
                      <a:pt x="377" y="188"/>
                    </a:cubicBezTo>
                    <a:lnTo>
                      <a:pt x="344" y="150"/>
                    </a:lnTo>
                    <a:lnTo>
                      <a:pt x="311" y="112"/>
                    </a:lnTo>
                    <a:lnTo>
                      <a:pt x="311" y="112"/>
                    </a:lnTo>
                    <a:cubicBezTo>
                      <a:pt x="300" y="99"/>
                      <a:pt x="290" y="92"/>
                      <a:pt x="278" y="92"/>
                    </a:cubicBezTo>
                    <a:lnTo>
                      <a:pt x="278" y="92"/>
                    </a:lnTo>
                    <a:cubicBezTo>
                      <a:pt x="267" y="92"/>
                      <a:pt x="257" y="99"/>
                      <a:pt x="246" y="112"/>
                    </a:cubicBezTo>
                    <a:lnTo>
                      <a:pt x="246" y="112"/>
                    </a:lnTo>
                    <a:cubicBezTo>
                      <a:pt x="235" y="124"/>
                      <a:pt x="224" y="130"/>
                      <a:pt x="213" y="130"/>
                    </a:cubicBezTo>
                    <a:lnTo>
                      <a:pt x="213" y="130"/>
                    </a:lnTo>
                    <a:cubicBezTo>
                      <a:pt x="202" y="130"/>
                      <a:pt x="191" y="124"/>
                      <a:pt x="180" y="112"/>
                    </a:cubicBezTo>
                    <a:lnTo>
                      <a:pt x="115" y="35"/>
                    </a:lnTo>
                    <a:lnTo>
                      <a:pt x="115" y="35"/>
                    </a:lnTo>
                    <a:cubicBezTo>
                      <a:pt x="104" y="22"/>
                      <a:pt x="90" y="12"/>
                      <a:pt x="74" y="7"/>
                    </a:cubicBezTo>
                    <a:lnTo>
                      <a:pt x="74" y="7"/>
                    </a:lnTo>
                    <a:cubicBezTo>
                      <a:pt x="57" y="0"/>
                      <a:pt x="41" y="0"/>
                      <a:pt x="25" y="7"/>
                    </a:cubicBezTo>
                    <a:lnTo>
                      <a:pt x="25" y="7"/>
                    </a:lnTo>
                    <a:cubicBezTo>
                      <a:pt x="8" y="12"/>
                      <a:pt x="0" y="22"/>
                      <a:pt x="0" y="35"/>
                    </a:cubicBezTo>
                    <a:lnTo>
                      <a:pt x="0" y="35"/>
                    </a:lnTo>
                    <a:cubicBezTo>
                      <a:pt x="0" y="48"/>
                      <a:pt x="5" y="60"/>
                      <a:pt x="16"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20" name="Freeform 119">
                <a:extLst>
                  <a:ext uri="{FF2B5EF4-FFF2-40B4-BE49-F238E27FC236}">
                    <a16:creationId xmlns:a16="http://schemas.microsoft.com/office/drawing/2014/main" id="{97D861EC-D5EB-274C-ABB6-4C2DCC290777}"/>
                  </a:ext>
                </a:extLst>
              </p:cNvPr>
              <p:cNvSpPr>
                <a:spLocks noChangeArrowheads="1"/>
              </p:cNvSpPr>
              <p:nvPr/>
            </p:nvSpPr>
            <p:spPr bwMode="auto">
              <a:xfrm>
                <a:off x="1054100" y="5100638"/>
                <a:ext cx="53975" cy="128587"/>
              </a:xfrm>
              <a:custGeom>
                <a:avLst/>
                <a:gdLst>
                  <a:gd name="T0" fmla="*/ 65 w 149"/>
                  <a:gd name="T1" fmla="*/ 293 h 358"/>
                  <a:gd name="T2" fmla="*/ 98 w 149"/>
                  <a:gd name="T3" fmla="*/ 254 h 358"/>
                  <a:gd name="T4" fmla="*/ 131 w 149"/>
                  <a:gd name="T5" fmla="*/ 216 h 358"/>
                  <a:gd name="T6" fmla="*/ 131 w 149"/>
                  <a:gd name="T7" fmla="*/ 216 h 358"/>
                  <a:gd name="T8" fmla="*/ 148 w 149"/>
                  <a:gd name="T9" fmla="*/ 178 h 358"/>
                  <a:gd name="T10" fmla="*/ 148 w 149"/>
                  <a:gd name="T11" fmla="*/ 178 h 358"/>
                  <a:gd name="T12" fmla="*/ 131 w 149"/>
                  <a:gd name="T13" fmla="*/ 140 h 358"/>
                  <a:gd name="T14" fmla="*/ 98 w 149"/>
                  <a:gd name="T15" fmla="*/ 102 h 358"/>
                  <a:gd name="T16" fmla="*/ 65 w 149"/>
                  <a:gd name="T17" fmla="*/ 63 h 358"/>
                  <a:gd name="T18" fmla="*/ 33 w 149"/>
                  <a:gd name="T19" fmla="*/ 25 h 358"/>
                  <a:gd name="T20" fmla="*/ 33 w 149"/>
                  <a:gd name="T21" fmla="*/ 25 h 358"/>
                  <a:gd name="T22" fmla="*/ 0 w 149"/>
                  <a:gd name="T23" fmla="*/ 0 h 358"/>
                  <a:gd name="T24" fmla="*/ 0 w 149"/>
                  <a:gd name="T25" fmla="*/ 357 h 358"/>
                  <a:gd name="T26" fmla="*/ 0 w 149"/>
                  <a:gd name="T27" fmla="*/ 357 h 358"/>
                  <a:gd name="T28" fmla="*/ 33 w 149"/>
                  <a:gd name="T29" fmla="*/ 331 h 358"/>
                  <a:gd name="T30" fmla="*/ 65 w 149"/>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358">
                    <a:moveTo>
                      <a:pt x="65" y="293"/>
                    </a:moveTo>
                    <a:lnTo>
                      <a:pt x="98" y="254"/>
                    </a:lnTo>
                    <a:lnTo>
                      <a:pt x="131" y="216"/>
                    </a:lnTo>
                    <a:lnTo>
                      <a:pt x="131" y="216"/>
                    </a:lnTo>
                    <a:cubicBezTo>
                      <a:pt x="142" y="204"/>
                      <a:pt x="148" y="191"/>
                      <a:pt x="148" y="178"/>
                    </a:cubicBezTo>
                    <a:lnTo>
                      <a:pt x="148" y="178"/>
                    </a:lnTo>
                    <a:cubicBezTo>
                      <a:pt x="148" y="165"/>
                      <a:pt x="142" y="152"/>
                      <a:pt x="131" y="140"/>
                    </a:cubicBezTo>
                    <a:lnTo>
                      <a:pt x="98" y="102"/>
                    </a:lnTo>
                    <a:lnTo>
                      <a:pt x="65" y="63"/>
                    </a:lnTo>
                    <a:lnTo>
                      <a:pt x="33" y="25"/>
                    </a:lnTo>
                    <a:lnTo>
                      <a:pt x="33" y="25"/>
                    </a:lnTo>
                    <a:cubicBezTo>
                      <a:pt x="24" y="14"/>
                      <a:pt x="13" y="6"/>
                      <a:pt x="0" y="0"/>
                    </a:cubicBezTo>
                    <a:lnTo>
                      <a:pt x="0" y="357"/>
                    </a:lnTo>
                    <a:lnTo>
                      <a:pt x="0" y="357"/>
                    </a:lnTo>
                    <a:cubicBezTo>
                      <a:pt x="13" y="350"/>
                      <a:pt x="24" y="342"/>
                      <a:pt x="33" y="331"/>
                    </a:cubicBezTo>
                    <a:lnTo>
                      <a:pt x="65"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21" name="Freeform 120">
                <a:extLst>
                  <a:ext uri="{FF2B5EF4-FFF2-40B4-BE49-F238E27FC236}">
                    <a16:creationId xmlns:a16="http://schemas.microsoft.com/office/drawing/2014/main" id="{F82DADB3-B95E-904B-9319-F07DD32C0879}"/>
                  </a:ext>
                </a:extLst>
              </p:cNvPr>
              <p:cNvSpPr>
                <a:spLocks noChangeArrowheads="1"/>
              </p:cNvSpPr>
              <p:nvPr/>
            </p:nvSpPr>
            <p:spPr bwMode="auto">
              <a:xfrm>
                <a:off x="1054100" y="4935538"/>
                <a:ext cx="195263" cy="460375"/>
              </a:xfrm>
              <a:custGeom>
                <a:avLst/>
                <a:gdLst>
                  <a:gd name="T0" fmla="*/ 65 w 542"/>
                  <a:gd name="T1" fmla="*/ 1213 h 1277"/>
                  <a:gd name="T2" fmla="*/ 98 w 542"/>
                  <a:gd name="T3" fmla="*/ 1174 h 1277"/>
                  <a:gd name="T4" fmla="*/ 131 w 542"/>
                  <a:gd name="T5" fmla="*/ 1136 h 1277"/>
                  <a:gd name="T6" fmla="*/ 164 w 542"/>
                  <a:gd name="T7" fmla="*/ 1098 h 1277"/>
                  <a:gd name="T8" fmla="*/ 197 w 542"/>
                  <a:gd name="T9" fmla="*/ 1059 h 1277"/>
                  <a:gd name="T10" fmla="*/ 230 w 542"/>
                  <a:gd name="T11" fmla="*/ 1021 h 1277"/>
                  <a:gd name="T12" fmla="*/ 262 w 542"/>
                  <a:gd name="T13" fmla="*/ 982 h 1277"/>
                  <a:gd name="T14" fmla="*/ 295 w 542"/>
                  <a:gd name="T15" fmla="*/ 945 h 1277"/>
                  <a:gd name="T16" fmla="*/ 328 w 542"/>
                  <a:gd name="T17" fmla="*/ 906 h 1277"/>
                  <a:gd name="T18" fmla="*/ 361 w 542"/>
                  <a:gd name="T19" fmla="*/ 868 h 1277"/>
                  <a:gd name="T20" fmla="*/ 394 w 542"/>
                  <a:gd name="T21" fmla="*/ 830 h 1277"/>
                  <a:gd name="T22" fmla="*/ 426 w 542"/>
                  <a:gd name="T23" fmla="*/ 792 h 1277"/>
                  <a:gd name="T24" fmla="*/ 459 w 542"/>
                  <a:gd name="T25" fmla="*/ 753 h 1277"/>
                  <a:gd name="T26" fmla="*/ 492 w 542"/>
                  <a:gd name="T27" fmla="*/ 714 h 1277"/>
                  <a:gd name="T28" fmla="*/ 525 w 542"/>
                  <a:gd name="T29" fmla="*/ 676 h 1277"/>
                  <a:gd name="T30" fmla="*/ 525 w 542"/>
                  <a:gd name="T31" fmla="*/ 676 h 1277"/>
                  <a:gd name="T32" fmla="*/ 541 w 542"/>
                  <a:gd name="T33" fmla="*/ 638 h 1277"/>
                  <a:gd name="T34" fmla="*/ 541 w 542"/>
                  <a:gd name="T35" fmla="*/ 638 h 1277"/>
                  <a:gd name="T36" fmla="*/ 525 w 542"/>
                  <a:gd name="T37" fmla="*/ 600 h 1277"/>
                  <a:gd name="T38" fmla="*/ 492 w 542"/>
                  <a:gd name="T39" fmla="*/ 562 h 1277"/>
                  <a:gd name="T40" fmla="*/ 459 w 542"/>
                  <a:gd name="T41" fmla="*/ 523 h 1277"/>
                  <a:gd name="T42" fmla="*/ 426 w 542"/>
                  <a:gd name="T43" fmla="*/ 485 h 1277"/>
                  <a:gd name="T44" fmla="*/ 394 w 542"/>
                  <a:gd name="T45" fmla="*/ 447 h 1277"/>
                  <a:gd name="T46" fmla="*/ 361 w 542"/>
                  <a:gd name="T47" fmla="*/ 409 h 1277"/>
                  <a:gd name="T48" fmla="*/ 328 w 542"/>
                  <a:gd name="T49" fmla="*/ 370 h 1277"/>
                  <a:gd name="T50" fmla="*/ 295 w 542"/>
                  <a:gd name="T51" fmla="*/ 332 h 1277"/>
                  <a:gd name="T52" fmla="*/ 262 w 542"/>
                  <a:gd name="T53" fmla="*/ 294 h 1277"/>
                  <a:gd name="T54" fmla="*/ 230 w 542"/>
                  <a:gd name="T55" fmla="*/ 255 h 1277"/>
                  <a:gd name="T56" fmla="*/ 197 w 542"/>
                  <a:gd name="T57" fmla="*/ 217 h 1277"/>
                  <a:gd name="T58" fmla="*/ 164 w 542"/>
                  <a:gd name="T59" fmla="*/ 179 h 1277"/>
                  <a:gd name="T60" fmla="*/ 131 w 542"/>
                  <a:gd name="T61" fmla="*/ 140 h 1277"/>
                  <a:gd name="T62" fmla="*/ 98 w 542"/>
                  <a:gd name="T63" fmla="*/ 102 h 1277"/>
                  <a:gd name="T64" fmla="*/ 65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4 w 542"/>
                  <a:gd name="T83" fmla="*/ 638 h 1277"/>
                  <a:gd name="T84" fmla="*/ 344 w 542"/>
                  <a:gd name="T85" fmla="*/ 638 h 1277"/>
                  <a:gd name="T86" fmla="*/ 328 w 542"/>
                  <a:gd name="T87" fmla="*/ 676 h 1277"/>
                  <a:gd name="T88" fmla="*/ 230 w 542"/>
                  <a:gd name="T89" fmla="*/ 792 h 1277"/>
                  <a:gd name="T90" fmla="*/ 197 w 542"/>
                  <a:gd name="T91" fmla="*/ 830 h 1277"/>
                  <a:gd name="T92" fmla="*/ 164 w 542"/>
                  <a:gd name="T93" fmla="*/ 868 h 1277"/>
                  <a:gd name="T94" fmla="*/ 65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5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5" y="1213"/>
                    </a:moveTo>
                    <a:lnTo>
                      <a:pt x="98" y="1174"/>
                    </a:lnTo>
                    <a:lnTo>
                      <a:pt x="131" y="1136"/>
                    </a:lnTo>
                    <a:lnTo>
                      <a:pt x="164" y="1098"/>
                    </a:lnTo>
                    <a:lnTo>
                      <a:pt x="197" y="1059"/>
                    </a:lnTo>
                    <a:lnTo>
                      <a:pt x="230" y="1021"/>
                    </a:lnTo>
                    <a:lnTo>
                      <a:pt x="262" y="982"/>
                    </a:lnTo>
                    <a:lnTo>
                      <a:pt x="295" y="945"/>
                    </a:lnTo>
                    <a:lnTo>
                      <a:pt x="328" y="906"/>
                    </a:lnTo>
                    <a:lnTo>
                      <a:pt x="361" y="868"/>
                    </a:lnTo>
                    <a:lnTo>
                      <a:pt x="394" y="830"/>
                    </a:lnTo>
                    <a:lnTo>
                      <a:pt x="426" y="792"/>
                    </a:lnTo>
                    <a:lnTo>
                      <a:pt x="459" y="753"/>
                    </a:lnTo>
                    <a:lnTo>
                      <a:pt x="492" y="714"/>
                    </a:lnTo>
                    <a:lnTo>
                      <a:pt x="525" y="676"/>
                    </a:lnTo>
                    <a:lnTo>
                      <a:pt x="525" y="676"/>
                    </a:lnTo>
                    <a:cubicBezTo>
                      <a:pt x="536" y="664"/>
                      <a:pt x="541" y="651"/>
                      <a:pt x="541" y="638"/>
                    </a:cubicBezTo>
                    <a:lnTo>
                      <a:pt x="541" y="638"/>
                    </a:lnTo>
                    <a:cubicBezTo>
                      <a:pt x="541" y="625"/>
                      <a:pt x="536" y="612"/>
                      <a:pt x="525" y="600"/>
                    </a:cubicBezTo>
                    <a:lnTo>
                      <a:pt x="492" y="562"/>
                    </a:lnTo>
                    <a:lnTo>
                      <a:pt x="459" y="523"/>
                    </a:lnTo>
                    <a:lnTo>
                      <a:pt x="426" y="485"/>
                    </a:lnTo>
                    <a:lnTo>
                      <a:pt x="394" y="447"/>
                    </a:lnTo>
                    <a:lnTo>
                      <a:pt x="361" y="409"/>
                    </a:lnTo>
                    <a:lnTo>
                      <a:pt x="328" y="370"/>
                    </a:lnTo>
                    <a:lnTo>
                      <a:pt x="295" y="332"/>
                    </a:lnTo>
                    <a:lnTo>
                      <a:pt x="262" y="294"/>
                    </a:lnTo>
                    <a:lnTo>
                      <a:pt x="230" y="255"/>
                    </a:lnTo>
                    <a:lnTo>
                      <a:pt x="197" y="217"/>
                    </a:lnTo>
                    <a:lnTo>
                      <a:pt x="164" y="179"/>
                    </a:lnTo>
                    <a:lnTo>
                      <a:pt x="131" y="140"/>
                    </a:lnTo>
                    <a:lnTo>
                      <a:pt x="98" y="102"/>
                    </a:lnTo>
                    <a:lnTo>
                      <a:pt x="65" y="64"/>
                    </a:lnTo>
                    <a:lnTo>
                      <a:pt x="33" y="26"/>
                    </a:lnTo>
                    <a:lnTo>
                      <a:pt x="33" y="26"/>
                    </a:lnTo>
                    <a:cubicBezTo>
                      <a:pt x="24" y="15"/>
                      <a:pt x="13" y="6"/>
                      <a:pt x="0" y="0"/>
                    </a:cubicBezTo>
                    <a:lnTo>
                      <a:pt x="0" y="230"/>
                    </a:lnTo>
                    <a:lnTo>
                      <a:pt x="0" y="230"/>
                    </a:lnTo>
                    <a:cubicBezTo>
                      <a:pt x="13" y="236"/>
                      <a:pt x="24" y="244"/>
                      <a:pt x="33" y="255"/>
                    </a:cubicBezTo>
                    <a:lnTo>
                      <a:pt x="328" y="600"/>
                    </a:lnTo>
                    <a:lnTo>
                      <a:pt x="328" y="600"/>
                    </a:lnTo>
                    <a:cubicBezTo>
                      <a:pt x="339" y="612"/>
                      <a:pt x="344" y="625"/>
                      <a:pt x="344" y="638"/>
                    </a:cubicBezTo>
                    <a:lnTo>
                      <a:pt x="344" y="638"/>
                    </a:lnTo>
                    <a:cubicBezTo>
                      <a:pt x="344" y="651"/>
                      <a:pt x="339" y="664"/>
                      <a:pt x="328" y="676"/>
                    </a:cubicBezTo>
                    <a:lnTo>
                      <a:pt x="230" y="792"/>
                    </a:lnTo>
                    <a:lnTo>
                      <a:pt x="197" y="830"/>
                    </a:lnTo>
                    <a:lnTo>
                      <a:pt x="164" y="868"/>
                    </a:lnTo>
                    <a:lnTo>
                      <a:pt x="65" y="982"/>
                    </a:lnTo>
                    <a:lnTo>
                      <a:pt x="33" y="1021"/>
                    </a:lnTo>
                    <a:lnTo>
                      <a:pt x="33" y="1021"/>
                    </a:lnTo>
                    <a:cubicBezTo>
                      <a:pt x="24" y="1032"/>
                      <a:pt x="13" y="1040"/>
                      <a:pt x="0" y="1046"/>
                    </a:cubicBezTo>
                    <a:lnTo>
                      <a:pt x="0" y="1276"/>
                    </a:lnTo>
                    <a:lnTo>
                      <a:pt x="0" y="1276"/>
                    </a:lnTo>
                    <a:cubicBezTo>
                      <a:pt x="13" y="1270"/>
                      <a:pt x="24" y="1261"/>
                      <a:pt x="33" y="1251"/>
                    </a:cubicBezTo>
                    <a:lnTo>
                      <a:pt x="65"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122" name="Freeform 121">
                <a:extLst>
                  <a:ext uri="{FF2B5EF4-FFF2-40B4-BE49-F238E27FC236}">
                    <a16:creationId xmlns:a16="http://schemas.microsoft.com/office/drawing/2014/main" id="{0DDF3A7B-D448-4A46-81D4-C5DA32D3D9C5}"/>
                  </a:ext>
                </a:extLst>
              </p:cNvPr>
              <p:cNvSpPr>
                <a:spLocks noChangeArrowheads="1"/>
              </p:cNvSpPr>
              <p:nvPr/>
            </p:nvSpPr>
            <p:spPr bwMode="auto">
              <a:xfrm>
                <a:off x="1397000" y="4957763"/>
                <a:ext cx="23813"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1" y="0"/>
                      <a:pt x="0" y="13"/>
                      <a:pt x="0" y="38"/>
                    </a:cubicBezTo>
                    <a:lnTo>
                      <a:pt x="0" y="38"/>
                    </a:lnTo>
                    <a:cubicBezTo>
                      <a:pt x="0" y="63"/>
                      <a:pt x="11"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23" name="Freeform 122">
                <a:extLst>
                  <a:ext uri="{FF2B5EF4-FFF2-40B4-BE49-F238E27FC236}">
                    <a16:creationId xmlns:a16="http://schemas.microsoft.com/office/drawing/2014/main" id="{BD841EE9-8DAB-114D-B564-2837F66F868F}"/>
                  </a:ext>
                </a:extLst>
              </p:cNvPr>
              <p:cNvSpPr>
                <a:spLocks noChangeArrowheads="1"/>
              </p:cNvSpPr>
              <p:nvPr/>
            </p:nvSpPr>
            <p:spPr bwMode="auto">
              <a:xfrm>
                <a:off x="1514475" y="4957763"/>
                <a:ext cx="23813"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0" y="0"/>
                      <a:pt x="0" y="13"/>
                      <a:pt x="0" y="38"/>
                    </a:cubicBezTo>
                    <a:lnTo>
                      <a:pt x="0" y="38"/>
                    </a:lnTo>
                    <a:cubicBezTo>
                      <a:pt x="0" y="63"/>
                      <a:pt x="10"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24" name="Freeform 123">
                <a:extLst>
                  <a:ext uri="{FF2B5EF4-FFF2-40B4-BE49-F238E27FC236}">
                    <a16:creationId xmlns:a16="http://schemas.microsoft.com/office/drawing/2014/main" id="{F7AA02E2-429E-3E4F-BE3F-363DF3004E38}"/>
                  </a:ext>
                </a:extLst>
              </p:cNvPr>
              <p:cNvSpPr>
                <a:spLocks noChangeArrowheads="1"/>
              </p:cNvSpPr>
              <p:nvPr/>
            </p:nvSpPr>
            <p:spPr bwMode="auto">
              <a:xfrm>
                <a:off x="1444625" y="5002213"/>
                <a:ext cx="46038" cy="50800"/>
              </a:xfrm>
              <a:custGeom>
                <a:avLst/>
                <a:gdLst>
                  <a:gd name="T0" fmla="*/ 31 w 127"/>
                  <a:gd name="T1" fmla="*/ 127 h 141"/>
                  <a:gd name="T2" fmla="*/ 31 w 127"/>
                  <a:gd name="T3" fmla="*/ 127 h 141"/>
                  <a:gd name="T4" fmla="*/ 94 w 127"/>
                  <a:gd name="T5" fmla="*/ 127 h 141"/>
                  <a:gd name="T6" fmla="*/ 94 w 127"/>
                  <a:gd name="T7" fmla="*/ 127 h 141"/>
                  <a:gd name="T8" fmla="*/ 126 w 127"/>
                  <a:gd name="T9" fmla="*/ 70 h 141"/>
                  <a:gd name="T10" fmla="*/ 126 w 127"/>
                  <a:gd name="T11" fmla="*/ 70 h 141"/>
                  <a:gd name="T12" fmla="*/ 94 w 127"/>
                  <a:gd name="T13" fmla="*/ 13 h 141"/>
                  <a:gd name="T14" fmla="*/ 94 w 127"/>
                  <a:gd name="T15" fmla="*/ 13 h 141"/>
                  <a:gd name="T16" fmla="*/ 31 w 127"/>
                  <a:gd name="T17" fmla="*/ 13 h 141"/>
                  <a:gd name="T18" fmla="*/ 31 w 127"/>
                  <a:gd name="T19" fmla="*/ 13 h 141"/>
                  <a:gd name="T20" fmla="*/ 0 w 127"/>
                  <a:gd name="T21" fmla="*/ 70 h 141"/>
                  <a:gd name="T22" fmla="*/ 0 w 127"/>
                  <a:gd name="T23" fmla="*/ 70 h 141"/>
                  <a:gd name="T24" fmla="*/ 31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1" y="127"/>
                    </a:moveTo>
                    <a:lnTo>
                      <a:pt x="31" y="127"/>
                    </a:lnTo>
                    <a:cubicBezTo>
                      <a:pt x="52" y="140"/>
                      <a:pt x="73" y="140"/>
                      <a:pt x="94" y="127"/>
                    </a:cubicBezTo>
                    <a:lnTo>
                      <a:pt x="94" y="127"/>
                    </a:lnTo>
                    <a:cubicBezTo>
                      <a:pt x="115" y="115"/>
                      <a:pt x="126" y="96"/>
                      <a:pt x="126" y="70"/>
                    </a:cubicBezTo>
                    <a:lnTo>
                      <a:pt x="126" y="70"/>
                    </a:lnTo>
                    <a:cubicBezTo>
                      <a:pt x="126" y="44"/>
                      <a:pt x="115" y="26"/>
                      <a:pt x="94" y="13"/>
                    </a:cubicBezTo>
                    <a:lnTo>
                      <a:pt x="94" y="13"/>
                    </a:lnTo>
                    <a:cubicBezTo>
                      <a:pt x="73" y="0"/>
                      <a:pt x="52" y="0"/>
                      <a:pt x="31" y="13"/>
                    </a:cubicBezTo>
                    <a:lnTo>
                      <a:pt x="31" y="13"/>
                    </a:lnTo>
                    <a:cubicBezTo>
                      <a:pt x="11" y="26"/>
                      <a:pt x="0" y="44"/>
                      <a:pt x="0" y="70"/>
                    </a:cubicBezTo>
                    <a:lnTo>
                      <a:pt x="0" y="70"/>
                    </a:lnTo>
                    <a:cubicBezTo>
                      <a:pt x="0" y="96"/>
                      <a:pt x="11" y="115"/>
                      <a:pt x="31" y="127"/>
                    </a:cubicBezTo>
                  </a:path>
                </a:pathLst>
              </a:custGeom>
              <a:solidFill>
                <a:schemeClr val="accent3"/>
              </a:solidFill>
              <a:ln>
                <a:noFill/>
              </a:ln>
              <a:effectLst/>
            </p:spPr>
            <p:txBody>
              <a:bodyPr wrap="none" anchor="ctr"/>
              <a:lstStyle/>
              <a:p>
                <a:endParaRPr lang="es-ES_tradnl" sz="2700"/>
              </a:p>
            </p:txBody>
          </p:sp>
          <p:sp>
            <p:nvSpPr>
              <p:cNvPr id="125" name="Freeform 124">
                <a:extLst>
                  <a:ext uri="{FF2B5EF4-FFF2-40B4-BE49-F238E27FC236}">
                    <a16:creationId xmlns:a16="http://schemas.microsoft.com/office/drawing/2014/main" id="{81943AD0-9F78-7B45-99D5-AA710DA67DF7}"/>
                  </a:ext>
                </a:extLst>
              </p:cNvPr>
              <p:cNvSpPr>
                <a:spLocks noChangeArrowheads="1"/>
              </p:cNvSpPr>
              <p:nvPr/>
            </p:nvSpPr>
            <p:spPr bwMode="auto">
              <a:xfrm>
                <a:off x="1054100" y="5018088"/>
                <a:ext cx="123825" cy="293687"/>
              </a:xfrm>
              <a:custGeom>
                <a:avLst/>
                <a:gdLst>
                  <a:gd name="T0" fmla="*/ 65 w 345"/>
                  <a:gd name="T1" fmla="*/ 752 h 817"/>
                  <a:gd name="T2" fmla="*/ 164 w 345"/>
                  <a:gd name="T3" fmla="*/ 638 h 817"/>
                  <a:gd name="T4" fmla="*/ 197 w 345"/>
                  <a:gd name="T5" fmla="*/ 600 h 817"/>
                  <a:gd name="T6" fmla="*/ 230 w 345"/>
                  <a:gd name="T7" fmla="*/ 561 h 817"/>
                  <a:gd name="T8" fmla="*/ 328 w 345"/>
                  <a:gd name="T9" fmla="*/ 446 h 817"/>
                  <a:gd name="T10" fmla="*/ 328 w 345"/>
                  <a:gd name="T11" fmla="*/ 446 h 817"/>
                  <a:gd name="T12" fmla="*/ 344 w 345"/>
                  <a:gd name="T13" fmla="*/ 408 h 817"/>
                  <a:gd name="T14" fmla="*/ 344 w 345"/>
                  <a:gd name="T15" fmla="*/ 408 h 817"/>
                  <a:gd name="T16" fmla="*/ 328 w 345"/>
                  <a:gd name="T17" fmla="*/ 370 h 817"/>
                  <a:gd name="T18" fmla="*/ 33 w 345"/>
                  <a:gd name="T19" fmla="*/ 25 h 817"/>
                  <a:gd name="T20" fmla="*/ 33 w 345"/>
                  <a:gd name="T21" fmla="*/ 25 h 817"/>
                  <a:gd name="T22" fmla="*/ 0 w 345"/>
                  <a:gd name="T23" fmla="*/ 0 h 817"/>
                  <a:gd name="T24" fmla="*/ 0 w 345"/>
                  <a:gd name="T25" fmla="*/ 230 h 817"/>
                  <a:gd name="T26" fmla="*/ 0 w 345"/>
                  <a:gd name="T27" fmla="*/ 230 h 817"/>
                  <a:gd name="T28" fmla="*/ 33 w 345"/>
                  <a:gd name="T29" fmla="*/ 255 h 817"/>
                  <a:gd name="T30" fmla="*/ 65 w 345"/>
                  <a:gd name="T31" fmla="*/ 293 h 817"/>
                  <a:gd name="T32" fmla="*/ 98 w 345"/>
                  <a:gd name="T33" fmla="*/ 332 h 817"/>
                  <a:gd name="T34" fmla="*/ 131 w 345"/>
                  <a:gd name="T35" fmla="*/ 370 h 817"/>
                  <a:gd name="T36" fmla="*/ 131 w 345"/>
                  <a:gd name="T37" fmla="*/ 370 h 817"/>
                  <a:gd name="T38" fmla="*/ 148 w 345"/>
                  <a:gd name="T39" fmla="*/ 408 h 817"/>
                  <a:gd name="T40" fmla="*/ 148 w 345"/>
                  <a:gd name="T41" fmla="*/ 408 h 817"/>
                  <a:gd name="T42" fmla="*/ 131 w 345"/>
                  <a:gd name="T43" fmla="*/ 446 h 817"/>
                  <a:gd name="T44" fmla="*/ 98 w 345"/>
                  <a:gd name="T45" fmla="*/ 484 h 817"/>
                  <a:gd name="T46" fmla="*/ 65 w 345"/>
                  <a:gd name="T47" fmla="*/ 523 h 817"/>
                  <a:gd name="T48" fmla="*/ 33 w 345"/>
                  <a:gd name="T49" fmla="*/ 561 h 817"/>
                  <a:gd name="T50" fmla="*/ 33 w 345"/>
                  <a:gd name="T51" fmla="*/ 561 h 817"/>
                  <a:gd name="T52" fmla="*/ 0 w 345"/>
                  <a:gd name="T53" fmla="*/ 587 h 817"/>
                  <a:gd name="T54" fmla="*/ 0 w 345"/>
                  <a:gd name="T55" fmla="*/ 816 h 817"/>
                  <a:gd name="T56" fmla="*/ 0 w 345"/>
                  <a:gd name="T57" fmla="*/ 816 h 817"/>
                  <a:gd name="T58" fmla="*/ 33 w 345"/>
                  <a:gd name="T59" fmla="*/ 791 h 817"/>
                  <a:gd name="T60" fmla="*/ 65 w 345"/>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5" h="817">
                    <a:moveTo>
                      <a:pt x="65" y="752"/>
                    </a:moveTo>
                    <a:lnTo>
                      <a:pt x="164" y="638"/>
                    </a:lnTo>
                    <a:lnTo>
                      <a:pt x="197" y="600"/>
                    </a:lnTo>
                    <a:lnTo>
                      <a:pt x="230" y="561"/>
                    </a:lnTo>
                    <a:lnTo>
                      <a:pt x="328" y="446"/>
                    </a:lnTo>
                    <a:lnTo>
                      <a:pt x="328" y="446"/>
                    </a:lnTo>
                    <a:cubicBezTo>
                      <a:pt x="339" y="434"/>
                      <a:pt x="344" y="421"/>
                      <a:pt x="344" y="408"/>
                    </a:cubicBezTo>
                    <a:lnTo>
                      <a:pt x="344" y="408"/>
                    </a:lnTo>
                    <a:cubicBezTo>
                      <a:pt x="344" y="395"/>
                      <a:pt x="339" y="382"/>
                      <a:pt x="328" y="370"/>
                    </a:cubicBezTo>
                    <a:lnTo>
                      <a:pt x="33" y="25"/>
                    </a:lnTo>
                    <a:lnTo>
                      <a:pt x="33" y="25"/>
                    </a:lnTo>
                    <a:cubicBezTo>
                      <a:pt x="24" y="14"/>
                      <a:pt x="13" y="6"/>
                      <a:pt x="0" y="0"/>
                    </a:cubicBezTo>
                    <a:lnTo>
                      <a:pt x="0" y="230"/>
                    </a:lnTo>
                    <a:lnTo>
                      <a:pt x="0" y="230"/>
                    </a:lnTo>
                    <a:cubicBezTo>
                      <a:pt x="13" y="236"/>
                      <a:pt x="24" y="244"/>
                      <a:pt x="33" y="255"/>
                    </a:cubicBezTo>
                    <a:lnTo>
                      <a:pt x="65" y="293"/>
                    </a:lnTo>
                    <a:lnTo>
                      <a:pt x="98" y="332"/>
                    </a:lnTo>
                    <a:lnTo>
                      <a:pt x="131" y="370"/>
                    </a:lnTo>
                    <a:lnTo>
                      <a:pt x="131" y="370"/>
                    </a:lnTo>
                    <a:cubicBezTo>
                      <a:pt x="142" y="382"/>
                      <a:pt x="148" y="395"/>
                      <a:pt x="148" y="408"/>
                    </a:cubicBezTo>
                    <a:lnTo>
                      <a:pt x="148" y="408"/>
                    </a:lnTo>
                    <a:cubicBezTo>
                      <a:pt x="148" y="421"/>
                      <a:pt x="142" y="434"/>
                      <a:pt x="131" y="446"/>
                    </a:cubicBezTo>
                    <a:lnTo>
                      <a:pt x="98" y="484"/>
                    </a:lnTo>
                    <a:lnTo>
                      <a:pt x="65" y="523"/>
                    </a:lnTo>
                    <a:lnTo>
                      <a:pt x="33" y="561"/>
                    </a:lnTo>
                    <a:lnTo>
                      <a:pt x="33" y="561"/>
                    </a:lnTo>
                    <a:cubicBezTo>
                      <a:pt x="24" y="572"/>
                      <a:pt x="13" y="580"/>
                      <a:pt x="0" y="587"/>
                    </a:cubicBezTo>
                    <a:lnTo>
                      <a:pt x="0" y="816"/>
                    </a:lnTo>
                    <a:lnTo>
                      <a:pt x="0" y="816"/>
                    </a:lnTo>
                    <a:cubicBezTo>
                      <a:pt x="13" y="810"/>
                      <a:pt x="24" y="802"/>
                      <a:pt x="33" y="791"/>
                    </a:cubicBezTo>
                    <a:lnTo>
                      <a:pt x="65" y="752"/>
                    </a:lnTo>
                  </a:path>
                </a:pathLst>
              </a:custGeom>
              <a:solidFill>
                <a:schemeClr val="accent4"/>
              </a:solidFill>
              <a:ln>
                <a:noFill/>
              </a:ln>
              <a:effectLst/>
            </p:spPr>
            <p:txBody>
              <a:bodyPr wrap="none" anchor="ctr"/>
              <a:lstStyle/>
              <a:p>
                <a:endParaRPr lang="es-ES_tradnl" sz="2700"/>
              </a:p>
            </p:txBody>
          </p:sp>
          <p:sp>
            <p:nvSpPr>
              <p:cNvPr id="126" name="Freeform 125">
                <a:extLst>
                  <a:ext uri="{FF2B5EF4-FFF2-40B4-BE49-F238E27FC236}">
                    <a16:creationId xmlns:a16="http://schemas.microsoft.com/office/drawing/2014/main" id="{091C9D49-759C-C042-8EC2-9DC4D88A129A}"/>
                  </a:ext>
                </a:extLst>
              </p:cNvPr>
              <p:cNvSpPr>
                <a:spLocks noChangeArrowheads="1"/>
              </p:cNvSpPr>
              <p:nvPr/>
            </p:nvSpPr>
            <p:spPr bwMode="auto">
              <a:xfrm>
                <a:off x="1444625" y="5276850"/>
                <a:ext cx="46038" cy="50800"/>
              </a:xfrm>
              <a:custGeom>
                <a:avLst/>
                <a:gdLst>
                  <a:gd name="T0" fmla="*/ 94 w 127"/>
                  <a:gd name="T1" fmla="*/ 13 h 141"/>
                  <a:gd name="T2" fmla="*/ 94 w 127"/>
                  <a:gd name="T3" fmla="*/ 13 h 141"/>
                  <a:gd name="T4" fmla="*/ 31 w 127"/>
                  <a:gd name="T5" fmla="*/ 13 h 141"/>
                  <a:gd name="T6" fmla="*/ 31 w 127"/>
                  <a:gd name="T7" fmla="*/ 13 h 141"/>
                  <a:gd name="T8" fmla="*/ 0 w 127"/>
                  <a:gd name="T9" fmla="*/ 70 h 141"/>
                  <a:gd name="T10" fmla="*/ 0 w 127"/>
                  <a:gd name="T11" fmla="*/ 70 h 141"/>
                  <a:gd name="T12" fmla="*/ 31 w 127"/>
                  <a:gd name="T13" fmla="*/ 127 h 141"/>
                  <a:gd name="T14" fmla="*/ 31 w 127"/>
                  <a:gd name="T15" fmla="*/ 127 h 141"/>
                  <a:gd name="T16" fmla="*/ 94 w 127"/>
                  <a:gd name="T17" fmla="*/ 127 h 141"/>
                  <a:gd name="T18" fmla="*/ 94 w 127"/>
                  <a:gd name="T19" fmla="*/ 127 h 141"/>
                  <a:gd name="T20" fmla="*/ 126 w 127"/>
                  <a:gd name="T21" fmla="*/ 70 h 141"/>
                  <a:gd name="T22" fmla="*/ 126 w 127"/>
                  <a:gd name="T23" fmla="*/ 70 h 141"/>
                  <a:gd name="T24" fmla="*/ 94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4" y="13"/>
                    </a:moveTo>
                    <a:lnTo>
                      <a:pt x="94" y="13"/>
                    </a:lnTo>
                    <a:cubicBezTo>
                      <a:pt x="73" y="0"/>
                      <a:pt x="52" y="0"/>
                      <a:pt x="31" y="13"/>
                    </a:cubicBezTo>
                    <a:lnTo>
                      <a:pt x="31" y="13"/>
                    </a:lnTo>
                    <a:cubicBezTo>
                      <a:pt x="11" y="25"/>
                      <a:pt x="0" y="44"/>
                      <a:pt x="0" y="70"/>
                    </a:cubicBezTo>
                    <a:lnTo>
                      <a:pt x="0" y="70"/>
                    </a:lnTo>
                    <a:cubicBezTo>
                      <a:pt x="0" y="96"/>
                      <a:pt x="11" y="115"/>
                      <a:pt x="31" y="127"/>
                    </a:cubicBezTo>
                    <a:lnTo>
                      <a:pt x="31" y="127"/>
                    </a:lnTo>
                    <a:cubicBezTo>
                      <a:pt x="52" y="140"/>
                      <a:pt x="73" y="140"/>
                      <a:pt x="94" y="127"/>
                    </a:cubicBezTo>
                    <a:lnTo>
                      <a:pt x="94" y="127"/>
                    </a:lnTo>
                    <a:cubicBezTo>
                      <a:pt x="115" y="115"/>
                      <a:pt x="126" y="96"/>
                      <a:pt x="126" y="70"/>
                    </a:cubicBezTo>
                    <a:lnTo>
                      <a:pt x="126" y="70"/>
                    </a:lnTo>
                    <a:cubicBezTo>
                      <a:pt x="126" y="44"/>
                      <a:pt x="115" y="25"/>
                      <a:pt x="94" y="13"/>
                    </a:cubicBezTo>
                  </a:path>
                </a:pathLst>
              </a:custGeom>
              <a:solidFill>
                <a:schemeClr val="accent3"/>
              </a:solidFill>
              <a:ln>
                <a:noFill/>
              </a:ln>
              <a:effectLst/>
            </p:spPr>
            <p:txBody>
              <a:bodyPr wrap="none" anchor="ctr"/>
              <a:lstStyle/>
              <a:p>
                <a:endParaRPr lang="es-ES_tradnl" sz="2700"/>
              </a:p>
            </p:txBody>
          </p:sp>
          <p:sp>
            <p:nvSpPr>
              <p:cNvPr id="127" name="Freeform 126">
                <a:extLst>
                  <a:ext uri="{FF2B5EF4-FFF2-40B4-BE49-F238E27FC236}">
                    <a16:creationId xmlns:a16="http://schemas.microsoft.com/office/drawing/2014/main" id="{A94A8A74-3BF3-264B-84C7-D4DCDFE6D5C9}"/>
                  </a:ext>
                </a:extLst>
              </p:cNvPr>
              <p:cNvSpPr>
                <a:spLocks noChangeArrowheads="1"/>
              </p:cNvSpPr>
              <p:nvPr/>
            </p:nvSpPr>
            <p:spPr bwMode="auto">
              <a:xfrm>
                <a:off x="1397000" y="5343525"/>
                <a:ext cx="23813"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1" y="0"/>
                      <a:pt x="0" y="13"/>
                      <a:pt x="0" y="39"/>
                    </a:cubicBezTo>
                    <a:lnTo>
                      <a:pt x="0" y="39"/>
                    </a:lnTo>
                    <a:cubicBezTo>
                      <a:pt x="0" y="64"/>
                      <a:pt x="11"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28" name="Freeform 127">
                <a:extLst>
                  <a:ext uri="{FF2B5EF4-FFF2-40B4-BE49-F238E27FC236}">
                    <a16:creationId xmlns:a16="http://schemas.microsoft.com/office/drawing/2014/main" id="{4E9EC6EE-97A0-0A46-96FC-50F36BF59D0F}"/>
                  </a:ext>
                </a:extLst>
              </p:cNvPr>
              <p:cNvSpPr>
                <a:spLocks noChangeArrowheads="1"/>
              </p:cNvSpPr>
              <p:nvPr/>
            </p:nvSpPr>
            <p:spPr bwMode="auto">
              <a:xfrm>
                <a:off x="1514475" y="5343525"/>
                <a:ext cx="23813"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0" y="0"/>
                      <a:pt x="0" y="13"/>
                      <a:pt x="0" y="39"/>
                    </a:cubicBezTo>
                    <a:lnTo>
                      <a:pt x="0" y="39"/>
                    </a:lnTo>
                    <a:cubicBezTo>
                      <a:pt x="0" y="64"/>
                      <a:pt x="10"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29" name="Freeform 128">
                <a:extLst>
                  <a:ext uri="{FF2B5EF4-FFF2-40B4-BE49-F238E27FC236}">
                    <a16:creationId xmlns:a16="http://schemas.microsoft.com/office/drawing/2014/main" id="{AF16B8ED-6939-F24E-93CD-5871D99B2C09}"/>
                  </a:ext>
                </a:extLst>
              </p:cNvPr>
              <p:cNvSpPr>
                <a:spLocks noChangeArrowheads="1"/>
              </p:cNvSpPr>
              <p:nvPr/>
            </p:nvSpPr>
            <p:spPr bwMode="auto">
              <a:xfrm>
                <a:off x="2246313"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30" name="Freeform 129">
                <a:extLst>
                  <a:ext uri="{FF2B5EF4-FFF2-40B4-BE49-F238E27FC236}">
                    <a16:creationId xmlns:a16="http://schemas.microsoft.com/office/drawing/2014/main" id="{0AEC3467-DFA9-0243-856D-3EA5267D0D63}"/>
                  </a:ext>
                </a:extLst>
              </p:cNvPr>
              <p:cNvSpPr>
                <a:spLocks noChangeArrowheads="1"/>
              </p:cNvSpPr>
              <p:nvPr/>
            </p:nvSpPr>
            <p:spPr bwMode="auto">
              <a:xfrm>
                <a:off x="2363788"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31" name="Freeform 130">
                <a:extLst>
                  <a:ext uri="{FF2B5EF4-FFF2-40B4-BE49-F238E27FC236}">
                    <a16:creationId xmlns:a16="http://schemas.microsoft.com/office/drawing/2014/main" id="{19292782-CA1A-8943-BAE5-4C72710B885B}"/>
                  </a:ext>
                </a:extLst>
              </p:cNvPr>
              <p:cNvSpPr>
                <a:spLocks noChangeArrowheads="1"/>
              </p:cNvSpPr>
              <p:nvPr/>
            </p:nvSpPr>
            <p:spPr bwMode="auto">
              <a:xfrm>
                <a:off x="2293938" y="5002213"/>
                <a:ext cx="46037" cy="50800"/>
              </a:xfrm>
              <a:custGeom>
                <a:avLst/>
                <a:gdLst>
                  <a:gd name="T0" fmla="*/ 31 w 127"/>
                  <a:gd name="T1" fmla="*/ 127 h 141"/>
                  <a:gd name="T2" fmla="*/ 31 w 127"/>
                  <a:gd name="T3" fmla="*/ 127 h 141"/>
                  <a:gd name="T4" fmla="*/ 94 w 127"/>
                  <a:gd name="T5" fmla="*/ 127 h 141"/>
                  <a:gd name="T6" fmla="*/ 94 w 127"/>
                  <a:gd name="T7" fmla="*/ 127 h 141"/>
                  <a:gd name="T8" fmla="*/ 126 w 127"/>
                  <a:gd name="T9" fmla="*/ 70 h 141"/>
                  <a:gd name="T10" fmla="*/ 126 w 127"/>
                  <a:gd name="T11" fmla="*/ 70 h 141"/>
                  <a:gd name="T12" fmla="*/ 94 w 127"/>
                  <a:gd name="T13" fmla="*/ 13 h 141"/>
                  <a:gd name="T14" fmla="*/ 94 w 127"/>
                  <a:gd name="T15" fmla="*/ 13 h 141"/>
                  <a:gd name="T16" fmla="*/ 31 w 127"/>
                  <a:gd name="T17" fmla="*/ 13 h 141"/>
                  <a:gd name="T18" fmla="*/ 31 w 127"/>
                  <a:gd name="T19" fmla="*/ 13 h 141"/>
                  <a:gd name="T20" fmla="*/ 0 w 127"/>
                  <a:gd name="T21" fmla="*/ 70 h 141"/>
                  <a:gd name="T22" fmla="*/ 0 w 127"/>
                  <a:gd name="T23" fmla="*/ 70 h 141"/>
                  <a:gd name="T24" fmla="*/ 31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1" y="127"/>
                    </a:moveTo>
                    <a:lnTo>
                      <a:pt x="31" y="127"/>
                    </a:lnTo>
                    <a:cubicBezTo>
                      <a:pt x="52" y="140"/>
                      <a:pt x="73" y="140"/>
                      <a:pt x="94" y="127"/>
                    </a:cubicBezTo>
                    <a:lnTo>
                      <a:pt x="94" y="127"/>
                    </a:lnTo>
                    <a:cubicBezTo>
                      <a:pt x="116" y="115"/>
                      <a:pt x="126" y="96"/>
                      <a:pt x="126" y="70"/>
                    </a:cubicBezTo>
                    <a:lnTo>
                      <a:pt x="126" y="70"/>
                    </a:lnTo>
                    <a:cubicBezTo>
                      <a:pt x="126" y="44"/>
                      <a:pt x="116" y="26"/>
                      <a:pt x="94" y="13"/>
                    </a:cubicBezTo>
                    <a:lnTo>
                      <a:pt x="94" y="13"/>
                    </a:lnTo>
                    <a:cubicBezTo>
                      <a:pt x="73" y="0"/>
                      <a:pt x="52" y="0"/>
                      <a:pt x="31" y="13"/>
                    </a:cubicBezTo>
                    <a:lnTo>
                      <a:pt x="31" y="13"/>
                    </a:lnTo>
                    <a:cubicBezTo>
                      <a:pt x="10" y="26"/>
                      <a:pt x="0" y="44"/>
                      <a:pt x="0" y="70"/>
                    </a:cubicBezTo>
                    <a:lnTo>
                      <a:pt x="0" y="70"/>
                    </a:lnTo>
                    <a:cubicBezTo>
                      <a:pt x="0" y="96"/>
                      <a:pt x="10" y="115"/>
                      <a:pt x="31" y="127"/>
                    </a:cubicBezTo>
                  </a:path>
                </a:pathLst>
              </a:custGeom>
              <a:solidFill>
                <a:schemeClr val="accent3"/>
              </a:solidFill>
              <a:ln>
                <a:noFill/>
              </a:ln>
              <a:effectLst/>
            </p:spPr>
            <p:txBody>
              <a:bodyPr wrap="none" anchor="ctr"/>
              <a:lstStyle/>
              <a:p>
                <a:endParaRPr lang="es-ES_tradnl" sz="2700"/>
              </a:p>
            </p:txBody>
          </p:sp>
          <p:sp>
            <p:nvSpPr>
              <p:cNvPr id="132" name="Freeform 131">
                <a:extLst>
                  <a:ext uri="{FF2B5EF4-FFF2-40B4-BE49-F238E27FC236}">
                    <a16:creationId xmlns:a16="http://schemas.microsoft.com/office/drawing/2014/main" id="{82F73FEC-14BF-C54F-9ADD-17AB7846B016}"/>
                  </a:ext>
                </a:extLst>
              </p:cNvPr>
              <p:cNvSpPr>
                <a:spLocks noChangeArrowheads="1"/>
              </p:cNvSpPr>
              <p:nvPr/>
            </p:nvSpPr>
            <p:spPr bwMode="auto">
              <a:xfrm>
                <a:off x="1054100" y="4875213"/>
                <a:ext cx="1700213" cy="579437"/>
              </a:xfrm>
              <a:custGeom>
                <a:avLst/>
                <a:gdLst>
                  <a:gd name="T0" fmla="*/ 4032 w 4721"/>
                  <a:gd name="T1" fmla="*/ 728 h 1609"/>
                  <a:gd name="T2" fmla="*/ 4524 w 4721"/>
                  <a:gd name="T3" fmla="*/ 1455 h 1609"/>
                  <a:gd name="T4" fmla="*/ 4130 w 4721"/>
                  <a:gd name="T5" fmla="*/ 1148 h 1609"/>
                  <a:gd name="T6" fmla="*/ 4065 w 4721"/>
                  <a:gd name="T7" fmla="*/ 536 h 1609"/>
                  <a:gd name="T8" fmla="*/ 4253 w 4721"/>
                  <a:gd name="T9" fmla="*/ 1523 h 1609"/>
                  <a:gd name="T10" fmla="*/ 3770 w 4721"/>
                  <a:gd name="T11" fmla="*/ 1111 h 1609"/>
                  <a:gd name="T12" fmla="*/ 3245 w 4721"/>
                  <a:gd name="T13" fmla="*/ 1111 h 1609"/>
                  <a:gd name="T14" fmla="*/ 2754 w 4721"/>
                  <a:gd name="T15" fmla="*/ 1455 h 1609"/>
                  <a:gd name="T16" fmla="*/ 3278 w 4721"/>
                  <a:gd name="T17" fmla="*/ 842 h 1609"/>
                  <a:gd name="T18" fmla="*/ 2737 w 4721"/>
                  <a:gd name="T19" fmla="*/ 115 h 1609"/>
                  <a:gd name="T20" fmla="*/ 3180 w 4721"/>
                  <a:gd name="T21" fmla="*/ 421 h 1609"/>
                  <a:gd name="T22" fmla="*/ 3639 w 4721"/>
                  <a:gd name="T23" fmla="*/ 651 h 1609"/>
                  <a:gd name="T24" fmla="*/ 4278 w 4721"/>
                  <a:gd name="T25" fmla="*/ 115 h 1609"/>
                  <a:gd name="T26" fmla="*/ 3737 w 4721"/>
                  <a:gd name="T27" fmla="*/ 842 h 1609"/>
                  <a:gd name="T28" fmla="*/ 3705 w 4721"/>
                  <a:gd name="T29" fmla="*/ 1417 h 1609"/>
                  <a:gd name="T30" fmla="*/ 3344 w 4721"/>
                  <a:gd name="T31" fmla="*/ 1436 h 1609"/>
                  <a:gd name="T32" fmla="*/ 3114 w 4721"/>
                  <a:gd name="T33" fmla="*/ 1417 h 1609"/>
                  <a:gd name="T34" fmla="*/ 3574 w 4721"/>
                  <a:gd name="T35" fmla="*/ 1034 h 1609"/>
                  <a:gd name="T36" fmla="*/ 2492 w 4721"/>
                  <a:gd name="T37" fmla="*/ 1455 h 1609"/>
                  <a:gd name="T38" fmla="*/ 2492 w 4721"/>
                  <a:gd name="T39" fmla="*/ 153 h 1609"/>
                  <a:gd name="T40" fmla="*/ 2885 w 4721"/>
                  <a:gd name="T41" fmla="*/ 460 h 1609"/>
                  <a:gd name="T42" fmla="*/ 2950 w 4721"/>
                  <a:gd name="T43" fmla="*/ 1072 h 1609"/>
                  <a:gd name="T44" fmla="*/ 2262 w 4721"/>
                  <a:gd name="T45" fmla="*/ 1417 h 1609"/>
                  <a:gd name="T46" fmla="*/ 2303 w 4721"/>
                  <a:gd name="T47" fmla="*/ 162 h 1609"/>
                  <a:gd name="T48" fmla="*/ 2721 w 4721"/>
                  <a:gd name="T49" fmla="*/ 575 h 1609"/>
                  <a:gd name="T50" fmla="*/ 2655 w 4721"/>
                  <a:gd name="T51" fmla="*/ 1111 h 1609"/>
                  <a:gd name="T52" fmla="*/ 1934 w 4721"/>
                  <a:gd name="T53" fmla="*/ 1340 h 1609"/>
                  <a:gd name="T54" fmla="*/ 1491 w 4721"/>
                  <a:gd name="T55" fmla="*/ 804 h 1609"/>
                  <a:gd name="T56" fmla="*/ 2156 w 4721"/>
                  <a:gd name="T57" fmla="*/ 87 h 1609"/>
                  <a:gd name="T58" fmla="*/ 1771 w 4721"/>
                  <a:gd name="T59" fmla="*/ 613 h 1609"/>
                  <a:gd name="T60" fmla="*/ 2032 w 4721"/>
                  <a:gd name="T61" fmla="*/ 1302 h 1609"/>
                  <a:gd name="T62" fmla="*/ 1639 w 4721"/>
                  <a:gd name="T63" fmla="*/ 1379 h 1609"/>
                  <a:gd name="T64" fmla="*/ 1172 w 4721"/>
                  <a:gd name="T65" fmla="*/ 852 h 1609"/>
                  <a:gd name="T66" fmla="*/ 517 w 4721"/>
                  <a:gd name="T67" fmla="*/ 1523 h 1609"/>
                  <a:gd name="T68" fmla="*/ 689 w 4721"/>
                  <a:gd name="T69" fmla="*/ 1111 h 1609"/>
                  <a:gd name="T70" fmla="*/ 689 w 4721"/>
                  <a:gd name="T71" fmla="*/ 498 h 1609"/>
                  <a:gd name="T72" fmla="*/ 590 w 4721"/>
                  <a:gd name="T73" fmla="*/ 153 h 1609"/>
                  <a:gd name="T74" fmla="*/ 1082 w 4721"/>
                  <a:gd name="T75" fmla="*/ 728 h 1609"/>
                  <a:gd name="T76" fmla="*/ 1737 w 4721"/>
                  <a:gd name="T77" fmla="*/ 115 h 1609"/>
                  <a:gd name="T78" fmla="*/ 1541 w 4721"/>
                  <a:gd name="T79" fmla="*/ 575 h 1609"/>
                  <a:gd name="T80" fmla="*/ 1516 w 4721"/>
                  <a:gd name="T81" fmla="*/ 1523 h 1609"/>
                  <a:gd name="T82" fmla="*/ 1172 w 4721"/>
                  <a:gd name="T83" fmla="*/ 1312 h 1609"/>
                  <a:gd name="T84" fmla="*/ 779 w 4721"/>
                  <a:gd name="T85" fmla="*/ 1523 h 1609"/>
                  <a:gd name="T86" fmla="*/ 1049 w 4721"/>
                  <a:gd name="T87" fmla="*/ 1072 h 1609"/>
                  <a:gd name="T88" fmla="*/ 230 w 4721"/>
                  <a:gd name="T89" fmla="*/ 1494 h 1609"/>
                  <a:gd name="T90" fmla="*/ 558 w 4721"/>
                  <a:gd name="T91" fmla="*/ 958 h 1609"/>
                  <a:gd name="T92" fmla="*/ 295 w 4721"/>
                  <a:gd name="T93" fmla="*/ 192 h 1609"/>
                  <a:gd name="T94" fmla="*/ 787 w 4721"/>
                  <a:gd name="T95" fmla="*/ 766 h 1609"/>
                  <a:gd name="T96" fmla="*/ 779 w 4721"/>
                  <a:gd name="T97" fmla="*/ 87 h 1609"/>
                  <a:gd name="T98" fmla="*/ 1123 w 4721"/>
                  <a:gd name="T99" fmla="*/ 297 h 1609"/>
                  <a:gd name="T100" fmla="*/ 1516 w 4721"/>
                  <a:gd name="T101" fmla="*/ 87 h 1609"/>
                  <a:gd name="T102" fmla="*/ 1172 w 4721"/>
                  <a:gd name="T103" fmla="*/ 603 h 1609"/>
                  <a:gd name="T104" fmla="*/ 3090 w 4721"/>
                  <a:gd name="T105" fmla="*/ 87 h 1609"/>
                  <a:gd name="T106" fmla="*/ 3483 w 4721"/>
                  <a:gd name="T107" fmla="*/ 297 h 1609"/>
                  <a:gd name="T108" fmla="*/ 3836 w 4721"/>
                  <a:gd name="T109" fmla="*/ 115 h 1609"/>
                  <a:gd name="T110" fmla="*/ 3532 w 4721"/>
                  <a:gd name="T111" fmla="*/ 603 h 1609"/>
                  <a:gd name="T112" fmla="*/ 730 w 4721"/>
                  <a:gd name="T113" fmla="*/ 87 h 1609"/>
                  <a:gd name="T114" fmla="*/ 426 w 4721"/>
                  <a:gd name="T115" fmla="*/ 651 h 1609"/>
                  <a:gd name="T116" fmla="*/ 230 w 4721"/>
                  <a:gd name="T117" fmla="*/ 1187 h 1609"/>
                  <a:gd name="T118" fmla="*/ 4663 w 4721"/>
                  <a:gd name="T119" fmla="*/ 1446 h 1609"/>
                  <a:gd name="T120" fmla="*/ 4622 w 4721"/>
                  <a:gd name="T121" fmla="*/ 19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4" y="153"/>
                    </a:moveTo>
                    <a:lnTo>
                      <a:pt x="4491" y="192"/>
                    </a:lnTo>
                    <a:lnTo>
                      <a:pt x="4458" y="230"/>
                    </a:lnTo>
                    <a:lnTo>
                      <a:pt x="4425" y="268"/>
                    </a:lnTo>
                    <a:lnTo>
                      <a:pt x="4393" y="306"/>
                    </a:lnTo>
                    <a:lnTo>
                      <a:pt x="4360" y="345"/>
                    </a:lnTo>
                    <a:lnTo>
                      <a:pt x="4327" y="383"/>
                    </a:lnTo>
                    <a:lnTo>
                      <a:pt x="4294" y="421"/>
                    </a:lnTo>
                    <a:lnTo>
                      <a:pt x="4261" y="460"/>
                    </a:lnTo>
                    <a:lnTo>
                      <a:pt x="4229" y="498"/>
                    </a:lnTo>
                    <a:lnTo>
                      <a:pt x="4196" y="536"/>
                    </a:lnTo>
                    <a:lnTo>
                      <a:pt x="4163" y="575"/>
                    </a:lnTo>
                    <a:lnTo>
                      <a:pt x="4130" y="613"/>
                    </a:lnTo>
                    <a:lnTo>
                      <a:pt x="4097" y="651"/>
                    </a:lnTo>
                    <a:lnTo>
                      <a:pt x="4065" y="689"/>
                    </a:lnTo>
                    <a:lnTo>
                      <a:pt x="4032" y="728"/>
                    </a:lnTo>
                    <a:lnTo>
                      <a:pt x="3999" y="766"/>
                    </a:lnTo>
                    <a:lnTo>
                      <a:pt x="3999" y="766"/>
                    </a:lnTo>
                    <a:cubicBezTo>
                      <a:pt x="3988" y="778"/>
                      <a:pt x="3983" y="791"/>
                      <a:pt x="3983" y="804"/>
                    </a:cubicBezTo>
                    <a:lnTo>
                      <a:pt x="3983" y="804"/>
                    </a:lnTo>
                    <a:cubicBezTo>
                      <a:pt x="3983" y="817"/>
                      <a:pt x="3988" y="830"/>
                      <a:pt x="3999" y="842"/>
                    </a:cubicBezTo>
                    <a:lnTo>
                      <a:pt x="4032" y="880"/>
                    </a:lnTo>
                    <a:lnTo>
                      <a:pt x="4065" y="919"/>
                    </a:lnTo>
                    <a:lnTo>
                      <a:pt x="4163" y="1034"/>
                    </a:lnTo>
                    <a:lnTo>
                      <a:pt x="4196" y="1072"/>
                    </a:lnTo>
                    <a:lnTo>
                      <a:pt x="4229" y="1111"/>
                    </a:lnTo>
                    <a:lnTo>
                      <a:pt x="4327" y="1225"/>
                    </a:lnTo>
                    <a:lnTo>
                      <a:pt x="4360" y="1264"/>
                    </a:lnTo>
                    <a:lnTo>
                      <a:pt x="4393" y="1302"/>
                    </a:lnTo>
                    <a:lnTo>
                      <a:pt x="4491" y="1417"/>
                    </a:lnTo>
                    <a:lnTo>
                      <a:pt x="4524" y="1455"/>
                    </a:lnTo>
                    <a:lnTo>
                      <a:pt x="4524" y="1455"/>
                    </a:lnTo>
                    <a:cubicBezTo>
                      <a:pt x="4535" y="1468"/>
                      <a:pt x="4540" y="1481"/>
                      <a:pt x="4540" y="1494"/>
                    </a:cubicBezTo>
                    <a:lnTo>
                      <a:pt x="4540" y="1494"/>
                    </a:lnTo>
                    <a:cubicBezTo>
                      <a:pt x="4540" y="1506"/>
                      <a:pt x="4532" y="1516"/>
                      <a:pt x="4516" y="1523"/>
                    </a:cubicBezTo>
                    <a:lnTo>
                      <a:pt x="4516" y="1523"/>
                    </a:lnTo>
                    <a:cubicBezTo>
                      <a:pt x="4499" y="1529"/>
                      <a:pt x="4483" y="1529"/>
                      <a:pt x="4466" y="1523"/>
                    </a:cubicBezTo>
                    <a:lnTo>
                      <a:pt x="4466" y="1523"/>
                    </a:lnTo>
                    <a:cubicBezTo>
                      <a:pt x="4450" y="1516"/>
                      <a:pt x="4436" y="1506"/>
                      <a:pt x="4425" y="1494"/>
                    </a:cubicBezTo>
                    <a:lnTo>
                      <a:pt x="4393" y="1455"/>
                    </a:lnTo>
                    <a:lnTo>
                      <a:pt x="4360" y="1417"/>
                    </a:lnTo>
                    <a:lnTo>
                      <a:pt x="4327" y="1379"/>
                    </a:lnTo>
                    <a:lnTo>
                      <a:pt x="4294" y="1340"/>
                    </a:lnTo>
                    <a:lnTo>
                      <a:pt x="4261" y="1302"/>
                    </a:lnTo>
                    <a:lnTo>
                      <a:pt x="4229"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9" y="345"/>
                    </a:lnTo>
                    <a:lnTo>
                      <a:pt x="4261" y="306"/>
                    </a:lnTo>
                    <a:lnTo>
                      <a:pt x="4294" y="268"/>
                    </a:lnTo>
                    <a:lnTo>
                      <a:pt x="4393" y="153"/>
                    </a:lnTo>
                    <a:lnTo>
                      <a:pt x="4425" y="115"/>
                    </a:lnTo>
                    <a:lnTo>
                      <a:pt x="4425" y="115"/>
                    </a:lnTo>
                    <a:cubicBezTo>
                      <a:pt x="4436" y="102"/>
                      <a:pt x="4450" y="92"/>
                      <a:pt x="4466" y="87"/>
                    </a:cubicBezTo>
                    <a:lnTo>
                      <a:pt x="4466" y="87"/>
                    </a:lnTo>
                    <a:cubicBezTo>
                      <a:pt x="4483" y="80"/>
                      <a:pt x="4499" y="80"/>
                      <a:pt x="4516" y="87"/>
                    </a:cubicBezTo>
                    <a:lnTo>
                      <a:pt x="4516" y="87"/>
                    </a:lnTo>
                    <a:cubicBezTo>
                      <a:pt x="4532" y="92"/>
                      <a:pt x="4540" y="102"/>
                      <a:pt x="4540" y="115"/>
                    </a:cubicBezTo>
                    <a:lnTo>
                      <a:pt x="4540" y="115"/>
                    </a:lnTo>
                    <a:cubicBezTo>
                      <a:pt x="4540" y="128"/>
                      <a:pt x="4535" y="140"/>
                      <a:pt x="4524" y="153"/>
                    </a:cubicBezTo>
                    <a:close/>
                    <a:moveTo>
                      <a:pt x="4253" y="1523"/>
                    </a:moveTo>
                    <a:lnTo>
                      <a:pt x="4253" y="1523"/>
                    </a:lnTo>
                    <a:cubicBezTo>
                      <a:pt x="4237" y="1529"/>
                      <a:pt x="4218" y="1531"/>
                      <a:pt x="4196" y="1531"/>
                    </a:cubicBezTo>
                    <a:lnTo>
                      <a:pt x="4196" y="1531"/>
                    </a:lnTo>
                    <a:cubicBezTo>
                      <a:pt x="4174" y="1531"/>
                      <a:pt x="4155" y="1529"/>
                      <a:pt x="4139" y="1523"/>
                    </a:cubicBezTo>
                    <a:lnTo>
                      <a:pt x="4139" y="1523"/>
                    </a:lnTo>
                    <a:cubicBezTo>
                      <a:pt x="4122" y="1516"/>
                      <a:pt x="4109" y="1506"/>
                      <a:pt x="4097" y="1494"/>
                    </a:cubicBezTo>
                    <a:lnTo>
                      <a:pt x="4065" y="1455"/>
                    </a:lnTo>
                    <a:lnTo>
                      <a:pt x="4032" y="1417"/>
                    </a:lnTo>
                    <a:lnTo>
                      <a:pt x="3999" y="1379"/>
                    </a:lnTo>
                    <a:lnTo>
                      <a:pt x="3966" y="1340"/>
                    </a:lnTo>
                    <a:lnTo>
                      <a:pt x="3933" y="1302"/>
                    </a:lnTo>
                    <a:lnTo>
                      <a:pt x="3901" y="1264"/>
                    </a:lnTo>
                    <a:lnTo>
                      <a:pt x="3868" y="1225"/>
                    </a:lnTo>
                    <a:lnTo>
                      <a:pt x="3836" y="1187"/>
                    </a:lnTo>
                    <a:lnTo>
                      <a:pt x="3803" y="1148"/>
                    </a:lnTo>
                    <a:lnTo>
                      <a:pt x="3770" y="1111"/>
                    </a:lnTo>
                    <a:lnTo>
                      <a:pt x="3737" y="1072"/>
                    </a:lnTo>
                    <a:lnTo>
                      <a:pt x="3705" y="1034"/>
                    </a:lnTo>
                    <a:lnTo>
                      <a:pt x="3672" y="996"/>
                    </a:lnTo>
                    <a:lnTo>
                      <a:pt x="3639" y="958"/>
                    </a:lnTo>
                    <a:lnTo>
                      <a:pt x="3606" y="919"/>
                    </a:lnTo>
                    <a:lnTo>
                      <a:pt x="3574" y="880"/>
                    </a:lnTo>
                    <a:lnTo>
                      <a:pt x="3574" y="880"/>
                    </a:lnTo>
                    <a:cubicBezTo>
                      <a:pt x="3562" y="868"/>
                      <a:pt x="3548" y="858"/>
                      <a:pt x="3532" y="852"/>
                    </a:cubicBezTo>
                    <a:lnTo>
                      <a:pt x="3532" y="852"/>
                    </a:lnTo>
                    <a:cubicBezTo>
                      <a:pt x="3516" y="846"/>
                      <a:pt x="3499" y="846"/>
                      <a:pt x="3483" y="852"/>
                    </a:cubicBezTo>
                    <a:lnTo>
                      <a:pt x="3483" y="852"/>
                    </a:lnTo>
                    <a:cubicBezTo>
                      <a:pt x="3466" y="858"/>
                      <a:pt x="3453" y="868"/>
                      <a:pt x="3442" y="880"/>
                    </a:cubicBezTo>
                    <a:lnTo>
                      <a:pt x="3409" y="919"/>
                    </a:lnTo>
                    <a:lnTo>
                      <a:pt x="3311" y="1034"/>
                    </a:lnTo>
                    <a:lnTo>
                      <a:pt x="3278" y="1072"/>
                    </a:lnTo>
                    <a:lnTo>
                      <a:pt x="3245" y="1111"/>
                    </a:lnTo>
                    <a:lnTo>
                      <a:pt x="3147" y="1225"/>
                    </a:lnTo>
                    <a:lnTo>
                      <a:pt x="3114" y="1264"/>
                    </a:lnTo>
                    <a:lnTo>
                      <a:pt x="3081" y="1302"/>
                    </a:lnTo>
                    <a:lnTo>
                      <a:pt x="2983" y="1417"/>
                    </a:lnTo>
                    <a:lnTo>
                      <a:pt x="2950" y="1455"/>
                    </a:lnTo>
                    <a:lnTo>
                      <a:pt x="2917" y="1494"/>
                    </a:lnTo>
                    <a:lnTo>
                      <a:pt x="2917" y="1494"/>
                    </a:lnTo>
                    <a:cubicBezTo>
                      <a:pt x="2907" y="1506"/>
                      <a:pt x="2893" y="1516"/>
                      <a:pt x="2877" y="1523"/>
                    </a:cubicBezTo>
                    <a:lnTo>
                      <a:pt x="2877" y="1523"/>
                    </a:lnTo>
                    <a:cubicBezTo>
                      <a:pt x="2860" y="1529"/>
                      <a:pt x="2841" y="1531"/>
                      <a:pt x="2819" y="1531"/>
                    </a:cubicBezTo>
                    <a:lnTo>
                      <a:pt x="2819" y="1531"/>
                    </a:lnTo>
                    <a:cubicBezTo>
                      <a:pt x="2798" y="1531"/>
                      <a:pt x="2778" y="1529"/>
                      <a:pt x="2762" y="1523"/>
                    </a:cubicBezTo>
                    <a:lnTo>
                      <a:pt x="2762" y="1523"/>
                    </a:lnTo>
                    <a:cubicBezTo>
                      <a:pt x="2745" y="1516"/>
                      <a:pt x="2737" y="1506"/>
                      <a:pt x="2737" y="1494"/>
                    </a:cubicBezTo>
                    <a:lnTo>
                      <a:pt x="2737" y="1494"/>
                    </a:lnTo>
                    <a:cubicBezTo>
                      <a:pt x="2737" y="1481"/>
                      <a:pt x="2743" y="1468"/>
                      <a:pt x="2754" y="1455"/>
                    </a:cubicBezTo>
                    <a:lnTo>
                      <a:pt x="2786" y="1417"/>
                    </a:lnTo>
                    <a:lnTo>
                      <a:pt x="2819" y="1379"/>
                    </a:lnTo>
                    <a:lnTo>
                      <a:pt x="2852" y="1340"/>
                    </a:lnTo>
                    <a:lnTo>
                      <a:pt x="2885" y="1302"/>
                    </a:lnTo>
                    <a:lnTo>
                      <a:pt x="2917" y="1264"/>
                    </a:lnTo>
                    <a:lnTo>
                      <a:pt x="2950" y="1225"/>
                    </a:lnTo>
                    <a:lnTo>
                      <a:pt x="2983" y="1187"/>
                    </a:lnTo>
                    <a:lnTo>
                      <a:pt x="3016" y="1148"/>
                    </a:lnTo>
                    <a:lnTo>
                      <a:pt x="3049" y="1111"/>
                    </a:lnTo>
                    <a:lnTo>
                      <a:pt x="3081" y="1072"/>
                    </a:lnTo>
                    <a:lnTo>
                      <a:pt x="3114" y="1034"/>
                    </a:lnTo>
                    <a:lnTo>
                      <a:pt x="3147" y="996"/>
                    </a:lnTo>
                    <a:lnTo>
                      <a:pt x="3180" y="958"/>
                    </a:lnTo>
                    <a:lnTo>
                      <a:pt x="3213" y="919"/>
                    </a:lnTo>
                    <a:lnTo>
                      <a:pt x="3245" y="880"/>
                    </a:lnTo>
                    <a:lnTo>
                      <a:pt x="3278" y="842"/>
                    </a:lnTo>
                    <a:lnTo>
                      <a:pt x="3278" y="842"/>
                    </a:lnTo>
                    <a:cubicBezTo>
                      <a:pt x="3289" y="830"/>
                      <a:pt x="3294" y="817"/>
                      <a:pt x="3294" y="804"/>
                    </a:cubicBezTo>
                    <a:lnTo>
                      <a:pt x="3294" y="804"/>
                    </a:lnTo>
                    <a:cubicBezTo>
                      <a:pt x="3294" y="791"/>
                      <a:pt x="3289" y="778"/>
                      <a:pt x="3278" y="766"/>
                    </a:cubicBezTo>
                    <a:lnTo>
                      <a:pt x="3245" y="728"/>
                    </a:lnTo>
                    <a:lnTo>
                      <a:pt x="3213" y="689"/>
                    </a:lnTo>
                    <a:lnTo>
                      <a:pt x="3180" y="651"/>
                    </a:lnTo>
                    <a:lnTo>
                      <a:pt x="3081" y="536"/>
                    </a:lnTo>
                    <a:lnTo>
                      <a:pt x="3049" y="498"/>
                    </a:lnTo>
                    <a:lnTo>
                      <a:pt x="3016" y="460"/>
                    </a:lnTo>
                    <a:lnTo>
                      <a:pt x="2917" y="345"/>
                    </a:lnTo>
                    <a:lnTo>
                      <a:pt x="2885" y="306"/>
                    </a:lnTo>
                    <a:lnTo>
                      <a:pt x="2852" y="268"/>
                    </a:lnTo>
                    <a:lnTo>
                      <a:pt x="2754" y="153"/>
                    </a:lnTo>
                    <a:lnTo>
                      <a:pt x="2754" y="153"/>
                    </a:lnTo>
                    <a:cubicBezTo>
                      <a:pt x="2743" y="140"/>
                      <a:pt x="2737" y="128"/>
                      <a:pt x="2737" y="115"/>
                    </a:cubicBezTo>
                    <a:lnTo>
                      <a:pt x="2737" y="115"/>
                    </a:lnTo>
                    <a:cubicBezTo>
                      <a:pt x="2737" y="102"/>
                      <a:pt x="2745" y="92"/>
                      <a:pt x="2762" y="87"/>
                    </a:cubicBezTo>
                    <a:lnTo>
                      <a:pt x="2762" y="87"/>
                    </a:lnTo>
                    <a:cubicBezTo>
                      <a:pt x="2778" y="80"/>
                      <a:pt x="2798" y="77"/>
                      <a:pt x="2819" y="77"/>
                    </a:cubicBezTo>
                    <a:lnTo>
                      <a:pt x="2819" y="77"/>
                    </a:lnTo>
                    <a:cubicBezTo>
                      <a:pt x="2841" y="77"/>
                      <a:pt x="2860" y="80"/>
                      <a:pt x="2877" y="87"/>
                    </a:cubicBezTo>
                    <a:lnTo>
                      <a:pt x="2877" y="87"/>
                    </a:lnTo>
                    <a:cubicBezTo>
                      <a:pt x="2893" y="92"/>
                      <a:pt x="2907" y="102"/>
                      <a:pt x="2917" y="115"/>
                    </a:cubicBezTo>
                    <a:lnTo>
                      <a:pt x="2950" y="153"/>
                    </a:lnTo>
                    <a:lnTo>
                      <a:pt x="2983" y="192"/>
                    </a:lnTo>
                    <a:lnTo>
                      <a:pt x="3016" y="230"/>
                    </a:lnTo>
                    <a:lnTo>
                      <a:pt x="3049" y="268"/>
                    </a:lnTo>
                    <a:lnTo>
                      <a:pt x="3081" y="306"/>
                    </a:lnTo>
                    <a:lnTo>
                      <a:pt x="3114" y="345"/>
                    </a:lnTo>
                    <a:lnTo>
                      <a:pt x="3147" y="383"/>
                    </a:lnTo>
                    <a:lnTo>
                      <a:pt x="3180" y="421"/>
                    </a:lnTo>
                    <a:lnTo>
                      <a:pt x="3213" y="460"/>
                    </a:lnTo>
                    <a:lnTo>
                      <a:pt x="3245" y="498"/>
                    </a:lnTo>
                    <a:lnTo>
                      <a:pt x="3278" y="536"/>
                    </a:lnTo>
                    <a:lnTo>
                      <a:pt x="3311" y="575"/>
                    </a:lnTo>
                    <a:lnTo>
                      <a:pt x="3344" y="613"/>
                    </a:lnTo>
                    <a:lnTo>
                      <a:pt x="3377" y="651"/>
                    </a:lnTo>
                    <a:lnTo>
                      <a:pt x="3409" y="689"/>
                    </a:lnTo>
                    <a:lnTo>
                      <a:pt x="3442" y="728"/>
                    </a:lnTo>
                    <a:lnTo>
                      <a:pt x="3442" y="728"/>
                    </a:lnTo>
                    <a:cubicBezTo>
                      <a:pt x="3453" y="740"/>
                      <a:pt x="3466" y="750"/>
                      <a:pt x="3483" y="757"/>
                    </a:cubicBezTo>
                    <a:lnTo>
                      <a:pt x="3483" y="757"/>
                    </a:lnTo>
                    <a:cubicBezTo>
                      <a:pt x="3499" y="763"/>
                      <a:pt x="3516" y="763"/>
                      <a:pt x="3532" y="757"/>
                    </a:cubicBezTo>
                    <a:lnTo>
                      <a:pt x="3532" y="757"/>
                    </a:lnTo>
                    <a:cubicBezTo>
                      <a:pt x="3548" y="750"/>
                      <a:pt x="3562" y="740"/>
                      <a:pt x="3574" y="728"/>
                    </a:cubicBezTo>
                    <a:lnTo>
                      <a:pt x="3606" y="689"/>
                    </a:lnTo>
                    <a:lnTo>
                      <a:pt x="3639" y="651"/>
                    </a:lnTo>
                    <a:lnTo>
                      <a:pt x="3737" y="536"/>
                    </a:lnTo>
                    <a:lnTo>
                      <a:pt x="3770" y="498"/>
                    </a:lnTo>
                    <a:lnTo>
                      <a:pt x="3803" y="460"/>
                    </a:lnTo>
                    <a:lnTo>
                      <a:pt x="3901" y="345"/>
                    </a:lnTo>
                    <a:lnTo>
                      <a:pt x="3933" y="306"/>
                    </a:lnTo>
                    <a:lnTo>
                      <a:pt x="3966" y="268"/>
                    </a:lnTo>
                    <a:lnTo>
                      <a:pt x="4065" y="153"/>
                    </a:lnTo>
                    <a:lnTo>
                      <a:pt x="4097" y="115"/>
                    </a:lnTo>
                    <a:lnTo>
                      <a:pt x="4097" y="115"/>
                    </a:lnTo>
                    <a:cubicBezTo>
                      <a:pt x="4109" y="102"/>
                      <a:pt x="4122" y="92"/>
                      <a:pt x="4139" y="87"/>
                    </a:cubicBezTo>
                    <a:lnTo>
                      <a:pt x="4139" y="87"/>
                    </a:lnTo>
                    <a:cubicBezTo>
                      <a:pt x="4155" y="80"/>
                      <a:pt x="4174" y="77"/>
                      <a:pt x="4196" y="77"/>
                    </a:cubicBezTo>
                    <a:lnTo>
                      <a:pt x="4196" y="77"/>
                    </a:lnTo>
                    <a:cubicBezTo>
                      <a:pt x="4218" y="77"/>
                      <a:pt x="4237" y="80"/>
                      <a:pt x="4253" y="87"/>
                    </a:cubicBezTo>
                    <a:lnTo>
                      <a:pt x="4253" y="87"/>
                    </a:lnTo>
                    <a:cubicBezTo>
                      <a:pt x="4270" y="92"/>
                      <a:pt x="4278" y="102"/>
                      <a:pt x="4278" y="115"/>
                    </a:cubicBezTo>
                    <a:lnTo>
                      <a:pt x="4278" y="115"/>
                    </a:lnTo>
                    <a:cubicBezTo>
                      <a:pt x="4278" y="128"/>
                      <a:pt x="4272" y="140"/>
                      <a:pt x="4261" y="153"/>
                    </a:cubicBezTo>
                    <a:lnTo>
                      <a:pt x="4229" y="192"/>
                    </a:lnTo>
                    <a:lnTo>
                      <a:pt x="4196" y="230"/>
                    </a:lnTo>
                    <a:lnTo>
                      <a:pt x="4163" y="268"/>
                    </a:lnTo>
                    <a:lnTo>
                      <a:pt x="4065" y="383"/>
                    </a:lnTo>
                    <a:lnTo>
                      <a:pt x="4032" y="421"/>
                    </a:lnTo>
                    <a:lnTo>
                      <a:pt x="3999" y="460"/>
                    </a:lnTo>
                    <a:lnTo>
                      <a:pt x="3901" y="575"/>
                    </a:lnTo>
                    <a:lnTo>
                      <a:pt x="3868" y="613"/>
                    </a:lnTo>
                    <a:lnTo>
                      <a:pt x="3836" y="651"/>
                    </a:lnTo>
                    <a:lnTo>
                      <a:pt x="3737" y="766"/>
                    </a:lnTo>
                    <a:lnTo>
                      <a:pt x="3737" y="766"/>
                    </a:lnTo>
                    <a:cubicBezTo>
                      <a:pt x="3726" y="778"/>
                      <a:pt x="3721" y="791"/>
                      <a:pt x="3721" y="804"/>
                    </a:cubicBezTo>
                    <a:lnTo>
                      <a:pt x="3721" y="804"/>
                    </a:lnTo>
                    <a:cubicBezTo>
                      <a:pt x="3721" y="817"/>
                      <a:pt x="3726" y="830"/>
                      <a:pt x="3737" y="842"/>
                    </a:cubicBezTo>
                    <a:lnTo>
                      <a:pt x="4261" y="1455"/>
                    </a:lnTo>
                    <a:lnTo>
                      <a:pt x="4261" y="1455"/>
                    </a:lnTo>
                    <a:cubicBezTo>
                      <a:pt x="4272" y="1468"/>
                      <a:pt x="4278" y="1481"/>
                      <a:pt x="4278" y="1494"/>
                    </a:cubicBezTo>
                    <a:lnTo>
                      <a:pt x="4278" y="1494"/>
                    </a:lnTo>
                    <a:cubicBezTo>
                      <a:pt x="4278" y="1506"/>
                      <a:pt x="4270" y="1516"/>
                      <a:pt x="4253" y="1523"/>
                    </a:cubicBezTo>
                    <a:lnTo>
                      <a:pt x="3925" y="1523"/>
                    </a:lnTo>
                    <a:lnTo>
                      <a:pt x="3925" y="1523"/>
                    </a:lnTo>
                    <a:cubicBezTo>
                      <a:pt x="3909" y="1529"/>
                      <a:pt x="3892" y="1529"/>
                      <a:pt x="3877" y="1523"/>
                    </a:cubicBezTo>
                    <a:lnTo>
                      <a:pt x="3877" y="1523"/>
                    </a:lnTo>
                    <a:cubicBezTo>
                      <a:pt x="3860" y="1516"/>
                      <a:pt x="3846" y="1506"/>
                      <a:pt x="3836" y="1494"/>
                    </a:cubicBezTo>
                    <a:lnTo>
                      <a:pt x="3803" y="1455"/>
                    </a:lnTo>
                    <a:lnTo>
                      <a:pt x="3770" y="1417"/>
                    </a:lnTo>
                    <a:lnTo>
                      <a:pt x="3770" y="1417"/>
                    </a:lnTo>
                    <a:cubicBezTo>
                      <a:pt x="3759" y="1404"/>
                      <a:pt x="3748" y="1398"/>
                      <a:pt x="3737" y="1398"/>
                    </a:cubicBezTo>
                    <a:lnTo>
                      <a:pt x="3737" y="1398"/>
                    </a:lnTo>
                    <a:cubicBezTo>
                      <a:pt x="3726" y="1398"/>
                      <a:pt x="3715" y="1404"/>
                      <a:pt x="3705" y="1417"/>
                    </a:cubicBezTo>
                    <a:lnTo>
                      <a:pt x="3705" y="1417"/>
                    </a:lnTo>
                    <a:cubicBezTo>
                      <a:pt x="3693" y="1430"/>
                      <a:pt x="3682" y="1436"/>
                      <a:pt x="3672" y="1436"/>
                    </a:cubicBezTo>
                    <a:lnTo>
                      <a:pt x="3672" y="1436"/>
                    </a:lnTo>
                    <a:cubicBezTo>
                      <a:pt x="3660" y="1436"/>
                      <a:pt x="3650" y="1430"/>
                      <a:pt x="3639" y="1417"/>
                    </a:cubicBezTo>
                    <a:lnTo>
                      <a:pt x="3606" y="1379"/>
                    </a:lnTo>
                    <a:lnTo>
                      <a:pt x="3574" y="1340"/>
                    </a:lnTo>
                    <a:lnTo>
                      <a:pt x="3574" y="1340"/>
                    </a:lnTo>
                    <a:cubicBezTo>
                      <a:pt x="3562" y="1327"/>
                      <a:pt x="3548" y="1318"/>
                      <a:pt x="3532" y="1312"/>
                    </a:cubicBezTo>
                    <a:lnTo>
                      <a:pt x="3532" y="1312"/>
                    </a:lnTo>
                    <a:cubicBezTo>
                      <a:pt x="3516" y="1305"/>
                      <a:pt x="3499" y="1305"/>
                      <a:pt x="3483" y="1312"/>
                    </a:cubicBezTo>
                    <a:lnTo>
                      <a:pt x="3483" y="1312"/>
                    </a:lnTo>
                    <a:cubicBezTo>
                      <a:pt x="3466" y="1318"/>
                      <a:pt x="3453" y="1327"/>
                      <a:pt x="3442" y="1340"/>
                    </a:cubicBezTo>
                    <a:lnTo>
                      <a:pt x="3409" y="1379"/>
                    </a:lnTo>
                    <a:lnTo>
                      <a:pt x="3377" y="1417"/>
                    </a:lnTo>
                    <a:lnTo>
                      <a:pt x="3377" y="1417"/>
                    </a:lnTo>
                    <a:cubicBezTo>
                      <a:pt x="3365" y="1430"/>
                      <a:pt x="3354" y="1436"/>
                      <a:pt x="3344" y="1436"/>
                    </a:cubicBezTo>
                    <a:lnTo>
                      <a:pt x="3344" y="1436"/>
                    </a:lnTo>
                    <a:cubicBezTo>
                      <a:pt x="3333" y="1436"/>
                      <a:pt x="3322" y="1430"/>
                      <a:pt x="3311" y="1417"/>
                    </a:cubicBezTo>
                    <a:lnTo>
                      <a:pt x="3311" y="1417"/>
                    </a:lnTo>
                    <a:cubicBezTo>
                      <a:pt x="3300" y="1404"/>
                      <a:pt x="3289" y="1398"/>
                      <a:pt x="3278" y="1398"/>
                    </a:cubicBezTo>
                    <a:lnTo>
                      <a:pt x="3278" y="1398"/>
                    </a:lnTo>
                    <a:cubicBezTo>
                      <a:pt x="3267" y="1398"/>
                      <a:pt x="3256" y="1404"/>
                      <a:pt x="3245" y="1417"/>
                    </a:cubicBezTo>
                    <a:lnTo>
                      <a:pt x="3180" y="1494"/>
                    </a:lnTo>
                    <a:lnTo>
                      <a:pt x="3180" y="1494"/>
                    </a:lnTo>
                    <a:cubicBezTo>
                      <a:pt x="3169" y="1506"/>
                      <a:pt x="3155" y="1516"/>
                      <a:pt x="3139" y="1523"/>
                    </a:cubicBezTo>
                    <a:lnTo>
                      <a:pt x="3139" y="1523"/>
                    </a:lnTo>
                    <a:cubicBezTo>
                      <a:pt x="3122" y="1529"/>
                      <a:pt x="3106" y="1529"/>
                      <a:pt x="3090" y="1523"/>
                    </a:cubicBezTo>
                    <a:lnTo>
                      <a:pt x="3090" y="1523"/>
                    </a:lnTo>
                    <a:cubicBezTo>
                      <a:pt x="3073" y="1516"/>
                      <a:pt x="3065" y="1506"/>
                      <a:pt x="3065" y="1494"/>
                    </a:cubicBezTo>
                    <a:lnTo>
                      <a:pt x="3065" y="1494"/>
                    </a:lnTo>
                    <a:cubicBezTo>
                      <a:pt x="3065" y="1481"/>
                      <a:pt x="3071" y="1468"/>
                      <a:pt x="3081" y="1455"/>
                    </a:cubicBezTo>
                    <a:lnTo>
                      <a:pt x="3114" y="1417"/>
                    </a:lnTo>
                    <a:lnTo>
                      <a:pt x="3147" y="1379"/>
                    </a:lnTo>
                    <a:lnTo>
                      <a:pt x="3180" y="1340"/>
                    </a:lnTo>
                    <a:lnTo>
                      <a:pt x="3213" y="1302"/>
                    </a:lnTo>
                    <a:lnTo>
                      <a:pt x="3245" y="1264"/>
                    </a:lnTo>
                    <a:lnTo>
                      <a:pt x="3278" y="1225"/>
                    </a:lnTo>
                    <a:lnTo>
                      <a:pt x="3311" y="1187"/>
                    </a:lnTo>
                    <a:lnTo>
                      <a:pt x="3344" y="1148"/>
                    </a:lnTo>
                    <a:lnTo>
                      <a:pt x="3377" y="1111"/>
                    </a:lnTo>
                    <a:lnTo>
                      <a:pt x="3409" y="1072"/>
                    </a:lnTo>
                    <a:lnTo>
                      <a:pt x="3442" y="1034"/>
                    </a:lnTo>
                    <a:lnTo>
                      <a:pt x="3442" y="1034"/>
                    </a:lnTo>
                    <a:cubicBezTo>
                      <a:pt x="3453" y="1021"/>
                      <a:pt x="3466" y="1011"/>
                      <a:pt x="3483" y="1005"/>
                    </a:cubicBezTo>
                    <a:lnTo>
                      <a:pt x="3483" y="1005"/>
                    </a:lnTo>
                    <a:cubicBezTo>
                      <a:pt x="3499" y="999"/>
                      <a:pt x="3516" y="999"/>
                      <a:pt x="3532" y="1005"/>
                    </a:cubicBezTo>
                    <a:lnTo>
                      <a:pt x="3532" y="1005"/>
                    </a:lnTo>
                    <a:cubicBezTo>
                      <a:pt x="3548" y="1011"/>
                      <a:pt x="3562" y="1021"/>
                      <a:pt x="3574" y="1034"/>
                    </a:cubicBezTo>
                    <a:lnTo>
                      <a:pt x="3933" y="1455"/>
                    </a:lnTo>
                    <a:lnTo>
                      <a:pt x="3933" y="1455"/>
                    </a:lnTo>
                    <a:cubicBezTo>
                      <a:pt x="3945" y="1468"/>
                      <a:pt x="3950" y="1481"/>
                      <a:pt x="3950" y="1494"/>
                    </a:cubicBezTo>
                    <a:lnTo>
                      <a:pt x="3950" y="1494"/>
                    </a:lnTo>
                    <a:cubicBezTo>
                      <a:pt x="3950" y="1506"/>
                      <a:pt x="3942" y="1516"/>
                      <a:pt x="3925" y="1523"/>
                    </a:cubicBezTo>
                    <a:lnTo>
                      <a:pt x="4253" y="1523"/>
                    </a:lnTo>
                    <a:close/>
                    <a:moveTo>
                      <a:pt x="2623" y="1455"/>
                    </a:moveTo>
                    <a:lnTo>
                      <a:pt x="2590" y="1494"/>
                    </a:lnTo>
                    <a:lnTo>
                      <a:pt x="2590" y="1494"/>
                    </a:lnTo>
                    <a:cubicBezTo>
                      <a:pt x="2579" y="1506"/>
                      <a:pt x="2565" y="1516"/>
                      <a:pt x="2549" y="1523"/>
                    </a:cubicBezTo>
                    <a:lnTo>
                      <a:pt x="2549" y="1523"/>
                    </a:lnTo>
                    <a:cubicBezTo>
                      <a:pt x="2533" y="1529"/>
                      <a:pt x="2516" y="1529"/>
                      <a:pt x="2499" y="1523"/>
                    </a:cubicBezTo>
                    <a:lnTo>
                      <a:pt x="2499" y="1523"/>
                    </a:lnTo>
                    <a:cubicBezTo>
                      <a:pt x="2483" y="1516"/>
                      <a:pt x="2475" y="1506"/>
                      <a:pt x="2475" y="1494"/>
                    </a:cubicBezTo>
                    <a:lnTo>
                      <a:pt x="2475" y="1494"/>
                    </a:lnTo>
                    <a:cubicBezTo>
                      <a:pt x="2475" y="1481"/>
                      <a:pt x="2481" y="1468"/>
                      <a:pt x="2492" y="1455"/>
                    </a:cubicBezTo>
                    <a:lnTo>
                      <a:pt x="2524" y="1417"/>
                    </a:lnTo>
                    <a:lnTo>
                      <a:pt x="2557" y="1379"/>
                    </a:lnTo>
                    <a:lnTo>
                      <a:pt x="2590" y="1340"/>
                    </a:lnTo>
                    <a:lnTo>
                      <a:pt x="2688" y="1225"/>
                    </a:lnTo>
                    <a:lnTo>
                      <a:pt x="2721" y="1187"/>
                    </a:lnTo>
                    <a:lnTo>
                      <a:pt x="2754" y="1148"/>
                    </a:lnTo>
                    <a:lnTo>
                      <a:pt x="2852" y="1034"/>
                    </a:lnTo>
                    <a:lnTo>
                      <a:pt x="2885" y="996"/>
                    </a:lnTo>
                    <a:lnTo>
                      <a:pt x="2917" y="958"/>
                    </a:lnTo>
                    <a:lnTo>
                      <a:pt x="3016" y="842"/>
                    </a:lnTo>
                    <a:lnTo>
                      <a:pt x="3016" y="842"/>
                    </a:lnTo>
                    <a:cubicBezTo>
                      <a:pt x="3027" y="830"/>
                      <a:pt x="3032" y="817"/>
                      <a:pt x="3032" y="804"/>
                    </a:cubicBezTo>
                    <a:lnTo>
                      <a:pt x="3032" y="804"/>
                    </a:lnTo>
                    <a:cubicBezTo>
                      <a:pt x="3032" y="791"/>
                      <a:pt x="3027" y="778"/>
                      <a:pt x="3016" y="766"/>
                    </a:cubicBezTo>
                    <a:lnTo>
                      <a:pt x="2492" y="153"/>
                    </a:lnTo>
                    <a:lnTo>
                      <a:pt x="2492" y="153"/>
                    </a:lnTo>
                    <a:cubicBezTo>
                      <a:pt x="2481" y="140"/>
                      <a:pt x="2475" y="128"/>
                      <a:pt x="2475" y="115"/>
                    </a:cubicBezTo>
                    <a:lnTo>
                      <a:pt x="2475" y="115"/>
                    </a:lnTo>
                    <a:cubicBezTo>
                      <a:pt x="2475" y="102"/>
                      <a:pt x="2483" y="92"/>
                      <a:pt x="2499" y="87"/>
                    </a:cubicBezTo>
                    <a:lnTo>
                      <a:pt x="2499" y="87"/>
                    </a:lnTo>
                    <a:cubicBezTo>
                      <a:pt x="2516" y="80"/>
                      <a:pt x="2533" y="80"/>
                      <a:pt x="2549" y="87"/>
                    </a:cubicBezTo>
                    <a:lnTo>
                      <a:pt x="2549" y="87"/>
                    </a:lnTo>
                    <a:cubicBezTo>
                      <a:pt x="2565" y="92"/>
                      <a:pt x="2579" y="102"/>
                      <a:pt x="2590" y="115"/>
                    </a:cubicBezTo>
                    <a:lnTo>
                      <a:pt x="2623" y="153"/>
                    </a:lnTo>
                    <a:lnTo>
                      <a:pt x="2655" y="192"/>
                    </a:lnTo>
                    <a:lnTo>
                      <a:pt x="2688" y="230"/>
                    </a:lnTo>
                    <a:lnTo>
                      <a:pt x="2721" y="268"/>
                    </a:lnTo>
                    <a:lnTo>
                      <a:pt x="2754" y="306"/>
                    </a:lnTo>
                    <a:lnTo>
                      <a:pt x="2786" y="345"/>
                    </a:lnTo>
                    <a:lnTo>
                      <a:pt x="2819" y="383"/>
                    </a:lnTo>
                    <a:lnTo>
                      <a:pt x="2852" y="421"/>
                    </a:lnTo>
                    <a:lnTo>
                      <a:pt x="2885" y="460"/>
                    </a:lnTo>
                    <a:lnTo>
                      <a:pt x="2917" y="498"/>
                    </a:lnTo>
                    <a:lnTo>
                      <a:pt x="2950" y="536"/>
                    </a:lnTo>
                    <a:lnTo>
                      <a:pt x="2983" y="575"/>
                    </a:lnTo>
                    <a:lnTo>
                      <a:pt x="3016" y="613"/>
                    </a:lnTo>
                    <a:lnTo>
                      <a:pt x="3049" y="651"/>
                    </a:lnTo>
                    <a:lnTo>
                      <a:pt x="3081" y="689"/>
                    </a:lnTo>
                    <a:lnTo>
                      <a:pt x="3114" y="728"/>
                    </a:lnTo>
                    <a:lnTo>
                      <a:pt x="3147" y="766"/>
                    </a:lnTo>
                    <a:lnTo>
                      <a:pt x="3147" y="766"/>
                    </a:lnTo>
                    <a:cubicBezTo>
                      <a:pt x="3158" y="778"/>
                      <a:pt x="3163" y="791"/>
                      <a:pt x="3163" y="804"/>
                    </a:cubicBezTo>
                    <a:lnTo>
                      <a:pt x="3163" y="804"/>
                    </a:lnTo>
                    <a:cubicBezTo>
                      <a:pt x="3163" y="817"/>
                      <a:pt x="3158" y="830"/>
                      <a:pt x="3147" y="842"/>
                    </a:cubicBezTo>
                    <a:lnTo>
                      <a:pt x="3114" y="880"/>
                    </a:lnTo>
                    <a:lnTo>
                      <a:pt x="3081" y="919"/>
                    </a:lnTo>
                    <a:lnTo>
                      <a:pt x="2983" y="1034"/>
                    </a:lnTo>
                    <a:lnTo>
                      <a:pt x="2950" y="1072"/>
                    </a:lnTo>
                    <a:lnTo>
                      <a:pt x="2917" y="1111"/>
                    </a:lnTo>
                    <a:lnTo>
                      <a:pt x="2819" y="1225"/>
                    </a:lnTo>
                    <a:lnTo>
                      <a:pt x="2786" y="1264"/>
                    </a:lnTo>
                    <a:lnTo>
                      <a:pt x="2754" y="1302"/>
                    </a:lnTo>
                    <a:lnTo>
                      <a:pt x="2655" y="1417"/>
                    </a:lnTo>
                    <a:lnTo>
                      <a:pt x="2623" y="1455"/>
                    </a:lnTo>
                    <a:close/>
                    <a:moveTo>
                      <a:pt x="2426" y="1379"/>
                    </a:moveTo>
                    <a:lnTo>
                      <a:pt x="2393" y="1417"/>
                    </a:lnTo>
                    <a:lnTo>
                      <a:pt x="2393" y="1417"/>
                    </a:lnTo>
                    <a:cubicBezTo>
                      <a:pt x="2384" y="1427"/>
                      <a:pt x="2373" y="1436"/>
                      <a:pt x="2360" y="1442"/>
                    </a:cubicBezTo>
                    <a:lnTo>
                      <a:pt x="2360" y="1442"/>
                    </a:lnTo>
                    <a:cubicBezTo>
                      <a:pt x="2358" y="1443"/>
                      <a:pt x="2355" y="1444"/>
                      <a:pt x="2352" y="1446"/>
                    </a:cubicBezTo>
                    <a:lnTo>
                      <a:pt x="2352" y="1446"/>
                    </a:lnTo>
                    <a:cubicBezTo>
                      <a:pt x="2335" y="1452"/>
                      <a:pt x="2320" y="1452"/>
                      <a:pt x="2303" y="1446"/>
                    </a:cubicBezTo>
                    <a:lnTo>
                      <a:pt x="2303" y="1446"/>
                    </a:lnTo>
                    <a:cubicBezTo>
                      <a:pt x="2287" y="1439"/>
                      <a:pt x="2273" y="1430"/>
                      <a:pt x="2262" y="1417"/>
                    </a:cubicBezTo>
                    <a:lnTo>
                      <a:pt x="2229" y="1379"/>
                    </a:lnTo>
                    <a:lnTo>
                      <a:pt x="2196" y="1340"/>
                    </a:lnTo>
                    <a:lnTo>
                      <a:pt x="2098" y="1225"/>
                    </a:lnTo>
                    <a:lnTo>
                      <a:pt x="2065" y="1187"/>
                    </a:lnTo>
                    <a:lnTo>
                      <a:pt x="2032" y="1148"/>
                    </a:lnTo>
                    <a:lnTo>
                      <a:pt x="1934" y="1034"/>
                    </a:lnTo>
                    <a:lnTo>
                      <a:pt x="1901" y="996"/>
                    </a:lnTo>
                    <a:lnTo>
                      <a:pt x="1868" y="958"/>
                    </a:lnTo>
                    <a:lnTo>
                      <a:pt x="1771" y="842"/>
                    </a:lnTo>
                    <a:lnTo>
                      <a:pt x="1771" y="842"/>
                    </a:lnTo>
                    <a:cubicBezTo>
                      <a:pt x="1759" y="830"/>
                      <a:pt x="1754" y="817"/>
                      <a:pt x="1754" y="804"/>
                    </a:cubicBezTo>
                    <a:lnTo>
                      <a:pt x="1754" y="804"/>
                    </a:lnTo>
                    <a:cubicBezTo>
                      <a:pt x="1754" y="791"/>
                      <a:pt x="1759" y="778"/>
                      <a:pt x="1771" y="766"/>
                    </a:cubicBezTo>
                    <a:lnTo>
                      <a:pt x="2262" y="192"/>
                    </a:lnTo>
                    <a:lnTo>
                      <a:pt x="2262" y="192"/>
                    </a:lnTo>
                    <a:cubicBezTo>
                      <a:pt x="2273" y="179"/>
                      <a:pt x="2287" y="169"/>
                      <a:pt x="2303" y="162"/>
                    </a:cubicBezTo>
                    <a:lnTo>
                      <a:pt x="2303" y="162"/>
                    </a:lnTo>
                    <a:cubicBezTo>
                      <a:pt x="2320" y="157"/>
                      <a:pt x="2335" y="157"/>
                      <a:pt x="2352" y="162"/>
                    </a:cubicBezTo>
                    <a:lnTo>
                      <a:pt x="2352" y="162"/>
                    </a:lnTo>
                    <a:cubicBezTo>
                      <a:pt x="2355" y="163"/>
                      <a:pt x="2358" y="165"/>
                      <a:pt x="2360" y="166"/>
                    </a:cubicBezTo>
                    <a:lnTo>
                      <a:pt x="2360" y="166"/>
                    </a:lnTo>
                    <a:cubicBezTo>
                      <a:pt x="2373" y="172"/>
                      <a:pt x="2384" y="181"/>
                      <a:pt x="2393" y="192"/>
                    </a:cubicBezTo>
                    <a:lnTo>
                      <a:pt x="2426" y="230"/>
                    </a:lnTo>
                    <a:lnTo>
                      <a:pt x="2459" y="268"/>
                    </a:lnTo>
                    <a:lnTo>
                      <a:pt x="2492" y="306"/>
                    </a:lnTo>
                    <a:lnTo>
                      <a:pt x="2524" y="345"/>
                    </a:lnTo>
                    <a:lnTo>
                      <a:pt x="2557" y="383"/>
                    </a:lnTo>
                    <a:lnTo>
                      <a:pt x="2590" y="421"/>
                    </a:lnTo>
                    <a:lnTo>
                      <a:pt x="2623" y="460"/>
                    </a:lnTo>
                    <a:lnTo>
                      <a:pt x="2655" y="498"/>
                    </a:lnTo>
                    <a:lnTo>
                      <a:pt x="2688" y="536"/>
                    </a:lnTo>
                    <a:lnTo>
                      <a:pt x="2721" y="575"/>
                    </a:lnTo>
                    <a:lnTo>
                      <a:pt x="2754" y="613"/>
                    </a:lnTo>
                    <a:lnTo>
                      <a:pt x="2786" y="651"/>
                    </a:lnTo>
                    <a:lnTo>
                      <a:pt x="2819" y="689"/>
                    </a:lnTo>
                    <a:lnTo>
                      <a:pt x="2852" y="728"/>
                    </a:lnTo>
                    <a:lnTo>
                      <a:pt x="2885" y="766"/>
                    </a:lnTo>
                    <a:lnTo>
                      <a:pt x="2885" y="766"/>
                    </a:lnTo>
                    <a:cubicBezTo>
                      <a:pt x="2896" y="778"/>
                      <a:pt x="2901" y="791"/>
                      <a:pt x="2901" y="804"/>
                    </a:cubicBezTo>
                    <a:lnTo>
                      <a:pt x="2901" y="804"/>
                    </a:lnTo>
                    <a:cubicBezTo>
                      <a:pt x="2901" y="817"/>
                      <a:pt x="2896" y="830"/>
                      <a:pt x="2885" y="842"/>
                    </a:cubicBezTo>
                    <a:lnTo>
                      <a:pt x="2852" y="880"/>
                    </a:lnTo>
                    <a:lnTo>
                      <a:pt x="2819" y="919"/>
                    </a:lnTo>
                    <a:lnTo>
                      <a:pt x="2786" y="958"/>
                    </a:lnTo>
                    <a:lnTo>
                      <a:pt x="2754" y="996"/>
                    </a:lnTo>
                    <a:lnTo>
                      <a:pt x="2721" y="1034"/>
                    </a:lnTo>
                    <a:lnTo>
                      <a:pt x="2688" y="1072"/>
                    </a:lnTo>
                    <a:lnTo>
                      <a:pt x="2655" y="1111"/>
                    </a:lnTo>
                    <a:lnTo>
                      <a:pt x="2623" y="1148"/>
                    </a:lnTo>
                    <a:lnTo>
                      <a:pt x="2590" y="1187"/>
                    </a:lnTo>
                    <a:lnTo>
                      <a:pt x="2557" y="1225"/>
                    </a:lnTo>
                    <a:lnTo>
                      <a:pt x="2524" y="1264"/>
                    </a:lnTo>
                    <a:lnTo>
                      <a:pt x="2492" y="1302"/>
                    </a:lnTo>
                    <a:lnTo>
                      <a:pt x="2459" y="1340"/>
                    </a:lnTo>
                    <a:lnTo>
                      <a:pt x="2426" y="1379"/>
                    </a:lnTo>
                    <a:close/>
                    <a:moveTo>
                      <a:pt x="2156" y="1523"/>
                    </a:moveTo>
                    <a:lnTo>
                      <a:pt x="2156" y="1523"/>
                    </a:lnTo>
                    <a:cubicBezTo>
                      <a:pt x="2139" y="1529"/>
                      <a:pt x="2123" y="1529"/>
                      <a:pt x="2106" y="1523"/>
                    </a:cubicBezTo>
                    <a:lnTo>
                      <a:pt x="2106" y="1523"/>
                    </a:lnTo>
                    <a:cubicBezTo>
                      <a:pt x="2090" y="1516"/>
                      <a:pt x="2076" y="1506"/>
                      <a:pt x="2065" y="1494"/>
                    </a:cubicBezTo>
                    <a:lnTo>
                      <a:pt x="2032" y="1455"/>
                    </a:lnTo>
                    <a:lnTo>
                      <a:pt x="2000" y="1417"/>
                    </a:lnTo>
                    <a:lnTo>
                      <a:pt x="1967" y="1379"/>
                    </a:lnTo>
                    <a:lnTo>
                      <a:pt x="1934" y="1340"/>
                    </a:lnTo>
                    <a:lnTo>
                      <a:pt x="1901" y="1302"/>
                    </a:lnTo>
                    <a:lnTo>
                      <a:pt x="1868" y="1264"/>
                    </a:lnTo>
                    <a:lnTo>
                      <a:pt x="1836" y="1225"/>
                    </a:lnTo>
                    <a:lnTo>
                      <a:pt x="1803" y="1187"/>
                    </a:lnTo>
                    <a:lnTo>
                      <a:pt x="1771" y="1148"/>
                    </a:lnTo>
                    <a:lnTo>
                      <a:pt x="1737" y="1111"/>
                    </a:lnTo>
                    <a:lnTo>
                      <a:pt x="1705" y="1072"/>
                    </a:lnTo>
                    <a:lnTo>
                      <a:pt x="1672" y="1034"/>
                    </a:lnTo>
                    <a:lnTo>
                      <a:pt x="1639" y="996"/>
                    </a:lnTo>
                    <a:lnTo>
                      <a:pt x="1607" y="958"/>
                    </a:lnTo>
                    <a:lnTo>
                      <a:pt x="1573" y="919"/>
                    </a:lnTo>
                    <a:lnTo>
                      <a:pt x="1541" y="880"/>
                    </a:lnTo>
                    <a:lnTo>
                      <a:pt x="1509" y="842"/>
                    </a:lnTo>
                    <a:lnTo>
                      <a:pt x="1509" y="842"/>
                    </a:lnTo>
                    <a:cubicBezTo>
                      <a:pt x="1497" y="830"/>
                      <a:pt x="1491" y="817"/>
                      <a:pt x="1491" y="804"/>
                    </a:cubicBezTo>
                    <a:lnTo>
                      <a:pt x="1491" y="804"/>
                    </a:lnTo>
                    <a:cubicBezTo>
                      <a:pt x="1491" y="791"/>
                      <a:pt x="1497" y="778"/>
                      <a:pt x="1509" y="766"/>
                    </a:cubicBezTo>
                    <a:lnTo>
                      <a:pt x="1541" y="728"/>
                    </a:lnTo>
                    <a:lnTo>
                      <a:pt x="1573" y="689"/>
                    </a:lnTo>
                    <a:lnTo>
                      <a:pt x="1607" y="651"/>
                    </a:lnTo>
                    <a:lnTo>
                      <a:pt x="1705" y="536"/>
                    </a:lnTo>
                    <a:lnTo>
                      <a:pt x="1737" y="498"/>
                    </a:lnTo>
                    <a:lnTo>
                      <a:pt x="1771" y="460"/>
                    </a:lnTo>
                    <a:lnTo>
                      <a:pt x="1868" y="345"/>
                    </a:lnTo>
                    <a:lnTo>
                      <a:pt x="1901" y="306"/>
                    </a:lnTo>
                    <a:lnTo>
                      <a:pt x="1934" y="268"/>
                    </a:lnTo>
                    <a:lnTo>
                      <a:pt x="2032" y="153"/>
                    </a:lnTo>
                    <a:lnTo>
                      <a:pt x="2065" y="115"/>
                    </a:lnTo>
                    <a:lnTo>
                      <a:pt x="2065" y="115"/>
                    </a:lnTo>
                    <a:cubicBezTo>
                      <a:pt x="2076" y="102"/>
                      <a:pt x="2090" y="92"/>
                      <a:pt x="2106" y="87"/>
                    </a:cubicBezTo>
                    <a:lnTo>
                      <a:pt x="2106" y="87"/>
                    </a:lnTo>
                    <a:cubicBezTo>
                      <a:pt x="2123" y="80"/>
                      <a:pt x="2139" y="80"/>
                      <a:pt x="2156" y="87"/>
                    </a:cubicBezTo>
                    <a:lnTo>
                      <a:pt x="2156" y="87"/>
                    </a:lnTo>
                    <a:cubicBezTo>
                      <a:pt x="2171" y="92"/>
                      <a:pt x="2180" y="102"/>
                      <a:pt x="2180" y="115"/>
                    </a:cubicBezTo>
                    <a:lnTo>
                      <a:pt x="2180" y="115"/>
                    </a:lnTo>
                    <a:cubicBezTo>
                      <a:pt x="2180" y="128"/>
                      <a:pt x="2175" y="140"/>
                      <a:pt x="2164" y="153"/>
                    </a:cubicBezTo>
                    <a:lnTo>
                      <a:pt x="2130" y="192"/>
                    </a:lnTo>
                    <a:lnTo>
                      <a:pt x="2098" y="230"/>
                    </a:lnTo>
                    <a:lnTo>
                      <a:pt x="2065" y="268"/>
                    </a:lnTo>
                    <a:lnTo>
                      <a:pt x="2032" y="306"/>
                    </a:lnTo>
                    <a:lnTo>
                      <a:pt x="2000" y="345"/>
                    </a:lnTo>
                    <a:lnTo>
                      <a:pt x="1967" y="383"/>
                    </a:lnTo>
                    <a:lnTo>
                      <a:pt x="1934" y="421"/>
                    </a:lnTo>
                    <a:lnTo>
                      <a:pt x="1901" y="460"/>
                    </a:lnTo>
                    <a:lnTo>
                      <a:pt x="1868" y="498"/>
                    </a:lnTo>
                    <a:lnTo>
                      <a:pt x="1836" y="536"/>
                    </a:lnTo>
                    <a:lnTo>
                      <a:pt x="1803" y="575"/>
                    </a:lnTo>
                    <a:lnTo>
                      <a:pt x="1771" y="613"/>
                    </a:lnTo>
                    <a:lnTo>
                      <a:pt x="1737" y="651"/>
                    </a:lnTo>
                    <a:lnTo>
                      <a:pt x="1705" y="689"/>
                    </a:lnTo>
                    <a:lnTo>
                      <a:pt x="1672" y="728"/>
                    </a:lnTo>
                    <a:lnTo>
                      <a:pt x="1639" y="766"/>
                    </a:lnTo>
                    <a:lnTo>
                      <a:pt x="1639" y="766"/>
                    </a:lnTo>
                    <a:cubicBezTo>
                      <a:pt x="1628" y="778"/>
                      <a:pt x="1623" y="791"/>
                      <a:pt x="1623" y="804"/>
                    </a:cubicBezTo>
                    <a:lnTo>
                      <a:pt x="1623" y="804"/>
                    </a:lnTo>
                    <a:cubicBezTo>
                      <a:pt x="1623" y="817"/>
                      <a:pt x="1628" y="830"/>
                      <a:pt x="1639" y="842"/>
                    </a:cubicBezTo>
                    <a:lnTo>
                      <a:pt x="1672" y="880"/>
                    </a:lnTo>
                    <a:lnTo>
                      <a:pt x="1705" y="919"/>
                    </a:lnTo>
                    <a:lnTo>
                      <a:pt x="1803" y="1034"/>
                    </a:lnTo>
                    <a:lnTo>
                      <a:pt x="1836" y="1072"/>
                    </a:lnTo>
                    <a:lnTo>
                      <a:pt x="1868" y="1111"/>
                    </a:lnTo>
                    <a:lnTo>
                      <a:pt x="1967" y="1225"/>
                    </a:lnTo>
                    <a:lnTo>
                      <a:pt x="2000" y="1264"/>
                    </a:lnTo>
                    <a:lnTo>
                      <a:pt x="2032" y="1302"/>
                    </a:lnTo>
                    <a:lnTo>
                      <a:pt x="2130" y="1417"/>
                    </a:lnTo>
                    <a:lnTo>
                      <a:pt x="2164" y="1455"/>
                    </a:lnTo>
                    <a:lnTo>
                      <a:pt x="2164" y="1455"/>
                    </a:lnTo>
                    <a:cubicBezTo>
                      <a:pt x="2175" y="1468"/>
                      <a:pt x="2180" y="1481"/>
                      <a:pt x="2180" y="1494"/>
                    </a:cubicBezTo>
                    <a:lnTo>
                      <a:pt x="2180" y="1494"/>
                    </a:lnTo>
                    <a:cubicBezTo>
                      <a:pt x="2180" y="1506"/>
                      <a:pt x="2171" y="1516"/>
                      <a:pt x="2156" y="1523"/>
                    </a:cubicBezTo>
                    <a:lnTo>
                      <a:pt x="1893" y="1523"/>
                    </a:lnTo>
                    <a:lnTo>
                      <a:pt x="1893" y="1523"/>
                    </a:lnTo>
                    <a:cubicBezTo>
                      <a:pt x="1877" y="1529"/>
                      <a:pt x="1858" y="1531"/>
                      <a:pt x="1836" y="1531"/>
                    </a:cubicBezTo>
                    <a:lnTo>
                      <a:pt x="1836" y="1531"/>
                    </a:lnTo>
                    <a:cubicBezTo>
                      <a:pt x="1814" y="1531"/>
                      <a:pt x="1795" y="1529"/>
                      <a:pt x="1778" y="1523"/>
                    </a:cubicBezTo>
                    <a:lnTo>
                      <a:pt x="1778" y="1523"/>
                    </a:lnTo>
                    <a:cubicBezTo>
                      <a:pt x="1762" y="1516"/>
                      <a:pt x="1749" y="1506"/>
                      <a:pt x="1737" y="1494"/>
                    </a:cubicBezTo>
                    <a:lnTo>
                      <a:pt x="1705" y="1455"/>
                    </a:lnTo>
                    <a:lnTo>
                      <a:pt x="1672" y="1417"/>
                    </a:lnTo>
                    <a:lnTo>
                      <a:pt x="1639" y="1379"/>
                    </a:lnTo>
                    <a:lnTo>
                      <a:pt x="1607" y="1340"/>
                    </a:lnTo>
                    <a:lnTo>
                      <a:pt x="1573" y="1302"/>
                    </a:lnTo>
                    <a:lnTo>
                      <a:pt x="1541" y="1264"/>
                    </a:lnTo>
                    <a:lnTo>
                      <a:pt x="1509" y="1225"/>
                    </a:lnTo>
                    <a:lnTo>
                      <a:pt x="1475" y="1187"/>
                    </a:lnTo>
                    <a:lnTo>
                      <a:pt x="1443" y="1148"/>
                    </a:lnTo>
                    <a:lnTo>
                      <a:pt x="1409" y="1111"/>
                    </a:lnTo>
                    <a:lnTo>
                      <a:pt x="1377" y="1072"/>
                    </a:lnTo>
                    <a:lnTo>
                      <a:pt x="1344" y="1034"/>
                    </a:lnTo>
                    <a:lnTo>
                      <a:pt x="1311" y="996"/>
                    </a:lnTo>
                    <a:lnTo>
                      <a:pt x="1279" y="958"/>
                    </a:lnTo>
                    <a:lnTo>
                      <a:pt x="1245" y="919"/>
                    </a:lnTo>
                    <a:lnTo>
                      <a:pt x="1213" y="880"/>
                    </a:lnTo>
                    <a:lnTo>
                      <a:pt x="1213" y="880"/>
                    </a:lnTo>
                    <a:cubicBezTo>
                      <a:pt x="1202" y="868"/>
                      <a:pt x="1188" y="858"/>
                      <a:pt x="1172" y="852"/>
                    </a:cubicBezTo>
                    <a:lnTo>
                      <a:pt x="1172" y="852"/>
                    </a:lnTo>
                    <a:cubicBezTo>
                      <a:pt x="1155" y="846"/>
                      <a:pt x="1140" y="846"/>
                      <a:pt x="1123" y="852"/>
                    </a:cubicBezTo>
                    <a:lnTo>
                      <a:pt x="1123" y="852"/>
                    </a:lnTo>
                    <a:cubicBezTo>
                      <a:pt x="1106" y="858"/>
                      <a:pt x="1093" y="868"/>
                      <a:pt x="1082" y="880"/>
                    </a:cubicBezTo>
                    <a:lnTo>
                      <a:pt x="1049" y="919"/>
                    </a:lnTo>
                    <a:lnTo>
                      <a:pt x="951" y="1034"/>
                    </a:lnTo>
                    <a:lnTo>
                      <a:pt x="918" y="1072"/>
                    </a:lnTo>
                    <a:lnTo>
                      <a:pt x="885" y="1111"/>
                    </a:lnTo>
                    <a:lnTo>
                      <a:pt x="787" y="1225"/>
                    </a:lnTo>
                    <a:lnTo>
                      <a:pt x="754" y="1264"/>
                    </a:lnTo>
                    <a:lnTo>
                      <a:pt x="721" y="1302"/>
                    </a:lnTo>
                    <a:lnTo>
                      <a:pt x="623" y="1417"/>
                    </a:lnTo>
                    <a:lnTo>
                      <a:pt x="590" y="1455"/>
                    </a:lnTo>
                    <a:lnTo>
                      <a:pt x="558" y="1494"/>
                    </a:lnTo>
                    <a:lnTo>
                      <a:pt x="558" y="1494"/>
                    </a:lnTo>
                    <a:cubicBezTo>
                      <a:pt x="547" y="1506"/>
                      <a:pt x="533" y="1516"/>
                      <a:pt x="517" y="1523"/>
                    </a:cubicBezTo>
                    <a:lnTo>
                      <a:pt x="517" y="1523"/>
                    </a:lnTo>
                    <a:cubicBezTo>
                      <a:pt x="500" y="1529"/>
                      <a:pt x="481" y="1531"/>
                      <a:pt x="459" y="1531"/>
                    </a:cubicBezTo>
                    <a:lnTo>
                      <a:pt x="459" y="1531"/>
                    </a:lnTo>
                    <a:cubicBezTo>
                      <a:pt x="437" y="1531"/>
                      <a:pt x="418" y="1529"/>
                      <a:pt x="402" y="1523"/>
                    </a:cubicBezTo>
                    <a:lnTo>
                      <a:pt x="402" y="1523"/>
                    </a:lnTo>
                    <a:cubicBezTo>
                      <a:pt x="385" y="1516"/>
                      <a:pt x="377" y="1506"/>
                      <a:pt x="377" y="1494"/>
                    </a:cubicBezTo>
                    <a:lnTo>
                      <a:pt x="377" y="1494"/>
                    </a:lnTo>
                    <a:cubicBezTo>
                      <a:pt x="377" y="1481"/>
                      <a:pt x="383" y="1468"/>
                      <a:pt x="394" y="1455"/>
                    </a:cubicBezTo>
                    <a:lnTo>
                      <a:pt x="426" y="1417"/>
                    </a:lnTo>
                    <a:lnTo>
                      <a:pt x="459" y="1379"/>
                    </a:lnTo>
                    <a:lnTo>
                      <a:pt x="492" y="1340"/>
                    </a:lnTo>
                    <a:lnTo>
                      <a:pt x="525" y="1302"/>
                    </a:lnTo>
                    <a:lnTo>
                      <a:pt x="558" y="1264"/>
                    </a:lnTo>
                    <a:lnTo>
                      <a:pt x="590" y="1225"/>
                    </a:lnTo>
                    <a:lnTo>
                      <a:pt x="623" y="1187"/>
                    </a:lnTo>
                    <a:lnTo>
                      <a:pt x="656" y="1148"/>
                    </a:lnTo>
                    <a:lnTo>
                      <a:pt x="689" y="1111"/>
                    </a:lnTo>
                    <a:lnTo>
                      <a:pt x="721" y="1072"/>
                    </a:lnTo>
                    <a:lnTo>
                      <a:pt x="754" y="1034"/>
                    </a:lnTo>
                    <a:lnTo>
                      <a:pt x="787" y="996"/>
                    </a:lnTo>
                    <a:lnTo>
                      <a:pt x="820" y="958"/>
                    </a:lnTo>
                    <a:lnTo>
                      <a:pt x="852" y="919"/>
                    </a:lnTo>
                    <a:lnTo>
                      <a:pt x="885" y="880"/>
                    </a:lnTo>
                    <a:lnTo>
                      <a:pt x="918" y="842"/>
                    </a:lnTo>
                    <a:lnTo>
                      <a:pt x="918" y="842"/>
                    </a:lnTo>
                    <a:cubicBezTo>
                      <a:pt x="929" y="830"/>
                      <a:pt x="935" y="817"/>
                      <a:pt x="935" y="804"/>
                    </a:cubicBezTo>
                    <a:lnTo>
                      <a:pt x="935" y="804"/>
                    </a:lnTo>
                    <a:cubicBezTo>
                      <a:pt x="935" y="791"/>
                      <a:pt x="929" y="778"/>
                      <a:pt x="918" y="766"/>
                    </a:cubicBezTo>
                    <a:lnTo>
                      <a:pt x="885" y="728"/>
                    </a:lnTo>
                    <a:lnTo>
                      <a:pt x="852" y="689"/>
                    </a:lnTo>
                    <a:lnTo>
                      <a:pt x="820" y="651"/>
                    </a:lnTo>
                    <a:lnTo>
                      <a:pt x="721" y="536"/>
                    </a:lnTo>
                    <a:lnTo>
                      <a:pt x="689" y="498"/>
                    </a:lnTo>
                    <a:lnTo>
                      <a:pt x="656" y="460"/>
                    </a:lnTo>
                    <a:lnTo>
                      <a:pt x="558" y="345"/>
                    </a:lnTo>
                    <a:lnTo>
                      <a:pt x="525" y="306"/>
                    </a:lnTo>
                    <a:lnTo>
                      <a:pt x="492" y="268"/>
                    </a:lnTo>
                    <a:lnTo>
                      <a:pt x="394" y="153"/>
                    </a:lnTo>
                    <a:lnTo>
                      <a:pt x="394" y="153"/>
                    </a:lnTo>
                    <a:cubicBezTo>
                      <a:pt x="383" y="140"/>
                      <a:pt x="377" y="128"/>
                      <a:pt x="377" y="115"/>
                    </a:cubicBezTo>
                    <a:lnTo>
                      <a:pt x="377" y="115"/>
                    </a:lnTo>
                    <a:cubicBezTo>
                      <a:pt x="377" y="102"/>
                      <a:pt x="385" y="92"/>
                      <a:pt x="402" y="87"/>
                    </a:cubicBezTo>
                    <a:lnTo>
                      <a:pt x="402" y="87"/>
                    </a:lnTo>
                    <a:cubicBezTo>
                      <a:pt x="418" y="80"/>
                      <a:pt x="437" y="77"/>
                      <a:pt x="459" y="77"/>
                    </a:cubicBezTo>
                    <a:lnTo>
                      <a:pt x="459" y="77"/>
                    </a:lnTo>
                    <a:cubicBezTo>
                      <a:pt x="481" y="77"/>
                      <a:pt x="500" y="80"/>
                      <a:pt x="517" y="87"/>
                    </a:cubicBezTo>
                    <a:lnTo>
                      <a:pt x="517" y="87"/>
                    </a:lnTo>
                    <a:cubicBezTo>
                      <a:pt x="533" y="92"/>
                      <a:pt x="547" y="102"/>
                      <a:pt x="558" y="115"/>
                    </a:cubicBezTo>
                    <a:lnTo>
                      <a:pt x="590" y="153"/>
                    </a:lnTo>
                    <a:lnTo>
                      <a:pt x="623" y="192"/>
                    </a:lnTo>
                    <a:lnTo>
                      <a:pt x="656" y="230"/>
                    </a:lnTo>
                    <a:lnTo>
                      <a:pt x="689" y="268"/>
                    </a:lnTo>
                    <a:lnTo>
                      <a:pt x="721" y="306"/>
                    </a:lnTo>
                    <a:lnTo>
                      <a:pt x="754" y="345"/>
                    </a:lnTo>
                    <a:lnTo>
                      <a:pt x="787" y="383"/>
                    </a:lnTo>
                    <a:lnTo>
                      <a:pt x="820" y="421"/>
                    </a:lnTo>
                    <a:lnTo>
                      <a:pt x="852" y="460"/>
                    </a:lnTo>
                    <a:lnTo>
                      <a:pt x="885" y="498"/>
                    </a:lnTo>
                    <a:lnTo>
                      <a:pt x="918" y="536"/>
                    </a:lnTo>
                    <a:lnTo>
                      <a:pt x="951" y="575"/>
                    </a:lnTo>
                    <a:lnTo>
                      <a:pt x="983" y="613"/>
                    </a:lnTo>
                    <a:lnTo>
                      <a:pt x="1016" y="651"/>
                    </a:lnTo>
                    <a:lnTo>
                      <a:pt x="1049" y="689"/>
                    </a:lnTo>
                    <a:lnTo>
                      <a:pt x="1082" y="728"/>
                    </a:lnTo>
                    <a:lnTo>
                      <a:pt x="1082" y="728"/>
                    </a:lnTo>
                    <a:cubicBezTo>
                      <a:pt x="1093" y="740"/>
                      <a:pt x="1106" y="750"/>
                      <a:pt x="1123" y="757"/>
                    </a:cubicBezTo>
                    <a:lnTo>
                      <a:pt x="1123" y="757"/>
                    </a:lnTo>
                    <a:cubicBezTo>
                      <a:pt x="1140" y="763"/>
                      <a:pt x="1155" y="763"/>
                      <a:pt x="1172" y="757"/>
                    </a:cubicBezTo>
                    <a:lnTo>
                      <a:pt x="1172" y="757"/>
                    </a:lnTo>
                    <a:cubicBezTo>
                      <a:pt x="1188" y="750"/>
                      <a:pt x="1202" y="740"/>
                      <a:pt x="1213" y="728"/>
                    </a:cubicBezTo>
                    <a:lnTo>
                      <a:pt x="1245" y="689"/>
                    </a:lnTo>
                    <a:lnTo>
                      <a:pt x="1279" y="651"/>
                    </a:lnTo>
                    <a:lnTo>
                      <a:pt x="1377" y="536"/>
                    </a:lnTo>
                    <a:lnTo>
                      <a:pt x="1409" y="498"/>
                    </a:lnTo>
                    <a:lnTo>
                      <a:pt x="1443" y="460"/>
                    </a:lnTo>
                    <a:lnTo>
                      <a:pt x="1541" y="345"/>
                    </a:lnTo>
                    <a:lnTo>
                      <a:pt x="1573" y="306"/>
                    </a:lnTo>
                    <a:lnTo>
                      <a:pt x="1607" y="268"/>
                    </a:lnTo>
                    <a:lnTo>
                      <a:pt x="1705" y="153"/>
                    </a:lnTo>
                    <a:lnTo>
                      <a:pt x="1737" y="115"/>
                    </a:lnTo>
                    <a:lnTo>
                      <a:pt x="1737" y="115"/>
                    </a:lnTo>
                    <a:cubicBezTo>
                      <a:pt x="1749" y="102"/>
                      <a:pt x="1762" y="92"/>
                      <a:pt x="1778" y="87"/>
                    </a:cubicBezTo>
                    <a:lnTo>
                      <a:pt x="1778" y="87"/>
                    </a:lnTo>
                    <a:cubicBezTo>
                      <a:pt x="1795" y="80"/>
                      <a:pt x="1814" y="77"/>
                      <a:pt x="1836" y="77"/>
                    </a:cubicBezTo>
                    <a:lnTo>
                      <a:pt x="1836" y="77"/>
                    </a:lnTo>
                    <a:cubicBezTo>
                      <a:pt x="1858" y="77"/>
                      <a:pt x="1877" y="80"/>
                      <a:pt x="1893" y="87"/>
                    </a:cubicBezTo>
                    <a:lnTo>
                      <a:pt x="1893" y="87"/>
                    </a:lnTo>
                    <a:cubicBezTo>
                      <a:pt x="1910" y="92"/>
                      <a:pt x="1918" y="102"/>
                      <a:pt x="1918" y="115"/>
                    </a:cubicBezTo>
                    <a:lnTo>
                      <a:pt x="1918" y="115"/>
                    </a:lnTo>
                    <a:cubicBezTo>
                      <a:pt x="1918" y="128"/>
                      <a:pt x="1913" y="140"/>
                      <a:pt x="1901" y="153"/>
                    </a:cubicBezTo>
                    <a:lnTo>
                      <a:pt x="1868" y="192"/>
                    </a:lnTo>
                    <a:lnTo>
                      <a:pt x="1836" y="230"/>
                    </a:lnTo>
                    <a:lnTo>
                      <a:pt x="1803" y="268"/>
                    </a:lnTo>
                    <a:lnTo>
                      <a:pt x="1705" y="383"/>
                    </a:lnTo>
                    <a:lnTo>
                      <a:pt x="1672" y="421"/>
                    </a:lnTo>
                    <a:lnTo>
                      <a:pt x="1639" y="460"/>
                    </a:lnTo>
                    <a:lnTo>
                      <a:pt x="1541" y="575"/>
                    </a:lnTo>
                    <a:lnTo>
                      <a:pt x="1509" y="613"/>
                    </a:lnTo>
                    <a:lnTo>
                      <a:pt x="1475" y="651"/>
                    </a:lnTo>
                    <a:lnTo>
                      <a:pt x="1377" y="766"/>
                    </a:lnTo>
                    <a:lnTo>
                      <a:pt x="1377" y="766"/>
                    </a:lnTo>
                    <a:cubicBezTo>
                      <a:pt x="1366" y="778"/>
                      <a:pt x="1360" y="791"/>
                      <a:pt x="1360" y="804"/>
                    </a:cubicBezTo>
                    <a:lnTo>
                      <a:pt x="1360" y="804"/>
                    </a:lnTo>
                    <a:cubicBezTo>
                      <a:pt x="1360" y="817"/>
                      <a:pt x="1366" y="830"/>
                      <a:pt x="1377" y="842"/>
                    </a:cubicBezTo>
                    <a:lnTo>
                      <a:pt x="1901" y="1455"/>
                    </a:lnTo>
                    <a:lnTo>
                      <a:pt x="1901" y="1455"/>
                    </a:lnTo>
                    <a:cubicBezTo>
                      <a:pt x="1913" y="1468"/>
                      <a:pt x="1918" y="1481"/>
                      <a:pt x="1918" y="1494"/>
                    </a:cubicBezTo>
                    <a:lnTo>
                      <a:pt x="1918" y="1494"/>
                    </a:lnTo>
                    <a:cubicBezTo>
                      <a:pt x="1918" y="1506"/>
                      <a:pt x="1910" y="1516"/>
                      <a:pt x="1893" y="1523"/>
                    </a:cubicBezTo>
                    <a:lnTo>
                      <a:pt x="1565" y="1523"/>
                    </a:lnTo>
                    <a:lnTo>
                      <a:pt x="1565" y="1523"/>
                    </a:lnTo>
                    <a:cubicBezTo>
                      <a:pt x="1549" y="1529"/>
                      <a:pt x="1532" y="1529"/>
                      <a:pt x="1516" y="1523"/>
                    </a:cubicBezTo>
                    <a:lnTo>
                      <a:pt x="1516" y="1523"/>
                    </a:lnTo>
                    <a:cubicBezTo>
                      <a:pt x="1500" y="1516"/>
                      <a:pt x="1486" y="1506"/>
                      <a:pt x="1475" y="1494"/>
                    </a:cubicBezTo>
                    <a:lnTo>
                      <a:pt x="1443" y="1455"/>
                    </a:lnTo>
                    <a:lnTo>
                      <a:pt x="1409" y="1417"/>
                    </a:lnTo>
                    <a:lnTo>
                      <a:pt x="1409" y="1417"/>
                    </a:lnTo>
                    <a:cubicBezTo>
                      <a:pt x="1399" y="1404"/>
                      <a:pt x="1388" y="1398"/>
                      <a:pt x="1377" y="1398"/>
                    </a:cubicBezTo>
                    <a:lnTo>
                      <a:pt x="1377" y="1398"/>
                    </a:lnTo>
                    <a:cubicBezTo>
                      <a:pt x="1366" y="1398"/>
                      <a:pt x="1355" y="1404"/>
                      <a:pt x="1344" y="1417"/>
                    </a:cubicBezTo>
                    <a:lnTo>
                      <a:pt x="1344" y="1417"/>
                    </a:lnTo>
                    <a:cubicBezTo>
                      <a:pt x="1333" y="1430"/>
                      <a:pt x="1322" y="1436"/>
                      <a:pt x="1311" y="1436"/>
                    </a:cubicBezTo>
                    <a:lnTo>
                      <a:pt x="1311" y="1436"/>
                    </a:lnTo>
                    <a:cubicBezTo>
                      <a:pt x="1300" y="1436"/>
                      <a:pt x="1289" y="1430"/>
                      <a:pt x="1279" y="1417"/>
                    </a:cubicBezTo>
                    <a:lnTo>
                      <a:pt x="1245" y="1379"/>
                    </a:lnTo>
                    <a:lnTo>
                      <a:pt x="1213" y="1340"/>
                    </a:lnTo>
                    <a:lnTo>
                      <a:pt x="1213" y="1340"/>
                    </a:lnTo>
                    <a:cubicBezTo>
                      <a:pt x="1202" y="1327"/>
                      <a:pt x="1188" y="1318"/>
                      <a:pt x="1172" y="1312"/>
                    </a:cubicBezTo>
                    <a:lnTo>
                      <a:pt x="1172" y="1312"/>
                    </a:lnTo>
                    <a:cubicBezTo>
                      <a:pt x="1155" y="1305"/>
                      <a:pt x="1140" y="1305"/>
                      <a:pt x="1123" y="1312"/>
                    </a:cubicBezTo>
                    <a:lnTo>
                      <a:pt x="1123" y="1312"/>
                    </a:lnTo>
                    <a:cubicBezTo>
                      <a:pt x="1106" y="1318"/>
                      <a:pt x="1093" y="1327"/>
                      <a:pt x="1082" y="1340"/>
                    </a:cubicBezTo>
                    <a:lnTo>
                      <a:pt x="1049" y="1379"/>
                    </a:lnTo>
                    <a:lnTo>
                      <a:pt x="1016" y="1417"/>
                    </a:lnTo>
                    <a:lnTo>
                      <a:pt x="1016" y="1417"/>
                    </a:lnTo>
                    <a:cubicBezTo>
                      <a:pt x="1005" y="1430"/>
                      <a:pt x="995" y="1436"/>
                      <a:pt x="983" y="1436"/>
                    </a:cubicBezTo>
                    <a:lnTo>
                      <a:pt x="983" y="1436"/>
                    </a:lnTo>
                    <a:cubicBezTo>
                      <a:pt x="972" y="1436"/>
                      <a:pt x="962" y="1430"/>
                      <a:pt x="951" y="1417"/>
                    </a:cubicBezTo>
                    <a:lnTo>
                      <a:pt x="951" y="1417"/>
                    </a:lnTo>
                    <a:cubicBezTo>
                      <a:pt x="940" y="1404"/>
                      <a:pt x="929" y="1398"/>
                      <a:pt x="918" y="1398"/>
                    </a:cubicBezTo>
                    <a:lnTo>
                      <a:pt x="918" y="1398"/>
                    </a:lnTo>
                    <a:cubicBezTo>
                      <a:pt x="907" y="1398"/>
                      <a:pt x="896" y="1404"/>
                      <a:pt x="885" y="1417"/>
                    </a:cubicBezTo>
                    <a:lnTo>
                      <a:pt x="820" y="1494"/>
                    </a:lnTo>
                    <a:lnTo>
                      <a:pt x="820" y="1494"/>
                    </a:lnTo>
                    <a:cubicBezTo>
                      <a:pt x="809" y="1506"/>
                      <a:pt x="795" y="1516"/>
                      <a:pt x="779" y="1523"/>
                    </a:cubicBezTo>
                    <a:lnTo>
                      <a:pt x="779" y="1523"/>
                    </a:lnTo>
                    <a:cubicBezTo>
                      <a:pt x="762" y="1529"/>
                      <a:pt x="746" y="1529"/>
                      <a:pt x="730" y="1523"/>
                    </a:cubicBezTo>
                    <a:lnTo>
                      <a:pt x="730" y="1523"/>
                    </a:lnTo>
                    <a:cubicBezTo>
                      <a:pt x="713" y="1516"/>
                      <a:pt x="705" y="1506"/>
                      <a:pt x="705" y="1494"/>
                    </a:cubicBezTo>
                    <a:lnTo>
                      <a:pt x="705" y="1494"/>
                    </a:lnTo>
                    <a:cubicBezTo>
                      <a:pt x="705" y="1481"/>
                      <a:pt x="710" y="1468"/>
                      <a:pt x="721" y="1455"/>
                    </a:cubicBezTo>
                    <a:lnTo>
                      <a:pt x="754" y="1417"/>
                    </a:lnTo>
                    <a:lnTo>
                      <a:pt x="787" y="1379"/>
                    </a:lnTo>
                    <a:lnTo>
                      <a:pt x="820" y="1340"/>
                    </a:lnTo>
                    <a:lnTo>
                      <a:pt x="852" y="1302"/>
                    </a:lnTo>
                    <a:lnTo>
                      <a:pt x="885" y="1264"/>
                    </a:lnTo>
                    <a:lnTo>
                      <a:pt x="918" y="1225"/>
                    </a:lnTo>
                    <a:lnTo>
                      <a:pt x="951" y="1187"/>
                    </a:lnTo>
                    <a:lnTo>
                      <a:pt x="983" y="1148"/>
                    </a:lnTo>
                    <a:lnTo>
                      <a:pt x="1016" y="1111"/>
                    </a:lnTo>
                    <a:lnTo>
                      <a:pt x="1049" y="1072"/>
                    </a:lnTo>
                    <a:lnTo>
                      <a:pt x="1082" y="1034"/>
                    </a:lnTo>
                    <a:lnTo>
                      <a:pt x="1082" y="1034"/>
                    </a:lnTo>
                    <a:cubicBezTo>
                      <a:pt x="1093" y="1021"/>
                      <a:pt x="1106" y="1011"/>
                      <a:pt x="1123" y="1005"/>
                    </a:cubicBezTo>
                    <a:lnTo>
                      <a:pt x="1123" y="1005"/>
                    </a:lnTo>
                    <a:cubicBezTo>
                      <a:pt x="1140" y="999"/>
                      <a:pt x="1155" y="999"/>
                      <a:pt x="1172" y="1005"/>
                    </a:cubicBezTo>
                    <a:lnTo>
                      <a:pt x="1172" y="1005"/>
                    </a:lnTo>
                    <a:cubicBezTo>
                      <a:pt x="1188" y="1011"/>
                      <a:pt x="1202" y="1021"/>
                      <a:pt x="1213" y="1034"/>
                    </a:cubicBezTo>
                    <a:lnTo>
                      <a:pt x="1573" y="1455"/>
                    </a:lnTo>
                    <a:lnTo>
                      <a:pt x="1573" y="1455"/>
                    </a:lnTo>
                    <a:cubicBezTo>
                      <a:pt x="1585" y="1468"/>
                      <a:pt x="1590" y="1481"/>
                      <a:pt x="1590" y="1494"/>
                    </a:cubicBezTo>
                    <a:lnTo>
                      <a:pt x="1590" y="1494"/>
                    </a:lnTo>
                    <a:cubicBezTo>
                      <a:pt x="1590" y="1506"/>
                      <a:pt x="1582" y="1516"/>
                      <a:pt x="1565" y="1523"/>
                    </a:cubicBezTo>
                    <a:lnTo>
                      <a:pt x="2156" y="1523"/>
                    </a:lnTo>
                    <a:close/>
                    <a:moveTo>
                      <a:pt x="262" y="1455"/>
                    </a:moveTo>
                    <a:lnTo>
                      <a:pt x="230" y="1494"/>
                    </a:lnTo>
                    <a:lnTo>
                      <a:pt x="230" y="1494"/>
                    </a:lnTo>
                    <a:cubicBezTo>
                      <a:pt x="219" y="1506"/>
                      <a:pt x="205" y="1516"/>
                      <a:pt x="189" y="1523"/>
                    </a:cubicBezTo>
                    <a:lnTo>
                      <a:pt x="189" y="1523"/>
                    </a:lnTo>
                    <a:cubicBezTo>
                      <a:pt x="172" y="1529"/>
                      <a:pt x="156" y="1529"/>
                      <a:pt x="140" y="1523"/>
                    </a:cubicBezTo>
                    <a:lnTo>
                      <a:pt x="140" y="1523"/>
                    </a:lnTo>
                    <a:cubicBezTo>
                      <a:pt x="123" y="1516"/>
                      <a:pt x="115" y="1506"/>
                      <a:pt x="115" y="1494"/>
                    </a:cubicBezTo>
                    <a:lnTo>
                      <a:pt x="115" y="1494"/>
                    </a:lnTo>
                    <a:cubicBezTo>
                      <a:pt x="115" y="1481"/>
                      <a:pt x="121" y="1468"/>
                      <a:pt x="131" y="1455"/>
                    </a:cubicBezTo>
                    <a:lnTo>
                      <a:pt x="164" y="1417"/>
                    </a:lnTo>
                    <a:lnTo>
                      <a:pt x="197" y="1379"/>
                    </a:lnTo>
                    <a:lnTo>
                      <a:pt x="230" y="1340"/>
                    </a:lnTo>
                    <a:lnTo>
                      <a:pt x="328" y="1225"/>
                    </a:lnTo>
                    <a:lnTo>
                      <a:pt x="361" y="1187"/>
                    </a:lnTo>
                    <a:lnTo>
                      <a:pt x="394" y="1148"/>
                    </a:lnTo>
                    <a:lnTo>
                      <a:pt x="492" y="1034"/>
                    </a:lnTo>
                    <a:lnTo>
                      <a:pt x="525" y="996"/>
                    </a:lnTo>
                    <a:lnTo>
                      <a:pt x="558" y="958"/>
                    </a:lnTo>
                    <a:lnTo>
                      <a:pt x="656" y="842"/>
                    </a:lnTo>
                    <a:lnTo>
                      <a:pt x="656" y="842"/>
                    </a:lnTo>
                    <a:cubicBezTo>
                      <a:pt x="667" y="830"/>
                      <a:pt x="672" y="817"/>
                      <a:pt x="672" y="804"/>
                    </a:cubicBezTo>
                    <a:lnTo>
                      <a:pt x="672" y="804"/>
                    </a:lnTo>
                    <a:cubicBezTo>
                      <a:pt x="672" y="791"/>
                      <a:pt x="667" y="778"/>
                      <a:pt x="656" y="766"/>
                    </a:cubicBezTo>
                    <a:lnTo>
                      <a:pt x="131" y="153"/>
                    </a:lnTo>
                    <a:lnTo>
                      <a:pt x="131" y="153"/>
                    </a:lnTo>
                    <a:cubicBezTo>
                      <a:pt x="121" y="140"/>
                      <a:pt x="115" y="128"/>
                      <a:pt x="115" y="115"/>
                    </a:cubicBezTo>
                    <a:lnTo>
                      <a:pt x="115" y="115"/>
                    </a:lnTo>
                    <a:cubicBezTo>
                      <a:pt x="115" y="102"/>
                      <a:pt x="123" y="92"/>
                      <a:pt x="140" y="87"/>
                    </a:cubicBezTo>
                    <a:lnTo>
                      <a:pt x="140" y="87"/>
                    </a:lnTo>
                    <a:cubicBezTo>
                      <a:pt x="156" y="80"/>
                      <a:pt x="172" y="80"/>
                      <a:pt x="189" y="87"/>
                    </a:cubicBezTo>
                    <a:lnTo>
                      <a:pt x="189" y="87"/>
                    </a:lnTo>
                    <a:cubicBezTo>
                      <a:pt x="205" y="92"/>
                      <a:pt x="219" y="102"/>
                      <a:pt x="230" y="115"/>
                    </a:cubicBezTo>
                    <a:lnTo>
                      <a:pt x="262" y="153"/>
                    </a:lnTo>
                    <a:lnTo>
                      <a:pt x="295" y="192"/>
                    </a:lnTo>
                    <a:lnTo>
                      <a:pt x="328" y="230"/>
                    </a:lnTo>
                    <a:lnTo>
                      <a:pt x="361" y="268"/>
                    </a:lnTo>
                    <a:lnTo>
                      <a:pt x="394" y="306"/>
                    </a:lnTo>
                    <a:lnTo>
                      <a:pt x="426" y="345"/>
                    </a:lnTo>
                    <a:lnTo>
                      <a:pt x="459" y="383"/>
                    </a:lnTo>
                    <a:lnTo>
                      <a:pt x="492" y="421"/>
                    </a:lnTo>
                    <a:lnTo>
                      <a:pt x="525" y="460"/>
                    </a:lnTo>
                    <a:lnTo>
                      <a:pt x="558" y="498"/>
                    </a:lnTo>
                    <a:lnTo>
                      <a:pt x="590" y="536"/>
                    </a:lnTo>
                    <a:lnTo>
                      <a:pt x="623" y="575"/>
                    </a:lnTo>
                    <a:lnTo>
                      <a:pt x="656" y="613"/>
                    </a:lnTo>
                    <a:lnTo>
                      <a:pt x="689" y="651"/>
                    </a:lnTo>
                    <a:lnTo>
                      <a:pt x="721" y="689"/>
                    </a:lnTo>
                    <a:lnTo>
                      <a:pt x="754" y="728"/>
                    </a:lnTo>
                    <a:lnTo>
                      <a:pt x="787" y="766"/>
                    </a:lnTo>
                    <a:lnTo>
                      <a:pt x="787" y="766"/>
                    </a:lnTo>
                    <a:cubicBezTo>
                      <a:pt x="798" y="778"/>
                      <a:pt x="803" y="791"/>
                      <a:pt x="803" y="804"/>
                    </a:cubicBezTo>
                    <a:lnTo>
                      <a:pt x="803" y="804"/>
                    </a:lnTo>
                    <a:cubicBezTo>
                      <a:pt x="803" y="817"/>
                      <a:pt x="798" y="830"/>
                      <a:pt x="787" y="842"/>
                    </a:cubicBezTo>
                    <a:lnTo>
                      <a:pt x="754" y="880"/>
                    </a:lnTo>
                    <a:lnTo>
                      <a:pt x="721" y="919"/>
                    </a:lnTo>
                    <a:lnTo>
                      <a:pt x="623" y="1034"/>
                    </a:lnTo>
                    <a:lnTo>
                      <a:pt x="590" y="1072"/>
                    </a:lnTo>
                    <a:lnTo>
                      <a:pt x="558" y="1111"/>
                    </a:lnTo>
                    <a:lnTo>
                      <a:pt x="459" y="1225"/>
                    </a:lnTo>
                    <a:lnTo>
                      <a:pt x="426" y="1264"/>
                    </a:lnTo>
                    <a:lnTo>
                      <a:pt x="394" y="1302"/>
                    </a:lnTo>
                    <a:lnTo>
                      <a:pt x="295" y="1417"/>
                    </a:lnTo>
                    <a:lnTo>
                      <a:pt x="262" y="1455"/>
                    </a:lnTo>
                    <a:close/>
                    <a:moveTo>
                      <a:pt x="730" y="87"/>
                    </a:moveTo>
                    <a:lnTo>
                      <a:pt x="730" y="87"/>
                    </a:lnTo>
                    <a:cubicBezTo>
                      <a:pt x="746" y="80"/>
                      <a:pt x="762" y="80"/>
                      <a:pt x="779" y="87"/>
                    </a:cubicBezTo>
                    <a:lnTo>
                      <a:pt x="779" y="87"/>
                    </a:lnTo>
                    <a:cubicBezTo>
                      <a:pt x="795" y="92"/>
                      <a:pt x="809" y="102"/>
                      <a:pt x="820" y="115"/>
                    </a:cubicBezTo>
                    <a:lnTo>
                      <a:pt x="885" y="192"/>
                    </a:lnTo>
                    <a:lnTo>
                      <a:pt x="885" y="192"/>
                    </a:lnTo>
                    <a:cubicBezTo>
                      <a:pt x="896" y="204"/>
                      <a:pt x="907" y="210"/>
                      <a:pt x="918" y="210"/>
                    </a:cubicBezTo>
                    <a:lnTo>
                      <a:pt x="918" y="210"/>
                    </a:lnTo>
                    <a:cubicBezTo>
                      <a:pt x="929" y="210"/>
                      <a:pt x="940" y="204"/>
                      <a:pt x="951" y="192"/>
                    </a:cubicBezTo>
                    <a:lnTo>
                      <a:pt x="951" y="192"/>
                    </a:lnTo>
                    <a:cubicBezTo>
                      <a:pt x="962" y="179"/>
                      <a:pt x="972" y="172"/>
                      <a:pt x="983" y="172"/>
                    </a:cubicBezTo>
                    <a:lnTo>
                      <a:pt x="983" y="172"/>
                    </a:lnTo>
                    <a:cubicBezTo>
                      <a:pt x="995" y="172"/>
                      <a:pt x="1005" y="179"/>
                      <a:pt x="1016" y="192"/>
                    </a:cubicBezTo>
                    <a:lnTo>
                      <a:pt x="1049" y="230"/>
                    </a:lnTo>
                    <a:lnTo>
                      <a:pt x="1082" y="268"/>
                    </a:lnTo>
                    <a:lnTo>
                      <a:pt x="1082" y="268"/>
                    </a:lnTo>
                    <a:cubicBezTo>
                      <a:pt x="1093" y="281"/>
                      <a:pt x="1106" y="290"/>
                      <a:pt x="1123" y="297"/>
                    </a:cubicBezTo>
                    <a:lnTo>
                      <a:pt x="1123" y="297"/>
                    </a:lnTo>
                    <a:cubicBezTo>
                      <a:pt x="1140" y="303"/>
                      <a:pt x="1155" y="303"/>
                      <a:pt x="1172" y="297"/>
                    </a:cubicBezTo>
                    <a:lnTo>
                      <a:pt x="1172" y="297"/>
                    </a:lnTo>
                    <a:cubicBezTo>
                      <a:pt x="1188" y="290"/>
                      <a:pt x="1202" y="281"/>
                      <a:pt x="1213" y="268"/>
                    </a:cubicBezTo>
                    <a:lnTo>
                      <a:pt x="1279" y="192"/>
                    </a:lnTo>
                    <a:lnTo>
                      <a:pt x="1279" y="192"/>
                    </a:lnTo>
                    <a:cubicBezTo>
                      <a:pt x="1289" y="179"/>
                      <a:pt x="1300" y="172"/>
                      <a:pt x="1311" y="172"/>
                    </a:cubicBezTo>
                    <a:lnTo>
                      <a:pt x="1311" y="172"/>
                    </a:lnTo>
                    <a:cubicBezTo>
                      <a:pt x="1322" y="172"/>
                      <a:pt x="1333" y="179"/>
                      <a:pt x="1344" y="192"/>
                    </a:cubicBezTo>
                    <a:lnTo>
                      <a:pt x="1344" y="192"/>
                    </a:lnTo>
                    <a:cubicBezTo>
                      <a:pt x="1355" y="204"/>
                      <a:pt x="1366" y="210"/>
                      <a:pt x="1377" y="210"/>
                    </a:cubicBezTo>
                    <a:lnTo>
                      <a:pt x="1377" y="210"/>
                    </a:lnTo>
                    <a:cubicBezTo>
                      <a:pt x="1388" y="210"/>
                      <a:pt x="1399" y="204"/>
                      <a:pt x="1409" y="192"/>
                    </a:cubicBezTo>
                    <a:lnTo>
                      <a:pt x="1443" y="153"/>
                    </a:lnTo>
                    <a:lnTo>
                      <a:pt x="1475" y="115"/>
                    </a:lnTo>
                    <a:lnTo>
                      <a:pt x="1475" y="115"/>
                    </a:lnTo>
                    <a:cubicBezTo>
                      <a:pt x="1486" y="102"/>
                      <a:pt x="1500" y="92"/>
                      <a:pt x="1516" y="87"/>
                    </a:cubicBezTo>
                    <a:lnTo>
                      <a:pt x="1516" y="87"/>
                    </a:lnTo>
                    <a:cubicBezTo>
                      <a:pt x="1532" y="80"/>
                      <a:pt x="1549" y="80"/>
                      <a:pt x="1565" y="87"/>
                    </a:cubicBezTo>
                    <a:lnTo>
                      <a:pt x="1565" y="87"/>
                    </a:lnTo>
                    <a:cubicBezTo>
                      <a:pt x="1582" y="92"/>
                      <a:pt x="1590" y="102"/>
                      <a:pt x="1590" y="115"/>
                    </a:cubicBezTo>
                    <a:lnTo>
                      <a:pt x="1590" y="115"/>
                    </a:lnTo>
                    <a:cubicBezTo>
                      <a:pt x="1590" y="128"/>
                      <a:pt x="1585" y="140"/>
                      <a:pt x="1573" y="153"/>
                    </a:cubicBezTo>
                    <a:lnTo>
                      <a:pt x="1541" y="192"/>
                    </a:lnTo>
                    <a:lnTo>
                      <a:pt x="1509" y="230"/>
                    </a:lnTo>
                    <a:lnTo>
                      <a:pt x="1475" y="268"/>
                    </a:lnTo>
                    <a:lnTo>
                      <a:pt x="1377" y="383"/>
                    </a:lnTo>
                    <a:lnTo>
                      <a:pt x="1344" y="421"/>
                    </a:lnTo>
                    <a:lnTo>
                      <a:pt x="1311" y="460"/>
                    </a:lnTo>
                    <a:lnTo>
                      <a:pt x="1213" y="575"/>
                    </a:lnTo>
                    <a:lnTo>
                      <a:pt x="1213" y="575"/>
                    </a:lnTo>
                    <a:cubicBezTo>
                      <a:pt x="1202" y="587"/>
                      <a:pt x="1188" y="597"/>
                      <a:pt x="1172" y="603"/>
                    </a:cubicBezTo>
                    <a:lnTo>
                      <a:pt x="1172" y="603"/>
                    </a:lnTo>
                    <a:cubicBezTo>
                      <a:pt x="1155" y="609"/>
                      <a:pt x="1140" y="609"/>
                      <a:pt x="1123" y="603"/>
                    </a:cubicBezTo>
                    <a:lnTo>
                      <a:pt x="1123" y="603"/>
                    </a:lnTo>
                    <a:cubicBezTo>
                      <a:pt x="1106" y="597"/>
                      <a:pt x="1093" y="587"/>
                      <a:pt x="1082" y="575"/>
                    </a:cubicBezTo>
                    <a:lnTo>
                      <a:pt x="1049" y="536"/>
                    </a:lnTo>
                    <a:lnTo>
                      <a:pt x="1016" y="498"/>
                    </a:lnTo>
                    <a:lnTo>
                      <a:pt x="983" y="460"/>
                    </a:lnTo>
                    <a:lnTo>
                      <a:pt x="885" y="345"/>
                    </a:lnTo>
                    <a:lnTo>
                      <a:pt x="852" y="306"/>
                    </a:lnTo>
                    <a:lnTo>
                      <a:pt x="820" y="268"/>
                    </a:lnTo>
                    <a:lnTo>
                      <a:pt x="721" y="153"/>
                    </a:lnTo>
                    <a:lnTo>
                      <a:pt x="721" y="153"/>
                    </a:lnTo>
                    <a:cubicBezTo>
                      <a:pt x="710" y="140"/>
                      <a:pt x="705" y="128"/>
                      <a:pt x="705" y="115"/>
                    </a:cubicBezTo>
                    <a:lnTo>
                      <a:pt x="705" y="115"/>
                    </a:lnTo>
                    <a:cubicBezTo>
                      <a:pt x="705" y="102"/>
                      <a:pt x="713" y="92"/>
                      <a:pt x="730" y="87"/>
                    </a:cubicBezTo>
                    <a:lnTo>
                      <a:pt x="3090" y="87"/>
                    </a:lnTo>
                    <a:lnTo>
                      <a:pt x="3090" y="87"/>
                    </a:lnTo>
                    <a:cubicBezTo>
                      <a:pt x="3106" y="80"/>
                      <a:pt x="3122" y="80"/>
                      <a:pt x="3139" y="87"/>
                    </a:cubicBezTo>
                    <a:lnTo>
                      <a:pt x="3139" y="87"/>
                    </a:lnTo>
                    <a:cubicBezTo>
                      <a:pt x="3155" y="92"/>
                      <a:pt x="3169" y="102"/>
                      <a:pt x="3180" y="115"/>
                    </a:cubicBezTo>
                    <a:lnTo>
                      <a:pt x="3245" y="192"/>
                    </a:lnTo>
                    <a:lnTo>
                      <a:pt x="3245" y="192"/>
                    </a:lnTo>
                    <a:cubicBezTo>
                      <a:pt x="3256" y="204"/>
                      <a:pt x="3267" y="210"/>
                      <a:pt x="3278" y="210"/>
                    </a:cubicBezTo>
                    <a:lnTo>
                      <a:pt x="3278" y="210"/>
                    </a:lnTo>
                    <a:cubicBezTo>
                      <a:pt x="3289" y="210"/>
                      <a:pt x="3300" y="204"/>
                      <a:pt x="3311" y="192"/>
                    </a:cubicBezTo>
                    <a:lnTo>
                      <a:pt x="3311" y="192"/>
                    </a:lnTo>
                    <a:cubicBezTo>
                      <a:pt x="3322" y="179"/>
                      <a:pt x="3333" y="172"/>
                      <a:pt x="3344" y="172"/>
                    </a:cubicBezTo>
                    <a:lnTo>
                      <a:pt x="3344" y="172"/>
                    </a:lnTo>
                    <a:cubicBezTo>
                      <a:pt x="3354" y="172"/>
                      <a:pt x="3365" y="179"/>
                      <a:pt x="3377" y="192"/>
                    </a:cubicBezTo>
                    <a:lnTo>
                      <a:pt x="3409" y="230"/>
                    </a:lnTo>
                    <a:lnTo>
                      <a:pt x="3442" y="268"/>
                    </a:lnTo>
                    <a:lnTo>
                      <a:pt x="3442" y="268"/>
                    </a:lnTo>
                    <a:cubicBezTo>
                      <a:pt x="3453" y="281"/>
                      <a:pt x="3466" y="290"/>
                      <a:pt x="3483" y="297"/>
                    </a:cubicBezTo>
                    <a:lnTo>
                      <a:pt x="3483" y="297"/>
                    </a:lnTo>
                    <a:cubicBezTo>
                      <a:pt x="3499" y="303"/>
                      <a:pt x="3516" y="303"/>
                      <a:pt x="3532" y="297"/>
                    </a:cubicBezTo>
                    <a:lnTo>
                      <a:pt x="3532" y="297"/>
                    </a:lnTo>
                    <a:cubicBezTo>
                      <a:pt x="3548" y="290"/>
                      <a:pt x="3562" y="281"/>
                      <a:pt x="3574" y="268"/>
                    </a:cubicBezTo>
                    <a:lnTo>
                      <a:pt x="3639" y="192"/>
                    </a:lnTo>
                    <a:lnTo>
                      <a:pt x="3639" y="192"/>
                    </a:lnTo>
                    <a:cubicBezTo>
                      <a:pt x="3650" y="179"/>
                      <a:pt x="3660" y="172"/>
                      <a:pt x="3672" y="172"/>
                    </a:cubicBezTo>
                    <a:lnTo>
                      <a:pt x="3672" y="172"/>
                    </a:lnTo>
                    <a:cubicBezTo>
                      <a:pt x="3682" y="172"/>
                      <a:pt x="3693" y="179"/>
                      <a:pt x="3705" y="192"/>
                    </a:cubicBezTo>
                    <a:lnTo>
                      <a:pt x="3705" y="192"/>
                    </a:lnTo>
                    <a:cubicBezTo>
                      <a:pt x="3715" y="204"/>
                      <a:pt x="3726" y="210"/>
                      <a:pt x="3737" y="210"/>
                    </a:cubicBezTo>
                    <a:lnTo>
                      <a:pt x="3737" y="210"/>
                    </a:lnTo>
                    <a:cubicBezTo>
                      <a:pt x="3748" y="210"/>
                      <a:pt x="3759" y="204"/>
                      <a:pt x="3770" y="192"/>
                    </a:cubicBezTo>
                    <a:lnTo>
                      <a:pt x="3803" y="153"/>
                    </a:lnTo>
                    <a:lnTo>
                      <a:pt x="3836" y="115"/>
                    </a:lnTo>
                    <a:lnTo>
                      <a:pt x="3836" y="115"/>
                    </a:lnTo>
                    <a:cubicBezTo>
                      <a:pt x="3846" y="102"/>
                      <a:pt x="3860" y="92"/>
                      <a:pt x="3877" y="87"/>
                    </a:cubicBezTo>
                    <a:lnTo>
                      <a:pt x="3877" y="87"/>
                    </a:lnTo>
                    <a:cubicBezTo>
                      <a:pt x="3892" y="80"/>
                      <a:pt x="3909" y="80"/>
                      <a:pt x="3925" y="87"/>
                    </a:cubicBezTo>
                    <a:lnTo>
                      <a:pt x="3925" y="87"/>
                    </a:lnTo>
                    <a:cubicBezTo>
                      <a:pt x="3942" y="92"/>
                      <a:pt x="3950" y="102"/>
                      <a:pt x="3950" y="115"/>
                    </a:cubicBezTo>
                    <a:lnTo>
                      <a:pt x="3950" y="115"/>
                    </a:lnTo>
                    <a:cubicBezTo>
                      <a:pt x="3950" y="128"/>
                      <a:pt x="3945" y="140"/>
                      <a:pt x="3933" y="153"/>
                    </a:cubicBezTo>
                    <a:lnTo>
                      <a:pt x="3901" y="192"/>
                    </a:lnTo>
                    <a:lnTo>
                      <a:pt x="3868" y="230"/>
                    </a:lnTo>
                    <a:lnTo>
                      <a:pt x="3836" y="268"/>
                    </a:lnTo>
                    <a:lnTo>
                      <a:pt x="3737" y="383"/>
                    </a:lnTo>
                    <a:lnTo>
                      <a:pt x="3705" y="421"/>
                    </a:lnTo>
                    <a:lnTo>
                      <a:pt x="3672" y="460"/>
                    </a:lnTo>
                    <a:lnTo>
                      <a:pt x="3574" y="575"/>
                    </a:lnTo>
                    <a:lnTo>
                      <a:pt x="3574" y="575"/>
                    </a:lnTo>
                    <a:cubicBezTo>
                      <a:pt x="3562" y="587"/>
                      <a:pt x="3548" y="597"/>
                      <a:pt x="3532" y="603"/>
                    </a:cubicBezTo>
                    <a:lnTo>
                      <a:pt x="3532" y="603"/>
                    </a:lnTo>
                    <a:cubicBezTo>
                      <a:pt x="3516" y="609"/>
                      <a:pt x="3499" y="609"/>
                      <a:pt x="3483" y="603"/>
                    </a:cubicBezTo>
                    <a:lnTo>
                      <a:pt x="3483" y="603"/>
                    </a:lnTo>
                    <a:cubicBezTo>
                      <a:pt x="3466" y="597"/>
                      <a:pt x="3453" y="587"/>
                      <a:pt x="3442" y="575"/>
                    </a:cubicBezTo>
                    <a:lnTo>
                      <a:pt x="3409" y="536"/>
                    </a:lnTo>
                    <a:lnTo>
                      <a:pt x="3377" y="498"/>
                    </a:lnTo>
                    <a:lnTo>
                      <a:pt x="3344" y="460"/>
                    </a:lnTo>
                    <a:lnTo>
                      <a:pt x="3245" y="345"/>
                    </a:lnTo>
                    <a:lnTo>
                      <a:pt x="3213" y="306"/>
                    </a:lnTo>
                    <a:lnTo>
                      <a:pt x="3180" y="268"/>
                    </a:lnTo>
                    <a:lnTo>
                      <a:pt x="3081" y="153"/>
                    </a:lnTo>
                    <a:lnTo>
                      <a:pt x="3081" y="153"/>
                    </a:lnTo>
                    <a:cubicBezTo>
                      <a:pt x="3071" y="140"/>
                      <a:pt x="3065" y="128"/>
                      <a:pt x="3065" y="115"/>
                    </a:cubicBezTo>
                    <a:lnTo>
                      <a:pt x="3065" y="115"/>
                    </a:lnTo>
                    <a:cubicBezTo>
                      <a:pt x="3065" y="102"/>
                      <a:pt x="3073" y="92"/>
                      <a:pt x="3090" y="87"/>
                    </a:cubicBezTo>
                    <a:lnTo>
                      <a:pt x="730" y="87"/>
                    </a:lnTo>
                    <a:close/>
                    <a:moveTo>
                      <a:pt x="0" y="0"/>
                    </a:moveTo>
                    <a:lnTo>
                      <a:pt x="0" y="166"/>
                    </a:lnTo>
                    <a:lnTo>
                      <a:pt x="0" y="166"/>
                    </a:lnTo>
                    <a:cubicBezTo>
                      <a:pt x="13" y="172"/>
                      <a:pt x="24" y="181"/>
                      <a:pt x="33" y="192"/>
                    </a:cubicBezTo>
                    <a:lnTo>
                      <a:pt x="65" y="230"/>
                    </a:lnTo>
                    <a:lnTo>
                      <a:pt x="98" y="268"/>
                    </a:lnTo>
                    <a:lnTo>
                      <a:pt x="131" y="306"/>
                    </a:lnTo>
                    <a:lnTo>
                      <a:pt x="164" y="345"/>
                    </a:lnTo>
                    <a:lnTo>
                      <a:pt x="197" y="383"/>
                    </a:lnTo>
                    <a:lnTo>
                      <a:pt x="230" y="421"/>
                    </a:lnTo>
                    <a:lnTo>
                      <a:pt x="262" y="460"/>
                    </a:lnTo>
                    <a:lnTo>
                      <a:pt x="295" y="498"/>
                    </a:lnTo>
                    <a:lnTo>
                      <a:pt x="328" y="536"/>
                    </a:lnTo>
                    <a:lnTo>
                      <a:pt x="361" y="575"/>
                    </a:lnTo>
                    <a:lnTo>
                      <a:pt x="394" y="613"/>
                    </a:lnTo>
                    <a:lnTo>
                      <a:pt x="426" y="651"/>
                    </a:lnTo>
                    <a:lnTo>
                      <a:pt x="459" y="689"/>
                    </a:lnTo>
                    <a:lnTo>
                      <a:pt x="492" y="728"/>
                    </a:lnTo>
                    <a:lnTo>
                      <a:pt x="525" y="766"/>
                    </a:lnTo>
                    <a:lnTo>
                      <a:pt x="525" y="766"/>
                    </a:lnTo>
                    <a:cubicBezTo>
                      <a:pt x="536" y="778"/>
                      <a:pt x="541" y="791"/>
                      <a:pt x="541" y="804"/>
                    </a:cubicBezTo>
                    <a:lnTo>
                      <a:pt x="541" y="804"/>
                    </a:lnTo>
                    <a:cubicBezTo>
                      <a:pt x="541" y="817"/>
                      <a:pt x="536" y="830"/>
                      <a:pt x="525" y="842"/>
                    </a:cubicBezTo>
                    <a:lnTo>
                      <a:pt x="492" y="880"/>
                    </a:lnTo>
                    <a:lnTo>
                      <a:pt x="459" y="919"/>
                    </a:lnTo>
                    <a:lnTo>
                      <a:pt x="426" y="958"/>
                    </a:lnTo>
                    <a:lnTo>
                      <a:pt x="394" y="996"/>
                    </a:lnTo>
                    <a:lnTo>
                      <a:pt x="361" y="1034"/>
                    </a:lnTo>
                    <a:lnTo>
                      <a:pt x="328" y="1072"/>
                    </a:lnTo>
                    <a:lnTo>
                      <a:pt x="295" y="1111"/>
                    </a:lnTo>
                    <a:lnTo>
                      <a:pt x="262" y="1148"/>
                    </a:lnTo>
                    <a:lnTo>
                      <a:pt x="230" y="1187"/>
                    </a:lnTo>
                    <a:lnTo>
                      <a:pt x="197" y="1225"/>
                    </a:lnTo>
                    <a:lnTo>
                      <a:pt x="164" y="1264"/>
                    </a:lnTo>
                    <a:lnTo>
                      <a:pt x="131" y="1302"/>
                    </a:lnTo>
                    <a:lnTo>
                      <a:pt x="98" y="1340"/>
                    </a:lnTo>
                    <a:lnTo>
                      <a:pt x="65" y="1379"/>
                    </a:lnTo>
                    <a:lnTo>
                      <a:pt x="33" y="1417"/>
                    </a:lnTo>
                    <a:lnTo>
                      <a:pt x="33" y="1417"/>
                    </a:lnTo>
                    <a:cubicBezTo>
                      <a:pt x="24" y="1427"/>
                      <a:pt x="13" y="1436"/>
                      <a:pt x="0" y="1442"/>
                    </a:cubicBezTo>
                    <a:lnTo>
                      <a:pt x="0" y="1608"/>
                    </a:lnTo>
                    <a:lnTo>
                      <a:pt x="4720" y="1608"/>
                    </a:lnTo>
                    <a:lnTo>
                      <a:pt x="4720" y="1442"/>
                    </a:lnTo>
                    <a:lnTo>
                      <a:pt x="4720" y="1442"/>
                    </a:lnTo>
                    <a:cubicBezTo>
                      <a:pt x="4718" y="1443"/>
                      <a:pt x="4715" y="1444"/>
                      <a:pt x="4712" y="1446"/>
                    </a:cubicBezTo>
                    <a:lnTo>
                      <a:pt x="4712" y="1446"/>
                    </a:lnTo>
                    <a:cubicBezTo>
                      <a:pt x="4696" y="1452"/>
                      <a:pt x="4679" y="1452"/>
                      <a:pt x="4663" y="1446"/>
                    </a:cubicBezTo>
                    <a:lnTo>
                      <a:pt x="4663" y="1446"/>
                    </a:lnTo>
                    <a:cubicBezTo>
                      <a:pt x="4647" y="1439"/>
                      <a:pt x="4633" y="1430"/>
                      <a:pt x="4622" y="1417"/>
                    </a:cubicBezTo>
                    <a:lnTo>
                      <a:pt x="4589" y="1379"/>
                    </a:lnTo>
                    <a:lnTo>
                      <a:pt x="4557" y="1340"/>
                    </a:lnTo>
                    <a:lnTo>
                      <a:pt x="4458" y="1225"/>
                    </a:lnTo>
                    <a:lnTo>
                      <a:pt x="4425" y="1187"/>
                    </a:lnTo>
                    <a:lnTo>
                      <a:pt x="4393" y="1148"/>
                    </a:lnTo>
                    <a:lnTo>
                      <a:pt x="4294" y="1034"/>
                    </a:lnTo>
                    <a:lnTo>
                      <a:pt x="4261" y="996"/>
                    </a:lnTo>
                    <a:lnTo>
                      <a:pt x="4229" y="958"/>
                    </a:lnTo>
                    <a:lnTo>
                      <a:pt x="4130" y="842"/>
                    </a:lnTo>
                    <a:lnTo>
                      <a:pt x="4130" y="842"/>
                    </a:lnTo>
                    <a:cubicBezTo>
                      <a:pt x="4120" y="830"/>
                      <a:pt x="4114" y="817"/>
                      <a:pt x="4114" y="804"/>
                    </a:cubicBezTo>
                    <a:lnTo>
                      <a:pt x="4114" y="804"/>
                    </a:lnTo>
                    <a:cubicBezTo>
                      <a:pt x="4114" y="791"/>
                      <a:pt x="4120" y="778"/>
                      <a:pt x="4130" y="766"/>
                    </a:cubicBezTo>
                    <a:lnTo>
                      <a:pt x="4622" y="192"/>
                    </a:lnTo>
                    <a:lnTo>
                      <a:pt x="4622" y="192"/>
                    </a:lnTo>
                    <a:cubicBezTo>
                      <a:pt x="4633" y="179"/>
                      <a:pt x="4647" y="169"/>
                      <a:pt x="4663" y="162"/>
                    </a:cubicBezTo>
                    <a:lnTo>
                      <a:pt x="4663" y="162"/>
                    </a:lnTo>
                    <a:cubicBezTo>
                      <a:pt x="4679" y="157"/>
                      <a:pt x="4696" y="157"/>
                      <a:pt x="4712" y="162"/>
                    </a:cubicBezTo>
                    <a:lnTo>
                      <a:pt x="4712" y="162"/>
                    </a:lnTo>
                    <a:cubicBezTo>
                      <a:pt x="4715" y="163"/>
                      <a:pt x="4718"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sp>
            <p:nvSpPr>
              <p:cNvPr id="133" name="Freeform 132">
                <a:extLst>
                  <a:ext uri="{FF2B5EF4-FFF2-40B4-BE49-F238E27FC236}">
                    <a16:creationId xmlns:a16="http://schemas.microsoft.com/office/drawing/2014/main" id="{48FE53D8-5165-2B44-AAFE-E801D225D962}"/>
                  </a:ext>
                </a:extLst>
              </p:cNvPr>
              <p:cNvSpPr>
                <a:spLocks noChangeArrowheads="1"/>
              </p:cNvSpPr>
              <p:nvPr/>
            </p:nvSpPr>
            <p:spPr bwMode="auto">
              <a:xfrm>
                <a:off x="1095375" y="4903788"/>
                <a:ext cx="247650" cy="522287"/>
              </a:xfrm>
              <a:custGeom>
                <a:avLst/>
                <a:gdLst>
                  <a:gd name="T0" fmla="*/ 344 w 689"/>
                  <a:gd name="T1" fmla="*/ 1145 h 1450"/>
                  <a:gd name="T2" fmla="*/ 475 w 689"/>
                  <a:gd name="T3" fmla="*/ 992 h 1450"/>
                  <a:gd name="T4" fmla="*/ 606 w 689"/>
                  <a:gd name="T5" fmla="*/ 839 h 1450"/>
                  <a:gd name="T6" fmla="*/ 672 w 689"/>
                  <a:gd name="T7" fmla="*/ 762 h 1450"/>
                  <a:gd name="T8" fmla="*/ 688 w 689"/>
                  <a:gd name="T9" fmla="*/ 724 h 1450"/>
                  <a:gd name="T10" fmla="*/ 672 w 689"/>
                  <a:gd name="T11" fmla="*/ 686 h 1450"/>
                  <a:gd name="T12" fmla="*/ 606 w 689"/>
                  <a:gd name="T13" fmla="*/ 609 h 1450"/>
                  <a:gd name="T14" fmla="*/ 541 w 689"/>
                  <a:gd name="T15" fmla="*/ 533 h 1450"/>
                  <a:gd name="T16" fmla="*/ 475 w 689"/>
                  <a:gd name="T17" fmla="*/ 456 h 1450"/>
                  <a:gd name="T18" fmla="*/ 410 w 689"/>
                  <a:gd name="T19" fmla="*/ 380 h 1450"/>
                  <a:gd name="T20" fmla="*/ 344 w 689"/>
                  <a:gd name="T21" fmla="*/ 303 h 1450"/>
                  <a:gd name="T22" fmla="*/ 279 w 689"/>
                  <a:gd name="T23" fmla="*/ 226 h 1450"/>
                  <a:gd name="T24" fmla="*/ 213 w 689"/>
                  <a:gd name="T25" fmla="*/ 150 h 1450"/>
                  <a:gd name="T26" fmla="*/ 147 w 689"/>
                  <a:gd name="T27" fmla="*/ 73 h 1450"/>
                  <a:gd name="T28" fmla="*/ 115 w 689"/>
                  <a:gd name="T29" fmla="*/ 35 h 1450"/>
                  <a:gd name="T30" fmla="*/ 74 w 689"/>
                  <a:gd name="T31" fmla="*/ 7 h 1450"/>
                  <a:gd name="T32" fmla="*/ 25 w 689"/>
                  <a:gd name="T33" fmla="*/ 7 h 1450"/>
                  <a:gd name="T34" fmla="*/ 0 w 689"/>
                  <a:gd name="T35" fmla="*/ 35 h 1450"/>
                  <a:gd name="T36" fmla="*/ 541 w 689"/>
                  <a:gd name="T37" fmla="*/ 686 h 1450"/>
                  <a:gd name="T38" fmla="*/ 557 w 689"/>
                  <a:gd name="T39" fmla="*/ 724 h 1450"/>
                  <a:gd name="T40" fmla="*/ 541 w 689"/>
                  <a:gd name="T41" fmla="*/ 762 h 1450"/>
                  <a:gd name="T42" fmla="*/ 410 w 689"/>
                  <a:gd name="T43" fmla="*/ 916 h 1450"/>
                  <a:gd name="T44" fmla="*/ 279 w 689"/>
                  <a:gd name="T45" fmla="*/ 1068 h 1450"/>
                  <a:gd name="T46" fmla="*/ 213 w 689"/>
                  <a:gd name="T47" fmla="*/ 1145 h 1450"/>
                  <a:gd name="T48" fmla="*/ 82 w 689"/>
                  <a:gd name="T49" fmla="*/ 1299 h 1450"/>
                  <a:gd name="T50" fmla="*/ 16 w 689"/>
                  <a:gd name="T51" fmla="*/ 1375 h 1450"/>
                  <a:gd name="T52" fmla="*/ 0 w 689"/>
                  <a:gd name="T53" fmla="*/ 1414 h 1450"/>
                  <a:gd name="T54" fmla="*/ 25 w 689"/>
                  <a:gd name="T55" fmla="*/ 1443 h 1450"/>
                  <a:gd name="T56" fmla="*/ 74 w 689"/>
                  <a:gd name="T57" fmla="*/ 1443 h 1450"/>
                  <a:gd name="T58" fmla="*/ 115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3" y="1031"/>
                    </a:lnTo>
                    <a:lnTo>
                      <a:pt x="475" y="992"/>
                    </a:lnTo>
                    <a:lnTo>
                      <a:pt x="508" y="954"/>
                    </a:lnTo>
                    <a:lnTo>
                      <a:pt x="606" y="839"/>
                    </a:lnTo>
                    <a:lnTo>
                      <a:pt x="639" y="800"/>
                    </a:lnTo>
                    <a:lnTo>
                      <a:pt x="672" y="762"/>
                    </a:lnTo>
                    <a:lnTo>
                      <a:pt x="672" y="762"/>
                    </a:lnTo>
                    <a:cubicBezTo>
                      <a:pt x="683" y="750"/>
                      <a:pt x="688" y="737"/>
                      <a:pt x="688" y="724"/>
                    </a:cubicBezTo>
                    <a:lnTo>
                      <a:pt x="688" y="724"/>
                    </a:lnTo>
                    <a:cubicBezTo>
                      <a:pt x="688" y="711"/>
                      <a:pt x="683" y="698"/>
                      <a:pt x="672" y="686"/>
                    </a:cubicBezTo>
                    <a:lnTo>
                      <a:pt x="639" y="648"/>
                    </a:lnTo>
                    <a:lnTo>
                      <a:pt x="606" y="609"/>
                    </a:lnTo>
                    <a:lnTo>
                      <a:pt x="574" y="571"/>
                    </a:lnTo>
                    <a:lnTo>
                      <a:pt x="541" y="533"/>
                    </a:lnTo>
                    <a:lnTo>
                      <a:pt x="508" y="495"/>
                    </a:lnTo>
                    <a:lnTo>
                      <a:pt x="475" y="456"/>
                    </a:lnTo>
                    <a:lnTo>
                      <a:pt x="443" y="418"/>
                    </a:lnTo>
                    <a:lnTo>
                      <a:pt x="410" y="380"/>
                    </a:lnTo>
                    <a:lnTo>
                      <a:pt x="377" y="341"/>
                    </a:lnTo>
                    <a:lnTo>
                      <a:pt x="344" y="303"/>
                    </a:lnTo>
                    <a:lnTo>
                      <a:pt x="311" y="265"/>
                    </a:lnTo>
                    <a:lnTo>
                      <a:pt x="279" y="226"/>
                    </a:lnTo>
                    <a:lnTo>
                      <a:pt x="246" y="188"/>
                    </a:lnTo>
                    <a:lnTo>
                      <a:pt x="213" y="150"/>
                    </a:lnTo>
                    <a:lnTo>
                      <a:pt x="180" y="112"/>
                    </a:lnTo>
                    <a:lnTo>
                      <a:pt x="147" y="73"/>
                    </a:lnTo>
                    <a:lnTo>
                      <a:pt x="115" y="35"/>
                    </a:lnTo>
                    <a:lnTo>
                      <a:pt x="115" y="35"/>
                    </a:lnTo>
                    <a:cubicBezTo>
                      <a:pt x="104" y="22"/>
                      <a:pt x="90" y="12"/>
                      <a:pt x="74" y="7"/>
                    </a:cubicBezTo>
                    <a:lnTo>
                      <a:pt x="74" y="7"/>
                    </a:lnTo>
                    <a:cubicBezTo>
                      <a:pt x="57" y="0"/>
                      <a:pt x="41" y="0"/>
                      <a:pt x="25" y="7"/>
                    </a:cubicBezTo>
                    <a:lnTo>
                      <a:pt x="25" y="7"/>
                    </a:lnTo>
                    <a:cubicBezTo>
                      <a:pt x="8" y="12"/>
                      <a:pt x="0" y="22"/>
                      <a:pt x="0" y="35"/>
                    </a:cubicBezTo>
                    <a:lnTo>
                      <a:pt x="0" y="35"/>
                    </a:lnTo>
                    <a:cubicBezTo>
                      <a:pt x="0" y="48"/>
                      <a:pt x="6" y="60"/>
                      <a:pt x="16" y="73"/>
                    </a:cubicBezTo>
                    <a:lnTo>
                      <a:pt x="541" y="686"/>
                    </a:lnTo>
                    <a:lnTo>
                      <a:pt x="541" y="686"/>
                    </a:lnTo>
                    <a:cubicBezTo>
                      <a:pt x="552" y="698"/>
                      <a:pt x="557" y="711"/>
                      <a:pt x="557" y="724"/>
                    </a:cubicBezTo>
                    <a:lnTo>
                      <a:pt x="557" y="724"/>
                    </a:lnTo>
                    <a:cubicBezTo>
                      <a:pt x="557" y="737"/>
                      <a:pt x="552" y="750"/>
                      <a:pt x="541" y="762"/>
                    </a:cubicBezTo>
                    <a:lnTo>
                      <a:pt x="443" y="878"/>
                    </a:lnTo>
                    <a:lnTo>
                      <a:pt x="410" y="916"/>
                    </a:lnTo>
                    <a:lnTo>
                      <a:pt x="377" y="954"/>
                    </a:lnTo>
                    <a:lnTo>
                      <a:pt x="279" y="1068"/>
                    </a:lnTo>
                    <a:lnTo>
                      <a:pt x="246" y="1107"/>
                    </a:lnTo>
                    <a:lnTo>
                      <a:pt x="213" y="1145"/>
                    </a:lnTo>
                    <a:lnTo>
                      <a:pt x="115" y="1260"/>
                    </a:lnTo>
                    <a:lnTo>
                      <a:pt x="82" y="1299"/>
                    </a:lnTo>
                    <a:lnTo>
                      <a:pt x="49" y="1337"/>
                    </a:lnTo>
                    <a:lnTo>
                      <a:pt x="16" y="1375"/>
                    </a:lnTo>
                    <a:lnTo>
                      <a:pt x="16" y="1375"/>
                    </a:lnTo>
                    <a:cubicBezTo>
                      <a:pt x="6" y="1388"/>
                      <a:pt x="0" y="1401"/>
                      <a:pt x="0" y="1414"/>
                    </a:cubicBezTo>
                    <a:lnTo>
                      <a:pt x="0" y="1414"/>
                    </a:lnTo>
                    <a:cubicBezTo>
                      <a:pt x="0" y="1426"/>
                      <a:pt x="8" y="1436"/>
                      <a:pt x="25" y="1443"/>
                    </a:cubicBezTo>
                    <a:lnTo>
                      <a:pt x="25" y="1443"/>
                    </a:lnTo>
                    <a:cubicBezTo>
                      <a:pt x="41" y="1449"/>
                      <a:pt x="57" y="1449"/>
                      <a:pt x="74" y="1443"/>
                    </a:cubicBezTo>
                    <a:lnTo>
                      <a:pt x="74" y="1443"/>
                    </a:lnTo>
                    <a:cubicBezTo>
                      <a:pt x="90" y="1436"/>
                      <a:pt x="104" y="1426"/>
                      <a:pt x="115" y="1414"/>
                    </a:cubicBezTo>
                    <a:lnTo>
                      <a:pt x="147" y="1375"/>
                    </a:lnTo>
                    <a:lnTo>
                      <a:pt x="180" y="1337"/>
                    </a:lnTo>
                    <a:lnTo>
                      <a:pt x="279" y="1222"/>
                    </a:lnTo>
                    <a:lnTo>
                      <a:pt x="311" y="1184"/>
                    </a:lnTo>
                  </a:path>
                </a:pathLst>
              </a:custGeom>
              <a:solidFill>
                <a:schemeClr val="accent2"/>
              </a:solidFill>
              <a:ln>
                <a:noFill/>
              </a:ln>
              <a:effectLst/>
            </p:spPr>
            <p:txBody>
              <a:bodyPr wrap="none" anchor="ctr"/>
              <a:lstStyle/>
              <a:p>
                <a:endParaRPr lang="es-ES_tradnl" sz="2700"/>
              </a:p>
            </p:txBody>
          </p:sp>
          <p:sp>
            <p:nvSpPr>
              <p:cNvPr id="134" name="Freeform 133">
                <a:extLst>
                  <a:ext uri="{FF2B5EF4-FFF2-40B4-BE49-F238E27FC236}">
                    <a16:creationId xmlns:a16="http://schemas.microsoft.com/office/drawing/2014/main" id="{DF9A9C62-26D0-2344-92E0-10D7CCBBAFA6}"/>
                  </a:ext>
                </a:extLst>
              </p:cNvPr>
              <p:cNvSpPr>
                <a:spLocks noChangeArrowheads="1"/>
              </p:cNvSpPr>
              <p:nvPr/>
            </p:nvSpPr>
            <p:spPr bwMode="auto">
              <a:xfrm>
                <a:off x="1190625" y="4902200"/>
                <a:ext cx="555625" cy="523875"/>
              </a:xfrm>
              <a:custGeom>
                <a:avLst/>
                <a:gdLst>
                  <a:gd name="T0" fmla="*/ 983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30 w 1542"/>
                  <a:gd name="T17" fmla="*/ 191 h 1455"/>
                  <a:gd name="T18" fmla="*/ 1066 w 1542"/>
                  <a:gd name="T19" fmla="*/ 383 h 1455"/>
                  <a:gd name="T20" fmla="*/ 902 w 1542"/>
                  <a:gd name="T21" fmla="*/ 574 h 1455"/>
                  <a:gd name="T22" fmla="*/ 836 w 1542"/>
                  <a:gd name="T23" fmla="*/ 651 h 1455"/>
                  <a:gd name="T24" fmla="*/ 746 w 1542"/>
                  <a:gd name="T25" fmla="*/ 680 h 1455"/>
                  <a:gd name="T26" fmla="*/ 672 w 1542"/>
                  <a:gd name="T27" fmla="*/ 612 h 1455"/>
                  <a:gd name="T28" fmla="*/ 574 w 1542"/>
                  <a:gd name="T29" fmla="*/ 498 h 1455"/>
                  <a:gd name="T30" fmla="*/ 475 w 1542"/>
                  <a:gd name="T31" fmla="*/ 383 h 1455"/>
                  <a:gd name="T32" fmla="*/ 377 w 1542"/>
                  <a:gd name="T33" fmla="*/ 268 h 1455"/>
                  <a:gd name="T34" fmla="*/ 279 w 1542"/>
                  <a:gd name="T35" fmla="*/ 153 h 1455"/>
                  <a:gd name="T36" fmla="*/ 181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5 w 1542"/>
                  <a:gd name="T49" fmla="*/ 612 h 1455"/>
                  <a:gd name="T50" fmla="*/ 541 w 1542"/>
                  <a:gd name="T51" fmla="*/ 689 h 1455"/>
                  <a:gd name="T52" fmla="*/ 541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6 w 1542"/>
                  <a:gd name="T79" fmla="*/ 775 h 1455"/>
                  <a:gd name="T80" fmla="*/ 836 w 1542"/>
                  <a:gd name="T81" fmla="*/ 803 h 1455"/>
                  <a:gd name="T82" fmla="*/ 934 w 1542"/>
                  <a:gd name="T83" fmla="*/ 919 h 1455"/>
                  <a:gd name="T84" fmla="*/ 1032 w 1542"/>
                  <a:gd name="T85" fmla="*/ 1034 h 1455"/>
                  <a:gd name="T86" fmla="*/ 1132 w 1542"/>
                  <a:gd name="T87" fmla="*/ 1148 h 1455"/>
                  <a:gd name="T88" fmla="*/ 1230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3" y="740"/>
                      <a:pt x="983" y="727"/>
                    </a:cubicBezTo>
                    <a:lnTo>
                      <a:pt x="983" y="727"/>
                    </a:lnTo>
                    <a:cubicBezTo>
                      <a:pt x="983" y="714"/>
                      <a:pt x="989" y="701"/>
                      <a:pt x="1000" y="689"/>
                    </a:cubicBezTo>
                    <a:lnTo>
                      <a:pt x="1098" y="574"/>
                    </a:lnTo>
                    <a:lnTo>
                      <a:pt x="1132" y="536"/>
                    </a:lnTo>
                    <a:lnTo>
                      <a:pt x="1164" y="498"/>
                    </a:lnTo>
                    <a:lnTo>
                      <a:pt x="1262" y="383"/>
                    </a:lnTo>
                    <a:lnTo>
                      <a:pt x="1295" y="344"/>
                    </a:lnTo>
                    <a:lnTo>
                      <a:pt x="1328" y="306"/>
                    </a:lnTo>
                    <a:lnTo>
                      <a:pt x="1426" y="191"/>
                    </a:lnTo>
                    <a:lnTo>
                      <a:pt x="1459" y="153"/>
                    </a:lnTo>
                    <a:lnTo>
                      <a:pt x="1491" y="115"/>
                    </a:lnTo>
                    <a:lnTo>
                      <a:pt x="1524" y="76"/>
                    </a:lnTo>
                    <a:lnTo>
                      <a:pt x="1524" y="76"/>
                    </a:lnTo>
                    <a:cubicBezTo>
                      <a:pt x="1536" y="63"/>
                      <a:pt x="1541" y="51"/>
                      <a:pt x="1541" y="38"/>
                    </a:cubicBezTo>
                    <a:lnTo>
                      <a:pt x="1541" y="38"/>
                    </a:lnTo>
                    <a:cubicBezTo>
                      <a:pt x="1541" y="25"/>
                      <a:pt x="1533" y="15"/>
                      <a:pt x="1516" y="10"/>
                    </a:cubicBezTo>
                    <a:lnTo>
                      <a:pt x="1516" y="10"/>
                    </a:lnTo>
                    <a:cubicBezTo>
                      <a:pt x="1500" y="3"/>
                      <a:pt x="1481" y="0"/>
                      <a:pt x="1459" y="0"/>
                    </a:cubicBezTo>
                    <a:lnTo>
                      <a:pt x="1459" y="0"/>
                    </a:lnTo>
                    <a:cubicBezTo>
                      <a:pt x="1437" y="0"/>
                      <a:pt x="1418" y="3"/>
                      <a:pt x="1401" y="10"/>
                    </a:cubicBezTo>
                    <a:lnTo>
                      <a:pt x="1401" y="10"/>
                    </a:lnTo>
                    <a:cubicBezTo>
                      <a:pt x="1385" y="15"/>
                      <a:pt x="1372" y="25"/>
                      <a:pt x="1360" y="38"/>
                    </a:cubicBezTo>
                    <a:lnTo>
                      <a:pt x="1328" y="76"/>
                    </a:lnTo>
                    <a:lnTo>
                      <a:pt x="1230" y="191"/>
                    </a:lnTo>
                    <a:lnTo>
                      <a:pt x="1196" y="229"/>
                    </a:lnTo>
                    <a:lnTo>
                      <a:pt x="1164" y="268"/>
                    </a:lnTo>
                    <a:lnTo>
                      <a:pt x="1066" y="383"/>
                    </a:lnTo>
                    <a:lnTo>
                      <a:pt x="1032" y="421"/>
                    </a:lnTo>
                    <a:lnTo>
                      <a:pt x="1000" y="459"/>
                    </a:lnTo>
                    <a:lnTo>
                      <a:pt x="902" y="574"/>
                    </a:lnTo>
                    <a:lnTo>
                      <a:pt x="868" y="612"/>
                    </a:lnTo>
                    <a:lnTo>
                      <a:pt x="836" y="651"/>
                    </a:lnTo>
                    <a:lnTo>
                      <a:pt x="836" y="651"/>
                    </a:lnTo>
                    <a:cubicBezTo>
                      <a:pt x="825" y="663"/>
                      <a:pt x="811" y="673"/>
                      <a:pt x="795" y="680"/>
                    </a:cubicBezTo>
                    <a:lnTo>
                      <a:pt x="795" y="680"/>
                    </a:lnTo>
                    <a:cubicBezTo>
                      <a:pt x="778" y="686"/>
                      <a:pt x="763" y="686"/>
                      <a:pt x="746" y="680"/>
                    </a:cubicBezTo>
                    <a:lnTo>
                      <a:pt x="746" y="680"/>
                    </a:lnTo>
                    <a:cubicBezTo>
                      <a:pt x="729" y="673"/>
                      <a:pt x="716" y="663"/>
                      <a:pt x="705" y="651"/>
                    </a:cubicBezTo>
                    <a:lnTo>
                      <a:pt x="672" y="612"/>
                    </a:lnTo>
                    <a:lnTo>
                      <a:pt x="639" y="574"/>
                    </a:lnTo>
                    <a:lnTo>
                      <a:pt x="606" y="536"/>
                    </a:lnTo>
                    <a:lnTo>
                      <a:pt x="574" y="498"/>
                    </a:lnTo>
                    <a:lnTo>
                      <a:pt x="541" y="459"/>
                    </a:lnTo>
                    <a:lnTo>
                      <a:pt x="508" y="421"/>
                    </a:lnTo>
                    <a:lnTo>
                      <a:pt x="475" y="383"/>
                    </a:lnTo>
                    <a:lnTo>
                      <a:pt x="443" y="344"/>
                    </a:lnTo>
                    <a:lnTo>
                      <a:pt x="410" y="306"/>
                    </a:lnTo>
                    <a:lnTo>
                      <a:pt x="377" y="268"/>
                    </a:lnTo>
                    <a:lnTo>
                      <a:pt x="344" y="229"/>
                    </a:lnTo>
                    <a:lnTo>
                      <a:pt x="312" y="191"/>
                    </a:lnTo>
                    <a:lnTo>
                      <a:pt x="279" y="153"/>
                    </a:lnTo>
                    <a:lnTo>
                      <a:pt x="246" y="115"/>
                    </a:lnTo>
                    <a:lnTo>
                      <a:pt x="213" y="76"/>
                    </a:lnTo>
                    <a:lnTo>
                      <a:pt x="181" y="38"/>
                    </a:lnTo>
                    <a:lnTo>
                      <a:pt x="181" y="38"/>
                    </a:lnTo>
                    <a:cubicBezTo>
                      <a:pt x="170" y="25"/>
                      <a:pt x="156" y="15"/>
                      <a:pt x="140" y="10"/>
                    </a:cubicBezTo>
                    <a:lnTo>
                      <a:pt x="140" y="10"/>
                    </a:lnTo>
                    <a:cubicBezTo>
                      <a:pt x="123" y="3"/>
                      <a:pt x="104" y="0"/>
                      <a:pt x="82" y="0"/>
                    </a:cubicBezTo>
                    <a:lnTo>
                      <a:pt x="82" y="0"/>
                    </a:lnTo>
                    <a:cubicBezTo>
                      <a:pt x="60" y="0"/>
                      <a:pt x="41" y="3"/>
                      <a:pt x="25" y="10"/>
                    </a:cubicBezTo>
                    <a:lnTo>
                      <a:pt x="25" y="10"/>
                    </a:lnTo>
                    <a:cubicBezTo>
                      <a:pt x="8" y="15"/>
                      <a:pt x="0" y="25"/>
                      <a:pt x="0" y="38"/>
                    </a:cubicBezTo>
                    <a:lnTo>
                      <a:pt x="0" y="38"/>
                    </a:lnTo>
                    <a:cubicBezTo>
                      <a:pt x="0" y="51"/>
                      <a:pt x="6" y="63"/>
                      <a:pt x="17" y="76"/>
                    </a:cubicBezTo>
                    <a:lnTo>
                      <a:pt x="115" y="191"/>
                    </a:lnTo>
                    <a:lnTo>
                      <a:pt x="148" y="229"/>
                    </a:lnTo>
                    <a:lnTo>
                      <a:pt x="181" y="268"/>
                    </a:lnTo>
                    <a:lnTo>
                      <a:pt x="279" y="383"/>
                    </a:lnTo>
                    <a:lnTo>
                      <a:pt x="312" y="421"/>
                    </a:lnTo>
                    <a:lnTo>
                      <a:pt x="344" y="459"/>
                    </a:lnTo>
                    <a:lnTo>
                      <a:pt x="443" y="574"/>
                    </a:lnTo>
                    <a:lnTo>
                      <a:pt x="475" y="612"/>
                    </a:lnTo>
                    <a:lnTo>
                      <a:pt x="508" y="651"/>
                    </a:lnTo>
                    <a:lnTo>
                      <a:pt x="541" y="689"/>
                    </a:lnTo>
                    <a:lnTo>
                      <a:pt x="541" y="689"/>
                    </a:lnTo>
                    <a:cubicBezTo>
                      <a:pt x="552" y="701"/>
                      <a:pt x="558" y="714"/>
                      <a:pt x="558" y="727"/>
                    </a:cubicBezTo>
                    <a:lnTo>
                      <a:pt x="558" y="727"/>
                    </a:lnTo>
                    <a:cubicBezTo>
                      <a:pt x="558" y="740"/>
                      <a:pt x="552" y="753"/>
                      <a:pt x="541" y="765"/>
                    </a:cubicBezTo>
                    <a:lnTo>
                      <a:pt x="508" y="803"/>
                    </a:lnTo>
                    <a:lnTo>
                      <a:pt x="475" y="842"/>
                    </a:lnTo>
                    <a:lnTo>
                      <a:pt x="443" y="881"/>
                    </a:lnTo>
                    <a:lnTo>
                      <a:pt x="410" y="919"/>
                    </a:lnTo>
                    <a:lnTo>
                      <a:pt x="377" y="957"/>
                    </a:lnTo>
                    <a:lnTo>
                      <a:pt x="344" y="995"/>
                    </a:lnTo>
                    <a:lnTo>
                      <a:pt x="312" y="1034"/>
                    </a:lnTo>
                    <a:lnTo>
                      <a:pt x="279" y="1071"/>
                    </a:lnTo>
                    <a:lnTo>
                      <a:pt x="246" y="1110"/>
                    </a:lnTo>
                    <a:lnTo>
                      <a:pt x="213" y="1148"/>
                    </a:lnTo>
                    <a:lnTo>
                      <a:pt x="181" y="1187"/>
                    </a:lnTo>
                    <a:lnTo>
                      <a:pt x="148" y="1225"/>
                    </a:lnTo>
                    <a:lnTo>
                      <a:pt x="115" y="1263"/>
                    </a:lnTo>
                    <a:lnTo>
                      <a:pt x="82" y="1302"/>
                    </a:lnTo>
                    <a:lnTo>
                      <a:pt x="49" y="1340"/>
                    </a:lnTo>
                    <a:lnTo>
                      <a:pt x="17" y="1378"/>
                    </a:lnTo>
                    <a:lnTo>
                      <a:pt x="17" y="1378"/>
                    </a:lnTo>
                    <a:cubicBezTo>
                      <a:pt x="6" y="1391"/>
                      <a:pt x="0" y="1404"/>
                      <a:pt x="0" y="1417"/>
                    </a:cubicBezTo>
                    <a:lnTo>
                      <a:pt x="0" y="1417"/>
                    </a:lnTo>
                    <a:cubicBezTo>
                      <a:pt x="0" y="1429"/>
                      <a:pt x="8" y="1439"/>
                      <a:pt x="25" y="1446"/>
                    </a:cubicBezTo>
                    <a:lnTo>
                      <a:pt x="25" y="1446"/>
                    </a:lnTo>
                    <a:cubicBezTo>
                      <a:pt x="41" y="1452"/>
                      <a:pt x="60" y="1454"/>
                      <a:pt x="82" y="1454"/>
                    </a:cubicBezTo>
                    <a:lnTo>
                      <a:pt x="82" y="1454"/>
                    </a:lnTo>
                    <a:cubicBezTo>
                      <a:pt x="104" y="1454"/>
                      <a:pt x="123" y="1452"/>
                      <a:pt x="140" y="1446"/>
                    </a:cubicBezTo>
                    <a:lnTo>
                      <a:pt x="140" y="1446"/>
                    </a:lnTo>
                    <a:cubicBezTo>
                      <a:pt x="156" y="1439"/>
                      <a:pt x="170" y="1429"/>
                      <a:pt x="181" y="1417"/>
                    </a:cubicBezTo>
                    <a:lnTo>
                      <a:pt x="213" y="1378"/>
                    </a:lnTo>
                    <a:lnTo>
                      <a:pt x="246" y="1340"/>
                    </a:lnTo>
                    <a:lnTo>
                      <a:pt x="344" y="1225"/>
                    </a:lnTo>
                    <a:lnTo>
                      <a:pt x="377" y="1187"/>
                    </a:lnTo>
                    <a:lnTo>
                      <a:pt x="410" y="1148"/>
                    </a:lnTo>
                    <a:lnTo>
                      <a:pt x="508" y="1034"/>
                    </a:lnTo>
                    <a:lnTo>
                      <a:pt x="541" y="995"/>
                    </a:lnTo>
                    <a:lnTo>
                      <a:pt x="574" y="957"/>
                    </a:lnTo>
                    <a:lnTo>
                      <a:pt x="672" y="842"/>
                    </a:lnTo>
                    <a:lnTo>
                      <a:pt x="705" y="803"/>
                    </a:lnTo>
                    <a:lnTo>
                      <a:pt x="705" y="803"/>
                    </a:lnTo>
                    <a:cubicBezTo>
                      <a:pt x="716" y="791"/>
                      <a:pt x="729" y="781"/>
                      <a:pt x="746" y="775"/>
                    </a:cubicBezTo>
                    <a:lnTo>
                      <a:pt x="746" y="775"/>
                    </a:lnTo>
                    <a:cubicBezTo>
                      <a:pt x="763" y="769"/>
                      <a:pt x="778" y="769"/>
                      <a:pt x="795" y="775"/>
                    </a:cubicBezTo>
                    <a:lnTo>
                      <a:pt x="795" y="775"/>
                    </a:lnTo>
                    <a:cubicBezTo>
                      <a:pt x="811" y="781"/>
                      <a:pt x="825" y="791"/>
                      <a:pt x="836" y="803"/>
                    </a:cubicBezTo>
                    <a:lnTo>
                      <a:pt x="868" y="842"/>
                    </a:lnTo>
                    <a:lnTo>
                      <a:pt x="902" y="881"/>
                    </a:lnTo>
                    <a:lnTo>
                      <a:pt x="934" y="919"/>
                    </a:lnTo>
                    <a:lnTo>
                      <a:pt x="967" y="957"/>
                    </a:lnTo>
                    <a:lnTo>
                      <a:pt x="1000" y="995"/>
                    </a:lnTo>
                    <a:lnTo>
                      <a:pt x="1032" y="1034"/>
                    </a:lnTo>
                    <a:lnTo>
                      <a:pt x="1066" y="1071"/>
                    </a:lnTo>
                    <a:lnTo>
                      <a:pt x="1098" y="1110"/>
                    </a:lnTo>
                    <a:lnTo>
                      <a:pt x="1132" y="1148"/>
                    </a:lnTo>
                    <a:lnTo>
                      <a:pt x="1164" y="1187"/>
                    </a:lnTo>
                    <a:lnTo>
                      <a:pt x="1196" y="1225"/>
                    </a:lnTo>
                    <a:lnTo>
                      <a:pt x="1230" y="1263"/>
                    </a:lnTo>
                    <a:lnTo>
                      <a:pt x="1262" y="1302"/>
                    </a:lnTo>
                    <a:lnTo>
                      <a:pt x="1295" y="1340"/>
                    </a:lnTo>
                    <a:lnTo>
                      <a:pt x="1328" y="1378"/>
                    </a:lnTo>
                    <a:lnTo>
                      <a:pt x="1360" y="1417"/>
                    </a:lnTo>
                    <a:lnTo>
                      <a:pt x="1360" y="1417"/>
                    </a:lnTo>
                    <a:cubicBezTo>
                      <a:pt x="1372" y="1429"/>
                      <a:pt x="1385" y="1439"/>
                      <a:pt x="1401" y="1446"/>
                    </a:cubicBezTo>
                    <a:lnTo>
                      <a:pt x="1401" y="1446"/>
                    </a:lnTo>
                    <a:cubicBezTo>
                      <a:pt x="1418" y="1452"/>
                      <a:pt x="1437" y="1454"/>
                      <a:pt x="1459" y="1454"/>
                    </a:cubicBezTo>
                    <a:lnTo>
                      <a:pt x="1459" y="1454"/>
                    </a:lnTo>
                    <a:cubicBezTo>
                      <a:pt x="1481" y="1454"/>
                      <a:pt x="1500" y="1452"/>
                      <a:pt x="1516" y="1446"/>
                    </a:cubicBezTo>
                    <a:lnTo>
                      <a:pt x="1516" y="1446"/>
                    </a:lnTo>
                    <a:cubicBezTo>
                      <a:pt x="1533" y="1439"/>
                      <a:pt x="1541" y="1429"/>
                      <a:pt x="1541" y="1417"/>
                    </a:cubicBezTo>
                    <a:lnTo>
                      <a:pt x="1541" y="1417"/>
                    </a:lnTo>
                    <a:cubicBezTo>
                      <a:pt x="1541" y="1404"/>
                      <a:pt x="1536"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35" name="Freeform 134">
                <a:extLst>
                  <a:ext uri="{FF2B5EF4-FFF2-40B4-BE49-F238E27FC236}">
                    <a16:creationId xmlns:a16="http://schemas.microsoft.com/office/drawing/2014/main" id="{9883C5E0-DC09-4245-9087-5DF15905DC7D}"/>
                  </a:ext>
                </a:extLst>
              </p:cNvPr>
              <p:cNvSpPr>
                <a:spLocks noChangeArrowheads="1"/>
              </p:cNvSpPr>
              <p:nvPr/>
            </p:nvSpPr>
            <p:spPr bwMode="auto">
              <a:xfrm>
                <a:off x="2606675" y="5013325"/>
                <a:ext cx="147638" cy="301625"/>
              </a:xfrm>
              <a:custGeom>
                <a:avLst/>
                <a:gdLst>
                  <a:gd name="T0" fmla="*/ 409 w 410"/>
                  <a:gd name="T1" fmla="*/ 240 h 837"/>
                  <a:gd name="T2" fmla="*/ 409 w 410"/>
                  <a:gd name="T3" fmla="*/ 240 h 837"/>
                  <a:gd name="T4" fmla="*/ 401 w 410"/>
                  <a:gd name="T5" fmla="*/ 236 h 837"/>
                  <a:gd name="T6" fmla="*/ 401 w 410"/>
                  <a:gd name="T7" fmla="*/ 236 h 837"/>
                  <a:gd name="T8" fmla="*/ 352 w 410"/>
                  <a:gd name="T9" fmla="*/ 236 h 837"/>
                  <a:gd name="T10" fmla="*/ 352 w 410"/>
                  <a:gd name="T11" fmla="*/ 236 h 837"/>
                  <a:gd name="T12" fmla="*/ 311 w 410"/>
                  <a:gd name="T13" fmla="*/ 265 h 837"/>
                  <a:gd name="T14" fmla="*/ 278 w 410"/>
                  <a:gd name="T15" fmla="*/ 303 h 837"/>
                  <a:gd name="T16" fmla="*/ 246 w 410"/>
                  <a:gd name="T17" fmla="*/ 342 h 837"/>
                  <a:gd name="T18" fmla="*/ 213 w 410"/>
                  <a:gd name="T19" fmla="*/ 380 h 837"/>
                  <a:gd name="T20" fmla="*/ 213 w 410"/>
                  <a:gd name="T21" fmla="*/ 380 h 837"/>
                  <a:gd name="T22" fmla="*/ 196 w 410"/>
                  <a:gd name="T23" fmla="*/ 418 h 837"/>
                  <a:gd name="T24" fmla="*/ 196 w 410"/>
                  <a:gd name="T25" fmla="*/ 418 h 837"/>
                  <a:gd name="T26" fmla="*/ 213 w 410"/>
                  <a:gd name="T27" fmla="*/ 456 h 837"/>
                  <a:gd name="T28" fmla="*/ 246 w 410"/>
                  <a:gd name="T29" fmla="*/ 494 h 837"/>
                  <a:gd name="T30" fmla="*/ 278 w 410"/>
                  <a:gd name="T31" fmla="*/ 533 h 837"/>
                  <a:gd name="T32" fmla="*/ 311 w 410"/>
                  <a:gd name="T33" fmla="*/ 571 h 837"/>
                  <a:gd name="T34" fmla="*/ 311 w 410"/>
                  <a:gd name="T35" fmla="*/ 571 h 837"/>
                  <a:gd name="T36" fmla="*/ 352 w 410"/>
                  <a:gd name="T37" fmla="*/ 600 h 837"/>
                  <a:gd name="T38" fmla="*/ 352 w 410"/>
                  <a:gd name="T39" fmla="*/ 600 h 837"/>
                  <a:gd name="T40" fmla="*/ 401 w 410"/>
                  <a:gd name="T41" fmla="*/ 600 h 837"/>
                  <a:gd name="T42" fmla="*/ 401 w 410"/>
                  <a:gd name="T43" fmla="*/ 600 h 837"/>
                  <a:gd name="T44" fmla="*/ 409 w 410"/>
                  <a:gd name="T45" fmla="*/ 596 h 837"/>
                  <a:gd name="T46" fmla="*/ 409 w 410"/>
                  <a:gd name="T47" fmla="*/ 826 h 837"/>
                  <a:gd name="T48" fmla="*/ 409 w 410"/>
                  <a:gd name="T49" fmla="*/ 826 h 837"/>
                  <a:gd name="T50" fmla="*/ 401 w 410"/>
                  <a:gd name="T51" fmla="*/ 829 h 837"/>
                  <a:gd name="T52" fmla="*/ 401 w 410"/>
                  <a:gd name="T53" fmla="*/ 829 h 837"/>
                  <a:gd name="T54" fmla="*/ 352 w 410"/>
                  <a:gd name="T55" fmla="*/ 829 h 837"/>
                  <a:gd name="T56" fmla="*/ 352 w 410"/>
                  <a:gd name="T57" fmla="*/ 829 h 837"/>
                  <a:gd name="T58" fmla="*/ 311 w 410"/>
                  <a:gd name="T59" fmla="*/ 801 h 837"/>
                  <a:gd name="T60" fmla="*/ 246 w 410"/>
                  <a:gd name="T61" fmla="*/ 725 h 837"/>
                  <a:gd name="T62" fmla="*/ 213 w 410"/>
                  <a:gd name="T63" fmla="*/ 686 h 837"/>
                  <a:gd name="T64" fmla="*/ 180 w 410"/>
                  <a:gd name="T65" fmla="*/ 648 h 837"/>
                  <a:gd name="T66" fmla="*/ 82 w 410"/>
                  <a:gd name="T67" fmla="*/ 533 h 837"/>
                  <a:gd name="T68" fmla="*/ 49 w 410"/>
                  <a:gd name="T69" fmla="*/ 494 h 837"/>
                  <a:gd name="T70" fmla="*/ 16 w 410"/>
                  <a:gd name="T71" fmla="*/ 456 h 837"/>
                  <a:gd name="T72" fmla="*/ 16 w 410"/>
                  <a:gd name="T73" fmla="*/ 456 h 837"/>
                  <a:gd name="T74" fmla="*/ 0 w 410"/>
                  <a:gd name="T75" fmla="*/ 418 h 837"/>
                  <a:gd name="T76" fmla="*/ 0 w 410"/>
                  <a:gd name="T77" fmla="*/ 418 h 837"/>
                  <a:gd name="T78" fmla="*/ 16 w 410"/>
                  <a:gd name="T79" fmla="*/ 380 h 837"/>
                  <a:gd name="T80" fmla="*/ 49 w 410"/>
                  <a:gd name="T81" fmla="*/ 342 h 837"/>
                  <a:gd name="T82" fmla="*/ 82 w 410"/>
                  <a:gd name="T83" fmla="*/ 303 h 837"/>
                  <a:gd name="T84" fmla="*/ 114 w 410"/>
                  <a:gd name="T85" fmla="*/ 265 h 837"/>
                  <a:gd name="T86" fmla="*/ 147 w 410"/>
                  <a:gd name="T87" fmla="*/ 227 h 837"/>
                  <a:gd name="T88" fmla="*/ 180 w 410"/>
                  <a:gd name="T89" fmla="*/ 188 h 837"/>
                  <a:gd name="T90" fmla="*/ 213 w 410"/>
                  <a:gd name="T91" fmla="*/ 150 h 837"/>
                  <a:gd name="T92" fmla="*/ 246 w 410"/>
                  <a:gd name="T93" fmla="*/ 112 h 837"/>
                  <a:gd name="T94" fmla="*/ 278 w 410"/>
                  <a:gd name="T95" fmla="*/ 74 h 837"/>
                  <a:gd name="T96" fmla="*/ 311 w 410"/>
                  <a:gd name="T97" fmla="*/ 35 h 837"/>
                  <a:gd name="T98" fmla="*/ 311 w 410"/>
                  <a:gd name="T99" fmla="*/ 35 h 837"/>
                  <a:gd name="T100" fmla="*/ 352 w 410"/>
                  <a:gd name="T101" fmla="*/ 6 h 837"/>
                  <a:gd name="T102" fmla="*/ 352 w 410"/>
                  <a:gd name="T103" fmla="*/ 6 h 837"/>
                  <a:gd name="T104" fmla="*/ 401 w 410"/>
                  <a:gd name="T105" fmla="*/ 6 h 837"/>
                  <a:gd name="T106" fmla="*/ 401 w 410"/>
                  <a:gd name="T107" fmla="*/ 6 h 837"/>
                  <a:gd name="T108" fmla="*/ 409 w 410"/>
                  <a:gd name="T109" fmla="*/ 10 h 837"/>
                  <a:gd name="T110" fmla="*/ 409 w 410"/>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409" y="240"/>
                    </a:moveTo>
                    <a:lnTo>
                      <a:pt x="409" y="240"/>
                    </a:lnTo>
                    <a:cubicBezTo>
                      <a:pt x="407" y="239"/>
                      <a:pt x="404" y="237"/>
                      <a:pt x="401" y="236"/>
                    </a:cubicBezTo>
                    <a:lnTo>
                      <a:pt x="401" y="236"/>
                    </a:lnTo>
                    <a:cubicBezTo>
                      <a:pt x="385" y="230"/>
                      <a:pt x="368" y="230"/>
                      <a:pt x="352" y="236"/>
                    </a:cubicBezTo>
                    <a:lnTo>
                      <a:pt x="352" y="236"/>
                    </a:lnTo>
                    <a:cubicBezTo>
                      <a:pt x="336" y="242"/>
                      <a:pt x="322" y="252"/>
                      <a:pt x="311" y="265"/>
                    </a:cubicBezTo>
                    <a:lnTo>
                      <a:pt x="278" y="303"/>
                    </a:lnTo>
                    <a:lnTo>
                      <a:pt x="246" y="342"/>
                    </a:lnTo>
                    <a:lnTo>
                      <a:pt x="213" y="380"/>
                    </a:lnTo>
                    <a:lnTo>
                      <a:pt x="213" y="380"/>
                    </a:lnTo>
                    <a:cubicBezTo>
                      <a:pt x="202" y="392"/>
                      <a:pt x="196" y="405"/>
                      <a:pt x="196" y="418"/>
                    </a:cubicBezTo>
                    <a:lnTo>
                      <a:pt x="196" y="418"/>
                    </a:lnTo>
                    <a:cubicBezTo>
                      <a:pt x="196" y="431"/>
                      <a:pt x="202" y="443"/>
                      <a:pt x="213" y="456"/>
                    </a:cubicBezTo>
                    <a:lnTo>
                      <a:pt x="246" y="494"/>
                    </a:lnTo>
                    <a:lnTo>
                      <a:pt x="278" y="533"/>
                    </a:lnTo>
                    <a:lnTo>
                      <a:pt x="311" y="571"/>
                    </a:lnTo>
                    <a:lnTo>
                      <a:pt x="311" y="571"/>
                    </a:lnTo>
                    <a:cubicBezTo>
                      <a:pt x="322" y="584"/>
                      <a:pt x="336" y="594"/>
                      <a:pt x="352" y="600"/>
                    </a:cubicBezTo>
                    <a:lnTo>
                      <a:pt x="352" y="600"/>
                    </a:lnTo>
                    <a:cubicBezTo>
                      <a:pt x="368" y="606"/>
                      <a:pt x="385" y="606"/>
                      <a:pt x="401" y="600"/>
                    </a:cubicBezTo>
                    <a:lnTo>
                      <a:pt x="401" y="600"/>
                    </a:lnTo>
                    <a:cubicBezTo>
                      <a:pt x="404" y="599"/>
                      <a:pt x="407" y="598"/>
                      <a:pt x="409" y="596"/>
                    </a:cubicBezTo>
                    <a:lnTo>
                      <a:pt x="409" y="826"/>
                    </a:lnTo>
                    <a:lnTo>
                      <a:pt x="409" y="826"/>
                    </a:lnTo>
                    <a:cubicBezTo>
                      <a:pt x="407" y="828"/>
                      <a:pt x="404" y="829"/>
                      <a:pt x="401" y="829"/>
                    </a:cubicBezTo>
                    <a:lnTo>
                      <a:pt x="401" y="829"/>
                    </a:lnTo>
                    <a:cubicBezTo>
                      <a:pt x="385" y="836"/>
                      <a:pt x="368" y="836"/>
                      <a:pt x="352" y="829"/>
                    </a:cubicBezTo>
                    <a:lnTo>
                      <a:pt x="352" y="829"/>
                    </a:lnTo>
                    <a:cubicBezTo>
                      <a:pt x="336" y="824"/>
                      <a:pt x="322" y="814"/>
                      <a:pt x="311" y="801"/>
                    </a:cubicBezTo>
                    <a:lnTo>
                      <a:pt x="246" y="725"/>
                    </a:lnTo>
                    <a:lnTo>
                      <a:pt x="213" y="686"/>
                    </a:lnTo>
                    <a:lnTo>
                      <a:pt x="180" y="648"/>
                    </a:lnTo>
                    <a:lnTo>
                      <a:pt x="82" y="533"/>
                    </a:lnTo>
                    <a:lnTo>
                      <a:pt x="49" y="494"/>
                    </a:lnTo>
                    <a:lnTo>
                      <a:pt x="16" y="456"/>
                    </a:lnTo>
                    <a:lnTo>
                      <a:pt x="16" y="456"/>
                    </a:lnTo>
                    <a:cubicBezTo>
                      <a:pt x="5" y="443"/>
                      <a:pt x="0" y="431"/>
                      <a:pt x="0" y="418"/>
                    </a:cubicBezTo>
                    <a:lnTo>
                      <a:pt x="0" y="418"/>
                    </a:lnTo>
                    <a:cubicBezTo>
                      <a:pt x="0" y="405"/>
                      <a:pt x="5" y="392"/>
                      <a:pt x="16" y="380"/>
                    </a:cubicBezTo>
                    <a:lnTo>
                      <a:pt x="49" y="342"/>
                    </a:lnTo>
                    <a:lnTo>
                      <a:pt x="82" y="303"/>
                    </a:lnTo>
                    <a:lnTo>
                      <a:pt x="114" y="265"/>
                    </a:lnTo>
                    <a:lnTo>
                      <a:pt x="147" y="227"/>
                    </a:lnTo>
                    <a:lnTo>
                      <a:pt x="180" y="188"/>
                    </a:lnTo>
                    <a:lnTo>
                      <a:pt x="213" y="150"/>
                    </a:lnTo>
                    <a:lnTo>
                      <a:pt x="246" y="112"/>
                    </a:lnTo>
                    <a:lnTo>
                      <a:pt x="278" y="74"/>
                    </a:lnTo>
                    <a:lnTo>
                      <a:pt x="311" y="35"/>
                    </a:lnTo>
                    <a:lnTo>
                      <a:pt x="311" y="35"/>
                    </a:lnTo>
                    <a:cubicBezTo>
                      <a:pt x="322" y="22"/>
                      <a:pt x="336" y="13"/>
                      <a:pt x="352" y="6"/>
                    </a:cubicBezTo>
                    <a:lnTo>
                      <a:pt x="352" y="6"/>
                    </a:lnTo>
                    <a:cubicBezTo>
                      <a:pt x="368" y="0"/>
                      <a:pt x="385" y="0"/>
                      <a:pt x="401" y="6"/>
                    </a:cubicBezTo>
                    <a:lnTo>
                      <a:pt x="401" y="6"/>
                    </a:lnTo>
                    <a:cubicBezTo>
                      <a:pt x="404" y="8"/>
                      <a:pt x="407" y="9"/>
                      <a:pt x="409" y="10"/>
                    </a:cubicBezTo>
                    <a:lnTo>
                      <a:pt x="409"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36" name="Freeform 135">
                <a:extLst>
                  <a:ext uri="{FF2B5EF4-FFF2-40B4-BE49-F238E27FC236}">
                    <a16:creationId xmlns:a16="http://schemas.microsoft.com/office/drawing/2014/main" id="{EFC767FF-555F-3641-8515-49193CF86919}"/>
                  </a:ext>
                </a:extLst>
              </p:cNvPr>
              <p:cNvSpPr>
                <a:spLocks noChangeArrowheads="1"/>
              </p:cNvSpPr>
              <p:nvPr/>
            </p:nvSpPr>
            <p:spPr bwMode="auto">
              <a:xfrm>
                <a:off x="2606675" y="5013325"/>
                <a:ext cx="147638" cy="301625"/>
              </a:xfrm>
              <a:custGeom>
                <a:avLst/>
                <a:gdLst>
                  <a:gd name="T0" fmla="*/ 352 w 410"/>
                  <a:gd name="T1" fmla="*/ 6 h 837"/>
                  <a:gd name="T2" fmla="*/ 352 w 410"/>
                  <a:gd name="T3" fmla="*/ 6 h 837"/>
                  <a:gd name="T4" fmla="*/ 311 w 410"/>
                  <a:gd name="T5" fmla="*/ 35 h 837"/>
                  <a:gd name="T6" fmla="*/ 278 w 410"/>
                  <a:gd name="T7" fmla="*/ 74 h 837"/>
                  <a:gd name="T8" fmla="*/ 246 w 410"/>
                  <a:gd name="T9" fmla="*/ 112 h 837"/>
                  <a:gd name="T10" fmla="*/ 213 w 410"/>
                  <a:gd name="T11" fmla="*/ 150 h 837"/>
                  <a:gd name="T12" fmla="*/ 180 w 410"/>
                  <a:gd name="T13" fmla="*/ 188 h 837"/>
                  <a:gd name="T14" fmla="*/ 147 w 410"/>
                  <a:gd name="T15" fmla="*/ 227 h 837"/>
                  <a:gd name="T16" fmla="*/ 114 w 410"/>
                  <a:gd name="T17" fmla="*/ 265 h 837"/>
                  <a:gd name="T18" fmla="*/ 82 w 410"/>
                  <a:gd name="T19" fmla="*/ 303 h 837"/>
                  <a:gd name="T20" fmla="*/ 49 w 410"/>
                  <a:gd name="T21" fmla="*/ 342 h 837"/>
                  <a:gd name="T22" fmla="*/ 16 w 410"/>
                  <a:gd name="T23" fmla="*/ 380 h 837"/>
                  <a:gd name="T24" fmla="*/ 16 w 410"/>
                  <a:gd name="T25" fmla="*/ 380 h 837"/>
                  <a:gd name="T26" fmla="*/ 0 w 410"/>
                  <a:gd name="T27" fmla="*/ 418 h 837"/>
                  <a:gd name="T28" fmla="*/ 0 w 410"/>
                  <a:gd name="T29" fmla="*/ 418 h 837"/>
                  <a:gd name="T30" fmla="*/ 16 w 410"/>
                  <a:gd name="T31" fmla="*/ 456 h 837"/>
                  <a:gd name="T32" fmla="*/ 49 w 410"/>
                  <a:gd name="T33" fmla="*/ 494 h 837"/>
                  <a:gd name="T34" fmla="*/ 82 w 410"/>
                  <a:gd name="T35" fmla="*/ 533 h 837"/>
                  <a:gd name="T36" fmla="*/ 180 w 410"/>
                  <a:gd name="T37" fmla="*/ 648 h 837"/>
                  <a:gd name="T38" fmla="*/ 213 w 410"/>
                  <a:gd name="T39" fmla="*/ 686 h 837"/>
                  <a:gd name="T40" fmla="*/ 246 w 410"/>
                  <a:gd name="T41" fmla="*/ 725 h 837"/>
                  <a:gd name="T42" fmla="*/ 311 w 410"/>
                  <a:gd name="T43" fmla="*/ 801 h 837"/>
                  <a:gd name="T44" fmla="*/ 311 w 410"/>
                  <a:gd name="T45" fmla="*/ 801 h 837"/>
                  <a:gd name="T46" fmla="*/ 352 w 410"/>
                  <a:gd name="T47" fmla="*/ 829 h 837"/>
                  <a:gd name="T48" fmla="*/ 352 w 410"/>
                  <a:gd name="T49" fmla="*/ 829 h 837"/>
                  <a:gd name="T50" fmla="*/ 401 w 410"/>
                  <a:gd name="T51" fmla="*/ 829 h 837"/>
                  <a:gd name="T52" fmla="*/ 401 w 410"/>
                  <a:gd name="T53" fmla="*/ 829 h 837"/>
                  <a:gd name="T54" fmla="*/ 409 w 410"/>
                  <a:gd name="T55" fmla="*/ 826 h 837"/>
                  <a:gd name="T56" fmla="*/ 409 w 410"/>
                  <a:gd name="T57" fmla="*/ 596 h 837"/>
                  <a:gd name="T58" fmla="*/ 409 w 410"/>
                  <a:gd name="T59" fmla="*/ 596 h 837"/>
                  <a:gd name="T60" fmla="*/ 401 w 410"/>
                  <a:gd name="T61" fmla="*/ 600 h 837"/>
                  <a:gd name="T62" fmla="*/ 401 w 410"/>
                  <a:gd name="T63" fmla="*/ 600 h 837"/>
                  <a:gd name="T64" fmla="*/ 352 w 410"/>
                  <a:gd name="T65" fmla="*/ 600 h 837"/>
                  <a:gd name="T66" fmla="*/ 352 w 410"/>
                  <a:gd name="T67" fmla="*/ 600 h 837"/>
                  <a:gd name="T68" fmla="*/ 311 w 410"/>
                  <a:gd name="T69" fmla="*/ 572 h 837"/>
                  <a:gd name="T70" fmla="*/ 278 w 410"/>
                  <a:gd name="T71" fmla="*/ 533 h 837"/>
                  <a:gd name="T72" fmla="*/ 246 w 410"/>
                  <a:gd name="T73" fmla="*/ 494 h 837"/>
                  <a:gd name="T74" fmla="*/ 213 w 410"/>
                  <a:gd name="T75" fmla="*/ 456 h 837"/>
                  <a:gd name="T76" fmla="*/ 213 w 410"/>
                  <a:gd name="T77" fmla="*/ 456 h 837"/>
                  <a:gd name="T78" fmla="*/ 196 w 410"/>
                  <a:gd name="T79" fmla="*/ 418 h 837"/>
                  <a:gd name="T80" fmla="*/ 196 w 410"/>
                  <a:gd name="T81" fmla="*/ 418 h 837"/>
                  <a:gd name="T82" fmla="*/ 213 w 410"/>
                  <a:gd name="T83" fmla="*/ 380 h 837"/>
                  <a:gd name="T84" fmla="*/ 246 w 410"/>
                  <a:gd name="T85" fmla="*/ 342 h 837"/>
                  <a:gd name="T86" fmla="*/ 278 w 410"/>
                  <a:gd name="T87" fmla="*/ 303 h 837"/>
                  <a:gd name="T88" fmla="*/ 311 w 410"/>
                  <a:gd name="T89" fmla="*/ 265 h 837"/>
                  <a:gd name="T90" fmla="*/ 311 w 410"/>
                  <a:gd name="T91" fmla="*/ 265 h 837"/>
                  <a:gd name="T92" fmla="*/ 352 w 410"/>
                  <a:gd name="T93" fmla="*/ 236 h 837"/>
                  <a:gd name="T94" fmla="*/ 352 w 410"/>
                  <a:gd name="T95" fmla="*/ 236 h 837"/>
                  <a:gd name="T96" fmla="*/ 401 w 410"/>
                  <a:gd name="T97" fmla="*/ 236 h 837"/>
                  <a:gd name="T98" fmla="*/ 401 w 410"/>
                  <a:gd name="T99" fmla="*/ 236 h 837"/>
                  <a:gd name="T100" fmla="*/ 409 w 410"/>
                  <a:gd name="T101" fmla="*/ 240 h 837"/>
                  <a:gd name="T102" fmla="*/ 409 w 410"/>
                  <a:gd name="T103" fmla="*/ 10 h 837"/>
                  <a:gd name="T104" fmla="*/ 409 w 410"/>
                  <a:gd name="T105" fmla="*/ 10 h 837"/>
                  <a:gd name="T106" fmla="*/ 401 w 410"/>
                  <a:gd name="T107" fmla="*/ 6 h 837"/>
                  <a:gd name="T108" fmla="*/ 401 w 410"/>
                  <a:gd name="T109" fmla="*/ 6 h 837"/>
                  <a:gd name="T110" fmla="*/ 352 w 410"/>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352" y="6"/>
                    </a:moveTo>
                    <a:lnTo>
                      <a:pt x="352" y="6"/>
                    </a:lnTo>
                    <a:cubicBezTo>
                      <a:pt x="336" y="13"/>
                      <a:pt x="322" y="22"/>
                      <a:pt x="311" y="35"/>
                    </a:cubicBezTo>
                    <a:lnTo>
                      <a:pt x="278" y="74"/>
                    </a:lnTo>
                    <a:lnTo>
                      <a:pt x="246" y="112"/>
                    </a:lnTo>
                    <a:lnTo>
                      <a:pt x="213" y="150"/>
                    </a:lnTo>
                    <a:lnTo>
                      <a:pt x="180" y="188"/>
                    </a:lnTo>
                    <a:lnTo>
                      <a:pt x="147" y="227"/>
                    </a:lnTo>
                    <a:lnTo>
                      <a:pt x="114" y="265"/>
                    </a:lnTo>
                    <a:lnTo>
                      <a:pt x="82" y="303"/>
                    </a:lnTo>
                    <a:lnTo>
                      <a:pt x="49" y="342"/>
                    </a:lnTo>
                    <a:lnTo>
                      <a:pt x="16" y="380"/>
                    </a:lnTo>
                    <a:lnTo>
                      <a:pt x="16" y="380"/>
                    </a:lnTo>
                    <a:cubicBezTo>
                      <a:pt x="5" y="392"/>
                      <a:pt x="0" y="405"/>
                      <a:pt x="0" y="418"/>
                    </a:cubicBezTo>
                    <a:lnTo>
                      <a:pt x="0" y="418"/>
                    </a:lnTo>
                    <a:cubicBezTo>
                      <a:pt x="0" y="431"/>
                      <a:pt x="5" y="443"/>
                      <a:pt x="16" y="456"/>
                    </a:cubicBezTo>
                    <a:lnTo>
                      <a:pt x="49" y="494"/>
                    </a:lnTo>
                    <a:lnTo>
                      <a:pt x="82" y="533"/>
                    </a:lnTo>
                    <a:lnTo>
                      <a:pt x="180" y="648"/>
                    </a:lnTo>
                    <a:lnTo>
                      <a:pt x="213" y="686"/>
                    </a:lnTo>
                    <a:lnTo>
                      <a:pt x="246" y="725"/>
                    </a:lnTo>
                    <a:lnTo>
                      <a:pt x="311" y="801"/>
                    </a:lnTo>
                    <a:lnTo>
                      <a:pt x="311" y="801"/>
                    </a:lnTo>
                    <a:cubicBezTo>
                      <a:pt x="322" y="814"/>
                      <a:pt x="336" y="824"/>
                      <a:pt x="352" y="829"/>
                    </a:cubicBezTo>
                    <a:lnTo>
                      <a:pt x="352" y="829"/>
                    </a:lnTo>
                    <a:cubicBezTo>
                      <a:pt x="368" y="836"/>
                      <a:pt x="385" y="836"/>
                      <a:pt x="401" y="829"/>
                    </a:cubicBezTo>
                    <a:lnTo>
                      <a:pt x="401" y="829"/>
                    </a:lnTo>
                    <a:cubicBezTo>
                      <a:pt x="404" y="829"/>
                      <a:pt x="407" y="828"/>
                      <a:pt x="409" y="826"/>
                    </a:cubicBezTo>
                    <a:lnTo>
                      <a:pt x="409" y="596"/>
                    </a:lnTo>
                    <a:lnTo>
                      <a:pt x="409" y="596"/>
                    </a:lnTo>
                    <a:cubicBezTo>
                      <a:pt x="407" y="598"/>
                      <a:pt x="404" y="599"/>
                      <a:pt x="401" y="600"/>
                    </a:cubicBezTo>
                    <a:lnTo>
                      <a:pt x="401" y="600"/>
                    </a:lnTo>
                    <a:cubicBezTo>
                      <a:pt x="385" y="606"/>
                      <a:pt x="368" y="606"/>
                      <a:pt x="352" y="600"/>
                    </a:cubicBezTo>
                    <a:lnTo>
                      <a:pt x="352" y="600"/>
                    </a:lnTo>
                    <a:cubicBezTo>
                      <a:pt x="336" y="594"/>
                      <a:pt x="322" y="584"/>
                      <a:pt x="311" y="572"/>
                    </a:cubicBezTo>
                    <a:lnTo>
                      <a:pt x="278" y="533"/>
                    </a:lnTo>
                    <a:lnTo>
                      <a:pt x="246" y="494"/>
                    </a:lnTo>
                    <a:lnTo>
                      <a:pt x="213" y="456"/>
                    </a:lnTo>
                    <a:lnTo>
                      <a:pt x="213" y="456"/>
                    </a:lnTo>
                    <a:cubicBezTo>
                      <a:pt x="202" y="443"/>
                      <a:pt x="196" y="431"/>
                      <a:pt x="196" y="418"/>
                    </a:cubicBezTo>
                    <a:lnTo>
                      <a:pt x="196" y="418"/>
                    </a:lnTo>
                    <a:cubicBezTo>
                      <a:pt x="196" y="405"/>
                      <a:pt x="202" y="392"/>
                      <a:pt x="213" y="380"/>
                    </a:cubicBezTo>
                    <a:lnTo>
                      <a:pt x="246" y="342"/>
                    </a:lnTo>
                    <a:lnTo>
                      <a:pt x="278" y="303"/>
                    </a:lnTo>
                    <a:lnTo>
                      <a:pt x="311" y="265"/>
                    </a:lnTo>
                    <a:lnTo>
                      <a:pt x="311" y="265"/>
                    </a:lnTo>
                    <a:cubicBezTo>
                      <a:pt x="322" y="252"/>
                      <a:pt x="336" y="242"/>
                      <a:pt x="352" y="236"/>
                    </a:cubicBezTo>
                    <a:lnTo>
                      <a:pt x="352" y="236"/>
                    </a:lnTo>
                    <a:cubicBezTo>
                      <a:pt x="368" y="230"/>
                      <a:pt x="385" y="230"/>
                      <a:pt x="401" y="236"/>
                    </a:cubicBezTo>
                    <a:lnTo>
                      <a:pt x="401" y="236"/>
                    </a:lnTo>
                    <a:cubicBezTo>
                      <a:pt x="404" y="237"/>
                      <a:pt x="407" y="239"/>
                      <a:pt x="409" y="240"/>
                    </a:cubicBezTo>
                    <a:lnTo>
                      <a:pt x="409" y="10"/>
                    </a:lnTo>
                    <a:lnTo>
                      <a:pt x="409" y="10"/>
                    </a:lnTo>
                    <a:cubicBezTo>
                      <a:pt x="407" y="9"/>
                      <a:pt x="404" y="8"/>
                      <a:pt x="401" y="6"/>
                    </a:cubicBezTo>
                    <a:lnTo>
                      <a:pt x="401" y="6"/>
                    </a:lnTo>
                    <a:cubicBezTo>
                      <a:pt x="385" y="0"/>
                      <a:pt x="368" y="0"/>
                      <a:pt x="352" y="6"/>
                    </a:cubicBezTo>
                  </a:path>
                </a:pathLst>
              </a:custGeom>
              <a:solidFill>
                <a:schemeClr val="accent4"/>
              </a:solidFill>
              <a:ln>
                <a:noFill/>
              </a:ln>
              <a:effectLst/>
            </p:spPr>
            <p:txBody>
              <a:bodyPr wrap="none" anchor="ctr"/>
              <a:lstStyle/>
              <a:p>
                <a:endParaRPr lang="es-ES_tradnl" sz="2700">
                  <a:solidFill>
                    <a:schemeClr val="accent5"/>
                  </a:solidFill>
                </a:endParaRPr>
              </a:p>
            </p:txBody>
          </p:sp>
          <p:sp>
            <p:nvSpPr>
              <p:cNvPr id="137" name="Freeform 136">
                <a:extLst>
                  <a:ext uri="{FF2B5EF4-FFF2-40B4-BE49-F238E27FC236}">
                    <a16:creationId xmlns:a16="http://schemas.microsoft.com/office/drawing/2014/main" id="{85624AC6-6B0B-8E49-901A-7F3BC1056F19}"/>
                  </a:ext>
                </a:extLst>
              </p:cNvPr>
              <p:cNvSpPr>
                <a:spLocks noChangeArrowheads="1"/>
              </p:cNvSpPr>
              <p:nvPr/>
            </p:nvSpPr>
            <p:spPr bwMode="auto">
              <a:xfrm>
                <a:off x="2293938" y="5276850"/>
                <a:ext cx="46037" cy="50800"/>
              </a:xfrm>
              <a:custGeom>
                <a:avLst/>
                <a:gdLst>
                  <a:gd name="T0" fmla="*/ 94 w 127"/>
                  <a:gd name="T1" fmla="*/ 13 h 141"/>
                  <a:gd name="T2" fmla="*/ 94 w 127"/>
                  <a:gd name="T3" fmla="*/ 13 h 141"/>
                  <a:gd name="T4" fmla="*/ 31 w 127"/>
                  <a:gd name="T5" fmla="*/ 13 h 141"/>
                  <a:gd name="T6" fmla="*/ 31 w 127"/>
                  <a:gd name="T7" fmla="*/ 13 h 141"/>
                  <a:gd name="T8" fmla="*/ 0 w 127"/>
                  <a:gd name="T9" fmla="*/ 70 h 141"/>
                  <a:gd name="T10" fmla="*/ 0 w 127"/>
                  <a:gd name="T11" fmla="*/ 70 h 141"/>
                  <a:gd name="T12" fmla="*/ 31 w 127"/>
                  <a:gd name="T13" fmla="*/ 127 h 141"/>
                  <a:gd name="T14" fmla="*/ 31 w 127"/>
                  <a:gd name="T15" fmla="*/ 127 h 141"/>
                  <a:gd name="T16" fmla="*/ 94 w 127"/>
                  <a:gd name="T17" fmla="*/ 127 h 141"/>
                  <a:gd name="T18" fmla="*/ 94 w 127"/>
                  <a:gd name="T19" fmla="*/ 127 h 141"/>
                  <a:gd name="T20" fmla="*/ 126 w 127"/>
                  <a:gd name="T21" fmla="*/ 70 h 141"/>
                  <a:gd name="T22" fmla="*/ 126 w 127"/>
                  <a:gd name="T23" fmla="*/ 70 h 141"/>
                  <a:gd name="T24" fmla="*/ 94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4" y="13"/>
                    </a:moveTo>
                    <a:lnTo>
                      <a:pt x="94" y="13"/>
                    </a:lnTo>
                    <a:cubicBezTo>
                      <a:pt x="73" y="0"/>
                      <a:pt x="52" y="0"/>
                      <a:pt x="31" y="13"/>
                    </a:cubicBezTo>
                    <a:lnTo>
                      <a:pt x="31" y="13"/>
                    </a:lnTo>
                    <a:cubicBezTo>
                      <a:pt x="10" y="25"/>
                      <a:pt x="0" y="44"/>
                      <a:pt x="0" y="70"/>
                    </a:cubicBezTo>
                    <a:lnTo>
                      <a:pt x="0" y="70"/>
                    </a:lnTo>
                    <a:cubicBezTo>
                      <a:pt x="0" y="96"/>
                      <a:pt x="10" y="115"/>
                      <a:pt x="31" y="127"/>
                    </a:cubicBezTo>
                    <a:lnTo>
                      <a:pt x="31" y="127"/>
                    </a:lnTo>
                    <a:cubicBezTo>
                      <a:pt x="52" y="140"/>
                      <a:pt x="73" y="140"/>
                      <a:pt x="94" y="127"/>
                    </a:cubicBezTo>
                    <a:lnTo>
                      <a:pt x="94" y="127"/>
                    </a:lnTo>
                    <a:cubicBezTo>
                      <a:pt x="116" y="115"/>
                      <a:pt x="126" y="96"/>
                      <a:pt x="126" y="70"/>
                    </a:cubicBezTo>
                    <a:lnTo>
                      <a:pt x="126" y="70"/>
                    </a:lnTo>
                    <a:cubicBezTo>
                      <a:pt x="126" y="44"/>
                      <a:pt x="116" y="25"/>
                      <a:pt x="94" y="13"/>
                    </a:cubicBezTo>
                  </a:path>
                </a:pathLst>
              </a:custGeom>
              <a:solidFill>
                <a:schemeClr val="accent3"/>
              </a:solidFill>
              <a:ln>
                <a:noFill/>
              </a:ln>
              <a:effectLst/>
            </p:spPr>
            <p:txBody>
              <a:bodyPr wrap="none" anchor="ctr"/>
              <a:lstStyle/>
              <a:p>
                <a:endParaRPr lang="es-ES_tradnl" sz="2700"/>
              </a:p>
            </p:txBody>
          </p:sp>
          <p:sp>
            <p:nvSpPr>
              <p:cNvPr id="138" name="Freeform 137">
                <a:extLst>
                  <a:ext uri="{FF2B5EF4-FFF2-40B4-BE49-F238E27FC236}">
                    <a16:creationId xmlns:a16="http://schemas.microsoft.com/office/drawing/2014/main" id="{D8C44E56-D40F-F14F-BDA3-7D5BAFCFAF92}"/>
                  </a:ext>
                </a:extLst>
              </p:cNvPr>
              <p:cNvSpPr>
                <a:spLocks noChangeArrowheads="1"/>
              </p:cNvSpPr>
              <p:nvPr/>
            </p:nvSpPr>
            <p:spPr bwMode="auto">
              <a:xfrm>
                <a:off x="2246313"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39" name="Freeform 138">
                <a:extLst>
                  <a:ext uri="{FF2B5EF4-FFF2-40B4-BE49-F238E27FC236}">
                    <a16:creationId xmlns:a16="http://schemas.microsoft.com/office/drawing/2014/main" id="{153711FA-77FE-7D40-9F0E-8E85BBBB78BA}"/>
                  </a:ext>
                </a:extLst>
              </p:cNvPr>
              <p:cNvSpPr>
                <a:spLocks noChangeArrowheads="1"/>
              </p:cNvSpPr>
              <p:nvPr/>
            </p:nvSpPr>
            <p:spPr bwMode="auto">
              <a:xfrm>
                <a:off x="2363788"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40" name="Freeform 139">
                <a:extLst>
                  <a:ext uri="{FF2B5EF4-FFF2-40B4-BE49-F238E27FC236}">
                    <a16:creationId xmlns:a16="http://schemas.microsoft.com/office/drawing/2014/main" id="{258CD846-B2B6-8F47-B9FC-F798715E7017}"/>
                  </a:ext>
                </a:extLst>
              </p:cNvPr>
              <p:cNvSpPr>
                <a:spLocks noChangeArrowheads="1"/>
              </p:cNvSpPr>
              <p:nvPr/>
            </p:nvSpPr>
            <p:spPr bwMode="auto">
              <a:xfrm>
                <a:off x="2676525" y="5097463"/>
                <a:ext cx="77788" cy="134937"/>
              </a:xfrm>
              <a:custGeom>
                <a:avLst/>
                <a:gdLst>
                  <a:gd name="T0" fmla="*/ 205 w 214"/>
                  <a:gd name="T1" fmla="*/ 6 h 377"/>
                  <a:gd name="T2" fmla="*/ 205 w 214"/>
                  <a:gd name="T3" fmla="*/ 6 h 377"/>
                  <a:gd name="T4" fmla="*/ 156 w 214"/>
                  <a:gd name="T5" fmla="*/ 6 h 377"/>
                  <a:gd name="T6" fmla="*/ 156 w 214"/>
                  <a:gd name="T7" fmla="*/ 6 h 377"/>
                  <a:gd name="T8" fmla="*/ 115 w 214"/>
                  <a:gd name="T9" fmla="*/ 35 h 377"/>
                  <a:gd name="T10" fmla="*/ 82 w 214"/>
                  <a:gd name="T11" fmla="*/ 73 h 377"/>
                  <a:gd name="T12" fmla="*/ 50 w 214"/>
                  <a:gd name="T13" fmla="*/ 112 h 377"/>
                  <a:gd name="T14" fmla="*/ 17 w 214"/>
                  <a:gd name="T15" fmla="*/ 150 h 377"/>
                  <a:gd name="T16" fmla="*/ 17 w 214"/>
                  <a:gd name="T17" fmla="*/ 150 h 377"/>
                  <a:gd name="T18" fmla="*/ 0 w 214"/>
                  <a:gd name="T19" fmla="*/ 188 h 377"/>
                  <a:gd name="T20" fmla="*/ 0 w 214"/>
                  <a:gd name="T21" fmla="*/ 188 h 377"/>
                  <a:gd name="T22" fmla="*/ 17 w 214"/>
                  <a:gd name="T23" fmla="*/ 226 h 377"/>
                  <a:gd name="T24" fmla="*/ 50 w 214"/>
                  <a:gd name="T25" fmla="*/ 264 h 377"/>
                  <a:gd name="T26" fmla="*/ 82 w 214"/>
                  <a:gd name="T27" fmla="*/ 303 h 377"/>
                  <a:gd name="T28" fmla="*/ 115 w 214"/>
                  <a:gd name="T29" fmla="*/ 341 h 377"/>
                  <a:gd name="T30" fmla="*/ 115 w 214"/>
                  <a:gd name="T31" fmla="*/ 341 h 377"/>
                  <a:gd name="T32" fmla="*/ 156 w 214"/>
                  <a:gd name="T33" fmla="*/ 370 h 377"/>
                  <a:gd name="T34" fmla="*/ 156 w 214"/>
                  <a:gd name="T35" fmla="*/ 370 h 377"/>
                  <a:gd name="T36" fmla="*/ 205 w 214"/>
                  <a:gd name="T37" fmla="*/ 370 h 377"/>
                  <a:gd name="T38" fmla="*/ 205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5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5" y="6"/>
                    </a:moveTo>
                    <a:lnTo>
                      <a:pt x="205" y="6"/>
                    </a:lnTo>
                    <a:cubicBezTo>
                      <a:pt x="189" y="0"/>
                      <a:pt x="172" y="0"/>
                      <a:pt x="156" y="6"/>
                    </a:cubicBezTo>
                    <a:lnTo>
                      <a:pt x="156" y="6"/>
                    </a:lnTo>
                    <a:cubicBezTo>
                      <a:pt x="140" y="12"/>
                      <a:pt x="126" y="22"/>
                      <a:pt x="115" y="35"/>
                    </a:cubicBezTo>
                    <a:lnTo>
                      <a:pt x="82" y="73"/>
                    </a:lnTo>
                    <a:lnTo>
                      <a:pt x="50" y="112"/>
                    </a:lnTo>
                    <a:lnTo>
                      <a:pt x="17" y="150"/>
                    </a:lnTo>
                    <a:lnTo>
                      <a:pt x="17" y="150"/>
                    </a:lnTo>
                    <a:cubicBezTo>
                      <a:pt x="6" y="162"/>
                      <a:pt x="0" y="175"/>
                      <a:pt x="0" y="188"/>
                    </a:cubicBezTo>
                    <a:lnTo>
                      <a:pt x="0" y="188"/>
                    </a:lnTo>
                    <a:cubicBezTo>
                      <a:pt x="0" y="201"/>
                      <a:pt x="6" y="213"/>
                      <a:pt x="17" y="226"/>
                    </a:cubicBezTo>
                    <a:lnTo>
                      <a:pt x="50" y="264"/>
                    </a:lnTo>
                    <a:lnTo>
                      <a:pt x="82" y="303"/>
                    </a:lnTo>
                    <a:lnTo>
                      <a:pt x="115" y="341"/>
                    </a:lnTo>
                    <a:lnTo>
                      <a:pt x="115" y="341"/>
                    </a:lnTo>
                    <a:cubicBezTo>
                      <a:pt x="126" y="354"/>
                      <a:pt x="140" y="364"/>
                      <a:pt x="156" y="370"/>
                    </a:cubicBezTo>
                    <a:lnTo>
                      <a:pt x="156" y="370"/>
                    </a:lnTo>
                    <a:cubicBezTo>
                      <a:pt x="172" y="376"/>
                      <a:pt x="189" y="376"/>
                      <a:pt x="205" y="370"/>
                    </a:cubicBezTo>
                    <a:lnTo>
                      <a:pt x="205" y="370"/>
                    </a:lnTo>
                    <a:cubicBezTo>
                      <a:pt x="208" y="369"/>
                      <a:pt x="211" y="368"/>
                      <a:pt x="213" y="366"/>
                    </a:cubicBezTo>
                    <a:lnTo>
                      <a:pt x="213" y="367"/>
                    </a:lnTo>
                    <a:lnTo>
                      <a:pt x="213" y="10"/>
                    </a:lnTo>
                    <a:lnTo>
                      <a:pt x="213" y="10"/>
                    </a:lnTo>
                    <a:lnTo>
                      <a:pt x="213" y="10"/>
                    </a:lnTo>
                    <a:cubicBezTo>
                      <a:pt x="211" y="9"/>
                      <a:pt x="208" y="7"/>
                      <a:pt x="205" y="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41" name="Freeform 140">
                <a:extLst>
                  <a:ext uri="{FF2B5EF4-FFF2-40B4-BE49-F238E27FC236}">
                    <a16:creationId xmlns:a16="http://schemas.microsoft.com/office/drawing/2014/main" id="{13AD4A07-BB6A-0F44-8B28-6A9F73421FD4}"/>
                  </a:ext>
                </a:extLst>
              </p:cNvPr>
              <p:cNvSpPr>
                <a:spLocks noChangeArrowheads="1"/>
              </p:cNvSpPr>
              <p:nvPr/>
            </p:nvSpPr>
            <p:spPr bwMode="auto">
              <a:xfrm>
                <a:off x="2535238" y="4932363"/>
                <a:ext cx="219075" cy="466725"/>
              </a:xfrm>
              <a:custGeom>
                <a:avLst/>
                <a:gdLst>
                  <a:gd name="T0" fmla="*/ 606 w 607"/>
                  <a:gd name="T1" fmla="*/ 1286 h 1296"/>
                  <a:gd name="T2" fmla="*/ 606 w 607"/>
                  <a:gd name="T3" fmla="*/ 1055 h 1296"/>
                  <a:gd name="T4" fmla="*/ 606 w 607"/>
                  <a:gd name="T5" fmla="*/ 1055 h 1296"/>
                  <a:gd name="T6" fmla="*/ 598 w 607"/>
                  <a:gd name="T7" fmla="*/ 1058 h 1296"/>
                  <a:gd name="T8" fmla="*/ 598 w 607"/>
                  <a:gd name="T9" fmla="*/ 1058 h 1296"/>
                  <a:gd name="T10" fmla="*/ 549 w 607"/>
                  <a:gd name="T11" fmla="*/ 1058 h 1296"/>
                  <a:gd name="T12" fmla="*/ 549 w 607"/>
                  <a:gd name="T13" fmla="*/ 1058 h 1296"/>
                  <a:gd name="T14" fmla="*/ 508 w 607"/>
                  <a:gd name="T15" fmla="*/ 1030 h 1296"/>
                  <a:gd name="T16" fmla="*/ 443 w 607"/>
                  <a:gd name="T17" fmla="*/ 954 h 1296"/>
                  <a:gd name="T18" fmla="*/ 410 w 607"/>
                  <a:gd name="T19" fmla="*/ 915 h 1296"/>
                  <a:gd name="T20" fmla="*/ 377 w 607"/>
                  <a:gd name="T21" fmla="*/ 877 h 1296"/>
                  <a:gd name="T22" fmla="*/ 279 w 607"/>
                  <a:gd name="T23" fmla="*/ 762 h 1296"/>
                  <a:gd name="T24" fmla="*/ 246 w 607"/>
                  <a:gd name="T25" fmla="*/ 723 h 1296"/>
                  <a:gd name="T26" fmla="*/ 213 w 607"/>
                  <a:gd name="T27" fmla="*/ 685 h 1296"/>
                  <a:gd name="T28" fmla="*/ 213 w 607"/>
                  <a:gd name="T29" fmla="*/ 685 h 1296"/>
                  <a:gd name="T30" fmla="*/ 197 w 607"/>
                  <a:gd name="T31" fmla="*/ 647 h 1296"/>
                  <a:gd name="T32" fmla="*/ 197 w 607"/>
                  <a:gd name="T33" fmla="*/ 647 h 1296"/>
                  <a:gd name="T34" fmla="*/ 213 w 607"/>
                  <a:gd name="T35" fmla="*/ 609 h 1296"/>
                  <a:gd name="T36" fmla="*/ 246 w 607"/>
                  <a:gd name="T37" fmla="*/ 571 h 1296"/>
                  <a:gd name="T38" fmla="*/ 279 w 607"/>
                  <a:gd name="T39" fmla="*/ 532 h 1296"/>
                  <a:gd name="T40" fmla="*/ 311 w 607"/>
                  <a:gd name="T41" fmla="*/ 494 h 1296"/>
                  <a:gd name="T42" fmla="*/ 344 w 607"/>
                  <a:gd name="T43" fmla="*/ 456 h 1296"/>
                  <a:gd name="T44" fmla="*/ 377 w 607"/>
                  <a:gd name="T45" fmla="*/ 417 h 1296"/>
                  <a:gd name="T46" fmla="*/ 410 w 607"/>
                  <a:gd name="T47" fmla="*/ 379 h 1296"/>
                  <a:gd name="T48" fmla="*/ 443 w 607"/>
                  <a:gd name="T49" fmla="*/ 341 h 1296"/>
                  <a:gd name="T50" fmla="*/ 475 w 607"/>
                  <a:gd name="T51" fmla="*/ 303 h 1296"/>
                  <a:gd name="T52" fmla="*/ 508 w 607"/>
                  <a:gd name="T53" fmla="*/ 264 h 1296"/>
                  <a:gd name="T54" fmla="*/ 508 w 607"/>
                  <a:gd name="T55" fmla="*/ 264 h 1296"/>
                  <a:gd name="T56" fmla="*/ 549 w 607"/>
                  <a:gd name="T57" fmla="*/ 235 h 1296"/>
                  <a:gd name="T58" fmla="*/ 549 w 607"/>
                  <a:gd name="T59" fmla="*/ 235 h 1296"/>
                  <a:gd name="T60" fmla="*/ 598 w 607"/>
                  <a:gd name="T61" fmla="*/ 235 h 1296"/>
                  <a:gd name="T62" fmla="*/ 598 w 607"/>
                  <a:gd name="T63" fmla="*/ 235 h 1296"/>
                  <a:gd name="T64" fmla="*/ 606 w 607"/>
                  <a:gd name="T65" fmla="*/ 239 h 1296"/>
                  <a:gd name="T66" fmla="*/ 606 w 607"/>
                  <a:gd name="T67" fmla="*/ 239 h 1296"/>
                  <a:gd name="T68" fmla="*/ 606 w 607"/>
                  <a:gd name="T69" fmla="*/ 9 h 1296"/>
                  <a:gd name="T70" fmla="*/ 606 w 607"/>
                  <a:gd name="T71" fmla="*/ 9 h 1296"/>
                  <a:gd name="T72" fmla="*/ 598 w 607"/>
                  <a:gd name="T73" fmla="*/ 5 h 1296"/>
                  <a:gd name="T74" fmla="*/ 598 w 607"/>
                  <a:gd name="T75" fmla="*/ 5 h 1296"/>
                  <a:gd name="T76" fmla="*/ 549 w 607"/>
                  <a:gd name="T77" fmla="*/ 5 h 1296"/>
                  <a:gd name="T78" fmla="*/ 549 w 607"/>
                  <a:gd name="T79" fmla="*/ 5 h 1296"/>
                  <a:gd name="T80" fmla="*/ 508 w 607"/>
                  <a:gd name="T81" fmla="*/ 35 h 1296"/>
                  <a:gd name="T82" fmla="*/ 16 w 607"/>
                  <a:gd name="T83" fmla="*/ 609 h 1296"/>
                  <a:gd name="T84" fmla="*/ 16 w 607"/>
                  <a:gd name="T85" fmla="*/ 609 h 1296"/>
                  <a:gd name="T86" fmla="*/ 0 w 607"/>
                  <a:gd name="T87" fmla="*/ 647 h 1296"/>
                  <a:gd name="T88" fmla="*/ 0 w 607"/>
                  <a:gd name="T89" fmla="*/ 647 h 1296"/>
                  <a:gd name="T90" fmla="*/ 16 w 607"/>
                  <a:gd name="T91" fmla="*/ 685 h 1296"/>
                  <a:gd name="T92" fmla="*/ 115 w 607"/>
                  <a:gd name="T93" fmla="*/ 801 h 1296"/>
                  <a:gd name="T94" fmla="*/ 147 w 607"/>
                  <a:gd name="T95" fmla="*/ 839 h 1296"/>
                  <a:gd name="T96" fmla="*/ 180 w 607"/>
                  <a:gd name="T97" fmla="*/ 877 h 1296"/>
                  <a:gd name="T98" fmla="*/ 279 w 607"/>
                  <a:gd name="T99" fmla="*/ 991 h 1296"/>
                  <a:gd name="T100" fmla="*/ 311 w 607"/>
                  <a:gd name="T101" fmla="*/ 1030 h 1296"/>
                  <a:gd name="T102" fmla="*/ 344 w 607"/>
                  <a:gd name="T103" fmla="*/ 1068 h 1296"/>
                  <a:gd name="T104" fmla="*/ 443 w 607"/>
                  <a:gd name="T105" fmla="*/ 1183 h 1296"/>
                  <a:gd name="T106" fmla="*/ 475 w 607"/>
                  <a:gd name="T107" fmla="*/ 1222 h 1296"/>
                  <a:gd name="T108" fmla="*/ 508 w 607"/>
                  <a:gd name="T109" fmla="*/ 1260 h 1296"/>
                  <a:gd name="T110" fmla="*/ 508 w 607"/>
                  <a:gd name="T111" fmla="*/ 1260 h 1296"/>
                  <a:gd name="T112" fmla="*/ 549 w 607"/>
                  <a:gd name="T113" fmla="*/ 1289 h 1296"/>
                  <a:gd name="T114" fmla="*/ 549 w 607"/>
                  <a:gd name="T115" fmla="*/ 1289 h 1296"/>
                  <a:gd name="T116" fmla="*/ 598 w 607"/>
                  <a:gd name="T117" fmla="*/ 1289 h 1296"/>
                  <a:gd name="T118" fmla="*/ 606 w 607"/>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7" h="1296">
                    <a:moveTo>
                      <a:pt x="606" y="1286"/>
                    </a:moveTo>
                    <a:lnTo>
                      <a:pt x="606" y="1055"/>
                    </a:lnTo>
                    <a:lnTo>
                      <a:pt x="606" y="1055"/>
                    </a:lnTo>
                    <a:cubicBezTo>
                      <a:pt x="606" y="1055"/>
                      <a:pt x="601" y="1058"/>
                      <a:pt x="598" y="1058"/>
                    </a:cubicBezTo>
                    <a:lnTo>
                      <a:pt x="598" y="1058"/>
                    </a:lnTo>
                    <a:cubicBezTo>
                      <a:pt x="582" y="1065"/>
                      <a:pt x="565" y="1065"/>
                      <a:pt x="549" y="1058"/>
                    </a:cubicBezTo>
                    <a:lnTo>
                      <a:pt x="549" y="1058"/>
                    </a:lnTo>
                    <a:cubicBezTo>
                      <a:pt x="533" y="1053"/>
                      <a:pt x="519" y="1043"/>
                      <a:pt x="508" y="1030"/>
                    </a:cubicBezTo>
                    <a:lnTo>
                      <a:pt x="443" y="954"/>
                    </a:lnTo>
                    <a:lnTo>
                      <a:pt x="410" y="915"/>
                    </a:lnTo>
                    <a:lnTo>
                      <a:pt x="377" y="877"/>
                    </a:lnTo>
                    <a:lnTo>
                      <a:pt x="279" y="762"/>
                    </a:lnTo>
                    <a:lnTo>
                      <a:pt x="246" y="723"/>
                    </a:lnTo>
                    <a:lnTo>
                      <a:pt x="213" y="685"/>
                    </a:lnTo>
                    <a:lnTo>
                      <a:pt x="213" y="685"/>
                    </a:lnTo>
                    <a:cubicBezTo>
                      <a:pt x="202" y="672"/>
                      <a:pt x="197" y="660"/>
                      <a:pt x="197" y="647"/>
                    </a:cubicBezTo>
                    <a:lnTo>
                      <a:pt x="197" y="647"/>
                    </a:lnTo>
                    <a:cubicBezTo>
                      <a:pt x="197" y="634"/>
                      <a:pt x="202" y="621"/>
                      <a:pt x="213" y="609"/>
                    </a:cubicBezTo>
                    <a:lnTo>
                      <a:pt x="246" y="571"/>
                    </a:lnTo>
                    <a:lnTo>
                      <a:pt x="279" y="532"/>
                    </a:lnTo>
                    <a:lnTo>
                      <a:pt x="311" y="494"/>
                    </a:lnTo>
                    <a:lnTo>
                      <a:pt x="344" y="456"/>
                    </a:lnTo>
                    <a:lnTo>
                      <a:pt x="377" y="417"/>
                    </a:lnTo>
                    <a:lnTo>
                      <a:pt x="410" y="379"/>
                    </a:lnTo>
                    <a:lnTo>
                      <a:pt x="443" y="341"/>
                    </a:lnTo>
                    <a:lnTo>
                      <a:pt x="475" y="303"/>
                    </a:lnTo>
                    <a:lnTo>
                      <a:pt x="508" y="264"/>
                    </a:lnTo>
                    <a:lnTo>
                      <a:pt x="508" y="264"/>
                    </a:lnTo>
                    <a:cubicBezTo>
                      <a:pt x="519" y="251"/>
                      <a:pt x="533" y="242"/>
                      <a:pt x="549" y="235"/>
                    </a:cubicBezTo>
                    <a:lnTo>
                      <a:pt x="549" y="235"/>
                    </a:lnTo>
                    <a:cubicBezTo>
                      <a:pt x="565" y="229"/>
                      <a:pt x="582" y="229"/>
                      <a:pt x="598" y="235"/>
                    </a:cubicBezTo>
                    <a:lnTo>
                      <a:pt x="598" y="235"/>
                    </a:lnTo>
                    <a:cubicBezTo>
                      <a:pt x="601" y="237"/>
                      <a:pt x="604" y="238"/>
                      <a:pt x="606" y="239"/>
                    </a:cubicBezTo>
                    <a:lnTo>
                      <a:pt x="606" y="239"/>
                    </a:lnTo>
                    <a:lnTo>
                      <a:pt x="606" y="9"/>
                    </a:lnTo>
                    <a:lnTo>
                      <a:pt x="606" y="9"/>
                    </a:lnTo>
                    <a:cubicBezTo>
                      <a:pt x="604" y="8"/>
                      <a:pt x="601" y="6"/>
                      <a:pt x="598" y="5"/>
                    </a:cubicBezTo>
                    <a:lnTo>
                      <a:pt x="598" y="5"/>
                    </a:lnTo>
                    <a:cubicBezTo>
                      <a:pt x="582" y="0"/>
                      <a:pt x="565" y="0"/>
                      <a:pt x="549" y="5"/>
                    </a:cubicBezTo>
                    <a:lnTo>
                      <a:pt x="549" y="5"/>
                    </a:lnTo>
                    <a:cubicBezTo>
                      <a:pt x="533" y="12"/>
                      <a:pt x="519" y="22"/>
                      <a:pt x="508" y="35"/>
                    </a:cubicBezTo>
                    <a:lnTo>
                      <a:pt x="16" y="609"/>
                    </a:lnTo>
                    <a:lnTo>
                      <a:pt x="16" y="609"/>
                    </a:lnTo>
                    <a:cubicBezTo>
                      <a:pt x="6" y="621"/>
                      <a:pt x="0" y="634"/>
                      <a:pt x="0" y="647"/>
                    </a:cubicBezTo>
                    <a:lnTo>
                      <a:pt x="0" y="647"/>
                    </a:lnTo>
                    <a:cubicBezTo>
                      <a:pt x="0" y="660"/>
                      <a:pt x="6" y="673"/>
                      <a:pt x="16" y="685"/>
                    </a:cubicBezTo>
                    <a:lnTo>
                      <a:pt x="115" y="801"/>
                    </a:lnTo>
                    <a:lnTo>
                      <a:pt x="147" y="839"/>
                    </a:lnTo>
                    <a:lnTo>
                      <a:pt x="180" y="877"/>
                    </a:lnTo>
                    <a:lnTo>
                      <a:pt x="279" y="991"/>
                    </a:lnTo>
                    <a:lnTo>
                      <a:pt x="311" y="1030"/>
                    </a:lnTo>
                    <a:lnTo>
                      <a:pt x="344" y="1068"/>
                    </a:lnTo>
                    <a:lnTo>
                      <a:pt x="443" y="1183"/>
                    </a:lnTo>
                    <a:lnTo>
                      <a:pt x="475" y="1222"/>
                    </a:lnTo>
                    <a:lnTo>
                      <a:pt x="508" y="1260"/>
                    </a:lnTo>
                    <a:lnTo>
                      <a:pt x="508" y="1260"/>
                    </a:lnTo>
                    <a:cubicBezTo>
                      <a:pt x="519" y="1273"/>
                      <a:pt x="533" y="1282"/>
                      <a:pt x="549" y="1289"/>
                    </a:cubicBezTo>
                    <a:lnTo>
                      <a:pt x="549" y="1289"/>
                    </a:lnTo>
                    <a:cubicBezTo>
                      <a:pt x="565" y="1295"/>
                      <a:pt x="582" y="1295"/>
                      <a:pt x="598" y="1289"/>
                    </a:cubicBezTo>
                    <a:lnTo>
                      <a:pt x="606" y="1286"/>
                    </a:lnTo>
                  </a:path>
                </a:pathLst>
              </a:custGeom>
              <a:solidFill>
                <a:schemeClr val="accent6"/>
              </a:solidFill>
              <a:ln>
                <a:noFill/>
              </a:ln>
              <a:effectLst/>
            </p:spPr>
            <p:txBody>
              <a:bodyPr wrap="none" anchor="ctr"/>
              <a:lstStyle/>
              <a:p>
                <a:endParaRPr lang="es-ES_tradnl" sz="2700">
                  <a:solidFill>
                    <a:schemeClr val="accent6"/>
                  </a:solidFill>
                </a:endParaRPr>
              </a:p>
            </p:txBody>
          </p:sp>
        </p:grpSp>
        <p:grpSp>
          <p:nvGrpSpPr>
            <p:cNvPr id="7" name="Group 861">
              <a:extLst>
                <a:ext uri="{FF2B5EF4-FFF2-40B4-BE49-F238E27FC236}">
                  <a16:creationId xmlns:a16="http://schemas.microsoft.com/office/drawing/2014/main" id="{9A0C1798-33C3-8047-84A2-561F0964A587}"/>
                </a:ext>
              </a:extLst>
            </p:cNvPr>
            <p:cNvGrpSpPr/>
            <p:nvPr/>
          </p:nvGrpSpPr>
          <p:grpSpPr>
            <a:xfrm>
              <a:off x="4452938" y="4396902"/>
              <a:ext cx="1700212" cy="579437"/>
              <a:chOff x="4452938" y="4875213"/>
              <a:chExt cx="1700212" cy="579437"/>
            </a:xfrm>
          </p:grpSpPr>
          <p:sp>
            <p:nvSpPr>
              <p:cNvPr id="76" name="Freeform 398">
                <a:extLst>
                  <a:ext uri="{FF2B5EF4-FFF2-40B4-BE49-F238E27FC236}">
                    <a16:creationId xmlns:a16="http://schemas.microsoft.com/office/drawing/2014/main" id="{161ADCDD-A4EB-C640-A240-EAD6B9B75F12}"/>
                  </a:ext>
                </a:extLst>
              </p:cNvPr>
              <p:cNvSpPr>
                <a:spLocks noChangeArrowheads="1"/>
              </p:cNvSpPr>
              <p:nvPr/>
            </p:nvSpPr>
            <p:spPr bwMode="auto">
              <a:xfrm>
                <a:off x="5175250" y="5037138"/>
                <a:ext cx="231775" cy="257175"/>
              </a:xfrm>
              <a:custGeom>
                <a:avLst/>
                <a:gdLst>
                  <a:gd name="T0" fmla="*/ 432 w 643"/>
                  <a:gd name="T1" fmla="*/ 421 h 713"/>
                  <a:gd name="T2" fmla="*/ 377 w 643"/>
                  <a:gd name="T3" fmla="*/ 487 h 713"/>
                  <a:gd name="T4" fmla="*/ 349 w 643"/>
                  <a:gd name="T5" fmla="*/ 508 h 713"/>
                  <a:gd name="T6" fmla="*/ 349 w 643"/>
                  <a:gd name="T7" fmla="*/ 508 h 713"/>
                  <a:gd name="T8" fmla="*/ 342 w 643"/>
                  <a:gd name="T9" fmla="*/ 511 h 713"/>
                  <a:gd name="T10" fmla="*/ 300 w 643"/>
                  <a:gd name="T11" fmla="*/ 511 h 713"/>
                  <a:gd name="T12" fmla="*/ 237 w 643"/>
                  <a:gd name="T13" fmla="*/ 454 h 713"/>
                  <a:gd name="T14" fmla="*/ 182 w 643"/>
                  <a:gd name="T15" fmla="*/ 389 h 713"/>
                  <a:gd name="T16" fmla="*/ 167 w 643"/>
                  <a:gd name="T17" fmla="*/ 356 h 713"/>
                  <a:gd name="T18" fmla="*/ 182 w 643"/>
                  <a:gd name="T19" fmla="*/ 323 h 713"/>
                  <a:gd name="T20" fmla="*/ 237 w 643"/>
                  <a:gd name="T21" fmla="*/ 258 h 713"/>
                  <a:gd name="T22" fmla="*/ 265 w 643"/>
                  <a:gd name="T23" fmla="*/ 226 h 713"/>
                  <a:gd name="T24" fmla="*/ 300 w 643"/>
                  <a:gd name="T25" fmla="*/ 201 h 713"/>
                  <a:gd name="T26" fmla="*/ 342 w 643"/>
                  <a:gd name="T27" fmla="*/ 201 h 713"/>
                  <a:gd name="T28" fmla="*/ 349 w 643"/>
                  <a:gd name="T29" fmla="*/ 204 h 713"/>
                  <a:gd name="T30" fmla="*/ 377 w 643"/>
                  <a:gd name="T31" fmla="*/ 226 h 713"/>
                  <a:gd name="T32" fmla="*/ 432 w 643"/>
                  <a:gd name="T33" fmla="*/ 291 h 713"/>
                  <a:gd name="T34" fmla="*/ 460 w 643"/>
                  <a:gd name="T35" fmla="*/ 323 h 713"/>
                  <a:gd name="T36" fmla="*/ 475 w 643"/>
                  <a:gd name="T37" fmla="*/ 356 h 713"/>
                  <a:gd name="T38" fmla="*/ 516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0 w 643"/>
                  <a:gd name="T53" fmla="*/ 6 h 713"/>
                  <a:gd name="T54" fmla="*/ 237 w 643"/>
                  <a:gd name="T55" fmla="*/ 63 h 713"/>
                  <a:gd name="T56" fmla="*/ 182 w 643"/>
                  <a:gd name="T57" fmla="*/ 128 h 713"/>
                  <a:gd name="T58" fmla="*/ 126 w 643"/>
                  <a:gd name="T59" fmla="*/ 194 h 713"/>
                  <a:gd name="T60" fmla="*/ 70 w 643"/>
                  <a:gd name="T61" fmla="*/ 258 h 713"/>
                  <a:gd name="T62" fmla="*/ 14 w 643"/>
                  <a:gd name="T63" fmla="*/ 323 h 713"/>
                  <a:gd name="T64" fmla="*/ 0 w 643"/>
                  <a:gd name="T65" fmla="*/ 356 h 713"/>
                  <a:gd name="T66" fmla="*/ 14 w 643"/>
                  <a:gd name="T67" fmla="*/ 389 h 713"/>
                  <a:gd name="T68" fmla="*/ 70 w 643"/>
                  <a:gd name="T69" fmla="*/ 454 h 713"/>
                  <a:gd name="T70" fmla="*/ 182 w 643"/>
                  <a:gd name="T71" fmla="*/ 584 h 713"/>
                  <a:gd name="T72" fmla="*/ 265 w 643"/>
                  <a:gd name="T73" fmla="*/ 682 h 713"/>
                  <a:gd name="T74" fmla="*/ 300 w 643"/>
                  <a:gd name="T75" fmla="*/ 706 h 713"/>
                  <a:gd name="T76" fmla="*/ 342 w 643"/>
                  <a:gd name="T77" fmla="*/ 706 h 713"/>
                  <a:gd name="T78" fmla="*/ 349 w 643"/>
                  <a:gd name="T79" fmla="*/ 703 h 713"/>
                  <a:gd name="T80" fmla="*/ 349 w 643"/>
                  <a:gd name="T81" fmla="*/ 703 h 713"/>
                  <a:gd name="T82" fmla="*/ 405 w 643"/>
                  <a:gd name="T83" fmla="*/ 649 h 713"/>
                  <a:gd name="T84" fmla="*/ 516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0" y="389"/>
                    </a:moveTo>
                    <a:lnTo>
                      <a:pt x="432" y="421"/>
                    </a:lnTo>
                    <a:lnTo>
                      <a:pt x="405" y="454"/>
                    </a:lnTo>
                    <a:lnTo>
                      <a:pt x="377" y="487"/>
                    </a:lnTo>
                    <a:lnTo>
                      <a:pt x="377" y="487"/>
                    </a:lnTo>
                    <a:cubicBezTo>
                      <a:pt x="369" y="495"/>
                      <a:pt x="360" y="502"/>
                      <a:pt x="349" y="508"/>
                    </a:cubicBezTo>
                    <a:lnTo>
                      <a:pt x="349" y="508"/>
                    </a:lnTo>
                    <a:lnTo>
                      <a:pt x="349" y="508"/>
                    </a:lnTo>
                    <a:cubicBezTo>
                      <a:pt x="347" y="509"/>
                      <a:pt x="344" y="510"/>
                      <a:pt x="342" y="511"/>
                    </a:cubicBezTo>
                    <a:lnTo>
                      <a:pt x="342" y="511"/>
                    </a:lnTo>
                    <a:cubicBezTo>
                      <a:pt x="328" y="517"/>
                      <a:pt x="314" y="517"/>
                      <a:pt x="300" y="511"/>
                    </a:cubicBezTo>
                    <a:lnTo>
                      <a:pt x="300" y="511"/>
                    </a:lnTo>
                    <a:cubicBezTo>
                      <a:pt x="286" y="505"/>
                      <a:pt x="274" y="497"/>
                      <a:pt x="265" y="487"/>
                    </a:cubicBezTo>
                    <a:lnTo>
                      <a:pt x="237" y="454"/>
                    </a:lnTo>
                    <a:lnTo>
                      <a:pt x="209" y="421"/>
                    </a:lnTo>
                    <a:lnTo>
                      <a:pt x="182" y="389"/>
                    </a:lnTo>
                    <a:lnTo>
                      <a:pt x="182" y="389"/>
                    </a:lnTo>
                    <a:cubicBezTo>
                      <a:pt x="172" y="378"/>
                      <a:pt x="167" y="367"/>
                      <a:pt x="167" y="356"/>
                    </a:cubicBezTo>
                    <a:lnTo>
                      <a:pt x="167" y="356"/>
                    </a:lnTo>
                    <a:cubicBezTo>
                      <a:pt x="167" y="345"/>
                      <a:pt x="172" y="334"/>
                      <a:pt x="182" y="323"/>
                    </a:cubicBezTo>
                    <a:lnTo>
                      <a:pt x="209" y="291"/>
                    </a:lnTo>
                    <a:lnTo>
                      <a:pt x="237" y="258"/>
                    </a:lnTo>
                    <a:lnTo>
                      <a:pt x="265" y="226"/>
                    </a:lnTo>
                    <a:lnTo>
                      <a:pt x="265" y="226"/>
                    </a:lnTo>
                    <a:cubicBezTo>
                      <a:pt x="274" y="215"/>
                      <a:pt x="286" y="207"/>
                      <a:pt x="300" y="201"/>
                    </a:cubicBezTo>
                    <a:lnTo>
                      <a:pt x="300" y="201"/>
                    </a:lnTo>
                    <a:cubicBezTo>
                      <a:pt x="314" y="196"/>
                      <a:pt x="328" y="196"/>
                      <a:pt x="342" y="201"/>
                    </a:cubicBezTo>
                    <a:lnTo>
                      <a:pt x="342" y="201"/>
                    </a:lnTo>
                    <a:cubicBezTo>
                      <a:pt x="344" y="202"/>
                      <a:pt x="347" y="204"/>
                      <a:pt x="349" y="204"/>
                    </a:cubicBezTo>
                    <a:lnTo>
                      <a:pt x="349" y="204"/>
                    </a:lnTo>
                    <a:lnTo>
                      <a:pt x="349" y="204"/>
                    </a:lnTo>
                    <a:cubicBezTo>
                      <a:pt x="360" y="209"/>
                      <a:pt x="369" y="217"/>
                      <a:pt x="377" y="226"/>
                    </a:cubicBezTo>
                    <a:lnTo>
                      <a:pt x="405" y="258"/>
                    </a:lnTo>
                    <a:lnTo>
                      <a:pt x="432" y="291"/>
                    </a:lnTo>
                    <a:lnTo>
                      <a:pt x="460" y="323"/>
                    </a:lnTo>
                    <a:lnTo>
                      <a:pt x="460" y="323"/>
                    </a:lnTo>
                    <a:cubicBezTo>
                      <a:pt x="470" y="334"/>
                      <a:pt x="475" y="345"/>
                      <a:pt x="475" y="356"/>
                    </a:cubicBezTo>
                    <a:lnTo>
                      <a:pt x="475" y="356"/>
                    </a:lnTo>
                    <a:cubicBezTo>
                      <a:pt x="475" y="367"/>
                      <a:pt x="470" y="378"/>
                      <a:pt x="460" y="389"/>
                    </a:cubicBezTo>
                    <a:close/>
                    <a:moveTo>
                      <a:pt x="516" y="520"/>
                    </a:moveTo>
                    <a:lnTo>
                      <a:pt x="544" y="487"/>
                    </a:lnTo>
                    <a:lnTo>
                      <a:pt x="628" y="389"/>
                    </a:lnTo>
                    <a:lnTo>
                      <a:pt x="628" y="389"/>
                    </a:lnTo>
                    <a:cubicBezTo>
                      <a:pt x="637" y="378"/>
                      <a:pt x="642" y="367"/>
                      <a:pt x="642" y="356"/>
                    </a:cubicBezTo>
                    <a:lnTo>
                      <a:pt x="642" y="356"/>
                    </a:lnTo>
                    <a:cubicBezTo>
                      <a:pt x="642" y="345"/>
                      <a:pt x="637" y="334"/>
                      <a:pt x="628" y="323"/>
                    </a:cubicBezTo>
                    <a:lnTo>
                      <a:pt x="377" y="30"/>
                    </a:lnTo>
                    <a:lnTo>
                      <a:pt x="377" y="30"/>
                    </a:lnTo>
                    <a:cubicBezTo>
                      <a:pt x="369" y="21"/>
                      <a:pt x="360" y="14"/>
                      <a:pt x="349" y="8"/>
                    </a:cubicBezTo>
                    <a:lnTo>
                      <a:pt x="349" y="8"/>
                    </a:lnTo>
                    <a:cubicBezTo>
                      <a:pt x="347" y="8"/>
                      <a:pt x="344" y="7"/>
                      <a:pt x="342" y="6"/>
                    </a:cubicBezTo>
                    <a:lnTo>
                      <a:pt x="342" y="6"/>
                    </a:lnTo>
                    <a:cubicBezTo>
                      <a:pt x="328" y="0"/>
                      <a:pt x="314" y="0"/>
                      <a:pt x="300" y="6"/>
                    </a:cubicBezTo>
                    <a:lnTo>
                      <a:pt x="300" y="6"/>
                    </a:lnTo>
                    <a:cubicBezTo>
                      <a:pt x="286" y="11"/>
                      <a:pt x="274" y="19"/>
                      <a:pt x="265" y="30"/>
                    </a:cubicBezTo>
                    <a:lnTo>
                      <a:pt x="237" y="63"/>
                    </a:lnTo>
                    <a:lnTo>
                      <a:pt x="209" y="95"/>
                    </a:lnTo>
                    <a:lnTo>
                      <a:pt x="182" y="128"/>
                    </a:lnTo>
                    <a:lnTo>
                      <a:pt x="153" y="161"/>
                    </a:lnTo>
                    <a:lnTo>
                      <a:pt x="126" y="194"/>
                    </a:lnTo>
                    <a:lnTo>
                      <a:pt x="97" y="226"/>
                    </a:lnTo>
                    <a:lnTo>
                      <a:pt x="70" y="258"/>
                    </a:lnTo>
                    <a:lnTo>
                      <a:pt x="42" y="291"/>
                    </a:lnTo>
                    <a:lnTo>
                      <a:pt x="14" y="323"/>
                    </a:lnTo>
                    <a:lnTo>
                      <a:pt x="14" y="323"/>
                    </a:lnTo>
                    <a:cubicBezTo>
                      <a:pt x="5" y="334"/>
                      <a:pt x="0" y="345"/>
                      <a:pt x="0" y="356"/>
                    </a:cubicBezTo>
                    <a:lnTo>
                      <a:pt x="0" y="356"/>
                    </a:lnTo>
                    <a:cubicBezTo>
                      <a:pt x="0" y="367"/>
                      <a:pt x="5" y="378"/>
                      <a:pt x="14" y="389"/>
                    </a:cubicBezTo>
                    <a:lnTo>
                      <a:pt x="42" y="421"/>
                    </a:lnTo>
                    <a:lnTo>
                      <a:pt x="70" y="454"/>
                    </a:lnTo>
                    <a:lnTo>
                      <a:pt x="153" y="552"/>
                    </a:lnTo>
                    <a:lnTo>
                      <a:pt x="182" y="584"/>
                    </a:lnTo>
                    <a:lnTo>
                      <a:pt x="209" y="617"/>
                    </a:lnTo>
                    <a:lnTo>
                      <a:pt x="265" y="682"/>
                    </a:lnTo>
                    <a:lnTo>
                      <a:pt x="265" y="682"/>
                    </a:lnTo>
                    <a:cubicBezTo>
                      <a:pt x="274" y="693"/>
                      <a:pt x="286" y="701"/>
                      <a:pt x="300" y="706"/>
                    </a:cubicBezTo>
                    <a:lnTo>
                      <a:pt x="300" y="706"/>
                    </a:lnTo>
                    <a:cubicBezTo>
                      <a:pt x="314" y="712"/>
                      <a:pt x="328" y="712"/>
                      <a:pt x="342" y="706"/>
                    </a:cubicBezTo>
                    <a:lnTo>
                      <a:pt x="342" y="706"/>
                    </a:lnTo>
                    <a:cubicBezTo>
                      <a:pt x="344" y="706"/>
                      <a:pt x="347" y="704"/>
                      <a:pt x="349" y="703"/>
                    </a:cubicBezTo>
                    <a:lnTo>
                      <a:pt x="349" y="703"/>
                    </a:lnTo>
                    <a:lnTo>
                      <a:pt x="349" y="703"/>
                    </a:lnTo>
                    <a:cubicBezTo>
                      <a:pt x="360" y="698"/>
                      <a:pt x="369" y="691"/>
                      <a:pt x="377" y="682"/>
                    </a:cubicBezTo>
                    <a:lnTo>
                      <a:pt x="405" y="649"/>
                    </a:lnTo>
                    <a:lnTo>
                      <a:pt x="489" y="552"/>
                    </a:lnTo>
                    <a:lnTo>
                      <a:pt x="516" y="520"/>
                    </a:lnTo>
                    <a:close/>
                  </a:path>
                </a:pathLst>
              </a:custGeom>
              <a:solidFill>
                <a:schemeClr val="accent4"/>
              </a:solidFill>
              <a:ln>
                <a:noFill/>
              </a:ln>
              <a:effectLst/>
            </p:spPr>
            <p:txBody>
              <a:bodyPr wrap="none" anchor="ctr"/>
              <a:lstStyle/>
              <a:p>
                <a:endParaRPr lang="es-ES_tradnl" sz="2700"/>
              </a:p>
            </p:txBody>
          </p:sp>
          <p:sp>
            <p:nvSpPr>
              <p:cNvPr id="77" name="Freeform 399">
                <a:extLst>
                  <a:ext uri="{FF2B5EF4-FFF2-40B4-BE49-F238E27FC236}">
                    <a16:creationId xmlns:a16="http://schemas.microsoft.com/office/drawing/2014/main" id="{A6843B13-AAFE-F148-8F87-CA69828FD288}"/>
                  </a:ext>
                </a:extLst>
              </p:cNvPr>
              <p:cNvSpPr>
                <a:spLocks noChangeArrowheads="1"/>
              </p:cNvSpPr>
              <p:nvPr/>
            </p:nvSpPr>
            <p:spPr bwMode="auto">
              <a:xfrm>
                <a:off x="5084763" y="4932363"/>
                <a:ext cx="412750" cy="466725"/>
              </a:xfrm>
              <a:custGeom>
                <a:avLst/>
                <a:gdLst>
                  <a:gd name="T0" fmla="*/ 639 w 1147"/>
                  <a:gd name="T1" fmla="*/ 1030 h 1296"/>
                  <a:gd name="T2" fmla="*/ 606 w 1147"/>
                  <a:gd name="T3" fmla="*/ 1055 h 1296"/>
                  <a:gd name="T4" fmla="*/ 606 w 1147"/>
                  <a:gd name="T5" fmla="*/ 1055 h 1296"/>
                  <a:gd name="T6" fmla="*/ 597 w 1147"/>
                  <a:gd name="T7" fmla="*/ 1059 h 1296"/>
                  <a:gd name="T8" fmla="*/ 549 w 1147"/>
                  <a:gd name="T9" fmla="*/ 1059 h 1296"/>
                  <a:gd name="T10" fmla="*/ 442 w 1147"/>
                  <a:gd name="T11" fmla="*/ 954 h 1296"/>
                  <a:gd name="T12" fmla="*/ 376 w 1147"/>
                  <a:gd name="T13" fmla="*/ 877 h 1296"/>
                  <a:gd name="T14" fmla="*/ 246 w 1147"/>
                  <a:gd name="T15" fmla="*/ 723 h 1296"/>
                  <a:gd name="T16" fmla="*/ 212 w 1147"/>
                  <a:gd name="T17" fmla="*/ 685 h 1296"/>
                  <a:gd name="T18" fmla="*/ 196 w 1147"/>
                  <a:gd name="T19" fmla="*/ 647 h 1296"/>
                  <a:gd name="T20" fmla="*/ 246 w 1147"/>
                  <a:gd name="T21" fmla="*/ 571 h 1296"/>
                  <a:gd name="T22" fmla="*/ 311 w 1147"/>
                  <a:gd name="T23" fmla="*/ 494 h 1296"/>
                  <a:gd name="T24" fmla="*/ 376 w 1147"/>
                  <a:gd name="T25" fmla="*/ 418 h 1296"/>
                  <a:gd name="T26" fmla="*/ 442 w 1147"/>
                  <a:gd name="T27" fmla="*/ 341 h 1296"/>
                  <a:gd name="T28" fmla="*/ 508 w 1147"/>
                  <a:gd name="T29" fmla="*/ 264 h 1296"/>
                  <a:gd name="T30" fmla="*/ 549 w 1147"/>
                  <a:gd name="T31" fmla="*/ 235 h 1296"/>
                  <a:gd name="T32" fmla="*/ 597 w 1147"/>
                  <a:gd name="T33" fmla="*/ 235 h 1296"/>
                  <a:gd name="T34" fmla="*/ 606 w 1147"/>
                  <a:gd name="T35" fmla="*/ 239 h 1296"/>
                  <a:gd name="T36" fmla="*/ 639 w 1147"/>
                  <a:gd name="T37" fmla="*/ 264 h 1296"/>
                  <a:gd name="T38" fmla="*/ 933 w 1147"/>
                  <a:gd name="T39" fmla="*/ 609 h 1296"/>
                  <a:gd name="T40" fmla="*/ 950 w 1147"/>
                  <a:gd name="T41" fmla="*/ 647 h 1296"/>
                  <a:gd name="T42" fmla="*/ 835 w 1147"/>
                  <a:gd name="T43" fmla="*/ 800 h 1296"/>
                  <a:gd name="T44" fmla="*/ 770 w 1147"/>
                  <a:gd name="T45" fmla="*/ 877 h 1296"/>
                  <a:gd name="T46" fmla="*/ 770 w 1147"/>
                  <a:gd name="T47" fmla="*/ 1107 h 1296"/>
                  <a:gd name="T48" fmla="*/ 835 w 1147"/>
                  <a:gd name="T49" fmla="*/ 1030 h 1296"/>
                  <a:gd name="T50" fmla="*/ 901 w 1147"/>
                  <a:gd name="T51" fmla="*/ 954 h 1296"/>
                  <a:gd name="T52" fmla="*/ 967 w 1147"/>
                  <a:gd name="T53" fmla="*/ 877 h 1296"/>
                  <a:gd name="T54" fmla="*/ 1032 w 1147"/>
                  <a:gd name="T55" fmla="*/ 800 h 1296"/>
                  <a:gd name="T56" fmla="*/ 1097 w 1147"/>
                  <a:gd name="T57" fmla="*/ 723 h 1296"/>
                  <a:gd name="T58" fmla="*/ 1131 w 1147"/>
                  <a:gd name="T59" fmla="*/ 685 h 1296"/>
                  <a:gd name="T60" fmla="*/ 1146 w 1147"/>
                  <a:gd name="T61" fmla="*/ 647 h 1296"/>
                  <a:gd name="T62" fmla="*/ 1097 w 1147"/>
                  <a:gd name="T63" fmla="*/ 571 h 1296"/>
                  <a:gd name="T64" fmla="*/ 1032 w 1147"/>
                  <a:gd name="T65" fmla="*/ 494 h 1296"/>
                  <a:gd name="T66" fmla="*/ 967 w 1147"/>
                  <a:gd name="T67" fmla="*/ 418 h 1296"/>
                  <a:gd name="T68" fmla="*/ 901 w 1147"/>
                  <a:gd name="T69" fmla="*/ 341 h 1296"/>
                  <a:gd name="T70" fmla="*/ 835 w 1147"/>
                  <a:gd name="T71" fmla="*/ 264 h 1296"/>
                  <a:gd name="T72" fmla="*/ 770 w 1147"/>
                  <a:gd name="T73" fmla="*/ 188 h 1296"/>
                  <a:gd name="T74" fmla="*/ 704 w 1147"/>
                  <a:gd name="T75" fmla="*/ 111 h 1296"/>
                  <a:gd name="T76" fmla="*/ 639 w 1147"/>
                  <a:gd name="T77" fmla="*/ 35 h 1296"/>
                  <a:gd name="T78" fmla="*/ 606 w 1147"/>
                  <a:gd name="T79" fmla="*/ 9 h 1296"/>
                  <a:gd name="T80" fmla="*/ 597 w 1147"/>
                  <a:gd name="T81" fmla="*/ 5 h 1296"/>
                  <a:gd name="T82" fmla="*/ 549 w 1147"/>
                  <a:gd name="T83" fmla="*/ 5 h 1296"/>
                  <a:gd name="T84" fmla="*/ 508 w 1147"/>
                  <a:gd name="T85" fmla="*/ 35 h 1296"/>
                  <a:gd name="T86" fmla="*/ 16 w 1147"/>
                  <a:gd name="T87" fmla="*/ 609 h 1296"/>
                  <a:gd name="T88" fmla="*/ 0 w 1147"/>
                  <a:gd name="T89" fmla="*/ 647 h 1296"/>
                  <a:gd name="T90" fmla="*/ 114 w 1147"/>
                  <a:gd name="T91" fmla="*/ 800 h 1296"/>
                  <a:gd name="T92" fmla="*/ 180 w 1147"/>
                  <a:gd name="T93" fmla="*/ 877 h 1296"/>
                  <a:gd name="T94" fmla="*/ 311 w 1147"/>
                  <a:gd name="T95" fmla="*/ 1030 h 1296"/>
                  <a:gd name="T96" fmla="*/ 442 w 1147"/>
                  <a:gd name="T97" fmla="*/ 1183 h 1296"/>
                  <a:gd name="T98" fmla="*/ 508 w 1147"/>
                  <a:gd name="T99" fmla="*/ 1260 h 1296"/>
                  <a:gd name="T100" fmla="*/ 549 w 1147"/>
                  <a:gd name="T101" fmla="*/ 1289 h 1296"/>
                  <a:gd name="T102" fmla="*/ 597 w 1147"/>
                  <a:gd name="T103" fmla="*/ 1289 h 1296"/>
                  <a:gd name="T104" fmla="*/ 606 w 1147"/>
                  <a:gd name="T105" fmla="*/ 1285 h 1296"/>
                  <a:gd name="T106" fmla="*/ 639 w 1147"/>
                  <a:gd name="T107" fmla="*/ 1260 h 1296"/>
                  <a:gd name="T108" fmla="*/ 704 w 1147"/>
                  <a:gd name="T109" fmla="*/ 1183 h 1296"/>
                  <a:gd name="T110" fmla="*/ 770 w 1147"/>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7" h="1296">
                    <a:moveTo>
                      <a:pt x="671" y="991"/>
                    </a:moveTo>
                    <a:lnTo>
                      <a:pt x="639" y="1030"/>
                    </a:lnTo>
                    <a:lnTo>
                      <a:pt x="639" y="1030"/>
                    </a:lnTo>
                    <a:cubicBezTo>
                      <a:pt x="629" y="1041"/>
                      <a:pt x="619" y="1049"/>
                      <a:pt x="606" y="1055"/>
                    </a:cubicBezTo>
                    <a:lnTo>
                      <a:pt x="606" y="1055"/>
                    </a:lnTo>
                    <a:lnTo>
                      <a:pt x="606" y="1055"/>
                    </a:lnTo>
                    <a:cubicBezTo>
                      <a:pt x="603" y="1056"/>
                      <a:pt x="600" y="1058"/>
                      <a:pt x="597" y="1059"/>
                    </a:cubicBezTo>
                    <a:lnTo>
                      <a:pt x="597" y="1059"/>
                    </a:lnTo>
                    <a:cubicBezTo>
                      <a:pt x="581" y="1065"/>
                      <a:pt x="565" y="1065"/>
                      <a:pt x="549" y="1059"/>
                    </a:cubicBezTo>
                    <a:lnTo>
                      <a:pt x="549" y="1059"/>
                    </a:lnTo>
                    <a:cubicBezTo>
                      <a:pt x="532" y="1053"/>
                      <a:pt x="518" y="1043"/>
                      <a:pt x="508" y="1030"/>
                    </a:cubicBezTo>
                    <a:lnTo>
                      <a:pt x="442" y="954"/>
                    </a:lnTo>
                    <a:lnTo>
                      <a:pt x="409" y="915"/>
                    </a:lnTo>
                    <a:lnTo>
                      <a:pt x="376" y="877"/>
                    </a:lnTo>
                    <a:lnTo>
                      <a:pt x="278" y="762"/>
                    </a:lnTo>
                    <a:lnTo>
                      <a:pt x="246" y="723"/>
                    </a:lnTo>
                    <a:lnTo>
                      <a:pt x="212" y="685"/>
                    </a:lnTo>
                    <a:lnTo>
                      <a:pt x="212" y="685"/>
                    </a:lnTo>
                    <a:cubicBezTo>
                      <a:pt x="202" y="673"/>
                      <a:pt x="196" y="660"/>
                      <a:pt x="196" y="647"/>
                    </a:cubicBezTo>
                    <a:lnTo>
                      <a:pt x="196" y="647"/>
                    </a:lnTo>
                    <a:cubicBezTo>
                      <a:pt x="196" y="634"/>
                      <a:pt x="202" y="621"/>
                      <a:pt x="212" y="609"/>
                    </a:cubicBezTo>
                    <a:lnTo>
                      <a:pt x="246" y="571"/>
                    </a:lnTo>
                    <a:lnTo>
                      <a:pt x="278" y="532"/>
                    </a:lnTo>
                    <a:lnTo>
                      <a:pt x="311" y="494"/>
                    </a:lnTo>
                    <a:lnTo>
                      <a:pt x="344" y="456"/>
                    </a:lnTo>
                    <a:lnTo>
                      <a:pt x="376" y="418"/>
                    </a:lnTo>
                    <a:lnTo>
                      <a:pt x="409" y="379"/>
                    </a:lnTo>
                    <a:lnTo>
                      <a:pt x="442" y="341"/>
                    </a:lnTo>
                    <a:lnTo>
                      <a:pt x="475" y="303"/>
                    </a:lnTo>
                    <a:lnTo>
                      <a:pt x="508" y="264"/>
                    </a:lnTo>
                    <a:lnTo>
                      <a:pt x="508" y="264"/>
                    </a:lnTo>
                    <a:cubicBezTo>
                      <a:pt x="518" y="251"/>
                      <a:pt x="532" y="242"/>
                      <a:pt x="549" y="235"/>
                    </a:cubicBezTo>
                    <a:lnTo>
                      <a:pt x="549" y="235"/>
                    </a:lnTo>
                    <a:cubicBezTo>
                      <a:pt x="565" y="229"/>
                      <a:pt x="581" y="229"/>
                      <a:pt x="597" y="235"/>
                    </a:cubicBezTo>
                    <a:lnTo>
                      <a:pt x="597" y="235"/>
                    </a:lnTo>
                    <a:cubicBezTo>
                      <a:pt x="600" y="237"/>
                      <a:pt x="603" y="238"/>
                      <a:pt x="606" y="239"/>
                    </a:cubicBezTo>
                    <a:lnTo>
                      <a:pt x="606" y="239"/>
                    </a:lnTo>
                    <a:cubicBezTo>
                      <a:pt x="619" y="245"/>
                      <a:pt x="629" y="253"/>
                      <a:pt x="639" y="264"/>
                    </a:cubicBezTo>
                    <a:lnTo>
                      <a:pt x="933" y="609"/>
                    </a:lnTo>
                    <a:lnTo>
                      <a:pt x="933" y="609"/>
                    </a:lnTo>
                    <a:cubicBezTo>
                      <a:pt x="944" y="621"/>
                      <a:pt x="950" y="634"/>
                      <a:pt x="950" y="647"/>
                    </a:cubicBezTo>
                    <a:lnTo>
                      <a:pt x="950" y="647"/>
                    </a:lnTo>
                    <a:cubicBezTo>
                      <a:pt x="950" y="660"/>
                      <a:pt x="944" y="673"/>
                      <a:pt x="933" y="685"/>
                    </a:cubicBezTo>
                    <a:lnTo>
                      <a:pt x="835" y="800"/>
                    </a:lnTo>
                    <a:lnTo>
                      <a:pt x="803" y="839"/>
                    </a:lnTo>
                    <a:lnTo>
                      <a:pt x="770" y="877"/>
                    </a:lnTo>
                    <a:lnTo>
                      <a:pt x="671" y="991"/>
                    </a:lnTo>
                    <a:close/>
                    <a:moveTo>
                      <a:pt x="770" y="1107"/>
                    </a:moveTo>
                    <a:lnTo>
                      <a:pt x="803" y="1068"/>
                    </a:lnTo>
                    <a:lnTo>
                      <a:pt x="835" y="1030"/>
                    </a:lnTo>
                    <a:lnTo>
                      <a:pt x="868" y="991"/>
                    </a:lnTo>
                    <a:lnTo>
                      <a:pt x="901" y="954"/>
                    </a:lnTo>
                    <a:lnTo>
                      <a:pt x="933" y="915"/>
                    </a:lnTo>
                    <a:lnTo>
                      <a:pt x="967" y="877"/>
                    </a:lnTo>
                    <a:lnTo>
                      <a:pt x="999" y="839"/>
                    </a:lnTo>
                    <a:lnTo>
                      <a:pt x="1032" y="800"/>
                    </a:lnTo>
                    <a:lnTo>
                      <a:pt x="1065" y="762"/>
                    </a:lnTo>
                    <a:lnTo>
                      <a:pt x="1097" y="723"/>
                    </a:lnTo>
                    <a:lnTo>
                      <a:pt x="1131" y="685"/>
                    </a:lnTo>
                    <a:lnTo>
                      <a:pt x="1131" y="685"/>
                    </a:lnTo>
                    <a:cubicBezTo>
                      <a:pt x="1141" y="673"/>
                      <a:pt x="1146" y="660"/>
                      <a:pt x="1146" y="647"/>
                    </a:cubicBezTo>
                    <a:lnTo>
                      <a:pt x="1146" y="647"/>
                    </a:lnTo>
                    <a:cubicBezTo>
                      <a:pt x="1146" y="634"/>
                      <a:pt x="1141" y="621"/>
                      <a:pt x="1131" y="609"/>
                    </a:cubicBezTo>
                    <a:lnTo>
                      <a:pt x="1097" y="571"/>
                    </a:lnTo>
                    <a:lnTo>
                      <a:pt x="1065" y="532"/>
                    </a:lnTo>
                    <a:lnTo>
                      <a:pt x="1032" y="494"/>
                    </a:lnTo>
                    <a:lnTo>
                      <a:pt x="999" y="456"/>
                    </a:lnTo>
                    <a:lnTo>
                      <a:pt x="967" y="418"/>
                    </a:lnTo>
                    <a:lnTo>
                      <a:pt x="933" y="379"/>
                    </a:lnTo>
                    <a:lnTo>
                      <a:pt x="901" y="341"/>
                    </a:lnTo>
                    <a:lnTo>
                      <a:pt x="868" y="303"/>
                    </a:lnTo>
                    <a:lnTo>
                      <a:pt x="835" y="264"/>
                    </a:lnTo>
                    <a:lnTo>
                      <a:pt x="803" y="226"/>
                    </a:lnTo>
                    <a:lnTo>
                      <a:pt x="770" y="188"/>
                    </a:lnTo>
                    <a:lnTo>
                      <a:pt x="737" y="149"/>
                    </a:lnTo>
                    <a:lnTo>
                      <a:pt x="704" y="111"/>
                    </a:lnTo>
                    <a:lnTo>
                      <a:pt x="671" y="73"/>
                    </a:lnTo>
                    <a:lnTo>
                      <a:pt x="639" y="35"/>
                    </a:lnTo>
                    <a:lnTo>
                      <a:pt x="639" y="35"/>
                    </a:lnTo>
                    <a:cubicBezTo>
                      <a:pt x="629" y="24"/>
                      <a:pt x="619" y="15"/>
                      <a:pt x="606" y="9"/>
                    </a:cubicBezTo>
                    <a:lnTo>
                      <a:pt x="606" y="9"/>
                    </a:lnTo>
                    <a:cubicBezTo>
                      <a:pt x="603" y="8"/>
                      <a:pt x="600" y="6"/>
                      <a:pt x="597" y="5"/>
                    </a:cubicBezTo>
                    <a:lnTo>
                      <a:pt x="597" y="5"/>
                    </a:lnTo>
                    <a:cubicBezTo>
                      <a:pt x="581" y="0"/>
                      <a:pt x="565" y="0"/>
                      <a:pt x="549" y="5"/>
                    </a:cubicBezTo>
                    <a:lnTo>
                      <a:pt x="549" y="5"/>
                    </a:lnTo>
                    <a:cubicBezTo>
                      <a:pt x="532" y="12"/>
                      <a:pt x="518" y="22"/>
                      <a:pt x="508" y="35"/>
                    </a:cubicBezTo>
                    <a:lnTo>
                      <a:pt x="16" y="609"/>
                    </a:lnTo>
                    <a:lnTo>
                      <a:pt x="16" y="609"/>
                    </a:lnTo>
                    <a:cubicBezTo>
                      <a:pt x="5" y="621"/>
                      <a:pt x="0" y="634"/>
                      <a:pt x="0" y="647"/>
                    </a:cubicBezTo>
                    <a:lnTo>
                      <a:pt x="0" y="647"/>
                    </a:lnTo>
                    <a:cubicBezTo>
                      <a:pt x="0" y="660"/>
                      <a:pt x="5" y="673"/>
                      <a:pt x="16" y="685"/>
                    </a:cubicBezTo>
                    <a:lnTo>
                      <a:pt x="114" y="800"/>
                    </a:lnTo>
                    <a:lnTo>
                      <a:pt x="146" y="839"/>
                    </a:lnTo>
                    <a:lnTo>
                      <a:pt x="180" y="877"/>
                    </a:lnTo>
                    <a:lnTo>
                      <a:pt x="278" y="991"/>
                    </a:lnTo>
                    <a:lnTo>
                      <a:pt x="311" y="1030"/>
                    </a:lnTo>
                    <a:lnTo>
                      <a:pt x="344" y="1068"/>
                    </a:lnTo>
                    <a:lnTo>
                      <a:pt x="442" y="1183"/>
                    </a:lnTo>
                    <a:lnTo>
                      <a:pt x="475" y="1222"/>
                    </a:lnTo>
                    <a:lnTo>
                      <a:pt x="508" y="1260"/>
                    </a:lnTo>
                    <a:lnTo>
                      <a:pt x="508" y="1260"/>
                    </a:lnTo>
                    <a:cubicBezTo>
                      <a:pt x="518" y="1273"/>
                      <a:pt x="532" y="1282"/>
                      <a:pt x="549" y="1289"/>
                    </a:cubicBezTo>
                    <a:lnTo>
                      <a:pt x="549" y="1289"/>
                    </a:lnTo>
                    <a:cubicBezTo>
                      <a:pt x="565" y="1295"/>
                      <a:pt x="581" y="1295"/>
                      <a:pt x="597" y="1289"/>
                    </a:cubicBezTo>
                    <a:lnTo>
                      <a:pt x="597" y="1289"/>
                    </a:lnTo>
                    <a:cubicBezTo>
                      <a:pt x="600" y="1287"/>
                      <a:pt x="603" y="1286"/>
                      <a:pt x="606" y="1285"/>
                    </a:cubicBezTo>
                    <a:lnTo>
                      <a:pt x="606" y="1285"/>
                    </a:lnTo>
                    <a:cubicBezTo>
                      <a:pt x="619" y="1279"/>
                      <a:pt x="629" y="1270"/>
                      <a:pt x="639" y="1260"/>
                    </a:cubicBezTo>
                    <a:lnTo>
                      <a:pt x="671" y="1222"/>
                    </a:lnTo>
                    <a:lnTo>
                      <a:pt x="704" y="1183"/>
                    </a:lnTo>
                    <a:lnTo>
                      <a:pt x="737"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78" name="Freeform 400">
                <a:extLst>
                  <a:ext uri="{FF2B5EF4-FFF2-40B4-BE49-F238E27FC236}">
                    <a16:creationId xmlns:a16="http://schemas.microsoft.com/office/drawing/2014/main" id="{62823D8B-7837-7D40-8E2C-DB7E6616B0D7}"/>
                  </a:ext>
                </a:extLst>
              </p:cNvPr>
              <p:cNvSpPr>
                <a:spLocks noChangeArrowheads="1"/>
              </p:cNvSpPr>
              <p:nvPr/>
            </p:nvSpPr>
            <p:spPr bwMode="auto">
              <a:xfrm>
                <a:off x="5556250" y="4903788"/>
                <a:ext cx="319088" cy="190500"/>
              </a:xfrm>
              <a:custGeom>
                <a:avLst/>
                <a:gdLst>
                  <a:gd name="T0" fmla="*/ 279 w 887"/>
                  <a:gd name="T1" fmla="*/ 150 h 530"/>
                  <a:gd name="T2" fmla="*/ 312 w 887"/>
                  <a:gd name="T3" fmla="*/ 188 h 530"/>
                  <a:gd name="T4" fmla="*/ 279 w 887"/>
                  <a:gd name="T5" fmla="*/ 226 h 530"/>
                  <a:gd name="T6" fmla="*/ 246 w 887"/>
                  <a:gd name="T7" fmla="*/ 188 h 530"/>
                  <a:gd name="T8" fmla="*/ 344 w 887"/>
                  <a:gd name="T9" fmla="*/ 227 h 530"/>
                  <a:gd name="T10" fmla="*/ 377 w 887"/>
                  <a:gd name="T11" fmla="*/ 265 h 530"/>
                  <a:gd name="T12" fmla="*/ 344 w 887"/>
                  <a:gd name="T13" fmla="*/ 302 h 530"/>
                  <a:gd name="T14" fmla="*/ 312 w 887"/>
                  <a:gd name="T15" fmla="*/ 265 h 530"/>
                  <a:gd name="T16" fmla="*/ 344 w 887"/>
                  <a:gd name="T17" fmla="*/ 227 h 530"/>
                  <a:gd name="T18" fmla="*/ 412 w 887"/>
                  <a:gd name="T19" fmla="*/ 284 h 530"/>
                  <a:gd name="T20" fmla="*/ 475 w 887"/>
                  <a:gd name="T21" fmla="*/ 284 h 530"/>
                  <a:gd name="T22" fmla="*/ 506 w 887"/>
                  <a:gd name="T23" fmla="*/ 341 h 530"/>
                  <a:gd name="T24" fmla="*/ 475 w 887"/>
                  <a:gd name="T25" fmla="*/ 398 h 530"/>
                  <a:gd name="T26" fmla="*/ 412 w 887"/>
                  <a:gd name="T27" fmla="*/ 398 h 530"/>
                  <a:gd name="T28" fmla="*/ 380 w 887"/>
                  <a:gd name="T29" fmla="*/ 341 h 530"/>
                  <a:gd name="T30" fmla="*/ 542 w 887"/>
                  <a:gd name="T31" fmla="*/ 227 h 530"/>
                  <a:gd name="T32" fmla="*/ 574 w 887"/>
                  <a:gd name="T33" fmla="*/ 265 h 530"/>
                  <a:gd name="T34" fmla="*/ 542 w 887"/>
                  <a:gd name="T35" fmla="*/ 302 h 530"/>
                  <a:gd name="T36" fmla="*/ 508 w 887"/>
                  <a:gd name="T37" fmla="*/ 265 h 530"/>
                  <a:gd name="T38" fmla="*/ 542 w 887"/>
                  <a:gd name="T39" fmla="*/ 227 h 530"/>
                  <a:gd name="T40" fmla="*/ 607 w 887"/>
                  <a:gd name="T41" fmla="*/ 150 h 530"/>
                  <a:gd name="T42" fmla="*/ 639 w 887"/>
                  <a:gd name="T43" fmla="*/ 188 h 530"/>
                  <a:gd name="T44" fmla="*/ 607 w 887"/>
                  <a:gd name="T45" fmla="*/ 226 h 530"/>
                  <a:gd name="T46" fmla="*/ 574 w 887"/>
                  <a:gd name="T47" fmla="*/ 188 h 530"/>
                  <a:gd name="T48" fmla="*/ 116 w 887"/>
                  <a:gd name="T49" fmla="*/ 188 h 530"/>
                  <a:gd name="T50" fmla="*/ 181 w 887"/>
                  <a:gd name="T51" fmla="*/ 265 h 530"/>
                  <a:gd name="T52" fmla="*/ 312 w 887"/>
                  <a:gd name="T53" fmla="*/ 418 h 530"/>
                  <a:gd name="T54" fmla="*/ 377 w 887"/>
                  <a:gd name="T55" fmla="*/ 495 h 530"/>
                  <a:gd name="T56" fmla="*/ 419 w 887"/>
                  <a:gd name="T57" fmla="*/ 523 h 530"/>
                  <a:gd name="T58" fmla="*/ 468 w 887"/>
                  <a:gd name="T59" fmla="*/ 523 h 530"/>
                  <a:gd name="T60" fmla="*/ 508 w 887"/>
                  <a:gd name="T61" fmla="*/ 495 h 530"/>
                  <a:gd name="T62" fmla="*/ 640 w 887"/>
                  <a:gd name="T63" fmla="*/ 341 h 530"/>
                  <a:gd name="T64" fmla="*/ 771 w 887"/>
                  <a:gd name="T65" fmla="*/ 188 h 530"/>
                  <a:gd name="T66" fmla="*/ 837 w 887"/>
                  <a:gd name="T67" fmla="*/ 112 h 530"/>
                  <a:gd name="T68" fmla="*/ 869 w 887"/>
                  <a:gd name="T69" fmla="*/ 73 h 530"/>
                  <a:gd name="T70" fmla="*/ 886 w 887"/>
                  <a:gd name="T71" fmla="*/ 35 h 530"/>
                  <a:gd name="T72" fmla="*/ 861 w 887"/>
                  <a:gd name="T73" fmla="*/ 7 h 530"/>
                  <a:gd name="T74" fmla="*/ 811 w 887"/>
                  <a:gd name="T75" fmla="*/ 7 h 530"/>
                  <a:gd name="T76" fmla="*/ 738 w 887"/>
                  <a:gd name="T77" fmla="*/ 73 h 530"/>
                  <a:gd name="T78" fmla="*/ 705 w 887"/>
                  <a:gd name="T79" fmla="*/ 112 h 530"/>
                  <a:gd name="T80" fmla="*/ 673 w 887"/>
                  <a:gd name="T81" fmla="*/ 130 h 530"/>
                  <a:gd name="T82" fmla="*/ 640 w 887"/>
                  <a:gd name="T83" fmla="*/ 112 h 530"/>
                  <a:gd name="T84" fmla="*/ 607 w 887"/>
                  <a:gd name="T85" fmla="*/ 92 h 530"/>
                  <a:gd name="T86" fmla="*/ 508 w 887"/>
                  <a:gd name="T87" fmla="*/ 188 h 530"/>
                  <a:gd name="T88" fmla="*/ 468 w 887"/>
                  <a:gd name="T89" fmla="*/ 217 h 530"/>
                  <a:gd name="T90" fmla="*/ 419 w 887"/>
                  <a:gd name="T91" fmla="*/ 217 h 530"/>
                  <a:gd name="T92" fmla="*/ 377 w 887"/>
                  <a:gd name="T93" fmla="*/ 188 h 530"/>
                  <a:gd name="T94" fmla="*/ 312 w 887"/>
                  <a:gd name="T95" fmla="*/ 112 h 530"/>
                  <a:gd name="T96" fmla="*/ 279 w 887"/>
                  <a:gd name="T97" fmla="*/ 92 h 530"/>
                  <a:gd name="T98" fmla="*/ 246 w 887"/>
                  <a:gd name="T99" fmla="*/ 112 h 530"/>
                  <a:gd name="T100" fmla="*/ 213 w 887"/>
                  <a:gd name="T101" fmla="*/ 130 h 530"/>
                  <a:gd name="T102" fmla="*/ 181 w 887"/>
                  <a:gd name="T103" fmla="*/ 112 h 530"/>
                  <a:gd name="T104" fmla="*/ 116 w 887"/>
                  <a:gd name="T105" fmla="*/ 35 h 530"/>
                  <a:gd name="T106" fmla="*/ 74 w 887"/>
                  <a:gd name="T107" fmla="*/ 7 h 530"/>
                  <a:gd name="T108" fmla="*/ 26 w 887"/>
                  <a:gd name="T109" fmla="*/ 7 h 530"/>
                  <a:gd name="T110" fmla="*/ 0 w 887"/>
                  <a:gd name="T111" fmla="*/ 35 h 530"/>
                  <a:gd name="T112" fmla="*/ 116 w 887"/>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7" h="530">
                    <a:moveTo>
                      <a:pt x="279" y="150"/>
                    </a:moveTo>
                    <a:lnTo>
                      <a:pt x="279" y="150"/>
                    </a:lnTo>
                    <a:cubicBezTo>
                      <a:pt x="301" y="150"/>
                      <a:pt x="312" y="163"/>
                      <a:pt x="312" y="188"/>
                    </a:cubicBezTo>
                    <a:lnTo>
                      <a:pt x="312" y="188"/>
                    </a:lnTo>
                    <a:cubicBezTo>
                      <a:pt x="312" y="213"/>
                      <a:pt x="301" y="226"/>
                      <a:pt x="279" y="226"/>
                    </a:cubicBezTo>
                    <a:lnTo>
                      <a:pt x="279" y="226"/>
                    </a:lnTo>
                    <a:cubicBezTo>
                      <a:pt x="257" y="226"/>
                      <a:pt x="246" y="213"/>
                      <a:pt x="246" y="188"/>
                    </a:cubicBezTo>
                    <a:lnTo>
                      <a:pt x="246" y="188"/>
                    </a:lnTo>
                    <a:cubicBezTo>
                      <a:pt x="246" y="163"/>
                      <a:pt x="257"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3" y="302"/>
                      <a:pt x="312" y="290"/>
                      <a:pt x="312" y="265"/>
                    </a:cubicBezTo>
                    <a:lnTo>
                      <a:pt x="312" y="265"/>
                    </a:lnTo>
                    <a:cubicBezTo>
                      <a:pt x="312" y="239"/>
                      <a:pt x="323" y="227"/>
                      <a:pt x="344" y="227"/>
                    </a:cubicBezTo>
                    <a:close/>
                    <a:moveTo>
                      <a:pt x="412" y="284"/>
                    </a:moveTo>
                    <a:lnTo>
                      <a:pt x="412" y="284"/>
                    </a:lnTo>
                    <a:cubicBezTo>
                      <a:pt x="433" y="271"/>
                      <a:pt x="454" y="271"/>
                      <a:pt x="475" y="284"/>
                    </a:cubicBezTo>
                    <a:lnTo>
                      <a:pt x="475" y="284"/>
                    </a:lnTo>
                    <a:cubicBezTo>
                      <a:pt x="496" y="297"/>
                      <a:pt x="506" y="315"/>
                      <a:pt x="506" y="341"/>
                    </a:cubicBezTo>
                    <a:lnTo>
                      <a:pt x="506" y="341"/>
                    </a:lnTo>
                    <a:cubicBezTo>
                      <a:pt x="506" y="367"/>
                      <a:pt x="496" y="386"/>
                      <a:pt x="475" y="398"/>
                    </a:cubicBezTo>
                    <a:lnTo>
                      <a:pt x="475" y="398"/>
                    </a:lnTo>
                    <a:cubicBezTo>
                      <a:pt x="454" y="411"/>
                      <a:pt x="433" y="411"/>
                      <a:pt x="412" y="398"/>
                    </a:cubicBezTo>
                    <a:lnTo>
                      <a:pt x="412" y="398"/>
                    </a:lnTo>
                    <a:cubicBezTo>
                      <a:pt x="391" y="386"/>
                      <a:pt x="380" y="367"/>
                      <a:pt x="380" y="341"/>
                    </a:cubicBezTo>
                    <a:lnTo>
                      <a:pt x="380" y="341"/>
                    </a:lnTo>
                    <a:cubicBezTo>
                      <a:pt x="380" y="315"/>
                      <a:pt x="391" y="297"/>
                      <a:pt x="412" y="284"/>
                    </a:cubicBezTo>
                    <a:close/>
                    <a:moveTo>
                      <a:pt x="542" y="227"/>
                    </a:moveTo>
                    <a:lnTo>
                      <a:pt x="542" y="227"/>
                    </a:lnTo>
                    <a:cubicBezTo>
                      <a:pt x="564" y="227"/>
                      <a:pt x="574" y="239"/>
                      <a:pt x="574" y="265"/>
                    </a:cubicBezTo>
                    <a:lnTo>
                      <a:pt x="574" y="265"/>
                    </a:lnTo>
                    <a:cubicBezTo>
                      <a:pt x="574" y="290"/>
                      <a:pt x="564" y="302"/>
                      <a:pt x="542" y="302"/>
                    </a:cubicBezTo>
                    <a:lnTo>
                      <a:pt x="542" y="302"/>
                    </a:lnTo>
                    <a:cubicBezTo>
                      <a:pt x="520" y="302"/>
                      <a:pt x="508" y="290"/>
                      <a:pt x="508" y="265"/>
                    </a:cubicBezTo>
                    <a:lnTo>
                      <a:pt x="508" y="265"/>
                    </a:lnTo>
                    <a:cubicBezTo>
                      <a:pt x="508" y="239"/>
                      <a:pt x="520" y="227"/>
                      <a:pt x="542" y="227"/>
                    </a:cubicBezTo>
                    <a:close/>
                    <a:moveTo>
                      <a:pt x="607" y="150"/>
                    </a:moveTo>
                    <a:lnTo>
                      <a:pt x="607" y="150"/>
                    </a:lnTo>
                    <a:cubicBezTo>
                      <a:pt x="629" y="150"/>
                      <a:pt x="639" y="163"/>
                      <a:pt x="639" y="188"/>
                    </a:cubicBezTo>
                    <a:lnTo>
                      <a:pt x="639" y="188"/>
                    </a:lnTo>
                    <a:cubicBezTo>
                      <a:pt x="639" y="213"/>
                      <a:pt x="629" y="226"/>
                      <a:pt x="607" y="226"/>
                    </a:cubicBezTo>
                    <a:lnTo>
                      <a:pt x="607" y="226"/>
                    </a:lnTo>
                    <a:cubicBezTo>
                      <a:pt x="585" y="226"/>
                      <a:pt x="574" y="213"/>
                      <a:pt x="574" y="188"/>
                    </a:cubicBezTo>
                    <a:lnTo>
                      <a:pt x="574" y="188"/>
                    </a:lnTo>
                    <a:cubicBezTo>
                      <a:pt x="574" y="163"/>
                      <a:pt x="585" y="150"/>
                      <a:pt x="607" y="150"/>
                    </a:cubicBezTo>
                    <a:close/>
                    <a:moveTo>
                      <a:pt x="116" y="188"/>
                    </a:moveTo>
                    <a:lnTo>
                      <a:pt x="148" y="226"/>
                    </a:lnTo>
                    <a:lnTo>
                      <a:pt x="181" y="265"/>
                    </a:lnTo>
                    <a:lnTo>
                      <a:pt x="279" y="380"/>
                    </a:lnTo>
                    <a:lnTo>
                      <a:pt x="312" y="418"/>
                    </a:lnTo>
                    <a:lnTo>
                      <a:pt x="344" y="456"/>
                    </a:lnTo>
                    <a:lnTo>
                      <a:pt x="377" y="495"/>
                    </a:lnTo>
                    <a:lnTo>
                      <a:pt x="377" y="495"/>
                    </a:lnTo>
                    <a:cubicBezTo>
                      <a:pt x="389" y="507"/>
                      <a:pt x="402" y="517"/>
                      <a:pt x="419" y="523"/>
                    </a:cubicBezTo>
                    <a:lnTo>
                      <a:pt x="419" y="523"/>
                    </a:lnTo>
                    <a:cubicBezTo>
                      <a:pt x="435" y="529"/>
                      <a:pt x="452" y="529"/>
                      <a:pt x="468" y="523"/>
                    </a:cubicBezTo>
                    <a:lnTo>
                      <a:pt x="468" y="523"/>
                    </a:lnTo>
                    <a:cubicBezTo>
                      <a:pt x="484" y="517"/>
                      <a:pt x="498" y="507"/>
                      <a:pt x="508" y="495"/>
                    </a:cubicBezTo>
                    <a:lnTo>
                      <a:pt x="607" y="380"/>
                    </a:lnTo>
                    <a:lnTo>
                      <a:pt x="640" y="341"/>
                    </a:lnTo>
                    <a:lnTo>
                      <a:pt x="673" y="303"/>
                    </a:lnTo>
                    <a:lnTo>
                      <a:pt x="771" y="188"/>
                    </a:lnTo>
                    <a:lnTo>
                      <a:pt x="804" y="150"/>
                    </a:lnTo>
                    <a:lnTo>
                      <a:pt x="837" y="112"/>
                    </a:lnTo>
                    <a:lnTo>
                      <a:pt x="869" y="73"/>
                    </a:lnTo>
                    <a:lnTo>
                      <a:pt x="869" y="73"/>
                    </a:lnTo>
                    <a:cubicBezTo>
                      <a:pt x="880" y="60"/>
                      <a:pt x="886" y="48"/>
                      <a:pt x="886" y="35"/>
                    </a:cubicBezTo>
                    <a:lnTo>
                      <a:pt x="886" y="35"/>
                    </a:lnTo>
                    <a:cubicBezTo>
                      <a:pt x="886" y="22"/>
                      <a:pt x="877" y="12"/>
                      <a:pt x="861" y="7"/>
                    </a:cubicBezTo>
                    <a:lnTo>
                      <a:pt x="861" y="7"/>
                    </a:lnTo>
                    <a:cubicBezTo>
                      <a:pt x="845" y="0"/>
                      <a:pt x="828" y="0"/>
                      <a:pt x="811" y="7"/>
                    </a:cubicBezTo>
                    <a:lnTo>
                      <a:pt x="811" y="7"/>
                    </a:lnTo>
                    <a:cubicBezTo>
                      <a:pt x="796" y="12"/>
                      <a:pt x="781" y="22"/>
                      <a:pt x="771" y="35"/>
                    </a:cubicBezTo>
                    <a:lnTo>
                      <a:pt x="738" y="73"/>
                    </a:lnTo>
                    <a:lnTo>
                      <a:pt x="705" y="112"/>
                    </a:lnTo>
                    <a:lnTo>
                      <a:pt x="705" y="112"/>
                    </a:lnTo>
                    <a:cubicBezTo>
                      <a:pt x="695" y="124"/>
                      <a:pt x="684" y="130"/>
                      <a:pt x="673" y="130"/>
                    </a:cubicBezTo>
                    <a:lnTo>
                      <a:pt x="673" y="130"/>
                    </a:lnTo>
                    <a:cubicBezTo>
                      <a:pt x="662" y="130"/>
                      <a:pt x="650" y="124"/>
                      <a:pt x="640" y="112"/>
                    </a:cubicBezTo>
                    <a:lnTo>
                      <a:pt x="640" y="112"/>
                    </a:lnTo>
                    <a:cubicBezTo>
                      <a:pt x="629" y="99"/>
                      <a:pt x="618" y="92"/>
                      <a:pt x="607" y="92"/>
                    </a:cubicBezTo>
                    <a:lnTo>
                      <a:pt x="607" y="92"/>
                    </a:lnTo>
                    <a:cubicBezTo>
                      <a:pt x="596" y="92"/>
                      <a:pt x="585" y="99"/>
                      <a:pt x="574" y="112"/>
                    </a:cubicBezTo>
                    <a:lnTo>
                      <a:pt x="508" y="188"/>
                    </a:lnTo>
                    <a:lnTo>
                      <a:pt x="508" y="188"/>
                    </a:lnTo>
                    <a:cubicBezTo>
                      <a:pt x="498" y="201"/>
                      <a:pt x="484" y="210"/>
                      <a:pt x="468" y="217"/>
                    </a:cubicBezTo>
                    <a:lnTo>
                      <a:pt x="468" y="217"/>
                    </a:lnTo>
                    <a:cubicBezTo>
                      <a:pt x="452" y="223"/>
                      <a:pt x="435" y="223"/>
                      <a:pt x="419" y="217"/>
                    </a:cubicBezTo>
                    <a:lnTo>
                      <a:pt x="419" y="217"/>
                    </a:lnTo>
                    <a:cubicBezTo>
                      <a:pt x="402" y="210"/>
                      <a:pt x="389" y="201"/>
                      <a:pt x="377" y="188"/>
                    </a:cubicBezTo>
                    <a:lnTo>
                      <a:pt x="344" y="150"/>
                    </a:lnTo>
                    <a:lnTo>
                      <a:pt x="312" y="112"/>
                    </a:lnTo>
                    <a:lnTo>
                      <a:pt x="312" y="112"/>
                    </a:lnTo>
                    <a:cubicBezTo>
                      <a:pt x="301" y="99"/>
                      <a:pt x="290" y="92"/>
                      <a:pt x="279" y="92"/>
                    </a:cubicBezTo>
                    <a:lnTo>
                      <a:pt x="279" y="92"/>
                    </a:lnTo>
                    <a:cubicBezTo>
                      <a:pt x="268" y="92"/>
                      <a:pt x="258" y="99"/>
                      <a:pt x="246" y="112"/>
                    </a:cubicBezTo>
                    <a:lnTo>
                      <a:pt x="246" y="112"/>
                    </a:lnTo>
                    <a:cubicBezTo>
                      <a:pt x="236" y="124"/>
                      <a:pt x="225" y="130"/>
                      <a:pt x="213" y="130"/>
                    </a:cubicBezTo>
                    <a:lnTo>
                      <a:pt x="213" y="130"/>
                    </a:lnTo>
                    <a:cubicBezTo>
                      <a:pt x="202" y="130"/>
                      <a:pt x="192" y="124"/>
                      <a:pt x="181" y="112"/>
                    </a:cubicBezTo>
                    <a:lnTo>
                      <a:pt x="116" y="35"/>
                    </a:lnTo>
                    <a:lnTo>
                      <a:pt x="116" y="35"/>
                    </a:lnTo>
                    <a:cubicBezTo>
                      <a:pt x="104" y="22"/>
                      <a:pt x="90" y="12"/>
                      <a:pt x="74" y="7"/>
                    </a:cubicBezTo>
                    <a:lnTo>
                      <a:pt x="74" y="7"/>
                    </a:lnTo>
                    <a:cubicBezTo>
                      <a:pt x="58" y="0"/>
                      <a:pt x="41" y="0"/>
                      <a:pt x="26" y="7"/>
                    </a:cubicBezTo>
                    <a:lnTo>
                      <a:pt x="26" y="7"/>
                    </a:lnTo>
                    <a:cubicBezTo>
                      <a:pt x="9" y="12"/>
                      <a:pt x="0" y="22"/>
                      <a:pt x="0" y="35"/>
                    </a:cubicBezTo>
                    <a:lnTo>
                      <a:pt x="0" y="35"/>
                    </a:lnTo>
                    <a:cubicBezTo>
                      <a:pt x="0" y="48"/>
                      <a:pt x="6" y="60"/>
                      <a:pt x="17" y="73"/>
                    </a:cubicBezTo>
                    <a:lnTo>
                      <a:pt x="116"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79" name="Freeform 401">
                <a:extLst>
                  <a:ext uri="{FF2B5EF4-FFF2-40B4-BE49-F238E27FC236}">
                    <a16:creationId xmlns:a16="http://schemas.microsoft.com/office/drawing/2014/main" id="{5760D1A8-E5B7-F849-93AE-BB6909DFDB13}"/>
                  </a:ext>
                </a:extLst>
              </p:cNvPr>
              <p:cNvSpPr>
                <a:spLocks noChangeArrowheads="1"/>
              </p:cNvSpPr>
              <p:nvPr/>
            </p:nvSpPr>
            <p:spPr bwMode="auto">
              <a:xfrm>
                <a:off x="5343525"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10 w 689"/>
                  <a:gd name="T19" fmla="*/ 380 h 1450"/>
                  <a:gd name="T20" fmla="*/ 344 w 689"/>
                  <a:gd name="T21" fmla="*/ 303 h 1450"/>
                  <a:gd name="T22" fmla="*/ 278 w 689"/>
                  <a:gd name="T23" fmla="*/ 226 h 1450"/>
                  <a:gd name="T24" fmla="*/ 212 w 689"/>
                  <a:gd name="T25" fmla="*/ 150 h 1450"/>
                  <a:gd name="T26" fmla="*/ 147 w 689"/>
                  <a:gd name="T27" fmla="*/ 73 h 1450"/>
                  <a:gd name="T28" fmla="*/ 114 w 689"/>
                  <a:gd name="T29" fmla="*/ 35 h 1450"/>
                  <a:gd name="T30" fmla="*/ 73 w 689"/>
                  <a:gd name="T31" fmla="*/ 7 h 1450"/>
                  <a:gd name="T32" fmla="*/ 24 w 689"/>
                  <a:gd name="T33" fmla="*/ 7 h 1450"/>
                  <a:gd name="T34" fmla="*/ 0 w 689"/>
                  <a:gd name="T35" fmla="*/ 35 h 1450"/>
                  <a:gd name="T36" fmla="*/ 540 w 689"/>
                  <a:gd name="T37" fmla="*/ 686 h 1450"/>
                  <a:gd name="T38" fmla="*/ 556 w 689"/>
                  <a:gd name="T39" fmla="*/ 724 h 1450"/>
                  <a:gd name="T40" fmla="*/ 540 w 689"/>
                  <a:gd name="T41" fmla="*/ 762 h 1450"/>
                  <a:gd name="T42" fmla="*/ 410 w 689"/>
                  <a:gd name="T43" fmla="*/ 916 h 1450"/>
                  <a:gd name="T44" fmla="*/ 278 w 689"/>
                  <a:gd name="T45" fmla="*/ 1068 h 1450"/>
                  <a:gd name="T46" fmla="*/ 212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1" y="762"/>
                    </a:lnTo>
                    <a:lnTo>
                      <a:pt x="671" y="762"/>
                    </a:lnTo>
                    <a:cubicBezTo>
                      <a:pt x="683" y="750"/>
                      <a:pt x="688" y="737"/>
                      <a:pt x="688" y="724"/>
                    </a:cubicBezTo>
                    <a:lnTo>
                      <a:pt x="688" y="724"/>
                    </a:lnTo>
                    <a:cubicBezTo>
                      <a:pt x="688" y="711"/>
                      <a:pt x="683" y="698"/>
                      <a:pt x="671" y="686"/>
                    </a:cubicBezTo>
                    <a:lnTo>
                      <a:pt x="639" y="648"/>
                    </a:lnTo>
                    <a:lnTo>
                      <a:pt x="606" y="609"/>
                    </a:lnTo>
                    <a:lnTo>
                      <a:pt x="574" y="571"/>
                    </a:lnTo>
                    <a:lnTo>
                      <a:pt x="540" y="533"/>
                    </a:lnTo>
                    <a:lnTo>
                      <a:pt x="508" y="495"/>
                    </a:lnTo>
                    <a:lnTo>
                      <a:pt x="475" y="456"/>
                    </a:lnTo>
                    <a:lnTo>
                      <a:pt x="442" y="418"/>
                    </a:lnTo>
                    <a:lnTo>
                      <a:pt x="410" y="380"/>
                    </a:lnTo>
                    <a:lnTo>
                      <a:pt x="376" y="341"/>
                    </a:lnTo>
                    <a:lnTo>
                      <a:pt x="344" y="303"/>
                    </a:lnTo>
                    <a:lnTo>
                      <a:pt x="311" y="265"/>
                    </a:lnTo>
                    <a:lnTo>
                      <a:pt x="278" y="226"/>
                    </a:lnTo>
                    <a:lnTo>
                      <a:pt x="246" y="188"/>
                    </a:lnTo>
                    <a:lnTo>
                      <a:pt x="212" y="150"/>
                    </a:lnTo>
                    <a:lnTo>
                      <a:pt x="180" y="112"/>
                    </a:lnTo>
                    <a:lnTo>
                      <a:pt x="147" y="73"/>
                    </a:lnTo>
                    <a:lnTo>
                      <a:pt x="114" y="35"/>
                    </a:lnTo>
                    <a:lnTo>
                      <a:pt x="114" y="35"/>
                    </a:lnTo>
                    <a:cubicBezTo>
                      <a:pt x="104" y="22"/>
                      <a:pt x="90" y="12"/>
                      <a:pt x="73" y="7"/>
                    </a:cubicBezTo>
                    <a:lnTo>
                      <a:pt x="73" y="7"/>
                    </a:lnTo>
                    <a:cubicBezTo>
                      <a:pt x="57" y="0"/>
                      <a:pt x="41" y="0"/>
                      <a:pt x="24" y="7"/>
                    </a:cubicBezTo>
                    <a:lnTo>
                      <a:pt x="24" y="7"/>
                    </a:lnTo>
                    <a:cubicBezTo>
                      <a:pt x="8" y="12"/>
                      <a:pt x="0" y="22"/>
                      <a:pt x="0" y="35"/>
                    </a:cubicBezTo>
                    <a:lnTo>
                      <a:pt x="0" y="35"/>
                    </a:lnTo>
                    <a:cubicBezTo>
                      <a:pt x="0" y="48"/>
                      <a:pt x="5" y="60"/>
                      <a:pt x="16" y="73"/>
                    </a:cubicBezTo>
                    <a:lnTo>
                      <a:pt x="540" y="686"/>
                    </a:lnTo>
                    <a:lnTo>
                      <a:pt x="540" y="686"/>
                    </a:lnTo>
                    <a:cubicBezTo>
                      <a:pt x="551" y="698"/>
                      <a:pt x="556" y="711"/>
                      <a:pt x="556" y="724"/>
                    </a:cubicBezTo>
                    <a:lnTo>
                      <a:pt x="556" y="724"/>
                    </a:lnTo>
                    <a:cubicBezTo>
                      <a:pt x="556" y="737"/>
                      <a:pt x="551" y="750"/>
                      <a:pt x="540" y="762"/>
                    </a:cubicBezTo>
                    <a:lnTo>
                      <a:pt x="442" y="878"/>
                    </a:lnTo>
                    <a:lnTo>
                      <a:pt x="410" y="916"/>
                    </a:lnTo>
                    <a:lnTo>
                      <a:pt x="376" y="954"/>
                    </a:lnTo>
                    <a:lnTo>
                      <a:pt x="278" y="1068"/>
                    </a:lnTo>
                    <a:lnTo>
                      <a:pt x="246" y="1107"/>
                    </a:lnTo>
                    <a:lnTo>
                      <a:pt x="212" y="1145"/>
                    </a:lnTo>
                    <a:lnTo>
                      <a:pt x="114"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1" y="1449"/>
                      <a:pt x="57" y="1449"/>
                      <a:pt x="73" y="1443"/>
                    </a:cubicBezTo>
                    <a:lnTo>
                      <a:pt x="73" y="1443"/>
                    </a:lnTo>
                    <a:cubicBezTo>
                      <a:pt x="90" y="1436"/>
                      <a:pt x="104"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80" name="Freeform 402">
                <a:extLst>
                  <a:ext uri="{FF2B5EF4-FFF2-40B4-BE49-F238E27FC236}">
                    <a16:creationId xmlns:a16="http://schemas.microsoft.com/office/drawing/2014/main" id="{8FC005B1-6B8E-AE4B-90B9-2C9811F31E46}"/>
                  </a:ext>
                </a:extLst>
              </p:cNvPr>
              <p:cNvSpPr>
                <a:spLocks noChangeArrowheads="1"/>
              </p:cNvSpPr>
              <p:nvPr/>
            </p:nvSpPr>
            <p:spPr bwMode="auto">
              <a:xfrm>
                <a:off x="4989513" y="4903788"/>
                <a:ext cx="247650" cy="522287"/>
              </a:xfrm>
              <a:custGeom>
                <a:avLst/>
                <a:gdLst>
                  <a:gd name="T0" fmla="*/ 541 w 689"/>
                  <a:gd name="T1" fmla="*/ 1222 h 1450"/>
                  <a:gd name="T2" fmla="*/ 475 w 689"/>
                  <a:gd name="T3" fmla="*/ 1145 h 1450"/>
                  <a:gd name="T4" fmla="*/ 345 w 689"/>
                  <a:gd name="T5" fmla="*/ 992 h 1450"/>
                  <a:gd name="T6" fmla="*/ 213 w 689"/>
                  <a:gd name="T7" fmla="*/ 839 h 1450"/>
                  <a:gd name="T8" fmla="*/ 147 w 689"/>
                  <a:gd name="T9" fmla="*/ 762 h 1450"/>
                  <a:gd name="T10" fmla="*/ 132 w 689"/>
                  <a:gd name="T11" fmla="*/ 724 h 1450"/>
                  <a:gd name="T12" fmla="*/ 147 w 689"/>
                  <a:gd name="T13" fmla="*/ 686 h 1450"/>
                  <a:gd name="T14" fmla="*/ 213 w 689"/>
                  <a:gd name="T15" fmla="*/ 609 h 1450"/>
                  <a:gd name="T16" fmla="*/ 279 w 689"/>
                  <a:gd name="T17" fmla="*/ 533 h 1450"/>
                  <a:gd name="T18" fmla="*/ 345 w 689"/>
                  <a:gd name="T19" fmla="*/ 456 h 1450"/>
                  <a:gd name="T20" fmla="*/ 409 w 689"/>
                  <a:gd name="T21" fmla="*/ 380 h 1450"/>
                  <a:gd name="T22" fmla="*/ 475 w 689"/>
                  <a:gd name="T23" fmla="*/ 303 h 1450"/>
                  <a:gd name="T24" fmla="*/ 541 w 689"/>
                  <a:gd name="T25" fmla="*/ 226 h 1450"/>
                  <a:gd name="T26" fmla="*/ 607 w 689"/>
                  <a:gd name="T27" fmla="*/ 150 h 1450"/>
                  <a:gd name="T28" fmla="*/ 672 w 689"/>
                  <a:gd name="T29" fmla="*/ 73 h 1450"/>
                  <a:gd name="T30" fmla="*/ 688 w 689"/>
                  <a:gd name="T31" fmla="*/ 35 h 1450"/>
                  <a:gd name="T32" fmla="*/ 664 w 689"/>
                  <a:gd name="T33" fmla="*/ 7 h 1450"/>
                  <a:gd name="T34" fmla="*/ 615 w 689"/>
                  <a:gd name="T35" fmla="*/ 7 h 1450"/>
                  <a:gd name="T36" fmla="*/ 574 w 689"/>
                  <a:gd name="T37" fmla="*/ 35 h 1450"/>
                  <a:gd name="T38" fmla="*/ 443 w 689"/>
                  <a:gd name="T39" fmla="*/ 188 h 1450"/>
                  <a:gd name="T40" fmla="*/ 377 w 689"/>
                  <a:gd name="T41" fmla="*/ 265 h 1450"/>
                  <a:gd name="T42" fmla="*/ 245 w 689"/>
                  <a:gd name="T43" fmla="*/ 418 h 1450"/>
                  <a:gd name="T44" fmla="*/ 115 w 689"/>
                  <a:gd name="T45" fmla="*/ 571 h 1450"/>
                  <a:gd name="T46" fmla="*/ 49 w 689"/>
                  <a:gd name="T47" fmla="*/ 648 h 1450"/>
                  <a:gd name="T48" fmla="*/ 16 w 689"/>
                  <a:gd name="T49" fmla="*/ 686 h 1450"/>
                  <a:gd name="T50" fmla="*/ 0 w 689"/>
                  <a:gd name="T51" fmla="*/ 724 h 1450"/>
                  <a:gd name="T52" fmla="*/ 49 w 689"/>
                  <a:gd name="T53" fmla="*/ 800 h 1450"/>
                  <a:gd name="T54" fmla="*/ 115 w 689"/>
                  <a:gd name="T55" fmla="*/ 878 h 1450"/>
                  <a:gd name="T56" fmla="*/ 181 w 689"/>
                  <a:gd name="T57" fmla="*/ 954 h 1450"/>
                  <a:gd name="T58" fmla="*/ 245 w 689"/>
                  <a:gd name="T59" fmla="*/ 1031 h 1450"/>
                  <a:gd name="T60" fmla="*/ 311 w 689"/>
                  <a:gd name="T61" fmla="*/ 1107 h 1450"/>
                  <a:gd name="T62" fmla="*/ 377 w 689"/>
                  <a:gd name="T63" fmla="*/ 1184 h 1450"/>
                  <a:gd name="T64" fmla="*/ 443 w 689"/>
                  <a:gd name="T65" fmla="*/ 1260 h 1450"/>
                  <a:gd name="T66" fmla="*/ 509 w 689"/>
                  <a:gd name="T67" fmla="*/ 1337 h 1450"/>
                  <a:gd name="T68" fmla="*/ 574 w 689"/>
                  <a:gd name="T69" fmla="*/ 1414 h 1450"/>
                  <a:gd name="T70" fmla="*/ 615 w 689"/>
                  <a:gd name="T71" fmla="*/ 1443 h 1450"/>
                  <a:gd name="T72" fmla="*/ 664 w 689"/>
                  <a:gd name="T73" fmla="*/ 1443 h 1450"/>
                  <a:gd name="T74" fmla="*/ 688 w 689"/>
                  <a:gd name="T75" fmla="*/ 1414 h 1450"/>
                  <a:gd name="T76" fmla="*/ 672 w 689"/>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9" h="1450">
                    <a:moveTo>
                      <a:pt x="639" y="1337"/>
                    </a:moveTo>
                    <a:lnTo>
                      <a:pt x="541" y="1222"/>
                    </a:lnTo>
                    <a:lnTo>
                      <a:pt x="509" y="1184"/>
                    </a:lnTo>
                    <a:lnTo>
                      <a:pt x="475" y="1145"/>
                    </a:lnTo>
                    <a:lnTo>
                      <a:pt x="377" y="1031"/>
                    </a:lnTo>
                    <a:lnTo>
                      <a:pt x="345" y="992"/>
                    </a:lnTo>
                    <a:lnTo>
                      <a:pt x="311" y="954"/>
                    </a:lnTo>
                    <a:lnTo>
                      <a:pt x="213" y="839"/>
                    </a:lnTo>
                    <a:lnTo>
                      <a:pt x="181" y="800"/>
                    </a:lnTo>
                    <a:lnTo>
                      <a:pt x="147" y="762"/>
                    </a:lnTo>
                    <a:lnTo>
                      <a:pt x="147" y="762"/>
                    </a:lnTo>
                    <a:cubicBezTo>
                      <a:pt x="137" y="750"/>
                      <a:pt x="132" y="737"/>
                      <a:pt x="132" y="724"/>
                    </a:cubicBezTo>
                    <a:lnTo>
                      <a:pt x="132" y="724"/>
                    </a:lnTo>
                    <a:cubicBezTo>
                      <a:pt x="132" y="711"/>
                      <a:pt x="137" y="698"/>
                      <a:pt x="147" y="686"/>
                    </a:cubicBezTo>
                    <a:lnTo>
                      <a:pt x="181" y="648"/>
                    </a:lnTo>
                    <a:lnTo>
                      <a:pt x="213" y="609"/>
                    </a:lnTo>
                    <a:lnTo>
                      <a:pt x="245" y="571"/>
                    </a:lnTo>
                    <a:lnTo>
                      <a:pt x="279" y="533"/>
                    </a:lnTo>
                    <a:lnTo>
                      <a:pt x="311" y="495"/>
                    </a:lnTo>
                    <a:lnTo>
                      <a:pt x="345" y="456"/>
                    </a:lnTo>
                    <a:lnTo>
                      <a:pt x="377" y="418"/>
                    </a:lnTo>
                    <a:lnTo>
                      <a:pt x="409" y="380"/>
                    </a:lnTo>
                    <a:lnTo>
                      <a:pt x="443" y="341"/>
                    </a:lnTo>
                    <a:lnTo>
                      <a:pt x="475" y="303"/>
                    </a:lnTo>
                    <a:lnTo>
                      <a:pt x="509" y="265"/>
                    </a:lnTo>
                    <a:lnTo>
                      <a:pt x="541" y="226"/>
                    </a:lnTo>
                    <a:lnTo>
                      <a:pt x="574" y="188"/>
                    </a:lnTo>
                    <a:lnTo>
                      <a:pt x="607" y="150"/>
                    </a:lnTo>
                    <a:lnTo>
                      <a:pt x="639" y="112"/>
                    </a:lnTo>
                    <a:lnTo>
                      <a:pt x="672" y="73"/>
                    </a:lnTo>
                    <a:lnTo>
                      <a:pt x="672" y="73"/>
                    </a:lnTo>
                    <a:cubicBezTo>
                      <a:pt x="683" y="60"/>
                      <a:pt x="688" y="48"/>
                      <a:pt x="688" y="35"/>
                    </a:cubicBezTo>
                    <a:lnTo>
                      <a:pt x="688" y="35"/>
                    </a:lnTo>
                    <a:cubicBezTo>
                      <a:pt x="688" y="22"/>
                      <a:pt x="680" y="12"/>
                      <a:pt x="664" y="7"/>
                    </a:cubicBezTo>
                    <a:lnTo>
                      <a:pt x="664" y="7"/>
                    </a:lnTo>
                    <a:cubicBezTo>
                      <a:pt x="648" y="0"/>
                      <a:pt x="631" y="0"/>
                      <a:pt x="615" y="7"/>
                    </a:cubicBezTo>
                    <a:lnTo>
                      <a:pt x="615" y="7"/>
                    </a:lnTo>
                    <a:cubicBezTo>
                      <a:pt x="598" y="12"/>
                      <a:pt x="585" y="22"/>
                      <a:pt x="574" y="35"/>
                    </a:cubicBezTo>
                    <a:lnTo>
                      <a:pt x="541" y="73"/>
                    </a:lnTo>
                    <a:lnTo>
                      <a:pt x="443" y="188"/>
                    </a:lnTo>
                    <a:lnTo>
                      <a:pt x="409" y="226"/>
                    </a:lnTo>
                    <a:lnTo>
                      <a:pt x="377" y="265"/>
                    </a:lnTo>
                    <a:lnTo>
                      <a:pt x="279" y="380"/>
                    </a:lnTo>
                    <a:lnTo>
                      <a:pt x="245" y="418"/>
                    </a:lnTo>
                    <a:lnTo>
                      <a:pt x="213" y="456"/>
                    </a:lnTo>
                    <a:lnTo>
                      <a:pt x="115" y="571"/>
                    </a:lnTo>
                    <a:lnTo>
                      <a:pt x="82" y="609"/>
                    </a:lnTo>
                    <a:lnTo>
                      <a:pt x="49" y="648"/>
                    </a:lnTo>
                    <a:lnTo>
                      <a:pt x="16" y="686"/>
                    </a:lnTo>
                    <a:lnTo>
                      <a:pt x="16" y="686"/>
                    </a:lnTo>
                    <a:cubicBezTo>
                      <a:pt x="6" y="698"/>
                      <a:pt x="0" y="711"/>
                      <a:pt x="0" y="724"/>
                    </a:cubicBezTo>
                    <a:lnTo>
                      <a:pt x="0" y="724"/>
                    </a:lnTo>
                    <a:cubicBezTo>
                      <a:pt x="0" y="737"/>
                      <a:pt x="6" y="750"/>
                      <a:pt x="16" y="762"/>
                    </a:cubicBezTo>
                    <a:lnTo>
                      <a:pt x="49" y="800"/>
                    </a:lnTo>
                    <a:lnTo>
                      <a:pt x="82" y="839"/>
                    </a:lnTo>
                    <a:lnTo>
                      <a:pt x="115" y="878"/>
                    </a:lnTo>
                    <a:lnTo>
                      <a:pt x="147" y="916"/>
                    </a:lnTo>
                    <a:lnTo>
                      <a:pt x="181" y="954"/>
                    </a:lnTo>
                    <a:lnTo>
                      <a:pt x="213" y="992"/>
                    </a:lnTo>
                    <a:lnTo>
                      <a:pt x="245" y="1031"/>
                    </a:lnTo>
                    <a:lnTo>
                      <a:pt x="279" y="1068"/>
                    </a:lnTo>
                    <a:lnTo>
                      <a:pt x="311" y="1107"/>
                    </a:lnTo>
                    <a:lnTo>
                      <a:pt x="345" y="1145"/>
                    </a:lnTo>
                    <a:lnTo>
                      <a:pt x="377" y="1184"/>
                    </a:lnTo>
                    <a:lnTo>
                      <a:pt x="409" y="1222"/>
                    </a:lnTo>
                    <a:lnTo>
                      <a:pt x="443" y="1260"/>
                    </a:lnTo>
                    <a:lnTo>
                      <a:pt x="475" y="1299"/>
                    </a:lnTo>
                    <a:lnTo>
                      <a:pt x="509" y="1337"/>
                    </a:lnTo>
                    <a:lnTo>
                      <a:pt x="541" y="1375"/>
                    </a:lnTo>
                    <a:lnTo>
                      <a:pt x="574" y="1414"/>
                    </a:lnTo>
                    <a:lnTo>
                      <a:pt x="574" y="1414"/>
                    </a:lnTo>
                    <a:cubicBezTo>
                      <a:pt x="585" y="1426"/>
                      <a:pt x="598" y="1436"/>
                      <a:pt x="615" y="1443"/>
                    </a:cubicBezTo>
                    <a:lnTo>
                      <a:pt x="615" y="1443"/>
                    </a:lnTo>
                    <a:cubicBezTo>
                      <a:pt x="631" y="1449"/>
                      <a:pt x="648" y="1449"/>
                      <a:pt x="664" y="1443"/>
                    </a:cubicBezTo>
                    <a:lnTo>
                      <a:pt x="664" y="1443"/>
                    </a:lnTo>
                    <a:cubicBezTo>
                      <a:pt x="680" y="1436"/>
                      <a:pt x="688" y="1426"/>
                      <a:pt x="688" y="1414"/>
                    </a:cubicBezTo>
                    <a:lnTo>
                      <a:pt x="688" y="1414"/>
                    </a:lnTo>
                    <a:cubicBezTo>
                      <a:pt x="688" y="1401"/>
                      <a:pt x="683" y="1388"/>
                      <a:pt x="672" y="1375"/>
                    </a:cubicBezTo>
                    <a:lnTo>
                      <a:pt x="639" y="1337"/>
                    </a:lnTo>
                  </a:path>
                </a:pathLst>
              </a:custGeom>
              <a:solidFill>
                <a:schemeClr val="accent2"/>
              </a:solidFill>
              <a:ln>
                <a:noFill/>
              </a:ln>
              <a:effectLst/>
            </p:spPr>
            <p:txBody>
              <a:bodyPr wrap="none" anchor="ctr"/>
              <a:lstStyle/>
              <a:p>
                <a:endParaRPr lang="es-ES_tradnl" sz="2700"/>
              </a:p>
            </p:txBody>
          </p:sp>
          <p:sp>
            <p:nvSpPr>
              <p:cNvPr id="81" name="Freeform 403">
                <a:extLst>
                  <a:ext uri="{FF2B5EF4-FFF2-40B4-BE49-F238E27FC236}">
                    <a16:creationId xmlns:a16="http://schemas.microsoft.com/office/drawing/2014/main" id="{7E741965-8043-874E-A173-103408D87D04}"/>
                  </a:ext>
                </a:extLst>
              </p:cNvPr>
              <p:cNvSpPr>
                <a:spLocks noChangeArrowheads="1"/>
              </p:cNvSpPr>
              <p:nvPr/>
            </p:nvSpPr>
            <p:spPr bwMode="auto">
              <a:xfrm>
                <a:off x="4706938" y="5233988"/>
                <a:ext cx="319087" cy="190500"/>
              </a:xfrm>
              <a:custGeom>
                <a:avLst/>
                <a:gdLst>
                  <a:gd name="T0" fmla="*/ 607 w 887"/>
                  <a:gd name="T1" fmla="*/ 379 h 531"/>
                  <a:gd name="T2" fmla="*/ 574 w 887"/>
                  <a:gd name="T3" fmla="*/ 341 h 531"/>
                  <a:gd name="T4" fmla="*/ 607 w 887"/>
                  <a:gd name="T5" fmla="*/ 303 h 531"/>
                  <a:gd name="T6" fmla="*/ 639 w 887"/>
                  <a:gd name="T7" fmla="*/ 341 h 531"/>
                  <a:gd name="T8" fmla="*/ 541 w 887"/>
                  <a:gd name="T9" fmla="*/ 303 h 531"/>
                  <a:gd name="T10" fmla="*/ 508 w 887"/>
                  <a:gd name="T11" fmla="*/ 265 h 531"/>
                  <a:gd name="T12" fmla="*/ 541 w 887"/>
                  <a:gd name="T13" fmla="*/ 226 h 531"/>
                  <a:gd name="T14" fmla="*/ 574 w 887"/>
                  <a:gd name="T15" fmla="*/ 265 h 531"/>
                  <a:gd name="T16" fmla="*/ 541 w 887"/>
                  <a:gd name="T17" fmla="*/ 303 h 531"/>
                  <a:gd name="T18" fmla="*/ 475 w 887"/>
                  <a:gd name="T19" fmla="*/ 245 h 531"/>
                  <a:gd name="T20" fmla="*/ 412 w 887"/>
                  <a:gd name="T21" fmla="*/ 245 h 531"/>
                  <a:gd name="T22" fmla="*/ 380 w 887"/>
                  <a:gd name="T23" fmla="*/ 188 h 531"/>
                  <a:gd name="T24" fmla="*/ 412 w 887"/>
                  <a:gd name="T25" fmla="*/ 131 h 531"/>
                  <a:gd name="T26" fmla="*/ 475 w 887"/>
                  <a:gd name="T27" fmla="*/ 131 h 531"/>
                  <a:gd name="T28" fmla="*/ 506 w 887"/>
                  <a:gd name="T29" fmla="*/ 188 h 531"/>
                  <a:gd name="T30" fmla="*/ 345 w 887"/>
                  <a:gd name="T31" fmla="*/ 303 h 531"/>
                  <a:gd name="T32" fmla="*/ 312 w 887"/>
                  <a:gd name="T33" fmla="*/ 265 h 531"/>
                  <a:gd name="T34" fmla="*/ 345 w 887"/>
                  <a:gd name="T35" fmla="*/ 226 h 531"/>
                  <a:gd name="T36" fmla="*/ 377 w 887"/>
                  <a:gd name="T37" fmla="*/ 265 h 531"/>
                  <a:gd name="T38" fmla="*/ 345 w 887"/>
                  <a:gd name="T39" fmla="*/ 303 h 531"/>
                  <a:gd name="T40" fmla="*/ 279 w 887"/>
                  <a:gd name="T41" fmla="*/ 379 h 531"/>
                  <a:gd name="T42" fmla="*/ 247 w 887"/>
                  <a:gd name="T43" fmla="*/ 341 h 531"/>
                  <a:gd name="T44" fmla="*/ 279 w 887"/>
                  <a:gd name="T45" fmla="*/ 303 h 531"/>
                  <a:gd name="T46" fmla="*/ 312 w 887"/>
                  <a:gd name="T47" fmla="*/ 341 h 531"/>
                  <a:gd name="T48" fmla="*/ 508 w 887"/>
                  <a:gd name="T49" fmla="*/ 35 h 531"/>
                  <a:gd name="T50" fmla="*/ 467 w 887"/>
                  <a:gd name="T51" fmla="*/ 6 h 531"/>
                  <a:gd name="T52" fmla="*/ 418 w 887"/>
                  <a:gd name="T53" fmla="*/ 6 h 531"/>
                  <a:gd name="T54" fmla="*/ 377 w 887"/>
                  <a:gd name="T55" fmla="*/ 35 h 531"/>
                  <a:gd name="T56" fmla="*/ 312 w 887"/>
                  <a:gd name="T57" fmla="*/ 112 h 531"/>
                  <a:gd name="T58" fmla="*/ 246 w 887"/>
                  <a:gd name="T59" fmla="*/ 188 h 531"/>
                  <a:gd name="T60" fmla="*/ 181 w 887"/>
                  <a:gd name="T61" fmla="*/ 265 h 531"/>
                  <a:gd name="T62" fmla="*/ 115 w 887"/>
                  <a:gd name="T63" fmla="*/ 341 h 531"/>
                  <a:gd name="T64" fmla="*/ 49 w 887"/>
                  <a:gd name="T65" fmla="*/ 418 h 531"/>
                  <a:gd name="T66" fmla="*/ 17 w 887"/>
                  <a:gd name="T67" fmla="*/ 456 h 531"/>
                  <a:gd name="T68" fmla="*/ 0 w 887"/>
                  <a:gd name="T69" fmla="*/ 495 h 531"/>
                  <a:gd name="T70" fmla="*/ 25 w 887"/>
                  <a:gd name="T71" fmla="*/ 524 h 531"/>
                  <a:gd name="T72" fmla="*/ 74 w 887"/>
                  <a:gd name="T73" fmla="*/ 524 h 531"/>
                  <a:gd name="T74" fmla="*/ 181 w 887"/>
                  <a:gd name="T75" fmla="*/ 418 h 531"/>
                  <a:gd name="T76" fmla="*/ 213 w 887"/>
                  <a:gd name="T77" fmla="*/ 399 h 531"/>
                  <a:gd name="T78" fmla="*/ 246 w 887"/>
                  <a:gd name="T79" fmla="*/ 418 h 531"/>
                  <a:gd name="T80" fmla="*/ 279 w 887"/>
                  <a:gd name="T81" fmla="*/ 437 h 531"/>
                  <a:gd name="T82" fmla="*/ 312 w 887"/>
                  <a:gd name="T83" fmla="*/ 418 h 531"/>
                  <a:gd name="T84" fmla="*/ 377 w 887"/>
                  <a:gd name="T85" fmla="*/ 341 h 531"/>
                  <a:gd name="T86" fmla="*/ 418 w 887"/>
                  <a:gd name="T87" fmla="*/ 313 h 531"/>
                  <a:gd name="T88" fmla="*/ 467 w 887"/>
                  <a:gd name="T89" fmla="*/ 313 h 531"/>
                  <a:gd name="T90" fmla="*/ 508 w 887"/>
                  <a:gd name="T91" fmla="*/ 341 h 531"/>
                  <a:gd name="T92" fmla="*/ 574 w 887"/>
                  <a:gd name="T93" fmla="*/ 418 h 531"/>
                  <a:gd name="T94" fmla="*/ 607 w 887"/>
                  <a:gd name="T95" fmla="*/ 437 h 531"/>
                  <a:gd name="T96" fmla="*/ 639 w 887"/>
                  <a:gd name="T97" fmla="*/ 418 h 531"/>
                  <a:gd name="T98" fmla="*/ 672 w 887"/>
                  <a:gd name="T99" fmla="*/ 399 h 531"/>
                  <a:gd name="T100" fmla="*/ 705 w 887"/>
                  <a:gd name="T101" fmla="*/ 418 h 531"/>
                  <a:gd name="T102" fmla="*/ 770 w 887"/>
                  <a:gd name="T103" fmla="*/ 495 h 531"/>
                  <a:gd name="T104" fmla="*/ 811 w 887"/>
                  <a:gd name="T105" fmla="*/ 524 h 531"/>
                  <a:gd name="T106" fmla="*/ 861 w 887"/>
                  <a:gd name="T107" fmla="*/ 524 h 531"/>
                  <a:gd name="T108" fmla="*/ 886 w 887"/>
                  <a:gd name="T109" fmla="*/ 495 h 531"/>
                  <a:gd name="T110" fmla="*/ 869 w 887"/>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531">
                    <a:moveTo>
                      <a:pt x="607" y="379"/>
                    </a:moveTo>
                    <a:lnTo>
                      <a:pt x="607" y="379"/>
                    </a:lnTo>
                    <a:cubicBezTo>
                      <a:pt x="585" y="379"/>
                      <a:pt x="574" y="367"/>
                      <a:pt x="574" y="341"/>
                    </a:cubicBezTo>
                    <a:lnTo>
                      <a:pt x="574" y="341"/>
                    </a:lnTo>
                    <a:cubicBezTo>
                      <a:pt x="574" y="316"/>
                      <a:pt x="585" y="303"/>
                      <a:pt x="607" y="303"/>
                    </a:cubicBezTo>
                    <a:lnTo>
                      <a:pt x="607" y="303"/>
                    </a:lnTo>
                    <a:cubicBezTo>
                      <a:pt x="628" y="303"/>
                      <a:pt x="639" y="316"/>
                      <a:pt x="639" y="341"/>
                    </a:cubicBezTo>
                    <a:lnTo>
                      <a:pt x="639" y="341"/>
                    </a:lnTo>
                    <a:cubicBezTo>
                      <a:pt x="639" y="367"/>
                      <a:pt x="628" y="379"/>
                      <a:pt x="607"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4" y="239"/>
                      <a:pt x="574" y="265"/>
                    </a:cubicBezTo>
                    <a:lnTo>
                      <a:pt x="574" y="265"/>
                    </a:lnTo>
                    <a:cubicBezTo>
                      <a:pt x="574" y="290"/>
                      <a:pt x="563" y="303"/>
                      <a:pt x="541" y="303"/>
                    </a:cubicBezTo>
                    <a:close/>
                    <a:moveTo>
                      <a:pt x="475" y="245"/>
                    </a:moveTo>
                    <a:lnTo>
                      <a:pt x="475" y="245"/>
                    </a:lnTo>
                    <a:cubicBezTo>
                      <a:pt x="453" y="258"/>
                      <a:pt x="433" y="258"/>
                      <a:pt x="412" y="245"/>
                    </a:cubicBezTo>
                    <a:lnTo>
                      <a:pt x="412" y="245"/>
                    </a:lnTo>
                    <a:cubicBezTo>
                      <a:pt x="391" y="233"/>
                      <a:pt x="380" y="214"/>
                      <a:pt x="380" y="188"/>
                    </a:cubicBezTo>
                    <a:lnTo>
                      <a:pt x="380" y="188"/>
                    </a:lnTo>
                    <a:cubicBezTo>
                      <a:pt x="380" y="162"/>
                      <a:pt x="391" y="143"/>
                      <a:pt x="412" y="131"/>
                    </a:cubicBezTo>
                    <a:lnTo>
                      <a:pt x="412" y="131"/>
                    </a:lnTo>
                    <a:cubicBezTo>
                      <a:pt x="433" y="118"/>
                      <a:pt x="453" y="118"/>
                      <a:pt x="475" y="131"/>
                    </a:cubicBezTo>
                    <a:lnTo>
                      <a:pt x="475" y="131"/>
                    </a:lnTo>
                    <a:cubicBezTo>
                      <a:pt x="496" y="143"/>
                      <a:pt x="506" y="162"/>
                      <a:pt x="506" y="188"/>
                    </a:cubicBezTo>
                    <a:lnTo>
                      <a:pt x="506" y="188"/>
                    </a:lnTo>
                    <a:cubicBezTo>
                      <a:pt x="506" y="214"/>
                      <a:pt x="496" y="233"/>
                      <a:pt x="475" y="245"/>
                    </a:cubicBezTo>
                    <a:close/>
                    <a:moveTo>
                      <a:pt x="345" y="303"/>
                    </a:moveTo>
                    <a:lnTo>
                      <a:pt x="345" y="303"/>
                    </a:lnTo>
                    <a:cubicBezTo>
                      <a:pt x="323" y="303"/>
                      <a:pt x="312" y="290"/>
                      <a:pt x="312" y="265"/>
                    </a:cubicBezTo>
                    <a:lnTo>
                      <a:pt x="312" y="265"/>
                    </a:lnTo>
                    <a:cubicBezTo>
                      <a:pt x="312" y="239"/>
                      <a:pt x="323" y="226"/>
                      <a:pt x="345" y="226"/>
                    </a:cubicBezTo>
                    <a:lnTo>
                      <a:pt x="345" y="226"/>
                    </a:lnTo>
                    <a:cubicBezTo>
                      <a:pt x="366" y="226"/>
                      <a:pt x="377" y="239"/>
                      <a:pt x="377" y="265"/>
                    </a:cubicBezTo>
                    <a:lnTo>
                      <a:pt x="377" y="265"/>
                    </a:lnTo>
                    <a:cubicBezTo>
                      <a:pt x="377" y="290"/>
                      <a:pt x="366" y="303"/>
                      <a:pt x="345" y="303"/>
                    </a:cubicBezTo>
                    <a:close/>
                    <a:moveTo>
                      <a:pt x="279" y="379"/>
                    </a:moveTo>
                    <a:lnTo>
                      <a:pt x="279" y="379"/>
                    </a:lnTo>
                    <a:cubicBezTo>
                      <a:pt x="257" y="379"/>
                      <a:pt x="247" y="367"/>
                      <a:pt x="247" y="341"/>
                    </a:cubicBezTo>
                    <a:lnTo>
                      <a:pt x="247" y="341"/>
                    </a:lnTo>
                    <a:cubicBezTo>
                      <a:pt x="247" y="316"/>
                      <a:pt x="257" y="303"/>
                      <a:pt x="279" y="303"/>
                    </a:cubicBezTo>
                    <a:lnTo>
                      <a:pt x="279" y="303"/>
                    </a:lnTo>
                    <a:cubicBezTo>
                      <a:pt x="301" y="303"/>
                      <a:pt x="312" y="316"/>
                      <a:pt x="312" y="341"/>
                    </a:cubicBezTo>
                    <a:lnTo>
                      <a:pt x="312" y="341"/>
                    </a:lnTo>
                    <a:cubicBezTo>
                      <a:pt x="312" y="367"/>
                      <a:pt x="301" y="379"/>
                      <a:pt x="279" y="379"/>
                    </a:cubicBezTo>
                    <a:close/>
                    <a:moveTo>
                      <a:pt x="508" y="35"/>
                    </a:moveTo>
                    <a:lnTo>
                      <a:pt x="508" y="35"/>
                    </a:lnTo>
                    <a:cubicBezTo>
                      <a:pt x="497" y="22"/>
                      <a:pt x="484" y="12"/>
                      <a:pt x="467" y="6"/>
                    </a:cubicBezTo>
                    <a:lnTo>
                      <a:pt x="467" y="6"/>
                    </a:lnTo>
                    <a:cubicBezTo>
                      <a:pt x="451" y="0"/>
                      <a:pt x="435" y="0"/>
                      <a:pt x="418" y="6"/>
                    </a:cubicBezTo>
                    <a:lnTo>
                      <a:pt x="418" y="6"/>
                    </a:lnTo>
                    <a:cubicBezTo>
                      <a:pt x="402" y="12"/>
                      <a:pt x="389" y="22"/>
                      <a:pt x="377" y="35"/>
                    </a:cubicBezTo>
                    <a:lnTo>
                      <a:pt x="345" y="73"/>
                    </a:lnTo>
                    <a:lnTo>
                      <a:pt x="312" y="112"/>
                    </a:lnTo>
                    <a:lnTo>
                      <a:pt x="279" y="149"/>
                    </a:lnTo>
                    <a:lnTo>
                      <a:pt x="246" y="188"/>
                    </a:lnTo>
                    <a:lnTo>
                      <a:pt x="213" y="226"/>
                    </a:lnTo>
                    <a:lnTo>
                      <a:pt x="181" y="265"/>
                    </a:lnTo>
                    <a:lnTo>
                      <a:pt x="148" y="303"/>
                    </a:lnTo>
                    <a:lnTo>
                      <a:pt x="115" y="341"/>
                    </a:lnTo>
                    <a:lnTo>
                      <a:pt x="82" y="380"/>
                    </a:lnTo>
                    <a:lnTo>
                      <a:pt x="49" y="418"/>
                    </a:lnTo>
                    <a:lnTo>
                      <a:pt x="17" y="456"/>
                    </a:lnTo>
                    <a:lnTo>
                      <a:pt x="17" y="456"/>
                    </a:lnTo>
                    <a:cubicBezTo>
                      <a:pt x="6" y="469"/>
                      <a:pt x="0" y="482"/>
                      <a:pt x="0" y="495"/>
                    </a:cubicBezTo>
                    <a:lnTo>
                      <a:pt x="0" y="495"/>
                    </a:lnTo>
                    <a:cubicBezTo>
                      <a:pt x="0" y="507"/>
                      <a:pt x="8" y="517"/>
                      <a:pt x="25" y="524"/>
                    </a:cubicBezTo>
                    <a:lnTo>
                      <a:pt x="25" y="524"/>
                    </a:lnTo>
                    <a:cubicBezTo>
                      <a:pt x="42" y="530"/>
                      <a:pt x="58" y="530"/>
                      <a:pt x="74" y="524"/>
                    </a:cubicBezTo>
                    <a:lnTo>
                      <a:pt x="74" y="524"/>
                    </a:lnTo>
                    <a:cubicBezTo>
                      <a:pt x="90" y="517"/>
                      <a:pt x="104" y="507"/>
                      <a:pt x="115" y="495"/>
                    </a:cubicBezTo>
                    <a:lnTo>
                      <a:pt x="181" y="418"/>
                    </a:lnTo>
                    <a:lnTo>
                      <a:pt x="181" y="418"/>
                    </a:lnTo>
                    <a:cubicBezTo>
                      <a:pt x="191" y="405"/>
                      <a:pt x="203" y="399"/>
                      <a:pt x="213" y="399"/>
                    </a:cubicBezTo>
                    <a:lnTo>
                      <a:pt x="213" y="399"/>
                    </a:lnTo>
                    <a:cubicBezTo>
                      <a:pt x="225" y="399"/>
                      <a:pt x="235" y="405"/>
                      <a:pt x="246" y="418"/>
                    </a:cubicBezTo>
                    <a:lnTo>
                      <a:pt x="246" y="418"/>
                    </a:lnTo>
                    <a:cubicBezTo>
                      <a:pt x="257" y="431"/>
                      <a:pt x="268" y="437"/>
                      <a:pt x="279" y="437"/>
                    </a:cubicBezTo>
                    <a:lnTo>
                      <a:pt x="279" y="437"/>
                    </a:lnTo>
                    <a:cubicBezTo>
                      <a:pt x="290" y="437"/>
                      <a:pt x="301" y="431"/>
                      <a:pt x="312" y="418"/>
                    </a:cubicBezTo>
                    <a:lnTo>
                      <a:pt x="345" y="380"/>
                    </a:lnTo>
                    <a:lnTo>
                      <a:pt x="377" y="341"/>
                    </a:lnTo>
                    <a:lnTo>
                      <a:pt x="377" y="341"/>
                    </a:lnTo>
                    <a:cubicBezTo>
                      <a:pt x="389" y="328"/>
                      <a:pt x="402" y="319"/>
                      <a:pt x="418" y="313"/>
                    </a:cubicBezTo>
                    <a:lnTo>
                      <a:pt x="418" y="313"/>
                    </a:lnTo>
                    <a:cubicBezTo>
                      <a:pt x="435" y="306"/>
                      <a:pt x="451" y="306"/>
                      <a:pt x="467" y="313"/>
                    </a:cubicBezTo>
                    <a:lnTo>
                      <a:pt x="467" y="313"/>
                    </a:lnTo>
                    <a:cubicBezTo>
                      <a:pt x="484" y="319"/>
                      <a:pt x="497" y="328"/>
                      <a:pt x="508" y="341"/>
                    </a:cubicBezTo>
                    <a:lnTo>
                      <a:pt x="541" y="380"/>
                    </a:lnTo>
                    <a:lnTo>
                      <a:pt x="574" y="418"/>
                    </a:lnTo>
                    <a:lnTo>
                      <a:pt x="574" y="418"/>
                    </a:lnTo>
                    <a:cubicBezTo>
                      <a:pt x="585" y="431"/>
                      <a:pt x="596" y="437"/>
                      <a:pt x="607" y="437"/>
                    </a:cubicBezTo>
                    <a:lnTo>
                      <a:pt x="607" y="437"/>
                    </a:lnTo>
                    <a:cubicBezTo>
                      <a:pt x="618" y="437"/>
                      <a:pt x="628" y="431"/>
                      <a:pt x="639" y="418"/>
                    </a:cubicBezTo>
                    <a:lnTo>
                      <a:pt x="639" y="418"/>
                    </a:lnTo>
                    <a:cubicBezTo>
                      <a:pt x="651" y="405"/>
                      <a:pt x="661" y="399"/>
                      <a:pt x="672" y="399"/>
                    </a:cubicBezTo>
                    <a:lnTo>
                      <a:pt x="672" y="399"/>
                    </a:lnTo>
                    <a:cubicBezTo>
                      <a:pt x="683" y="399"/>
                      <a:pt x="694" y="405"/>
                      <a:pt x="705" y="418"/>
                    </a:cubicBezTo>
                    <a:lnTo>
                      <a:pt x="738" y="456"/>
                    </a:lnTo>
                    <a:lnTo>
                      <a:pt x="770" y="495"/>
                    </a:lnTo>
                    <a:lnTo>
                      <a:pt x="770" y="495"/>
                    </a:lnTo>
                    <a:cubicBezTo>
                      <a:pt x="782" y="507"/>
                      <a:pt x="795" y="517"/>
                      <a:pt x="811" y="524"/>
                    </a:cubicBezTo>
                    <a:lnTo>
                      <a:pt x="811" y="524"/>
                    </a:lnTo>
                    <a:cubicBezTo>
                      <a:pt x="828" y="530"/>
                      <a:pt x="844" y="530"/>
                      <a:pt x="861" y="524"/>
                    </a:cubicBezTo>
                    <a:lnTo>
                      <a:pt x="861" y="524"/>
                    </a:lnTo>
                    <a:cubicBezTo>
                      <a:pt x="878" y="517"/>
                      <a:pt x="886" y="507"/>
                      <a:pt x="886" y="495"/>
                    </a:cubicBezTo>
                    <a:lnTo>
                      <a:pt x="886" y="495"/>
                    </a:lnTo>
                    <a:cubicBezTo>
                      <a:pt x="886" y="482"/>
                      <a:pt x="880" y="469"/>
                      <a:pt x="869"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82" name="Freeform 404">
                <a:extLst>
                  <a:ext uri="{FF2B5EF4-FFF2-40B4-BE49-F238E27FC236}">
                    <a16:creationId xmlns:a16="http://schemas.microsoft.com/office/drawing/2014/main" id="{30FD686C-CAA6-534E-91EE-E1BDACA84992}"/>
                  </a:ext>
                </a:extLst>
              </p:cNvPr>
              <p:cNvSpPr>
                <a:spLocks noChangeArrowheads="1"/>
              </p:cNvSpPr>
              <p:nvPr/>
            </p:nvSpPr>
            <p:spPr bwMode="auto">
              <a:xfrm>
                <a:off x="5226050" y="5097463"/>
                <a:ext cx="130175" cy="134937"/>
              </a:xfrm>
              <a:custGeom>
                <a:avLst/>
                <a:gdLst>
                  <a:gd name="T0" fmla="*/ 312 w 362"/>
                  <a:gd name="T1" fmla="*/ 112 h 377"/>
                  <a:gd name="T2" fmla="*/ 279 w 362"/>
                  <a:gd name="T3" fmla="*/ 73 h 377"/>
                  <a:gd name="T4" fmla="*/ 247 w 362"/>
                  <a:gd name="T5" fmla="*/ 35 h 377"/>
                  <a:gd name="T6" fmla="*/ 247 w 362"/>
                  <a:gd name="T7" fmla="*/ 35 h 377"/>
                  <a:gd name="T8" fmla="*/ 214 w 362"/>
                  <a:gd name="T9" fmla="*/ 10 h 377"/>
                  <a:gd name="T10" fmla="*/ 214 w 362"/>
                  <a:gd name="T11" fmla="*/ 10 h 377"/>
                  <a:gd name="T12" fmla="*/ 214 w 362"/>
                  <a:gd name="T13" fmla="*/ 10 h 377"/>
                  <a:gd name="T14" fmla="*/ 205 w 362"/>
                  <a:gd name="T15" fmla="*/ 6 h 377"/>
                  <a:gd name="T16" fmla="*/ 205 w 362"/>
                  <a:gd name="T17" fmla="*/ 6 h 377"/>
                  <a:gd name="T18" fmla="*/ 157 w 362"/>
                  <a:gd name="T19" fmla="*/ 6 h 377"/>
                  <a:gd name="T20" fmla="*/ 157 w 362"/>
                  <a:gd name="T21" fmla="*/ 6 h 377"/>
                  <a:gd name="T22" fmla="*/ 116 w 362"/>
                  <a:gd name="T23" fmla="*/ 35 h 377"/>
                  <a:gd name="T24" fmla="*/ 83 w 362"/>
                  <a:gd name="T25" fmla="*/ 73 h 377"/>
                  <a:gd name="T26" fmla="*/ 50 w 362"/>
                  <a:gd name="T27" fmla="*/ 112 h 377"/>
                  <a:gd name="T28" fmla="*/ 17 w 362"/>
                  <a:gd name="T29" fmla="*/ 150 h 377"/>
                  <a:gd name="T30" fmla="*/ 17 w 362"/>
                  <a:gd name="T31" fmla="*/ 150 h 377"/>
                  <a:gd name="T32" fmla="*/ 0 w 362"/>
                  <a:gd name="T33" fmla="*/ 188 h 377"/>
                  <a:gd name="T34" fmla="*/ 0 w 362"/>
                  <a:gd name="T35" fmla="*/ 188 h 377"/>
                  <a:gd name="T36" fmla="*/ 17 w 362"/>
                  <a:gd name="T37" fmla="*/ 226 h 377"/>
                  <a:gd name="T38" fmla="*/ 50 w 362"/>
                  <a:gd name="T39" fmla="*/ 264 h 377"/>
                  <a:gd name="T40" fmla="*/ 83 w 362"/>
                  <a:gd name="T41" fmla="*/ 303 h 377"/>
                  <a:gd name="T42" fmla="*/ 116 w 362"/>
                  <a:gd name="T43" fmla="*/ 342 h 377"/>
                  <a:gd name="T44" fmla="*/ 116 w 362"/>
                  <a:gd name="T45" fmla="*/ 342 h 377"/>
                  <a:gd name="T46" fmla="*/ 157 w 362"/>
                  <a:gd name="T47" fmla="*/ 370 h 377"/>
                  <a:gd name="T48" fmla="*/ 157 w 362"/>
                  <a:gd name="T49" fmla="*/ 370 h 377"/>
                  <a:gd name="T50" fmla="*/ 205 w 362"/>
                  <a:gd name="T51" fmla="*/ 370 h 377"/>
                  <a:gd name="T52" fmla="*/ 205 w 362"/>
                  <a:gd name="T53" fmla="*/ 370 h 377"/>
                  <a:gd name="T54" fmla="*/ 214 w 362"/>
                  <a:gd name="T55" fmla="*/ 366 h 377"/>
                  <a:gd name="T56" fmla="*/ 214 w 362"/>
                  <a:gd name="T57" fmla="*/ 367 h 377"/>
                  <a:gd name="T58" fmla="*/ 214 w 362"/>
                  <a:gd name="T59" fmla="*/ 367 h 377"/>
                  <a:gd name="T60" fmla="*/ 247 w 362"/>
                  <a:gd name="T61" fmla="*/ 342 h 377"/>
                  <a:gd name="T62" fmla="*/ 279 w 362"/>
                  <a:gd name="T63" fmla="*/ 303 h 377"/>
                  <a:gd name="T64" fmla="*/ 312 w 362"/>
                  <a:gd name="T65" fmla="*/ 264 h 377"/>
                  <a:gd name="T66" fmla="*/ 345 w 362"/>
                  <a:gd name="T67" fmla="*/ 226 h 377"/>
                  <a:gd name="T68" fmla="*/ 345 w 362"/>
                  <a:gd name="T69" fmla="*/ 226 h 377"/>
                  <a:gd name="T70" fmla="*/ 361 w 362"/>
                  <a:gd name="T71" fmla="*/ 188 h 377"/>
                  <a:gd name="T72" fmla="*/ 361 w 362"/>
                  <a:gd name="T73" fmla="*/ 188 h 377"/>
                  <a:gd name="T74" fmla="*/ 345 w 362"/>
                  <a:gd name="T75" fmla="*/ 150 h 377"/>
                  <a:gd name="T76" fmla="*/ 312 w 362"/>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377">
                    <a:moveTo>
                      <a:pt x="312" y="112"/>
                    </a:moveTo>
                    <a:lnTo>
                      <a:pt x="279" y="73"/>
                    </a:lnTo>
                    <a:lnTo>
                      <a:pt x="247" y="35"/>
                    </a:lnTo>
                    <a:lnTo>
                      <a:pt x="247" y="35"/>
                    </a:lnTo>
                    <a:cubicBezTo>
                      <a:pt x="237" y="24"/>
                      <a:pt x="227" y="16"/>
                      <a:pt x="214" y="10"/>
                    </a:cubicBezTo>
                    <a:lnTo>
                      <a:pt x="214" y="10"/>
                    </a:lnTo>
                    <a:lnTo>
                      <a:pt x="214" y="10"/>
                    </a:lnTo>
                    <a:cubicBezTo>
                      <a:pt x="211" y="9"/>
                      <a:pt x="208" y="7"/>
                      <a:pt x="205" y="6"/>
                    </a:cubicBezTo>
                    <a:lnTo>
                      <a:pt x="205" y="6"/>
                    </a:lnTo>
                    <a:cubicBezTo>
                      <a:pt x="189" y="0"/>
                      <a:pt x="173" y="0"/>
                      <a:pt x="157" y="6"/>
                    </a:cubicBezTo>
                    <a:lnTo>
                      <a:pt x="157" y="6"/>
                    </a:lnTo>
                    <a:cubicBezTo>
                      <a:pt x="140" y="12"/>
                      <a:pt x="126" y="22"/>
                      <a:pt x="116" y="35"/>
                    </a:cubicBezTo>
                    <a:lnTo>
                      <a:pt x="83" y="73"/>
                    </a:lnTo>
                    <a:lnTo>
                      <a:pt x="50" y="112"/>
                    </a:lnTo>
                    <a:lnTo>
                      <a:pt x="17" y="150"/>
                    </a:lnTo>
                    <a:lnTo>
                      <a:pt x="17" y="150"/>
                    </a:lnTo>
                    <a:cubicBezTo>
                      <a:pt x="6" y="162"/>
                      <a:pt x="0" y="175"/>
                      <a:pt x="0" y="188"/>
                    </a:cubicBezTo>
                    <a:lnTo>
                      <a:pt x="0" y="188"/>
                    </a:lnTo>
                    <a:cubicBezTo>
                      <a:pt x="0" y="201"/>
                      <a:pt x="6" y="214"/>
                      <a:pt x="17" y="226"/>
                    </a:cubicBezTo>
                    <a:lnTo>
                      <a:pt x="50" y="264"/>
                    </a:lnTo>
                    <a:lnTo>
                      <a:pt x="83" y="303"/>
                    </a:lnTo>
                    <a:lnTo>
                      <a:pt x="116" y="342"/>
                    </a:lnTo>
                    <a:lnTo>
                      <a:pt x="116" y="342"/>
                    </a:lnTo>
                    <a:cubicBezTo>
                      <a:pt x="126" y="354"/>
                      <a:pt x="140" y="364"/>
                      <a:pt x="157" y="370"/>
                    </a:cubicBezTo>
                    <a:lnTo>
                      <a:pt x="157" y="370"/>
                    </a:lnTo>
                    <a:cubicBezTo>
                      <a:pt x="173" y="376"/>
                      <a:pt x="189" y="376"/>
                      <a:pt x="205" y="370"/>
                    </a:cubicBezTo>
                    <a:lnTo>
                      <a:pt x="205" y="370"/>
                    </a:lnTo>
                    <a:cubicBezTo>
                      <a:pt x="208" y="369"/>
                      <a:pt x="211" y="368"/>
                      <a:pt x="214" y="366"/>
                    </a:cubicBezTo>
                    <a:lnTo>
                      <a:pt x="214" y="367"/>
                    </a:lnTo>
                    <a:lnTo>
                      <a:pt x="214" y="367"/>
                    </a:lnTo>
                    <a:cubicBezTo>
                      <a:pt x="227" y="360"/>
                      <a:pt x="237" y="352"/>
                      <a:pt x="247" y="342"/>
                    </a:cubicBezTo>
                    <a:lnTo>
                      <a:pt x="279" y="303"/>
                    </a:lnTo>
                    <a:lnTo>
                      <a:pt x="312" y="264"/>
                    </a:lnTo>
                    <a:lnTo>
                      <a:pt x="345" y="226"/>
                    </a:lnTo>
                    <a:lnTo>
                      <a:pt x="345" y="226"/>
                    </a:lnTo>
                    <a:cubicBezTo>
                      <a:pt x="356" y="214"/>
                      <a:pt x="361" y="201"/>
                      <a:pt x="361" y="188"/>
                    </a:cubicBezTo>
                    <a:lnTo>
                      <a:pt x="361" y="188"/>
                    </a:lnTo>
                    <a:cubicBezTo>
                      <a:pt x="361" y="175"/>
                      <a:pt x="356" y="162"/>
                      <a:pt x="345" y="150"/>
                    </a:cubicBezTo>
                    <a:lnTo>
                      <a:pt x="312"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83" name="Freeform 405">
                <a:extLst>
                  <a:ext uri="{FF2B5EF4-FFF2-40B4-BE49-F238E27FC236}">
                    <a16:creationId xmlns:a16="http://schemas.microsoft.com/office/drawing/2014/main" id="{BB00CFA5-8129-164F-88A9-382A3E8A089F}"/>
                  </a:ext>
                </a:extLst>
              </p:cNvPr>
              <p:cNvSpPr>
                <a:spLocks noChangeArrowheads="1"/>
              </p:cNvSpPr>
              <p:nvPr/>
            </p:nvSpPr>
            <p:spPr bwMode="auto">
              <a:xfrm>
                <a:off x="5838825" y="4903788"/>
                <a:ext cx="247650" cy="522287"/>
              </a:xfrm>
              <a:custGeom>
                <a:avLst/>
                <a:gdLst>
                  <a:gd name="T0" fmla="*/ 664 w 690"/>
                  <a:gd name="T1" fmla="*/ 7 h 1450"/>
                  <a:gd name="T2" fmla="*/ 615 w 690"/>
                  <a:gd name="T3" fmla="*/ 7 h 1450"/>
                  <a:gd name="T4" fmla="*/ 541 w 690"/>
                  <a:gd name="T5" fmla="*/ 73 h 1450"/>
                  <a:gd name="T6" fmla="*/ 410 w 690"/>
                  <a:gd name="T7" fmla="*/ 226 h 1450"/>
                  <a:gd name="T8" fmla="*/ 279 w 690"/>
                  <a:gd name="T9" fmla="*/ 380 h 1450"/>
                  <a:gd name="T10" fmla="*/ 214 w 690"/>
                  <a:gd name="T11" fmla="*/ 456 h 1450"/>
                  <a:gd name="T12" fmla="*/ 82 w 690"/>
                  <a:gd name="T13" fmla="*/ 609 h 1450"/>
                  <a:gd name="T14" fmla="*/ 17 w 690"/>
                  <a:gd name="T15" fmla="*/ 686 h 1450"/>
                  <a:gd name="T16" fmla="*/ 0 w 690"/>
                  <a:gd name="T17" fmla="*/ 724 h 1450"/>
                  <a:gd name="T18" fmla="*/ 17 w 690"/>
                  <a:gd name="T19" fmla="*/ 762 h 1450"/>
                  <a:gd name="T20" fmla="*/ 82 w 690"/>
                  <a:gd name="T21" fmla="*/ 839 h 1450"/>
                  <a:gd name="T22" fmla="*/ 148 w 690"/>
                  <a:gd name="T23" fmla="*/ 916 h 1450"/>
                  <a:gd name="T24" fmla="*/ 214 w 690"/>
                  <a:gd name="T25" fmla="*/ 992 h 1450"/>
                  <a:gd name="T26" fmla="*/ 279 w 690"/>
                  <a:gd name="T27" fmla="*/ 1068 h 1450"/>
                  <a:gd name="T28" fmla="*/ 345 w 690"/>
                  <a:gd name="T29" fmla="*/ 1145 h 1450"/>
                  <a:gd name="T30" fmla="*/ 410 w 690"/>
                  <a:gd name="T31" fmla="*/ 1222 h 1450"/>
                  <a:gd name="T32" fmla="*/ 476 w 690"/>
                  <a:gd name="T33" fmla="*/ 1299 h 1450"/>
                  <a:gd name="T34" fmla="*/ 541 w 690"/>
                  <a:gd name="T35" fmla="*/ 1375 h 1450"/>
                  <a:gd name="T36" fmla="*/ 574 w 690"/>
                  <a:gd name="T37" fmla="*/ 1414 h 1450"/>
                  <a:gd name="T38" fmla="*/ 615 w 690"/>
                  <a:gd name="T39" fmla="*/ 1443 h 1450"/>
                  <a:gd name="T40" fmla="*/ 664 w 690"/>
                  <a:gd name="T41" fmla="*/ 1443 h 1450"/>
                  <a:gd name="T42" fmla="*/ 689 w 690"/>
                  <a:gd name="T43" fmla="*/ 1414 h 1450"/>
                  <a:gd name="T44" fmla="*/ 639 w 690"/>
                  <a:gd name="T45" fmla="*/ 1337 h 1450"/>
                  <a:gd name="T46" fmla="*/ 508 w 690"/>
                  <a:gd name="T47" fmla="*/ 1184 h 1450"/>
                  <a:gd name="T48" fmla="*/ 377 w 690"/>
                  <a:gd name="T49" fmla="*/ 1031 h 1450"/>
                  <a:gd name="T50" fmla="*/ 312 w 690"/>
                  <a:gd name="T51" fmla="*/ 954 h 1450"/>
                  <a:gd name="T52" fmla="*/ 181 w 690"/>
                  <a:gd name="T53" fmla="*/ 800 h 1450"/>
                  <a:gd name="T54" fmla="*/ 148 w 690"/>
                  <a:gd name="T55" fmla="*/ 762 h 1450"/>
                  <a:gd name="T56" fmla="*/ 131 w 690"/>
                  <a:gd name="T57" fmla="*/ 724 h 1450"/>
                  <a:gd name="T58" fmla="*/ 181 w 690"/>
                  <a:gd name="T59" fmla="*/ 648 h 1450"/>
                  <a:gd name="T60" fmla="*/ 246 w 690"/>
                  <a:gd name="T61" fmla="*/ 571 h 1450"/>
                  <a:gd name="T62" fmla="*/ 312 w 690"/>
                  <a:gd name="T63" fmla="*/ 495 h 1450"/>
                  <a:gd name="T64" fmla="*/ 377 w 690"/>
                  <a:gd name="T65" fmla="*/ 418 h 1450"/>
                  <a:gd name="T66" fmla="*/ 443 w 690"/>
                  <a:gd name="T67" fmla="*/ 341 h 1450"/>
                  <a:gd name="T68" fmla="*/ 508 w 690"/>
                  <a:gd name="T69" fmla="*/ 265 h 1450"/>
                  <a:gd name="T70" fmla="*/ 574 w 690"/>
                  <a:gd name="T71" fmla="*/ 188 h 1450"/>
                  <a:gd name="T72" fmla="*/ 639 w 690"/>
                  <a:gd name="T73" fmla="*/ 112 h 1450"/>
                  <a:gd name="T74" fmla="*/ 672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4" y="7"/>
                    </a:moveTo>
                    <a:lnTo>
                      <a:pt x="664" y="7"/>
                    </a:lnTo>
                    <a:cubicBezTo>
                      <a:pt x="648" y="0"/>
                      <a:pt x="631" y="0"/>
                      <a:pt x="615" y="7"/>
                    </a:cubicBezTo>
                    <a:lnTo>
                      <a:pt x="615" y="7"/>
                    </a:lnTo>
                    <a:cubicBezTo>
                      <a:pt x="598" y="12"/>
                      <a:pt x="585" y="22"/>
                      <a:pt x="574" y="35"/>
                    </a:cubicBezTo>
                    <a:lnTo>
                      <a:pt x="541" y="73"/>
                    </a:lnTo>
                    <a:lnTo>
                      <a:pt x="443" y="188"/>
                    </a:lnTo>
                    <a:lnTo>
                      <a:pt x="410" y="226"/>
                    </a:lnTo>
                    <a:lnTo>
                      <a:pt x="377" y="265"/>
                    </a:lnTo>
                    <a:lnTo>
                      <a:pt x="279" y="380"/>
                    </a:lnTo>
                    <a:lnTo>
                      <a:pt x="246" y="418"/>
                    </a:lnTo>
                    <a:lnTo>
                      <a:pt x="214"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7"/>
                    </a:lnTo>
                    <a:lnTo>
                      <a:pt x="148" y="916"/>
                    </a:lnTo>
                    <a:lnTo>
                      <a:pt x="181" y="954"/>
                    </a:lnTo>
                    <a:lnTo>
                      <a:pt x="214" y="992"/>
                    </a:lnTo>
                    <a:lnTo>
                      <a:pt x="246" y="1031"/>
                    </a:lnTo>
                    <a:lnTo>
                      <a:pt x="279" y="1068"/>
                    </a:lnTo>
                    <a:lnTo>
                      <a:pt x="312" y="1107"/>
                    </a:lnTo>
                    <a:lnTo>
                      <a:pt x="345" y="1145"/>
                    </a:lnTo>
                    <a:lnTo>
                      <a:pt x="377" y="1184"/>
                    </a:lnTo>
                    <a:lnTo>
                      <a:pt x="410" y="1222"/>
                    </a:lnTo>
                    <a:lnTo>
                      <a:pt x="443" y="1260"/>
                    </a:lnTo>
                    <a:lnTo>
                      <a:pt x="476" y="1299"/>
                    </a:lnTo>
                    <a:lnTo>
                      <a:pt x="508" y="1337"/>
                    </a:lnTo>
                    <a:lnTo>
                      <a:pt x="541" y="1375"/>
                    </a:lnTo>
                    <a:lnTo>
                      <a:pt x="574" y="1414"/>
                    </a:lnTo>
                    <a:lnTo>
                      <a:pt x="574" y="1414"/>
                    </a:lnTo>
                    <a:cubicBezTo>
                      <a:pt x="585" y="1426"/>
                      <a:pt x="598" y="1436"/>
                      <a:pt x="615" y="1443"/>
                    </a:cubicBezTo>
                    <a:lnTo>
                      <a:pt x="615" y="1443"/>
                    </a:lnTo>
                    <a:cubicBezTo>
                      <a:pt x="631" y="1449"/>
                      <a:pt x="648" y="1449"/>
                      <a:pt x="664" y="1443"/>
                    </a:cubicBezTo>
                    <a:lnTo>
                      <a:pt x="664" y="1443"/>
                    </a:lnTo>
                    <a:cubicBezTo>
                      <a:pt x="680" y="1436"/>
                      <a:pt x="689" y="1426"/>
                      <a:pt x="689" y="1414"/>
                    </a:cubicBezTo>
                    <a:lnTo>
                      <a:pt x="689" y="1414"/>
                    </a:lnTo>
                    <a:cubicBezTo>
                      <a:pt x="689" y="1401"/>
                      <a:pt x="683" y="1388"/>
                      <a:pt x="672" y="1375"/>
                    </a:cubicBezTo>
                    <a:lnTo>
                      <a:pt x="639" y="1337"/>
                    </a:lnTo>
                    <a:lnTo>
                      <a:pt x="541" y="1222"/>
                    </a:lnTo>
                    <a:lnTo>
                      <a:pt x="508" y="1184"/>
                    </a:lnTo>
                    <a:lnTo>
                      <a:pt x="476" y="1145"/>
                    </a:lnTo>
                    <a:lnTo>
                      <a:pt x="377" y="1031"/>
                    </a:lnTo>
                    <a:lnTo>
                      <a:pt x="345" y="992"/>
                    </a:lnTo>
                    <a:lnTo>
                      <a:pt x="312" y="954"/>
                    </a:lnTo>
                    <a:lnTo>
                      <a:pt x="214" y="839"/>
                    </a:lnTo>
                    <a:lnTo>
                      <a:pt x="181" y="800"/>
                    </a:lnTo>
                    <a:lnTo>
                      <a:pt x="148" y="762"/>
                    </a:lnTo>
                    <a:lnTo>
                      <a:pt x="148" y="762"/>
                    </a:lnTo>
                    <a:cubicBezTo>
                      <a:pt x="137" y="750"/>
                      <a:pt x="131" y="737"/>
                      <a:pt x="131" y="724"/>
                    </a:cubicBezTo>
                    <a:lnTo>
                      <a:pt x="131" y="724"/>
                    </a:lnTo>
                    <a:cubicBezTo>
                      <a:pt x="131" y="711"/>
                      <a:pt x="137" y="698"/>
                      <a:pt x="148" y="686"/>
                    </a:cubicBezTo>
                    <a:lnTo>
                      <a:pt x="181" y="648"/>
                    </a:lnTo>
                    <a:lnTo>
                      <a:pt x="214" y="609"/>
                    </a:lnTo>
                    <a:lnTo>
                      <a:pt x="246" y="571"/>
                    </a:lnTo>
                    <a:lnTo>
                      <a:pt x="279" y="533"/>
                    </a:lnTo>
                    <a:lnTo>
                      <a:pt x="312" y="495"/>
                    </a:lnTo>
                    <a:lnTo>
                      <a:pt x="345" y="456"/>
                    </a:lnTo>
                    <a:lnTo>
                      <a:pt x="377" y="418"/>
                    </a:lnTo>
                    <a:lnTo>
                      <a:pt x="410" y="380"/>
                    </a:lnTo>
                    <a:lnTo>
                      <a:pt x="443" y="341"/>
                    </a:lnTo>
                    <a:lnTo>
                      <a:pt x="476" y="303"/>
                    </a:lnTo>
                    <a:lnTo>
                      <a:pt x="508" y="265"/>
                    </a:lnTo>
                    <a:lnTo>
                      <a:pt x="541" y="226"/>
                    </a:lnTo>
                    <a:lnTo>
                      <a:pt x="574" y="188"/>
                    </a:lnTo>
                    <a:lnTo>
                      <a:pt x="607" y="150"/>
                    </a:lnTo>
                    <a:lnTo>
                      <a:pt x="639" y="112"/>
                    </a:lnTo>
                    <a:lnTo>
                      <a:pt x="672" y="73"/>
                    </a:lnTo>
                    <a:lnTo>
                      <a:pt x="672" y="73"/>
                    </a:lnTo>
                    <a:cubicBezTo>
                      <a:pt x="683" y="60"/>
                      <a:pt x="689" y="48"/>
                      <a:pt x="689" y="35"/>
                    </a:cubicBezTo>
                    <a:lnTo>
                      <a:pt x="689" y="35"/>
                    </a:lnTo>
                    <a:cubicBezTo>
                      <a:pt x="689" y="22"/>
                      <a:pt x="680" y="12"/>
                      <a:pt x="664" y="7"/>
                    </a:cubicBezTo>
                  </a:path>
                </a:pathLst>
              </a:custGeom>
              <a:solidFill>
                <a:schemeClr val="accent2"/>
              </a:solidFill>
              <a:ln>
                <a:noFill/>
              </a:ln>
              <a:effectLst/>
            </p:spPr>
            <p:txBody>
              <a:bodyPr wrap="none" anchor="ctr"/>
              <a:lstStyle/>
              <a:p>
                <a:endParaRPr lang="es-ES_tradnl" sz="2700"/>
              </a:p>
            </p:txBody>
          </p:sp>
          <p:sp>
            <p:nvSpPr>
              <p:cNvPr id="84" name="Freeform 406">
                <a:extLst>
                  <a:ext uri="{FF2B5EF4-FFF2-40B4-BE49-F238E27FC236}">
                    <a16:creationId xmlns:a16="http://schemas.microsoft.com/office/drawing/2014/main" id="{39C2ED53-0E5A-1449-9BFF-15C4DF306F7E}"/>
                  </a:ext>
                </a:extLst>
              </p:cNvPr>
              <p:cNvSpPr>
                <a:spLocks noChangeArrowheads="1"/>
              </p:cNvSpPr>
              <p:nvPr/>
            </p:nvSpPr>
            <p:spPr bwMode="auto">
              <a:xfrm>
                <a:off x="5556250" y="5233988"/>
                <a:ext cx="319088" cy="190500"/>
              </a:xfrm>
              <a:custGeom>
                <a:avLst/>
                <a:gdLst>
                  <a:gd name="T0" fmla="*/ 607 w 887"/>
                  <a:gd name="T1" fmla="*/ 379 h 531"/>
                  <a:gd name="T2" fmla="*/ 574 w 887"/>
                  <a:gd name="T3" fmla="*/ 341 h 531"/>
                  <a:gd name="T4" fmla="*/ 607 w 887"/>
                  <a:gd name="T5" fmla="*/ 303 h 531"/>
                  <a:gd name="T6" fmla="*/ 639 w 887"/>
                  <a:gd name="T7" fmla="*/ 341 h 531"/>
                  <a:gd name="T8" fmla="*/ 542 w 887"/>
                  <a:gd name="T9" fmla="*/ 303 h 531"/>
                  <a:gd name="T10" fmla="*/ 508 w 887"/>
                  <a:gd name="T11" fmla="*/ 265 h 531"/>
                  <a:gd name="T12" fmla="*/ 542 w 887"/>
                  <a:gd name="T13" fmla="*/ 226 h 531"/>
                  <a:gd name="T14" fmla="*/ 574 w 887"/>
                  <a:gd name="T15" fmla="*/ 265 h 531"/>
                  <a:gd name="T16" fmla="*/ 542 w 887"/>
                  <a:gd name="T17" fmla="*/ 303 h 531"/>
                  <a:gd name="T18" fmla="*/ 475 w 887"/>
                  <a:gd name="T19" fmla="*/ 245 h 531"/>
                  <a:gd name="T20" fmla="*/ 412 w 887"/>
                  <a:gd name="T21" fmla="*/ 245 h 531"/>
                  <a:gd name="T22" fmla="*/ 380 w 887"/>
                  <a:gd name="T23" fmla="*/ 188 h 531"/>
                  <a:gd name="T24" fmla="*/ 412 w 887"/>
                  <a:gd name="T25" fmla="*/ 131 h 531"/>
                  <a:gd name="T26" fmla="*/ 475 w 887"/>
                  <a:gd name="T27" fmla="*/ 131 h 531"/>
                  <a:gd name="T28" fmla="*/ 506 w 887"/>
                  <a:gd name="T29" fmla="*/ 188 h 531"/>
                  <a:gd name="T30" fmla="*/ 344 w 887"/>
                  <a:gd name="T31" fmla="*/ 303 h 531"/>
                  <a:gd name="T32" fmla="*/ 312 w 887"/>
                  <a:gd name="T33" fmla="*/ 265 h 531"/>
                  <a:gd name="T34" fmla="*/ 344 w 887"/>
                  <a:gd name="T35" fmla="*/ 226 h 531"/>
                  <a:gd name="T36" fmla="*/ 377 w 887"/>
                  <a:gd name="T37" fmla="*/ 265 h 531"/>
                  <a:gd name="T38" fmla="*/ 344 w 887"/>
                  <a:gd name="T39" fmla="*/ 303 h 531"/>
                  <a:gd name="T40" fmla="*/ 279 w 887"/>
                  <a:gd name="T41" fmla="*/ 379 h 531"/>
                  <a:gd name="T42" fmla="*/ 246 w 887"/>
                  <a:gd name="T43" fmla="*/ 341 h 531"/>
                  <a:gd name="T44" fmla="*/ 279 w 887"/>
                  <a:gd name="T45" fmla="*/ 303 h 531"/>
                  <a:gd name="T46" fmla="*/ 312 w 887"/>
                  <a:gd name="T47" fmla="*/ 341 h 531"/>
                  <a:gd name="T48" fmla="*/ 508 w 887"/>
                  <a:gd name="T49" fmla="*/ 35 h 531"/>
                  <a:gd name="T50" fmla="*/ 468 w 887"/>
                  <a:gd name="T51" fmla="*/ 6 h 531"/>
                  <a:gd name="T52" fmla="*/ 418 w 887"/>
                  <a:gd name="T53" fmla="*/ 6 h 531"/>
                  <a:gd name="T54" fmla="*/ 377 w 887"/>
                  <a:gd name="T55" fmla="*/ 35 h 531"/>
                  <a:gd name="T56" fmla="*/ 312 w 887"/>
                  <a:gd name="T57" fmla="*/ 112 h 531"/>
                  <a:gd name="T58" fmla="*/ 246 w 887"/>
                  <a:gd name="T59" fmla="*/ 188 h 531"/>
                  <a:gd name="T60" fmla="*/ 181 w 887"/>
                  <a:gd name="T61" fmla="*/ 265 h 531"/>
                  <a:gd name="T62" fmla="*/ 116 w 887"/>
                  <a:gd name="T63" fmla="*/ 341 h 531"/>
                  <a:gd name="T64" fmla="*/ 50 w 887"/>
                  <a:gd name="T65" fmla="*/ 418 h 531"/>
                  <a:gd name="T66" fmla="*/ 17 w 887"/>
                  <a:gd name="T67" fmla="*/ 456 h 531"/>
                  <a:gd name="T68" fmla="*/ 0 w 887"/>
                  <a:gd name="T69" fmla="*/ 495 h 531"/>
                  <a:gd name="T70" fmla="*/ 26 w 887"/>
                  <a:gd name="T71" fmla="*/ 524 h 531"/>
                  <a:gd name="T72" fmla="*/ 74 w 887"/>
                  <a:gd name="T73" fmla="*/ 524 h 531"/>
                  <a:gd name="T74" fmla="*/ 181 w 887"/>
                  <a:gd name="T75" fmla="*/ 418 h 531"/>
                  <a:gd name="T76" fmla="*/ 213 w 887"/>
                  <a:gd name="T77" fmla="*/ 399 h 531"/>
                  <a:gd name="T78" fmla="*/ 246 w 887"/>
                  <a:gd name="T79" fmla="*/ 418 h 531"/>
                  <a:gd name="T80" fmla="*/ 279 w 887"/>
                  <a:gd name="T81" fmla="*/ 437 h 531"/>
                  <a:gd name="T82" fmla="*/ 312 w 887"/>
                  <a:gd name="T83" fmla="*/ 418 h 531"/>
                  <a:gd name="T84" fmla="*/ 377 w 887"/>
                  <a:gd name="T85" fmla="*/ 341 h 531"/>
                  <a:gd name="T86" fmla="*/ 418 w 887"/>
                  <a:gd name="T87" fmla="*/ 313 h 531"/>
                  <a:gd name="T88" fmla="*/ 468 w 887"/>
                  <a:gd name="T89" fmla="*/ 313 h 531"/>
                  <a:gd name="T90" fmla="*/ 508 w 887"/>
                  <a:gd name="T91" fmla="*/ 341 h 531"/>
                  <a:gd name="T92" fmla="*/ 574 w 887"/>
                  <a:gd name="T93" fmla="*/ 418 h 531"/>
                  <a:gd name="T94" fmla="*/ 607 w 887"/>
                  <a:gd name="T95" fmla="*/ 437 h 531"/>
                  <a:gd name="T96" fmla="*/ 640 w 887"/>
                  <a:gd name="T97" fmla="*/ 418 h 531"/>
                  <a:gd name="T98" fmla="*/ 673 w 887"/>
                  <a:gd name="T99" fmla="*/ 399 h 531"/>
                  <a:gd name="T100" fmla="*/ 705 w 887"/>
                  <a:gd name="T101" fmla="*/ 418 h 531"/>
                  <a:gd name="T102" fmla="*/ 771 w 887"/>
                  <a:gd name="T103" fmla="*/ 495 h 531"/>
                  <a:gd name="T104" fmla="*/ 811 w 887"/>
                  <a:gd name="T105" fmla="*/ 524 h 531"/>
                  <a:gd name="T106" fmla="*/ 861 w 887"/>
                  <a:gd name="T107" fmla="*/ 524 h 531"/>
                  <a:gd name="T108" fmla="*/ 886 w 887"/>
                  <a:gd name="T109" fmla="*/ 495 h 531"/>
                  <a:gd name="T110" fmla="*/ 869 w 887"/>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531">
                    <a:moveTo>
                      <a:pt x="607" y="379"/>
                    </a:moveTo>
                    <a:lnTo>
                      <a:pt x="607" y="379"/>
                    </a:lnTo>
                    <a:cubicBezTo>
                      <a:pt x="585" y="379"/>
                      <a:pt x="574" y="367"/>
                      <a:pt x="574" y="341"/>
                    </a:cubicBezTo>
                    <a:lnTo>
                      <a:pt x="574" y="341"/>
                    </a:lnTo>
                    <a:cubicBezTo>
                      <a:pt x="574" y="316"/>
                      <a:pt x="585" y="303"/>
                      <a:pt x="607" y="303"/>
                    </a:cubicBezTo>
                    <a:lnTo>
                      <a:pt x="607" y="303"/>
                    </a:lnTo>
                    <a:cubicBezTo>
                      <a:pt x="629" y="303"/>
                      <a:pt x="639" y="316"/>
                      <a:pt x="639" y="341"/>
                    </a:cubicBezTo>
                    <a:lnTo>
                      <a:pt x="639" y="341"/>
                    </a:lnTo>
                    <a:cubicBezTo>
                      <a:pt x="639" y="367"/>
                      <a:pt x="629" y="379"/>
                      <a:pt x="607" y="379"/>
                    </a:cubicBezTo>
                    <a:close/>
                    <a:moveTo>
                      <a:pt x="542" y="303"/>
                    </a:moveTo>
                    <a:lnTo>
                      <a:pt x="542" y="303"/>
                    </a:lnTo>
                    <a:cubicBezTo>
                      <a:pt x="520" y="303"/>
                      <a:pt x="508" y="290"/>
                      <a:pt x="508" y="265"/>
                    </a:cubicBezTo>
                    <a:lnTo>
                      <a:pt x="508" y="265"/>
                    </a:lnTo>
                    <a:cubicBezTo>
                      <a:pt x="508" y="239"/>
                      <a:pt x="520" y="226"/>
                      <a:pt x="542" y="226"/>
                    </a:cubicBezTo>
                    <a:lnTo>
                      <a:pt x="542" y="226"/>
                    </a:lnTo>
                    <a:cubicBezTo>
                      <a:pt x="564" y="226"/>
                      <a:pt x="574" y="239"/>
                      <a:pt x="574" y="265"/>
                    </a:cubicBezTo>
                    <a:lnTo>
                      <a:pt x="574" y="265"/>
                    </a:lnTo>
                    <a:cubicBezTo>
                      <a:pt x="574" y="290"/>
                      <a:pt x="564" y="303"/>
                      <a:pt x="542" y="303"/>
                    </a:cubicBezTo>
                    <a:close/>
                    <a:moveTo>
                      <a:pt x="475" y="245"/>
                    </a:moveTo>
                    <a:lnTo>
                      <a:pt x="475" y="245"/>
                    </a:lnTo>
                    <a:cubicBezTo>
                      <a:pt x="454" y="258"/>
                      <a:pt x="433" y="258"/>
                      <a:pt x="412" y="245"/>
                    </a:cubicBezTo>
                    <a:lnTo>
                      <a:pt x="412" y="245"/>
                    </a:lnTo>
                    <a:cubicBezTo>
                      <a:pt x="391" y="233"/>
                      <a:pt x="380" y="214"/>
                      <a:pt x="380" y="188"/>
                    </a:cubicBezTo>
                    <a:lnTo>
                      <a:pt x="380" y="188"/>
                    </a:lnTo>
                    <a:cubicBezTo>
                      <a:pt x="380" y="162"/>
                      <a:pt x="391" y="143"/>
                      <a:pt x="412" y="131"/>
                    </a:cubicBezTo>
                    <a:lnTo>
                      <a:pt x="412" y="131"/>
                    </a:lnTo>
                    <a:cubicBezTo>
                      <a:pt x="433" y="118"/>
                      <a:pt x="454" y="118"/>
                      <a:pt x="475" y="131"/>
                    </a:cubicBezTo>
                    <a:lnTo>
                      <a:pt x="475" y="131"/>
                    </a:lnTo>
                    <a:cubicBezTo>
                      <a:pt x="496" y="143"/>
                      <a:pt x="506" y="162"/>
                      <a:pt x="506" y="188"/>
                    </a:cubicBezTo>
                    <a:lnTo>
                      <a:pt x="506" y="188"/>
                    </a:lnTo>
                    <a:cubicBezTo>
                      <a:pt x="506" y="214"/>
                      <a:pt x="496" y="233"/>
                      <a:pt x="475" y="245"/>
                    </a:cubicBezTo>
                    <a:close/>
                    <a:moveTo>
                      <a:pt x="344" y="303"/>
                    </a:moveTo>
                    <a:lnTo>
                      <a:pt x="344" y="303"/>
                    </a:lnTo>
                    <a:cubicBezTo>
                      <a:pt x="323" y="303"/>
                      <a:pt x="312" y="290"/>
                      <a:pt x="312" y="265"/>
                    </a:cubicBezTo>
                    <a:lnTo>
                      <a:pt x="312" y="265"/>
                    </a:lnTo>
                    <a:cubicBezTo>
                      <a:pt x="312" y="239"/>
                      <a:pt x="323"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1" y="303"/>
                      <a:pt x="312" y="316"/>
                      <a:pt x="312" y="341"/>
                    </a:cubicBezTo>
                    <a:lnTo>
                      <a:pt x="312" y="341"/>
                    </a:lnTo>
                    <a:cubicBezTo>
                      <a:pt x="312" y="367"/>
                      <a:pt x="301" y="379"/>
                      <a:pt x="279" y="379"/>
                    </a:cubicBezTo>
                    <a:close/>
                    <a:moveTo>
                      <a:pt x="508" y="35"/>
                    </a:moveTo>
                    <a:lnTo>
                      <a:pt x="508" y="35"/>
                    </a:lnTo>
                    <a:cubicBezTo>
                      <a:pt x="498" y="22"/>
                      <a:pt x="484" y="12"/>
                      <a:pt x="468" y="6"/>
                    </a:cubicBezTo>
                    <a:lnTo>
                      <a:pt x="468" y="6"/>
                    </a:lnTo>
                    <a:cubicBezTo>
                      <a:pt x="452" y="0"/>
                      <a:pt x="435" y="0"/>
                      <a:pt x="418" y="6"/>
                    </a:cubicBezTo>
                    <a:lnTo>
                      <a:pt x="418" y="6"/>
                    </a:lnTo>
                    <a:cubicBezTo>
                      <a:pt x="402" y="12"/>
                      <a:pt x="389" y="22"/>
                      <a:pt x="377" y="35"/>
                    </a:cubicBezTo>
                    <a:lnTo>
                      <a:pt x="344" y="73"/>
                    </a:lnTo>
                    <a:lnTo>
                      <a:pt x="312" y="112"/>
                    </a:lnTo>
                    <a:lnTo>
                      <a:pt x="279" y="149"/>
                    </a:lnTo>
                    <a:lnTo>
                      <a:pt x="246" y="188"/>
                    </a:lnTo>
                    <a:lnTo>
                      <a:pt x="213" y="226"/>
                    </a:lnTo>
                    <a:lnTo>
                      <a:pt x="181" y="265"/>
                    </a:lnTo>
                    <a:lnTo>
                      <a:pt x="148" y="303"/>
                    </a:lnTo>
                    <a:lnTo>
                      <a:pt x="116" y="341"/>
                    </a:lnTo>
                    <a:lnTo>
                      <a:pt x="82" y="380"/>
                    </a:lnTo>
                    <a:lnTo>
                      <a:pt x="50" y="418"/>
                    </a:lnTo>
                    <a:lnTo>
                      <a:pt x="17" y="456"/>
                    </a:lnTo>
                    <a:lnTo>
                      <a:pt x="17" y="456"/>
                    </a:lnTo>
                    <a:cubicBezTo>
                      <a:pt x="6" y="469"/>
                      <a:pt x="0" y="482"/>
                      <a:pt x="0" y="495"/>
                    </a:cubicBezTo>
                    <a:lnTo>
                      <a:pt x="0" y="495"/>
                    </a:lnTo>
                    <a:cubicBezTo>
                      <a:pt x="0" y="507"/>
                      <a:pt x="9" y="517"/>
                      <a:pt x="26" y="524"/>
                    </a:cubicBezTo>
                    <a:lnTo>
                      <a:pt x="26" y="524"/>
                    </a:lnTo>
                    <a:cubicBezTo>
                      <a:pt x="41" y="530"/>
                      <a:pt x="58" y="530"/>
                      <a:pt x="74" y="524"/>
                    </a:cubicBezTo>
                    <a:lnTo>
                      <a:pt x="74" y="524"/>
                    </a:lnTo>
                    <a:cubicBezTo>
                      <a:pt x="90" y="517"/>
                      <a:pt x="104" y="507"/>
                      <a:pt x="116" y="495"/>
                    </a:cubicBezTo>
                    <a:lnTo>
                      <a:pt x="181" y="418"/>
                    </a:lnTo>
                    <a:lnTo>
                      <a:pt x="181" y="418"/>
                    </a:lnTo>
                    <a:cubicBezTo>
                      <a:pt x="192" y="405"/>
                      <a:pt x="202" y="399"/>
                      <a:pt x="213" y="399"/>
                    </a:cubicBezTo>
                    <a:lnTo>
                      <a:pt x="213" y="399"/>
                    </a:lnTo>
                    <a:cubicBezTo>
                      <a:pt x="225" y="399"/>
                      <a:pt x="236" y="405"/>
                      <a:pt x="246" y="418"/>
                    </a:cubicBezTo>
                    <a:lnTo>
                      <a:pt x="246" y="418"/>
                    </a:lnTo>
                    <a:cubicBezTo>
                      <a:pt x="258" y="431"/>
                      <a:pt x="268" y="437"/>
                      <a:pt x="279" y="437"/>
                    </a:cubicBezTo>
                    <a:lnTo>
                      <a:pt x="279" y="437"/>
                    </a:lnTo>
                    <a:cubicBezTo>
                      <a:pt x="290" y="437"/>
                      <a:pt x="301" y="431"/>
                      <a:pt x="312" y="418"/>
                    </a:cubicBezTo>
                    <a:lnTo>
                      <a:pt x="344" y="380"/>
                    </a:lnTo>
                    <a:lnTo>
                      <a:pt x="377" y="341"/>
                    </a:lnTo>
                    <a:lnTo>
                      <a:pt x="377" y="341"/>
                    </a:lnTo>
                    <a:cubicBezTo>
                      <a:pt x="389" y="328"/>
                      <a:pt x="402" y="319"/>
                      <a:pt x="418" y="313"/>
                    </a:cubicBezTo>
                    <a:lnTo>
                      <a:pt x="418" y="313"/>
                    </a:lnTo>
                    <a:cubicBezTo>
                      <a:pt x="435" y="306"/>
                      <a:pt x="452" y="306"/>
                      <a:pt x="468" y="313"/>
                    </a:cubicBezTo>
                    <a:lnTo>
                      <a:pt x="468" y="313"/>
                    </a:lnTo>
                    <a:cubicBezTo>
                      <a:pt x="484" y="319"/>
                      <a:pt x="498" y="328"/>
                      <a:pt x="508" y="341"/>
                    </a:cubicBezTo>
                    <a:lnTo>
                      <a:pt x="541" y="380"/>
                    </a:lnTo>
                    <a:lnTo>
                      <a:pt x="574" y="418"/>
                    </a:lnTo>
                    <a:lnTo>
                      <a:pt x="574" y="418"/>
                    </a:lnTo>
                    <a:cubicBezTo>
                      <a:pt x="585" y="431"/>
                      <a:pt x="596" y="437"/>
                      <a:pt x="607" y="437"/>
                    </a:cubicBezTo>
                    <a:lnTo>
                      <a:pt x="607" y="437"/>
                    </a:lnTo>
                    <a:cubicBezTo>
                      <a:pt x="618" y="437"/>
                      <a:pt x="629" y="431"/>
                      <a:pt x="640" y="418"/>
                    </a:cubicBezTo>
                    <a:lnTo>
                      <a:pt x="640" y="418"/>
                    </a:lnTo>
                    <a:cubicBezTo>
                      <a:pt x="650" y="405"/>
                      <a:pt x="662" y="399"/>
                      <a:pt x="673" y="399"/>
                    </a:cubicBezTo>
                    <a:lnTo>
                      <a:pt x="673" y="399"/>
                    </a:lnTo>
                    <a:cubicBezTo>
                      <a:pt x="684" y="399"/>
                      <a:pt x="695" y="405"/>
                      <a:pt x="705" y="418"/>
                    </a:cubicBezTo>
                    <a:lnTo>
                      <a:pt x="738" y="456"/>
                    </a:lnTo>
                    <a:lnTo>
                      <a:pt x="771" y="495"/>
                    </a:lnTo>
                    <a:lnTo>
                      <a:pt x="771" y="495"/>
                    </a:lnTo>
                    <a:cubicBezTo>
                      <a:pt x="781" y="507"/>
                      <a:pt x="796" y="517"/>
                      <a:pt x="811" y="524"/>
                    </a:cubicBezTo>
                    <a:lnTo>
                      <a:pt x="811" y="524"/>
                    </a:lnTo>
                    <a:cubicBezTo>
                      <a:pt x="828" y="530"/>
                      <a:pt x="845" y="530"/>
                      <a:pt x="861" y="524"/>
                    </a:cubicBezTo>
                    <a:lnTo>
                      <a:pt x="861" y="524"/>
                    </a:lnTo>
                    <a:cubicBezTo>
                      <a:pt x="877" y="517"/>
                      <a:pt x="886" y="507"/>
                      <a:pt x="886" y="495"/>
                    </a:cubicBezTo>
                    <a:lnTo>
                      <a:pt x="886" y="495"/>
                    </a:lnTo>
                    <a:cubicBezTo>
                      <a:pt x="886" y="482"/>
                      <a:pt x="880" y="469"/>
                      <a:pt x="869"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85" name="Freeform 407">
                <a:extLst>
                  <a:ext uri="{FF2B5EF4-FFF2-40B4-BE49-F238E27FC236}">
                    <a16:creationId xmlns:a16="http://schemas.microsoft.com/office/drawing/2014/main" id="{A0AAEE4F-DA51-134B-8378-63B445E377A8}"/>
                  </a:ext>
                </a:extLst>
              </p:cNvPr>
              <p:cNvSpPr>
                <a:spLocks noChangeArrowheads="1"/>
              </p:cNvSpPr>
              <p:nvPr/>
            </p:nvSpPr>
            <p:spPr bwMode="auto">
              <a:xfrm>
                <a:off x="5438775" y="4902200"/>
                <a:ext cx="555625" cy="523875"/>
              </a:xfrm>
              <a:custGeom>
                <a:avLst/>
                <a:gdLst>
                  <a:gd name="T0" fmla="*/ 983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29 w 1542"/>
                  <a:gd name="T17" fmla="*/ 191 h 1455"/>
                  <a:gd name="T18" fmla="*/ 1065 w 1542"/>
                  <a:gd name="T19" fmla="*/ 383 h 1455"/>
                  <a:gd name="T20" fmla="*/ 901 w 1542"/>
                  <a:gd name="T21" fmla="*/ 574 h 1455"/>
                  <a:gd name="T22" fmla="*/ 835 w 1542"/>
                  <a:gd name="T23" fmla="*/ 651 h 1455"/>
                  <a:gd name="T24" fmla="*/ 746 w 1542"/>
                  <a:gd name="T25" fmla="*/ 680 h 1455"/>
                  <a:gd name="T26" fmla="*/ 671 w 1542"/>
                  <a:gd name="T27" fmla="*/ 612 h 1455"/>
                  <a:gd name="T28" fmla="*/ 573 w 1542"/>
                  <a:gd name="T29" fmla="*/ 498 h 1455"/>
                  <a:gd name="T30" fmla="*/ 475 w 1542"/>
                  <a:gd name="T31" fmla="*/ 383 h 1455"/>
                  <a:gd name="T32" fmla="*/ 377 w 1542"/>
                  <a:gd name="T33" fmla="*/ 268 h 1455"/>
                  <a:gd name="T34" fmla="*/ 278 w 1542"/>
                  <a:gd name="T35" fmla="*/ 153 h 1455"/>
                  <a:gd name="T36" fmla="*/ 180 w 1542"/>
                  <a:gd name="T37" fmla="*/ 38 h 1455"/>
                  <a:gd name="T38" fmla="*/ 139 w 1542"/>
                  <a:gd name="T39" fmla="*/ 10 h 1455"/>
                  <a:gd name="T40" fmla="*/ 24 w 1542"/>
                  <a:gd name="T41" fmla="*/ 10 h 1455"/>
                  <a:gd name="T42" fmla="*/ 0 w 1542"/>
                  <a:gd name="T43" fmla="*/ 38 h 1455"/>
                  <a:gd name="T44" fmla="*/ 148 w 1542"/>
                  <a:gd name="T45" fmla="*/ 229 h 1455"/>
                  <a:gd name="T46" fmla="*/ 312 w 1542"/>
                  <a:gd name="T47" fmla="*/ 421 h 1455"/>
                  <a:gd name="T48" fmla="*/ 475 w 1542"/>
                  <a:gd name="T49" fmla="*/ 612 h 1455"/>
                  <a:gd name="T50" fmla="*/ 540 w 1542"/>
                  <a:gd name="T51" fmla="*/ 689 h 1455"/>
                  <a:gd name="T52" fmla="*/ 540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4 w 1542"/>
                  <a:gd name="T67" fmla="*/ 1446 h 1455"/>
                  <a:gd name="T68" fmla="*/ 139 w 1542"/>
                  <a:gd name="T69" fmla="*/ 1446 h 1455"/>
                  <a:gd name="T70" fmla="*/ 213 w 1542"/>
                  <a:gd name="T71" fmla="*/ 1378 h 1455"/>
                  <a:gd name="T72" fmla="*/ 377 w 1542"/>
                  <a:gd name="T73" fmla="*/ 1187 h 1455"/>
                  <a:gd name="T74" fmla="*/ 540 w 1542"/>
                  <a:gd name="T75" fmla="*/ 995 h 1455"/>
                  <a:gd name="T76" fmla="*/ 704 w 1542"/>
                  <a:gd name="T77" fmla="*/ 803 h 1455"/>
                  <a:gd name="T78" fmla="*/ 746 w 1542"/>
                  <a:gd name="T79" fmla="*/ 775 h 1455"/>
                  <a:gd name="T80" fmla="*/ 835 w 1542"/>
                  <a:gd name="T81" fmla="*/ 803 h 1455"/>
                  <a:gd name="T82" fmla="*/ 934 w 1542"/>
                  <a:gd name="T83" fmla="*/ 919 h 1455"/>
                  <a:gd name="T84" fmla="*/ 1032 w 1542"/>
                  <a:gd name="T85" fmla="*/ 1034 h 1455"/>
                  <a:gd name="T86" fmla="*/ 1131 w 1542"/>
                  <a:gd name="T87" fmla="*/ 1148 h 1455"/>
                  <a:gd name="T88" fmla="*/ 1229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3" y="740"/>
                      <a:pt x="983" y="727"/>
                    </a:cubicBezTo>
                    <a:lnTo>
                      <a:pt x="983" y="727"/>
                    </a:lnTo>
                    <a:cubicBezTo>
                      <a:pt x="983" y="714"/>
                      <a:pt x="989" y="701"/>
                      <a:pt x="1000" y="689"/>
                    </a:cubicBezTo>
                    <a:lnTo>
                      <a:pt x="1098" y="574"/>
                    </a:lnTo>
                    <a:lnTo>
                      <a:pt x="1131" y="536"/>
                    </a:lnTo>
                    <a:lnTo>
                      <a:pt x="1164" y="498"/>
                    </a:lnTo>
                    <a:lnTo>
                      <a:pt x="1262" y="383"/>
                    </a:lnTo>
                    <a:lnTo>
                      <a:pt x="1295" y="344"/>
                    </a:lnTo>
                    <a:lnTo>
                      <a:pt x="1328" y="306"/>
                    </a:lnTo>
                    <a:lnTo>
                      <a:pt x="1426" y="191"/>
                    </a:lnTo>
                    <a:lnTo>
                      <a:pt x="1459" y="153"/>
                    </a:lnTo>
                    <a:lnTo>
                      <a:pt x="1491" y="115"/>
                    </a:lnTo>
                    <a:lnTo>
                      <a:pt x="1524" y="76"/>
                    </a:lnTo>
                    <a:lnTo>
                      <a:pt x="1524" y="76"/>
                    </a:lnTo>
                    <a:cubicBezTo>
                      <a:pt x="1535" y="63"/>
                      <a:pt x="1541" y="51"/>
                      <a:pt x="1541" y="38"/>
                    </a:cubicBezTo>
                    <a:lnTo>
                      <a:pt x="1541" y="38"/>
                    </a:lnTo>
                    <a:cubicBezTo>
                      <a:pt x="1541" y="25"/>
                      <a:pt x="1532" y="15"/>
                      <a:pt x="1516" y="10"/>
                    </a:cubicBezTo>
                    <a:lnTo>
                      <a:pt x="1516" y="10"/>
                    </a:lnTo>
                    <a:cubicBezTo>
                      <a:pt x="1500" y="3"/>
                      <a:pt x="1480" y="0"/>
                      <a:pt x="1459" y="0"/>
                    </a:cubicBezTo>
                    <a:lnTo>
                      <a:pt x="1459" y="0"/>
                    </a:lnTo>
                    <a:cubicBezTo>
                      <a:pt x="1436" y="0"/>
                      <a:pt x="1417" y="3"/>
                      <a:pt x="1401" y="10"/>
                    </a:cubicBezTo>
                    <a:lnTo>
                      <a:pt x="1401" y="10"/>
                    </a:lnTo>
                    <a:cubicBezTo>
                      <a:pt x="1385" y="15"/>
                      <a:pt x="1371" y="25"/>
                      <a:pt x="1360" y="38"/>
                    </a:cubicBezTo>
                    <a:lnTo>
                      <a:pt x="1328" y="76"/>
                    </a:lnTo>
                    <a:lnTo>
                      <a:pt x="1229" y="191"/>
                    </a:lnTo>
                    <a:lnTo>
                      <a:pt x="1196" y="229"/>
                    </a:lnTo>
                    <a:lnTo>
                      <a:pt x="1164" y="268"/>
                    </a:lnTo>
                    <a:lnTo>
                      <a:pt x="1065" y="383"/>
                    </a:lnTo>
                    <a:lnTo>
                      <a:pt x="1032" y="421"/>
                    </a:lnTo>
                    <a:lnTo>
                      <a:pt x="1000" y="459"/>
                    </a:lnTo>
                    <a:lnTo>
                      <a:pt x="901" y="574"/>
                    </a:lnTo>
                    <a:lnTo>
                      <a:pt x="868" y="612"/>
                    </a:lnTo>
                    <a:lnTo>
                      <a:pt x="835" y="651"/>
                    </a:lnTo>
                    <a:lnTo>
                      <a:pt x="835" y="651"/>
                    </a:lnTo>
                    <a:cubicBezTo>
                      <a:pt x="825" y="663"/>
                      <a:pt x="811" y="673"/>
                      <a:pt x="795" y="680"/>
                    </a:cubicBezTo>
                    <a:lnTo>
                      <a:pt x="795" y="680"/>
                    </a:lnTo>
                    <a:cubicBezTo>
                      <a:pt x="779" y="686"/>
                      <a:pt x="762" y="686"/>
                      <a:pt x="746" y="680"/>
                    </a:cubicBezTo>
                    <a:lnTo>
                      <a:pt x="746" y="680"/>
                    </a:lnTo>
                    <a:cubicBezTo>
                      <a:pt x="729" y="673"/>
                      <a:pt x="716" y="663"/>
                      <a:pt x="704" y="651"/>
                    </a:cubicBezTo>
                    <a:lnTo>
                      <a:pt x="671" y="612"/>
                    </a:lnTo>
                    <a:lnTo>
                      <a:pt x="639" y="574"/>
                    </a:lnTo>
                    <a:lnTo>
                      <a:pt x="606" y="536"/>
                    </a:lnTo>
                    <a:lnTo>
                      <a:pt x="573" y="498"/>
                    </a:lnTo>
                    <a:lnTo>
                      <a:pt x="540" y="459"/>
                    </a:lnTo>
                    <a:lnTo>
                      <a:pt x="508" y="421"/>
                    </a:lnTo>
                    <a:lnTo>
                      <a:pt x="475" y="383"/>
                    </a:lnTo>
                    <a:lnTo>
                      <a:pt x="443" y="344"/>
                    </a:lnTo>
                    <a:lnTo>
                      <a:pt x="409" y="306"/>
                    </a:lnTo>
                    <a:lnTo>
                      <a:pt x="377" y="268"/>
                    </a:lnTo>
                    <a:lnTo>
                      <a:pt x="344" y="229"/>
                    </a:lnTo>
                    <a:lnTo>
                      <a:pt x="312" y="191"/>
                    </a:lnTo>
                    <a:lnTo>
                      <a:pt x="278" y="153"/>
                    </a:lnTo>
                    <a:lnTo>
                      <a:pt x="246" y="115"/>
                    </a:lnTo>
                    <a:lnTo>
                      <a:pt x="213" y="76"/>
                    </a:lnTo>
                    <a:lnTo>
                      <a:pt x="180" y="38"/>
                    </a:lnTo>
                    <a:lnTo>
                      <a:pt x="180" y="38"/>
                    </a:lnTo>
                    <a:cubicBezTo>
                      <a:pt x="169" y="25"/>
                      <a:pt x="155" y="15"/>
                      <a:pt x="139" y="10"/>
                    </a:cubicBezTo>
                    <a:lnTo>
                      <a:pt x="139" y="10"/>
                    </a:lnTo>
                    <a:cubicBezTo>
                      <a:pt x="123" y="3"/>
                      <a:pt x="104" y="0"/>
                      <a:pt x="82" y="0"/>
                    </a:cubicBezTo>
                    <a:lnTo>
                      <a:pt x="82" y="0"/>
                    </a:lnTo>
                    <a:cubicBezTo>
                      <a:pt x="60" y="0"/>
                      <a:pt x="41" y="3"/>
                      <a:pt x="24" y="10"/>
                    </a:cubicBezTo>
                    <a:lnTo>
                      <a:pt x="24" y="10"/>
                    </a:lnTo>
                    <a:cubicBezTo>
                      <a:pt x="8" y="15"/>
                      <a:pt x="0" y="25"/>
                      <a:pt x="0" y="38"/>
                    </a:cubicBezTo>
                    <a:lnTo>
                      <a:pt x="0" y="38"/>
                    </a:lnTo>
                    <a:cubicBezTo>
                      <a:pt x="0" y="51"/>
                      <a:pt x="5" y="63"/>
                      <a:pt x="16" y="76"/>
                    </a:cubicBezTo>
                    <a:lnTo>
                      <a:pt x="114" y="191"/>
                    </a:lnTo>
                    <a:lnTo>
                      <a:pt x="148" y="229"/>
                    </a:lnTo>
                    <a:lnTo>
                      <a:pt x="180" y="268"/>
                    </a:lnTo>
                    <a:lnTo>
                      <a:pt x="278" y="383"/>
                    </a:lnTo>
                    <a:lnTo>
                      <a:pt x="312" y="421"/>
                    </a:lnTo>
                    <a:lnTo>
                      <a:pt x="344" y="459"/>
                    </a:lnTo>
                    <a:lnTo>
                      <a:pt x="443" y="574"/>
                    </a:lnTo>
                    <a:lnTo>
                      <a:pt x="475" y="612"/>
                    </a:lnTo>
                    <a:lnTo>
                      <a:pt x="508" y="651"/>
                    </a:lnTo>
                    <a:lnTo>
                      <a:pt x="540" y="689"/>
                    </a:lnTo>
                    <a:lnTo>
                      <a:pt x="540" y="689"/>
                    </a:lnTo>
                    <a:cubicBezTo>
                      <a:pt x="552" y="701"/>
                      <a:pt x="557" y="714"/>
                      <a:pt x="557" y="727"/>
                    </a:cubicBezTo>
                    <a:lnTo>
                      <a:pt x="557" y="727"/>
                    </a:lnTo>
                    <a:cubicBezTo>
                      <a:pt x="557" y="740"/>
                      <a:pt x="552" y="753"/>
                      <a:pt x="540" y="765"/>
                    </a:cubicBezTo>
                    <a:lnTo>
                      <a:pt x="508" y="803"/>
                    </a:lnTo>
                    <a:lnTo>
                      <a:pt x="475" y="842"/>
                    </a:lnTo>
                    <a:lnTo>
                      <a:pt x="443" y="881"/>
                    </a:lnTo>
                    <a:lnTo>
                      <a:pt x="409" y="919"/>
                    </a:lnTo>
                    <a:lnTo>
                      <a:pt x="377" y="957"/>
                    </a:lnTo>
                    <a:lnTo>
                      <a:pt x="344" y="995"/>
                    </a:lnTo>
                    <a:lnTo>
                      <a:pt x="312" y="1034"/>
                    </a:lnTo>
                    <a:lnTo>
                      <a:pt x="278" y="1071"/>
                    </a:lnTo>
                    <a:lnTo>
                      <a:pt x="246" y="1110"/>
                    </a:lnTo>
                    <a:lnTo>
                      <a:pt x="213" y="1148"/>
                    </a:lnTo>
                    <a:lnTo>
                      <a:pt x="180" y="1187"/>
                    </a:lnTo>
                    <a:lnTo>
                      <a:pt x="148" y="1225"/>
                    </a:lnTo>
                    <a:lnTo>
                      <a:pt x="114" y="1263"/>
                    </a:lnTo>
                    <a:lnTo>
                      <a:pt x="82" y="1302"/>
                    </a:lnTo>
                    <a:lnTo>
                      <a:pt x="49" y="1340"/>
                    </a:lnTo>
                    <a:lnTo>
                      <a:pt x="16" y="1378"/>
                    </a:lnTo>
                    <a:lnTo>
                      <a:pt x="16" y="1378"/>
                    </a:lnTo>
                    <a:cubicBezTo>
                      <a:pt x="5" y="1391"/>
                      <a:pt x="0" y="1404"/>
                      <a:pt x="0" y="1417"/>
                    </a:cubicBezTo>
                    <a:lnTo>
                      <a:pt x="0" y="1417"/>
                    </a:lnTo>
                    <a:cubicBezTo>
                      <a:pt x="0" y="1429"/>
                      <a:pt x="8" y="1439"/>
                      <a:pt x="24" y="1446"/>
                    </a:cubicBezTo>
                    <a:lnTo>
                      <a:pt x="24" y="1446"/>
                    </a:lnTo>
                    <a:cubicBezTo>
                      <a:pt x="41" y="1452"/>
                      <a:pt x="60" y="1454"/>
                      <a:pt x="82" y="1454"/>
                    </a:cubicBezTo>
                    <a:lnTo>
                      <a:pt x="82" y="1454"/>
                    </a:lnTo>
                    <a:cubicBezTo>
                      <a:pt x="104" y="1454"/>
                      <a:pt x="123" y="1452"/>
                      <a:pt x="139" y="1446"/>
                    </a:cubicBezTo>
                    <a:lnTo>
                      <a:pt x="139" y="1446"/>
                    </a:lnTo>
                    <a:cubicBezTo>
                      <a:pt x="155" y="1439"/>
                      <a:pt x="169" y="1429"/>
                      <a:pt x="180" y="1417"/>
                    </a:cubicBezTo>
                    <a:lnTo>
                      <a:pt x="213" y="1378"/>
                    </a:lnTo>
                    <a:lnTo>
                      <a:pt x="246" y="1340"/>
                    </a:lnTo>
                    <a:lnTo>
                      <a:pt x="344" y="1225"/>
                    </a:lnTo>
                    <a:lnTo>
                      <a:pt x="377" y="1187"/>
                    </a:lnTo>
                    <a:lnTo>
                      <a:pt x="409" y="1148"/>
                    </a:lnTo>
                    <a:lnTo>
                      <a:pt x="508" y="1034"/>
                    </a:lnTo>
                    <a:lnTo>
                      <a:pt x="540" y="995"/>
                    </a:lnTo>
                    <a:lnTo>
                      <a:pt x="573" y="957"/>
                    </a:lnTo>
                    <a:lnTo>
                      <a:pt x="671" y="842"/>
                    </a:lnTo>
                    <a:lnTo>
                      <a:pt x="704" y="803"/>
                    </a:lnTo>
                    <a:lnTo>
                      <a:pt x="704" y="803"/>
                    </a:lnTo>
                    <a:cubicBezTo>
                      <a:pt x="716" y="791"/>
                      <a:pt x="729" y="781"/>
                      <a:pt x="746" y="775"/>
                    </a:cubicBezTo>
                    <a:lnTo>
                      <a:pt x="746" y="775"/>
                    </a:lnTo>
                    <a:cubicBezTo>
                      <a:pt x="762" y="769"/>
                      <a:pt x="779" y="769"/>
                      <a:pt x="795" y="775"/>
                    </a:cubicBezTo>
                    <a:lnTo>
                      <a:pt x="795" y="775"/>
                    </a:lnTo>
                    <a:cubicBezTo>
                      <a:pt x="811" y="781"/>
                      <a:pt x="825" y="791"/>
                      <a:pt x="835" y="803"/>
                    </a:cubicBezTo>
                    <a:lnTo>
                      <a:pt x="868" y="842"/>
                    </a:lnTo>
                    <a:lnTo>
                      <a:pt x="901" y="881"/>
                    </a:lnTo>
                    <a:lnTo>
                      <a:pt x="934" y="919"/>
                    </a:lnTo>
                    <a:lnTo>
                      <a:pt x="967" y="957"/>
                    </a:lnTo>
                    <a:lnTo>
                      <a:pt x="1000" y="995"/>
                    </a:lnTo>
                    <a:lnTo>
                      <a:pt x="1032" y="1034"/>
                    </a:lnTo>
                    <a:lnTo>
                      <a:pt x="1065" y="1071"/>
                    </a:lnTo>
                    <a:lnTo>
                      <a:pt x="1098" y="1110"/>
                    </a:lnTo>
                    <a:lnTo>
                      <a:pt x="1131" y="1148"/>
                    </a:lnTo>
                    <a:lnTo>
                      <a:pt x="1164" y="1187"/>
                    </a:lnTo>
                    <a:lnTo>
                      <a:pt x="1196" y="1225"/>
                    </a:lnTo>
                    <a:lnTo>
                      <a:pt x="1229" y="1263"/>
                    </a:lnTo>
                    <a:lnTo>
                      <a:pt x="1262" y="1302"/>
                    </a:lnTo>
                    <a:lnTo>
                      <a:pt x="1295" y="1340"/>
                    </a:lnTo>
                    <a:lnTo>
                      <a:pt x="1328" y="1378"/>
                    </a:lnTo>
                    <a:lnTo>
                      <a:pt x="1360" y="1417"/>
                    </a:lnTo>
                    <a:lnTo>
                      <a:pt x="1360" y="1417"/>
                    </a:lnTo>
                    <a:cubicBezTo>
                      <a:pt x="1371" y="1429"/>
                      <a:pt x="1385" y="1439"/>
                      <a:pt x="1401" y="1446"/>
                    </a:cubicBezTo>
                    <a:lnTo>
                      <a:pt x="1401" y="1446"/>
                    </a:lnTo>
                    <a:cubicBezTo>
                      <a:pt x="1417" y="1452"/>
                      <a:pt x="1436" y="1454"/>
                      <a:pt x="1459" y="1454"/>
                    </a:cubicBezTo>
                    <a:lnTo>
                      <a:pt x="1459" y="1454"/>
                    </a:lnTo>
                    <a:cubicBezTo>
                      <a:pt x="1480" y="1454"/>
                      <a:pt x="1500" y="1452"/>
                      <a:pt x="1516" y="1446"/>
                    </a:cubicBezTo>
                    <a:lnTo>
                      <a:pt x="1516" y="1446"/>
                    </a:lnTo>
                    <a:cubicBezTo>
                      <a:pt x="1532" y="1439"/>
                      <a:pt x="1541" y="1429"/>
                      <a:pt x="1541" y="1417"/>
                    </a:cubicBezTo>
                    <a:lnTo>
                      <a:pt x="1541" y="1417"/>
                    </a:lnTo>
                    <a:cubicBezTo>
                      <a:pt x="1541"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86" name="Freeform 408">
                <a:extLst>
                  <a:ext uri="{FF2B5EF4-FFF2-40B4-BE49-F238E27FC236}">
                    <a16:creationId xmlns:a16="http://schemas.microsoft.com/office/drawing/2014/main" id="{6CA0FA59-EEB2-864E-94BD-D5A5FD8F0EFF}"/>
                  </a:ext>
                </a:extLst>
              </p:cNvPr>
              <p:cNvSpPr>
                <a:spLocks noChangeArrowheads="1"/>
              </p:cNvSpPr>
              <p:nvPr/>
            </p:nvSpPr>
            <p:spPr bwMode="auto">
              <a:xfrm>
                <a:off x="4706938" y="4903788"/>
                <a:ext cx="319087" cy="190500"/>
              </a:xfrm>
              <a:custGeom>
                <a:avLst/>
                <a:gdLst>
                  <a:gd name="T0" fmla="*/ 279 w 887"/>
                  <a:gd name="T1" fmla="*/ 150 h 530"/>
                  <a:gd name="T2" fmla="*/ 312 w 887"/>
                  <a:gd name="T3" fmla="*/ 188 h 530"/>
                  <a:gd name="T4" fmla="*/ 279 w 887"/>
                  <a:gd name="T5" fmla="*/ 226 h 530"/>
                  <a:gd name="T6" fmla="*/ 247 w 887"/>
                  <a:gd name="T7" fmla="*/ 188 h 530"/>
                  <a:gd name="T8" fmla="*/ 345 w 887"/>
                  <a:gd name="T9" fmla="*/ 227 h 530"/>
                  <a:gd name="T10" fmla="*/ 377 w 887"/>
                  <a:gd name="T11" fmla="*/ 265 h 530"/>
                  <a:gd name="T12" fmla="*/ 345 w 887"/>
                  <a:gd name="T13" fmla="*/ 302 h 530"/>
                  <a:gd name="T14" fmla="*/ 312 w 887"/>
                  <a:gd name="T15" fmla="*/ 265 h 530"/>
                  <a:gd name="T16" fmla="*/ 345 w 887"/>
                  <a:gd name="T17" fmla="*/ 227 h 530"/>
                  <a:gd name="T18" fmla="*/ 412 w 887"/>
                  <a:gd name="T19" fmla="*/ 284 h 530"/>
                  <a:gd name="T20" fmla="*/ 475 w 887"/>
                  <a:gd name="T21" fmla="*/ 284 h 530"/>
                  <a:gd name="T22" fmla="*/ 506 w 887"/>
                  <a:gd name="T23" fmla="*/ 341 h 530"/>
                  <a:gd name="T24" fmla="*/ 475 w 887"/>
                  <a:gd name="T25" fmla="*/ 398 h 530"/>
                  <a:gd name="T26" fmla="*/ 412 w 887"/>
                  <a:gd name="T27" fmla="*/ 398 h 530"/>
                  <a:gd name="T28" fmla="*/ 380 w 887"/>
                  <a:gd name="T29" fmla="*/ 341 h 530"/>
                  <a:gd name="T30" fmla="*/ 541 w 887"/>
                  <a:gd name="T31" fmla="*/ 227 h 530"/>
                  <a:gd name="T32" fmla="*/ 574 w 887"/>
                  <a:gd name="T33" fmla="*/ 265 h 530"/>
                  <a:gd name="T34" fmla="*/ 541 w 887"/>
                  <a:gd name="T35" fmla="*/ 302 h 530"/>
                  <a:gd name="T36" fmla="*/ 508 w 887"/>
                  <a:gd name="T37" fmla="*/ 265 h 530"/>
                  <a:gd name="T38" fmla="*/ 541 w 887"/>
                  <a:gd name="T39" fmla="*/ 227 h 530"/>
                  <a:gd name="T40" fmla="*/ 607 w 887"/>
                  <a:gd name="T41" fmla="*/ 150 h 530"/>
                  <a:gd name="T42" fmla="*/ 639 w 887"/>
                  <a:gd name="T43" fmla="*/ 188 h 530"/>
                  <a:gd name="T44" fmla="*/ 607 w 887"/>
                  <a:gd name="T45" fmla="*/ 226 h 530"/>
                  <a:gd name="T46" fmla="*/ 574 w 887"/>
                  <a:gd name="T47" fmla="*/ 188 h 530"/>
                  <a:gd name="T48" fmla="*/ 115 w 887"/>
                  <a:gd name="T49" fmla="*/ 188 h 530"/>
                  <a:gd name="T50" fmla="*/ 181 w 887"/>
                  <a:gd name="T51" fmla="*/ 265 h 530"/>
                  <a:gd name="T52" fmla="*/ 312 w 887"/>
                  <a:gd name="T53" fmla="*/ 418 h 530"/>
                  <a:gd name="T54" fmla="*/ 377 w 887"/>
                  <a:gd name="T55" fmla="*/ 495 h 530"/>
                  <a:gd name="T56" fmla="*/ 418 w 887"/>
                  <a:gd name="T57" fmla="*/ 523 h 530"/>
                  <a:gd name="T58" fmla="*/ 467 w 887"/>
                  <a:gd name="T59" fmla="*/ 523 h 530"/>
                  <a:gd name="T60" fmla="*/ 508 w 887"/>
                  <a:gd name="T61" fmla="*/ 495 h 530"/>
                  <a:gd name="T62" fmla="*/ 639 w 887"/>
                  <a:gd name="T63" fmla="*/ 341 h 530"/>
                  <a:gd name="T64" fmla="*/ 770 w 887"/>
                  <a:gd name="T65" fmla="*/ 188 h 530"/>
                  <a:gd name="T66" fmla="*/ 836 w 887"/>
                  <a:gd name="T67" fmla="*/ 112 h 530"/>
                  <a:gd name="T68" fmla="*/ 869 w 887"/>
                  <a:gd name="T69" fmla="*/ 73 h 530"/>
                  <a:gd name="T70" fmla="*/ 886 w 887"/>
                  <a:gd name="T71" fmla="*/ 35 h 530"/>
                  <a:gd name="T72" fmla="*/ 861 w 887"/>
                  <a:gd name="T73" fmla="*/ 7 h 530"/>
                  <a:gd name="T74" fmla="*/ 811 w 887"/>
                  <a:gd name="T75" fmla="*/ 7 h 530"/>
                  <a:gd name="T76" fmla="*/ 738 w 887"/>
                  <a:gd name="T77" fmla="*/ 73 h 530"/>
                  <a:gd name="T78" fmla="*/ 705 w 887"/>
                  <a:gd name="T79" fmla="*/ 112 h 530"/>
                  <a:gd name="T80" fmla="*/ 672 w 887"/>
                  <a:gd name="T81" fmla="*/ 130 h 530"/>
                  <a:gd name="T82" fmla="*/ 639 w 887"/>
                  <a:gd name="T83" fmla="*/ 112 h 530"/>
                  <a:gd name="T84" fmla="*/ 607 w 887"/>
                  <a:gd name="T85" fmla="*/ 92 h 530"/>
                  <a:gd name="T86" fmla="*/ 508 w 887"/>
                  <a:gd name="T87" fmla="*/ 188 h 530"/>
                  <a:gd name="T88" fmla="*/ 467 w 887"/>
                  <a:gd name="T89" fmla="*/ 217 h 530"/>
                  <a:gd name="T90" fmla="*/ 418 w 887"/>
                  <a:gd name="T91" fmla="*/ 217 h 530"/>
                  <a:gd name="T92" fmla="*/ 377 w 887"/>
                  <a:gd name="T93" fmla="*/ 188 h 530"/>
                  <a:gd name="T94" fmla="*/ 312 w 887"/>
                  <a:gd name="T95" fmla="*/ 112 h 530"/>
                  <a:gd name="T96" fmla="*/ 279 w 887"/>
                  <a:gd name="T97" fmla="*/ 92 h 530"/>
                  <a:gd name="T98" fmla="*/ 246 w 887"/>
                  <a:gd name="T99" fmla="*/ 112 h 530"/>
                  <a:gd name="T100" fmla="*/ 213 w 887"/>
                  <a:gd name="T101" fmla="*/ 130 h 530"/>
                  <a:gd name="T102" fmla="*/ 181 w 887"/>
                  <a:gd name="T103" fmla="*/ 112 h 530"/>
                  <a:gd name="T104" fmla="*/ 115 w 887"/>
                  <a:gd name="T105" fmla="*/ 35 h 530"/>
                  <a:gd name="T106" fmla="*/ 74 w 887"/>
                  <a:gd name="T107" fmla="*/ 7 h 530"/>
                  <a:gd name="T108" fmla="*/ 25 w 887"/>
                  <a:gd name="T109" fmla="*/ 7 h 530"/>
                  <a:gd name="T110" fmla="*/ 0 w 887"/>
                  <a:gd name="T111" fmla="*/ 35 h 530"/>
                  <a:gd name="T112" fmla="*/ 115 w 887"/>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7" h="530">
                    <a:moveTo>
                      <a:pt x="279" y="150"/>
                    </a:moveTo>
                    <a:lnTo>
                      <a:pt x="279" y="150"/>
                    </a:lnTo>
                    <a:cubicBezTo>
                      <a:pt x="301" y="150"/>
                      <a:pt x="312" y="163"/>
                      <a:pt x="312" y="188"/>
                    </a:cubicBezTo>
                    <a:lnTo>
                      <a:pt x="312" y="188"/>
                    </a:lnTo>
                    <a:cubicBezTo>
                      <a:pt x="312" y="213"/>
                      <a:pt x="301" y="226"/>
                      <a:pt x="279" y="226"/>
                    </a:cubicBezTo>
                    <a:lnTo>
                      <a:pt x="279" y="226"/>
                    </a:lnTo>
                    <a:cubicBezTo>
                      <a:pt x="257" y="226"/>
                      <a:pt x="247" y="213"/>
                      <a:pt x="247" y="188"/>
                    </a:cubicBezTo>
                    <a:lnTo>
                      <a:pt x="247" y="188"/>
                    </a:lnTo>
                    <a:cubicBezTo>
                      <a:pt x="247" y="163"/>
                      <a:pt x="257" y="150"/>
                      <a:pt x="279" y="150"/>
                    </a:cubicBezTo>
                    <a:close/>
                    <a:moveTo>
                      <a:pt x="345" y="227"/>
                    </a:moveTo>
                    <a:lnTo>
                      <a:pt x="345" y="227"/>
                    </a:lnTo>
                    <a:cubicBezTo>
                      <a:pt x="366" y="227"/>
                      <a:pt x="377" y="239"/>
                      <a:pt x="377" y="265"/>
                    </a:cubicBezTo>
                    <a:lnTo>
                      <a:pt x="377" y="265"/>
                    </a:lnTo>
                    <a:cubicBezTo>
                      <a:pt x="377" y="290"/>
                      <a:pt x="366" y="302"/>
                      <a:pt x="345" y="302"/>
                    </a:cubicBezTo>
                    <a:lnTo>
                      <a:pt x="345" y="302"/>
                    </a:lnTo>
                    <a:cubicBezTo>
                      <a:pt x="323" y="302"/>
                      <a:pt x="312" y="290"/>
                      <a:pt x="312" y="265"/>
                    </a:cubicBezTo>
                    <a:lnTo>
                      <a:pt x="312" y="265"/>
                    </a:lnTo>
                    <a:cubicBezTo>
                      <a:pt x="312" y="239"/>
                      <a:pt x="323" y="227"/>
                      <a:pt x="345" y="227"/>
                    </a:cubicBezTo>
                    <a:close/>
                    <a:moveTo>
                      <a:pt x="412" y="284"/>
                    </a:moveTo>
                    <a:lnTo>
                      <a:pt x="412" y="284"/>
                    </a:lnTo>
                    <a:cubicBezTo>
                      <a:pt x="433" y="271"/>
                      <a:pt x="453" y="271"/>
                      <a:pt x="475" y="284"/>
                    </a:cubicBezTo>
                    <a:lnTo>
                      <a:pt x="475" y="284"/>
                    </a:lnTo>
                    <a:cubicBezTo>
                      <a:pt x="496" y="297"/>
                      <a:pt x="506" y="315"/>
                      <a:pt x="506" y="341"/>
                    </a:cubicBezTo>
                    <a:lnTo>
                      <a:pt x="506" y="341"/>
                    </a:lnTo>
                    <a:cubicBezTo>
                      <a:pt x="506" y="367"/>
                      <a:pt x="496" y="386"/>
                      <a:pt x="475" y="398"/>
                    </a:cubicBezTo>
                    <a:lnTo>
                      <a:pt x="475" y="398"/>
                    </a:lnTo>
                    <a:cubicBezTo>
                      <a:pt x="453" y="411"/>
                      <a:pt x="433" y="411"/>
                      <a:pt x="412" y="398"/>
                    </a:cubicBezTo>
                    <a:lnTo>
                      <a:pt x="412" y="398"/>
                    </a:lnTo>
                    <a:cubicBezTo>
                      <a:pt x="391" y="386"/>
                      <a:pt x="380" y="367"/>
                      <a:pt x="380" y="341"/>
                    </a:cubicBezTo>
                    <a:lnTo>
                      <a:pt x="380" y="341"/>
                    </a:lnTo>
                    <a:cubicBezTo>
                      <a:pt x="380" y="315"/>
                      <a:pt x="391" y="297"/>
                      <a:pt x="412" y="284"/>
                    </a:cubicBezTo>
                    <a:close/>
                    <a:moveTo>
                      <a:pt x="541" y="227"/>
                    </a:moveTo>
                    <a:lnTo>
                      <a:pt x="541" y="227"/>
                    </a:lnTo>
                    <a:cubicBezTo>
                      <a:pt x="563" y="227"/>
                      <a:pt x="574" y="239"/>
                      <a:pt x="574" y="265"/>
                    </a:cubicBezTo>
                    <a:lnTo>
                      <a:pt x="574" y="265"/>
                    </a:lnTo>
                    <a:cubicBezTo>
                      <a:pt x="574" y="290"/>
                      <a:pt x="563" y="302"/>
                      <a:pt x="541" y="302"/>
                    </a:cubicBezTo>
                    <a:lnTo>
                      <a:pt x="541" y="302"/>
                    </a:lnTo>
                    <a:cubicBezTo>
                      <a:pt x="519" y="302"/>
                      <a:pt x="508" y="290"/>
                      <a:pt x="508" y="265"/>
                    </a:cubicBezTo>
                    <a:lnTo>
                      <a:pt x="508" y="265"/>
                    </a:lnTo>
                    <a:cubicBezTo>
                      <a:pt x="508" y="239"/>
                      <a:pt x="519" y="227"/>
                      <a:pt x="541" y="227"/>
                    </a:cubicBezTo>
                    <a:close/>
                    <a:moveTo>
                      <a:pt x="607" y="150"/>
                    </a:moveTo>
                    <a:lnTo>
                      <a:pt x="607" y="150"/>
                    </a:lnTo>
                    <a:cubicBezTo>
                      <a:pt x="628" y="150"/>
                      <a:pt x="639" y="163"/>
                      <a:pt x="639" y="188"/>
                    </a:cubicBezTo>
                    <a:lnTo>
                      <a:pt x="639" y="188"/>
                    </a:lnTo>
                    <a:cubicBezTo>
                      <a:pt x="639" y="213"/>
                      <a:pt x="628" y="226"/>
                      <a:pt x="607" y="226"/>
                    </a:cubicBezTo>
                    <a:lnTo>
                      <a:pt x="607" y="226"/>
                    </a:lnTo>
                    <a:cubicBezTo>
                      <a:pt x="585" y="226"/>
                      <a:pt x="574" y="213"/>
                      <a:pt x="574" y="188"/>
                    </a:cubicBezTo>
                    <a:lnTo>
                      <a:pt x="574" y="188"/>
                    </a:lnTo>
                    <a:cubicBezTo>
                      <a:pt x="574" y="163"/>
                      <a:pt x="585" y="150"/>
                      <a:pt x="607" y="150"/>
                    </a:cubicBezTo>
                    <a:close/>
                    <a:moveTo>
                      <a:pt x="115" y="188"/>
                    </a:moveTo>
                    <a:lnTo>
                      <a:pt x="148" y="226"/>
                    </a:lnTo>
                    <a:lnTo>
                      <a:pt x="181" y="265"/>
                    </a:lnTo>
                    <a:lnTo>
                      <a:pt x="279" y="380"/>
                    </a:lnTo>
                    <a:lnTo>
                      <a:pt x="312" y="418"/>
                    </a:lnTo>
                    <a:lnTo>
                      <a:pt x="345" y="456"/>
                    </a:lnTo>
                    <a:lnTo>
                      <a:pt x="377" y="495"/>
                    </a:lnTo>
                    <a:lnTo>
                      <a:pt x="377" y="495"/>
                    </a:lnTo>
                    <a:cubicBezTo>
                      <a:pt x="389" y="507"/>
                      <a:pt x="402" y="517"/>
                      <a:pt x="418" y="523"/>
                    </a:cubicBezTo>
                    <a:lnTo>
                      <a:pt x="418" y="523"/>
                    </a:lnTo>
                    <a:cubicBezTo>
                      <a:pt x="435" y="529"/>
                      <a:pt x="451" y="529"/>
                      <a:pt x="467" y="523"/>
                    </a:cubicBezTo>
                    <a:lnTo>
                      <a:pt x="467" y="523"/>
                    </a:lnTo>
                    <a:cubicBezTo>
                      <a:pt x="484" y="517"/>
                      <a:pt x="497" y="507"/>
                      <a:pt x="508" y="495"/>
                    </a:cubicBezTo>
                    <a:lnTo>
                      <a:pt x="607" y="380"/>
                    </a:lnTo>
                    <a:lnTo>
                      <a:pt x="639" y="341"/>
                    </a:lnTo>
                    <a:lnTo>
                      <a:pt x="672" y="303"/>
                    </a:lnTo>
                    <a:lnTo>
                      <a:pt x="770" y="188"/>
                    </a:lnTo>
                    <a:lnTo>
                      <a:pt x="803" y="150"/>
                    </a:lnTo>
                    <a:lnTo>
                      <a:pt x="836" y="112"/>
                    </a:lnTo>
                    <a:lnTo>
                      <a:pt x="869" y="73"/>
                    </a:lnTo>
                    <a:lnTo>
                      <a:pt x="869" y="73"/>
                    </a:lnTo>
                    <a:cubicBezTo>
                      <a:pt x="880" y="60"/>
                      <a:pt x="886" y="48"/>
                      <a:pt x="886" y="35"/>
                    </a:cubicBezTo>
                    <a:lnTo>
                      <a:pt x="886" y="35"/>
                    </a:lnTo>
                    <a:cubicBezTo>
                      <a:pt x="886" y="22"/>
                      <a:pt x="878" y="12"/>
                      <a:pt x="861" y="7"/>
                    </a:cubicBezTo>
                    <a:lnTo>
                      <a:pt x="861" y="7"/>
                    </a:lnTo>
                    <a:cubicBezTo>
                      <a:pt x="844" y="0"/>
                      <a:pt x="828" y="0"/>
                      <a:pt x="811" y="7"/>
                    </a:cubicBezTo>
                    <a:lnTo>
                      <a:pt x="811" y="7"/>
                    </a:lnTo>
                    <a:cubicBezTo>
                      <a:pt x="795" y="12"/>
                      <a:pt x="782" y="22"/>
                      <a:pt x="770" y="35"/>
                    </a:cubicBezTo>
                    <a:lnTo>
                      <a:pt x="738" y="73"/>
                    </a:lnTo>
                    <a:lnTo>
                      <a:pt x="705" y="112"/>
                    </a:lnTo>
                    <a:lnTo>
                      <a:pt x="705" y="112"/>
                    </a:lnTo>
                    <a:cubicBezTo>
                      <a:pt x="694" y="124"/>
                      <a:pt x="683" y="130"/>
                      <a:pt x="672" y="130"/>
                    </a:cubicBezTo>
                    <a:lnTo>
                      <a:pt x="672" y="130"/>
                    </a:lnTo>
                    <a:cubicBezTo>
                      <a:pt x="661" y="130"/>
                      <a:pt x="651" y="124"/>
                      <a:pt x="639" y="112"/>
                    </a:cubicBezTo>
                    <a:lnTo>
                      <a:pt x="639" y="112"/>
                    </a:lnTo>
                    <a:cubicBezTo>
                      <a:pt x="628" y="99"/>
                      <a:pt x="618" y="92"/>
                      <a:pt x="607" y="92"/>
                    </a:cubicBezTo>
                    <a:lnTo>
                      <a:pt x="607" y="92"/>
                    </a:lnTo>
                    <a:cubicBezTo>
                      <a:pt x="596" y="92"/>
                      <a:pt x="585" y="99"/>
                      <a:pt x="574" y="112"/>
                    </a:cubicBezTo>
                    <a:lnTo>
                      <a:pt x="508" y="188"/>
                    </a:lnTo>
                    <a:lnTo>
                      <a:pt x="508" y="188"/>
                    </a:lnTo>
                    <a:cubicBezTo>
                      <a:pt x="497" y="201"/>
                      <a:pt x="484" y="210"/>
                      <a:pt x="467" y="217"/>
                    </a:cubicBezTo>
                    <a:lnTo>
                      <a:pt x="467" y="217"/>
                    </a:lnTo>
                    <a:cubicBezTo>
                      <a:pt x="451" y="223"/>
                      <a:pt x="435" y="223"/>
                      <a:pt x="418" y="217"/>
                    </a:cubicBezTo>
                    <a:lnTo>
                      <a:pt x="418" y="217"/>
                    </a:lnTo>
                    <a:cubicBezTo>
                      <a:pt x="402" y="210"/>
                      <a:pt x="389" y="201"/>
                      <a:pt x="377" y="188"/>
                    </a:cubicBezTo>
                    <a:lnTo>
                      <a:pt x="345" y="150"/>
                    </a:lnTo>
                    <a:lnTo>
                      <a:pt x="312" y="112"/>
                    </a:lnTo>
                    <a:lnTo>
                      <a:pt x="312" y="112"/>
                    </a:lnTo>
                    <a:cubicBezTo>
                      <a:pt x="301" y="99"/>
                      <a:pt x="290" y="92"/>
                      <a:pt x="279" y="92"/>
                    </a:cubicBezTo>
                    <a:lnTo>
                      <a:pt x="279" y="92"/>
                    </a:lnTo>
                    <a:cubicBezTo>
                      <a:pt x="268" y="92"/>
                      <a:pt x="257" y="99"/>
                      <a:pt x="246" y="112"/>
                    </a:cubicBezTo>
                    <a:lnTo>
                      <a:pt x="246" y="112"/>
                    </a:lnTo>
                    <a:cubicBezTo>
                      <a:pt x="235" y="124"/>
                      <a:pt x="224" y="130"/>
                      <a:pt x="213" y="130"/>
                    </a:cubicBezTo>
                    <a:lnTo>
                      <a:pt x="213" y="130"/>
                    </a:lnTo>
                    <a:cubicBezTo>
                      <a:pt x="203" y="130"/>
                      <a:pt x="191" y="124"/>
                      <a:pt x="181" y="112"/>
                    </a:cubicBezTo>
                    <a:lnTo>
                      <a:pt x="115" y="35"/>
                    </a:lnTo>
                    <a:lnTo>
                      <a:pt x="115" y="35"/>
                    </a:lnTo>
                    <a:cubicBezTo>
                      <a:pt x="104" y="22"/>
                      <a:pt x="90" y="12"/>
                      <a:pt x="74" y="7"/>
                    </a:cubicBezTo>
                    <a:lnTo>
                      <a:pt x="74" y="7"/>
                    </a:lnTo>
                    <a:cubicBezTo>
                      <a:pt x="58" y="0"/>
                      <a:pt x="42" y="0"/>
                      <a:pt x="25" y="7"/>
                    </a:cubicBezTo>
                    <a:lnTo>
                      <a:pt x="25" y="7"/>
                    </a:lnTo>
                    <a:cubicBezTo>
                      <a:pt x="8" y="12"/>
                      <a:pt x="0" y="22"/>
                      <a:pt x="0" y="35"/>
                    </a:cubicBezTo>
                    <a:lnTo>
                      <a:pt x="0" y="35"/>
                    </a:lnTo>
                    <a:cubicBezTo>
                      <a:pt x="0" y="48"/>
                      <a:pt x="6" y="60"/>
                      <a:pt x="17"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87" name="Freeform 409">
                <a:extLst>
                  <a:ext uri="{FF2B5EF4-FFF2-40B4-BE49-F238E27FC236}">
                    <a16:creationId xmlns:a16="http://schemas.microsoft.com/office/drawing/2014/main" id="{F0B23AF7-E057-B643-80ED-A35117602A13}"/>
                  </a:ext>
                </a:extLst>
              </p:cNvPr>
              <p:cNvSpPr>
                <a:spLocks noChangeArrowheads="1"/>
              </p:cNvSpPr>
              <p:nvPr/>
            </p:nvSpPr>
            <p:spPr bwMode="auto">
              <a:xfrm>
                <a:off x="4452938" y="5100638"/>
                <a:ext cx="53975" cy="128587"/>
              </a:xfrm>
              <a:custGeom>
                <a:avLst/>
                <a:gdLst>
                  <a:gd name="T0" fmla="*/ 65 w 148"/>
                  <a:gd name="T1" fmla="*/ 293 h 358"/>
                  <a:gd name="T2" fmla="*/ 98 w 148"/>
                  <a:gd name="T3" fmla="*/ 254 h 358"/>
                  <a:gd name="T4" fmla="*/ 131 w 148"/>
                  <a:gd name="T5" fmla="*/ 216 h 358"/>
                  <a:gd name="T6" fmla="*/ 131 w 148"/>
                  <a:gd name="T7" fmla="*/ 216 h 358"/>
                  <a:gd name="T8" fmla="*/ 147 w 148"/>
                  <a:gd name="T9" fmla="*/ 178 h 358"/>
                  <a:gd name="T10" fmla="*/ 147 w 148"/>
                  <a:gd name="T11" fmla="*/ 178 h 358"/>
                  <a:gd name="T12" fmla="*/ 131 w 148"/>
                  <a:gd name="T13" fmla="*/ 140 h 358"/>
                  <a:gd name="T14" fmla="*/ 98 w 148"/>
                  <a:gd name="T15" fmla="*/ 102 h 358"/>
                  <a:gd name="T16" fmla="*/ 65 w 148"/>
                  <a:gd name="T17" fmla="*/ 63 h 358"/>
                  <a:gd name="T18" fmla="*/ 33 w 148"/>
                  <a:gd name="T19" fmla="*/ 25 h 358"/>
                  <a:gd name="T20" fmla="*/ 33 w 148"/>
                  <a:gd name="T21" fmla="*/ 25 h 358"/>
                  <a:gd name="T22" fmla="*/ 0 w 148"/>
                  <a:gd name="T23" fmla="*/ 0 h 358"/>
                  <a:gd name="T24" fmla="*/ 0 w 148"/>
                  <a:gd name="T25" fmla="*/ 357 h 358"/>
                  <a:gd name="T26" fmla="*/ 0 w 148"/>
                  <a:gd name="T27" fmla="*/ 357 h 358"/>
                  <a:gd name="T28" fmla="*/ 33 w 148"/>
                  <a:gd name="T29" fmla="*/ 331 h 358"/>
                  <a:gd name="T30" fmla="*/ 65 w 148"/>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358">
                    <a:moveTo>
                      <a:pt x="65" y="293"/>
                    </a:moveTo>
                    <a:lnTo>
                      <a:pt x="98" y="254"/>
                    </a:lnTo>
                    <a:lnTo>
                      <a:pt x="131" y="216"/>
                    </a:lnTo>
                    <a:lnTo>
                      <a:pt x="131" y="216"/>
                    </a:lnTo>
                    <a:cubicBezTo>
                      <a:pt x="142" y="204"/>
                      <a:pt x="147" y="191"/>
                      <a:pt x="147" y="178"/>
                    </a:cubicBezTo>
                    <a:lnTo>
                      <a:pt x="147" y="178"/>
                    </a:lnTo>
                    <a:cubicBezTo>
                      <a:pt x="147" y="165"/>
                      <a:pt x="142" y="152"/>
                      <a:pt x="131" y="140"/>
                    </a:cubicBezTo>
                    <a:lnTo>
                      <a:pt x="98" y="102"/>
                    </a:lnTo>
                    <a:lnTo>
                      <a:pt x="65" y="63"/>
                    </a:lnTo>
                    <a:lnTo>
                      <a:pt x="33" y="25"/>
                    </a:lnTo>
                    <a:lnTo>
                      <a:pt x="33" y="25"/>
                    </a:lnTo>
                    <a:cubicBezTo>
                      <a:pt x="23" y="14"/>
                      <a:pt x="13" y="6"/>
                      <a:pt x="0" y="0"/>
                    </a:cubicBezTo>
                    <a:lnTo>
                      <a:pt x="0" y="357"/>
                    </a:lnTo>
                    <a:lnTo>
                      <a:pt x="0" y="357"/>
                    </a:lnTo>
                    <a:cubicBezTo>
                      <a:pt x="13" y="350"/>
                      <a:pt x="23" y="342"/>
                      <a:pt x="33" y="331"/>
                    </a:cubicBezTo>
                    <a:lnTo>
                      <a:pt x="65"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88" name="Freeform 410">
                <a:extLst>
                  <a:ext uri="{FF2B5EF4-FFF2-40B4-BE49-F238E27FC236}">
                    <a16:creationId xmlns:a16="http://schemas.microsoft.com/office/drawing/2014/main" id="{E8CD61F0-4D06-114A-90E6-6B004A2362D1}"/>
                  </a:ext>
                </a:extLst>
              </p:cNvPr>
              <p:cNvSpPr>
                <a:spLocks noChangeArrowheads="1"/>
              </p:cNvSpPr>
              <p:nvPr/>
            </p:nvSpPr>
            <p:spPr bwMode="auto">
              <a:xfrm>
                <a:off x="4452938" y="4935538"/>
                <a:ext cx="195262" cy="460375"/>
              </a:xfrm>
              <a:custGeom>
                <a:avLst/>
                <a:gdLst>
                  <a:gd name="T0" fmla="*/ 65 w 542"/>
                  <a:gd name="T1" fmla="*/ 1213 h 1277"/>
                  <a:gd name="T2" fmla="*/ 98 w 542"/>
                  <a:gd name="T3" fmla="*/ 1174 h 1277"/>
                  <a:gd name="T4" fmla="*/ 131 w 542"/>
                  <a:gd name="T5" fmla="*/ 1136 h 1277"/>
                  <a:gd name="T6" fmla="*/ 164 w 542"/>
                  <a:gd name="T7" fmla="*/ 1098 h 1277"/>
                  <a:gd name="T8" fmla="*/ 197 w 542"/>
                  <a:gd name="T9" fmla="*/ 1059 h 1277"/>
                  <a:gd name="T10" fmla="*/ 229 w 542"/>
                  <a:gd name="T11" fmla="*/ 1021 h 1277"/>
                  <a:gd name="T12" fmla="*/ 262 w 542"/>
                  <a:gd name="T13" fmla="*/ 982 h 1277"/>
                  <a:gd name="T14" fmla="*/ 295 w 542"/>
                  <a:gd name="T15" fmla="*/ 945 h 1277"/>
                  <a:gd name="T16" fmla="*/ 328 w 542"/>
                  <a:gd name="T17" fmla="*/ 906 h 1277"/>
                  <a:gd name="T18" fmla="*/ 360 w 542"/>
                  <a:gd name="T19" fmla="*/ 868 h 1277"/>
                  <a:gd name="T20" fmla="*/ 393 w 542"/>
                  <a:gd name="T21" fmla="*/ 830 h 1277"/>
                  <a:gd name="T22" fmla="*/ 426 w 542"/>
                  <a:gd name="T23" fmla="*/ 792 h 1277"/>
                  <a:gd name="T24" fmla="*/ 459 w 542"/>
                  <a:gd name="T25" fmla="*/ 753 h 1277"/>
                  <a:gd name="T26" fmla="*/ 491 w 542"/>
                  <a:gd name="T27" fmla="*/ 714 h 1277"/>
                  <a:gd name="T28" fmla="*/ 524 w 542"/>
                  <a:gd name="T29" fmla="*/ 676 h 1277"/>
                  <a:gd name="T30" fmla="*/ 524 w 542"/>
                  <a:gd name="T31" fmla="*/ 676 h 1277"/>
                  <a:gd name="T32" fmla="*/ 541 w 542"/>
                  <a:gd name="T33" fmla="*/ 638 h 1277"/>
                  <a:gd name="T34" fmla="*/ 541 w 542"/>
                  <a:gd name="T35" fmla="*/ 638 h 1277"/>
                  <a:gd name="T36" fmla="*/ 524 w 542"/>
                  <a:gd name="T37" fmla="*/ 600 h 1277"/>
                  <a:gd name="T38" fmla="*/ 491 w 542"/>
                  <a:gd name="T39" fmla="*/ 562 h 1277"/>
                  <a:gd name="T40" fmla="*/ 459 w 542"/>
                  <a:gd name="T41" fmla="*/ 523 h 1277"/>
                  <a:gd name="T42" fmla="*/ 426 w 542"/>
                  <a:gd name="T43" fmla="*/ 485 h 1277"/>
                  <a:gd name="T44" fmla="*/ 393 w 542"/>
                  <a:gd name="T45" fmla="*/ 447 h 1277"/>
                  <a:gd name="T46" fmla="*/ 360 w 542"/>
                  <a:gd name="T47" fmla="*/ 409 h 1277"/>
                  <a:gd name="T48" fmla="*/ 328 w 542"/>
                  <a:gd name="T49" fmla="*/ 370 h 1277"/>
                  <a:gd name="T50" fmla="*/ 295 w 542"/>
                  <a:gd name="T51" fmla="*/ 332 h 1277"/>
                  <a:gd name="T52" fmla="*/ 262 w 542"/>
                  <a:gd name="T53" fmla="*/ 294 h 1277"/>
                  <a:gd name="T54" fmla="*/ 229 w 542"/>
                  <a:gd name="T55" fmla="*/ 255 h 1277"/>
                  <a:gd name="T56" fmla="*/ 197 w 542"/>
                  <a:gd name="T57" fmla="*/ 217 h 1277"/>
                  <a:gd name="T58" fmla="*/ 164 w 542"/>
                  <a:gd name="T59" fmla="*/ 179 h 1277"/>
                  <a:gd name="T60" fmla="*/ 131 w 542"/>
                  <a:gd name="T61" fmla="*/ 140 h 1277"/>
                  <a:gd name="T62" fmla="*/ 98 w 542"/>
                  <a:gd name="T63" fmla="*/ 102 h 1277"/>
                  <a:gd name="T64" fmla="*/ 65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4 w 542"/>
                  <a:gd name="T83" fmla="*/ 638 h 1277"/>
                  <a:gd name="T84" fmla="*/ 344 w 542"/>
                  <a:gd name="T85" fmla="*/ 638 h 1277"/>
                  <a:gd name="T86" fmla="*/ 328 w 542"/>
                  <a:gd name="T87" fmla="*/ 676 h 1277"/>
                  <a:gd name="T88" fmla="*/ 229 w 542"/>
                  <a:gd name="T89" fmla="*/ 792 h 1277"/>
                  <a:gd name="T90" fmla="*/ 197 w 542"/>
                  <a:gd name="T91" fmla="*/ 830 h 1277"/>
                  <a:gd name="T92" fmla="*/ 164 w 542"/>
                  <a:gd name="T93" fmla="*/ 868 h 1277"/>
                  <a:gd name="T94" fmla="*/ 65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5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5" y="1213"/>
                    </a:moveTo>
                    <a:lnTo>
                      <a:pt x="98" y="1174"/>
                    </a:lnTo>
                    <a:lnTo>
                      <a:pt x="131" y="1136"/>
                    </a:lnTo>
                    <a:lnTo>
                      <a:pt x="164" y="1098"/>
                    </a:lnTo>
                    <a:lnTo>
                      <a:pt x="197" y="1059"/>
                    </a:lnTo>
                    <a:lnTo>
                      <a:pt x="229" y="1021"/>
                    </a:lnTo>
                    <a:lnTo>
                      <a:pt x="262" y="982"/>
                    </a:lnTo>
                    <a:lnTo>
                      <a:pt x="295" y="945"/>
                    </a:lnTo>
                    <a:lnTo>
                      <a:pt x="328" y="906"/>
                    </a:lnTo>
                    <a:lnTo>
                      <a:pt x="360" y="868"/>
                    </a:lnTo>
                    <a:lnTo>
                      <a:pt x="393" y="830"/>
                    </a:lnTo>
                    <a:lnTo>
                      <a:pt x="426" y="792"/>
                    </a:lnTo>
                    <a:lnTo>
                      <a:pt x="459" y="753"/>
                    </a:lnTo>
                    <a:lnTo>
                      <a:pt x="491" y="714"/>
                    </a:lnTo>
                    <a:lnTo>
                      <a:pt x="524" y="676"/>
                    </a:lnTo>
                    <a:lnTo>
                      <a:pt x="524" y="676"/>
                    </a:lnTo>
                    <a:cubicBezTo>
                      <a:pt x="535" y="664"/>
                      <a:pt x="541" y="651"/>
                      <a:pt x="541" y="638"/>
                    </a:cubicBezTo>
                    <a:lnTo>
                      <a:pt x="541" y="638"/>
                    </a:lnTo>
                    <a:cubicBezTo>
                      <a:pt x="541" y="625"/>
                      <a:pt x="535" y="612"/>
                      <a:pt x="524" y="600"/>
                    </a:cubicBezTo>
                    <a:lnTo>
                      <a:pt x="491" y="562"/>
                    </a:lnTo>
                    <a:lnTo>
                      <a:pt x="459" y="523"/>
                    </a:lnTo>
                    <a:lnTo>
                      <a:pt x="426" y="485"/>
                    </a:lnTo>
                    <a:lnTo>
                      <a:pt x="393" y="447"/>
                    </a:lnTo>
                    <a:lnTo>
                      <a:pt x="360" y="409"/>
                    </a:lnTo>
                    <a:lnTo>
                      <a:pt x="328" y="370"/>
                    </a:lnTo>
                    <a:lnTo>
                      <a:pt x="295" y="332"/>
                    </a:lnTo>
                    <a:lnTo>
                      <a:pt x="262" y="294"/>
                    </a:lnTo>
                    <a:lnTo>
                      <a:pt x="229" y="255"/>
                    </a:lnTo>
                    <a:lnTo>
                      <a:pt x="197" y="217"/>
                    </a:lnTo>
                    <a:lnTo>
                      <a:pt x="164" y="179"/>
                    </a:lnTo>
                    <a:lnTo>
                      <a:pt x="131" y="140"/>
                    </a:lnTo>
                    <a:lnTo>
                      <a:pt x="98" y="102"/>
                    </a:lnTo>
                    <a:lnTo>
                      <a:pt x="65" y="64"/>
                    </a:lnTo>
                    <a:lnTo>
                      <a:pt x="33" y="26"/>
                    </a:lnTo>
                    <a:lnTo>
                      <a:pt x="33" y="26"/>
                    </a:lnTo>
                    <a:cubicBezTo>
                      <a:pt x="23" y="15"/>
                      <a:pt x="13" y="6"/>
                      <a:pt x="0" y="0"/>
                    </a:cubicBezTo>
                    <a:lnTo>
                      <a:pt x="0" y="230"/>
                    </a:lnTo>
                    <a:lnTo>
                      <a:pt x="0" y="230"/>
                    </a:lnTo>
                    <a:cubicBezTo>
                      <a:pt x="13" y="236"/>
                      <a:pt x="23" y="244"/>
                      <a:pt x="33" y="255"/>
                    </a:cubicBezTo>
                    <a:lnTo>
                      <a:pt x="328" y="600"/>
                    </a:lnTo>
                    <a:lnTo>
                      <a:pt x="328" y="600"/>
                    </a:lnTo>
                    <a:cubicBezTo>
                      <a:pt x="339" y="612"/>
                      <a:pt x="344" y="625"/>
                      <a:pt x="344" y="638"/>
                    </a:cubicBezTo>
                    <a:lnTo>
                      <a:pt x="344" y="638"/>
                    </a:lnTo>
                    <a:cubicBezTo>
                      <a:pt x="344" y="651"/>
                      <a:pt x="339" y="664"/>
                      <a:pt x="328" y="676"/>
                    </a:cubicBezTo>
                    <a:lnTo>
                      <a:pt x="229" y="792"/>
                    </a:lnTo>
                    <a:lnTo>
                      <a:pt x="197" y="830"/>
                    </a:lnTo>
                    <a:lnTo>
                      <a:pt x="164" y="868"/>
                    </a:lnTo>
                    <a:lnTo>
                      <a:pt x="65" y="982"/>
                    </a:lnTo>
                    <a:lnTo>
                      <a:pt x="33" y="1021"/>
                    </a:lnTo>
                    <a:lnTo>
                      <a:pt x="33" y="1021"/>
                    </a:lnTo>
                    <a:cubicBezTo>
                      <a:pt x="23" y="1032"/>
                      <a:pt x="13" y="1040"/>
                      <a:pt x="0" y="1046"/>
                    </a:cubicBezTo>
                    <a:lnTo>
                      <a:pt x="0" y="1276"/>
                    </a:lnTo>
                    <a:lnTo>
                      <a:pt x="0" y="1276"/>
                    </a:lnTo>
                    <a:cubicBezTo>
                      <a:pt x="13" y="1270"/>
                      <a:pt x="23" y="1261"/>
                      <a:pt x="33" y="1251"/>
                    </a:cubicBezTo>
                    <a:lnTo>
                      <a:pt x="65"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89" name="Freeform 411">
                <a:extLst>
                  <a:ext uri="{FF2B5EF4-FFF2-40B4-BE49-F238E27FC236}">
                    <a16:creationId xmlns:a16="http://schemas.microsoft.com/office/drawing/2014/main" id="{FE9F245E-83C2-B44B-AEE8-6A509B107BE3}"/>
                  </a:ext>
                </a:extLst>
              </p:cNvPr>
              <p:cNvSpPr>
                <a:spLocks noChangeArrowheads="1"/>
              </p:cNvSpPr>
              <p:nvPr/>
            </p:nvSpPr>
            <p:spPr bwMode="auto">
              <a:xfrm>
                <a:off x="4795838"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0" y="0"/>
                      <a:pt x="0" y="13"/>
                      <a:pt x="0" y="38"/>
                    </a:cubicBezTo>
                    <a:lnTo>
                      <a:pt x="0" y="38"/>
                    </a:lnTo>
                    <a:cubicBezTo>
                      <a:pt x="0" y="63"/>
                      <a:pt x="10"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90" name="Freeform 412">
                <a:extLst>
                  <a:ext uri="{FF2B5EF4-FFF2-40B4-BE49-F238E27FC236}">
                    <a16:creationId xmlns:a16="http://schemas.microsoft.com/office/drawing/2014/main" id="{B5C7DED0-99C9-FD4A-80F4-14C992B13932}"/>
                  </a:ext>
                </a:extLst>
              </p:cNvPr>
              <p:cNvSpPr>
                <a:spLocks noChangeArrowheads="1"/>
              </p:cNvSpPr>
              <p:nvPr/>
            </p:nvSpPr>
            <p:spPr bwMode="auto">
              <a:xfrm>
                <a:off x="4913313"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91" name="Freeform 413">
                <a:extLst>
                  <a:ext uri="{FF2B5EF4-FFF2-40B4-BE49-F238E27FC236}">
                    <a16:creationId xmlns:a16="http://schemas.microsoft.com/office/drawing/2014/main" id="{026C6F6F-2268-0246-8D7B-578DA7DFEBED}"/>
                  </a:ext>
                </a:extLst>
              </p:cNvPr>
              <p:cNvSpPr>
                <a:spLocks noChangeArrowheads="1"/>
              </p:cNvSpPr>
              <p:nvPr/>
            </p:nvSpPr>
            <p:spPr bwMode="auto">
              <a:xfrm>
                <a:off x="4843463" y="5002213"/>
                <a:ext cx="46037"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3" y="140"/>
                      <a:pt x="73" y="140"/>
                      <a:pt x="95" y="127"/>
                    </a:cubicBezTo>
                    <a:lnTo>
                      <a:pt x="95" y="127"/>
                    </a:lnTo>
                    <a:cubicBezTo>
                      <a:pt x="116" y="115"/>
                      <a:pt x="126" y="96"/>
                      <a:pt x="126" y="70"/>
                    </a:cubicBezTo>
                    <a:lnTo>
                      <a:pt x="126" y="70"/>
                    </a:lnTo>
                    <a:cubicBezTo>
                      <a:pt x="126" y="44"/>
                      <a:pt x="116" y="26"/>
                      <a:pt x="95" y="13"/>
                    </a:cubicBezTo>
                    <a:lnTo>
                      <a:pt x="95" y="13"/>
                    </a:lnTo>
                    <a:cubicBezTo>
                      <a:pt x="73" y="0"/>
                      <a:pt x="53"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92" name="Freeform 414">
                <a:extLst>
                  <a:ext uri="{FF2B5EF4-FFF2-40B4-BE49-F238E27FC236}">
                    <a16:creationId xmlns:a16="http://schemas.microsoft.com/office/drawing/2014/main" id="{F9F572CD-2845-8D4A-905E-595B7667556E}"/>
                  </a:ext>
                </a:extLst>
              </p:cNvPr>
              <p:cNvSpPr>
                <a:spLocks noChangeArrowheads="1"/>
              </p:cNvSpPr>
              <p:nvPr/>
            </p:nvSpPr>
            <p:spPr bwMode="auto">
              <a:xfrm>
                <a:off x="4452938" y="5018088"/>
                <a:ext cx="123825" cy="293687"/>
              </a:xfrm>
              <a:custGeom>
                <a:avLst/>
                <a:gdLst>
                  <a:gd name="T0" fmla="*/ 65 w 345"/>
                  <a:gd name="T1" fmla="*/ 752 h 817"/>
                  <a:gd name="T2" fmla="*/ 164 w 345"/>
                  <a:gd name="T3" fmla="*/ 638 h 817"/>
                  <a:gd name="T4" fmla="*/ 197 w 345"/>
                  <a:gd name="T5" fmla="*/ 600 h 817"/>
                  <a:gd name="T6" fmla="*/ 229 w 345"/>
                  <a:gd name="T7" fmla="*/ 561 h 817"/>
                  <a:gd name="T8" fmla="*/ 328 w 345"/>
                  <a:gd name="T9" fmla="*/ 446 h 817"/>
                  <a:gd name="T10" fmla="*/ 328 w 345"/>
                  <a:gd name="T11" fmla="*/ 446 h 817"/>
                  <a:gd name="T12" fmla="*/ 344 w 345"/>
                  <a:gd name="T13" fmla="*/ 408 h 817"/>
                  <a:gd name="T14" fmla="*/ 344 w 345"/>
                  <a:gd name="T15" fmla="*/ 408 h 817"/>
                  <a:gd name="T16" fmla="*/ 328 w 345"/>
                  <a:gd name="T17" fmla="*/ 370 h 817"/>
                  <a:gd name="T18" fmla="*/ 33 w 345"/>
                  <a:gd name="T19" fmla="*/ 25 h 817"/>
                  <a:gd name="T20" fmla="*/ 33 w 345"/>
                  <a:gd name="T21" fmla="*/ 25 h 817"/>
                  <a:gd name="T22" fmla="*/ 0 w 345"/>
                  <a:gd name="T23" fmla="*/ 0 h 817"/>
                  <a:gd name="T24" fmla="*/ 0 w 345"/>
                  <a:gd name="T25" fmla="*/ 230 h 817"/>
                  <a:gd name="T26" fmla="*/ 0 w 345"/>
                  <a:gd name="T27" fmla="*/ 230 h 817"/>
                  <a:gd name="T28" fmla="*/ 33 w 345"/>
                  <a:gd name="T29" fmla="*/ 255 h 817"/>
                  <a:gd name="T30" fmla="*/ 65 w 345"/>
                  <a:gd name="T31" fmla="*/ 293 h 817"/>
                  <a:gd name="T32" fmla="*/ 98 w 345"/>
                  <a:gd name="T33" fmla="*/ 332 h 817"/>
                  <a:gd name="T34" fmla="*/ 131 w 345"/>
                  <a:gd name="T35" fmla="*/ 370 h 817"/>
                  <a:gd name="T36" fmla="*/ 131 w 345"/>
                  <a:gd name="T37" fmla="*/ 370 h 817"/>
                  <a:gd name="T38" fmla="*/ 147 w 345"/>
                  <a:gd name="T39" fmla="*/ 408 h 817"/>
                  <a:gd name="T40" fmla="*/ 147 w 345"/>
                  <a:gd name="T41" fmla="*/ 408 h 817"/>
                  <a:gd name="T42" fmla="*/ 131 w 345"/>
                  <a:gd name="T43" fmla="*/ 446 h 817"/>
                  <a:gd name="T44" fmla="*/ 98 w 345"/>
                  <a:gd name="T45" fmla="*/ 484 h 817"/>
                  <a:gd name="T46" fmla="*/ 65 w 345"/>
                  <a:gd name="T47" fmla="*/ 523 h 817"/>
                  <a:gd name="T48" fmla="*/ 33 w 345"/>
                  <a:gd name="T49" fmla="*/ 561 h 817"/>
                  <a:gd name="T50" fmla="*/ 33 w 345"/>
                  <a:gd name="T51" fmla="*/ 561 h 817"/>
                  <a:gd name="T52" fmla="*/ 0 w 345"/>
                  <a:gd name="T53" fmla="*/ 587 h 817"/>
                  <a:gd name="T54" fmla="*/ 0 w 345"/>
                  <a:gd name="T55" fmla="*/ 816 h 817"/>
                  <a:gd name="T56" fmla="*/ 0 w 345"/>
                  <a:gd name="T57" fmla="*/ 816 h 817"/>
                  <a:gd name="T58" fmla="*/ 33 w 345"/>
                  <a:gd name="T59" fmla="*/ 791 h 817"/>
                  <a:gd name="T60" fmla="*/ 65 w 345"/>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5" h="817">
                    <a:moveTo>
                      <a:pt x="65" y="752"/>
                    </a:moveTo>
                    <a:lnTo>
                      <a:pt x="164" y="638"/>
                    </a:lnTo>
                    <a:lnTo>
                      <a:pt x="197" y="600"/>
                    </a:lnTo>
                    <a:lnTo>
                      <a:pt x="229" y="561"/>
                    </a:lnTo>
                    <a:lnTo>
                      <a:pt x="328" y="446"/>
                    </a:lnTo>
                    <a:lnTo>
                      <a:pt x="328" y="446"/>
                    </a:lnTo>
                    <a:cubicBezTo>
                      <a:pt x="339" y="434"/>
                      <a:pt x="344" y="421"/>
                      <a:pt x="344" y="408"/>
                    </a:cubicBezTo>
                    <a:lnTo>
                      <a:pt x="344" y="408"/>
                    </a:lnTo>
                    <a:cubicBezTo>
                      <a:pt x="344" y="395"/>
                      <a:pt x="339" y="382"/>
                      <a:pt x="328" y="370"/>
                    </a:cubicBezTo>
                    <a:lnTo>
                      <a:pt x="33" y="25"/>
                    </a:lnTo>
                    <a:lnTo>
                      <a:pt x="33" y="25"/>
                    </a:lnTo>
                    <a:cubicBezTo>
                      <a:pt x="23" y="14"/>
                      <a:pt x="13" y="6"/>
                      <a:pt x="0" y="0"/>
                    </a:cubicBezTo>
                    <a:lnTo>
                      <a:pt x="0" y="230"/>
                    </a:lnTo>
                    <a:lnTo>
                      <a:pt x="0" y="230"/>
                    </a:lnTo>
                    <a:cubicBezTo>
                      <a:pt x="13" y="236"/>
                      <a:pt x="23" y="244"/>
                      <a:pt x="33" y="255"/>
                    </a:cubicBezTo>
                    <a:lnTo>
                      <a:pt x="65" y="293"/>
                    </a:lnTo>
                    <a:lnTo>
                      <a:pt x="98" y="332"/>
                    </a:lnTo>
                    <a:lnTo>
                      <a:pt x="131" y="370"/>
                    </a:lnTo>
                    <a:lnTo>
                      <a:pt x="131" y="370"/>
                    </a:lnTo>
                    <a:cubicBezTo>
                      <a:pt x="142" y="382"/>
                      <a:pt x="147" y="395"/>
                      <a:pt x="147" y="408"/>
                    </a:cubicBezTo>
                    <a:lnTo>
                      <a:pt x="147" y="408"/>
                    </a:lnTo>
                    <a:cubicBezTo>
                      <a:pt x="147" y="421"/>
                      <a:pt x="142" y="434"/>
                      <a:pt x="131" y="446"/>
                    </a:cubicBezTo>
                    <a:lnTo>
                      <a:pt x="98" y="484"/>
                    </a:lnTo>
                    <a:lnTo>
                      <a:pt x="65" y="523"/>
                    </a:lnTo>
                    <a:lnTo>
                      <a:pt x="33" y="561"/>
                    </a:lnTo>
                    <a:lnTo>
                      <a:pt x="33" y="561"/>
                    </a:lnTo>
                    <a:cubicBezTo>
                      <a:pt x="23" y="572"/>
                      <a:pt x="13" y="580"/>
                      <a:pt x="0" y="587"/>
                    </a:cubicBezTo>
                    <a:lnTo>
                      <a:pt x="0" y="816"/>
                    </a:lnTo>
                    <a:lnTo>
                      <a:pt x="0" y="816"/>
                    </a:lnTo>
                    <a:cubicBezTo>
                      <a:pt x="13" y="810"/>
                      <a:pt x="23" y="802"/>
                      <a:pt x="33" y="791"/>
                    </a:cubicBezTo>
                    <a:lnTo>
                      <a:pt x="65" y="752"/>
                    </a:lnTo>
                  </a:path>
                </a:pathLst>
              </a:custGeom>
              <a:solidFill>
                <a:schemeClr val="accent4"/>
              </a:solidFill>
              <a:ln>
                <a:noFill/>
              </a:ln>
              <a:effectLst/>
            </p:spPr>
            <p:txBody>
              <a:bodyPr wrap="none" anchor="ctr"/>
              <a:lstStyle/>
              <a:p>
                <a:endParaRPr lang="es-ES_tradnl" sz="2700"/>
              </a:p>
            </p:txBody>
          </p:sp>
          <p:sp>
            <p:nvSpPr>
              <p:cNvPr id="93" name="Freeform 415">
                <a:extLst>
                  <a:ext uri="{FF2B5EF4-FFF2-40B4-BE49-F238E27FC236}">
                    <a16:creationId xmlns:a16="http://schemas.microsoft.com/office/drawing/2014/main" id="{D4627BA5-9B62-3540-8A6D-67F333C81DA9}"/>
                  </a:ext>
                </a:extLst>
              </p:cNvPr>
              <p:cNvSpPr>
                <a:spLocks noChangeArrowheads="1"/>
              </p:cNvSpPr>
              <p:nvPr/>
            </p:nvSpPr>
            <p:spPr bwMode="auto">
              <a:xfrm>
                <a:off x="4843463" y="5276850"/>
                <a:ext cx="46037"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3" y="0"/>
                      <a:pt x="53" y="0"/>
                      <a:pt x="32" y="13"/>
                    </a:cubicBezTo>
                    <a:lnTo>
                      <a:pt x="32" y="13"/>
                    </a:lnTo>
                    <a:cubicBezTo>
                      <a:pt x="11" y="25"/>
                      <a:pt x="0" y="44"/>
                      <a:pt x="0" y="70"/>
                    </a:cubicBezTo>
                    <a:lnTo>
                      <a:pt x="0" y="70"/>
                    </a:lnTo>
                    <a:cubicBezTo>
                      <a:pt x="0" y="96"/>
                      <a:pt x="11" y="115"/>
                      <a:pt x="32" y="127"/>
                    </a:cubicBezTo>
                    <a:lnTo>
                      <a:pt x="32" y="127"/>
                    </a:lnTo>
                    <a:cubicBezTo>
                      <a:pt x="53" y="140"/>
                      <a:pt x="73"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94" name="Freeform 416">
                <a:extLst>
                  <a:ext uri="{FF2B5EF4-FFF2-40B4-BE49-F238E27FC236}">
                    <a16:creationId xmlns:a16="http://schemas.microsoft.com/office/drawing/2014/main" id="{D054C4B1-2383-394D-8A4D-58E5EEF0CBD3}"/>
                  </a:ext>
                </a:extLst>
              </p:cNvPr>
              <p:cNvSpPr>
                <a:spLocks noChangeArrowheads="1"/>
              </p:cNvSpPr>
              <p:nvPr/>
            </p:nvSpPr>
            <p:spPr bwMode="auto">
              <a:xfrm>
                <a:off x="4795838"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0" y="0"/>
                      <a:pt x="0" y="13"/>
                      <a:pt x="0" y="39"/>
                    </a:cubicBezTo>
                    <a:lnTo>
                      <a:pt x="0" y="39"/>
                    </a:lnTo>
                    <a:cubicBezTo>
                      <a:pt x="0" y="64"/>
                      <a:pt x="10"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95" name="Freeform 417">
                <a:extLst>
                  <a:ext uri="{FF2B5EF4-FFF2-40B4-BE49-F238E27FC236}">
                    <a16:creationId xmlns:a16="http://schemas.microsoft.com/office/drawing/2014/main" id="{96C85065-E665-9348-9645-B46B9AC46234}"/>
                  </a:ext>
                </a:extLst>
              </p:cNvPr>
              <p:cNvSpPr>
                <a:spLocks noChangeArrowheads="1"/>
              </p:cNvSpPr>
              <p:nvPr/>
            </p:nvSpPr>
            <p:spPr bwMode="auto">
              <a:xfrm>
                <a:off x="4913313"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96" name="Freeform 418">
                <a:extLst>
                  <a:ext uri="{FF2B5EF4-FFF2-40B4-BE49-F238E27FC236}">
                    <a16:creationId xmlns:a16="http://schemas.microsoft.com/office/drawing/2014/main" id="{25B489CB-7D2F-3B40-9AD7-810AA703B6CA}"/>
                  </a:ext>
                </a:extLst>
              </p:cNvPr>
              <p:cNvSpPr>
                <a:spLocks noChangeArrowheads="1"/>
              </p:cNvSpPr>
              <p:nvPr/>
            </p:nvSpPr>
            <p:spPr bwMode="auto">
              <a:xfrm>
                <a:off x="5645150" y="4957763"/>
                <a:ext cx="23813" cy="26987"/>
              </a:xfrm>
              <a:custGeom>
                <a:avLst/>
                <a:gdLst>
                  <a:gd name="T0" fmla="*/ 33 w 67"/>
                  <a:gd name="T1" fmla="*/ 76 h 77"/>
                  <a:gd name="T2" fmla="*/ 33 w 67"/>
                  <a:gd name="T3" fmla="*/ 76 h 77"/>
                  <a:gd name="T4" fmla="*/ 66 w 67"/>
                  <a:gd name="T5" fmla="*/ 38 h 77"/>
                  <a:gd name="T6" fmla="*/ 66 w 67"/>
                  <a:gd name="T7" fmla="*/ 38 h 77"/>
                  <a:gd name="T8" fmla="*/ 33 w 67"/>
                  <a:gd name="T9" fmla="*/ 0 h 77"/>
                  <a:gd name="T10" fmla="*/ 33 w 67"/>
                  <a:gd name="T11" fmla="*/ 0 h 77"/>
                  <a:gd name="T12" fmla="*/ 0 w 67"/>
                  <a:gd name="T13" fmla="*/ 38 h 77"/>
                  <a:gd name="T14" fmla="*/ 0 w 67"/>
                  <a:gd name="T15" fmla="*/ 38 h 77"/>
                  <a:gd name="T16" fmla="*/ 33 w 67"/>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76"/>
                    </a:moveTo>
                    <a:lnTo>
                      <a:pt x="33" y="76"/>
                    </a:lnTo>
                    <a:cubicBezTo>
                      <a:pt x="55" y="76"/>
                      <a:pt x="66" y="63"/>
                      <a:pt x="66" y="38"/>
                    </a:cubicBezTo>
                    <a:lnTo>
                      <a:pt x="66" y="38"/>
                    </a:lnTo>
                    <a:cubicBezTo>
                      <a:pt x="66"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97" name="Freeform 419">
                <a:extLst>
                  <a:ext uri="{FF2B5EF4-FFF2-40B4-BE49-F238E27FC236}">
                    <a16:creationId xmlns:a16="http://schemas.microsoft.com/office/drawing/2014/main" id="{42737709-611D-9E4D-BF39-20BFA3C153FC}"/>
                  </a:ext>
                </a:extLst>
              </p:cNvPr>
              <p:cNvSpPr>
                <a:spLocks noChangeArrowheads="1"/>
              </p:cNvSpPr>
              <p:nvPr/>
            </p:nvSpPr>
            <p:spPr bwMode="auto">
              <a:xfrm>
                <a:off x="5762625" y="4957763"/>
                <a:ext cx="23813"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5" y="76"/>
                      <a:pt x="65" y="63"/>
                      <a:pt x="65" y="38"/>
                    </a:cubicBezTo>
                    <a:lnTo>
                      <a:pt x="65" y="38"/>
                    </a:lnTo>
                    <a:cubicBezTo>
                      <a:pt x="65"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98" name="Freeform 420">
                <a:extLst>
                  <a:ext uri="{FF2B5EF4-FFF2-40B4-BE49-F238E27FC236}">
                    <a16:creationId xmlns:a16="http://schemas.microsoft.com/office/drawing/2014/main" id="{4BCF27BF-3A2C-9C40-B8E8-7235AA255471}"/>
                  </a:ext>
                </a:extLst>
              </p:cNvPr>
              <p:cNvSpPr>
                <a:spLocks noChangeArrowheads="1"/>
              </p:cNvSpPr>
              <p:nvPr/>
            </p:nvSpPr>
            <p:spPr bwMode="auto">
              <a:xfrm>
                <a:off x="5692775" y="5002213"/>
                <a:ext cx="46038"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3" y="140"/>
                      <a:pt x="74" y="140"/>
                      <a:pt x="95" y="127"/>
                    </a:cubicBezTo>
                    <a:lnTo>
                      <a:pt x="95" y="127"/>
                    </a:lnTo>
                    <a:cubicBezTo>
                      <a:pt x="116" y="115"/>
                      <a:pt x="126" y="96"/>
                      <a:pt x="126" y="70"/>
                    </a:cubicBezTo>
                    <a:lnTo>
                      <a:pt x="126" y="70"/>
                    </a:lnTo>
                    <a:cubicBezTo>
                      <a:pt x="126" y="44"/>
                      <a:pt x="116" y="26"/>
                      <a:pt x="95" y="13"/>
                    </a:cubicBezTo>
                    <a:lnTo>
                      <a:pt x="95" y="13"/>
                    </a:lnTo>
                    <a:cubicBezTo>
                      <a:pt x="74" y="0"/>
                      <a:pt x="53"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99" name="Freeform 421">
                <a:extLst>
                  <a:ext uri="{FF2B5EF4-FFF2-40B4-BE49-F238E27FC236}">
                    <a16:creationId xmlns:a16="http://schemas.microsoft.com/office/drawing/2014/main" id="{0F408493-066F-CE41-BFF2-668AD1CCB5AD}"/>
                  </a:ext>
                </a:extLst>
              </p:cNvPr>
              <p:cNvSpPr>
                <a:spLocks noChangeArrowheads="1"/>
              </p:cNvSpPr>
              <p:nvPr/>
            </p:nvSpPr>
            <p:spPr bwMode="auto">
              <a:xfrm>
                <a:off x="4452938" y="4875213"/>
                <a:ext cx="1700212" cy="579437"/>
              </a:xfrm>
              <a:custGeom>
                <a:avLst/>
                <a:gdLst>
                  <a:gd name="T0" fmla="*/ 4032 w 4721"/>
                  <a:gd name="T1" fmla="*/ 728 h 1609"/>
                  <a:gd name="T2" fmla="*/ 4523 w 4721"/>
                  <a:gd name="T3" fmla="*/ 1455 h 1609"/>
                  <a:gd name="T4" fmla="*/ 4130 w 4721"/>
                  <a:gd name="T5" fmla="*/ 1148 h 1609"/>
                  <a:gd name="T6" fmla="*/ 4065 w 4721"/>
                  <a:gd name="T7" fmla="*/ 536 h 1609"/>
                  <a:gd name="T8" fmla="*/ 4253 w 4721"/>
                  <a:gd name="T9" fmla="*/ 1523 h 1609"/>
                  <a:gd name="T10" fmla="*/ 3769 w 4721"/>
                  <a:gd name="T11" fmla="*/ 1111 h 1609"/>
                  <a:gd name="T12" fmla="*/ 3245 w 4721"/>
                  <a:gd name="T13" fmla="*/ 1111 h 1609"/>
                  <a:gd name="T14" fmla="*/ 2753 w 4721"/>
                  <a:gd name="T15" fmla="*/ 1455 h 1609"/>
                  <a:gd name="T16" fmla="*/ 3277 w 4721"/>
                  <a:gd name="T17" fmla="*/ 842 h 1609"/>
                  <a:gd name="T18" fmla="*/ 2737 w 4721"/>
                  <a:gd name="T19" fmla="*/ 115 h 1609"/>
                  <a:gd name="T20" fmla="*/ 3180 w 4721"/>
                  <a:gd name="T21" fmla="*/ 421 h 1609"/>
                  <a:gd name="T22" fmla="*/ 3638 w 4721"/>
                  <a:gd name="T23" fmla="*/ 651 h 1609"/>
                  <a:gd name="T24" fmla="*/ 4278 w 4721"/>
                  <a:gd name="T25" fmla="*/ 115 h 1609"/>
                  <a:gd name="T26" fmla="*/ 3737 w 4721"/>
                  <a:gd name="T27" fmla="*/ 842 h 1609"/>
                  <a:gd name="T28" fmla="*/ 3704 w 4721"/>
                  <a:gd name="T29" fmla="*/ 1417 h 1609"/>
                  <a:gd name="T30" fmla="*/ 3343 w 4721"/>
                  <a:gd name="T31" fmla="*/ 1436 h 1609"/>
                  <a:gd name="T32" fmla="*/ 3114 w 4721"/>
                  <a:gd name="T33" fmla="*/ 1417 h 1609"/>
                  <a:gd name="T34" fmla="*/ 3572 w 4721"/>
                  <a:gd name="T35" fmla="*/ 1034 h 1609"/>
                  <a:gd name="T36" fmla="*/ 2524 w 4721"/>
                  <a:gd name="T37" fmla="*/ 1417 h 1609"/>
                  <a:gd name="T38" fmla="*/ 2475 w 4721"/>
                  <a:gd name="T39" fmla="*/ 115 h 1609"/>
                  <a:gd name="T40" fmla="*/ 2917 w 4721"/>
                  <a:gd name="T41" fmla="*/ 498 h 1609"/>
                  <a:gd name="T42" fmla="*/ 2917 w 4721"/>
                  <a:gd name="T43" fmla="*/ 1111 h 1609"/>
                  <a:gd name="T44" fmla="*/ 2229 w 4721"/>
                  <a:gd name="T45" fmla="*/ 1379 h 1609"/>
                  <a:gd name="T46" fmla="*/ 2303 w 4721"/>
                  <a:gd name="T47" fmla="*/ 162 h 1609"/>
                  <a:gd name="T48" fmla="*/ 2753 w 4721"/>
                  <a:gd name="T49" fmla="*/ 613 h 1609"/>
                  <a:gd name="T50" fmla="*/ 2622 w 4721"/>
                  <a:gd name="T51" fmla="*/ 1148 h 1609"/>
                  <a:gd name="T52" fmla="*/ 1900 w 4721"/>
                  <a:gd name="T53" fmla="*/ 1302 h 1609"/>
                  <a:gd name="T54" fmla="*/ 1507 w 4721"/>
                  <a:gd name="T55" fmla="*/ 766 h 1609"/>
                  <a:gd name="T56" fmla="*/ 2155 w 4721"/>
                  <a:gd name="T57" fmla="*/ 87 h 1609"/>
                  <a:gd name="T58" fmla="*/ 1736 w 4721"/>
                  <a:gd name="T59" fmla="*/ 651 h 1609"/>
                  <a:gd name="T60" fmla="*/ 2130 w 4721"/>
                  <a:gd name="T61" fmla="*/ 1417 h 1609"/>
                  <a:gd name="T62" fmla="*/ 1606 w 4721"/>
                  <a:gd name="T63" fmla="*/ 1340 h 1609"/>
                  <a:gd name="T64" fmla="*/ 1122 w 4721"/>
                  <a:gd name="T65" fmla="*/ 852 h 1609"/>
                  <a:gd name="T66" fmla="*/ 459 w 4721"/>
                  <a:gd name="T67" fmla="*/ 1531 h 1609"/>
                  <a:gd name="T68" fmla="*/ 721 w 4721"/>
                  <a:gd name="T69" fmla="*/ 1072 h 1609"/>
                  <a:gd name="T70" fmla="*/ 655 w 4721"/>
                  <a:gd name="T71" fmla="*/ 460 h 1609"/>
                  <a:gd name="T72" fmla="*/ 622 w 4721"/>
                  <a:gd name="T73" fmla="*/ 192 h 1609"/>
                  <a:gd name="T74" fmla="*/ 1122 w 4721"/>
                  <a:gd name="T75" fmla="*/ 757 h 1609"/>
                  <a:gd name="T76" fmla="*/ 1777 w 4721"/>
                  <a:gd name="T77" fmla="*/ 87 h 1609"/>
                  <a:gd name="T78" fmla="*/ 1507 w 4721"/>
                  <a:gd name="T79" fmla="*/ 613 h 1609"/>
                  <a:gd name="T80" fmla="*/ 1474 w 4721"/>
                  <a:gd name="T81" fmla="*/ 1494 h 1609"/>
                  <a:gd name="T82" fmla="*/ 1122 w 4721"/>
                  <a:gd name="T83" fmla="*/ 1312 h 1609"/>
                  <a:gd name="T84" fmla="*/ 778 w 4721"/>
                  <a:gd name="T85" fmla="*/ 1523 h 1609"/>
                  <a:gd name="T86" fmla="*/ 1081 w 4721"/>
                  <a:gd name="T87" fmla="*/ 1034 h 1609"/>
                  <a:gd name="T88" fmla="*/ 188 w 4721"/>
                  <a:gd name="T89" fmla="*/ 1523 h 1609"/>
                  <a:gd name="T90" fmla="*/ 655 w 4721"/>
                  <a:gd name="T91" fmla="*/ 842 h 1609"/>
                  <a:gd name="T92" fmla="*/ 360 w 4721"/>
                  <a:gd name="T93" fmla="*/ 268 h 1609"/>
                  <a:gd name="T94" fmla="*/ 803 w 4721"/>
                  <a:gd name="T95" fmla="*/ 804 h 1609"/>
                  <a:gd name="T96" fmla="*/ 819 w 4721"/>
                  <a:gd name="T97" fmla="*/ 115 h 1609"/>
                  <a:gd name="T98" fmla="*/ 1171 w 4721"/>
                  <a:gd name="T99" fmla="*/ 297 h 1609"/>
                  <a:gd name="T100" fmla="*/ 1565 w 4721"/>
                  <a:gd name="T101" fmla="*/ 87 h 1609"/>
                  <a:gd name="T102" fmla="*/ 1122 w 4721"/>
                  <a:gd name="T103" fmla="*/ 603 h 1609"/>
                  <a:gd name="T104" fmla="*/ 3138 w 4721"/>
                  <a:gd name="T105" fmla="*/ 87 h 1609"/>
                  <a:gd name="T106" fmla="*/ 3532 w 4721"/>
                  <a:gd name="T107" fmla="*/ 297 h 1609"/>
                  <a:gd name="T108" fmla="*/ 3875 w 4721"/>
                  <a:gd name="T109" fmla="*/ 87 h 1609"/>
                  <a:gd name="T110" fmla="*/ 3483 w 4721"/>
                  <a:gd name="T111" fmla="*/ 603 h 1609"/>
                  <a:gd name="T112" fmla="*/ 0 w 4721"/>
                  <a:gd name="T113" fmla="*/ 166 h 1609"/>
                  <a:gd name="T114" fmla="*/ 491 w 4721"/>
                  <a:gd name="T115" fmla="*/ 728 h 1609"/>
                  <a:gd name="T116" fmla="*/ 164 w 4721"/>
                  <a:gd name="T117" fmla="*/ 1264 h 1609"/>
                  <a:gd name="T118" fmla="*/ 4589 w 4721"/>
                  <a:gd name="T119" fmla="*/ 1379 h 1609"/>
                  <a:gd name="T120" fmla="*/ 4662 w 4721"/>
                  <a:gd name="T121" fmla="*/ 16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3" y="153"/>
                    </a:moveTo>
                    <a:lnTo>
                      <a:pt x="4490" y="192"/>
                    </a:lnTo>
                    <a:lnTo>
                      <a:pt x="4458" y="230"/>
                    </a:lnTo>
                    <a:lnTo>
                      <a:pt x="4425" y="268"/>
                    </a:lnTo>
                    <a:lnTo>
                      <a:pt x="4392" y="306"/>
                    </a:lnTo>
                    <a:lnTo>
                      <a:pt x="4359" y="345"/>
                    </a:lnTo>
                    <a:lnTo>
                      <a:pt x="4327" y="383"/>
                    </a:lnTo>
                    <a:lnTo>
                      <a:pt x="4294" y="421"/>
                    </a:lnTo>
                    <a:lnTo>
                      <a:pt x="4261" y="460"/>
                    </a:lnTo>
                    <a:lnTo>
                      <a:pt x="4228" y="498"/>
                    </a:lnTo>
                    <a:lnTo>
                      <a:pt x="4196" y="536"/>
                    </a:lnTo>
                    <a:lnTo>
                      <a:pt x="4163" y="575"/>
                    </a:lnTo>
                    <a:lnTo>
                      <a:pt x="4130" y="613"/>
                    </a:lnTo>
                    <a:lnTo>
                      <a:pt x="4097" y="651"/>
                    </a:lnTo>
                    <a:lnTo>
                      <a:pt x="4065" y="689"/>
                    </a:lnTo>
                    <a:lnTo>
                      <a:pt x="4032" y="728"/>
                    </a:lnTo>
                    <a:lnTo>
                      <a:pt x="3999" y="766"/>
                    </a:lnTo>
                    <a:lnTo>
                      <a:pt x="3999" y="766"/>
                    </a:lnTo>
                    <a:cubicBezTo>
                      <a:pt x="3988" y="778"/>
                      <a:pt x="3982" y="791"/>
                      <a:pt x="3982" y="804"/>
                    </a:cubicBezTo>
                    <a:lnTo>
                      <a:pt x="3982" y="804"/>
                    </a:lnTo>
                    <a:cubicBezTo>
                      <a:pt x="3982" y="817"/>
                      <a:pt x="3988" y="830"/>
                      <a:pt x="3999" y="842"/>
                    </a:cubicBezTo>
                    <a:lnTo>
                      <a:pt x="4032" y="880"/>
                    </a:lnTo>
                    <a:lnTo>
                      <a:pt x="4065" y="919"/>
                    </a:lnTo>
                    <a:lnTo>
                      <a:pt x="4163" y="1034"/>
                    </a:lnTo>
                    <a:lnTo>
                      <a:pt x="4196" y="1072"/>
                    </a:lnTo>
                    <a:lnTo>
                      <a:pt x="4228" y="1111"/>
                    </a:lnTo>
                    <a:lnTo>
                      <a:pt x="4327" y="1225"/>
                    </a:lnTo>
                    <a:lnTo>
                      <a:pt x="4359" y="1264"/>
                    </a:lnTo>
                    <a:lnTo>
                      <a:pt x="4392" y="1302"/>
                    </a:lnTo>
                    <a:lnTo>
                      <a:pt x="4490" y="1417"/>
                    </a:lnTo>
                    <a:lnTo>
                      <a:pt x="4523" y="1455"/>
                    </a:lnTo>
                    <a:lnTo>
                      <a:pt x="4523" y="1455"/>
                    </a:lnTo>
                    <a:cubicBezTo>
                      <a:pt x="4534" y="1468"/>
                      <a:pt x="4540" y="1481"/>
                      <a:pt x="4540" y="1494"/>
                    </a:cubicBezTo>
                    <a:lnTo>
                      <a:pt x="4540" y="1494"/>
                    </a:lnTo>
                    <a:cubicBezTo>
                      <a:pt x="4540" y="1506"/>
                      <a:pt x="4531" y="1516"/>
                      <a:pt x="4515" y="1523"/>
                    </a:cubicBezTo>
                    <a:lnTo>
                      <a:pt x="4515" y="1523"/>
                    </a:lnTo>
                    <a:cubicBezTo>
                      <a:pt x="4499" y="1529"/>
                      <a:pt x="4482" y="1529"/>
                      <a:pt x="4466" y="1523"/>
                    </a:cubicBezTo>
                    <a:lnTo>
                      <a:pt x="4466" y="1523"/>
                    </a:lnTo>
                    <a:cubicBezTo>
                      <a:pt x="4449" y="1516"/>
                      <a:pt x="4436" y="1506"/>
                      <a:pt x="4425" y="1494"/>
                    </a:cubicBezTo>
                    <a:lnTo>
                      <a:pt x="4392" y="1455"/>
                    </a:lnTo>
                    <a:lnTo>
                      <a:pt x="4359" y="1417"/>
                    </a:lnTo>
                    <a:lnTo>
                      <a:pt x="4327" y="1379"/>
                    </a:lnTo>
                    <a:lnTo>
                      <a:pt x="4294" y="1340"/>
                    </a:lnTo>
                    <a:lnTo>
                      <a:pt x="4261" y="1302"/>
                    </a:lnTo>
                    <a:lnTo>
                      <a:pt x="4228"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8" y="345"/>
                    </a:lnTo>
                    <a:lnTo>
                      <a:pt x="4261" y="306"/>
                    </a:lnTo>
                    <a:lnTo>
                      <a:pt x="4294" y="268"/>
                    </a:lnTo>
                    <a:lnTo>
                      <a:pt x="4392" y="153"/>
                    </a:lnTo>
                    <a:lnTo>
                      <a:pt x="4425" y="115"/>
                    </a:lnTo>
                    <a:lnTo>
                      <a:pt x="4425" y="115"/>
                    </a:lnTo>
                    <a:cubicBezTo>
                      <a:pt x="4436" y="102"/>
                      <a:pt x="4449" y="92"/>
                      <a:pt x="4466" y="87"/>
                    </a:cubicBezTo>
                    <a:lnTo>
                      <a:pt x="4466" y="87"/>
                    </a:lnTo>
                    <a:cubicBezTo>
                      <a:pt x="4482" y="80"/>
                      <a:pt x="4499" y="80"/>
                      <a:pt x="4515" y="87"/>
                    </a:cubicBezTo>
                    <a:lnTo>
                      <a:pt x="4515" y="87"/>
                    </a:lnTo>
                    <a:cubicBezTo>
                      <a:pt x="4531" y="92"/>
                      <a:pt x="4540" y="102"/>
                      <a:pt x="4540" y="115"/>
                    </a:cubicBezTo>
                    <a:lnTo>
                      <a:pt x="4540" y="115"/>
                    </a:lnTo>
                    <a:cubicBezTo>
                      <a:pt x="4540" y="128"/>
                      <a:pt x="4534" y="140"/>
                      <a:pt x="4523" y="153"/>
                    </a:cubicBezTo>
                    <a:close/>
                    <a:moveTo>
                      <a:pt x="4253" y="1523"/>
                    </a:moveTo>
                    <a:lnTo>
                      <a:pt x="4253" y="1523"/>
                    </a:lnTo>
                    <a:cubicBezTo>
                      <a:pt x="4237" y="1529"/>
                      <a:pt x="4217" y="1531"/>
                      <a:pt x="4196" y="1531"/>
                    </a:cubicBezTo>
                    <a:lnTo>
                      <a:pt x="4196" y="1531"/>
                    </a:lnTo>
                    <a:cubicBezTo>
                      <a:pt x="4173" y="1531"/>
                      <a:pt x="4154" y="1529"/>
                      <a:pt x="4138" y="1523"/>
                    </a:cubicBezTo>
                    <a:lnTo>
                      <a:pt x="4138" y="1523"/>
                    </a:lnTo>
                    <a:cubicBezTo>
                      <a:pt x="4122" y="1516"/>
                      <a:pt x="4108" y="1506"/>
                      <a:pt x="4097" y="1494"/>
                    </a:cubicBezTo>
                    <a:lnTo>
                      <a:pt x="4065" y="1455"/>
                    </a:lnTo>
                    <a:lnTo>
                      <a:pt x="4032" y="1417"/>
                    </a:lnTo>
                    <a:lnTo>
                      <a:pt x="3999" y="1379"/>
                    </a:lnTo>
                    <a:lnTo>
                      <a:pt x="3966" y="1340"/>
                    </a:lnTo>
                    <a:lnTo>
                      <a:pt x="3933" y="1302"/>
                    </a:lnTo>
                    <a:lnTo>
                      <a:pt x="3901" y="1264"/>
                    </a:lnTo>
                    <a:lnTo>
                      <a:pt x="3868" y="1225"/>
                    </a:lnTo>
                    <a:lnTo>
                      <a:pt x="3835" y="1187"/>
                    </a:lnTo>
                    <a:lnTo>
                      <a:pt x="3802" y="1148"/>
                    </a:lnTo>
                    <a:lnTo>
                      <a:pt x="3769" y="1111"/>
                    </a:lnTo>
                    <a:lnTo>
                      <a:pt x="3737" y="1072"/>
                    </a:lnTo>
                    <a:lnTo>
                      <a:pt x="3704" y="1034"/>
                    </a:lnTo>
                    <a:lnTo>
                      <a:pt x="3671" y="996"/>
                    </a:lnTo>
                    <a:lnTo>
                      <a:pt x="3638" y="958"/>
                    </a:lnTo>
                    <a:lnTo>
                      <a:pt x="3605" y="919"/>
                    </a:lnTo>
                    <a:lnTo>
                      <a:pt x="3572" y="880"/>
                    </a:lnTo>
                    <a:lnTo>
                      <a:pt x="3572" y="880"/>
                    </a:lnTo>
                    <a:cubicBezTo>
                      <a:pt x="3562" y="868"/>
                      <a:pt x="3548" y="858"/>
                      <a:pt x="3532" y="852"/>
                    </a:cubicBezTo>
                    <a:lnTo>
                      <a:pt x="3532" y="852"/>
                    </a:lnTo>
                    <a:cubicBezTo>
                      <a:pt x="3516" y="846"/>
                      <a:pt x="3499" y="846"/>
                      <a:pt x="3483" y="852"/>
                    </a:cubicBezTo>
                    <a:lnTo>
                      <a:pt x="3483" y="852"/>
                    </a:lnTo>
                    <a:cubicBezTo>
                      <a:pt x="3466" y="858"/>
                      <a:pt x="3453" y="868"/>
                      <a:pt x="3441" y="880"/>
                    </a:cubicBezTo>
                    <a:lnTo>
                      <a:pt x="3408" y="919"/>
                    </a:lnTo>
                    <a:lnTo>
                      <a:pt x="3310" y="1034"/>
                    </a:lnTo>
                    <a:lnTo>
                      <a:pt x="3277" y="1072"/>
                    </a:lnTo>
                    <a:lnTo>
                      <a:pt x="3245" y="1111"/>
                    </a:lnTo>
                    <a:lnTo>
                      <a:pt x="3146" y="1225"/>
                    </a:lnTo>
                    <a:lnTo>
                      <a:pt x="3114" y="1264"/>
                    </a:lnTo>
                    <a:lnTo>
                      <a:pt x="3081" y="1302"/>
                    </a:lnTo>
                    <a:lnTo>
                      <a:pt x="2983" y="1417"/>
                    </a:lnTo>
                    <a:lnTo>
                      <a:pt x="2950" y="1455"/>
                    </a:lnTo>
                    <a:lnTo>
                      <a:pt x="2917" y="1494"/>
                    </a:lnTo>
                    <a:lnTo>
                      <a:pt x="2917" y="1494"/>
                    </a:lnTo>
                    <a:cubicBezTo>
                      <a:pt x="2906" y="1506"/>
                      <a:pt x="2892" y="1516"/>
                      <a:pt x="2876" y="1523"/>
                    </a:cubicBezTo>
                    <a:lnTo>
                      <a:pt x="2876" y="1523"/>
                    </a:lnTo>
                    <a:cubicBezTo>
                      <a:pt x="2860" y="1529"/>
                      <a:pt x="2841" y="1531"/>
                      <a:pt x="2819" y="1531"/>
                    </a:cubicBezTo>
                    <a:lnTo>
                      <a:pt x="2819" y="1531"/>
                    </a:lnTo>
                    <a:cubicBezTo>
                      <a:pt x="2797" y="1531"/>
                      <a:pt x="2778" y="1529"/>
                      <a:pt x="2761" y="1523"/>
                    </a:cubicBezTo>
                    <a:lnTo>
                      <a:pt x="2761" y="1523"/>
                    </a:lnTo>
                    <a:cubicBezTo>
                      <a:pt x="2745" y="1516"/>
                      <a:pt x="2737" y="1506"/>
                      <a:pt x="2737" y="1494"/>
                    </a:cubicBezTo>
                    <a:lnTo>
                      <a:pt x="2737" y="1494"/>
                    </a:lnTo>
                    <a:cubicBezTo>
                      <a:pt x="2737" y="1481"/>
                      <a:pt x="2742" y="1468"/>
                      <a:pt x="2753" y="1455"/>
                    </a:cubicBezTo>
                    <a:lnTo>
                      <a:pt x="2786" y="1417"/>
                    </a:lnTo>
                    <a:lnTo>
                      <a:pt x="2819" y="1379"/>
                    </a:lnTo>
                    <a:lnTo>
                      <a:pt x="2851" y="1340"/>
                    </a:lnTo>
                    <a:lnTo>
                      <a:pt x="2885" y="1302"/>
                    </a:lnTo>
                    <a:lnTo>
                      <a:pt x="2917" y="1264"/>
                    </a:lnTo>
                    <a:lnTo>
                      <a:pt x="2950" y="1225"/>
                    </a:lnTo>
                    <a:lnTo>
                      <a:pt x="2983" y="1187"/>
                    </a:lnTo>
                    <a:lnTo>
                      <a:pt x="3015" y="1148"/>
                    </a:lnTo>
                    <a:lnTo>
                      <a:pt x="3049" y="1111"/>
                    </a:lnTo>
                    <a:lnTo>
                      <a:pt x="3081" y="1072"/>
                    </a:lnTo>
                    <a:lnTo>
                      <a:pt x="3114" y="1034"/>
                    </a:lnTo>
                    <a:lnTo>
                      <a:pt x="3146" y="996"/>
                    </a:lnTo>
                    <a:lnTo>
                      <a:pt x="3180" y="958"/>
                    </a:lnTo>
                    <a:lnTo>
                      <a:pt x="3212" y="919"/>
                    </a:lnTo>
                    <a:lnTo>
                      <a:pt x="3245" y="880"/>
                    </a:lnTo>
                    <a:lnTo>
                      <a:pt x="3277" y="842"/>
                    </a:lnTo>
                    <a:lnTo>
                      <a:pt x="3277" y="842"/>
                    </a:lnTo>
                    <a:cubicBezTo>
                      <a:pt x="3289" y="830"/>
                      <a:pt x="3294" y="817"/>
                      <a:pt x="3294" y="804"/>
                    </a:cubicBezTo>
                    <a:lnTo>
                      <a:pt x="3294" y="804"/>
                    </a:lnTo>
                    <a:cubicBezTo>
                      <a:pt x="3294" y="791"/>
                      <a:pt x="3289" y="778"/>
                      <a:pt x="3277" y="766"/>
                    </a:cubicBezTo>
                    <a:lnTo>
                      <a:pt x="3245" y="728"/>
                    </a:lnTo>
                    <a:lnTo>
                      <a:pt x="3212" y="689"/>
                    </a:lnTo>
                    <a:lnTo>
                      <a:pt x="3180" y="651"/>
                    </a:lnTo>
                    <a:lnTo>
                      <a:pt x="3081" y="536"/>
                    </a:lnTo>
                    <a:lnTo>
                      <a:pt x="3049" y="498"/>
                    </a:lnTo>
                    <a:lnTo>
                      <a:pt x="3015" y="460"/>
                    </a:lnTo>
                    <a:lnTo>
                      <a:pt x="2917" y="345"/>
                    </a:lnTo>
                    <a:lnTo>
                      <a:pt x="2885" y="306"/>
                    </a:lnTo>
                    <a:lnTo>
                      <a:pt x="2851" y="268"/>
                    </a:lnTo>
                    <a:lnTo>
                      <a:pt x="2753" y="153"/>
                    </a:lnTo>
                    <a:lnTo>
                      <a:pt x="2753" y="153"/>
                    </a:lnTo>
                    <a:cubicBezTo>
                      <a:pt x="2742" y="140"/>
                      <a:pt x="2737" y="128"/>
                      <a:pt x="2737" y="115"/>
                    </a:cubicBezTo>
                    <a:lnTo>
                      <a:pt x="2737" y="115"/>
                    </a:lnTo>
                    <a:cubicBezTo>
                      <a:pt x="2737" y="102"/>
                      <a:pt x="2745" y="92"/>
                      <a:pt x="2761" y="87"/>
                    </a:cubicBezTo>
                    <a:lnTo>
                      <a:pt x="2761" y="87"/>
                    </a:lnTo>
                    <a:cubicBezTo>
                      <a:pt x="2778" y="80"/>
                      <a:pt x="2797" y="77"/>
                      <a:pt x="2819" y="77"/>
                    </a:cubicBezTo>
                    <a:lnTo>
                      <a:pt x="2819" y="77"/>
                    </a:lnTo>
                    <a:cubicBezTo>
                      <a:pt x="2841" y="77"/>
                      <a:pt x="2860" y="80"/>
                      <a:pt x="2876" y="87"/>
                    </a:cubicBezTo>
                    <a:lnTo>
                      <a:pt x="2876" y="87"/>
                    </a:lnTo>
                    <a:cubicBezTo>
                      <a:pt x="2892" y="92"/>
                      <a:pt x="2906" y="102"/>
                      <a:pt x="2917" y="115"/>
                    </a:cubicBezTo>
                    <a:lnTo>
                      <a:pt x="2950" y="153"/>
                    </a:lnTo>
                    <a:lnTo>
                      <a:pt x="2983" y="192"/>
                    </a:lnTo>
                    <a:lnTo>
                      <a:pt x="3015" y="230"/>
                    </a:lnTo>
                    <a:lnTo>
                      <a:pt x="3049" y="268"/>
                    </a:lnTo>
                    <a:lnTo>
                      <a:pt x="3081" y="306"/>
                    </a:lnTo>
                    <a:lnTo>
                      <a:pt x="3114" y="345"/>
                    </a:lnTo>
                    <a:lnTo>
                      <a:pt x="3146" y="383"/>
                    </a:lnTo>
                    <a:lnTo>
                      <a:pt x="3180" y="421"/>
                    </a:lnTo>
                    <a:lnTo>
                      <a:pt x="3212" y="460"/>
                    </a:lnTo>
                    <a:lnTo>
                      <a:pt x="3245" y="498"/>
                    </a:lnTo>
                    <a:lnTo>
                      <a:pt x="3277" y="536"/>
                    </a:lnTo>
                    <a:lnTo>
                      <a:pt x="3310" y="575"/>
                    </a:lnTo>
                    <a:lnTo>
                      <a:pt x="3343" y="613"/>
                    </a:lnTo>
                    <a:lnTo>
                      <a:pt x="3376" y="651"/>
                    </a:lnTo>
                    <a:lnTo>
                      <a:pt x="3408" y="689"/>
                    </a:lnTo>
                    <a:lnTo>
                      <a:pt x="3441" y="728"/>
                    </a:lnTo>
                    <a:lnTo>
                      <a:pt x="3441" y="728"/>
                    </a:lnTo>
                    <a:cubicBezTo>
                      <a:pt x="3453" y="740"/>
                      <a:pt x="3466" y="750"/>
                      <a:pt x="3483" y="757"/>
                    </a:cubicBezTo>
                    <a:lnTo>
                      <a:pt x="3483" y="757"/>
                    </a:lnTo>
                    <a:cubicBezTo>
                      <a:pt x="3499" y="763"/>
                      <a:pt x="3516" y="763"/>
                      <a:pt x="3532" y="757"/>
                    </a:cubicBezTo>
                    <a:lnTo>
                      <a:pt x="3532" y="757"/>
                    </a:lnTo>
                    <a:cubicBezTo>
                      <a:pt x="3548" y="750"/>
                      <a:pt x="3562" y="740"/>
                      <a:pt x="3572" y="728"/>
                    </a:cubicBezTo>
                    <a:lnTo>
                      <a:pt x="3605" y="689"/>
                    </a:lnTo>
                    <a:lnTo>
                      <a:pt x="3638" y="651"/>
                    </a:lnTo>
                    <a:lnTo>
                      <a:pt x="3737" y="536"/>
                    </a:lnTo>
                    <a:lnTo>
                      <a:pt x="3769" y="498"/>
                    </a:lnTo>
                    <a:lnTo>
                      <a:pt x="3802" y="460"/>
                    </a:lnTo>
                    <a:lnTo>
                      <a:pt x="3901" y="345"/>
                    </a:lnTo>
                    <a:lnTo>
                      <a:pt x="3933" y="306"/>
                    </a:lnTo>
                    <a:lnTo>
                      <a:pt x="3966" y="268"/>
                    </a:lnTo>
                    <a:lnTo>
                      <a:pt x="4065" y="153"/>
                    </a:lnTo>
                    <a:lnTo>
                      <a:pt x="4097" y="115"/>
                    </a:lnTo>
                    <a:lnTo>
                      <a:pt x="4097" y="115"/>
                    </a:lnTo>
                    <a:cubicBezTo>
                      <a:pt x="4108" y="102"/>
                      <a:pt x="4122" y="92"/>
                      <a:pt x="4138" y="87"/>
                    </a:cubicBezTo>
                    <a:lnTo>
                      <a:pt x="4138" y="87"/>
                    </a:lnTo>
                    <a:cubicBezTo>
                      <a:pt x="4154" y="80"/>
                      <a:pt x="4173" y="77"/>
                      <a:pt x="4196" y="77"/>
                    </a:cubicBezTo>
                    <a:lnTo>
                      <a:pt x="4196" y="77"/>
                    </a:lnTo>
                    <a:cubicBezTo>
                      <a:pt x="4217" y="77"/>
                      <a:pt x="4237" y="80"/>
                      <a:pt x="4253" y="87"/>
                    </a:cubicBezTo>
                    <a:lnTo>
                      <a:pt x="4253" y="87"/>
                    </a:lnTo>
                    <a:cubicBezTo>
                      <a:pt x="4269" y="92"/>
                      <a:pt x="4278" y="102"/>
                      <a:pt x="4278" y="115"/>
                    </a:cubicBezTo>
                    <a:lnTo>
                      <a:pt x="4278" y="115"/>
                    </a:lnTo>
                    <a:cubicBezTo>
                      <a:pt x="4278" y="128"/>
                      <a:pt x="4272" y="140"/>
                      <a:pt x="4261" y="153"/>
                    </a:cubicBezTo>
                    <a:lnTo>
                      <a:pt x="4228" y="192"/>
                    </a:lnTo>
                    <a:lnTo>
                      <a:pt x="4196" y="230"/>
                    </a:lnTo>
                    <a:lnTo>
                      <a:pt x="4163" y="268"/>
                    </a:lnTo>
                    <a:lnTo>
                      <a:pt x="4065" y="383"/>
                    </a:lnTo>
                    <a:lnTo>
                      <a:pt x="4032" y="421"/>
                    </a:lnTo>
                    <a:lnTo>
                      <a:pt x="3999" y="460"/>
                    </a:lnTo>
                    <a:lnTo>
                      <a:pt x="3901" y="575"/>
                    </a:lnTo>
                    <a:lnTo>
                      <a:pt x="3868" y="613"/>
                    </a:lnTo>
                    <a:lnTo>
                      <a:pt x="3835" y="651"/>
                    </a:lnTo>
                    <a:lnTo>
                      <a:pt x="3737" y="766"/>
                    </a:lnTo>
                    <a:lnTo>
                      <a:pt x="3737" y="766"/>
                    </a:lnTo>
                    <a:cubicBezTo>
                      <a:pt x="3726" y="778"/>
                      <a:pt x="3720" y="791"/>
                      <a:pt x="3720" y="804"/>
                    </a:cubicBezTo>
                    <a:lnTo>
                      <a:pt x="3720" y="804"/>
                    </a:lnTo>
                    <a:cubicBezTo>
                      <a:pt x="3720" y="817"/>
                      <a:pt x="3726" y="830"/>
                      <a:pt x="3737" y="842"/>
                    </a:cubicBezTo>
                    <a:lnTo>
                      <a:pt x="4261" y="1455"/>
                    </a:lnTo>
                    <a:lnTo>
                      <a:pt x="4261" y="1455"/>
                    </a:lnTo>
                    <a:cubicBezTo>
                      <a:pt x="4272" y="1468"/>
                      <a:pt x="4278" y="1481"/>
                      <a:pt x="4278" y="1494"/>
                    </a:cubicBezTo>
                    <a:lnTo>
                      <a:pt x="4278" y="1494"/>
                    </a:lnTo>
                    <a:cubicBezTo>
                      <a:pt x="4278" y="1506"/>
                      <a:pt x="4269" y="1516"/>
                      <a:pt x="4253" y="1523"/>
                    </a:cubicBezTo>
                    <a:close/>
                    <a:moveTo>
                      <a:pt x="3925" y="1523"/>
                    </a:moveTo>
                    <a:lnTo>
                      <a:pt x="3925" y="1523"/>
                    </a:lnTo>
                    <a:cubicBezTo>
                      <a:pt x="3909" y="1529"/>
                      <a:pt x="3892" y="1529"/>
                      <a:pt x="3875" y="1523"/>
                    </a:cubicBezTo>
                    <a:lnTo>
                      <a:pt x="3875" y="1523"/>
                    </a:lnTo>
                    <a:cubicBezTo>
                      <a:pt x="3860" y="1516"/>
                      <a:pt x="3845" y="1506"/>
                      <a:pt x="3835" y="1494"/>
                    </a:cubicBezTo>
                    <a:lnTo>
                      <a:pt x="3802" y="1455"/>
                    </a:lnTo>
                    <a:lnTo>
                      <a:pt x="3769" y="1417"/>
                    </a:lnTo>
                    <a:lnTo>
                      <a:pt x="3769" y="1417"/>
                    </a:lnTo>
                    <a:cubicBezTo>
                      <a:pt x="3759" y="1404"/>
                      <a:pt x="3748" y="1398"/>
                      <a:pt x="3737" y="1398"/>
                    </a:cubicBezTo>
                    <a:lnTo>
                      <a:pt x="3737" y="1398"/>
                    </a:lnTo>
                    <a:cubicBezTo>
                      <a:pt x="3726" y="1398"/>
                      <a:pt x="3714" y="1404"/>
                      <a:pt x="3704" y="1417"/>
                    </a:cubicBezTo>
                    <a:lnTo>
                      <a:pt x="3704" y="1417"/>
                    </a:lnTo>
                    <a:cubicBezTo>
                      <a:pt x="3693" y="1430"/>
                      <a:pt x="3682" y="1436"/>
                      <a:pt x="3671" y="1436"/>
                    </a:cubicBezTo>
                    <a:lnTo>
                      <a:pt x="3671" y="1436"/>
                    </a:lnTo>
                    <a:cubicBezTo>
                      <a:pt x="3660" y="1436"/>
                      <a:pt x="3649" y="1430"/>
                      <a:pt x="3638" y="1417"/>
                    </a:cubicBezTo>
                    <a:lnTo>
                      <a:pt x="3605" y="1379"/>
                    </a:lnTo>
                    <a:lnTo>
                      <a:pt x="3572" y="1340"/>
                    </a:lnTo>
                    <a:lnTo>
                      <a:pt x="3572" y="1340"/>
                    </a:lnTo>
                    <a:cubicBezTo>
                      <a:pt x="3562" y="1327"/>
                      <a:pt x="3548" y="1318"/>
                      <a:pt x="3532" y="1312"/>
                    </a:cubicBezTo>
                    <a:lnTo>
                      <a:pt x="3532" y="1312"/>
                    </a:lnTo>
                    <a:cubicBezTo>
                      <a:pt x="3516" y="1305"/>
                      <a:pt x="3499" y="1305"/>
                      <a:pt x="3483" y="1312"/>
                    </a:cubicBezTo>
                    <a:lnTo>
                      <a:pt x="3483" y="1312"/>
                    </a:lnTo>
                    <a:cubicBezTo>
                      <a:pt x="3466" y="1318"/>
                      <a:pt x="3453" y="1327"/>
                      <a:pt x="3441" y="1340"/>
                    </a:cubicBezTo>
                    <a:lnTo>
                      <a:pt x="3408" y="1379"/>
                    </a:lnTo>
                    <a:lnTo>
                      <a:pt x="3376" y="1417"/>
                    </a:lnTo>
                    <a:lnTo>
                      <a:pt x="3376" y="1417"/>
                    </a:lnTo>
                    <a:cubicBezTo>
                      <a:pt x="3365" y="1430"/>
                      <a:pt x="3354" y="1436"/>
                      <a:pt x="3343" y="1436"/>
                    </a:cubicBezTo>
                    <a:lnTo>
                      <a:pt x="3343" y="1436"/>
                    </a:lnTo>
                    <a:cubicBezTo>
                      <a:pt x="3332" y="1436"/>
                      <a:pt x="3322" y="1430"/>
                      <a:pt x="3310" y="1417"/>
                    </a:cubicBezTo>
                    <a:lnTo>
                      <a:pt x="3310" y="1417"/>
                    </a:lnTo>
                    <a:cubicBezTo>
                      <a:pt x="3300" y="1404"/>
                      <a:pt x="3289" y="1398"/>
                      <a:pt x="3277" y="1398"/>
                    </a:cubicBezTo>
                    <a:lnTo>
                      <a:pt x="3277" y="1398"/>
                    </a:lnTo>
                    <a:cubicBezTo>
                      <a:pt x="3266" y="1398"/>
                      <a:pt x="3256" y="1404"/>
                      <a:pt x="3245" y="1417"/>
                    </a:cubicBezTo>
                    <a:lnTo>
                      <a:pt x="3180" y="1494"/>
                    </a:lnTo>
                    <a:lnTo>
                      <a:pt x="3180" y="1494"/>
                    </a:lnTo>
                    <a:cubicBezTo>
                      <a:pt x="3168" y="1506"/>
                      <a:pt x="3154" y="1516"/>
                      <a:pt x="3138" y="1523"/>
                    </a:cubicBezTo>
                    <a:lnTo>
                      <a:pt x="3138" y="1523"/>
                    </a:lnTo>
                    <a:cubicBezTo>
                      <a:pt x="3122" y="1529"/>
                      <a:pt x="3105" y="1529"/>
                      <a:pt x="3090" y="1523"/>
                    </a:cubicBezTo>
                    <a:lnTo>
                      <a:pt x="3090" y="1523"/>
                    </a:lnTo>
                    <a:cubicBezTo>
                      <a:pt x="3073" y="1516"/>
                      <a:pt x="3064" y="1506"/>
                      <a:pt x="3064" y="1494"/>
                    </a:cubicBezTo>
                    <a:lnTo>
                      <a:pt x="3064" y="1494"/>
                    </a:lnTo>
                    <a:cubicBezTo>
                      <a:pt x="3064" y="1481"/>
                      <a:pt x="3070" y="1468"/>
                      <a:pt x="3081" y="1455"/>
                    </a:cubicBezTo>
                    <a:lnTo>
                      <a:pt x="3114" y="1417"/>
                    </a:lnTo>
                    <a:lnTo>
                      <a:pt x="3146" y="1379"/>
                    </a:lnTo>
                    <a:lnTo>
                      <a:pt x="3180" y="1340"/>
                    </a:lnTo>
                    <a:lnTo>
                      <a:pt x="3212" y="1302"/>
                    </a:lnTo>
                    <a:lnTo>
                      <a:pt x="3245" y="1264"/>
                    </a:lnTo>
                    <a:lnTo>
                      <a:pt x="3277" y="1225"/>
                    </a:lnTo>
                    <a:lnTo>
                      <a:pt x="3310" y="1187"/>
                    </a:lnTo>
                    <a:lnTo>
                      <a:pt x="3343" y="1148"/>
                    </a:lnTo>
                    <a:lnTo>
                      <a:pt x="3376" y="1111"/>
                    </a:lnTo>
                    <a:lnTo>
                      <a:pt x="3408" y="1072"/>
                    </a:lnTo>
                    <a:lnTo>
                      <a:pt x="3441" y="1034"/>
                    </a:lnTo>
                    <a:lnTo>
                      <a:pt x="3441" y="1034"/>
                    </a:lnTo>
                    <a:cubicBezTo>
                      <a:pt x="3453" y="1021"/>
                      <a:pt x="3466" y="1011"/>
                      <a:pt x="3483" y="1005"/>
                    </a:cubicBezTo>
                    <a:lnTo>
                      <a:pt x="3483" y="1005"/>
                    </a:lnTo>
                    <a:cubicBezTo>
                      <a:pt x="3499" y="999"/>
                      <a:pt x="3516" y="999"/>
                      <a:pt x="3532" y="1005"/>
                    </a:cubicBezTo>
                    <a:lnTo>
                      <a:pt x="3532" y="1005"/>
                    </a:lnTo>
                    <a:cubicBezTo>
                      <a:pt x="3548" y="1011"/>
                      <a:pt x="3562" y="1021"/>
                      <a:pt x="3572" y="1034"/>
                    </a:cubicBezTo>
                    <a:lnTo>
                      <a:pt x="3933" y="1455"/>
                    </a:lnTo>
                    <a:lnTo>
                      <a:pt x="3933" y="1455"/>
                    </a:lnTo>
                    <a:cubicBezTo>
                      <a:pt x="3944" y="1468"/>
                      <a:pt x="3950" y="1481"/>
                      <a:pt x="3950" y="1494"/>
                    </a:cubicBezTo>
                    <a:lnTo>
                      <a:pt x="3950" y="1494"/>
                    </a:lnTo>
                    <a:cubicBezTo>
                      <a:pt x="3950" y="1506"/>
                      <a:pt x="3941" y="1516"/>
                      <a:pt x="3925" y="1523"/>
                    </a:cubicBezTo>
                    <a:close/>
                    <a:moveTo>
                      <a:pt x="2622" y="1455"/>
                    </a:moveTo>
                    <a:lnTo>
                      <a:pt x="2589" y="1494"/>
                    </a:lnTo>
                    <a:lnTo>
                      <a:pt x="2589" y="1494"/>
                    </a:lnTo>
                    <a:cubicBezTo>
                      <a:pt x="2579" y="1506"/>
                      <a:pt x="2565" y="1516"/>
                      <a:pt x="2548" y="1523"/>
                    </a:cubicBezTo>
                    <a:lnTo>
                      <a:pt x="2548" y="1523"/>
                    </a:lnTo>
                    <a:cubicBezTo>
                      <a:pt x="2532" y="1529"/>
                      <a:pt x="2516" y="1529"/>
                      <a:pt x="2499" y="1523"/>
                    </a:cubicBezTo>
                    <a:lnTo>
                      <a:pt x="2499" y="1523"/>
                    </a:lnTo>
                    <a:cubicBezTo>
                      <a:pt x="2483" y="1516"/>
                      <a:pt x="2475" y="1506"/>
                      <a:pt x="2475" y="1494"/>
                    </a:cubicBezTo>
                    <a:lnTo>
                      <a:pt x="2475" y="1494"/>
                    </a:lnTo>
                    <a:cubicBezTo>
                      <a:pt x="2475" y="1481"/>
                      <a:pt x="2480" y="1468"/>
                      <a:pt x="2491" y="1455"/>
                    </a:cubicBezTo>
                    <a:lnTo>
                      <a:pt x="2524" y="1417"/>
                    </a:lnTo>
                    <a:lnTo>
                      <a:pt x="2557" y="1379"/>
                    </a:lnTo>
                    <a:lnTo>
                      <a:pt x="2589" y="1340"/>
                    </a:lnTo>
                    <a:lnTo>
                      <a:pt x="2687" y="1225"/>
                    </a:lnTo>
                    <a:lnTo>
                      <a:pt x="2721" y="1187"/>
                    </a:lnTo>
                    <a:lnTo>
                      <a:pt x="2753" y="1148"/>
                    </a:lnTo>
                    <a:lnTo>
                      <a:pt x="2851" y="1034"/>
                    </a:lnTo>
                    <a:lnTo>
                      <a:pt x="2885" y="996"/>
                    </a:lnTo>
                    <a:lnTo>
                      <a:pt x="2917" y="958"/>
                    </a:lnTo>
                    <a:lnTo>
                      <a:pt x="3015" y="842"/>
                    </a:lnTo>
                    <a:lnTo>
                      <a:pt x="3015" y="842"/>
                    </a:lnTo>
                    <a:cubicBezTo>
                      <a:pt x="3026" y="830"/>
                      <a:pt x="3031" y="817"/>
                      <a:pt x="3031" y="804"/>
                    </a:cubicBezTo>
                    <a:lnTo>
                      <a:pt x="3031" y="804"/>
                    </a:lnTo>
                    <a:cubicBezTo>
                      <a:pt x="3031" y="791"/>
                      <a:pt x="3026" y="778"/>
                      <a:pt x="3015" y="766"/>
                    </a:cubicBezTo>
                    <a:lnTo>
                      <a:pt x="2491" y="153"/>
                    </a:lnTo>
                    <a:lnTo>
                      <a:pt x="2491" y="153"/>
                    </a:lnTo>
                    <a:cubicBezTo>
                      <a:pt x="2480" y="140"/>
                      <a:pt x="2475" y="128"/>
                      <a:pt x="2475" y="115"/>
                    </a:cubicBezTo>
                    <a:lnTo>
                      <a:pt x="2475" y="115"/>
                    </a:lnTo>
                    <a:cubicBezTo>
                      <a:pt x="2475" y="102"/>
                      <a:pt x="2483" y="92"/>
                      <a:pt x="2499" y="87"/>
                    </a:cubicBezTo>
                    <a:lnTo>
                      <a:pt x="2499" y="87"/>
                    </a:lnTo>
                    <a:cubicBezTo>
                      <a:pt x="2516" y="80"/>
                      <a:pt x="2532" y="80"/>
                      <a:pt x="2548" y="87"/>
                    </a:cubicBezTo>
                    <a:lnTo>
                      <a:pt x="2548" y="87"/>
                    </a:lnTo>
                    <a:cubicBezTo>
                      <a:pt x="2565" y="92"/>
                      <a:pt x="2579" y="102"/>
                      <a:pt x="2589" y="115"/>
                    </a:cubicBezTo>
                    <a:lnTo>
                      <a:pt x="2622" y="153"/>
                    </a:lnTo>
                    <a:lnTo>
                      <a:pt x="2655" y="192"/>
                    </a:lnTo>
                    <a:lnTo>
                      <a:pt x="2687" y="230"/>
                    </a:lnTo>
                    <a:lnTo>
                      <a:pt x="2721" y="268"/>
                    </a:lnTo>
                    <a:lnTo>
                      <a:pt x="2753" y="306"/>
                    </a:lnTo>
                    <a:lnTo>
                      <a:pt x="2786" y="345"/>
                    </a:lnTo>
                    <a:lnTo>
                      <a:pt x="2819" y="383"/>
                    </a:lnTo>
                    <a:lnTo>
                      <a:pt x="2851" y="421"/>
                    </a:lnTo>
                    <a:lnTo>
                      <a:pt x="2885" y="460"/>
                    </a:lnTo>
                    <a:lnTo>
                      <a:pt x="2917" y="498"/>
                    </a:lnTo>
                    <a:lnTo>
                      <a:pt x="2950" y="536"/>
                    </a:lnTo>
                    <a:lnTo>
                      <a:pt x="2983" y="575"/>
                    </a:lnTo>
                    <a:lnTo>
                      <a:pt x="3015" y="613"/>
                    </a:lnTo>
                    <a:lnTo>
                      <a:pt x="3049" y="651"/>
                    </a:lnTo>
                    <a:lnTo>
                      <a:pt x="3081" y="689"/>
                    </a:lnTo>
                    <a:lnTo>
                      <a:pt x="3114" y="728"/>
                    </a:lnTo>
                    <a:lnTo>
                      <a:pt x="3146" y="766"/>
                    </a:lnTo>
                    <a:lnTo>
                      <a:pt x="3146" y="766"/>
                    </a:lnTo>
                    <a:cubicBezTo>
                      <a:pt x="3158" y="778"/>
                      <a:pt x="3163" y="791"/>
                      <a:pt x="3163" y="804"/>
                    </a:cubicBezTo>
                    <a:lnTo>
                      <a:pt x="3163" y="804"/>
                    </a:lnTo>
                    <a:cubicBezTo>
                      <a:pt x="3163" y="817"/>
                      <a:pt x="3158" y="830"/>
                      <a:pt x="3146" y="842"/>
                    </a:cubicBezTo>
                    <a:lnTo>
                      <a:pt x="3114" y="880"/>
                    </a:lnTo>
                    <a:lnTo>
                      <a:pt x="3081" y="919"/>
                    </a:lnTo>
                    <a:lnTo>
                      <a:pt x="2983" y="1034"/>
                    </a:lnTo>
                    <a:lnTo>
                      <a:pt x="2950" y="1072"/>
                    </a:lnTo>
                    <a:lnTo>
                      <a:pt x="2917" y="1111"/>
                    </a:lnTo>
                    <a:lnTo>
                      <a:pt x="2819" y="1225"/>
                    </a:lnTo>
                    <a:lnTo>
                      <a:pt x="2786" y="1264"/>
                    </a:lnTo>
                    <a:lnTo>
                      <a:pt x="2753" y="1302"/>
                    </a:lnTo>
                    <a:lnTo>
                      <a:pt x="2655" y="1417"/>
                    </a:lnTo>
                    <a:lnTo>
                      <a:pt x="2622" y="1455"/>
                    </a:lnTo>
                    <a:close/>
                    <a:moveTo>
                      <a:pt x="2425" y="1379"/>
                    </a:moveTo>
                    <a:lnTo>
                      <a:pt x="2393" y="1417"/>
                    </a:lnTo>
                    <a:lnTo>
                      <a:pt x="2393" y="1417"/>
                    </a:lnTo>
                    <a:cubicBezTo>
                      <a:pt x="2383" y="1427"/>
                      <a:pt x="2373" y="1436"/>
                      <a:pt x="2360" y="1442"/>
                    </a:cubicBezTo>
                    <a:lnTo>
                      <a:pt x="2360" y="1442"/>
                    </a:lnTo>
                    <a:cubicBezTo>
                      <a:pt x="2357" y="1443"/>
                      <a:pt x="2354" y="1444"/>
                      <a:pt x="2351" y="1446"/>
                    </a:cubicBezTo>
                    <a:lnTo>
                      <a:pt x="2351" y="1446"/>
                    </a:lnTo>
                    <a:cubicBezTo>
                      <a:pt x="2335" y="1452"/>
                      <a:pt x="2319" y="1452"/>
                      <a:pt x="2303" y="1446"/>
                    </a:cubicBezTo>
                    <a:lnTo>
                      <a:pt x="2303" y="1446"/>
                    </a:lnTo>
                    <a:cubicBezTo>
                      <a:pt x="2286" y="1439"/>
                      <a:pt x="2272" y="1430"/>
                      <a:pt x="2262" y="1417"/>
                    </a:cubicBezTo>
                    <a:lnTo>
                      <a:pt x="2229" y="1379"/>
                    </a:lnTo>
                    <a:lnTo>
                      <a:pt x="2196" y="1340"/>
                    </a:lnTo>
                    <a:lnTo>
                      <a:pt x="2098" y="1225"/>
                    </a:lnTo>
                    <a:lnTo>
                      <a:pt x="2065" y="1187"/>
                    </a:lnTo>
                    <a:lnTo>
                      <a:pt x="2032" y="1148"/>
                    </a:lnTo>
                    <a:lnTo>
                      <a:pt x="1934" y="1034"/>
                    </a:lnTo>
                    <a:lnTo>
                      <a:pt x="1900" y="996"/>
                    </a:lnTo>
                    <a:lnTo>
                      <a:pt x="1868" y="958"/>
                    </a:lnTo>
                    <a:lnTo>
                      <a:pt x="1770" y="842"/>
                    </a:lnTo>
                    <a:lnTo>
                      <a:pt x="1770" y="842"/>
                    </a:lnTo>
                    <a:cubicBezTo>
                      <a:pt x="1759" y="830"/>
                      <a:pt x="1754" y="817"/>
                      <a:pt x="1754" y="804"/>
                    </a:cubicBezTo>
                    <a:lnTo>
                      <a:pt x="1754" y="804"/>
                    </a:lnTo>
                    <a:cubicBezTo>
                      <a:pt x="1754" y="791"/>
                      <a:pt x="1759" y="778"/>
                      <a:pt x="1770" y="766"/>
                    </a:cubicBezTo>
                    <a:lnTo>
                      <a:pt x="2262" y="192"/>
                    </a:lnTo>
                    <a:lnTo>
                      <a:pt x="2262" y="192"/>
                    </a:lnTo>
                    <a:cubicBezTo>
                      <a:pt x="2272" y="179"/>
                      <a:pt x="2286" y="169"/>
                      <a:pt x="2303" y="162"/>
                    </a:cubicBezTo>
                    <a:lnTo>
                      <a:pt x="2303" y="162"/>
                    </a:lnTo>
                    <a:cubicBezTo>
                      <a:pt x="2319" y="157"/>
                      <a:pt x="2335" y="157"/>
                      <a:pt x="2351" y="162"/>
                    </a:cubicBezTo>
                    <a:lnTo>
                      <a:pt x="2351" y="162"/>
                    </a:lnTo>
                    <a:cubicBezTo>
                      <a:pt x="2354" y="163"/>
                      <a:pt x="2357" y="165"/>
                      <a:pt x="2360" y="166"/>
                    </a:cubicBezTo>
                    <a:lnTo>
                      <a:pt x="2360" y="166"/>
                    </a:lnTo>
                    <a:cubicBezTo>
                      <a:pt x="2373" y="172"/>
                      <a:pt x="2383" y="181"/>
                      <a:pt x="2393" y="192"/>
                    </a:cubicBezTo>
                    <a:lnTo>
                      <a:pt x="2425" y="230"/>
                    </a:lnTo>
                    <a:lnTo>
                      <a:pt x="2458" y="268"/>
                    </a:lnTo>
                    <a:lnTo>
                      <a:pt x="2491" y="306"/>
                    </a:lnTo>
                    <a:lnTo>
                      <a:pt x="2524" y="345"/>
                    </a:lnTo>
                    <a:lnTo>
                      <a:pt x="2557" y="383"/>
                    </a:lnTo>
                    <a:lnTo>
                      <a:pt x="2589" y="421"/>
                    </a:lnTo>
                    <a:lnTo>
                      <a:pt x="2622" y="460"/>
                    </a:lnTo>
                    <a:lnTo>
                      <a:pt x="2655" y="498"/>
                    </a:lnTo>
                    <a:lnTo>
                      <a:pt x="2687" y="536"/>
                    </a:lnTo>
                    <a:lnTo>
                      <a:pt x="2721" y="575"/>
                    </a:lnTo>
                    <a:lnTo>
                      <a:pt x="2753" y="613"/>
                    </a:lnTo>
                    <a:lnTo>
                      <a:pt x="2786" y="651"/>
                    </a:lnTo>
                    <a:lnTo>
                      <a:pt x="2819" y="689"/>
                    </a:lnTo>
                    <a:lnTo>
                      <a:pt x="2851" y="728"/>
                    </a:lnTo>
                    <a:lnTo>
                      <a:pt x="2885" y="766"/>
                    </a:lnTo>
                    <a:lnTo>
                      <a:pt x="2885" y="766"/>
                    </a:lnTo>
                    <a:cubicBezTo>
                      <a:pt x="2895" y="778"/>
                      <a:pt x="2900" y="791"/>
                      <a:pt x="2900" y="804"/>
                    </a:cubicBezTo>
                    <a:lnTo>
                      <a:pt x="2900" y="804"/>
                    </a:lnTo>
                    <a:cubicBezTo>
                      <a:pt x="2900" y="817"/>
                      <a:pt x="2895" y="830"/>
                      <a:pt x="2885" y="842"/>
                    </a:cubicBezTo>
                    <a:lnTo>
                      <a:pt x="2851" y="880"/>
                    </a:lnTo>
                    <a:lnTo>
                      <a:pt x="2819" y="919"/>
                    </a:lnTo>
                    <a:lnTo>
                      <a:pt x="2786" y="958"/>
                    </a:lnTo>
                    <a:lnTo>
                      <a:pt x="2753" y="996"/>
                    </a:lnTo>
                    <a:lnTo>
                      <a:pt x="2721" y="1034"/>
                    </a:lnTo>
                    <a:lnTo>
                      <a:pt x="2687" y="1072"/>
                    </a:lnTo>
                    <a:lnTo>
                      <a:pt x="2655" y="1111"/>
                    </a:lnTo>
                    <a:lnTo>
                      <a:pt x="2622" y="1148"/>
                    </a:lnTo>
                    <a:lnTo>
                      <a:pt x="2589" y="1187"/>
                    </a:lnTo>
                    <a:lnTo>
                      <a:pt x="2557" y="1225"/>
                    </a:lnTo>
                    <a:lnTo>
                      <a:pt x="2524" y="1264"/>
                    </a:lnTo>
                    <a:lnTo>
                      <a:pt x="2491" y="1302"/>
                    </a:lnTo>
                    <a:lnTo>
                      <a:pt x="2458" y="1340"/>
                    </a:lnTo>
                    <a:lnTo>
                      <a:pt x="2425" y="1379"/>
                    </a:lnTo>
                    <a:close/>
                    <a:moveTo>
                      <a:pt x="2155" y="1523"/>
                    </a:moveTo>
                    <a:lnTo>
                      <a:pt x="2155" y="1523"/>
                    </a:lnTo>
                    <a:cubicBezTo>
                      <a:pt x="2139" y="1529"/>
                      <a:pt x="2122" y="1529"/>
                      <a:pt x="2106" y="1523"/>
                    </a:cubicBezTo>
                    <a:lnTo>
                      <a:pt x="2106" y="1523"/>
                    </a:lnTo>
                    <a:cubicBezTo>
                      <a:pt x="2089" y="1516"/>
                      <a:pt x="2076" y="1506"/>
                      <a:pt x="2065" y="1494"/>
                    </a:cubicBezTo>
                    <a:lnTo>
                      <a:pt x="2032" y="1455"/>
                    </a:lnTo>
                    <a:lnTo>
                      <a:pt x="2000" y="1417"/>
                    </a:lnTo>
                    <a:lnTo>
                      <a:pt x="1966" y="1379"/>
                    </a:lnTo>
                    <a:lnTo>
                      <a:pt x="1934" y="1340"/>
                    </a:lnTo>
                    <a:lnTo>
                      <a:pt x="1900" y="1302"/>
                    </a:lnTo>
                    <a:lnTo>
                      <a:pt x="1868" y="1264"/>
                    </a:lnTo>
                    <a:lnTo>
                      <a:pt x="1836" y="1225"/>
                    </a:lnTo>
                    <a:lnTo>
                      <a:pt x="1802" y="1187"/>
                    </a:lnTo>
                    <a:lnTo>
                      <a:pt x="1770" y="1148"/>
                    </a:lnTo>
                    <a:lnTo>
                      <a:pt x="1736" y="1111"/>
                    </a:lnTo>
                    <a:lnTo>
                      <a:pt x="1704" y="1072"/>
                    </a:lnTo>
                    <a:lnTo>
                      <a:pt x="1672" y="1034"/>
                    </a:lnTo>
                    <a:lnTo>
                      <a:pt x="1638" y="996"/>
                    </a:lnTo>
                    <a:lnTo>
                      <a:pt x="1606" y="958"/>
                    </a:lnTo>
                    <a:lnTo>
                      <a:pt x="1573" y="919"/>
                    </a:lnTo>
                    <a:lnTo>
                      <a:pt x="1540" y="880"/>
                    </a:lnTo>
                    <a:lnTo>
                      <a:pt x="1507" y="842"/>
                    </a:lnTo>
                    <a:lnTo>
                      <a:pt x="1507" y="842"/>
                    </a:lnTo>
                    <a:cubicBezTo>
                      <a:pt x="1497" y="830"/>
                      <a:pt x="1491" y="817"/>
                      <a:pt x="1491" y="804"/>
                    </a:cubicBezTo>
                    <a:lnTo>
                      <a:pt x="1491" y="804"/>
                    </a:lnTo>
                    <a:cubicBezTo>
                      <a:pt x="1491" y="791"/>
                      <a:pt x="1497" y="778"/>
                      <a:pt x="1507" y="766"/>
                    </a:cubicBezTo>
                    <a:lnTo>
                      <a:pt x="1540" y="728"/>
                    </a:lnTo>
                    <a:lnTo>
                      <a:pt x="1573" y="689"/>
                    </a:lnTo>
                    <a:lnTo>
                      <a:pt x="1606" y="651"/>
                    </a:lnTo>
                    <a:lnTo>
                      <a:pt x="1704" y="536"/>
                    </a:lnTo>
                    <a:lnTo>
                      <a:pt x="1736" y="498"/>
                    </a:lnTo>
                    <a:lnTo>
                      <a:pt x="1770" y="460"/>
                    </a:lnTo>
                    <a:lnTo>
                      <a:pt x="1868" y="345"/>
                    </a:lnTo>
                    <a:lnTo>
                      <a:pt x="1900" y="306"/>
                    </a:lnTo>
                    <a:lnTo>
                      <a:pt x="1934" y="268"/>
                    </a:lnTo>
                    <a:lnTo>
                      <a:pt x="2032" y="153"/>
                    </a:lnTo>
                    <a:lnTo>
                      <a:pt x="2065" y="115"/>
                    </a:lnTo>
                    <a:lnTo>
                      <a:pt x="2065" y="115"/>
                    </a:lnTo>
                    <a:cubicBezTo>
                      <a:pt x="2076" y="102"/>
                      <a:pt x="2089" y="92"/>
                      <a:pt x="2106" y="87"/>
                    </a:cubicBezTo>
                    <a:lnTo>
                      <a:pt x="2106" y="87"/>
                    </a:lnTo>
                    <a:cubicBezTo>
                      <a:pt x="2122" y="80"/>
                      <a:pt x="2139" y="80"/>
                      <a:pt x="2155" y="87"/>
                    </a:cubicBezTo>
                    <a:lnTo>
                      <a:pt x="2155" y="87"/>
                    </a:lnTo>
                    <a:cubicBezTo>
                      <a:pt x="2171" y="92"/>
                      <a:pt x="2179" y="102"/>
                      <a:pt x="2179" y="115"/>
                    </a:cubicBezTo>
                    <a:lnTo>
                      <a:pt x="2179" y="115"/>
                    </a:lnTo>
                    <a:cubicBezTo>
                      <a:pt x="2179" y="128"/>
                      <a:pt x="2174" y="140"/>
                      <a:pt x="2163" y="153"/>
                    </a:cubicBezTo>
                    <a:lnTo>
                      <a:pt x="2130" y="192"/>
                    </a:lnTo>
                    <a:lnTo>
                      <a:pt x="2098" y="230"/>
                    </a:lnTo>
                    <a:lnTo>
                      <a:pt x="2065" y="268"/>
                    </a:lnTo>
                    <a:lnTo>
                      <a:pt x="2032" y="306"/>
                    </a:lnTo>
                    <a:lnTo>
                      <a:pt x="2000" y="345"/>
                    </a:lnTo>
                    <a:lnTo>
                      <a:pt x="1966" y="383"/>
                    </a:lnTo>
                    <a:lnTo>
                      <a:pt x="1934" y="421"/>
                    </a:lnTo>
                    <a:lnTo>
                      <a:pt x="1900" y="460"/>
                    </a:lnTo>
                    <a:lnTo>
                      <a:pt x="1868" y="498"/>
                    </a:lnTo>
                    <a:lnTo>
                      <a:pt x="1836" y="536"/>
                    </a:lnTo>
                    <a:lnTo>
                      <a:pt x="1802" y="575"/>
                    </a:lnTo>
                    <a:lnTo>
                      <a:pt x="1770" y="613"/>
                    </a:lnTo>
                    <a:lnTo>
                      <a:pt x="1736" y="651"/>
                    </a:lnTo>
                    <a:lnTo>
                      <a:pt x="1704" y="689"/>
                    </a:lnTo>
                    <a:lnTo>
                      <a:pt x="1672" y="728"/>
                    </a:lnTo>
                    <a:lnTo>
                      <a:pt x="1638" y="766"/>
                    </a:lnTo>
                    <a:lnTo>
                      <a:pt x="1638" y="766"/>
                    </a:lnTo>
                    <a:cubicBezTo>
                      <a:pt x="1628" y="778"/>
                      <a:pt x="1623" y="791"/>
                      <a:pt x="1623" y="804"/>
                    </a:cubicBezTo>
                    <a:lnTo>
                      <a:pt x="1623" y="804"/>
                    </a:lnTo>
                    <a:cubicBezTo>
                      <a:pt x="1623" y="817"/>
                      <a:pt x="1628" y="830"/>
                      <a:pt x="1638" y="842"/>
                    </a:cubicBezTo>
                    <a:lnTo>
                      <a:pt x="1672" y="880"/>
                    </a:lnTo>
                    <a:lnTo>
                      <a:pt x="1704" y="919"/>
                    </a:lnTo>
                    <a:lnTo>
                      <a:pt x="1802" y="1034"/>
                    </a:lnTo>
                    <a:lnTo>
                      <a:pt x="1836" y="1072"/>
                    </a:lnTo>
                    <a:lnTo>
                      <a:pt x="1868" y="1111"/>
                    </a:lnTo>
                    <a:lnTo>
                      <a:pt x="1966" y="1225"/>
                    </a:lnTo>
                    <a:lnTo>
                      <a:pt x="2000" y="1264"/>
                    </a:lnTo>
                    <a:lnTo>
                      <a:pt x="2032" y="1302"/>
                    </a:lnTo>
                    <a:lnTo>
                      <a:pt x="2130" y="1417"/>
                    </a:lnTo>
                    <a:lnTo>
                      <a:pt x="2163" y="1455"/>
                    </a:lnTo>
                    <a:lnTo>
                      <a:pt x="2163" y="1455"/>
                    </a:lnTo>
                    <a:cubicBezTo>
                      <a:pt x="2174" y="1468"/>
                      <a:pt x="2179" y="1481"/>
                      <a:pt x="2179" y="1494"/>
                    </a:cubicBezTo>
                    <a:lnTo>
                      <a:pt x="2179" y="1494"/>
                    </a:lnTo>
                    <a:cubicBezTo>
                      <a:pt x="2179" y="1506"/>
                      <a:pt x="2171" y="1516"/>
                      <a:pt x="2155" y="1523"/>
                    </a:cubicBezTo>
                    <a:close/>
                    <a:moveTo>
                      <a:pt x="1893" y="1523"/>
                    </a:moveTo>
                    <a:lnTo>
                      <a:pt x="1893" y="1523"/>
                    </a:lnTo>
                    <a:cubicBezTo>
                      <a:pt x="1876" y="1529"/>
                      <a:pt x="1857" y="1531"/>
                      <a:pt x="1836" y="1531"/>
                    </a:cubicBezTo>
                    <a:lnTo>
                      <a:pt x="1836" y="1531"/>
                    </a:lnTo>
                    <a:cubicBezTo>
                      <a:pt x="1813" y="1531"/>
                      <a:pt x="1795" y="1529"/>
                      <a:pt x="1777" y="1523"/>
                    </a:cubicBezTo>
                    <a:lnTo>
                      <a:pt x="1777" y="1523"/>
                    </a:lnTo>
                    <a:cubicBezTo>
                      <a:pt x="1762" y="1516"/>
                      <a:pt x="1748" y="1506"/>
                      <a:pt x="1736" y="1494"/>
                    </a:cubicBezTo>
                    <a:lnTo>
                      <a:pt x="1704" y="1455"/>
                    </a:lnTo>
                    <a:lnTo>
                      <a:pt x="1672" y="1417"/>
                    </a:lnTo>
                    <a:lnTo>
                      <a:pt x="1638" y="1379"/>
                    </a:lnTo>
                    <a:lnTo>
                      <a:pt x="1606" y="1340"/>
                    </a:lnTo>
                    <a:lnTo>
                      <a:pt x="1573" y="1302"/>
                    </a:lnTo>
                    <a:lnTo>
                      <a:pt x="1540" y="1264"/>
                    </a:lnTo>
                    <a:lnTo>
                      <a:pt x="1507" y="1225"/>
                    </a:lnTo>
                    <a:lnTo>
                      <a:pt x="1474" y="1187"/>
                    </a:lnTo>
                    <a:lnTo>
                      <a:pt x="1442" y="1148"/>
                    </a:lnTo>
                    <a:lnTo>
                      <a:pt x="1409" y="1111"/>
                    </a:lnTo>
                    <a:lnTo>
                      <a:pt x="1376" y="1072"/>
                    </a:lnTo>
                    <a:lnTo>
                      <a:pt x="1343" y="1034"/>
                    </a:lnTo>
                    <a:lnTo>
                      <a:pt x="1311" y="996"/>
                    </a:lnTo>
                    <a:lnTo>
                      <a:pt x="1278" y="958"/>
                    </a:lnTo>
                    <a:lnTo>
                      <a:pt x="1245" y="919"/>
                    </a:lnTo>
                    <a:lnTo>
                      <a:pt x="1212" y="880"/>
                    </a:lnTo>
                    <a:lnTo>
                      <a:pt x="1212" y="880"/>
                    </a:lnTo>
                    <a:cubicBezTo>
                      <a:pt x="1201" y="868"/>
                      <a:pt x="1188" y="858"/>
                      <a:pt x="1171" y="852"/>
                    </a:cubicBezTo>
                    <a:lnTo>
                      <a:pt x="1171" y="852"/>
                    </a:lnTo>
                    <a:cubicBezTo>
                      <a:pt x="1155" y="846"/>
                      <a:pt x="1139" y="846"/>
                      <a:pt x="1122" y="852"/>
                    </a:cubicBezTo>
                    <a:lnTo>
                      <a:pt x="1122" y="852"/>
                    </a:lnTo>
                    <a:cubicBezTo>
                      <a:pt x="1106" y="858"/>
                      <a:pt x="1093" y="868"/>
                      <a:pt x="1081" y="880"/>
                    </a:cubicBezTo>
                    <a:lnTo>
                      <a:pt x="1049" y="919"/>
                    </a:lnTo>
                    <a:lnTo>
                      <a:pt x="950" y="1034"/>
                    </a:lnTo>
                    <a:lnTo>
                      <a:pt x="917" y="1072"/>
                    </a:lnTo>
                    <a:lnTo>
                      <a:pt x="885" y="1111"/>
                    </a:lnTo>
                    <a:lnTo>
                      <a:pt x="786" y="1225"/>
                    </a:lnTo>
                    <a:lnTo>
                      <a:pt x="753" y="1264"/>
                    </a:lnTo>
                    <a:lnTo>
                      <a:pt x="721" y="1302"/>
                    </a:lnTo>
                    <a:lnTo>
                      <a:pt x="622" y="1417"/>
                    </a:lnTo>
                    <a:lnTo>
                      <a:pt x="590" y="1455"/>
                    </a:lnTo>
                    <a:lnTo>
                      <a:pt x="557" y="1494"/>
                    </a:lnTo>
                    <a:lnTo>
                      <a:pt x="557" y="1494"/>
                    </a:lnTo>
                    <a:cubicBezTo>
                      <a:pt x="546" y="1506"/>
                      <a:pt x="532" y="1516"/>
                      <a:pt x="516" y="1523"/>
                    </a:cubicBezTo>
                    <a:lnTo>
                      <a:pt x="516" y="1523"/>
                    </a:lnTo>
                    <a:cubicBezTo>
                      <a:pt x="500" y="1529"/>
                      <a:pt x="480" y="1531"/>
                      <a:pt x="459" y="1531"/>
                    </a:cubicBezTo>
                    <a:lnTo>
                      <a:pt x="459" y="1531"/>
                    </a:lnTo>
                    <a:cubicBezTo>
                      <a:pt x="437" y="1531"/>
                      <a:pt x="418" y="1529"/>
                      <a:pt x="401" y="1523"/>
                    </a:cubicBezTo>
                    <a:lnTo>
                      <a:pt x="401" y="1523"/>
                    </a:lnTo>
                    <a:cubicBezTo>
                      <a:pt x="384" y="1516"/>
                      <a:pt x="377" y="1506"/>
                      <a:pt x="377" y="1494"/>
                    </a:cubicBezTo>
                    <a:lnTo>
                      <a:pt x="377" y="1494"/>
                    </a:lnTo>
                    <a:cubicBezTo>
                      <a:pt x="377" y="1481"/>
                      <a:pt x="382" y="1468"/>
                      <a:pt x="393" y="1455"/>
                    </a:cubicBezTo>
                    <a:lnTo>
                      <a:pt x="426" y="1417"/>
                    </a:lnTo>
                    <a:lnTo>
                      <a:pt x="459" y="1379"/>
                    </a:lnTo>
                    <a:lnTo>
                      <a:pt x="491" y="1340"/>
                    </a:lnTo>
                    <a:lnTo>
                      <a:pt x="524" y="1302"/>
                    </a:lnTo>
                    <a:lnTo>
                      <a:pt x="557" y="1264"/>
                    </a:lnTo>
                    <a:lnTo>
                      <a:pt x="590" y="1225"/>
                    </a:lnTo>
                    <a:lnTo>
                      <a:pt x="622" y="1187"/>
                    </a:lnTo>
                    <a:lnTo>
                      <a:pt x="655" y="1148"/>
                    </a:lnTo>
                    <a:lnTo>
                      <a:pt x="688" y="1111"/>
                    </a:lnTo>
                    <a:lnTo>
                      <a:pt x="721" y="1072"/>
                    </a:lnTo>
                    <a:lnTo>
                      <a:pt x="753" y="1034"/>
                    </a:lnTo>
                    <a:lnTo>
                      <a:pt x="786" y="996"/>
                    </a:lnTo>
                    <a:lnTo>
                      <a:pt x="819" y="958"/>
                    </a:lnTo>
                    <a:lnTo>
                      <a:pt x="852" y="919"/>
                    </a:lnTo>
                    <a:lnTo>
                      <a:pt x="885" y="880"/>
                    </a:lnTo>
                    <a:lnTo>
                      <a:pt x="917" y="842"/>
                    </a:lnTo>
                    <a:lnTo>
                      <a:pt x="917" y="842"/>
                    </a:lnTo>
                    <a:cubicBezTo>
                      <a:pt x="929" y="830"/>
                      <a:pt x="934" y="817"/>
                      <a:pt x="934" y="804"/>
                    </a:cubicBezTo>
                    <a:lnTo>
                      <a:pt x="934" y="804"/>
                    </a:lnTo>
                    <a:cubicBezTo>
                      <a:pt x="934" y="791"/>
                      <a:pt x="929" y="778"/>
                      <a:pt x="917" y="766"/>
                    </a:cubicBezTo>
                    <a:lnTo>
                      <a:pt x="885" y="728"/>
                    </a:lnTo>
                    <a:lnTo>
                      <a:pt x="852" y="689"/>
                    </a:lnTo>
                    <a:lnTo>
                      <a:pt x="819" y="651"/>
                    </a:lnTo>
                    <a:lnTo>
                      <a:pt x="721" y="536"/>
                    </a:lnTo>
                    <a:lnTo>
                      <a:pt x="688" y="498"/>
                    </a:lnTo>
                    <a:lnTo>
                      <a:pt x="655" y="460"/>
                    </a:lnTo>
                    <a:lnTo>
                      <a:pt x="557" y="345"/>
                    </a:lnTo>
                    <a:lnTo>
                      <a:pt x="524" y="306"/>
                    </a:lnTo>
                    <a:lnTo>
                      <a:pt x="491" y="268"/>
                    </a:lnTo>
                    <a:lnTo>
                      <a:pt x="393" y="153"/>
                    </a:lnTo>
                    <a:lnTo>
                      <a:pt x="393" y="153"/>
                    </a:lnTo>
                    <a:cubicBezTo>
                      <a:pt x="382" y="140"/>
                      <a:pt x="377" y="128"/>
                      <a:pt x="377" y="115"/>
                    </a:cubicBezTo>
                    <a:lnTo>
                      <a:pt x="377" y="115"/>
                    </a:lnTo>
                    <a:cubicBezTo>
                      <a:pt x="377" y="102"/>
                      <a:pt x="384" y="92"/>
                      <a:pt x="401" y="87"/>
                    </a:cubicBezTo>
                    <a:lnTo>
                      <a:pt x="401" y="87"/>
                    </a:lnTo>
                    <a:cubicBezTo>
                      <a:pt x="418" y="80"/>
                      <a:pt x="437" y="77"/>
                      <a:pt x="459" y="77"/>
                    </a:cubicBezTo>
                    <a:lnTo>
                      <a:pt x="459" y="77"/>
                    </a:lnTo>
                    <a:cubicBezTo>
                      <a:pt x="480" y="77"/>
                      <a:pt x="500" y="80"/>
                      <a:pt x="516" y="87"/>
                    </a:cubicBezTo>
                    <a:lnTo>
                      <a:pt x="516" y="87"/>
                    </a:lnTo>
                    <a:cubicBezTo>
                      <a:pt x="532" y="92"/>
                      <a:pt x="546" y="102"/>
                      <a:pt x="557" y="115"/>
                    </a:cubicBezTo>
                    <a:lnTo>
                      <a:pt x="590" y="153"/>
                    </a:lnTo>
                    <a:lnTo>
                      <a:pt x="622" y="192"/>
                    </a:lnTo>
                    <a:lnTo>
                      <a:pt x="655" y="230"/>
                    </a:lnTo>
                    <a:lnTo>
                      <a:pt x="688" y="268"/>
                    </a:lnTo>
                    <a:lnTo>
                      <a:pt x="721" y="306"/>
                    </a:lnTo>
                    <a:lnTo>
                      <a:pt x="753" y="345"/>
                    </a:lnTo>
                    <a:lnTo>
                      <a:pt x="786" y="383"/>
                    </a:lnTo>
                    <a:lnTo>
                      <a:pt x="819" y="421"/>
                    </a:lnTo>
                    <a:lnTo>
                      <a:pt x="852" y="460"/>
                    </a:lnTo>
                    <a:lnTo>
                      <a:pt x="885" y="498"/>
                    </a:lnTo>
                    <a:lnTo>
                      <a:pt x="917" y="536"/>
                    </a:lnTo>
                    <a:lnTo>
                      <a:pt x="950" y="575"/>
                    </a:lnTo>
                    <a:lnTo>
                      <a:pt x="983" y="613"/>
                    </a:lnTo>
                    <a:lnTo>
                      <a:pt x="1016" y="651"/>
                    </a:lnTo>
                    <a:lnTo>
                      <a:pt x="1049" y="689"/>
                    </a:lnTo>
                    <a:lnTo>
                      <a:pt x="1081" y="728"/>
                    </a:lnTo>
                    <a:lnTo>
                      <a:pt x="1081" y="728"/>
                    </a:lnTo>
                    <a:cubicBezTo>
                      <a:pt x="1093" y="740"/>
                      <a:pt x="1106" y="750"/>
                      <a:pt x="1122" y="757"/>
                    </a:cubicBezTo>
                    <a:lnTo>
                      <a:pt x="1122" y="757"/>
                    </a:lnTo>
                    <a:cubicBezTo>
                      <a:pt x="1139" y="763"/>
                      <a:pt x="1155" y="763"/>
                      <a:pt x="1171" y="757"/>
                    </a:cubicBezTo>
                    <a:lnTo>
                      <a:pt x="1171" y="757"/>
                    </a:lnTo>
                    <a:cubicBezTo>
                      <a:pt x="1188" y="750"/>
                      <a:pt x="1201" y="740"/>
                      <a:pt x="1212" y="728"/>
                    </a:cubicBezTo>
                    <a:lnTo>
                      <a:pt x="1245" y="689"/>
                    </a:lnTo>
                    <a:lnTo>
                      <a:pt x="1278" y="651"/>
                    </a:lnTo>
                    <a:lnTo>
                      <a:pt x="1376" y="536"/>
                    </a:lnTo>
                    <a:lnTo>
                      <a:pt x="1409" y="498"/>
                    </a:lnTo>
                    <a:lnTo>
                      <a:pt x="1442" y="460"/>
                    </a:lnTo>
                    <a:lnTo>
                      <a:pt x="1540" y="345"/>
                    </a:lnTo>
                    <a:lnTo>
                      <a:pt x="1573" y="306"/>
                    </a:lnTo>
                    <a:lnTo>
                      <a:pt x="1606" y="268"/>
                    </a:lnTo>
                    <a:lnTo>
                      <a:pt x="1704" y="153"/>
                    </a:lnTo>
                    <a:lnTo>
                      <a:pt x="1736" y="115"/>
                    </a:lnTo>
                    <a:lnTo>
                      <a:pt x="1736" y="115"/>
                    </a:lnTo>
                    <a:cubicBezTo>
                      <a:pt x="1748" y="102"/>
                      <a:pt x="1762" y="92"/>
                      <a:pt x="1777" y="87"/>
                    </a:cubicBezTo>
                    <a:lnTo>
                      <a:pt x="1777" y="87"/>
                    </a:lnTo>
                    <a:cubicBezTo>
                      <a:pt x="1795" y="80"/>
                      <a:pt x="1813" y="77"/>
                      <a:pt x="1836" y="77"/>
                    </a:cubicBezTo>
                    <a:lnTo>
                      <a:pt x="1836" y="77"/>
                    </a:lnTo>
                    <a:cubicBezTo>
                      <a:pt x="1857" y="77"/>
                      <a:pt x="1876" y="80"/>
                      <a:pt x="1893" y="87"/>
                    </a:cubicBezTo>
                    <a:lnTo>
                      <a:pt x="1893" y="87"/>
                    </a:lnTo>
                    <a:cubicBezTo>
                      <a:pt x="1909" y="92"/>
                      <a:pt x="1917" y="102"/>
                      <a:pt x="1917" y="115"/>
                    </a:cubicBezTo>
                    <a:lnTo>
                      <a:pt x="1917" y="115"/>
                    </a:lnTo>
                    <a:cubicBezTo>
                      <a:pt x="1917" y="128"/>
                      <a:pt x="1912" y="140"/>
                      <a:pt x="1900" y="153"/>
                    </a:cubicBezTo>
                    <a:lnTo>
                      <a:pt x="1868" y="192"/>
                    </a:lnTo>
                    <a:lnTo>
                      <a:pt x="1836" y="230"/>
                    </a:lnTo>
                    <a:lnTo>
                      <a:pt x="1802" y="268"/>
                    </a:lnTo>
                    <a:lnTo>
                      <a:pt x="1704" y="383"/>
                    </a:lnTo>
                    <a:lnTo>
                      <a:pt x="1672" y="421"/>
                    </a:lnTo>
                    <a:lnTo>
                      <a:pt x="1638" y="460"/>
                    </a:lnTo>
                    <a:lnTo>
                      <a:pt x="1540" y="575"/>
                    </a:lnTo>
                    <a:lnTo>
                      <a:pt x="1507" y="613"/>
                    </a:lnTo>
                    <a:lnTo>
                      <a:pt x="1474" y="651"/>
                    </a:lnTo>
                    <a:lnTo>
                      <a:pt x="1376" y="766"/>
                    </a:lnTo>
                    <a:lnTo>
                      <a:pt x="1376" y="766"/>
                    </a:lnTo>
                    <a:cubicBezTo>
                      <a:pt x="1365" y="778"/>
                      <a:pt x="1360" y="791"/>
                      <a:pt x="1360" y="804"/>
                    </a:cubicBezTo>
                    <a:lnTo>
                      <a:pt x="1360" y="804"/>
                    </a:lnTo>
                    <a:cubicBezTo>
                      <a:pt x="1360" y="817"/>
                      <a:pt x="1365" y="830"/>
                      <a:pt x="1376" y="842"/>
                    </a:cubicBezTo>
                    <a:lnTo>
                      <a:pt x="1900" y="1455"/>
                    </a:lnTo>
                    <a:lnTo>
                      <a:pt x="1900" y="1455"/>
                    </a:lnTo>
                    <a:cubicBezTo>
                      <a:pt x="1912" y="1468"/>
                      <a:pt x="1917" y="1481"/>
                      <a:pt x="1917" y="1494"/>
                    </a:cubicBezTo>
                    <a:lnTo>
                      <a:pt x="1917" y="1494"/>
                    </a:lnTo>
                    <a:cubicBezTo>
                      <a:pt x="1917" y="1506"/>
                      <a:pt x="1909" y="1516"/>
                      <a:pt x="1893" y="1523"/>
                    </a:cubicBezTo>
                    <a:close/>
                    <a:moveTo>
                      <a:pt x="1565" y="1523"/>
                    </a:moveTo>
                    <a:lnTo>
                      <a:pt x="1565" y="1523"/>
                    </a:lnTo>
                    <a:cubicBezTo>
                      <a:pt x="1548" y="1529"/>
                      <a:pt x="1532" y="1529"/>
                      <a:pt x="1515" y="1523"/>
                    </a:cubicBezTo>
                    <a:lnTo>
                      <a:pt x="1515" y="1523"/>
                    </a:lnTo>
                    <a:cubicBezTo>
                      <a:pt x="1499" y="1516"/>
                      <a:pt x="1486" y="1506"/>
                      <a:pt x="1474" y="1494"/>
                    </a:cubicBezTo>
                    <a:lnTo>
                      <a:pt x="1442" y="1455"/>
                    </a:lnTo>
                    <a:lnTo>
                      <a:pt x="1409" y="1417"/>
                    </a:lnTo>
                    <a:lnTo>
                      <a:pt x="1409" y="1417"/>
                    </a:lnTo>
                    <a:cubicBezTo>
                      <a:pt x="1398" y="1404"/>
                      <a:pt x="1387" y="1398"/>
                      <a:pt x="1376" y="1398"/>
                    </a:cubicBezTo>
                    <a:lnTo>
                      <a:pt x="1376" y="1398"/>
                    </a:lnTo>
                    <a:cubicBezTo>
                      <a:pt x="1365" y="1398"/>
                      <a:pt x="1355" y="1404"/>
                      <a:pt x="1343" y="1417"/>
                    </a:cubicBezTo>
                    <a:lnTo>
                      <a:pt x="1343" y="1417"/>
                    </a:lnTo>
                    <a:cubicBezTo>
                      <a:pt x="1332" y="1430"/>
                      <a:pt x="1322" y="1436"/>
                      <a:pt x="1311" y="1436"/>
                    </a:cubicBezTo>
                    <a:lnTo>
                      <a:pt x="1311" y="1436"/>
                    </a:lnTo>
                    <a:cubicBezTo>
                      <a:pt x="1300" y="1436"/>
                      <a:pt x="1289" y="1430"/>
                      <a:pt x="1278" y="1417"/>
                    </a:cubicBezTo>
                    <a:lnTo>
                      <a:pt x="1245" y="1379"/>
                    </a:lnTo>
                    <a:lnTo>
                      <a:pt x="1212" y="1340"/>
                    </a:lnTo>
                    <a:lnTo>
                      <a:pt x="1212" y="1340"/>
                    </a:lnTo>
                    <a:cubicBezTo>
                      <a:pt x="1201" y="1327"/>
                      <a:pt x="1188" y="1318"/>
                      <a:pt x="1171" y="1312"/>
                    </a:cubicBezTo>
                    <a:lnTo>
                      <a:pt x="1171" y="1312"/>
                    </a:lnTo>
                    <a:cubicBezTo>
                      <a:pt x="1155" y="1305"/>
                      <a:pt x="1139" y="1305"/>
                      <a:pt x="1122" y="1312"/>
                    </a:cubicBezTo>
                    <a:lnTo>
                      <a:pt x="1122" y="1312"/>
                    </a:lnTo>
                    <a:cubicBezTo>
                      <a:pt x="1106" y="1318"/>
                      <a:pt x="1093" y="1327"/>
                      <a:pt x="1081" y="1340"/>
                    </a:cubicBezTo>
                    <a:lnTo>
                      <a:pt x="1049" y="1379"/>
                    </a:lnTo>
                    <a:lnTo>
                      <a:pt x="1016" y="1417"/>
                    </a:lnTo>
                    <a:lnTo>
                      <a:pt x="1016" y="1417"/>
                    </a:lnTo>
                    <a:cubicBezTo>
                      <a:pt x="1005" y="1430"/>
                      <a:pt x="994" y="1436"/>
                      <a:pt x="983" y="1436"/>
                    </a:cubicBezTo>
                    <a:lnTo>
                      <a:pt x="983" y="1436"/>
                    </a:lnTo>
                    <a:cubicBezTo>
                      <a:pt x="972" y="1436"/>
                      <a:pt x="961" y="1430"/>
                      <a:pt x="950" y="1417"/>
                    </a:cubicBezTo>
                    <a:lnTo>
                      <a:pt x="950" y="1417"/>
                    </a:lnTo>
                    <a:cubicBezTo>
                      <a:pt x="939" y="1404"/>
                      <a:pt x="929" y="1398"/>
                      <a:pt x="917" y="1398"/>
                    </a:cubicBezTo>
                    <a:lnTo>
                      <a:pt x="917" y="1398"/>
                    </a:lnTo>
                    <a:cubicBezTo>
                      <a:pt x="907" y="1398"/>
                      <a:pt x="895" y="1404"/>
                      <a:pt x="885" y="1417"/>
                    </a:cubicBezTo>
                    <a:lnTo>
                      <a:pt x="819" y="1494"/>
                    </a:lnTo>
                    <a:lnTo>
                      <a:pt x="819" y="1494"/>
                    </a:lnTo>
                    <a:cubicBezTo>
                      <a:pt x="808" y="1506"/>
                      <a:pt x="794" y="1516"/>
                      <a:pt x="778" y="1523"/>
                    </a:cubicBezTo>
                    <a:lnTo>
                      <a:pt x="778" y="1523"/>
                    </a:lnTo>
                    <a:cubicBezTo>
                      <a:pt x="762" y="1529"/>
                      <a:pt x="746" y="1529"/>
                      <a:pt x="729" y="1523"/>
                    </a:cubicBezTo>
                    <a:lnTo>
                      <a:pt x="729" y="1523"/>
                    </a:lnTo>
                    <a:cubicBezTo>
                      <a:pt x="712" y="1516"/>
                      <a:pt x="704" y="1506"/>
                      <a:pt x="704" y="1494"/>
                    </a:cubicBezTo>
                    <a:lnTo>
                      <a:pt x="704" y="1494"/>
                    </a:lnTo>
                    <a:cubicBezTo>
                      <a:pt x="704" y="1481"/>
                      <a:pt x="710" y="1468"/>
                      <a:pt x="721" y="1455"/>
                    </a:cubicBezTo>
                    <a:lnTo>
                      <a:pt x="753" y="1417"/>
                    </a:lnTo>
                    <a:lnTo>
                      <a:pt x="786" y="1379"/>
                    </a:lnTo>
                    <a:lnTo>
                      <a:pt x="819" y="1340"/>
                    </a:lnTo>
                    <a:lnTo>
                      <a:pt x="852" y="1302"/>
                    </a:lnTo>
                    <a:lnTo>
                      <a:pt x="885" y="1264"/>
                    </a:lnTo>
                    <a:lnTo>
                      <a:pt x="917" y="1225"/>
                    </a:lnTo>
                    <a:lnTo>
                      <a:pt x="950" y="1187"/>
                    </a:lnTo>
                    <a:lnTo>
                      <a:pt x="983" y="1148"/>
                    </a:lnTo>
                    <a:lnTo>
                      <a:pt x="1016" y="1111"/>
                    </a:lnTo>
                    <a:lnTo>
                      <a:pt x="1049" y="1072"/>
                    </a:lnTo>
                    <a:lnTo>
                      <a:pt x="1081" y="1034"/>
                    </a:lnTo>
                    <a:lnTo>
                      <a:pt x="1081" y="1034"/>
                    </a:lnTo>
                    <a:cubicBezTo>
                      <a:pt x="1093" y="1021"/>
                      <a:pt x="1106" y="1011"/>
                      <a:pt x="1122" y="1005"/>
                    </a:cubicBezTo>
                    <a:lnTo>
                      <a:pt x="1122" y="1005"/>
                    </a:lnTo>
                    <a:cubicBezTo>
                      <a:pt x="1139" y="999"/>
                      <a:pt x="1155" y="999"/>
                      <a:pt x="1171" y="1005"/>
                    </a:cubicBezTo>
                    <a:lnTo>
                      <a:pt x="1171" y="1005"/>
                    </a:lnTo>
                    <a:cubicBezTo>
                      <a:pt x="1188" y="1011"/>
                      <a:pt x="1201" y="1021"/>
                      <a:pt x="1212" y="1034"/>
                    </a:cubicBezTo>
                    <a:lnTo>
                      <a:pt x="1573" y="1455"/>
                    </a:lnTo>
                    <a:lnTo>
                      <a:pt x="1573" y="1455"/>
                    </a:lnTo>
                    <a:cubicBezTo>
                      <a:pt x="1584" y="1468"/>
                      <a:pt x="1590" y="1481"/>
                      <a:pt x="1590" y="1494"/>
                    </a:cubicBezTo>
                    <a:lnTo>
                      <a:pt x="1590" y="1494"/>
                    </a:lnTo>
                    <a:cubicBezTo>
                      <a:pt x="1590" y="1506"/>
                      <a:pt x="1582" y="1516"/>
                      <a:pt x="1565" y="1523"/>
                    </a:cubicBezTo>
                    <a:close/>
                    <a:moveTo>
                      <a:pt x="262" y="1455"/>
                    </a:moveTo>
                    <a:lnTo>
                      <a:pt x="229" y="1494"/>
                    </a:lnTo>
                    <a:lnTo>
                      <a:pt x="229" y="1494"/>
                    </a:lnTo>
                    <a:cubicBezTo>
                      <a:pt x="218" y="1506"/>
                      <a:pt x="205" y="1516"/>
                      <a:pt x="188" y="1523"/>
                    </a:cubicBezTo>
                    <a:lnTo>
                      <a:pt x="188" y="1523"/>
                    </a:lnTo>
                    <a:cubicBezTo>
                      <a:pt x="172" y="1529"/>
                      <a:pt x="155" y="1529"/>
                      <a:pt x="139" y="1523"/>
                    </a:cubicBezTo>
                    <a:lnTo>
                      <a:pt x="139" y="1523"/>
                    </a:lnTo>
                    <a:cubicBezTo>
                      <a:pt x="123" y="1516"/>
                      <a:pt x="115" y="1506"/>
                      <a:pt x="115" y="1494"/>
                    </a:cubicBezTo>
                    <a:lnTo>
                      <a:pt x="115" y="1494"/>
                    </a:lnTo>
                    <a:cubicBezTo>
                      <a:pt x="115" y="1481"/>
                      <a:pt x="120" y="1468"/>
                      <a:pt x="131" y="1455"/>
                    </a:cubicBezTo>
                    <a:lnTo>
                      <a:pt x="164" y="1417"/>
                    </a:lnTo>
                    <a:lnTo>
                      <a:pt x="197" y="1379"/>
                    </a:lnTo>
                    <a:lnTo>
                      <a:pt x="229" y="1340"/>
                    </a:lnTo>
                    <a:lnTo>
                      <a:pt x="328" y="1225"/>
                    </a:lnTo>
                    <a:lnTo>
                      <a:pt x="360" y="1187"/>
                    </a:lnTo>
                    <a:lnTo>
                      <a:pt x="393" y="1148"/>
                    </a:lnTo>
                    <a:lnTo>
                      <a:pt x="491" y="1034"/>
                    </a:lnTo>
                    <a:lnTo>
                      <a:pt x="524" y="996"/>
                    </a:lnTo>
                    <a:lnTo>
                      <a:pt x="557" y="958"/>
                    </a:lnTo>
                    <a:lnTo>
                      <a:pt x="655" y="842"/>
                    </a:lnTo>
                    <a:lnTo>
                      <a:pt x="655" y="842"/>
                    </a:lnTo>
                    <a:cubicBezTo>
                      <a:pt x="666" y="830"/>
                      <a:pt x="672" y="817"/>
                      <a:pt x="672" y="804"/>
                    </a:cubicBezTo>
                    <a:lnTo>
                      <a:pt x="672" y="804"/>
                    </a:lnTo>
                    <a:cubicBezTo>
                      <a:pt x="672" y="791"/>
                      <a:pt x="666" y="778"/>
                      <a:pt x="655" y="766"/>
                    </a:cubicBezTo>
                    <a:lnTo>
                      <a:pt x="131" y="153"/>
                    </a:lnTo>
                    <a:lnTo>
                      <a:pt x="131" y="153"/>
                    </a:lnTo>
                    <a:cubicBezTo>
                      <a:pt x="120" y="140"/>
                      <a:pt x="115" y="128"/>
                      <a:pt x="115" y="115"/>
                    </a:cubicBezTo>
                    <a:lnTo>
                      <a:pt x="115" y="115"/>
                    </a:lnTo>
                    <a:cubicBezTo>
                      <a:pt x="115" y="102"/>
                      <a:pt x="123" y="92"/>
                      <a:pt x="139" y="87"/>
                    </a:cubicBezTo>
                    <a:lnTo>
                      <a:pt x="139" y="87"/>
                    </a:lnTo>
                    <a:cubicBezTo>
                      <a:pt x="155" y="80"/>
                      <a:pt x="172" y="80"/>
                      <a:pt x="188" y="87"/>
                    </a:cubicBezTo>
                    <a:lnTo>
                      <a:pt x="188" y="87"/>
                    </a:lnTo>
                    <a:cubicBezTo>
                      <a:pt x="205" y="92"/>
                      <a:pt x="218" y="102"/>
                      <a:pt x="229" y="115"/>
                    </a:cubicBezTo>
                    <a:lnTo>
                      <a:pt x="262" y="153"/>
                    </a:lnTo>
                    <a:lnTo>
                      <a:pt x="295" y="192"/>
                    </a:lnTo>
                    <a:lnTo>
                      <a:pt x="328" y="230"/>
                    </a:lnTo>
                    <a:lnTo>
                      <a:pt x="360" y="268"/>
                    </a:lnTo>
                    <a:lnTo>
                      <a:pt x="393" y="306"/>
                    </a:lnTo>
                    <a:lnTo>
                      <a:pt x="426" y="345"/>
                    </a:lnTo>
                    <a:lnTo>
                      <a:pt x="459" y="383"/>
                    </a:lnTo>
                    <a:lnTo>
                      <a:pt x="491" y="421"/>
                    </a:lnTo>
                    <a:lnTo>
                      <a:pt x="524" y="460"/>
                    </a:lnTo>
                    <a:lnTo>
                      <a:pt x="557" y="498"/>
                    </a:lnTo>
                    <a:lnTo>
                      <a:pt x="590" y="536"/>
                    </a:lnTo>
                    <a:lnTo>
                      <a:pt x="622" y="575"/>
                    </a:lnTo>
                    <a:lnTo>
                      <a:pt x="655" y="613"/>
                    </a:lnTo>
                    <a:lnTo>
                      <a:pt x="688" y="651"/>
                    </a:lnTo>
                    <a:lnTo>
                      <a:pt x="721" y="689"/>
                    </a:lnTo>
                    <a:lnTo>
                      <a:pt x="753" y="728"/>
                    </a:lnTo>
                    <a:lnTo>
                      <a:pt x="786" y="766"/>
                    </a:lnTo>
                    <a:lnTo>
                      <a:pt x="786" y="766"/>
                    </a:lnTo>
                    <a:cubicBezTo>
                      <a:pt x="797" y="778"/>
                      <a:pt x="803" y="791"/>
                      <a:pt x="803" y="804"/>
                    </a:cubicBezTo>
                    <a:lnTo>
                      <a:pt x="803" y="804"/>
                    </a:lnTo>
                    <a:cubicBezTo>
                      <a:pt x="803" y="817"/>
                      <a:pt x="797" y="830"/>
                      <a:pt x="786" y="842"/>
                    </a:cubicBezTo>
                    <a:lnTo>
                      <a:pt x="753" y="880"/>
                    </a:lnTo>
                    <a:lnTo>
                      <a:pt x="721" y="919"/>
                    </a:lnTo>
                    <a:lnTo>
                      <a:pt x="622" y="1034"/>
                    </a:lnTo>
                    <a:lnTo>
                      <a:pt x="590" y="1072"/>
                    </a:lnTo>
                    <a:lnTo>
                      <a:pt x="557" y="1111"/>
                    </a:lnTo>
                    <a:lnTo>
                      <a:pt x="459" y="1225"/>
                    </a:lnTo>
                    <a:lnTo>
                      <a:pt x="426" y="1264"/>
                    </a:lnTo>
                    <a:lnTo>
                      <a:pt x="393" y="1302"/>
                    </a:lnTo>
                    <a:lnTo>
                      <a:pt x="295" y="1417"/>
                    </a:lnTo>
                    <a:lnTo>
                      <a:pt x="262" y="1455"/>
                    </a:lnTo>
                    <a:close/>
                    <a:moveTo>
                      <a:pt x="729" y="87"/>
                    </a:moveTo>
                    <a:lnTo>
                      <a:pt x="729" y="87"/>
                    </a:lnTo>
                    <a:cubicBezTo>
                      <a:pt x="746" y="80"/>
                      <a:pt x="762" y="80"/>
                      <a:pt x="778" y="87"/>
                    </a:cubicBezTo>
                    <a:lnTo>
                      <a:pt x="778" y="87"/>
                    </a:lnTo>
                    <a:cubicBezTo>
                      <a:pt x="794" y="92"/>
                      <a:pt x="808" y="102"/>
                      <a:pt x="819" y="115"/>
                    </a:cubicBezTo>
                    <a:lnTo>
                      <a:pt x="885" y="192"/>
                    </a:lnTo>
                    <a:lnTo>
                      <a:pt x="885" y="192"/>
                    </a:lnTo>
                    <a:cubicBezTo>
                      <a:pt x="895" y="204"/>
                      <a:pt x="907" y="210"/>
                      <a:pt x="917" y="210"/>
                    </a:cubicBezTo>
                    <a:lnTo>
                      <a:pt x="917" y="210"/>
                    </a:lnTo>
                    <a:cubicBezTo>
                      <a:pt x="929" y="210"/>
                      <a:pt x="939" y="204"/>
                      <a:pt x="950" y="192"/>
                    </a:cubicBezTo>
                    <a:lnTo>
                      <a:pt x="950" y="192"/>
                    </a:lnTo>
                    <a:cubicBezTo>
                      <a:pt x="961" y="179"/>
                      <a:pt x="972" y="172"/>
                      <a:pt x="983" y="172"/>
                    </a:cubicBezTo>
                    <a:lnTo>
                      <a:pt x="983" y="172"/>
                    </a:lnTo>
                    <a:cubicBezTo>
                      <a:pt x="994" y="172"/>
                      <a:pt x="1005" y="179"/>
                      <a:pt x="1016" y="192"/>
                    </a:cubicBezTo>
                    <a:lnTo>
                      <a:pt x="1049" y="230"/>
                    </a:lnTo>
                    <a:lnTo>
                      <a:pt x="1081" y="268"/>
                    </a:lnTo>
                    <a:lnTo>
                      <a:pt x="1081" y="268"/>
                    </a:lnTo>
                    <a:cubicBezTo>
                      <a:pt x="1093" y="281"/>
                      <a:pt x="1106" y="290"/>
                      <a:pt x="1122" y="297"/>
                    </a:cubicBezTo>
                    <a:lnTo>
                      <a:pt x="1122" y="297"/>
                    </a:lnTo>
                    <a:cubicBezTo>
                      <a:pt x="1139" y="303"/>
                      <a:pt x="1155" y="303"/>
                      <a:pt x="1171" y="297"/>
                    </a:cubicBezTo>
                    <a:lnTo>
                      <a:pt x="1171" y="297"/>
                    </a:lnTo>
                    <a:cubicBezTo>
                      <a:pt x="1188" y="290"/>
                      <a:pt x="1201" y="281"/>
                      <a:pt x="1212" y="268"/>
                    </a:cubicBezTo>
                    <a:lnTo>
                      <a:pt x="1278" y="192"/>
                    </a:lnTo>
                    <a:lnTo>
                      <a:pt x="1278" y="192"/>
                    </a:lnTo>
                    <a:cubicBezTo>
                      <a:pt x="1289" y="179"/>
                      <a:pt x="1300" y="172"/>
                      <a:pt x="1311" y="172"/>
                    </a:cubicBezTo>
                    <a:lnTo>
                      <a:pt x="1311" y="172"/>
                    </a:lnTo>
                    <a:cubicBezTo>
                      <a:pt x="1322" y="172"/>
                      <a:pt x="1332" y="179"/>
                      <a:pt x="1343" y="192"/>
                    </a:cubicBezTo>
                    <a:lnTo>
                      <a:pt x="1343" y="192"/>
                    </a:lnTo>
                    <a:cubicBezTo>
                      <a:pt x="1355" y="204"/>
                      <a:pt x="1365" y="210"/>
                      <a:pt x="1376" y="210"/>
                    </a:cubicBezTo>
                    <a:lnTo>
                      <a:pt x="1376" y="210"/>
                    </a:lnTo>
                    <a:cubicBezTo>
                      <a:pt x="1387" y="210"/>
                      <a:pt x="1398" y="204"/>
                      <a:pt x="1409" y="192"/>
                    </a:cubicBezTo>
                    <a:lnTo>
                      <a:pt x="1442" y="153"/>
                    </a:lnTo>
                    <a:lnTo>
                      <a:pt x="1474" y="115"/>
                    </a:lnTo>
                    <a:lnTo>
                      <a:pt x="1474" y="115"/>
                    </a:lnTo>
                    <a:cubicBezTo>
                      <a:pt x="1486" y="102"/>
                      <a:pt x="1499" y="92"/>
                      <a:pt x="1515" y="87"/>
                    </a:cubicBezTo>
                    <a:lnTo>
                      <a:pt x="1515" y="87"/>
                    </a:lnTo>
                    <a:cubicBezTo>
                      <a:pt x="1532" y="80"/>
                      <a:pt x="1548" y="80"/>
                      <a:pt x="1565" y="87"/>
                    </a:cubicBezTo>
                    <a:lnTo>
                      <a:pt x="1565" y="87"/>
                    </a:lnTo>
                    <a:cubicBezTo>
                      <a:pt x="1582" y="92"/>
                      <a:pt x="1590" y="102"/>
                      <a:pt x="1590" y="115"/>
                    </a:cubicBezTo>
                    <a:lnTo>
                      <a:pt x="1590" y="115"/>
                    </a:lnTo>
                    <a:cubicBezTo>
                      <a:pt x="1590" y="128"/>
                      <a:pt x="1584" y="140"/>
                      <a:pt x="1573" y="153"/>
                    </a:cubicBezTo>
                    <a:lnTo>
                      <a:pt x="1540" y="192"/>
                    </a:lnTo>
                    <a:lnTo>
                      <a:pt x="1507" y="230"/>
                    </a:lnTo>
                    <a:lnTo>
                      <a:pt x="1474" y="268"/>
                    </a:lnTo>
                    <a:lnTo>
                      <a:pt x="1376" y="383"/>
                    </a:lnTo>
                    <a:lnTo>
                      <a:pt x="1343" y="421"/>
                    </a:lnTo>
                    <a:lnTo>
                      <a:pt x="1311" y="460"/>
                    </a:lnTo>
                    <a:lnTo>
                      <a:pt x="1212" y="575"/>
                    </a:lnTo>
                    <a:lnTo>
                      <a:pt x="1212" y="575"/>
                    </a:lnTo>
                    <a:cubicBezTo>
                      <a:pt x="1201" y="587"/>
                      <a:pt x="1188" y="597"/>
                      <a:pt x="1171" y="603"/>
                    </a:cubicBezTo>
                    <a:lnTo>
                      <a:pt x="1171" y="603"/>
                    </a:lnTo>
                    <a:cubicBezTo>
                      <a:pt x="1155" y="609"/>
                      <a:pt x="1139" y="609"/>
                      <a:pt x="1122" y="603"/>
                    </a:cubicBezTo>
                    <a:lnTo>
                      <a:pt x="1122" y="603"/>
                    </a:lnTo>
                    <a:cubicBezTo>
                      <a:pt x="1106" y="597"/>
                      <a:pt x="1093" y="587"/>
                      <a:pt x="1081" y="575"/>
                    </a:cubicBezTo>
                    <a:lnTo>
                      <a:pt x="1049" y="536"/>
                    </a:lnTo>
                    <a:lnTo>
                      <a:pt x="1016" y="498"/>
                    </a:lnTo>
                    <a:lnTo>
                      <a:pt x="983" y="460"/>
                    </a:lnTo>
                    <a:lnTo>
                      <a:pt x="885" y="345"/>
                    </a:lnTo>
                    <a:lnTo>
                      <a:pt x="852" y="306"/>
                    </a:lnTo>
                    <a:lnTo>
                      <a:pt x="819" y="268"/>
                    </a:lnTo>
                    <a:lnTo>
                      <a:pt x="721" y="153"/>
                    </a:lnTo>
                    <a:lnTo>
                      <a:pt x="721" y="153"/>
                    </a:lnTo>
                    <a:cubicBezTo>
                      <a:pt x="710" y="140"/>
                      <a:pt x="704" y="128"/>
                      <a:pt x="704" y="115"/>
                    </a:cubicBezTo>
                    <a:lnTo>
                      <a:pt x="704" y="115"/>
                    </a:lnTo>
                    <a:cubicBezTo>
                      <a:pt x="704" y="102"/>
                      <a:pt x="712" y="92"/>
                      <a:pt x="729" y="87"/>
                    </a:cubicBezTo>
                    <a:lnTo>
                      <a:pt x="3090" y="87"/>
                    </a:lnTo>
                    <a:lnTo>
                      <a:pt x="3090" y="87"/>
                    </a:lnTo>
                    <a:cubicBezTo>
                      <a:pt x="3105" y="80"/>
                      <a:pt x="3122" y="80"/>
                      <a:pt x="3138" y="87"/>
                    </a:cubicBezTo>
                    <a:lnTo>
                      <a:pt x="3138" y="87"/>
                    </a:lnTo>
                    <a:cubicBezTo>
                      <a:pt x="3154" y="92"/>
                      <a:pt x="3168" y="102"/>
                      <a:pt x="3180" y="115"/>
                    </a:cubicBezTo>
                    <a:lnTo>
                      <a:pt x="3245" y="192"/>
                    </a:lnTo>
                    <a:lnTo>
                      <a:pt x="3245" y="192"/>
                    </a:lnTo>
                    <a:cubicBezTo>
                      <a:pt x="3256" y="204"/>
                      <a:pt x="3266" y="210"/>
                      <a:pt x="3277" y="210"/>
                    </a:cubicBezTo>
                    <a:lnTo>
                      <a:pt x="3277" y="210"/>
                    </a:lnTo>
                    <a:cubicBezTo>
                      <a:pt x="3289" y="210"/>
                      <a:pt x="3300" y="204"/>
                      <a:pt x="3310" y="192"/>
                    </a:cubicBezTo>
                    <a:lnTo>
                      <a:pt x="3310" y="192"/>
                    </a:lnTo>
                    <a:cubicBezTo>
                      <a:pt x="3322" y="179"/>
                      <a:pt x="3332" y="172"/>
                      <a:pt x="3343" y="172"/>
                    </a:cubicBezTo>
                    <a:lnTo>
                      <a:pt x="3343" y="172"/>
                    </a:lnTo>
                    <a:cubicBezTo>
                      <a:pt x="3354" y="172"/>
                      <a:pt x="3365" y="179"/>
                      <a:pt x="3376" y="192"/>
                    </a:cubicBezTo>
                    <a:lnTo>
                      <a:pt x="3408" y="230"/>
                    </a:lnTo>
                    <a:lnTo>
                      <a:pt x="3441" y="268"/>
                    </a:lnTo>
                    <a:lnTo>
                      <a:pt x="3441" y="268"/>
                    </a:lnTo>
                    <a:cubicBezTo>
                      <a:pt x="3453" y="281"/>
                      <a:pt x="3466" y="290"/>
                      <a:pt x="3483" y="297"/>
                    </a:cubicBezTo>
                    <a:lnTo>
                      <a:pt x="3483" y="297"/>
                    </a:lnTo>
                    <a:cubicBezTo>
                      <a:pt x="3499" y="303"/>
                      <a:pt x="3516" y="303"/>
                      <a:pt x="3532" y="297"/>
                    </a:cubicBezTo>
                    <a:lnTo>
                      <a:pt x="3532" y="297"/>
                    </a:lnTo>
                    <a:cubicBezTo>
                      <a:pt x="3548" y="290"/>
                      <a:pt x="3562" y="281"/>
                      <a:pt x="3572" y="268"/>
                    </a:cubicBezTo>
                    <a:lnTo>
                      <a:pt x="3638" y="192"/>
                    </a:lnTo>
                    <a:lnTo>
                      <a:pt x="3638" y="192"/>
                    </a:lnTo>
                    <a:cubicBezTo>
                      <a:pt x="3649" y="179"/>
                      <a:pt x="3660" y="172"/>
                      <a:pt x="3671" y="172"/>
                    </a:cubicBezTo>
                    <a:lnTo>
                      <a:pt x="3671" y="172"/>
                    </a:lnTo>
                    <a:cubicBezTo>
                      <a:pt x="3682" y="172"/>
                      <a:pt x="3693" y="179"/>
                      <a:pt x="3704" y="192"/>
                    </a:cubicBezTo>
                    <a:lnTo>
                      <a:pt x="3704" y="192"/>
                    </a:lnTo>
                    <a:cubicBezTo>
                      <a:pt x="3714" y="204"/>
                      <a:pt x="3726" y="210"/>
                      <a:pt x="3737" y="210"/>
                    </a:cubicBezTo>
                    <a:lnTo>
                      <a:pt x="3737" y="210"/>
                    </a:lnTo>
                    <a:cubicBezTo>
                      <a:pt x="3748" y="210"/>
                      <a:pt x="3759" y="204"/>
                      <a:pt x="3769" y="192"/>
                    </a:cubicBezTo>
                    <a:lnTo>
                      <a:pt x="3802" y="153"/>
                    </a:lnTo>
                    <a:lnTo>
                      <a:pt x="3835" y="115"/>
                    </a:lnTo>
                    <a:lnTo>
                      <a:pt x="3835" y="115"/>
                    </a:lnTo>
                    <a:cubicBezTo>
                      <a:pt x="3845" y="102"/>
                      <a:pt x="3860" y="92"/>
                      <a:pt x="3875" y="87"/>
                    </a:cubicBezTo>
                    <a:lnTo>
                      <a:pt x="3875" y="87"/>
                    </a:lnTo>
                    <a:cubicBezTo>
                      <a:pt x="3892" y="80"/>
                      <a:pt x="3909" y="80"/>
                      <a:pt x="3925" y="87"/>
                    </a:cubicBezTo>
                    <a:lnTo>
                      <a:pt x="3925" y="87"/>
                    </a:lnTo>
                    <a:cubicBezTo>
                      <a:pt x="3941" y="92"/>
                      <a:pt x="3950" y="102"/>
                      <a:pt x="3950" y="115"/>
                    </a:cubicBezTo>
                    <a:lnTo>
                      <a:pt x="3950" y="115"/>
                    </a:lnTo>
                    <a:cubicBezTo>
                      <a:pt x="3950" y="128"/>
                      <a:pt x="3944" y="140"/>
                      <a:pt x="3933" y="153"/>
                    </a:cubicBezTo>
                    <a:lnTo>
                      <a:pt x="3901" y="192"/>
                    </a:lnTo>
                    <a:lnTo>
                      <a:pt x="3868" y="230"/>
                    </a:lnTo>
                    <a:lnTo>
                      <a:pt x="3835" y="268"/>
                    </a:lnTo>
                    <a:lnTo>
                      <a:pt x="3737" y="383"/>
                    </a:lnTo>
                    <a:lnTo>
                      <a:pt x="3704" y="421"/>
                    </a:lnTo>
                    <a:lnTo>
                      <a:pt x="3671" y="460"/>
                    </a:lnTo>
                    <a:lnTo>
                      <a:pt x="3572" y="575"/>
                    </a:lnTo>
                    <a:lnTo>
                      <a:pt x="3572" y="575"/>
                    </a:lnTo>
                    <a:cubicBezTo>
                      <a:pt x="3562" y="587"/>
                      <a:pt x="3548" y="597"/>
                      <a:pt x="3532" y="603"/>
                    </a:cubicBezTo>
                    <a:lnTo>
                      <a:pt x="3532" y="603"/>
                    </a:lnTo>
                    <a:cubicBezTo>
                      <a:pt x="3516" y="609"/>
                      <a:pt x="3499" y="609"/>
                      <a:pt x="3483" y="603"/>
                    </a:cubicBezTo>
                    <a:lnTo>
                      <a:pt x="3483" y="603"/>
                    </a:lnTo>
                    <a:cubicBezTo>
                      <a:pt x="3466" y="597"/>
                      <a:pt x="3453" y="587"/>
                      <a:pt x="3441" y="575"/>
                    </a:cubicBezTo>
                    <a:lnTo>
                      <a:pt x="3408" y="536"/>
                    </a:lnTo>
                    <a:lnTo>
                      <a:pt x="3376" y="498"/>
                    </a:lnTo>
                    <a:lnTo>
                      <a:pt x="3343" y="460"/>
                    </a:lnTo>
                    <a:lnTo>
                      <a:pt x="3245" y="345"/>
                    </a:lnTo>
                    <a:lnTo>
                      <a:pt x="3212" y="306"/>
                    </a:lnTo>
                    <a:lnTo>
                      <a:pt x="3180" y="268"/>
                    </a:lnTo>
                    <a:lnTo>
                      <a:pt x="3081" y="153"/>
                    </a:lnTo>
                    <a:lnTo>
                      <a:pt x="3081" y="153"/>
                    </a:lnTo>
                    <a:cubicBezTo>
                      <a:pt x="3070" y="140"/>
                      <a:pt x="3064" y="128"/>
                      <a:pt x="3064" y="115"/>
                    </a:cubicBezTo>
                    <a:lnTo>
                      <a:pt x="3064" y="115"/>
                    </a:lnTo>
                    <a:cubicBezTo>
                      <a:pt x="3064" y="102"/>
                      <a:pt x="3073" y="92"/>
                      <a:pt x="3090" y="87"/>
                    </a:cubicBezTo>
                    <a:lnTo>
                      <a:pt x="729" y="87"/>
                    </a:lnTo>
                    <a:close/>
                    <a:moveTo>
                      <a:pt x="0" y="0"/>
                    </a:moveTo>
                    <a:lnTo>
                      <a:pt x="0" y="166"/>
                    </a:lnTo>
                    <a:lnTo>
                      <a:pt x="0" y="166"/>
                    </a:lnTo>
                    <a:cubicBezTo>
                      <a:pt x="13" y="172"/>
                      <a:pt x="23" y="181"/>
                      <a:pt x="33" y="192"/>
                    </a:cubicBezTo>
                    <a:lnTo>
                      <a:pt x="65" y="230"/>
                    </a:lnTo>
                    <a:lnTo>
                      <a:pt x="98" y="268"/>
                    </a:lnTo>
                    <a:lnTo>
                      <a:pt x="131" y="306"/>
                    </a:lnTo>
                    <a:lnTo>
                      <a:pt x="164" y="345"/>
                    </a:lnTo>
                    <a:lnTo>
                      <a:pt x="197" y="383"/>
                    </a:lnTo>
                    <a:lnTo>
                      <a:pt x="229" y="421"/>
                    </a:lnTo>
                    <a:lnTo>
                      <a:pt x="262" y="460"/>
                    </a:lnTo>
                    <a:lnTo>
                      <a:pt x="295" y="498"/>
                    </a:lnTo>
                    <a:lnTo>
                      <a:pt x="328" y="536"/>
                    </a:lnTo>
                    <a:lnTo>
                      <a:pt x="360" y="575"/>
                    </a:lnTo>
                    <a:lnTo>
                      <a:pt x="393" y="613"/>
                    </a:lnTo>
                    <a:lnTo>
                      <a:pt x="426" y="651"/>
                    </a:lnTo>
                    <a:lnTo>
                      <a:pt x="459" y="689"/>
                    </a:lnTo>
                    <a:lnTo>
                      <a:pt x="491" y="728"/>
                    </a:lnTo>
                    <a:lnTo>
                      <a:pt x="524" y="766"/>
                    </a:lnTo>
                    <a:lnTo>
                      <a:pt x="524" y="766"/>
                    </a:lnTo>
                    <a:cubicBezTo>
                      <a:pt x="535" y="778"/>
                      <a:pt x="541" y="791"/>
                      <a:pt x="541" y="804"/>
                    </a:cubicBezTo>
                    <a:lnTo>
                      <a:pt x="541" y="804"/>
                    </a:lnTo>
                    <a:cubicBezTo>
                      <a:pt x="541" y="817"/>
                      <a:pt x="535" y="830"/>
                      <a:pt x="524" y="842"/>
                    </a:cubicBezTo>
                    <a:lnTo>
                      <a:pt x="491" y="880"/>
                    </a:lnTo>
                    <a:lnTo>
                      <a:pt x="459" y="919"/>
                    </a:lnTo>
                    <a:lnTo>
                      <a:pt x="426" y="958"/>
                    </a:lnTo>
                    <a:lnTo>
                      <a:pt x="393" y="996"/>
                    </a:lnTo>
                    <a:lnTo>
                      <a:pt x="360" y="1034"/>
                    </a:lnTo>
                    <a:lnTo>
                      <a:pt x="328" y="1072"/>
                    </a:lnTo>
                    <a:lnTo>
                      <a:pt x="295" y="1111"/>
                    </a:lnTo>
                    <a:lnTo>
                      <a:pt x="262" y="1148"/>
                    </a:lnTo>
                    <a:lnTo>
                      <a:pt x="229" y="1187"/>
                    </a:lnTo>
                    <a:lnTo>
                      <a:pt x="197" y="1225"/>
                    </a:lnTo>
                    <a:lnTo>
                      <a:pt x="164" y="1264"/>
                    </a:lnTo>
                    <a:lnTo>
                      <a:pt x="131" y="1302"/>
                    </a:lnTo>
                    <a:lnTo>
                      <a:pt x="98" y="1340"/>
                    </a:lnTo>
                    <a:lnTo>
                      <a:pt x="65" y="1379"/>
                    </a:lnTo>
                    <a:lnTo>
                      <a:pt x="33" y="1417"/>
                    </a:lnTo>
                    <a:lnTo>
                      <a:pt x="33" y="1417"/>
                    </a:lnTo>
                    <a:cubicBezTo>
                      <a:pt x="23" y="1427"/>
                      <a:pt x="13" y="1436"/>
                      <a:pt x="0" y="1442"/>
                    </a:cubicBezTo>
                    <a:lnTo>
                      <a:pt x="0" y="1608"/>
                    </a:lnTo>
                    <a:lnTo>
                      <a:pt x="4720" y="1608"/>
                    </a:lnTo>
                    <a:lnTo>
                      <a:pt x="4720" y="1442"/>
                    </a:lnTo>
                    <a:lnTo>
                      <a:pt x="4720" y="1442"/>
                    </a:lnTo>
                    <a:cubicBezTo>
                      <a:pt x="4717" y="1443"/>
                      <a:pt x="4714" y="1444"/>
                      <a:pt x="4712" y="1446"/>
                    </a:cubicBezTo>
                    <a:lnTo>
                      <a:pt x="4712" y="1446"/>
                    </a:lnTo>
                    <a:cubicBezTo>
                      <a:pt x="4695" y="1452"/>
                      <a:pt x="4679" y="1452"/>
                      <a:pt x="4662" y="1446"/>
                    </a:cubicBezTo>
                    <a:lnTo>
                      <a:pt x="4662" y="1446"/>
                    </a:lnTo>
                    <a:cubicBezTo>
                      <a:pt x="4646" y="1439"/>
                      <a:pt x="4632" y="1430"/>
                      <a:pt x="4621" y="1417"/>
                    </a:cubicBezTo>
                    <a:lnTo>
                      <a:pt x="4589" y="1379"/>
                    </a:lnTo>
                    <a:lnTo>
                      <a:pt x="4556" y="1340"/>
                    </a:lnTo>
                    <a:lnTo>
                      <a:pt x="4458" y="1225"/>
                    </a:lnTo>
                    <a:lnTo>
                      <a:pt x="4425" y="1187"/>
                    </a:lnTo>
                    <a:lnTo>
                      <a:pt x="4392" y="1148"/>
                    </a:lnTo>
                    <a:lnTo>
                      <a:pt x="4294" y="1034"/>
                    </a:lnTo>
                    <a:lnTo>
                      <a:pt x="4261" y="996"/>
                    </a:lnTo>
                    <a:lnTo>
                      <a:pt x="4228" y="958"/>
                    </a:lnTo>
                    <a:lnTo>
                      <a:pt x="4130" y="842"/>
                    </a:lnTo>
                    <a:lnTo>
                      <a:pt x="4130" y="842"/>
                    </a:lnTo>
                    <a:cubicBezTo>
                      <a:pt x="4119" y="830"/>
                      <a:pt x="4114" y="817"/>
                      <a:pt x="4114" y="804"/>
                    </a:cubicBezTo>
                    <a:lnTo>
                      <a:pt x="4114" y="804"/>
                    </a:lnTo>
                    <a:cubicBezTo>
                      <a:pt x="4114" y="791"/>
                      <a:pt x="4119" y="778"/>
                      <a:pt x="4130" y="766"/>
                    </a:cubicBezTo>
                    <a:lnTo>
                      <a:pt x="4621" y="192"/>
                    </a:lnTo>
                    <a:lnTo>
                      <a:pt x="4621" y="192"/>
                    </a:lnTo>
                    <a:cubicBezTo>
                      <a:pt x="4632" y="179"/>
                      <a:pt x="4646" y="169"/>
                      <a:pt x="4662" y="162"/>
                    </a:cubicBezTo>
                    <a:lnTo>
                      <a:pt x="4662" y="162"/>
                    </a:lnTo>
                    <a:cubicBezTo>
                      <a:pt x="4679" y="157"/>
                      <a:pt x="4695" y="157"/>
                      <a:pt x="4712" y="162"/>
                    </a:cubicBezTo>
                    <a:lnTo>
                      <a:pt x="4712" y="162"/>
                    </a:lnTo>
                    <a:cubicBezTo>
                      <a:pt x="4714" y="163"/>
                      <a:pt x="4717"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sp>
            <p:nvSpPr>
              <p:cNvPr id="100" name="Freeform 422">
                <a:extLst>
                  <a:ext uri="{FF2B5EF4-FFF2-40B4-BE49-F238E27FC236}">
                    <a16:creationId xmlns:a16="http://schemas.microsoft.com/office/drawing/2014/main" id="{F4020916-58E7-7343-8DDD-68A1F75742AB}"/>
                  </a:ext>
                </a:extLst>
              </p:cNvPr>
              <p:cNvSpPr>
                <a:spLocks noChangeArrowheads="1"/>
              </p:cNvSpPr>
              <p:nvPr/>
            </p:nvSpPr>
            <p:spPr bwMode="auto">
              <a:xfrm>
                <a:off x="4494213"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09 w 689"/>
                  <a:gd name="T19" fmla="*/ 380 h 1450"/>
                  <a:gd name="T20" fmla="*/ 344 w 689"/>
                  <a:gd name="T21" fmla="*/ 303 h 1450"/>
                  <a:gd name="T22" fmla="*/ 278 w 689"/>
                  <a:gd name="T23" fmla="*/ 226 h 1450"/>
                  <a:gd name="T24" fmla="*/ 213 w 689"/>
                  <a:gd name="T25" fmla="*/ 150 h 1450"/>
                  <a:gd name="T26" fmla="*/ 147 w 689"/>
                  <a:gd name="T27" fmla="*/ 73 h 1450"/>
                  <a:gd name="T28" fmla="*/ 114 w 689"/>
                  <a:gd name="T29" fmla="*/ 35 h 1450"/>
                  <a:gd name="T30" fmla="*/ 73 w 689"/>
                  <a:gd name="T31" fmla="*/ 7 h 1450"/>
                  <a:gd name="T32" fmla="*/ 24 w 689"/>
                  <a:gd name="T33" fmla="*/ 7 h 1450"/>
                  <a:gd name="T34" fmla="*/ 0 w 689"/>
                  <a:gd name="T35" fmla="*/ 35 h 1450"/>
                  <a:gd name="T36" fmla="*/ 540 w 689"/>
                  <a:gd name="T37" fmla="*/ 686 h 1450"/>
                  <a:gd name="T38" fmla="*/ 557 w 689"/>
                  <a:gd name="T39" fmla="*/ 724 h 1450"/>
                  <a:gd name="T40" fmla="*/ 540 w 689"/>
                  <a:gd name="T41" fmla="*/ 762 h 1450"/>
                  <a:gd name="T42" fmla="*/ 409 w 689"/>
                  <a:gd name="T43" fmla="*/ 916 h 1450"/>
                  <a:gd name="T44" fmla="*/ 278 w 689"/>
                  <a:gd name="T45" fmla="*/ 1068 h 1450"/>
                  <a:gd name="T46" fmla="*/ 213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7" y="954"/>
                    </a:lnTo>
                    <a:lnTo>
                      <a:pt x="606" y="839"/>
                    </a:lnTo>
                    <a:lnTo>
                      <a:pt x="638" y="800"/>
                    </a:lnTo>
                    <a:lnTo>
                      <a:pt x="671" y="762"/>
                    </a:lnTo>
                    <a:lnTo>
                      <a:pt x="671" y="762"/>
                    </a:lnTo>
                    <a:cubicBezTo>
                      <a:pt x="682" y="750"/>
                      <a:pt x="688" y="737"/>
                      <a:pt x="688" y="724"/>
                    </a:cubicBezTo>
                    <a:lnTo>
                      <a:pt x="688" y="724"/>
                    </a:lnTo>
                    <a:cubicBezTo>
                      <a:pt x="688" y="711"/>
                      <a:pt x="682" y="698"/>
                      <a:pt x="671" y="686"/>
                    </a:cubicBezTo>
                    <a:lnTo>
                      <a:pt x="638" y="648"/>
                    </a:lnTo>
                    <a:lnTo>
                      <a:pt x="606" y="609"/>
                    </a:lnTo>
                    <a:lnTo>
                      <a:pt x="573" y="571"/>
                    </a:lnTo>
                    <a:lnTo>
                      <a:pt x="540" y="533"/>
                    </a:lnTo>
                    <a:lnTo>
                      <a:pt x="507" y="495"/>
                    </a:lnTo>
                    <a:lnTo>
                      <a:pt x="475" y="456"/>
                    </a:lnTo>
                    <a:lnTo>
                      <a:pt x="442" y="418"/>
                    </a:lnTo>
                    <a:lnTo>
                      <a:pt x="409" y="380"/>
                    </a:lnTo>
                    <a:lnTo>
                      <a:pt x="376" y="341"/>
                    </a:lnTo>
                    <a:lnTo>
                      <a:pt x="344" y="303"/>
                    </a:lnTo>
                    <a:lnTo>
                      <a:pt x="311" y="265"/>
                    </a:lnTo>
                    <a:lnTo>
                      <a:pt x="278" y="226"/>
                    </a:lnTo>
                    <a:lnTo>
                      <a:pt x="245" y="188"/>
                    </a:lnTo>
                    <a:lnTo>
                      <a:pt x="213" y="150"/>
                    </a:lnTo>
                    <a:lnTo>
                      <a:pt x="180" y="112"/>
                    </a:lnTo>
                    <a:lnTo>
                      <a:pt x="147" y="73"/>
                    </a:lnTo>
                    <a:lnTo>
                      <a:pt x="114" y="35"/>
                    </a:lnTo>
                    <a:lnTo>
                      <a:pt x="114" y="35"/>
                    </a:lnTo>
                    <a:cubicBezTo>
                      <a:pt x="103" y="22"/>
                      <a:pt x="90" y="12"/>
                      <a:pt x="73" y="7"/>
                    </a:cubicBezTo>
                    <a:lnTo>
                      <a:pt x="73" y="7"/>
                    </a:lnTo>
                    <a:cubicBezTo>
                      <a:pt x="57" y="0"/>
                      <a:pt x="40" y="0"/>
                      <a:pt x="24" y="7"/>
                    </a:cubicBezTo>
                    <a:lnTo>
                      <a:pt x="24" y="7"/>
                    </a:lnTo>
                    <a:cubicBezTo>
                      <a:pt x="8" y="12"/>
                      <a:pt x="0" y="22"/>
                      <a:pt x="0" y="35"/>
                    </a:cubicBezTo>
                    <a:lnTo>
                      <a:pt x="0" y="35"/>
                    </a:lnTo>
                    <a:cubicBezTo>
                      <a:pt x="0" y="48"/>
                      <a:pt x="5" y="60"/>
                      <a:pt x="16" y="73"/>
                    </a:cubicBezTo>
                    <a:lnTo>
                      <a:pt x="540" y="686"/>
                    </a:lnTo>
                    <a:lnTo>
                      <a:pt x="540" y="686"/>
                    </a:lnTo>
                    <a:cubicBezTo>
                      <a:pt x="551" y="698"/>
                      <a:pt x="557" y="711"/>
                      <a:pt x="557" y="724"/>
                    </a:cubicBezTo>
                    <a:lnTo>
                      <a:pt x="557" y="724"/>
                    </a:lnTo>
                    <a:cubicBezTo>
                      <a:pt x="557" y="737"/>
                      <a:pt x="551" y="750"/>
                      <a:pt x="540" y="762"/>
                    </a:cubicBezTo>
                    <a:lnTo>
                      <a:pt x="442" y="878"/>
                    </a:lnTo>
                    <a:lnTo>
                      <a:pt x="409" y="916"/>
                    </a:lnTo>
                    <a:lnTo>
                      <a:pt x="376" y="954"/>
                    </a:lnTo>
                    <a:lnTo>
                      <a:pt x="278" y="1068"/>
                    </a:lnTo>
                    <a:lnTo>
                      <a:pt x="245" y="1107"/>
                    </a:lnTo>
                    <a:lnTo>
                      <a:pt x="213" y="1145"/>
                    </a:lnTo>
                    <a:lnTo>
                      <a:pt x="114"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0" y="1449"/>
                      <a:pt x="57" y="1449"/>
                      <a:pt x="73" y="1443"/>
                    </a:cubicBezTo>
                    <a:lnTo>
                      <a:pt x="73" y="1443"/>
                    </a:lnTo>
                    <a:cubicBezTo>
                      <a:pt x="90" y="1436"/>
                      <a:pt x="103"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101" name="Freeform 423">
                <a:extLst>
                  <a:ext uri="{FF2B5EF4-FFF2-40B4-BE49-F238E27FC236}">
                    <a16:creationId xmlns:a16="http://schemas.microsoft.com/office/drawing/2014/main" id="{6A95617A-C075-CD48-8885-9817FA897B49}"/>
                  </a:ext>
                </a:extLst>
              </p:cNvPr>
              <p:cNvSpPr>
                <a:spLocks noChangeArrowheads="1"/>
              </p:cNvSpPr>
              <p:nvPr/>
            </p:nvSpPr>
            <p:spPr bwMode="auto">
              <a:xfrm>
                <a:off x="4587875" y="4902200"/>
                <a:ext cx="554038" cy="523875"/>
              </a:xfrm>
              <a:custGeom>
                <a:avLst/>
                <a:gdLst>
                  <a:gd name="T0" fmla="*/ 983 w 1541"/>
                  <a:gd name="T1" fmla="*/ 727 h 1455"/>
                  <a:gd name="T2" fmla="*/ 1097 w 1541"/>
                  <a:gd name="T3" fmla="*/ 574 h 1455"/>
                  <a:gd name="T4" fmla="*/ 1261 w 1541"/>
                  <a:gd name="T5" fmla="*/ 383 h 1455"/>
                  <a:gd name="T6" fmla="*/ 1425 w 1541"/>
                  <a:gd name="T7" fmla="*/ 191 h 1455"/>
                  <a:gd name="T8" fmla="*/ 1523 w 1541"/>
                  <a:gd name="T9" fmla="*/ 76 h 1455"/>
                  <a:gd name="T10" fmla="*/ 1540 w 1541"/>
                  <a:gd name="T11" fmla="*/ 38 h 1455"/>
                  <a:gd name="T12" fmla="*/ 1459 w 1541"/>
                  <a:gd name="T13" fmla="*/ 0 h 1455"/>
                  <a:gd name="T14" fmla="*/ 1400 w 1541"/>
                  <a:gd name="T15" fmla="*/ 10 h 1455"/>
                  <a:gd name="T16" fmla="*/ 1229 w 1541"/>
                  <a:gd name="T17" fmla="*/ 191 h 1455"/>
                  <a:gd name="T18" fmla="*/ 1065 w 1541"/>
                  <a:gd name="T19" fmla="*/ 383 h 1455"/>
                  <a:gd name="T20" fmla="*/ 901 w 1541"/>
                  <a:gd name="T21" fmla="*/ 574 h 1455"/>
                  <a:gd name="T22" fmla="*/ 835 w 1541"/>
                  <a:gd name="T23" fmla="*/ 651 h 1455"/>
                  <a:gd name="T24" fmla="*/ 745 w 1541"/>
                  <a:gd name="T25" fmla="*/ 680 h 1455"/>
                  <a:gd name="T26" fmla="*/ 672 w 1541"/>
                  <a:gd name="T27" fmla="*/ 612 h 1455"/>
                  <a:gd name="T28" fmla="*/ 573 w 1541"/>
                  <a:gd name="T29" fmla="*/ 498 h 1455"/>
                  <a:gd name="T30" fmla="*/ 475 w 1541"/>
                  <a:gd name="T31" fmla="*/ 383 h 1455"/>
                  <a:gd name="T32" fmla="*/ 376 w 1541"/>
                  <a:gd name="T33" fmla="*/ 268 h 1455"/>
                  <a:gd name="T34" fmla="*/ 278 w 1541"/>
                  <a:gd name="T35" fmla="*/ 153 h 1455"/>
                  <a:gd name="T36" fmla="*/ 180 w 1541"/>
                  <a:gd name="T37" fmla="*/ 38 h 1455"/>
                  <a:gd name="T38" fmla="*/ 139 w 1541"/>
                  <a:gd name="T39" fmla="*/ 10 h 1455"/>
                  <a:gd name="T40" fmla="*/ 24 w 1541"/>
                  <a:gd name="T41" fmla="*/ 10 h 1455"/>
                  <a:gd name="T42" fmla="*/ 0 w 1541"/>
                  <a:gd name="T43" fmla="*/ 38 h 1455"/>
                  <a:gd name="T44" fmla="*/ 147 w 1541"/>
                  <a:gd name="T45" fmla="*/ 229 h 1455"/>
                  <a:gd name="T46" fmla="*/ 311 w 1541"/>
                  <a:gd name="T47" fmla="*/ 421 h 1455"/>
                  <a:gd name="T48" fmla="*/ 475 w 1541"/>
                  <a:gd name="T49" fmla="*/ 612 h 1455"/>
                  <a:gd name="T50" fmla="*/ 540 w 1541"/>
                  <a:gd name="T51" fmla="*/ 689 h 1455"/>
                  <a:gd name="T52" fmla="*/ 540 w 1541"/>
                  <a:gd name="T53" fmla="*/ 765 h 1455"/>
                  <a:gd name="T54" fmla="*/ 442 w 1541"/>
                  <a:gd name="T55" fmla="*/ 881 h 1455"/>
                  <a:gd name="T56" fmla="*/ 344 w 1541"/>
                  <a:gd name="T57" fmla="*/ 995 h 1455"/>
                  <a:gd name="T58" fmla="*/ 245 w 1541"/>
                  <a:gd name="T59" fmla="*/ 1110 h 1455"/>
                  <a:gd name="T60" fmla="*/ 147 w 1541"/>
                  <a:gd name="T61" fmla="*/ 1225 h 1455"/>
                  <a:gd name="T62" fmla="*/ 49 w 1541"/>
                  <a:gd name="T63" fmla="*/ 1340 h 1455"/>
                  <a:gd name="T64" fmla="*/ 0 w 1541"/>
                  <a:gd name="T65" fmla="*/ 1417 h 1455"/>
                  <a:gd name="T66" fmla="*/ 24 w 1541"/>
                  <a:gd name="T67" fmla="*/ 1446 h 1455"/>
                  <a:gd name="T68" fmla="*/ 139 w 1541"/>
                  <a:gd name="T69" fmla="*/ 1446 h 1455"/>
                  <a:gd name="T70" fmla="*/ 213 w 1541"/>
                  <a:gd name="T71" fmla="*/ 1378 h 1455"/>
                  <a:gd name="T72" fmla="*/ 376 w 1541"/>
                  <a:gd name="T73" fmla="*/ 1187 h 1455"/>
                  <a:gd name="T74" fmla="*/ 540 w 1541"/>
                  <a:gd name="T75" fmla="*/ 995 h 1455"/>
                  <a:gd name="T76" fmla="*/ 704 w 1541"/>
                  <a:gd name="T77" fmla="*/ 803 h 1455"/>
                  <a:gd name="T78" fmla="*/ 745 w 1541"/>
                  <a:gd name="T79" fmla="*/ 775 h 1455"/>
                  <a:gd name="T80" fmla="*/ 835 w 1541"/>
                  <a:gd name="T81" fmla="*/ 803 h 1455"/>
                  <a:gd name="T82" fmla="*/ 934 w 1541"/>
                  <a:gd name="T83" fmla="*/ 919 h 1455"/>
                  <a:gd name="T84" fmla="*/ 1032 w 1541"/>
                  <a:gd name="T85" fmla="*/ 1034 h 1455"/>
                  <a:gd name="T86" fmla="*/ 1130 w 1541"/>
                  <a:gd name="T87" fmla="*/ 1148 h 1455"/>
                  <a:gd name="T88" fmla="*/ 1229 w 1541"/>
                  <a:gd name="T89" fmla="*/ 1263 h 1455"/>
                  <a:gd name="T90" fmla="*/ 1327 w 1541"/>
                  <a:gd name="T91" fmla="*/ 1378 h 1455"/>
                  <a:gd name="T92" fmla="*/ 1400 w 1541"/>
                  <a:gd name="T93" fmla="*/ 1446 h 1455"/>
                  <a:gd name="T94" fmla="*/ 1459 w 1541"/>
                  <a:gd name="T95" fmla="*/ 1454 h 1455"/>
                  <a:gd name="T96" fmla="*/ 1540 w 1541"/>
                  <a:gd name="T97" fmla="*/ 1417 h 1455"/>
                  <a:gd name="T98" fmla="*/ 999 w 1541"/>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1" h="1455">
                    <a:moveTo>
                      <a:pt x="999" y="765"/>
                    </a:moveTo>
                    <a:lnTo>
                      <a:pt x="999" y="765"/>
                    </a:lnTo>
                    <a:cubicBezTo>
                      <a:pt x="988" y="753"/>
                      <a:pt x="983" y="740"/>
                      <a:pt x="983" y="727"/>
                    </a:cubicBezTo>
                    <a:lnTo>
                      <a:pt x="983" y="727"/>
                    </a:lnTo>
                    <a:cubicBezTo>
                      <a:pt x="983" y="714"/>
                      <a:pt x="988" y="701"/>
                      <a:pt x="999" y="689"/>
                    </a:cubicBezTo>
                    <a:lnTo>
                      <a:pt x="1097" y="574"/>
                    </a:lnTo>
                    <a:lnTo>
                      <a:pt x="1130" y="536"/>
                    </a:lnTo>
                    <a:lnTo>
                      <a:pt x="1163" y="498"/>
                    </a:lnTo>
                    <a:lnTo>
                      <a:pt x="1261" y="383"/>
                    </a:lnTo>
                    <a:lnTo>
                      <a:pt x="1295" y="344"/>
                    </a:lnTo>
                    <a:lnTo>
                      <a:pt x="1327" y="306"/>
                    </a:lnTo>
                    <a:lnTo>
                      <a:pt x="1425" y="191"/>
                    </a:lnTo>
                    <a:lnTo>
                      <a:pt x="1459" y="153"/>
                    </a:lnTo>
                    <a:lnTo>
                      <a:pt x="1491" y="115"/>
                    </a:lnTo>
                    <a:lnTo>
                      <a:pt x="1523" y="76"/>
                    </a:lnTo>
                    <a:lnTo>
                      <a:pt x="1523" y="76"/>
                    </a:lnTo>
                    <a:cubicBezTo>
                      <a:pt x="1535" y="63"/>
                      <a:pt x="1540" y="51"/>
                      <a:pt x="1540" y="38"/>
                    </a:cubicBezTo>
                    <a:lnTo>
                      <a:pt x="1540" y="38"/>
                    </a:lnTo>
                    <a:cubicBezTo>
                      <a:pt x="1540" y="25"/>
                      <a:pt x="1532" y="15"/>
                      <a:pt x="1516" y="10"/>
                    </a:cubicBezTo>
                    <a:lnTo>
                      <a:pt x="1516" y="10"/>
                    </a:lnTo>
                    <a:cubicBezTo>
                      <a:pt x="1499" y="3"/>
                      <a:pt x="1480" y="0"/>
                      <a:pt x="1459" y="0"/>
                    </a:cubicBezTo>
                    <a:lnTo>
                      <a:pt x="1459" y="0"/>
                    </a:lnTo>
                    <a:cubicBezTo>
                      <a:pt x="1436" y="0"/>
                      <a:pt x="1418" y="3"/>
                      <a:pt x="1400" y="10"/>
                    </a:cubicBezTo>
                    <a:lnTo>
                      <a:pt x="1400" y="10"/>
                    </a:lnTo>
                    <a:cubicBezTo>
                      <a:pt x="1385" y="15"/>
                      <a:pt x="1371" y="25"/>
                      <a:pt x="1359" y="38"/>
                    </a:cubicBezTo>
                    <a:lnTo>
                      <a:pt x="1327" y="76"/>
                    </a:lnTo>
                    <a:lnTo>
                      <a:pt x="1229" y="191"/>
                    </a:lnTo>
                    <a:lnTo>
                      <a:pt x="1196" y="229"/>
                    </a:lnTo>
                    <a:lnTo>
                      <a:pt x="1163" y="268"/>
                    </a:lnTo>
                    <a:lnTo>
                      <a:pt x="1065" y="383"/>
                    </a:lnTo>
                    <a:lnTo>
                      <a:pt x="1032" y="421"/>
                    </a:lnTo>
                    <a:lnTo>
                      <a:pt x="999" y="459"/>
                    </a:lnTo>
                    <a:lnTo>
                      <a:pt x="901" y="574"/>
                    </a:lnTo>
                    <a:lnTo>
                      <a:pt x="868" y="612"/>
                    </a:lnTo>
                    <a:lnTo>
                      <a:pt x="835" y="651"/>
                    </a:lnTo>
                    <a:lnTo>
                      <a:pt x="835" y="651"/>
                    </a:lnTo>
                    <a:cubicBezTo>
                      <a:pt x="824" y="663"/>
                      <a:pt x="811" y="673"/>
                      <a:pt x="794" y="680"/>
                    </a:cubicBezTo>
                    <a:lnTo>
                      <a:pt x="794" y="680"/>
                    </a:lnTo>
                    <a:cubicBezTo>
                      <a:pt x="778" y="686"/>
                      <a:pt x="762" y="686"/>
                      <a:pt x="745" y="680"/>
                    </a:cubicBezTo>
                    <a:lnTo>
                      <a:pt x="745" y="680"/>
                    </a:lnTo>
                    <a:cubicBezTo>
                      <a:pt x="729" y="673"/>
                      <a:pt x="716" y="663"/>
                      <a:pt x="704" y="651"/>
                    </a:cubicBezTo>
                    <a:lnTo>
                      <a:pt x="672" y="612"/>
                    </a:lnTo>
                    <a:lnTo>
                      <a:pt x="639" y="574"/>
                    </a:lnTo>
                    <a:lnTo>
                      <a:pt x="606" y="536"/>
                    </a:lnTo>
                    <a:lnTo>
                      <a:pt x="573" y="498"/>
                    </a:lnTo>
                    <a:lnTo>
                      <a:pt x="540" y="459"/>
                    </a:lnTo>
                    <a:lnTo>
                      <a:pt x="508" y="421"/>
                    </a:lnTo>
                    <a:lnTo>
                      <a:pt x="475" y="383"/>
                    </a:lnTo>
                    <a:lnTo>
                      <a:pt x="442" y="344"/>
                    </a:lnTo>
                    <a:lnTo>
                      <a:pt x="409" y="306"/>
                    </a:lnTo>
                    <a:lnTo>
                      <a:pt x="376" y="268"/>
                    </a:lnTo>
                    <a:lnTo>
                      <a:pt x="344" y="229"/>
                    </a:lnTo>
                    <a:lnTo>
                      <a:pt x="311" y="191"/>
                    </a:lnTo>
                    <a:lnTo>
                      <a:pt x="278" y="153"/>
                    </a:lnTo>
                    <a:lnTo>
                      <a:pt x="245" y="115"/>
                    </a:lnTo>
                    <a:lnTo>
                      <a:pt x="213" y="76"/>
                    </a:lnTo>
                    <a:lnTo>
                      <a:pt x="180" y="38"/>
                    </a:lnTo>
                    <a:lnTo>
                      <a:pt x="180" y="38"/>
                    </a:lnTo>
                    <a:cubicBezTo>
                      <a:pt x="169" y="25"/>
                      <a:pt x="155" y="15"/>
                      <a:pt x="139" y="10"/>
                    </a:cubicBezTo>
                    <a:lnTo>
                      <a:pt x="139" y="10"/>
                    </a:lnTo>
                    <a:cubicBezTo>
                      <a:pt x="123" y="3"/>
                      <a:pt x="103" y="0"/>
                      <a:pt x="82" y="0"/>
                    </a:cubicBezTo>
                    <a:lnTo>
                      <a:pt x="82" y="0"/>
                    </a:lnTo>
                    <a:cubicBezTo>
                      <a:pt x="60" y="0"/>
                      <a:pt x="41" y="3"/>
                      <a:pt x="24" y="10"/>
                    </a:cubicBezTo>
                    <a:lnTo>
                      <a:pt x="24" y="10"/>
                    </a:lnTo>
                    <a:cubicBezTo>
                      <a:pt x="7" y="15"/>
                      <a:pt x="0" y="25"/>
                      <a:pt x="0" y="38"/>
                    </a:cubicBezTo>
                    <a:lnTo>
                      <a:pt x="0" y="38"/>
                    </a:lnTo>
                    <a:cubicBezTo>
                      <a:pt x="0" y="51"/>
                      <a:pt x="5" y="63"/>
                      <a:pt x="16" y="76"/>
                    </a:cubicBezTo>
                    <a:lnTo>
                      <a:pt x="114" y="191"/>
                    </a:lnTo>
                    <a:lnTo>
                      <a:pt x="147" y="229"/>
                    </a:lnTo>
                    <a:lnTo>
                      <a:pt x="180" y="268"/>
                    </a:lnTo>
                    <a:lnTo>
                      <a:pt x="278" y="383"/>
                    </a:lnTo>
                    <a:lnTo>
                      <a:pt x="311" y="421"/>
                    </a:lnTo>
                    <a:lnTo>
                      <a:pt x="344" y="459"/>
                    </a:lnTo>
                    <a:lnTo>
                      <a:pt x="442" y="574"/>
                    </a:lnTo>
                    <a:lnTo>
                      <a:pt x="475" y="612"/>
                    </a:lnTo>
                    <a:lnTo>
                      <a:pt x="508" y="651"/>
                    </a:lnTo>
                    <a:lnTo>
                      <a:pt x="540" y="689"/>
                    </a:lnTo>
                    <a:lnTo>
                      <a:pt x="540" y="689"/>
                    </a:lnTo>
                    <a:cubicBezTo>
                      <a:pt x="552" y="701"/>
                      <a:pt x="557" y="714"/>
                      <a:pt x="557" y="727"/>
                    </a:cubicBezTo>
                    <a:lnTo>
                      <a:pt x="557" y="727"/>
                    </a:lnTo>
                    <a:cubicBezTo>
                      <a:pt x="557" y="740"/>
                      <a:pt x="552" y="753"/>
                      <a:pt x="540" y="765"/>
                    </a:cubicBezTo>
                    <a:lnTo>
                      <a:pt x="508" y="803"/>
                    </a:lnTo>
                    <a:lnTo>
                      <a:pt x="475" y="842"/>
                    </a:lnTo>
                    <a:lnTo>
                      <a:pt x="442" y="881"/>
                    </a:lnTo>
                    <a:lnTo>
                      <a:pt x="409" y="919"/>
                    </a:lnTo>
                    <a:lnTo>
                      <a:pt x="376" y="957"/>
                    </a:lnTo>
                    <a:lnTo>
                      <a:pt x="344" y="995"/>
                    </a:lnTo>
                    <a:lnTo>
                      <a:pt x="311" y="1034"/>
                    </a:lnTo>
                    <a:lnTo>
                      <a:pt x="278" y="1071"/>
                    </a:lnTo>
                    <a:lnTo>
                      <a:pt x="245" y="1110"/>
                    </a:lnTo>
                    <a:lnTo>
                      <a:pt x="213" y="1148"/>
                    </a:lnTo>
                    <a:lnTo>
                      <a:pt x="180" y="1187"/>
                    </a:lnTo>
                    <a:lnTo>
                      <a:pt x="147" y="1225"/>
                    </a:lnTo>
                    <a:lnTo>
                      <a:pt x="114" y="1263"/>
                    </a:lnTo>
                    <a:lnTo>
                      <a:pt x="82" y="1302"/>
                    </a:lnTo>
                    <a:lnTo>
                      <a:pt x="49" y="1340"/>
                    </a:lnTo>
                    <a:lnTo>
                      <a:pt x="16" y="1378"/>
                    </a:lnTo>
                    <a:lnTo>
                      <a:pt x="16" y="1378"/>
                    </a:lnTo>
                    <a:cubicBezTo>
                      <a:pt x="5" y="1391"/>
                      <a:pt x="0" y="1404"/>
                      <a:pt x="0" y="1417"/>
                    </a:cubicBezTo>
                    <a:lnTo>
                      <a:pt x="0" y="1417"/>
                    </a:lnTo>
                    <a:cubicBezTo>
                      <a:pt x="0" y="1429"/>
                      <a:pt x="7" y="1439"/>
                      <a:pt x="24" y="1446"/>
                    </a:cubicBezTo>
                    <a:lnTo>
                      <a:pt x="24" y="1446"/>
                    </a:lnTo>
                    <a:cubicBezTo>
                      <a:pt x="41" y="1452"/>
                      <a:pt x="60" y="1454"/>
                      <a:pt x="82" y="1454"/>
                    </a:cubicBezTo>
                    <a:lnTo>
                      <a:pt x="82" y="1454"/>
                    </a:lnTo>
                    <a:cubicBezTo>
                      <a:pt x="103" y="1454"/>
                      <a:pt x="123" y="1452"/>
                      <a:pt x="139" y="1446"/>
                    </a:cubicBezTo>
                    <a:lnTo>
                      <a:pt x="139" y="1446"/>
                    </a:lnTo>
                    <a:cubicBezTo>
                      <a:pt x="155" y="1439"/>
                      <a:pt x="169" y="1429"/>
                      <a:pt x="180" y="1417"/>
                    </a:cubicBezTo>
                    <a:lnTo>
                      <a:pt x="213" y="1378"/>
                    </a:lnTo>
                    <a:lnTo>
                      <a:pt x="245" y="1340"/>
                    </a:lnTo>
                    <a:lnTo>
                      <a:pt x="344" y="1225"/>
                    </a:lnTo>
                    <a:lnTo>
                      <a:pt x="376" y="1187"/>
                    </a:lnTo>
                    <a:lnTo>
                      <a:pt x="409" y="1148"/>
                    </a:lnTo>
                    <a:lnTo>
                      <a:pt x="508" y="1034"/>
                    </a:lnTo>
                    <a:lnTo>
                      <a:pt x="540" y="995"/>
                    </a:lnTo>
                    <a:lnTo>
                      <a:pt x="573" y="957"/>
                    </a:lnTo>
                    <a:lnTo>
                      <a:pt x="672" y="842"/>
                    </a:lnTo>
                    <a:lnTo>
                      <a:pt x="704" y="803"/>
                    </a:lnTo>
                    <a:lnTo>
                      <a:pt x="704" y="803"/>
                    </a:lnTo>
                    <a:cubicBezTo>
                      <a:pt x="716" y="791"/>
                      <a:pt x="729" y="781"/>
                      <a:pt x="745" y="775"/>
                    </a:cubicBezTo>
                    <a:lnTo>
                      <a:pt x="745" y="775"/>
                    </a:lnTo>
                    <a:cubicBezTo>
                      <a:pt x="762" y="769"/>
                      <a:pt x="778" y="769"/>
                      <a:pt x="794" y="775"/>
                    </a:cubicBezTo>
                    <a:lnTo>
                      <a:pt x="794" y="775"/>
                    </a:lnTo>
                    <a:cubicBezTo>
                      <a:pt x="811" y="781"/>
                      <a:pt x="824" y="791"/>
                      <a:pt x="835" y="803"/>
                    </a:cubicBezTo>
                    <a:lnTo>
                      <a:pt x="868" y="842"/>
                    </a:lnTo>
                    <a:lnTo>
                      <a:pt x="901" y="881"/>
                    </a:lnTo>
                    <a:lnTo>
                      <a:pt x="934" y="919"/>
                    </a:lnTo>
                    <a:lnTo>
                      <a:pt x="966" y="957"/>
                    </a:lnTo>
                    <a:lnTo>
                      <a:pt x="999" y="995"/>
                    </a:lnTo>
                    <a:lnTo>
                      <a:pt x="1032" y="1034"/>
                    </a:lnTo>
                    <a:lnTo>
                      <a:pt x="1065" y="1071"/>
                    </a:lnTo>
                    <a:lnTo>
                      <a:pt x="1097" y="1110"/>
                    </a:lnTo>
                    <a:lnTo>
                      <a:pt x="1130" y="1148"/>
                    </a:lnTo>
                    <a:lnTo>
                      <a:pt x="1163" y="1187"/>
                    </a:lnTo>
                    <a:lnTo>
                      <a:pt x="1196" y="1225"/>
                    </a:lnTo>
                    <a:lnTo>
                      <a:pt x="1229" y="1263"/>
                    </a:lnTo>
                    <a:lnTo>
                      <a:pt x="1261" y="1302"/>
                    </a:lnTo>
                    <a:lnTo>
                      <a:pt x="1295" y="1340"/>
                    </a:lnTo>
                    <a:lnTo>
                      <a:pt x="1327" y="1378"/>
                    </a:lnTo>
                    <a:lnTo>
                      <a:pt x="1359" y="1417"/>
                    </a:lnTo>
                    <a:lnTo>
                      <a:pt x="1359" y="1417"/>
                    </a:lnTo>
                    <a:cubicBezTo>
                      <a:pt x="1371" y="1429"/>
                      <a:pt x="1385" y="1439"/>
                      <a:pt x="1400" y="1446"/>
                    </a:cubicBezTo>
                    <a:lnTo>
                      <a:pt x="1400" y="1446"/>
                    </a:lnTo>
                    <a:cubicBezTo>
                      <a:pt x="1418" y="1452"/>
                      <a:pt x="1436" y="1454"/>
                      <a:pt x="1459" y="1454"/>
                    </a:cubicBezTo>
                    <a:lnTo>
                      <a:pt x="1459" y="1454"/>
                    </a:lnTo>
                    <a:cubicBezTo>
                      <a:pt x="1480" y="1454"/>
                      <a:pt x="1499" y="1452"/>
                      <a:pt x="1516" y="1446"/>
                    </a:cubicBezTo>
                    <a:lnTo>
                      <a:pt x="1516" y="1446"/>
                    </a:lnTo>
                    <a:cubicBezTo>
                      <a:pt x="1532" y="1439"/>
                      <a:pt x="1540" y="1429"/>
                      <a:pt x="1540" y="1417"/>
                    </a:cubicBezTo>
                    <a:lnTo>
                      <a:pt x="1540" y="1417"/>
                    </a:lnTo>
                    <a:cubicBezTo>
                      <a:pt x="1540" y="1404"/>
                      <a:pt x="1535" y="1391"/>
                      <a:pt x="1523" y="1378"/>
                    </a:cubicBezTo>
                    <a:lnTo>
                      <a:pt x="999"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02" name="Freeform 424">
                <a:extLst>
                  <a:ext uri="{FF2B5EF4-FFF2-40B4-BE49-F238E27FC236}">
                    <a16:creationId xmlns:a16="http://schemas.microsoft.com/office/drawing/2014/main" id="{F2C5C6FA-60C5-7A4B-9FFA-DC1E5EBDB4C8}"/>
                  </a:ext>
                </a:extLst>
              </p:cNvPr>
              <p:cNvSpPr>
                <a:spLocks noChangeArrowheads="1"/>
              </p:cNvSpPr>
              <p:nvPr/>
            </p:nvSpPr>
            <p:spPr bwMode="auto">
              <a:xfrm>
                <a:off x="6003925" y="5013325"/>
                <a:ext cx="147638" cy="301625"/>
              </a:xfrm>
              <a:custGeom>
                <a:avLst/>
                <a:gdLst>
                  <a:gd name="T0" fmla="*/ 410 w 411"/>
                  <a:gd name="T1" fmla="*/ 240 h 837"/>
                  <a:gd name="T2" fmla="*/ 410 w 411"/>
                  <a:gd name="T3" fmla="*/ 240 h 837"/>
                  <a:gd name="T4" fmla="*/ 402 w 411"/>
                  <a:gd name="T5" fmla="*/ 236 h 837"/>
                  <a:gd name="T6" fmla="*/ 402 w 411"/>
                  <a:gd name="T7" fmla="*/ 236 h 837"/>
                  <a:gd name="T8" fmla="*/ 352 w 411"/>
                  <a:gd name="T9" fmla="*/ 236 h 837"/>
                  <a:gd name="T10" fmla="*/ 352 w 411"/>
                  <a:gd name="T11" fmla="*/ 236 h 837"/>
                  <a:gd name="T12" fmla="*/ 311 w 411"/>
                  <a:gd name="T13" fmla="*/ 265 h 837"/>
                  <a:gd name="T14" fmla="*/ 279 w 411"/>
                  <a:gd name="T15" fmla="*/ 303 h 837"/>
                  <a:gd name="T16" fmla="*/ 246 w 411"/>
                  <a:gd name="T17" fmla="*/ 342 h 837"/>
                  <a:gd name="T18" fmla="*/ 213 w 411"/>
                  <a:gd name="T19" fmla="*/ 380 h 837"/>
                  <a:gd name="T20" fmla="*/ 213 w 411"/>
                  <a:gd name="T21" fmla="*/ 380 h 837"/>
                  <a:gd name="T22" fmla="*/ 197 w 411"/>
                  <a:gd name="T23" fmla="*/ 418 h 837"/>
                  <a:gd name="T24" fmla="*/ 197 w 411"/>
                  <a:gd name="T25" fmla="*/ 418 h 837"/>
                  <a:gd name="T26" fmla="*/ 213 w 411"/>
                  <a:gd name="T27" fmla="*/ 456 h 837"/>
                  <a:gd name="T28" fmla="*/ 246 w 411"/>
                  <a:gd name="T29" fmla="*/ 494 h 837"/>
                  <a:gd name="T30" fmla="*/ 279 w 411"/>
                  <a:gd name="T31" fmla="*/ 533 h 837"/>
                  <a:gd name="T32" fmla="*/ 311 w 411"/>
                  <a:gd name="T33" fmla="*/ 571 h 837"/>
                  <a:gd name="T34" fmla="*/ 311 w 411"/>
                  <a:gd name="T35" fmla="*/ 571 h 837"/>
                  <a:gd name="T36" fmla="*/ 352 w 411"/>
                  <a:gd name="T37" fmla="*/ 600 h 837"/>
                  <a:gd name="T38" fmla="*/ 352 w 411"/>
                  <a:gd name="T39" fmla="*/ 600 h 837"/>
                  <a:gd name="T40" fmla="*/ 402 w 411"/>
                  <a:gd name="T41" fmla="*/ 600 h 837"/>
                  <a:gd name="T42" fmla="*/ 402 w 411"/>
                  <a:gd name="T43" fmla="*/ 600 h 837"/>
                  <a:gd name="T44" fmla="*/ 410 w 411"/>
                  <a:gd name="T45" fmla="*/ 596 h 837"/>
                  <a:gd name="T46" fmla="*/ 410 w 411"/>
                  <a:gd name="T47" fmla="*/ 826 h 837"/>
                  <a:gd name="T48" fmla="*/ 410 w 411"/>
                  <a:gd name="T49" fmla="*/ 826 h 837"/>
                  <a:gd name="T50" fmla="*/ 402 w 411"/>
                  <a:gd name="T51" fmla="*/ 829 h 837"/>
                  <a:gd name="T52" fmla="*/ 402 w 411"/>
                  <a:gd name="T53" fmla="*/ 829 h 837"/>
                  <a:gd name="T54" fmla="*/ 352 w 411"/>
                  <a:gd name="T55" fmla="*/ 829 h 837"/>
                  <a:gd name="T56" fmla="*/ 352 w 411"/>
                  <a:gd name="T57" fmla="*/ 829 h 837"/>
                  <a:gd name="T58" fmla="*/ 311 w 411"/>
                  <a:gd name="T59" fmla="*/ 801 h 837"/>
                  <a:gd name="T60" fmla="*/ 246 w 411"/>
                  <a:gd name="T61" fmla="*/ 725 h 837"/>
                  <a:gd name="T62" fmla="*/ 213 w 411"/>
                  <a:gd name="T63" fmla="*/ 686 h 837"/>
                  <a:gd name="T64" fmla="*/ 180 w 411"/>
                  <a:gd name="T65" fmla="*/ 648 h 837"/>
                  <a:gd name="T66" fmla="*/ 82 w 411"/>
                  <a:gd name="T67" fmla="*/ 533 h 837"/>
                  <a:gd name="T68" fmla="*/ 49 w 411"/>
                  <a:gd name="T69" fmla="*/ 494 h 837"/>
                  <a:gd name="T70" fmla="*/ 17 w 411"/>
                  <a:gd name="T71" fmla="*/ 456 h 837"/>
                  <a:gd name="T72" fmla="*/ 17 w 411"/>
                  <a:gd name="T73" fmla="*/ 456 h 837"/>
                  <a:gd name="T74" fmla="*/ 0 w 411"/>
                  <a:gd name="T75" fmla="*/ 418 h 837"/>
                  <a:gd name="T76" fmla="*/ 0 w 411"/>
                  <a:gd name="T77" fmla="*/ 418 h 837"/>
                  <a:gd name="T78" fmla="*/ 17 w 411"/>
                  <a:gd name="T79" fmla="*/ 380 h 837"/>
                  <a:gd name="T80" fmla="*/ 49 w 411"/>
                  <a:gd name="T81" fmla="*/ 342 h 837"/>
                  <a:gd name="T82" fmla="*/ 82 w 411"/>
                  <a:gd name="T83" fmla="*/ 303 h 837"/>
                  <a:gd name="T84" fmla="*/ 115 w 411"/>
                  <a:gd name="T85" fmla="*/ 265 h 837"/>
                  <a:gd name="T86" fmla="*/ 148 w 411"/>
                  <a:gd name="T87" fmla="*/ 227 h 837"/>
                  <a:gd name="T88" fmla="*/ 180 w 411"/>
                  <a:gd name="T89" fmla="*/ 188 h 837"/>
                  <a:gd name="T90" fmla="*/ 213 w 411"/>
                  <a:gd name="T91" fmla="*/ 150 h 837"/>
                  <a:gd name="T92" fmla="*/ 246 w 411"/>
                  <a:gd name="T93" fmla="*/ 112 h 837"/>
                  <a:gd name="T94" fmla="*/ 279 w 411"/>
                  <a:gd name="T95" fmla="*/ 74 h 837"/>
                  <a:gd name="T96" fmla="*/ 311 w 411"/>
                  <a:gd name="T97" fmla="*/ 35 h 837"/>
                  <a:gd name="T98" fmla="*/ 311 w 411"/>
                  <a:gd name="T99" fmla="*/ 35 h 837"/>
                  <a:gd name="T100" fmla="*/ 352 w 411"/>
                  <a:gd name="T101" fmla="*/ 6 h 837"/>
                  <a:gd name="T102" fmla="*/ 352 w 411"/>
                  <a:gd name="T103" fmla="*/ 6 h 837"/>
                  <a:gd name="T104" fmla="*/ 402 w 411"/>
                  <a:gd name="T105" fmla="*/ 6 h 837"/>
                  <a:gd name="T106" fmla="*/ 402 w 411"/>
                  <a:gd name="T107" fmla="*/ 6 h 837"/>
                  <a:gd name="T108" fmla="*/ 410 w 411"/>
                  <a:gd name="T109" fmla="*/ 10 h 837"/>
                  <a:gd name="T110" fmla="*/ 410 w 411"/>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410" y="240"/>
                    </a:moveTo>
                    <a:lnTo>
                      <a:pt x="410" y="240"/>
                    </a:lnTo>
                    <a:cubicBezTo>
                      <a:pt x="407" y="239"/>
                      <a:pt x="404" y="237"/>
                      <a:pt x="402" y="236"/>
                    </a:cubicBezTo>
                    <a:lnTo>
                      <a:pt x="402" y="236"/>
                    </a:lnTo>
                    <a:cubicBezTo>
                      <a:pt x="385" y="230"/>
                      <a:pt x="369" y="230"/>
                      <a:pt x="352" y="236"/>
                    </a:cubicBezTo>
                    <a:lnTo>
                      <a:pt x="352" y="236"/>
                    </a:lnTo>
                    <a:cubicBezTo>
                      <a:pt x="336" y="242"/>
                      <a:pt x="322" y="252"/>
                      <a:pt x="311" y="265"/>
                    </a:cubicBezTo>
                    <a:lnTo>
                      <a:pt x="279" y="303"/>
                    </a:lnTo>
                    <a:lnTo>
                      <a:pt x="246" y="342"/>
                    </a:lnTo>
                    <a:lnTo>
                      <a:pt x="213" y="380"/>
                    </a:lnTo>
                    <a:lnTo>
                      <a:pt x="213" y="380"/>
                    </a:lnTo>
                    <a:cubicBezTo>
                      <a:pt x="202" y="392"/>
                      <a:pt x="197" y="405"/>
                      <a:pt x="197" y="418"/>
                    </a:cubicBezTo>
                    <a:lnTo>
                      <a:pt x="197" y="418"/>
                    </a:lnTo>
                    <a:cubicBezTo>
                      <a:pt x="197" y="431"/>
                      <a:pt x="202" y="443"/>
                      <a:pt x="213" y="456"/>
                    </a:cubicBezTo>
                    <a:lnTo>
                      <a:pt x="246" y="494"/>
                    </a:lnTo>
                    <a:lnTo>
                      <a:pt x="279" y="533"/>
                    </a:lnTo>
                    <a:lnTo>
                      <a:pt x="311" y="571"/>
                    </a:lnTo>
                    <a:lnTo>
                      <a:pt x="311" y="571"/>
                    </a:lnTo>
                    <a:cubicBezTo>
                      <a:pt x="322" y="584"/>
                      <a:pt x="336" y="594"/>
                      <a:pt x="352" y="600"/>
                    </a:cubicBezTo>
                    <a:lnTo>
                      <a:pt x="352" y="600"/>
                    </a:lnTo>
                    <a:cubicBezTo>
                      <a:pt x="369" y="606"/>
                      <a:pt x="385" y="606"/>
                      <a:pt x="402" y="600"/>
                    </a:cubicBezTo>
                    <a:lnTo>
                      <a:pt x="402" y="600"/>
                    </a:lnTo>
                    <a:cubicBezTo>
                      <a:pt x="404" y="599"/>
                      <a:pt x="407" y="598"/>
                      <a:pt x="410" y="596"/>
                    </a:cubicBezTo>
                    <a:lnTo>
                      <a:pt x="410" y="826"/>
                    </a:lnTo>
                    <a:lnTo>
                      <a:pt x="410" y="826"/>
                    </a:lnTo>
                    <a:cubicBezTo>
                      <a:pt x="407" y="828"/>
                      <a:pt x="404" y="829"/>
                      <a:pt x="402" y="829"/>
                    </a:cubicBezTo>
                    <a:lnTo>
                      <a:pt x="402" y="829"/>
                    </a:lnTo>
                    <a:cubicBezTo>
                      <a:pt x="385" y="836"/>
                      <a:pt x="369" y="836"/>
                      <a:pt x="352" y="829"/>
                    </a:cubicBezTo>
                    <a:lnTo>
                      <a:pt x="352" y="829"/>
                    </a:lnTo>
                    <a:cubicBezTo>
                      <a:pt x="336" y="824"/>
                      <a:pt x="322" y="814"/>
                      <a:pt x="311" y="801"/>
                    </a:cubicBezTo>
                    <a:lnTo>
                      <a:pt x="246" y="725"/>
                    </a:lnTo>
                    <a:lnTo>
                      <a:pt x="213" y="686"/>
                    </a:lnTo>
                    <a:lnTo>
                      <a:pt x="180" y="648"/>
                    </a:lnTo>
                    <a:lnTo>
                      <a:pt x="82" y="533"/>
                    </a:lnTo>
                    <a:lnTo>
                      <a:pt x="49" y="494"/>
                    </a:lnTo>
                    <a:lnTo>
                      <a:pt x="17" y="456"/>
                    </a:lnTo>
                    <a:lnTo>
                      <a:pt x="17" y="456"/>
                    </a:lnTo>
                    <a:cubicBezTo>
                      <a:pt x="5" y="443"/>
                      <a:pt x="0" y="431"/>
                      <a:pt x="0" y="418"/>
                    </a:cubicBezTo>
                    <a:lnTo>
                      <a:pt x="0" y="418"/>
                    </a:lnTo>
                    <a:cubicBezTo>
                      <a:pt x="0" y="405"/>
                      <a:pt x="5" y="392"/>
                      <a:pt x="17" y="380"/>
                    </a:cubicBezTo>
                    <a:lnTo>
                      <a:pt x="49" y="342"/>
                    </a:lnTo>
                    <a:lnTo>
                      <a:pt x="82" y="303"/>
                    </a:lnTo>
                    <a:lnTo>
                      <a:pt x="115" y="265"/>
                    </a:lnTo>
                    <a:lnTo>
                      <a:pt x="148" y="227"/>
                    </a:lnTo>
                    <a:lnTo>
                      <a:pt x="180" y="188"/>
                    </a:lnTo>
                    <a:lnTo>
                      <a:pt x="213" y="150"/>
                    </a:lnTo>
                    <a:lnTo>
                      <a:pt x="246" y="112"/>
                    </a:lnTo>
                    <a:lnTo>
                      <a:pt x="279" y="74"/>
                    </a:lnTo>
                    <a:lnTo>
                      <a:pt x="311" y="35"/>
                    </a:lnTo>
                    <a:lnTo>
                      <a:pt x="311" y="35"/>
                    </a:lnTo>
                    <a:cubicBezTo>
                      <a:pt x="322" y="22"/>
                      <a:pt x="336" y="13"/>
                      <a:pt x="352" y="6"/>
                    </a:cubicBezTo>
                    <a:lnTo>
                      <a:pt x="352" y="6"/>
                    </a:lnTo>
                    <a:cubicBezTo>
                      <a:pt x="369" y="0"/>
                      <a:pt x="385" y="0"/>
                      <a:pt x="402" y="6"/>
                    </a:cubicBezTo>
                    <a:lnTo>
                      <a:pt x="402" y="6"/>
                    </a:lnTo>
                    <a:cubicBezTo>
                      <a:pt x="404" y="8"/>
                      <a:pt x="407" y="9"/>
                      <a:pt x="410" y="10"/>
                    </a:cubicBezTo>
                    <a:lnTo>
                      <a:pt x="410"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03" name="Freeform 425">
                <a:extLst>
                  <a:ext uri="{FF2B5EF4-FFF2-40B4-BE49-F238E27FC236}">
                    <a16:creationId xmlns:a16="http://schemas.microsoft.com/office/drawing/2014/main" id="{27D8CA68-6D48-F64A-850C-1381C5D79AE9}"/>
                  </a:ext>
                </a:extLst>
              </p:cNvPr>
              <p:cNvSpPr>
                <a:spLocks noChangeArrowheads="1"/>
              </p:cNvSpPr>
              <p:nvPr/>
            </p:nvSpPr>
            <p:spPr bwMode="auto">
              <a:xfrm>
                <a:off x="6003925" y="5013325"/>
                <a:ext cx="147638" cy="301625"/>
              </a:xfrm>
              <a:custGeom>
                <a:avLst/>
                <a:gdLst>
                  <a:gd name="T0" fmla="*/ 352 w 411"/>
                  <a:gd name="T1" fmla="*/ 6 h 837"/>
                  <a:gd name="T2" fmla="*/ 352 w 411"/>
                  <a:gd name="T3" fmla="*/ 6 h 837"/>
                  <a:gd name="T4" fmla="*/ 311 w 411"/>
                  <a:gd name="T5" fmla="*/ 35 h 837"/>
                  <a:gd name="T6" fmla="*/ 279 w 411"/>
                  <a:gd name="T7" fmla="*/ 74 h 837"/>
                  <a:gd name="T8" fmla="*/ 246 w 411"/>
                  <a:gd name="T9" fmla="*/ 112 h 837"/>
                  <a:gd name="T10" fmla="*/ 213 w 411"/>
                  <a:gd name="T11" fmla="*/ 150 h 837"/>
                  <a:gd name="T12" fmla="*/ 180 w 411"/>
                  <a:gd name="T13" fmla="*/ 188 h 837"/>
                  <a:gd name="T14" fmla="*/ 148 w 411"/>
                  <a:gd name="T15" fmla="*/ 227 h 837"/>
                  <a:gd name="T16" fmla="*/ 115 w 411"/>
                  <a:gd name="T17" fmla="*/ 265 h 837"/>
                  <a:gd name="T18" fmla="*/ 82 w 411"/>
                  <a:gd name="T19" fmla="*/ 303 h 837"/>
                  <a:gd name="T20" fmla="*/ 49 w 411"/>
                  <a:gd name="T21" fmla="*/ 342 h 837"/>
                  <a:gd name="T22" fmla="*/ 17 w 411"/>
                  <a:gd name="T23" fmla="*/ 380 h 837"/>
                  <a:gd name="T24" fmla="*/ 17 w 411"/>
                  <a:gd name="T25" fmla="*/ 380 h 837"/>
                  <a:gd name="T26" fmla="*/ 0 w 411"/>
                  <a:gd name="T27" fmla="*/ 418 h 837"/>
                  <a:gd name="T28" fmla="*/ 0 w 411"/>
                  <a:gd name="T29" fmla="*/ 418 h 837"/>
                  <a:gd name="T30" fmla="*/ 17 w 411"/>
                  <a:gd name="T31" fmla="*/ 456 h 837"/>
                  <a:gd name="T32" fmla="*/ 49 w 411"/>
                  <a:gd name="T33" fmla="*/ 494 h 837"/>
                  <a:gd name="T34" fmla="*/ 82 w 411"/>
                  <a:gd name="T35" fmla="*/ 533 h 837"/>
                  <a:gd name="T36" fmla="*/ 180 w 411"/>
                  <a:gd name="T37" fmla="*/ 648 h 837"/>
                  <a:gd name="T38" fmla="*/ 213 w 411"/>
                  <a:gd name="T39" fmla="*/ 686 h 837"/>
                  <a:gd name="T40" fmla="*/ 246 w 411"/>
                  <a:gd name="T41" fmla="*/ 725 h 837"/>
                  <a:gd name="T42" fmla="*/ 311 w 411"/>
                  <a:gd name="T43" fmla="*/ 801 h 837"/>
                  <a:gd name="T44" fmla="*/ 311 w 411"/>
                  <a:gd name="T45" fmla="*/ 801 h 837"/>
                  <a:gd name="T46" fmla="*/ 352 w 411"/>
                  <a:gd name="T47" fmla="*/ 829 h 837"/>
                  <a:gd name="T48" fmla="*/ 352 w 411"/>
                  <a:gd name="T49" fmla="*/ 829 h 837"/>
                  <a:gd name="T50" fmla="*/ 402 w 411"/>
                  <a:gd name="T51" fmla="*/ 829 h 837"/>
                  <a:gd name="T52" fmla="*/ 402 w 411"/>
                  <a:gd name="T53" fmla="*/ 829 h 837"/>
                  <a:gd name="T54" fmla="*/ 410 w 411"/>
                  <a:gd name="T55" fmla="*/ 826 h 837"/>
                  <a:gd name="T56" fmla="*/ 410 w 411"/>
                  <a:gd name="T57" fmla="*/ 596 h 837"/>
                  <a:gd name="T58" fmla="*/ 410 w 411"/>
                  <a:gd name="T59" fmla="*/ 596 h 837"/>
                  <a:gd name="T60" fmla="*/ 402 w 411"/>
                  <a:gd name="T61" fmla="*/ 600 h 837"/>
                  <a:gd name="T62" fmla="*/ 402 w 411"/>
                  <a:gd name="T63" fmla="*/ 600 h 837"/>
                  <a:gd name="T64" fmla="*/ 352 w 411"/>
                  <a:gd name="T65" fmla="*/ 600 h 837"/>
                  <a:gd name="T66" fmla="*/ 352 w 411"/>
                  <a:gd name="T67" fmla="*/ 600 h 837"/>
                  <a:gd name="T68" fmla="*/ 311 w 411"/>
                  <a:gd name="T69" fmla="*/ 572 h 837"/>
                  <a:gd name="T70" fmla="*/ 279 w 411"/>
                  <a:gd name="T71" fmla="*/ 533 h 837"/>
                  <a:gd name="T72" fmla="*/ 246 w 411"/>
                  <a:gd name="T73" fmla="*/ 494 h 837"/>
                  <a:gd name="T74" fmla="*/ 213 w 411"/>
                  <a:gd name="T75" fmla="*/ 456 h 837"/>
                  <a:gd name="T76" fmla="*/ 213 w 411"/>
                  <a:gd name="T77" fmla="*/ 456 h 837"/>
                  <a:gd name="T78" fmla="*/ 197 w 411"/>
                  <a:gd name="T79" fmla="*/ 418 h 837"/>
                  <a:gd name="T80" fmla="*/ 197 w 411"/>
                  <a:gd name="T81" fmla="*/ 418 h 837"/>
                  <a:gd name="T82" fmla="*/ 213 w 411"/>
                  <a:gd name="T83" fmla="*/ 380 h 837"/>
                  <a:gd name="T84" fmla="*/ 246 w 411"/>
                  <a:gd name="T85" fmla="*/ 342 h 837"/>
                  <a:gd name="T86" fmla="*/ 279 w 411"/>
                  <a:gd name="T87" fmla="*/ 303 h 837"/>
                  <a:gd name="T88" fmla="*/ 311 w 411"/>
                  <a:gd name="T89" fmla="*/ 265 h 837"/>
                  <a:gd name="T90" fmla="*/ 311 w 411"/>
                  <a:gd name="T91" fmla="*/ 265 h 837"/>
                  <a:gd name="T92" fmla="*/ 352 w 411"/>
                  <a:gd name="T93" fmla="*/ 236 h 837"/>
                  <a:gd name="T94" fmla="*/ 352 w 411"/>
                  <a:gd name="T95" fmla="*/ 236 h 837"/>
                  <a:gd name="T96" fmla="*/ 402 w 411"/>
                  <a:gd name="T97" fmla="*/ 236 h 837"/>
                  <a:gd name="T98" fmla="*/ 402 w 411"/>
                  <a:gd name="T99" fmla="*/ 236 h 837"/>
                  <a:gd name="T100" fmla="*/ 410 w 411"/>
                  <a:gd name="T101" fmla="*/ 240 h 837"/>
                  <a:gd name="T102" fmla="*/ 410 w 411"/>
                  <a:gd name="T103" fmla="*/ 10 h 837"/>
                  <a:gd name="T104" fmla="*/ 410 w 411"/>
                  <a:gd name="T105" fmla="*/ 10 h 837"/>
                  <a:gd name="T106" fmla="*/ 402 w 411"/>
                  <a:gd name="T107" fmla="*/ 6 h 837"/>
                  <a:gd name="T108" fmla="*/ 402 w 411"/>
                  <a:gd name="T109" fmla="*/ 6 h 837"/>
                  <a:gd name="T110" fmla="*/ 352 w 411"/>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352" y="6"/>
                    </a:moveTo>
                    <a:lnTo>
                      <a:pt x="352" y="6"/>
                    </a:lnTo>
                    <a:cubicBezTo>
                      <a:pt x="336" y="13"/>
                      <a:pt x="322" y="22"/>
                      <a:pt x="311" y="35"/>
                    </a:cubicBezTo>
                    <a:lnTo>
                      <a:pt x="279" y="74"/>
                    </a:lnTo>
                    <a:lnTo>
                      <a:pt x="246" y="112"/>
                    </a:lnTo>
                    <a:lnTo>
                      <a:pt x="213" y="150"/>
                    </a:lnTo>
                    <a:lnTo>
                      <a:pt x="180" y="188"/>
                    </a:lnTo>
                    <a:lnTo>
                      <a:pt x="148" y="227"/>
                    </a:lnTo>
                    <a:lnTo>
                      <a:pt x="115" y="265"/>
                    </a:lnTo>
                    <a:lnTo>
                      <a:pt x="82" y="303"/>
                    </a:lnTo>
                    <a:lnTo>
                      <a:pt x="49" y="342"/>
                    </a:lnTo>
                    <a:lnTo>
                      <a:pt x="17" y="380"/>
                    </a:lnTo>
                    <a:lnTo>
                      <a:pt x="17" y="380"/>
                    </a:lnTo>
                    <a:cubicBezTo>
                      <a:pt x="5" y="392"/>
                      <a:pt x="0" y="405"/>
                      <a:pt x="0" y="418"/>
                    </a:cubicBezTo>
                    <a:lnTo>
                      <a:pt x="0" y="418"/>
                    </a:lnTo>
                    <a:cubicBezTo>
                      <a:pt x="0" y="431"/>
                      <a:pt x="5" y="443"/>
                      <a:pt x="17" y="456"/>
                    </a:cubicBezTo>
                    <a:lnTo>
                      <a:pt x="49" y="494"/>
                    </a:lnTo>
                    <a:lnTo>
                      <a:pt x="82" y="533"/>
                    </a:lnTo>
                    <a:lnTo>
                      <a:pt x="180" y="648"/>
                    </a:lnTo>
                    <a:lnTo>
                      <a:pt x="213" y="686"/>
                    </a:lnTo>
                    <a:lnTo>
                      <a:pt x="246" y="725"/>
                    </a:lnTo>
                    <a:lnTo>
                      <a:pt x="311" y="801"/>
                    </a:lnTo>
                    <a:lnTo>
                      <a:pt x="311" y="801"/>
                    </a:lnTo>
                    <a:cubicBezTo>
                      <a:pt x="322" y="814"/>
                      <a:pt x="336" y="824"/>
                      <a:pt x="352" y="829"/>
                    </a:cubicBezTo>
                    <a:lnTo>
                      <a:pt x="352" y="829"/>
                    </a:lnTo>
                    <a:cubicBezTo>
                      <a:pt x="369" y="836"/>
                      <a:pt x="385" y="836"/>
                      <a:pt x="402" y="829"/>
                    </a:cubicBezTo>
                    <a:lnTo>
                      <a:pt x="402" y="829"/>
                    </a:lnTo>
                    <a:cubicBezTo>
                      <a:pt x="404" y="829"/>
                      <a:pt x="407" y="828"/>
                      <a:pt x="410" y="826"/>
                    </a:cubicBezTo>
                    <a:lnTo>
                      <a:pt x="410" y="596"/>
                    </a:lnTo>
                    <a:lnTo>
                      <a:pt x="410" y="596"/>
                    </a:lnTo>
                    <a:cubicBezTo>
                      <a:pt x="407" y="598"/>
                      <a:pt x="404" y="599"/>
                      <a:pt x="402" y="600"/>
                    </a:cubicBezTo>
                    <a:lnTo>
                      <a:pt x="402" y="600"/>
                    </a:lnTo>
                    <a:cubicBezTo>
                      <a:pt x="385" y="606"/>
                      <a:pt x="369" y="606"/>
                      <a:pt x="352" y="600"/>
                    </a:cubicBezTo>
                    <a:lnTo>
                      <a:pt x="352" y="600"/>
                    </a:lnTo>
                    <a:cubicBezTo>
                      <a:pt x="336" y="594"/>
                      <a:pt x="322" y="584"/>
                      <a:pt x="311" y="572"/>
                    </a:cubicBezTo>
                    <a:lnTo>
                      <a:pt x="279" y="533"/>
                    </a:lnTo>
                    <a:lnTo>
                      <a:pt x="246" y="494"/>
                    </a:lnTo>
                    <a:lnTo>
                      <a:pt x="213" y="456"/>
                    </a:lnTo>
                    <a:lnTo>
                      <a:pt x="213" y="456"/>
                    </a:lnTo>
                    <a:cubicBezTo>
                      <a:pt x="202" y="443"/>
                      <a:pt x="197" y="431"/>
                      <a:pt x="197" y="418"/>
                    </a:cubicBezTo>
                    <a:lnTo>
                      <a:pt x="197" y="418"/>
                    </a:lnTo>
                    <a:cubicBezTo>
                      <a:pt x="197" y="405"/>
                      <a:pt x="202" y="392"/>
                      <a:pt x="213" y="380"/>
                    </a:cubicBezTo>
                    <a:lnTo>
                      <a:pt x="246" y="342"/>
                    </a:lnTo>
                    <a:lnTo>
                      <a:pt x="279" y="303"/>
                    </a:lnTo>
                    <a:lnTo>
                      <a:pt x="311" y="265"/>
                    </a:lnTo>
                    <a:lnTo>
                      <a:pt x="311" y="265"/>
                    </a:lnTo>
                    <a:cubicBezTo>
                      <a:pt x="322" y="252"/>
                      <a:pt x="336" y="242"/>
                      <a:pt x="352" y="236"/>
                    </a:cubicBezTo>
                    <a:lnTo>
                      <a:pt x="352" y="236"/>
                    </a:lnTo>
                    <a:cubicBezTo>
                      <a:pt x="369" y="230"/>
                      <a:pt x="385" y="230"/>
                      <a:pt x="402" y="236"/>
                    </a:cubicBezTo>
                    <a:lnTo>
                      <a:pt x="402" y="236"/>
                    </a:lnTo>
                    <a:cubicBezTo>
                      <a:pt x="404" y="237"/>
                      <a:pt x="407" y="239"/>
                      <a:pt x="410" y="240"/>
                    </a:cubicBezTo>
                    <a:lnTo>
                      <a:pt x="410" y="10"/>
                    </a:lnTo>
                    <a:lnTo>
                      <a:pt x="410" y="10"/>
                    </a:lnTo>
                    <a:cubicBezTo>
                      <a:pt x="407" y="9"/>
                      <a:pt x="404" y="8"/>
                      <a:pt x="402" y="6"/>
                    </a:cubicBezTo>
                    <a:lnTo>
                      <a:pt x="402" y="6"/>
                    </a:lnTo>
                    <a:cubicBezTo>
                      <a:pt x="385" y="0"/>
                      <a:pt x="369" y="0"/>
                      <a:pt x="352" y="6"/>
                    </a:cubicBezTo>
                  </a:path>
                </a:pathLst>
              </a:custGeom>
              <a:solidFill>
                <a:schemeClr val="accent4"/>
              </a:solidFill>
              <a:ln>
                <a:noFill/>
              </a:ln>
              <a:effectLst/>
            </p:spPr>
            <p:txBody>
              <a:bodyPr wrap="none" anchor="ctr"/>
              <a:lstStyle/>
              <a:p>
                <a:endParaRPr lang="es-ES_tradnl" sz="2700"/>
              </a:p>
            </p:txBody>
          </p:sp>
          <p:sp>
            <p:nvSpPr>
              <p:cNvPr id="104" name="Freeform 426">
                <a:extLst>
                  <a:ext uri="{FF2B5EF4-FFF2-40B4-BE49-F238E27FC236}">
                    <a16:creationId xmlns:a16="http://schemas.microsoft.com/office/drawing/2014/main" id="{6812CBB1-D1E6-AF43-AD87-89C78BA9FC50}"/>
                  </a:ext>
                </a:extLst>
              </p:cNvPr>
              <p:cNvSpPr>
                <a:spLocks noChangeArrowheads="1"/>
              </p:cNvSpPr>
              <p:nvPr/>
            </p:nvSpPr>
            <p:spPr bwMode="auto">
              <a:xfrm>
                <a:off x="5692775" y="5276850"/>
                <a:ext cx="46038"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4" y="0"/>
                      <a:pt x="53" y="0"/>
                      <a:pt x="32" y="13"/>
                    </a:cubicBezTo>
                    <a:lnTo>
                      <a:pt x="32" y="13"/>
                    </a:lnTo>
                    <a:cubicBezTo>
                      <a:pt x="11" y="25"/>
                      <a:pt x="0" y="44"/>
                      <a:pt x="0" y="70"/>
                    </a:cubicBezTo>
                    <a:lnTo>
                      <a:pt x="0" y="70"/>
                    </a:lnTo>
                    <a:cubicBezTo>
                      <a:pt x="0" y="96"/>
                      <a:pt x="11" y="115"/>
                      <a:pt x="32" y="127"/>
                    </a:cubicBezTo>
                    <a:lnTo>
                      <a:pt x="32" y="127"/>
                    </a:lnTo>
                    <a:cubicBezTo>
                      <a:pt x="53" y="140"/>
                      <a:pt x="74"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105" name="Freeform 427">
                <a:extLst>
                  <a:ext uri="{FF2B5EF4-FFF2-40B4-BE49-F238E27FC236}">
                    <a16:creationId xmlns:a16="http://schemas.microsoft.com/office/drawing/2014/main" id="{7F8F92C7-67D5-DD44-9204-43611CC82791}"/>
                  </a:ext>
                </a:extLst>
              </p:cNvPr>
              <p:cNvSpPr>
                <a:spLocks noChangeArrowheads="1"/>
              </p:cNvSpPr>
              <p:nvPr/>
            </p:nvSpPr>
            <p:spPr bwMode="auto">
              <a:xfrm>
                <a:off x="5645150" y="5343525"/>
                <a:ext cx="23813" cy="26988"/>
              </a:xfrm>
              <a:custGeom>
                <a:avLst/>
                <a:gdLst>
                  <a:gd name="T0" fmla="*/ 33 w 67"/>
                  <a:gd name="T1" fmla="*/ 0 h 77"/>
                  <a:gd name="T2" fmla="*/ 33 w 67"/>
                  <a:gd name="T3" fmla="*/ 0 h 77"/>
                  <a:gd name="T4" fmla="*/ 0 w 67"/>
                  <a:gd name="T5" fmla="*/ 39 h 77"/>
                  <a:gd name="T6" fmla="*/ 0 w 67"/>
                  <a:gd name="T7" fmla="*/ 39 h 77"/>
                  <a:gd name="T8" fmla="*/ 33 w 67"/>
                  <a:gd name="T9" fmla="*/ 76 h 77"/>
                  <a:gd name="T10" fmla="*/ 33 w 67"/>
                  <a:gd name="T11" fmla="*/ 76 h 77"/>
                  <a:gd name="T12" fmla="*/ 66 w 67"/>
                  <a:gd name="T13" fmla="*/ 39 h 77"/>
                  <a:gd name="T14" fmla="*/ 66 w 67"/>
                  <a:gd name="T15" fmla="*/ 39 h 77"/>
                  <a:gd name="T16" fmla="*/ 33 w 6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0"/>
                    </a:moveTo>
                    <a:lnTo>
                      <a:pt x="33" y="0"/>
                    </a:lnTo>
                    <a:cubicBezTo>
                      <a:pt x="11" y="0"/>
                      <a:pt x="0" y="13"/>
                      <a:pt x="0" y="39"/>
                    </a:cubicBezTo>
                    <a:lnTo>
                      <a:pt x="0" y="39"/>
                    </a:lnTo>
                    <a:cubicBezTo>
                      <a:pt x="0" y="64"/>
                      <a:pt x="11" y="76"/>
                      <a:pt x="33" y="76"/>
                    </a:cubicBezTo>
                    <a:lnTo>
                      <a:pt x="33" y="76"/>
                    </a:lnTo>
                    <a:cubicBezTo>
                      <a:pt x="55" y="76"/>
                      <a:pt x="66" y="64"/>
                      <a:pt x="66" y="39"/>
                    </a:cubicBezTo>
                    <a:lnTo>
                      <a:pt x="66" y="39"/>
                    </a:lnTo>
                    <a:cubicBezTo>
                      <a:pt x="66"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06" name="Freeform 428">
                <a:extLst>
                  <a:ext uri="{FF2B5EF4-FFF2-40B4-BE49-F238E27FC236}">
                    <a16:creationId xmlns:a16="http://schemas.microsoft.com/office/drawing/2014/main" id="{549CA743-4E9F-064D-91BC-B956C769AB1B}"/>
                  </a:ext>
                </a:extLst>
              </p:cNvPr>
              <p:cNvSpPr>
                <a:spLocks noChangeArrowheads="1"/>
              </p:cNvSpPr>
              <p:nvPr/>
            </p:nvSpPr>
            <p:spPr bwMode="auto">
              <a:xfrm>
                <a:off x="5762625" y="5343525"/>
                <a:ext cx="23813"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5" y="76"/>
                      <a:pt x="65" y="64"/>
                      <a:pt x="65" y="39"/>
                    </a:cubicBezTo>
                    <a:lnTo>
                      <a:pt x="65" y="39"/>
                    </a:lnTo>
                    <a:cubicBezTo>
                      <a:pt x="65"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07" name="Freeform 429">
                <a:extLst>
                  <a:ext uri="{FF2B5EF4-FFF2-40B4-BE49-F238E27FC236}">
                    <a16:creationId xmlns:a16="http://schemas.microsoft.com/office/drawing/2014/main" id="{C8AD179A-05EC-3E44-A5E8-11924218ED6B}"/>
                  </a:ext>
                </a:extLst>
              </p:cNvPr>
              <p:cNvSpPr>
                <a:spLocks noChangeArrowheads="1"/>
              </p:cNvSpPr>
              <p:nvPr/>
            </p:nvSpPr>
            <p:spPr bwMode="auto">
              <a:xfrm>
                <a:off x="6075363" y="5097463"/>
                <a:ext cx="77787" cy="134937"/>
              </a:xfrm>
              <a:custGeom>
                <a:avLst/>
                <a:gdLst>
                  <a:gd name="T0" fmla="*/ 205 w 214"/>
                  <a:gd name="T1" fmla="*/ 6 h 377"/>
                  <a:gd name="T2" fmla="*/ 205 w 214"/>
                  <a:gd name="T3" fmla="*/ 6 h 377"/>
                  <a:gd name="T4" fmla="*/ 155 w 214"/>
                  <a:gd name="T5" fmla="*/ 6 h 377"/>
                  <a:gd name="T6" fmla="*/ 155 w 214"/>
                  <a:gd name="T7" fmla="*/ 6 h 377"/>
                  <a:gd name="T8" fmla="*/ 114 w 214"/>
                  <a:gd name="T9" fmla="*/ 35 h 377"/>
                  <a:gd name="T10" fmla="*/ 82 w 214"/>
                  <a:gd name="T11" fmla="*/ 73 h 377"/>
                  <a:gd name="T12" fmla="*/ 49 w 214"/>
                  <a:gd name="T13" fmla="*/ 112 h 377"/>
                  <a:gd name="T14" fmla="*/ 16 w 214"/>
                  <a:gd name="T15" fmla="*/ 150 h 377"/>
                  <a:gd name="T16" fmla="*/ 16 w 214"/>
                  <a:gd name="T17" fmla="*/ 150 h 377"/>
                  <a:gd name="T18" fmla="*/ 0 w 214"/>
                  <a:gd name="T19" fmla="*/ 188 h 377"/>
                  <a:gd name="T20" fmla="*/ 0 w 214"/>
                  <a:gd name="T21" fmla="*/ 188 h 377"/>
                  <a:gd name="T22" fmla="*/ 16 w 214"/>
                  <a:gd name="T23" fmla="*/ 226 h 377"/>
                  <a:gd name="T24" fmla="*/ 49 w 214"/>
                  <a:gd name="T25" fmla="*/ 264 h 377"/>
                  <a:gd name="T26" fmla="*/ 82 w 214"/>
                  <a:gd name="T27" fmla="*/ 303 h 377"/>
                  <a:gd name="T28" fmla="*/ 114 w 214"/>
                  <a:gd name="T29" fmla="*/ 341 h 377"/>
                  <a:gd name="T30" fmla="*/ 114 w 214"/>
                  <a:gd name="T31" fmla="*/ 341 h 377"/>
                  <a:gd name="T32" fmla="*/ 155 w 214"/>
                  <a:gd name="T33" fmla="*/ 370 h 377"/>
                  <a:gd name="T34" fmla="*/ 155 w 214"/>
                  <a:gd name="T35" fmla="*/ 370 h 377"/>
                  <a:gd name="T36" fmla="*/ 205 w 214"/>
                  <a:gd name="T37" fmla="*/ 370 h 377"/>
                  <a:gd name="T38" fmla="*/ 205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5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5" y="6"/>
                    </a:moveTo>
                    <a:lnTo>
                      <a:pt x="205" y="6"/>
                    </a:lnTo>
                    <a:cubicBezTo>
                      <a:pt x="188" y="0"/>
                      <a:pt x="172" y="0"/>
                      <a:pt x="155" y="6"/>
                    </a:cubicBezTo>
                    <a:lnTo>
                      <a:pt x="155" y="6"/>
                    </a:lnTo>
                    <a:cubicBezTo>
                      <a:pt x="139" y="12"/>
                      <a:pt x="125" y="22"/>
                      <a:pt x="114" y="35"/>
                    </a:cubicBezTo>
                    <a:lnTo>
                      <a:pt x="82" y="73"/>
                    </a:lnTo>
                    <a:lnTo>
                      <a:pt x="49" y="112"/>
                    </a:lnTo>
                    <a:lnTo>
                      <a:pt x="16" y="150"/>
                    </a:lnTo>
                    <a:lnTo>
                      <a:pt x="16" y="150"/>
                    </a:lnTo>
                    <a:cubicBezTo>
                      <a:pt x="5" y="162"/>
                      <a:pt x="0" y="175"/>
                      <a:pt x="0" y="188"/>
                    </a:cubicBezTo>
                    <a:lnTo>
                      <a:pt x="0" y="188"/>
                    </a:lnTo>
                    <a:cubicBezTo>
                      <a:pt x="0" y="201"/>
                      <a:pt x="5" y="213"/>
                      <a:pt x="16" y="226"/>
                    </a:cubicBezTo>
                    <a:lnTo>
                      <a:pt x="49" y="264"/>
                    </a:lnTo>
                    <a:lnTo>
                      <a:pt x="82" y="303"/>
                    </a:lnTo>
                    <a:lnTo>
                      <a:pt x="114" y="341"/>
                    </a:lnTo>
                    <a:lnTo>
                      <a:pt x="114" y="341"/>
                    </a:lnTo>
                    <a:cubicBezTo>
                      <a:pt x="125" y="354"/>
                      <a:pt x="139" y="364"/>
                      <a:pt x="155" y="370"/>
                    </a:cubicBezTo>
                    <a:lnTo>
                      <a:pt x="155" y="370"/>
                    </a:lnTo>
                    <a:cubicBezTo>
                      <a:pt x="172" y="376"/>
                      <a:pt x="188" y="376"/>
                      <a:pt x="205" y="370"/>
                    </a:cubicBezTo>
                    <a:lnTo>
                      <a:pt x="205" y="370"/>
                    </a:lnTo>
                    <a:cubicBezTo>
                      <a:pt x="207" y="369"/>
                      <a:pt x="210" y="368"/>
                      <a:pt x="213" y="366"/>
                    </a:cubicBezTo>
                    <a:lnTo>
                      <a:pt x="213" y="367"/>
                    </a:lnTo>
                    <a:lnTo>
                      <a:pt x="213" y="10"/>
                    </a:lnTo>
                    <a:lnTo>
                      <a:pt x="213" y="10"/>
                    </a:lnTo>
                    <a:lnTo>
                      <a:pt x="213" y="10"/>
                    </a:lnTo>
                    <a:cubicBezTo>
                      <a:pt x="210" y="9"/>
                      <a:pt x="207" y="7"/>
                      <a:pt x="205" y="6"/>
                    </a:cubicBez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08" name="Freeform 430">
                <a:extLst>
                  <a:ext uri="{FF2B5EF4-FFF2-40B4-BE49-F238E27FC236}">
                    <a16:creationId xmlns:a16="http://schemas.microsoft.com/office/drawing/2014/main" id="{14E814F4-AD91-714B-B0AC-7FD82569BDD0}"/>
                  </a:ext>
                </a:extLst>
              </p:cNvPr>
              <p:cNvSpPr>
                <a:spLocks noChangeArrowheads="1"/>
              </p:cNvSpPr>
              <p:nvPr/>
            </p:nvSpPr>
            <p:spPr bwMode="auto">
              <a:xfrm>
                <a:off x="5934075" y="4932363"/>
                <a:ext cx="219075" cy="466725"/>
              </a:xfrm>
              <a:custGeom>
                <a:avLst/>
                <a:gdLst>
                  <a:gd name="T0" fmla="*/ 606 w 607"/>
                  <a:gd name="T1" fmla="*/ 1286 h 1296"/>
                  <a:gd name="T2" fmla="*/ 606 w 607"/>
                  <a:gd name="T3" fmla="*/ 1055 h 1296"/>
                  <a:gd name="T4" fmla="*/ 606 w 607"/>
                  <a:gd name="T5" fmla="*/ 1055 h 1296"/>
                  <a:gd name="T6" fmla="*/ 598 w 607"/>
                  <a:gd name="T7" fmla="*/ 1058 h 1296"/>
                  <a:gd name="T8" fmla="*/ 598 w 607"/>
                  <a:gd name="T9" fmla="*/ 1058 h 1296"/>
                  <a:gd name="T10" fmla="*/ 548 w 607"/>
                  <a:gd name="T11" fmla="*/ 1058 h 1296"/>
                  <a:gd name="T12" fmla="*/ 548 w 607"/>
                  <a:gd name="T13" fmla="*/ 1058 h 1296"/>
                  <a:gd name="T14" fmla="*/ 507 w 607"/>
                  <a:gd name="T15" fmla="*/ 1030 h 1296"/>
                  <a:gd name="T16" fmla="*/ 442 w 607"/>
                  <a:gd name="T17" fmla="*/ 954 h 1296"/>
                  <a:gd name="T18" fmla="*/ 409 w 607"/>
                  <a:gd name="T19" fmla="*/ 915 h 1296"/>
                  <a:gd name="T20" fmla="*/ 376 w 607"/>
                  <a:gd name="T21" fmla="*/ 877 h 1296"/>
                  <a:gd name="T22" fmla="*/ 278 w 607"/>
                  <a:gd name="T23" fmla="*/ 762 h 1296"/>
                  <a:gd name="T24" fmla="*/ 245 w 607"/>
                  <a:gd name="T25" fmla="*/ 723 h 1296"/>
                  <a:gd name="T26" fmla="*/ 213 w 607"/>
                  <a:gd name="T27" fmla="*/ 685 h 1296"/>
                  <a:gd name="T28" fmla="*/ 213 w 607"/>
                  <a:gd name="T29" fmla="*/ 685 h 1296"/>
                  <a:gd name="T30" fmla="*/ 196 w 607"/>
                  <a:gd name="T31" fmla="*/ 647 h 1296"/>
                  <a:gd name="T32" fmla="*/ 196 w 607"/>
                  <a:gd name="T33" fmla="*/ 647 h 1296"/>
                  <a:gd name="T34" fmla="*/ 213 w 607"/>
                  <a:gd name="T35" fmla="*/ 609 h 1296"/>
                  <a:gd name="T36" fmla="*/ 245 w 607"/>
                  <a:gd name="T37" fmla="*/ 571 h 1296"/>
                  <a:gd name="T38" fmla="*/ 278 w 607"/>
                  <a:gd name="T39" fmla="*/ 532 h 1296"/>
                  <a:gd name="T40" fmla="*/ 311 w 607"/>
                  <a:gd name="T41" fmla="*/ 494 h 1296"/>
                  <a:gd name="T42" fmla="*/ 344 w 607"/>
                  <a:gd name="T43" fmla="*/ 456 h 1296"/>
                  <a:gd name="T44" fmla="*/ 376 w 607"/>
                  <a:gd name="T45" fmla="*/ 417 h 1296"/>
                  <a:gd name="T46" fmla="*/ 409 w 607"/>
                  <a:gd name="T47" fmla="*/ 379 h 1296"/>
                  <a:gd name="T48" fmla="*/ 442 w 607"/>
                  <a:gd name="T49" fmla="*/ 341 h 1296"/>
                  <a:gd name="T50" fmla="*/ 475 w 607"/>
                  <a:gd name="T51" fmla="*/ 303 h 1296"/>
                  <a:gd name="T52" fmla="*/ 507 w 607"/>
                  <a:gd name="T53" fmla="*/ 264 h 1296"/>
                  <a:gd name="T54" fmla="*/ 507 w 607"/>
                  <a:gd name="T55" fmla="*/ 264 h 1296"/>
                  <a:gd name="T56" fmla="*/ 548 w 607"/>
                  <a:gd name="T57" fmla="*/ 235 h 1296"/>
                  <a:gd name="T58" fmla="*/ 548 w 607"/>
                  <a:gd name="T59" fmla="*/ 235 h 1296"/>
                  <a:gd name="T60" fmla="*/ 598 w 607"/>
                  <a:gd name="T61" fmla="*/ 235 h 1296"/>
                  <a:gd name="T62" fmla="*/ 598 w 607"/>
                  <a:gd name="T63" fmla="*/ 235 h 1296"/>
                  <a:gd name="T64" fmla="*/ 606 w 607"/>
                  <a:gd name="T65" fmla="*/ 239 h 1296"/>
                  <a:gd name="T66" fmla="*/ 606 w 607"/>
                  <a:gd name="T67" fmla="*/ 239 h 1296"/>
                  <a:gd name="T68" fmla="*/ 606 w 607"/>
                  <a:gd name="T69" fmla="*/ 9 h 1296"/>
                  <a:gd name="T70" fmla="*/ 606 w 607"/>
                  <a:gd name="T71" fmla="*/ 9 h 1296"/>
                  <a:gd name="T72" fmla="*/ 598 w 607"/>
                  <a:gd name="T73" fmla="*/ 5 h 1296"/>
                  <a:gd name="T74" fmla="*/ 598 w 607"/>
                  <a:gd name="T75" fmla="*/ 5 h 1296"/>
                  <a:gd name="T76" fmla="*/ 548 w 607"/>
                  <a:gd name="T77" fmla="*/ 5 h 1296"/>
                  <a:gd name="T78" fmla="*/ 548 w 607"/>
                  <a:gd name="T79" fmla="*/ 5 h 1296"/>
                  <a:gd name="T80" fmla="*/ 507 w 607"/>
                  <a:gd name="T81" fmla="*/ 35 h 1296"/>
                  <a:gd name="T82" fmla="*/ 16 w 607"/>
                  <a:gd name="T83" fmla="*/ 609 h 1296"/>
                  <a:gd name="T84" fmla="*/ 16 w 607"/>
                  <a:gd name="T85" fmla="*/ 609 h 1296"/>
                  <a:gd name="T86" fmla="*/ 0 w 607"/>
                  <a:gd name="T87" fmla="*/ 647 h 1296"/>
                  <a:gd name="T88" fmla="*/ 0 w 607"/>
                  <a:gd name="T89" fmla="*/ 647 h 1296"/>
                  <a:gd name="T90" fmla="*/ 16 w 607"/>
                  <a:gd name="T91" fmla="*/ 685 h 1296"/>
                  <a:gd name="T92" fmla="*/ 114 w 607"/>
                  <a:gd name="T93" fmla="*/ 801 h 1296"/>
                  <a:gd name="T94" fmla="*/ 147 w 607"/>
                  <a:gd name="T95" fmla="*/ 839 h 1296"/>
                  <a:gd name="T96" fmla="*/ 180 w 607"/>
                  <a:gd name="T97" fmla="*/ 877 h 1296"/>
                  <a:gd name="T98" fmla="*/ 278 w 607"/>
                  <a:gd name="T99" fmla="*/ 991 h 1296"/>
                  <a:gd name="T100" fmla="*/ 311 w 607"/>
                  <a:gd name="T101" fmla="*/ 1030 h 1296"/>
                  <a:gd name="T102" fmla="*/ 344 w 607"/>
                  <a:gd name="T103" fmla="*/ 1068 h 1296"/>
                  <a:gd name="T104" fmla="*/ 442 w 607"/>
                  <a:gd name="T105" fmla="*/ 1183 h 1296"/>
                  <a:gd name="T106" fmla="*/ 475 w 607"/>
                  <a:gd name="T107" fmla="*/ 1222 h 1296"/>
                  <a:gd name="T108" fmla="*/ 507 w 607"/>
                  <a:gd name="T109" fmla="*/ 1260 h 1296"/>
                  <a:gd name="T110" fmla="*/ 507 w 607"/>
                  <a:gd name="T111" fmla="*/ 1260 h 1296"/>
                  <a:gd name="T112" fmla="*/ 548 w 607"/>
                  <a:gd name="T113" fmla="*/ 1289 h 1296"/>
                  <a:gd name="T114" fmla="*/ 548 w 607"/>
                  <a:gd name="T115" fmla="*/ 1289 h 1296"/>
                  <a:gd name="T116" fmla="*/ 598 w 607"/>
                  <a:gd name="T117" fmla="*/ 1289 h 1296"/>
                  <a:gd name="T118" fmla="*/ 606 w 607"/>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7" h="1296">
                    <a:moveTo>
                      <a:pt x="606" y="1286"/>
                    </a:moveTo>
                    <a:lnTo>
                      <a:pt x="606" y="1055"/>
                    </a:lnTo>
                    <a:lnTo>
                      <a:pt x="606" y="1055"/>
                    </a:lnTo>
                    <a:cubicBezTo>
                      <a:pt x="606" y="1055"/>
                      <a:pt x="600" y="1058"/>
                      <a:pt x="598" y="1058"/>
                    </a:cubicBezTo>
                    <a:lnTo>
                      <a:pt x="598" y="1058"/>
                    </a:lnTo>
                    <a:cubicBezTo>
                      <a:pt x="581" y="1065"/>
                      <a:pt x="565" y="1065"/>
                      <a:pt x="548" y="1058"/>
                    </a:cubicBezTo>
                    <a:lnTo>
                      <a:pt x="548" y="1058"/>
                    </a:lnTo>
                    <a:cubicBezTo>
                      <a:pt x="532" y="1053"/>
                      <a:pt x="518" y="1043"/>
                      <a:pt x="507" y="1030"/>
                    </a:cubicBezTo>
                    <a:lnTo>
                      <a:pt x="442" y="954"/>
                    </a:lnTo>
                    <a:lnTo>
                      <a:pt x="409" y="915"/>
                    </a:lnTo>
                    <a:lnTo>
                      <a:pt x="376" y="877"/>
                    </a:lnTo>
                    <a:lnTo>
                      <a:pt x="278" y="762"/>
                    </a:lnTo>
                    <a:lnTo>
                      <a:pt x="245" y="723"/>
                    </a:lnTo>
                    <a:lnTo>
                      <a:pt x="213" y="685"/>
                    </a:lnTo>
                    <a:lnTo>
                      <a:pt x="213" y="685"/>
                    </a:lnTo>
                    <a:cubicBezTo>
                      <a:pt x="201" y="672"/>
                      <a:pt x="196" y="660"/>
                      <a:pt x="196" y="647"/>
                    </a:cubicBezTo>
                    <a:lnTo>
                      <a:pt x="196" y="647"/>
                    </a:lnTo>
                    <a:cubicBezTo>
                      <a:pt x="196" y="634"/>
                      <a:pt x="201" y="621"/>
                      <a:pt x="213" y="609"/>
                    </a:cubicBezTo>
                    <a:lnTo>
                      <a:pt x="245" y="571"/>
                    </a:lnTo>
                    <a:lnTo>
                      <a:pt x="278" y="532"/>
                    </a:lnTo>
                    <a:lnTo>
                      <a:pt x="311" y="494"/>
                    </a:lnTo>
                    <a:lnTo>
                      <a:pt x="344" y="456"/>
                    </a:lnTo>
                    <a:lnTo>
                      <a:pt x="376" y="417"/>
                    </a:lnTo>
                    <a:lnTo>
                      <a:pt x="409" y="379"/>
                    </a:lnTo>
                    <a:lnTo>
                      <a:pt x="442" y="341"/>
                    </a:lnTo>
                    <a:lnTo>
                      <a:pt x="475" y="303"/>
                    </a:lnTo>
                    <a:lnTo>
                      <a:pt x="507" y="264"/>
                    </a:lnTo>
                    <a:lnTo>
                      <a:pt x="507" y="264"/>
                    </a:lnTo>
                    <a:cubicBezTo>
                      <a:pt x="518" y="251"/>
                      <a:pt x="532" y="242"/>
                      <a:pt x="548" y="235"/>
                    </a:cubicBezTo>
                    <a:lnTo>
                      <a:pt x="548" y="235"/>
                    </a:lnTo>
                    <a:cubicBezTo>
                      <a:pt x="565" y="229"/>
                      <a:pt x="581" y="229"/>
                      <a:pt x="598" y="235"/>
                    </a:cubicBezTo>
                    <a:lnTo>
                      <a:pt x="598" y="235"/>
                    </a:lnTo>
                    <a:cubicBezTo>
                      <a:pt x="600" y="237"/>
                      <a:pt x="603" y="238"/>
                      <a:pt x="606" y="239"/>
                    </a:cubicBezTo>
                    <a:lnTo>
                      <a:pt x="606" y="239"/>
                    </a:lnTo>
                    <a:lnTo>
                      <a:pt x="606" y="9"/>
                    </a:lnTo>
                    <a:lnTo>
                      <a:pt x="606" y="9"/>
                    </a:lnTo>
                    <a:cubicBezTo>
                      <a:pt x="603" y="8"/>
                      <a:pt x="600" y="6"/>
                      <a:pt x="598" y="5"/>
                    </a:cubicBezTo>
                    <a:lnTo>
                      <a:pt x="598" y="5"/>
                    </a:lnTo>
                    <a:cubicBezTo>
                      <a:pt x="581" y="0"/>
                      <a:pt x="565" y="0"/>
                      <a:pt x="548" y="5"/>
                    </a:cubicBezTo>
                    <a:lnTo>
                      <a:pt x="548" y="5"/>
                    </a:lnTo>
                    <a:cubicBezTo>
                      <a:pt x="532" y="12"/>
                      <a:pt x="518" y="22"/>
                      <a:pt x="507" y="35"/>
                    </a:cubicBezTo>
                    <a:lnTo>
                      <a:pt x="16" y="609"/>
                    </a:lnTo>
                    <a:lnTo>
                      <a:pt x="16" y="609"/>
                    </a:lnTo>
                    <a:cubicBezTo>
                      <a:pt x="5" y="621"/>
                      <a:pt x="0" y="634"/>
                      <a:pt x="0" y="647"/>
                    </a:cubicBezTo>
                    <a:lnTo>
                      <a:pt x="0" y="647"/>
                    </a:lnTo>
                    <a:cubicBezTo>
                      <a:pt x="0" y="660"/>
                      <a:pt x="5" y="673"/>
                      <a:pt x="16" y="685"/>
                    </a:cubicBezTo>
                    <a:lnTo>
                      <a:pt x="114" y="801"/>
                    </a:lnTo>
                    <a:lnTo>
                      <a:pt x="147" y="839"/>
                    </a:lnTo>
                    <a:lnTo>
                      <a:pt x="180" y="877"/>
                    </a:lnTo>
                    <a:lnTo>
                      <a:pt x="278" y="991"/>
                    </a:lnTo>
                    <a:lnTo>
                      <a:pt x="311" y="1030"/>
                    </a:lnTo>
                    <a:lnTo>
                      <a:pt x="344" y="1068"/>
                    </a:lnTo>
                    <a:lnTo>
                      <a:pt x="442" y="1183"/>
                    </a:lnTo>
                    <a:lnTo>
                      <a:pt x="475" y="1222"/>
                    </a:lnTo>
                    <a:lnTo>
                      <a:pt x="507" y="1260"/>
                    </a:lnTo>
                    <a:lnTo>
                      <a:pt x="507" y="1260"/>
                    </a:lnTo>
                    <a:cubicBezTo>
                      <a:pt x="518" y="1273"/>
                      <a:pt x="532" y="1282"/>
                      <a:pt x="548" y="1289"/>
                    </a:cubicBezTo>
                    <a:lnTo>
                      <a:pt x="548" y="1289"/>
                    </a:lnTo>
                    <a:cubicBezTo>
                      <a:pt x="565" y="1295"/>
                      <a:pt x="581" y="1295"/>
                      <a:pt x="598" y="1289"/>
                    </a:cubicBezTo>
                    <a:lnTo>
                      <a:pt x="606" y="1286"/>
                    </a:lnTo>
                  </a:path>
                </a:pathLst>
              </a:custGeom>
              <a:solidFill>
                <a:schemeClr val="accent6"/>
              </a:solidFill>
              <a:ln>
                <a:noFill/>
              </a:ln>
              <a:effectLst/>
            </p:spPr>
            <p:txBody>
              <a:bodyPr wrap="none" anchor="ctr"/>
              <a:lstStyle/>
              <a:p>
                <a:endParaRPr lang="es-ES_tradnl" sz="2700">
                  <a:solidFill>
                    <a:schemeClr val="accent6"/>
                  </a:solidFill>
                </a:endParaRPr>
              </a:p>
            </p:txBody>
          </p:sp>
        </p:grpSp>
        <p:grpSp>
          <p:nvGrpSpPr>
            <p:cNvPr id="8" name="Group 895">
              <a:extLst>
                <a:ext uri="{FF2B5EF4-FFF2-40B4-BE49-F238E27FC236}">
                  <a16:creationId xmlns:a16="http://schemas.microsoft.com/office/drawing/2014/main" id="{0A2471B9-5DDF-644A-B537-34EA3E4CD3D0}"/>
                </a:ext>
              </a:extLst>
            </p:cNvPr>
            <p:cNvGrpSpPr/>
            <p:nvPr/>
          </p:nvGrpSpPr>
          <p:grpSpPr>
            <a:xfrm>
              <a:off x="6151563" y="4396902"/>
              <a:ext cx="1700212" cy="579437"/>
              <a:chOff x="6151563" y="4875213"/>
              <a:chExt cx="1700212" cy="579437"/>
            </a:xfrm>
          </p:grpSpPr>
          <p:sp>
            <p:nvSpPr>
              <p:cNvPr id="43" name="Freeform 543">
                <a:extLst>
                  <a:ext uri="{FF2B5EF4-FFF2-40B4-BE49-F238E27FC236}">
                    <a16:creationId xmlns:a16="http://schemas.microsoft.com/office/drawing/2014/main" id="{E5EEFF28-200E-C14B-A53F-81B9CFBB42E5}"/>
                  </a:ext>
                </a:extLst>
              </p:cNvPr>
              <p:cNvSpPr>
                <a:spLocks noChangeArrowheads="1"/>
              </p:cNvSpPr>
              <p:nvPr/>
            </p:nvSpPr>
            <p:spPr bwMode="auto">
              <a:xfrm>
                <a:off x="6873875" y="5037138"/>
                <a:ext cx="231775" cy="257175"/>
              </a:xfrm>
              <a:custGeom>
                <a:avLst/>
                <a:gdLst>
                  <a:gd name="T0" fmla="*/ 433 w 643"/>
                  <a:gd name="T1" fmla="*/ 421 h 713"/>
                  <a:gd name="T2" fmla="*/ 377 w 643"/>
                  <a:gd name="T3" fmla="*/ 487 h 713"/>
                  <a:gd name="T4" fmla="*/ 349 w 643"/>
                  <a:gd name="T5" fmla="*/ 508 h 713"/>
                  <a:gd name="T6" fmla="*/ 349 w 643"/>
                  <a:gd name="T7" fmla="*/ 508 h 713"/>
                  <a:gd name="T8" fmla="*/ 342 w 643"/>
                  <a:gd name="T9" fmla="*/ 511 h 713"/>
                  <a:gd name="T10" fmla="*/ 300 w 643"/>
                  <a:gd name="T11" fmla="*/ 511 h 713"/>
                  <a:gd name="T12" fmla="*/ 237 w 643"/>
                  <a:gd name="T13" fmla="*/ 454 h 713"/>
                  <a:gd name="T14" fmla="*/ 182 w 643"/>
                  <a:gd name="T15" fmla="*/ 389 h 713"/>
                  <a:gd name="T16" fmla="*/ 168 w 643"/>
                  <a:gd name="T17" fmla="*/ 356 h 713"/>
                  <a:gd name="T18" fmla="*/ 182 w 643"/>
                  <a:gd name="T19" fmla="*/ 323 h 713"/>
                  <a:gd name="T20" fmla="*/ 237 w 643"/>
                  <a:gd name="T21" fmla="*/ 258 h 713"/>
                  <a:gd name="T22" fmla="*/ 265 w 643"/>
                  <a:gd name="T23" fmla="*/ 226 h 713"/>
                  <a:gd name="T24" fmla="*/ 300 w 643"/>
                  <a:gd name="T25" fmla="*/ 201 h 713"/>
                  <a:gd name="T26" fmla="*/ 342 w 643"/>
                  <a:gd name="T27" fmla="*/ 201 h 713"/>
                  <a:gd name="T28" fmla="*/ 349 w 643"/>
                  <a:gd name="T29" fmla="*/ 204 h 713"/>
                  <a:gd name="T30" fmla="*/ 377 w 643"/>
                  <a:gd name="T31" fmla="*/ 226 h 713"/>
                  <a:gd name="T32" fmla="*/ 433 w 643"/>
                  <a:gd name="T33" fmla="*/ 291 h 713"/>
                  <a:gd name="T34" fmla="*/ 461 w 643"/>
                  <a:gd name="T35" fmla="*/ 323 h 713"/>
                  <a:gd name="T36" fmla="*/ 475 w 643"/>
                  <a:gd name="T37" fmla="*/ 356 h 713"/>
                  <a:gd name="T38" fmla="*/ 517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0 w 643"/>
                  <a:gd name="T53" fmla="*/ 6 h 713"/>
                  <a:gd name="T54" fmla="*/ 237 w 643"/>
                  <a:gd name="T55" fmla="*/ 63 h 713"/>
                  <a:gd name="T56" fmla="*/ 182 w 643"/>
                  <a:gd name="T57" fmla="*/ 128 h 713"/>
                  <a:gd name="T58" fmla="*/ 126 w 643"/>
                  <a:gd name="T59" fmla="*/ 194 h 713"/>
                  <a:gd name="T60" fmla="*/ 70 w 643"/>
                  <a:gd name="T61" fmla="*/ 258 h 713"/>
                  <a:gd name="T62" fmla="*/ 14 w 643"/>
                  <a:gd name="T63" fmla="*/ 323 h 713"/>
                  <a:gd name="T64" fmla="*/ 0 w 643"/>
                  <a:gd name="T65" fmla="*/ 356 h 713"/>
                  <a:gd name="T66" fmla="*/ 14 w 643"/>
                  <a:gd name="T67" fmla="*/ 389 h 713"/>
                  <a:gd name="T68" fmla="*/ 70 w 643"/>
                  <a:gd name="T69" fmla="*/ 454 h 713"/>
                  <a:gd name="T70" fmla="*/ 182 w 643"/>
                  <a:gd name="T71" fmla="*/ 584 h 713"/>
                  <a:gd name="T72" fmla="*/ 265 w 643"/>
                  <a:gd name="T73" fmla="*/ 682 h 713"/>
                  <a:gd name="T74" fmla="*/ 300 w 643"/>
                  <a:gd name="T75" fmla="*/ 706 h 713"/>
                  <a:gd name="T76" fmla="*/ 342 w 643"/>
                  <a:gd name="T77" fmla="*/ 706 h 713"/>
                  <a:gd name="T78" fmla="*/ 349 w 643"/>
                  <a:gd name="T79" fmla="*/ 703 h 713"/>
                  <a:gd name="T80" fmla="*/ 349 w 643"/>
                  <a:gd name="T81" fmla="*/ 703 h 713"/>
                  <a:gd name="T82" fmla="*/ 405 w 643"/>
                  <a:gd name="T83" fmla="*/ 649 h 713"/>
                  <a:gd name="T84" fmla="*/ 517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1" y="389"/>
                    </a:moveTo>
                    <a:lnTo>
                      <a:pt x="433" y="421"/>
                    </a:lnTo>
                    <a:lnTo>
                      <a:pt x="405" y="454"/>
                    </a:lnTo>
                    <a:lnTo>
                      <a:pt x="377" y="487"/>
                    </a:lnTo>
                    <a:lnTo>
                      <a:pt x="377" y="487"/>
                    </a:lnTo>
                    <a:cubicBezTo>
                      <a:pt x="369" y="495"/>
                      <a:pt x="360" y="502"/>
                      <a:pt x="349" y="508"/>
                    </a:cubicBezTo>
                    <a:lnTo>
                      <a:pt x="349" y="508"/>
                    </a:lnTo>
                    <a:lnTo>
                      <a:pt x="349" y="508"/>
                    </a:lnTo>
                    <a:cubicBezTo>
                      <a:pt x="347" y="509"/>
                      <a:pt x="344" y="510"/>
                      <a:pt x="342" y="511"/>
                    </a:cubicBezTo>
                    <a:lnTo>
                      <a:pt x="342" y="511"/>
                    </a:lnTo>
                    <a:cubicBezTo>
                      <a:pt x="328" y="517"/>
                      <a:pt x="314" y="517"/>
                      <a:pt x="300" y="511"/>
                    </a:cubicBezTo>
                    <a:lnTo>
                      <a:pt x="300" y="511"/>
                    </a:lnTo>
                    <a:cubicBezTo>
                      <a:pt x="286" y="505"/>
                      <a:pt x="274" y="497"/>
                      <a:pt x="265" y="487"/>
                    </a:cubicBezTo>
                    <a:lnTo>
                      <a:pt x="237" y="454"/>
                    </a:lnTo>
                    <a:lnTo>
                      <a:pt x="209" y="421"/>
                    </a:lnTo>
                    <a:lnTo>
                      <a:pt x="182" y="389"/>
                    </a:lnTo>
                    <a:lnTo>
                      <a:pt x="182" y="389"/>
                    </a:lnTo>
                    <a:cubicBezTo>
                      <a:pt x="172" y="378"/>
                      <a:pt x="168" y="367"/>
                      <a:pt x="168" y="356"/>
                    </a:cubicBezTo>
                    <a:lnTo>
                      <a:pt x="168" y="356"/>
                    </a:lnTo>
                    <a:cubicBezTo>
                      <a:pt x="168" y="345"/>
                      <a:pt x="172" y="334"/>
                      <a:pt x="182" y="323"/>
                    </a:cubicBezTo>
                    <a:lnTo>
                      <a:pt x="209" y="291"/>
                    </a:lnTo>
                    <a:lnTo>
                      <a:pt x="237" y="258"/>
                    </a:lnTo>
                    <a:lnTo>
                      <a:pt x="265" y="226"/>
                    </a:lnTo>
                    <a:lnTo>
                      <a:pt x="265" y="226"/>
                    </a:lnTo>
                    <a:cubicBezTo>
                      <a:pt x="274" y="215"/>
                      <a:pt x="286" y="207"/>
                      <a:pt x="300" y="201"/>
                    </a:cubicBezTo>
                    <a:lnTo>
                      <a:pt x="300" y="201"/>
                    </a:lnTo>
                    <a:cubicBezTo>
                      <a:pt x="314" y="196"/>
                      <a:pt x="328" y="196"/>
                      <a:pt x="342" y="201"/>
                    </a:cubicBezTo>
                    <a:lnTo>
                      <a:pt x="342" y="201"/>
                    </a:lnTo>
                    <a:cubicBezTo>
                      <a:pt x="344" y="202"/>
                      <a:pt x="347" y="204"/>
                      <a:pt x="349" y="204"/>
                    </a:cubicBezTo>
                    <a:lnTo>
                      <a:pt x="349" y="204"/>
                    </a:lnTo>
                    <a:lnTo>
                      <a:pt x="349" y="204"/>
                    </a:lnTo>
                    <a:cubicBezTo>
                      <a:pt x="360" y="209"/>
                      <a:pt x="369" y="217"/>
                      <a:pt x="377" y="226"/>
                    </a:cubicBezTo>
                    <a:lnTo>
                      <a:pt x="405" y="258"/>
                    </a:lnTo>
                    <a:lnTo>
                      <a:pt x="433" y="291"/>
                    </a:lnTo>
                    <a:lnTo>
                      <a:pt x="461" y="323"/>
                    </a:lnTo>
                    <a:lnTo>
                      <a:pt x="461" y="323"/>
                    </a:lnTo>
                    <a:cubicBezTo>
                      <a:pt x="470" y="334"/>
                      <a:pt x="475" y="345"/>
                      <a:pt x="475" y="356"/>
                    </a:cubicBezTo>
                    <a:lnTo>
                      <a:pt x="475" y="356"/>
                    </a:lnTo>
                    <a:cubicBezTo>
                      <a:pt x="475" y="367"/>
                      <a:pt x="470" y="378"/>
                      <a:pt x="461" y="389"/>
                    </a:cubicBezTo>
                    <a:close/>
                    <a:moveTo>
                      <a:pt x="517" y="520"/>
                    </a:moveTo>
                    <a:lnTo>
                      <a:pt x="545" y="487"/>
                    </a:lnTo>
                    <a:lnTo>
                      <a:pt x="628" y="389"/>
                    </a:lnTo>
                    <a:lnTo>
                      <a:pt x="628" y="389"/>
                    </a:lnTo>
                    <a:cubicBezTo>
                      <a:pt x="638" y="378"/>
                      <a:pt x="642" y="367"/>
                      <a:pt x="642" y="356"/>
                    </a:cubicBezTo>
                    <a:lnTo>
                      <a:pt x="642" y="356"/>
                    </a:lnTo>
                    <a:cubicBezTo>
                      <a:pt x="642" y="345"/>
                      <a:pt x="638" y="334"/>
                      <a:pt x="628" y="323"/>
                    </a:cubicBezTo>
                    <a:lnTo>
                      <a:pt x="377" y="30"/>
                    </a:lnTo>
                    <a:lnTo>
                      <a:pt x="377" y="30"/>
                    </a:lnTo>
                    <a:cubicBezTo>
                      <a:pt x="369" y="21"/>
                      <a:pt x="360" y="14"/>
                      <a:pt x="349" y="8"/>
                    </a:cubicBezTo>
                    <a:lnTo>
                      <a:pt x="349" y="8"/>
                    </a:lnTo>
                    <a:cubicBezTo>
                      <a:pt x="347" y="8"/>
                      <a:pt x="344" y="7"/>
                      <a:pt x="342" y="6"/>
                    </a:cubicBezTo>
                    <a:lnTo>
                      <a:pt x="342" y="6"/>
                    </a:lnTo>
                    <a:cubicBezTo>
                      <a:pt x="328" y="0"/>
                      <a:pt x="314" y="0"/>
                      <a:pt x="300" y="6"/>
                    </a:cubicBezTo>
                    <a:lnTo>
                      <a:pt x="300" y="6"/>
                    </a:lnTo>
                    <a:cubicBezTo>
                      <a:pt x="286" y="11"/>
                      <a:pt x="274" y="19"/>
                      <a:pt x="265" y="30"/>
                    </a:cubicBezTo>
                    <a:lnTo>
                      <a:pt x="237" y="63"/>
                    </a:lnTo>
                    <a:lnTo>
                      <a:pt x="209" y="95"/>
                    </a:lnTo>
                    <a:lnTo>
                      <a:pt x="182" y="128"/>
                    </a:lnTo>
                    <a:lnTo>
                      <a:pt x="153" y="161"/>
                    </a:lnTo>
                    <a:lnTo>
                      <a:pt x="126" y="194"/>
                    </a:lnTo>
                    <a:lnTo>
                      <a:pt x="98" y="226"/>
                    </a:lnTo>
                    <a:lnTo>
                      <a:pt x="70" y="258"/>
                    </a:lnTo>
                    <a:lnTo>
                      <a:pt x="42" y="291"/>
                    </a:lnTo>
                    <a:lnTo>
                      <a:pt x="14" y="323"/>
                    </a:lnTo>
                    <a:lnTo>
                      <a:pt x="14" y="323"/>
                    </a:lnTo>
                    <a:cubicBezTo>
                      <a:pt x="5" y="334"/>
                      <a:pt x="0" y="345"/>
                      <a:pt x="0" y="356"/>
                    </a:cubicBezTo>
                    <a:lnTo>
                      <a:pt x="0" y="356"/>
                    </a:lnTo>
                    <a:cubicBezTo>
                      <a:pt x="0" y="367"/>
                      <a:pt x="5" y="378"/>
                      <a:pt x="14" y="389"/>
                    </a:cubicBezTo>
                    <a:lnTo>
                      <a:pt x="42" y="421"/>
                    </a:lnTo>
                    <a:lnTo>
                      <a:pt x="70" y="454"/>
                    </a:lnTo>
                    <a:lnTo>
                      <a:pt x="153" y="552"/>
                    </a:lnTo>
                    <a:lnTo>
                      <a:pt x="182" y="584"/>
                    </a:lnTo>
                    <a:lnTo>
                      <a:pt x="209" y="617"/>
                    </a:lnTo>
                    <a:lnTo>
                      <a:pt x="265" y="682"/>
                    </a:lnTo>
                    <a:lnTo>
                      <a:pt x="265" y="682"/>
                    </a:lnTo>
                    <a:cubicBezTo>
                      <a:pt x="274" y="693"/>
                      <a:pt x="286" y="701"/>
                      <a:pt x="300" y="706"/>
                    </a:cubicBezTo>
                    <a:lnTo>
                      <a:pt x="300" y="706"/>
                    </a:lnTo>
                    <a:cubicBezTo>
                      <a:pt x="314" y="712"/>
                      <a:pt x="328" y="712"/>
                      <a:pt x="342" y="706"/>
                    </a:cubicBezTo>
                    <a:lnTo>
                      <a:pt x="342" y="706"/>
                    </a:lnTo>
                    <a:cubicBezTo>
                      <a:pt x="344" y="706"/>
                      <a:pt x="347" y="704"/>
                      <a:pt x="349" y="703"/>
                    </a:cubicBezTo>
                    <a:lnTo>
                      <a:pt x="349" y="703"/>
                    </a:lnTo>
                    <a:lnTo>
                      <a:pt x="349" y="703"/>
                    </a:lnTo>
                    <a:cubicBezTo>
                      <a:pt x="360" y="698"/>
                      <a:pt x="369" y="691"/>
                      <a:pt x="377" y="682"/>
                    </a:cubicBezTo>
                    <a:lnTo>
                      <a:pt x="405" y="649"/>
                    </a:lnTo>
                    <a:lnTo>
                      <a:pt x="489" y="552"/>
                    </a:lnTo>
                    <a:lnTo>
                      <a:pt x="517" y="520"/>
                    </a:lnTo>
                    <a:close/>
                  </a:path>
                </a:pathLst>
              </a:custGeom>
              <a:solidFill>
                <a:schemeClr val="accent4"/>
              </a:solidFill>
              <a:ln>
                <a:noFill/>
              </a:ln>
              <a:effectLst/>
            </p:spPr>
            <p:txBody>
              <a:bodyPr wrap="none" anchor="ctr"/>
              <a:lstStyle/>
              <a:p>
                <a:endParaRPr lang="es-ES_tradnl" sz="2700"/>
              </a:p>
            </p:txBody>
          </p:sp>
          <p:sp>
            <p:nvSpPr>
              <p:cNvPr id="44" name="Freeform 544">
                <a:extLst>
                  <a:ext uri="{FF2B5EF4-FFF2-40B4-BE49-F238E27FC236}">
                    <a16:creationId xmlns:a16="http://schemas.microsoft.com/office/drawing/2014/main" id="{F6E1ECC2-302A-D643-8287-2F12D53C9E4D}"/>
                  </a:ext>
                </a:extLst>
              </p:cNvPr>
              <p:cNvSpPr>
                <a:spLocks noChangeArrowheads="1"/>
              </p:cNvSpPr>
              <p:nvPr/>
            </p:nvSpPr>
            <p:spPr bwMode="auto">
              <a:xfrm>
                <a:off x="6783388" y="4932363"/>
                <a:ext cx="412750" cy="466725"/>
              </a:xfrm>
              <a:custGeom>
                <a:avLst/>
                <a:gdLst>
                  <a:gd name="T0" fmla="*/ 639 w 1148"/>
                  <a:gd name="T1" fmla="*/ 1030 h 1296"/>
                  <a:gd name="T2" fmla="*/ 606 w 1148"/>
                  <a:gd name="T3" fmla="*/ 1055 h 1296"/>
                  <a:gd name="T4" fmla="*/ 606 w 1148"/>
                  <a:gd name="T5" fmla="*/ 1055 h 1296"/>
                  <a:gd name="T6" fmla="*/ 598 w 1148"/>
                  <a:gd name="T7" fmla="*/ 1059 h 1296"/>
                  <a:gd name="T8" fmla="*/ 549 w 1148"/>
                  <a:gd name="T9" fmla="*/ 1059 h 1296"/>
                  <a:gd name="T10" fmla="*/ 442 w 1148"/>
                  <a:gd name="T11" fmla="*/ 954 h 1296"/>
                  <a:gd name="T12" fmla="*/ 376 w 1148"/>
                  <a:gd name="T13" fmla="*/ 877 h 1296"/>
                  <a:gd name="T14" fmla="*/ 246 w 1148"/>
                  <a:gd name="T15" fmla="*/ 723 h 1296"/>
                  <a:gd name="T16" fmla="*/ 212 w 1148"/>
                  <a:gd name="T17" fmla="*/ 685 h 1296"/>
                  <a:gd name="T18" fmla="*/ 196 w 1148"/>
                  <a:gd name="T19" fmla="*/ 647 h 1296"/>
                  <a:gd name="T20" fmla="*/ 246 w 1148"/>
                  <a:gd name="T21" fmla="*/ 571 h 1296"/>
                  <a:gd name="T22" fmla="*/ 311 w 1148"/>
                  <a:gd name="T23" fmla="*/ 494 h 1296"/>
                  <a:gd name="T24" fmla="*/ 376 w 1148"/>
                  <a:gd name="T25" fmla="*/ 418 h 1296"/>
                  <a:gd name="T26" fmla="*/ 442 w 1148"/>
                  <a:gd name="T27" fmla="*/ 341 h 1296"/>
                  <a:gd name="T28" fmla="*/ 508 w 1148"/>
                  <a:gd name="T29" fmla="*/ 264 h 1296"/>
                  <a:gd name="T30" fmla="*/ 549 w 1148"/>
                  <a:gd name="T31" fmla="*/ 235 h 1296"/>
                  <a:gd name="T32" fmla="*/ 598 w 1148"/>
                  <a:gd name="T33" fmla="*/ 235 h 1296"/>
                  <a:gd name="T34" fmla="*/ 606 w 1148"/>
                  <a:gd name="T35" fmla="*/ 239 h 1296"/>
                  <a:gd name="T36" fmla="*/ 639 w 1148"/>
                  <a:gd name="T37" fmla="*/ 264 h 1296"/>
                  <a:gd name="T38" fmla="*/ 933 w 1148"/>
                  <a:gd name="T39" fmla="*/ 609 h 1296"/>
                  <a:gd name="T40" fmla="*/ 950 w 1148"/>
                  <a:gd name="T41" fmla="*/ 647 h 1296"/>
                  <a:gd name="T42" fmla="*/ 835 w 1148"/>
                  <a:gd name="T43" fmla="*/ 800 h 1296"/>
                  <a:gd name="T44" fmla="*/ 770 w 1148"/>
                  <a:gd name="T45" fmla="*/ 877 h 1296"/>
                  <a:gd name="T46" fmla="*/ 770 w 1148"/>
                  <a:gd name="T47" fmla="*/ 1107 h 1296"/>
                  <a:gd name="T48" fmla="*/ 835 w 1148"/>
                  <a:gd name="T49" fmla="*/ 1030 h 1296"/>
                  <a:gd name="T50" fmla="*/ 901 w 1148"/>
                  <a:gd name="T51" fmla="*/ 954 h 1296"/>
                  <a:gd name="T52" fmla="*/ 967 w 1148"/>
                  <a:gd name="T53" fmla="*/ 877 h 1296"/>
                  <a:gd name="T54" fmla="*/ 1032 w 1148"/>
                  <a:gd name="T55" fmla="*/ 800 h 1296"/>
                  <a:gd name="T56" fmla="*/ 1097 w 1148"/>
                  <a:gd name="T57" fmla="*/ 723 h 1296"/>
                  <a:gd name="T58" fmla="*/ 1131 w 1148"/>
                  <a:gd name="T59" fmla="*/ 685 h 1296"/>
                  <a:gd name="T60" fmla="*/ 1147 w 1148"/>
                  <a:gd name="T61" fmla="*/ 647 h 1296"/>
                  <a:gd name="T62" fmla="*/ 1097 w 1148"/>
                  <a:gd name="T63" fmla="*/ 571 h 1296"/>
                  <a:gd name="T64" fmla="*/ 1032 w 1148"/>
                  <a:gd name="T65" fmla="*/ 494 h 1296"/>
                  <a:gd name="T66" fmla="*/ 967 w 1148"/>
                  <a:gd name="T67" fmla="*/ 418 h 1296"/>
                  <a:gd name="T68" fmla="*/ 901 w 1148"/>
                  <a:gd name="T69" fmla="*/ 341 h 1296"/>
                  <a:gd name="T70" fmla="*/ 835 w 1148"/>
                  <a:gd name="T71" fmla="*/ 264 h 1296"/>
                  <a:gd name="T72" fmla="*/ 770 w 1148"/>
                  <a:gd name="T73" fmla="*/ 188 h 1296"/>
                  <a:gd name="T74" fmla="*/ 704 w 1148"/>
                  <a:gd name="T75" fmla="*/ 111 h 1296"/>
                  <a:gd name="T76" fmla="*/ 639 w 1148"/>
                  <a:gd name="T77" fmla="*/ 35 h 1296"/>
                  <a:gd name="T78" fmla="*/ 606 w 1148"/>
                  <a:gd name="T79" fmla="*/ 9 h 1296"/>
                  <a:gd name="T80" fmla="*/ 598 w 1148"/>
                  <a:gd name="T81" fmla="*/ 5 h 1296"/>
                  <a:gd name="T82" fmla="*/ 549 w 1148"/>
                  <a:gd name="T83" fmla="*/ 5 h 1296"/>
                  <a:gd name="T84" fmla="*/ 508 w 1148"/>
                  <a:gd name="T85" fmla="*/ 35 h 1296"/>
                  <a:gd name="T86" fmla="*/ 16 w 1148"/>
                  <a:gd name="T87" fmla="*/ 609 h 1296"/>
                  <a:gd name="T88" fmla="*/ 0 w 1148"/>
                  <a:gd name="T89" fmla="*/ 647 h 1296"/>
                  <a:gd name="T90" fmla="*/ 114 w 1148"/>
                  <a:gd name="T91" fmla="*/ 800 h 1296"/>
                  <a:gd name="T92" fmla="*/ 180 w 1148"/>
                  <a:gd name="T93" fmla="*/ 877 h 1296"/>
                  <a:gd name="T94" fmla="*/ 311 w 1148"/>
                  <a:gd name="T95" fmla="*/ 1030 h 1296"/>
                  <a:gd name="T96" fmla="*/ 442 w 1148"/>
                  <a:gd name="T97" fmla="*/ 1183 h 1296"/>
                  <a:gd name="T98" fmla="*/ 508 w 1148"/>
                  <a:gd name="T99" fmla="*/ 1260 h 1296"/>
                  <a:gd name="T100" fmla="*/ 549 w 1148"/>
                  <a:gd name="T101" fmla="*/ 1289 h 1296"/>
                  <a:gd name="T102" fmla="*/ 598 w 1148"/>
                  <a:gd name="T103" fmla="*/ 1289 h 1296"/>
                  <a:gd name="T104" fmla="*/ 606 w 1148"/>
                  <a:gd name="T105" fmla="*/ 1285 h 1296"/>
                  <a:gd name="T106" fmla="*/ 639 w 1148"/>
                  <a:gd name="T107" fmla="*/ 1260 h 1296"/>
                  <a:gd name="T108" fmla="*/ 704 w 1148"/>
                  <a:gd name="T109" fmla="*/ 1183 h 1296"/>
                  <a:gd name="T110" fmla="*/ 770 w 1148"/>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8" h="1296">
                    <a:moveTo>
                      <a:pt x="672" y="991"/>
                    </a:moveTo>
                    <a:lnTo>
                      <a:pt x="639" y="1030"/>
                    </a:lnTo>
                    <a:lnTo>
                      <a:pt x="639" y="1030"/>
                    </a:lnTo>
                    <a:cubicBezTo>
                      <a:pt x="629" y="1041"/>
                      <a:pt x="619" y="1049"/>
                      <a:pt x="606" y="1055"/>
                    </a:cubicBezTo>
                    <a:lnTo>
                      <a:pt x="606" y="1055"/>
                    </a:lnTo>
                    <a:lnTo>
                      <a:pt x="606" y="1055"/>
                    </a:lnTo>
                    <a:cubicBezTo>
                      <a:pt x="604" y="1056"/>
                      <a:pt x="600" y="1058"/>
                      <a:pt x="598" y="1059"/>
                    </a:cubicBezTo>
                    <a:lnTo>
                      <a:pt x="598" y="1059"/>
                    </a:lnTo>
                    <a:cubicBezTo>
                      <a:pt x="581" y="1065"/>
                      <a:pt x="565" y="1065"/>
                      <a:pt x="549" y="1059"/>
                    </a:cubicBezTo>
                    <a:lnTo>
                      <a:pt x="549" y="1059"/>
                    </a:lnTo>
                    <a:cubicBezTo>
                      <a:pt x="532" y="1053"/>
                      <a:pt x="518" y="1043"/>
                      <a:pt x="508" y="1030"/>
                    </a:cubicBezTo>
                    <a:lnTo>
                      <a:pt x="442" y="954"/>
                    </a:lnTo>
                    <a:lnTo>
                      <a:pt x="410" y="915"/>
                    </a:lnTo>
                    <a:lnTo>
                      <a:pt x="376" y="877"/>
                    </a:lnTo>
                    <a:lnTo>
                      <a:pt x="278" y="762"/>
                    </a:lnTo>
                    <a:lnTo>
                      <a:pt x="246" y="723"/>
                    </a:lnTo>
                    <a:lnTo>
                      <a:pt x="212" y="685"/>
                    </a:lnTo>
                    <a:lnTo>
                      <a:pt x="212" y="685"/>
                    </a:lnTo>
                    <a:cubicBezTo>
                      <a:pt x="202" y="673"/>
                      <a:pt x="196" y="660"/>
                      <a:pt x="196" y="647"/>
                    </a:cubicBezTo>
                    <a:lnTo>
                      <a:pt x="196" y="647"/>
                    </a:lnTo>
                    <a:cubicBezTo>
                      <a:pt x="196" y="634"/>
                      <a:pt x="202" y="621"/>
                      <a:pt x="212" y="609"/>
                    </a:cubicBezTo>
                    <a:lnTo>
                      <a:pt x="246" y="571"/>
                    </a:lnTo>
                    <a:lnTo>
                      <a:pt x="278" y="532"/>
                    </a:lnTo>
                    <a:lnTo>
                      <a:pt x="311" y="494"/>
                    </a:lnTo>
                    <a:lnTo>
                      <a:pt x="344" y="456"/>
                    </a:lnTo>
                    <a:lnTo>
                      <a:pt x="376" y="418"/>
                    </a:lnTo>
                    <a:lnTo>
                      <a:pt x="410" y="379"/>
                    </a:lnTo>
                    <a:lnTo>
                      <a:pt x="442" y="341"/>
                    </a:lnTo>
                    <a:lnTo>
                      <a:pt x="475" y="303"/>
                    </a:lnTo>
                    <a:lnTo>
                      <a:pt x="508" y="264"/>
                    </a:lnTo>
                    <a:lnTo>
                      <a:pt x="508" y="264"/>
                    </a:lnTo>
                    <a:cubicBezTo>
                      <a:pt x="518" y="251"/>
                      <a:pt x="532" y="242"/>
                      <a:pt x="549" y="235"/>
                    </a:cubicBezTo>
                    <a:lnTo>
                      <a:pt x="549" y="235"/>
                    </a:lnTo>
                    <a:cubicBezTo>
                      <a:pt x="565" y="229"/>
                      <a:pt x="581" y="229"/>
                      <a:pt x="598" y="235"/>
                    </a:cubicBezTo>
                    <a:lnTo>
                      <a:pt x="598" y="235"/>
                    </a:lnTo>
                    <a:cubicBezTo>
                      <a:pt x="600" y="237"/>
                      <a:pt x="604" y="238"/>
                      <a:pt x="606" y="239"/>
                    </a:cubicBezTo>
                    <a:lnTo>
                      <a:pt x="606" y="239"/>
                    </a:lnTo>
                    <a:cubicBezTo>
                      <a:pt x="619" y="245"/>
                      <a:pt x="629" y="253"/>
                      <a:pt x="639" y="264"/>
                    </a:cubicBezTo>
                    <a:lnTo>
                      <a:pt x="933" y="609"/>
                    </a:lnTo>
                    <a:lnTo>
                      <a:pt x="933" y="609"/>
                    </a:lnTo>
                    <a:cubicBezTo>
                      <a:pt x="945" y="621"/>
                      <a:pt x="950" y="634"/>
                      <a:pt x="950" y="647"/>
                    </a:cubicBezTo>
                    <a:lnTo>
                      <a:pt x="950" y="647"/>
                    </a:lnTo>
                    <a:cubicBezTo>
                      <a:pt x="950" y="660"/>
                      <a:pt x="945" y="673"/>
                      <a:pt x="933" y="685"/>
                    </a:cubicBezTo>
                    <a:lnTo>
                      <a:pt x="835" y="800"/>
                    </a:lnTo>
                    <a:lnTo>
                      <a:pt x="803" y="839"/>
                    </a:lnTo>
                    <a:lnTo>
                      <a:pt x="770" y="877"/>
                    </a:lnTo>
                    <a:lnTo>
                      <a:pt x="672" y="991"/>
                    </a:lnTo>
                    <a:close/>
                    <a:moveTo>
                      <a:pt x="770" y="1107"/>
                    </a:moveTo>
                    <a:lnTo>
                      <a:pt x="803" y="1068"/>
                    </a:lnTo>
                    <a:lnTo>
                      <a:pt x="835" y="1030"/>
                    </a:lnTo>
                    <a:lnTo>
                      <a:pt x="868" y="991"/>
                    </a:lnTo>
                    <a:lnTo>
                      <a:pt x="901" y="954"/>
                    </a:lnTo>
                    <a:lnTo>
                      <a:pt x="933" y="915"/>
                    </a:lnTo>
                    <a:lnTo>
                      <a:pt x="967" y="877"/>
                    </a:lnTo>
                    <a:lnTo>
                      <a:pt x="999" y="839"/>
                    </a:lnTo>
                    <a:lnTo>
                      <a:pt x="1032" y="800"/>
                    </a:lnTo>
                    <a:lnTo>
                      <a:pt x="1065" y="762"/>
                    </a:lnTo>
                    <a:lnTo>
                      <a:pt x="1097" y="723"/>
                    </a:lnTo>
                    <a:lnTo>
                      <a:pt x="1131" y="685"/>
                    </a:lnTo>
                    <a:lnTo>
                      <a:pt x="1131" y="685"/>
                    </a:lnTo>
                    <a:cubicBezTo>
                      <a:pt x="1142" y="673"/>
                      <a:pt x="1147" y="660"/>
                      <a:pt x="1147" y="647"/>
                    </a:cubicBezTo>
                    <a:lnTo>
                      <a:pt x="1147" y="647"/>
                    </a:lnTo>
                    <a:cubicBezTo>
                      <a:pt x="1147" y="634"/>
                      <a:pt x="1142" y="621"/>
                      <a:pt x="1131" y="609"/>
                    </a:cubicBezTo>
                    <a:lnTo>
                      <a:pt x="1097" y="571"/>
                    </a:lnTo>
                    <a:lnTo>
                      <a:pt x="1065" y="532"/>
                    </a:lnTo>
                    <a:lnTo>
                      <a:pt x="1032" y="494"/>
                    </a:lnTo>
                    <a:lnTo>
                      <a:pt x="999" y="456"/>
                    </a:lnTo>
                    <a:lnTo>
                      <a:pt x="967" y="418"/>
                    </a:lnTo>
                    <a:lnTo>
                      <a:pt x="933" y="379"/>
                    </a:lnTo>
                    <a:lnTo>
                      <a:pt x="901" y="341"/>
                    </a:lnTo>
                    <a:lnTo>
                      <a:pt x="868" y="303"/>
                    </a:lnTo>
                    <a:lnTo>
                      <a:pt x="835" y="264"/>
                    </a:lnTo>
                    <a:lnTo>
                      <a:pt x="803" y="226"/>
                    </a:lnTo>
                    <a:lnTo>
                      <a:pt x="770" y="188"/>
                    </a:lnTo>
                    <a:lnTo>
                      <a:pt x="737" y="149"/>
                    </a:lnTo>
                    <a:lnTo>
                      <a:pt x="704" y="111"/>
                    </a:lnTo>
                    <a:lnTo>
                      <a:pt x="672" y="73"/>
                    </a:lnTo>
                    <a:lnTo>
                      <a:pt x="639" y="35"/>
                    </a:lnTo>
                    <a:lnTo>
                      <a:pt x="639" y="35"/>
                    </a:lnTo>
                    <a:cubicBezTo>
                      <a:pt x="629" y="24"/>
                      <a:pt x="619" y="15"/>
                      <a:pt x="606" y="9"/>
                    </a:cubicBezTo>
                    <a:lnTo>
                      <a:pt x="606" y="9"/>
                    </a:lnTo>
                    <a:cubicBezTo>
                      <a:pt x="604" y="8"/>
                      <a:pt x="600" y="6"/>
                      <a:pt x="598" y="5"/>
                    </a:cubicBezTo>
                    <a:lnTo>
                      <a:pt x="598" y="5"/>
                    </a:lnTo>
                    <a:cubicBezTo>
                      <a:pt x="581" y="0"/>
                      <a:pt x="565" y="0"/>
                      <a:pt x="549" y="5"/>
                    </a:cubicBezTo>
                    <a:lnTo>
                      <a:pt x="549" y="5"/>
                    </a:lnTo>
                    <a:cubicBezTo>
                      <a:pt x="532" y="12"/>
                      <a:pt x="518" y="22"/>
                      <a:pt x="508" y="35"/>
                    </a:cubicBezTo>
                    <a:lnTo>
                      <a:pt x="16" y="609"/>
                    </a:lnTo>
                    <a:lnTo>
                      <a:pt x="16" y="609"/>
                    </a:lnTo>
                    <a:cubicBezTo>
                      <a:pt x="5" y="621"/>
                      <a:pt x="0" y="634"/>
                      <a:pt x="0" y="647"/>
                    </a:cubicBezTo>
                    <a:lnTo>
                      <a:pt x="0" y="647"/>
                    </a:lnTo>
                    <a:cubicBezTo>
                      <a:pt x="0" y="660"/>
                      <a:pt x="5" y="673"/>
                      <a:pt x="16" y="685"/>
                    </a:cubicBezTo>
                    <a:lnTo>
                      <a:pt x="114" y="800"/>
                    </a:lnTo>
                    <a:lnTo>
                      <a:pt x="147" y="839"/>
                    </a:lnTo>
                    <a:lnTo>
                      <a:pt x="180" y="877"/>
                    </a:lnTo>
                    <a:lnTo>
                      <a:pt x="278" y="991"/>
                    </a:lnTo>
                    <a:lnTo>
                      <a:pt x="311" y="1030"/>
                    </a:lnTo>
                    <a:lnTo>
                      <a:pt x="344" y="1068"/>
                    </a:lnTo>
                    <a:lnTo>
                      <a:pt x="442" y="1183"/>
                    </a:lnTo>
                    <a:lnTo>
                      <a:pt x="475" y="1222"/>
                    </a:lnTo>
                    <a:lnTo>
                      <a:pt x="508" y="1260"/>
                    </a:lnTo>
                    <a:lnTo>
                      <a:pt x="508" y="1260"/>
                    </a:lnTo>
                    <a:cubicBezTo>
                      <a:pt x="518" y="1273"/>
                      <a:pt x="532" y="1282"/>
                      <a:pt x="549" y="1289"/>
                    </a:cubicBezTo>
                    <a:lnTo>
                      <a:pt x="549" y="1289"/>
                    </a:lnTo>
                    <a:cubicBezTo>
                      <a:pt x="565" y="1295"/>
                      <a:pt x="581" y="1295"/>
                      <a:pt x="598" y="1289"/>
                    </a:cubicBezTo>
                    <a:lnTo>
                      <a:pt x="598" y="1289"/>
                    </a:lnTo>
                    <a:cubicBezTo>
                      <a:pt x="600" y="1287"/>
                      <a:pt x="604" y="1286"/>
                      <a:pt x="606" y="1285"/>
                    </a:cubicBezTo>
                    <a:lnTo>
                      <a:pt x="606" y="1285"/>
                    </a:lnTo>
                    <a:cubicBezTo>
                      <a:pt x="619" y="1279"/>
                      <a:pt x="629" y="1270"/>
                      <a:pt x="639" y="1260"/>
                    </a:cubicBezTo>
                    <a:lnTo>
                      <a:pt x="672" y="1222"/>
                    </a:lnTo>
                    <a:lnTo>
                      <a:pt x="704" y="1183"/>
                    </a:lnTo>
                    <a:lnTo>
                      <a:pt x="737"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45" name="Freeform 545">
                <a:extLst>
                  <a:ext uri="{FF2B5EF4-FFF2-40B4-BE49-F238E27FC236}">
                    <a16:creationId xmlns:a16="http://schemas.microsoft.com/office/drawing/2014/main" id="{A4C565EF-B6A2-6E48-94DA-AE5C192A01CD}"/>
                  </a:ext>
                </a:extLst>
              </p:cNvPr>
              <p:cNvSpPr>
                <a:spLocks noChangeArrowheads="1"/>
              </p:cNvSpPr>
              <p:nvPr/>
            </p:nvSpPr>
            <p:spPr bwMode="auto">
              <a:xfrm>
                <a:off x="7254875" y="4903788"/>
                <a:ext cx="319088" cy="190500"/>
              </a:xfrm>
              <a:custGeom>
                <a:avLst/>
                <a:gdLst>
                  <a:gd name="T0" fmla="*/ 279 w 886"/>
                  <a:gd name="T1" fmla="*/ 150 h 530"/>
                  <a:gd name="T2" fmla="*/ 311 w 886"/>
                  <a:gd name="T3" fmla="*/ 188 h 530"/>
                  <a:gd name="T4" fmla="*/ 279 w 886"/>
                  <a:gd name="T5" fmla="*/ 226 h 530"/>
                  <a:gd name="T6" fmla="*/ 246 w 886"/>
                  <a:gd name="T7" fmla="*/ 188 h 530"/>
                  <a:gd name="T8" fmla="*/ 344 w 886"/>
                  <a:gd name="T9" fmla="*/ 227 h 530"/>
                  <a:gd name="T10" fmla="*/ 377 w 886"/>
                  <a:gd name="T11" fmla="*/ 265 h 530"/>
                  <a:gd name="T12" fmla="*/ 344 w 886"/>
                  <a:gd name="T13" fmla="*/ 302 h 530"/>
                  <a:gd name="T14" fmla="*/ 311 w 886"/>
                  <a:gd name="T15" fmla="*/ 265 h 530"/>
                  <a:gd name="T16" fmla="*/ 344 w 886"/>
                  <a:gd name="T17" fmla="*/ 227 h 530"/>
                  <a:gd name="T18" fmla="*/ 411 w 886"/>
                  <a:gd name="T19" fmla="*/ 284 h 530"/>
                  <a:gd name="T20" fmla="*/ 474 w 886"/>
                  <a:gd name="T21" fmla="*/ 284 h 530"/>
                  <a:gd name="T22" fmla="*/ 505 w 886"/>
                  <a:gd name="T23" fmla="*/ 341 h 530"/>
                  <a:gd name="T24" fmla="*/ 474 w 886"/>
                  <a:gd name="T25" fmla="*/ 398 h 530"/>
                  <a:gd name="T26" fmla="*/ 411 w 886"/>
                  <a:gd name="T27" fmla="*/ 398 h 530"/>
                  <a:gd name="T28" fmla="*/ 380 w 886"/>
                  <a:gd name="T29" fmla="*/ 341 h 530"/>
                  <a:gd name="T30" fmla="*/ 541 w 886"/>
                  <a:gd name="T31" fmla="*/ 227 h 530"/>
                  <a:gd name="T32" fmla="*/ 573 w 886"/>
                  <a:gd name="T33" fmla="*/ 265 h 530"/>
                  <a:gd name="T34" fmla="*/ 541 w 886"/>
                  <a:gd name="T35" fmla="*/ 302 h 530"/>
                  <a:gd name="T36" fmla="*/ 508 w 886"/>
                  <a:gd name="T37" fmla="*/ 265 h 530"/>
                  <a:gd name="T38" fmla="*/ 541 w 886"/>
                  <a:gd name="T39" fmla="*/ 227 h 530"/>
                  <a:gd name="T40" fmla="*/ 606 w 886"/>
                  <a:gd name="T41" fmla="*/ 150 h 530"/>
                  <a:gd name="T42" fmla="*/ 639 w 886"/>
                  <a:gd name="T43" fmla="*/ 188 h 530"/>
                  <a:gd name="T44" fmla="*/ 606 w 886"/>
                  <a:gd name="T45" fmla="*/ 226 h 530"/>
                  <a:gd name="T46" fmla="*/ 573 w 886"/>
                  <a:gd name="T47" fmla="*/ 188 h 530"/>
                  <a:gd name="T48" fmla="*/ 114 w 886"/>
                  <a:gd name="T49" fmla="*/ 188 h 530"/>
                  <a:gd name="T50" fmla="*/ 180 w 886"/>
                  <a:gd name="T51" fmla="*/ 265 h 530"/>
                  <a:gd name="T52" fmla="*/ 311 w 886"/>
                  <a:gd name="T53" fmla="*/ 418 h 530"/>
                  <a:gd name="T54" fmla="*/ 377 w 886"/>
                  <a:gd name="T55" fmla="*/ 495 h 530"/>
                  <a:gd name="T56" fmla="*/ 417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0 w 886"/>
                  <a:gd name="T73" fmla="*/ 7 h 530"/>
                  <a:gd name="T74" fmla="*/ 811 w 886"/>
                  <a:gd name="T75" fmla="*/ 7 h 530"/>
                  <a:gd name="T76" fmla="*/ 737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7 w 886"/>
                  <a:gd name="T91" fmla="*/ 217 h 530"/>
                  <a:gd name="T92" fmla="*/ 377 w 886"/>
                  <a:gd name="T93" fmla="*/ 188 h 530"/>
                  <a:gd name="T94" fmla="*/ 311 w 886"/>
                  <a:gd name="T95" fmla="*/ 112 h 530"/>
                  <a:gd name="T96" fmla="*/ 279 w 886"/>
                  <a:gd name="T97" fmla="*/ 92 h 530"/>
                  <a:gd name="T98" fmla="*/ 246 w 886"/>
                  <a:gd name="T99" fmla="*/ 112 h 530"/>
                  <a:gd name="T100" fmla="*/ 213 w 886"/>
                  <a:gd name="T101" fmla="*/ 130 h 530"/>
                  <a:gd name="T102" fmla="*/ 180 w 886"/>
                  <a:gd name="T103" fmla="*/ 112 h 530"/>
                  <a:gd name="T104" fmla="*/ 114 w 886"/>
                  <a:gd name="T105" fmla="*/ 35 h 530"/>
                  <a:gd name="T106" fmla="*/ 74 w 886"/>
                  <a:gd name="T107" fmla="*/ 7 h 530"/>
                  <a:gd name="T108" fmla="*/ 24 w 886"/>
                  <a:gd name="T109" fmla="*/ 7 h 530"/>
                  <a:gd name="T110" fmla="*/ 0 w 886"/>
                  <a:gd name="T111" fmla="*/ 35 h 530"/>
                  <a:gd name="T112" fmla="*/ 114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9" y="150"/>
                    </a:moveTo>
                    <a:lnTo>
                      <a:pt x="279" y="150"/>
                    </a:lnTo>
                    <a:cubicBezTo>
                      <a:pt x="300" y="150"/>
                      <a:pt x="311" y="163"/>
                      <a:pt x="311" y="188"/>
                    </a:cubicBezTo>
                    <a:lnTo>
                      <a:pt x="311" y="188"/>
                    </a:lnTo>
                    <a:cubicBezTo>
                      <a:pt x="311" y="213"/>
                      <a:pt x="300" y="226"/>
                      <a:pt x="279" y="226"/>
                    </a:cubicBezTo>
                    <a:lnTo>
                      <a:pt x="279" y="226"/>
                    </a:lnTo>
                    <a:cubicBezTo>
                      <a:pt x="256" y="226"/>
                      <a:pt x="246" y="213"/>
                      <a:pt x="246" y="188"/>
                    </a:cubicBezTo>
                    <a:lnTo>
                      <a:pt x="246" y="188"/>
                    </a:lnTo>
                    <a:cubicBezTo>
                      <a:pt x="246" y="163"/>
                      <a:pt x="256"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2" y="302"/>
                      <a:pt x="311" y="290"/>
                      <a:pt x="311" y="265"/>
                    </a:cubicBezTo>
                    <a:lnTo>
                      <a:pt x="311" y="265"/>
                    </a:lnTo>
                    <a:cubicBezTo>
                      <a:pt x="311" y="239"/>
                      <a:pt x="322" y="227"/>
                      <a:pt x="344" y="227"/>
                    </a:cubicBezTo>
                    <a:close/>
                    <a:moveTo>
                      <a:pt x="411" y="284"/>
                    </a:moveTo>
                    <a:lnTo>
                      <a:pt x="411" y="284"/>
                    </a:lnTo>
                    <a:cubicBezTo>
                      <a:pt x="432" y="271"/>
                      <a:pt x="453" y="271"/>
                      <a:pt x="474" y="284"/>
                    </a:cubicBezTo>
                    <a:lnTo>
                      <a:pt x="474" y="284"/>
                    </a:lnTo>
                    <a:cubicBezTo>
                      <a:pt x="495" y="297"/>
                      <a:pt x="505" y="315"/>
                      <a:pt x="505" y="341"/>
                    </a:cubicBezTo>
                    <a:lnTo>
                      <a:pt x="505" y="341"/>
                    </a:lnTo>
                    <a:cubicBezTo>
                      <a:pt x="505" y="367"/>
                      <a:pt x="495" y="386"/>
                      <a:pt x="474" y="398"/>
                    </a:cubicBezTo>
                    <a:lnTo>
                      <a:pt x="474" y="398"/>
                    </a:lnTo>
                    <a:cubicBezTo>
                      <a:pt x="453" y="411"/>
                      <a:pt x="432" y="411"/>
                      <a:pt x="411" y="398"/>
                    </a:cubicBezTo>
                    <a:lnTo>
                      <a:pt x="411" y="398"/>
                    </a:lnTo>
                    <a:cubicBezTo>
                      <a:pt x="390" y="386"/>
                      <a:pt x="380" y="367"/>
                      <a:pt x="380" y="341"/>
                    </a:cubicBezTo>
                    <a:lnTo>
                      <a:pt x="380" y="341"/>
                    </a:lnTo>
                    <a:cubicBezTo>
                      <a:pt x="380" y="315"/>
                      <a:pt x="390" y="297"/>
                      <a:pt x="411" y="284"/>
                    </a:cubicBezTo>
                    <a:close/>
                    <a:moveTo>
                      <a:pt x="541" y="227"/>
                    </a:moveTo>
                    <a:lnTo>
                      <a:pt x="541" y="227"/>
                    </a:lnTo>
                    <a:cubicBezTo>
                      <a:pt x="563" y="227"/>
                      <a:pt x="573" y="239"/>
                      <a:pt x="573" y="265"/>
                    </a:cubicBezTo>
                    <a:lnTo>
                      <a:pt x="573" y="265"/>
                    </a:lnTo>
                    <a:cubicBezTo>
                      <a:pt x="573" y="290"/>
                      <a:pt x="563" y="302"/>
                      <a:pt x="541" y="302"/>
                    </a:cubicBezTo>
                    <a:lnTo>
                      <a:pt x="541" y="302"/>
                    </a:lnTo>
                    <a:cubicBezTo>
                      <a:pt x="519" y="302"/>
                      <a:pt x="508" y="290"/>
                      <a:pt x="508" y="265"/>
                    </a:cubicBezTo>
                    <a:lnTo>
                      <a:pt x="508" y="265"/>
                    </a:lnTo>
                    <a:cubicBezTo>
                      <a:pt x="508" y="239"/>
                      <a:pt x="519" y="227"/>
                      <a:pt x="541"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4" y="226"/>
                      <a:pt x="573" y="213"/>
                      <a:pt x="573" y="188"/>
                    </a:cubicBezTo>
                    <a:lnTo>
                      <a:pt x="573" y="188"/>
                    </a:lnTo>
                    <a:cubicBezTo>
                      <a:pt x="573" y="163"/>
                      <a:pt x="584" y="150"/>
                      <a:pt x="606" y="150"/>
                    </a:cubicBezTo>
                    <a:close/>
                    <a:moveTo>
                      <a:pt x="114" y="188"/>
                    </a:moveTo>
                    <a:lnTo>
                      <a:pt x="148" y="226"/>
                    </a:lnTo>
                    <a:lnTo>
                      <a:pt x="180" y="265"/>
                    </a:lnTo>
                    <a:lnTo>
                      <a:pt x="279" y="380"/>
                    </a:lnTo>
                    <a:lnTo>
                      <a:pt x="311" y="418"/>
                    </a:lnTo>
                    <a:lnTo>
                      <a:pt x="344" y="456"/>
                    </a:lnTo>
                    <a:lnTo>
                      <a:pt x="377" y="495"/>
                    </a:lnTo>
                    <a:lnTo>
                      <a:pt x="377" y="495"/>
                    </a:lnTo>
                    <a:cubicBezTo>
                      <a:pt x="388" y="507"/>
                      <a:pt x="401" y="517"/>
                      <a:pt x="417" y="523"/>
                    </a:cubicBezTo>
                    <a:lnTo>
                      <a:pt x="417" y="523"/>
                    </a:lnTo>
                    <a:cubicBezTo>
                      <a:pt x="434" y="529"/>
                      <a:pt x="451" y="529"/>
                      <a:pt x="467" y="523"/>
                    </a:cubicBezTo>
                    <a:lnTo>
                      <a:pt x="467" y="523"/>
                    </a:lnTo>
                    <a:cubicBezTo>
                      <a:pt x="483" y="517"/>
                      <a:pt x="497" y="507"/>
                      <a:pt x="508" y="495"/>
                    </a:cubicBezTo>
                    <a:lnTo>
                      <a:pt x="606" y="380"/>
                    </a:lnTo>
                    <a:lnTo>
                      <a:pt x="639" y="341"/>
                    </a:lnTo>
                    <a:lnTo>
                      <a:pt x="672" y="303"/>
                    </a:lnTo>
                    <a:lnTo>
                      <a:pt x="770" y="188"/>
                    </a:lnTo>
                    <a:lnTo>
                      <a:pt x="803" y="150"/>
                    </a:lnTo>
                    <a:lnTo>
                      <a:pt x="836" y="112"/>
                    </a:lnTo>
                    <a:lnTo>
                      <a:pt x="868" y="73"/>
                    </a:lnTo>
                    <a:lnTo>
                      <a:pt x="868" y="73"/>
                    </a:lnTo>
                    <a:cubicBezTo>
                      <a:pt x="879" y="60"/>
                      <a:pt x="885" y="48"/>
                      <a:pt x="885" y="35"/>
                    </a:cubicBezTo>
                    <a:lnTo>
                      <a:pt x="885" y="35"/>
                    </a:lnTo>
                    <a:cubicBezTo>
                      <a:pt x="885" y="22"/>
                      <a:pt x="876" y="12"/>
                      <a:pt x="860" y="7"/>
                    </a:cubicBezTo>
                    <a:lnTo>
                      <a:pt x="860" y="7"/>
                    </a:lnTo>
                    <a:cubicBezTo>
                      <a:pt x="844" y="0"/>
                      <a:pt x="827" y="0"/>
                      <a:pt x="811" y="7"/>
                    </a:cubicBezTo>
                    <a:lnTo>
                      <a:pt x="811" y="7"/>
                    </a:lnTo>
                    <a:cubicBezTo>
                      <a:pt x="795" y="12"/>
                      <a:pt x="781" y="22"/>
                      <a:pt x="770" y="35"/>
                    </a:cubicBezTo>
                    <a:lnTo>
                      <a:pt x="737" y="73"/>
                    </a:lnTo>
                    <a:lnTo>
                      <a:pt x="704" y="112"/>
                    </a:lnTo>
                    <a:lnTo>
                      <a:pt x="704" y="112"/>
                    </a:lnTo>
                    <a:cubicBezTo>
                      <a:pt x="693" y="124"/>
                      <a:pt x="683" y="130"/>
                      <a:pt x="672" y="130"/>
                    </a:cubicBezTo>
                    <a:lnTo>
                      <a:pt x="672" y="130"/>
                    </a:lnTo>
                    <a:cubicBezTo>
                      <a:pt x="661" y="130"/>
                      <a:pt x="650" y="124"/>
                      <a:pt x="639" y="112"/>
                    </a:cubicBezTo>
                    <a:lnTo>
                      <a:pt x="639" y="112"/>
                    </a:lnTo>
                    <a:cubicBezTo>
                      <a:pt x="628" y="99"/>
                      <a:pt x="617" y="92"/>
                      <a:pt x="606" y="92"/>
                    </a:cubicBezTo>
                    <a:lnTo>
                      <a:pt x="606" y="92"/>
                    </a:lnTo>
                    <a:cubicBezTo>
                      <a:pt x="595" y="92"/>
                      <a:pt x="584" y="99"/>
                      <a:pt x="573" y="112"/>
                    </a:cubicBezTo>
                    <a:lnTo>
                      <a:pt x="508" y="188"/>
                    </a:lnTo>
                    <a:lnTo>
                      <a:pt x="508" y="188"/>
                    </a:lnTo>
                    <a:cubicBezTo>
                      <a:pt x="497" y="201"/>
                      <a:pt x="483" y="210"/>
                      <a:pt x="467" y="217"/>
                    </a:cubicBezTo>
                    <a:lnTo>
                      <a:pt x="467" y="217"/>
                    </a:lnTo>
                    <a:cubicBezTo>
                      <a:pt x="451" y="223"/>
                      <a:pt x="434" y="223"/>
                      <a:pt x="417" y="217"/>
                    </a:cubicBezTo>
                    <a:lnTo>
                      <a:pt x="417" y="217"/>
                    </a:lnTo>
                    <a:cubicBezTo>
                      <a:pt x="401" y="210"/>
                      <a:pt x="388" y="201"/>
                      <a:pt x="377" y="188"/>
                    </a:cubicBezTo>
                    <a:lnTo>
                      <a:pt x="344" y="150"/>
                    </a:lnTo>
                    <a:lnTo>
                      <a:pt x="311" y="112"/>
                    </a:lnTo>
                    <a:lnTo>
                      <a:pt x="311" y="112"/>
                    </a:lnTo>
                    <a:cubicBezTo>
                      <a:pt x="300" y="99"/>
                      <a:pt x="289" y="92"/>
                      <a:pt x="279" y="92"/>
                    </a:cubicBezTo>
                    <a:lnTo>
                      <a:pt x="279" y="92"/>
                    </a:lnTo>
                    <a:cubicBezTo>
                      <a:pt x="267" y="92"/>
                      <a:pt x="257" y="99"/>
                      <a:pt x="246" y="112"/>
                    </a:cubicBezTo>
                    <a:lnTo>
                      <a:pt x="246" y="112"/>
                    </a:lnTo>
                    <a:cubicBezTo>
                      <a:pt x="235" y="124"/>
                      <a:pt x="224" y="130"/>
                      <a:pt x="213" y="130"/>
                    </a:cubicBezTo>
                    <a:lnTo>
                      <a:pt x="213" y="130"/>
                    </a:lnTo>
                    <a:cubicBezTo>
                      <a:pt x="202" y="130"/>
                      <a:pt x="191" y="124"/>
                      <a:pt x="180" y="112"/>
                    </a:cubicBezTo>
                    <a:lnTo>
                      <a:pt x="114" y="35"/>
                    </a:lnTo>
                    <a:lnTo>
                      <a:pt x="114" y="35"/>
                    </a:lnTo>
                    <a:cubicBezTo>
                      <a:pt x="104" y="22"/>
                      <a:pt x="89" y="12"/>
                      <a:pt x="74" y="7"/>
                    </a:cubicBezTo>
                    <a:lnTo>
                      <a:pt x="74" y="7"/>
                    </a:lnTo>
                    <a:cubicBezTo>
                      <a:pt x="57" y="0"/>
                      <a:pt x="41" y="0"/>
                      <a:pt x="24" y="7"/>
                    </a:cubicBezTo>
                    <a:lnTo>
                      <a:pt x="24" y="7"/>
                    </a:lnTo>
                    <a:cubicBezTo>
                      <a:pt x="8" y="12"/>
                      <a:pt x="0" y="22"/>
                      <a:pt x="0" y="35"/>
                    </a:cubicBezTo>
                    <a:lnTo>
                      <a:pt x="0" y="35"/>
                    </a:lnTo>
                    <a:cubicBezTo>
                      <a:pt x="0" y="48"/>
                      <a:pt x="5" y="60"/>
                      <a:pt x="16" y="73"/>
                    </a:cubicBezTo>
                    <a:lnTo>
                      <a:pt x="114"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46" name="Freeform 546">
                <a:extLst>
                  <a:ext uri="{FF2B5EF4-FFF2-40B4-BE49-F238E27FC236}">
                    <a16:creationId xmlns:a16="http://schemas.microsoft.com/office/drawing/2014/main" id="{DEDD574D-FA43-7046-A8E5-E887A0D0E944}"/>
                  </a:ext>
                </a:extLst>
              </p:cNvPr>
              <p:cNvSpPr>
                <a:spLocks noChangeArrowheads="1"/>
              </p:cNvSpPr>
              <p:nvPr/>
            </p:nvSpPr>
            <p:spPr bwMode="auto">
              <a:xfrm>
                <a:off x="7043738" y="4903788"/>
                <a:ext cx="247650" cy="522287"/>
              </a:xfrm>
              <a:custGeom>
                <a:avLst/>
                <a:gdLst>
                  <a:gd name="T0" fmla="*/ 344 w 689"/>
                  <a:gd name="T1" fmla="*/ 1145 h 1450"/>
                  <a:gd name="T2" fmla="*/ 475 w 689"/>
                  <a:gd name="T3" fmla="*/ 992 h 1450"/>
                  <a:gd name="T4" fmla="*/ 606 w 689"/>
                  <a:gd name="T5" fmla="*/ 839 h 1450"/>
                  <a:gd name="T6" fmla="*/ 672 w 689"/>
                  <a:gd name="T7" fmla="*/ 762 h 1450"/>
                  <a:gd name="T8" fmla="*/ 688 w 689"/>
                  <a:gd name="T9" fmla="*/ 724 h 1450"/>
                  <a:gd name="T10" fmla="*/ 672 w 689"/>
                  <a:gd name="T11" fmla="*/ 686 h 1450"/>
                  <a:gd name="T12" fmla="*/ 606 w 689"/>
                  <a:gd name="T13" fmla="*/ 609 h 1450"/>
                  <a:gd name="T14" fmla="*/ 540 w 689"/>
                  <a:gd name="T15" fmla="*/ 533 h 1450"/>
                  <a:gd name="T16" fmla="*/ 475 w 689"/>
                  <a:gd name="T17" fmla="*/ 456 h 1450"/>
                  <a:gd name="T18" fmla="*/ 410 w 689"/>
                  <a:gd name="T19" fmla="*/ 380 h 1450"/>
                  <a:gd name="T20" fmla="*/ 344 w 689"/>
                  <a:gd name="T21" fmla="*/ 303 h 1450"/>
                  <a:gd name="T22" fmla="*/ 278 w 689"/>
                  <a:gd name="T23" fmla="*/ 226 h 1450"/>
                  <a:gd name="T24" fmla="*/ 212 w 689"/>
                  <a:gd name="T25" fmla="*/ 150 h 1450"/>
                  <a:gd name="T26" fmla="*/ 147 w 689"/>
                  <a:gd name="T27" fmla="*/ 73 h 1450"/>
                  <a:gd name="T28" fmla="*/ 114 w 689"/>
                  <a:gd name="T29" fmla="*/ 35 h 1450"/>
                  <a:gd name="T30" fmla="*/ 73 w 689"/>
                  <a:gd name="T31" fmla="*/ 7 h 1450"/>
                  <a:gd name="T32" fmla="*/ 24 w 689"/>
                  <a:gd name="T33" fmla="*/ 7 h 1450"/>
                  <a:gd name="T34" fmla="*/ 0 w 689"/>
                  <a:gd name="T35" fmla="*/ 35 h 1450"/>
                  <a:gd name="T36" fmla="*/ 540 w 689"/>
                  <a:gd name="T37" fmla="*/ 686 h 1450"/>
                  <a:gd name="T38" fmla="*/ 557 w 689"/>
                  <a:gd name="T39" fmla="*/ 724 h 1450"/>
                  <a:gd name="T40" fmla="*/ 540 w 689"/>
                  <a:gd name="T41" fmla="*/ 762 h 1450"/>
                  <a:gd name="T42" fmla="*/ 410 w 689"/>
                  <a:gd name="T43" fmla="*/ 916 h 1450"/>
                  <a:gd name="T44" fmla="*/ 278 w 689"/>
                  <a:gd name="T45" fmla="*/ 1068 h 1450"/>
                  <a:gd name="T46" fmla="*/ 212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2" y="762"/>
                    </a:lnTo>
                    <a:lnTo>
                      <a:pt x="672" y="762"/>
                    </a:lnTo>
                    <a:cubicBezTo>
                      <a:pt x="683" y="750"/>
                      <a:pt x="688" y="737"/>
                      <a:pt x="688" y="724"/>
                    </a:cubicBezTo>
                    <a:lnTo>
                      <a:pt x="688" y="724"/>
                    </a:lnTo>
                    <a:cubicBezTo>
                      <a:pt x="688" y="711"/>
                      <a:pt x="683" y="698"/>
                      <a:pt x="672" y="686"/>
                    </a:cubicBezTo>
                    <a:lnTo>
                      <a:pt x="639" y="648"/>
                    </a:lnTo>
                    <a:lnTo>
                      <a:pt x="606" y="609"/>
                    </a:lnTo>
                    <a:lnTo>
                      <a:pt x="574" y="571"/>
                    </a:lnTo>
                    <a:lnTo>
                      <a:pt x="540" y="533"/>
                    </a:lnTo>
                    <a:lnTo>
                      <a:pt x="508" y="495"/>
                    </a:lnTo>
                    <a:lnTo>
                      <a:pt x="475" y="456"/>
                    </a:lnTo>
                    <a:lnTo>
                      <a:pt x="442" y="418"/>
                    </a:lnTo>
                    <a:lnTo>
                      <a:pt x="410" y="380"/>
                    </a:lnTo>
                    <a:lnTo>
                      <a:pt x="376" y="341"/>
                    </a:lnTo>
                    <a:lnTo>
                      <a:pt x="344" y="303"/>
                    </a:lnTo>
                    <a:lnTo>
                      <a:pt x="311" y="265"/>
                    </a:lnTo>
                    <a:lnTo>
                      <a:pt x="278" y="226"/>
                    </a:lnTo>
                    <a:lnTo>
                      <a:pt x="246" y="188"/>
                    </a:lnTo>
                    <a:lnTo>
                      <a:pt x="212" y="150"/>
                    </a:lnTo>
                    <a:lnTo>
                      <a:pt x="180" y="112"/>
                    </a:lnTo>
                    <a:lnTo>
                      <a:pt x="147" y="73"/>
                    </a:lnTo>
                    <a:lnTo>
                      <a:pt x="114" y="35"/>
                    </a:lnTo>
                    <a:lnTo>
                      <a:pt x="114" y="35"/>
                    </a:lnTo>
                    <a:cubicBezTo>
                      <a:pt x="104" y="22"/>
                      <a:pt x="90" y="12"/>
                      <a:pt x="73" y="7"/>
                    </a:cubicBezTo>
                    <a:lnTo>
                      <a:pt x="73" y="7"/>
                    </a:lnTo>
                    <a:cubicBezTo>
                      <a:pt x="57" y="0"/>
                      <a:pt x="41" y="0"/>
                      <a:pt x="24" y="7"/>
                    </a:cubicBezTo>
                    <a:lnTo>
                      <a:pt x="24" y="7"/>
                    </a:lnTo>
                    <a:cubicBezTo>
                      <a:pt x="8" y="12"/>
                      <a:pt x="0" y="22"/>
                      <a:pt x="0" y="35"/>
                    </a:cubicBezTo>
                    <a:lnTo>
                      <a:pt x="0" y="35"/>
                    </a:lnTo>
                    <a:cubicBezTo>
                      <a:pt x="0" y="48"/>
                      <a:pt x="5" y="60"/>
                      <a:pt x="16" y="73"/>
                    </a:cubicBezTo>
                    <a:lnTo>
                      <a:pt x="540" y="686"/>
                    </a:lnTo>
                    <a:lnTo>
                      <a:pt x="540" y="686"/>
                    </a:lnTo>
                    <a:cubicBezTo>
                      <a:pt x="552" y="698"/>
                      <a:pt x="557" y="711"/>
                      <a:pt x="557" y="724"/>
                    </a:cubicBezTo>
                    <a:lnTo>
                      <a:pt x="557" y="724"/>
                    </a:lnTo>
                    <a:cubicBezTo>
                      <a:pt x="557" y="737"/>
                      <a:pt x="552" y="750"/>
                      <a:pt x="540" y="762"/>
                    </a:cubicBezTo>
                    <a:lnTo>
                      <a:pt x="442" y="878"/>
                    </a:lnTo>
                    <a:lnTo>
                      <a:pt x="410" y="916"/>
                    </a:lnTo>
                    <a:lnTo>
                      <a:pt x="376" y="954"/>
                    </a:lnTo>
                    <a:lnTo>
                      <a:pt x="278" y="1068"/>
                    </a:lnTo>
                    <a:lnTo>
                      <a:pt x="246" y="1107"/>
                    </a:lnTo>
                    <a:lnTo>
                      <a:pt x="212" y="1145"/>
                    </a:lnTo>
                    <a:lnTo>
                      <a:pt x="114"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1" y="1449"/>
                      <a:pt x="57" y="1449"/>
                      <a:pt x="73" y="1443"/>
                    </a:cubicBezTo>
                    <a:lnTo>
                      <a:pt x="73" y="1443"/>
                    </a:lnTo>
                    <a:cubicBezTo>
                      <a:pt x="90" y="1436"/>
                      <a:pt x="104"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47" name="Freeform 547">
                <a:extLst>
                  <a:ext uri="{FF2B5EF4-FFF2-40B4-BE49-F238E27FC236}">
                    <a16:creationId xmlns:a16="http://schemas.microsoft.com/office/drawing/2014/main" id="{E53C74B4-BD92-D44A-BA55-79F93E3A351E}"/>
                  </a:ext>
                </a:extLst>
              </p:cNvPr>
              <p:cNvSpPr>
                <a:spLocks noChangeArrowheads="1"/>
              </p:cNvSpPr>
              <p:nvPr/>
            </p:nvSpPr>
            <p:spPr bwMode="auto">
              <a:xfrm>
                <a:off x="6688138" y="4903788"/>
                <a:ext cx="247650" cy="522287"/>
              </a:xfrm>
              <a:custGeom>
                <a:avLst/>
                <a:gdLst>
                  <a:gd name="T0" fmla="*/ 541 w 689"/>
                  <a:gd name="T1" fmla="*/ 1222 h 1450"/>
                  <a:gd name="T2" fmla="*/ 475 w 689"/>
                  <a:gd name="T3" fmla="*/ 1145 h 1450"/>
                  <a:gd name="T4" fmla="*/ 345 w 689"/>
                  <a:gd name="T5" fmla="*/ 992 h 1450"/>
                  <a:gd name="T6" fmla="*/ 213 w 689"/>
                  <a:gd name="T7" fmla="*/ 839 h 1450"/>
                  <a:gd name="T8" fmla="*/ 148 w 689"/>
                  <a:gd name="T9" fmla="*/ 762 h 1450"/>
                  <a:gd name="T10" fmla="*/ 132 w 689"/>
                  <a:gd name="T11" fmla="*/ 724 h 1450"/>
                  <a:gd name="T12" fmla="*/ 148 w 689"/>
                  <a:gd name="T13" fmla="*/ 686 h 1450"/>
                  <a:gd name="T14" fmla="*/ 213 w 689"/>
                  <a:gd name="T15" fmla="*/ 609 h 1450"/>
                  <a:gd name="T16" fmla="*/ 279 w 689"/>
                  <a:gd name="T17" fmla="*/ 533 h 1450"/>
                  <a:gd name="T18" fmla="*/ 345 w 689"/>
                  <a:gd name="T19" fmla="*/ 456 h 1450"/>
                  <a:gd name="T20" fmla="*/ 410 w 689"/>
                  <a:gd name="T21" fmla="*/ 380 h 1450"/>
                  <a:gd name="T22" fmla="*/ 475 w 689"/>
                  <a:gd name="T23" fmla="*/ 303 h 1450"/>
                  <a:gd name="T24" fmla="*/ 541 w 689"/>
                  <a:gd name="T25" fmla="*/ 226 h 1450"/>
                  <a:gd name="T26" fmla="*/ 607 w 689"/>
                  <a:gd name="T27" fmla="*/ 150 h 1450"/>
                  <a:gd name="T28" fmla="*/ 673 w 689"/>
                  <a:gd name="T29" fmla="*/ 73 h 1450"/>
                  <a:gd name="T30" fmla="*/ 688 w 689"/>
                  <a:gd name="T31" fmla="*/ 35 h 1450"/>
                  <a:gd name="T32" fmla="*/ 664 w 689"/>
                  <a:gd name="T33" fmla="*/ 7 h 1450"/>
                  <a:gd name="T34" fmla="*/ 615 w 689"/>
                  <a:gd name="T35" fmla="*/ 7 h 1450"/>
                  <a:gd name="T36" fmla="*/ 574 w 689"/>
                  <a:gd name="T37" fmla="*/ 35 h 1450"/>
                  <a:gd name="T38" fmla="*/ 443 w 689"/>
                  <a:gd name="T39" fmla="*/ 188 h 1450"/>
                  <a:gd name="T40" fmla="*/ 377 w 689"/>
                  <a:gd name="T41" fmla="*/ 265 h 1450"/>
                  <a:gd name="T42" fmla="*/ 246 w 689"/>
                  <a:gd name="T43" fmla="*/ 418 h 1450"/>
                  <a:gd name="T44" fmla="*/ 115 w 689"/>
                  <a:gd name="T45" fmla="*/ 571 h 1450"/>
                  <a:gd name="T46" fmla="*/ 50 w 689"/>
                  <a:gd name="T47" fmla="*/ 648 h 1450"/>
                  <a:gd name="T48" fmla="*/ 17 w 689"/>
                  <a:gd name="T49" fmla="*/ 686 h 1450"/>
                  <a:gd name="T50" fmla="*/ 0 w 689"/>
                  <a:gd name="T51" fmla="*/ 724 h 1450"/>
                  <a:gd name="T52" fmla="*/ 50 w 689"/>
                  <a:gd name="T53" fmla="*/ 800 h 1450"/>
                  <a:gd name="T54" fmla="*/ 115 w 689"/>
                  <a:gd name="T55" fmla="*/ 878 h 1450"/>
                  <a:gd name="T56" fmla="*/ 181 w 689"/>
                  <a:gd name="T57" fmla="*/ 954 h 1450"/>
                  <a:gd name="T58" fmla="*/ 246 w 689"/>
                  <a:gd name="T59" fmla="*/ 1031 h 1450"/>
                  <a:gd name="T60" fmla="*/ 312 w 689"/>
                  <a:gd name="T61" fmla="*/ 1107 h 1450"/>
                  <a:gd name="T62" fmla="*/ 377 w 689"/>
                  <a:gd name="T63" fmla="*/ 1184 h 1450"/>
                  <a:gd name="T64" fmla="*/ 443 w 689"/>
                  <a:gd name="T65" fmla="*/ 1260 h 1450"/>
                  <a:gd name="T66" fmla="*/ 509 w 689"/>
                  <a:gd name="T67" fmla="*/ 1337 h 1450"/>
                  <a:gd name="T68" fmla="*/ 574 w 689"/>
                  <a:gd name="T69" fmla="*/ 1414 h 1450"/>
                  <a:gd name="T70" fmla="*/ 615 w 689"/>
                  <a:gd name="T71" fmla="*/ 1443 h 1450"/>
                  <a:gd name="T72" fmla="*/ 664 w 689"/>
                  <a:gd name="T73" fmla="*/ 1443 h 1450"/>
                  <a:gd name="T74" fmla="*/ 688 w 689"/>
                  <a:gd name="T75" fmla="*/ 1414 h 1450"/>
                  <a:gd name="T76" fmla="*/ 673 w 689"/>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9" h="1450">
                    <a:moveTo>
                      <a:pt x="639" y="1337"/>
                    </a:moveTo>
                    <a:lnTo>
                      <a:pt x="541" y="1222"/>
                    </a:lnTo>
                    <a:lnTo>
                      <a:pt x="509" y="1184"/>
                    </a:lnTo>
                    <a:lnTo>
                      <a:pt x="475" y="1145"/>
                    </a:lnTo>
                    <a:lnTo>
                      <a:pt x="377" y="1031"/>
                    </a:lnTo>
                    <a:lnTo>
                      <a:pt x="345" y="992"/>
                    </a:lnTo>
                    <a:lnTo>
                      <a:pt x="312" y="954"/>
                    </a:lnTo>
                    <a:lnTo>
                      <a:pt x="213" y="839"/>
                    </a:lnTo>
                    <a:lnTo>
                      <a:pt x="181" y="800"/>
                    </a:lnTo>
                    <a:lnTo>
                      <a:pt x="148" y="762"/>
                    </a:lnTo>
                    <a:lnTo>
                      <a:pt x="148" y="762"/>
                    </a:lnTo>
                    <a:cubicBezTo>
                      <a:pt x="137" y="750"/>
                      <a:pt x="132" y="737"/>
                      <a:pt x="132" y="724"/>
                    </a:cubicBezTo>
                    <a:lnTo>
                      <a:pt x="132" y="724"/>
                    </a:lnTo>
                    <a:cubicBezTo>
                      <a:pt x="132" y="711"/>
                      <a:pt x="137" y="698"/>
                      <a:pt x="148" y="686"/>
                    </a:cubicBezTo>
                    <a:lnTo>
                      <a:pt x="181" y="648"/>
                    </a:lnTo>
                    <a:lnTo>
                      <a:pt x="213" y="609"/>
                    </a:lnTo>
                    <a:lnTo>
                      <a:pt x="246" y="571"/>
                    </a:lnTo>
                    <a:lnTo>
                      <a:pt x="279" y="533"/>
                    </a:lnTo>
                    <a:lnTo>
                      <a:pt x="312" y="495"/>
                    </a:lnTo>
                    <a:lnTo>
                      <a:pt x="345" y="456"/>
                    </a:lnTo>
                    <a:lnTo>
                      <a:pt x="377" y="418"/>
                    </a:lnTo>
                    <a:lnTo>
                      <a:pt x="410" y="380"/>
                    </a:lnTo>
                    <a:lnTo>
                      <a:pt x="443" y="341"/>
                    </a:lnTo>
                    <a:lnTo>
                      <a:pt x="475" y="303"/>
                    </a:lnTo>
                    <a:lnTo>
                      <a:pt x="509" y="265"/>
                    </a:lnTo>
                    <a:lnTo>
                      <a:pt x="541" y="226"/>
                    </a:lnTo>
                    <a:lnTo>
                      <a:pt x="574" y="188"/>
                    </a:lnTo>
                    <a:lnTo>
                      <a:pt x="607" y="150"/>
                    </a:lnTo>
                    <a:lnTo>
                      <a:pt x="639" y="112"/>
                    </a:lnTo>
                    <a:lnTo>
                      <a:pt x="673" y="73"/>
                    </a:lnTo>
                    <a:lnTo>
                      <a:pt x="673" y="73"/>
                    </a:lnTo>
                    <a:cubicBezTo>
                      <a:pt x="683" y="60"/>
                      <a:pt x="688" y="48"/>
                      <a:pt x="688" y="35"/>
                    </a:cubicBezTo>
                    <a:lnTo>
                      <a:pt x="688" y="35"/>
                    </a:lnTo>
                    <a:cubicBezTo>
                      <a:pt x="688" y="22"/>
                      <a:pt x="680" y="12"/>
                      <a:pt x="664" y="7"/>
                    </a:cubicBezTo>
                    <a:lnTo>
                      <a:pt x="664" y="7"/>
                    </a:lnTo>
                    <a:cubicBezTo>
                      <a:pt x="648" y="0"/>
                      <a:pt x="632" y="0"/>
                      <a:pt x="615" y="7"/>
                    </a:cubicBezTo>
                    <a:lnTo>
                      <a:pt x="615" y="7"/>
                    </a:lnTo>
                    <a:cubicBezTo>
                      <a:pt x="599" y="12"/>
                      <a:pt x="585" y="22"/>
                      <a:pt x="574" y="35"/>
                    </a:cubicBezTo>
                    <a:lnTo>
                      <a:pt x="541" y="73"/>
                    </a:lnTo>
                    <a:lnTo>
                      <a:pt x="443" y="188"/>
                    </a:lnTo>
                    <a:lnTo>
                      <a:pt x="410" y="226"/>
                    </a:lnTo>
                    <a:lnTo>
                      <a:pt x="377" y="265"/>
                    </a:lnTo>
                    <a:lnTo>
                      <a:pt x="279" y="380"/>
                    </a:lnTo>
                    <a:lnTo>
                      <a:pt x="246" y="418"/>
                    </a:lnTo>
                    <a:lnTo>
                      <a:pt x="213"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8"/>
                    </a:lnTo>
                    <a:lnTo>
                      <a:pt x="148" y="916"/>
                    </a:lnTo>
                    <a:lnTo>
                      <a:pt x="181" y="954"/>
                    </a:lnTo>
                    <a:lnTo>
                      <a:pt x="213" y="992"/>
                    </a:lnTo>
                    <a:lnTo>
                      <a:pt x="246" y="1031"/>
                    </a:lnTo>
                    <a:lnTo>
                      <a:pt x="279" y="1068"/>
                    </a:lnTo>
                    <a:lnTo>
                      <a:pt x="312" y="1107"/>
                    </a:lnTo>
                    <a:lnTo>
                      <a:pt x="345" y="1145"/>
                    </a:lnTo>
                    <a:lnTo>
                      <a:pt x="377" y="1184"/>
                    </a:lnTo>
                    <a:lnTo>
                      <a:pt x="410" y="1222"/>
                    </a:lnTo>
                    <a:lnTo>
                      <a:pt x="443" y="1260"/>
                    </a:lnTo>
                    <a:lnTo>
                      <a:pt x="475" y="1299"/>
                    </a:lnTo>
                    <a:lnTo>
                      <a:pt x="509" y="1337"/>
                    </a:lnTo>
                    <a:lnTo>
                      <a:pt x="541" y="1375"/>
                    </a:lnTo>
                    <a:lnTo>
                      <a:pt x="574" y="1414"/>
                    </a:lnTo>
                    <a:lnTo>
                      <a:pt x="574" y="1414"/>
                    </a:lnTo>
                    <a:cubicBezTo>
                      <a:pt x="585" y="1426"/>
                      <a:pt x="599" y="1436"/>
                      <a:pt x="615" y="1443"/>
                    </a:cubicBezTo>
                    <a:lnTo>
                      <a:pt x="615" y="1443"/>
                    </a:lnTo>
                    <a:cubicBezTo>
                      <a:pt x="632" y="1449"/>
                      <a:pt x="648" y="1449"/>
                      <a:pt x="664" y="1443"/>
                    </a:cubicBezTo>
                    <a:lnTo>
                      <a:pt x="664" y="1443"/>
                    </a:lnTo>
                    <a:cubicBezTo>
                      <a:pt x="680" y="1436"/>
                      <a:pt x="688" y="1426"/>
                      <a:pt x="688" y="1414"/>
                    </a:cubicBezTo>
                    <a:lnTo>
                      <a:pt x="688" y="1414"/>
                    </a:lnTo>
                    <a:cubicBezTo>
                      <a:pt x="688" y="1401"/>
                      <a:pt x="683" y="1388"/>
                      <a:pt x="673" y="1375"/>
                    </a:cubicBezTo>
                    <a:lnTo>
                      <a:pt x="639" y="1337"/>
                    </a:lnTo>
                  </a:path>
                </a:pathLst>
              </a:custGeom>
              <a:solidFill>
                <a:schemeClr val="accent2"/>
              </a:solidFill>
              <a:ln>
                <a:noFill/>
              </a:ln>
              <a:effectLst/>
            </p:spPr>
            <p:txBody>
              <a:bodyPr wrap="none" anchor="ctr"/>
              <a:lstStyle/>
              <a:p>
                <a:endParaRPr lang="es-ES_tradnl" sz="2700"/>
              </a:p>
            </p:txBody>
          </p:sp>
          <p:sp>
            <p:nvSpPr>
              <p:cNvPr id="48" name="Freeform 548">
                <a:extLst>
                  <a:ext uri="{FF2B5EF4-FFF2-40B4-BE49-F238E27FC236}">
                    <a16:creationId xmlns:a16="http://schemas.microsoft.com/office/drawing/2014/main" id="{C4D61F7D-D1DA-7149-8CC8-9B6E2DC9BF73}"/>
                  </a:ext>
                </a:extLst>
              </p:cNvPr>
              <p:cNvSpPr>
                <a:spLocks noChangeArrowheads="1"/>
              </p:cNvSpPr>
              <p:nvPr/>
            </p:nvSpPr>
            <p:spPr bwMode="auto">
              <a:xfrm>
                <a:off x="6405563" y="5233988"/>
                <a:ext cx="319087" cy="190500"/>
              </a:xfrm>
              <a:custGeom>
                <a:avLst/>
                <a:gdLst>
                  <a:gd name="T0" fmla="*/ 606 w 886"/>
                  <a:gd name="T1" fmla="*/ 379 h 531"/>
                  <a:gd name="T2" fmla="*/ 574 w 886"/>
                  <a:gd name="T3" fmla="*/ 341 h 531"/>
                  <a:gd name="T4" fmla="*/ 606 w 886"/>
                  <a:gd name="T5" fmla="*/ 303 h 531"/>
                  <a:gd name="T6" fmla="*/ 639 w 886"/>
                  <a:gd name="T7" fmla="*/ 341 h 531"/>
                  <a:gd name="T8" fmla="*/ 541 w 886"/>
                  <a:gd name="T9" fmla="*/ 303 h 531"/>
                  <a:gd name="T10" fmla="*/ 507 w 886"/>
                  <a:gd name="T11" fmla="*/ 265 h 531"/>
                  <a:gd name="T12" fmla="*/ 541 w 886"/>
                  <a:gd name="T13" fmla="*/ 226 h 531"/>
                  <a:gd name="T14" fmla="*/ 574 w 886"/>
                  <a:gd name="T15" fmla="*/ 265 h 531"/>
                  <a:gd name="T16" fmla="*/ 541 w 886"/>
                  <a:gd name="T17" fmla="*/ 303 h 531"/>
                  <a:gd name="T18" fmla="*/ 474 w 886"/>
                  <a:gd name="T19" fmla="*/ 245 h 531"/>
                  <a:gd name="T20" fmla="*/ 411 w 886"/>
                  <a:gd name="T21" fmla="*/ 245 h 531"/>
                  <a:gd name="T22" fmla="*/ 379 w 886"/>
                  <a:gd name="T23" fmla="*/ 188 h 531"/>
                  <a:gd name="T24" fmla="*/ 411 w 886"/>
                  <a:gd name="T25" fmla="*/ 131 h 531"/>
                  <a:gd name="T26" fmla="*/ 474 w 886"/>
                  <a:gd name="T27" fmla="*/ 131 h 531"/>
                  <a:gd name="T28" fmla="*/ 505 w 886"/>
                  <a:gd name="T29" fmla="*/ 188 h 531"/>
                  <a:gd name="T30" fmla="*/ 344 w 886"/>
                  <a:gd name="T31" fmla="*/ 303 h 531"/>
                  <a:gd name="T32" fmla="*/ 311 w 886"/>
                  <a:gd name="T33" fmla="*/ 265 h 531"/>
                  <a:gd name="T34" fmla="*/ 344 w 886"/>
                  <a:gd name="T35" fmla="*/ 226 h 531"/>
                  <a:gd name="T36" fmla="*/ 376 w 886"/>
                  <a:gd name="T37" fmla="*/ 265 h 531"/>
                  <a:gd name="T38" fmla="*/ 344 w 886"/>
                  <a:gd name="T39" fmla="*/ 303 h 531"/>
                  <a:gd name="T40" fmla="*/ 278 w 886"/>
                  <a:gd name="T41" fmla="*/ 379 h 531"/>
                  <a:gd name="T42" fmla="*/ 246 w 886"/>
                  <a:gd name="T43" fmla="*/ 341 h 531"/>
                  <a:gd name="T44" fmla="*/ 278 w 886"/>
                  <a:gd name="T45" fmla="*/ 303 h 531"/>
                  <a:gd name="T46" fmla="*/ 311 w 886"/>
                  <a:gd name="T47" fmla="*/ 341 h 531"/>
                  <a:gd name="T48" fmla="*/ 508 w 886"/>
                  <a:gd name="T49" fmla="*/ 35 h 531"/>
                  <a:gd name="T50" fmla="*/ 467 w 886"/>
                  <a:gd name="T51" fmla="*/ 6 h 531"/>
                  <a:gd name="T52" fmla="*/ 417 w 886"/>
                  <a:gd name="T53" fmla="*/ 6 h 531"/>
                  <a:gd name="T54" fmla="*/ 376 w 886"/>
                  <a:gd name="T55" fmla="*/ 35 h 531"/>
                  <a:gd name="T56" fmla="*/ 311 w 886"/>
                  <a:gd name="T57" fmla="*/ 112 h 531"/>
                  <a:gd name="T58" fmla="*/ 245 w 886"/>
                  <a:gd name="T59" fmla="*/ 188 h 531"/>
                  <a:gd name="T60" fmla="*/ 180 w 886"/>
                  <a:gd name="T61" fmla="*/ 265 h 531"/>
                  <a:gd name="T62" fmla="*/ 114 w 886"/>
                  <a:gd name="T63" fmla="*/ 341 h 531"/>
                  <a:gd name="T64" fmla="*/ 48 w 886"/>
                  <a:gd name="T65" fmla="*/ 418 h 531"/>
                  <a:gd name="T66" fmla="*/ 16 w 886"/>
                  <a:gd name="T67" fmla="*/ 456 h 531"/>
                  <a:gd name="T68" fmla="*/ 0 w 886"/>
                  <a:gd name="T69" fmla="*/ 495 h 531"/>
                  <a:gd name="T70" fmla="*/ 25 w 886"/>
                  <a:gd name="T71" fmla="*/ 524 h 531"/>
                  <a:gd name="T72" fmla="*/ 73 w 886"/>
                  <a:gd name="T73" fmla="*/ 524 h 531"/>
                  <a:gd name="T74" fmla="*/ 180 w 886"/>
                  <a:gd name="T75" fmla="*/ 418 h 531"/>
                  <a:gd name="T76" fmla="*/ 212 w 886"/>
                  <a:gd name="T77" fmla="*/ 399 h 531"/>
                  <a:gd name="T78" fmla="*/ 245 w 886"/>
                  <a:gd name="T79" fmla="*/ 418 h 531"/>
                  <a:gd name="T80" fmla="*/ 278 w 886"/>
                  <a:gd name="T81" fmla="*/ 437 h 531"/>
                  <a:gd name="T82" fmla="*/ 311 w 886"/>
                  <a:gd name="T83" fmla="*/ 418 h 531"/>
                  <a:gd name="T84" fmla="*/ 376 w 886"/>
                  <a:gd name="T85" fmla="*/ 341 h 531"/>
                  <a:gd name="T86" fmla="*/ 417 w 886"/>
                  <a:gd name="T87" fmla="*/ 313 h 531"/>
                  <a:gd name="T88" fmla="*/ 467 w 886"/>
                  <a:gd name="T89" fmla="*/ 313 h 531"/>
                  <a:gd name="T90" fmla="*/ 508 w 886"/>
                  <a:gd name="T91" fmla="*/ 341 h 531"/>
                  <a:gd name="T92" fmla="*/ 574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4" y="379"/>
                      <a:pt x="574" y="367"/>
                      <a:pt x="574" y="341"/>
                    </a:cubicBezTo>
                    <a:lnTo>
                      <a:pt x="574" y="341"/>
                    </a:lnTo>
                    <a:cubicBezTo>
                      <a:pt x="574" y="316"/>
                      <a:pt x="584" y="303"/>
                      <a:pt x="606" y="303"/>
                    </a:cubicBezTo>
                    <a:lnTo>
                      <a:pt x="606" y="303"/>
                    </a:lnTo>
                    <a:cubicBezTo>
                      <a:pt x="628" y="303"/>
                      <a:pt x="639" y="316"/>
                      <a:pt x="639" y="341"/>
                    </a:cubicBezTo>
                    <a:lnTo>
                      <a:pt x="639" y="341"/>
                    </a:lnTo>
                    <a:cubicBezTo>
                      <a:pt x="639" y="367"/>
                      <a:pt x="628" y="379"/>
                      <a:pt x="606" y="379"/>
                    </a:cubicBezTo>
                    <a:close/>
                    <a:moveTo>
                      <a:pt x="541" y="303"/>
                    </a:moveTo>
                    <a:lnTo>
                      <a:pt x="541" y="303"/>
                    </a:lnTo>
                    <a:cubicBezTo>
                      <a:pt x="518" y="303"/>
                      <a:pt x="507" y="290"/>
                      <a:pt x="507" y="265"/>
                    </a:cubicBezTo>
                    <a:lnTo>
                      <a:pt x="507" y="265"/>
                    </a:lnTo>
                    <a:cubicBezTo>
                      <a:pt x="507" y="239"/>
                      <a:pt x="518" y="226"/>
                      <a:pt x="541" y="226"/>
                    </a:cubicBezTo>
                    <a:lnTo>
                      <a:pt x="541" y="226"/>
                    </a:lnTo>
                    <a:cubicBezTo>
                      <a:pt x="562" y="226"/>
                      <a:pt x="574" y="239"/>
                      <a:pt x="574" y="265"/>
                    </a:cubicBezTo>
                    <a:lnTo>
                      <a:pt x="574" y="265"/>
                    </a:lnTo>
                    <a:cubicBezTo>
                      <a:pt x="574" y="290"/>
                      <a:pt x="562" y="303"/>
                      <a:pt x="541" y="303"/>
                    </a:cubicBezTo>
                    <a:close/>
                    <a:moveTo>
                      <a:pt x="474" y="245"/>
                    </a:moveTo>
                    <a:lnTo>
                      <a:pt x="474" y="245"/>
                    </a:lnTo>
                    <a:cubicBezTo>
                      <a:pt x="453" y="258"/>
                      <a:pt x="432" y="258"/>
                      <a:pt x="411" y="245"/>
                    </a:cubicBezTo>
                    <a:lnTo>
                      <a:pt x="411" y="245"/>
                    </a:lnTo>
                    <a:cubicBezTo>
                      <a:pt x="390" y="233"/>
                      <a:pt x="379" y="214"/>
                      <a:pt x="379" y="188"/>
                    </a:cubicBezTo>
                    <a:lnTo>
                      <a:pt x="379" y="188"/>
                    </a:lnTo>
                    <a:cubicBezTo>
                      <a:pt x="379" y="162"/>
                      <a:pt x="390" y="143"/>
                      <a:pt x="411" y="131"/>
                    </a:cubicBezTo>
                    <a:lnTo>
                      <a:pt x="411" y="131"/>
                    </a:lnTo>
                    <a:cubicBezTo>
                      <a:pt x="432" y="118"/>
                      <a:pt x="453" y="118"/>
                      <a:pt x="474" y="131"/>
                    </a:cubicBezTo>
                    <a:lnTo>
                      <a:pt x="474" y="131"/>
                    </a:lnTo>
                    <a:cubicBezTo>
                      <a:pt x="495" y="143"/>
                      <a:pt x="505" y="162"/>
                      <a:pt x="505" y="188"/>
                    </a:cubicBezTo>
                    <a:lnTo>
                      <a:pt x="505" y="188"/>
                    </a:lnTo>
                    <a:cubicBezTo>
                      <a:pt x="505" y="214"/>
                      <a:pt x="495" y="233"/>
                      <a:pt x="474" y="245"/>
                    </a:cubicBezTo>
                    <a:close/>
                    <a:moveTo>
                      <a:pt x="344" y="303"/>
                    </a:moveTo>
                    <a:lnTo>
                      <a:pt x="344" y="303"/>
                    </a:lnTo>
                    <a:cubicBezTo>
                      <a:pt x="322" y="303"/>
                      <a:pt x="311" y="290"/>
                      <a:pt x="311" y="265"/>
                    </a:cubicBezTo>
                    <a:lnTo>
                      <a:pt x="311" y="265"/>
                    </a:lnTo>
                    <a:cubicBezTo>
                      <a:pt x="311" y="239"/>
                      <a:pt x="322" y="226"/>
                      <a:pt x="344" y="226"/>
                    </a:cubicBezTo>
                    <a:lnTo>
                      <a:pt x="344" y="226"/>
                    </a:lnTo>
                    <a:cubicBezTo>
                      <a:pt x="366" y="226"/>
                      <a:pt x="376" y="239"/>
                      <a:pt x="376" y="265"/>
                    </a:cubicBezTo>
                    <a:lnTo>
                      <a:pt x="376" y="265"/>
                    </a:lnTo>
                    <a:cubicBezTo>
                      <a:pt x="376" y="290"/>
                      <a:pt x="366" y="303"/>
                      <a:pt x="344" y="303"/>
                    </a:cubicBezTo>
                    <a:close/>
                    <a:moveTo>
                      <a:pt x="278" y="379"/>
                    </a:moveTo>
                    <a:lnTo>
                      <a:pt x="278" y="379"/>
                    </a:lnTo>
                    <a:cubicBezTo>
                      <a:pt x="257" y="379"/>
                      <a:pt x="246" y="367"/>
                      <a:pt x="246" y="341"/>
                    </a:cubicBezTo>
                    <a:lnTo>
                      <a:pt x="246" y="341"/>
                    </a:lnTo>
                    <a:cubicBezTo>
                      <a:pt x="246" y="316"/>
                      <a:pt x="257" y="303"/>
                      <a:pt x="278" y="303"/>
                    </a:cubicBezTo>
                    <a:lnTo>
                      <a:pt x="278" y="303"/>
                    </a:lnTo>
                    <a:cubicBezTo>
                      <a:pt x="300" y="303"/>
                      <a:pt x="311" y="316"/>
                      <a:pt x="311" y="341"/>
                    </a:cubicBezTo>
                    <a:lnTo>
                      <a:pt x="311" y="341"/>
                    </a:lnTo>
                    <a:cubicBezTo>
                      <a:pt x="311" y="367"/>
                      <a:pt x="300" y="379"/>
                      <a:pt x="278" y="379"/>
                    </a:cubicBezTo>
                    <a:close/>
                    <a:moveTo>
                      <a:pt x="508" y="35"/>
                    </a:moveTo>
                    <a:lnTo>
                      <a:pt x="508" y="35"/>
                    </a:lnTo>
                    <a:cubicBezTo>
                      <a:pt x="497" y="22"/>
                      <a:pt x="483" y="12"/>
                      <a:pt x="467" y="6"/>
                    </a:cubicBezTo>
                    <a:lnTo>
                      <a:pt x="467" y="6"/>
                    </a:lnTo>
                    <a:cubicBezTo>
                      <a:pt x="450" y="0"/>
                      <a:pt x="434" y="0"/>
                      <a:pt x="417" y="6"/>
                    </a:cubicBezTo>
                    <a:lnTo>
                      <a:pt x="417" y="6"/>
                    </a:lnTo>
                    <a:cubicBezTo>
                      <a:pt x="401" y="12"/>
                      <a:pt x="388" y="22"/>
                      <a:pt x="376" y="35"/>
                    </a:cubicBezTo>
                    <a:lnTo>
                      <a:pt x="344" y="73"/>
                    </a:lnTo>
                    <a:lnTo>
                      <a:pt x="311" y="112"/>
                    </a:lnTo>
                    <a:lnTo>
                      <a:pt x="278" y="149"/>
                    </a:lnTo>
                    <a:lnTo>
                      <a:pt x="245" y="188"/>
                    </a:lnTo>
                    <a:lnTo>
                      <a:pt x="212" y="226"/>
                    </a:lnTo>
                    <a:lnTo>
                      <a:pt x="180" y="265"/>
                    </a:lnTo>
                    <a:lnTo>
                      <a:pt x="147" y="303"/>
                    </a:lnTo>
                    <a:lnTo>
                      <a:pt x="114" y="341"/>
                    </a:lnTo>
                    <a:lnTo>
                      <a:pt x="81" y="380"/>
                    </a:lnTo>
                    <a:lnTo>
                      <a:pt x="48" y="418"/>
                    </a:lnTo>
                    <a:lnTo>
                      <a:pt x="16" y="456"/>
                    </a:lnTo>
                    <a:lnTo>
                      <a:pt x="16" y="456"/>
                    </a:lnTo>
                    <a:cubicBezTo>
                      <a:pt x="5" y="469"/>
                      <a:pt x="0" y="482"/>
                      <a:pt x="0" y="495"/>
                    </a:cubicBezTo>
                    <a:lnTo>
                      <a:pt x="0" y="495"/>
                    </a:lnTo>
                    <a:cubicBezTo>
                      <a:pt x="0" y="507"/>
                      <a:pt x="7" y="517"/>
                      <a:pt x="25" y="524"/>
                    </a:cubicBezTo>
                    <a:lnTo>
                      <a:pt x="25" y="524"/>
                    </a:lnTo>
                    <a:cubicBezTo>
                      <a:pt x="41" y="530"/>
                      <a:pt x="57" y="530"/>
                      <a:pt x="73" y="524"/>
                    </a:cubicBezTo>
                    <a:lnTo>
                      <a:pt x="73" y="524"/>
                    </a:lnTo>
                    <a:cubicBezTo>
                      <a:pt x="89" y="517"/>
                      <a:pt x="103" y="507"/>
                      <a:pt x="114" y="495"/>
                    </a:cubicBezTo>
                    <a:lnTo>
                      <a:pt x="180" y="418"/>
                    </a:lnTo>
                    <a:lnTo>
                      <a:pt x="180" y="418"/>
                    </a:lnTo>
                    <a:cubicBezTo>
                      <a:pt x="191" y="405"/>
                      <a:pt x="202" y="399"/>
                      <a:pt x="212" y="399"/>
                    </a:cubicBezTo>
                    <a:lnTo>
                      <a:pt x="212" y="399"/>
                    </a:lnTo>
                    <a:cubicBezTo>
                      <a:pt x="224" y="399"/>
                      <a:pt x="235" y="405"/>
                      <a:pt x="245" y="418"/>
                    </a:cubicBezTo>
                    <a:lnTo>
                      <a:pt x="245" y="418"/>
                    </a:lnTo>
                    <a:cubicBezTo>
                      <a:pt x="257" y="431"/>
                      <a:pt x="267" y="437"/>
                      <a:pt x="278" y="437"/>
                    </a:cubicBezTo>
                    <a:lnTo>
                      <a:pt x="278" y="437"/>
                    </a:lnTo>
                    <a:cubicBezTo>
                      <a:pt x="289" y="437"/>
                      <a:pt x="300" y="431"/>
                      <a:pt x="311" y="418"/>
                    </a:cubicBezTo>
                    <a:lnTo>
                      <a:pt x="344" y="380"/>
                    </a:lnTo>
                    <a:lnTo>
                      <a:pt x="376" y="341"/>
                    </a:lnTo>
                    <a:lnTo>
                      <a:pt x="376" y="341"/>
                    </a:lnTo>
                    <a:cubicBezTo>
                      <a:pt x="388" y="328"/>
                      <a:pt x="401" y="319"/>
                      <a:pt x="417" y="313"/>
                    </a:cubicBezTo>
                    <a:lnTo>
                      <a:pt x="417" y="313"/>
                    </a:lnTo>
                    <a:cubicBezTo>
                      <a:pt x="434" y="306"/>
                      <a:pt x="450" y="306"/>
                      <a:pt x="467" y="313"/>
                    </a:cubicBezTo>
                    <a:lnTo>
                      <a:pt x="467" y="313"/>
                    </a:lnTo>
                    <a:cubicBezTo>
                      <a:pt x="483" y="319"/>
                      <a:pt x="497" y="328"/>
                      <a:pt x="508" y="341"/>
                    </a:cubicBezTo>
                    <a:lnTo>
                      <a:pt x="540" y="380"/>
                    </a:lnTo>
                    <a:lnTo>
                      <a:pt x="574" y="418"/>
                    </a:lnTo>
                    <a:lnTo>
                      <a:pt x="574" y="418"/>
                    </a:lnTo>
                    <a:cubicBezTo>
                      <a:pt x="584" y="431"/>
                      <a:pt x="595" y="437"/>
                      <a:pt x="606" y="437"/>
                    </a:cubicBezTo>
                    <a:lnTo>
                      <a:pt x="606" y="437"/>
                    </a:lnTo>
                    <a:cubicBezTo>
                      <a:pt x="617" y="437"/>
                      <a:pt x="628" y="431"/>
                      <a:pt x="639" y="418"/>
                    </a:cubicBezTo>
                    <a:lnTo>
                      <a:pt x="639" y="418"/>
                    </a:lnTo>
                    <a:cubicBezTo>
                      <a:pt x="650" y="405"/>
                      <a:pt x="661" y="399"/>
                      <a:pt x="672" y="399"/>
                    </a:cubicBezTo>
                    <a:lnTo>
                      <a:pt x="672" y="399"/>
                    </a:lnTo>
                    <a:cubicBezTo>
                      <a:pt x="682" y="399"/>
                      <a:pt x="693" y="405"/>
                      <a:pt x="704" y="418"/>
                    </a:cubicBezTo>
                    <a:lnTo>
                      <a:pt x="737" y="456"/>
                    </a:lnTo>
                    <a:lnTo>
                      <a:pt x="770" y="495"/>
                    </a:lnTo>
                    <a:lnTo>
                      <a:pt x="770" y="495"/>
                    </a:lnTo>
                    <a:cubicBezTo>
                      <a:pt x="781" y="507"/>
                      <a:pt x="794" y="517"/>
                      <a:pt x="811" y="524"/>
                    </a:cubicBezTo>
                    <a:lnTo>
                      <a:pt x="811" y="524"/>
                    </a:lnTo>
                    <a:cubicBezTo>
                      <a:pt x="827" y="530"/>
                      <a:pt x="844" y="530"/>
                      <a:pt x="860" y="524"/>
                    </a:cubicBezTo>
                    <a:lnTo>
                      <a:pt x="860" y="524"/>
                    </a:lnTo>
                    <a:cubicBezTo>
                      <a:pt x="877" y="517"/>
                      <a:pt x="885" y="507"/>
                      <a:pt x="885" y="495"/>
                    </a:cubicBezTo>
                    <a:lnTo>
                      <a:pt x="885" y="495"/>
                    </a:lnTo>
                    <a:cubicBezTo>
                      <a:pt x="885" y="482"/>
                      <a:pt x="879"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49" name="Freeform 549">
                <a:extLst>
                  <a:ext uri="{FF2B5EF4-FFF2-40B4-BE49-F238E27FC236}">
                    <a16:creationId xmlns:a16="http://schemas.microsoft.com/office/drawing/2014/main" id="{4FAB9ADE-0667-5448-9CB1-000324BEC0C8}"/>
                  </a:ext>
                </a:extLst>
              </p:cNvPr>
              <p:cNvSpPr>
                <a:spLocks noChangeArrowheads="1"/>
              </p:cNvSpPr>
              <p:nvPr/>
            </p:nvSpPr>
            <p:spPr bwMode="auto">
              <a:xfrm>
                <a:off x="6924675" y="5097463"/>
                <a:ext cx="130175" cy="134937"/>
              </a:xfrm>
              <a:custGeom>
                <a:avLst/>
                <a:gdLst>
                  <a:gd name="T0" fmla="*/ 311 w 361"/>
                  <a:gd name="T1" fmla="*/ 112 h 377"/>
                  <a:gd name="T2" fmla="*/ 279 w 361"/>
                  <a:gd name="T3" fmla="*/ 73 h 377"/>
                  <a:gd name="T4" fmla="*/ 246 w 361"/>
                  <a:gd name="T5" fmla="*/ 35 h 377"/>
                  <a:gd name="T6" fmla="*/ 246 w 361"/>
                  <a:gd name="T7" fmla="*/ 35 h 377"/>
                  <a:gd name="T8" fmla="*/ 213 w 361"/>
                  <a:gd name="T9" fmla="*/ 10 h 377"/>
                  <a:gd name="T10" fmla="*/ 213 w 361"/>
                  <a:gd name="T11" fmla="*/ 10 h 377"/>
                  <a:gd name="T12" fmla="*/ 213 w 361"/>
                  <a:gd name="T13" fmla="*/ 10 h 377"/>
                  <a:gd name="T14" fmla="*/ 205 w 361"/>
                  <a:gd name="T15" fmla="*/ 6 h 377"/>
                  <a:gd name="T16" fmla="*/ 205 w 361"/>
                  <a:gd name="T17" fmla="*/ 6 h 377"/>
                  <a:gd name="T18" fmla="*/ 156 w 361"/>
                  <a:gd name="T19" fmla="*/ 6 h 377"/>
                  <a:gd name="T20" fmla="*/ 156 w 361"/>
                  <a:gd name="T21" fmla="*/ 6 h 377"/>
                  <a:gd name="T22" fmla="*/ 115 w 361"/>
                  <a:gd name="T23" fmla="*/ 35 h 377"/>
                  <a:gd name="T24" fmla="*/ 82 w 361"/>
                  <a:gd name="T25" fmla="*/ 73 h 377"/>
                  <a:gd name="T26" fmla="*/ 49 w 361"/>
                  <a:gd name="T27" fmla="*/ 112 h 377"/>
                  <a:gd name="T28" fmla="*/ 17 w 361"/>
                  <a:gd name="T29" fmla="*/ 150 h 377"/>
                  <a:gd name="T30" fmla="*/ 17 w 361"/>
                  <a:gd name="T31" fmla="*/ 150 h 377"/>
                  <a:gd name="T32" fmla="*/ 0 w 361"/>
                  <a:gd name="T33" fmla="*/ 188 h 377"/>
                  <a:gd name="T34" fmla="*/ 0 w 361"/>
                  <a:gd name="T35" fmla="*/ 188 h 377"/>
                  <a:gd name="T36" fmla="*/ 17 w 361"/>
                  <a:gd name="T37" fmla="*/ 226 h 377"/>
                  <a:gd name="T38" fmla="*/ 49 w 361"/>
                  <a:gd name="T39" fmla="*/ 264 h 377"/>
                  <a:gd name="T40" fmla="*/ 82 w 361"/>
                  <a:gd name="T41" fmla="*/ 303 h 377"/>
                  <a:gd name="T42" fmla="*/ 115 w 361"/>
                  <a:gd name="T43" fmla="*/ 342 h 377"/>
                  <a:gd name="T44" fmla="*/ 115 w 361"/>
                  <a:gd name="T45" fmla="*/ 342 h 377"/>
                  <a:gd name="T46" fmla="*/ 156 w 361"/>
                  <a:gd name="T47" fmla="*/ 370 h 377"/>
                  <a:gd name="T48" fmla="*/ 156 w 361"/>
                  <a:gd name="T49" fmla="*/ 370 h 377"/>
                  <a:gd name="T50" fmla="*/ 205 w 361"/>
                  <a:gd name="T51" fmla="*/ 370 h 377"/>
                  <a:gd name="T52" fmla="*/ 205 w 361"/>
                  <a:gd name="T53" fmla="*/ 370 h 377"/>
                  <a:gd name="T54" fmla="*/ 213 w 361"/>
                  <a:gd name="T55" fmla="*/ 366 h 377"/>
                  <a:gd name="T56" fmla="*/ 213 w 361"/>
                  <a:gd name="T57" fmla="*/ 367 h 377"/>
                  <a:gd name="T58" fmla="*/ 213 w 361"/>
                  <a:gd name="T59" fmla="*/ 367 h 377"/>
                  <a:gd name="T60" fmla="*/ 246 w 361"/>
                  <a:gd name="T61" fmla="*/ 342 h 377"/>
                  <a:gd name="T62" fmla="*/ 279 w 361"/>
                  <a:gd name="T63" fmla="*/ 303 h 377"/>
                  <a:gd name="T64" fmla="*/ 311 w 361"/>
                  <a:gd name="T65" fmla="*/ 264 h 377"/>
                  <a:gd name="T66" fmla="*/ 344 w 361"/>
                  <a:gd name="T67" fmla="*/ 226 h 377"/>
                  <a:gd name="T68" fmla="*/ 344 w 361"/>
                  <a:gd name="T69" fmla="*/ 226 h 377"/>
                  <a:gd name="T70" fmla="*/ 360 w 361"/>
                  <a:gd name="T71" fmla="*/ 188 h 377"/>
                  <a:gd name="T72" fmla="*/ 360 w 361"/>
                  <a:gd name="T73" fmla="*/ 188 h 377"/>
                  <a:gd name="T74" fmla="*/ 344 w 361"/>
                  <a:gd name="T75" fmla="*/ 150 h 377"/>
                  <a:gd name="T76" fmla="*/ 311 w 361"/>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1" h="377">
                    <a:moveTo>
                      <a:pt x="311" y="112"/>
                    </a:moveTo>
                    <a:lnTo>
                      <a:pt x="279" y="73"/>
                    </a:lnTo>
                    <a:lnTo>
                      <a:pt x="246" y="35"/>
                    </a:lnTo>
                    <a:lnTo>
                      <a:pt x="246" y="35"/>
                    </a:lnTo>
                    <a:cubicBezTo>
                      <a:pt x="236" y="24"/>
                      <a:pt x="226" y="16"/>
                      <a:pt x="213" y="10"/>
                    </a:cubicBezTo>
                    <a:lnTo>
                      <a:pt x="213" y="10"/>
                    </a:lnTo>
                    <a:lnTo>
                      <a:pt x="213" y="10"/>
                    </a:lnTo>
                    <a:cubicBezTo>
                      <a:pt x="211" y="9"/>
                      <a:pt x="207" y="7"/>
                      <a:pt x="205" y="6"/>
                    </a:cubicBezTo>
                    <a:lnTo>
                      <a:pt x="205" y="6"/>
                    </a:lnTo>
                    <a:cubicBezTo>
                      <a:pt x="188" y="0"/>
                      <a:pt x="172" y="0"/>
                      <a:pt x="156" y="6"/>
                    </a:cubicBezTo>
                    <a:lnTo>
                      <a:pt x="156" y="6"/>
                    </a:lnTo>
                    <a:cubicBezTo>
                      <a:pt x="139" y="12"/>
                      <a:pt x="125" y="22"/>
                      <a:pt x="115" y="35"/>
                    </a:cubicBezTo>
                    <a:lnTo>
                      <a:pt x="82" y="73"/>
                    </a:lnTo>
                    <a:lnTo>
                      <a:pt x="49" y="112"/>
                    </a:lnTo>
                    <a:lnTo>
                      <a:pt x="17" y="150"/>
                    </a:lnTo>
                    <a:lnTo>
                      <a:pt x="17" y="150"/>
                    </a:lnTo>
                    <a:cubicBezTo>
                      <a:pt x="5" y="162"/>
                      <a:pt x="0" y="175"/>
                      <a:pt x="0" y="188"/>
                    </a:cubicBezTo>
                    <a:lnTo>
                      <a:pt x="0" y="188"/>
                    </a:lnTo>
                    <a:cubicBezTo>
                      <a:pt x="0" y="201"/>
                      <a:pt x="5" y="214"/>
                      <a:pt x="17" y="226"/>
                    </a:cubicBezTo>
                    <a:lnTo>
                      <a:pt x="49" y="264"/>
                    </a:lnTo>
                    <a:lnTo>
                      <a:pt x="82" y="303"/>
                    </a:lnTo>
                    <a:lnTo>
                      <a:pt x="115" y="342"/>
                    </a:lnTo>
                    <a:lnTo>
                      <a:pt x="115" y="342"/>
                    </a:lnTo>
                    <a:cubicBezTo>
                      <a:pt x="125" y="354"/>
                      <a:pt x="139" y="364"/>
                      <a:pt x="156" y="370"/>
                    </a:cubicBezTo>
                    <a:lnTo>
                      <a:pt x="156" y="370"/>
                    </a:lnTo>
                    <a:cubicBezTo>
                      <a:pt x="172" y="376"/>
                      <a:pt x="188" y="376"/>
                      <a:pt x="205" y="370"/>
                    </a:cubicBezTo>
                    <a:lnTo>
                      <a:pt x="205" y="370"/>
                    </a:lnTo>
                    <a:cubicBezTo>
                      <a:pt x="207" y="369"/>
                      <a:pt x="211" y="368"/>
                      <a:pt x="213" y="366"/>
                    </a:cubicBezTo>
                    <a:lnTo>
                      <a:pt x="213" y="367"/>
                    </a:lnTo>
                    <a:lnTo>
                      <a:pt x="213" y="367"/>
                    </a:lnTo>
                    <a:cubicBezTo>
                      <a:pt x="226" y="360"/>
                      <a:pt x="236" y="352"/>
                      <a:pt x="246" y="342"/>
                    </a:cubicBezTo>
                    <a:lnTo>
                      <a:pt x="279" y="303"/>
                    </a:lnTo>
                    <a:lnTo>
                      <a:pt x="311" y="264"/>
                    </a:lnTo>
                    <a:lnTo>
                      <a:pt x="344" y="226"/>
                    </a:lnTo>
                    <a:lnTo>
                      <a:pt x="344" y="226"/>
                    </a:lnTo>
                    <a:cubicBezTo>
                      <a:pt x="355" y="214"/>
                      <a:pt x="360" y="201"/>
                      <a:pt x="360" y="188"/>
                    </a:cubicBezTo>
                    <a:lnTo>
                      <a:pt x="360" y="188"/>
                    </a:lnTo>
                    <a:cubicBezTo>
                      <a:pt x="360" y="175"/>
                      <a:pt x="355" y="162"/>
                      <a:pt x="344" y="150"/>
                    </a:cubicBezTo>
                    <a:lnTo>
                      <a:pt x="311"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0" name="Freeform 550">
                <a:extLst>
                  <a:ext uri="{FF2B5EF4-FFF2-40B4-BE49-F238E27FC236}">
                    <a16:creationId xmlns:a16="http://schemas.microsoft.com/office/drawing/2014/main" id="{87BDDE2B-0F4E-424E-875A-BD8F6436A172}"/>
                  </a:ext>
                </a:extLst>
              </p:cNvPr>
              <p:cNvSpPr>
                <a:spLocks noChangeArrowheads="1"/>
              </p:cNvSpPr>
              <p:nvPr/>
            </p:nvSpPr>
            <p:spPr bwMode="auto">
              <a:xfrm>
                <a:off x="7539038" y="4903788"/>
                <a:ext cx="247650" cy="522287"/>
              </a:xfrm>
              <a:custGeom>
                <a:avLst/>
                <a:gdLst>
                  <a:gd name="T0" fmla="*/ 664 w 690"/>
                  <a:gd name="T1" fmla="*/ 7 h 1450"/>
                  <a:gd name="T2" fmla="*/ 615 w 690"/>
                  <a:gd name="T3" fmla="*/ 7 h 1450"/>
                  <a:gd name="T4" fmla="*/ 542 w 690"/>
                  <a:gd name="T5" fmla="*/ 73 h 1450"/>
                  <a:gd name="T6" fmla="*/ 410 w 690"/>
                  <a:gd name="T7" fmla="*/ 226 h 1450"/>
                  <a:gd name="T8" fmla="*/ 279 w 690"/>
                  <a:gd name="T9" fmla="*/ 380 h 1450"/>
                  <a:gd name="T10" fmla="*/ 214 w 690"/>
                  <a:gd name="T11" fmla="*/ 456 h 1450"/>
                  <a:gd name="T12" fmla="*/ 82 w 690"/>
                  <a:gd name="T13" fmla="*/ 609 h 1450"/>
                  <a:gd name="T14" fmla="*/ 17 w 690"/>
                  <a:gd name="T15" fmla="*/ 686 h 1450"/>
                  <a:gd name="T16" fmla="*/ 0 w 690"/>
                  <a:gd name="T17" fmla="*/ 724 h 1450"/>
                  <a:gd name="T18" fmla="*/ 17 w 690"/>
                  <a:gd name="T19" fmla="*/ 762 h 1450"/>
                  <a:gd name="T20" fmla="*/ 82 w 690"/>
                  <a:gd name="T21" fmla="*/ 839 h 1450"/>
                  <a:gd name="T22" fmla="*/ 148 w 690"/>
                  <a:gd name="T23" fmla="*/ 916 h 1450"/>
                  <a:gd name="T24" fmla="*/ 214 w 690"/>
                  <a:gd name="T25" fmla="*/ 992 h 1450"/>
                  <a:gd name="T26" fmla="*/ 279 w 690"/>
                  <a:gd name="T27" fmla="*/ 1068 h 1450"/>
                  <a:gd name="T28" fmla="*/ 345 w 690"/>
                  <a:gd name="T29" fmla="*/ 1145 h 1450"/>
                  <a:gd name="T30" fmla="*/ 410 w 690"/>
                  <a:gd name="T31" fmla="*/ 1222 h 1450"/>
                  <a:gd name="T32" fmla="*/ 476 w 690"/>
                  <a:gd name="T33" fmla="*/ 1299 h 1450"/>
                  <a:gd name="T34" fmla="*/ 542 w 690"/>
                  <a:gd name="T35" fmla="*/ 1375 h 1450"/>
                  <a:gd name="T36" fmla="*/ 574 w 690"/>
                  <a:gd name="T37" fmla="*/ 1414 h 1450"/>
                  <a:gd name="T38" fmla="*/ 615 w 690"/>
                  <a:gd name="T39" fmla="*/ 1443 h 1450"/>
                  <a:gd name="T40" fmla="*/ 664 w 690"/>
                  <a:gd name="T41" fmla="*/ 1443 h 1450"/>
                  <a:gd name="T42" fmla="*/ 689 w 690"/>
                  <a:gd name="T43" fmla="*/ 1414 h 1450"/>
                  <a:gd name="T44" fmla="*/ 640 w 690"/>
                  <a:gd name="T45" fmla="*/ 1337 h 1450"/>
                  <a:gd name="T46" fmla="*/ 509 w 690"/>
                  <a:gd name="T47" fmla="*/ 1184 h 1450"/>
                  <a:gd name="T48" fmla="*/ 378 w 690"/>
                  <a:gd name="T49" fmla="*/ 1031 h 1450"/>
                  <a:gd name="T50" fmla="*/ 312 w 690"/>
                  <a:gd name="T51" fmla="*/ 954 h 1450"/>
                  <a:gd name="T52" fmla="*/ 181 w 690"/>
                  <a:gd name="T53" fmla="*/ 800 h 1450"/>
                  <a:gd name="T54" fmla="*/ 148 w 690"/>
                  <a:gd name="T55" fmla="*/ 762 h 1450"/>
                  <a:gd name="T56" fmla="*/ 131 w 690"/>
                  <a:gd name="T57" fmla="*/ 724 h 1450"/>
                  <a:gd name="T58" fmla="*/ 181 w 690"/>
                  <a:gd name="T59" fmla="*/ 648 h 1450"/>
                  <a:gd name="T60" fmla="*/ 246 w 690"/>
                  <a:gd name="T61" fmla="*/ 571 h 1450"/>
                  <a:gd name="T62" fmla="*/ 312 w 690"/>
                  <a:gd name="T63" fmla="*/ 495 h 1450"/>
                  <a:gd name="T64" fmla="*/ 378 w 690"/>
                  <a:gd name="T65" fmla="*/ 418 h 1450"/>
                  <a:gd name="T66" fmla="*/ 443 w 690"/>
                  <a:gd name="T67" fmla="*/ 341 h 1450"/>
                  <a:gd name="T68" fmla="*/ 509 w 690"/>
                  <a:gd name="T69" fmla="*/ 265 h 1450"/>
                  <a:gd name="T70" fmla="*/ 574 w 690"/>
                  <a:gd name="T71" fmla="*/ 188 h 1450"/>
                  <a:gd name="T72" fmla="*/ 640 w 690"/>
                  <a:gd name="T73" fmla="*/ 112 h 1450"/>
                  <a:gd name="T74" fmla="*/ 673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4" y="7"/>
                    </a:moveTo>
                    <a:lnTo>
                      <a:pt x="664" y="7"/>
                    </a:lnTo>
                    <a:cubicBezTo>
                      <a:pt x="648" y="0"/>
                      <a:pt x="631" y="0"/>
                      <a:pt x="615" y="7"/>
                    </a:cubicBezTo>
                    <a:lnTo>
                      <a:pt x="615" y="7"/>
                    </a:lnTo>
                    <a:cubicBezTo>
                      <a:pt x="598" y="12"/>
                      <a:pt x="585" y="22"/>
                      <a:pt x="574" y="35"/>
                    </a:cubicBezTo>
                    <a:lnTo>
                      <a:pt x="542" y="73"/>
                    </a:lnTo>
                    <a:lnTo>
                      <a:pt x="443" y="188"/>
                    </a:lnTo>
                    <a:lnTo>
                      <a:pt x="410" y="226"/>
                    </a:lnTo>
                    <a:lnTo>
                      <a:pt x="378" y="265"/>
                    </a:lnTo>
                    <a:lnTo>
                      <a:pt x="279" y="380"/>
                    </a:lnTo>
                    <a:lnTo>
                      <a:pt x="246" y="418"/>
                    </a:lnTo>
                    <a:lnTo>
                      <a:pt x="214"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7"/>
                    </a:lnTo>
                    <a:lnTo>
                      <a:pt x="148" y="916"/>
                    </a:lnTo>
                    <a:lnTo>
                      <a:pt x="181" y="954"/>
                    </a:lnTo>
                    <a:lnTo>
                      <a:pt x="214" y="992"/>
                    </a:lnTo>
                    <a:lnTo>
                      <a:pt x="246" y="1031"/>
                    </a:lnTo>
                    <a:lnTo>
                      <a:pt x="279" y="1068"/>
                    </a:lnTo>
                    <a:lnTo>
                      <a:pt x="312" y="1107"/>
                    </a:lnTo>
                    <a:lnTo>
                      <a:pt x="345" y="1145"/>
                    </a:lnTo>
                    <a:lnTo>
                      <a:pt x="378" y="1184"/>
                    </a:lnTo>
                    <a:lnTo>
                      <a:pt x="410" y="1222"/>
                    </a:lnTo>
                    <a:lnTo>
                      <a:pt x="443" y="1260"/>
                    </a:lnTo>
                    <a:lnTo>
                      <a:pt x="476" y="1299"/>
                    </a:lnTo>
                    <a:lnTo>
                      <a:pt x="509" y="1337"/>
                    </a:lnTo>
                    <a:lnTo>
                      <a:pt x="542" y="1375"/>
                    </a:lnTo>
                    <a:lnTo>
                      <a:pt x="574" y="1414"/>
                    </a:lnTo>
                    <a:lnTo>
                      <a:pt x="574" y="1414"/>
                    </a:lnTo>
                    <a:cubicBezTo>
                      <a:pt x="585" y="1426"/>
                      <a:pt x="598" y="1436"/>
                      <a:pt x="615" y="1443"/>
                    </a:cubicBezTo>
                    <a:lnTo>
                      <a:pt x="615" y="1443"/>
                    </a:lnTo>
                    <a:cubicBezTo>
                      <a:pt x="631" y="1449"/>
                      <a:pt x="648" y="1449"/>
                      <a:pt x="664" y="1443"/>
                    </a:cubicBezTo>
                    <a:lnTo>
                      <a:pt x="664" y="1443"/>
                    </a:lnTo>
                    <a:cubicBezTo>
                      <a:pt x="681" y="1436"/>
                      <a:pt x="689" y="1426"/>
                      <a:pt x="689" y="1414"/>
                    </a:cubicBezTo>
                    <a:lnTo>
                      <a:pt x="689" y="1414"/>
                    </a:lnTo>
                    <a:cubicBezTo>
                      <a:pt x="689" y="1401"/>
                      <a:pt x="683" y="1388"/>
                      <a:pt x="673" y="1375"/>
                    </a:cubicBezTo>
                    <a:lnTo>
                      <a:pt x="640" y="1337"/>
                    </a:lnTo>
                    <a:lnTo>
                      <a:pt x="542" y="1222"/>
                    </a:lnTo>
                    <a:lnTo>
                      <a:pt x="509" y="1184"/>
                    </a:lnTo>
                    <a:lnTo>
                      <a:pt x="476" y="1145"/>
                    </a:lnTo>
                    <a:lnTo>
                      <a:pt x="378" y="1031"/>
                    </a:lnTo>
                    <a:lnTo>
                      <a:pt x="345" y="992"/>
                    </a:lnTo>
                    <a:lnTo>
                      <a:pt x="312" y="954"/>
                    </a:lnTo>
                    <a:lnTo>
                      <a:pt x="214" y="839"/>
                    </a:lnTo>
                    <a:lnTo>
                      <a:pt x="181" y="800"/>
                    </a:lnTo>
                    <a:lnTo>
                      <a:pt x="148" y="762"/>
                    </a:lnTo>
                    <a:lnTo>
                      <a:pt x="148" y="762"/>
                    </a:lnTo>
                    <a:cubicBezTo>
                      <a:pt x="137" y="750"/>
                      <a:pt x="131" y="737"/>
                      <a:pt x="131" y="724"/>
                    </a:cubicBezTo>
                    <a:lnTo>
                      <a:pt x="131" y="724"/>
                    </a:lnTo>
                    <a:cubicBezTo>
                      <a:pt x="131" y="711"/>
                      <a:pt x="137" y="698"/>
                      <a:pt x="148" y="686"/>
                    </a:cubicBezTo>
                    <a:lnTo>
                      <a:pt x="181" y="648"/>
                    </a:lnTo>
                    <a:lnTo>
                      <a:pt x="214" y="609"/>
                    </a:lnTo>
                    <a:lnTo>
                      <a:pt x="246" y="571"/>
                    </a:lnTo>
                    <a:lnTo>
                      <a:pt x="279" y="533"/>
                    </a:lnTo>
                    <a:lnTo>
                      <a:pt x="312" y="495"/>
                    </a:lnTo>
                    <a:lnTo>
                      <a:pt x="345" y="456"/>
                    </a:lnTo>
                    <a:lnTo>
                      <a:pt x="378" y="418"/>
                    </a:lnTo>
                    <a:lnTo>
                      <a:pt x="410" y="380"/>
                    </a:lnTo>
                    <a:lnTo>
                      <a:pt x="443" y="341"/>
                    </a:lnTo>
                    <a:lnTo>
                      <a:pt x="476" y="303"/>
                    </a:lnTo>
                    <a:lnTo>
                      <a:pt x="509" y="265"/>
                    </a:lnTo>
                    <a:lnTo>
                      <a:pt x="542" y="226"/>
                    </a:lnTo>
                    <a:lnTo>
                      <a:pt x="574" y="188"/>
                    </a:lnTo>
                    <a:lnTo>
                      <a:pt x="607" y="150"/>
                    </a:lnTo>
                    <a:lnTo>
                      <a:pt x="640" y="112"/>
                    </a:lnTo>
                    <a:lnTo>
                      <a:pt x="673" y="73"/>
                    </a:lnTo>
                    <a:lnTo>
                      <a:pt x="673" y="73"/>
                    </a:lnTo>
                    <a:cubicBezTo>
                      <a:pt x="683" y="60"/>
                      <a:pt x="689" y="48"/>
                      <a:pt x="689" y="35"/>
                    </a:cubicBezTo>
                    <a:lnTo>
                      <a:pt x="689" y="35"/>
                    </a:lnTo>
                    <a:cubicBezTo>
                      <a:pt x="689" y="22"/>
                      <a:pt x="681" y="12"/>
                      <a:pt x="664" y="7"/>
                    </a:cubicBezTo>
                  </a:path>
                </a:pathLst>
              </a:custGeom>
              <a:solidFill>
                <a:schemeClr val="accent2"/>
              </a:solidFill>
              <a:ln>
                <a:noFill/>
              </a:ln>
              <a:effectLst/>
            </p:spPr>
            <p:txBody>
              <a:bodyPr wrap="none" anchor="ctr"/>
              <a:lstStyle/>
              <a:p>
                <a:endParaRPr lang="es-ES_tradnl" sz="2700"/>
              </a:p>
            </p:txBody>
          </p:sp>
          <p:sp>
            <p:nvSpPr>
              <p:cNvPr id="51" name="Freeform 551">
                <a:extLst>
                  <a:ext uri="{FF2B5EF4-FFF2-40B4-BE49-F238E27FC236}">
                    <a16:creationId xmlns:a16="http://schemas.microsoft.com/office/drawing/2014/main" id="{95A28B29-7B1B-2B41-BF41-81C9AFB3FCAD}"/>
                  </a:ext>
                </a:extLst>
              </p:cNvPr>
              <p:cNvSpPr>
                <a:spLocks noChangeArrowheads="1"/>
              </p:cNvSpPr>
              <p:nvPr/>
            </p:nvSpPr>
            <p:spPr bwMode="auto">
              <a:xfrm>
                <a:off x="7254875" y="5233988"/>
                <a:ext cx="319088" cy="190500"/>
              </a:xfrm>
              <a:custGeom>
                <a:avLst/>
                <a:gdLst>
                  <a:gd name="T0" fmla="*/ 606 w 886"/>
                  <a:gd name="T1" fmla="*/ 379 h 531"/>
                  <a:gd name="T2" fmla="*/ 573 w 886"/>
                  <a:gd name="T3" fmla="*/ 341 h 531"/>
                  <a:gd name="T4" fmla="*/ 606 w 886"/>
                  <a:gd name="T5" fmla="*/ 303 h 531"/>
                  <a:gd name="T6" fmla="*/ 639 w 886"/>
                  <a:gd name="T7" fmla="*/ 341 h 531"/>
                  <a:gd name="T8" fmla="*/ 541 w 886"/>
                  <a:gd name="T9" fmla="*/ 303 h 531"/>
                  <a:gd name="T10" fmla="*/ 508 w 886"/>
                  <a:gd name="T11" fmla="*/ 265 h 531"/>
                  <a:gd name="T12" fmla="*/ 541 w 886"/>
                  <a:gd name="T13" fmla="*/ 226 h 531"/>
                  <a:gd name="T14" fmla="*/ 573 w 886"/>
                  <a:gd name="T15" fmla="*/ 265 h 531"/>
                  <a:gd name="T16" fmla="*/ 541 w 886"/>
                  <a:gd name="T17" fmla="*/ 303 h 531"/>
                  <a:gd name="T18" fmla="*/ 474 w 886"/>
                  <a:gd name="T19" fmla="*/ 245 h 531"/>
                  <a:gd name="T20" fmla="*/ 411 w 886"/>
                  <a:gd name="T21" fmla="*/ 245 h 531"/>
                  <a:gd name="T22" fmla="*/ 380 w 886"/>
                  <a:gd name="T23" fmla="*/ 188 h 531"/>
                  <a:gd name="T24" fmla="*/ 411 w 886"/>
                  <a:gd name="T25" fmla="*/ 131 h 531"/>
                  <a:gd name="T26" fmla="*/ 474 w 886"/>
                  <a:gd name="T27" fmla="*/ 131 h 531"/>
                  <a:gd name="T28" fmla="*/ 505 w 886"/>
                  <a:gd name="T29" fmla="*/ 188 h 531"/>
                  <a:gd name="T30" fmla="*/ 344 w 886"/>
                  <a:gd name="T31" fmla="*/ 303 h 531"/>
                  <a:gd name="T32" fmla="*/ 311 w 886"/>
                  <a:gd name="T33" fmla="*/ 265 h 531"/>
                  <a:gd name="T34" fmla="*/ 344 w 886"/>
                  <a:gd name="T35" fmla="*/ 226 h 531"/>
                  <a:gd name="T36" fmla="*/ 377 w 886"/>
                  <a:gd name="T37" fmla="*/ 265 h 531"/>
                  <a:gd name="T38" fmla="*/ 344 w 886"/>
                  <a:gd name="T39" fmla="*/ 303 h 531"/>
                  <a:gd name="T40" fmla="*/ 279 w 886"/>
                  <a:gd name="T41" fmla="*/ 379 h 531"/>
                  <a:gd name="T42" fmla="*/ 246 w 886"/>
                  <a:gd name="T43" fmla="*/ 341 h 531"/>
                  <a:gd name="T44" fmla="*/ 279 w 886"/>
                  <a:gd name="T45" fmla="*/ 303 h 531"/>
                  <a:gd name="T46" fmla="*/ 311 w 886"/>
                  <a:gd name="T47" fmla="*/ 341 h 531"/>
                  <a:gd name="T48" fmla="*/ 508 w 886"/>
                  <a:gd name="T49" fmla="*/ 35 h 531"/>
                  <a:gd name="T50" fmla="*/ 467 w 886"/>
                  <a:gd name="T51" fmla="*/ 6 h 531"/>
                  <a:gd name="T52" fmla="*/ 417 w 886"/>
                  <a:gd name="T53" fmla="*/ 6 h 531"/>
                  <a:gd name="T54" fmla="*/ 377 w 886"/>
                  <a:gd name="T55" fmla="*/ 35 h 531"/>
                  <a:gd name="T56" fmla="*/ 311 w 886"/>
                  <a:gd name="T57" fmla="*/ 112 h 531"/>
                  <a:gd name="T58" fmla="*/ 246 w 886"/>
                  <a:gd name="T59" fmla="*/ 188 h 531"/>
                  <a:gd name="T60" fmla="*/ 180 w 886"/>
                  <a:gd name="T61" fmla="*/ 265 h 531"/>
                  <a:gd name="T62" fmla="*/ 115 w 886"/>
                  <a:gd name="T63" fmla="*/ 341 h 531"/>
                  <a:gd name="T64" fmla="*/ 49 w 886"/>
                  <a:gd name="T65" fmla="*/ 418 h 531"/>
                  <a:gd name="T66" fmla="*/ 16 w 886"/>
                  <a:gd name="T67" fmla="*/ 456 h 531"/>
                  <a:gd name="T68" fmla="*/ 0 w 886"/>
                  <a:gd name="T69" fmla="*/ 495 h 531"/>
                  <a:gd name="T70" fmla="*/ 24 w 886"/>
                  <a:gd name="T71" fmla="*/ 524 h 531"/>
                  <a:gd name="T72" fmla="*/ 74 w 886"/>
                  <a:gd name="T73" fmla="*/ 524 h 531"/>
                  <a:gd name="T74" fmla="*/ 180 w 886"/>
                  <a:gd name="T75" fmla="*/ 418 h 531"/>
                  <a:gd name="T76" fmla="*/ 213 w 886"/>
                  <a:gd name="T77" fmla="*/ 399 h 531"/>
                  <a:gd name="T78" fmla="*/ 246 w 886"/>
                  <a:gd name="T79" fmla="*/ 418 h 531"/>
                  <a:gd name="T80" fmla="*/ 279 w 886"/>
                  <a:gd name="T81" fmla="*/ 437 h 531"/>
                  <a:gd name="T82" fmla="*/ 311 w 886"/>
                  <a:gd name="T83" fmla="*/ 418 h 531"/>
                  <a:gd name="T84" fmla="*/ 377 w 886"/>
                  <a:gd name="T85" fmla="*/ 341 h 531"/>
                  <a:gd name="T86" fmla="*/ 417 w 886"/>
                  <a:gd name="T87" fmla="*/ 313 h 531"/>
                  <a:gd name="T88" fmla="*/ 467 w 886"/>
                  <a:gd name="T89" fmla="*/ 313 h 531"/>
                  <a:gd name="T90" fmla="*/ 508 w 886"/>
                  <a:gd name="T91" fmla="*/ 341 h 531"/>
                  <a:gd name="T92" fmla="*/ 573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4" y="379"/>
                      <a:pt x="573" y="367"/>
                      <a:pt x="573" y="341"/>
                    </a:cubicBezTo>
                    <a:lnTo>
                      <a:pt x="573" y="341"/>
                    </a:lnTo>
                    <a:cubicBezTo>
                      <a:pt x="573" y="316"/>
                      <a:pt x="584" y="303"/>
                      <a:pt x="606" y="303"/>
                    </a:cubicBezTo>
                    <a:lnTo>
                      <a:pt x="606" y="303"/>
                    </a:lnTo>
                    <a:cubicBezTo>
                      <a:pt x="628" y="303"/>
                      <a:pt x="639" y="316"/>
                      <a:pt x="639" y="341"/>
                    </a:cubicBezTo>
                    <a:lnTo>
                      <a:pt x="639" y="341"/>
                    </a:lnTo>
                    <a:cubicBezTo>
                      <a:pt x="639" y="367"/>
                      <a:pt x="628" y="379"/>
                      <a:pt x="606"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3" y="239"/>
                      <a:pt x="573" y="265"/>
                    </a:cubicBezTo>
                    <a:lnTo>
                      <a:pt x="573" y="265"/>
                    </a:lnTo>
                    <a:cubicBezTo>
                      <a:pt x="573" y="290"/>
                      <a:pt x="563" y="303"/>
                      <a:pt x="541" y="303"/>
                    </a:cubicBezTo>
                    <a:close/>
                    <a:moveTo>
                      <a:pt x="474" y="245"/>
                    </a:moveTo>
                    <a:lnTo>
                      <a:pt x="474" y="245"/>
                    </a:lnTo>
                    <a:cubicBezTo>
                      <a:pt x="453" y="258"/>
                      <a:pt x="432" y="258"/>
                      <a:pt x="411" y="245"/>
                    </a:cubicBezTo>
                    <a:lnTo>
                      <a:pt x="411" y="245"/>
                    </a:lnTo>
                    <a:cubicBezTo>
                      <a:pt x="390" y="233"/>
                      <a:pt x="380" y="214"/>
                      <a:pt x="380" y="188"/>
                    </a:cubicBezTo>
                    <a:lnTo>
                      <a:pt x="380" y="188"/>
                    </a:lnTo>
                    <a:cubicBezTo>
                      <a:pt x="380" y="162"/>
                      <a:pt x="390" y="143"/>
                      <a:pt x="411" y="131"/>
                    </a:cubicBezTo>
                    <a:lnTo>
                      <a:pt x="411" y="131"/>
                    </a:lnTo>
                    <a:cubicBezTo>
                      <a:pt x="432" y="118"/>
                      <a:pt x="453" y="118"/>
                      <a:pt x="474" y="131"/>
                    </a:cubicBezTo>
                    <a:lnTo>
                      <a:pt x="474" y="131"/>
                    </a:lnTo>
                    <a:cubicBezTo>
                      <a:pt x="495" y="143"/>
                      <a:pt x="505" y="162"/>
                      <a:pt x="505" y="188"/>
                    </a:cubicBezTo>
                    <a:lnTo>
                      <a:pt x="505" y="188"/>
                    </a:lnTo>
                    <a:cubicBezTo>
                      <a:pt x="505" y="214"/>
                      <a:pt x="495" y="233"/>
                      <a:pt x="474" y="245"/>
                    </a:cubicBezTo>
                    <a:close/>
                    <a:moveTo>
                      <a:pt x="344" y="303"/>
                    </a:moveTo>
                    <a:lnTo>
                      <a:pt x="344" y="303"/>
                    </a:lnTo>
                    <a:cubicBezTo>
                      <a:pt x="322" y="303"/>
                      <a:pt x="311" y="290"/>
                      <a:pt x="311" y="265"/>
                    </a:cubicBezTo>
                    <a:lnTo>
                      <a:pt x="311" y="265"/>
                    </a:lnTo>
                    <a:cubicBezTo>
                      <a:pt x="311" y="239"/>
                      <a:pt x="322"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6" y="379"/>
                      <a:pt x="246" y="367"/>
                      <a:pt x="246" y="341"/>
                    </a:cubicBezTo>
                    <a:lnTo>
                      <a:pt x="246" y="341"/>
                    </a:lnTo>
                    <a:cubicBezTo>
                      <a:pt x="246" y="316"/>
                      <a:pt x="256" y="303"/>
                      <a:pt x="279" y="303"/>
                    </a:cubicBezTo>
                    <a:lnTo>
                      <a:pt x="279" y="303"/>
                    </a:lnTo>
                    <a:cubicBezTo>
                      <a:pt x="300" y="303"/>
                      <a:pt x="311" y="316"/>
                      <a:pt x="311" y="341"/>
                    </a:cubicBezTo>
                    <a:lnTo>
                      <a:pt x="311" y="341"/>
                    </a:lnTo>
                    <a:cubicBezTo>
                      <a:pt x="311" y="367"/>
                      <a:pt x="300" y="379"/>
                      <a:pt x="279" y="379"/>
                    </a:cubicBezTo>
                    <a:close/>
                    <a:moveTo>
                      <a:pt x="508" y="35"/>
                    </a:moveTo>
                    <a:lnTo>
                      <a:pt x="508" y="35"/>
                    </a:lnTo>
                    <a:cubicBezTo>
                      <a:pt x="497" y="22"/>
                      <a:pt x="483" y="12"/>
                      <a:pt x="467" y="6"/>
                    </a:cubicBezTo>
                    <a:lnTo>
                      <a:pt x="467" y="6"/>
                    </a:lnTo>
                    <a:cubicBezTo>
                      <a:pt x="451" y="0"/>
                      <a:pt x="434" y="0"/>
                      <a:pt x="417" y="6"/>
                    </a:cubicBezTo>
                    <a:lnTo>
                      <a:pt x="417" y="6"/>
                    </a:lnTo>
                    <a:cubicBezTo>
                      <a:pt x="401" y="12"/>
                      <a:pt x="388" y="22"/>
                      <a:pt x="377" y="35"/>
                    </a:cubicBezTo>
                    <a:lnTo>
                      <a:pt x="344" y="73"/>
                    </a:lnTo>
                    <a:lnTo>
                      <a:pt x="311" y="112"/>
                    </a:lnTo>
                    <a:lnTo>
                      <a:pt x="279" y="149"/>
                    </a:lnTo>
                    <a:lnTo>
                      <a:pt x="246" y="188"/>
                    </a:lnTo>
                    <a:lnTo>
                      <a:pt x="213" y="226"/>
                    </a:lnTo>
                    <a:lnTo>
                      <a:pt x="180" y="265"/>
                    </a:lnTo>
                    <a:lnTo>
                      <a:pt x="148" y="303"/>
                    </a:lnTo>
                    <a:lnTo>
                      <a:pt x="115" y="341"/>
                    </a:lnTo>
                    <a:lnTo>
                      <a:pt x="82" y="380"/>
                    </a:lnTo>
                    <a:lnTo>
                      <a:pt x="49" y="418"/>
                    </a:lnTo>
                    <a:lnTo>
                      <a:pt x="16" y="456"/>
                    </a:lnTo>
                    <a:lnTo>
                      <a:pt x="16" y="456"/>
                    </a:lnTo>
                    <a:cubicBezTo>
                      <a:pt x="5" y="469"/>
                      <a:pt x="0" y="482"/>
                      <a:pt x="0" y="495"/>
                    </a:cubicBezTo>
                    <a:lnTo>
                      <a:pt x="0" y="495"/>
                    </a:lnTo>
                    <a:cubicBezTo>
                      <a:pt x="0" y="507"/>
                      <a:pt x="8" y="517"/>
                      <a:pt x="24" y="524"/>
                    </a:cubicBezTo>
                    <a:lnTo>
                      <a:pt x="24" y="524"/>
                    </a:lnTo>
                    <a:cubicBezTo>
                      <a:pt x="41" y="530"/>
                      <a:pt x="57" y="530"/>
                      <a:pt x="74" y="524"/>
                    </a:cubicBezTo>
                    <a:lnTo>
                      <a:pt x="74" y="524"/>
                    </a:lnTo>
                    <a:cubicBezTo>
                      <a:pt x="89" y="517"/>
                      <a:pt x="104" y="507"/>
                      <a:pt x="115" y="495"/>
                    </a:cubicBezTo>
                    <a:lnTo>
                      <a:pt x="180" y="418"/>
                    </a:lnTo>
                    <a:lnTo>
                      <a:pt x="180" y="418"/>
                    </a:lnTo>
                    <a:cubicBezTo>
                      <a:pt x="191" y="405"/>
                      <a:pt x="202" y="399"/>
                      <a:pt x="213" y="399"/>
                    </a:cubicBezTo>
                    <a:lnTo>
                      <a:pt x="213" y="399"/>
                    </a:lnTo>
                    <a:cubicBezTo>
                      <a:pt x="224" y="399"/>
                      <a:pt x="235" y="405"/>
                      <a:pt x="246" y="418"/>
                    </a:cubicBezTo>
                    <a:lnTo>
                      <a:pt x="246" y="418"/>
                    </a:lnTo>
                    <a:cubicBezTo>
                      <a:pt x="257" y="431"/>
                      <a:pt x="267" y="437"/>
                      <a:pt x="279" y="437"/>
                    </a:cubicBezTo>
                    <a:lnTo>
                      <a:pt x="279" y="437"/>
                    </a:lnTo>
                    <a:cubicBezTo>
                      <a:pt x="289" y="437"/>
                      <a:pt x="300" y="431"/>
                      <a:pt x="311" y="418"/>
                    </a:cubicBezTo>
                    <a:lnTo>
                      <a:pt x="344" y="380"/>
                    </a:lnTo>
                    <a:lnTo>
                      <a:pt x="377" y="341"/>
                    </a:lnTo>
                    <a:lnTo>
                      <a:pt x="377" y="341"/>
                    </a:lnTo>
                    <a:cubicBezTo>
                      <a:pt x="388" y="328"/>
                      <a:pt x="401" y="319"/>
                      <a:pt x="417" y="313"/>
                    </a:cubicBezTo>
                    <a:lnTo>
                      <a:pt x="417" y="313"/>
                    </a:lnTo>
                    <a:cubicBezTo>
                      <a:pt x="434" y="306"/>
                      <a:pt x="451" y="306"/>
                      <a:pt x="467" y="313"/>
                    </a:cubicBezTo>
                    <a:lnTo>
                      <a:pt x="467" y="313"/>
                    </a:lnTo>
                    <a:cubicBezTo>
                      <a:pt x="483" y="319"/>
                      <a:pt x="497" y="328"/>
                      <a:pt x="508" y="341"/>
                    </a:cubicBezTo>
                    <a:lnTo>
                      <a:pt x="541" y="380"/>
                    </a:lnTo>
                    <a:lnTo>
                      <a:pt x="573" y="418"/>
                    </a:lnTo>
                    <a:lnTo>
                      <a:pt x="573" y="418"/>
                    </a:lnTo>
                    <a:cubicBezTo>
                      <a:pt x="584" y="431"/>
                      <a:pt x="595" y="437"/>
                      <a:pt x="606" y="437"/>
                    </a:cubicBezTo>
                    <a:lnTo>
                      <a:pt x="606" y="437"/>
                    </a:lnTo>
                    <a:cubicBezTo>
                      <a:pt x="617" y="437"/>
                      <a:pt x="628" y="431"/>
                      <a:pt x="639" y="418"/>
                    </a:cubicBezTo>
                    <a:lnTo>
                      <a:pt x="639" y="418"/>
                    </a:lnTo>
                    <a:cubicBezTo>
                      <a:pt x="650" y="405"/>
                      <a:pt x="661" y="399"/>
                      <a:pt x="672" y="399"/>
                    </a:cubicBezTo>
                    <a:lnTo>
                      <a:pt x="672" y="399"/>
                    </a:lnTo>
                    <a:cubicBezTo>
                      <a:pt x="683" y="399"/>
                      <a:pt x="693" y="405"/>
                      <a:pt x="704" y="418"/>
                    </a:cubicBezTo>
                    <a:lnTo>
                      <a:pt x="737" y="456"/>
                    </a:lnTo>
                    <a:lnTo>
                      <a:pt x="770" y="495"/>
                    </a:lnTo>
                    <a:lnTo>
                      <a:pt x="770" y="495"/>
                    </a:lnTo>
                    <a:cubicBezTo>
                      <a:pt x="781" y="507"/>
                      <a:pt x="795" y="517"/>
                      <a:pt x="811" y="524"/>
                    </a:cubicBezTo>
                    <a:lnTo>
                      <a:pt x="811" y="524"/>
                    </a:lnTo>
                    <a:cubicBezTo>
                      <a:pt x="827" y="530"/>
                      <a:pt x="844" y="530"/>
                      <a:pt x="860" y="524"/>
                    </a:cubicBezTo>
                    <a:lnTo>
                      <a:pt x="860" y="524"/>
                    </a:lnTo>
                    <a:cubicBezTo>
                      <a:pt x="876" y="517"/>
                      <a:pt x="885" y="507"/>
                      <a:pt x="885" y="495"/>
                    </a:cubicBezTo>
                    <a:lnTo>
                      <a:pt x="885" y="495"/>
                    </a:lnTo>
                    <a:cubicBezTo>
                      <a:pt x="885" y="482"/>
                      <a:pt x="879"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2" name="Freeform 552">
                <a:extLst>
                  <a:ext uri="{FF2B5EF4-FFF2-40B4-BE49-F238E27FC236}">
                    <a16:creationId xmlns:a16="http://schemas.microsoft.com/office/drawing/2014/main" id="{62BB52AC-C536-D64D-937E-EAFB32DA8BAA}"/>
                  </a:ext>
                </a:extLst>
              </p:cNvPr>
              <p:cNvSpPr>
                <a:spLocks noChangeArrowheads="1"/>
              </p:cNvSpPr>
              <p:nvPr/>
            </p:nvSpPr>
            <p:spPr bwMode="auto">
              <a:xfrm>
                <a:off x="7137400" y="4902200"/>
                <a:ext cx="555625" cy="523875"/>
              </a:xfrm>
              <a:custGeom>
                <a:avLst/>
                <a:gdLst>
                  <a:gd name="T0" fmla="*/ 984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29 w 1542"/>
                  <a:gd name="T17" fmla="*/ 191 h 1455"/>
                  <a:gd name="T18" fmla="*/ 1065 w 1542"/>
                  <a:gd name="T19" fmla="*/ 383 h 1455"/>
                  <a:gd name="T20" fmla="*/ 901 w 1542"/>
                  <a:gd name="T21" fmla="*/ 574 h 1455"/>
                  <a:gd name="T22" fmla="*/ 836 w 1542"/>
                  <a:gd name="T23" fmla="*/ 651 h 1455"/>
                  <a:gd name="T24" fmla="*/ 745 w 1542"/>
                  <a:gd name="T25" fmla="*/ 680 h 1455"/>
                  <a:gd name="T26" fmla="*/ 672 w 1542"/>
                  <a:gd name="T27" fmla="*/ 612 h 1455"/>
                  <a:gd name="T28" fmla="*/ 574 w 1542"/>
                  <a:gd name="T29" fmla="*/ 498 h 1455"/>
                  <a:gd name="T30" fmla="*/ 476 w 1542"/>
                  <a:gd name="T31" fmla="*/ 383 h 1455"/>
                  <a:gd name="T32" fmla="*/ 377 w 1542"/>
                  <a:gd name="T33" fmla="*/ 268 h 1455"/>
                  <a:gd name="T34" fmla="*/ 278 w 1542"/>
                  <a:gd name="T35" fmla="*/ 153 h 1455"/>
                  <a:gd name="T36" fmla="*/ 180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6 w 1542"/>
                  <a:gd name="T49" fmla="*/ 612 h 1455"/>
                  <a:gd name="T50" fmla="*/ 541 w 1542"/>
                  <a:gd name="T51" fmla="*/ 689 h 1455"/>
                  <a:gd name="T52" fmla="*/ 541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5 w 1542"/>
                  <a:gd name="T79" fmla="*/ 775 h 1455"/>
                  <a:gd name="T80" fmla="*/ 836 w 1542"/>
                  <a:gd name="T81" fmla="*/ 803 h 1455"/>
                  <a:gd name="T82" fmla="*/ 934 w 1542"/>
                  <a:gd name="T83" fmla="*/ 919 h 1455"/>
                  <a:gd name="T84" fmla="*/ 1032 w 1542"/>
                  <a:gd name="T85" fmla="*/ 1034 h 1455"/>
                  <a:gd name="T86" fmla="*/ 1131 w 1542"/>
                  <a:gd name="T87" fmla="*/ 1148 h 1455"/>
                  <a:gd name="T88" fmla="*/ 1229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4" y="740"/>
                      <a:pt x="984" y="727"/>
                    </a:cubicBezTo>
                    <a:lnTo>
                      <a:pt x="984" y="727"/>
                    </a:lnTo>
                    <a:cubicBezTo>
                      <a:pt x="984" y="714"/>
                      <a:pt x="989" y="701"/>
                      <a:pt x="1000" y="689"/>
                    </a:cubicBezTo>
                    <a:lnTo>
                      <a:pt x="1098"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5" y="63"/>
                      <a:pt x="1541" y="51"/>
                      <a:pt x="1541" y="38"/>
                    </a:cubicBezTo>
                    <a:lnTo>
                      <a:pt x="1541" y="38"/>
                    </a:lnTo>
                    <a:cubicBezTo>
                      <a:pt x="1541" y="25"/>
                      <a:pt x="1532" y="15"/>
                      <a:pt x="1516" y="10"/>
                    </a:cubicBezTo>
                    <a:lnTo>
                      <a:pt x="1516" y="10"/>
                    </a:lnTo>
                    <a:cubicBezTo>
                      <a:pt x="1500" y="3"/>
                      <a:pt x="1480" y="0"/>
                      <a:pt x="1459" y="0"/>
                    </a:cubicBezTo>
                    <a:lnTo>
                      <a:pt x="1459" y="0"/>
                    </a:lnTo>
                    <a:cubicBezTo>
                      <a:pt x="1436" y="0"/>
                      <a:pt x="1418" y="3"/>
                      <a:pt x="1401" y="10"/>
                    </a:cubicBezTo>
                    <a:lnTo>
                      <a:pt x="1401" y="10"/>
                    </a:lnTo>
                    <a:cubicBezTo>
                      <a:pt x="1385" y="15"/>
                      <a:pt x="1371" y="25"/>
                      <a:pt x="1360" y="38"/>
                    </a:cubicBezTo>
                    <a:lnTo>
                      <a:pt x="1328" y="76"/>
                    </a:lnTo>
                    <a:lnTo>
                      <a:pt x="1229" y="191"/>
                    </a:lnTo>
                    <a:lnTo>
                      <a:pt x="1196" y="229"/>
                    </a:lnTo>
                    <a:lnTo>
                      <a:pt x="1164" y="268"/>
                    </a:lnTo>
                    <a:lnTo>
                      <a:pt x="1065" y="383"/>
                    </a:lnTo>
                    <a:lnTo>
                      <a:pt x="1032" y="421"/>
                    </a:lnTo>
                    <a:lnTo>
                      <a:pt x="1000" y="459"/>
                    </a:lnTo>
                    <a:lnTo>
                      <a:pt x="901" y="574"/>
                    </a:lnTo>
                    <a:lnTo>
                      <a:pt x="869" y="612"/>
                    </a:lnTo>
                    <a:lnTo>
                      <a:pt x="836" y="651"/>
                    </a:lnTo>
                    <a:lnTo>
                      <a:pt x="836" y="651"/>
                    </a:lnTo>
                    <a:cubicBezTo>
                      <a:pt x="825" y="663"/>
                      <a:pt x="811" y="673"/>
                      <a:pt x="795" y="680"/>
                    </a:cubicBezTo>
                    <a:lnTo>
                      <a:pt x="795" y="680"/>
                    </a:lnTo>
                    <a:cubicBezTo>
                      <a:pt x="779" y="686"/>
                      <a:pt x="762" y="686"/>
                      <a:pt x="745" y="680"/>
                    </a:cubicBezTo>
                    <a:lnTo>
                      <a:pt x="745" y="680"/>
                    </a:lnTo>
                    <a:cubicBezTo>
                      <a:pt x="729" y="673"/>
                      <a:pt x="716" y="663"/>
                      <a:pt x="705" y="651"/>
                    </a:cubicBezTo>
                    <a:lnTo>
                      <a:pt x="672" y="612"/>
                    </a:lnTo>
                    <a:lnTo>
                      <a:pt x="639" y="574"/>
                    </a:lnTo>
                    <a:lnTo>
                      <a:pt x="607" y="536"/>
                    </a:lnTo>
                    <a:lnTo>
                      <a:pt x="574" y="498"/>
                    </a:lnTo>
                    <a:lnTo>
                      <a:pt x="541" y="459"/>
                    </a:lnTo>
                    <a:lnTo>
                      <a:pt x="508" y="421"/>
                    </a:lnTo>
                    <a:lnTo>
                      <a:pt x="476" y="383"/>
                    </a:lnTo>
                    <a:lnTo>
                      <a:pt x="443" y="344"/>
                    </a:lnTo>
                    <a:lnTo>
                      <a:pt x="410" y="306"/>
                    </a:lnTo>
                    <a:lnTo>
                      <a:pt x="377" y="268"/>
                    </a:lnTo>
                    <a:lnTo>
                      <a:pt x="344" y="229"/>
                    </a:lnTo>
                    <a:lnTo>
                      <a:pt x="312" y="191"/>
                    </a:lnTo>
                    <a:lnTo>
                      <a:pt x="278" y="153"/>
                    </a:lnTo>
                    <a:lnTo>
                      <a:pt x="246" y="115"/>
                    </a:lnTo>
                    <a:lnTo>
                      <a:pt x="213" y="76"/>
                    </a:lnTo>
                    <a:lnTo>
                      <a:pt x="180" y="38"/>
                    </a:lnTo>
                    <a:lnTo>
                      <a:pt x="180" y="38"/>
                    </a:lnTo>
                    <a:cubicBezTo>
                      <a:pt x="170" y="25"/>
                      <a:pt x="156" y="15"/>
                      <a:pt x="140" y="10"/>
                    </a:cubicBezTo>
                    <a:lnTo>
                      <a:pt x="140" y="10"/>
                    </a:lnTo>
                    <a:cubicBezTo>
                      <a:pt x="123" y="3"/>
                      <a:pt x="104" y="0"/>
                      <a:pt x="82" y="0"/>
                    </a:cubicBezTo>
                    <a:lnTo>
                      <a:pt x="82" y="0"/>
                    </a:lnTo>
                    <a:cubicBezTo>
                      <a:pt x="60" y="0"/>
                      <a:pt x="41" y="3"/>
                      <a:pt x="25" y="10"/>
                    </a:cubicBezTo>
                    <a:lnTo>
                      <a:pt x="25" y="10"/>
                    </a:lnTo>
                    <a:cubicBezTo>
                      <a:pt x="8" y="15"/>
                      <a:pt x="0" y="25"/>
                      <a:pt x="0" y="38"/>
                    </a:cubicBezTo>
                    <a:lnTo>
                      <a:pt x="0" y="38"/>
                    </a:lnTo>
                    <a:cubicBezTo>
                      <a:pt x="0" y="51"/>
                      <a:pt x="6" y="63"/>
                      <a:pt x="16" y="76"/>
                    </a:cubicBezTo>
                    <a:lnTo>
                      <a:pt x="114" y="191"/>
                    </a:lnTo>
                    <a:lnTo>
                      <a:pt x="148" y="229"/>
                    </a:lnTo>
                    <a:lnTo>
                      <a:pt x="180" y="268"/>
                    </a:lnTo>
                    <a:lnTo>
                      <a:pt x="278" y="383"/>
                    </a:lnTo>
                    <a:lnTo>
                      <a:pt x="312" y="421"/>
                    </a:lnTo>
                    <a:lnTo>
                      <a:pt x="344" y="459"/>
                    </a:lnTo>
                    <a:lnTo>
                      <a:pt x="443" y="574"/>
                    </a:lnTo>
                    <a:lnTo>
                      <a:pt x="476" y="612"/>
                    </a:lnTo>
                    <a:lnTo>
                      <a:pt x="508" y="651"/>
                    </a:lnTo>
                    <a:lnTo>
                      <a:pt x="541" y="689"/>
                    </a:lnTo>
                    <a:lnTo>
                      <a:pt x="541" y="689"/>
                    </a:lnTo>
                    <a:cubicBezTo>
                      <a:pt x="552" y="701"/>
                      <a:pt x="557" y="714"/>
                      <a:pt x="557" y="727"/>
                    </a:cubicBezTo>
                    <a:lnTo>
                      <a:pt x="557" y="727"/>
                    </a:lnTo>
                    <a:cubicBezTo>
                      <a:pt x="557" y="740"/>
                      <a:pt x="552" y="753"/>
                      <a:pt x="541" y="765"/>
                    </a:cubicBezTo>
                    <a:lnTo>
                      <a:pt x="508" y="803"/>
                    </a:lnTo>
                    <a:lnTo>
                      <a:pt x="476" y="842"/>
                    </a:lnTo>
                    <a:lnTo>
                      <a:pt x="443" y="881"/>
                    </a:lnTo>
                    <a:lnTo>
                      <a:pt x="410" y="919"/>
                    </a:lnTo>
                    <a:lnTo>
                      <a:pt x="377" y="957"/>
                    </a:lnTo>
                    <a:lnTo>
                      <a:pt x="344" y="995"/>
                    </a:lnTo>
                    <a:lnTo>
                      <a:pt x="312" y="1034"/>
                    </a:lnTo>
                    <a:lnTo>
                      <a:pt x="278" y="1071"/>
                    </a:lnTo>
                    <a:lnTo>
                      <a:pt x="246" y="1110"/>
                    </a:lnTo>
                    <a:lnTo>
                      <a:pt x="213" y="1148"/>
                    </a:lnTo>
                    <a:lnTo>
                      <a:pt x="180" y="1187"/>
                    </a:lnTo>
                    <a:lnTo>
                      <a:pt x="148" y="1225"/>
                    </a:lnTo>
                    <a:lnTo>
                      <a:pt x="114" y="1263"/>
                    </a:lnTo>
                    <a:lnTo>
                      <a:pt x="82" y="1302"/>
                    </a:lnTo>
                    <a:lnTo>
                      <a:pt x="49" y="1340"/>
                    </a:lnTo>
                    <a:lnTo>
                      <a:pt x="16" y="1378"/>
                    </a:lnTo>
                    <a:lnTo>
                      <a:pt x="16" y="1378"/>
                    </a:lnTo>
                    <a:cubicBezTo>
                      <a:pt x="6" y="1391"/>
                      <a:pt x="0" y="1404"/>
                      <a:pt x="0" y="1417"/>
                    </a:cubicBezTo>
                    <a:lnTo>
                      <a:pt x="0" y="1417"/>
                    </a:lnTo>
                    <a:cubicBezTo>
                      <a:pt x="0" y="1429"/>
                      <a:pt x="8" y="1439"/>
                      <a:pt x="25" y="1446"/>
                    </a:cubicBezTo>
                    <a:lnTo>
                      <a:pt x="25" y="1446"/>
                    </a:lnTo>
                    <a:cubicBezTo>
                      <a:pt x="41" y="1452"/>
                      <a:pt x="60" y="1454"/>
                      <a:pt x="82" y="1454"/>
                    </a:cubicBezTo>
                    <a:lnTo>
                      <a:pt x="82" y="1454"/>
                    </a:lnTo>
                    <a:cubicBezTo>
                      <a:pt x="104" y="1454"/>
                      <a:pt x="123" y="1452"/>
                      <a:pt x="140" y="1446"/>
                    </a:cubicBezTo>
                    <a:lnTo>
                      <a:pt x="140" y="1446"/>
                    </a:lnTo>
                    <a:cubicBezTo>
                      <a:pt x="156" y="1439"/>
                      <a:pt x="170" y="1429"/>
                      <a:pt x="180" y="1417"/>
                    </a:cubicBezTo>
                    <a:lnTo>
                      <a:pt x="213" y="1378"/>
                    </a:lnTo>
                    <a:lnTo>
                      <a:pt x="246" y="1340"/>
                    </a:lnTo>
                    <a:lnTo>
                      <a:pt x="344" y="1225"/>
                    </a:lnTo>
                    <a:lnTo>
                      <a:pt x="377" y="1187"/>
                    </a:lnTo>
                    <a:lnTo>
                      <a:pt x="410" y="1148"/>
                    </a:lnTo>
                    <a:lnTo>
                      <a:pt x="508" y="1034"/>
                    </a:lnTo>
                    <a:lnTo>
                      <a:pt x="541" y="995"/>
                    </a:lnTo>
                    <a:lnTo>
                      <a:pt x="574" y="957"/>
                    </a:lnTo>
                    <a:lnTo>
                      <a:pt x="672" y="842"/>
                    </a:lnTo>
                    <a:lnTo>
                      <a:pt x="705" y="803"/>
                    </a:lnTo>
                    <a:lnTo>
                      <a:pt x="705" y="803"/>
                    </a:lnTo>
                    <a:cubicBezTo>
                      <a:pt x="716" y="791"/>
                      <a:pt x="729" y="781"/>
                      <a:pt x="745" y="775"/>
                    </a:cubicBezTo>
                    <a:lnTo>
                      <a:pt x="745" y="775"/>
                    </a:lnTo>
                    <a:cubicBezTo>
                      <a:pt x="762" y="769"/>
                      <a:pt x="779" y="769"/>
                      <a:pt x="795" y="775"/>
                    </a:cubicBezTo>
                    <a:lnTo>
                      <a:pt x="795" y="775"/>
                    </a:lnTo>
                    <a:cubicBezTo>
                      <a:pt x="811" y="781"/>
                      <a:pt x="825" y="791"/>
                      <a:pt x="836" y="803"/>
                    </a:cubicBezTo>
                    <a:lnTo>
                      <a:pt x="869" y="842"/>
                    </a:lnTo>
                    <a:lnTo>
                      <a:pt x="901" y="881"/>
                    </a:lnTo>
                    <a:lnTo>
                      <a:pt x="934" y="919"/>
                    </a:lnTo>
                    <a:lnTo>
                      <a:pt x="967" y="957"/>
                    </a:lnTo>
                    <a:lnTo>
                      <a:pt x="1000" y="995"/>
                    </a:lnTo>
                    <a:lnTo>
                      <a:pt x="1032" y="1034"/>
                    </a:lnTo>
                    <a:lnTo>
                      <a:pt x="1065" y="1071"/>
                    </a:lnTo>
                    <a:lnTo>
                      <a:pt x="1098" y="1110"/>
                    </a:lnTo>
                    <a:lnTo>
                      <a:pt x="1131" y="1148"/>
                    </a:lnTo>
                    <a:lnTo>
                      <a:pt x="1164" y="1187"/>
                    </a:lnTo>
                    <a:lnTo>
                      <a:pt x="1196" y="1225"/>
                    </a:lnTo>
                    <a:lnTo>
                      <a:pt x="1229" y="1263"/>
                    </a:lnTo>
                    <a:lnTo>
                      <a:pt x="1262" y="1302"/>
                    </a:lnTo>
                    <a:lnTo>
                      <a:pt x="1295" y="1340"/>
                    </a:lnTo>
                    <a:lnTo>
                      <a:pt x="1328" y="1378"/>
                    </a:lnTo>
                    <a:lnTo>
                      <a:pt x="1360" y="1417"/>
                    </a:lnTo>
                    <a:lnTo>
                      <a:pt x="1360" y="1417"/>
                    </a:lnTo>
                    <a:cubicBezTo>
                      <a:pt x="1371" y="1429"/>
                      <a:pt x="1385" y="1439"/>
                      <a:pt x="1401" y="1446"/>
                    </a:cubicBezTo>
                    <a:lnTo>
                      <a:pt x="1401" y="1446"/>
                    </a:lnTo>
                    <a:cubicBezTo>
                      <a:pt x="1418" y="1452"/>
                      <a:pt x="1436" y="1454"/>
                      <a:pt x="1459" y="1454"/>
                    </a:cubicBezTo>
                    <a:lnTo>
                      <a:pt x="1459" y="1454"/>
                    </a:lnTo>
                    <a:cubicBezTo>
                      <a:pt x="1480" y="1454"/>
                      <a:pt x="1500" y="1452"/>
                      <a:pt x="1516" y="1446"/>
                    </a:cubicBezTo>
                    <a:lnTo>
                      <a:pt x="1516" y="1446"/>
                    </a:lnTo>
                    <a:cubicBezTo>
                      <a:pt x="1532" y="1439"/>
                      <a:pt x="1541" y="1429"/>
                      <a:pt x="1541" y="1417"/>
                    </a:cubicBezTo>
                    <a:lnTo>
                      <a:pt x="1541" y="1417"/>
                    </a:lnTo>
                    <a:cubicBezTo>
                      <a:pt x="1541"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3" name="Freeform 553">
                <a:extLst>
                  <a:ext uri="{FF2B5EF4-FFF2-40B4-BE49-F238E27FC236}">
                    <a16:creationId xmlns:a16="http://schemas.microsoft.com/office/drawing/2014/main" id="{C7537E70-B74D-A242-983F-9C0EBD73B070}"/>
                  </a:ext>
                </a:extLst>
              </p:cNvPr>
              <p:cNvSpPr>
                <a:spLocks noChangeArrowheads="1"/>
              </p:cNvSpPr>
              <p:nvPr/>
            </p:nvSpPr>
            <p:spPr bwMode="auto">
              <a:xfrm>
                <a:off x="6405563" y="4903788"/>
                <a:ext cx="319087" cy="190500"/>
              </a:xfrm>
              <a:custGeom>
                <a:avLst/>
                <a:gdLst>
                  <a:gd name="T0" fmla="*/ 278 w 886"/>
                  <a:gd name="T1" fmla="*/ 150 h 530"/>
                  <a:gd name="T2" fmla="*/ 311 w 886"/>
                  <a:gd name="T3" fmla="*/ 188 h 530"/>
                  <a:gd name="T4" fmla="*/ 278 w 886"/>
                  <a:gd name="T5" fmla="*/ 226 h 530"/>
                  <a:gd name="T6" fmla="*/ 246 w 886"/>
                  <a:gd name="T7" fmla="*/ 188 h 530"/>
                  <a:gd name="T8" fmla="*/ 344 w 886"/>
                  <a:gd name="T9" fmla="*/ 227 h 530"/>
                  <a:gd name="T10" fmla="*/ 376 w 886"/>
                  <a:gd name="T11" fmla="*/ 265 h 530"/>
                  <a:gd name="T12" fmla="*/ 344 w 886"/>
                  <a:gd name="T13" fmla="*/ 302 h 530"/>
                  <a:gd name="T14" fmla="*/ 311 w 886"/>
                  <a:gd name="T15" fmla="*/ 265 h 530"/>
                  <a:gd name="T16" fmla="*/ 344 w 886"/>
                  <a:gd name="T17" fmla="*/ 227 h 530"/>
                  <a:gd name="T18" fmla="*/ 411 w 886"/>
                  <a:gd name="T19" fmla="*/ 284 h 530"/>
                  <a:gd name="T20" fmla="*/ 474 w 886"/>
                  <a:gd name="T21" fmla="*/ 284 h 530"/>
                  <a:gd name="T22" fmla="*/ 505 w 886"/>
                  <a:gd name="T23" fmla="*/ 341 h 530"/>
                  <a:gd name="T24" fmla="*/ 474 w 886"/>
                  <a:gd name="T25" fmla="*/ 398 h 530"/>
                  <a:gd name="T26" fmla="*/ 411 w 886"/>
                  <a:gd name="T27" fmla="*/ 398 h 530"/>
                  <a:gd name="T28" fmla="*/ 379 w 886"/>
                  <a:gd name="T29" fmla="*/ 341 h 530"/>
                  <a:gd name="T30" fmla="*/ 541 w 886"/>
                  <a:gd name="T31" fmla="*/ 227 h 530"/>
                  <a:gd name="T32" fmla="*/ 574 w 886"/>
                  <a:gd name="T33" fmla="*/ 265 h 530"/>
                  <a:gd name="T34" fmla="*/ 541 w 886"/>
                  <a:gd name="T35" fmla="*/ 302 h 530"/>
                  <a:gd name="T36" fmla="*/ 508 w 886"/>
                  <a:gd name="T37" fmla="*/ 265 h 530"/>
                  <a:gd name="T38" fmla="*/ 541 w 886"/>
                  <a:gd name="T39" fmla="*/ 227 h 530"/>
                  <a:gd name="T40" fmla="*/ 606 w 886"/>
                  <a:gd name="T41" fmla="*/ 150 h 530"/>
                  <a:gd name="T42" fmla="*/ 639 w 886"/>
                  <a:gd name="T43" fmla="*/ 188 h 530"/>
                  <a:gd name="T44" fmla="*/ 606 w 886"/>
                  <a:gd name="T45" fmla="*/ 226 h 530"/>
                  <a:gd name="T46" fmla="*/ 574 w 886"/>
                  <a:gd name="T47" fmla="*/ 188 h 530"/>
                  <a:gd name="T48" fmla="*/ 114 w 886"/>
                  <a:gd name="T49" fmla="*/ 188 h 530"/>
                  <a:gd name="T50" fmla="*/ 180 w 886"/>
                  <a:gd name="T51" fmla="*/ 265 h 530"/>
                  <a:gd name="T52" fmla="*/ 311 w 886"/>
                  <a:gd name="T53" fmla="*/ 418 h 530"/>
                  <a:gd name="T54" fmla="*/ 376 w 886"/>
                  <a:gd name="T55" fmla="*/ 495 h 530"/>
                  <a:gd name="T56" fmla="*/ 417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0 w 886"/>
                  <a:gd name="T73" fmla="*/ 7 h 530"/>
                  <a:gd name="T74" fmla="*/ 811 w 886"/>
                  <a:gd name="T75" fmla="*/ 7 h 530"/>
                  <a:gd name="T76" fmla="*/ 737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7 w 886"/>
                  <a:gd name="T91" fmla="*/ 217 h 530"/>
                  <a:gd name="T92" fmla="*/ 376 w 886"/>
                  <a:gd name="T93" fmla="*/ 188 h 530"/>
                  <a:gd name="T94" fmla="*/ 311 w 886"/>
                  <a:gd name="T95" fmla="*/ 112 h 530"/>
                  <a:gd name="T96" fmla="*/ 278 w 886"/>
                  <a:gd name="T97" fmla="*/ 92 h 530"/>
                  <a:gd name="T98" fmla="*/ 245 w 886"/>
                  <a:gd name="T99" fmla="*/ 112 h 530"/>
                  <a:gd name="T100" fmla="*/ 212 w 886"/>
                  <a:gd name="T101" fmla="*/ 130 h 530"/>
                  <a:gd name="T102" fmla="*/ 180 w 886"/>
                  <a:gd name="T103" fmla="*/ 112 h 530"/>
                  <a:gd name="T104" fmla="*/ 114 w 886"/>
                  <a:gd name="T105" fmla="*/ 35 h 530"/>
                  <a:gd name="T106" fmla="*/ 73 w 886"/>
                  <a:gd name="T107" fmla="*/ 7 h 530"/>
                  <a:gd name="T108" fmla="*/ 25 w 886"/>
                  <a:gd name="T109" fmla="*/ 7 h 530"/>
                  <a:gd name="T110" fmla="*/ 0 w 886"/>
                  <a:gd name="T111" fmla="*/ 35 h 530"/>
                  <a:gd name="T112" fmla="*/ 114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8" y="150"/>
                    </a:moveTo>
                    <a:lnTo>
                      <a:pt x="278" y="150"/>
                    </a:lnTo>
                    <a:cubicBezTo>
                      <a:pt x="300" y="150"/>
                      <a:pt x="311" y="163"/>
                      <a:pt x="311" y="188"/>
                    </a:cubicBezTo>
                    <a:lnTo>
                      <a:pt x="311" y="188"/>
                    </a:lnTo>
                    <a:cubicBezTo>
                      <a:pt x="311" y="213"/>
                      <a:pt x="300" y="226"/>
                      <a:pt x="278" y="226"/>
                    </a:cubicBezTo>
                    <a:lnTo>
                      <a:pt x="278" y="226"/>
                    </a:lnTo>
                    <a:cubicBezTo>
                      <a:pt x="257" y="226"/>
                      <a:pt x="246" y="213"/>
                      <a:pt x="246" y="188"/>
                    </a:cubicBezTo>
                    <a:lnTo>
                      <a:pt x="246" y="188"/>
                    </a:lnTo>
                    <a:cubicBezTo>
                      <a:pt x="246" y="163"/>
                      <a:pt x="257" y="150"/>
                      <a:pt x="278" y="150"/>
                    </a:cubicBezTo>
                    <a:close/>
                    <a:moveTo>
                      <a:pt x="344" y="227"/>
                    </a:moveTo>
                    <a:lnTo>
                      <a:pt x="344" y="227"/>
                    </a:lnTo>
                    <a:cubicBezTo>
                      <a:pt x="366" y="227"/>
                      <a:pt x="376" y="239"/>
                      <a:pt x="376" y="265"/>
                    </a:cubicBezTo>
                    <a:lnTo>
                      <a:pt x="376" y="265"/>
                    </a:lnTo>
                    <a:cubicBezTo>
                      <a:pt x="376" y="290"/>
                      <a:pt x="366" y="302"/>
                      <a:pt x="344" y="302"/>
                    </a:cubicBezTo>
                    <a:lnTo>
                      <a:pt x="344" y="302"/>
                    </a:lnTo>
                    <a:cubicBezTo>
                      <a:pt x="322" y="302"/>
                      <a:pt x="311" y="290"/>
                      <a:pt x="311" y="265"/>
                    </a:cubicBezTo>
                    <a:lnTo>
                      <a:pt x="311" y="265"/>
                    </a:lnTo>
                    <a:cubicBezTo>
                      <a:pt x="311" y="239"/>
                      <a:pt x="322" y="227"/>
                      <a:pt x="344" y="227"/>
                    </a:cubicBezTo>
                    <a:close/>
                    <a:moveTo>
                      <a:pt x="411" y="284"/>
                    </a:moveTo>
                    <a:lnTo>
                      <a:pt x="411" y="284"/>
                    </a:lnTo>
                    <a:cubicBezTo>
                      <a:pt x="432" y="271"/>
                      <a:pt x="453" y="271"/>
                      <a:pt x="474" y="284"/>
                    </a:cubicBezTo>
                    <a:lnTo>
                      <a:pt x="474" y="284"/>
                    </a:lnTo>
                    <a:cubicBezTo>
                      <a:pt x="495" y="297"/>
                      <a:pt x="505" y="315"/>
                      <a:pt x="505" y="341"/>
                    </a:cubicBezTo>
                    <a:lnTo>
                      <a:pt x="505" y="341"/>
                    </a:lnTo>
                    <a:cubicBezTo>
                      <a:pt x="505" y="367"/>
                      <a:pt x="495" y="386"/>
                      <a:pt x="474" y="398"/>
                    </a:cubicBezTo>
                    <a:lnTo>
                      <a:pt x="474" y="398"/>
                    </a:lnTo>
                    <a:cubicBezTo>
                      <a:pt x="453" y="411"/>
                      <a:pt x="432" y="411"/>
                      <a:pt x="411" y="398"/>
                    </a:cubicBezTo>
                    <a:lnTo>
                      <a:pt x="411" y="398"/>
                    </a:lnTo>
                    <a:cubicBezTo>
                      <a:pt x="390" y="386"/>
                      <a:pt x="379" y="367"/>
                      <a:pt x="379" y="341"/>
                    </a:cubicBezTo>
                    <a:lnTo>
                      <a:pt x="379" y="341"/>
                    </a:lnTo>
                    <a:cubicBezTo>
                      <a:pt x="379" y="315"/>
                      <a:pt x="390" y="297"/>
                      <a:pt x="411" y="284"/>
                    </a:cubicBezTo>
                    <a:close/>
                    <a:moveTo>
                      <a:pt x="541" y="227"/>
                    </a:moveTo>
                    <a:lnTo>
                      <a:pt x="541" y="227"/>
                    </a:lnTo>
                    <a:cubicBezTo>
                      <a:pt x="562" y="227"/>
                      <a:pt x="574" y="239"/>
                      <a:pt x="574" y="265"/>
                    </a:cubicBezTo>
                    <a:lnTo>
                      <a:pt x="574" y="265"/>
                    </a:lnTo>
                    <a:cubicBezTo>
                      <a:pt x="574" y="290"/>
                      <a:pt x="562" y="302"/>
                      <a:pt x="541" y="302"/>
                    </a:cubicBezTo>
                    <a:lnTo>
                      <a:pt x="541" y="302"/>
                    </a:lnTo>
                    <a:cubicBezTo>
                      <a:pt x="518" y="302"/>
                      <a:pt x="508" y="290"/>
                      <a:pt x="508" y="265"/>
                    </a:cubicBezTo>
                    <a:lnTo>
                      <a:pt x="508" y="265"/>
                    </a:lnTo>
                    <a:cubicBezTo>
                      <a:pt x="508" y="239"/>
                      <a:pt x="518" y="227"/>
                      <a:pt x="541"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4" y="226"/>
                      <a:pt x="574" y="213"/>
                      <a:pt x="574" y="188"/>
                    </a:cubicBezTo>
                    <a:lnTo>
                      <a:pt x="574" y="188"/>
                    </a:lnTo>
                    <a:cubicBezTo>
                      <a:pt x="574" y="163"/>
                      <a:pt x="584" y="150"/>
                      <a:pt x="606" y="150"/>
                    </a:cubicBezTo>
                    <a:close/>
                    <a:moveTo>
                      <a:pt x="114" y="188"/>
                    </a:moveTo>
                    <a:lnTo>
                      <a:pt x="147" y="226"/>
                    </a:lnTo>
                    <a:lnTo>
                      <a:pt x="180" y="265"/>
                    </a:lnTo>
                    <a:lnTo>
                      <a:pt x="278" y="380"/>
                    </a:lnTo>
                    <a:lnTo>
                      <a:pt x="311" y="418"/>
                    </a:lnTo>
                    <a:lnTo>
                      <a:pt x="344" y="456"/>
                    </a:lnTo>
                    <a:lnTo>
                      <a:pt x="376" y="495"/>
                    </a:lnTo>
                    <a:lnTo>
                      <a:pt x="376" y="495"/>
                    </a:lnTo>
                    <a:cubicBezTo>
                      <a:pt x="388" y="507"/>
                      <a:pt x="401" y="517"/>
                      <a:pt x="417" y="523"/>
                    </a:cubicBezTo>
                    <a:lnTo>
                      <a:pt x="417" y="523"/>
                    </a:lnTo>
                    <a:cubicBezTo>
                      <a:pt x="434" y="529"/>
                      <a:pt x="450" y="529"/>
                      <a:pt x="467" y="523"/>
                    </a:cubicBezTo>
                    <a:lnTo>
                      <a:pt x="467" y="523"/>
                    </a:lnTo>
                    <a:cubicBezTo>
                      <a:pt x="483" y="517"/>
                      <a:pt x="497" y="507"/>
                      <a:pt x="508" y="495"/>
                    </a:cubicBezTo>
                    <a:lnTo>
                      <a:pt x="606" y="380"/>
                    </a:lnTo>
                    <a:lnTo>
                      <a:pt x="639" y="341"/>
                    </a:lnTo>
                    <a:lnTo>
                      <a:pt x="672" y="303"/>
                    </a:lnTo>
                    <a:lnTo>
                      <a:pt x="770" y="188"/>
                    </a:lnTo>
                    <a:lnTo>
                      <a:pt x="803" y="150"/>
                    </a:lnTo>
                    <a:lnTo>
                      <a:pt x="836" y="112"/>
                    </a:lnTo>
                    <a:lnTo>
                      <a:pt x="868" y="73"/>
                    </a:lnTo>
                    <a:lnTo>
                      <a:pt x="868" y="73"/>
                    </a:lnTo>
                    <a:cubicBezTo>
                      <a:pt x="879" y="60"/>
                      <a:pt x="885" y="48"/>
                      <a:pt x="885" y="35"/>
                    </a:cubicBezTo>
                    <a:lnTo>
                      <a:pt x="885" y="35"/>
                    </a:lnTo>
                    <a:cubicBezTo>
                      <a:pt x="885" y="22"/>
                      <a:pt x="877" y="12"/>
                      <a:pt x="860" y="7"/>
                    </a:cubicBezTo>
                    <a:lnTo>
                      <a:pt x="860" y="7"/>
                    </a:lnTo>
                    <a:cubicBezTo>
                      <a:pt x="844" y="0"/>
                      <a:pt x="827" y="0"/>
                      <a:pt x="811" y="7"/>
                    </a:cubicBezTo>
                    <a:lnTo>
                      <a:pt x="811" y="7"/>
                    </a:lnTo>
                    <a:cubicBezTo>
                      <a:pt x="794" y="12"/>
                      <a:pt x="781" y="22"/>
                      <a:pt x="770" y="35"/>
                    </a:cubicBezTo>
                    <a:lnTo>
                      <a:pt x="737" y="73"/>
                    </a:lnTo>
                    <a:lnTo>
                      <a:pt x="704" y="112"/>
                    </a:lnTo>
                    <a:lnTo>
                      <a:pt x="704" y="112"/>
                    </a:lnTo>
                    <a:cubicBezTo>
                      <a:pt x="693" y="124"/>
                      <a:pt x="682" y="130"/>
                      <a:pt x="672" y="130"/>
                    </a:cubicBezTo>
                    <a:lnTo>
                      <a:pt x="672" y="130"/>
                    </a:lnTo>
                    <a:cubicBezTo>
                      <a:pt x="661" y="130"/>
                      <a:pt x="650" y="124"/>
                      <a:pt x="639" y="112"/>
                    </a:cubicBezTo>
                    <a:lnTo>
                      <a:pt x="639" y="112"/>
                    </a:lnTo>
                    <a:cubicBezTo>
                      <a:pt x="628" y="99"/>
                      <a:pt x="617" y="92"/>
                      <a:pt x="606" y="92"/>
                    </a:cubicBezTo>
                    <a:lnTo>
                      <a:pt x="606" y="92"/>
                    </a:lnTo>
                    <a:cubicBezTo>
                      <a:pt x="595" y="92"/>
                      <a:pt x="584" y="99"/>
                      <a:pt x="574" y="112"/>
                    </a:cubicBezTo>
                    <a:lnTo>
                      <a:pt x="508" y="188"/>
                    </a:lnTo>
                    <a:lnTo>
                      <a:pt x="508" y="188"/>
                    </a:lnTo>
                    <a:cubicBezTo>
                      <a:pt x="497" y="201"/>
                      <a:pt x="483" y="210"/>
                      <a:pt x="467" y="217"/>
                    </a:cubicBezTo>
                    <a:lnTo>
                      <a:pt x="467" y="217"/>
                    </a:lnTo>
                    <a:cubicBezTo>
                      <a:pt x="450" y="223"/>
                      <a:pt x="434" y="223"/>
                      <a:pt x="417" y="217"/>
                    </a:cubicBezTo>
                    <a:lnTo>
                      <a:pt x="417" y="217"/>
                    </a:lnTo>
                    <a:cubicBezTo>
                      <a:pt x="401" y="210"/>
                      <a:pt x="388" y="201"/>
                      <a:pt x="376" y="188"/>
                    </a:cubicBezTo>
                    <a:lnTo>
                      <a:pt x="344" y="150"/>
                    </a:lnTo>
                    <a:lnTo>
                      <a:pt x="311" y="112"/>
                    </a:lnTo>
                    <a:lnTo>
                      <a:pt x="311" y="112"/>
                    </a:lnTo>
                    <a:cubicBezTo>
                      <a:pt x="300" y="99"/>
                      <a:pt x="289" y="92"/>
                      <a:pt x="278" y="92"/>
                    </a:cubicBezTo>
                    <a:lnTo>
                      <a:pt x="278" y="92"/>
                    </a:lnTo>
                    <a:cubicBezTo>
                      <a:pt x="267" y="92"/>
                      <a:pt x="257" y="99"/>
                      <a:pt x="245" y="112"/>
                    </a:cubicBezTo>
                    <a:lnTo>
                      <a:pt x="245" y="112"/>
                    </a:lnTo>
                    <a:cubicBezTo>
                      <a:pt x="235" y="124"/>
                      <a:pt x="224" y="130"/>
                      <a:pt x="212" y="130"/>
                    </a:cubicBezTo>
                    <a:lnTo>
                      <a:pt x="212" y="130"/>
                    </a:lnTo>
                    <a:cubicBezTo>
                      <a:pt x="202" y="130"/>
                      <a:pt x="191" y="124"/>
                      <a:pt x="180" y="112"/>
                    </a:cubicBezTo>
                    <a:lnTo>
                      <a:pt x="114" y="35"/>
                    </a:lnTo>
                    <a:lnTo>
                      <a:pt x="114" y="35"/>
                    </a:lnTo>
                    <a:cubicBezTo>
                      <a:pt x="103" y="22"/>
                      <a:pt x="89" y="12"/>
                      <a:pt x="73" y="7"/>
                    </a:cubicBezTo>
                    <a:lnTo>
                      <a:pt x="73" y="7"/>
                    </a:lnTo>
                    <a:cubicBezTo>
                      <a:pt x="57" y="0"/>
                      <a:pt x="41" y="0"/>
                      <a:pt x="25" y="7"/>
                    </a:cubicBezTo>
                    <a:lnTo>
                      <a:pt x="25" y="7"/>
                    </a:lnTo>
                    <a:cubicBezTo>
                      <a:pt x="7" y="12"/>
                      <a:pt x="0" y="22"/>
                      <a:pt x="0" y="35"/>
                    </a:cubicBezTo>
                    <a:lnTo>
                      <a:pt x="0" y="35"/>
                    </a:lnTo>
                    <a:cubicBezTo>
                      <a:pt x="0" y="48"/>
                      <a:pt x="5" y="60"/>
                      <a:pt x="16" y="73"/>
                    </a:cubicBezTo>
                    <a:lnTo>
                      <a:pt x="114"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54" name="Freeform 554">
                <a:extLst>
                  <a:ext uri="{FF2B5EF4-FFF2-40B4-BE49-F238E27FC236}">
                    <a16:creationId xmlns:a16="http://schemas.microsoft.com/office/drawing/2014/main" id="{239ABFD0-0BB7-E54E-9355-72051D06E3E5}"/>
                  </a:ext>
                </a:extLst>
              </p:cNvPr>
              <p:cNvSpPr>
                <a:spLocks noChangeArrowheads="1"/>
              </p:cNvSpPr>
              <p:nvPr/>
            </p:nvSpPr>
            <p:spPr bwMode="auto">
              <a:xfrm>
                <a:off x="6151563" y="5100638"/>
                <a:ext cx="53975" cy="128587"/>
              </a:xfrm>
              <a:custGeom>
                <a:avLst/>
                <a:gdLst>
                  <a:gd name="T0" fmla="*/ 65 w 148"/>
                  <a:gd name="T1" fmla="*/ 293 h 358"/>
                  <a:gd name="T2" fmla="*/ 98 w 148"/>
                  <a:gd name="T3" fmla="*/ 254 h 358"/>
                  <a:gd name="T4" fmla="*/ 131 w 148"/>
                  <a:gd name="T5" fmla="*/ 216 h 358"/>
                  <a:gd name="T6" fmla="*/ 131 w 148"/>
                  <a:gd name="T7" fmla="*/ 216 h 358"/>
                  <a:gd name="T8" fmla="*/ 147 w 148"/>
                  <a:gd name="T9" fmla="*/ 178 h 358"/>
                  <a:gd name="T10" fmla="*/ 147 w 148"/>
                  <a:gd name="T11" fmla="*/ 178 h 358"/>
                  <a:gd name="T12" fmla="*/ 131 w 148"/>
                  <a:gd name="T13" fmla="*/ 140 h 358"/>
                  <a:gd name="T14" fmla="*/ 98 w 148"/>
                  <a:gd name="T15" fmla="*/ 102 h 358"/>
                  <a:gd name="T16" fmla="*/ 65 w 148"/>
                  <a:gd name="T17" fmla="*/ 63 h 358"/>
                  <a:gd name="T18" fmla="*/ 33 w 148"/>
                  <a:gd name="T19" fmla="*/ 25 h 358"/>
                  <a:gd name="T20" fmla="*/ 33 w 148"/>
                  <a:gd name="T21" fmla="*/ 25 h 358"/>
                  <a:gd name="T22" fmla="*/ 0 w 148"/>
                  <a:gd name="T23" fmla="*/ 0 h 358"/>
                  <a:gd name="T24" fmla="*/ 0 w 148"/>
                  <a:gd name="T25" fmla="*/ 357 h 358"/>
                  <a:gd name="T26" fmla="*/ 0 w 148"/>
                  <a:gd name="T27" fmla="*/ 357 h 358"/>
                  <a:gd name="T28" fmla="*/ 33 w 148"/>
                  <a:gd name="T29" fmla="*/ 331 h 358"/>
                  <a:gd name="T30" fmla="*/ 65 w 148"/>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358">
                    <a:moveTo>
                      <a:pt x="65" y="293"/>
                    </a:moveTo>
                    <a:lnTo>
                      <a:pt x="98" y="254"/>
                    </a:lnTo>
                    <a:lnTo>
                      <a:pt x="131" y="216"/>
                    </a:lnTo>
                    <a:lnTo>
                      <a:pt x="131" y="216"/>
                    </a:lnTo>
                    <a:cubicBezTo>
                      <a:pt x="142" y="204"/>
                      <a:pt x="147" y="191"/>
                      <a:pt x="147" y="178"/>
                    </a:cubicBezTo>
                    <a:lnTo>
                      <a:pt x="147" y="178"/>
                    </a:lnTo>
                    <a:cubicBezTo>
                      <a:pt x="147" y="165"/>
                      <a:pt x="142" y="152"/>
                      <a:pt x="131" y="140"/>
                    </a:cubicBezTo>
                    <a:lnTo>
                      <a:pt x="98" y="102"/>
                    </a:lnTo>
                    <a:lnTo>
                      <a:pt x="65" y="63"/>
                    </a:lnTo>
                    <a:lnTo>
                      <a:pt x="33" y="25"/>
                    </a:lnTo>
                    <a:lnTo>
                      <a:pt x="33" y="25"/>
                    </a:lnTo>
                    <a:cubicBezTo>
                      <a:pt x="23" y="14"/>
                      <a:pt x="13" y="6"/>
                      <a:pt x="0" y="0"/>
                    </a:cubicBezTo>
                    <a:lnTo>
                      <a:pt x="0" y="357"/>
                    </a:lnTo>
                    <a:lnTo>
                      <a:pt x="0" y="357"/>
                    </a:lnTo>
                    <a:cubicBezTo>
                      <a:pt x="13" y="350"/>
                      <a:pt x="23" y="342"/>
                      <a:pt x="33" y="331"/>
                    </a:cubicBezTo>
                    <a:lnTo>
                      <a:pt x="65"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55" name="Freeform 555">
                <a:extLst>
                  <a:ext uri="{FF2B5EF4-FFF2-40B4-BE49-F238E27FC236}">
                    <a16:creationId xmlns:a16="http://schemas.microsoft.com/office/drawing/2014/main" id="{80F870E7-1EF2-7F4F-833F-15C0DC925A39}"/>
                  </a:ext>
                </a:extLst>
              </p:cNvPr>
              <p:cNvSpPr>
                <a:spLocks noChangeArrowheads="1"/>
              </p:cNvSpPr>
              <p:nvPr/>
            </p:nvSpPr>
            <p:spPr bwMode="auto">
              <a:xfrm>
                <a:off x="6151563" y="4935538"/>
                <a:ext cx="195262" cy="460375"/>
              </a:xfrm>
              <a:custGeom>
                <a:avLst/>
                <a:gdLst>
                  <a:gd name="T0" fmla="*/ 65 w 542"/>
                  <a:gd name="T1" fmla="*/ 1213 h 1277"/>
                  <a:gd name="T2" fmla="*/ 98 w 542"/>
                  <a:gd name="T3" fmla="*/ 1174 h 1277"/>
                  <a:gd name="T4" fmla="*/ 131 w 542"/>
                  <a:gd name="T5" fmla="*/ 1136 h 1277"/>
                  <a:gd name="T6" fmla="*/ 164 w 542"/>
                  <a:gd name="T7" fmla="*/ 1098 h 1277"/>
                  <a:gd name="T8" fmla="*/ 197 w 542"/>
                  <a:gd name="T9" fmla="*/ 1059 h 1277"/>
                  <a:gd name="T10" fmla="*/ 230 w 542"/>
                  <a:gd name="T11" fmla="*/ 1021 h 1277"/>
                  <a:gd name="T12" fmla="*/ 262 w 542"/>
                  <a:gd name="T13" fmla="*/ 982 h 1277"/>
                  <a:gd name="T14" fmla="*/ 295 w 542"/>
                  <a:gd name="T15" fmla="*/ 945 h 1277"/>
                  <a:gd name="T16" fmla="*/ 328 w 542"/>
                  <a:gd name="T17" fmla="*/ 906 h 1277"/>
                  <a:gd name="T18" fmla="*/ 361 w 542"/>
                  <a:gd name="T19" fmla="*/ 868 h 1277"/>
                  <a:gd name="T20" fmla="*/ 394 w 542"/>
                  <a:gd name="T21" fmla="*/ 830 h 1277"/>
                  <a:gd name="T22" fmla="*/ 426 w 542"/>
                  <a:gd name="T23" fmla="*/ 792 h 1277"/>
                  <a:gd name="T24" fmla="*/ 459 w 542"/>
                  <a:gd name="T25" fmla="*/ 753 h 1277"/>
                  <a:gd name="T26" fmla="*/ 491 w 542"/>
                  <a:gd name="T27" fmla="*/ 714 h 1277"/>
                  <a:gd name="T28" fmla="*/ 524 w 542"/>
                  <a:gd name="T29" fmla="*/ 676 h 1277"/>
                  <a:gd name="T30" fmla="*/ 524 w 542"/>
                  <a:gd name="T31" fmla="*/ 676 h 1277"/>
                  <a:gd name="T32" fmla="*/ 541 w 542"/>
                  <a:gd name="T33" fmla="*/ 638 h 1277"/>
                  <a:gd name="T34" fmla="*/ 541 w 542"/>
                  <a:gd name="T35" fmla="*/ 638 h 1277"/>
                  <a:gd name="T36" fmla="*/ 524 w 542"/>
                  <a:gd name="T37" fmla="*/ 600 h 1277"/>
                  <a:gd name="T38" fmla="*/ 491 w 542"/>
                  <a:gd name="T39" fmla="*/ 562 h 1277"/>
                  <a:gd name="T40" fmla="*/ 459 w 542"/>
                  <a:gd name="T41" fmla="*/ 523 h 1277"/>
                  <a:gd name="T42" fmla="*/ 426 w 542"/>
                  <a:gd name="T43" fmla="*/ 485 h 1277"/>
                  <a:gd name="T44" fmla="*/ 394 w 542"/>
                  <a:gd name="T45" fmla="*/ 447 h 1277"/>
                  <a:gd name="T46" fmla="*/ 361 w 542"/>
                  <a:gd name="T47" fmla="*/ 409 h 1277"/>
                  <a:gd name="T48" fmla="*/ 328 w 542"/>
                  <a:gd name="T49" fmla="*/ 370 h 1277"/>
                  <a:gd name="T50" fmla="*/ 295 w 542"/>
                  <a:gd name="T51" fmla="*/ 332 h 1277"/>
                  <a:gd name="T52" fmla="*/ 262 w 542"/>
                  <a:gd name="T53" fmla="*/ 294 h 1277"/>
                  <a:gd name="T54" fmla="*/ 230 w 542"/>
                  <a:gd name="T55" fmla="*/ 255 h 1277"/>
                  <a:gd name="T56" fmla="*/ 197 w 542"/>
                  <a:gd name="T57" fmla="*/ 217 h 1277"/>
                  <a:gd name="T58" fmla="*/ 164 w 542"/>
                  <a:gd name="T59" fmla="*/ 179 h 1277"/>
                  <a:gd name="T60" fmla="*/ 131 w 542"/>
                  <a:gd name="T61" fmla="*/ 140 h 1277"/>
                  <a:gd name="T62" fmla="*/ 98 w 542"/>
                  <a:gd name="T63" fmla="*/ 102 h 1277"/>
                  <a:gd name="T64" fmla="*/ 65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4 w 542"/>
                  <a:gd name="T83" fmla="*/ 638 h 1277"/>
                  <a:gd name="T84" fmla="*/ 344 w 542"/>
                  <a:gd name="T85" fmla="*/ 638 h 1277"/>
                  <a:gd name="T86" fmla="*/ 328 w 542"/>
                  <a:gd name="T87" fmla="*/ 676 h 1277"/>
                  <a:gd name="T88" fmla="*/ 230 w 542"/>
                  <a:gd name="T89" fmla="*/ 792 h 1277"/>
                  <a:gd name="T90" fmla="*/ 197 w 542"/>
                  <a:gd name="T91" fmla="*/ 830 h 1277"/>
                  <a:gd name="T92" fmla="*/ 164 w 542"/>
                  <a:gd name="T93" fmla="*/ 868 h 1277"/>
                  <a:gd name="T94" fmla="*/ 65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5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5" y="1213"/>
                    </a:moveTo>
                    <a:lnTo>
                      <a:pt x="98" y="1174"/>
                    </a:lnTo>
                    <a:lnTo>
                      <a:pt x="131" y="1136"/>
                    </a:lnTo>
                    <a:lnTo>
                      <a:pt x="164" y="1098"/>
                    </a:lnTo>
                    <a:lnTo>
                      <a:pt x="197" y="1059"/>
                    </a:lnTo>
                    <a:lnTo>
                      <a:pt x="230" y="1021"/>
                    </a:lnTo>
                    <a:lnTo>
                      <a:pt x="262" y="982"/>
                    </a:lnTo>
                    <a:lnTo>
                      <a:pt x="295" y="945"/>
                    </a:lnTo>
                    <a:lnTo>
                      <a:pt x="328" y="906"/>
                    </a:lnTo>
                    <a:lnTo>
                      <a:pt x="361" y="868"/>
                    </a:lnTo>
                    <a:lnTo>
                      <a:pt x="394" y="830"/>
                    </a:lnTo>
                    <a:lnTo>
                      <a:pt x="426" y="792"/>
                    </a:lnTo>
                    <a:lnTo>
                      <a:pt x="459" y="753"/>
                    </a:lnTo>
                    <a:lnTo>
                      <a:pt x="491" y="714"/>
                    </a:lnTo>
                    <a:lnTo>
                      <a:pt x="524" y="676"/>
                    </a:lnTo>
                    <a:lnTo>
                      <a:pt x="524" y="676"/>
                    </a:lnTo>
                    <a:cubicBezTo>
                      <a:pt x="536" y="664"/>
                      <a:pt x="541" y="651"/>
                      <a:pt x="541" y="638"/>
                    </a:cubicBezTo>
                    <a:lnTo>
                      <a:pt x="541" y="638"/>
                    </a:lnTo>
                    <a:cubicBezTo>
                      <a:pt x="541" y="625"/>
                      <a:pt x="536" y="612"/>
                      <a:pt x="524" y="600"/>
                    </a:cubicBezTo>
                    <a:lnTo>
                      <a:pt x="491" y="562"/>
                    </a:lnTo>
                    <a:lnTo>
                      <a:pt x="459" y="523"/>
                    </a:lnTo>
                    <a:lnTo>
                      <a:pt x="426" y="485"/>
                    </a:lnTo>
                    <a:lnTo>
                      <a:pt x="394" y="447"/>
                    </a:lnTo>
                    <a:lnTo>
                      <a:pt x="361" y="409"/>
                    </a:lnTo>
                    <a:lnTo>
                      <a:pt x="328" y="370"/>
                    </a:lnTo>
                    <a:lnTo>
                      <a:pt x="295" y="332"/>
                    </a:lnTo>
                    <a:lnTo>
                      <a:pt x="262" y="294"/>
                    </a:lnTo>
                    <a:lnTo>
                      <a:pt x="230" y="255"/>
                    </a:lnTo>
                    <a:lnTo>
                      <a:pt x="197" y="217"/>
                    </a:lnTo>
                    <a:lnTo>
                      <a:pt x="164" y="179"/>
                    </a:lnTo>
                    <a:lnTo>
                      <a:pt x="131" y="140"/>
                    </a:lnTo>
                    <a:lnTo>
                      <a:pt x="98" y="102"/>
                    </a:lnTo>
                    <a:lnTo>
                      <a:pt x="65" y="64"/>
                    </a:lnTo>
                    <a:lnTo>
                      <a:pt x="33" y="26"/>
                    </a:lnTo>
                    <a:lnTo>
                      <a:pt x="33" y="26"/>
                    </a:lnTo>
                    <a:cubicBezTo>
                      <a:pt x="23" y="15"/>
                      <a:pt x="13" y="6"/>
                      <a:pt x="0" y="0"/>
                    </a:cubicBezTo>
                    <a:lnTo>
                      <a:pt x="0" y="230"/>
                    </a:lnTo>
                    <a:lnTo>
                      <a:pt x="0" y="230"/>
                    </a:lnTo>
                    <a:cubicBezTo>
                      <a:pt x="13" y="236"/>
                      <a:pt x="23" y="244"/>
                      <a:pt x="33" y="255"/>
                    </a:cubicBezTo>
                    <a:lnTo>
                      <a:pt x="328" y="600"/>
                    </a:lnTo>
                    <a:lnTo>
                      <a:pt x="328" y="600"/>
                    </a:lnTo>
                    <a:cubicBezTo>
                      <a:pt x="339" y="612"/>
                      <a:pt x="344" y="625"/>
                      <a:pt x="344" y="638"/>
                    </a:cubicBezTo>
                    <a:lnTo>
                      <a:pt x="344" y="638"/>
                    </a:lnTo>
                    <a:cubicBezTo>
                      <a:pt x="344" y="651"/>
                      <a:pt x="339" y="664"/>
                      <a:pt x="328" y="676"/>
                    </a:cubicBezTo>
                    <a:lnTo>
                      <a:pt x="230" y="792"/>
                    </a:lnTo>
                    <a:lnTo>
                      <a:pt x="197" y="830"/>
                    </a:lnTo>
                    <a:lnTo>
                      <a:pt x="164" y="868"/>
                    </a:lnTo>
                    <a:lnTo>
                      <a:pt x="65" y="982"/>
                    </a:lnTo>
                    <a:lnTo>
                      <a:pt x="33" y="1021"/>
                    </a:lnTo>
                    <a:lnTo>
                      <a:pt x="33" y="1021"/>
                    </a:lnTo>
                    <a:cubicBezTo>
                      <a:pt x="23" y="1032"/>
                      <a:pt x="13" y="1040"/>
                      <a:pt x="0" y="1046"/>
                    </a:cubicBezTo>
                    <a:lnTo>
                      <a:pt x="0" y="1276"/>
                    </a:lnTo>
                    <a:lnTo>
                      <a:pt x="0" y="1276"/>
                    </a:lnTo>
                    <a:cubicBezTo>
                      <a:pt x="13" y="1270"/>
                      <a:pt x="23" y="1261"/>
                      <a:pt x="33" y="1251"/>
                    </a:cubicBezTo>
                    <a:lnTo>
                      <a:pt x="65"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56" name="Freeform 556">
                <a:extLst>
                  <a:ext uri="{FF2B5EF4-FFF2-40B4-BE49-F238E27FC236}">
                    <a16:creationId xmlns:a16="http://schemas.microsoft.com/office/drawing/2014/main" id="{C48565C3-6731-9D4D-9EBD-0DB0956FC7B3}"/>
                  </a:ext>
                </a:extLst>
              </p:cNvPr>
              <p:cNvSpPr>
                <a:spLocks noChangeArrowheads="1"/>
              </p:cNvSpPr>
              <p:nvPr/>
            </p:nvSpPr>
            <p:spPr bwMode="auto">
              <a:xfrm>
                <a:off x="6494463"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1" y="0"/>
                      <a:pt x="0" y="13"/>
                      <a:pt x="0" y="38"/>
                    </a:cubicBezTo>
                    <a:lnTo>
                      <a:pt x="0" y="38"/>
                    </a:lnTo>
                    <a:cubicBezTo>
                      <a:pt x="0" y="63"/>
                      <a:pt x="11"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7" name="Freeform 557">
                <a:extLst>
                  <a:ext uri="{FF2B5EF4-FFF2-40B4-BE49-F238E27FC236}">
                    <a16:creationId xmlns:a16="http://schemas.microsoft.com/office/drawing/2014/main" id="{AA9D580E-B0BA-D74B-B12E-FD9F315DCF21}"/>
                  </a:ext>
                </a:extLst>
              </p:cNvPr>
              <p:cNvSpPr>
                <a:spLocks noChangeArrowheads="1"/>
              </p:cNvSpPr>
              <p:nvPr/>
            </p:nvSpPr>
            <p:spPr bwMode="auto">
              <a:xfrm>
                <a:off x="6611938"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0" y="0"/>
                      <a:pt x="0" y="13"/>
                      <a:pt x="0" y="38"/>
                    </a:cubicBezTo>
                    <a:lnTo>
                      <a:pt x="0" y="38"/>
                    </a:lnTo>
                    <a:cubicBezTo>
                      <a:pt x="0" y="63"/>
                      <a:pt x="10"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58" name="Freeform 558">
                <a:extLst>
                  <a:ext uri="{FF2B5EF4-FFF2-40B4-BE49-F238E27FC236}">
                    <a16:creationId xmlns:a16="http://schemas.microsoft.com/office/drawing/2014/main" id="{44FB3B73-FCC5-024A-B641-97E32A696171}"/>
                  </a:ext>
                </a:extLst>
              </p:cNvPr>
              <p:cNvSpPr>
                <a:spLocks noChangeArrowheads="1"/>
              </p:cNvSpPr>
              <p:nvPr/>
            </p:nvSpPr>
            <p:spPr bwMode="auto">
              <a:xfrm>
                <a:off x="6542088" y="5002213"/>
                <a:ext cx="46037"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3" y="140"/>
                      <a:pt x="74" y="140"/>
                      <a:pt x="95" y="127"/>
                    </a:cubicBezTo>
                    <a:lnTo>
                      <a:pt x="95" y="127"/>
                    </a:lnTo>
                    <a:cubicBezTo>
                      <a:pt x="116" y="115"/>
                      <a:pt x="126" y="96"/>
                      <a:pt x="126" y="70"/>
                    </a:cubicBezTo>
                    <a:lnTo>
                      <a:pt x="126" y="70"/>
                    </a:lnTo>
                    <a:cubicBezTo>
                      <a:pt x="126" y="44"/>
                      <a:pt x="116" y="26"/>
                      <a:pt x="95" y="13"/>
                    </a:cubicBezTo>
                    <a:lnTo>
                      <a:pt x="95" y="13"/>
                    </a:lnTo>
                    <a:cubicBezTo>
                      <a:pt x="74" y="0"/>
                      <a:pt x="53"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59" name="Freeform 559">
                <a:extLst>
                  <a:ext uri="{FF2B5EF4-FFF2-40B4-BE49-F238E27FC236}">
                    <a16:creationId xmlns:a16="http://schemas.microsoft.com/office/drawing/2014/main" id="{B3016A67-7156-1144-9343-DBF87B9D52B5}"/>
                  </a:ext>
                </a:extLst>
              </p:cNvPr>
              <p:cNvSpPr>
                <a:spLocks noChangeArrowheads="1"/>
              </p:cNvSpPr>
              <p:nvPr/>
            </p:nvSpPr>
            <p:spPr bwMode="auto">
              <a:xfrm>
                <a:off x="6151563" y="5018088"/>
                <a:ext cx="123825" cy="293687"/>
              </a:xfrm>
              <a:custGeom>
                <a:avLst/>
                <a:gdLst>
                  <a:gd name="T0" fmla="*/ 65 w 345"/>
                  <a:gd name="T1" fmla="*/ 752 h 817"/>
                  <a:gd name="T2" fmla="*/ 164 w 345"/>
                  <a:gd name="T3" fmla="*/ 638 h 817"/>
                  <a:gd name="T4" fmla="*/ 197 w 345"/>
                  <a:gd name="T5" fmla="*/ 600 h 817"/>
                  <a:gd name="T6" fmla="*/ 230 w 345"/>
                  <a:gd name="T7" fmla="*/ 561 h 817"/>
                  <a:gd name="T8" fmla="*/ 328 w 345"/>
                  <a:gd name="T9" fmla="*/ 446 h 817"/>
                  <a:gd name="T10" fmla="*/ 328 w 345"/>
                  <a:gd name="T11" fmla="*/ 446 h 817"/>
                  <a:gd name="T12" fmla="*/ 344 w 345"/>
                  <a:gd name="T13" fmla="*/ 408 h 817"/>
                  <a:gd name="T14" fmla="*/ 344 w 345"/>
                  <a:gd name="T15" fmla="*/ 408 h 817"/>
                  <a:gd name="T16" fmla="*/ 328 w 345"/>
                  <a:gd name="T17" fmla="*/ 370 h 817"/>
                  <a:gd name="T18" fmla="*/ 33 w 345"/>
                  <a:gd name="T19" fmla="*/ 25 h 817"/>
                  <a:gd name="T20" fmla="*/ 33 w 345"/>
                  <a:gd name="T21" fmla="*/ 25 h 817"/>
                  <a:gd name="T22" fmla="*/ 0 w 345"/>
                  <a:gd name="T23" fmla="*/ 0 h 817"/>
                  <a:gd name="T24" fmla="*/ 0 w 345"/>
                  <a:gd name="T25" fmla="*/ 230 h 817"/>
                  <a:gd name="T26" fmla="*/ 0 w 345"/>
                  <a:gd name="T27" fmla="*/ 230 h 817"/>
                  <a:gd name="T28" fmla="*/ 33 w 345"/>
                  <a:gd name="T29" fmla="*/ 255 h 817"/>
                  <a:gd name="T30" fmla="*/ 65 w 345"/>
                  <a:gd name="T31" fmla="*/ 293 h 817"/>
                  <a:gd name="T32" fmla="*/ 98 w 345"/>
                  <a:gd name="T33" fmla="*/ 332 h 817"/>
                  <a:gd name="T34" fmla="*/ 131 w 345"/>
                  <a:gd name="T35" fmla="*/ 370 h 817"/>
                  <a:gd name="T36" fmla="*/ 131 w 345"/>
                  <a:gd name="T37" fmla="*/ 370 h 817"/>
                  <a:gd name="T38" fmla="*/ 147 w 345"/>
                  <a:gd name="T39" fmla="*/ 408 h 817"/>
                  <a:gd name="T40" fmla="*/ 147 w 345"/>
                  <a:gd name="T41" fmla="*/ 408 h 817"/>
                  <a:gd name="T42" fmla="*/ 131 w 345"/>
                  <a:gd name="T43" fmla="*/ 446 h 817"/>
                  <a:gd name="T44" fmla="*/ 98 w 345"/>
                  <a:gd name="T45" fmla="*/ 484 h 817"/>
                  <a:gd name="T46" fmla="*/ 65 w 345"/>
                  <a:gd name="T47" fmla="*/ 523 h 817"/>
                  <a:gd name="T48" fmla="*/ 33 w 345"/>
                  <a:gd name="T49" fmla="*/ 561 h 817"/>
                  <a:gd name="T50" fmla="*/ 33 w 345"/>
                  <a:gd name="T51" fmla="*/ 561 h 817"/>
                  <a:gd name="T52" fmla="*/ 0 w 345"/>
                  <a:gd name="T53" fmla="*/ 587 h 817"/>
                  <a:gd name="T54" fmla="*/ 0 w 345"/>
                  <a:gd name="T55" fmla="*/ 816 h 817"/>
                  <a:gd name="T56" fmla="*/ 0 w 345"/>
                  <a:gd name="T57" fmla="*/ 816 h 817"/>
                  <a:gd name="T58" fmla="*/ 33 w 345"/>
                  <a:gd name="T59" fmla="*/ 791 h 817"/>
                  <a:gd name="T60" fmla="*/ 65 w 345"/>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5" h="817">
                    <a:moveTo>
                      <a:pt x="65" y="752"/>
                    </a:moveTo>
                    <a:lnTo>
                      <a:pt x="164" y="638"/>
                    </a:lnTo>
                    <a:lnTo>
                      <a:pt x="197" y="600"/>
                    </a:lnTo>
                    <a:lnTo>
                      <a:pt x="230" y="561"/>
                    </a:lnTo>
                    <a:lnTo>
                      <a:pt x="328" y="446"/>
                    </a:lnTo>
                    <a:lnTo>
                      <a:pt x="328" y="446"/>
                    </a:lnTo>
                    <a:cubicBezTo>
                      <a:pt x="339" y="434"/>
                      <a:pt x="344" y="421"/>
                      <a:pt x="344" y="408"/>
                    </a:cubicBezTo>
                    <a:lnTo>
                      <a:pt x="344" y="408"/>
                    </a:lnTo>
                    <a:cubicBezTo>
                      <a:pt x="344" y="395"/>
                      <a:pt x="339" y="382"/>
                      <a:pt x="328" y="370"/>
                    </a:cubicBezTo>
                    <a:lnTo>
                      <a:pt x="33" y="25"/>
                    </a:lnTo>
                    <a:lnTo>
                      <a:pt x="33" y="25"/>
                    </a:lnTo>
                    <a:cubicBezTo>
                      <a:pt x="23" y="14"/>
                      <a:pt x="13" y="6"/>
                      <a:pt x="0" y="0"/>
                    </a:cubicBezTo>
                    <a:lnTo>
                      <a:pt x="0" y="230"/>
                    </a:lnTo>
                    <a:lnTo>
                      <a:pt x="0" y="230"/>
                    </a:lnTo>
                    <a:cubicBezTo>
                      <a:pt x="13" y="236"/>
                      <a:pt x="23" y="244"/>
                      <a:pt x="33" y="255"/>
                    </a:cubicBezTo>
                    <a:lnTo>
                      <a:pt x="65" y="293"/>
                    </a:lnTo>
                    <a:lnTo>
                      <a:pt x="98" y="332"/>
                    </a:lnTo>
                    <a:lnTo>
                      <a:pt x="131" y="370"/>
                    </a:lnTo>
                    <a:lnTo>
                      <a:pt x="131" y="370"/>
                    </a:lnTo>
                    <a:cubicBezTo>
                      <a:pt x="142" y="382"/>
                      <a:pt x="147" y="395"/>
                      <a:pt x="147" y="408"/>
                    </a:cubicBezTo>
                    <a:lnTo>
                      <a:pt x="147" y="408"/>
                    </a:lnTo>
                    <a:cubicBezTo>
                      <a:pt x="147" y="421"/>
                      <a:pt x="142" y="434"/>
                      <a:pt x="131" y="446"/>
                    </a:cubicBezTo>
                    <a:lnTo>
                      <a:pt x="98" y="484"/>
                    </a:lnTo>
                    <a:lnTo>
                      <a:pt x="65" y="523"/>
                    </a:lnTo>
                    <a:lnTo>
                      <a:pt x="33" y="561"/>
                    </a:lnTo>
                    <a:lnTo>
                      <a:pt x="33" y="561"/>
                    </a:lnTo>
                    <a:cubicBezTo>
                      <a:pt x="23" y="572"/>
                      <a:pt x="13" y="580"/>
                      <a:pt x="0" y="587"/>
                    </a:cubicBezTo>
                    <a:lnTo>
                      <a:pt x="0" y="816"/>
                    </a:lnTo>
                    <a:lnTo>
                      <a:pt x="0" y="816"/>
                    </a:lnTo>
                    <a:cubicBezTo>
                      <a:pt x="13" y="810"/>
                      <a:pt x="23" y="802"/>
                      <a:pt x="33" y="791"/>
                    </a:cubicBezTo>
                    <a:lnTo>
                      <a:pt x="65" y="752"/>
                    </a:lnTo>
                  </a:path>
                </a:pathLst>
              </a:custGeom>
              <a:solidFill>
                <a:schemeClr val="accent4"/>
              </a:solidFill>
              <a:ln>
                <a:noFill/>
              </a:ln>
              <a:effectLst/>
            </p:spPr>
            <p:txBody>
              <a:bodyPr wrap="none" anchor="ctr"/>
              <a:lstStyle/>
              <a:p>
                <a:endParaRPr lang="es-ES_tradnl" sz="2700"/>
              </a:p>
            </p:txBody>
          </p:sp>
          <p:sp>
            <p:nvSpPr>
              <p:cNvPr id="60" name="Freeform 560">
                <a:extLst>
                  <a:ext uri="{FF2B5EF4-FFF2-40B4-BE49-F238E27FC236}">
                    <a16:creationId xmlns:a16="http://schemas.microsoft.com/office/drawing/2014/main" id="{7B7972DC-A9AF-D848-B85F-BBA31AFD5E77}"/>
                  </a:ext>
                </a:extLst>
              </p:cNvPr>
              <p:cNvSpPr>
                <a:spLocks noChangeArrowheads="1"/>
              </p:cNvSpPr>
              <p:nvPr/>
            </p:nvSpPr>
            <p:spPr bwMode="auto">
              <a:xfrm>
                <a:off x="6542088" y="5276850"/>
                <a:ext cx="46037"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4" y="0"/>
                      <a:pt x="53" y="0"/>
                      <a:pt x="32" y="13"/>
                    </a:cubicBezTo>
                    <a:lnTo>
                      <a:pt x="32" y="13"/>
                    </a:lnTo>
                    <a:cubicBezTo>
                      <a:pt x="11" y="25"/>
                      <a:pt x="0" y="44"/>
                      <a:pt x="0" y="70"/>
                    </a:cubicBezTo>
                    <a:lnTo>
                      <a:pt x="0" y="70"/>
                    </a:lnTo>
                    <a:cubicBezTo>
                      <a:pt x="0" y="96"/>
                      <a:pt x="11" y="115"/>
                      <a:pt x="32" y="127"/>
                    </a:cubicBezTo>
                    <a:lnTo>
                      <a:pt x="32" y="127"/>
                    </a:lnTo>
                    <a:cubicBezTo>
                      <a:pt x="53" y="140"/>
                      <a:pt x="74"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61" name="Freeform 561">
                <a:extLst>
                  <a:ext uri="{FF2B5EF4-FFF2-40B4-BE49-F238E27FC236}">
                    <a16:creationId xmlns:a16="http://schemas.microsoft.com/office/drawing/2014/main" id="{E0C59635-8C60-1145-9DD5-264BED29E6A5}"/>
                  </a:ext>
                </a:extLst>
              </p:cNvPr>
              <p:cNvSpPr>
                <a:spLocks noChangeArrowheads="1"/>
              </p:cNvSpPr>
              <p:nvPr/>
            </p:nvSpPr>
            <p:spPr bwMode="auto">
              <a:xfrm>
                <a:off x="6494463"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1" y="0"/>
                      <a:pt x="0" y="13"/>
                      <a:pt x="0" y="39"/>
                    </a:cubicBezTo>
                    <a:lnTo>
                      <a:pt x="0" y="39"/>
                    </a:lnTo>
                    <a:cubicBezTo>
                      <a:pt x="0" y="64"/>
                      <a:pt x="11"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2" name="Freeform 562">
                <a:extLst>
                  <a:ext uri="{FF2B5EF4-FFF2-40B4-BE49-F238E27FC236}">
                    <a16:creationId xmlns:a16="http://schemas.microsoft.com/office/drawing/2014/main" id="{D1745B9C-5C2D-FB47-828A-A1BE72D1EDEF}"/>
                  </a:ext>
                </a:extLst>
              </p:cNvPr>
              <p:cNvSpPr>
                <a:spLocks noChangeArrowheads="1"/>
              </p:cNvSpPr>
              <p:nvPr/>
            </p:nvSpPr>
            <p:spPr bwMode="auto">
              <a:xfrm>
                <a:off x="6611938"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0" y="0"/>
                      <a:pt x="0" y="13"/>
                      <a:pt x="0" y="39"/>
                    </a:cubicBezTo>
                    <a:lnTo>
                      <a:pt x="0" y="39"/>
                    </a:lnTo>
                    <a:cubicBezTo>
                      <a:pt x="0" y="64"/>
                      <a:pt x="10"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3" name="Freeform 563">
                <a:extLst>
                  <a:ext uri="{FF2B5EF4-FFF2-40B4-BE49-F238E27FC236}">
                    <a16:creationId xmlns:a16="http://schemas.microsoft.com/office/drawing/2014/main" id="{30C66C01-7A14-9145-8B54-306284354346}"/>
                  </a:ext>
                </a:extLst>
              </p:cNvPr>
              <p:cNvSpPr>
                <a:spLocks noChangeArrowheads="1"/>
              </p:cNvSpPr>
              <p:nvPr/>
            </p:nvSpPr>
            <p:spPr bwMode="auto">
              <a:xfrm>
                <a:off x="7343775" y="4957763"/>
                <a:ext cx="23813"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0" y="0"/>
                      <a:pt x="0" y="13"/>
                      <a:pt x="0" y="38"/>
                    </a:cubicBezTo>
                    <a:lnTo>
                      <a:pt x="0" y="38"/>
                    </a:lnTo>
                    <a:cubicBezTo>
                      <a:pt x="0" y="63"/>
                      <a:pt x="10"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4" name="Freeform 564">
                <a:extLst>
                  <a:ext uri="{FF2B5EF4-FFF2-40B4-BE49-F238E27FC236}">
                    <a16:creationId xmlns:a16="http://schemas.microsoft.com/office/drawing/2014/main" id="{342A4D0B-DFEB-A148-A5BD-D2AF135365B1}"/>
                  </a:ext>
                </a:extLst>
              </p:cNvPr>
              <p:cNvSpPr>
                <a:spLocks noChangeArrowheads="1"/>
              </p:cNvSpPr>
              <p:nvPr/>
            </p:nvSpPr>
            <p:spPr bwMode="auto">
              <a:xfrm>
                <a:off x="7461250" y="4957763"/>
                <a:ext cx="23813" cy="26987"/>
              </a:xfrm>
              <a:custGeom>
                <a:avLst/>
                <a:gdLst>
                  <a:gd name="T0" fmla="*/ 33 w 67"/>
                  <a:gd name="T1" fmla="*/ 76 h 77"/>
                  <a:gd name="T2" fmla="*/ 33 w 67"/>
                  <a:gd name="T3" fmla="*/ 76 h 77"/>
                  <a:gd name="T4" fmla="*/ 66 w 67"/>
                  <a:gd name="T5" fmla="*/ 38 h 77"/>
                  <a:gd name="T6" fmla="*/ 66 w 67"/>
                  <a:gd name="T7" fmla="*/ 38 h 77"/>
                  <a:gd name="T8" fmla="*/ 33 w 67"/>
                  <a:gd name="T9" fmla="*/ 0 h 77"/>
                  <a:gd name="T10" fmla="*/ 33 w 67"/>
                  <a:gd name="T11" fmla="*/ 0 h 77"/>
                  <a:gd name="T12" fmla="*/ 0 w 67"/>
                  <a:gd name="T13" fmla="*/ 38 h 77"/>
                  <a:gd name="T14" fmla="*/ 0 w 67"/>
                  <a:gd name="T15" fmla="*/ 38 h 77"/>
                  <a:gd name="T16" fmla="*/ 33 w 67"/>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76"/>
                    </a:moveTo>
                    <a:lnTo>
                      <a:pt x="33" y="76"/>
                    </a:lnTo>
                    <a:cubicBezTo>
                      <a:pt x="55" y="76"/>
                      <a:pt x="66" y="63"/>
                      <a:pt x="66" y="38"/>
                    </a:cubicBezTo>
                    <a:lnTo>
                      <a:pt x="66" y="38"/>
                    </a:lnTo>
                    <a:cubicBezTo>
                      <a:pt x="66"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65" name="Freeform 565">
                <a:extLst>
                  <a:ext uri="{FF2B5EF4-FFF2-40B4-BE49-F238E27FC236}">
                    <a16:creationId xmlns:a16="http://schemas.microsoft.com/office/drawing/2014/main" id="{BF56E432-3465-D24F-A2FF-BE51E2A047E5}"/>
                  </a:ext>
                </a:extLst>
              </p:cNvPr>
              <p:cNvSpPr>
                <a:spLocks noChangeArrowheads="1"/>
              </p:cNvSpPr>
              <p:nvPr/>
            </p:nvSpPr>
            <p:spPr bwMode="auto">
              <a:xfrm>
                <a:off x="7392988" y="5002213"/>
                <a:ext cx="46037" cy="50800"/>
              </a:xfrm>
              <a:custGeom>
                <a:avLst/>
                <a:gdLst>
                  <a:gd name="T0" fmla="*/ 31 w 126"/>
                  <a:gd name="T1" fmla="*/ 127 h 141"/>
                  <a:gd name="T2" fmla="*/ 31 w 126"/>
                  <a:gd name="T3" fmla="*/ 127 h 141"/>
                  <a:gd name="T4" fmla="*/ 94 w 126"/>
                  <a:gd name="T5" fmla="*/ 127 h 141"/>
                  <a:gd name="T6" fmla="*/ 94 w 126"/>
                  <a:gd name="T7" fmla="*/ 127 h 141"/>
                  <a:gd name="T8" fmla="*/ 125 w 126"/>
                  <a:gd name="T9" fmla="*/ 70 h 141"/>
                  <a:gd name="T10" fmla="*/ 125 w 126"/>
                  <a:gd name="T11" fmla="*/ 70 h 141"/>
                  <a:gd name="T12" fmla="*/ 94 w 126"/>
                  <a:gd name="T13" fmla="*/ 13 h 141"/>
                  <a:gd name="T14" fmla="*/ 94 w 126"/>
                  <a:gd name="T15" fmla="*/ 13 h 141"/>
                  <a:gd name="T16" fmla="*/ 31 w 126"/>
                  <a:gd name="T17" fmla="*/ 13 h 141"/>
                  <a:gd name="T18" fmla="*/ 31 w 126"/>
                  <a:gd name="T19" fmla="*/ 13 h 141"/>
                  <a:gd name="T20" fmla="*/ 0 w 126"/>
                  <a:gd name="T21" fmla="*/ 70 h 141"/>
                  <a:gd name="T22" fmla="*/ 0 w 126"/>
                  <a:gd name="T23" fmla="*/ 70 h 141"/>
                  <a:gd name="T24" fmla="*/ 31 w 126"/>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41">
                    <a:moveTo>
                      <a:pt x="31" y="127"/>
                    </a:moveTo>
                    <a:lnTo>
                      <a:pt x="31" y="127"/>
                    </a:lnTo>
                    <a:cubicBezTo>
                      <a:pt x="52" y="140"/>
                      <a:pt x="73" y="140"/>
                      <a:pt x="94" y="127"/>
                    </a:cubicBezTo>
                    <a:lnTo>
                      <a:pt x="94" y="127"/>
                    </a:lnTo>
                    <a:cubicBezTo>
                      <a:pt x="115" y="115"/>
                      <a:pt x="125" y="96"/>
                      <a:pt x="125" y="70"/>
                    </a:cubicBezTo>
                    <a:lnTo>
                      <a:pt x="125" y="70"/>
                    </a:lnTo>
                    <a:cubicBezTo>
                      <a:pt x="125" y="44"/>
                      <a:pt x="115" y="26"/>
                      <a:pt x="94" y="13"/>
                    </a:cubicBezTo>
                    <a:lnTo>
                      <a:pt x="94" y="13"/>
                    </a:lnTo>
                    <a:cubicBezTo>
                      <a:pt x="73" y="0"/>
                      <a:pt x="52" y="0"/>
                      <a:pt x="31" y="13"/>
                    </a:cubicBezTo>
                    <a:lnTo>
                      <a:pt x="31" y="13"/>
                    </a:lnTo>
                    <a:cubicBezTo>
                      <a:pt x="10" y="26"/>
                      <a:pt x="0" y="44"/>
                      <a:pt x="0" y="70"/>
                    </a:cubicBezTo>
                    <a:lnTo>
                      <a:pt x="0" y="70"/>
                    </a:lnTo>
                    <a:cubicBezTo>
                      <a:pt x="0" y="96"/>
                      <a:pt x="10" y="115"/>
                      <a:pt x="31" y="127"/>
                    </a:cubicBezTo>
                  </a:path>
                </a:pathLst>
              </a:custGeom>
              <a:solidFill>
                <a:schemeClr val="accent3"/>
              </a:solidFill>
              <a:ln>
                <a:noFill/>
              </a:ln>
              <a:effectLst/>
            </p:spPr>
            <p:txBody>
              <a:bodyPr wrap="none" anchor="ctr"/>
              <a:lstStyle/>
              <a:p>
                <a:endParaRPr lang="es-ES_tradnl" sz="2700"/>
              </a:p>
            </p:txBody>
          </p:sp>
          <p:sp>
            <p:nvSpPr>
              <p:cNvPr id="66" name="Freeform 566">
                <a:extLst>
                  <a:ext uri="{FF2B5EF4-FFF2-40B4-BE49-F238E27FC236}">
                    <a16:creationId xmlns:a16="http://schemas.microsoft.com/office/drawing/2014/main" id="{5E00FAB2-EDFF-3B47-8ECF-8B31E9724CD7}"/>
                  </a:ext>
                </a:extLst>
              </p:cNvPr>
              <p:cNvSpPr>
                <a:spLocks noChangeArrowheads="1"/>
              </p:cNvSpPr>
              <p:nvPr/>
            </p:nvSpPr>
            <p:spPr bwMode="auto">
              <a:xfrm>
                <a:off x="6151563" y="4875213"/>
                <a:ext cx="1700212" cy="579437"/>
              </a:xfrm>
              <a:custGeom>
                <a:avLst/>
                <a:gdLst>
                  <a:gd name="T0" fmla="*/ 4032 w 4721"/>
                  <a:gd name="T1" fmla="*/ 728 h 1609"/>
                  <a:gd name="T2" fmla="*/ 4524 w 4721"/>
                  <a:gd name="T3" fmla="*/ 1455 h 1609"/>
                  <a:gd name="T4" fmla="*/ 4130 w 4721"/>
                  <a:gd name="T5" fmla="*/ 1148 h 1609"/>
                  <a:gd name="T6" fmla="*/ 4065 w 4721"/>
                  <a:gd name="T7" fmla="*/ 536 h 1609"/>
                  <a:gd name="T8" fmla="*/ 4253 w 4721"/>
                  <a:gd name="T9" fmla="*/ 1523 h 1609"/>
                  <a:gd name="T10" fmla="*/ 3769 w 4721"/>
                  <a:gd name="T11" fmla="*/ 1111 h 1609"/>
                  <a:gd name="T12" fmla="*/ 3245 w 4721"/>
                  <a:gd name="T13" fmla="*/ 1111 h 1609"/>
                  <a:gd name="T14" fmla="*/ 2753 w 4721"/>
                  <a:gd name="T15" fmla="*/ 1455 h 1609"/>
                  <a:gd name="T16" fmla="*/ 3278 w 4721"/>
                  <a:gd name="T17" fmla="*/ 842 h 1609"/>
                  <a:gd name="T18" fmla="*/ 2737 w 4721"/>
                  <a:gd name="T19" fmla="*/ 115 h 1609"/>
                  <a:gd name="T20" fmla="*/ 3180 w 4721"/>
                  <a:gd name="T21" fmla="*/ 421 h 1609"/>
                  <a:gd name="T22" fmla="*/ 3638 w 4721"/>
                  <a:gd name="T23" fmla="*/ 651 h 1609"/>
                  <a:gd name="T24" fmla="*/ 4278 w 4721"/>
                  <a:gd name="T25" fmla="*/ 115 h 1609"/>
                  <a:gd name="T26" fmla="*/ 3737 w 4721"/>
                  <a:gd name="T27" fmla="*/ 842 h 1609"/>
                  <a:gd name="T28" fmla="*/ 3704 w 4721"/>
                  <a:gd name="T29" fmla="*/ 1417 h 1609"/>
                  <a:gd name="T30" fmla="*/ 3344 w 4721"/>
                  <a:gd name="T31" fmla="*/ 1436 h 1609"/>
                  <a:gd name="T32" fmla="*/ 3114 w 4721"/>
                  <a:gd name="T33" fmla="*/ 1417 h 1609"/>
                  <a:gd name="T34" fmla="*/ 3573 w 4721"/>
                  <a:gd name="T35" fmla="*/ 1034 h 1609"/>
                  <a:gd name="T36" fmla="*/ 2524 w 4721"/>
                  <a:gd name="T37" fmla="*/ 1417 h 1609"/>
                  <a:gd name="T38" fmla="*/ 2475 w 4721"/>
                  <a:gd name="T39" fmla="*/ 115 h 1609"/>
                  <a:gd name="T40" fmla="*/ 2917 w 4721"/>
                  <a:gd name="T41" fmla="*/ 498 h 1609"/>
                  <a:gd name="T42" fmla="*/ 2917 w 4721"/>
                  <a:gd name="T43" fmla="*/ 1111 h 1609"/>
                  <a:gd name="T44" fmla="*/ 2229 w 4721"/>
                  <a:gd name="T45" fmla="*/ 1379 h 1609"/>
                  <a:gd name="T46" fmla="*/ 2303 w 4721"/>
                  <a:gd name="T47" fmla="*/ 162 h 1609"/>
                  <a:gd name="T48" fmla="*/ 2753 w 4721"/>
                  <a:gd name="T49" fmla="*/ 613 h 1609"/>
                  <a:gd name="T50" fmla="*/ 2622 w 4721"/>
                  <a:gd name="T51" fmla="*/ 1148 h 1609"/>
                  <a:gd name="T52" fmla="*/ 1901 w 4721"/>
                  <a:gd name="T53" fmla="*/ 1302 h 1609"/>
                  <a:gd name="T54" fmla="*/ 1508 w 4721"/>
                  <a:gd name="T55" fmla="*/ 766 h 1609"/>
                  <a:gd name="T56" fmla="*/ 2155 w 4721"/>
                  <a:gd name="T57" fmla="*/ 87 h 1609"/>
                  <a:gd name="T58" fmla="*/ 1737 w 4721"/>
                  <a:gd name="T59" fmla="*/ 651 h 1609"/>
                  <a:gd name="T60" fmla="*/ 2130 w 4721"/>
                  <a:gd name="T61" fmla="*/ 1417 h 1609"/>
                  <a:gd name="T62" fmla="*/ 1606 w 4721"/>
                  <a:gd name="T63" fmla="*/ 1340 h 1609"/>
                  <a:gd name="T64" fmla="*/ 1122 w 4721"/>
                  <a:gd name="T65" fmla="*/ 852 h 1609"/>
                  <a:gd name="T66" fmla="*/ 459 w 4721"/>
                  <a:gd name="T67" fmla="*/ 1531 h 1609"/>
                  <a:gd name="T68" fmla="*/ 721 w 4721"/>
                  <a:gd name="T69" fmla="*/ 1072 h 1609"/>
                  <a:gd name="T70" fmla="*/ 655 w 4721"/>
                  <a:gd name="T71" fmla="*/ 460 h 1609"/>
                  <a:gd name="T72" fmla="*/ 622 w 4721"/>
                  <a:gd name="T73" fmla="*/ 192 h 1609"/>
                  <a:gd name="T74" fmla="*/ 1122 w 4721"/>
                  <a:gd name="T75" fmla="*/ 757 h 1609"/>
                  <a:gd name="T76" fmla="*/ 1778 w 4721"/>
                  <a:gd name="T77" fmla="*/ 87 h 1609"/>
                  <a:gd name="T78" fmla="*/ 1508 w 4721"/>
                  <a:gd name="T79" fmla="*/ 613 h 1609"/>
                  <a:gd name="T80" fmla="*/ 1475 w 4721"/>
                  <a:gd name="T81" fmla="*/ 1494 h 1609"/>
                  <a:gd name="T82" fmla="*/ 1122 w 4721"/>
                  <a:gd name="T83" fmla="*/ 1312 h 1609"/>
                  <a:gd name="T84" fmla="*/ 778 w 4721"/>
                  <a:gd name="T85" fmla="*/ 1523 h 1609"/>
                  <a:gd name="T86" fmla="*/ 1081 w 4721"/>
                  <a:gd name="T87" fmla="*/ 1034 h 1609"/>
                  <a:gd name="T88" fmla="*/ 188 w 4721"/>
                  <a:gd name="T89" fmla="*/ 1523 h 1609"/>
                  <a:gd name="T90" fmla="*/ 655 w 4721"/>
                  <a:gd name="T91" fmla="*/ 842 h 1609"/>
                  <a:gd name="T92" fmla="*/ 361 w 4721"/>
                  <a:gd name="T93" fmla="*/ 268 h 1609"/>
                  <a:gd name="T94" fmla="*/ 803 w 4721"/>
                  <a:gd name="T95" fmla="*/ 804 h 1609"/>
                  <a:gd name="T96" fmla="*/ 819 w 4721"/>
                  <a:gd name="T97" fmla="*/ 115 h 1609"/>
                  <a:gd name="T98" fmla="*/ 1172 w 4721"/>
                  <a:gd name="T99" fmla="*/ 297 h 1609"/>
                  <a:gd name="T100" fmla="*/ 1565 w 4721"/>
                  <a:gd name="T101" fmla="*/ 87 h 1609"/>
                  <a:gd name="T102" fmla="*/ 1122 w 4721"/>
                  <a:gd name="T103" fmla="*/ 603 h 1609"/>
                  <a:gd name="T104" fmla="*/ 3139 w 4721"/>
                  <a:gd name="T105" fmla="*/ 87 h 1609"/>
                  <a:gd name="T106" fmla="*/ 3532 w 4721"/>
                  <a:gd name="T107" fmla="*/ 297 h 1609"/>
                  <a:gd name="T108" fmla="*/ 3876 w 4721"/>
                  <a:gd name="T109" fmla="*/ 87 h 1609"/>
                  <a:gd name="T110" fmla="*/ 3482 w 4721"/>
                  <a:gd name="T111" fmla="*/ 603 h 1609"/>
                  <a:gd name="T112" fmla="*/ 0 w 4721"/>
                  <a:gd name="T113" fmla="*/ 166 h 1609"/>
                  <a:gd name="T114" fmla="*/ 491 w 4721"/>
                  <a:gd name="T115" fmla="*/ 728 h 1609"/>
                  <a:gd name="T116" fmla="*/ 164 w 4721"/>
                  <a:gd name="T117" fmla="*/ 1264 h 1609"/>
                  <a:gd name="T118" fmla="*/ 4589 w 4721"/>
                  <a:gd name="T119" fmla="*/ 1379 h 1609"/>
                  <a:gd name="T120" fmla="*/ 4663 w 4721"/>
                  <a:gd name="T121" fmla="*/ 16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4" y="153"/>
                    </a:moveTo>
                    <a:lnTo>
                      <a:pt x="4491" y="192"/>
                    </a:lnTo>
                    <a:lnTo>
                      <a:pt x="4458" y="230"/>
                    </a:lnTo>
                    <a:lnTo>
                      <a:pt x="4425" y="268"/>
                    </a:lnTo>
                    <a:lnTo>
                      <a:pt x="4393" y="306"/>
                    </a:lnTo>
                    <a:lnTo>
                      <a:pt x="4360" y="345"/>
                    </a:lnTo>
                    <a:lnTo>
                      <a:pt x="4327" y="383"/>
                    </a:lnTo>
                    <a:lnTo>
                      <a:pt x="4294" y="421"/>
                    </a:lnTo>
                    <a:lnTo>
                      <a:pt x="4261" y="460"/>
                    </a:lnTo>
                    <a:lnTo>
                      <a:pt x="4229" y="498"/>
                    </a:lnTo>
                    <a:lnTo>
                      <a:pt x="4196" y="536"/>
                    </a:lnTo>
                    <a:lnTo>
                      <a:pt x="4163" y="575"/>
                    </a:lnTo>
                    <a:lnTo>
                      <a:pt x="4130" y="613"/>
                    </a:lnTo>
                    <a:lnTo>
                      <a:pt x="4097" y="651"/>
                    </a:lnTo>
                    <a:lnTo>
                      <a:pt x="4065" y="689"/>
                    </a:lnTo>
                    <a:lnTo>
                      <a:pt x="4032" y="728"/>
                    </a:lnTo>
                    <a:lnTo>
                      <a:pt x="3999" y="766"/>
                    </a:lnTo>
                    <a:lnTo>
                      <a:pt x="3999" y="766"/>
                    </a:lnTo>
                    <a:cubicBezTo>
                      <a:pt x="3988" y="778"/>
                      <a:pt x="3982" y="791"/>
                      <a:pt x="3982" y="804"/>
                    </a:cubicBezTo>
                    <a:lnTo>
                      <a:pt x="3982" y="804"/>
                    </a:lnTo>
                    <a:cubicBezTo>
                      <a:pt x="3982" y="817"/>
                      <a:pt x="3988" y="830"/>
                      <a:pt x="3999" y="842"/>
                    </a:cubicBezTo>
                    <a:lnTo>
                      <a:pt x="4032" y="880"/>
                    </a:lnTo>
                    <a:lnTo>
                      <a:pt x="4065" y="919"/>
                    </a:lnTo>
                    <a:lnTo>
                      <a:pt x="4163" y="1034"/>
                    </a:lnTo>
                    <a:lnTo>
                      <a:pt x="4196" y="1072"/>
                    </a:lnTo>
                    <a:lnTo>
                      <a:pt x="4229" y="1111"/>
                    </a:lnTo>
                    <a:lnTo>
                      <a:pt x="4327" y="1225"/>
                    </a:lnTo>
                    <a:lnTo>
                      <a:pt x="4360" y="1264"/>
                    </a:lnTo>
                    <a:lnTo>
                      <a:pt x="4393" y="1302"/>
                    </a:lnTo>
                    <a:lnTo>
                      <a:pt x="4491" y="1417"/>
                    </a:lnTo>
                    <a:lnTo>
                      <a:pt x="4524" y="1455"/>
                    </a:lnTo>
                    <a:lnTo>
                      <a:pt x="4524" y="1455"/>
                    </a:lnTo>
                    <a:cubicBezTo>
                      <a:pt x="4534" y="1468"/>
                      <a:pt x="4540" y="1481"/>
                      <a:pt x="4540" y="1494"/>
                    </a:cubicBezTo>
                    <a:lnTo>
                      <a:pt x="4540" y="1494"/>
                    </a:lnTo>
                    <a:cubicBezTo>
                      <a:pt x="4540" y="1506"/>
                      <a:pt x="4532" y="1516"/>
                      <a:pt x="4515" y="1523"/>
                    </a:cubicBezTo>
                    <a:lnTo>
                      <a:pt x="4515" y="1523"/>
                    </a:lnTo>
                    <a:cubicBezTo>
                      <a:pt x="4499" y="1529"/>
                      <a:pt x="4482" y="1529"/>
                      <a:pt x="4466" y="1523"/>
                    </a:cubicBezTo>
                    <a:lnTo>
                      <a:pt x="4466" y="1523"/>
                    </a:lnTo>
                    <a:cubicBezTo>
                      <a:pt x="4449" y="1516"/>
                      <a:pt x="4436" y="1506"/>
                      <a:pt x="4425" y="1494"/>
                    </a:cubicBezTo>
                    <a:lnTo>
                      <a:pt x="4393" y="1455"/>
                    </a:lnTo>
                    <a:lnTo>
                      <a:pt x="4360" y="1417"/>
                    </a:lnTo>
                    <a:lnTo>
                      <a:pt x="4327" y="1379"/>
                    </a:lnTo>
                    <a:lnTo>
                      <a:pt x="4294" y="1340"/>
                    </a:lnTo>
                    <a:lnTo>
                      <a:pt x="4261" y="1302"/>
                    </a:lnTo>
                    <a:lnTo>
                      <a:pt x="4229"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9" y="345"/>
                    </a:lnTo>
                    <a:lnTo>
                      <a:pt x="4261" y="306"/>
                    </a:lnTo>
                    <a:lnTo>
                      <a:pt x="4294" y="268"/>
                    </a:lnTo>
                    <a:lnTo>
                      <a:pt x="4393" y="153"/>
                    </a:lnTo>
                    <a:lnTo>
                      <a:pt x="4425" y="115"/>
                    </a:lnTo>
                    <a:lnTo>
                      <a:pt x="4425" y="115"/>
                    </a:lnTo>
                    <a:cubicBezTo>
                      <a:pt x="4436" y="102"/>
                      <a:pt x="4449" y="92"/>
                      <a:pt x="4466" y="87"/>
                    </a:cubicBezTo>
                    <a:lnTo>
                      <a:pt x="4466" y="87"/>
                    </a:lnTo>
                    <a:cubicBezTo>
                      <a:pt x="4482" y="80"/>
                      <a:pt x="4499" y="80"/>
                      <a:pt x="4515" y="87"/>
                    </a:cubicBezTo>
                    <a:lnTo>
                      <a:pt x="4515" y="87"/>
                    </a:lnTo>
                    <a:cubicBezTo>
                      <a:pt x="4532" y="92"/>
                      <a:pt x="4540" y="102"/>
                      <a:pt x="4540" y="115"/>
                    </a:cubicBezTo>
                    <a:lnTo>
                      <a:pt x="4540" y="115"/>
                    </a:lnTo>
                    <a:cubicBezTo>
                      <a:pt x="4540" y="128"/>
                      <a:pt x="4534" y="140"/>
                      <a:pt x="4524" y="153"/>
                    </a:cubicBezTo>
                    <a:close/>
                    <a:moveTo>
                      <a:pt x="4253" y="1523"/>
                    </a:moveTo>
                    <a:lnTo>
                      <a:pt x="4253" y="1523"/>
                    </a:lnTo>
                    <a:cubicBezTo>
                      <a:pt x="4237" y="1529"/>
                      <a:pt x="4217" y="1531"/>
                      <a:pt x="4196" y="1531"/>
                    </a:cubicBezTo>
                    <a:lnTo>
                      <a:pt x="4196" y="1531"/>
                    </a:lnTo>
                    <a:cubicBezTo>
                      <a:pt x="4173" y="1531"/>
                      <a:pt x="4155" y="1529"/>
                      <a:pt x="4138" y="1523"/>
                    </a:cubicBezTo>
                    <a:lnTo>
                      <a:pt x="4138" y="1523"/>
                    </a:lnTo>
                    <a:cubicBezTo>
                      <a:pt x="4122" y="1516"/>
                      <a:pt x="4108" y="1506"/>
                      <a:pt x="4097" y="1494"/>
                    </a:cubicBezTo>
                    <a:lnTo>
                      <a:pt x="4065" y="1455"/>
                    </a:lnTo>
                    <a:lnTo>
                      <a:pt x="4032" y="1417"/>
                    </a:lnTo>
                    <a:lnTo>
                      <a:pt x="3999" y="1379"/>
                    </a:lnTo>
                    <a:lnTo>
                      <a:pt x="3966" y="1340"/>
                    </a:lnTo>
                    <a:lnTo>
                      <a:pt x="3933" y="1302"/>
                    </a:lnTo>
                    <a:lnTo>
                      <a:pt x="3901" y="1264"/>
                    </a:lnTo>
                    <a:lnTo>
                      <a:pt x="3868" y="1225"/>
                    </a:lnTo>
                    <a:lnTo>
                      <a:pt x="3835" y="1187"/>
                    </a:lnTo>
                    <a:lnTo>
                      <a:pt x="3802" y="1148"/>
                    </a:lnTo>
                    <a:lnTo>
                      <a:pt x="3769" y="1111"/>
                    </a:lnTo>
                    <a:lnTo>
                      <a:pt x="3737" y="1072"/>
                    </a:lnTo>
                    <a:lnTo>
                      <a:pt x="3704" y="1034"/>
                    </a:lnTo>
                    <a:lnTo>
                      <a:pt x="3671" y="996"/>
                    </a:lnTo>
                    <a:lnTo>
                      <a:pt x="3638" y="958"/>
                    </a:lnTo>
                    <a:lnTo>
                      <a:pt x="3606" y="919"/>
                    </a:lnTo>
                    <a:lnTo>
                      <a:pt x="3573" y="880"/>
                    </a:lnTo>
                    <a:lnTo>
                      <a:pt x="3573" y="880"/>
                    </a:lnTo>
                    <a:cubicBezTo>
                      <a:pt x="3562" y="868"/>
                      <a:pt x="3548" y="858"/>
                      <a:pt x="3532" y="852"/>
                    </a:cubicBezTo>
                    <a:lnTo>
                      <a:pt x="3532" y="852"/>
                    </a:lnTo>
                    <a:cubicBezTo>
                      <a:pt x="3516" y="846"/>
                      <a:pt x="3499" y="846"/>
                      <a:pt x="3482" y="852"/>
                    </a:cubicBezTo>
                    <a:lnTo>
                      <a:pt x="3482" y="852"/>
                    </a:lnTo>
                    <a:cubicBezTo>
                      <a:pt x="3466" y="858"/>
                      <a:pt x="3453" y="868"/>
                      <a:pt x="3442" y="880"/>
                    </a:cubicBezTo>
                    <a:lnTo>
                      <a:pt x="3409" y="919"/>
                    </a:lnTo>
                    <a:lnTo>
                      <a:pt x="3311" y="1034"/>
                    </a:lnTo>
                    <a:lnTo>
                      <a:pt x="3278" y="1072"/>
                    </a:lnTo>
                    <a:lnTo>
                      <a:pt x="3245" y="1111"/>
                    </a:lnTo>
                    <a:lnTo>
                      <a:pt x="3147" y="1225"/>
                    </a:lnTo>
                    <a:lnTo>
                      <a:pt x="3114" y="1264"/>
                    </a:lnTo>
                    <a:lnTo>
                      <a:pt x="3081" y="1302"/>
                    </a:lnTo>
                    <a:lnTo>
                      <a:pt x="2983" y="1417"/>
                    </a:lnTo>
                    <a:lnTo>
                      <a:pt x="2950" y="1455"/>
                    </a:lnTo>
                    <a:lnTo>
                      <a:pt x="2917" y="1494"/>
                    </a:lnTo>
                    <a:lnTo>
                      <a:pt x="2917" y="1494"/>
                    </a:lnTo>
                    <a:cubicBezTo>
                      <a:pt x="2907" y="1506"/>
                      <a:pt x="2893" y="1516"/>
                      <a:pt x="2877" y="1523"/>
                    </a:cubicBezTo>
                    <a:lnTo>
                      <a:pt x="2877" y="1523"/>
                    </a:lnTo>
                    <a:cubicBezTo>
                      <a:pt x="2860" y="1529"/>
                      <a:pt x="2841" y="1531"/>
                      <a:pt x="2819" y="1531"/>
                    </a:cubicBezTo>
                    <a:lnTo>
                      <a:pt x="2819" y="1531"/>
                    </a:lnTo>
                    <a:cubicBezTo>
                      <a:pt x="2797" y="1531"/>
                      <a:pt x="2778" y="1529"/>
                      <a:pt x="2762" y="1523"/>
                    </a:cubicBezTo>
                    <a:lnTo>
                      <a:pt x="2762" y="1523"/>
                    </a:lnTo>
                    <a:cubicBezTo>
                      <a:pt x="2745" y="1516"/>
                      <a:pt x="2737" y="1506"/>
                      <a:pt x="2737" y="1494"/>
                    </a:cubicBezTo>
                    <a:lnTo>
                      <a:pt x="2737" y="1494"/>
                    </a:lnTo>
                    <a:cubicBezTo>
                      <a:pt x="2737" y="1481"/>
                      <a:pt x="2743" y="1468"/>
                      <a:pt x="2753" y="1455"/>
                    </a:cubicBezTo>
                    <a:lnTo>
                      <a:pt x="2786" y="1417"/>
                    </a:lnTo>
                    <a:lnTo>
                      <a:pt x="2819" y="1379"/>
                    </a:lnTo>
                    <a:lnTo>
                      <a:pt x="2851" y="1340"/>
                    </a:lnTo>
                    <a:lnTo>
                      <a:pt x="2885" y="1302"/>
                    </a:lnTo>
                    <a:lnTo>
                      <a:pt x="2917" y="1264"/>
                    </a:lnTo>
                    <a:lnTo>
                      <a:pt x="2950" y="1225"/>
                    </a:lnTo>
                    <a:lnTo>
                      <a:pt x="2983" y="1187"/>
                    </a:lnTo>
                    <a:lnTo>
                      <a:pt x="3015" y="1148"/>
                    </a:lnTo>
                    <a:lnTo>
                      <a:pt x="3049" y="1111"/>
                    </a:lnTo>
                    <a:lnTo>
                      <a:pt x="3081" y="1072"/>
                    </a:lnTo>
                    <a:lnTo>
                      <a:pt x="3114" y="1034"/>
                    </a:lnTo>
                    <a:lnTo>
                      <a:pt x="3147" y="996"/>
                    </a:lnTo>
                    <a:lnTo>
                      <a:pt x="3180" y="958"/>
                    </a:lnTo>
                    <a:lnTo>
                      <a:pt x="3213" y="919"/>
                    </a:lnTo>
                    <a:lnTo>
                      <a:pt x="3245" y="880"/>
                    </a:lnTo>
                    <a:lnTo>
                      <a:pt x="3278" y="842"/>
                    </a:lnTo>
                    <a:lnTo>
                      <a:pt x="3278" y="842"/>
                    </a:lnTo>
                    <a:cubicBezTo>
                      <a:pt x="3289" y="830"/>
                      <a:pt x="3294" y="817"/>
                      <a:pt x="3294" y="804"/>
                    </a:cubicBezTo>
                    <a:lnTo>
                      <a:pt x="3294" y="804"/>
                    </a:lnTo>
                    <a:cubicBezTo>
                      <a:pt x="3294" y="791"/>
                      <a:pt x="3289" y="778"/>
                      <a:pt x="3278" y="766"/>
                    </a:cubicBezTo>
                    <a:lnTo>
                      <a:pt x="3245" y="728"/>
                    </a:lnTo>
                    <a:lnTo>
                      <a:pt x="3213" y="689"/>
                    </a:lnTo>
                    <a:lnTo>
                      <a:pt x="3180" y="651"/>
                    </a:lnTo>
                    <a:lnTo>
                      <a:pt x="3081" y="536"/>
                    </a:lnTo>
                    <a:lnTo>
                      <a:pt x="3049" y="498"/>
                    </a:lnTo>
                    <a:lnTo>
                      <a:pt x="3015" y="460"/>
                    </a:lnTo>
                    <a:lnTo>
                      <a:pt x="2917" y="345"/>
                    </a:lnTo>
                    <a:lnTo>
                      <a:pt x="2885" y="306"/>
                    </a:lnTo>
                    <a:lnTo>
                      <a:pt x="2851" y="268"/>
                    </a:lnTo>
                    <a:lnTo>
                      <a:pt x="2753" y="153"/>
                    </a:lnTo>
                    <a:lnTo>
                      <a:pt x="2753" y="153"/>
                    </a:lnTo>
                    <a:cubicBezTo>
                      <a:pt x="2743" y="140"/>
                      <a:pt x="2737" y="128"/>
                      <a:pt x="2737" y="115"/>
                    </a:cubicBezTo>
                    <a:lnTo>
                      <a:pt x="2737" y="115"/>
                    </a:lnTo>
                    <a:cubicBezTo>
                      <a:pt x="2737" y="102"/>
                      <a:pt x="2745" y="92"/>
                      <a:pt x="2762" y="87"/>
                    </a:cubicBezTo>
                    <a:lnTo>
                      <a:pt x="2762" y="87"/>
                    </a:lnTo>
                    <a:cubicBezTo>
                      <a:pt x="2778" y="80"/>
                      <a:pt x="2797" y="77"/>
                      <a:pt x="2819" y="77"/>
                    </a:cubicBezTo>
                    <a:lnTo>
                      <a:pt x="2819" y="77"/>
                    </a:lnTo>
                    <a:cubicBezTo>
                      <a:pt x="2841" y="77"/>
                      <a:pt x="2860" y="80"/>
                      <a:pt x="2877" y="87"/>
                    </a:cubicBezTo>
                    <a:lnTo>
                      <a:pt x="2877" y="87"/>
                    </a:lnTo>
                    <a:cubicBezTo>
                      <a:pt x="2893" y="92"/>
                      <a:pt x="2907" y="102"/>
                      <a:pt x="2917" y="115"/>
                    </a:cubicBezTo>
                    <a:lnTo>
                      <a:pt x="2950" y="153"/>
                    </a:lnTo>
                    <a:lnTo>
                      <a:pt x="2983" y="192"/>
                    </a:lnTo>
                    <a:lnTo>
                      <a:pt x="3015" y="230"/>
                    </a:lnTo>
                    <a:lnTo>
                      <a:pt x="3049" y="268"/>
                    </a:lnTo>
                    <a:lnTo>
                      <a:pt x="3081" y="306"/>
                    </a:lnTo>
                    <a:lnTo>
                      <a:pt x="3114" y="345"/>
                    </a:lnTo>
                    <a:lnTo>
                      <a:pt x="3147" y="383"/>
                    </a:lnTo>
                    <a:lnTo>
                      <a:pt x="3180" y="421"/>
                    </a:lnTo>
                    <a:lnTo>
                      <a:pt x="3213" y="460"/>
                    </a:lnTo>
                    <a:lnTo>
                      <a:pt x="3245" y="498"/>
                    </a:lnTo>
                    <a:lnTo>
                      <a:pt x="3278" y="536"/>
                    </a:lnTo>
                    <a:lnTo>
                      <a:pt x="3311" y="575"/>
                    </a:lnTo>
                    <a:lnTo>
                      <a:pt x="3344" y="613"/>
                    </a:lnTo>
                    <a:lnTo>
                      <a:pt x="3376" y="651"/>
                    </a:lnTo>
                    <a:lnTo>
                      <a:pt x="3409" y="689"/>
                    </a:lnTo>
                    <a:lnTo>
                      <a:pt x="3442" y="728"/>
                    </a:lnTo>
                    <a:lnTo>
                      <a:pt x="3442" y="728"/>
                    </a:lnTo>
                    <a:cubicBezTo>
                      <a:pt x="3453" y="740"/>
                      <a:pt x="3466" y="750"/>
                      <a:pt x="3482" y="757"/>
                    </a:cubicBezTo>
                    <a:lnTo>
                      <a:pt x="3482" y="757"/>
                    </a:lnTo>
                    <a:cubicBezTo>
                      <a:pt x="3499" y="763"/>
                      <a:pt x="3516" y="763"/>
                      <a:pt x="3532" y="757"/>
                    </a:cubicBezTo>
                    <a:lnTo>
                      <a:pt x="3532" y="757"/>
                    </a:lnTo>
                    <a:cubicBezTo>
                      <a:pt x="3548" y="750"/>
                      <a:pt x="3562" y="740"/>
                      <a:pt x="3573" y="728"/>
                    </a:cubicBezTo>
                    <a:lnTo>
                      <a:pt x="3606" y="689"/>
                    </a:lnTo>
                    <a:lnTo>
                      <a:pt x="3638" y="651"/>
                    </a:lnTo>
                    <a:lnTo>
                      <a:pt x="3737" y="536"/>
                    </a:lnTo>
                    <a:lnTo>
                      <a:pt x="3769" y="498"/>
                    </a:lnTo>
                    <a:lnTo>
                      <a:pt x="3802" y="460"/>
                    </a:lnTo>
                    <a:lnTo>
                      <a:pt x="3901" y="345"/>
                    </a:lnTo>
                    <a:lnTo>
                      <a:pt x="3933" y="306"/>
                    </a:lnTo>
                    <a:lnTo>
                      <a:pt x="3966" y="268"/>
                    </a:lnTo>
                    <a:lnTo>
                      <a:pt x="4065" y="153"/>
                    </a:lnTo>
                    <a:lnTo>
                      <a:pt x="4097" y="115"/>
                    </a:lnTo>
                    <a:lnTo>
                      <a:pt x="4097" y="115"/>
                    </a:lnTo>
                    <a:cubicBezTo>
                      <a:pt x="4108" y="102"/>
                      <a:pt x="4122" y="92"/>
                      <a:pt x="4138" y="87"/>
                    </a:cubicBezTo>
                    <a:lnTo>
                      <a:pt x="4138" y="87"/>
                    </a:lnTo>
                    <a:cubicBezTo>
                      <a:pt x="4155" y="80"/>
                      <a:pt x="4173" y="77"/>
                      <a:pt x="4196" y="77"/>
                    </a:cubicBezTo>
                    <a:lnTo>
                      <a:pt x="4196" y="77"/>
                    </a:lnTo>
                    <a:cubicBezTo>
                      <a:pt x="4217" y="77"/>
                      <a:pt x="4237" y="80"/>
                      <a:pt x="4253" y="87"/>
                    </a:cubicBezTo>
                    <a:lnTo>
                      <a:pt x="4253" y="87"/>
                    </a:lnTo>
                    <a:cubicBezTo>
                      <a:pt x="4269" y="92"/>
                      <a:pt x="4278" y="102"/>
                      <a:pt x="4278" y="115"/>
                    </a:cubicBezTo>
                    <a:lnTo>
                      <a:pt x="4278" y="115"/>
                    </a:lnTo>
                    <a:cubicBezTo>
                      <a:pt x="4278" y="128"/>
                      <a:pt x="4272" y="140"/>
                      <a:pt x="4261" y="153"/>
                    </a:cubicBezTo>
                    <a:lnTo>
                      <a:pt x="4229" y="192"/>
                    </a:lnTo>
                    <a:lnTo>
                      <a:pt x="4196" y="230"/>
                    </a:lnTo>
                    <a:lnTo>
                      <a:pt x="4163" y="268"/>
                    </a:lnTo>
                    <a:lnTo>
                      <a:pt x="4065" y="383"/>
                    </a:lnTo>
                    <a:lnTo>
                      <a:pt x="4032" y="421"/>
                    </a:lnTo>
                    <a:lnTo>
                      <a:pt x="3999" y="460"/>
                    </a:lnTo>
                    <a:lnTo>
                      <a:pt x="3901" y="575"/>
                    </a:lnTo>
                    <a:lnTo>
                      <a:pt x="3868" y="613"/>
                    </a:lnTo>
                    <a:lnTo>
                      <a:pt x="3835" y="651"/>
                    </a:lnTo>
                    <a:lnTo>
                      <a:pt x="3737" y="766"/>
                    </a:lnTo>
                    <a:lnTo>
                      <a:pt x="3737" y="766"/>
                    </a:lnTo>
                    <a:cubicBezTo>
                      <a:pt x="3726" y="778"/>
                      <a:pt x="3721" y="791"/>
                      <a:pt x="3721" y="804"/>
                    </a:cubicBezTo>
                    <a:lnTo>
                      <a:pt x="3721" y="804"/>
                    </a:lnTo>
                    <a:cubicBezTo>
                      <a:pt x="3721" y="817"/>
                      <a:pt x="3726" y="830"/>
                      <a:pt x="3737" y="842"/>
                    </a:cubicBezTo>
                    <a:lnTo>
                      <a:pt x="4261" y="1455"/>
                    </a:lnTo>
                    <a:lnTo>
                      <a:pt x="4261" y="1455"/>
                    </a:lnTo>
                    <a:cubicBezTo>
                      <a:pt x="4272" y="1468"/>
                      <a:pt x="4278" y="1481"/>
                      <a:pt x="4278" y="1494"/>
                    </a:cubicBezTo>
                    <a:lnTo>
                      <a:pt x="4278" y="1494"/>
                    </a:lnTo>
                    <a:cubicBezTo>
                      <a:pt x="4278" y="1506"/>
                      <a:pt x="4269" y="1516"/>
                      <a:pt x="4253" y="1523"/>
                    </a:cubicBezTo>
                    <a:close/>
                    <a:moveTo>
                      <a:pt x="3925" y="1523"/>
                    </a:moveTo>
                    <a:lnTo>
                      <a:pt x="3925" y="1523"/>
                    </a:lnTo>
                    <a:cubicBezTo>
                      <a:pt x="3909" y="1529"/>
                      <a:pt x="3892" y="1529"/>
                      <a:pt x="3876" y="1523"/>
                    </a:cubicBezTo>
                    <a:lnTo>
                      <a:pt x="3876" y="1523"/>
                    </a:lnTo>
                    <a:cubicBezTo>
                      <a:pt x="3860" y="1516"/>
                      <a:pt x="3846" y="1506"/>
                      <a:pt x="3835" y="1494"/>
                    </a:cubicBezTo>
                    <a:lnTo>
                      <a:pt x="3802" y="1455"/>
                    </a:lnTo>
                    <a:lnTo>
                      <a:pt x="3769" y="1417"/>
                    </a:lnTo>
                    <a:lnTo>
                      <a:pt x="3769" y="1417"/>
                    </a:lnTo>
                    <a:cubicBezTo>
                      <a:pt x="3758" y="1404"/>
                      <a:pt x="3748" y="1398"/>
                      <a:pt x="3737" y="1398"/>
                    </a:cubicBezTo>
                    <a:lnTo>
                      <a:pt x="3737" y="1398"/>
                    </a:lnTo>
                    <a:cubicBezTo>
                      <a:pt x="3726" y="1398"/>
                      <a:pt x="3715" y="1404"/>
                      <a:pt x="3704" y="1417"/>
                    </a:cubicBezTo>
                    <a:lnTo>
                      <a:pt x="3704" y="1417"/>
                    </a:lnTo>
                    <a:cubicBezTo>
                      <a:pt x="3693" y="1430"/>
                      <a:pt x="3682" y="1436"/>
                      <a:pt x="3671" y="1436"/>
                    </a:cubicBezTo>
                    <a:lnTo>
                      <a:pt x="3671" y="1436"/>
                    </a:lnTo>
                    <a:cubicBezTo>
                      <a:pt x="3660" y="1436"/>
                      <a:pt x="3649" y="1430"/>
                      <a:pt x="3638" y="1417"/>
                    </a:cubicBezTo>
                    <a:lnTo>
                      <a:pt x="3606" y="1379"/>
                    </a:lnTo>
                    <a:lnTo>
                      <a:pt x="3573" y="1340"/>
                    </a:lnTo>
                    <a:lnTo>
                      <a:pt x="3573" y="1340"/>
                    </a:lnTo>
                    <a:cubicBezTo>
                      <a:pt x="3562" y="1327"/>
                      <a:pt x="3548" y="1318"/>
                      <a:pt x="3532" y="1312"/>
                    </a:cubicBezTo>
                    <a:lnTo>
                      <a:pt x="3532" y="1312"/>
                    </a:lnTo>
                    <a:cubicBezTo>
                      <a:pt x="3516" y="1305"/>
                      <a:pt x="3499" y="1305"/>
                      <a:pt x="3482" y="1312"/>
                    </a:cubicBezTo>
                    <a:lnTo>
                      <a:pt x="3482" y="1312"/>
                    </a:lnTo>
                    <a:cubicBezTo>
                      <a:pt x="3466" y="1318"/>
                      <a:pt x="3453" y="1327"/>
                      <a:pt x="3442" y="1340"/>
                    </a:cubicBezTo>
                    <a:lnTo>
                      <a:pt x="3409" y="1379"/>
                    </a:lnTo>
                    <a:lnTo>
                      <a:pt x="3376" y="1417"/>
                    </a:lnTo>
                    <a:lnTo>
                      <a:pt x="3376" y="1417"/>
                    </a:lnTo>
                    <a:cubicBezTo>
                      <a:pt x="3365" y="1430"/>
                      <a:pt x="3354" y="1436"/>
                      <a:pt x="3344" y="1436"/>
                    </a:cubicBezTo>
                    <a:lnTo>
                      <a:pt x="3344" y="1436"/>
                    </a:lnTo>
                    <a:cubicBezTo>
                      <a:pt x="3332" y="1436"/>
                      <a:pt x="3322" y="1430"/>
                      <a:pt x="3311" y="1417"/>
                    </a:cubicBezTo>
                    <a:lnTo>
                      <a:pt x="3311" y="1417"/>
                    </a:lnTo>
                    <a:cubicBezTo>
                      <a:pt x="3300" y="1404"/>
                      <a:pt x="3289" y="1398"/>
                      <a:pt x="3278" y="1398"/>
                    </a:cubicBezTo>
                    <a:lnTo>
                      <a:pt x="3278" y="1398"/>
                    </a:lnTo>
                    <a:cubicBezTo>
                      <a:pt x="3267" y="1398"/>
                      <a:pt x="3256" y="1404"/>
                      <a:pt x="3245" y="1417"/>
                    </a:cubicBezTo>
                    <a:lnTo>
                      <a:pt x="3180" y="1494"/>
                    </a:lnTo>
                    <a:lnTo>
                      <a:pt x="3180" y="1494"/>
                    </a:lnTo>
                    <a:cubicBezTo>
                      <a:pt x="3169" y="1506"/>
                      <a:pt x="3154" y="1516"/>
                      <a:pt x="3139" y="1523"/>
                    </a:cubicBezTo>
                    <a:lnTo>
                      <a:pt x="3139" y="1523"/>
                    </a:lnTo>
                    <a:cubicBezTo>
                      <a:pt x="3122" y="1529"/>
                      <a:pt x="3106" y="1529"/>
                      <a:pt x="3089" y="1523"/>
                    </a:cubicBezTo>
                    <a:lnTo>
                      <a:pt x="3089" y="1523"/>
                    </a:lnTo>
                    <a:cubicBezTo>
                      <a:pt x="3073" y="1516"/>
                      <a:pt x="3065" y="1506"/>
                      <a:pt x="3065" y="1494"/>
                    </a:cubicBezTo>
                    <a:lnTo>
                      <a:pt x="3065" y="1494"/>
                    </a:lnTo>
                    <a:cubicBezTo>
                      <a:pt x="3065" y="1481"/>
                      <a:pt x="3070" y="1468"/>
                      <a:pt x="3081" y="1455"/>
                    </a:cubicBezTo>
                    <a:lnTo>
                      <a:pt x="3114" y="1417"/>
                    </a:lnTo>
                    <a:lnTo>
                      <a:pt x="3147" y="1379"/>
                    </a:lnTo>
                    <a:lnTo>
                      <a:pt x="3180" y="1340"/>
                    </a:lnTo>
                    <a:lnTo>
                      <a:pt x="3213" y="1302"/>
                    </a:lnTo>
                    <a:lnTo>
                      <a:pt x="3245" y="1264"/>
                    </a:lnTo>
                    <a:lnTo>
                      <a:pt x="3278" y="1225"/>
                    </a:lnTo>
                    <a:lnTo>
                      <a:pt x="3311" y="1187"/>
                    </a:lnTo>
                    <a:lnTo>
                      <a:pt x="3344" y="1148"/>
                    </a:lnTo>
                    <a:lnTo>
                      <a:pt x="3376" y="1111"/>
                    </a:lnTo>
                    <a:lnTo>
                      <a:pt x="3409" y="1072"/>
                    </a:lnTo>
                    <a:lnTo>
                      <a:pt x="3442" y="1034"/>
                    </a:lnTo>
                    <a:lnTo>
                      <a:pt x="3442" y="1034"/>
                    </a:lnTo>
                    <a:cubicBezTo>
                      <a:pt x="3453" y="1021"/>
                      <a:pt x="3466" y="1011"/>
                      <a:pt x="3482" y="1005"/>
                    </a:cubicBezTo>
                    <a:lnTo>
                      <a:pt x="3482" y="1005"/>
                    </a:lnTo>
                    <a:cubicBezTo>
                      <a:pt x="3499" y="999"/>
                      <a:pt x="3516" y="999"/>
                      <a:pt x="3532" y="1005"/>
                    </a:cubicBezTo>
                    <a:lnTo>
                      <a:pt x="3532" y="1005"/>
                    </a:lnTo>
                    <a:cubicBezTo>
                      <a:pt x="3548" y="1011"/>
                      <a:pt x="3562" y="1021"/>
                      <a:pt x="3573" y="1034"/>
                    </a:cubicBezTo>
                    <a:lnTo>
                      <a:pt x="3933" y="1455"/>
                    </a:lnTo>
                    <a:lnTo>
                      <a:pt x="3933" y="1455"/>
                    </a:lnTo>
                    <a:cubicBezTo>
                      <a:pt x="3944" y="1468"/>
                      <a:pt x="3950" y="1481"/>
                      <a:pt x="3950" y="1494"/>
                    </a:cubicBezTo>
                    <a:lnTo>
                      <a:pt x="3950" y="1494"/>
                    </a:lnTo>
                    <a:cubicBezTo>
                      <a:pt x="3950" y="1506"/>
                      <a:pt x="3941" y="1516"/>
                      <a:pt x="3925" y="1523"/>
                    </a:cubicBezTo>
                    <a:close/>
                    <a:moveTo>
                      <a:pt x="2622" y="1455"/>
                    </a:moveTo>
                    <a:lnTo>
                      <a:pt x="2589" y="1494"/>
                    </a:lnTo>
                    <a:lnTo>
                      <a:pt x="2589" y="1494"/>
                    </a:lnTo>
                    <a:cubicBezTo>
                      <a:pt x="2579" y="1506"/>
                      <a:pt x="2565" y="1516"/>
                      <a:pt x="2548" y="1523"/>
                    </a:cubicBezTo>
                    <a:lnTo>
                      <a:pt x="2548" y="1523"/>
                    </a:lnTo>
                    <a:cubicBezTo>
                      <a:pt x="2532" y="1529"/>
                      <a:pt x="2516" y="1529"/>
                      <a:pt x="2499" y="1523"/>
                    </a:cubicBezTo>
                    <a:lnTo>
                      <a:pt x="2499" y="1523"/>
                    </a:lnTo>
                    <a:cubicBezTo>
                      <a:pt x="2483" y="1516"/>
                      <a:pt x="2475" y="1506"/>
                      <a:pt x="2475" y="1494"/>
                    </a:cubicBezTo>
                    <a:lnTo>
                      <a:pt x="2475" y="1494"/>
                    </a:lnTo>
                    <a:cubicBezTo>
                      <a:pt x="2475" y="1481"/>
                      <a:pt x="2480" y="1468"/>
                      <a:pt x="2491" y="1455"/>
                    </a:cubicBezTo>
                    <a:lnTo>
                      <a:pt x="2524" y="1417"/>
                    </a:lnTo>
                    <a:lnTo>
                      <a:pt x="2557" y="1379"/>
                    </a:lnTo>
                    <a:lnTo>
                      <a:pt x="2589" y="1340"/>
                    </a:lnTo>
                    <a:lnTo>
                      <a:pt x="2687" y="1225"/>
                    </a:lnTo>
                    <a:lnTo>
                      <a:pt x="2721" y="1187"/>
                    </a:lnTo>
                    <a:lnTo>
                      <a:pt x="2753" y="1148"/>
                    </a:lnTo>
                    <a:lnTo>
                      <a:pt x="2851" y="1034"/>
                    </a:lnTo>
                    <a:lnTo>
                      <a:pt x="2885" y="996"/>
                    </a:lnTo>
                    <a:lnTo>
                      <a:pt x="2917" y="958"/>
                    </a:lnTo>
                    <a:lnTo>
                      <a:pt x="3015" y="842"/>
                    </a:lnTo>
                    <a:lnTo>
                      <a:pt x="3015" y="842"/>
                    </a:lnTo>
                    <a:cubicBezTo>
                      <a:pt x="3027" y="830"/>
                      <a:pt x="3032" y="817"/>
                      <a:pt x="3032" y="804"/>
                    </a:cubicBezTo>
                    <a:lnTo>
                      <a:pt x="3032" y="804"/>
                    </a:lnTo>
                    <a:cubicBezTo>
                      <a:pt x="3032" y="791"/>
                      <a:pt x="3027" y="778"/>
                      <a:pt x="3015" y="766"/>
                    </a:cubicBezTo>
                    <a:lnTo>
                      <a:pt x="2491" y="153"/>
                    </a:lnTo>
                    <a:lnTo>
                      <a:pt x="2491" y="153"/>
                    </a:lnTo>
                    <a:cubicBezTo>
                      <a:pt x="2480" y="140"/>
                      <a:pt x="2475" y="128"/>
                      <a:pt x="2475" y="115"/>
                    </a:cubicBezTo>
                    <a:lnTo>
                      <a:pt x="2475" y="115"/>
                    </a:lnTo>
                    <a:cubicBezTo>
                      <a:pt x="2475" y="102"/>
                      <a:pt x="2483" y="92"/>
                      <a:pt x="2499" y="87"/>
                    </a:cubicBezTo>
                    <a:lnTo>
                      <a:pt x="2499" y="87"/>
                    </a:lnTo>
                    <a:cubicBezTo>
                      <a:pt x="2516" y="80"/>
                      <a:pt x="2532" y="80"/>
                      <a:pt x="2548" y="87"/>
                    </a:cubicBezTo>
                    <a:lnTo>
                      <a:pt x="2548" y="87"/>
                    </a:lnTo>
                    <a:cubicBezTo>
                      <a:pt x="2565" y="92"/>
                      <a:pt x="2579" y="102"/>
                      <a:pt x="2589" y="115"/>
                    </a:cubicBezTo>
                    <a:lnTo>
                      <a:pt x="2622" y="153"/>
                    </a:lnTo>
                    <a:lnTo>
                      <a:pt x="2655" y="192"/>
                    </a:lnTo>
                    <a:lnTo>
                      <a:pt x="2687" y="230"/>
                    </a:lnTo>
                    <a:lnTo>
                      <a:pt x="2721" y="268"/>
                    </a:lnTo>
                    <a:lnTo>
                      <a:pt x="2753" y="306"/>
                    </a:lnTo>
                    <a:lnTo>
                      <a:pt x="2786" y="345"/>
                    </a:lnTo>
                    <a:lnTo>
                      <a:pt x="2819" y="383"/>
                    </a:lnTo>
                    <a:lnTo>
                      <a:pt x="2851" y="421"/>
                    </a:lnTo>
                    <a:lnTo>
                      <a:pt x="2885" y="460"/>
                    </a:lnTo>
                    <a:lnTo>
                      <a:pt x="2917" y="498"/>
                    </a:lnTo>
                    <a:lnTo>
                      <a:pt x="2950" y="536"/>
                    </a:lnTo>
                    <a:lnTo>
                      <a:pt x="2983" y="575"/>
                    </a:lnTo>
                    <a:lnTo>
                      <a:pt x="3015" y="613"/>
                    </a:lnTo>
                    <a:lnTo>
                      <a:pt x="3049" y="651"/>
                    </a:lnTo>
                    <a:lnTo>
                      <a:pt x="3081" y="689"/>
                    </a:lnTo>
                    <a:lnTo>
                      <a:pt x="3114" y="728"/>
                    </a:lnTo>
                    <a:lnTo>
                      <a:pt x="3147" y="766"/>
                    </a:lnTo>
                    <a:lnTo>
                      <a:pt x="3147" y="766"/>
                    </a:lnTo>
                    <a:cubicBezTo>
                      <a:pt x="3158" y="778"/>
                      <a:pt x="3163" y="791"/>
                      <a:pt x="3163" y="804"/>
                    </a:cubicBezTo>
                    <a:lnTo>
                      <a:pt x="3163" y="804"/>
                    </a:lnTo>
                    <a:cubicBezTo>
                      <a:pt x="3163" y="817"/>
                      <a:pt x="3158" y="830"/>
                      <a:pt x="3147" y="842"/>
                    </a:cubicBezTo>
                    <a:lnTo>
                      <a:pt x="3114" y="880"/>
                    </a:lnTo>
                    <a:lnTo>
                      <a:pt x="3081" y="919"/>
                    </a:lnTo>
                    <a:lnTo>
                      <a:pt x="2983" y="1034"/>
                    </a:lnTo>
                    <a:lnTo>
                      <a:pt x="2950" y="1072"/>
                    </a:lnTo>
                    <a:lnTo>
                      <a:pt x="2917" y="1111"/>
                    </a:lnTo>
                    <a:lnTo>
                      <a:pt x="2819" y="1225"/>
                    </a:lnTo>
                    <a:lnTo>
                      <a:pt x="2786" y="1264"/>
                    </a:lnTo>
                    <a:lnTo>
                      <a:pt x="2753" y="1302"/>
                    </a:lnTo>
                    <a:lnTo>
                      <a:pt x="2655" y="1417"/>
                    </a:lnTo>
                    <a:lnTo>
                      <a:pt x="2622" y="1455"/>
                    </a:lnTo>
                    <a:close/>
                    <a:moveTo>
                      <a:pt x="2426" y="1379"/>
                    </a:moveTo>
                    <a:lnTo>
                      <a:pt x="2393" y="1417"/>
                    </a:lnTo>
                    <a:lnTo>
                      <a:pt x="2393" y="1417"/>
                    </a:lnTo>
                    <a:cubicBezTo>
                      <a:pt x="2383" y="1427"/>
                      <a:pt x="2373" y="1436"/>
                      <a:pt x="2360" y="1442"/>
                    </a:cubicBezTo>
                    <a:lnTo>
                      <a:pt x="2360" y="1442"/>
                    </a:lnTo>
                    <a:cubicBezTo>
                      <a:pt x="2358" y="1443"/>
                      <a:pt x="2354" y="1444"/>
                      <a:pt x="2352" y="1446"/>
                    </a:cubicBezTo>
                    <a:lnTo>
                      <a:pt x="2352" y="1446"/>
                    </a:lnTo>
                    <a:cubicBezTo>
                      <a:pt x="2335" y="1452"/>
                      <a:pt x="2319" y="1452"/>
                      <a:pt x="2303" y="1446"/>
                    </a:cubicBezTo>
                    <a:lnTo>
                      <a:pt x="2303" y="1446"/>
                    </a:lnTo>
                    <a:cubicBezTo>
                      <a:pt x="2286" y="1439"/>
                      <a:pt x="2272" y="1430"/>
                      <a:pt x="2262" y="1417"/>
                    </a:cubicBezTo>
                    <a:lnTo>
                      <a:pt x="2229" y="1379"/>
                    </a:lnTo>
                    <a:lnTo>
                      <a:pt x="2196" y="1340"/>
                    </a:lnTo>
                    <a:lnTo>
                      <a:pt x="2098" y="1225"/>
                    </a:lnTo>
                    <a:lnTo>
                      <a:pt x="2065" y="1187"/>
                    </a:lnTo>
                    <a:lnTo>
                      <a:pt x="2032" y="1148"/>
                    </a:lnTo>
                    <a:lnTo>
                      <a:pt x="1934" y="1034"/>
                    </a:lnTo>
                    <a:lnTo>
                      <a:pt x="1901" y="996"/>
                    </a:lnTo>
                    <a:lnTo>
                      <a:pt x="1868" y="958"/>
                    </a:lnTo>
                    <a:lnTo>
                      <a:pt x="1770" y="842"/>
                    </a:lnTo>
                    <a:lnTo>
                      <a:pt x="1770" y="842"/>
                    </a:lnTo>
                    <a:cubicBezTo>
                      <a:pt x="1759" y="830"/>
                      <a:pt x="1754" y="817"/>
                      <a:pt x="1754" y="804"/>
                    </a:cubicBezTo>
                    <a:lnTo>
                      <a:pt x="1754" y="804"/>
                    </a:lnTo>
                    <a:cubicBezTo>
                      <a:pt x="1754" y="791"/>
                      <a:pt x="1759" y="778"/>
                      <a:pt x="1770" y="766"/>
                    </a:cubicBezTo>
                    <a:lnTo>
                      <a:pt x="2262" y="192"/>
                    </a:lnTo>
                    <a:lnTo>
                      <a:pt x="2262" y="192"/>
                    </a:lnTo>
                    <a:cubicBezTo>
                      <a:pt x="2272" y="179"/>
                      <a:pt x="2286" y="169"/>
                      <a:pt x="2303" y="162"/>
                    </a:cubicBezTo>
                    <a:lnTo>
                      <a:pt x="2303" y="162"/>
                    </a:lnTo>
                    <a:cubicBezTo>
                      <a:pt x="2319" y="157"/>
                      <a:pt x="2335" y="157"/>
                      <a:pt x="2352" y="162"/>
                    </a:cubicBezTo>
                    <a:lnTo>
                      <a:pt x="2352" y="162"/>
                    </a:lnTo>
                    <a:cubicBezTo>
                      <a:pt x="2354" y="163"/>
                      <a:pt x="2358" y="165"/>
                      <a:pt x="2360" y="166"/>
                    </a:cubicBezTo>
                    <a:lnTo>
                      <a:pt x="2360" y="166"/>
                    </a:lnTo>
                    <a:cubicBezTo>
                      <a:pt x="2373" y="172"/>
                      <a:pt x="2383" y="181"/>
                      <a:pt x="2393" y="192"/>
                    </a:cubicBezTo>
                    <a:lnTo>
                      <a:pt x="2426" y="230"/>
                    </a:lnTo>
                    <a:lnTo>
                      <a:pt x="2458" y="268"/>
                    </a:lnTo>
                    <a:lnTo>
                      <a:pt x="2491" y="306"/>
                    </a:lnTo>
                    <a:lnTo>
                      <a:pt x="2524" y="345"/>
                    </a:lnTo>
                    <a:lnTo>
                      <a:pt x="2557" y="383"/>
                    </a:lnTo>
                    <a:lnTo>
                      <a:pt x="2589" y="421"/>
                    </a:lnTo>
                    <a:lnTo>
                      <a:pt x="2622" y="460"/>
                    </a:lnTo>
                    <a:lnTo>
                      <a:pt x="2655" y="498"/>
                    </a:lnTo>
                    <a:lnTo>
                      <a:pt x="2687" y="536"/>
                    </a:lnTo>
                    <a:lnTo>
                      <a:pt x="2721" y="575"/>
                    </a:lnTo>
                    <a:lnTo>
                      <a:pt x="2753" y="613"/>
                    </a:lnTo>
                    <a:lnTo>
                      <a:pt x="2786" y="651"/>
                    </a:lnTo>
                    <a:lnTo>
                      <a:pt x="2819" y="689"/>
                    </a:lnTo>
                    <a:lnTo>
                      <a:pt x="2851" y="728"/>
                    </a:lnTo>
                    <a:lnTo>
                      <a:pt x="2885" y="766"/>
                    </a:lnTo>
                    <a:lnTo>
                      <a:pt x="2885" y="766"/>
                    </a:lnTo>
                    <a:cubicBezTo>
                      <a:pt x="2896" y="778"/>
                      <a:pt x="2901" y="791"/>
                      <a:pt x="2901" y="804"/>
                    </a:cubicBezTo>
                    <a:lnTo>
                      <a:pt x="2901" y="804"/>
                    </a:lnTo>
                    <a:cubicBezTo>
                      <a:pt x="2901" y="817"/>
                      <a:pt x="2896" y="830"/>
                      <a:pt x="2885" y="842"/>
                    </a:cubicBezTo>
                    <a:lnTo>
                      <a:pt x="2851" y="880"/>
                    </a:lnTo>
                    <a:lnTo>
                      <a:pt x="2819" y="919"/>
                    </a:lnTo>
                    <a:lnTo>
                      <a:pt x="2786" y="958"/>
                    </a:lnTo>
                    <a:lnTo>
                      <a:pt x="2753" y="996"/>
                    </a:lnTo>
                    <a:lnTo>
                      <a:pt x="2721" y="1034"/>
                    </a:lnTo>
                    <a:lnTo>
                      <a:pt x="2687" y="1072"/>
                    </a:lnTo>
                    <a:lnTo>
                      <a:pt x="2655" y="1111"/>
                    </a:lnTo>
                    <a:lnTo>
                      <a:pt x="2622" y="1148"/>
                    </a:lnTo>
                    <a:lnTo>
                      <a:pt x="2589" y="1187"/>
                    </a:lnTo>
                    <a:lnTo>
                      <a:pt x="2557" y="1225"/>
                    </a:lnTo>
                    <a:lnTo>
                      <a:pt x="2524" y="1264"/>
                    </a:lnTo>
                    <a:lnTo>
                      <a:pt x="2491" y="1302"/>
                    </a:lnTo>
                    <a:lnTo>
                      <a:pt x="2458" y="1340"/>
                    </a:lnTo>
                    <a:lnTo>
                      <a:pt x="2426" y="1379"/>
                    </a:lnTo>
                    <a:close/>
                    <a:moveTo>
                      <a:pt x="2155" y="1523"/>
                    </a:moveTo>
                    <a:lnTo>
                      <a:pt x="2155" y="1523"/>
                    </a:lnTo>
                    <a:cubicBezTo>
                      <a:pt x="2139" y="1529"/>
                      <a:pt x="2123" y="1529"/>
                      <a:pt x="2106" y="1523"/>
                    </a:cubicBezTo>
                    <a:lnTo>
                      <a:pt x="2106" y="1523"/>
                    </a:lnTo>
                    <a:cubicBezTo>
                      <a:pt x="2090" y="1516"/>
                      <a:pt x="2076" y="1506"/>
                      <a:pt x="2065" y="1494"/>
                    </a:cubicBezTo>
                    <a:lnTo>
                      <a:pt x="2032" y="1455"/>
                    </a:lnTo>
                    <a:lnTo>
                      <a:pt x="2000" y="1417"/>
                    </a:lnTo>
                    <a:lnTo>
                      <a:pt x="1966" y="1379"/>
                    </a:lnTo>
                    <a:lnTo>
                      <a:pt x="1934" y="1340"/>
                    </a:lnTo>
                    <a:lnTo>
                      <a:pt x="1901" y="1302"/>
                    </a:lnTo>
                    <a:lnTo>
                      <a:pt x="1868" y="1264"/>
                    </a:lnTo>
                    <a:lnTo>
                      <a:pt x="1836" y="1225"/>
                    </a:lnTo>
                    <a:lnTo>
                      <a:pt x="1803" y="1187"/>
                    </a:lnTo>
                    <a:lnTo>
                      <a:pt x="1770" y="1148"/>
                    </a:lnTo>
                    <a:lnTo>
                      <a:pt x="1737" y="1111"/>
                    </a:lnTo>
                    <a:lnTo>
                      <a:pt x="1704" y="1072"/>
                    </a:lnTo>
                    <a:lnTo>
                      <a:pt x="1672" y="1034"/>
                    </a:lnTo>
                    <a:lnTo>
                      <a:pt x="1639" y="996"/>
                    </a:lnTo>
                    <a:lnTo>
                      <a:pt x="1606" y="958"/>
                    </a:lnTo>
                    <a:lnTo>
                      <a:pt x="1573" y="919"/>
                    </a:lnTo>
                    <a:lnTo>
                      <a:pt x="1541" y="880"/>
                    </a:lnTo>
                    <a:lnTo>
                      <a:pt x="1508" y="842"/>
                    </a:lnTo>
                    <a:lnTo>
                      <a:pt x="1508" y="842"/>
                    </a:lnTo>
                    <a:cubicBezTo>
                      <a:pt x="1497" y="830"/>
                      <a:pt x="1491" y="817"/>
                      <a:pt x="1491" y="804"/>
                    </a:cubicBezTo>
                    <a:lnTo>
                      <a:pt x="1491" y="804"/>
                    </a:lnTo>
                    <a:cubicBezTo>
                      <a:pt x="1491" y="791"/>
                      <a:pt x="1497" y="778"/>
                      <a:pt x="1508" y="766"/>
                    </a:cubicBezTo>
                    <a:lnTo>
                      <a:pt x="1541" y="728"/>
                    </a:lnTo>
                    <a:lnTo>
                      <a:pt x="1573" y="689"/>
                    </a:lnTo>
                    <a:lnTo>
                      <a:pt x="1606" y="651"/>
                    </a:lnTo>
                    <a:lnTo>
                      <a:pt x="1704" y="536"/>
                    </a:lnTo>
                    <a:lnTo>
                      <a:pt x="1737" y="498"/>
                    </a:lnTo>
                    <a:lnTo>
                      <a:pt x="1770" y="460"/>
                    </a:lnTo>
                    <a:lnTo>
                      <a:pt x="1868" y="345"/>
                    </a:lnTo>
                    <a:lnTo>
                      <a:pt x="1901" y="306"/>
                    </a:lnTo>
                    <a:lnTo>
                      <a:pt x="1934" y="268"/>
                    </a:lnTo>
                    <a:lnTo>
                      <a:pt x="2032" y="153"/>
                    </a:lnTo>
                    <a:lnTo>
                      <a:pt x="2065" y="115"/>
                    </a:lnTo>
                    <a:lnTo>
                      <a:pt x="2065" y="115"/>
                    </a:lnTo>
                    <a:cubicBezTo>
                      <a:pt x="2076" y="102"/>
                      <a:pt x="2090" y="92"/>
                      <a:pt x="2106" y="87"/>
                    </a:cubicBezTo>
                    <a:lnTo>
                      <a:pt x="2106" y="87"/>
                    </a:lnTo>
                    <a:cubicBezTo>
                      <a:pt x="2123" y="80"/>
                      <a:pt x="2139" y="80"/>
                      <a:pt x="2155" y="87"/>
                    </a:cubicBezTo>
                    <a:lnTo>
                      <a:pt x="2155" y="87"/>
                    </a:lnTo>
                    <a:cubicBezTo>
                      <a:pt x="2171" y="92"/>
                      <a:pt x="2179" y="102"/>
                      <a:pt x="2179" y="115"/>
                    </a:cubicBezTo>
                    <a:lnTo>
                      <a:pt x="2179" y="115"/>
                    </a:lnTo>
                    <a:cubicBezTo>
                      <a:pt x="2179" y="128"/>
                      <a:pt x="2174" y="140"/>
                      <a:pt x="2164" y="153"/>
                    </a:cubicBezTo>
                    <a:lnTo>
                      <a:pt x="2130" y="192"/>
                    </a:lnTo>
                    <a:lnTo>
                      <a:pt x="2098" y="230"/>
                    </a:lnTo>
                    <a:lnTo>
                      <a:pt x="2065" y="268"/>
                    </a:lnTo>
                    <a:lnTo>
                      <a:pt x="2032" y="306"/>
                    </a:lnTo>
                    <a:lnTo>
                      <a:pt x="2000" y="345"/>
                    </a:lnTo>
                    <a:lnTo>
                      <a:pt x="1966" y="383"/>
                    </a:lnTo>
                    <a:lnTo>
                      <a:pt x="1934" y="421"/>
                    </a:lnTo>
                    <a:lnTo>
                      <a:pt x="1901" y="460"/>
                    </a:lnTo>
                    <a:lnTo>
                      <a:pt x="1868" y="498"/>
                    </a:lnTo>
                    <a:lnTo>
                      <a:pt x="1836" y="536"/>
                    </a:lnTo>
                    <a:lnTo>
                      <a:pt x="1803" y="575"/>
                    </a:lnTo>
                    <a:lnTo>
                      <a:pt x="1770" y="613"/>
                    </a:lnTo>
                    <a:lnTo>
                      <a:pt x="1737" y="651"/>
                    </a:lnTo>
                    <a:lnTo>
                      <a:pt x="1704" y="689"/>
                    </a:lnTo>
                    <a:lnTo>
                      <a:pt x="1672" y="728"/>
                    </a:lnTo>
                    <a:lnTo>
                      <a:pt x="1639" y="766"/>
                    </a:lnTo>
                    <a:lnTo>
                      <a:pt x="1639" y="766"/>
                    </a:lnTo>
                    <a:cubicBezTo>
                      <a:pt x="1628" y="778"/>
                      <a:pt x="1623" y="791"/>
                      <a:pt x="1623" y="804"/>
                    </a:cubicBezTo>
                    <a:lnTo>
                      <a:pt x="1623" y="804"/>
                    </a:lnTo>
                    <a:cubicBezTo>
                      <a:pt x="1623" y="817"/>
                      <a:pt x="1628" y="830"/>
                      <a:pt x="1639" y="842"/>
                    </a:cubicBezTo>
                    <a:lnTo>
                      <a:pt x="1672" y="880"/>
                    </a:lnTo>
                    <a:lnTo>
                      <a:pt x="1704" y="919"/>
                    </a:lnTo>
                    <a:lnTo>
                      <a:pt x="1803" y="1034"/>
                    </a:lnTo>
                    <a:lnTo>
                      <a:pt x="1836" y="1072"/>
                    </a:lnTo>
                    <a:lnTo>
                      <a:pt x="1868" y="1111"/>
                    </a:lnTo>
                    <a:lnTo>
                      <a:pt x="1966" y="1225"/>
                    </a:lnTo>
                    <a:lnTo>
                      <a:pt x="2000" y="1264"/>
                    </a:lnTo>
                    <a:lnTo>
                      <a:pt x="2032" y="1302"/>
                    </a:lnTo>
                    <a:lnTo>
                      <a:pt x="2130" y="1417"/>
                    </a:lnTo>
                    <a:lnTo>
                      <a:pt x="2164" y="1455"/>
                    </a:lnTo>
                    <a:lnTo>
                      <a:pt x="2164" y="1455"/>
                    </a:lnTo>
                    <a:cubicBezTo>
                      <a:pt x="2174" y="1468"/>
                      <a:pt x="2179" y="1481"/>
                      <a:pt x="2179" y="1494"/>
                    </a:cubicBezTo>
                    <a:lnTo>
                      <a:pt x="2179" y="1494"/>
                    </a:lnTo>
                    <a:cubicBezTo>
                      <a:pt x="2179" y="1506"/>
                      <a:pt x="2171" y="1516"/>
                      <a:pt x="2155" y="1523"/>
                    </a:cubicBezTo>
                    <a:close/>
                    <a:moveTo>
                      <a:pt x="1893" y="1523"/>
                    </a:moveTo>
                    <a:lnTo>
                      <a:pt x="1893" y="1523"/>
                    </a:lnTo>
                    <a:cubicBezTo>
                      <a:pt x="1876" y="1529"/>
                      <a:pt x="1858" y="1531"/>
                      <a:pt x="1836" y="1531"/>
                    </a:cubicBezTo>
                    <a:lnTo>
                      <a:pt x="1836" y="1531"/>
                    </a:lnTo>
                    <a:cubicBezTo>
                      <a:pt x="1814" y="1531"/>
                      <a:pt x="1795" y="1529"/>
                      <a:pt x="1778" y="1523"/>
                    </a:cubicBezTo>
                    <a:lnTo>
                      <a:pt x="1778" y="1523"/>
                    </a:lnTo>
                    <a:cubicBezTo>
                      <a:pt x="1762" y="1516"/>
                      <a:pt x="1748" y="1506"/>
                      <a:pt x="1737" y="1494"/>
                    </a:cubicBezTo>
                    <a:lnTo>
                      <a:pt x="1704" y="1455"/>
                    </a:lnTo>
                    <a:lnTo>
                      <a:pt x="1672" y="1417"/>
                    </a:lnTo>
                    <a:lnTo>
                      <a:pt x="1639" y="1379"/>
                    </a:lnTo>
                    <a:lnTo>
                      <a:pt x="1606" y="1340"/>
                    </a:lnTo>
                    <a:lnTo>
                      <a:pt x="1573" y="1302"/>
                    </a:lnTo>
                    <a:lnTo>
                      <a:pt x="1541" y="1264"/>
                    </a:lnTo>
                    <a:lnTo>
                      <a:pt x="1508" y="1225"/>
                    </a:lnTo>
                    <a:lnTo>
                      <a:pt x="1475" y="1187"/>
                    </a:lnTo>
                    <a:lnTo>
                      <a:pt x="1442" y="1148"/>
                    </a:lnTo>
                    <a:lnTo>
                      <a:pt x="1409" y="1111"/>
                    </a:lnTo>
                    <a:lnTo>
                      <a:pt x="1377" y="1072"/>
                    </a:lnTo>
                    <a:lnTo>
                      <a:pt x="1344" y="1034"/>
                    </a:lnTo>
                    <a:lnTo>
                      <a:pt x="1311" y="996"/>
                    </a:lnTo>
                    <a:lnTo>
                      <a:pt x="1279" y="958"/>
                    </a:lnTo>
                    <a:lnTo>
                      <a:pt x="1245" y="919"/>
                    </a:lnTo>
                    <a:lnTo>
                      <a:pt x="1213" y="880"/>
                    </a:lnTo>
                    <a:lnTo>
                      <a:pt x="1213" y="880"/>
                    </a:lnTo>
                    <a:cubicBezTo>
                      <a:pt x="1202" y="868"/>
                      <a:pt x="1188" y="858"/>
                      <a:pt x="1172" y="852"/>
                    </a:cubicBezTo>
                    <a:lnTo>
                      <a:pt x="1172" y="852"/>
                    </a:lnTo>
                    <a:cubicBezTo>
                      <a:pt x="1155" y="846"/>
                      <a:pt x="1139" y="846"/>
                      <a:pt x="1122" y="852"/>
                    </a:cubicBezTo>
                    <a:lnTo>
                      <a:pt x="1122" y="852"/>
                    </a:lnTo>
                    <a:cubicBezTo>
                      <a:pt x="1106" y="858"/>
                      <a:pt x="1093" y="868"/>
                      <a:pt x="1081" y="880"/>
                    </a:cubicBezTo>
                    <a:lnTo>
                      <a:pt x="1049" y="919"/>
                    </a:lnTo>
                    <a:lnTo>
                      <a:pt x="950" y="1034"/>
                    </a:lnTo>
                    <a:lnTo>
                      <a:pt x="917" y="1072"/>
                    </a:lnTo>
                    <a:lnTo>
                      <a:pt x="885" y="1111"/>
                    </a:lnTo>
                    <a:lnTo>
                      <a:pt x="786" y="1225"/>
                    </a:lnTo>
                    <a:lnTo>
                      <a:pt x="753" y="1264"/>
                    </a:lnTo>
                    <a:lnTo>
                      <a:pt x="721" y="1302"/>
                    </a:lnTo>
                    <a:lnTo>
                      <a:pt x="622" y="1417"/>
                    </a:lnTo>
                    <a:lnTo>
                      <a:pt x="590" y="1455"/>
                    </a:lnTo>
                    <a:lnTo>
                      <a:pt x="557" y="1494"/>
                    </a:lnTo>
                    <a:lnTo>
                      <a:pt x="557" y="1494"/>
                    </a:lnTo>
                    <a:cubicBezTo>
                      <a:pt x="546" y="1506"/>
                      <a:pt x="533" y="1516"/>
                      <a:pt x="516" y="1523"/>
                    </a:cubicBezTo>
                    <a:lnTo>
                      <a:pt x="516" y="1523"/>
                    </a:lnTo>
                    <a:cubicBezTo>
                      <a:pt x="500" y="1529"/>
                      <a:pt x="480" y="1531"/>
                      <a:pt x="459" y="1531"/>
                    </a:cubicBezTo>
                    <a:lnTo>
                      <a:pt x="459" y="1531"/>
                    </a:lnTo>
                    <a:cubicBezTo>
                      <a:pt x="437" y="1531"/>
                      <a:pt x="418" y="1529"/>
                      <a:pt x="402" y="1523"/>
                    </a:cubicBezTo>
                    <a:lnTo>
                      <a:pt x="402" y="1523"/>
                    </a:lnTo>
                    <a:cubicBezTo>
                      <a:pt x="385" y="1516"/>
                      <a:pt x="377" y="1506"/>
                      <a:pt x="377" y="1494"/>
                    </a:cubicBezTo>
                    <a:lnTo>
                      <a:pt x="377" y="1494"/>
                    </a:lnTo>
                    <a:cubicBezTo>
                      <a:pt x="377" y="1481"/>
                      <a:pt x="382" y="1468"/>
                      <a:pt x="394" y="1455"/>
                    </a:cubicBezTo>
                    <a:lnTo>
                      <a:pt x="426" y="1417"/>
                    </a:lnTo>
                    <a:lnTo>
                      <a:pt x="459" y="1379"/>
                    </a:lnTo>
                    <a:lnTo>
                      <a:pt x="491" y="1340"/>
                    </a:lnTo>
                    <a:lnTo>
                      <a:pt x="524" y="1302"/>
                    </a:lnTo>
                    <a:lnTo>
                      <a:pt x="557" y="1264"/>
                    </a:lnTo>
                    <a:lnTo>
                      <a:pt x="590" y="1225"/>
                    </a:lnTo>
                    <a:lnTo>
                      <a:pt x="622" y="1187"/>
                    </a:lnTo>
                    <a:lnTo>
                      <a:pt x="655" y="1148"/>
                    </a:lnTo>
                    <a:lnTo>
                      <a:pt x="688" y="1111"/>
                    </a:lnTo>
                    <a:lnTo>
                      <a:pt x="721" y="1072"/>
                    </a:lnTo>
                    <a:lnTo>
                      <a:pt x="753" y="1034"/>
                    </a:lnTo>
                    <a:lnTo>
                      <a:pt x="786" y="996"/>
                    </a:lnTo>
                    <a:lnTo>
                      <a:pt x="819" y="958"/>
                    </a:lnTo>
                    <a:lnTo>
                      <a:pt x="852" y="919"/>
                    </a:lnTo>
                    <a:lnTo>
                      <a:pt x="885" y="880"/>
                    </a:lnTo>
                    <a:lnTo>
                      <a:pt x="917" y="842"/>
                    </a:lnTo>
                    <a:lnTo>
                      <a:pt x="917" y="842"/>
                    </a:lnTo>
                    <a:cubicBezTo>
                      <a:pt x="929" y="830"/>
                      <a:pt x="934" y="817"/>
                      <a:pt x="934" y="804"/>
                    </a:cubicBezTo>
                    <a:lnTo>
                      <a:pt x="934" y="804"/>
                    </a:lnTo>
                    <a:cubicBezTo>
                      <a:pt x="934" y="791"/>
                      <a:pt x="929" y="778"/>
                      <a:pt x="917" y="766"/>
                    </a:cubicBezTo>
                    <a:lnTo>
                      <a:pt x="885" y="728"/>
                    </a:lnTo>
                    <a:lnTo>
                      <a:pt x="852" y="689"/>
                    </a:lnTo>
                    <a:lnTo>
                      <a:pt x="819" y="651"/>
                    </a:lnTo>
                    <a:lnTo>
                      <a:pt x="721" y="536"/>
                    </a:lnTo>
                    <a:lnTo>
                      <a:pt x="688" y="498"/>
                    </a:lnTo>
                    <a:lnTo>
                      <a:pt x="655" y="460"/>
                    </a:lnTo>
                    <a:lnTo>
                      <a:pt x="557" y="345"/>
                    </a:lnTo>
                    <a:lnTo>
                      <a:pt x="524" y="306"/>
                    </a:lnTo>
                    <a:lnTo>
                      <a:pt x="491" y="268"/>
                    </a:lnTo>
                    <a:lnTo>
                      <a:pt x="394" y="153"/>
                    </a:lnTo>
                    <a:lnTo>
                      <a:pt x="394" y="153"/>
                    </a:lnTo>
                    <a:cubicBezTo>
                      <a:pt x="382" y="140"/>
                      <a:pt x="377" y="128"/>
                      <a:pt x="377" y="115"/>
                    </a:cubicBezTo>
                    <a:lnTo>
                      <a:pt x="377" y="115"/>
                    </a:lnTo>
                    <a:cubicBezTo>
                      <a:pt x="377" y="102"/>
                      <a:pt x="385" y="92"/>
                      <a:pt x="402" y="87"/>
                    </a:cubicBezTo>
                    <a:lnTo>
                      <a:pt x="402" y="87"/>
                    </a:lnTo>
                    <a:cubicBezTo>
                      <a:pt x="418" y="80"/>
                      <a:pt x="437" y="77"/>
                      <a:pt x="459" y="77"/>
                    </a:cubicBezTo>
                    <a:lnTo>
                      <a:pt x="459" y="77"/>
                    </a:lnTo>
                    <a:cubicBezTo>
                      <a:pt x="480" y="77"/>
                      <a:pt x="500" y="80"/>
                      <a:pt x="516" y="87"/>
                    </a:cubicBezTo>
                    <a:lnTo>
                      <a:pt x="516" y="87"/>
                    </a:lnTo>
                    <a:cubicBezTo>
                      <a:pt x="533" y="92"/>
                      <a:pt x="546" y="102"/>
                      <a:pt x="557" y="115"/>
                    </a:cubicBezTo>
                    <a:lnTo>
                      <a:pt x="590" y="153"/>
                    </a:lnTo>
                    <a:lnTo>
                      <a:pt x="622" y="192"/>
                    </a:lnTo>
                    <a:lnTo>
                      <a:pt x="655" y="230"/>
                    </a:lnTo>
                    <a:lnTo>
                      <a:pt x="688" y="268"/>
                    </a:lnTo>
                    <a:lnTo>
                      <a:pt x="721" y="306"/>
                    </a:lnTo>
                    <a:lnTo>
                      <a:pt x="753" y="345"/>
                    </a:lnTo>
                    <a:lnTo>
                      <a:pt x="786" y="383"/>
                    </a:lnTo>
                    <a:lnTo>
                      <a:pt x="819" y="421"/>
                    </a:lnTo>
                    <a:lnTo>
                      <a:pt x="852" y="460"/>
                    </a:lnTo>
                    <a:lnTo>
                      <a:pt x="885" y="498"/>
                    </a:lnTo>
                    <a:lnTo>
                      <a:pt x="917" y="536"/>
                    </a:lnTo>
                    <a:lnTo>
                      <a:pt x="950" y="575"/>
                    </a:lnTo>
                    <a:lnTo>
                      <a:pt x="983" y="613"/>
                    </a:lnTo>
                    <a:lnTo>
                      <a:pt x="1016" y="651"/>
                    </a:lnTo>
                    <a:lnTo>
                      <a:pt x="1049" y="689"/>
                    </a:lnTo>
                    <a:lnTo>
                      <a:pt x="1081" y="728"/>
                    </a:lnTo>
                    <a:lnTo>
                      <a:pt x="1081" y="728"/>
                    </a:lnTo>
                    <a:cubicBezTo>
                      <a:pt x="1093" y="740"/>
                      <a:pt x="1106" y="750"/>
                      <a:pt x="1122" y="757"/>
                    </a:cubicBezTo>
                    <a:lnTo>
                      <a:pt x="1122" y="757"/>
                    </a:lnTo>
                    <a:cubicBezTo>
                      <a:pt x="1139" y="763"/>
                      <a:pt x="1155" y="763"/>
                      <a:pt x="1172" y="757"/>
                    </a:cubicBezTo>
                    <a:lnTo>
                      <a:pt x="1172" y="757"/>
                    </a:lnTo>
                    <a:cubicBezTo>
                      <a:pt x="1188" y="750"/>
                      <a:pt x="1202" y="740"/>
                      <a:pt x="1213" y="728"/>
                    </a:cubicBezTo>
                    <a:lnTo>
                      <a:pt x="1245" y="689"/>
                    </a:lnTo>
                    <a:lnTo>
                      <a:pt x="1279" y="651"/>
                    </a:lnTo>
                    <a:lnTo>
                      <a:pt x="1377" y="536"/>
                    </a:lnTo>
                    <a:lnTo>
                      <a:pt x="1409" y="498"/>
                    </a:lnTo>
                    <a:lnTo>
                      <a:pt x="1442" y="460"/>
                    </a:lnTo>
                    <a:lnTo>
                      <a:pt x="1541" y="345"/>
                    </a:lnTo>
                    <a:lnTo>
                      <a:pt x="1573" y="306"/>
                    </a:lnTo>
                    <a:lnTo>
                      <a:pt x="1606" y="268"/>
                    </a:lnTo>
                    <a:lnTo>
                      <a:pt x="1704" y="153"/>
                    </a:lnTo>
                    <a:lnTo>
                      <a:pt x="1737" y="115"/>
                    </a:lnTo>
                    <a:lnTo>
                      <a:pt x="1737" y="115"/>
                    </a:lnTo>
                    <a:cubicBezTo>
                      <a:pt x="1748" y="102"/>
                      <a:pt x="1762" y="92"/>
                      <a:pt x="1778" y="87"/>
                    </a:cubicBezTo>
                    <a:lnTo>
                      <a:pt x="1778" y="87"/>
                    </a:lnTo>
                    <a:cubicBezTo>
                      <a:pt x="1795" y="80"/>
                      <a:pt x="1814" y="77"/>
                      <a:pt x="1836" y="77"/>
                    </a:cubicBezTo>
                    <a:lnTo>
                      <a:pt x="1836" y="77"/>
                    </a:lnTo>
                    <a:cubicBezTo>
                      <a:pt x="1858" y="77"/>
                      <a:pt x="1876" y="80"/>
                      <a:pt x="1893" y="87"/>
                    </a:cubicBezTo>
                    <a:lnTo>
                      <a:pt x="1893" y="87"/>
                    </a:lnTo>
                    <a:cubicBezTo>
                      <a:pt x="1909" y="92"/>
                      <a:pt x="1917" y="102"/>
                      <a:pt x="1917" y="115"/>
                    </a:cubicBezTo>
                    <a:lnTo>
                      <a:pt x="1917" y="115"/>
                    </a:lnTo>
                    <a:cubicBezTo>
                      <a:pt x="1917" y="128"/>
                      <a:pt x="1912" y="140"/>
                      <a:pt x="1901" y="153"/>
                    </a:cubicBezTo>
                    <a:lnTo>
                      <a:pt x="1868" y="192"/>
                    </a:lnTo>
                    <a:lnTo>
                      <a:pt x="1836" y="230"/>
                    </a:lnTo>
                    <a:lnTo>
                      <a:pt x="1803" y="268"/>
                    </a:lnTo>
                    <a:lnTo>
                      <a:pt x="1704" y="383"/>
                    </a:lnTo>
                    <a:lnTo>
                      <a:pt x="1672" y="421"/>
                    </a:lnTo>
                    <a:lnTo>
                      <a:pt x="1639" y="460"/>
                    </a:lnTo>
                    <a:lnTo>
                      <a:pt x="1541" y="575"/>
                    </a:lnTo>
                    <a:lnTo>
                      <a:pt x="1508" y="613"/>
                    </a:lnTo>
                    <a:lnTo>
                      <a:pt x="1475" y="651"/>
                    </a:lnTo>
                    <a:lnTo>
                      <a:pt x="1377" y="766"/>
                    </a:lnTo>
                    <a:lnTo>
                      <a:pt x="1377" y="766"/>
                    </a:lnTo>
                    <a:cubicBezTo>
                      <a:pt x="1366" y="778"/>
                      <a:pt x="1360" y="791"/>
                      <a:pt x="1360" y="804"/>
                    </a:cubicBezTo>
                    <a:lnTo>
                      <a:pt x="1360" y="804"/>
                    </a:lnTo>
                    <a:cubicBezTo>
                      <a:pt x="1360" y="817"/>
                      <a:pt x="1366" y="830"/>
                      <a:pt x="1377" y="842"/>
                    </a:cubicBezTo>
                    <a:lnTo>
                      <a:pt x="1901" y="1455"/>
                    </a:lnTo>
                    <a:lnTo>
                      <a:pt x="1901" y="1455"/>
                    </a:lnTo>
                    <a:cubicBezTo>
                      <a:pt x="1912" y="1468"/>
                      <a:pt x="1917" y="1481"/>
                      <a:pt x="1917" y="1494"/>
                    </a:cubicBezTo>
                    <a:lnTo>
                      <a:pt x="1917" y="1494"/>
                    </a:lnTo>
                    <a:cubicBezTo>
                      <a:pt x="1917" y="1506"/>
                      <a:pt x="1909" y="1516"/>
                      <a:pt x="1893" y="1523"/>
                    </a:cubicBezTo>
                    <a:close/>
                    <a:moveTo>
                      <a:pt x="1565" y="1523"/>
                    </a:moveTo>
                    <a:lnTo>
                      <a:pt x="1565" y="1523"/>
                    </a:lnTo>
                    <a:cubicBezTo>
                      <a:pt x="1549" y="1529"/>
                      <a:pt x="1532" y="1529"/>
                      <a:pt x="1516" y="1523"/>
                    </a:cubicBezTo>
                    <a:lnTo>
                      <a:pt x="1516" y="1523"/>
                    </a:lnTo>
                    <a:cubicBezTo>
                      <a:pt x="1499" y="1516"/>
                      <a:pt x="1486" y="1506"/>
                      <a:pt x="1475" y="1494"/>
                    </a:cubicBezTo>
                    <a:lnTo>
                      <a:pt x="1442" y="1455"/>
                    </a:lnTo>
                    <a:lnTo>
                      <a:pt x="1409" y="1417"/>
                    </a:lnTo>
                    <a:lnTo>
                      <a:pt x="1409" y="1417"/>
                    </a:lnTo>
                    <a:cubicBezTo>
                      <a:pt x="1398" y="1404"/>
                      <a:pt x="1387" y="1398"/>
                      <a:pt x="1377" y="1398"/>
                    </a:cubicBezTo>
                    <a:lnTo>
                      <a:pt x="1377" y="1398"/>
                    </a:lnTo>
                    <a:cubicBezTo>
                      <a:pt x="1366" y="1398"/>
                      <a:pt x="1355" y="1404"/>
                      <a:pt x="1344" y="1417"/>
                    </a:cubicBezTo>
                    <a:lnTo>
                      <a:pt x="1344" y="1417"/>
                    </a:lnTo>
                    <a:cubicBezTo>
                      <a:pt x="1333" y="1430"/>
                      <a:pt x="1322" y="1436"/>
                      <a:pt x="1311" y="1436"/>
                    </a:cubicBezTo>
                    <a:lnTo>
                      <a:pt x="1311" y="1436"/>
                    </a:lnTo>
                    <a:cubicBezTo>
                      <a:pt x="1300" y="1436"/>
                      <a:pt x="1289" y="1430"/>
                      <a:pt x="1279" y="1417"/>
                    </a:cubicBezTo>
                    <a:lnTo>
                      <a:pt x="1245" y="1379"/>
                    </a:lnTo>
                    <a:lnTo>
                      <a:pt x="1213" y="1340"/>
                    </a:lnTo>
                    <a:lnTo>
                      <a:pt x="1213" y="1340"/>
                    </a:lnTo>
                    <a:cubicBezTo>
                      <a:pt x="1202" y="1327"/>
                      <a:pt x="1188" y="1318"/>
                      <a:pt x="1172" y="1312"/>
                    </a:cubicBezTo>
                    <a:lnTo>
                      <a:pt x="1172" y="1312"/>
                    </a:lnTo>
                    <a:cubicBezTo>
                      <a:pt x="1155" y="1305"/>
                      <a:pt x="1139" y="1305"/>
                      <a:pt x="1122" y="1312"/>
                    </a:cubicBezTo>
                    <a:lnTo>
                      <a:pt x="1122" y="1312"/>
                    </a:lnTo>
                    <a:cubicBezTo>
                      <a:pt x="1106" y="1318"/>
                      <a:pt x="1093" y="1327"/>
                      <a:pt x="1081" y="1340"/>
                    </a:cubicBezTo>
                    <a:lnTo>
                      <a:pt x="1049" y="1379"/>
                    </a:lnTo>
                    <a:lnTo>
                      <a:pt x="1016" y="1417"/>
                    </a:lnTo>
                    <a:lnTo>
                      <a:pt x="1016" y="1417"/>
                    </a:lnTo>
                    <a:cubicBezTo>
                      <a:pt x="1005" y="1430"/>
                      <a:pt x="994" y="1436"/>
                      <a:pt x="983" y="1436"/>
                    </a:cubicBezTo>
                    <a:lnTo>
                      <a:pt x="983" y="1436"/>
                    </a:lnTo>
                    <a:cubicBezTo>
                      <a:pt x="972" y="1436"/>
                      <a:pt x="962" y="1430"/>
                      <a:pt x="950" y="1417"/>
                    </a:cubicBezTo>
                    <a:lnTo>
                      <a:pt x="950" y="1417"/>
                    </a:lnTo>
                    <a:cubicBezTo>
                      <a:pt x="940" y="1404"/>
                      <a:pt x="929" y="1398"/>
                      <a:pt x="917" y="1398"/>
                    </a:cubicBezTo>
                    <a:lnTo>
                      <a:pt x="917" y="1398"/>
                    </a:lnTo>
                    <a:cubicBezTo>
                      <a:pt x="907" y="1398"/>
                      <a:pt x="896" y="1404"/>
                      <a:pt x="885" y="1417"/>
                    </a:cubicBezTo>
                    <a:lnTo>
                      <a:pt x="819" y="1494"/>
                    </a:lnTo>
                    <a:lnTo>
                      <a:pt x="819" y="1494"/>
                    </a:lnTo>
                    <a:cubicBezTo>
                      <a:pt x="808" y="1506"/>
                      <a:pt x="794" y="1516"/>
                      <a:pt x="778" y="1523"/>
                    </a:cubicBezTo>
                    <a:lnTo>
                      <a:pt x="778" y="1523"/>
                    </a:lnTo>
                    <a:cubicBezTo>
                      <a:pt x="762" y="1529"/>
                      <a:pt x="746" y="1529"/>
                      <a:pt x="730" y="1523"/>
                    </a:cubicBezTo>
                    <a:lnTo>
                      <a:pt x="730" y="1523"/>
                    </a:lnTo>
                    <a:cubicBezTo>
                      <a:pt x="712" y="1516"/>
                      <a:pt x="705" y="1506"/>
                      <a:pt x="705" y="1494"/>
                    </a:cubicBezTo>
                    <a:lnTo>
                      <a:pt x="705" y="1494"/>
                    </a:lnTo>
                    <a:cubicBezTo>
                      <a:pt x="705" y="1481"/>
                      <a:pt x="710" y="1468"/>
                      <a:pt x="721" y="1455"/>
                    </a:cubicBezTo>
                    <a:lnTo>
                      <a:pt x="753" y="1417"/>
                    </a:lnTo>
                    <a:lnTo>
                      <a:pt x="786" y="1379"/>
                    </a:lnTo>
                    <a:lnTo>
                      <a:pt x="819" y="1340"/>
                    </a:lnTo>
                    <a:lnTo>
                      <a:pt x="852" y="1302"/>
                    </a:lnTo>
                    <a:lnTo>
                      <a:pt x="885" y="1264"/>
                    </a:lnTo>
                    <a:lnTo>
                      <a:pt x="917" y="1225"/>
                    </a:lnTo>
                    <a:lnTo>
                      <a:pt x="950" y="1187"/>
                    </a:lnTo>
                    <a:lnTo>
                      <a:pt x="983" y="1148"/>
                    </a:lnTo>
                    <a:lnTo>
                      <a:pt x="1016" y="1111"/>
                    </a:lnTo>
                    <a:lnTo>
                      <a:pt x="1049" y="1072"/>
                    </a:lnTo>
                    <a:lnTo>
                      <a:pt x="1081" y="1034"/>
                    </a:lnTo>
                    <a:lnTo>
                      <a:pt x="1081" y="1034"/>
                    </a:lnTo>
                    <a:cubicBezTo>
                      <a:pt x="1093" y="1021"/>
                      <a:pt x="1106" y="1011"/>
                      <a:pt x="1122" y="1005"/>
                    </a:cubicBezTo>
                    <a:lnTo>
                      <a:pt x="1122" y="1005"/>
                    </a:lnTo>
                    <a:cubicBezTo>
                      <a:pt x="1139" y="999"/>
                      <a:pt x="1155" y="999"/>
                      <a:pt x="1172" y="1005"/>
                    </a:cubicBezTo>
                    <a:lnTo>
                      <a:pt x="1172" y="1005"/>
                    </a:lnTo>
                    <a:cubicBezTo>
                      <a:pt x="1188" y="1011"/>
                      <a:pt x="1202" y="1021"/>
                      <a:pt x="1213" y="1034"/>
                    </a:cubicBezTo>
                    <a:lnTo>
                      <a:pt x="1573" y="1455"/>
                    </a:lnTo>
                    <a:lnTo>
                      <a:pt x="1573" y="1455"/>
                    </a:lnTo>
                    <a:cubicBezTo>
                      <a:pt x="1584" y="1468"/>
                      <a:pt x="1590" y="1481"/>
                      <a:pt x="1590" y="1494"/>
                    </a:cubicBezTo>
                    <a:lnTo>
                      <a:pt x="1590" y="1494"/>
                    </a:lnTo>
                    <a:cubicBezTo>
                      <a:pt x="1590" y="1506"/>
                      <a:pt x="1582" y="1516"/>
                      <a:pt x="1565" y="1523"/>
                    </a:cubicBezTo>
                    <a:close/>
                    <a:moveTo>
                      <a:pt x="262" y="1455"/>
                    </a:moveTo>
                    <a:lnTo>
                      <a:pt x="230" y="1494"/>
                    </a:lnTo>
                    <a:lnTo>
                      <a:pt x="230" y="1494"/>
                    </a:lnTo>
                    <a:cubicBezTo>
                      <a:pt x="218" y="1506"/>
                      <a:pt x="205" y="1516"/>
                      <a:pt x="188" y="1523"/>
                    </a:cubicBezTo>
                    <a:lnTo>
                      <a:pt x="188" y="1523"/>
                    </a:lnTo>
                    <a:cubicBezTo>
                      <a:pt x="172" y="1529"/>
                      <a:pt x="156" y="1529"/>
                      <a:pt x="139" y="1523"/>
                    </a:cubicBezTo>
                    <a:lnTo>
                      <a:pt x="139" y="1523"/>
                    </a:lnTo>
                    <a:cubicBezTo>
                      <a:pt x="123" y="1516"/>
                      <a:pt x="115" y="1506"/>
                      <a:pt x="115" y="1494"/>
                    </a:cubicBezTo>
                    <a:lnTo>
                      <a:pt x="115" y="1494"/>
                    </a:lnTo>
                    <a:cubicBezTo>
                      <a:pt x="115" y="1481"/>
                      <a:pt x="120" y="1468"/>
                      <a:pt x="131" y="1455"/>
                    </a:cubicBezTo>
                    <a:lnTo>
                      <a:pt x="164" y="1417"/>
                    </a:lnTo>
                    <a:lnTo>
                      <a:pt x="197" y="1379"/>
                    </a:lnTo>
                    <a:lnTo>
                      <a:pt x="230" y="1340"/>
                    </a:lnTo>
                    <a:lnTo>
                      <a:pt x="328" y="1225"/>
                    </a:lnTo>
                    <a:lnTo>
                      <a:pt x="361" y="1187"/>
                    </a:lnTo>
                    <a:lnTo>
                      <a:pt x="394" y="1148"/>
                    </a:lnTo>
                    <a:lnTo>
                      <a:pt x="491" y="1034"/>
                    </a:lnTo>
                    <a:lnTo>
                      <a:pt x="524" y="996"/>
                    </a:lnTo>
                    <a:lnTo>
                      <a:pt x="557" y="958"/>
                    </a:lnTo>
                    <a:lnTo>
                      <a:pt x="655" y="842"/>
                    </a:lnTo>
                    <a:lnTo>
                      <a:pt x="655" y="842"/>
                    </a:lnTo>
                    <a:cubicBezTo>
                      <a:pt x="667" y="830"/>
                      <a:pt x="672" y="817"/>
                      <a:pt x="672" y="804"/>
                    </a:cubicBezTo>
                    <a:lnTo>
                      <a:pt x="672" y="804"/>
                    </a:lnTo>
                    <a:cubicBezTo>
                      <a:pt x="672" y="791"/>
                      <a:pt x="667" y="778"/>
                      <a:pt x="655" y="766"/>
                    </a:cubicBezTo>
                    <a:lnTo>
                      <a:pt x="131" y="153"/>
                    </a:lnTo>
                    <a:lnTo>
                      <a:pt x="131" y="153"/>
                    </a:lnTo>
                    <a:cubicBezTo>
                      <a:pt x="120" y="140"/>
                      <a:pt x="115" y="128"/>
                      <a:pt x="115" y="115"/>
                    </a:cubicBezTo>
                    <a:lnTo>
                      <a:pt x="115" y="115"/>
                    </a:lnTo>
                    <a:cubicBezTo>
                      <a:pt x="115" y="102"/>
                      <a:pt x="123" y="92"/>
                      <a:pt x="139" y="87"/>
                    </a:cubicBezTo>
                    <a:lnTo>
                      <a:pt x="139" y="87"/>
                    </a:lnTo>
                    <a:cubicBezTo>
                      <a:pt x="156" y="80"/>
                      <a:pt x="172" y="80"/>
                      <a:pt x="188" y="87"/>
                    </a:cubicBezTo>
                    <a:lnTo>
                      <a:pt x="188" y="87"/>
                    </a:lnTo>
                    <a:cubicBezTo>
                      <a:pt x="205" y="92"/>
                      <a:pt x="218" y="102"/>
                      <a:pt x="230" y="115"/>
                    </a:cubicBezTo>
                    <a:lnTo>
                      <a:pt x="262" y="153"/>
                    </a:lnTo>
                    <a:lnTo>
                      <a:pt x="295" y="192"/>
                    </a:lnTo>
                    <a:lnTo>
                      <a:pt x="328" y="230"/>
                    </a:lnTo>
                    <a:lnTo>
                      <a:pt x="361" y="268"/>
                    </a:lnTo>
                    <a:lnTo>
                      <a:pt x="394" y="306"/>
                    </a:lnTo>
                    <a:lnTo>
                      <a:pt x="426" y="345"/>
                    </a:lnTo>
                    <a:lnTo>
                      <a:pt x="459" y="383"/>
                    </a:lnTo>
                    <a:lnTo>
                      <a:pt x="491" y="421"/>
                    </a:lnTo>
                    <a:lnTo>
                      <a:pt x="524" y="460"/>
                    </a:lnTo>
                    <a:lnTo>
                      <a:pt x="557" y="498"/>
                    </a:lnTo>
                    <a:lnTo>
                      <a:pt x="590" y="536"/>
                    </a:lnTo>
                    <a:lnTo>
                      <a:pt x="622" y="575"/>
                    </a:lnTo>
                    <a:lnTo>
                      <a:pt x="655" y="613"/>
                    </a:lnTo>
                    <a:lnTo>
                      <a:pt x="688" y="651"/>
                    </a:lnTo>
                    <a:lnTo>
                      <a:pt x="721" y="689"/>
                    </a:lnTo>
                    <a:lnTo>
                      <a:pt x="753" y="728"/>
                    </a:lnTo>
                    <a:lnTo>
                      <a:pt x="786" y="766"/>
                    </a:lnTo>
                    <a:lnTo>
                      <a:pt x="786" y="766"/>
                    </a:lnTo>
                    <a:cubicBezTo>
                      <a:pt x="798" y="778"/>
                      <a:pt x="803" y="791"/>
                      <a:pt x="803" y="804"/>
                    </a:cubicBezTo>
                    <a:lnTo>
                      <a:pt x="803" y="804"/>
                    </a:lnTo>
                    <a:cubicBezTo>
                      <a:pt x="803" y="817"/>
                      <a:pt x="798" y="830"/>
                      <a:pt x="786" y="842"/>
                    </a:cubicBezTo>
                    <a:lnTo>
                      <a:pt x="753" y="880"/>
                    </a:lnTo>
                    <a:lnTo>
                      <a:pt x="721" y="919"/>
                    </a:lnTo>
                    <a:lnTo>
                      <a:pt x="622" y="1034"/>
                    </a:lnTo>
                    <a:lnTo>
                      <a:pt x="590" y="1072"/>
                    </a:lnTo>
                    <a:lnTo>
                      <a:pt x="557" y="1111"/>
                    </a:lnTo>
                    <a:lnTo>
                      <a:pt x="459" y="1225"/>
                    </a:lnTo>
                    <a:lnTo>
                      <a:pt x="426" y="1264"/>
                    </a:lnTo>
                    <a:lnTo>
                      <a:pt x="394" y="1302"/>
                    </a:lnTo>
                    <a:lnTo>
                      <a:pt x="295" y="1417"/>
                    </a:lnTo>
                    <a:lnTo>
                      <a:pt x="262" y="1455"/>
                    </a:lnTo>
                    <a:close/>
                    <a:moveTo>
                      <a:pt x="730" y="87"/>
                    </a:moveTo>
                    <a:lnTo>
                      <a:pt x="730" y="87"/>
                    </a:lnTo>
                    <a:cubicBezTo>
                      <a:pt x="746" y="80"/>
                      <a:pt x="762" y="80"/>
                      <a:pt x="778" y="87"/>
                    </a:cubicBezTo>
                    <a:lnTo>
                      <a:pt x="778" y="87"/>
                    </a:lnTo>
                    <a:cubicBezTo>
                      <a:pt x="794" y="92"/>
                      <a:pt x="808" y="102"/>
                      <a:pt x="819" y="115"/>
                    </a:cubicBezTo>
                    <a:lnTo>
                      <a:pt x="885" y="192"/>
                    </a:lnTo>
                    <a:lnTo>
                      <a:pt x="885" y="192"/>
                    </a:lnTo>
                    <a:cubicBezTo>
                      <a:pt x="896" y="204"/>
                      <a:pt x="907" y="210"/>
                      <a:pt x="917" y="210"/>
                    </a:cubicBezTo>
                    <a:lnTo>
                      <a:pt x="917" y="210"/>
                    </a:lnTo>
                    <a:cubicBezTo>
                      <a:pt x="929" y="210"/>
                      <a:pt x="940" y="204"/>
                      <a:pt x="950" y="192"/>
                    </a:cubicBezTo>
                    <a:lnTo>
                      <a:pt x="950" y="192"/>
                    </a:lnTo>
                    <a:cubicBezTo>
                      <a:pt x="962" y="179"/>
                      <a:pt x="972" y="172"/>
                      <a:pt x="983" y="172"/>
                    </a:cubicBezTo>
                    <a:lnTo>
                      <a:pt x="983" y="172"/>
                    </a:lnTo>
                    <a:cubicBezTo>
                      <a:pt x="994" y="172"/>
                      <a:pt x="1005" y="179"/>
                      <a:pt x="1016" y="192"/>
                    </a:cubicBezTo>
                    <a:lnTo>
                      <a:pt x="1049" y="230"/>
                    </a:lnTo>
                    <a:lnTo>
                      <a:pt x="1081" y="268"/>
                    </a:lnTo>
                    <a:lnTo>
                      <a:pt x="1081" y="268"/>
                    </a:lnTo>
                    <a:cubicBezTo>
                      <a:pt x="1093" y="281"/>
                      <a:pt x="1106" y="290"/>
                      <a:pt x="1122" y="297"/>
                    </a:cubicBezTo>
                    <a:lnTo>
                      <a:pt x="1122" y="297"/>
                    </a:lnTo>
                    <a:cubicBezTo>
                      <a:pt x="1139" y="303"/>
                      <a:pt x="1155" y="303"/>
                      <a:pt x="1172" y="297"/>
                    </a:cubicBezTo>
                    <a:lnTo>
                      <a:pt x="1172" y="297"/>
                    </a:lnTo>
                    <a:cubicBezTo>
                      <a:pt x="1188" y="290"/>
                      <a:pt x="1202" y="281"/>
                      <a:pt x="1213" y="268"/>
                    </a:cubicBezTo>
                    <a:lnTo>
                      <a:pt x="1279" y="192"/>
                    </a:lnTo>
                    <a:lnTo>
                      <a:pt x="1279" y="192"/>
                    </a:lnTo>
                    <a:cubicBezTo>
                      <a:pt x="1289" y="179"/>
                      <a:pt x="1300" y="172"/>
                      <a:pt x="1311" y="172"/>
                    </a:cubicBezTo>
                    <a:lnTo>
                      <a:pt x="1311" y="172"/>
                    </a:lnTo>
                    <a:cubicBezTo>
                      <a:pt x="1322" y="172"/>
                      <a:pt x="1333" y="179"/>
                      <a:pt x="1344" y="192"/>
                    </a:cubicBezTo>
                    <a:lnTo>
                      <a:pt x="1344" y="192"/>
                    </a:lnTo>
                    <a:cubicBezTo>
                      <a:pt x="1355" y="204"/>
                      <a:pt x="1366" y="210"/>
                      <a:pt x="1377" y="210"/>
                    </a:cubicBezTo>
                    <a:lnTo>
                      <a:pt x="1377" y="210"/>
                    </a:lnTo>
                    <a:cubicBezTo>
                      <a:pt x="1387" y="210"/>
                      <a:pt x="1398" y="204"/>
                      <a:pt x="1409" y="192"/>
                    </a:cubicBezTo>
                    <a:lnTo>
                      <a:pt x="1442" y="153"/>
                    </a:lnTo>
                    <a:lnTo>
                      <a:pt x="1475" y="115"/>
                    </a:lnTo>
                    <a:lnTo>
                      <a:pt x="1475" y="115"/>
                    </a:lnTo>
                    <a:cubicBezTo>
                      <a:pt x="1486" y="102"/>
                      <a:pt x="1499" y="92"/>
                      <a:pt x="1516" y="87"/>
                    </a:cubicBezTo>
                    <a:lnTo>
                      <a:pt x="1516" y="87"/>
                    </a:lnTo>
                    <a:cubicBezTo>
                      <a:pt x="1532" y="80"/>
                      <a:pt x="1549" y="80"/>
                      <a:pt x="1565" y="87"/>
                    </a:cubicBezTo>
                    <a:lnTo>
                      <a:pt x="1565" y="87"/>
                    </a:lnTo>
                    <a:cubicBezTo>
                      <a:pt x="1582" y="92"/>
                      <a:pt x="1590" y="102"/>
                      <a:pt x="1590" y="115"/>
                    </a:cubicBezTo>
                    <a:lnTo>
                      <a:pt x="1590" y="115"/>
                    </a:lnTo>
                    <a:cubicBezTo>
                      <a:pt x="1590" y="128"/>
                      <a:pt x="1584" y="140"/>
                      <a:pt x="1573" y="153"/>
                    </a:cubicBezTo>
                    <a:lnTo>
                      <a:pt x="1541" y="192"/>
                    </a:lnTo>
                    <a:lnTo>
                      <a:pt x="1508" y="230"/>
                    </a:lnTo>
                    <a:lnTo>
                      <a:pt x="1475" y="268"/>
                    </a:lnTo>
                    <a:lnTo>
                      <a:pt x="1377" y="383"/>
                    </a:lnTo>
                    <a:lnTo>
                      <a:pt x="1344" y="421"/>
                    </a:lnTo>
                    <a:lnTo>
                      <a:pt x="1311" y="460"/>
                    </a:lnTo>
                    <a:lnTo>
                      <a:pt x="1213" y="575"/>
                    </a:lnTo>
                    <a:lnTo>
                      <a:pt x="1213" y="575"/>
                    </a:lnTo>
                    <a:cubicBezTo>
                      <a:pt x="1202" y="587"/>
                      <a:pt x="1188" y="597"/>
                      <a:pt x="1172" y="603"/>
                    </a:cubicBezTo>
                    <a:lnTo>
                      <a:pt x="1172" y="603"/>
                    </a:lnTo>
                    <a:cubicBezTo>
                      <a:pt x="1155" y="609"/>
                      <a:pt x="1139" y="609"/>
                      <a:pt x="1122" y="603"/>
                    </a:cubicBezTo>
                    <a:lnTo>
                      <a:pt x="1122" y="603"/>
                    </a:lnTo>
                    <a:cubicBezTo>
                      <a:pt x="1106" y="597"/>
                      <a:pt x="1093" y="587"/>
                      <a:pt x="1081" y="575"/>
                    </a:cubicBezTo>
                    <a:lnTo>
                      <a:pt x="1049" y="536"/>
                    </a:lnTo>
                    <a:lnTo>
                      <a:pt x="1016" y="498"/>
                    </a:lnTo>
                    <a:lnTo>
                      <a:pt x="983" y="460"/>
                    </a:lnTo>
                    <a:lnTo>
                      <a:pt x="885" y="345"/>
                    </a:lnTo>
                    <a:lnTo>
                      <a:pt x="852" y="306"/>
                    </a:lnTo>
                    <a:lnTo>
                      <a:pt x="819" y="268"/>
                    </a:lnTo>
                    <a:lnTo>
                      <a:pt x="721" y="153"/>
                    </a:lnTo>
                    <a:lnTo>
                      <a:pt x="721" y="153"/>
                    </a:lnTo>
                    <a:cubicBezTo>
                      <a:pt x="710" y="140"/>
                      <a:pt x="705" y="128"/>
                      <a:pt x="705" y="115"/>
                    </a:cubicBezTo>
                    <a:lnTo>
                      <a:pt x="705" y="115"/>
                    </a:lnTo>
                    <a:cubicBezTo>
                      <a:pt x="705" y="102"/>
                      <a:pt x="712" y="92"/>
                      <a:pt x="730" y="87"/>
                    </a:cubicBezTo>
                    <a:lnTo>
                      <a:pt x="3089" y="87"/>
                    </a:lnTo>
                    <a:lnTo>
                      <a:pt x="3089" y="87"/>
                    </a:lnTo>
                    <a:cubicBezTo>
                      <a:pt x="3106" y="80"/>
                      <a:pt x="3122" y="80"/>
                      <a:pt x="3139" y="87"/>
                    </a:cubicBezTo>
                    <a:lnTo>
                      <a:pt x="3139" y="87"/>
                    </a:lnTo>
                    <a:cubicBezTo>
                      <a:pt x="3154" y="92"/>
                      <a:pt x="3169" y="102"/>
                      <a:pt x="3180" y="115"/>
                    </a:cubicBezTo>
                    <a:lnTo>
                      <a:pt x="3245" y="192"/>
                    </a:lnTo>
                    <a:lnTo>
                      <a:pt x="3245" y="192"/>
                    </a:lnTo>
                    <a:cubicBezTo>
                      <a:pt x="3256" y="204"/>
                      <a:pt x="3267" y="210"/>
                      <a:pt x="3278" y="210"/>
                    </a:cubicBezTo>
                    <a:lnTo>
                      <a:pt x="3278" y="210"/>
                    </a:lnTo>
                    <a:cubicBezTo>
                      <a:pt x="3289" y="210"/>
                      <a:pt x="3300" y="204"/>
                      <a:pt x="3311" y="192"/>
                    </a:cubicBezTo>
                    <a:lnTo>
                      <a:pt x="3311" y="192"/>
                    </a:lnTo>
                    <a:cubicBezTo>
                      <a:pt x="3322" y="179"/>
                      <a:pt x="3332" y="172"/>
                      <a:pt x="3344" y="172"/>
                    </a:cubicBezTo>
                    <a:lnTo>
                      <a:pt x="3344" y="172"/>
                    </a:lnTo>
                    <a:cubicBezTo>
                      <a:pt x="3354" y="172"/>
                      <a:pt x="3365" y="179"/>
                      <a:pt x="3376" y="192"/>
                    </a:cubicBezTo>
                    <a:lnTo>
                      <a:pt x="3409" y="230"/>
                    </a:lnTo>
                    <a:lnTo>
                      <a:pt x="3442" y="268"/>
                    </a:lnTo>
                    <a:lnTo>
                      <a:pt x="3442" y="268"/>
                    </a:lnTo>
                    <a:cubicBezTo>
                      <a:pt x="3453" y="281"/>
                      <a:pt x="3466" y="290"/>
                      <a:pt x="3482" y="297"/>
                    </a:cubicBezTo>
                    <a:lnTo>
                      <a:pt x="3482" y="297"/>
                    </a:lnTo>
                    <a:cubicBezTo>
                      <a:pt x="3499" y="303"/>
                      <a:pt x="3516" y="303"/>
                      <a:pt x="3532" y="297"/>
                    </a:cubicBezTo>
                    <a:lnTo>
                      <a:pt x="3532" y="297"/>
                    </a:lnTo>
                    <a:cubicBezTo>
                      <a:pt x="3548" y="290"/>
                      <a:pt x="3562" y="281"/>
                      <a:pt x="3573" y="268"/>
                    </a:cubicBezTo>
                    <a:lnTo>
                      <a:pt x="3638" y="192"/>
                    </a:lnTo>
                    <a:lnTo>
                      <a:pt x="3638" y="192"/>
                    </a:lnTo>
                    <a:cubicBezTo>
                      <a:pt x="3649" y="179"/>
                      <a:pt x="3660" y="172"/>
                      <a:pt x="3671" y="172"/>
                    </a:cubicBezTo>
                    <a:lnTo>
                      <a:pt x="3671" y="172"/>
                    </a:lnTo>
                    <a:cubicBezTo>
                      <a:pt x="3682" y="172"/>
                      <a:pt x="3693" y="179"/>
                      <a:pt x="3704" y="192"/>
                    </a:cubicBezTo>
                    <a:lnTo>
                      <a:pt x="3704" y="192"/>
                    </a:lnTo>
                    <a:cubicBezTo>
                      <a:pt x="3715" y="204"/>
                      <a:pt x="3726" y="210"/>
                      <a:pt x="3737" y="210"/>
                    </a:cubicBezTo>
                    <a:lnTo>
                      <a:pt x="3737" y="210"/>
                    </a:lnTo>
                    <a:cubicBezTo>
                      <a:pt x="3748" y="210"/>
                      <a:pt x="3758" y="204"/>
                      <a:pt x="3769" y="192"/>
                    </a:cubicBezTo>
                    <a:lnTo>
                      <a:pt x="3802" y="153"/>
                    </a:lnTo>
                    <a:lnTo>
                      <a:pt x="3835" y="115"/>
                    </a:lnTo>
                    <a:lnTo>
                      <a:pt x="3835" y="115"/>
                    </a:lnTo>
                    <a:cubicBezTo>
                      <a:pt x="3846" y="102"/>
                      <a:pt x="3860" y="92"/>
                      <a:pt x="3876" y="87"/>
                    </a:cubicBezTo>
                    <a:lnTo>
                      <a:pt x="3876" y="87"/>
                    </a:lnTo>
                    <a:cubicBezTo>
                      <a:pt x="3892" y="80"/>
                      <a:pt x="3909" y="80"/>
                      <a:pt x="3925" y="87"/>
                    </a:cubicBezTo>
                    <a:lnTo>
                      <a:pt x="3925" y="87"/>
                    </a:lnTo>
                    <a:cubicBezTo>
                      <a:pt x="3941" y="92"/>
                      <a:pt x="3950" y="102"/>
                      <a:pt x="3950" y="115"/>
                    </a:cubicBezTo>
                    <a:lnTo>
                      <a:pt x="3950" y="115"/>
                    </a:lnTo>
                    <a:cubicBezTo>
                      <a:pt x="3950" y="128"/>
                      <a:pt x="3944" y="140"/>
                      <a:pt x="3933" y="153"/>
                    </a:cubicBezTo>
                    <a:lnTo>
                      <a:pt x="3901" y="192"/>
                    </a:lnTo>
                    <a:lnTo>
                      <a:pt x="3868" y="230"/>
                    </a:lnTo>
                    <a:lnTo>
                      <a:pt x="3835" y="268"/>
                    </a:lnTo>
                    <a:lnTo>
                      <a:pt x="3737" y="383"/>
                    </a:lnTo>
                    <a:lnTo>
                      <a:pt x="3704" y="421"/>
                    </a:lnTo>
                    <a:lnTo>
                      <a:pt x="3671" y="460"/>
                    </a:lnTo>
                    <a:lnTo>
                      <a:pt x="3573" y="575"/>
                    </a:lnTo>
                    <a:lnTo>
                      <a:pt x="3573" y="575"/>
                    </a:lnTo>
                    <a:cubicBezTo>
                      <a:pt x="3562" y="587"/>
                      <a:pt x="3548" y="597"/>
                      <a:pt x="3532" y="603"/>
                    </a:cubicBezTo>
                    <a:lnTo>
                      <a:pt x="3532" y="603"/>
                    </a:lnTo>
                    <a:cubicBezTo>
                      <a:pt x="3516" y="609"/>
                      <a:pt x="3499" y="609"/>
                      <a:pt x="3482" y="603"/>
                    </a:cubicBezTo>
                    <a:lnTo>
                      <a:pt x="3482" y="603"/>
                    </a:lnTo>
                    <a:cubicBezTo>
                      <a:pt x="3466" y="597"/>
                      <a:pt x="3453" y="587"/>
                      <a:pt x="3442" y="575"/>
                    </a:cubicBezTo>
                    <a:lnTo>
                      <a:pt x="3409" y="536"/>
                    </a:lnTo>
                    <a:lnTo>
                      <a:pt x="3376" y="498"/>
                    </a:lnTo>
                    <a:lnTo>
                      <a:pt x="3344" y="460"/>
                    </a:lnTo>
                    <a:lnTo>
                      <a:pt x="3245" y="345"/>
                    </a:lnTo>
                    <a:lnTo>
                      <a:pt x="3213" y="306"/>
                    </a:lnTo>
                    <a:lnTo>
                      <a:pt x="3180" y="268"/>
                    </a:lnTo>
                    <a:lnTo>
                      <a:pt x="3081" y="153"/>
                    </a:lnTo>
                    <a:lnTo>
                      <a:pt x="3081" y="153"/>
                    </a:lnTo>
                    <a:cubicBezTo>
                      <a:pt x="3070" y="140"/>
                      <a:pt x="3065" y="128"/>
                      <a:pt x="3065" y="115"/>
                    </a:cubicBezTo>
                    <a:lnTo>
                      <a:pt x="3065" y="115"/>
                    </a:lnTo>
                    <a:cubicBezTo>
                      <a:pt x="3065" y="102"/>
                      <a:pt x="3073" y="92"/>
                      <a:pt x="3089" y="87"/>
                    </a:cubicBezTo>
                    <a:lnTo>
                      <a:pt x="730" y="87"/>
                    </a:lnTo>
                    <a:close/>
                    <a:moveTo>
                      <a:pt x="0" y="0"/>
                    </a:moveTo>
                    <a:lnTo>
                      <a:pt x="0" y="166"/>
                    </a:lnTo>
                    <a:lnTo>
                      <a:pt x="0" y="166"/>
                    </a:lnTo>
                    <a:cubicBezTo>
                      <a:pt x="13" y="172"/>
                      <a:pt x="23" y="181"/>
                      <a:pt x="33" y="192"/>
                    </a:cubicBezTo>
                    <a:lnTo>
                      <a:pt x="65" y="230"/>
                    </a:lnTo>
                    <a:lnTo>
                      <a:pt x="98" y="268"/>
                    </a:lnTo>
                    <a:lnTo>
                      <a:pt x="131" y="306"/>
                    </a:lnTo>
                    <a:lnTo>
                      <a:pt x="164" y="345"/>
                    </a:lnTo>
                    <a:lnTo>
                      <a:pt x="197" y="383"/>
                    </a:lnTo>
                    <a:lnTo>
                      <a:pt x="230" y="421"/>
                    </a:lnTo>
                    <a:lnTo>
                      <a:pt x="262" y="460"/>
                    </a:lnTo>
                    <a:lnTo>
                      <a:pt x="295" y="498"/>
                    </a:lnTo>
                    <a:lnTo>
                      <a:pt x="328" y="536"/>
                    </a:lnTo>
                    <a:lnTo>
                      <a:pt x="361" y="575"/>
                    </a:lnTo>
                    <a:lnTo>
                      <a:pt x="394" y="613"/>
                    </a:lnTo>
                    <a:lnTo>
                      <a:pt x="426" y="651"/>
                    </a:lnTo>
                    <a:lnTo>
                      <a:pt x="459" y="689"/>
                    </a:lnTo>
                    <a:lnTo>
                      <a:pt x="491" y="728"/>
                    </a:lnTo>
                    <a:lnTo>
                      <a:pt x="524" y="766"/>
                    </a:lnTo>
                    <a:lnTo>
                      <a:pt x="524" y="766"/>
                    </a:lnTo>
                    <a:cubicBezTo>
                      <a:pt x="536" y="778"/>
                      <a:pt x="541" y="791"/>
                      <a:pt x="541" y="804"/>
                    </a:cubicBezTo>
                    <a:lnTo>
                      <a:pt x="541" y="804"/>
                    </a:lnTo>
                    <a:cubicBezTo>
                      <a:pt x="541" y="817"/>
                      <a:pt x="536" y="830"/>
                      <a:pt x="524" y="842"/>
                    </a:cubicBezTo>
                    <a:lnTo>
                      <a:pt x="491" y="880"/>
                    </a:lnTo>
                    <a:lnTo>
                      <a:pt x="459" y="919"/>
                    </a:lnTo>
                    <a:lnTo>
                      <a:pt x="426" y="958"/>
                    </a:lnTo>
                    <a:lnTo>
                      <a:pt x="394" y="996"/>
                    </a:lnTo>
                    <a:lnTo>
                      <a:pt x="361" y="1034"/>
                    </a:lnTo>
                    <a:lnTo>
                      <a:pt x="328" y="1072"/>
                    </a:lnTo>
                    <a:lnTo>
                      <a:pt x="295" y="1111"/>
                    </a:lnTo>
                    <a:lnTo>
                      <a:pt x="262" y="1148"/>
                    </a:lnTo>
                    <a:lnTo>
                      <a:pt x="230" y="1187"/>
                    </a:lnTo>
                    <a:lnTo>
                      <a:pt x="197" y="1225"/>
                    </a:lnTo>
                    <a:lnTo>
                      <a:pt x="164" y="1264"/>
                    </a:lnTo>
                    <a:lnTo>
                      <a:pt x="131" y="1302"/>
                    </a:lnTo>
                    <a:lnTo>
                      <a:pt x="98" y="1340"/>
                    </a:lnTo>
                    <a:lnTo>
                      <a:pt x="65" y="1379"/>
                    </a:lnTo>
                    <a:lnTo>
                      <a:pt x="33" y="1417"/>
                    </a:lnTo>
                    <a:lnTo>
                      <a:pt x="33" y="1417"/>
                    </a:lnTo>
                    <a:cubicBezTo>
                      <a:pt x="23" y="1427"/>
                      <a:pt x="13" y="1436"/>
                      <a:pt x="0" y="1442"/>
                    </a:cubicBezTo>
                    <a:lnTo>
                      <a:pt x="0" y="1608"/>
                    </a:lnTo>
                    <a:lnTo>
                      <a:pt x="4720" y="1608"/>
                    </a:lnTo>
                    <a:lnTo>
                      <a:pt x="4720" y="1442"/>
                    </a:lnTo>
                    <a:lnTo>
                      <a:pt x="4720" y="1442"/>
                    </a:lnTo>
                    <a:cubicBezTo>
                      <a:pt x="4717" y="1443"/>
                      <a:pt x="4714" y="1444"/>
                      <a:pt x="4712" y="1446"/>
                    </a:cubicBezTo>
                    <a:lnTo>
                      <a:pt x="4712" y="1446"/>
                    </a:lnTo>
                    <a:cubicBezTo>
                      <a:pt x="4696" y="1452"/>
                      <a:pt x="4679" y="1452"/>
                      <a:pt x="4663" y="1446"/>
                    </a:cubicBezTo>
                    <a:lnTo>
                      <a:pt x="4663" y="1446"/>
                    </a:lnTo>
                    <a:cubicBezTo>
                      <a:pt x="4646" y="1439"/>
                      <a:pt x="4633" y="1430"/>
                      <a:pt x="4621" y="1417"/>
                    </a:cubicBezTo>
                    <a:lnTo>
                      <a:pt x="4589" y="1379"/>
                    </a:lnTo>
                    <a:lnTo>
                      <a:pt x="4556" y="1340"/>
                    </a:lnTo>
                    <a:lnTo>
                      <a:pt x="4458" y="1225"/>
                    </a:lnTo>
                    <a:lnTo>
                      <a:pt x="4425" y="1187"/>
                    </a:lnTo>
                    <a:lnTo>
                      <a:pt x="4393" y="1148"/>
                    </a:lnTo>
                    <a:lnTo>
                      <a:pt x="4294" y="1034"/>
                    </a:lnTo>
                    <a:lnTo>
                      <a:pt x="4261" y="996"/>
                    </a:lnTo>
                    <a:lnTo>
                      <a:pt x="4229" y="958"/>
                    </a:lnTo>
                    <a:lnTo>
                      <a:pt x="4130" y="842"/>
                    </a:lnTo>
                    <a:lnTo>
                      <a:pt x="4130" y="842"/>
                    </a:lnTo>
                    <a:cubicBezTo>
                      <a:pt x="4120" y="830"/>
                      <a:pt x="4114" y="817"/>
                      <a:pt x="4114" y="804"/>
                    </a:cubicBezTo>
                    <a:lnTo>
                      <a:pt x="4114" y="804"/>
                    </a:lnTo>
                    <a:cubicBezTo>
                      <a:pt x="4114" y="791"/>
                      <a:pt x="4120" y="778"/>
                      <a:pt x="4130" y="766"/>
                    </a:cubicBezTo>
                    <a:lnTo>
                      <a:pt x="4621" y="192"/>
                    </a:lnTo>
                    <a:lnTo>
                      <a:pt x="4621" y="192"/>
                    </a:lnTo>
                    <a:cubicBezTo>
                      <a:pt x="4633" y="179"/>
                      <a:pt x="4646" y="169"/>
                      <a:pt x="4663" y="162"/>
                    </a:cubicBezTo>
                    <a:lnTo>
                      <a:pt x="4663" y="162"/>
                    </a:lnTo>
                    <a:cubicBezTo>
                      <a:pt x="4679" y="157"/>
                      <a:pt x="4696" y="157"/>
                      <a:pt x="4712" y="162"/>
                    </a:cubicBezTo>
                    <a:lnTo>
                      <a:pt x="4712" y="162"/>
                    </a:lnTo>
                    <a:cubicBezTo>
                      <a:pt x="4714" y="163"/>
                      <a:pt x="4717"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sp>
            <p:nvSpPr>
              <p:cNvPr id="67" name="Freeform 567">
                <a:extLst>
                  <a:ext uri="{FF2B5EF4-FFF2-40B4-BE49-F238E27FC236}">
                    <a16:creationId xmlns:a16="http://schemas.microsoft.com/office/drawing/2014/main" id="{72270E1C-233C-394A-B08B-DFD4B6155C9B}"/>
                  </a:ext>
                </a:extLst>
              </p:cNvPr>
              <p:cNvSpPr>
                <a:spLocks noChangeArrowheads="1"/>
              </p:cNvSpPr>
              <p:nvPr/>
            </p:nvSpPr>
            <p:spPr bwMode="auto">
              <a:xfrm>
                <a:off x="6192838"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09 w 689"/>
                  <a:gd name="T19" fmla="*/ 380 h 1450"/>
                  <a:gd name="T20" fmla="*/ 344 w 689"/>
                  <a:gd name="T21" fmla="*/ 303 h 1450"/>
                  <a:gd name="T22" fmla="*/ 279 w 689"/>
                  <a:gd name="T23" fmla="*/ 226 h 1450"/>
                  <a:gd name="T24" fmla="*/ 213 w 689"/>
                  <a:gd name="T25" fmla="*/ 150 h 1450"/>
                  <a:gd name="T26" fmla="*/ 147 w 689"/>
                  <a:gd name="T27" fmla="*/ 73 h 1450"/>
                  <a:gd name="T28" fmla="*/ 115 w 689"/>
                  <a:gd name="T29" fmla="*/ 35 h 1450"/>
                  <a:gd name="T30" fmla="*/ 73 w 689"/>
                  <a:gd name="T31" fmla="*/ 7 h 1450"/>
                  <a:gd name="T32" fmla="*/ 24 w 689"/>
                  <a:gd name="T33" fmla="*/ 7 h 1450"/>
                  <a:gd name="T34" fmla="*/ 0 w 689"/>
                  <a:gd name="T35" fmla="*/ 35 h 1450"/>
                  <a:gd name="T36" fmla="*/ 540 w 689"/>
                  <a:gd name="T37" fmla="*/ 686 h 1450"/>
                  <a:gd name="T38" fmla="*/ 557 w 689"/>
                  <a:gd name="T39" fmla="*/ 724 h 1450"/>
                  <a:gd name="T40" fmla="*/ 540 w 689"/>
                  <a:gd name="T41" fmla="*/ 762 h 1450"/>
                  <a:gd name="T42" fmla="*/ 409 w 689"/>
                  <a:gd name="T43" fmla="*/ 916 h 1450"/>
                  <a:gd name="T44" fmla="*/ 279 w 689"/>
                  <a:gd name="T45" fmla="*/ 1068 h 1450"/>
                  <a:gd name="T46" fmla="*/ 213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5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7" y="954"/>
                    </a:lnTo>
                    <a:lnTo>
                      <a:pt x="606" y="839"/>
                    </a:lnTo>
                    <a:lnTo>
                      <a:pt x="638" y="800"/>
                    </a:lnTo>
                    <a:lnTo>
                      <a:pt x="671" y="762"/>
                    </a:lnTo>
                    <a:lnTo>
                      <a:pt x="671" y="762"/>
                    </a:lnTo>
                    <a:cubicBezTo>
                      <a:pt x="683" y="750"/>
                      <a:pt x="688" y="737"/>
                      <a:pt x="688" y="724"/>
                    </a:cubicBezTo>
                    <a:lnTo>
                      <a:pt x="688" y="724"/>
                    </a:lnTo>
                    <a:cubicBezTo>
                      <a:pt x="688" y="711"/>
                      <a:pt x="683" y="698"/>
                      <a:pt x="671" y="686"/>
                    </a:cubicBezTo>
                    <a:lnTo>
                      <a:pt x="638" y="648"/>
                    </a:lnTo>
                    <a:lnTo>
                      <a:pt x="606" y="609"/>
                    </a:lnTo>
                    <a:lnTo>
                      <a:pt x="573" y="571"/>
                    </a:lnTo>
                    <a:lnTo>
                      <a:pt x="540" y="533"/>
                    </a:lnTo>
                    <a:lnTo>
                      <a:pt x="507" y="495"/>
                    </a:lnTo>
                    <a:lnTo>
                      <a:pt x="475" y="456"/>
                    </a:lnTo>
                    <a:lnTo>
                      <a:pt x="442" y="418"/>
                    </a:lnTo>
                    <a:lnTo>
                      <a:pt x="409" y="380"/>
                    </a:lnTo>
                    <a:lnTo>
                      <a:pt x="376" y="341"/>
                    </a:lnTo>
                    <a:lnTo>
                      <a:pt x="344" y="303"/>
                    </a:lnTo>
                    <a:lnTo>
                      <a:pt x="311" y="265"/>
                    </a:lnTo>
                    <a:lnTo>
                      <a:pt x="279" y="226"/>
                    </a:lnTo>
                    <a:lnTo>
                      <a:pt x="246" y="188"/>
                    </a:lnTo>
                    <a:lnTo>
                      <a:pt x="213" y="150"/>
                    </a:lnTo>
                    <a:lnTo>
                      <a:pt x="180" y="112"/>
                    </a:lnTo>
                    <a:lnTo>
                      <a:pt x="147" y="73"/>
                    </a:lnTo>
                    <a:lnTo>
                      <a:pt x="115" y="35"/>
                    </a:lnTo>
                    <a:lnTo>
                      <a:pt x="115" y="35"/>
                    </a:lnTo>
                    <a:cubicBezTo>
                      <a:pt x="103" y="22"/>
                      <a:pt x="90" y="12"/>
                      <a:pt x="73" y="7"/>
                    </a:cubicBezTo>
                    <a:lnTo>
                      <a:pt x="73" y="7"/>
                    </a:lnTo>
                    <a:cubicBezTo>
                      <a:pt x="57" y="0"/>
                      <a:pt x="41" y="0"/>
                      <a:pt x="24" y="7"/>
                    </a:cubicBezTo>
                    <a:lnTo>
                      <a:pt x="24" y="7"/>
                    </a:lnTo>
                    <a:cubicBezTo>
                      <a:pt x="8" y="12"/>
                      <a:pt x="0" y="22"/>
                      <a:pt x="0" y="35"/>
                    </a:cubicBezTo>
                    <a:lnTo>
                      <a:pt x="0" y="35"/>
                    </a:lnTo>
                    <a:cubicBezTo>
                      <a:pt x="0" y="48"/>
                      <a:pt x="5" y="60"/>
                      <a:pt x="16" y="73"/>
                    </a:cubicBezTo>
                    <a:lnTo>
                      <a:pt x="540" y="686"/>
                    </a:lnTo>
                    <a:lnTo>
                      <a:pt x="540" y="686"/>
                    </a:lnTo>
                    <a:cubicBezTo>
                      <a:pt x="552" y="698"/>
                      <a:pt x="557" y="711"/>
                      <a:pt x="557" y="724"/>
                    </a:cubicBezTo>
                    <a:lnTo>
                      <a:pt x="557" y="724"/>
                    </a:lnTo>
                    <a:cubicBezTo>
                      <a:pt x="557" y="737"/>
                      <a:pt x="552" y="750"/>
                      <a:pt x="540" y="762"/>
                    </a:cubicBezTo>
                    <a:lnTo>
                      <a:pt x="442" y="878"/>
                    </a:lnTo>
                    <a:lnTo>
                      <a:pt x="409" y="916"/>
                    </a:lnTo>
                    <a:lnTo>
                      <a:pt x="376" y="954"/>
                    </a:lnTo>
                    <a:lnTo>
                      <a:pt x="279" y="1068"/>
                    </a:lnTo>
                    <a:lnTo>
                      <a:pt x="246" y="1107"/>
                    </a:lnTo>
                    <a:lnTo>
                      <a:pt x="213" y="1145"/>
                    </a:lnTo>
                    <a:lnTo>
                      <a:pt x="115"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1" y="1449"/>
                      <a:pt x="57" y="1449"/>
                      <a:pt x="73" y="1443"/>
                    </a:cubicBezTo>
                    <a:lnTo>
                      <a:pt x="73" y="1443"/>
                    </a:lnTo>
                    <a:cubicBezTo>
                      <a:pt x="90" y="1436"/>
                      <a:pt x="103" y="1426"/>
                      <a:pt x="115" y="1414"/>
                    </a:cubicBezTo>
                    <a:lnTo>
                      <a:pt x="147" y="1375"/>
                    </a:lnTo>
                    <a:lnTo>
                      <a:pt x="180" y="1337"/>
                    </a:lnTo>
                    <a:lnTo>
                      <a:pt x="279" y="1222"/>
                    </a:lnTo>
                    <a:lnTo>
                      <a:pt x="311" y="1184"/>
                    </a:lnTo>
                  </a:path>
                </a:pathLst>
              </a:custGeom>
              <a:solidFill>
                <a:schemeClr val="accent2"/>
              </a:solidFill>
              <a:ln>
                <a:noFill/>
              </a:ln>
              <a:effectLst/>
            </p:spPr>
            <p:txBody>
              <a:bodyPr wrap="none" anchor="ctr"/>
              <a:lstStyle/>
              <a:p>
                <a:endParaRPr lang="es-ES_tradnl" sz="2700"/>
              </a:p>
            </p:txBody>
          </p:sp>
          <p:sp>
            <p:nvSpPr>
              <p:cNvPr id="68" name="Freeform 568">
                <a:extLst>
                  <a:ext uri="{FF2B5EF4-FFF2-40B4-BE49-F238E27FC236}">
                    <a16:creationId xmlns:a16="http://schemas.microsoft.com/office/drawing/2014/main" id="{AC426A85-071B-084A-8B07-8A10E48A4A88}"/>
                  </a:ext>
                </a:extLst>
              </p:cNvPr>
              <p:cNvSpPr>
                <a:spLocks noChangeArrowheads="1"/>
              </p:cNvSpPr>
              <p:nvPr/>
            </p:nvSpPr>
            <p:spPr bwMode="auto">
              <a:xfrm>
                <a:off x="6288088" y="4902200"/>
                <a:ext cx="554037" cy="523875"/>
              </a:xfrm>
              <a:custGeom>
                <a:avLst/>
                <a:gdLst>
                  <a:gd name="T0" fmla="*/ 983 w 1541"/>
                  <a:gd name="T1" fmla="*/ 727 h 1455"/>
                  <a:gd name="T2" fmla="*/ 1098 w 1541"/>
                  <a:gd name="T3" fmla="*/ 574 h 1455"/>
                  <a:gd name="T4" fmla="*/ 1262 w 1541"/>
                  <a:gd name="T5" fmla="*/ 383 h 1455"/>
                  <a:gd name="T6" fmla="*/ 1426 w 1541"/>
                  <a:gd name="T7" fmla="*/ 191 h 1455"/>
                  <a:gd name="T8" fmla="*/ 1524 w 1541"/>
                  <a:gd name="T9" fmla="*/ 76 h 1455"/>
                  <a:gd name="T10" fmla="*/ 1540 w 1541"/>
                  <a:gd name="T11" fmla="*/ 38 h 1455"/>
                  <a:gd name="T12" fmla="*/ 1459 w 1541"/>
                  <a:gd name="T13" fmla="*/ 0 h 1455"/>
                  <a:gd name="T14" fmla="*/ 1401 w 1541"/>
                  <a:gd name="T15" fmla="*/ 10 h 1455"/>
                  <a:gd name="T16" fmla="*/ 1229 w 1541"/>
                  <a:gd name="T17" fmla="*/ 191 h 1455"/>
                  <a:gd name="T18" fmla="*/ 1065 w 1541"/>
                  <a:gd name="T19" fmla="*/ 383 h 1455"/>
                  <a:gd name="T20" fmla="*/ 902 w 1541"/>
                  <a:gd name="T21" fmla="*/ 574 h 1455"/>
                  <a:gd name="T22" fmla="*/ 836 w 1541"/>
                  <a:gd name="T23" fmla="*/ 651 h 1455"/>
                  <a:gd name="T24" fmla="*/ 745 w 1541"/>
                  <a:gd name="T25" fmla="*/ 680 h 1455"/>
                  <a:gd name="T26" fmla="*/ 672 w 1541"/>
                  <a:gd name="T27" fmla="*/ 612 h 1455"/>
                  <a:gd name="T28" fmla="*/ 573 w 1541"/>
                  <a:gd name="T29" fmla="*/ 498 h 1455"/>
                  <a:gd name="T30" fmla="*/ 475 w 1541"/>
                  <a:gd name="T31" fmla="*/ 383 h 1455"/>
                  <a:gd name="T32" fmla="*/ 376 w 1541"/>
                  <a:gd name="T33" fmla="*/ 268 h 1455"/>
                  <a:gd name="T34" fmla="*/ 278 w 1541"/>
                  <a:gd name="T35" fmla="*/ 153 h 1455"/>
                  <a:gd name="T36" fmla="*/ 180 w 1541"/>
                  <a:gd name="T37" fmla="*/ 38 h 1455"/>
                  <a:gd name="T38" fmla="*/ 139 w 1541"/>
                  <a:gd name="T39" fmla="*/ 10 h 1455"/>
                  <a:gd name="T40" fmla="*/ 25 w 1541"/>
                  <a:gd name="T41" fmla="*/ 10 h 1455"/>
                  <a:gd name="T42" fmla="*/ 0 w 1541"/>
                  <a:gd name="T43" fmla="*/ 38 h 1455"/>
                  <a:gd name="T44" fmla="*/ 147 w 1541"/>
                  <a:gd name="T45" fmla="*/ 229 h 1455"/>
                  <a:gd name="T46" fmla="*/ 311 w 1541"/>
                  <a:gd name="T47" fmla="*/ 421 h 1455"/>
                  <a:gd name="T48" fmla="*/ 475 w 1541"/>
                  <a:gd name="T49" fmla="*/ 612 h 1455"/>
                  <a:gd name="T50" fmla="*/ 540 w 1541"/>
                  <a:gd name="T51" fmla="*/ 689 h 1455"/>
                  <a:gd name="T52" fmla="*/ 540 w 1541"/>
                  <a:gd name="T53" fmla="*/ 765 h 1455"/>
                  <a:gd name="T54" fmla="*/ 442 w 1541"/>
                  <a:gd name="T55" fmla="*/ 881 h 1455"/>
                  <a:gd name="T56" fmla="*/ 344 w 1541"/>
                  <a:gd name="T57" fmla="*/ 995 h 1455"/>
                  <a:gd name="T58" fmla="*/ 245 w 1541"/>
                  <a:gd name="T59" fmla="*/ 1110 h 1455"/>
                  <a:gd name="T60" fmla="*/ 147 w 1541"/>
                  <a:gd name="T61" fmla="*/ 1225 h 1455"/>
                  <a:gd name="T62" fmla="*/ 49 w 1541"/>
                  <a:gd name="T63" fmla="*/ 1340 h 1455"/>
                  <a:gd name="T64" fmla="*/ 0 w 1541"/>
                  <a:gd name="T65" fmla="*/ 1417 h 1455"/>
                  <a:gd name="T66" fmla="*/ 25 w 1541"/>
                  <a:gd name="T67" fmla="*/ 1446 h 1455"/>
                  <a:gd name="T68" fmla="*/ 139 w 1541"/>
                  <a:gd name="T69" fmla="*/ 1446 h 1455"/>
                  <a:gd name="T70" fmla="*/ 213 w 1541"/>
                  <a:gd name="T71" fmla="*/ 1378 h 1455"/>
                  <a:gd name="T72" fmla="*/ 376 w 1541"/>
                  <a:gd name="T73" fmla="*/ 1187 h 1455"/>
                  <a:gd name="T74" fmla="*/ 540 w 1541"/>
                  <a:gd name="T75" fmla="*/ 995 h 1455"/>
                  <a:gd name="T76" fmla="*/ 704 w 1541"/>
                  <a:gd name="T77" fmla="*/ 803 h 1455"/>
                  <a:gd name="T78" fmla="*/ 745 w 1541"/>
                  <a:gd name="T79" fmla="*/ 775 h 1455"/>
                  <a:gd name="T80" fmla="*/ 836 w 1541"/>
                  <a:gd name="T81" fmla="*/ 803 h 1455"/>
                  <a:gd name="T82" fmla="*/ 934 w 1541"/>
                  <a:gd name="T83" fmla="*/ 919 h 1455"/>
                  <a:gd name="T84" fmla="*/ 1032 w 1541"/>
                  <a:gd name="T85" fmla="*/ 1034 h 1455"/>
                  <a:gd name="T86" fmla="*/ 1131 w 1541"/>
                  <a:gd name="T87" fmla="*/ 1148 h 1455"/>
                  <a:gd name="T88" fmla="*/ 1229 w 1541"/>
                  <a:gd name="T89" fmla="*/ 1263 h 1455"/>
                  <a:gd name="T90" fmla="*/ 1327 w 1541"/>
                  <a:gd name="T91" fmla="*/ 1378 h 1455"/>
                  <a:gd name="T92" fmla="*/ 1401 w 1541"/>
                  <a:gd name="T93" fmla="*/ 1446 h 1455"/>
                  <a:gd name="T94" fmla="*/ 1459 w 1541"/>
                  <a:gd name="T95" fmla="*/ 1454 h 1455"/>
                  <a:gd name="T96" fmla="*/ 1540 w 1541"/>
                  <a:gd name="T97" fmla="*/ 1417 h 1455"/>
                  <a:gd name="T98" fmla="*/ 1000 w 1541"/>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1" h="1455">
                    <a:moveTo>
                      <a:pt x="1000" y="765"/>
                    </a:moveTo>
                    <a:lnTo>
                      <a:pt x="1000" y="765"/>
                    </a:lnTo>
                    <a:cubicBezTo>
                      <a:pt x="989" y="753"/>
                      <a:pt x="983" y="740"/>
                      <a:pt x="983" y="727"/>
                    </a:cubicBezTo>
                    <a:lnTo>
                      <a:pt x="983" y="727"/>
                    </a:lnTo>
                    <a:cubicBezTo>
                      <a:pt x="983" y="714"/>
                      <a:pt x="989" y="701"/>
                      <a:pt x="1000" y="689"/>
                    </a:cubicBezTo>
                    <a:lnTo>
                      <a:pt x="1098" y="574"/>
                    </a:lnTo>
                    <a:lnTo>
                      <a:pt x="1131" y="536"/>
                    </a:lnTo>
                    <a:lnTo>
                      <a:pt x="1164" y="498"/>
                    </a:lnTo>
                    <a:lnTo>
                      <a:pt x="1262" y="383"/>
                    </a:lnTo>
                    <a:lnTo>
                      <a:pt x="1295" y="344"/>
                    </a:lnTo>
                    <a:lnTo>
                      <a:pt x="1327" y="306"/>
                    </a:lnTo>
                    <a:lnTo>
                      <a:pt x="1426" y="191"/>
                    </a:lnTo>
                    <a:lnTo>
                      <a:pt x="1459" y="153"/>
                    </a:lnTo>
                    <a:lnTo>
                      <a:pt x="1491" y="115"/>
                    </a:lnTo>
                    <a:lnTo>
                      <a:pt x="1524" y="76"/>
                    </a:lnTo>
                    <a:lnTo>
                      <a:pt x="1524" y="76"/>
                    </a:lnTo>
                    <a:cubicBezTo>
                      <a:pt x="1535" y="63"/>
                      <a:pt x="1540" y="51"/>
                      <a:pt x="1540" y="38"/>
                    </a:cubicBezTo>
                    <a:lnTo>
                      <a:pt x="1540" y="38"/>
                    </a:lnTo>
                    <a:cubicBezTo>
                      <a:pt x="1540" y="25"/>
                      <a:pt x="1532" y="15"/>
                      <a:pt x="1516" y="10"/>
                    </a:cubicBezTo>
                    <a:lnTo>
                      <a:pt x="1516" y="10"/>
                    </a:lnTo>
                    <a:cubicBezTo>
                      <a:pt x="1499" y="3"/>
                      <a:pt x="1480" y="0"/>
                      <a:pt x="1459" y="0"/>
                    </a:cubicBezTo>
                    <a:lnTo>
                      <a:pt x="1459" y="0"/>
                    </a:lnTo>
                    <a:cubicBezTo>
                      <a:pt x="1437" y="0"/>
                      <a:pt x="1418" y="3"/>
                      <a:pt x="1401" y="10"/>
                    </a:cubicBezTo>
                    <a:lnTo>
                      <a:pt x="1401" y="10"/>
                    </a:lnTo>
                    <a:cubicBezTo>
                      <a:pt x="1385" y="15"/>
                      <a:pt x="1371" y="25"/>
                      <a:pt x="1360" y="38"/>
                    </a:cubicBezTo>
                    <a:lnTo>
                      <a:pt x="1327" y="76"/>
                    </a:lnTo>
                    <a:lnTo>
                      <a:pt x="1229" y="191"/>
                    </a:lnTo>
                    <a:lnTo>
                      <a:pt x="1196" y="229"/>
                    </a:lnTo>
                    <a:lnTo>
                      <a:pt x="1164" y="268"/>
                    </a:lnTo>
                    <a:lnTo>
                      <a:pt x="1065" y="383"/>
                    </a:lnTo>
                    <a:lnTo>
                      <a:pt x="1032" y="421"/>
                    </a:lnTo>
                    <a:lnTo>
                      <a:pt x="1000" y="459"/>
                    </a:lnTo>
                    <a:lnTo>
                      <a:pt x="902" y="574"/>
                    </a:lnTo>
                    <a:lnTo>
                      <a:pt x="868" y="612"/>
                    </a:lnTo>
                    <a:lnTo>
                      <a:pt x="836" y="651"/>
                    </a:lnTo>
                    <a:lnTo>
                      <a:pt x="836" y="651"/>
                    </a:lnTo>
                    <a:cubicBezTo>
                      <a:pt x="825" y="663"/>
                      <a:pt x="811" y="673"/>
                      <a:pt x="795" y="680"/>
                    </a:cubicBezTo>
                    <a:lnTo>
                      <a:pt x="795" y="680"/>
                    </a:lnTo>
                    <a:cubicBezTo>
                      <a:pt x="778" y="686"/>
                      <a:pt x="762" y="686"/>
                      <a:pt x="745" y="680"/>
                    </a:cubicBezTo>
                    <a:lnTo>
                      <a:pt x="745" y="680"/>
                    </a:lnTo>
                    <a:cubicBezTo>
                      <a:pt x="729" y="673"/>
                      <a:pt x="716" y="663"/>
                      <a:pt x="704" y="651"/>
                    </a:cubicBezTo>
                    <a:lnTo>
                      <a:pt x="672" y="612"/>
                    </a:lnTo>
                    <a:lnTo>
                      <a:pt x="639" y="574"/>
                    </a:lnTo>
                    <a:lnTo>
                      <a:pt x="606" y="536"/>
                    </a:lnTo>
                    <a:lnTo>
                      <a:pt x="573" y="498"/>
                    </a:lnTo>
                    <a:lnTo>
                      <a:pt x="540" y="459"/>
                    </a:lnTo>
                    <a:lnTo>
                      <a:pt x="508" y="421"/>
                    </a:lnTo>
                    <a:lnTo>
                      <a:pt x="475" y="383"/>
                    </a:lnTo>
                    <a:lnTo>
                      <a:pt x="442" y="344"/>
                    </a:lnTo>
                    <a:lnTo>
                      <a:pt x="409" y="306"/>
                    </a:lnTo>
                    <a:lnTo>
                      <a:pt x="376" y="268"/>
                    </a:lnTo>
                    <a:lnTo>
                      <a:pt x="344" y="229"/>
                    </a:lnTo>
                    <a:lnTo>
                      <a:pt x="311" y="191"/>
                    </a:lnTo>
                    <a:lnTo>
                      <a:pt x="278" y="153"/>
                    </a:lnTo>
                    <a:lnTo>
                      <a:pt x="245" y="115"/>
                    </a:lnTo>
                    <a:lnTo>
                      <a:pt x="213" y="76"/>
                    </a:lnTo>
                    <a:lnTo>
                      <a:pt x="180" y="38"/>
                    </a:lnTo>
                    <a:lnTo>
                      <a:pt x="180" y="38"/>
                    </a:lnTo>
                    <a:cubicBezTo>
                      <a:pt x="169" y="25"/>
                      <a:pt x="156" y="15"/>
                      <a:pt x="139" y="10"/>
                    </a:cubicBezTo>
                    <a:lnTo>
                      <a:pt x="139" y="10"/>
                    </a:lnTo>
                    <a:cubicBezTo>
                      <a:pt x="123" y="3"/>
                      <a:pt x="103" y="0"/>
                      <a:pt x="82" y="0"/>
                    </a:cubicBezTo>
                    <a:lnTo>
                      <a:pt x="82" y="0"/>
                    </a:lnTo>
                    <a:cubicBezTo>
                      <a:pt x="60" y="0"/>
                      <a:pt x="41" y="3"/>
                      <a:pt x="25" y="10"/>
                    </a:cubicBezTo>
                    <a:lnTo>
                      <a:pt x="25" y="10"/>
                    </a:lnTo>
                    <a:cubicBezTo>
                      <a:pt x="8" y="15"/>
                      <a:pt x="0" y="25"/>
                      <a:pt x="0" y="38"/>
                    </a:cubicBezTo>
                    <a:lnTo>
                      <a:pt x="0" y="38"/>
                    </a:lnTo>
                    <a:cubicBezTo>
                      <a:pt x="0" y="51"/>
                      <a:pt x="5" y="63"/>
                      <a:pt x="17" y="76"/>
                    </a:cubicBezTo>
                    <a:lnTo>
                      <a:pt x="114" y="191"/>
                    </a:lnTo>
                    <a:lnTo>
                      <a:pt x="147" y="229"/>
                    </a:lnTo>
                    <a:lnTo>
                      <a:pt x="180" y="268"/>
                    </a:lnTo>
                    <a:lnTo>
                      <a:pt x="278" y="383"/>
                    </a:lnTo>
                    <a:lnTo>
                      <a:pt x="311" y="421"/>
                    </a:lnTo>
                    <a:lnTo>
                      <a:pt x="344" y="459"/>
                    </a:lnTo>
                    <a:lnTo>
                      <a:pt x="442" y="574"/>
                    </a:lnTo>
                    <a:lnTo>
                      <a:pt x="475" y="612"/>
                    </a:lnTo>
                    <a:lnTo>
                      <a:pt x="508" y="651"/>
                    </a:lnTo>
                    <a:lnTo>
                      <a:pt x="540" y="689"/>
                    </a:lnTo>
                    <a:lnTo>
                      <a:pt x="540" y="689"/>
                    </a:lnTo>
                    <a:cubicBezTo>
                      <a:pt x="552" y="701"/>
                      <a:pt x="557" y="714"/>
                      <a:pt x="557" y="727"/>
                    </a:cubicBezTo>
                    <a:lnTo>
                      <a:pt x="557" y="727"/>
                    </a:lnTo>
                    <a:cubicBezTo>
                      <a:pt x="557" y="740"/>
                      <a:pt x="552" y="753"/>
                      <a:pt x="540" y="765"/>
                    </a:cubicBezTo>
                    <a:lnTo>
                      <a:pt x="508" y="803"/>
                    </a:lnTo>
                    <a:lnTo>
                      <a:pt x="475" y="842"/>
                    </a:lnTo>
                    <a:lnTo>
                      <a:pt x="442" y="881"/>
                    </a:lnTo>
                    <a:lnTo>
                      <a:pt x="409" y="919"/>
                    </a:lnTo>
                    <a:lnTo>
                      <a:pt x="376" y="957"/>
                    </a:lnTo>
                    <a:lnTo>
                      <a:pt x="344" y="995"/>
                    </a:lnTo>
                    <a:lnTo>
                      <a:pt x="311" y="1034"/>
                    </a:lnTo>
                    <a:lnTo>
                      <a:pt x="278" y="1071"/>
                    </a:lnTo>
                    <a:lnTo>
                      <a:pt x="245" y="1110"/>
                    </a:lnTo>
                    <a:lnTo>
                      <a:pt x="213" y="1148"/>
                    </a:lnTo>
                    <a:lnTo>
                      <a:pt x="180" y="1187"/>
                    </a:lnTo>
                    <a:lnTo>
                      <a:pt x="147" y="1225"/>
                    </a:lnTo>
                    <a:lnTo>
                      <a:pt x="114" y="1263"/>
                    </a:lnTo>
                    <a:lnTo>
                      <a:pt x="82" y="1302"/>
                    </a:lnTo>
                    <a:lnTo>
                      <a:pt x="49" y="1340"/>
                    </a:lnTo>
                    <a:lnTo>
                      <a:pt x="17" y="1378"/>
                    </a:lnTo>
                    <a:lnTo>
                      <a:pt x="17" y="1378"/>
                    </a:lnTo>
                    <a:cubicBezTo>
                      <a:pt x="5" y="1391"/>
                      <a:pt x="0" y="1404"/>
                      <a:pt x="0" y="1417"/>
                    </a:cubicBezTo>
                    <a:lnTo>
                      <a:pt x="0" y="1417"/>
                    </a:lnTo>
                    <a:cubicBezTo>
                      <a:pt x="0" y="1429"/>
                      <a:pt x="8" y="1439"/>
                      <a:pt x="25" y="1446"/>
                    </a:cubicBezTo>
                    <a:lnTo>
                      <a:pt x="25" y="1446"/>
                    </a:lnTo>
                    <a:cubicBezTo>
                      <a:pt x="41" y="1452"/>
                      <a:pt x="60" y="1454"/>
                      <a:pt x="82" y="1454"/>
                    </a:cubicBezTo>
                    <a:lnTo>
                      <a:pt x="82" y="1454"/>
                    </a:lnTo>
                    <a:cubicBezTo>
                      <a:pt x="103" y="1454"/>
                      <a:pt x="123" y="1452"/>
                      <a:pt x="139" y="1446"/>
                    </a:cubicBezTo>
                    <a:lnTo>
                      <a:pt x="139" y="1446"/>
                    </a:lnTo>
                    <a:cubicBezTo>
                      <a:pt x="156" y="1439"/>
                      <a:pt x="169" y="1429"/>
                      <a:pt x="180" y="1417"/>
                    </a:cubicBezTo>
                    <a:lnTo>
                      <a:pt x="213" y="1378"/>
                    </a:lnTo>
                    <a:lnTo>
                      <a:pt x="245" y="1340"/>
                    </a:lnTo>
                    <a:lnTo>
                      <a:pt x="344" y="1225"/>
                    </a:lnTo>
                    <a:lnTo>
                      <a:pt x="376" y="1187"/>
                    </a:lnTo>
                    <a:lnTo>
                      <a:pt x="409" y="1148"/>
                    </a:lnTo>
                    <a:lnTo>
                      <a:pt x="508" y="1034"/>
                    </a:lnTo>
                    <a:lnTo>
                      <a:pt x="540" y="995"/>
                    </a:lnTo>
                    <a:lnTo>
                      <a:pt x="573" y="957"/>
                    </a:lnTo>
                    <a:lnTo>
                      <a:pt x="672" y="842"/>
                    </a:lnTo>
                    <a:lnTo>
                      <a:pt x="704" y="803"/>
                    </a:lnTo>
                    <a:lnTo>
                      <a:pt x="704" y="803"/>
                    </a:lnTo>
                    <a:cubicBezTo>
                      <a:pt x="716" y="791"/>
                      <a:pt x="729" y="781"/>
                      <a:pt x="745" y="775"/>
                    </a:cubicBezTo>
                    <a:lnTo>
                      <a:pt x="745" y="775"/>
                    </a:lnTo>
                    <a:cubicBezTo>
                      <a:pt x="762" y="769"/>
                      <a:pt x="778" y="769"/>
                      <a:pt x="795" y="775"/>
                    </a:cubicBezTo>
                    <a:lnTo>
                      <a:pt x="795" y="775"/>
                    </a:lnTo>
                    <a:cubicBezTo>
                      <a:pt x="811" y="781"/>
                      <a:pt x="825" y="791"/>
                      <a:pt x="836" y="803"/>
                    </a:cubicBezTo>
                    <a:lnTo>
                      <a:pt x="868" y="842"/>
                    </a:lnTo>
                    <a:lnTo>
                      <a:pt x="902" y="881"/>
                    </a:lnTo>
                    <a:lnTo>
                      <a:pt x="934" y="919"/>
                    </a:lnTo>
                    <a:lnTo>
                      <a:pt x="967" y="957"/>
                    </a:lnTo>
                    <a:lnTo>
                      <a:pt x="1000" y="995"/>
                    </a:lnTo>
                    <a:lnTo>
                      <a:pt x="1032" y="1034"/>
                    </a:lnTo>
                    <a:lnTo>
                      <a:pt x="1065" y="1071"/>
                    </a:lnTo>
                    <a:lnTo>
                      <a:pt x="1098" y="1110"/>
                    </a:lnTo>
                    <a:lnTo>
                      <a:pt x="1131" y="1148"/>
                    </a:lnTo>
                    <a:lnTo>
                      <a:pt x="1164" y="1187"/>
                    </a:lnTo>
                    <a:lnTo>
                      <a:pt x="1196" y="1225"/>
                    </a:lnTo>
                    <a:lnTo>
                      <a:pt x="1229" y="1263"/>
                    </a:lnTo>
                    <a:lnTo>
                      <a:pt x="1262" y="1302"/>
                    </a:lnTo>
                    <a:lnTo>
                      <a:pt x="1295" y="1340"/>
                    </a:lnTo>
                    <a:lnTo>
                      <a:pt x="1327" y="1378"/>
                    </a:lnTo>
                    <a:lnTo>
                      <a:pt x="1360" y="1417"/>
                    </a:lnTo>
                    <a:lnTo>
                      <a:pt x="1360" y="1417"/>
                    </a:lnTo>
                    <a:cubicBezTo>
                      <a:pt x="1371" y="1429"/>
                      <a:pt x="1385" y="1439"/>
                      <a:pt x="1401" y="1446"/>
                    </a:cubicBezTo>
                    <a:lnTo>
                      <a:pt x="1401" y="1446"/>
                    </a:lnTo>
                    <a:cubicBezTo>
                      <a:pt x="1418" y="1452"/>
                      <a:pt x="1437" y="1454"/>
                      <a:pt x="1459" y="1454"/>
                    </a:cubicBezTo>
                    <a:lnTo>
                      <a:pt x="1459" y="1454"/>
                    </a:lnTo>
                    <a:cubicBezTo>
                      <a:pt x="1480" y="1454"/>
                      <a:pt x="1499" y="1452"/>
                      <a:pt x="1516" y="1446"/>
                    </a:cubicBezTo>
                    <a:lnTo>
                      <a:pt x="1516" y="1446"/>
                    </a:lnTo>
                    <a:cubicBezTo>
                      <a:pt x="1532" y="1439"/>
                      <a:pt x="1540" y="1429"/>
                      <a:pt x="1540" y="1417"/>
                    </a:cubicBezTo>
                    <a:lnTo>
                      <a:pt x="1540" y="1417"/>
                    </a:lnTo>
                    <a:cubicBezTo>
                      <a:pt x="1540"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69" name="Freeform 569">
                <a:extLst>
                  <a:ext uri="{FF2B5EF4-FFF2-40B4-BE49-F238E27FC236}">
                    <a16:creationId xmlns:a16="http://schemas.microsoft.com/office/drawing/2014/main" id="{65D4C7DF-08FC-3A4F-A952-430344324876}"/>
                  </a:ext>
                </a:extLst>
              </p:cNvPr>
              <p:cNvSpPr>
                <a:spLocks noChangeArrowheads="1"/>
              </p:cNvSpPr>
              <p:nvPr/>
            </p:nvSpPr>
            <p:spPr bwMode="auto">
              <a:xfrm>
                <a:off x="7704138" y="5013325"/>
                <a:ext cx="147637" cy="301625"/>
              </a:xfrm>
              <a:custGeom>
                <a:avLst/>
                <a:gdLst>
                  <a:gd name="T0" fmla="*/ 410 w 411"/>
                  <a:gd name="T1" fmla="*/ 240 h 837"/>
                  <a:gd name="T2" fmla="*/ 410 w 411"/>
                  <a:gd name="T3" fmla="*/ 240 h 837"/>
                  <a:gd name="T4" fmla="*/ 401 w 411"/>
                  <a:gd name="T5" fmla="*/ 236 h 837"/>
                  <a:gd name="T6" fmla="*/ 401 w 411"/>
                  <a:gd name="T7" fmla="*/ 236 h 837"/>
                  <a:gd name="T8" fmla="*/ 353 w 411"/>
                  <a:gd name="T9" fmla="*/ 236 h 837"/>
                  <a:gd name="T10" fmla="*/ 353 w 411"/>
                  <a:gd name="T11" fmla="*/ 236 h 837"/>
                  <a:gd name="T12" fmla="*/ 311 w 411"/>
                  <a:gd name="T13" fmla="*/ 265 h 837"/>
                  <a:gd name="T14" fmla="*/ 279 w 411"/>
                  <a:gd name="T15" fmla="*/ 303 h 837"/>
                  <a:gd name="T16" fmla="*/ 246 w 411"/>
                  <a:gd name="T17" fmla="*/ 342 h 837"/>
                  <a:gd name="T18" fmla="*/ 214 w 411"/>
                  <a:gd name="T19" fmla="*/ 380 h 837"/>
                  <a:gd name="T20" fmla="*/ 214 w 411"/>
                  <a:gd name="T21" fmla="*/ 380 h 837"/>
                  <a:gd name="T22" fmla="*/ 197 w 411"/>
                  <a:gd name="T23" fmla="*/ 418 h 837"/>
                  <a:gd name="T24" fmla="*/ 197 w 411"/>
                  <a:gd name="T25" fmla="*/ 418 h 837"/>
                  <a:gd name="T26" fmla="*/ 214 w 411"/>
                  <a:gd name="T27" fmla="*/ 456 h 837"/>
                  <a:gd name="T28" fmla="*/ 246 w 411"/>
                  <a:gd name="T29" fmla="*/ 494 h 837"/>
                  <a:gd name="T30" fmla="*/ 279 w 411"/>
                  <a:gd name="T31" fmla="*/ 533 h 837"/>
                  <a:gd name="T32" fmla="*/ 311 w 411"/>
                  <a:gd name="T33" fmla="*/ 571 h 837"/>
                  <a:gd name="T34" fmla="*/ 311 w 411"/>
                  <a:gd name="T35" fmla="*/ 571 h 837"/>
                  <a:gd name="T36" fmla="*/ 353 w 411"/>
                  <a:gd name="T37" fmla="*/ 600 h 837"/>
                  <a:gd name="T38" fmla="*/ 353 w 411"/>
                  <a:gd name="T39" fmla="*/ 600 h 837"/>
                  <a:gd name="T40" fmla="*/ 401 w 411"/>
                  <a:gd name="T41" fmla="*/ 600 h 837"/>
                  <a:gd name="T42" fmla="*/ 401 w 411"/>
                  <a:gd name="T43" fmla="*/ 600 h 837"/>
                  <a:gd name="T44" fmla="*/ 410 w 411"/>
                  <a:gd name="T45" fmla="*/ 596 h 837"/>
                  <a:gd name="T46" fmla="*/ 410 w 411"/>
                  <a:gd name="T47" fmla="*/ 826 h 837"/>
                  <a:gd name="T48" fmla="*/ 410 w 411"/>
                  <a:gd name="T49" fmla="*/ 826 h 837"/>
                  <a:gd name="T50" fmla="*/ 401 w 411"/>
                  <a:gd name="T51" fmla="*/ 829 h 837"/>
                  <a:gd name="T52" fmla="*/ 401 w 411"/>
                  <a:gd name="T53" fmla="*/ 829 h 837"/>
                  <a:gd name="T54" fmla="*/ 353 w 411"/>
                  <a:gd name="T55" fmla="*/ 829 h 837"/>
                  <a:gd name="T56" fmla="*/ 353 w 411"/>
                  <a:gd name="T57" fmla="*/ 829 h 837"/>
                  <a:gd name="T58" fmla="*/ 311 w 411"/>
                  <a:gd name="T59" fmla="*/ 801 h 837"/>
                  <a:gd name="T60" fmla="*/ 246 w 411"/>
                  <a:gd name="T61" fmla="*/ 725 h 837"/>
                  <a:gd name="T62" fmla="*/ 214 w 411"/>
                  <a:gd name="T63" fmla="*/ 686 h 837"/>
                  <a:gd name="T64" fmla="*/ 181 w 411"/>
                  <a:gd name="T65" fmla="*/ 648 h 837"/>
                  <a:gd name="T66" fmla="*/ 83 w 411"/>
                  <a:gd name="T67" fmla="*/ 533 h 837"/>
                  <a:gd name="T68" fmla="*/ 50 w 411"/>
                  <a:gd name="T69" fmla="*/ 494 h 837"/>
                  <a:gd name="T70" fmla="*/ 17 w 411"/>
                  <a:gd name="T71" fmla="*/ 456 h 837"/>
                  <a:gd name="T72" fmla="*/ 17 w 411"/>
                  <a:gd name="T73" fmla="*/ 456 h 837"/>
                  <a:gd name="T74" fmla="*/ 0 w 411"/>
                  <a:gd name="T75" fmla="*/ 418 h 837"/>
                  <a:gd name="T76" fmla="*/ 0 w 411"/>
                  <a:gd name="T77" fmla="*/ 418 h 837"/>
                  <a:gd name="T78" fmla="*/ 17 w 411"/>
                  <a:gd name="T79" fmla="*/ 380 h 837"/>
                  <a:gd name="T80" fmla="*/ 50 w 411"/>
                  <a:gd name="T81" fmla="*/ 342 h 837"/>
                  <a:gd name="T82" fmla="*/ 83 w 411"/>
                  <a:gd name="T83" fmla="*/ 303 h 837"/>
                  <a:gd name="T84" fmla="*/ 115 w 411"/>
                  <a:gd name="T85" fmla="*/ 265 h 837"/>
                  <a:gd name="T86" fmla="*/ 148 w 411"/>
                  <a:gd name="T87" fmla="*/ 227 h 837"/>
                  <a:gd name="T88" fmla="*/ 181 w 411"/>
                  <a:gd name="T89" fmla="*/ 188 h 837"/>
                  <a:gd name="T90" fmla="*/ 214 w 411"/>
                  <a:gd name="T91" fmla="*/ 150 h 837"/>
                  <a:gd name="T92" fmla="*/ 246 w 411"/>
                  <a:gd name="T93" fmla="*/ 112 h 837"/>
                  <a:gd name="T94" fmla="*/ 279 w 411"/>
                  <a:gd name="T95" fmla="*/ 74 h 837"/>
                  <a:gd name="T96" fmla="*/ 311 w 411"/>
                  <a:gd name="T97" fmla="*/ 35 h 837"/>
                  <a:gd name="T98" fmla="*/ 311 w 411"/>
                  <a:gd name="T99" fmla="*/ 35 h 837"/>
                  <a:gd name="T100" fmla="*/ 353 w 411"/>
                  <a:gd name="T101" fmla="*/ 6 h 837"/>
                  <a:gd name="T102" fmla="*/ 353 w 411"/>
                  <a:gd name="T103" fmla="*/ 6 h 837"/>
                  <a:gd name="T104" fmla="*/ 401 w 411"/>
                  <a:gd name="T105" fmla="*/ 6 h 837"/>
                  <a:gd name="T106" fmla="*/ 401 w 411"/>
                  <a:gd name="T107" fmla="*/ 6 h 837"/>
                  <a:gd name="T108" fmla="*/ 410 w 411"/>
                  <a:gd name="T109" fmla="*/ 10 h 837"/>
                  <a:gd name="T110" fmla="*/ 410 w 411"/>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410" y="240"/>
                    </a:moveTo>
                    <a:lnTo>
                      <a:pt x="410" y="240"/>
                    </a:lnTo>
                    <a:cubicBezTo>
                      <a:pt x="407" y="239"/>
                      <a:pt x="404" y="237"/>
                      <a:pt x="401" y="236"/>
                    </a:cubicBezTo>
                    <a:lnTo>
                      <a:pt x="401" y="236"/>
                    </a:lnTo>
                    <a:cubicBezTo>
                      <a:pt x="386" y="230"/>
                      <a:pt x="369" y="230"/>
                      <a:pt x="353" y="236"/>
                    </a:cubicBezTo>
                    <a:lnTo>
                      <a:pt x="353" y="236"/>
                    </a:lnTo>
                    <a:cubicBezTo>
                      <a:pt x="336" y="242"/>
                      <a:pt x="323" y="252"/>
                      <a:pt x="311" y="265"/>
                    </a:cubicBezTo>
                    <a:lnTo>
                      <a:pt x="279" y="303"/>
                    </a:lnTo>
                    <a:lnTo>
                      <a:pt x="246" y="342"/>
                    </a:lnTo>
                    <a:lnTo>
                      <a:pt x="214" y="380"/>
                    </a:lnTo>
                    <a:lnTo>
                      <a:pt x="214" y="380"/>
                    </a:lnTo>
                    <a:cubicBezTo>
                      <a:pt x="202" y="392"/>
                      <a:pt x="197" y="405"/>
                      <a:pt x="197" y="418"/>
                    </a:cubicBezTo>
                    <a:lnTo>
                      <a:pt x="197" y="418"/>
                    </a:lnTo>
                    <a:cubicBezTo>
                      <a:pt x="197" y="431"/>
                      <a:pt x="202" y="443"/>
                      <a:pt x="214" y="456"/>
                    </a:cubicBezTo>
                    <a:lnTo>
                      <a:pt x="246" y="494"/>
                    </a:lnTo>
                    <a:lnTo>
                      <a:pt x="279" y="533"/>
                    </a:lnTo>
                    <a:lnTo>
                      <a:pt x="311" y="571"/>
                    </a:lnTo>
                    <a:lnTo>
                      <a:pt x="311" y="571"/>
                    </a:lnTo>
                    <a:cubicBezTo>
                      <a:pt x="323" y="584"/>
                      <a:pt x="336" y="594"/>
                      <a:pt x="353" y="600"/>
                    </a:cubicBezTo>
                    <a:lnTo>
                      <a:pt x="353" y="600"/>
                    </a:lnTo>
                    <a:cubicBezTo>
                      <a:pt x="369" y="606"/>
                      <a:pt x="386" y="606"/>
                      <a:pt x="401" y="600"/>
                    </a:cubicBezTo>
                    <a:lnTo>
                      <a:pt x="401" y="600"/>
                    </a:lnTo>
                    <a:cubicBezTo>
                      <a:pt x="404" y="599"/>
                      <a:pt x="407" y="598"/>
                      <a:pt x="410" y="596"/>
                    </a:cubicBezTo>
                    <a:lnTo>
                      <a:pt x="410" y="826"/>
                    </a:lnTo>
                    <a:lnTo>
                      <a:pt x="410" y="826"/>
                    </a:lnTo>
                    <a:cubicBezTo>
                      <a:pt x="407" y="828"/>
                      <a:pt x="404" y="829"/>
                      <a:pt x="401" y="829"/>
                    </a:cubicBezTo>
                    <a:lnTo>
                      <a:pt x="401" y="829"/>
                    </a:lnTo>
                    <a:cubicBezTo>
                      <a:pt x="386" y="836"/>
                      <a:pt x="369" y="836"/>
                      <a:pt x="353" y="829"/>
                    </a:cubicBezTo>
                    <a:lnTo>
                      <a:pt x="353" y="829"/>
                    </a:lnTo>
                    <a:cubicBezTo>
                      <a:pt x="336" y="824"/>
                      <a:pt x="323" y="814"/>
                      <a:pt x="311" y="801"/>
                    </a:cubicBezTo>
                    <a:lnTo>
                      <a:pt x="246" y="725"/>
                    </a:lnTo>
                    <a:lnTo>
                      <a:pt x="214" y="686"/>
                    </a:lnTo>
                    <a:lnTo>
                      <a:pt x="181" y="648"/>
                    </a:lnTo>
                    <a:lnTo>
                      <a:pt x="83" y="533"/>
                    </a:lnTo>
                    <a:lnTo>
                      <a:pt x="50" y="494"/>
                    </a:lnTo>
                    <a:lnTo>
                      <a:pt x="17" y="456"/>
                    </a:lnTo>
                    <a:lnTo>
                      <a:pt x="17" y="456"/>
                    </a:lnTo>
                    <a:cubicBezTo>
                      <a:pt x="6" y="443"/>
                      <a:pt x="0" y="431"/>
                      <a:pt x="0" y="418"/>
                    </a:cubicBezTo>
                    <a:lnTo>
                      <a:pt x="0" y="418"/>
                    </a:lnTo>
                    <a:cubicBezTo>
                      <a:pt x="0" y="405"/>
                      <a:pt x="6" y="392"/>
                      <a:pt x="17" y="380"/>
                    </a:cubicBezTo>
                    <a:lnTo>
                      <a:pt x="50" y="342"/>
                    </a:lnTo>
                    <a:lnTo>
                      <a:pt x="83" y="303"/>
                    </a:lnTo>
                    <a:lnTo>
                      <a:pt x="115" y="265"/>
                    </a:lnTo>
                    <a:lnTo>
                      <a:pt x="148" y="227"/>
                    </a:lnTo>
                    <a:lnTo>
                      <a:pt x="181" y="188"/>
                    </a:lnTo>
                    <a:lnTo>
                      <a:pt x="214" y="150"/>
                    </a:lnTo>
                    <a:lnTo>
                      <a:pt x="246" y="112"/>
                    </a:lnTo>
                    <a:lnTo>
                      <a:pt x="279" y="74"/>
                    </a:lnTo>
                    <a:lnTo>
                      <a:pt x="311" y="35"/>
                    </a:lnTo>
                    <a:lnTo>
                      <a:pt x="311" y="35"/>
                    </a:lnTo>
                    <a:cubicBezTo>
                      <a:pt x="323" y="22"/>
                      <a:pt x="336" y="13"/>
                      <a:pt x="353" y="6"/>
                    </a:cubicBezTo>
                    <a:lnTo>
                      <a:pt x="353" y="6"/>
                    </a:lnTo>
                    <a:cubicBezTo>
                      <a:pt x="369" y="0"/>
                      <a:pt x="386" y="0"/>
                      <a:pt x="401" y="6"/>
                    </a:cubicBezTo>
                    <a:lnTo>
                      <a:pt x="401" y="6"/>
                    </a:lnTo>
                    <a:cubicBezTo>
                      <a:pt x="404" y="8"/>
                      <a:pt x="407" y="9"/>
                      <a:pt x="410" y="10"/>
                    </a:cubicBezTo>
                    <a:lnTo>
                      <a:pt x="410"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0" name="Freeform 570">
                <a:extLst>
                  <a:ext uri="{FF2B5EF4-FFF2-40B4-BE49-F238E27FC236}">
                    <a16:creationId xmlns:a16="http://schemas.microsoft.com/office/drawing/2014/main" id="{CF455148-2F50-6146-8F80-6457BE934250}"/>
                  </a:ext>
                </a:extLst>
              </p:cNvPr>
              <p:cNvSpPr>
                <a:spLocks noChangeArrowheads="1"/>
              </p:cNvSpPr>
              <p:nvPr/>
            </p:nvSpPr>
            <p:spPr bwMode="auto">
              <a:xfrm>
                <a:off x="7704138" y="5013325"/>
                <a:ext cx="147637" cy="301625"/>
              </a:xfrm>
              <a:custGeom>
                <a:avLst/>
                <a:gdLst>
                  <a:gd name="T0" fmla="*/ 353 w 411"/>
                  <a:gd name="T1" fmla="*/ 6 h 837"/>
                  <a:gd name="T2" fmla="*/ 353 w 411"/>
                  <a:gd name="T3" fmla="*/ 6 h 837"/>
                  <a:gd name="T4" fmla="*/ 311 w 411"/>
                  <a:gd name="T5" fmla="*/ 35 h 837"/>
                  <a:gd name="T6" fmla="*/ 279 w 411"/>
                  <a:gd name="T7" fmla="*/ 74 h 837"/>
                  <a:gd name="T8" fmla="*/ 246 w 411"/>
                  <a:gd name="T9" fmla="*/ 112 h 837"/>
                  <a:gd name="T10" fmla="*/ 214 w 411"/>
                  <a:gd name="T11" fmla="*/ 150 h 837"/>
                  <a:gd name="T12" fmla="*/ 181 w 411"/>
                  <a:gd name="T13" fmla="*/ 188 h 837"/>
                  <a:gd name="T14" fmla="*/ 148 w 411"/>
                  <a:gd name="T15" fmla="*/ 227 h 837"/>
                  <a:gd name="T16" fmla="*/ 115 w 411"/>
                  <a:gd name="T17" fmla="*/ 265 h 837"/>
                  <a:gd name="T18" fmla="*/ 83 w 411"/>
                  <a:gd name="T19" fmla="*/ 303 h 837"/>
                  <a:gd name="T20" fmla="*/ 50 w 411"/>
                  <a:gd name="T21" fmla="*/ 342 h 837"/>
                  <a:gd name="T22" fmla="*/ 17 w 411"/>
                  <a:gd name="T23" fmla="*/ 380 h 837"/>
                  <a:gd name="T24" fmla="*/ 17 w 411"/>
                  <a:gd name="T25" fmla="*/ 380 h 837"/>
                  <a:gd name="T26" fmla="*/ 0 w 411"/>
                  <a:gd name="T27" fmla="*/ 418 h 837"/>
                  <a:gd name="T28" fmla="*/ 0 w 411"/>
                  <a:gd name="T29" fmla="*/ 418 h 837"/>
                  <a:gd name="T30" fmla="*/ 17 w 411"/>
                  <a:gd name="T31" fmla="*/ 456 h 837"/>
                  <a:gd name="T32" fmla="*/ 50 w 411"/>
                  <a:gd name="T33" fmla="*/ 494 h 837"/>
                  <a:gd name="T34" fmla="*/ 83 w 411"/>
                  <a:gd name="T35" fmla="*/ 533 h 837"/>
                  <a:gd name="T36" fmla="*/ 181 w 411"/>
                  <a:gd name="T37" fmla="*/ 648 h 837"/>
                  <a:gd name="T38" fmla="*/ 214 w 411"/>
                  <a:gd name="T39" fmla="*/ 686 h 837"/>
                  <a:gd name="T40" fmla="*/ 246 w 411"/>
                  <a:gd name="T41" fmla="*/ 725 h 837"/>
                  <a:gd name="T42" fmla="*/ 311 w 411"/>
                  <a:gd name="T43" fmla="*/ 801 h 837"/>
                  <a:gd name="T44" fmla="*/ 311 w 411"/>
                  <a:gd name="T45" fmla="*/ 801 h 837"/>
                  <a:gd name="T46" fmla="*/ 353 w 411"/>
                  <a:gd name="T47" fmla="*/ 829 h 837"/>
                  <a:gd name="T48" fmla="*/ 353 w 411"/>
                  <a:gd name="T49" fmla="*/ 829 h 837"/>
                  <a:gd name="T50" fmla="*/ 401 w 411"/>
                  <a:gd name="T51" fmla="*/ 829 h 837"/>
                  <a:gd name="T52" fmla="*/ 401 w 411"/>
                  <a:gd name="T53" fmla="*/ 829 h 837"/>
                  <a:gd name="T54" fmla="*/ 410 w 411"/>
                  <a:gd name="T55" fmla="*/ 826 h 837"/>
                  <a:gd name="T56" fmla="*/ 410 w 411"/>
                  <a:gd name="T57" fmla="*/ 596 h 837"/>
                  <a:gd name="T58" fmla="*/ 410 w 411"/>
                  <a:gd name="T59" fmla="*/ 596 h 837"/>
                  <a:gd name="T60" fmla="*/ 401 w 411"/>
                  <a:gd name="T61" fmla="*/ 600 h 837"/>
                  <a:gd name="T62" fmla="*/ 401 w 411"/>
                  <a:gd name="T63" fmla="*/ 600 h 837"/>
                  <a:gd name="T64" fmla="*/ 353 w 411"/>
                  <a:gd name="T65" fmla="*/ 600 h 837"/>
                  <a:gd name="T66" fmla="*/ 353 w 411"/>
                  <a:gd name="T67" fmla="*/ 600 h 837"/>
                  <a:gd name="T68" fmla="*/ 311 w 411"/>
                  <a:gd name="T69" fmla="*/ 572 h 837"/>
                  <a:gd name="T70" fmla="*/ 279 w 411"/>
                  <a:gd name="T71" fmla="*/ 533 h 837"/>
                  <a:gd name="T72" fmla="*/ 246 w 411"/>
                  <a:gd name="T73" fmla="*/ 494 h 837"/>
                  <a:gd name="T74" fmla="*/ 214 w 411"/>
                  <a:gd name="T75" fmla="*/ 456 h 837"/>
                  <a:gd name="T76" fmla="*/ 214 w 411"/>
                  <a:gd name="T77" fmla="*/ 456 h 837"/>
                  <a:gd name="T78" fmla="*/ 197 w 411"/>
                  <a:gd name="T79" fmla="*/ 418 h 837"/>
                  <a:gd name="T80" fmla="*/ 197 w 411"/>
                  <a:gd name="T81" fmla="*/ 418 h 837"/>
                  <a:gd name="T82" fmla="*/ 214 w 411"/>
                  <a:gd name="T83" fmla="*/ 380 h 837"/>
                  <a:gd name="T84" fmla="*/ 246 w 411"/>
                  <a:gd name="T85" fmla="*/ 342 h 837"/>
                  <a:gd name="T86" fmla="*/ 279 w 411"/>
                  <a:gd name="T87" fmla="*/ 303 h 837"/>
                  <a:gd name="T88" fmla="*/ 311 w 411"/>
                  <a:gd name="T89" fmla="*/ 265 h 837"/>
                  <a:gd name="T90" fmla="*/ 311 w 411"/>
                  <a:gd name="T91" fmla="*/ 265 h 837"/>
                  <a:gd name="T92" fmla="*/ 353 w 411"/>
                  <a:gd name="T93" fmla="*/ 236 h 837"/>
                  <a:gd name="T94" fmla="*/ 353 w 411"/>
                  <a:gd name="T95" fmla="*/ 236 h 837"/>
                  <a:gd name="T96" fmla="*/ 401 w 411"/>
                  <a:gd name="T97" fmla="*/ 236 h 837"/>
                  <a:gd name="T98" fmla="*/ 401 w 411"/>
                  <a:gd name="T99" fmla="*/ 236 h 837"/>
                  <a:gd name="T100" fmla="*/ 410 w 411"/>
                  <a:gd name="T101" fmla="*/ 240 h 837"/>
                  <a:gd name="T102" fmla="*/ 410 w 411"/>
                  <a:gd name="T103" fmla="*/ 10 h 837"/>
                  <a:gd name="T104" fmla="*/ 410 w 411"/>
                  <a:gd name="T105" fmla="*/ 10 h 837"/>
                  <a:gd name="T106" fmla="*/ 401 w 411"/>
                  <a:gd name="T107" fmla="*/ 6 h 837"/>
                  <a:gd name="T108" fmla="*/ 401 w 411"/>
                  <a:gd name="T109" fmla="*/ 6 h 837"/>
                  <a:gd name="T110" fmla="*/ 353 w 411"/>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353" y="6"/>
                    </a:moveTo>
                    <a:lnTo>
                      <a:pt x="353" y="6"/>
                    </a:lnTo>
                    <a:cubicBezTo>
                      <a:pt x="336" y="13"/>
                      <a:pt x="323" y="22"/>
                      <a:pt x="311" y="35"/>
                    </a:cubicBezTo>
                    <a:lnTo>
                      <a:pt x="279" y="74"/>
                    </a:lnTo>
                    <a:lnTo>
                      <a:pt x="246" y="112"/>
                    </a:lnTo>
                    <a:lnTo>
                      <a:pt x="214" y="150"/>
                    </a:lnTo>
                    <a:lnTo>
                      <a:pt x="181" y="188"/>
                    </a:lnTo>
                    <a:lnTo>
                      <a:pt x="148" y="227"/>
                    </a:lnTo>
                    <a:lnTo>
                      <a:pt x="115" y="265"/>
                    </a:lnTo>
                    <a:lnTo>
                      <a:pt x="83" y="303"/>
                    </a:lnTo>
                    <a:lnTo>
                      <a:pt x="50" y="342"/>
                    </a:lnTo>
                    <a:lnTo>
                      <a:pt x="17" y="380"/>
                    </a:lnTo>
                    <a:lnTo>
                      <a:pt x="17" y="380"/>
                    </a:lnTo>
                    <a:cubicBezTo>
                      <a:pt x="6" y="392"/>
                      <a:pt x="0" y="405"/>
                      <a:pt x="0" y="418"/>
                    </a:cubicBezTo>
                    <a:lnTo>
                      <a:pt x="0" y="418"/>
                    </a:lnTo>
                    <a:cubicBezTo>
                      <a:pt x="0" y="431"/>
                      <a:pt x="6" y="443"/>
                      <a:pt x="17" y="456"/>
                    </a:cubicBezTo>
                    <a:lnTo>
                      <a:pt x="50" y="494"/>
                    </a:lnTo>
                    <a:lnTo>
                      <a:pt x="83" y="533"/>
                    </a:lnTo>
                    <a:lnTo>
                      <a:pt x="181" y="648"/>
                    </a:lnTo>
                    <a:lnTo>
                      <a:pt x="214" y="686"/>
                    </a:lnTo>
                    <a:lnTo>
                      <a:pt x="246" y="725"/>
                    </a:lnTo>
                    <a:lnTo>
                      <a:pt x="311" y="801"/>
                    </a:lnTo>
                    <a:lnTo>
                      <a:pt x="311" y="801"/>
                    </a:lnTo>
                    <a:cubicBezTo>
                      <a:pt x="323" y="814"/>
                      <a:pt x="336" y="824"/>
                      <a:pt x="353" y="829"/>
                    </a:cubicBezTo>
                    <a:lnTo>
                      <a:pt x="353" y="829"/>
                    </a:lnTo>
                    <a:cubicBezTo>
                      <a:pt x="369" y="836"/>
                      <a:pt x="386" y="836"/>
                      <a:pt x="401" y="829"/>
                    </a:cubicBezTo>
                    <a:lnTo>
                      <a:pt x="401" y="829"/>
                    </a:lnTo>
                    <a:cubicBezTo>
                      <a:pt x="404" y="829"/>
                      <a:pt x="407" y="828"/>
                      <a:pt x="410" y="826"/>
                    </a:cubicBezTo>
                    <a:lnTo>
                      <a:pt x="410" y="596"/>
                    </a:lnTo>
                    <a:lnTo>
                      <a:pt x="410" y="596"/>
                    </a:lnTo>
                    <a:cubicBezTo>
                      <a:pt x="407" y="598"/>
                      <a:pt x="404" y="599"/>
                      <a:pt x="401" y="600"/>
                    </a:cubicBezTo>
                    <a:lnTo>
                      <a:pt x="401" y="600"/>
                    </a:lnTo>
                    <a:cubicBezTo>
                      <a:pt x="386" y="606"/>
                      <a:pt x="369" y="606"/>
                      <a:pt x="353" y="600"/>
                    </a:cubicBezTo>
                    <a:lnTo>
                      <a:pt x="353" y="600"/>
                    </a:lnTo>
                    <a:cubicBezTo>
                      <a:pt x="336" y="594"/>
                      <a:pt x="323" y="584"/>
                      <a:pt x="311" y="572"/>
                    </a:cubicBezTo>
                    <a:lnTo>
                      <a:pt x="279" y="533"/>
                    </a:lnTo>
                    <a:lnTo>
                      <a:pt x="246" y="494"/>
                    </a:lnTo>
                    <a:lnTo>
                      <a:pt x="214" y="456"/>
                    </a:lnTo>
                    <a:lnTo>
                      <a:pt x="214" y="456"/>
                    </a:lnTo>
                    <a:cubicBezTo>
                      <a:pt x="202" y="443"/>
                      <a:pt x="197" y="431"/>
                      <a:pt x="197" y="418"/>
                    </a:cubicBezTo>
                    <a:lnTo>
                      <a:pt x="197" y="418"/>
                    </a:lnTo>
                    <a:cubicBezTo>
                      <a:pt x="197" y="405"/>
                      <a:pt x="202" y="392"/>
                      <a:pt x="214" y="380"/>
                    </a:cubicBezTo>
                    <a:lnTo>
                      <a:pt x="246" y="342"/>
                    </a:lnTo>
                    <a:lnTo>
                      <a:pt x="279" y="303"/>
                    </a:lnTo>
                    <a:lnTo>
                      <a:pt x="311" y="265"/>
                    </a:lnTo>
                    <a:lnTo>
                      <a:pt x="311" y="265"/>
                    </a:lnTo>
                    <a:cubicBezTo>
                      <a:pt x="323" y="252"/>
                      <a:pt x="336" y="242"/>
                      <a:pt x="353" y="236"/>
                    </a:cubicBezTo>
                    <a:lnTo>
                      <a:pt x="353" y="236"/>
                    </a:lnTo>
                    <a:cubicBezTo>
                      <a:pt x="369" y="230"/>
                      <a:pt x="386" y="230"/>
                      <a:pt x="401" y="236"/>
                    </a:cubicBezTo>
                    <a:lnTo>
                      <a:pt x="401" y="236"/>
                    </a:lnTo>
                    <a:cubicBezTo>
                      <a:pt x="404" y="237"/>
                      <a:pt x="407" y="239"/>
                      <a:pt x="410" y="240"/>
                    </a:cubicBezTo>
                    <a:lnTo>
                      <a:pt x="410" y="10"/>
                    </a:lnTo>
                    <a:lnTo>
                      <a:pt x="410" y="10"/>
                    </a:lnTo>
                    <a:cubicBezTo>
                      <a:pt x="407" y="9"/>
                      <a:pt x="404" y="8"/>
                      <a:pt x="401" y="6"/>
                    </a:cubicBezTo>
                    <a:lnTo>
                      <a:pt x="401" y="6"/>
                    </a:lnTo>
                    <a:cubicBezTo>
                      <a:pt x="386" y="0"/>
                      <a:pt x="369" y="0"/>
                      <a:pt x="353" y="6"/>
                    </a:cubicBezTo>
                  </a:path>
                </a:pathLst>
              </a:custGeom>
              <a:solidFill>
                <a:schemeClr val="accent4"/>
              </a:solidFill>
              <a:ln>
                <a:noFill/>
              </a:ln>
              <a:effectLst/>
            </p:spPr>
            <p:txBody>
              <a:bodyPr wrap="none" anchor="ctr"/>
              <a:lstStyle/>
              <a:p>
                <a:endParaRPr lang="es-ES_tradnl" sz="2700"/>
              </a:p>
            </p:txBody>
          </p:sp>
          <p:sp>
            <p:nvSpPr>
              <p:cNvPr id="71" name="Freeform 571">
                <a:extLst>
                  <a:ext uri="{FF2B5EF4-FFF2-40B4-BE49-F238E27FC236}">
                    <a16:creationId xmlns:a16="http://schemas.microsoft.com/office/drawing/2014/main" id="{206B471F-B0D0-BE43-B867-437952D29D23}"/>
                  </a:ext>
                </a:extLst>
              </p:cNvPr>
              <p:cNvSpPr>
                <a:spLocks noChangeArrowheads="1"/>
              </p:cNvSpPr>
              <p:nvPr/>
            </p:nvSpPr>
            <p:spPr bwMode="auto">
              <a:xfrm>
                <a:off x="7392988" y="5276850"/>
                <a:ext cx="46037" cy="50800"/>
              </a:xfrm>
              <a:custGeom>
                <a:avLst/>
                <a:gdLst>
                  <a:gd name="T0" fmla="*/ 94 w 126"/>
                  <a:gd name="T1" fmla="*/ 13 h 141"/>
                  <a:gd name="T2" fmla="*/ 94 w 126"/>
                  <a:gd name="T3" fmla="*/ 13 h 141"/>
                  <a:gd name="T4" fmla="*/ 31 w 126"/>
                  <a:gd name="T5" fmla="*/ 13 h 141"/>
                  <a:gd name="T6" fmla="*/ 31 w 126"/>
                  <a:gd name="T7" fmla="*/ 13 h 141"/>
                  <a:gd name="T8" fmla="*/ 0 w 126"/>
                  <a:gd name="T9" fmla="*/ 70 h 141"/>
                  <a:gd name="T10" fmla="*/ 0 w 126"/>
                  <a:gd name="T11" fmla="*/ 70 h 141"/>
                  <a:gd name="T12" fmla="*/ 31 w 126"/>
                  <a:gd name="T13" fmla="*/ 127 h 141"/>
                  <a:gd name="T14" fmla="*/ 31 w 126"/>
                  <a:gd name="T15" fmla="*/ 127 h 141"/>
                  <a:gd name="T16" fmla="*/ 94 w 126"/>
                  <a:gd name="T17" fmla="*/ 127 h 141"/>
                  <a:gd name="T18" fmla="*/ 94 w 126"/>
                  <a:gd name="T19" fmla="*/ 127 h 141"/>
                  <a:gd name="T20" fmla="*/ 125 w 126"/>
                  <a:gd name="T21" fmla="*/ 70 h 141"/>
                  <a:gd name="T22" fmla="*/ 125 w 126"/>
                  <a:gd name="T23" fmla="*/ 70 h 141"/>
                  <a:gd name="T24" fmla="*/ 94 w 126"/>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41">
                    <a:moveTo>
                      <a:pt x="94" y="13"/>
                    </a:moveTo>
                    <a:lnTo>
                      <a:pt x="94" y="13"/>
                    </a:lnTo>
                    <a:cubicBezTo>
                      <a:pt x="73" y="0"/>
                      <a:pt x="52" y="0"/>
                      <a:pt x="31" y="13"/>
                    </a:cubicBezTo>
                    <a:lnTo>
                      <a:pt x="31" y="13"/>
                    </a:lnTo>
                    <a:cubicBezTo>
                      <a:pt x="10" y="25"/>
                      <a:pt x="0" y="44"/>
                      <a:pt x="0" y="70"/>
                    </a:cubicBezTo>
                    <a:lnTo>
                      <a:pt x="0" y="70"/>
                    </a:lnTo>
                    <a:cubicBezTo>
                      <a:pt x="0" y="96"/>
                      <a:pt x="10" y="115"/>
                      <a:pt x="31" y="127"/>
                    </a:cubicBezTo>
                    <a:lnTo>
                      <a:pt x="31" y="127"/>
                    </a:lnTo>
                    <a:cubicBezTo>
                      <a:pt x="52" y="140"/>
                      <a:pt x="73" y="140"/>
                      <a:pt x="94" y="127"/>
                    </a:cubicBezTo>
                    <a:lnTo>
                      <a:pt x="94" y="127"/>
                    </a:lnTo>
                    <a:cubicBezTo>
                      <a:pt x="115" y="115"/>
                      <a:pt x="125" y="96"/>
                      <a:pt x="125" y="70"/>
                    </a:cubicBezTo>
                    <a:lnTo>
                      <a:pt x="125" y="70"/>
                    </a:lnTo>
                    <a:cubicBezTo>
                      <a:pt x="125" y="44"/>
                      <a:pt x="115" y="25"/>
                      <a:pt x="94" y="13"/>
                    </a:cubicBezTo>
                  </a:path>
                </a:pathLst>
              </a:custGeom>
              <a:solidFill>
                <a:schemeClr val="accent3"/>
              </a:solidFill>
              <a:ln>
                <a:noFill/>
              </a:ln>
              <a:effectLst/>
            </p:spPr>
            <p:txBody>
              <a:bodyPr wrap="none" anchor="ctr"/>
              <a:lstStyle/>
              <a:p>
                <a:endParaRPr lang="es-ES_tradnl" sz="2700"/>
              </a:p>
            </p:txBody>
          </p:sp>
          <p:sp>
            <p:nvSpPr>
              <p:cNvPr id="72" name="Freeform 572">
                <a:extLst>
                  <a:ext uri="{FF2B5EF4-FFF2-40B4-BE49-F238E27FC236}">
                    <a16:creationId xmlns:a16="http://schemas.microsoft.com/office/drawing/2014/main" id="{46A3B1F5-4F17-A544-94B8-F7F38F4A7B78}"/>
                  </a:ext>
                </a:extLst>
              </p:cNvPr>
              <p:cNvSpPr>
                <a:spLocks noChangeArrowheads="1"/>
              </p:cNvSpPr>
              <p:nvPr/>
            </p:nvSpPr>
            <p:spPr bwMode="auto">
              <a:xfrm>
                <a:off x="7343775" y="5343525"/>
                <a:ext cx="23813"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0" y="0"/>
                      <a:pt x="0" y="13"/>
                      <a:pt x="0" y="39"/>
                    </a:cubicBezTo>
                    <a:lnTo>
                      <a:pt x="0" y="39"/>
                    </a:lnTo>
                    <a:cubicBezTo>
                      <a:pt x="0" y="64"/>
                      <a:pt x="10"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3" name="Freeform 573">
                <a:extLst>
                  <a:ext uri="{FF2B5EF4-FFF2-40B4-BE49-F238E27FC236}">
                    <a16:creationId xmlns:a16="http://schemas.microsoft.com/office/drawing/2014/main" id="{B0794BB3-CF27-9E4C-8DD3-15EDB21A1BE7}"/>
                  </a:ext>
                </a:extLst>
              </p:cNvPr>
              <p:cNvSpPr>
                <a:spLocks noChangeArrowheads="1"/>
              </p:cNvSpPr>
              <p:nvPr/>
            </p:nvSpPr>
            <p:spPr bwMode="auto">
              <a:xfrm>
                <a:off x="7461250" y="5343525"/>
                <a:ext cx="23813" cy="26988"/>
              </a:xfrm>
              <a:custGeom>
                <a:avLst/>
                <a:gdLst>
                  <a:gd name="T0" fmla="*/ 33 w 67"/>
                  <a:gd name="T1" fmla="*/ 0 h 77"/>
                  <a:gd name="T2" fmla="*/ 33 w 67"/>
                  <a:gd name="T3" fmla="*/ 0 h 77"/>
                  <a:gd name="T4" fmla="*/ 0 w 67"/>
                  <a:gd name="T5" fmla="*/ 39 h 77"/>
                  <a:gd name="T6" fmla="*/ 0 w 67"/>
                  <a:gd name="T7" fmla="*/ 39 h 77"/>
                  <a:gd name="T8" fmla="*/ 33 w 67"/>
                  <a:gd name="T9" fmla="*/ 76 h 77"/>
                  <a:gd name="T10" fmla="*/ 33 w 67"/>
                  <a:gd name="T11" fmla="*/ 76 h 77"/>
                  <a:gd name="T12" fmla="*/ 66 w 67"/>
                  <a:gd name="T13" fmla="*/ 39 h 77"/>
                  <a:gd name="T14" fmla="*/ 66 w 67"/>
                  <a:gd name="T15" fmla="*/ 39 h 77"/>
                  <a:gd name="T16" fmla="*/ 33 w 6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0"/>
                    </a:moveTo>
                    <a:lnTo>
                      <a:pt x="33" y="0"/>
                    </a:lnTo>
                    <a:cubicBezTo>
                      <a:pt x="11" y="0"/>
                      <a:pt x="0" y="13"/>
                      <a:pt x="0" y="39"/>
                    </a:cubicBezTo>
                    <a:lnTo>
                      <a:pt x="0" y="39"/>
                    </a:lnTo>
                    <a:cubicBezTo>
                      <a:pt x="0" y="64"/>
                      <a:pt x="11" y="76"/>
                      <a:pt x="33" y="76"/>
                    </a:cubicBezTo>
                    <a:lnTo>
                      <a:pt x="33" y="76"/>
                    </a:lnTo>
                    <a:cubicBezTo>
                      <a:pt x="55" y="76"/>
                      <a:pt x="66" y="64"/>
                      <a:pt x="66" y="39"/>
                    </a:cubicBezTo>
                    <a:lnTo>
                      <a:pt x="66" y="39"/>
                    </a:lnTo>
                    <a:cubicBezTo>
                      <a:pt x="66"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74" name="Freeform 574">
                <a:extLst>
                  <a:ext uri="{FF2B5EF4-FFF2-40B4-BE49-F238E27FC236}">
                    <a16:creationId xmlns:a16="http://schemas.microsoft.com/office/drawing/2014/main" id="{18E89332-BD32-A847-8FD5-9E1C6600EF6E}"/>
                  </a:ext>
                </a:extLst>
              </p:cNvPr>
              <p:cNvSpPr>
                <a:spLocks noChangeArrowheads="1"/>
              </p:cNvSpPr>
              <p:nvPr/>
            </p:nvSpPr>
            <p:spPr bwMode="auto">
              <a:xfrm>
                <a:off x="7773988" y="5097463"/>
                <a:ext cx="77787" cy="134937"/>
              </a:xfrm>
              <a:custGeom>
                <a:avLst/>
                <a:gdLst>
                  <a:gd name="T0" fmla="*/ 204 w 214"/>
                  <a:gd name="T1" fmla="*/ 6 h 377"/>
                  <a:gd name="T2" fmla="*/ 204 w 214"/>
                  <a:gd name="T3" fmla="*/ 6 h 377"/>
                  <a:gd name="T4" fmla="*/ 156 w 214"/>
                  <a:gd name="T5" fmla="*/ 6 h 377"/>
                  <a:gd name="T6" fmla="*/ 156 w 214"/>
                  <a:gd name="T7" fmla="*/ 6 h 377"/>
                  <a:gd name="T8" fmla="*/ 114 w 214"/>
                  <a:gd name="T9" fmla="*/ 35 h 377"/>
                  <a:gd name="T10" fmla="*/ 82 w 214"/>
                  <a:gd name="T11" fmla="*/ 73 h 377"/>
                  <a:gd name="T12" fmla="*/ 49 w 214"/>
                  <a:gd name="T13" fmla="*/ 112 h 377"/>
                  <a:gd name="T14" fmla="*/ 17 w 214"/>
                  <a:gd name="T15" fmla="*/ 150 h 377"/>
                  <a:gd name="T16" fmla="*/ 17 w 214"/>
                  <a:gd name="T17" fmla="*/ 150 h 377"/>
                  <a:gd name="T18" fmla="*/ 0 w 214"/>
                  <a:gd name="T19" fmla="*/ 188 h 377"/>
                  <a:gd name="T20" fmla="*/ 0 w 214"/>
                  <a:gd name="T21" fmla="*/ 188 h 377"/>
                  <a:gd name="T22" fmla="*/ 17 w 214"/>
                  <a:gd name="T23" fmla="*/ 226 h 377"/>
                  <a:gd name="T24" fmla="*/ 49 w 214"/>
                  <a:gd name="T25" fmla="*/ 264 h 377"/>
                  <a:gd name="T26" fmla="*/ 82 w 214"/>
                  <a:gd name="T27" fmla="*/ 303 h 377"/>
                  <a:gd name="T28" fmla="*/ 114 w 214"/>
                  <a:gd name="T29" fmla="*/ 341 h 377"/>
                  <a:gd name="T30" fmla="*/ 114 w 214"/>
                  <a:gd name="T31" fmla="*/ 341 h 377"/>
                  <a:gd name="T32" fmla="*/ 156 w 214"/>
                  <a:gd name="T33" fmla="*/ 370 h 377"/>
                  <a:gd name="T34" fmla="*/ 156 w 214"/>
                  <a:gd name="T35" fmla="*/ 370 h 377"/>
                  <a:gd name="T36" fmla="*/ 204 w 214"/>
                  <a:gd name="T37" fmla="*/ 370 h 377"/>
                  <a:gd name="T38" fmla="*/ 204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4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4" y="6"/>
                    </a:moveTo>
                    <a:lnTo>
                      <a:pt x="204" y="6"/>
                    </a:lnTo>
                    <a:cubicBezTo>
                      <a:pt x="189" y="0"/>
                      <a:pt x="172" y="0"/>
                      <a:pt x="156" y="6"/>
                    </a:cubicBezTo>
                    <a:lnTo>
                      <a:pt x="156" y="6"/>
                    </a:lnTo>
                    <a:cubicBezTo>
                      <a:pt x="139" y="12"/>
                      <a:pt x="126" y="22"/>
                      <a:pt x="114" y="35"/>
                    </a:cubicBezTo>
                    <a:lnTo>
                      <a:pt x="82" y="73"/>
                    </a:lnTo>
                    <a:lnTo>
                      <a:pt x="49" y="112"/>
                    </a:lnTo>
                    <a:lnTo>
                      <a:pt x="17" y="150"/>
                    </a:lnTo>
                    <a:lnTo>
                      <a:pt x="17" y="150"/>
                    </a:lnTo>
                    <a:cubicBezTo>
                      <a:pt x="5" y="162"/>
                      <a:pt x="0" y="175"/>
                      <a:pt x="0" y="188"/>
                    </a:cubicBezTo>
                    <a:lnTo>
                      <a:pt x="0" y="188"/>
                    </a:lnTo>
                    <a:cubicBezTo>
                      <a:pt x="0" y="201"/>
                      <a:pt x="5" y="213"/>
                      <a:pt x="17" y="226"/>
                    </a:cubicBezTo>
                    <a:lnTo>
                      <a:pt x="49" y="264"/>
                    </a:lnTo>
                    <a:lnTo>
                      <a:pt x="82" y="303"/>
                    </a:lnTo>
                    <a:lnTo>
                      <a:pt x="114" y="341"/>
                    </a:lnTo>
                    <a:lnTo>
                      <a:pt x="114" y="341"/>
                    </a:lnTo>
                    <a:cubicBezTo>
                      <a:pt x="126" y="354"/>
                      <a:pt x="139" y="364"/>
                      <a:pt x="156" y="370"/>
                    </a:cubicBezTo>
                    <a:lnTo>
                      <a:pt x="156" y="370"/>
                    </a:lnTo>
                    <a:cubicBezTo>
                      <a:pt x="172" y="376"/>
                      <a:pt x="189" y="376"/>
                      <a:pt x="204" y="370"/>
                    </a:cubicBezTo>
                    <a:lnTo>
                      <a:pt x="204" y="370"/>
                    </a:lnTo>
                    <a:cubicBezTo>
                      <a:pt x="207" y="369"/>
                      <a:pt x="210" y="368"/>
                      <a:pt x="213" y="366"/>
                    </a:cubicBezTo>
                    <a:lnTo>
                      <a:pt x="213" y="367"/>
                    </a:lnTo>
                    <a:lnTo>
                      <a:pt x="213" y="10"/>
                    </a:lnTo>
                    <a:lnTo>
                      <a:pt x="213" y="10"/>
                    </a:lnTo>
                    <a:lnTo>
                      <a:pt x="213" y="10"/>
                    </a:lnTo>
                    <a:cubicBezTo>
                      <a:pt x="210" y="9"/>
                      <a:pt x="207" y="7"/>
                      <a:pt x="204" y="6"/>
                    </a:cubicBez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75" name="Freeform 575">
                <a:extLst>
                  <a:ext uri="{FF2B5EF4-FFF2-40B4-BE49-F238E27FC236}">
                    <a16:creationId xmlns:a16="http://schemas.microsoft.com/office/drawing/2014/main" id="{04C90284-7DB4-5447-85B5-78B2451EB2C9}"/>
                  </a:ext>
                </a:extLst>
              </p:cNvPr>
              <p:cNvSpPr>
                <a:spLocks noChangeArrowheads="1"/>
              </p:cNvSpPr>
              <p:nvPr/>
            </p:nvSpPr>
            <p:spPr bwMode="auto">
              <a:xfrm>
                <a:off x="7632700" y="4932363"/>
                <a:ext cx="219075" cy="466725"/>
              </a:xfrm>
              <a:custGeom>
                <a:avLst/>
                <a:gdLst>
                  <a:gd name="T0" fmla="*/ 607 w 608"/>
                  <a:gd name="T1" fmla="*/ 1286 h 1296"/>
                  <a:gd name="T2" fmla="*/ 607 w 608"/>
                  <a:gd name="T3" fmla="*/ 1055 h 1296"/>
                  <a:gd name="T4" fmla="*/ 607 w 608"/>
                  <a:gd name="T5" fmla="*/ 1055 h 1296"/>
                  <a:gd name="T6" fmla="*/ 598 w 608"/>
                  <a:gd name="T7" fmla="*/ 1058 h 1296"/>
                  <a:gd name="T8" fmla="*/ 598 w 608"/>
                  <a:gd name="T9" fmla="*/ 1058 h 1296"/>
                  <a:gd name="T10" fmla="*/ 550 w 608"/>
                  <a:gd name="T11" fmla="*/ 1058 h 1296"/>
                  <a:gd name="T12" fmla="*/ 550 w 608"/>
                  <a:gd name="T13" fmla="*/ 1058 h 1296"/>
                  <a:gd name="T14" fmla="*/ 508 w 608"/>
                  <a:gd name="T15" fmla="*/ 1030 h 1296"/>
                  <a:gd name="T16" fmla="*/ 443 w 608"/>
                  <a:gd name="T17" fmla="*/ 954 h 1296"/>
                  <a:gd name="T18" fmla="*/ 411 w 608"/>
                  <a:gd name="T19" fmla="*/ 915 h 1296"/>
                  <a:gd name="T20" fmla="*/ 378 w 608"/>
                  <a:gd name="T21" fmla="*/ 877 h 1296"/>
                  <a:gd name="T22" fmla="*/ 280 w 608"/>
                  <a:gd name="T23" fmla="*/ 762 h 1296"/>
                  <a:gd name="T24" fmla="*/ 247 w 608"/>
                  <a:gd name="T25" fmla="*/ 723 h 1296"/>
                  <a:gd name="T26" fmla="*/ 214 w 608"/>
                  <a:gd name="T27" fmla="*/ 685 h 1296"/>
                  <a:gd name="T28" fmla="*/ 214 w 608"/>
                  <a:gd name="T29" fmla="*/ 685 h 1296"/>
                  <a:gd name="T30" fmla="*/ 197 w 608"/>
                  <a:gd name="T31" fmla="*/ 647 h 1296"/>
                  <a:gd name="T32" fmla="*/ 197 w 608"/>
                  <a:gd name="T33" fmla="*/ 647 h 1296"/>
                  <a:gd name="T34" fmla="*/ 214 w 608"/>
                  <a:gd name="T35" fmla="*/ 609 h 1296"/>
                  <a:gd name="T36" fmla="*/ 247 w 608"/>
                  <a:gd name="T37" fmla="*/ 571 h 1296"/>
                  <a:gd name="T38" fmla="*/ 280 w 608"/>
                  <a:gd name="T39" fmla="*/ 532 h 1296"/>
                  <a:gd name="T40" fmla="*/ 312 w 608"/>
                  <a:gd name="T41" fmla="*/ 494 h 1296"/>
                  <a:gd name="T42" fmla="*/ 345 w 608"/>
                  <a:gd name="T43" fmla="*/ 456 h 1296"/>
                  <a:gd name="T44" fmla="*/ 378 w 608"/>
                  <a:gd name="T45" fmla="*/ 417 h 1296"/>
                  <a:gd name="T46" fmla="*/ 411 w 608"/>
                  <a:gd name="T47" fmla="*/ 379 h 1296"/>
                  <a:gd name="T48" fmla="*/ 443 w 608"/>
                  <a:gd name="T49" fmla="*/ 341 h 1296"/>
                  <a:gd name="T50" fmla="*/ 476 w 608"/>
                  <a:gd name="T51" fmla="*/ 303 h 1296"/>
                  <a:gd name="T52" fmla="*/ 508 w 608"/>
                  <a:gd name="T53" fmla="*/ 264 h 1296"/>
                  <a:gd name="T54" fmla="*/ 508 w 608"/>
                  <a:gd name="T55" fmla="*/ 264 h 1296"/>
                  <a:gd name="T56" fmla="*/ 550 w 608"/>
                  <a:gd name="T57" fmla="*/ 235 h 1296"/>
                  <a:gd name="T58" fmla="*/ 550 w 608"/>
                  <a:gd name="T59" fmla="*/ 235 h 1296"/>
                  <a:gd name="T60" fmla="*/ 598 w 608"/>
                  <a:gd name="T61" fmla="*/ 235 h 1296"/>
                  <a:gd name="T62" fmla="*/ 598 w 608"/>
                  <a:gd name="T63" fmla="*/ 235 h 1296"/>
                  <a:gd name="T64" fmla="*/ 607 w 608"/>
                  <a:gd name="T65" fmla="*/ 239 h 1296"/>
                  <a:gd name="T66" fmla="*/ 607 w 608"/>
                  <a:gd name="T67" fmla="*/ 239 h 1296"/>
                  <a:gd name="T68" fmla="*/ 607 w 608"/>
                  <a:gd name="T69" fmla="*/ 9 h 1296"/>
                  <a:gd name="T70" fmla="*/ 607 w 608"/>
                  <a:gd name="T71" fmla="*/ 9 h 1296"/>
                  <a:gd name="T72" fmla="*/ 599 w 608"/>
                  <a:gd name="T73" fmla="*/ 5 h 1296"/>
                  <a:gd name="T74" fmla="*/ 599 w 608"/>
                  <a:gd name="T75" fmla="*/ 5 h 1296"/>
                  <a:gd name="T76" fmla="*/ 550 w 608"/>
                  <a:gd name="T77" fmla="*/ 5 h 1296"/>
                  <a:gd name="T78" fmla="*/ 550 w 608"/>
                  <a:gd name="T79" fmla="*/ 5 h 1296"/>
                  <a:gd name="T80" fmla="*/ 508 w 608"/>
                  <a:gd name="T81" fmla="*/ 35 h 1296"/>
                  <a:gd name="T82" fmla="*/ 17 w 608"/>
                  <a:gd name="T83" fmla="*/ 609 h 1296"/>
                  <a:gd name="T84" fmla="*/ 17 w 608"/>
                  <a:gd name="T85" fmla="*/ 609 h 1296"/>
                  <a:gd name="T86" fmla="*/ 0 w 608"/>
                  <a:gd name="T87" fmla="*/ 647 h 1296"/>
                  <a:gd name="T88" fmla="*/ 0 w 608"/>
                  <a:gd name="T89" fmla="*/ 647 h 1296"/>
                  <a:gd name="T90" fmla="*/ 17 w 608"/>
                  <a:gd name="T91" fmla="*/ 685 h 1296"/>
                  <a:gd name="T92" fmla="*/ 116 w 608"/>
                  <a:gd name="T93" fmla="*/ 801 h 1296"/>
                  <a:gd name="T94" fmla="*/ 148 w 608"/>
                  <a:gd name="T95" fmla="*/ 839 h 1296"/>
                  <a:gd name="T96" fmla="*/ 181 w 608"/>
                  <a:gd name="T97" fmla="*/ 877 h 1296"/>
                  <a:gd name="T98" fmla="*/ 280 w 608"/>
                  <a:gd name="T99" fmla="*/ 991 h 1296"/>
                  <a:gd name="T100" fmla="*/ 312 w 608"/>
                  <a:gd name="T101" fmla="*/ 1030 h 1296"/>
                  <a:gd name="T102" fmla="*/ 345 w 608"/>
                  <a:gd name="T103" fmla="*/ 1068 h 1296"/>
                  <a:gd name="T104" fmla="*/ 443 w 608"/>
                  <a:gd name="T105" fmla="*/ 1183 h 1296"/>
                  <a:gd name="T106" fmla="*/ 476 w 608"/>
                  <a:gd name="T107" fmla="*/ 1222 h 1296"/>
                  <a:gd name="T108" fmla="*/ 508 w 608"/>
                  <a:gd name="T109" fmla="*/ 1260 h 1296"/>
                  <a:gd name="T110" fmla="*/ 508 w 608"/>
                  <a:gd name="T111" fmla="*/ 1260 h 1296"/>
                  <a:gd name="T112" fmla="*/ 550 w 608"/>
                  <a:gd name="T113" fmla="*/ 1289 h 1296"/>
                  <a:gd name="T114" fmla="*/ 550 w 608"/>
                  <a:gd name="T115" fmla="*/ 1289 h 1296"/>
                  <a:gd name="T116" fmla="*/ 599 w 608"/>
                  <a:gd name="T117" fmla="*/ 1289 h 1296"/>
                  <a:gd name="T118" fmla="*/ 607 w 608"/>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8" h="1296">
                    <a:moveTo>
                      <a:pt x="607" y="1286"/>
                    </a:moveTo>
                    <a:lnTo>
                      <a:pt x="607" y="1055"/>
                    </a:lnTo>
                    <a:lnTo>
                      <a:pt x="607" y="1055"/>
                    </a:lnTo>
                    <a:cubicBezTo>
                      <a:pt x="607" y="1055"/>
                      <a:pt x="601" y="1058"/>
                      <a:pt x="598" y="1058"/>
                    </a:cubicBezTo>
                    <a:lnTo>
                      <a:pt x="598" y="1058"/>
                    </a:lnTo>
                    <a:cubicBezTo>
                      <a:pt x="583" y="1065"/>
                      <a:pt x="566" y="1065"/>
                      <a:pt x="550" y="1058"/>
                    </a:cubicBezTo>
                    <a:lnTo>
                      <a:pt x="550" y="1058"/>
                    </a:lnTo>
                    <a:cubicBezTo>
                      <a:pt x="533" y="1053"/>
                      <a:pt x="520" y="1043"/>
                      <a:pt x="508" y="1030"/>
                    </a:cubicBezTo>
                    <a:lnTo>
                      <a:pt x="443" y="954"/>
                    </a:lnTo>
                    <a:lnTo>
                      <a:pt x="411" y="915"/>
                    </a:lnTo>
                    <a:lnTo>
                      <a:pt x="378" y="877"/>
                    </a:lnTo>
                    <a:lnTo>
                      <a:pt x="280" y="762"/>
                    </a:lnTo>
                    <a:lnTo>
                      <a:pt x="247" y="723"/>
                    </a:lnTo>
                    <a:lnTo>
                      <a:pt x="214" y="685"/>
                    </a:lnTo>
                    <a:lnTo>
                      <a:pt x="214" y="685"/>
                    </a:lnTo>
                    <a:cubicBezTo>
                      <a:pt x="203" y="672"/>
                      <a:pt x="197" y="660"/>
                      <a:pt x="197" y="647"/>
                    </a:cubicBezTo>
                    <a:lnTo>
                      <a:pt x="197" y="647"/>
                    </a:lnTo>
                    <a:cubicBezTo>
                      <a:pt x="197" y="634"/>
                      <a:pt x="203" y="621"/>
                      <a:pt x="214" y="609"/>
                    </a:cubicBezTo>
                    <a:lnTo>
                      <a:pt x="247" y="571"/>
                    </a:lnTo>
                    <a:lnTo>
                      <a:pt x="280" y="532"/>
                    </a:lnTo>
                    <a:lnTo>
                      <a:pt x="312" y="494"/>
                    </a:lnTo>
                    <a:lnTo>
                      <a:pt x="345" y="456"/>
                    </a:lnTo>
                    <a:lnTo>
                      <a:pt x="378" y="417"/>
                    </a:lnTo>
                    <a:lnTo>
                      <a:pt x="411" y="379"/>
                    </a:lnTo>
                    <a:lnTo>
                      <a:pt x="443" y="341"/>
                    </a:lnTo>
                    <a:lnTo>
                      <a:pt x="476" y="303"/>
                    </a:lnTo>
                    <a:lnTo>
                      <a:pt x="508" y="264"/>
                    </a:lnTo>
                    <a:lnTo>
                      <a:pt x="508" y="264"/>
                    </a:lnTo>
                    <a:cubicBezTo>
                      <a:pt x="520" y="251"/>
                      <a:pt x="533" y="242"/>
                      <a:pt x="550" y="235"/>
                    </a:cubicBezTo>
                    <a:lnTo>
                      <a:pt x="550" y="235"/>
                    </a:lnTo>
                    <a:cubicBezTo>
                      <a:pt x="566" y="229"/>
                      <a:pt x="583" y="229"/>
                      <a:pt x="598" y="235"/>
                    </a:cubicBezTo>
                    <a:lnTo>
                      <a:pt x="598" y="235"/>
                    </a:lnTo>
                    <a:cubicBezTo>
                      <a:pt x="601" y="237"/>
                      <a:pt x="604" y="238"/>
                      <a:pt x="607" y="239"/>
                    </a:cubicBezTo>
                    <a:lnTo>
                      <a:pt x="607" y="239"/>
                    </a:lnTo>
                    <a:lnTo>
                      <a:pt x="607" y="9"/>
                    </a:lnTo>
                    <a:lnTo>
                      <a:pt x="607" y="9"/>
                    </a:lnTo>
                    <a:cubicBezTo>
                      <a:pt x="604" y="8"/>
                      <a:pt x="601" y="6"/>
                      <a:pt x="599" y="5"/>
                    </a:cubicBezTo>
                    <a:lnTo>
                      <a:pt x="599" y="5"/>
                    </a:lnTo>
                    <a:cubicBezTo>
                      <a:pt x="583" y="0"/>
                      <a:pt x="566" y="0"/>
                      <a:pt x="550" y="5"/>
                    </a:cubicBezTo>
                    <a:lnTo>
                      <a:pt x="550" y="5"/>
                    </a:lnTo>
                    <a:cubicBezTo>
                      <a:pt x="533" y="12"/>
                      <a:pt x="520" y="22"/>
                      <a:pt x="508" y="35"/>
                    </a:cubicBezTo>
                    <a:lnTo>
                      <a:pt x="17" y="609"/>
                    </a:lnTo>
                    <a:lnTo>
                      <a:pt x="17" y="609"/>
                    </a:lnTo>
                    <a:cubicBezTo>
                      <a:pt x="7" y="621"/>
                      <a:pt x="0" y="634"/>
                      <a:pt x="0" y="647"/>
                    </a:cubicBezTo>
                    <a:lnTo>
                      <a:pt x="0" y="647"/>
                    </a:lnTo>
                    <a:cubicBezTo>
                      <a:pt x="0" y="660"/>
                      <a:pt x="7" y="673"/>
                      <a:pt x="17" y="685"/>
                    </a:cubicBezTo>
                    <a:lnTo>
                      <a:pt x="116" y="801"/>
                    </a:lnTo>
                    <a:lnTo>
                      <a:pt x="148" y="839"/>
                    </a:lnTo>
                    <a:lnTo>
                      <a:pt x="181" y="877"/>
                    </a:lnTo>
                    <a:lnTo>
                      <a:pt x="280" y="991"/>
                    </a:lnTo>
                    <a:lnTo>
                      <a:pt x="312" y="1030"/>
                    </a:lnTo>
                    <a:lnTo>
                      <a:pt x="345" y="1068"/>
                    </a:lnTo>
                    <a:lnTo>
                      <a:pt x="443" y="1183"/>
                    </a:lnTo>
                    <a:lnTo>
                      <a:pt x="476" y="1222"/>
                    </a:lnTo>
                    <a:lnTo>
                      <a:pt x="508" y="1260"/>
                    </a:lnTo>
                    <a:lnTo>
                      <a:pt x="508" y="1260"/>
                    </a:lnTo>
                    <a:cubicBezTo>
                      <a:pt x="520" y="1273"/>
                      <a:pt x="533" y="1282"/>
                      <a:pt x="550" y="1289"/>
                    </a:cubicBezTo>
                    <a:lnTo>
                      <a:pt x="550" y="1289"/>
                    </a:lnTo>
                    <a:cubicBezTo>
                      <a:pt x="566" y="1295"/>
                      <a:pt x="583" y="1295"/>
                      <a:pt x="599" y="1289"/>
                    </a:cubicBezTo>
                    <a:lnTo>
                      <a:pt x="607" y="1286"/>
                    </a:lnTo>
                  </a:path>
                </a:pathLst>
              </a:custGeom>
              <a:solidFill>
                <a:schemeClr val="accent6"/>
              </a:solidFill>
              <a:ln>
                <a:noFill/>
              </a:ln>
              <a:effectLst/>
            </p:spPr>
            <p:txBody>
              <a:bodyPr wrap="none" anchor="ctr"/>
              <a:lstStyle/>
              <a:p>
                <a:endParaRPr lang="es-ES_tradnl" sz="2700">
                  <a:solidFill>
                    <a:schemeClr val="accent6"/>
                  </a:solidFill>
                </a:endParaRPr>
              </a:p>
            </p:txBody>
          </p:sp>
        </p:grpSp>
        <p:grpSp>
          <p:nvGrpSpPr>
            <p:cNvPr id="9" name="Group 929">
              <a:extLst>
                <a:ext uri="{FF2B5EF4-FFF2-40B4-BE49-F238E27FC236}">
                  <a16:creationId xmlns:a16="http://schemas.microsoft.com/office/drawing/2014/main" id="{D5263491-96DD-2F4F-AC16-AA9EADCE3924}"/>
                </a:ext>
              </a:extLst>
            </p:cNvPr>
            <p:cNvGrpSpPr/>
            <p:nvPr/>
          </p:nvGrpSpPr>
          <p:grpSpPr>
            <a:xfrm>
              <a:off x="2754313" y="4394013"/>
              <a:ext cx="1700557" cy="579437"/>
              <a:chOff x="2754313" y="4872324"/>
              <a:chExt cx="1700557" cy="579437"/>
            </a:xfrm>
          </p:grpSpPr>
          <p:sp>
            <p:nvSpPr>
              <p:cNvPr id="10" name="Freeform 253">
                <a:extLst>
                  <a:ext uri="{FF2B5EF4-FFF2-40B4-BE49-F238E27FC236}">
                    <a16:creationId xmlns:a16="http://schemas.microsoft.com/office/drawing/2014/main" id="{A86DA73C-FD52-B443-9AFB-3EC636E76284}"/>
                  </a:ext>
                </a:extLst>
              </p:cNvPr>
              <p:cNvSpPr>
                <a:spLocks noChangeArrowheads="1"/>
              </p:cNvSpPr>
              <p:nvPr/>
            </p:nvSpPr>
            <p:spPr bwMode="auto">
              <a:xfrm>
                <a:off x="3476625" y="5037138"/>
                <a:ext cx="231775" cy="257175"/>
              </a:xfrm>
              <a:custGeom>
                <a:avLst/>
                <a:gdLst>
                  <a:gd name="T0" fmla="*/ 432 w 643"/>
                  <a:gd name="T1" fmla="*/ 421 h 713"/>
                  <a:gd name="T2" fmla="*/ 377 w 643"/>
                  <a:gd name="T3" fmla="*/ 487 h 713"/>
                  <a:gd name="T4" fmla="*/ 349 w 643"/>
                  <a:gd name="T5" fmla="*/ 508 h 713"/>
                  <a:gd name="T6" fmla="*/ 349 w 643"/>
                  <a:gd name="T7" fmla="*/ 508 h 713"/>
                  <a:gd name="T8" fmla="*/ 342 w 643"/>
                  <a:gd name="T9" fmla="*/ 511 h 713"/>
                  <a:gd name="T10" fmla="*/ 300 w 643"/>
                  <a:gd name="T11" fmla="*/ 511 h 713"/>
                  <a:gd name="T12" fmla="*/ 237 w 643"/>
                  <a:gd name="T13" fmla="*/ 454 h 713"/>
                  <a:gd name="T14" fmla="*/ 181 w 643"/>
                  <a:gd name="T15" fmla="*/ 389 h 713"/>
                  <a:gd name="T16" fmla="*/ 167 w 643"/>
                  <a:gd name="T17" fmla="*/ 356 h 713"/>
                  <a:gd name="T18" fmla="*/ 181 w 643"/>
                  <a:gd name="T19" fmla="*/ 323 h 713"/>
                  <a:gd name="T20" fmla="*/ 237 w 643"/>
                  <a:gd name="T21" fmla="*/ 258 h 713"/>
                  <a:gd name="T22" fmla="*/ 265 w 643"/>
                  <a:gd name="T23" fmla="*/ 226 h 713"/>
                  <a:gd name="T24" fmla="*/ 300 w 643"/>
                  <a:gd name="T25" fmla="*/ 201 h 713"/>
                  <a:gd name="T26" fmla="*/ 342 w 643"/>
                  <a:gd name="T27" fmla="*/ 201 h 713"/>
                  <a:gd name="T28" fmla="*/ 349 w 643"/>
                  <a:gd name="T29" fmla="*/ 204 h 713"/>
                  <a:gd name="T30" fmla="*/ 377 w 643"/>
                  <a:gd name="T31" fmla="*/ 226 h 713"/>
                  <a:gd name="T32" fmla="*/ 432 w 643"/>
                  <a:gd name="T33" fmla="*/ 291 h 713"/>
                  <a:gd name="T34" fmla="*/ 460 w 643"/>
                  <a:gd name="T35" fmla="*/ 323 h 713"/>
                  <a:gd name="T36" fmla="*/ 474 w 643"/>
                  <a:gd name="T37" fmla="*/ 356 h 713"/>
                  <a:gd name="T38" fmla="*/ 516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0 w 643"/>
                  <a:gd name="T53" fmla="*/ 6 h 713"/>
                  <a:gd name="T54" fmla="*/ 237 w 643"/>
                  <a:gd name="T55" fmla="*/ 63 h 713"/>
                  <a:gd name="T56" fmla="*/ 181 w 643"/>
                  <a:gd name="T57" fmla="*/ 128 h 713"/>
                  <a:gd name="T58" fmla="*/ 126 w 643"/>
                  <a:gd name="T59" fmla="*/ 194 h 713"/>
                  <a:gd name="T60" fmla="*/ 70 w 643"/>
                  <a:gd name="T61" fmla="*/ 258 h 713"/>
                  <a:gd name="T62" fmla="*/ 14 w 643"/>
                  <a:gd name="T63" fmla="*/ 323 h 713"/>
                  <a:gd name="T64" fmla="*/ 0 w 643"/>
                  <a:gd name="T65" fmla="*/ 356 h 713"/>
                  <a:gd name="T66" fmla="*/ 14 w 643"/>
                  <a:gd name="T67" fmla="*/ 389 h 713"/>
                  <a:gd name="T68" fmla="*/ 70 w 643"/>
                  <a:gd name="T69" fmla="*/ 454 h 713"/>
                  <a:gd name="T70" fmla="*/ 181 w 643"/>
                  <a:gd name="T71" fmla="*/ 584 h 713"/>
                  <a:gd name="T72" fmla="*/ 265 w 643"/>
                  <a:gd name="T73" fmla="*/ 682 h 713"/>
                  <a:gd name="T74" fmla="*/ 300 w 643"/>
                  <a:gd name="T75" fmla="*/ 706 h 713"/>
                  <a:gd name="T76" fmla="*/ 342 w 643"/>
                  <a:gd name="T77" fmla="*/ 706 h 713"/>
                  <a:gd name="T78" fmla="*/ 349 w 643"/>
                  <a:gd name="T79" fmla="*/ 703 h 713"/>
                  <a:gd name="T80" fmla="*/ 349 w 643"/>
                  <a:gd name="T81" fmla="*/ 703 h 713"/>
                  <a:gd name="T82" fmla="*/ 404 w 643"/>
                  <a:gd name="T83" fmla="*/ 649 h 713"/>
                  <a:gd name="T84" fmla="*/ 516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0" y="389"/>
                    </a:moveTo>
                    <a:lnTo>
                      <a:pt x="432" y="421"/>
                    </a:lnTo>
                    <a:lnTo>
                      <a:pt x="404" y="454"/>
                    </a:lnTo>
                    <a:lnTo>
                      <a:pt x="377" y="487"/>
                    </a:lnTo>
                    <a:lnTo>
                      <a:pt x="377" y="487"/>
                    </a:lnTo>
                    <a:cubicBezTo>
                      <a:pt x="369" y="495"/>
                      <a:pt x="360" y="502"/>
                      <a:pt x="349" y="508"/>
                    </a:cubicBezTo>
                    <a:lnTo>
                      <a:pt x="349" y="508"/>
                    </a:lnTo>
                    <a:lnTo>
                      <a:pt x="349" y="508"/>
                    </a:lnTo>
                    <a:cubicBezTo>
                      <a:pt x="346" y="509"/>
                      <a:pt x="344" y="510"/>
                      <a:pt x="342" y="511"/>
                    </a:cubicBezTo>
                    <a:lnTo>
                      <a:pt x="342" y="511"/>
                    </a:lnTo>
                    <a:cubicBezTo>
                      <a:pt x="328" y="517"/>
                      <a:pt x="314" y="517"/>
                      <a:pt x="300" y="511"/>
                    </a:cubicBezTo>
                    <a:lnTo>
                      <a:pt x="300" y="511"/>
                    </a:lnTo>
                    <a:cubicBezTo>
                      <a:pt x="286" y="505"/>
                      <a:pt x="274" y="497"/>
                      <a:pt x="265" y="487"/>
                    </a:cubicBezTo>
                    <a:lnTo>
                      <a:pt x="237" y="454"/>
                    </a:lnTo>
                    <a:lnTo>
                      <a:pt x="209" y="421"/>
                    </a:lnTo>
                    <a:lnTo>
                      <a:pt x="181" y="389"/>
                    </a:lnTo>
                    <a:lnTo>
                      <a:pt x="181" y="389"/>
                    </a:lnTo>
                    <a:cubicBezTo>
                      <a:pt x="172" y="378"/>
                      <a:pt x="167" y="367"/>
                      <a:pt x="167" y="356"/>
                    </a:cubicBezTo>
                    <a:lnTo>
                      <a:pt x="167" y="356"/>
                    </a:lnTo>
                    <a:cubicBezTo>
                      <a:pt x="167" y="345"/>
                      <a:pt x="172" y="334"/>
                      <a:pt x="181" y="323"/>
                    </a:cubicBezTo>
                    <a:lnTo>
                      <a:pt x="209" y="291"/>
                    </a:lnTo>
                    <a:lnTo>
                      <a:pt x="237" y="258"/>
                    </a:lnTo>
                    <a:lnTo>
                      <a:pt x="265" y="226"/>
                    </a:lnTo>
                    <a:lnTo>
                      <a:pt x="265" y="226"/>
                    </a:lnTo>
                    <a:cubicBezTo>
                      <a:pt x="274" y="215"/>
                      <a:pt x="286" y="207"/>
                      <a:pt x="300" y="201"/>
                    </a:cubicBezTo>
                    <a:lnTo>
                      <a:pt x="300" y="201"/>
                    </a:lnTo>
                    <a:cubicBezTo>
                      <a:pt x="314" y="196"/>
                      <a:pt x="328" y="196"/>
                      <a:pt x="342" y="201"/>
                    </a:cubicBezTo>
                    <a:lnTo>
                      <a:pt x="342" y="201"/>
                    </a:lnTo>
                    <a:cubicBezTo>
                      <a:pt x="344" y="202"/>
                      <a:pt x="346" y="204"/>
                      <a:pt x="349" y="204"/>
                    </a:cubicBezTo>
                    <a:lnTo>
                      <a:pt x="349" y="204"/>
                    </a:lnTo>
                    <a:lnTo>
                      <a:pt x="349" y="204"/>
                    </a:lnTo>
                    <a:cubicBezTo>
                      <a:pt x="360" y="209"/>
                      <a:pt x="369" y="217"/>
                      <a:pt x="377" y="226"/>
                    </a:cubicBezTo>
                    <a:lnTo>
                      <a:pt x="404" y="258"/>
                    </a:lnTo>
                    <a:lnTo>
                      <a:pt x="432" y="291"/>
                    </a:lnTo>
                    <a:lnTo>
                      <a:pt x="460" y="323"/>
                    </a:lnTo>
                    <a:lnTo>
                      <a:pt x="460" y="323"/>
                    </a:lnTo>
                    <a:cubicBezTo>
                      <a:pt x="470" y="334"/>
                      <a:pt x="474" y="345"/>
                      <a:pt x="474" y="356"/>
                    </a:cubicBezTo>
                    <a:lnTo>
                      <a:pt x="474" y="356"/>
                    </a:lnTo>
                    <a:cubicBezTo>
                      <a:pt x="474" y="367"/>
                      <a:pt x="470" y="378"/>
                      <a:pt x="460" y="389"/>
                    </a:cubicBezTo>
                    <a:close/>
                    <a:moveTo>
                      <a:pt x="516" y="520"/>
                    </a:moveTo>
                    <a:lnTo>
                      <a:pt x="544" y="487"/>
                    </a:lnTo>
                    <a:lnTo>
                      <a:pt x="628" y="389"/>
                    </a:lnTo>
                    <a:lnTo>
                      <a:pt x="628" y="389"/>
                    </a:lnTo>
                    <a:cubicBezTo>
                      <a:pt x="637" y="378"/>
                      <a:pt x="642" y="367"/>
                      <a:pt x="642" y="356"/>
                    </a:cubicBezTo>
                    <a:lnTo>
                      <a:pt x="642" y="356"/>
                    </a:lnTo>
                    <a:cubicBezTo>
                      <a:pt x="642" y="345"/>
                      <a:pt x="637" y="334"/>
                      <a:pt x="628" y="323"/>
                    </a:cubicBezTo>
                    <a:lnTo>
                      <a:pt x="377" y="30"/>
                    </a:lnTo>
                    <a:lnTo>
                      <a:pt x="377" y="30"/>
                    </a:lnTo>
                    <a:cubicBezTo>
                      <a:pt x="369" y="21"/>
                      <a:pt x="360" y="14"/>
                      <a:pt x="349" y="8"/>
                    </a:cubicBezTo>
                    <a:lnTo>
                      <a:pt x="349" y="8"/>
                    </a:lnTo>
                    <a:cubicBezTo>
                      <a:pt x="346" y="8"/>
                      <a:pt x="344" y="7"/>
                      <a:pt x="342" y="6"/>
                    </a:cubicBezTo>
                    <a:lnTo>
                      <a:pt x="342" y="6"/>
                    </a:lnTo>
                    <a:cubicBezTo>
                      <a:pt x="328" y="0"/>
                      <a:pt x="314" y="0"/>
                      <a:pt x="300" y="6"/>
                    </a:cubicBezTo>
                    <a:lnTo>
                      <a:pt x="300" y="6"/>
                    </a:lnTo>
                    <a:cubicBezTo>
                      <a:pt x="286" y="11"/>
                      <a:pt x="274" y="19"/>
                      <a:pt x="265" y="30"/>
                    </a:cubicBezTo>
                    <a:lnTo>
                      <a:pt x="237" y="63"/>
                    </a:lnTo>
                    <a:lnTo>
                      <a:pt x="209" y="95"/>
                    </a:lnTo>
                    <a:lnTo>
                      <a:pt x="181" y="128"/>
                    </a:lnTo>
                    <a:lnTo>
                      <a:pt x="153" y="161"/>
                    </a:lnTo>
                    <a:lnTo>
                      <a:pt x="126" y="194"/>
                    </a:lnTo>
                    <a:lnTo>
                      <a:pt x="97" y="226"/>
                    </a:lnTo>
                    <a:lnTo>
                      <a:pt x="70" y="258"/>
                    </a:lnTo>
                    <a:lnTo>
                      <a:pt x="42" y="291"/>
                    </a:lnTo>
                    <a:lnTo>
                      <a:pt x="14" y="323"/>
                    </a:lnTo>
                    <a:lnTo>
                      <a:pt x="14" y="323"/>
                    </a:lnTo>
                    <a:cubicBezTo>
                      <a:pt x="5" y="334"/>
                      <a:pt x="0" y="345"/>
                      <a:pt x="0" y="356"/>
                    </a:cubicBezTo>
                    <a:lnTo>
                      <a:pt x="0" y="356"/>
                    </a:lnTo>
                    <a:cubicBezTo>
                      <a:pt x="0" y="367"/>
                      <a:pt x="5" y="378"/>
                      <a:pt x="14" y="389"/>
                    </a:cubicBezTo>
                    <a:lnTo>
                      <a:pt x="42" y="421"/>
                    </a:lnTo>
                    <a:lnTo>
                      <a:pt x="70" y="454"/>
                    </a:lnTo>
                    <a:lnTo>
                      <a:pt x="153" y="552"/>
                    </a:lnTo>
                    <a:lnTo>
                      <a:pt x="181" y="584"/>
                    </a:lnTo>
                    <a:lnTo>
                      <a:pt x="209" y="617"/>
                    </a:lnTo>
                    <a:lnTo>
                      <a:pt x="265" y="682"/>
                    </a:lnTo>
                    <a:lnTo>
                      <a:pt x="265" y="682"/>
                    </a:lnTo>
                    <a:cubicBezTo>
                      <a:pt x="274" y="693"/>
                      <a:pt x="286" y="701"/>
                      <a:pt x="300" y="706"/>
                    </a:cubicBezTo>
                    <a:lnTo>
                      <a:pt x="300" y="706"/>
                    </a:lnTo>
                    <a:cubicBezTo>
                      <a:pt x="314" y="712"/>
                      <a:pt x="328" y="712"/>
                      <a:pt x="342" y="706"/>
                    </a:cubicBezTo>
                    <a:lnTo>
                      <a:pt x="342" y="706"/>
                    </a:lnTo>
                    <a:cubicBezTo>
                      <a:pt x="344" y="706"/>
                      <a:pt x="346" y="704"/>
                      <a:pt x="349" y="703"/>
                    </a:cubicBezTo>
                    <a:lnTo>
                      <a:pt x="349" y="703"/>
                    </a:lnTo>
                    <a:lnTo>
                      <a:pt x="349" y="703"/>
                    </a:lnTo>
                    <a:cubicBezTo>
                      <a:pt x="360" y="698"/>
                      <a:pt x="369" y="691"/>
                      <a:pt x="377" y="682"/>
                    </a:cubicBezTo>
                    <a:lnTo>
                      <a:pt x="404" y="649"/>
                    </a:lnTo>
                    <a:lnTo>
                      <a:pt x="488" y="552"/>
                    </a:lnTo>
                    <a:lnTo>
                      <a:pt x="516" y="520"/>
                    </a:lnTo>
                    <a:close/>
                  </a:path>
                </a:pathLst>
              </a:custGeom>
              <a:solidFill>
                <a:schemeClr val="accent4"/>
              </a:solidFill>
              <a:ln>
                <a:noFill/>
              </a:ln>
              <a:effectLst/>
            </p:spPr>
            <p:txBody>
              <a:bodyPr wrap="none" anchor="ctr"/>
              <a:lstStyle/>
              <a:p>
                <a:endParaRPr lang="es-ES_tradnl" sz="2700"/>
              </a:p>
            </p:txBody>
          </p:sp>
          <p:sp>
            <p:nvSpPr>
              <p:cNvPr id="11" name="Freeform 254">
                <a:extLst>
                  <a:ext uri="{FF2B5EF4-FFF2-40B4-BE49-F238E27FC236}">
                    <a16:creationId xmlns:a16="http://schemas.microsoft.com/office/drawing/2014/main" id="{47BBBB18-764F-694B-B348-E88425768440}"/>
                  </a:ext>
                </a:extLst>
              </p:cNvPr>
              <p:cNvSpPr>
                <a:spLocks noChangeArrowheads="1"/>
              </p:cNvSpPr>
              <p:nvPr/>
            </p:nvSpPr>
            <p:spPr bwMode="auto">
              <a:xfrm>
                <a:off x="3384550" y="4932363"/>
                <a:ext cx="412750" cy="466725"/>
              </a:xfrm>
              <a:custGeom>
                <a:avLst/>
                <a:gdLst>
                  <a:gd name="T0" fmla="*/ 640 w 1148"/>
                  <a:gd name="T1" fmla="*/ 1030 h 1296"/>
                  <a:gd name="T2" fmla="*/ 606 w 1148"/>
                  <a:gd name="T3" fmla="*/ 1055 h 1296"/>
                  <a:gd name="T4" fmla="*/ 606 w 1148"/>
                  <a:gd name="T5" fmla="*/ 1055 h 1296"/>
                  <a:gd name="T6" fmla="*/ 598 w 1148"/>
                  <a:gd name="T7" fmla="*/ 1059 h 1296"/>
                  <a:gd name="T8" fmla="*/ 549 w 1148"/>
                  <a:gd name="T9" fmla="*/ 1059 h 1296"/>
                  <a:gd name="T10" fmla="*/ 442 w 1148"/>
                  <a:gd name="T11" fmla="*/ 954 h 1296"/>
                  <a:gd name="T12" fmla="*/ 377 w 1148"/>
                  <a:gd name="T13" fmla="*/ 877 h 1296"/>
                  <a:gd name="T14" fmla="*/ 246 w 1148"/>
                  <a:gd name="T15" fmla="*/ 723 h 1296"/>
                  <a:gd name="T16" fmla="*/ 213 w 1148"/>
                  <a:gd name="T17" fmla="*/ 685 h 1296"/>
                  <a:gd name="T18" fmla="*/ 197 w 1148"/>
                  <a:gd name="T19" fmla="*/ 647 h 1296"/>
                  <a:gd name="T20" fmla="*/ 246 w 1148"/>
                  <a:gd name="T21" fmla="*/ 571 h 1296"/>
                  <a:gd name="T22" fmla="*/ 311 w 1148"/>
                  <a:gd name="T23" fmla="*/ 494 h 1296"/>
                  <a:gd name="T24" fmla="*/ 377 w 1148"/>
                  <a:gd name="T25" fmla="*/ 418 h 1296"/>
                  <a:gd name="T26" fmla="*/ 442 w 1148"/>
                  <a:gd name="T27" fmla="*/ 341 h 1296"/>
                  <a:gd name="T28" fmla="*/ 508 w 1148"/>
                  <a:gd name="T29" fmla="*/ 264 h 1296"/>
                  <a:gd name="T30" fmla="*/ 549 w 1148"/>
                  <a:gd name="T31" fmla="*/ 235 h 1296"/>
                  <a:gd name="T32" fmla="*/ 598 w 1148"/>
                  <a:gd name="T33" fmla="*/ 235 h 1296"/>
                  <a:gd name="T34" fmla="*/ 606 w 1148"/>
                  <a:gd name="T35" fmla="*/ 239 h 1296"/>
                  <a:gd name="T36" fmla="*/ 640 w 1148"/>
                  <a:gd name="T37" fmla="*/ 264 h 1296"/>
                  <a:gd name="T38" fmla="*/ 934 w 1148"/>
                  <a:gd name="T39" fmla="*/ 609 h 1296"/>
                  <a:gd name="T40" fmla="*/ 950 w 1148"/>
                  <a:gd name="T41" fmla="*/ 647 h 1296"/>
                  <a:gd name="T42" fmla="*/ 836 w 1148"/>
                  <a:gd name="T43" fmla="*/ 800 h 1296"/>
                  <a:gd name="T44" fmla="*/ 770 w 1148"/>
                  <a:gd name="T45" fmla="*/ 877 h 1296"/>
                  <a:gd name="T46" fmla="*/ 770 w 1148"/>
                  <a:gd name="T47" fmla="*/ 1107 h 1296"/>
                  <a:gd name="T48" fmla="*/ 836 w 1148"/>
                  <a:gd name="T49" fmla="*/ 1030 h 1296"/>
                  <a:gd name="T50" fmla="*/ 902 w 1148"/>
                  <a:gd name="T51" fmla="*/ 954 h 1296"/>
                  <a:gd name="T52" fmla="*/ 968 w 1148"/>
                  <a:gd name="T53" fmla="*/ 877 h 1296"/>
                  <a:gd name="T54" fmla="*/ 1033 w 1148"/>
                  <a:gd name="T55" fmla="*/ 800 h 1296"/>
                  <a:gd name="T56" fmla="*/ 1098 w 1148"/>
                  <a:gd name="T57" fmla="*/ 723 h 1296"/>
                  <a:gd name="T58" fmla="*/ 1131 w 1148"/>
                  <a:gd name="T59" fmla="*/ 685 h 1296"/>
                  <a:gd name="T60" fmla="*/ 1147 w 1148"/>
                  <a:gd name="T61" fmla="*/ 647 h 1296"/>
                  <a:gd name="T62" fmla="*/ 1098 w 1148"/>
                  <a:gd name="T63" fmla="*/ 571 h 1296"/>
                  <a:gd name="T64" fmla="*/ 1033 w 1148"/>
                  <a:gd name="T65" fmla="*/ 494 h 1296"/>
                  <a:gd name="T66" fmla="*/ 968 w 1148"/>
                  <a:gd name="T67" fmla="*/ 418 h 1296"/>
                  <a:gd name="T68" fmla="*/ 902 w 1148"/>
                  <a:gd name="T69" fmla="*/ 341 h 1296"/>
                  <a:gd name="T70" fmla="*/ 836 w 1148"/>
                  <a:gd name="T71" fmla="*/ 264 h 1296"/>
                  <a:gd name="T72" fmla="*/ 770 w 1148"/>
                  <a:gd name="T73" fmla="*/ 188 h 1296"/>
                  <a:gd name="T74" fmla="*/ 705 w 1148"/>
                  <a:gd name="T75" fmla="*/ 111 h 1296"/>
                  <a:gd name="T76" fmla="*/ 640 w 1148"/>
                  <a:gd name="T77" fmla="*/ 35 h 1296"/>
                  <a:gd name="T78" fmla="*/ 606 w 1148"/>
                  <a:gd name="T79" fmla="*/ 9 h 1296"/>
                  <a:gd name="T80" fmla="*/ 598 w 1148"/>
                  <a:gd name="T81" fmla="*/ 5 h 1296"/>
                  <a:gd name="T82" fmla="*/ 549 w 1148"/>
                  <a:gd name="T83" fmla="*/ 5 h 1296"/>
                  <a:gd name="T84" fmla="*/ 508 w 1148"/>
                  <a:gd name="T85" fmla="*/ 35 h 1296"/>
                  <a:gd name="T86" fmla="*/ 17 w 1148"/>
                  <a:gd name="T87" fmla="*/ 609 h 1296"/>
                  <a:gd name="T88" fmla="*/ 0 w 1148"/>
                  <a:gd name="T89" fmla="*/ 647 h 1296"/>
                  <a:gd name="T90" fmla="*/ 115 w 1148"/>
                  <a:gd name="T91" fmla="*/ 800 h 1296"/>
                  <a:gd name="T92" fmla="*/ 180 w 1148"/>
                  <a:gd name="T93" fmla="*/ 877 h 1296"/>
                  <a:gd name="T94" fmla="*/ 311 w 1148"/>
                  <a:gd name="T95" fmla="*/ 1030 h 1296"/>
                  <a:gd name="T96" fmla="*/ 442 w 1148"/>
                  <a:gd name="T97" fmla="*/ 1183 h 1296"/>
                  <a:gd name="T98" fmla="*/ 508 w 1148"/>
                  <a:gd name="T99" fmla="*/ 1260 h 1296"/>
                  <a:gd name="T100" fmla="*/ 549 w 1148"/>
                  <a:gd name="T101" fmla="*/ 1289 h 1296"/>
                  <a:gd name="T102" fmla="*/ 598 w 1148"/>
                  <a:gd name="T103" fmla="*/ 1289 h 1296"/>
                  <a:gd name="T104" fmla="*/ 606 w 1148"/>
                  <a:gd name="T105" fmla="*/ 1285 h 1296"/>
                  <a:gd name="T106" fmla="*/ 640 w 1148"/>
                  <a:gd name="T107" fmla="*/ 1260 h 1296"/>
                  <a:gd name="T108" fmla="*/ 705 w 1148"/>
                  <a:gd name="T109" fmla="*/ 1183 h 1296"/>
                  <a:gd name="T110" fmla="*/ 770 w 1148"/>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8" h="1296">
                    <a:moveTo>
                      <a:pt x="672" y="991"/>
                    </a:moveTo>
                    <a:lnTo>
                      <a:pt x="640" y="1030"/>
                    </a:lnTo>
                    <a:lnTo>
                      <a:pt x="640" y="1030"/>
                    </a:lnTo>
                    <a:cubicBezTo>
                      <a:pt x="631" y="1041"/>
                      <a:pt x="619" y="1049"/>
                      <a:pt x="606" y="1055"/>
                    </a:cubicBezTo>
                    <a:lnTo>
                      <a:pt x="606" y="1055"/>
                    </a:lnTo>
                    <a:lnTo>
                      <a:pt x="606" y="1055"/>
                    </a:lnTo>
                    <a:cubicBezTo>
                      <a:pt x="604" y="1056"/>
                      <a:pt x="601" y="1058"/>
                      <a:pt x="598" y="1059"/>
                    </a:cubicBezTo>
                    <a:lnTo>
                      <a:pt x="598" y="1059"/>
                    </a:lnTo>
                    <a:cubicBezTo>
                      <a:pt x="582" y="1065"/>
                      <a:pt x="566" y="1065"/>
                      <a:pt x="549" y="1059"/>
                    </a:cubicBezTo>
                    <a:lnTo>
                      <a:pt x="549" y="1059"/>
                    </a:lnTo>
                    <a:cubicBezTo>
                      <a:pt x="533" y="1053"/>
                      <a:pt x="519" y="1043"/>
                      <a:pt x="508" y="1030"/>
                    </a:cubicBezTo>
                    <a:lnTo>
                      <a:pt x="442" y="954"/>
                    </a:lnTo>
                    <a:lnTo>
                      <a:pt x="410" y="915"/>
                    </a:lnTo>
                    <a:lnTo>
                      <a:pt x="377" y="877"/>
                    </a:lnTo>
                    <a:lnTo>
                      <a:pt x="279" y="762"/>
                    </a:lnTo>
                    <a:lnTo>
                      <a:pt x="246" y="723"/>
                    </a:lnTo>
                    <a:lnTo>
                      <a:pt x="213" y="685"/>
                    </a:lnTo>
                    <a:lnTo>
                      <a:pt x="213" y="685"/>
                    </a:lnTo>
                    <a:cubicBezTo>
                      <a:pt x="202" y="673"/>
                      <a:pt x="197" y="660"/>
                      <a:pt x="197" y="647"/>
                    </a:cubicBezTo>
                    <a:lnTo>
                      <a:pt x="197" y="647"/>
                    </a:lnTo>
                    <a:cubicBezTo>
                      <a:pt x="197" y="634"/>
                      <a:pt x="202" y="621"/>
                      <a:pt x="213" y="609"/>
                    </a:cubicBezTo>
                    <a:lnTo>
                      <a:pt x="246" y="571"/>
                    </a:lnTo>
                    <a:lnTo>
                      <a:pt x="279" y="532"/>
                    </a:lnTo>
                    <a:lnTo>
                      <a:pt x="311" y="494"/>
                    </a:lnTo>
                    <a:lnTo>
                      <a:pt x="344" y="456"/>
                    </a:lnTo>
                    <a:lnTo>
                      <a:pt x="377" y="418"/>
                    </a:lnTo>
                    <a:lnTo>
                      <a:pt x="410" y="379"/>
                    </a:lnTo>
                    <a:lnTo>
                      <a:pt x="442" y="341"/>
                    </a:lnTo>
                    <a:lnTo>
                      <a:pt x="475" y="303"/>
                    </a:lnTo>
                    <a:lnTo>
                      <a:pt x="508" y="264"/>
                    </a:lnTo>
                    <a:lnTo>
                      <a:pt x="508" y="264"/>
                    </a:lnTo>
                    <a:cubicBezTo>
                      <a:pt x="519" y="251"/>
                      <a:pt x="533" y="242"/>
                      <a:pt x="549" y="235"/>
                    </a:cubicBezTo>
                    <a:lnTo>
                      <a:pt x="549" y="235"/>
                    </a:lnTo>
                    <a:cubicBezTo>
                      <a:pt x="566" y="229"/>
                      <a:pt x="582" y="229"/>
                      <a:pt x="598" y="235"/>
                    </a:cubicBezTo>
                    <a:lnTo>
                      <a:pt x="598" y="235"/>
                    </a:lnTo>
                    <a:cubicBezTo>
                      <a:pt x="601" y="237"/>
                      <a:pt x="604" y="238"/>
                      <a:pt x="606" y="239"/>
                    </a:cubicBezTo>
                    <a:lnTo>
                      <a:pt x="606" y="239"/>
                    </a:lnTo>
                    <a:cubicBezTo>
                      <a:pt x="619" y="245"/>
                      <a:pt x="631" y="253"/>
                      <a:pt x="640" y="264"/>
                    </a:cubicBezTo>
                    <a:lnTo>
                      <a:pt x="934" y="609"/>
                    </a:lnTo>
                    <a:lnTo>
                      <a:pt x="934" y="609"/>
                    </a:lnTo>
                    <a:cubicBezTo>
                      <a:pt x="945" y="621"/>
                      <a:pt x="950" y="634"/>
                      <a:pt x="950" y="647"/>
                    </a:cubicBezTo>
                    <a:lnTo>
                      <a:pt x="950" y="647"/>
                    </a:lnTo>
                    <a:cubicBezTo>
                      <a:pt x="950" y="660"/>
                      <a:pt x="945" y="673"/>
                      <a:pt x="934" y="685"/>
                    </a:cubicBezTo>
                    <a:lnTo>
                      <a:pt x="836" y="800"/>
                    </a:lnTo>
                    <a:lnTo>
                      <a:pt x="804" y="839"/>
                    </a:lnTo>
                    <a:lnTo>
                      <a:pt x="770" y="877"/>
                    </a:lnTo>
                    <a:lnTo>
                      <a:pt x="672" y="991"/>
                    </a:lnTo>
                    <a:close/>
                    <a:moveTo>
                      <a:pt x="770" y="1107"/>
                    </a:moveTo>
                    <a:lnTo>
                      <a:pt x="804" y="1068"/>
                    </a:lnTo>
                    <a:lnTo>
                      <a:pt x="836" y="1030"/>
                    </a:lnTo>
                    <a:lnTo>
                      <a:pt x="869" y="991"/>
                    </a:lnTo>
                    <a:lnTo>
                      <a:pt x="902" y="954"/>
                    </a:lnTo>
                    <a:lnTo>
                      <a:pt x="934" y="915"/>
                    </a:lnTo>
                    <a:lnTo>
                      <a:pt x="968" y="877"/>
                    </a:lnTo>
                    <a:lnTo>
                      <a:pt x="1000" y="839"/>
                    </a:lnTo>
                    <a:lnTo>
                      <a:pt x="1033" y="800"/>
                    </a:lnTo>
                    <a:lnTo>
                      <a:pt x="1066" y="762"/>
                    </a:lnTo>
                    <a:lnTo>
                      <a:pt x="1098" y="723"/>
                    </a:lnTo>
                    <a:lnTo>
                      <a:pt x="1131" y="685"/>
                    </a:lnTo>
                    <a:lnTo>
                      <a:pt x="1131" y="685"/>
                    </a:lnTo>
                    <a:cubicBezTo>
                      <a:pt x="1142" y="673"/>
                      <a:pt x="1147" y="660"/>
                      <a:pt x="1147" y="647"/>
                    </a:cubicBezTo>
                    <a:lnTo>
                      <a:pt x="1147" y="647"/>
                    </a:lnTo>
                    <a:cubicBezTo>
                      <a:pt x="1147" y="634"/>
                      <a:pt x="1142" y="621"/>
                      <a:pt x="1131" y="609"/>
                    </a:cubicBezTo>
                    <a:lnTo>
                      <a:pt x="1098" y="571"/>
                    </a:lnTo>
                    <a:lnTo>
                      <a:pt x="1066" y="532"/>
                    </a:lnTo>
                    <a:lnTo>
                      <a:pt x="1033" y="494"/>
                    </a:lnTo>
                    <a:lnTo>
                      <a:pt x="1000" y="456"/>
                    </a:lnTo>
                    <a:lnTo>
                      <a:pt x="968" y="418"/>
                    </a:lnTo>
                    <a:lnTo>
                      <a:pt x="934" y="379"/>
                    </a:lnTo>
                    <a:lnTo>
                      <a:pt x="902" y="341"/>
                    </a:lnTo>
                    <a:lnTo>
                      <a:pt x="869" y="303"/>
                    </a:lnTo>
                    <a:lnTo>
                      <a:pt x="836" y="264"/>
                    </a:lnTo>
                    <a:lnTo>
                      <a:pt x="804" y="226"/>
                    </a:lnTo>
                    <a:lnTo>
                      <a:pt x="770" y="188"/>
                    </a:lnTo>
                    <a:lnTo>
                      <a:pt x="738" y="149"/>
                    </a:lnTo>
                    <a:lnTo>
                      <a:pt x="705" y="111"/>
                    </a:lnTo>
                    <a:lnTo>
                      <a:pt x="672" y="73"/>
                    </a:lnTo>
                    <a:lnTo>
                      <a:pt x="640" y="35"/>
                    </a:lnTo>
                    <a:lnTo>
                      <a:pt x="640" y="35"/>
                    </a:lnTo>
                    <a:cubicBezTo>
                      <a:pt x="631" y="24"/>
                      <a:pt x="619" y="15"/>
                      <a:pt x="606" y="9"/>
                    </a:cubicBezTo>
                    <a:lnTo>
                      <a:pt x="606" y="9"/>
                    </a:lnTo>
                    <a:cubicBezTo>
                      <a:pt x="604" y="8"/>
                      <a:pt x="601" y="6"/>
                      <a:pt x="598" y="5"/>
                    </a:cubicBezTo>
                    <a:lnTo>
                      <a:pt x="598" y="5"/>
                    </a:lnTo>
                    <a:cubicBezTo>
                      <a:pt x="582" y="0"/>
                      <a:pt x="566" y="0"/>
                      <a:pt x="549" y="5"/>
                    </a:cubicBezTo>
                    <a:lnTo>
                      <a:pt x="549" y="5"/>
                    </a:lnTo>
                    <a:cubicBezTo>
                      <a:pt x="533" y="12"/>
                      <a:pt x="519" y="22"/>
                      <a:pt x="508" y="35"/>
                    </a:cubicBezTo>
                    <a:lnTo>
                      <a:pt x="17" y="609"/>
                    </a:lnTo>
                    <a:lnTo>
                      <a:pt x="17" y="609"/>
                    </a:lnTo>
                    <a:cubicBezTo>
                      <a:pt x="6" y="621"/>
                      <a:pt x="0" y="634"/>
                      <a:pt x="0" y="647"/>
                    </a:cubicBezTo>
                    <a:lnTo>
                      <a:pt x="0" y="647"/>
                    </a:lnTo>
                    <a:cubicBezTo>
                      <a:pt x="0" y="660"/>
                      <a:pt x="6" y="673"/>
                      <a:pt x="17" y="685"/>
                    </a:cubicBezTo>
                    <a:lnTo>
                      <a:pt x="115" y="800"/>
                    </a:lnTo>
                    <a:lnTo>
                      <a:pt x="147" y="839"/>
                    </a:lnTo>
                    <a:lnTo>
                      <a:pt x="180" y="877"/>
                    </a:lnTo>
                    <a:lnTo>
                      <a:pt x="279" y="991"/>
                    </a:lnTo>
                    <a:lnTo>
                      <a:pt x="311" y="1030"/>
                    </a:lnTo>
                    <a:lnTo>
                      <a:pt x="344" y="1068"/>
                    </a:lnTo>
                    <a:lnTo>
                      <a:pt x="442" y="1183"/>
                    </a:lnTo>
                    <a:lnTo>
                      <a:pt x="475" y="1222"/>
                    </a:lnTo>
                    <a:lnTo>
                      <a:pt x="508" y="1260"/>
                    </a:lnTo>
                    <a:lnTo>
                      <a:pt x="508" y="1260"/>
                    </a:lnTo>
                    <a:cubicBezTo>
                      <a:pt x="519" y="1273"/>
                      <a:pt x="533" y="1282"/>
                      <a:pt x="549" y="1289"/>
                    </a:cubicBezTo>
                    <a:lnTo>
                      <a:pt x="549" y="1289"/>
                    </a:lnTo>
                    <a:cubicBezTo>
                      <a:pt x="566" y="1295"/>
                      <a:pt x="582" y="1295"/>
                      <a:pt x="598" y="1289"/>
                    </a:cubicBezTo>
                    <a:lnTo>
                      <a:pt x="598" y="1289"/>
                    </a:lnTo>
                    <a:cubicBezTo>
                      <a:pt x="601" y="1287"/>
                      <a:pt x="604" y="1286"/>
                      <a:pt x="606" y="1285"/>
                    </a:cubicBezTo>
                    <a:lnTo>
                      <a:pt x="606" y="1285"/>
                    </a:lnTo>
                    <a:cubicBezTo>
                      <a:pt x="619" y="1279"/>
                      <a:pt x="631" y="1270"/>
                      <a:pt x="640" y="1260"/>
                    </a:cubicBezTo>
                    <a:lnTo>
                      <a:pt x="672" y="1222"/>
                    </a:lnTo>
                    <a:lnTo>
                      <a:pt x="705" y="1183"/>
                    </a:lnTo>
                    <a:lnTo>
                      <a:pt x="738"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2" name="Freeform 255">
                <a:extLst>
                  <a:ext uri="{FF2B5EF4-FFF2-40B4-BE49-F238E27FC236}">
                    <a16:creationId xmlns:a16="http://schemas.microsoft.com/office/drawing/2014/main" id="{F47B2854-71A7-8A43-BAB8-06D5CA9C10AD}"/>
                  </a:ext>
                </a:extLst>
              </p:cNvPr>
              <p:cNvSpPr>
                <a:spLocks noChangeArrowheads="1"/>
              </p:cNvSpPr>
              <p:nvPr/>
            </p:nvSpPr>
            <p:spPr bwMode="auto">
              <a:xfrm>
                <a:off x="3857625" y="4903788"/>
                <a:ext cx="319088" cy="190500"/>
              </a:xfrm>
              <a:custGeom>
                <a:avLst/>
                <a:gdLst>
                  <a:gd name="T0" fmla="*/ 279 w 887"/>
                  <a:gd name="T1" fmla="*/ 150 h 530"/>
                  <a:gd name="T2" fmla="*/ 311 w 887"/>
                  <a:gd name="T3" fmla="*/ 188 h 530"/>
                  <a:gd name="T4" fmla="*/ 279 w 887"/>
                  <a:gd name="T5" fmla="*/ 226 h 530"/>
                  <a:gd name="T6" fmla="*/ 246 w 887"/>
                  <a:gd name="T7" fmla="*/ 188 h 530"/>
                  <a:gd name="T8" fmla="*/ 344 w 887"/>
                  <a:gd name="T9" fmla="*/ 227 h 530"/>
                  <a:gd name="T10" fmla="*/ 377 w 887"/>
                  <a:gd name="T11" fmla="*/ 265 h 530"/>
                  <a:gd name="T12" fmla="*/ 344 w 887"/>
                  <a:gd name="T13" fmla="*/ 302 h 530"/>
                  <a:gd name="T14" fmla="*/ 312 w 887"/>
                  <a:gd name="T15" fmla="*/ 265 h 530"/>
                  <a:gd name="T16" fmla="*/ 344 w 887"/>
                  <a:gd name="T17" fmla="*/ 227 h 530"/>
                  <a:gd name="T18" fmla="*/ 412 w 887"/>
                  <a:gd name="T19" fmla="*/ 284 h 530"/>
                  <a:gd name="T20" fmla="*/ 475 w 887"/>
                  <a:gd name="T21" fmla="*/ 284 h 530"/>
                  <a:gd name="T22" fmla="*/ 506 w 887"/>
                  <a:gd name="T23" fmla="*/ 341 h 530"/>
                  <a:gd name="T24" fmla="*/ 475 w 887"/>
                  <a:gd name="T25" fmla="*/ 398 h 530"/>
                  <a:gd name="T26" fmla="*/ 412 w 887"/>
                  <a:gd name="T27" fmla="*/ 398 h 530"/>
                  <a:gd name="T28" fmla="*/ 380 w 887"/>
                  <a:gd name="T29" fmla="*/ 341 h 530"/>
                  <a:gd name="T30" fmla="*/ 542 w 887"/>
                  <a:gd name="T31" fmla="*/ 227 h 530"/>
                  <a:gd name="T32" fmla="*/ 575 w 887"/>
                  <a:gd name="T33" fmla="*/ 265 h 530"/>
                  <a:gd name="T34" fmla="*/ 542 w 887"/>
                  <a:gd name="T35" fmla="*/ 302 h 530"/>
                  <a:gd name="T36" fmla="*/ 508 w 887"/>
                  <a:gd name="T37" fmla="*/ 265 h 530"/>
                  <a:gd name="T38" fmla="*/ 542 w 887"/>
                  <a:gd name="T39" fmla="*/ 227 h 530"/>
                  <a:gd name="T40" fmla="*/ 607 w 887"/>
                  <a:gd name="T41" fmla="*/ 150 h 530"/>
                  <a:gd name="T42" fmla="*/ 639 w 887"/>
                  <a:gd name="T43" fmla="*/ 188 h 530"/>
                  <a:gd name="T44" fmla="*/ 607 w 887"/>
                  <a:gd name="T45" fmla="*/ 226 h 530"/>
                  <a:gd name="T46" fmla="*/ 574 w 887"/>
                  <a:gd name="T47" fmla="*/ 188 h 530"/>
                  <a:gd name="T48" fmla="*/ 115 w 887"/>
                  <a:gd name="T49" fmla="*/ 188 h 530"/>
                  <a:gd name="T50" fmla="*/ 181 w 887"/>
                  <a:gd name="T51" fmla="*/ 265 h 530"/>
                  <a:gd name="T52" fmla="*/ 312 w 887"/>
                  <a:gd name="T53" fmla="*/ 418 h 530"/>
                  <a:gd name="T54" fmla="*/ 377 w 887"/>
                  <a:gd name="T55" fmla="*/ 495 h 530"/>
                  <a:gd name="T56" fmla="*/ 418 w 887"/>
                  <a:gd name="T57" fmla="*/ 523 h 530"/>
                  <a:gd name="T58" fmla="*/ 468 w 887"/>
                  <a:gd name="T59" fmla="*/ 523 h 530"/>
                  <a:gd name="T60" fmla="*/ 509 w 887"/>
                  <a:gd name="T61" fmla="*/ 495 h 530"/>
                  <a:gd name="T62" fmla="*/ 640 w 887"/>
                  <a:gd name="T63" fmla="*/ 341 h 530"/>
                  <a:gd name="T64" fmla="*/ 771 w 887"/>
                  <a:gd name="T65" fmla="*/ 188 h 530"/>
                  <a:gd name="T66" fmla="*/ 836 w 887"/>
                  <a:gd name="T67" fmla="*/ 112 h 530"/>
                  <a:gd name="T68" fmla="*/ 869 w 887"/>
                  <a:gd name="T69" fmla="*/ 73 h 530"/>
                  <a:gd name="T70" fmla="*/ 886 w 887"/>
                  <a:gd name="T71" fmla="*/ 35 h 530"/>
                  <a:gd name="T72" fmla="*/ 861 w 887"/>
                  <a:gd name="T73" fmla="*/ 7 h 530"/>
                  <a:gd name="T74" fmla="*/ 811 w 887"/>
                  <a:gd name="T75" fmla="*/ 7 h 530"/>
                  <a:gd name="T76" fmla="*/ 738 w 887"/>
                  <a:gd name="T77" fmla="*/ 73 h 530"/>
                  <a:gd name="T78" fmla="*/ 705 w 887"/>
                  <a:gd name="T79" fmla="*/ 112 h 530"/>
                  <a:gd name="T80" fmla="*/ 672 w 887"/>
                  <a:gd name="T81" fmla="*/ 130 h 530"/>
                  <a:gd name="T82" fmla="*/ 640 w 887"/>
                  <a:gd name="T83" fmla="*/ 112 h 530"/>
                  <a:gd name="T84" fmla="*/ 607 w 887"/>
                  <a:gd name="T85" fmla="*/ 92 h 530"/>
                  <a:gd name="T86" fmla="*/ 509 w 887"/>
                  <a:gd name="T87" fmla="*/ 188 h 530"/>
                  <a:gd name="T88" fmla="*/ 468 w 887"/>
                  <a:gd name="T89" fmla="*/ 217 h 530"/>
                  <a:gd name="T90" fmla="*/ 418 w 887"/>
                  <a:gd name="T91" fmla="*/ 217 h 530"/>
                  <a:gd name="T92" fmla="*/ 377 w 887"/>
                  <a:gd name="T93" fmla="*/ 188 h 530"/>
                  <a:gd name="T94" fmla="*/ 312 w 887"/>
                  <a:gd name="T95" fmla="*/ 112 h 530"/>
                  <a:gd name="T96" fmla="*/ 279 w 887"/>
                  <a:gd name="T97" fmla="*/ 92 h 530"/>
                  <a:gd name="T98" fmla="*/ 246 w 887"/>
                  <a:gd name="T99" fmla="*/ 112 h 530"/>
                  <a:gd name="T100" fmla="*/ 213 w 887"/>
                  <a:gd name="T101" fmla="*/ 130 h 530"/>
                  <a:gd name="T102" fmla="*/ 181 w 887"/>
                  <a:gd name="T103" fmla="*/ 112 h 530"/>
                  <a:gd name="T104" fmla="*/ 115 w 887"/>
                  <a:gd name="T105" fmla="*/ 35 h 530"/>
                  <a:gd name="T106" fmla="*/ 74 w 887"/>
                  <a:gd name="T107" fmla="*/ 7 h 530"/>
                  <a:gd name="T108" fmla="*/ 25 w 887"/>
                  <a:gd name="T109" fmla="*/ 7 h 530"/>
                  <a:gd name="T110" fmla="*/ 0 w 887"/>
                  <a:gd name="T111" fmla="*/ 35 h 530"/>
                  <a:gd name="T112" fmla="*/ 115 w 887"/>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7" h="530">
                    <a:moveTo>
                      <a:pt x="279" y="150"/>
                    </a:moveTo>
                    <a:lnTo>
                      <a:pt x="279" y="150"/>
                    </a:lnTo>
                    <a:cubicBezTo>
                      <a:pt x="301" y="150"/>
                      <a:pt x="311" y="163"/>
                      <a:pt x="311" y="188"/>
                    </a:cubicBezTo>
                    <a:lnTo>
                      <a:pt x="311" y="188"/>
                    </a:lnTo>
                    <a:cubicBezTo>
                      <a:pt x="311" y="213"/>
                      <a:pt x="301" y="226"/>
                      <a:pt x="279" y="226"/>
                    </a:cubicBezTo>
                    <a:lnTo>
                      <a:pt x="279" y="226"/>
                    </a:lnTo>
                    <a:cubicBezTo>
                      <a:pt x="257" y="226"/>
                      <a:pt x="246" y="213"/>
                      <a:pt x="246" y="188"/>
                    </a:cubicBezTo>
                    <a:lnTo>
                      <a:pt x="246" y="188"/>
                    </a:lnTo>
                    <a:cubicBezTo>
                      <a:pt x="246" y="163"/>
                      <a:pt x="257"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3" y="302"/>
                      <a:pt x="312" y="290"/>
                      <a:pt x="312" y="265"/>
                    </a:cubicBezTo>
                    <a:lnTo>
                      <a:pt x="312" y="265"/>
                    </a:lnTo>
                    <a:cubicBezTo>
                      <a:pt x="312" y="239"/>
                      <a:pt x="323" y="227"/>
                      <a:pt x="344" y="227"/>
                    </a:cubicBezTo>
                    <a:close/>
                    <a:moveTo>
                      <a:pt x="412" y="284"/>
                    </a:moveTo>
                    <a:lnTo>
                      <a:pt x="412" y="284"/>
                    </a:lnTo>
                    <a:cubicBezTo>
                      <a:pt x="432" y="271"/>
                      <a:pt x="454" y="271"/>
                      <a:pt x="475" y="284"/>
                    </a:cubicBezTo>
                    <a:lnTo>
                      <a:pt x="475" y="284"/>
                    </a:lnTo>
                    <a:cubicBezTo>
                      <a:pt x="496" y="297"/>
                      <a:pt x="506" y="315"/>
                      <a:pt x="506" y="341"/>
                    </a:cubicBezTo>
                    <a:lnTo>
                      <a:pt x="506" y="341"/>
                    </a:lnTo>
                    <a:cubicBezTo>
                      <a:pt x="506" y="367"/>
                      <a:pt x="496" y="386"/>
                      <a:pt x="475" y="398"/>
                    </a:cubicBezTo>
                    <a:lnTo>
                      <a:pt x="475" y="398"/>
                    </a:lnTo>
                    <a:cubicBezTo>
                      <a:pt x="454" y="411"/>
                      <a:pt x="432" y="411"/>
                      <a:pt x="412" y="398"/>
                    </a:cubicBezTo>
                    <a:lnTo>
                      <a:pt x="412" y="398"/>
                    </a:lnTo>
                    <a:cubicBezTo>
                      <a:pt x="391" y="386"/>
                      <a:pt x="380" y="367"/>
                      <a:pt x="380" y="341"/>
                    </a:cubicBezTo>
                    <a:lnTo>
                      <a:pt x="380" y="341"/>
                    </a:lnTo>
                    <a:cubicBezTo>
                      <a:pt x="380" y="315"/>
                      <a:pt x="391" y="297"/>
                      <a:pt x="412" y="284"/>
                    </a:cubicBezTo>
                    <a:close/>
                    <a:moveTo>
                      <a:pt x="542" y="227"/>
                    </a:moveTo>
                    <a:lnTo>
                      <a:pt x="542" y="227"/>
                    </a:lnTo>
                    <a:cubicBezTo>
                      <a:pt x="563" y="227"/>
                      <a:pt x="575" y="239"/>
                      <a:pt x="575" y="265"/>
                    </a:cubicBezTo>
                    <a:lnTo>
                      <a:pt x="575" y="265"/>
                    </a:lnTo>
                    <a:cubicBezTo>
                      <a:pt x="575" y="290"/>
                      <a:pt x="563" y="302"/>
                      <a:pt x="542" y="302"/>
                    </a:cubicBezTo>
                    <a:lnTo>
                      <a:pt x="542" y="302"/>
                    </a:lnTo>
                    <a:cubicBezTo>
                      <a:pt x="519" y="302"/>
                      <a:pt x="508" y="290"/>
                      <a:pt x="508" y="265"/>
                    </a:cubicBezTo>
                    <a:lnTo>
                      <a:pt x="508" y="265"/>
                    </a:lnTo>
                    <a:cubicBezTo>
                      <a:pt x="508" y="239"/>
                      <a:pt x="519" y="227"/>
                      <a:pt x="542" y="227"/>
                    </a:cubicBezTo>
                    <a:close/>
                    <a:moveTo>
                      <a:pt x="607" y="150"/>
                    </a:moveTo>
                    <a:lnTo>
                      <a:pt x="607" y="150"/>
                    </a:lnTo>
                    <a:cubicBezTo>
                      <a:pt x="629" y="150"/>
                      <a:pt x="639" y="163"/>
                      <a:pt x="639" y="188"/>
                    </a:cubicBezTo>
                    <a:lnTo>
                      <a:pt x="639" y="188"/>
                    </a:lnTo>
                    <a:cubicBezTo>
                      <a:pt x="639" y="213"/>
                      <a:pt x="629" y="226"/>
                      <a:pt x="607" y="226"/>
                    </a:cubicBezTo>
                    <a:lnTo>
                      <a:pt x="607" y="226"/>
                    </a:lnTo>
                    <a:cubicBezTo>
                      <a:pt x="585" y="226"/>
                      <a:pt x="574" y="213"/>
                      <a:pt x="574" y="188"/>
                    </a:cubicBezTo>
                    <a:lnTo>
                      <a:pt x="574" y="188"/>
                    </a:lnTo>
                    <a:cubicBezTo>
                      <a:pt x="574" y="163"/>
                      <a:pt x="585" y="150"/>
                      <a:pt x="607" y="150"/>
                    </a:cubicBezTo>
                    <a:close/>
                    <a:moveTo>
                      <a:pt x="115" y="188"/>
                    </a:moveTo>
                    <a:lnTo>
                      <a:pt x="148" y="226"/>
                    </a:lnTo>
                    <a:lnTo>
                      <a:pt x="181" y="265"/>
                    </a:lnTo>
                    <a:lnTo>
                      <a:pt x="279" y="380"/>
                    </a:lnTo>
                    <a:lnTo>
                      <a:pt x="312" y="418"/>
                    </a:lnTo>
                    <a:lnTo>
                      <a:pt x="344" y="456"/>
                    </a:lnTo>
                    <a:lnTo>
                      <a:pt x="377" y="495"/>
                    </a:lnTo>
                    <a:lnTo>
                      <a:pt x="377" y="495"/>
                    </a:lnTo>
                    <a:cubicBezTo>
                      <a:pt x="388" y="507"/>
                      <a:pt x="402" y="517"/>
                      <a:pt x="418" y="523"/>
                    </a:cubicBezTo>
                    <a:lnTo>
                      <a:pt x="418" y="523"/>
                    </a:lnTo>
                    <a:cubicBezTo>
                      <a:pt x="435" y="529"/>
                      <a:pt x="451" y="529"/>
                      <a:pt x="468" y="523"/>
                    </a:cubicBezTo>
                    <a:lnTo>
                      <a:pt x="468" y="523"/>
                    </a:lnTo>
                    <a:cubicBezTo>
                      <a:pt x="484" y="517"/>
                      <a:pt x="498" y="507"/>
                      <a:pt x="509" y="495"/>
                    </a:cubicBezTo>
                    <a:lnTo>
                      <a:pt x="607" y="380"/>
                    </a:lnTo>
                    <a:lnTo>
                      <a:pt x="640" y="341"/>
                    </a:lnTo>
                    <a:lnTo>
                      <a:pt x="672" y="303"/>
                    </a:lnTo>
                    <a:lnTo>
                      <a:pt x="771" y="188"/>
                    </a:lnTo>
                    <a:lnTo>
                      <a:pt x="803" y="150"/>
                    </a:lnTo>
                    <a:lnTo>
                      <a:pt x="836" y="112"/>
                    </a:lnTo>
                    <a:lnTo>
                      <a:pt x="869" y="73"/>
                    </a:lnTo>
                    <a:lnTo>
                      <a:pt x="869" y="73"/>
                    </a:lnTo>
                    <a:cubicBezTo>
                      <a:pt x="880" y="60"/>
                      <a:pt x="886" y="48"/>
                      <a:pt x="886" y="35"/>
                    </a:cubicBezTo>
                    <a:lnTo>
                      <a:pt x="886" y="35"/>
                    </a:lnTo>
                    <a:cubicBezTo>
                      <a:pt x="886" y="22"/>
                      <a:pt x="877" y="12"/>
                      <a:pt x="861" y="7"/>
                    </a:cubicBezTo>
                    <a:lnTo>
                      <a:pt x="861" y="7"/>
                    </a:lnTo>
                    <a:cubicBezTo>
                      <a:pt x="845" y="0"/>
                      <a:pt x="828" y="0"/>
                      <a:pt x="811" y="7"/>
                    </a:cubicBezTo>
                    <a:lnTo>
                      <a:pt x="811" y="7"/>
                    </a:lnTo>
                    <a:cubicBezTo>
                      <a:pt x="795" y="12"/>
                      <a:pt x="781" y="22"/>
                      <a:pt x="771" y="35"/>
                    </a:cubicBezTo>
                    <a:lnTo>
                      <a:pt x="738" y="73"/>
                    </a:lnTo>
                    <a:lnTo>
                      <a:pt x="705" y="112"/>
                    </a:lnTo>
                    <a:lnTo>
                      <a:pt x="705" y="112"/>
                    </a:lnTo>
                    <a:cubicBezTo>
                      <a:pt x="694" y="124"/>
                      <a:pt x="683" y="130"/>
                      <a:pt x="672" y="130"/>
                    </a:cubicBezTo>
                    <a:lnTo>
                      <a:pt x="672" y="130"/>
                    </a:lnTo>
                    <a:cubicBezTo>
                      <a:pt x="661" y="130"/>
                      <a:pt x="650" y="124"/>
                      <a:pt x="640" y="112"/>
                    </a:cubicBezTo>
                    <a:lnTo>
                      <a:pt x="640" y="112"/>
                    </a:lnTo>
                    <a:cubicBezTo>
                      <a:pt x="629" y="99"/>
                      <a:pt x="617" y="92"/>
                      <a:pt x="607" y="92"/>
                    </a:cubicBezTo>
                    <a:lnTo>
                      <a:pt x="607" y="92"/>
                    </a:lnTo>
                    <a:cubicBezTo>
                      <a:pt x="596" y="92"/>
                      <a:pt x="585" y="99"/>
                      <a:pt x="574" y="112"/>
                    </a:cubicBezTo>
                    <a:lnTo>
                      <a:pt x="509" y="188"/>
                    </a:lnTo>
                    <a:lnTo>
                      <a:pt x="509" y="188"/>
                    </a:lnTo>
                    <a:cubicBezTo>
                      <a:pt x="498" y="201"/>
                      <a:pt x="484" y="210"/>
                      <a:pt x="468" y="217"/>
                    </a:cubicBezTo>
                    <a:lnTo>
                      <a:pt x="468" y="217"/>
                    </a:lnTo>
                    <a:cubicBezTo>
                      <a:pt x="451" y="223"/>
                      <a:pt x="435" y="223"/>
                      <a:pt x="418" y="217"/>
                    </a:cubicBezTo>
                    <a:lnTo>
                      <a:pt x="418" y="217"/>
                    </a:lnTo>
                    <a:cubicBezTo>
                      <a:pt x="402" y="210"/>
                      <a:pt x="388" y="201"/>
                      <a:pt x="377" y="188"/>
                    </a:cubicBezTo>
                    <a:lnTo>
                      <a:pt x="344" y="150"/>
                    </a:lnTo>
                    <a:lnTo>
                      <a:pt x="312" y="112"/>
                    </a:lnTo>
                    <a:lnTo>
                      <a:pt x="312" y="112"/>
                    </a:lnTo>
                    <a:cubicBezTo>
                      <a:pt x="301" y="99"/>
                      <a:pt x="290" y="92"/>
                      <a:pt x="279" y="92"/>
                    </a:cubicBezTo>
                    <a:lnTo>
                      <a:pt x="279" y="92"/>
                    </a:lnTo>
                    <a:cubicBezTo>
                      <a:pt x="268" y="92"/>
                      <a:pt x="257" y="99"/>
                      <a:pt x="246" y="112"/>
                    </a:cubicBezTo>
                    <a:lnTo>
                      <a:pt x="246" y="112"/>
                    </a:lnTo>
                    <a:cubicBezTo>
                      <a:pt x="236" y="124"/>
                      <a:pt x="224" y="130"/>
                      <a:pt x="213" y="130"/>
                    </a:cubicBezTo>
                    <a:lnTo>
                      <a:pt x="213" y="130"/>
                    </a:lnTo>
                    <a:cubicBezTo>
                      <a:pt x="202" y="130"/>
                      <a:pt x="192" y="124"/>
                      <a:pt x="181" y="112"/>
                    </a:cubicBezTo>
                    <a:lnTo>
                      <a:pt x="115" y="35"/>
                    </a:lnTo>
                    <a:lnTo>
                      <a:pt x="115" y="35"/>
                    </a:lnTo>
                    <a:cubicBezTo>
                      <a:pt x="104" y="22"/>
                      <a:pt x="90" y="12"/>
                      <a:pt x="74" y="7"/>
                    </a:cubicBezTo>
                    <a:lnTo>
                      <a:pt x="74" y="7"/>
                    </a:lnTo>
                    <a:cubicBezTo>
                      <a:pt x="58" y="0"/>
                      <a:pt x="41" y="0"/>
                      <a:pt x="25" y="7"/>
                    </a:cubicBezTo>
                    <a:lnTo>
                      <a:pt x="25" y="7"/>
                    </a:lnTo>
                    <a:cubicBezTo>
                      <a:pt x="8" y="12"/>
                      <a:pt x="0" y="22"/>
                      <a:pt x="0" y="35"/>
                    </a:cubicBezTo>
                    <a:lnTo>
                      <a:pt x="0" y="35"/>
                    </a:lnTo>
                    <a:cubicBezTo>
                      <a:pt x="0" y="48"/>
                      <a:pt x="6" y="60"/>
                      <a:pt x="17"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3" name="Freeform 256">
                <a:extLst>
                  <a:ext uri="{FF2B5EF4-FFF2-40B4-BE49-F238E27FC236}">
                    <a16:creationId xmlns:a16="http://schemas.microsoft.com/office/drawing/2014/main" id="{59FCE0E3-5E47-4F42-8CAA-D4F2721448CB}"/>
                  </a:ext>
                </a:extLst>
              </p:cNvPr>
              <p:cNvSpPr>
                <a:spLocks noChangeArrowheads="1"/>
              </p:cNvSpPr>
              <p:nvPr/>
            </p:nvSpPr>
            <p:spPr bwMode="auto">
              <a:xfrm>
                <a:off x="3644900"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09 w 689"/>
                  <a:gd name="T19" fmla="*/ 380 h 1450"/>
                  <a:gd name="T20" fmla="*/ 344 w 689"/>
                  <a:gd name="T21" fmla="*/ 303 h 1450"/>
                  <a:gd name="T22" fmla="*/ 278 w 689"/>
                  <a:gd name="T23" fmla="*/ 226 h 1450"/>
                  <a:gd name="T24" fmla="*/ 212 w 689"/>
                  <a:gd name="T25" fmla="*/ 150 h 1450"/>
                  <a:gd name="T26" fmla="*/ 147 w 689"/>
                  <a:gd name="T27" fmla="*/ 73 h 1450"/>
                  <a:gd name="T28" fmla="*/ 114 w 689"/>
                  <a:gd name="T29" fmla="*/ 35 h 1450"/>
                  <a:gd name="T30" fmla="*/ 73 w 689"/>
                  <a:gd name="T31" fmla="*/ 7 h 1450"/>
                  <a:gd name="T32" fmla="*/ 23 w 689"/>
                  <a:gd name="T33" fmla="*/ 7 h 1450"/>
                  <a:gd name="T34" fmla="*/ 0 w 689"/>
                  <a:gd name="T35" fmla="*/ 35 h 1450"/>
                  <a:gd name="T36" fmla="*/ 540 w 689"/>
                  <a:gd name="T37" fmla="*/ 686 h 1450"/>
                  <a:gd name="T38" fmla="*/ 556 w 689"/>
                  <a:gd name="T39" fmla="*/ 724 h 1450"/>
                  <a:gd name="T40" fmla="*/ 540 w 689"/>
                  <a:gd name="T41" fmla="*/ 762 h 1450"/>
                  <a:gd name="T42" fmla="*/ 409 w 689"/>
                  <a:gd name="T43" fmla="*/ 916 h 1450"/>
                  <a:gd name="T44" fmla="*/ 278 w 689"/>
                  <a:gd name="T45" fmla="*/ 1068 h 1450"/>
                  <a:gd name="T46" fmla="*/ 212 w 689"/>
                  <a:gd name="T47" fmla="*/ 1145 h 1450"/>
                  <a:gd name="T48" fmla="*/ 82 w 689"/>
                  <a:gd name="T49" fmla="*/ 1299 h 1450"/>
                  <a:gd name="T50" fmla="*/ 16 w 689"/>
                  <a:gd name="T51" fmla="*/ 1375 h 1450"/>
                  <a:gd name="T52" fmla="*/ 0 w 689"/>
                  <a:gd name="T53" fmla="*/ 1414 h 1450"/>
                  <a:gd name="T54" fmla="*/ 23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1" y="762"/>
                    </a:lnTo>
                    <a:lnTo>
                      <a:pt x="671" y="762"/>
                    </a:lnTo>
                    <a:cubicBezTo>
                      <a:pt x="682" y="750"/>
                      <a:pt x="688" y="737"/>
                      <a:pt x="688" y="724"/>
                    </a:cubicBezTo>
                    <a:lnTo>
                      <a:pt x="688" y="724"/>
                    </a:lnTo>
                    <a:cubicBezTo>
                      <a:pt x="688" y="711"/>
                      <a:pt x="682" y="698"/>
                      <a:pt x="671" y="686"/>
                    </a:cubicBezTo>
                    <a:lnTo>
                      <a:pt x="639" y="648"/>
                    </a:lnTo>
                    <a:lnTo>
                      <a:pt x="606" y="609"/>
                    </a:lnTo>
                    <a:lnTo>
                      <a:pt x="573" y="571"/>
                    </a:lnTo>
                    <a:lnTo>
                      <a:pt x="540" y="533"/>
                    </a:lnTo>
                    <a:lnTo>
                      <a:pt x="508" y="495"/>
                    </a:lnTo>
                    <a:lnTo>
                      <a:pt x="475" y="456"/>
                    </a:lnTo>
                    <a:lnTo>
                      <a:pt x="442" y="418"/>
                    </a:lnTo>
                    <a:lnTo>
                      <a:pt x="409" y="380"/>
                    </a:lnTo>
                    <a:lnTo>
                      <a:pt x="376" y="341"/>
                    </a:lnTo>
                    <a:lnTo>
                      <a:pt x="344" y="303"/>
                    </a:lnTo>
                    <a:lnTo>
                      <a:pt x="311" y="265"/>
                    </a:lnTo>
                    <a:lnTo>
                      <a:pt x="278" y="226"/>
                    </a:lnTo>
                    <a:lnTo>
                      <a:pt x="246" y="188"/>
                    </a:lnTo>
                    <a:lnTo>
                      <a:pt x="212" y="150"/>
                    </a:lnTo>
                    <a:lnTo>
                      <a:pt x="180" y="112"/>
                    </a:lnTo>
                    <a:lnTo>
                      <a:pt x="147" y="73"/>
                    </a:lnTo>
                    <a:lnTo>
                      <a:pt x="114" y="35"/>
                    </a:lnTo>
                    <a:lnTo>
                      <a:pt x="114" y="35"/>
                    </a:lnTo>
                    <a:cubicBezTo>
                      <a:pt x="103" y="22"/>
                      <a:pt x="89" y="12"/>
                      <a:pt x="73" y="7"/>
                    </a:cubicBezTo>
                    <a:lnTo>
                      <a:pt x="73" y="7"/>
                    </a:lnTo>
                    <a:cubicBezTo>
                      <a:pt x="57" y="0"/>
                      <a:pt x="41" y="0"/>
                      <a:pt x="23" y="7"/>
                    </a:cubicBezTo>
                    <a:lnTo>
                      <a:pt x="23" y="7"/>
                    </a:lnTo>
                    <a:cubicBezTo>
                      <a:pt x="8" y="12"/>
                      <a:pt x="0" y="22"/>
                      <a:pt x="0" y="35"/>
                    </a:cubicBezTo>
                    <a:lnTo>
                      <a:pt x="0" y="35"/>
                    </a:lnTo>
                    <a:cubicBezTo>
                      <a:pt x="0" y="48"/>
                      <a:pt x="5" y="60"/>
                      <a:pt x="16" y="73"/>
                    </a:cubicBezTo>
                    <a:lnTo>
                      <a:pt x="540" y="686"/>
                    </a:lnTo>
                    <a:lnTo>
                      <a:pt x="540" y="686"/>
                    </a:lnTo>
                    <a:cubicBezTo>
                      <a:pt x="551" y="698"/>
                      <a:pt x="556" y="711"/>
                      <a:pt x="556" y="724"/>
                    </a:cubicBezTo>
                    <a:lnTo>
                      <a:pt x="556" y="724"/>
                    </a:lnTo>
                    <a:cubicBezTo>
                      <a:pt x="556" y="737"/>
                      <a:pt x="551" y="750"/>
                      <a:pt x="540" y="762"/>
                    </a:cubicBezTo>
                    <a:lnTo>
                      <a:pt x="442" y="878"/>
                    </a:lnTo>
                    <a:lnTo>
                      <a:pt x="409" y="916"/>
                    </a:lnTo>
                    <a:lnTo>
                      <a:pt x="376" y="954"/>
                    </a:lnTo>
                    <a:lnTo>
                      <a:pt x="278" y="1068"/>
                    </a:lnTo>
                    <a:lnTo>
                      <a:pt x="246" y="1107"/>
                    </a:lnTo>
                    <a:lnTo>
                      <a:pt x="212" y="1145"/>
                    </a:lnTo>
                    <a:lnTo>
                      <a:pt x="114" y="1260"/>
                    </a:lnTo>
                    <a:lnTo>
                      <a:pt x="82" y="1299"/>
                    </a:lnTo>
                    <a:lnTo>
                      <a:pt x="48" y="1337"/>
                    </a:lnTo>
                    <a:lnTo>
                      <a:pt x="16" y="1375"/>
                    </a:lnTo>
                    <a:lnTo>
                      <a:pt x="16" y="1375"/>
                    </a:lnTo>
                    <a:cubicBezTo>
                      <a:pt x="5" y="1388"/>
                      <a:pt x="0" y="1401"/>
                      <a:pt x="0" y="1414"/>
                    </a:cubicBezTo>
                    <a:lnTo>
                      <a:pt x="0" y="1414"/>
                    </a:lnTo>
                    <a:cubicBezTo>
                      <a:pt x="0" y="1426"/>
                      <a:pt x="8" y="1436"/>
                      <a:pt x="23" y="1443"/>
                    </a:cubicBezTo>
                    <a:lnTo>
                      <a:pt x="23" y="1443"/>
                    </a:lnTo>
                    <a:cubicBezTo>
                      <a:pt x="41" y="1449"/>
                      <a:pt x="57" y="1449"/>
                      <a:pt x="73" y="1443"/>
                    </a:cubicBezTo>
                    <a:lnTo>
                      <a:pt x="73" y="1443"/>
                    </a:lnTo>
                    <a:cubicBezTo>
                      <a:pt x="89" y="1436"/>
                      <a:pt x="103"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14" name="Freeform 257">
                <a:extLst>
                  <a:ext uri="{FF2B5EF4-FFF2-40B4-BE49-F238E27FC236}">
                    <a16:creationId xmlns:a16="http://schemas.microsoft.com/office/drawing/2014/main" id="{80617F19-D2C1-D840-A063-C99EBD5B0C4B}"/>
                  </a:ext>
                </a:extLst>
              </p:cNvPr>
              <p:cNvSpPr>
                <a:spLocks noChangeArrowheads="1"/>
              </p:cNvSpPr>
              <p:nvPr/>
            </p:nvSpPr>
            <p:spPr bwMode="auto">
              <a:xfrm>
                <a:off x="3290888" y="4903788"/>
                <a:ext cx="247650" cy="522287"/>
              </a:xfrm>
              <a:custGeom>
                <a:avLst/>
                <a:gdLst>
                  <a:gd name="T0" fmla="*/ 541 w 689"/>
                  <a:gd name="T1" fmla="*/ 1222 h 1450"/>
                  <a:gd name="T2" fmla="*/ 475 w 689"/>
                  <a:gd name="T3" fmla="*/ 1145 h 1450"/>
                  <a:gd name="T4" fmla="*/ 344 w 689"/>
                  <a:gd name="T5" fmla="*/ 992 h 1450"/>
                  <a:gd name="T6" fmla="*/ 213 w 689"/>
                  <a:gd name="T7" fmla="*/ 839 h 1450"/>
                  <a:gd name="T8" fmla="*/ 147 w 689"/>
                  <a:gd name="T9" fmla="*/ 762 h 1450"/>
                  <a:gd name="T10" fmla="*/ 131 w 689"/>
                  <a:gd name="T11" fmla="*/ 724 h 1450"/>
                  <a:gd name="T12" fmla="*/ 147 w 689"/>
                  <a:gd name="T13" fmla="*/ 686 h 1450"/>
                  <a:gd name="T14" fmla="*/ 213 w 689"/>
                  <a:gd name="T15" fmla="*/ 609 h 1450"/>
                  <a:gd name="T16" fmla="*/ 279 w 689"/>
                  <a:gd name="T17" fmla="*/ 533 h 1450"/>
                  <a:gd name="T18" fmla="*/ 344 w 689"/>
                  <a:gd name="T19" fmla="*/ 456 h 1450"/>
                  <a:gd name="T20" fmla="*/ 409 w 689"/>
                  <a:gd name="T21" fmla="*/ 380 h 1450"/>
                  <a:gd name="T22" fmla="*/ 475 w 689"/>
                  <a:gd name="T23" fmla="*/ 303 h 1450"/>
                  <a:gd name="T24" fmla="*/ 541 w 689"/>
                  <a:gd name="T25" fmla="*/ 226 h 1450"/>
                  <a:gd name="T26" fmla="*/ 606 w 689"/>
                  <a:gd name="T27" fmla="*/ 150 h 1450"/>
                  <a:gd name="T28" fmla="*/ 672 w 689"/>
                  <a:gd name="T29" fmla="*/ 73 h 1450"/>
                  <a:gd name="T30" fmla="*/ 688 w 689"/>
                  <a:gd name="T31" fmla="*/ 35 h 1450"/>
                  <a:gd name="T32" fmla="*/ 664 w 689"/>
                  <a:gd name="T33" fmla="*/ 7 h 1450"/>
                  <a:gd name="T34" fmla="*/ 614 w 689"/>
                  <a:gd name="T35" fmla="*/ 7 h 1450"/>
                  <a:gd name="T36" fmla="*/ 573 w 689"/>
                  <a:gd name="T37" fmla="*/ 35 h 1450"/>
                  <a:gd name="T38" fmla="*/ 442 w 689"/>
                  <a:gd name="T39" fmla="*/ 188 h 1450"/>
                  <a:gd name="T40" fmla="*/ 377 w 689"/>
                  <a:gd name="T41" fmla="*/ 265 h 1450"/>
                  <a:gd name="T42" fmla="*/ 245 w 689"/>
                  <a:gd name="T43" fmla="*/ 418 h 1450"/>
                  <a:gd name="T44" fmla="*/ 115 w 689"/>
                  <a:gd name="T45" fmla="*/ 571 h 1450"/>
                  <a:gd name="T46" fmla="*/ 49 w 689"/>
                  <a:gd name="T47" fmla="*/ 648 h 1450"/>
                  <a:gd name="T48" fmla="*/ 16 w 689"/>
                  <a:gd name="T49" fmla="*/ 686 h 1450"/>
                  <a:gd name="T50" fmla="*/ 0 w 689"/>
                  <a:gd name="T51" fmla="*/ 724 h 1450"/>
                  <a:gd name="T52" fmla="*/ 49 w 689"/>
                  <a:gd name="T53" fmla="*/ 800 h 1450"/>
                  <a:gd name="T54" fmla="*/ 115 w 689"/>
                  <a:gd name="T55" fmla="*/ 878 h 1450"/>
                  <a:gd name="T56" fmla="*/ 180 w 689"/>
                  <a:gd name="T57" fmla="*/ 954 h 1450"/>
                  <a:gd name="T58" fmla="*/ 245 w 689"/>
                  <a:gd name="T59" fmla="*/ 1031 h 1450"/>
                  <a:gd name="T60" fmla="*/ 311 w 689"/>
                  <a:gd name="T61" fmla="*/ 1107 h 1450"/>
                  <a:gd name="T62" fmla="*/ 377 w 689"/>
                  <a:gd name="T63" fmla="*/ 1184 h 1450"/>
                  <a:gd name="T64" fmla="*/ 442 w 689"/>
                  <a:gd name="T65" fmla="*/ 1260 h 1450"/>
                  <a:gd name="T66" fmla="*/ 508 w 689"/>
                  <a:gd name="T67" fmla="*/ 1337 h 1450"/>
                  <a:gd name="T68" fmla="*/ 573 w 689"/>
                  <a:gd name="T69" fmla="*/ 1414 h 1450"/>
                  <a:gd name="T70" fmla="*/ 614 w 689"/>
                  <a:gd name="T71" fmla="*/ 1443 h 1450"/>
                  <a:gd name="T72" fmla="*/ 664 w 689"/>
                  <a:gd name="T73" fmla="*/ 1443 h 1450"/>
                  <a:gd name="T74" fmla="*/ 688 w 689"/>
                  <a:gd name="T75" fmla="*/ 1414 h 1450"/>
                  <a:gd name="T76" fmla="*/ 672 w 689"/>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9" h="1450">
                    <a:moveTo>
                      <a:pt x="639" y="1337"/>
                    </a:moveTo>
                    <a:lnTo>
                      <a:pt x="541" y="1222"/>
                    </a:lnTo>
                    <a:lnTo>
                      <a:pt x="508" y="1184"/>
                    </a:lnTo>
                    <a:lnTo>
                      <a:pt x="475" y="1145"/>
                    </a:lnTo>
                    <a:lnTo>
                      <a:pt x="377" y="1031"/>
                    </a:lnTo>
                    <a:lnTo>
                      <a:pt x="344" y="992"/>
                    </a:lnTo>
                    <a:lnTo>
                      <a:pt x="311" y="954"/>
                    </a:lnTo>
                    <a:lnTo>
                      <a:pt x="213" y="839"/>
                    </a:lnTo>
                    <a:lnTo>
                      <a:pt x="180" y="800"/>
                    </a:lnTo>
                    <a:lnTo>
                      <a:pt x="147" y="762"/>
                    </a:lnTo>
                    <a:lnTo>
                      <a:pt x="147" y="762"/>
                    </a:lnTo>
                    <a:cubicBezTo>
                      <a:pt x="137" y="750"/>
                      <a:pt x="131" y="737"/>
                      <a:pt x="131" y="724"/>
                    </a:cubicBezTo>
                    <a:lnTo>
                      <a:pt x="131" y="724"/>
                    </a:lnTo>
                    <a:cubicBezTo>
                      <a:pt x="131" y="711"/>
                      <a:pt x="137" y="698"/>
                      <a:pt x="147" y="686"/>
                    </a:cubicBezTo>
                    <a:lnTo>
                      <a:pt x="180" y="648"/>
                    </a:lnTo>
                    <a:lnTo>
                      <a:pt x="213" y="609"/>
                    </a:lnTo>
                    <a:lnTo>
                      <a:pt x="245" y="571"/>
                    </a:lnTo>
                    <a:lnTo>
                      <a:pt x="279" y="533"/>
                    </a:lnTo>
                    <a:lnTo>
                      <a:pt x="311" y="495"/>
                    </a:lnTo>
                    <a:lnTo>
                      <a:pt x="344" y="456"/>
                    </a:lnTo>
                    <a:lnTo>
                      <a:pt x="377" y="418"/>
                    </a:lnTo>
                    <a:lnTo>
                      <a:pt x="409" y="380"/>
                    </a:lnTo>
                    <a:lnTo>
                      <a:pt x="442" y="341"/>
                    </a:lnTo>
                    <a:lnTo>
                      <a:pt x="475" y="303"/>
                    </a:lnTo>
                    <a:lnTo>
                      <a:pt x="508" y="265"/>
                    </a:lnTo>
                    <a:lnTo>
                      <a:pt x="541" y="226"/>
                    </a:lnTo>
                    <a:lnTo>
                      <a:pt x="573" y="188"/>
                    </a:lnTo>
                    <a:lnTo>
                      <a:pt x="606" y="150"/>
                    </a:lnTo>
                    <a:lnTo>
                      <a:pt x="639" y="112"/>
                    </a:lnTo>
                    <a:lnTo>
                      <a:pt x="672" y="73"/>
                    </a:lnTo>
                    <a:lnTo>
                      <a:pt x="672" y="73"/>
                    </a:lnTo>
                    <a:cubicBezTo>
                      <a:pt x="683" y="60"/>
                      <a:pt x="688" y="48"/>
                      <a:pt x="688" y="35"/>
                    </a:cubicBezTo>
                    <a:lnTo>
                      <a:pt x="688" y="35"/>
                    </a:lnTo>
                    <a:cubicBezTo>
                      <a:pt x="688" y="22"/>
                      <a:pt x="680" y="12"/>
                      <a:pt x="664" y="7"/>
                    </a:cubicBezTo>
                    <a:lnTo>
                      <a:pt x="664" y="7"/>
                    </a:lnTo>
                    <a:cubicBezTo>
                      <a:pt x="647" y="0"/>
                      <a:pt x="631" y="0"/>
                      <a:pt x="614" y="7"/>
                    </a:cubicBezTo>
                    <a:lnTo>
                      <a:pt x="614" y="7"/>
                    </a:lnTo>
                    <a:cubicBezTo>
                      <a:pt x="598" y="12"/>
                      <a:pt x="585" y="22"/>
                      <a:pt x="573" y="35"/>
                    </a:cubicBezTo>
                    <a:lnTo>
                      <a:pt x="541" y="73"/>
                    </a:lnTo>
                    <a:lnTo>
                      <a:pt x="442" y="188"/>
                    </a:lnTo>
                    <a:lnTo>
                      <a:pt x="409" y="226"/>
                    </a:lnTo>
                    <a:lnTo>
                      <a:pt x="377" y="265"/>
                    </a:lnTo>
                    <a:lnTo>
                      <a:pt x="279" y="380"/>
                    </a:lnTo>
                    <a:lnTo>
                      <a:pt x="245" y="418"/>
                    </a:lnTo>
                    <a:lnTo>
                      <a:pt x="213" y="456"/>
                    </a:lnTo>
                    <a:lnTo>
                      <a:pt x="115" y="571"/>
                    </a:lnTo>
                    <a:lnTo>
                      <a:pt x="81" y="609"/>
                    </a:lnTo>
                    <a:lnTo>
                      <a:pt x="49" y="648"/>
                    </a:lnTo>
                    <a:lnTo>
                      <a:pt x="16" y="686"/>
                    </a:lnTo>
                    <a:lnTo>
                      <a:pt x="16" y="686"/>
                    </a:lnTo>
                    <a:cubicBezTo>
                      <a:pt x="6" y="698"/>
                      <a:pt x="0" y="711"/>
                      <a:pt x="0" y="724"/>
                    </a:cubicBezTo>
                    <a:lnTo>
                      <a:pt x="0" y="724"/>
                    </a:lnTo>
                    <a:cubicBezTo>
                      <a:pt x="0" y="737"/>
                      <a:pt x="6" y="750"/>
                      <a:pt x="16" y="762"/>
                    </a:cubicBezTo>
                    <a:lnTo>
                      <a:pt x="49" y="800"/>
                    </a:lnTo>
                    <a:lnTo>
                      <a:pt x="81" y="839"/>
                    </a:lnTo>
                    <a:lnTo>
                      <a:pt x="115" y="878"/>
                    </a:lnTo>
                    <a:lnTo>
                      <a:pt x="147" y="916"/>
                    </a:lnTo>
                    <a:lnTo>
                      <a:pt x="180" y="954"/>
                    </a:lnTo>
                    <a:lnTo>
                      <a:pt x="213" y="992"/>
                    </a:lnTo>
                    <a:lnTo>
                      <a:pt x="245" y="1031"/>
                    </a:lnTo>
                    <a:lnTo>
                      <a:pt x="279" y="1068"/>
                    </a:lnTo>
                    <a:lnTo>
                      <a:pt x="311" y="1107"/>
                    </a:lnTo>
                    <a:lnTo>
                      <a:pt x="344" y="1145"/>
                    </a:lnTo>
                    <a:lnTo>
                      <a:pt x="377" y="1184"/>
                    </a:lnTo>
                    <a:lnTo>
                      <a:pt x="409" y="1222"/>
                    </a:lnTo>
                    <a:lnTo>
                      <a:pt x="442" y="1260"/>
                    </a:lnTo>
                    <a:lnTo>
                      <a:pt x="475" y="1299"/>
                    </a:lnTo>
                    <a:lnTo>
                      <a:pt x="508" y="1337"/>
                    </a:lnTo>
                    <a:lnTo>
                      <a:pt x="541" y="1375"/>
                    </a:lnTo>
                    <a:lnTo>
                      <a:pt x="573" y="1414"/>
                    </a:lnTo>
                    <a:lnTo>
                      <a:pt x="573" y="1414"/>
                    </a:lnTo>
                    <a:cubicBezTo>
                      <a:pt x="585" y="1426"/>
                      <a:pt x="598" y="1436"/>
                      <a:pt x="614" y="1443"/>
                    </a:cubicBezTo>
                    <a:lnTo>
                      <a:pt x="614" y="1443"/>
                    </a:lnTo>
                    <a:cubicBezTo>
                      <a:pt x="631" y="1449"/>
                      <a:pt x="647" y="1449"/>
                      <a:pt x="664" y="1443"/>
                    </a:cubicBezTo>
                    <a:lnTo>
                      <a:pt x="664" y="1443"/>
                    </a:lnTo>
                    <a:cubicBezTo>
                      <a:pt x="680" y="1436"/>
                      <a:pt x="688" y="1426"/>
                      <a:pt x="688" y="1414"/>
                    </a:cubicBezTo>
                    <a:lnTo>
                      <a:pt x="688" y="1414"/>
                    </a:lnTo>
                    <a:cubicBezTo>
                      <a:pt x="688" y="1401"/>
                      <a:pt x="683" y="1388"/>
                      <a:pt x="672" y="1375"/>
                    </a:cubicBezTo>
                    <a:lnTo>
                      <a:pt x="639" y="1337"/>
                    </a:lnTo>
                  </a:path>
                </a:pathLst>
              </a:custGeom>
              <a:solidFill>
                <a:schemeClr val="accent2"/>
              </a:solidFill>
              <a:ln>
                <a:noFill/>
              </a:ln>
              <a:effectLst/>
            </p:spPr>
            <p:txBody>
              <a:bodyPr wrap="none" anchor="ctr"/>
              <a:lstStyle/>
              <a:p>
                <a:endParaRPr lang="es-ES_tradnl" sz="2700"/>
              </a:p>
            </p:txBody>
          </p:sp>
          <p:sp>
            <p:nvSpPr>
              <p:cNvPr id="15" name="Freeform 258">
                <a:extLst>
                  <a:ext uri="{FF2B5EF4-FFF2-40B4-BE49-F238E27FC236}">
                    <a16:creationId xmlns:a16="http://schemas.microsoft.com/office/drawing/2014/main" id="{BBD5D343-63D7-C44D-8F91-52714E40D29D}"/>
                  </a:ext>
                </a:extLst>
              </p:cNvPr>
              <p:cNvSpPr>
                <a:spLocks noChangeArrowheads="1"/>
              </p:cNvSpPr>
              <p:nvPr/>
            </p:nvSpPr>
            <p:spPr bwMode="auto">
              <a:xfrm>
                <a:off x="3006725" y="5233988"/>
                <a:ext cx="319088" cy="190500"/>
              </a:xfrm>
              <a:custGeom>
                <a:avLst/>
                <a:gdLst>
                  <a:gd name="T0" fmla="*/ 606 w 886"/>
                  <a:gd name="T1" fmla="*/ 379 h 531"/>
                  <a:gd name="T2" fmla="*/ 574 w 886"/>
                  <a:gd name="T3" fmla="*/ 341 h 531"/>
                  <a:gd name="T4" fmla="*/ 606 w 886"/>
                  <a:gd name="T5" fmla="*/ 303 h 531"/>
                  <a:gd name="T6" fmla="*/ 639 w 886"/>
                  <a:gd name="T7" fmla="*/ 341 h 531"/>
                  <a:gd name="T8" fmla="*/ 541 w 886"/>
                  <a:gd name="T9" fmla="*/ 303 h 531"/>
                  <a:gd name="T10" fmla="*/ 508 w 886"/>
                  <a:gd name="T11" fmla="*/ 265 h 531"/>
                  <a:gd name="T12" fmla="*/ 541 w 886"/>
                  <a:gd name="T13" fmla="*/ 226 h 531"/>
                  <a:gd name="T14" fmla="*/ 574 w 886"/>
                  <a:gd name="T15" fmla="*/ 265 h 531"/>
                  <a:gd name="T16" fmla="*/ 541 w 886"/>
                  <a:gd name="T17" fmla="*/ 303 h 531"/>
                  <a:gd name="T18" fmla="*/ 475 w 886"/>
                  <a:gd name="T19" fmla="*/ 245 h 531"/>
                  <a:gd name="T20" fmla="*/ 411 w 886"/>
                  <a:gd name="T21" fmla="*/ 245 h 531"/>
                  <a:gd name="T22" fmla="*/ 380 w 886"/>
                  <a:gd name="T23" fmla="*/ 188 h 531"/>
                  <a:gd name="T24" fmla="*/ 411 w 886"/>
                  <a:gd name="T25" fmla="*/ 131 h 531"/>
                  <a:gd name="T26" fmla="*/ 475 w 886"/>
                  <a:gd name="T27" fmla="*/ 131 h 531"/>
                  <a:gd name="T28" fmla="*/ 506 w 886"/>
                  <a:gd name="T29" fmla="*/ 188 h 531"/>
                  <a:gd name="T30" fmla="*/ 345 w 886"/>
                  <a:gd name="T31" fmla="*/ 303 h 531"/>
                  <a:gd name="T32" fmla="*/ 312 w 886"/>
                  <a:gd name="T33" fmla="*/ 265 h 531"/>
                  <a:gd name="T34" fmla="*/ 345 w 886"/>
                  <a:gd name="T35" fmla="*/ 226 h 531"/>
                  <a:gd name="T36" fmla="*/ 377 w 886"/>
                  <a:gd name="T37" fmla="*/ 265 h 531"/>
                  <a:gd name="T38" fmla="*/ 345 w 886"/>
                  <a:gd name="T39" fmla="*/ 303 h 531"/>
                  <a:gd name="T40" fmla="*/ 279 w 886"/>
                  <a:gd name="T41" fmla="*/ 379 h 531"/>
                  <a:gd name="T42" fmla="*/ 246 w 886"/>
                  <a:gd name="T43" fmla="*/ 341 h 531"/>
                  <a:gd name="T44" fmla="*/ 279 w 886"/>
                  <a:gd name="T45" fmla="*/ 303 h 531"/>
                  <a:gd name="T46" fmla="*/ 312 w 886"/>
                  <a:gd name="T47" fmla="*/ 341 h 531"/>
                  <a:gd name="T48" fmla="*/ 508 w 886"/>
                  <a:gd name="T49" fmla="*/ 35 h 531"/>
                  <a:gd name="T50" fmla="*/ 467 w 886"/>
                  <a:gd name="T51" fmla="*/ 6 h 531"/>
                  <a:gd name="T52" fmla="*/ 418 w 886"/>
                  <a:gd name="T53" fmla="*/ 6 h 531"/>
                  <a:gd name="T54" fmla="*/ 377 w 886"/>
                  <a:gd name="T55" fmla="*/ 35 h 531"/>
                  <a:gd name="T56" fmla="*/ 312 w 886"/>
                  <a:gd name="T57" fmla="*/ 112 h 531"/>
                  <a:gd name="T58" fmla="*/ 246 w 886"/>
                  <a:gd name="T59" fmla="*/ 188 h 531"/>
                  <a:gd name="T60" fmla="*/ 181 w 886"/>
                  <a:gd name="T61" fmla="*/ 265 h 531"/>
                  <a:gd name="T62" fmla="*/ 115 w 886"/>
                  <a:gd name="T63" fmla="*/ 341 h 531"/>
                  <a:gd name="T64" fmla="*/ 49 w 886"/>
                  <a:gd name="T65" fmla="*/ 418 h 531"/>
                  <a:gd name="T66" fmla="*/ 17 w 886"/>
                  <a:gd name="T67" fmla="*/ 456 h 531"/>
                  <a:gd name="T68" fmla="*/ 0 w 886"/>
                  <a:gd name="T69" fmla="*/ 495 h 531"/>
                  <a:gd name="T70" fmla="*/ 25 w 886"/>
                  <a:gd name="T71" fmla="*/ 524 h 531"/>
                  <a:gd name="T72" fmla="*/ 74 w 886"/>
                  <a:gd name="T73" fmla="*/ 524 h 531"/>
                  <a:gd name="T74" fmla="*/ 181 w 886"/>
                  <a:gd name="T75" fmla="*/ 418 h 531"/>
                  <a:gd name="T76" fmla="*/ 213 w 886"/>
                  <a:gd name="T77" fmla="*/ 399 h 531"/>
                  <a:gd name="T78" fmla="*/ 246 w 886"/>
                  <a:gd name="T79" fmla="*/ 418 h 531"/>
                  <a:gd name="T80" fmla="*/ 279 w 886"/>
                  <a:gd name="T81" fmla="*/ 437 h 531"/>
                  <a:gd name="T82" fmla="*/ 312 w 886"/>
                  <a:gd name="T83" fmla="*/ 418 h 531"/>
                  <a:gd name="T84" fmla="*/ 377 w 886"/>
                  <a:gd name="T85" fmla="*/ 341 h 531"/>
                  <a:gd name="T86" fmla="*/ 418 w 886"/>
                  <a:gd name="T87" fmla="*/ 313 h 531"/>
                  <a:gd name="T88" fmla="*/ 467 w 886"/>
                  <a:gd name="T89" fmla="*/ 313 h 531"/>
                  <a:gd name="T90" fmla="*/ 508 w 886"/>
                  <a:gd name="T91" fmla="*/ 341 h 531"/>
                  <a:gd name="T92" fmla="*/ 574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1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5" y="379"/>
                      <a:pt x="574" y="367"/>
                      <a:pt x="574" y="341"/>
                    </a:cubicBezTo>
                    <a:lnTo>
                      <a:pt x="574" y="341"/>
                    </a:lnTo>
                    <a:cubicBezTo>
                      <a:pt x="574" y="316"/>
                      <a:pt x="585" y="303"/>
                      <a:pt x="606" y="303"/>
                    </a:cubicBezTo>
                    <a:lnTo>
                      <a:pt x="606" y="303"/>
                    </a:lnTo>
                    <a:cubicBezTo>
                      <a:pt x="628" y="303"/>
                      <a:pt x="639" y="316"/>
                      <a:pt x="639" y="341"/>
                    </a:cubicBezTo>
                    <a:lnTo>
                      <a:pt x="639" y="341"/>
                    </a:lnTo>
                    <a:cubicBezTo>
                      <a:pt x="639" y="367"/>
                      <a:pt x="628" y="379"/>
                      <a:pt x="606"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4" y="239"/>
                      <a:pt x="574" y="265"/>
                    </a:cubicBezTo>
                    <a:lnTo>
                      <a:pt x="574" y="265"/>
                    </a:lnTo>
                    <a:cubicBezTo>
                      <a:pt x="574" y="290"/>
                      <a:pt x="563" y="303"/>
                      <a:pt x="541" y="303"/>
                    </a:cubicBezTo>
                    <a:close/>
                    <a:moveTo>
                      <a:pt x="475" y="245"/>
                    </a:moveTo>
                    <a:lnTo>
                      <a:pt x="475" y="245"/>
                    </a:lnTo>
                    <a:cubicBezTo>
                      <a:pt x="453" y="258"/>
                      <a:pt x="433" y="258"/>
                      <a:pt x="411" y="245"/>
                    </a:cubicBezTo>
                    <a:lnTo>
                      <a:pt x="411" y="245"/>
                    </a:lnTo>
                    <a:cubicBezTo>
                      <a:pt x="391" y="233"/>
                      <a:pt x="380" y="214"/>
                      <a:pt x="380" y="188"/>
                    </a:cubicBezTo>
                    <a:lnTo>
                      <a:pt x="380" y="188"/>
                    </a:lnTo>
                    <a:cubicBezTo>
                      <a:pt x="380" y="162"/>
                      <a:pt x="391" y="143"/>
                      <a:pt x="411" y="131"/>
                    </a:cubicBezTo>
                    <a:lnTo>
                      <a:pt x="411" y="131"/>
                    </a:lnTo>
                    <a:cubicBezTo>
                      <a:pt x="433" y="118"/>
                      <a:pt x="453" y="118"/>
                      <a:pt x="475" y="131"/>
                    </a:cubicBezTo>
                    <a:lnTo>
                      <a:pt x="475" y="131"/>
                    </a:lnTo>
                    <a:cubicBezTo>
                      <a:pt x="496" y="143"/>
                      <a:pt x="506" y="162"/>
                      <a:pt x="506" y="188"/>
                    </a:cubicBezTo>
                    <a:lnTo>
                      <a:pt x="506" y="188"/>
                    </a:lnTo>
                    <a:cubicBezTo>
                      <a:pt x="506" y="214"/>
                      <a:pt x="496" y="233"/>
                      <a:pt x="475" y="245"/>
                    </a:cubicBezTo>
                    <a:close/>
                    <a:moveTo>
                      <a:pt x="345" y="303"/>
                    </a:moveTo>
                    <a:lnTo>
                      <a:pt x="345" y="303"/>
                    </a:lnTo>
                    <a:cubicBezTo>
                      <a:pt x="323" y="303"/>
                      <a:pt x="312" y="290"/>
                      <a:pt x="312" y="265"/>
                    </a:cubicBezTo>
                    <a:lnTo>
                      <a:pt x="312" y="265"/>
                    </a:lnTo>
                    <a:cubicBezTo>
                      <a:pt x="312" y="239"/>
                      <a:pt x="323" y="226"/>
                      <a:pt x="345" y="226"/>
                    </a:cubicBezTo>
                    <a:lnTo>
                      <a:pt x="345" y="226"/>
                    </a:lnTo>
                    <a:cubicBezTo>
                      <a:pt x="366" y="226"/>
                      <a:pt x="377" y="239"/>
                      <a:pt x="377" y="265"/>
                    </a:cubicBezTo>
                    <a:lnTo>
                      <a:pt x="377" y="265"/>
                    </a:lnTo>
                    <a:cubicBezTo>
                      <a:pt x="377" y="290"/>
                      <a:pt x="366" y="303"/>
                      <a:pt x="345"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0" y="303"/>
                      <a:pt x="312" y="316"/>
                      <a:pt x="312" y="341"/>
                    </a:cubicBezTo>
                    <a:lnTo>
                      <a:pt x="312" y="341"/>
                    </a:lnTo>
                    <a:cubicBezTo>
                      <a:pt x="312" y="367"/>
                      <a:pt x="300" y="379"/>
                      <a:pt x="279" y="379"/>
                    </a:cubicBezTo>
                    <a:close/>
                    <a:moveTo>
                      <a:pt x="508" y="35"/>
                    </a:moveTo>
                    <a:lnTo>
                      <a:pt x="508" y="35"/>
                    </a:lnTo>
                    <a:cubicBezTo>
                      <a:pt x="497" y="22"/>
                      <a:pt x="484" y="12"/>
                      <a:pt x="467" y="6"/>
                    </a:cubicBezTo>
                    <a:lnTo>
                      <a:pt x="467" y="6"/>
                    </a:lnTo>
                    <a:cubicBezTo>
                      <a:pt x="451" y="0"/>
                      <a:pt x="435" y="0"/>
                      <a:pt x="418" y="6"/>
                    </a:cubicBezTo>
                    <a:lnTo>
                      <a:pt x="418" y="6"/>
                    </a:lnTo>
                    <a:cubicBezTo>
                      <a:pt x="401" y="12"/>
                      <a:pt x="388" y="22"/>
                      <a:pt x="377" y="35"/>
                    </a:cubicBezTo>
                    <a:lnTo>
                      <a:pt x="345" y="73"/>
                    </a:lnTo>
                    <a:lnTo>
                      <a:pt x="312" y="112"/>
                    </a:lnTo>
                    <a:lnTo>
                      <a:pt x="279" y="149"/>
                    </a:lnTo>
                    <a:lnTo>
                      <a:pt x="246" y="188"/>
                    </a:lnTo>
                    <a:lnTo>
                      <a:pt x="213" y="226"/>
                    </a:lnTo>
                    <a:lnTo>
                      <a:pt x="181" y="265"/>
                    </a:lnTo>
                    <a:lnTo>
                      <a:pt x="148" y="303"/>
                    </a:lnTo>
                    <a:lnTo>
                      <a:pt x="115" y="341"/>
                    </a:lnTo>
                    <a:lnTo>
                      <a:pt x="82" y="380"/>
                    </a:lnTo>
                    <a:lnTo>
                      <a:pt x="49" y="418"/>
                    </a:lnTo>
                    <a:lnTo>
                      <a:pt x="17" y="456"/>
                    </a:lnTo>
                    <a:lnTo>
                      <a:pt x="17" y="456"/>
                    </a:lnTo>
                    <a:cubicBezTo>
                      <a:pt x="5" y="469"/>
                      <a:pt x="0" y="482"/>
                      <a:pt x="0" y="495"/>
                    </a:cubicBezTo>
                    <a:lnTo>
                      <a:pt x="0" y="495"/>
                    </a:lnTo>
                    <a:cubicBezTo>
                      <a:pt x="0" y="507"/>
                      <a:pt x="8" y="517"/>
                      <a:pt x="25" y="524"/>
                    </a:cubicBezTo>
                    <a:lnTo>
                      <a:pt x="25" y="524"/>
                    </a:lnTo>
                    <a:cubicBezTo>
                      <a:pt x="41" y="530"/>
                      <a:pt x="58" y="530"/>
                      <a:pt x="74" y="524"/>
                    </a:cubicBezTo>
                    <a:lnTo>
                      <a:pt x="74" y="524"/>
                    </a:lnTo>
                    <a:cubicBezTo>
                      <a:pt x="90" y="517"/>
                      <a:pt x="104" y="507"/>
                      <a:pt x="115" y="495"/>
                    </a:cubicBezTo>
                    <a:lnTo>
                      <a:pt x="181" y="418"/>
                    </a:lnTo>
                    <a:lnTo>
                      <a:pt x="181" y="418"/>
                    </a:lnTo>
                    <a:cubicBezTo>
                      <a:pt x="191" y="405"/>
                      <a:pt x="202" y="399"/>
                      <a:pt x="213" y="399"/>
                    </a:cubicBezTo>
                    <a:lnTo>
                      <a:pt x="213" y="399"/>
                    </a:lnTo>
                    <a:cubicBezTo>
                      <a:pt x="225" y="399"/>
                      <a:pt x="235" y="405"/>
                      <a:pt x="246" y="418"/>
                    </a:cubicBezTo>
                    <a:lnTo>
                      <a:pt x="246" y="418"/>
                    </a:lnTo>
                    <a:cubicBezTo>
                      <a:pt x="257" y="431"/>
                      <a:pt x="267" y="437"/>
                      <a:pt x="279" y="437"/>
                    </a:cubicBezTo>
                    <a:lnTo>
                      <a:pt x="279" y="437"/>
                    </a:lnTo>
                    <a:cubicBezTo>
                      <a:pt x="290" y="437"/>
                      <a:pt x="300" y="431"/>
                      <a:pt x="312" y="418"/>
                    </a:cubicBezTo>
                    <a:lnTo>
                      <a:pt x="345" y="380"/>
                    </a:lnTo>
                    <a:lnTo>
                      <a:pt x="377" y="341"/>
                    </a:lnTo>
                    <a:lnTo>
                      <a:pt x="377" y="341"/>
                    </a:lnTo>
                    <a:cubicBezTo>
                      <a:pt x="388" y="328"/>
                      <a:pt x="401" y="319"/>
                      <a:pt x="418" y="313"/>
                    </a:cubicBezTo>
                    <a:lnTo>
                      <a:pt x="418" y="313"/>
                    </a:lnTo>
                    <a:cubicBezTo>
                      <a:pt x="435" y="306"/>
                      <a:pt x="451" y="306"/>
                      <a:pt x="467" y="313"/>
                    </a:cubicBezTo>
                    <a:lnTo>
                      <a:pt x="467" y="313"/>
                    </a:lnTo>
                    <a:cubicBezTo>
                      <a:pt x="484" y="319"/>
                      <a:pt x="497" y="328"/>
                      <a:pt x="508" y="341"/>
                    </a:cubicBezTo>
                    <a:lnTo>
                      <a:pt x="541" y="380"/>
                    </a:lnTo>
                    <a:lnTo>
                      <a:pt x="574" y="418"/>
                    </a:lnTo>
                    <a:lnTo>
                      <a:pt x="574" y="418"/>
                    </a:lnTo>
                    <a:cubicBezTo>
                      <a:pt x="585" y="431"/>
                      <a:pt x="596" y="437"/>
                      <a:pt x="606" y="437"/>
                    </a:cubicBezTo>
                    <a:lnTo>
                      <a:pt x="606" y="437"/>
                    </a:lnTo>
                    <a:cubicBezTo>
                      <a:pt x="618" y="437"/>
                      <a:pt x="628" y="431"/>
                      <a:pt x="639" y="418"/>
                    </a:cubicBezTo>
                    <a:lnTo>
                      <a:pt x="639" y="418"/>
                    </a:lnTo>
                    <a:cubicBezTo>
                      <a:pt x="650" y="405"/>
                      <a:pt x="661" y="399"/>
                      <a:pt x="672" y="399"/>
                    </a:cubicBezTo>
                    <a:lnTo>
                      <a:pt x="672" y="399"/>
                    </a:lnTo>
                    <a:cubicBezTo>
                      <a:pt x="683" y="399"/>
                      <a:pt x="694" y="405"/>
                      <a:pt x="704" y="418"/>
                    </a:cubicBezTo>
                    <a:lnTo>
                      <a:pt x="738" y="456"/>
                    </a:lnTo>
                    <a:lnTo>
                      <a:pt x="770" y="495"/>
                    </a:lnTo>
                    <a:lnTo>
                      <a:pt x="770" y="495"/>
                    </a:lnTo>
                    <a:cubicBezTo>
                      <a:pt x="781" y="507"/>
                      <a:pt x="795" y="517"/>
                      <a:pt x="811" y="524"/>
                    </a:cubicBezTo>
                    <a:lnTo>
                      <a:pt x="811" y="524"/>
                    </a:lnTo>
                    <a:cubicBezTo>
                      <a:pt x="828" y="530"/>
                      <a:pt x="844" y="530"/>
                      <a:pt x="861" y="524"/>
                    </a:cubicBezTo>
                    <a:lnTo>
                      <a:pt x="861" y="524"/>
                    </a:lnTo>
                    <a:cubicBezTo>
                      <a:pt x="877" y="517"/>
                      <a:pt x="885" y="507"/>
                      <a:pt x="885" y="495"/>
                    </a:cubicBezTo>
                    <a:lnTo>
                      <a:pt x="885" y="495"/>
                    </a:lnTo>
                    <a:cubicBezTo>
                      <a:pt x="885" y="482"/>
                      <a:pt x="880"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6" name="Freeform 259">
                <a:extLst>
                  <a:ext uri="{FF2B5EF4-FFF2-40B4-BE49-F238E27FC236}">
                    <a16:creationId xmlns:a16="http://schemas.microsoft.com/office/drawing/2014/main" id="{0C08E9E0-CD19-B543-8B0F-A069F4117EFC}"/>
                  </a:ext>
                </a:extLst>
              </p:cNvPr>
              <p:cNvSpPr>
                <a:spLocks noChangeArrowheads="1"/>
              </p:cNvSpPr>
              <p:nvPr/>
            </p:nvSpPr>
            <p:spPr bwMode="auto">
              <a:xfrm>
                <a:off x="3525838" y="5097463"/>
                <a:ext cx="130175" cy="134937"/>
              </a:xfrm>
              <a:custGeom>
                <a:avLst/>
                <a:gdLst>
                  <a:gd name="T0" fmla="*/ 312 w 362"/>
                  <a:gd name="T1" fmla="*/ 112 h 377"/>
                  <a:gd name="T2" fmla="*/ 279 w 362"/>
                  <a:gd name="T3" fmla="*/ 73 h 377"/>
                  <a:gd name="T4" fmla="*/ 247 w 362"/>
                  <a:gd name="T5" fmla="*/ 35 h 377"/>
                  <a:gd name="T6" fmla="*/ 247 w 362"/>
                  <a:gd name="T7" fmla="*/ 35 h 377"/>
                  <a:gd name="T8" fmla="*/ 213 w 362"/>
                  <a:gd name="T9" fmla="*/ 10 h 377"/>
                  <a:gd name="T10" fmla="*/ 213 w 362"/>
                  <a:gd name="T11" fmla="*/ 10 h 377"/>
                  <a:gd name="T12" fmla="*/ 213 w 362"/>
                  <a:gd name="T13" fmla="*/ 10 h 377"/>
                  <a:gd name="T14" fmla="*/ 205 w 362"/>
                  <a:gd name="T15" fmla="*/ 6 h 377"/>
                  <a:gd name="T16" fmla="*/ 205 w 362"/>
                  <a:gd name="T17" fmla="*/ 6 h 377"/>
                  <a:gd name="T18" fmla="*/ 156 w 362"/>
                  <a:gd name="T19" fmla="*/ 6 h 377"/>
                  <a:gd name="T20" fmla="*/ 156 w 362"/>
                  <a:gd name="T21" fmla="*/ 6 h 377"/>
                  <a:gd name="T22" fmla="*/ 115 w 362"/>
                  <a:gd name="T23" fmla="*/ 35 h 377"/>
                  <a:gd name="T24" fmla="*/ 82 w 362"/>
                  <a:gd name="T25" fmla="*/ 73 h 377"/>
                  <a:gd name="T26" fmla="*/ 49 w 362"/>
                  <a:gd name="T27" fmla="*/ 112 h 377"/>
                  <a:gd name="T28" fmla="*/ 17 w 362"/>
                  <a:gd name="T29" fmla="*/ 150 h 377"/>
                  <a:gd name="T30" fmla="*/ 17 w 362"/>
                  <a:gd name="T31" fmla="*/ 150 h 377"/>
                  <a:gd name="T32" fmla="*/ 0 w 362"/>
                  <a:gd name="T33" fmla="*/ 188 h 377"/>
                  <a:gd name="T34" fmla="*/ 0 w 362"/>
                  <a:gd name="T35" fmla="*/ 188 h 377"/>
                  <a:gd name="T36" fmla="*/ 17 w 362"/>
                  <a:gd name="T37" fmla="*/ 226 h 377"/>
                  <a:gd name="T38" fmla="*/ 49 w 362"/>
                  <a:gd name="T39" fmla="*/ 264 h 377"/>
                  <a:gd name="T40" fmla="*/ 82 w 362"/>
                  <a:gd name="T41" fmla="*/ 303 h 377"/>
                  <a:gd name="T42" fmla="*/ 115 w 362"/>
                  <a:gd name="T43" fmla="*/ 342 h 377"/>
                  <a:gd name="T44" fmla="*/ 115 w 362"/>
                  <a:gd name="T45" fmla="*/ 342 h 377"/>
                  <a:gd name="T46" fmla="*/ 156 w 362"/>
                  <a:gd name="T47" fmla="*/ 370 h 377"/>
                  <a:gd name="T48" fmla="*/ 156 w 362"/>
                  <a:gd name="T49" fmla="*/ 370 h 377"/>
                  <a:gd name="T50" fmla="*/ 205 w 362"/>
                  <a:gd name="T51" fmla="*/ 370 h 377"/>
                  <a:gd name="T52" fmla="*/ 205 w 362"/>
                  <a:gd name="T53" fmla="*/ 370 h 377"/>
                  <a:gd name="T54" fmla="*/ 213 w 362"/>
                  <a:gd name="T55" fmla="*/ 366 h 377"/>
                  <a:gd name="T56" fmla="*/ 213 w 362"/>
                  <a:gd name="T57" fmla="*/ 367 h 377"/>
                  <a:gd name="T58" fmla="*/ 213 w 362"/>
                  <a:gd name="T59" fmla="*/ 367 h 377"/>
                  <a:gd name="T60" fmla="*/ 247 w 362"/>
                  <a:gd name="T61" fmla="*/ 342 h 377"/>
                  <a:gd name="T62" fmla="*/ 279 w 362"/>
                  <a:gd name="T63" fmla="*/ 303 h 377"/>
                  <a:gd name="T64" fmla="*/ 312 w 362"/>
                  <a:gd name="T65" fmla="*/ 264 h 377"/>
                  <a:gd name="T66" fmla="*/ 345 w 362"/>
                  <a:gd name="T67" fmla="*/ 226 h 377"/>
                  <a:gd name="T68" fmla="*/ 345 w 362"/>
                  <a:gd name="T69" fmla="*/ 226 h 377"/>
                  <a:gd name="T70" fmla="*/ 361 w 362"/>
                  <a:gd name="T71" fmla="*/ 188 h 377"/>
                  <a:gd name="T72" fmla="*/ 361 w 362"/>
                  <a:gd name="T73" fmla="*/ 188 h 377"/>
                  <a:gd name="T74" fmla="*/ 345 w 362"/>
                  <a:gd name="T75" fmla="*/ 150 h 377"/>
                  <a:gd name="T76" fmla="*/ 312 w 362"/>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377">
                    <a:moveTo>
                      <a:pt x="312" y="112"/>
                    </a:moveTo>
                    <a:lnTo>
                      <a:pt x="279" y="73"/>
                    </a:lnTo>
                    <a:lnTo>
                      <a:pt x="247" y="35"/>
                    </a:lnTo>
                    <a:lnTo>
                      <a:pt x="247" y="35"/>
                    </a:lnTo>
                    <a:cubicBezTo>
                      <a:pt x="238" y="24"/>
                      <a:pt x="226" y="16"/>
                      <a:pt x="213" y="10"/>
                    </a:cubicBezTo>
                    <a:lnTo>
                      <a:pt x="213" y="10"/>
                    </a:lnTo>
                    <a:lnTo>
                      <a:pt x="213" y="10"/>
                    </a:lnTo>
                    <a:cubicBezTo>
                      <a:pt x="211" y="9"/>
                      <a:pt x="208" y="7"/>
                      <a:pt x="205" y="6"/>
                    </a:cubicBezTo>
                    <a:lnTo>
                      <a:pt x="205" y="6"/>
                    </a:lnTo>
                    <a:cubicBezTo>
                      <a:pt x="189" y="0"/>
                      <a:pt x="173" y="0"/>
                      <a:pt x="156" y="6"/>
                    </a:cubicBezTo>
                    <a:lnTo>
                      <a:pt x="156" y="6"/>
                    </a:lnTo>
                    <a:cubicBezTo>
                      <a:pt x="140" y="12"/>
                      <a:pt x="126" y="22"/>
                      <a:pt x="115" y="35"/>
                    </a:cubicBezTo>
                    <a:lnTo>
                      <a:pt x="82" y="73"/>
                    </a:lnTo>
                    <a:lnTo>
                      <a:pt x="49" y="112"/>
                    </a:lnTo>
                    <a:lnTo>
                      <a:pt x="17" y="150"/>
                    </a:lnTo>
                    <a:lnTo>
                      <a:pt x="17" y="150"/>
                    </a:lnTo>
                    <a:cubicBezTo>
                      <a:pt x="6" y="162"/>
                      <a:pt x="0" y="175"/>
                      <a:pt x="0" y="188"/>
                    </a:cubicBezTo>
                    <a:lnTo>
                      <a:pt x="0" y="188"/>
                    </a:lnTo>
                    <a:cubicBezTo>
                      <a:pt x="0" y="201"/>
                      <a:pt x="6" y="214"/>
                      <a:pt x="17" y="226"/>
                    </a:cubicBezTo>
                    <a:lnTo>
                      <a:pt x="49" y="264"/>
                    </a:lnTo>
                    <a:lnTo>
                      <a:pt x="82" y="303"/>
                    </a:lnTo>
                    <a:lnTo>
                      <a:pt x="115" y="342"/>
                    </a:lnTo>
                    <a:lnTo>
                      <a:pt x="115" y="342"/>
                    </a:lnTo>
                    <a:cubicBezTo>
                      <a:pt x="126" y="354"/>
                      <a:pt x="140" y="364"/>
                      <a:pt x="156" y="370"/>
                    </a:cubicBezTo>
                    <a:lnTo>
                      <a:pt x="156" y="370"/>
                    </a:lnTo>
                    <a:cubicBezTo>
                      <a:pt x="173" y="376"/>
                      <a:pt x="189" y="376"/>
                      <a:pt x="205" y="370"/>
                    </a:cubicBezTo>
                    <a:lnTo>
                      <a:pt x="205" y="370"/>
                    </a:lnTo>
                    <a:cubicBezTo>
                      <a:pt x="208" y="369"/>
                      <a:pt x="211" y="368"/>
                      <a:pt x="213" y="366"/>
                    </a:cubicBezTo>
                    <a:lnTo>
                      <a:pt x="213" y="367"/>
                    </a:lnTo>
                    <a:lnTo>
                      <a:pt x="213" y="367"/>
                    </a:lnTo>
                    <a:cubicBezTo>
                      <a:pt x="226" y="360"/>
                      <a:pt x="238" y="352"/>
                      <a:pt x="247" y="342"/>
                    </a:cubicBezTo>
                    <a:lnTo>
                      <a:pt x="279" y="303"/>
                    </a:lnTo>
                    <a:lnTo>
                      <a:pt x="312" y="264"/>
                    </a:lnTo>
                    <a:lnTo>
                      <a:pt x="345" y="226"/>
                    </a:lnTo>
                    <a:lnTo>
                      <a:pt x="345" y="226"/>
                    </a:lnTo>
                    <a:cubicBezTo>
                      <a:pt x="355" y="214"/>
                      <a:pt x="361" y="201"/>
                      <a:pt x="361" y="188"/>
                    </a:cubicBezTo>
                    <a:lnTo>
                      <a:pt x="361" y="188"/>
                    </a:lnTo>
                    <a:cubicBezTo>
                      <a:pt x="361" y="175"/>
                      <a:pt x="355" y="162"/>
                      <a:pt x="345" y="150"/>
                    </a:cubicBezTo>
                    <a:lnTo>
                      <a:pt x="312"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7" name="Freeform 260">
                <a:extLst>
                  <a:ext uri="{FF2B5EF4-FFF2-40B4-BE49-F238E27FC236}">
                    <a16:creationId xmlns:a16="http://schemas.microsoft.com/office/drawing/2014/main" id="{BE871045-3A23-6C4E-B65F-35CD24DF46F4}"/>
                  </a:ext>
                </a:extLst>
              </p:cNvPr>
              <p:cNvSpPr>
                <a:spLocks noChangeArrowheads="1"/>
              </p:cNvSpPr>
              <p:nvPr/>
            </p:nvSpPr>
            <p:spPr bwMode="auto">
              <a:xfrm>
                <a:off x="4140200" y="4903788"/>
                <a:ext cx="247650" cy="522287"/>
              </a:xfrm>
              <a:custGeom>
                <a:avLst/>
                <a:gdLst>
                  <a:gd name="T0" fmla="*/ 664 w 690"/>
                  <a:gd name="T1" fmla="*/ 7 h 1450"/>
                  <a:gd name="T2" fmla="*/ 614 w 690"/>
                  <a:gd name="T3" fmla="*/ 7 h 1450"/>
                  <a:gd name="T4" fmla="*/ 541 w 690"/>
                  <a:gd name="T5" fmla="*/ 73 h 1450"/>
                  <a:gd name="T6" fmla="*/ 409 w 690"/>
                  <a:gd name="T7" fmla="*/ 226 h 1450"/>
                  <a:gd name="T8" fmla="*/ 278 w 690"/>
                  <a:gd name="T9" fmla="*/ 380 h 1450"/>
                  <a:gd name="T10" fmla="*/ 213 w 690"/>
                  <a:gd name="T11" fmla="*/ 456 h 1450"/>
                  <a:gd name="T12" fmla="*/ 82 w 690"/>
                  <a:gd name="T13" fmla="*/ 609 h 1450"/>
                  <a:gd name="T14" fmla="*/ 16 w 690"/>
                  <a:gd name="T15" fmla="*/ 686 h 1450"/>
                  <a:gd name="T16" fmla="*/ 0 w 690"/>
                  <a:gd name="T17" fmla="*/ 724 h 1450"/>
                  <a:gd name="T18" fmla="*/ 16 w 690"/>
                  <a:gd name="T19" fmla="*/ 762 h 1450"/>
                  <a:gd name="T20" fmla="*/ 82 w 690"/>
                  <a:gd name="T21" fmla="*/ 839 h 1450"/>
                  <a:gd name="T22" fmla="*/ 147 w 690"/>
                  <a:gd name="T23" fmla="*/ 916 h 1450"/>
                  <a:gd name="T24" fmla="*/ 213 w 690"/>
                  <a:gd name="T25" fmla="*/ 992 h 1450"/>
                  <a:gd name="T26" fmla="*/ 278 w 690"/>
                  <a:gd name="T27" fmla="*/ 1068 h 1450"/>
                  <a:gd name="T28" fmla="*/ 344 w 690"/>
                  <a:gd name="T29" fmla="*/ 1145 h 1450"/>
                  <a:gd name="T30" fmla="*/ 409 w 690"/>
                  <a:gd name="T31" fmla="*/ 1222 h 1450"/>
                  <a:gd name="T32" fmla="*/ 475 w 690"/>
                  <a:gd name="T33" fmla="*/ 1299 h 1450"/>
                  <a:gd name="T34" fmla="*/ 541 w 690"/>
                  <a:gd name="T35" fmla="*/ 1375 h 1450"/>
                  <a:gd name="T36" fmla="*/ 573 w 690"/>
                  <a:gd name="T37" fmla="*/ 1414 h 1450"/>
                  <a:gd name="T38" fmla="*/ 614 w 690"/>
                  <a:gd name="T39" fmla="*/ 1443 h 1450"/>
                  <a:gd name="T40" fmla="*/ 664 w 690"/>
                  <a:gd name="T41" fmla="*/ 1443 h 1450"/>
                  <a:gd name="T42" fmla="*/ 689 w 690"/>
                  <a:gd name="T43" fmla="*/ 1414 h 1450"/>
                  <a:gd name="T44" fmla="*/ 639 w 690"/>
                  <a:gd name="T45" fmla="*/ 1337 h 1450"/>
                  <a:gd name="T46" fmla="*/ 508 w 690"/>
                  <a:gd name="T47" fmla="*/ 1184 h 1450"/>
                  <a:gd name="T48" fmla="*/ 377 w 690"/>
                  <a:gd name="T49" fmla="*/ 1031 h 1450"/>
                  <a:gd name="T50" fmla="*/ 311 w 690"/>
                  <a:gd name="T51" fmla="*/ 954 h 1450"/>
                  <a:gd name="T52" fmla="*/ 180 w 690"/>
                  <a:gd name="T53" fmla="*/ 800 h 1450"/>
                  <a:gd name="T54" fmla="*/ 147 w 690"/>
                  <a:gd name="T55" fmla="*/ 762 h 1450"/>
                  <a:gd name="T56" fmla="*/ 131 w 690"/>
                  <a:gd name="T57" fmla="*/ 724 h 1450"/>
                  <a:gd name="T58" fmla="*/ 180 w 690"/>
                  <a:gd name="T59" fmla="*/ 648 h 1450"/>
                  <a:gd name="T60" fmla="*/ 246 w 690"/>
                  <a:gd name="T61" fmla="*/ 571 h 1450"/>
                  <a:gd name="T62" fmla="*/ 311 w 690"/>
                  <a:gd name="T63" fmla="*/ 495 h 1450"/>
                  <a:gd name="T64" fmla="*/ 377 w 690"/>
                  <a:gd name="T65" fmla="*/ 418 h 1450"/>
                  <a:gd name="T66" fmla="*/ 442 w 690"/>
                  <a:gd name="T67" fmla="*/ 341 h 1450"/>
                  <a:gd name="T68" fmla="*/ 508 w 690"/>
                  <a:gd name="T69" fmla="*/ 265 h 1450"/>
                  <a:gd name="T70" fmla="*/ 573 w 690"/>
                  <a:gd name="T71" fmla="*/ 188 h 1450"/>
                  <a:gd name="T72" fmla="*/ 639 w 690"/>
                  <a:gd name="T73" fmla="*/ 112 h 1450"/>
                  <a:gd name="T74" fmla="*/ 672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4" y="7"/>
                    </a:moveTo>
                    <a:lnTo>
                      <a:pt x="664" y="7"/>
                    </a:lnTo>
                    <a:cubicBezTo>
                      <a:pt x="647" y="0"/>
                      <a:pt x="631" y="0"/>
                      <a:pt x="614" y="7"/>
                    </a:cubicBezTo>
                    <a:lnTo>
                      <a:pt x="614" y="7"/>
                    </a:lnTo>
                    <a:cubicBezTo>
                      <a:pt x="598" y="12"/>
                      <a:pt x="584" y="22"/>
                      <a:pt x="573" y="35"/>
                    </a:cubicBezTo>
                    <a:lnTo>
                      <a:pt x="541" y="73"/>
                    </a:lnTo>
                    <a:lnTo>
                      <a:pt x="442" y="188"/>
                    </a:lnTo>
                    <a:lnTo>
                      <a:pt x="409" y="226"/>
                    </a:lnTo>
                    <a:lnTo>
                      <a:pt x="377" y="265"/>
                    </a:lnTo>
                    <a:lnTo>
                      <a:pt x="278" y="380"/>
                    </a:lnTo>
                    <a:lnTo>
                      <a:pt x="246" y="418"/>
                    </a:lnTo>
                    <a:lnTo>
                      <a:pt x="213" y="456"/>
                    </a:lnTo>
                    <a:lnTo>
                      <a:pt x="115" y="571"/>
                    </a:lnTo>
                    <a:lnTo>
                      <a:pt x="82" y="609"/>
                    </a:lnTo>
                    <a:lnTo>
                      <a:pt x="49" y="648"/>
                    </a:lnTo>
                    <a:lnTo>
                      <a:pt x="16" y="686"/>
                    </a:lnTo>
                    <a:lnTo>
                      <a:pt x="16" y="686"/>
                    </a:lnTo>
                    <a:cubicBezTo>
                      <a:pt x="5" y="698"/>
                      <a:pt x="0" y="711"/>
                      <a:pt x="0" y="724"/>
                    </a:cubicBezTo>
                    <a:lnTo>
                      <a:pt x="0" y="724"/>
                    </a:lnTo>
                    <a:cubicBezTo>
                      <a:pt x="0" y="737"/>
                      <a:pt x="5" y="750"/>
                      <a:pt x="16" y="762"/>
                    </a:cubicBezTo>
                    <a:lnTo>
                      <a:pt x="49" y="800"/>
                    </a:lnTo>
                    <a:lnTo>
                      <a:pt x="82" y="839"/>
                    </a:lnTo>
                    <a:lnTo>
                      <a:pt x="115" y="877"/>
                    </a:lnTo>
                    <a:lnTo>
                      <a:pt x="147" y="916"/>
                    </a:lnTo>
                    <a:lnTo>
                      <a:pt x="180" y="954"/>
                    </a:lnTo>
                    <a:lnTo>
                      <a:pt x="213" y="992"/>
                    </a:lnTo>
                    <a:lnTo>
                      <a:pt x="246" y="1031"/>
                    </a:lnTo>
                    <a:lnTo>
                      <a:pt x="278" y="1068"/>
                    </a:lnTo>
                    <a:lnTo>
                      <a:pt x="311" y="1107"/>
                    </a:lnTo>
                    <a:lnTo>
                      <a:pt x="344" y="1145"/>
                    </a:lnTo>
                    <a:lnTo>
                      <a:pt x="377" y="1184"/>
                    </a:lnTo>
                    <a:lnTo>
                      <a:pt x="409" y="1222"/>
                    </a:lnTo>
                    <a:lnTo>
                      <a:pt x="442" y="1260"/>
                    </a:lnTo>
                    <a:lnTo>
                      <a:pt x="475" y="1299"/>
                    </a:lnTo>
                    <a:lnTo>
                      <a:pt x="508" y="1337"/>
                    </a:lnTo>
                    <a:lnTo>
                      <a:pt x="541" y="1375"/>
                    </a:lnTo>
                    <a:lnTo>
                      <a:pt x="573" y="1414"/>
                    </a:lnTo>
                    <a:lnTo>
                      <a:pt x="573" y="1414"/>
                    </a:lnTo>
                    <a:cubicBezTo>
                      <a:pt x="584" y="1426"/>
                      <a:pt x="598" y="1436"/>
                      <a:pt x="614" y="1443"/>
                    </a:cubicBezTo>
                    <a:lnTo>
                      <a:pt x="614" y="1443"/>
                    </a:lnTo>
                    <a:cubicBezTo>
                      <a:pt x="631" y="1449"/>
                      <a:pt x="647" y="1449"/>
                      <a:pt x="664" y="1443"/>
                    </a:cubicBezTo>
                    <a:lnTo>
                      <a:pt x="664" y="1443"/>
                    </a:lnTo>
                    <a:cubicBezTo>
                      <a:pt x="680" y="1436"/>
                      <a:pt x="689" y="1426"/>
                      <a:pt x="689" y="1414"/>
                    </a:cubicBezTo>
                    <a:lnTo>
                      <a:pt x="689" y="1414"/>
                    </a:lnTo>
                    <a:cubicBezTo>
                      <a:pt x="689" y="1401"/>
                      <a:pt x="683" y="1388"/>
                      <a:pt x="672" y="1375"/>
                    </a:cubicBezTo>
                    <a:lnTo>
                      <a:pt x="639" y="1337"/>
                    </a:lnTo>
                    <a:lnTo>
                      <a:pt x="541" y="1222"/>
                    </a:lnTo>
                    <a:lnTo>
                      <a:pt x="508" y="1184"/>
                    </a:lnTo>
                    <a:lnTo>
                      <a:pt x="475" y="1145"/>
                    </a:lnTo>
                    <a:lnTo>
                      <a:pt x="377" y="1031"/>
                    </a:lnTo>
                    <a:lnTo>
                      <a:pt x="344" y="992"/>
                    </a:lnTo>
                    <a:lnTo>
                      <a:pt x="311" y="954"/>
                    </a:lnTo>
                    <a:lnTo>
                      <a:pt x="213" y="839"/>
                    </a:lnTo>
                    <a:lnTo>
                      <a:pt x="180" y="800"/>
                    </a:lnTo>
                    <a:lnTo>
                      <a:pt x="147" y="762"/>
                    </a:lnTo>
                    <a:lnTo>
                      <a:pt x="147" y="762"/>
                    </a:lnTo>
                    <a:cubicBezTo>
                      <a:pt x="136" y="750"/>
                      <a:pt x="131" y="737"/>
                      <a:pt x="131" y="724"/>
                    </a:cubicBezTo>
                    <a:lnTo>
                      <a:pt x="131" y="724"/>
                    </a:lnTo>
                    <a:cubicBezTo>
                      <a:pt x="131" y="711"/>
                      <a:pt x="136" y="698"/>
                      <a:pt x="147" y="686"/>
                    </a:cubicBezTo>
                    <a:lnTo>
                      <a:pt x="180" y="648"/>
                    </a:lnTo>
                    <a:lnTo>
                      <a:pt x="213" y="609"/>
                    </a:lnTo>
                    <a:lnTo>
                      <a:pt x="246" y="571"/>
                    </a:lnTo>
                    <a:lnTo>
                      <a:pt x="278" y="533"/>
                    </a:lnTo>
                    <a:lnTo>
                      <a:pt x="311" y="495"/>
                    </a:lnTo>
                    <a:lnTo>
                      <a:pt x="344" y="456"/>
                    </a:lnTo>
                    <a:lnTo>
                      <a:pt x="377" y="418"/>
                    </a:lnTo>
                    <a:lnTo>
                      <a:pt x="409" y="380"/>
                    </a:lnTo>
                    <a:lnTo>
                      <a:pt x="442" y="341"/>
                    </a:lnTo>
                    <a:lnTo>
                      <a:pt x="475" y="303"/>
                    </a:lnTo>
                    <a:lnTo>
                      <a:pt x="508" y="265"/>
                    </a:lnTo>
                    <a:lnTo>
                      <a:pt x="541" y="226"/>
                    </a:lnTo>
                    <a:lnTo>
                      <a:pt x="573" y="188"/>
                    </a:lnTo>
                    <a:lnTo>
                      <a:pt x="606" y="150"/>
                    </a:lnTo>
                    <a:lnTo>
                      <a:pt x="639" y="112"/>
                    </a:lnTo>
                    <a:lnTo>
                      <a:pt x="672" y="73"/>
                    </a:lnTo>
                    <a:lnTo>
                      <a:pt x="672" y="73"/>
                    </a:lnTo>
                    <a:cubicBezTo>
                      <a:pt x="683" y="60"/>
                      <a:pt x="689" y="48"/>
                      <a:pt x="689" y="35"/>
                    </a:cubicBezTo>
                    <a:lnTo>
                      <a:pt x="689" y="35"/>
                    </a:lnTo>
                    <a:cubicBezTo>
                      <a:pt x="689" y="22"/>
                      <a:pt x="680" y="12"/>
                      <a:pt x="664" y="7"/>
                    </a:cubicBezTo>
                  </a:path>
                </a:pathLst>
              </a:custGeom>
              <a:solidFill>
                <a:schemeClr val="accent2"/>
              </a:solidFill>
              <a:ln>
                <a:noFill/>
              </a:ln>
              <a:effectLst/>
            </p:spPr>
            <p:txBody>
              <a:bodyPr wrap="none" anchor="ctr"/>
              <a:lstStyle/>
              <a:p>
                <a:endParaRPr lang="es-ES_tradnl" sz="2700"/>
              </a:p>
            </p:txBody>
          </p:sp>
          <p:sp>
            <p:nvSpPr>
              <p:cNvPr id="18" name="Freeform 261">
                <a:extLst>
                  <a:ext uri="{FF2B5EF4-FFF2-40B4-BE49-F238E27FC236}">
                    <a16:creationId xmlns:a16="http://schemas.microsoft.com/office/drawing/2014/main" id="{C789A5AB-517D-FA4F-A5FF-D10928281A91}"/>
                  </a:ext>
                </a:extLst>
              </p:cNvPr>
              <p:cNvSpPr>
                <a:spLocks noChangeArrowheads="1"/>
              </p:cNvSpPr>
              <p:nvPr/>
            </p:nvSpPr>
            <p:spPr bwMode="auto">
              <a:xfrm>
                <a:off x="3857625" y="5233988"/>
                <a:ext cx="319088" cy="190500"/>
              </a:xfrm>
              <a:custGeom>
                <a:avLst/>
                <a:gdLst>
                  <a:gd name="T0" fmla="*/ 607 w 887"/>
                  <a:gd name="T1" fmla="*/ 379 h 531"/>
                  <a:gd name="T2" fmla="*/ 574 w 887"/>
                  <a:gd name="T3" fmla="*/ 341 h 531"/>
                  <a:gd name="T4" fmla="*/ 607 w 887"/>
                  <a:gd name="T5" fmla="*/ 303 h 531"/>
                  <a:gd name="T6" fmla="*/ 639 w 887"/>
                  <a:gd name="T7" fmla="*/ 341 h 531"/>
                  <a:gd name="T8" fmla="*/ 542 w 887"/>
                  <a:gd name="T9" fmla="*/ 303 h 531"/>
                  <a:gd name="T10" fmla="*/ 508 w 887"/>
                  <a:gd name="T11" fmla="*/ 265 h 531"/>
                  <a:gd name="T12" fmla="*/ 542 w 887"/>
                  <a:gd name="T13" fmla="*/ 226 h 531"/>
                  <a:gd name="T14" fmla="*/ 575 w 887"/>
                  <a:gd name="T15" fmla="*/ 265 h 531"/>
                  <a:gd name="T16" fmla="*/ 542 w 887"/>
                  <a:gd name="T17" fmla="*/ 303 h 531"/>
                  <a:gd name="T18" fmla="*/ 475 w 887"/>
                  <a:gd name="T19" fmla="*/ 245 h 531"/>
                  <a:gd name="T20" fmla="*/ 412 w 887"/>
                  <a:gd name="T21" fmla="*/ 245 h 531"/>
                  <a:gd name="T22" fmla="*/ 380 w 887"/>
                  <a:gd name="T23" fmla="*/ 188 h 531"/>
                  <a:gd name="T24" fmla="*/ 412 w 887"/>
                  <a:gd name="T25" fmla="*/ 131 h 531"/>
                  <a:gd name="T26" fmla="*/ 475 w 887"/>
                  <a:gd name="T27" fmla="*/ 131 h 531"/>
                  <a:gd name="T28" fmla="*/ 506 w 887"/>
                  <a:gd name="T29" fmla="*/ 188 h 531"/>
                  <a:gd name="T30" fmla="*/ 344 w 887"/>
                  <a:gd name="T31" fmla="*/ 303 h 531"/>
                  <a:gd name="T32" fmla="*/ 312 w 887"/>
                  <a:gd name="T33" fmla="*/ 265 h 531"/>
                  <a:gd name="T34" fmla="*/ 344 w 887"/>
                  <a:gd name="T35" fmla="*/ 226 h 531"/>
                  <a:gd name="T36" fmla="*/ 377 w 887"/>
                  <a:gd name="T37" fmla="*/ 265 h 531"/>
                  <a:gd name="T38" fmla="*/ 344 w 887"/>
                  <a:gd name="T39" fmla="*/ 303 h 531"/>
                  <a:gd name="T40" fmla="*/ 279 w 887"/>
                  <a:gd name="T41" fmla="*/ 379 h 531"/>
                  <a:gd name="T42" fmla="*/ 246 w 887"/>
                  <a:gd name="T43" fmla="*/ 341 h 531"/>
                  <a:gd name="T44" fmla="*/ 279 w 887"/>
                  <a:gd name="T45" fmla="*/ 303 h 531"/>
                  <a:gd name="T46" fmla="*/ 311 w 887"/>
                  <a:gd name="T47" fmla="*/ 341 h 531"/>
                  <a:gd name="T48" fmla="*/ 509 w 887"/>
                  <a:gd name="T49" fmla="*/ 35 h 531"/>
                  <a:gd name="T50" fmla="*/ 468 w 887"/>
                  <a:gd name="T51" fmla="*/ 6 h 531"/>
                  <a:gd name="T52" fmla="*/ 418 w 887"/>
                  <a:gd name="T53" fmla="*/ 6 h 531"/>
                  <a:gd name="T54" fmla="*/ 377 w 887"/>
                  <a:gd name="T55" fmla="*/ 35 h 531"/>
                  <a:gd name="T56" fmla="*/ 312 w 887"/>
                  <a:gd name="T57" fmla="*/ 112 h 531"/>
                  <a:gd name="T58" fmla="*/ 246 w 887"/>
                  <a:gd name="T59" fmla="*/ 188 h 531"/>
                  <a:gd name="T60" fmla="*/ 181 w 887"/>
                  <a:gd name="T61" fmla="*/ 265 h 531"/>
                  <a:gd name="T62" fmla="*/ 115 w 887"/>
                  <a:gd name="T63" fmla="*/ 341 h 531"/>
                  <a:gd name="T64" fmla="*/ 50 w 887"/>
                  <a:gd name="T65" fmla="*/ 418 h 531"/>
                  <a:gd name="T66" fmla="*/ 17 w 887"/>
                  <a:gd name="T67" fmla="*/ 456 h 531"/>
                  <a:gd name="T68" fmla="*/ 0 w 887"/>
                  <a:gd name="T69" fmla="*/ 495 h 531"/>
                  <a:gd name="T70" fmla="*/ 25 w 887"/>
                  <a:gd name="T71" fmla="*/ 524 h 531"/>
                  <a:gd name="T72" fmla="*/ 74 w 887"/>
                  <a:gd name="T73" fmla="*/ 524 h 531"/>
                  <a:gd name="T74" fmla="*/ 181 w 887"/>
                  <a:gd name="T75" fmla="*/ 418 h 531"/>
                  <a:gd name="T76" fmla="*/ 213 w 887"/>
                  <a:gd name="T77" fmla="*/ 399 h 531"/>
                  <a:gd name="T78" fmla="*/ 246 w 887"/>
                  <a:gd name="T79" fmla="*/ 418 h 531"/>
                  <a:gd name="T80" fmla="*/ 279 w 887"/>
                  <a:gd name="T81" fmla="*/ 437 h 531"/>
                  <a:gd name="T82" fmla="*/ 312 w 887"/>
                  <a:gd name="T83" fmla="*/ 418 h 531"/>
                  <a:gd name="T84" fmla="*/ 377 w 887"/>
                  <a:gd name="T85" fmla="*/ 341 h 531"/>
                  <a:gd name="T86" fmla="*/ 418 w 887"/>
                  <a:gd name="T87" fmla="*/ 313 h 531"/>
                  <a:gd name="T88" fmla="*/ 468 w 887"/>
                  <a:gd name="T89" fmla="*/ 313 h 531"/>
                  <a:gd name="T90" fmla="*/ 509 w 887"/>
                  <a:gd name="T91" fmla="*/ 341 h 531"/>
                  <a:gd name="T92" fmla="*/ 574 w 887"/>
                  <a:gd name="T93" fmla="*/ 418 h 531"/>
                  <a:gd name="T94" fmla="*/ 607 w 887"/>
                  <a:gd name="T95" fmla="*/ 437 h 531"/>
                  <a:gd name="T96" fmla="*/ 640 w 887"/>
                  <a:gd name="T97" fmla="*/ 418 h 531"/>
                  <a:gd name="T98" fmla="*/ 672 w 887"/>
                  <a:gd name="T99" fmla="*/ 399 h 531"/>
                  <a:gd name="T100" fmla="*/ 705 w 887"/>
                  <a:gd name="T101" fmla="*/ 418 h 531"/>
                  <a:gd name="T102" fmla="*/ 771 w 887"/>
                  <a:gd name="T103" fmla="*/ 495 h 531"/>
                  <a:gd name="T104" fmla="*/ 811 w 887"/>
                  <a:gd name="T105" fmla="*/ 524 h 531"/>
                  <a:gd name="T106" fmla="*/ 861 w 887"/>
                  <a:gd name="T107" fmla="*/ 524 h 531"/>
                  <a:gd name="T108" fmla="*/ 886 w 887"/>
                  <a:gd name="T109" fmla="*/ 495 h 531"/>
                  <a:gd name="T110" fmla="*/ 869 w 887"/>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531">
                    <a:moveTo>
                      <a:pt x="607" y="379"/>
                    </a:moveTo>
                    <a:lnTo>
                      <a:pt x="607" y="379"/>
                    </a:lnTo>
                    <a:cubicBezTo>
                      <a:pt x="585" y="379"/>
                      <a:pt x="574" y="367"/>
                      <a:pt x="574" y="341"/>
                    </a:cubicBezTo>
                    <a:lnTo>
                      <a:pt x="574" y="341"/>
                    </a:lnTo>
                    <a:cubicBezTo>
                      <a:pt x="574" y="316"/>
                      <a:pt x="585" y="303"/>
                      <a:pt x="607" y="303"/>
                    </a:cubicBezTo>
                    <a:lnTo>
                      <a:pt x="607" y="303"/>
                    </a:lnTo>
                    <a:cubicBezTo>
                      <a:pt x="629" y="303"/>
                      <a:pt x="639" y="316"/>
                      <a:pt x="639" y="341"/>
                    </a:cubicBezTo>
                    <a:lnTo>
                      <a:pt x="639" y="341"/>
                    </a:lnTo>
                    <a:cubicBezTo>
                      <a:pt x="639" y="367"/>
                      <a:pt x="629" y="379"/>
                      <a:pt x="607" y="379"/>
                    </a:cubicBezTo>
                    <a:close/>
                    <a:moveTo>
                      <a:pt x="542" y="303"/>
                    </a:moveTo>
                    <a:lnTo>
                      <a:pt x="542" y="303"/>
                    </a:lnTo>
                    <a:cubicBezTo>
                      <a:pt x="519" y="303"/>
                      <a:pt x="508" y="290"/>
                      <a:pt x="508" y="265"/>
                    </a:cubicBezTo>
                    <a:lnTo>
                      <a:pt x="508" y="265"/>
                    </a:lnTo>
                    <a:cubicBezTo>
                      <a:pt x="508" y="239"/>
                      <a:pt x="519" y="226"/>
                      <a:pt x="542" y="226"/>
                    </a:cubicBezTo>
                    <a:lnTo>
                      <a:pt x="542" y="226"/>
                    </a:lnTo>
                    <a:cubicBezTo>
                      <a:pt x="563" y="226"/>
                      <a:pt x="575" y="239"/>
                      <a:pt x="575" y="265"/>
                    </a:cubicBezTo>
                    <a:lnTo>
                      <a:pt x="575" y="265"/>
                    </a:lnTo>
                    <a:cubicBezTo>
                      <a:pt x="575" y="290"/>
                      <a:pt x="563" y="303"/>
                      <a:pt x="542" y="303"/>
                    </a:cubicBezTo>
                    <a:close/>
                    <a:moveTo>
                      <a:pt x="475" y="245"/>
                    </a:moveTo>
                    <a:lnTo>
                      <a:pt x="475" y="245"/>
                    </a:lnTo>
                    <a:cubicBezTo>
                      <a:pt x="454" y="258"/>
                      <a:pt x="432" y="258"/>
                      <a:pt x="412" y="245"/>
                    </a:cubicBezTo>
                    <a:lnTo>
                      <a:pt x="412" y="245"/>
                    </a:lnTo>
                    <a:cubicBezTo>
                      <a:pt x="391" y="233"/>
                      <a:pt x="380" y="214"/>
                      <a:pt x="380" y="188"/>
                    </a:cubicBezTo>
                    <a:lnTo>
                      <a:pt x="380" y="188"/>
                    </a:lnTo>
                    <a:cubicBezTo>
                      <a:pt x="380" y="162"/>
                      <a:pt x="391" y="143"/>
                      <a:pt x="412" y="131"/>
                    </a:cubicBezTo>
                    <a:lnTo>
                      <a:pt x="412" y="131"/>
                    </a:lnTo>
                    <a:cubicBezTo>
                      <a:pt x="432" y="118"/>
                      <a:pt x="454" y="118"/>
                      <a:pt x="475" y="131"/>
                    </a:cubicBezTo>
                    <a:lnTo>
                      <a:pt x="475" y="131"/>
                    </a:lnTo>
                    <a:cubicBezTo>
                      <a:pt x="496" y="143"/>
                      <a:pt x="506" y="162"/>
                      <a:pt x="506" y="188"/>
                    </a:cubicBezTo>
                    <a:lnTo>
                      <a:pt x="506" y="188"/>
                    </a:lnTo>
                    <a:cubicBezTo>
                      <a:pt x="506" y="214"/>
                      <a:pt x="496" y="233"/>
                      <a:pt x="475" y="245"/>
                    </a:cubicBezTo>
                    <a:close/>
                    <a:moveTo>
                      <a:pt x="344" y="303"/>
                    </a:moveTo>
                    <a:lnTo>
                      <a:pt x="344" y="303"/>
                    </a:lnTo>
                    <a:cubicBezTo>
                      <a:pt x="323" y="303"/>
                      <a:pt x="312" y="290"/>
                      <a:pt x="312" y="265"/>
                    </a:cubicBezTo>
                    <a:lnTo>
                      <a:pt x="312" y="265"/>
                    </a:lnTo>
                    <a:cubicBezTo>
                      <a:pt x="312" y="239"/>
                      <a:pt x="323"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1" y="303"/>
                      <a:pt x="311" y="316"/>
                      <a:pt x="311" y="341"/>
                    </a:cubicBezTo>
                    <a:lnTo>
                      <a:pt x="311" y="341"/>
                    </a:lnTo>
                    <a:cubicBezTo>
                      <a:pt x="311" y="367"/>
                      <a:pt x="301" y="379"/>
                      <a:pt x="279" y="379"/>
                    </a:cubicBezTo>
                    <a:close/>
                    <a:moveTo>
                      <a:pt x="509" y="35"/>
                    </a:moveTo>
                    <a:lnTo>
                      <a:pt x="509" y="35"/>
                    </a:lnTo>
                    <a:cubicBezTo>
                      <a:pt x="498" y="22"/>
                      <a:pt x="484" y="12"/>
                      <a:pt x="468" y="6"/>
                    </a:cubicBezTo>
                    <a:lnTo>
                      <a:pt x="468" y="6"/>
                    </a:lnTo>
                    <a:cubicBezTo>
                      <a:pt x="451" y="0"/>
                      <a:pt x="435" y="0"/>
                      <a:pt x="418" y="6"/>
                    </a:cubicBezTo>
                    <a:lnTo>
                      <a:pt x="418" y="6"/>
                    </a:lnTo>
                    <a:cubicBezTo>
                      <a:pt x="402" y="12"/>
                      <a:pt x="388" y="22"/>
                      <a:pt x="377" y="35"/>
                    </a:cubicBezTo>
                    <a:lnTo>
                      <a:pt x="344" y="73"/>
                    </a:lnTo>
                    <a:lnTo>
                      <a:pt x="312" y="112"/>
                    </a:lnTo>
                    <a:lnTo>
                      <a:pt x="279" y="149"/>
                    </a:lnTo>
                    <a:lnTo>
                      <a:pt x="246" y="188"/>
                    </a:lnTo>
                    <a:lnTo>
                      <a:pt x="213" y="226"/>
                    </a:lnTo>
                    <a:lnTo>
                      <a:pt x="181" y="265"/>
                    </a:lnTo>
                    <a:lnTo>
                      <a:pt x="148" y="303"/>
                    </a:lnTo>
                    <a:lnTo>
                      <a:pt x="115" y="341"/>
                    </a:lnTo>
                    <a:lnTo>
                      <a:pt x="82" y="380"/>
                    </a:lnTo>
                    <a:lnTo>
                      <a:pt x="50" y="418"/>
                    </a:lnTo>
                    <a:lnTo>
                      <a:pt x="17" y="456"/>
                    </a:lnTo>
                    <a:lnTo>
                      <a:pt x="17" y="456"/>
                    </a:lnTo>
                    <a:cubicBezTo>
                      <a:pt x="6" y="469"/>
                      <a:pt x="0" y="482"/>
                      <a:pt x="0" y="495"/>
                    </a:cubicBezTo>
                    <a:lnTo>
                      <a:pt x="0" y="495"/>
                    </a:lnTo>
                    <a:cubicBezTo>
                      <a:pt x="0" y="507"/>
                      <a:pt x="8" y="517"/>
                      <a:pt x="25" y="524"/>
                    </a:cubicBezTo>
                    <a:lnTo>
                      <a:pt x="25" y="524"/>
                    </a:lnTo>
                    <a:cubicBezTo>
                      <a:pt x="41" y="530"/>
                      <a:pt x="58" y="530"/>
                      <a:pt x="74" y="524"/>
                    </a:cubicBezTo>
                    <a:lnTo>
                      <a:pt x="74" y="524"/>
                    </a:lnTo>
                    <a:cubicBezTo>
                      <a:pt x="90" y="517"/>
                      <a:pt x="104" y="507"/>
                      <a:pt x="115" y="495"/>
                    </a:cubicBezTo>
                    <a:lnTo>
                      <a:pt x="181" y="418"/>
                    </a:lnTo>
                    <a:lnTo>
                      <a:pt x="181" y="418"/>
                    </a:lnTo>
                    <a:cubicBezTo>
                      <a:pt x="192" y="405"/>
                      <a:pt x="202" y="399"/>
                      <a:pt x="213" y="399"/>
                    </a:cubicBezTo>
                    <a:lnTo>
                      <a:pt x="213" y="399"/>
                    </a:lnTo>
                    <a:cubicBezTo>
                      <a:pt x="224" y="399"/>
                      <a:pt x="236" y="405"/>
                      <a:pt x="246" y="418"/>
                    </a:cubicBezTo>
                    <a:lnTo>
                      <a:pt x="246" y="418"/>
                    </a:lnTo>
                    <a:cubicBezTo>
                      <a:pt x="257" y="431"/>
                      <a:pt x="268" y="437"/>
                      <a:pt x="279" y="437"/>
                    </a:cubicBezTo>
                    <a:lnTo>
                      <a:pt x="279" y="437"/>
                    </a:lnTo>
                    <a:cubicBezTo>
                      <a:pt x="290" y="437"/>
                      <a:pt x="301" y="431"/>
                      <a:pt x="312" y="418"/>
                    </a:cubicBezTo>
                    <a:lnTo>
                      <a:pt x="344" y="380"/>
                    </a:lnTo>
                    <a:lnTo>
                      <a:pt x="377" y="341"/>
                    </a:lnTo>
                    <a:lnTo>
                      <a:pt x="377" y="341"/>
                    </a:lnTo>
                    <a:cubicBezTo>
                      <a:pt x="388" y="328"/>
                      <a:pt x="402" y="319"/>
                      <a:pt x="418" y="313"/>
                    </a:cubicBezTo>
                    <a:lnTo>
                      <a:pt x="418" y="313"/>
                    </a:lnTo>
                    <a:cubicBezTo>
                      <a:pt x="435" y="306"/>
                      <a:pt x="451" y="306"/>
                      <a:pt x="468" y="313"/>
                    </a:cubicBezTo>
                    <a:lnTo>
                      <a:pt x="468" y="313"/>
                    </a:lnTo>
                    <a:cubicBezTo>
                      <a:pt x="484" y="319"/>
                      <a:pt x="498" y="328"/>
                      <a:pt x="509" y="341"/>
                    </a:cubicBezTo>
                    <a:lnTo>
                      <a:pt x="541" y="380"/>
                    </a:lnTo>
                    <a:lnTo>
                      <a:pt x="574" y="418"/>
                    </a:lnTo>
                    <a:lnTo>
                      <a:pt x="574" y="418"/>
                    </a:lnTo>
                    <a:cubicBezTo>
                      <a:pt x="585" y="431"/>
                      <a:pt x="596" y="437"/>
                      <a:pt x="607" y="437"/>
                    </a:cubicBezTo>
                    <a:lnTo>
                      <a:pt x="607" y="437"/>
                    </a:lnTo>
                    <a:cubicBezTo>
                      <a:pt x="617" y="437"/>
                      <a:pt x="629" y="431"/>
                      <a:pt x="640" y="418"/>
                    </a:cubicBezTo>
                    <a:lnTo>
                      <a:pt x="640" y="418"/>
                    </a:lnTo>
                    <a:cubicBezTo>
                      <a:pt x="650" y="405"/>
                      <a:pt x="661" y="399"/>
                      <a:pt x="672" y="399"/>
                    </a:cubicBezTo>
                    <a:lnTo>
                      <a:pt x="672" y="399"/>
                    </a:lnTo>
                    <a:cubicBezTo>
                      <a:pt x="683" y="399"/>
                      <a:pt x="694" y="405"/>
                      <a:pt x="705" y="418"/>
                    </a:cubicBezTo>
                    <a:lnTo>
                      <a:pt x="738" y="456"/>
                    </a:lnTo>
                    <a:lnTo>
                      <a:pt x="771" y="495"/>
                    </a:lnTo>
                    <a:lnTo>
                      <a:pt x="771" y="495"/>
                    </a:lnTo>
                    <a:cubicBezTo>
                      <a:pt x="781" y="507"/>
                      <a:pt x="795" y="517"/>
                      <a:pt x="811" y="524"/>
                    </a:cubicBezTo>
                    <a:lnTo>
                      <a:pt x="811" y="524"/>
                    </a:lnTo>
                    <a:cubicBezTo>
                      <a:pt x="828" y="530"/>
                      <a:pt x="845" y="530"/>
                      <a:pt x="861" y="524"/>
                    </a:cubicBezTo>
                    <a:lnTo>
                      <a:pt x="861" y="524"/>
                    </a:lnTo>
                    <a:cubicBezTo>
                      <a:pt x="877" y="517"/>
                      <a:pt x="886" y="507"/>
                      <a:pt x="886" y="495"/>
                    </a:cubicBezTo>
                    <a:lnTo>
                      <a:pt x="886" y="495"/>
                    </a:lnTo>
                    <a:cubicBezTo>
                      <a:pt x="886" y="482"/>
                      <a:pt x="880" y="469"/>
                      <a:pt x="869" y="456"/>
                    </a:cubicBezTo>
                    <a:lnTo>
                      <a:pt x="509"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9" name="Freeform 262">
                <a:extLst>
                  <a:ext uri="{FF2B5EF4-FFF2-40B4-BE49-F238E27FC236}">
                    <a16:creationId xmlns:a16="http://schemas.microsoft.com/office/drawing/2014/main" id="{63B454C7-101F-0F4F-BF9A-F8E8EB2A0DB6}"/>
                  </a:ext>
                </a:extLst>
              </p:cNvPr>
              <p:cNvSpPr>
                <a:spLocks noChangeArrowheads="1"/>
              </p:cNvSpPr>
              <p:nvPr/>
            </p:nvSpPr>
            <p:spPr bwMode="auto">
              <a:xfrm>
                <a:off x="3738563" y="4902200"/>
                <a:ext cx="555625" cy="523875"/>
              </a:xfrm>
              <a:custGeom>
                <a:avLst/>
                <a:gdLst>
                  <a:gd name="T0" fmla="*/ 984 w 1543"/>
                  <a:gd name="T1" fmla="*/ 727 h 1455"/>
                  <a:gd name="T2" fmla="*/ 1099 w 1543"/>
                  <a:gd name="T3" fmla="*/ 574 h 1455"/>
                  <a:gd name="T4" fmla="*/ 1262 w 1543"/>
                  <a:gd name="T5" fmla="*/ 383 h 1455"/>
                  <a:gd name="T6" fmla="*/ 1426 w 1543"/>
                  <a:gd name="T7" fmla="*/ 191 h 1455"/>
                  <a:gd name="T8" fmla="*/ 1524 w 1543"/>
                  <a:gd name="T9" fmla="*/ 76 h 1455"/>
                  <a:gd name="T10" fmla="*/ 1542 w 1543"/>
                  <a:gd name="T11" fmla="*/ 38 h 1455"/>
                  <a:gd name="T12" fmla="*/ 1459 w 1543"/>
                  <a:gd name="T13" fmla="*/ 0 h 1455"/>
                  <a:gd name="T14" fmla="*/ 1402 w 1543"/>
                  <a:gd name="T15" fmla="*/ 10 h 1455"/>
                  <a:gd name="T16" fmla="*/ 1230 w 1543"/>
                  <a:gd name="T17" fmla="*/ 191 h 1455"/>
                  <a:gd name="T18" fmla="*/ 1066 w 1543"/>
                  <a:gd name="T19" fmla="*/ 383 h 1455"/>
                  <a:gd name="T20" fmla="*/ 902 w 1543"/>
                  <a:gd name="T21" fmla="*/ 574 h 1455"/>
                  <a:gd name="T22" fmla="*/ 837 w 1543"/>
                  <a:gd name="T23" fmla="*/ 651 h 1455"/>
                  <a:gd name="T24" fmla="*/ 746 w 1543"/>
                  <a:gd name="T25" fmla="*/ 680 h 1455"/>
                  <a:gd name="T26" fmla="*/ 672 w 1543"/>
                  <a:gd name="T27" fmla="*/ 612 h 1455"/>
                  <a:gd name="T28" fmla="*/ 574 w 1543"/>
                  <a:gd name="T29" fmla="*/ 498 h 1455"/>
                  <a:gd name="T30" fmla="*/ 476 w 1543"/>
                  <a:gd name="T31" fmla="*/ 383 h 1455"/>
                  <a:gd name="T32" fmla="*/ 378 w 1543"/>
                  <a:gd name="T33" fmla="*/ 268 h 1455"/>
                  <a:gd name="T34" fmla="*/ 279 w 1543"/>
                  <a:gd name="T35" fmla="*/ 153 h 1455"/>
                  <a:gd name="T36" fmla="*/ 181 w 1543"/>
                  <a:gd name="T37" fmla="*/ 38 h 1455"/>
                  <a:gd name="T38" fmla="*/ 140 w 1543"/>
                  <a:gd name="T39" fmla="*/ 10 h 1455"/>
                  <a:gd name="T40" fmla="*/ 25 w 1543"/>
                  <a:gd name="T41" fmla="*/ 10 h 1455"/>
                  <a:gd name="T42" fmla="*/ 0 w 1543"/>
                  <a:gd name="T43" fmla="*/ 38 h 1455"/>
                  <a:gd name="T44" fmla="*/ 148 w 1543"/>
                  <a:gd name="T45" fmla="*/ 229 h 1455"/>
                  <a:gd name="T46" fmla="*/ 312 w 1543"/>
                  <a:gd name="T47" fmla="*/ 421 h 1455"/>
                  <a:gd name="T48" fmla="*/ 476 w 1543"/>
                  <a:gd name="T49" fmla="*/ 612 h 1455"/>
                  <a:gd name="T50" fmla="*/ 541 w 1543"/>
                  <a:gd name="T51" fmla="*/ 689 h 1455"/>
                  <a:gd name="T52" fmla="*/ 541 w 1543"/>
                  <a:gd name="T53" fmla="*/ 765 h 1455"/>
                  <a:gd name="T54" fmla="*/ 443 w 1543"/>
                  <a:gd name="T55" fmla="*/ 881 h 1455"/>
                  <a:gd name="T56" fmla="*/ 345 w 1543"/>
                  <a:gd name="T57" fmla="*/ 995 h 1455"/>
                  <a:gd name="T58" fmla="*/ 247 w 1543"/>
                  <a:gd name="T59" fmla="*/ 1110 h 1455"/>
                  <a:gd name="T60" fmla="*/ 148 w 1543"/>
                  <a:gd name="T61" fmla="*/ 1225 h 1455"/>
                  <a:gd name="T62" fmla="*/ 50 w 1543"/>
                  <a:gd name="T63" fmla="*/ 1340 h 1455"/>
                  <a:gd name="T64" fmla="*/ 0 w 1543"/>
                  <a:gd name="T65" fmla="*/ 1417 h 1455"/>
                  <a:gd name="T66" fmla="*/ 25 w 1543"/>
                  <a:gd name="T67" fmla="*/ 1446 h 1455"/>
                  <a:gd name="T68" fmla="*/ 140 w 1543"/>
                  <a:gd name="T69" fmla="*/ 1446 h 1455"/>
                  <a:gd name="T70" fmla="*/ 214 w 1543"/>
                  <a:gd name="T71" fmla="*/ 1378 h 1455"/>
                  <a:gd name="T72" fmla="*/ 378 w 1543"/>
                  <a:gd name="T73" fmla="*/ 1187 h 1455"/>
                  <a:gd name="T74" fmla="*/ 541 w 1543"/>
                  <a:gd name="T75" fmla="*/ 995 h 1455"/>
                  <a:gd name="T76" fmla="*/ 705 w 1543"/>
                  <a:gd name="T77" fmla="*/ 803 h 1455"/>
                  <a:gd name="T78" fmla="*/ 746 w 1543"/>
                  <a:gd name="T79" fmla="*/ 775 h 1455"/>
                  <a:gd name="T80" fmla="*/ 837 w 1543"/>
                  <a:gd name="T81" fmla="*/ 803 h 1455"/>
                  <a:gd name="T82" fmla="*/ 935 w 1543"/>
                  <a:gd name="T83" fmla="*/ 919 h 1455"/>
                  <a:gd name="T84" fmla="*/ 1033 w 1543"/>
                  <a:gd name="T85" fmla="*/ 1034 h 1455"/>
                  <a:gd name="T86" fmla="*/ 1131 w 1543"/>
                  <a:gd name="T87" fmla="*/ 1148 h 1455"/>
                  <a:gd name="T88" fmla="*/ 1230 w 1543"/>
                  <a:gd name="T89" fmla="*/ 1263 h 1455"/>
                  <a:gd name="T90" fmla="*/ 1328 w 1543"/>
                  <a:gd name="T91" fmla="*/ 1378 h 1455"/>
                  <a:gd name="T92" fmla="*/ 1402 w 1543"/>
                  <a:gd name="T93" fmla="*/ 1446 h 1455"/>
                  <a:gd name="T94" fmla="*/ 1459 w 1543"/>
                  <a:gd name="T95" fmla="*/ 1454 h 1455"/>
                  <a:gd name="T96" fmla="*/ 1542 w 1543"/>
                  <a:gd name="T97" fmla="*/ 1417 h 1455"/>
                  <a:gd name="T98" fmla="*/ 1000 w 1543"/>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3" h="1455">
                    <a:moveTo>
                      <a:pt x="1000" y="765"/>
                    </a:moveTo>
                    <a:lnTo>
                      <a:pt x="1000" y="765"/>
                    </a:lnTo>
                    <a:cubicBezTo>
                      <a:pt x="989" y="753"/>
                      <a:pt x="984" y="740"/>
                      <a:pt x="984" y="727"/>
                    </a:cubicBezTo>
                    <a:lnTo>
                      <a:pt x="984" y="727"/>
                    </a:lnTo>
                    <a:cubicBezTo>
                      <a:pt x="984" y="714"/>
                      <a:pt x="989" y="701"/>
                      <a:pt x="1000" y="689"/>
                    </a:cubicBezTo>
                    <a:lnTo>
                      <a:pt x="1099"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6" y="63"/>
                      <a:pt x="1542" y="51"/>
                      <a:pt x="1542" y="38"/>
                    </a:cubicBezTo>
                    <a:lnTo>
                      <a:pt x="1542" y="38"/>
                    </a:lnTo>
                    <a:cubicBezTo>
                      <a:pt x="1542" y="25"/>
                      <a:pt x="1533" y="15"/>
                      <a:pt x="1516" y="10"/>
                    </a:cubicBezTo>
                    <a:lnTo>
                      <a:pt x="1516" y="10"/>
                    </a:lnTo>
                    <a:cubicBezTo>
                      <a:pt x="1501" y="3"/>
                      <a:pt x="1481" y="0"/>
                      <a:pt x="1459" y="0"/>
                    </a:cubicBezTo>
                    <a:lnTo>
                      <a:pt x="1459" y="0"/>
                    </a:lnTo>
                    <a:cubicBezTo>
                      <a:pt x="1437" y="0"/>
                      <a:pt x="1418" y="3"/>
                      <a:pt x="1402" y="10"/>
                    </a:cubicBezTo>
                    <a:lnTo>
                      <a:pt x="1402" y="10"/>
                    </a:lnTo>
                    <a:cubicBezTo>
                      <a:pt x="1385" y="15"/>
                      <a:pt x="1372" y="25"/>
                      <a:pt x="1361" y="38"/>
                    </a:cubicBezTo>
                    <a:lnTo>
                      <a:pt x="1328" y="76"/>
                    </a:lnTo>
                    <a:lnTo>
                      <a:pt x="1230" y="191"/>
                    </a:lnTo>
                    <a:lnTo>
                      <a:pt x="1197" y="229"/>
                    </a:lnTo>
                    <a:lnTo>
                      <a:pt x="1164" y="268"/>
                    </a:lnTo>
                    <a:lnTo>
                      <a:pt x="1066" y="383"/>
                    </a:lnTo>
                    <a:lnTo>
                      <a:pt x="1033" y="421"/>
                    </a:lnTo>
                    <a:lnTo>
                      <a:pt x="1000" y="459"/>
                    </a:lnTo>
                    <a:lnTo>
                      <a:pt x="902" y="574"/>
                    </a:lnTo>
                    <a:lnTo>
                      <a:pt x="869" y="612"/>
                    </a:lnTo>
                    <a:lnTo>
                      <a:pt x="837" y="651"/>
                    </a:lnTo>
                    <a:lnTo>
                      <a:pt x="837" y="651"/>
                    </a:lnTo>
                    <a:cubicBezTo>
                      <a:pt x="826" y="663"/>
                      <a:pt x="812" y="673"/>
                      <a:pt x="796" y="680"/>
                    </a:cubicBezTo>
                    <a:lnTo>
                      <a:pt x="796" y="680"/>
                    </a:lnTo>
                    <a:cubicBezTo>
                      <a:pt x="779" y="686"/>
                      <a:pt x="763" y="686"/>
                      <a:pt x="746" y="680"/>
                    </a:cubicBezTo>
                    <a:lnTo>
                      <a:pt x="746" y="680"/>
                    </a:lnTo>
                    <a:cubicBezTo>
                      <a:pt x="730" y="673"/>
                      <a:pt x="716" y="663"/>
                      <a:pt x="705" y="651"/>
                    </a:cubicBezTo>
                    <a:lnTo>
                      <a:pt x="672" y="612"/>
                    </a:lnTo>
                    <a:lnTo>
                      <a:pt x="640" y="574"/>
                    </a:lnTo>
                    <a:lnTo>
                      <a:pt x="607" y="536"/>
                    </a:lnTo>
                    <a:lnTo>
                      <a:pt x="574" y="498"/>
                    </a:lnTo>
                    <a:lnTo>
                      <a:pt x="541" y="459"/>
                    </a:lnTo>
                    <a:lnTo>
                      <a:pt x="509" y="421"/>
                    </a:lnTo>
                    <a:lnTo>
                      <a:pt x="476" y="383"/>
                    </a:lnTo>
                    <a:lnTo>
                      <a:pt x="443" y="344"/>
                    </a:lnTo>
                    <a:lnTo>
                      <a:pt x="410" y="306"/>
                    </a:lnTo>
                    <a:lnTo>
                      <a:pt x="378" y="268"/>
                    </a:lnTo>
                    <a:lnTo>
                      <a:pt x="345" y="229"/>
                    </a:lnTo>
                    <a:lnTo>
                      <a:pt x="312" y="191"/>
                    </a:lnTo>
                    <a:lnTo>
                      <a:pt x="279" y="153"/>
                    </a:lnTo>
                    <a:lnTo>
                      <a:pt x="247" y="115"/>
                    </a:lnTo>
                    <a:lnTo>
                      <a:pt x="214" y="76"/>
                    </a:lnTo>
                    <a:lnTo>
                      <a:pt x="181" y="38"/>
                    </a:lnTo>
                    <a:lnTo>
                      <a:pt x="181" y="38"/>
                    </a:lnTo>
                    <a:cubicBezTo>
                      <a:pt x="170" y="25"/>
                      <a:pt x="156" y="15"/>
                      <a:pt x="140" y="10"/>
                    </a:cubicBezTo>
                    <a:lnTo>
                      <a:pt x="140" y="10"/>
                    </a:lnTo>
                    <a:cubicBezTo>
                      <a:pt x="124" y="3"/>
                      <a:pt x="104" y="0"/>
                      <a:pt x="83" y="0"/>
                    </a:cubicBezTo>
                    <a:lnTo>
                      <a:pt x="83" y="0"/>
                    </a:lnTo>
                    <a:cubicBezTo>
                      <a:pt x="61" y="0"/>
                      <a:pt x="42" y="3"/>
                      <a:pt x="25" y="10"/>
                    </a:cubicBezTo>
                    <a:lnTo>
                      <a:pt x="25" y="10"/>
                    </a:lnTo>
                    <a:cubicBezTo>
                      <a:pt x="9" y="15"/>
                      <a:pt x="0" y="25"/>
                      <a:pt x="0" y="38"/>
                    </a:cubicBezTo>
                    <a:lnTo>
                      <a:pt x="0" y="38"/>
                    </a:lnTo>
                    <a:cubicBezTo>
                      <a:pt x="0" y="51"/>
                      <a:pt x="6" y="63"/>
                      <a:pt x="17" y="76"/>
                    </a:cubicBezTo>
                    <a:lnTo>
                      <a:pt x="115" y="191"/>
                    </a:lnTo>
                    <a:lnTo>
                      <a:pt x="148" y="229"/>
                    </a:lnTo>
                    <a:lnTo>
                      <a:pt x="181" y="268"/>
                    </a:lnTo>
                    <a:lnTo>
                      <a:pt x="279" y="383"/>
                    </a:lnTo>
                    <a:lnTo>
                      <a:pt x="312" y="421"/>
                    </a:lnTo>
                    <a:lnTo>
                      <a:pt x="345" y="459"/>
                    </a:lnTo>
                    <a:lnTo>
                      <a:pt x="443" y="574"/>
                    </a:lnTo>
                    <a:lnTo>
                      <a:pt x="476" y="612"/>
                    </a:lnTo>
                    <a:lnTo>
                      <a:pt x="509" y="651"/>
                    </a:lnTo>
                    <a:lnTo>
                      <a:pt x="541" y="689"/>
                    </a:lnTo>
                    <a:lnTo>
                      <a:pt x="541" y="689"/>
                    </a:lnTo>
                    <a:cubicBezTo>
                      <a:pt x="552" y="701"/>
                      <a:pt x="558" y="714"/>
                      <a:pt x="558" y="727"/>
                    </a:cubicBezTo>
                    <a:lnTo>
                      <a:pt x="558" y="727"/>
                    </a:lnTo>
                    <a:cubicBezTo>
                      <a:pt x="558" y="740"/>
                      <a:pt x="552" y="753"/>
                      <a:pt x="541" y="765"/>
                    </a:cubicBezTo>
                    <a:lnTo>
                      <a:pt x="509" y="803"/>
                    </a:lnTo>
                    <a:lnTo>
                      <a:pt x="476" y="842"/>
                    </a:lnTo>
                    <a:lnTo>
                      <a:pt x="443" y="881"/>
                    </a:lnTo>
                    <a:lnTo>
                      <a:pt x="410" y="919"/>
                    </a:lnTo>
                    <a:lnTo>
                      <a:pt x="378" y="957"/>
                    </a:lnTo>
                    <a:lnTo>
                      <a:pt x="345" y="995"/>
                    </a:lnTo>
                    <a:lnTo>
                      <a:pt x="312" y="1034"/>
                    </a:lnTo>
                    <a:lnTo>
                      <a:pt x="279" y="1071"/>
                    </a:lnTo>
                    <a:lnTo>
                      <a:pt x="247" y="1110"/>
                    </a:lnTo>
                    <a:lnTo>
                      <a:pt x="214" y="1148"/>
                    </a:lnTo>
                    <a:lnTo>
                      <a:pt x="181" y="1187"/>
                    </a:lnTo>
                    <a:lnTo>
                      <a:pt x="148" y="1225"/>
                    </a:lnTo>
                    <a:lnTo>
                      <a:pt x="115" y="1263"/>
                    </a:lnTo>
                    <a:lnTo>
                      <a:pt x="83" y="1302"/>
                    </a:lnTo>
                    <a:lnTo>
                      <a:pt x="50" y="1340"/>
                    </a:lnTo>
                    <a:lnTo>
                      <a:pt x="17" y="1378"/>
                    </a:lnTo>
                    <a:lnTo>
                      <a:pt x="17" y="1378"/>
                    </a:lnTo>
                    <a:cubicBezTo>
                      <a:pt x="6" y="1391"/>
                      <a:pt x="0" y="1404"/>
                      <a:pt x="0" y="1417"/>
                    </a:cubicBezTo>
                    <a:lnTo>
                      <a:pt x="0" y="1417"/>
                    </a:lnTo>
                    <a:cubicBezTo>
                      <a:pt x="0" y="1429"/>
                      <a:pt x="9" y="1439"/>
                      <a:pt x="25" y="1446"/>
                    </a:cubicBezTo>
                    <a:lnTo>
                      <a:pt x="25" y="1446"/>
                    </a:lnTo>
                    <a:cubicBezTo>
                      <a:pt x="42" y="1452"/>
                      <a:pt x="61" y="1454"/>
                      <a:pt x="83" y="1454"/>
                    </a:cubicBezTo>
                    <a:lnTo>
                      <a:pt x="83" y="1454"/>
                    </a:lnTo>
                    <a:cubicBezTo>
                      <a:pt x="104" y="1454"/>
                      <a:pt x="124" y="1452"/>
                      <a:pt x="140" y="1446"/>
                    </a:cubicBezTo>
                    <a:lnTo>
                      <a:pt x="140" y="1446"/>
                    </a:lnTo>
                    <a:cubicBezTo>
                      <a:pt x="156" y="1439"/>
                      <a:pt x="170" y="1429"/>
                      <a:pt x="181" y="1417"/>
                    </a:cubicBezTo>
                    <a:lnTo>
                      <a:pt x="214" y="1378"/>
                    </a:lnTo>
                    <a:lnTo>
                      <a:pt x="247" y="1340"/>
                    </a:lnTo>
                    <a:lnTo>
                      <a:pt x="345" y="1225"/>
                    </a:lnTo>
                    <a:lnTo>
                      <a:pt x="378" y="1187"/>
                    </a:lnTo>
                    <a:lnTo>
                      <a:pt x="410" y="1148"/>
                    </a:lnTo>
                    <a:lnTo>
                      <a:pt x="509" y="1034"/>
                    </a:lnTo>
                    <a:lnTo>
                      <a:pt x="541" y="995"/>
                    </a:lnTo>
                    <a:lnTo>
                      <a:pt x="574" y="957"/>
                    </a:lnTo>
                    <a:lnTo>
                      <a:pt x="672" y="842"/>
                    </a:lnTo>
                    <a:lnTo>
                      <a:pt x="705" y="803"/>
                    </a:lnTo>
                    <a:lnTo>
                      <a:pt x="705" y="803"/>
                    </a:lnTo>
                    <a:cubicBezTo>
                      <a:pt x="716" y="791"/>
                      <a:pt x="730" y="781"/>
                      <a:pt x="746" y="775"/>
                    </a:cubicBezTo>
                    <a:lnTo>
                      <a:pt x="746" y="775"/>
                    </a:lnTo>
                    <a:cubicBezTo>
                      <a:pt x="763" y="769"/>
                      <a:pt x="779" y="769"/>
                      <a:pt x="796" y="775"/>
                    </a:cubicBezTo>
                    <a:lnTo>
                      <a:pt x="796" y="775"/>
                    </a:lnTo>
                    <a:cubicBezTo>
                      <a:pt x="812" y="781"/>
                      <a:pt x="826" y="791"/>
                      <a:pt x="837" y="803"/>
                    </a:cubicBezTo>
                    <a:lnTo>
                      <a:pt x="869" y="842"/>
                    </a:lnTo>
                    <a:lnTo>
                      <a:pt x="902" y="881"/>
                    </a:lnTo>
                    <a:lnTo>
                      <a:pt x="935" y="919"/>
                    </a:lnTo>
                    <a:lnTo>
                      <a:pt x="968" y="957"/>
                    </a:lnTo>
                    <a:lnTo>
                      <a:pt x="1000" y="995"/>
                    </a:lnTo>
                    <a:lnTo>
                      <a:pt x="1033" y="1034"/>
                    </a:lnTo>
                    <a:lnTo>
                      <a:pt x="1066" y="1071"/>
                    </a:lnTo>
                    <a:lnTo>
                      <a:pt x="1099" y="1110"/>
                    </a:lnTo>
                    <a:lnTo>
                      <a:pt x="1131" y="1148"/>
                    </a:lnTo>
                    <a:lnTo>
                      <a:pt x="1164" y="1187"/>
                    </a:lnTo>
                    <a:lnTo>
                      <a:pt x="1197" y="1225"/>
                    </a:lnTo>
                    <a:lnTo>
                      <a:pt x="1230" y="1263"/>
                    </a:lnTo>
                    <a:lnTo>
                      <a:pt x="1262" y="1302"/>
                    </a:lnTo>
                    <a:lnTo>
                      <a:pt x="1295" y="1340"/>
                    </a:lnTo>
                    <a:lnTo>
                      <a:pt x="1328" y="1378"/>
                    </a:lnTo>
                    <a:lnTo>
                      <a:pt x="1361" y="1417"/>
                    </a:lnTo>
                    <a:lnTo>
                      <a:pt x="1361" y="1417"/>
                    </a:lnTo>
                    <a:cubicBezTo>
                      <a:pt x="1372" y="1429"/>
                      <a:pt x="1385" y="1439"/>
                      <a:pt x="1402" y="1446"/>
                    </a:cubicBezTo>
                    <a:lnTo>
                      <a:pt x="1402" y="1446"/>
                    </a:lnTo>
                    <a:cubicBezTo>
                      <a:pt x="1418" y="1452"/>
                      <a:pt x="1437" y="1454"/>
                      <a:pt x="1459" y="1454"/>
                    </a:cubicBezTo>
                    <a:lnTo>
                      <a:pt x="1459" y="1454"/>
                    </a:lnTo>
                    <a:cubicBezTo>
                      <a:pt x="1481" y="1454"/>
                      <a:pt x="1501" y="1452"/>
                      <a:pt x="1516" y="1446"/>
                    </a:cubicBezTo>
                    <a:lnTo>
                      <a:pt x="1516" y="1446"/>
                    </a:lnTo>
                    <a:cubicBezTo>
                      <a:pt x="1533" y="1439"/>
                      <a:pt x="1542" y="1429"/>
                      <a:pt x="1542" y="1417"/>
                    </a:cubicBezTo>
                    <a:lnTo>
                      <a:pt x="1542" y="1417"/>
                    </a:lnTo>
                    <a:cubicBezTo>
                      <a:pt x="1542" y="1404"/>
                      <a:pt x="1536"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20" name="Freeform 263">
                <a:extLst>
                  <a:ext uri="{FF2B5EF4-FFF2-40B4-BE49-F238E27FC236}">
                    <a16:creationId xmlns:a16="http://schemas.microsoft.com/office/drawing/2014/main" id="{6E748790-E973-684A-8105-A11BB2450B21}"/>
                  </a:ext>
                </a:extLst>
              </p:cNvPr>
              <p:cNvSpPr>
                <a:spLocks noChangeArrowheads="1"/>
              </p:cNvSpPr>
              <p:nvPr/>
            </p:nvSpPr>
            <p:spPr bwMode="auto">
              <a:xfrm>
                <a:off x="3006725" y="4903788"/>
                <a:ext cx="319088" cy="190500"/>
              </a:xfrm>
              <a:custGeom>
                <a:avLst/>
                <a:gdLst>
                  <a:gd name="T0" fmla="*/ 279 w 886"/>
                  <a:gd name="T1" fmla="*/ 150 h 530"/>
                  <a:gd name="T2" fmla="*/ 312 w 886"/>
                  <a:gd name="T3" fmla="*/ 188 h 530"/>
                  <a:gd name="T4" fmla="*/ 279 w 886"/>
                  <a:gd name="T5" fmla="*/ 226 h 530"/>
                  <a:gd name="T6" fmla="*/ 246 w 886"/>
                  <a:gd name="T7" fmla="*/ 188 h 530"/>
                  <a:gd name="T8" fmla="*/ 345 w 886"/>
                  <a:gd name="T9" fmla="*/ 227 h 530"/>
                  <a:gd name="T10" fmla="*/ 377 w 886"/>
                  <a:gd name="T11" fmla="*/ 265 h 530"/>
                  <a:gd name="T12" fmla="*/ 345 w 886"/>
                  <a:gd name="T13" fmla="*/ 302 h 530"/>
                  <a:gd name="T14" fmla="*/ 312 w 886"/>
                  <a:gd name="T15" fmla="*/ 265 h 530"/>
                  <a:gd name="T16" fmla="*/ 345 w 886"/>
                  <a:gd name="T17" fmla="*/ 227 h 530"/>
                  <a:gd name="T18" fmla="*/ 411 w 886"/>
                  <a:gd name="T19" fmla="*/ 284 h 530"/>
                  <a:gd name="T20" fmla="*/ 475 w 886"/>
                  <a:gd name="T21" fmla="*/ 284 h 530"/>
                  <a:gd name="T22" fmla="*/ 506 w 886"/>
                  <a:gd name="T23" fmla="*/ 341 h 530"/>
                  <a:gd name="T24" fmla="*/ 475 w 886"/>
                  <a:gd name="T25" fmla="*/ 398 h 530"/>
                  <a:gd name="T26" fmla="*/ 411 w 886"/>
                  <a:gd name="T27" fmla="*/ 398 h 530"/>
                  <a:gd name="T28" fmla="*/ 380 w 886"/>
                  <a:gd name="T29" fmla="*/ 341 h 530"/>
                  <a:gd name="T30" fmla="*/ 541 w 886"/>
                  <a:gd name="T31" fmla="*/ 227 h 530"/>
                  <a:gd name="T32" fmla="*/ 574 w 886"/>
                  <a:gd name="T33" fmla="*/ 265 h 530"/>
                  <a:gd name="T34" fmla="*/ 541 w 886"/>
                  <a:gd name="T35" fmla="*/ 302 h 530"/>
                  <a:gd name="T36" fmla="*/ 508 w 886"/>
                  <a:gd name="T37" fmla="*/ 265 h 530"/>
                  <a:gd name="T38" fmla="*/ 541 w 886"/>
                  <a:gd name="T39" fmla="*/ 227 h 530"/>
                  <a:gd name="T40" fmla="*/ 606 w 886"/>
                  <a:gd name="T41" fmla="*/ 150 h 530"/>
                  <a:gd name="T42" fmla="*/ 639 w 886"/>
                  <a:gd name="T43" fmla="*/ 188 h 530"/>
                  <a:gd name="T44" fmla="*/ 606 w 886"/>
                  <a:gd name="T45" fmla="*/ 226 h 530"/>
                  <a:gd name="T46" fmla="*/ 574 w 886"/>
                  <a:gd name="T47" fmla="*/ 188 h 530"/>
                  <a:gd name="T48" fmla="*/ 115 w 886"/>
                  <a:gd name="T49" fmla="*/ 188 h 530"/>
                  <a:gd name="T50" fmla="*/ 181 w 886"/>
                  <a:gd name="T51" fmla="*/ 265 h 530"/>
                  <a:gd name="T52" fmla="*/ 312 w 886"/>
                  <a:gd name="T53" fmla="*/ 418 h 530"/>
                  <a:gd name="T54" fmla="*/ 377 w 886"/>
                  <a:gd name="T55" fmla="*/ 495 h 530"/>
                  <a:gd name="T56" fmla="*/ 418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1 w 886"/>
                  <a:gd name="T73" fmla="*/ 7 h 530"/>
                  <a:gd name="T74" fmla="*/ 811 w 886"/>
                  <a:gd name="T75" fmla="*/ 7 h 530"/>
                  <a:gd name="T76" fmla="*/ 738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8 w 886"/>
                  <a:gd name="T91" fmla="*/ 217 h 530"/>
                  <a:gd name="T92" fmla="*/ 377 w 886"/>
                  <a:gd name="T93" fmla="*/ 188 h 530"/>
                  <a:gd name="T94" fmla="*/ 312 w 886"/>
                  <a:gd name="T95" fmla="*/ 112 h 530"/>
                  <a:gd name="T96" fmla="*/ 279 w 886"/>
                  <a:gd name="T97" fmla="*/ 92 h 530"/>
                  <a:gd name="T98" fmla="*/ 246 w 886"/>
                  <a:gd name="T99" fmla="*/ 112 h 530"/>
                  <a:gd name="T100" fmla="*/ 213 w 886"/>
                  <a:gd name="T101" fmla="*/ 130 h 530"/>
                  <a:gd name="T102" fmla="*/ 181 w 886"/>
                  <a:gd name="T103" fmla="*/ 112 h 530"/>
                  <a:gd name="T104" fmla="*/ 115 w 886"/>
                  <a:gd name="T105" fmla="*/ 35 h 530"/>
                  <a:gd name="T106" fmla="*/ 74 w 886"/>
                  <a:gd name="T107" fmla="*/ 7 h 530"/>
                  <a:gd name="T108" fmla="*/ 25 w 886"/>
                  <a:gd name="T109" fmla="*/ 7 h 530"/>
                  <a:gd name="T110" fmla="*/ 0 w 886"/>
                  <a:gd name="T111" fmla="*/ 35 h 530"/>
                  <a:gd name="T112" fmla="*/ 115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9" y="150"/>
                    </a:moveTo>
                    <a:lnTo>
                      <a:pt x="279" y="150"/>
                    </a:lnTo>
                    <a:cubicBezTo>
                      <a:pt x="300" y="150"/>
                      <a:pt x="312" y="163"/>
                      <a:pt x="312" y="188"/>
                    </a:cubicBezTo>
                    <a:lnTo>
                      <a:pt x="312" y="188"/>
                    </a:lnTo>
                    <a:cubicBezTo>
                      <a:pt x="312" y="213"/>
                      <a:pt x="300" y="226"/>
                      <a:pt x="279" y="226"/>
                    </a:cubicBezTo>
                    <a:lnTo>
                      <a:pt x="279" y="226"/>
                    </a:lnTo>
                    <a:cubicBezTo>
                      <a:pt x="257" y="226"/>
                      <a:pt x="246" y="213"/>
                      <a:pt x="246" y="188"/>
                    </a:cubicBezTo>
                    <a:lnTo>
                      <a:pt x="246" y="188"/>
                    </a:lnTo>
                    <a:cubicBezTo>
                      <a:pt x="246" y="163"/>
                      <a:pt x="257" y="150"/>
                      <a:pt x="279" y="150"/>
                    </a:cubicBezTo>
                    <a:close/>
                    <a:moveTo>
                      <a:pt x="345" y="227"/>
                    </a:moveTo>
                    <a:lnTo>
                      <a:pt x="345" y="227"/>
                    </a:lnTo>
                    <a:cubicBezTo>
                      <a:pt x="366" y="227"/>
                      <a:pt x="377" y="239"/>
                      <a:pt x="377" y="265"/>
                    </a:cubicBezTo>
                    <a:lnTo>
                      <a:pt x="377" y="265"/>
                    </a:lnTo>
                    <a:cubicBezTo>
                      <a:pt x="377" y="290"/>
                      <a:pt x="366" y="302"/>
                      <a:pt x="345" y="302"/>
                    </a:cubicBezTo>
                    <a:lnTo>
                      <a:pt x="345" y="302"/>
                    </a:lnTo>
                    <a:cubicBezTo>
                      <a:pt x="323" y="302"/>
                      <a:pt x="312" y="290"/>
                      <a:pt x="312" y="265"/>
                    </a:cubicBezTo>
                    <a:lnTo>
                      <a:pt x="312" y="265"/>
                    </a:lnTo>
                    <a:cubicBezTo>
                      <a:pt x="312" y="239"/>
                      <a:pt x="323" y="227"/>
                      <a:pt x="345" y="227"/>
                    </a:cubicBezTo>
                    <a:close/>
                    <a:moveTo>
                      <a:pt x="411" y="284"/>
                    </a:moveTo>
                    <a:lnTo>
                      <a:pt x="411" y="284"/>
                    </a:lnTo>
                    <a:cubicBezTo>
                      <a:pt x="433" y="271"/>
                      <a:pt x="453" y="271"/>
                      <a:pt x="475" y="284"/>
                    </a:cubicBezTo>
                    <a:lnTo>
                      <a:pt x="475" y="284"/>
                    </a:lnTo>
                    <a:cubicBezTo>
                      <a:pt x="496" y="297"/>
                      <a:pt x="506" y="315"/>
                      <a:pt x="506" y="341"/>
                    </a:cubicBezTo>
                    <a:lnTo>
                      <a:pt x="506" y="341"/>
                    </a:lnTo>
                    <a:cubicBezTo>
                      <a:pt x="506" y="367"/>
                      <a:pt x="496" y="386"/>
                      <a:pt x="475" y="398"/>
                    </a:cubicBezTo>
                    <a:lnTo>
                      <a:pt x="475" y="398"/>
                    </a:lnTo>
                    <a:cubicBezTo>
                      <a:pt x="453" y="411"/>
                      <a:pt x="433" y="411"/>
                      <a:pt x="411" y="398"/>
                    </a:cubicBezTo>
                    <a:lnTo>
                      <a:pt x="411" y="398"/>
                    </a:lnTo>
                    <a:cubicBezTo>
                      <a:pt x="391" y="386"/>
                      <a:pt x="380" y="367"/>
                      <a:pt x="380" y="341"/>
                    </a:cubicBezTo>
                    <a:lnTo>
                      <a:pt x="380" y="341"/>
                    </a:lnTo>
                    <a:cubicBezTo>
                      <a:pt x="380" y="315"/>
                      <a:pt x="391" y="297"/>
                      <a:pt x="411" y="284"/>
                    </a:cubicBezTo>
                    <a:close/>
                    <a:moveTo>
                      <a:pt x="541" y="227"/>
                    </a:moveTo>
                    <a:lnTo>
                      <a:pt x="541" y="227"/>
                    </a:lnTo>
                    <a:cubicBezTo>
                      <a:pt x="563" y="227"/>
                      <a:pt x="574" y="239"/>
                      <a:pt x="574" y="265"/>
                    </a:cubicBezTo>
                    <a:lnTo>
                      <a:pt x="574" y="265"/>
                    </a:lnTo>
                    <a:cubicBezTo>
                      <a:pt x="574" y="290"/>
                      <a:pt x="563" y="302"/>
                      <a:pt x="541" y="302"/>
                    </a:cubicBezTo>
                    <a:lnTo>
                      <a:pt x="541" y="302"/>
                    </a:lnTo>
                    <a:cubicBezTo>
                      <a:pt x="519" y="302"/>
                      <a:pt x="508" y="290"/>
                      <a:pt x="508" y="265"/>
                    </a:cubicBezTo>
                    <a:lnTo>
                      <a:pt x="508" y="265"/>
                    </a:lnTo>
                    <a:cubicBezTo>
                      <a:pt x="508" y="239"/>
                      <a:pt x="519" y="227"/>
                      <a:pt x="541"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5" y="226"/>
                      <a:pt x="574" y="213"/>
                      <a:pt x="574" y="188"/>
                    </a:cubicBezTo>
                    <a:lnTo>
                      <a:pt x="574" y="188"/>
                    </a:lnTo>
                    <a:cubicBezTo>
                      <a:pt x="574" y="163"/>
                      <a:pt x="585" y="150"/>
                      <a:pt x="606" y="150"/>
                    </a:cubicBezTo>
                    <a:close/>
                    <a:moveTo>
                      <a:pt x="115" y="188"/>
                    </a:moveTo>
                    <a:lnTo>
                      <a:pt x="148" y="226"/>
                    </a:lnTo>
                    <a:lnTo>
                      <a:pt x="181" y="265"/>
                    </a:lnTo>
                    <a:lnTo>
                      <a:pt x="279" y="380"/>
                    </a:lnTo>
                    <a:lnTo>
                      <a:pt x="312" y="418"/>
                    </a:lnTo>
                    <a:lnTo>
                      <a:pt x="345" y="456"/>
                    </a:lnTo>
                    <a:lnTo>
                      <a:pt x="377" y="495"/>
                    </a:lnTo>
                    <a:lnTo>
                      <a:pt x="377" y="495"/>
                    </a:lnTo>
                    <a:cubicBezTo>
                      <a:pt x="388" y="507"/>
                      <a:pt x="401" y="517"/>
                      <a:pt x="418" y="523"/>
                    </a:cubicBezTo>
                    <a:lnTo>
                      <a:pt x="418" y="523"/>
                    </a:lnTo>
                    <a:cubicBezTo>
                      <a:pt x="435" y="529"/>
                      <a:pt x="451" y="529"/>
                      <a:pt x="467" y="523"/>
                    </a:cubicBezTo>
                    <a:lnTo>
                      <a:pt x="467" y="523"/>
                    </a:lnTo>
                    <a:cubicBezTo>
                      <a:pt x="484" y="517"/>
                      <a:pt x="497" y="507"/>
                      <a:pt x="508" y="495"/>
                    </a:cubicBezTo>
                    <a:lnTo>
                      <a:pt x="606" y="380"/>
                    </a:lnTo>
                    <a:lnTo>
                      <a:pt x="639" y="341"/>
                    </a:lnTo>
                    <a:lnTo>
                      <a:pt x="672" y="303"/>
                    </a:lnTo>
                    <a:lnTo>
                      <a:pt x="770" y="188"/>
                    </a:lnTo>
                    <a:lnTo>
                      <a:pt x="803" y="150"/>
                    </a:lnTo>
                    <a:lnTo>
                      <a:pt x="836" y="112"/>
                    </a:lnTo>
                    <a:lnTo>
                      <a:pt x="868" y="73"/>
                    </a:lnTo>
                    <a:lnTo>
                      <a:pt x="868" y="73"/>
                    </a:lnTo>
                    <a:cubicBezTo>
                      <a:pt x="880" y="60"/>
                      <a:pt x="885" y="48"/>
                      <a:pt x="885" y="35"/>
                    </a:cubicBezTo>
                    <a:lnTo>
                      <a:pt x="885" y="35"/>
                    </a:lnTo>
                    <a:cubicBezTo>
                      <a:pt x="885" y="22"/>
                      <a:pt x="877" y="12"/>
                      <a:pt x="861" y="7"/>
                    </a:cubicBezTo>
                    <a:lnTo>
                      <a:pt x="861" y="7"/>
                    </a:lnTo>
                    <a:cubicBezTo>
                      <a:pt x="844" y="0"/>
                      <a:pt x="828" y="0"/>
                      <a:pt x="811" y="7"/>
                    </a:cubicBezTo>
                    <a:lnTo>
                      <a:pt x="811" y="7"/>
                    </a:lnTo>
                    <a:cubicBezTo>
                      <a:pt x="795" y="12"/>
                      <a:pt x="781" y="22"/>
                      <a:pt x="770" y="35"/>
                    </a:cubicBezTo>
                    <a:lnTo>
                      <a:pt x="738" y="73"/>
                    </a:lnTo>
                    <a:lnTo>
                      <a:pt x="704" y="112"/>
                    </a:lnTo>
                    <a:lnTo>
                      <a:pt x="704" y="112"/>
                    </a:lnTo>
                    <a:cubicBezTo>
                      <a:pt x="694" y="124"/>
                      <a:pt x="683" y="130"/>
                      <a:pt x="672" y="130"/>
                    </a:cubicBezTo>
                    <a:lnTo>
                      <a:pt x="672" y="130"/>
                    </a:lnTo>
                    <a:cubicBezTo>
                      <a:pt x="661" y="130"/>
                      <a:pt x="650" y="124"/>
                      <a:pt x="639" y="112"/>
                    </a:cubicBezTo>
                    <a:lnTo>
                      <a:pt x="639" y="112"/>
                    </a:lnTo>
                    <a:cubicBezTo>
                      <a:pt x="628" y="99"/>
                      <a:pt x="618" y="92"/>
                      <a:pt x="606" y="92"/>
                    </a:cubicBezTo>
                    <a:lnTo>
                      <a:pt x="606" y="92"/>
                    </a:lnTo>
                    <a:cubicBezTo>
                      <a:pt x="596" y="92"/>
                      <a:pt x="585" y="99"/>
                      <a:pt x="574" y="112"/>
                    </a:cubicBezTo>
                    <a:lnTo>
                      <a:pt x="508" y="188"/>
                    </a:lnTo>
                    <a:lnTo>
                      <a:pt x="508" y="188"/>
                    </a:lnTo>
                    <a:cubicBezTo>
                      <a:pt x="497" y="201"/>
                      <a:pt x="484" y="210"/>
                      <a:pt x="467" y="217"/>
                    </a:cubicBezTo>
                    <a:lnTo>
                      <a:pt x="467" y="217"/>
                    </a:lnTo>
                    <a:cubicBezTo>
                      <a:pt x="451" y="223"/>
                      <a:pt x="435" y="223"/>
                      <a:pt x="418" y="217"/>
                    </a:cubicBezTo>
                    <a:lnTo>
                      <a:pt x="418" y="217"/>
                    </a:lnTo>
                    <a:cubicBezTo>
                      <a:pt x="401" y="210"/>
                      <a:pt x="388" y="201"/>
                      <a:pt x="377" y="188"/>
                    </a:cubicBezTo>
                    <a:lnTo>
                      <a:pt x="345" y="150"/>
                    </a:lnTo>
                    <a:lnTo>
                      <a:pt x="312" y="112"/>
                    </a:lnTo>
                    <a:lnTo>
                      <a:pt x="312" y="112"/>
                    </a:lnTo>
                    <a:cubicBezTo>
                      <a:pt x="300" y="99"/>
                      <a:pt x="290" y="92"/>
                      <a:pt x="279" y="92"/>
                    </a:cubicBezTo>
                    <a:lnTo>
                      <a:pt x="279" y="92"/>
                    </a:lnTo>
                    <a:cubicBezTo>
                      <a:pt x="267" y="92"/>
                      <a:pt x="257" y="99"/>
                      <a:pt x="246" y="112"/>
                    </a:cubicBezTo>
                    <a:lnTo>
                      <a:pt x="246" y="112"/>
                    </a:lnTo>
                    <a:cubicBezTo>
                      <a:pt x="235" y="124"/>
                      <a:pt x="225" y="130"/>
                      <a:pt x="213" y="130"/>
                    </a:cubicBezTo>
                    <a:lnTo>
                      <a:pt x="213" y="130"/>
                    </a:lnTo>
                    <a:cubicBezTo>
                      <a:pt x="202" y="130"/>
                      <a:pt x="191" y="124"/>
                      <a:pt x="181" y="112"/>
                    </a:cubicBezTo>
                    <a:lnTo>
                      <a:pt x="115" y="35"/>
                    </a:lnTo>
                    <a:lnTo>
                      <a:pt x="115" y="35"/>
                    </a:lnTo>
                    <a:cubicBezTo>
                      <a:pt x="104" y="22"/>
                      <a:pt x="90" y="12"/>
                      <a:pt x="74" y="7"/>
                    </a:cubicBezTo>
                    <a:lnTo>
                      <a:pt x="74" y="7"/>
                    </a:lnTo>
                    <a:cubicBezTo>
                      <a:pt x="58" y="0"/>
                      <a:pt x="41" y="0"/>
                      <a:pt x="25" y="7"/>
                    </a:cubicBezTo>
                    <a:lnTo>
                      <a:pt x="25" y="7"/>
                    </a:lnTo>
                    <a:cubicBezTo>
                      <a:pt x="8" y="12"/>
                      <a:pt x="0" y="22"/>
                      <a:pt x="0" y="35"/>
                    </a:cubicBezTo>
                    <a:lnTo>
                      <a:pt x="0" y="35"/>
                    </a:lnTo>
                    <a:cubicBezTo>
                      <a:pt x="0" y="48"/>
                      <a:pt x="5" y="60"/>
                      <a:pt x="17"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1" name="Freeform 264">
                <a:extLst>
                  <a:ext uri="{FF2B5EF4-FFF2-40B4-BE49-F238E27FC236}">
                    <a16:creationId xmlns:a16="http://schemas.microsoft.com/office/drawing/2014/main" id="{C049AADA-9EF5-EA49-BF5D-A7AEFADEDB9A}"/>
                  </a:ext>
                </a:extLst>
              </p:cNvPr>
              <p:cNvSpPr>
                <a:spLocks noChangeArrowheads="1"/>
              </p:cNvSpPr>
              <p:nvPr/>
            </p:nvSpPr>
            <p:spPr bwMode="auto">
              <a:xfrm>
                <a:off x="2754313" y="5100638"/>
                <a:ext cx="53975" cy="128587"/>
              </a:xfrm>
              <a:custGeom>
                <a:avLst/>
                <a:gdLst>
                  <a:gd name="T0" fmla="*/ 66 w 149"/>
                  <a:gd name="T1" fmla="*/ 293 h 358"/>
                  <a:gd name="T2" fmla="*/ 99 w 149"/>
                  <a:gd name="T3" fmla="*/ 254 h 358"/>
                  <a:gd name="T4" fmla="*/ 131 w 149"/>
                  <a:gd name="T5" fmla="*/ 216 h 358"/>
                  <a:gd name="T6" fmla="*/ 131 w 149"/>
                  <a:gd name="T7" fmla="*/ 216 h 358"/>
                  <a:gd name="T8" fmla="*/ 148 w 149"/>
                  <a:gd name="T9" fmla="*/ 178 h 358"/>
                  <a:gd name="T10" fmla="*/ 148 w 149"/>
                  <a:gd name="T11" fmla="*/ 178 h 358"/>
                  <a:gd name="T12" fmla="*/ 131 w 149"/>
                  <a:gd name="T13" fmla="*/ 140 h 358"/>
                  <a:gd name="T14" fmla="*/ 99 w 149"/>
                  <a:gd name="T15" fmla="*/ 102 h 358"/>
                  <a:gd name="T16" fmla="*/ 66 w 149"/>
                  <a:gd name="T17" fmla="*/ 63 h 358"/>
                  <a:gd name="T18" fmla="*/ 33 w 149"/>
                  <a:gd name="T19" fmla="*/ 25 h 358"/>
                  <a:gd name="T20" fmla="*/ 33 w 149"/>
                  <a:gd name="T21" fmla="*/ 25 h 358"/>
                  <a:gd name="T22" fmla="*/ 0 w 149"/>
                  <a:gd name="T23" fmla="*/ 0 h 358"/>
                  <a:gd name="T24" fmla="*/ 0 w 149"/>
                  <a:gd name="T25" fmla="*/ 357 h 358"/>
                  <a:gd name="T26" fmla="*/ 0 w 149"/>
                  <a:gd name="T27" fmla="*/ 357 h 358"/>
                  <a:gd name="T28" fmla="*/ 33 w 149"/>
                  <a:gd name="T29" fmla="*/ 331 h 358"/>
                  <a:gd name="T30" fmla="*/ 66 w 149"/>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358">
                    <a:moveTo>
                      <a:pt x="66" y="293"/>
                    </a:moveTo>
                    <a:lnTo>
                      <a:pt x="99" y="254"/>
                    </a:lnTo>
                    <a:lnTo>
                      <a:pt x="131" y="216"/>
                    </a:lnTo>
                    <a:lnTo>
                      <a:pt x="131" y="216"/>
                    </a:lnTo>
                    <a:cubicBezTo>
                      <a:pt x="143" y="204"/>
                      <a:pt x="148" y="191"/>
                      <a:pt x="148" y="178"/>
                    </a:cubicBezTo>
                    <a:lnTo>
                      <a:pt x="148" y="178"/>
                    </a:lnTo>
                    <a:cubicBezTo>
                      <a:pt x="148" y="165"/>
                      <a:pt x="143" y="152"/>
                      <a:pt x="131" y="140"/>
                    </a:cubicBezTo>
                    <a:lnTo>
                      <a:pt x="99" y="102"/>
                    </a:lnTo>
                    <a:lnTo>
                      <a:pt x="66" y="63"/>
                    </a:lnTo>
                    <a:lnTo>
                      <a:pt x="33" y="25"/>
                    </a:lnTo>
                    <a:lnTo>
                      <a:pt x="33" y="25"/>
                    </a:lnTo>
                    <a:cubicBezTo>
                      <a:pt x="24" y="14"/>
                      <a:pt x="13" y="6"/>
                      <a:pt x="0" y="0"/>
                    </a:cubicBezTo>
                    <a:lnTo>
                      <a:pt x="0" y="357"/>
                    </a:lnTo>
                    <a:lnTo>
                      <a:pt x="0" y="357"/>
                    </a:lnTo>
                    <a:cubicBezTo>
                      <a:pt x="13" y="350"/>
                      <a:pt x="24" y="342"/>
                      <a:pt x="33" y="331"/>
                    </a:cubicBezTo>
                    <a:lnTo>
                      <a:pt x="66"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22" name="Freeform 265">
                <a:extLst>
                  <a:ext uri="{FF2B5EF4-FFF2-40B4-BE49-F238E27FC236}">
                    <a16:creationId xmlns:a16="http://schemas.microsoft.com/office/drawing/2014/main" id="{C9FD92A0-EA55-5848-A894-0AF2E3629773}"/>
                  </a:ext>
                </a:extLst>
              </p:cNvPr>
              <p:cNvSpPr>
                <a:spLocks noChangeArrowheads="1"/>
              </p:cNvSpPr>
              <p:nvPr/>
            </p:nvSpPr>
            <p:spPr bwMode="auto">
              <a:xfrm>
                <a:off x="2754313" y="4935538"/>
                <a:ext cx="195262" cy="460375"/>
              </a:xfrm>
              <a:custGeom>
                <a:avLst/>
                <a:gdLst>
                  <a:gd name="T0" fmla="*/ 66 w 542"/>
                  <a:gd name="T1" fmla="*/ 1213 h 1277"/>
                  <a:gd name="T2" fmla="*/ 99 w 542"/>
                  <a:gd name="T3" fmla="*/ 1174 h 1277"/>
                  <a:gd name="T4" fmla="*/ 131 w 542"/>
                  <a:gd name="T5" fmla="*/ 1136 h 1277"/>
                  <a:gd name="T6" fmla="*/ 164 w 542"/>
                  <a:gd name="T7" fmla="*/ 1098 h 1277"/>
                  <a:gd name="T8" fmla="*/ 197 w 542"/>
                  <a:gd name="T9" fmla="*/ 1059 h 1277"/>
                  <a:gd name="T10" fmla="*/ 230 w 542"/>
                  <a:gd name="T11" fmla="*/ 1021 h 1277"/>
                  <a:gd name="T12" fmla="*/ 262 w 542"/>
                  <a:gd name="T13" fmla="*/ 982 h 1277"/>
                  <a:gd name="T14" fmla="*/ 295 w 542"/>
                  <a:gd name="T15" fmla="*/ 945 h 1277"/>
                  <a:gd name="T16" fmla="*/ 328 w 542"/>
                  <a:gd name="T17" fmla="*/ 906 h 1277"/>
                  <a:gd name="T18" fmla="*/ 361 w 542"/>
                  <a:gd name="T19" fmla="*/ 868 h 1277"/>
                  <a:gd name="T20" fmla="*/ 394 w 542"/>
                  <a:gd name="T21" fmla="*/ 830 h 1277"/>
                  <a:gd name="T22" fmla="*/ 426 w 542"/>
                  <a:gd name="T23" fmla="*/ 792 h 1277"/>
                  <a:gd name="T24" fmla="*/ 459 w 542"/>
                  <a:gd name="T25" fmla="*/ 753 h 1277"/>
                  <a:gd name="T26" fmla="*/ 492 w 542"/>
                  <a:gd name="T27" fmla="*/ 714 h 1277"/>
                  <a:gd name="T28" fmla="*/ 525 w 542"/>
                  <a:gd name="T29" fmla="*/ 676 h 1277"/>
                  <a:gd name="T30" fmla="*/ 525 w 542"/>
                  <a:gd name="T31" fmla="*/ 676 h 1277"/>
                  <a:gd name="T32" fmla="*/ 541 w 542"/>
                  <a:gd name="T33" fmla="*/ 638 h 1277"/>
                  <a:gd name="T34" fmla="*/ 541 w 542"/>
                  <a:gd name="T35" fmla="*/ 638 h 1277"/>
                  <a:gd name="T36" fmla="*/ 525 w 542"/>
                  <a:gd name="T37" fmla="*/ 600 h 1277"/>
                  <a:gd name="T38" fmla="*/ 492 w 542"/>
                  <a:gd name="T39" fmla="*/ 562 h 1277"/>
                  <a:gd name="T40" fmla="*/ 459 w 542"/>
                  <a:gd name="T41" fmla="*/ 523 h 1277"/>
                  <a:gd name="T42" fmla="*/ 426 w 542"/>
                  <a:gd name="T43" fmla="*/ 485 h 1277"/>
                  <a:gd name="T44" fmla="*/ 394 w 542"/>
                  <a:gd name="T45" fmla="*/ 447 h 1277"/>
                  <a:gd name="T46" fmla="*/ 361 w 542"/>
                  <a:gd name="T47" fmla="*/ 409 h 1277"/>
                  <a:gd name="T48" fmla="*/ 328 w 542"/>
                  <a:gd name="T49" fmla="*/ 370 h 1277"/>
                  <a:gd name="T50" fmla="*/ 295 w 542"/>
                  <a:gd name="T51" fmla="*/ 332 h 1277"/>
                  <a:gd name="T52" fmla="*/ 262 w 542"/>
                  <a:gd name="T53" fmla="*/ 294 h 1277"/>
                  <a:gd name="T54" fmla="*/ 230 w 542"/>
                  <a:gd name="T55" fmla="*/ 255 h 1277"/>
                  <a:gd name="T56" fmla="*/ 197 w 542"/>
                  <a:gd name="T57" fmla="*/ 217 h 1277"/>
                  <a:gd name="T58" fmla="*/ 164 w 542"/>
                  <a:gd name="T59" fmla="*/ 179 h 1277"/>
                  <a:gd name="T60" fmla="*/ 131 w 542"/>
                  <a:gd name="T61" fmla="*/ 140 h 1277"/>
                  <a:gd name="T62" fmla="*/ 99 w 542"/>
                  <a:gd name="T63" fmla="*/ 102 h 1277"/>
                  <a:gd name="T64" fmla="*/ 66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5 w 542"/>
                  <a:gd name="T83" fmla="*/ 638 h 1277"/>
                  <a:gd name="T84" fmla="*/ 345 w 542"/>
                  <a:gd name="T85" fmla="*/ 638 h 1277"/>
                  <a:gd name="T86" fmla="*/ 328 w 542"/>
                  <a:gd name="T87" fmla="*/ 676 h 1277"/>
                  <a:gd name="T88" fmla="*/ 230 w 542"/>
                  <a:gd name="T89" fmla="*/ 792 h 1277"/>
                  <a:gd name="T90" fmla="*/ 197 w 542"/>
                  <a:gd name="T91" fmla="*/ 830 h 1277"/>
                  <a:gd name="T92" fmla="*/ 164 w 542"/>
                  <a:gd name="T93" fmla="*/ 868 h 1277"/>
                  <a:gd name="T94" fmla="*/ 66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6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6" y="1213"/>
                    </a:moveTo>
                    <a:lnTo>
                      <a:pt x="99" y="1174"/>
                    </a:lnTo>
                    <a:lnTo>
                      <a:pt x="131" y="1136"/>
                    </a:lnTo>
                    <a:lnTo>
                      <a:pt x="164" y="1098"/>
                    </a:lnTo>
                    <a:lnTo>
                      <a:pt x="197" y="1059"/>
                    </a:lnTo>
                    <a:lnTo>
                      <a:pt x="230" y="1021"/>
                    </a:lnTo>
                    <a:lnTo>
                      <a:pt x="262" y="982"/>
                    </a:lnTo>
                    <a:lnTo>
                      <a:pt x="295" y="945"/>
                    </a:lnTo>
                    <a:lnTo>
                      <a:pt x="328" y="906"/>
                    </a:lnTo>
                    <a:lnTo>
                      <a:pt x="361" y="868"/>
                    </a:lnTo>
                    <a:lnTo>
                      <a:pt x="394" y="830"/>
                    </a:lnTo>
                    <a:lnTo>
                      <a:pt x="426" y="792"/>
                    </a:lnTo>
                    <a:lnTo>
                      <a:pt x="459" y="753"/>
                    </a:lnTo>
                    <a:lnTo>
                      <a:pt x="492" y="714"/>
                    </a:lnTo>
                    <a:lnTo>
                      <a:pt x="525" y="676"/>
                    </a:lnTo>
                    <a:lnTo>
                      <a:pt x="525" y="676"/>
                    </a:lnTo>
                    <a:cubicBezTo>
                      <a:pt x="536" y="664"/>
                      <a:pt x="541" y="651"/>
                      <a:pt x="541" y="638"/>
                    </a:cubicBezTo>
                    <a:lnTo>
                      <a:pt x="541" y="638"/>
                    </a:lnTo>
                    <a:cubicBezTo>
                      <a:pt x="541" y="625"/>
                      <a:pt x="536" y="612"/>
                      <a:pt x="525" y="600"/>
                    </a:cubicBezTo>
                    <a:lnTo>
                      <a:pt x="492" y="562"/>
                    </a:lnTo>
                    <a:lnTo>
                      <a:pt x="459" y="523"/>
                    </a:lnTo>
                    <a:lnTo>
                      <a:pt x="426" y="485"/>
                    </a:lnTo>
                    <a:lnTo>
                      <a:pt x="394" y="447"/>
                    </a:lnTo>
                    <a:lnTo>
                      <a:pt x="361" y="409"/>
                    </a:lnTo>
                    <a:lnTo>
                      <a:pt x="328" y="370"/>
                    </a:lnTo>
                    <a:lnTo>
                      <a:pt x="295" y="332"/>
                    </a:lnTo>
                    <a:lnTo>
                      <a:pt x="262" y="294"/>
                    </a:lnTo>
                    <a:lnTo>
                      <a:pt x="230" y="255"/>
                    </a:lnTo>
                    <a:lnTo>
                      <a:pt x="197" y="217"/>
                    </a:lnTo>
                    <a:lnTo>
                      <a:pt x="164" y="179"/>
                    </a:lnTo>
                    <a:lnTo>
                      <a:pt x="131" y="140"/>
                    </a:lnTo>
                    <a:lnTo>
                      <a:pt x="99" y="102"/>
                    </a:lnTo>
                    <a:lnTo>
                      <a:pt x="66" y="64"/>
                    </a:lnTo>
                    <a:lnTo>
                      <a:pt x="33" y="26"/>
                    </a:lnTo>
                    <a:lnTo>
                      <a:pt x="33" y="26"/>
                    </a:lnTo>
                    <a:cubicBezTo>
                      <a:pt x="24" y="15"/>
                      <a:pt x="13" y="6"/>
                      <a:pt x="0" y="0"/>
                    </a:cubicBezTo>
                    <a:lnTo>
                      <a:pt x="0" y="230"/>
                    </a:lnTo>
                    <a:lnTo>
                      <a:pt x="0" y="230"/>
                    </a:lnTo>
                    <a:cubicBezTo>
                      <a:pt x="13" y="236"/>
                      <a:pt x="24" y="244"/>
                      <a:pt x="33" y="255"/>
                    </a:cubicBezTo>
                    <a:lnTo>
                      <a:pt x="328" y="600"/>
                    </a:lnTo>
                    <a:lnTo>
                      <a:pt x="328" y="600"/>
                    </a:lnTo>
                    <a:cubicBezTo>
                      <a:pt x="339" y="612"/>
                      <a:pt x="345" y="625"/>
                      <a:pt x="345" y="638"/>
                    </a:cubicBezTo>
                    <a:lnTo>
                      <a:pt x="345" y="638"/>
                    </a:lnTo>
                    <a:cubicBezTo>
                      <a:pt x="345" y="651"/>
                      <a:pt x="339" y="664"/>
                      <a:pt x="328" y="676"/>
                    </a:cubicBezTo>
                    <a:lnTo>
                      <a:pt x="230" y="792"/>
                    </a:lnTo>
                    <a:lnTo>
                      <a:pt x="197" y="830"/>
                    </a:lnTo>
                    <a:lnTo>
                      <a:pt x="164" y="868"/>
                    </a:lnTo>
                    <a:lnTo>
                      <a:pt x="66" y="982"/>
                    </a:lnTo>
                    <a:lnTo>
                      <a:pt x="33" y="1021"/>
                    </a:lnTo>
                    <a:lnTo>
                      <a:pt x="33" y="1021"/>
                    </a:lnTo>
                    <a:cubicBezTo>
                      <a:pt x="24" y="1032"/>
                      <a:pt x="13" y="1040"/>
                      <a:pt x="0" y="1046"/>
                    </a:cubicBezTo>
                    <a:lnTo>
                      <a:pt x="0" y="1276"/>
                    </a:lnTo>
                    <a:lnTo>
                      <a:pt x="0" y="1276"/>
                    </a:lnTo>
                    <a:cubicBezTo>
                      <a:pt x="13" y="1270"/>
                      <a:pt x="24" y="1261"/>
                      <a:pt x="33" y="1251"/>
                    </a:cubicBezTo>
                    <a:lnTo>
                      <a:pt x="66"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23" name="Freeform 266">
                <a:extLst>
                  <a:ext uri="{FF2B5EF4-FFF2-40B4-BE49-F238E27FC236}">
                    <a16:creationId xmlns:a16="http://schemas.microsoft.com/office/drawing/2014/main" id="{1BC6540A-F2A9-7D4E-AB7A-A8622E25C857}"/>
                  </a:ext>
                </a:extLst>
              </p:cNvPr>
              <p:cNvSpPr>
                <a:spLocks noChangeArrowheads="1"/>
              </p:cNvSpPr>
              <p:nvPr/>
            </p:nvSpPr>
            <p:spPr bwMode="auto">
              <a:xfrm>
                <a:off x="3095625" y="4957763"/>
                <a:ext cx="23813" cy="26987"/>
              </a:xfrm>
              <a:custGeom>
                <a:avLst/>
                <a:gdLst>
                  <a:gd name="T0" fmla="*/ 33 w 67"/>
                  <a:gd name="T1" fmla="*/ 76 h 77"/>
                  <a:gd name="T2" fmla="*/ 33 w 67"/>
                  <a:gd name="T3" fmla="*/ 76 h 77"/>
                  <a:gd name="T4" fmla="*/ 66 w 67"/>
                  <a:gd name="T5" fmla="*/ 38 h 77"/>
                  <a:gd name="T6" fmla="*/ 66 w 67"/>
                  <a:gd name="T7" fmla="*/ 38 h 77"/>
                  <a:gd name="T8" fmla="*/ 33 w 67"/>
                  <a:gd name="T9" fmla="*/ 0 h 77"/>
                  <a:gd name="T10" fmla="*/ 33 w 67"/>
                  <a:gd name="T11" fmla="*/ 0 h 77"/>
                  <a:gd name="T12" fmla="*/ 0 w 67"/>
                  <a:gd name="T13" fmla="*/ 38 h 77"/>
                  <a:gd name="T14" fmla="*/ 0 w 67"/>
                  <a:gd name="T15" fmla="*/ 38 h 77"/>
                  <a:gd name="T16" fmla="*/ 33 w 67"/>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76"/>
                    </a:moveTo>
                    <a:lnTo>
                      <a:pt x="33" y="76"/>
                    </a:lnTo>
                    <a:cubicBezTo>
                      <a:pt x="54" y="76"/>
                      <a:pt x="66" y="63"/>
                      <a:pt x="66" y="38"/>
                    </a:cubicBezTo>
                    <a:lnTo>
                      <a:pt x="66" y="38"/>
                    </a:lnTo>
                    <a:cubicBezTo>
                      <a:pt x="66"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4" name="Freeform 267">
                <a:extLst>
                  <a:ext uri="{FF2B5EF4-FFF2-40B4-BE49-F238E27FC236}">
                    <a16:creationId xmlns:a16="http://schemas.microsoft.com/office/drawing/2014/main" id="{F2259BE0-1140-6542-8898-8950A47CF3E5}"/>
                  </a:ext>
                </a:extLst>
              </p:cNvPr>
              <p:cNvSpPr>
                <a:spLocks noChangeArrowheads="1"/>
              </p:cNvSpPr>
              <p:nvPr/>
            </p:nvSpPr>
            <p:spPr bwMode="auto">
              <a:xfrm>
                <a:off x="3214688"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1" y="0"/>
                      <a:pt x="0" y="13"/>
                      <a:pt x="0" y="38"/>
                    </a:cubicBezTo>
                    <a:lnTo>
                      <a:pt x="0" y="38"/>
                    </a:lnTo>
                    <a:cubicBezTo>
                      <a:pt x="0" y="63"/>
                      <a:pt x="11"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5" name="Freeform 268">
                <a:extLst>
                  <a:ext uri="{FF2B5EF4-FFF2-40B4-BE49-F238E27FC236}">
                    <a16:creationId xmlns:a16="http://schemas.microsoft.com/office/drawing/2014/main" id="{84669576-CB5C-924F-AA56-43C97F5C6FF0}"/>
                  </a:ext>
                </a:extLst>
              </p:cNvPr>
              <p:cNvSpPr>
                <a:spLocks noChangeArrowheads="1"/>
              </p:cNvSpPr>
              <p:nvPr/>
            </p:nvSpPr>
            <p:spPr bwMode="auto">
              <a:xfrm>
                <a:off x="3144838" y="5002213"/>
                <a:ext cx="46037" cy="50800"/>
              </a:xfrm>
              <a:custGeom>
                <a:avLst/>
                <a:gdLst>
                  <a:gd name="T0" fmla="*/ 31 w 127"/>
                  <a:gd name="T1" fmla="*/ 127 h 141"/>
                  <a:gd name="T2" fmla="*/ 31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1 w 127"/>
                  <a:gd name="T17" fmla="*/ 13 h 141"/>
                  <a:gd name="T18" fmla="*/ 31 w 127"/>
                  <a:gd name="T19" fmla="*/ 13 h 141"/>
                  <a:gd name="T20" fmla="*/ 0 w 127"/>
                  <a:gd name="T21" fmla="*/ 70 h 141"/>
                  <a:gd name="T22" fmla="*/ 0 w 127"/>
                  <a:gd name="T23" fmla="*/ 70 h 141"/>
                  <a:gd name="T24" fmla="*/ 31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1" y="127"/>
                    </a:moveTo>
                    <a:lnTo>
                      <a:pt x="31" y="127"/>
                    </a:lnTo>
                    <a:cubicBezTo>
                      <a:pt x="53" y="140"/>
                      <a:pt x="73" y="140"/>
                      <a:pt x="95" y="127"/>
                    </a:cubicBezTo>
                    <a:lnTo>
                      <a:pt x="95" y="127"/>
                    </a:lnTo>
                    <a:cubicBezTo>
                      <a:pt x="116" y="115"/>
                      <a:pt x="126" y="96"/>
                      <a:pt x="126" y="70"/>
                    </a:cubicBezTo>
                    <a:lnTo>
                      <a:pt x="126" y="70"/>
                    </a:lnTo>
                    <a:cubicBezTo>
                      <a:pt x="126" y="44"/>
                      <a:pt x="116" y="26"/>
                      <a:pt x="95" y="13"/>
                    </a:cubicBezTo>
                    <a:lnTo>
                      <a:pt x="95" y="13"/>
                    </a:lnTo>
                    <a:cubicBezTo>
                      <a:pt x="73" y="0"/>
                      <a:pt x="53" y="0"/>
                      <a:pt x="31" y="13"/>
                    </a:cubicBezTo>
                    <a:lnTo>
                      <a:pt x="31" y="13"/>
                    </a:lnTo>
                    <a:cubicBezTo>
                      <a:pt x="11" y="26"/>
                      <a:pt x="0" y="44"/>
                      <a:pt x="0" y="70"/>
                    </a:cubicBezTo>
                    <a:lnTo>
                      <a:pt x="0" y="70"/>
                    </a:lnTo>
                    <a:cubicBezTo>
                      <a:pt x="0" y="96"/>
                      <a:pt x="11" y="115"/>
                      <a:pt x="31" y="127"/>
                    </a:cubicBezTo>
                  </a:path>
                </a:pathLst>
              </a:custGeom>
              <a:solidFill>
                <a:schemeClr val="accent3"/>
              </a:solidFill>
              <a:ln>
                <a:noFill/>
              </a:ln>
              <a:effectLst/>
            </p:spPr>
            <p:txBody>
              <a:bodyPr wrap="none" anchor="ctr"/>
              <a:lstStyle/>
              <a:p>
                <a:endParaRPr lang="es-ES_tradnl" sz="2700"/>
              </a:p>
            </p:txBody>
          </p:sp>
          <p:sp>
            <p:nvSpPr>
              <p:cNvPr id="26" name="Freeform 269">
                <a:extLst>
                  <a:ext uri="{FF2B5EF4-FFF2-40B4-BE49-F238E27FC236}">
                    <a16:creationId xmlns:a16="http://schemas.microsoft.com/office/drawing/2014/main" id="{91D01E6B-F321-204D-88C1-93A5BFB3CAC0}"/>
                  </a:ext>
                </a:extLst>
              </p:cNvPr>
              <p:cNvSpPr>
                <a:spLocks noChangeArrowheads="1"/>
              </p:cNvSpPr>
              <p:nvPr/>
            </p:nvSpPr>
            <p:spPr bwMode="auto">
              <a:xfrm>
                <a:off x="2754313" y="5018088"/>
                <a:ext cx="123825" cy="293687"/>
              </a:xfrm>
              <a:custGeom>
                <a:avLst/>
                <a:gdLst>
                  <a:gd name="T0" fmla="*/ 66 w 346"/>
                  <a:gd name="T1" fmla="*/ 752 h 817"/>
                  <a:gd name="T2" fmla="*/ 164 w 346"/>
                  <a:gd name="T3" fmla="*/ 638 h 817"/>
                  <a:gd name="T4" fmla="*/ 197 w 346"/>
                  <a:gd name="T5" fmla="*/ 600 h 817"/>
                  <a:gd name="T6" fmla="*/ 230 w 346"/>
                  <a:gd name="T7" fmla="*/ 561 h 817"/>
                  <a:gd name="T8" fmla="*/ 328 w 346"/>
                  <a:gd name="T9" fmla="*/ 446 h 817"/>
                  <a:gd name="T10" fmla="*/ 328 w 346"/>
                  <a:gd name="T11" fmla="*/ 446 h 817"/>
                  <a:gd name="T12" fmla="*/ 345 w 346"/>
                  <a:gd name="T13" fmla="*/ 408 h 817"/>
                  <a:gd name="T14" fmla="*/ 345 w 346"/>
                  <a:gd name="T15" fmla="*/ 408 h 817"/>
                  <a:gd name="T16" fmla="*/ 328 w 346"/>
                  <a:gd name="T17" fmla="*/ 370 h 817"/>
                  <a:gd name="T18" fmla="*/ 33 w 346"/>
                  <a:gd name="T19" fmla="*/ 25 h 817"/>
                  <a:gd name="T20" fmla="*/ 33 w 346"/>
                  <a:gd name="T21" fmla="*/ 25 h 817"/>
                  <a:gd name="T22" fmla="*/ 0 w 346"/>
                  <a:gd name="T23" fmla="*/ 0 h 817"/>
                  <a:gd name="T24" fmla="*/ 0 w 346"/>
                  <a:gd name="T25" fmla="*/ 230 h 817"/>
                  <a:gd name="T26" fmla="*/ 0 w 346"/>
                  <a:gd name="T27" fmla="*/ 230 h 817"/>
                  <a:gd name="T28" fmla="*/ 33 w 346"/>
                  <a:gd name="T29" fmla="*/ 255 h 817"/>
                  <a:gd name="T30" fmla="*/ 66 w 346"/>
                  <a:gd name="T31" fmla="*/ 293 h 817"/>
                  <a:gd name="T32" fmla="*/ 99 w 346"/>
                  <a:gd name="T33" fmla="*/ 332 h 817"/>
                  <a:gd name="T34" fmla="*/ 131 w 346"/>
                  <a:gd name="T35" fmla="*/ 370 h 817"/>
                  <a:gd name="T36" fmla="*/ 131 w 346"/>
                  <a:gd name="T37" fmla="*/ 370 h 817"/>
                  <a:gd name="T38" fmla="*/ 148 w 346"/>
                  <a:gd name="T39" fmla="*/ 408 h 817"/>
                  <a:gd name="T40" fmla="*/ 148 w 346"/>
                  <a:gd name="T41" fmla="*/ 408 h 817"/>
                  <a:gd name="T42" fmla="*/ 131 w 346"/>
                  <a:gd name="T43" fmla="*/ 446 h 817"/>
                  <a:gd name="T44" fmla="*/ 99 w 346"/>
                  <a:gd name="T45" fmla="*/ 484 h 817"/>
                  <a:gd name="T46" fmla="*/ 66 w 346"/>
                  <a:gd name="T47" fmla="*/ 523 h 817"/>
                  <a:gd name="T48" fmla="*/ 33 w 346"/>
                  <a:gd name="T49" fmla="*/ 561 h 817"/>
                  <a:gd name="T50" fmla="*/ 33 w 346"/>
                  <a:gd name="T51" fmla="*/ 561 h 817"/>
                  <a:gd name="T52" fmla="*/ 0 w 346"/>
                  <a:gd name="T53" fmla="*/ 587 h 817"/>
                  <a:gd name="T54" fmla="*/ 0 w 346"/>
                  <a:gd name="T55" fmla="*/ 816 h 817"/>
                  <a:gd name="T56" fmla="*/ 0 w 346"/>
                  <a:gd name="T57" fmla="*/ 816 h 817"/>
                  <a:gd name="T58" fmla="*/ 33 w 346"/>
                  <a:gd name="T59" fmla="*/ 791 h 817"/>
                  <a:gd name="T60" fmla="*/ 66 w 346"/>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6" h="817">
                    <a:moveTo>
                      <a:pt x="66" y="752"/>
                    </a:moveTo>
                    <a:lnTo>
                      <a:pt x="164" y="638"/>
                    </a:lnTo>
                    <a:lnTo>
                      <a:pt x="197" y="600"/>
                    </a:lnTo>
                    <a:lnTo>
                      <a:pt x="230" y="561"/>
                    </a:lnTo>
                    <a:lnTo>
                      <a:pt x="328" y="446"/>
                    </a:lnTo>
                    <a:lnTo>
                      <a:pt x="328" y="446"/>
                    </a:lnTo>
                    <a:cubicBezTo>
                      <a:pt x="339" y="434"/>
                      <a:pt x="345" y="421"/>
                      <a:pt x="345" y="408"/>
                    </a:cubicBezTo>
                    <a:lnTo>
                      <a:pt x="345" y="408"/>
                    </a:lnTo>
                    <a:cubicBezTo>
                      <a:pt x="345" y="395"/>
                      <a:pt x="339" y="382"/>
                      <a:pt x="328" y="370"/>
                    </a:cubicBezTo>
                    <a:lnTo>
                      <a:pt x="33" y="25"/>
                    </a:lnTo>
                    <a:lnTo>
                      <a:pt x="33" y="25"/>
                    </a:lnTo>
                    <a:cubicBezTo>
                      <a:pt x="24" y="14"/>
                      <a:pt x="13" y="6"/>
                      <a:pt x="0" y="0"/>
                    </a:cubicBezTo>
                    <a:lnTo>
                      <a:pt x="0" y="230"/>
                    </a:lnTo>
                    <a:lnTo>
                      <a:pt x="0" y="230"/>
                    </a:lnTo>
                    <a:cubicBezTo>
                      <a:pt x="13" y="236"/>
                      <a:pt x="24" y="244"/>
                      <a:pt x="33" y="255"/>
                    </a:cubicBezTo>
                    <a:lnTo>
                      <a:pt x="66" y="293"/>
                    </a:lnTo>
                    <a:lnTo>
                      <a:pt x="99" y="332"/>
                    </a:lnTo>
                    <a:lnTo>
                      <a:pt x="131" y="370"/>
                    </a:lnTo>
                    <a:lnTo>
                      <a:pt x="131" y="370"/>
                    </a:lnTo>
                    <a:cubicBezTo>
                      <a:pt x="143" y="382"/>
                      <a:pt x="148" y="395"/>
                      <a:pt x="148" y="408"/>
                    </a:cubicBezTo>
                    <a:lnTo>
                      <a:pt x="148" y="408"/>
                    </a:lnTo>
                    <a:cubicBezTo>
                      <a:pt x="148" y="421"/>
                      <a:pt x="143" y="434"/>
                      <a:pt x="131" y="446"/>
                    </a:cubicBezTo>
                    <a:lnTo>
                      <a:pt x="99" y="484"/>
                    </a:lnTo>
                    <a:lnTo>
                      <a:pt x="66" y="523"/>
                    </a:lnTo>
                    <a:lnTo>
                      <a:pt x="33" y="561"/>
                    </a:lnTo>
                    <a:lnTo>
                      <a:pt x="33" y="561"/>
                    </a:lnTo>
                    <a:cubicBezTo>
                      <a:pt x="24" y="572"/>
                      <a:pt x="13" y="580"/>
                      <a:pt x="0" y="587"/>
                    </a:cubicBezTo>
                    <a:lnTo>
                      <a:pt x="0" y="816"/>
                    </a:lnTo>
                    <a:lnTo>
                      <a:pt x="0" y="816"/>
                    </a:lnTo>
                    <a:cubicBezTo>
                      <a:pt x="13" y="810"/>
                      <a:pt x="24" y="802"/>
                      <a:pt x="33" y="791"/>
                    </a:cubicBezTo>
                    <a:lnTo>
                      <a:pt x="66" y="752"/>
                    </a:lnTo>
                  </a:path>
                </a:pathLst>
              </a:custGeom>
              <a:solidFill>
                <a:schemeClr val="accent4"/>
              </a:solidFill>
              <a:ln>
                <a:noFill/>
              </a:ln>
              <a:effectLst/>
            </p:spPr>
            <p:txBody>
              <a:bodyPr wrap="none" anchor="ctr"/>
              <a:lstStyle/>
              <a:p>
                <a:endParaRPr lang="es-ES_tradnl" sz="2700"/>
              </a:p>
            </p:txBody>
          </p:sp>
          <p:sp>
            <p:nvSpPr>
              <p:cNvPr id="27" name="Freeform 270">
                <a:extLst>
                  <a:ext uri="{FF2B5EF4-FFF2-40B4-BE49-F238E27FC236}">
                    <a16:creationId xmlns:a16="http://schemas.microsoft.com/office/drawing/2014/main" id="{2E00B1ED-1C84-1540-A6A1-D8133F55FE3C}"/>
                  </a:ext>
                </a:extLst>
              </p:cNvPr>
              <p:cNvSpPr>
                <a:spLocks noChangeArrowheads="1"/>
              </p:cNvSpPr>
              <p:nvPr/>
            </p:nvSpPr>
            <p:spPr bwMode="auto">
              <a:xfrm>
                <a:off x="3144838" y="5276850"/>
                <a:ext cx="46037" cy="50800"/>
              </a:xfrm>
              <a:custGeom>
                <a:avLst/>
                <a:gdLst>
                  <a:gd name="T0" fmla="*/ 95 w 127"/>
                  <a:gd name="T1" fmla="*/ 13 h 141"/>
                  <a:gd name="T2" fmla="*/ 95 w 127"/>
                  <a:gd name="T3" fmla="*/ 13 h 141"/>
                  <a:gd name="T4" fmla="*/ 31 w 127"/>
                  <a:gd name="T5" fmla="*/ 13 h 141"/>
                  <a:gd name="T6" fmla="*/ 31 w 127"/>
                  <a:gd name="T7" fmla="*/ 13 h 141"/>
                  <a:gd name="T8" fmla="*/ 0 w 127"/>
                  <a:gd name="T9" fmla="*/ 70 h 141"/>
                  <a:gd name="T10" fmla="*/ 0 w 127"/>
                  <a:gd name="T11" fmla="*/ 70 h 141"/>
                  <a:gd name="T12" fmla="*/ 31 w 127"/>
                  <a:gd name="T13" fmla="*/ 127 h 141"/>
                  <a:gd name="T14" fmla="*/ 31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3" y="0"/>
                      <a:pt x="53" y="0"/>
                      <a:pt x="31" y="13"/>
                    </a:cubicBezTo>
                    <a:lnTo>
                      <a:pt x="31" y="13"/>
                    </a:lnTo>
                    <a:cubicBezTo>
                      <a:pt x="11" y="25"/>
                      <a:pt x="0" y="44"/>
                      <a:pt x="0" y="70"/>
                    </a:cubicBezTo>
                    <a:lnTo>
                      <a:pt x="0" y="70"/>
                    </a:lnTo>
                    <a:cubicBezTo>
                      <a:pt x="0" y="96"/>
                      <a:pt x="11" y="115"/>
                      <a:pt x="31" y="127"/>
                    </a:cubicBezTo>
                    <a:lnTo>
                      <a:pt x="31" y="127"/>
                    </a:lnTo>
                    <a:cubicBezTo>
                      <a:pt x="53" y="140"/>
                      <a:pt x="73"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28" name="Freeform 271">
                <a:extLst>
                  <a:ext uri="{FF2B5EF4-FFF2-40B4-BE49-F238E27FC236}">
                    <a16:creationId xmlns:a16="http://schemas.microsoft.com/office/drawing/2014/main" id="{D73B10D2-76A9-E444-888E-832CF2AC1716}"/>
                  </a:ext>
                </a:extLst>
              </p:cNvPr>
              <p:cNvSpPr>
                <a:spLocks noChangeArrowheads="1"/>
              </p:cNvSpPr>
              <p:nvPr/>
            </p:nvSpPr>
            <p:spPr bwMode="auto">
              <a:xfrm>
                <a:off x="3095625" y="5343525"/>
                <a:ext cx="23813" cy="26988"/>
              </a:xfrm>
              <a:custGeom>
                <a:avLst/>
                <a:gdLst>
                  <a:gd name="T0" fmla="*/ 33 w 67"/>
                  <a:gd name="T1" fmla="*/ 0 h 77"/>
                  <a:gd name="T2" fmla="*/ 33 w 67"/>
                  <a:gd name="T3" fmla="*/ 0 h 77"/>
                  <a:gd name="T4" fmla="*/ 0 w 67"/>
                  <a:gd name="T5" fmla="*/ 39 h 77"/>
                  <a:gd name="T6" fmla="*/ 0 w 67"/>
                  <a:gd name="T7" fmla="*/ 39 h 77"/>
                  <a:gd name="T8" fmla="*/ 33 w 67"/>
                  <a:gd name="T9" fmla="*/ 76 h 77"/>
                  <a:gd name="T10" fmla="*/ 33 w 67"/>
                  <a:gd name="T11" fmla="*/ 76 h 77"/>
                  <a:gd name="T12" fmla="*/ 66 w 67"/>
                  <a:gd name="T13" fmla="*/ 39 h 77"/>
                  <a:gd name="T14" fmla="*/ 66 w 67"/>
                  <a:gd name="T15" fmla="*/ 39 h 77"/>
                  <a:gd name="T16" fmla="*/ 33 w 6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0"/>
                    </a:moveTo>
                    <a:lnTo>
                      <a:pt x="33" y="0"/>
                    </a:lnTo>
                    <a:cubicBezTo>
                      <a:pt x="11" y="0"/>
                      <a:pt x="0" y="13"/>
                      <a:pt x="0" y="39"/>
                    </a:cubicBezTo>
                    <a:lnTo>
                      <a:pt x="0" y="39"/>
                    </a:lnTo>
                    <a:cubicBezTo>
                      <a:pt x="0" y="64"/>
                      <a:pt x="11" y="76"/>
                      <a:pt x="33" y="76"/>
                    </a:cubicBezTo>
                    <a:lnTo>
                      <a:pt x="33" y="76"/>
                    </a:lnTo>
                    <a:cubicBezTo>
                      <a:pt x="54" y="76"/>
                      <a:pt x="66" y="64"/>
                      <a:pt x="66" y="39"/>
                    </a:cubicBezTo>
                    <a:lnTo>
                      <a:pt x="66" y="39"/>
                    </a:lnTo>
                    <a:cubicBezTo>
                      <a:pt x="66"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9" name="Freeform 272">
                <a:extLst>
                  <a:ext uri="{FF2B5EF4-FFF2-40B4-BE49-F238E27FC236}">
                    <a16:creationId xmlns:a16="http://schemas.microsoft.com/office/drawing/2014/main" id="{3D123777-F8A7-484D-88BE-B833F718F591}"/>
                  </a:ext>
                </a:extLst>
              </p:cNvPr>
              <p:cNvSpPr>
                <a:spLocks noChangeArrowheads="1"/>
              </p:cNvSpPr>
              <p:nvPr/>
            </p:nvSpPr>
            <p:spPr bwMode="auto">
              <a:xfrm>
                <a:off x="3214688"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1" y="0"/>
                      <a:pt x="0" y="13"/>
                      <a:pt x="0" y="39"/>
                    </a:cubicBezTo>
                    <a:lnTo>
                      <a:pt x="0" y="39"/>
                    </a:lnTo>
                    <a:cubicBezTo>
                      <a:pt x="0" y="64"/>
                      <a:pt x="11"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30" name="Freeform 273">
                <a:extLst>
                  <a:ext uri="{FF2B5EF4-FFF2-40B4-BE49-F238E27FC236}">
                    <a16:creationId xmlns:a16="http://schemas.microsoft.com/office/drawing/2014/main" id="{C3153F85-08D1-5243-8F3D-C6324BC2BB0F}"/>
                  </a:ext>
                </a:extLst>
              </p:cNvPr>
              <p:cNvSpPr>
                <a:spLocks noChangeArrowheads="1"/>
              </p:cNvSpPr>
              <p:nvPr/>
            </p:nvSpPr>
            <p:spPr bwMode="auto">
              <a:xfrm>
                <a:off x="3944938"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5" y="76"/>
                      <a:pt x="65" y="63"/>
                      <a:pt x="65" y="38"/>
                    </a:cubicBezTo>
                    <a:lnTo>
                      <a:pt x="65" y="38"/>
                    </a:lnTo>
                    <a:cubicBezTo>
                      <a:pt x="65"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31" name="Freeform 274">
                <a:extLst>
                  <a:ext uri="{FF2B5EF4-FFF2-40B4-BE49-F238E27FC236}">
                    <a16:creationId xmlns:a16="http://schemas.microsoft.com/office/drawing/2014/main" id="{908A6A3B-47A8-4F48-A1AA-C037A6AA12DE}"/>
                  </a:ext>
                </a:extLst>
              </p:cNvPr>
              <p:cNvSpPr>
                <a:spLocks noChangeArrowheads="1"/>
              </p:cNvSpPr>
              <p:nvPr/>
            </p:nvSpPr>
            <p:spPr bwMode="auto">
              <a:xfrm>
                <a:off x="4064000" y="4957763"/>
                <a:ext cx="23813"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5" y="76"/>
                      <a:pt x="65" y="63"/>
                      <a:pt x="65" y="38"/>
                    </a:cubicBezTo>
                    <a:lnTo>
                      <a:pt x="65" y="38"/>
                    </a:lnTo>
                    <a:cubicBezTo>
                      <a:pt x="65"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32" name="Freeform 275">
                <a:extLst>
                  <a:ext uri="{FF2B5EF4-FFF2-40B4-BE49-F238E27FC236}">
                    <a16:creationId xmlns:a16="http://schemas.microsoft.com/office/drawing/2014/main" id="{4BFFF806-0378-004D-B33F-5CA4CB4E9B28}"/>
                  </a:ext>
                </a:extLst>
              </p:cNvPr>
              <p:cNvSpPr>
                <a:spLocks noChangeArrowheads="1"/>
              </p:cNvSpPr>
              <p:nvPr/>
            </p:nvSpPr>
            <p:spPr bwMode="auto">
              <a:xfrm>
                <a:off x="3994150" y="5002213"/>
                <a:ext cx="46038"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2" y="140"/>
                      <a:pt x="74" y="140"/>
                      <a:pt x="95" y="127"/>
                    </a:cubicBezTo>
                    <a:lnTo>
                      <a:pt x="95" y="127"/>
                    </a:lnTo>
                    <a:cubicBezTo>
                      <a:pt x="116" y="115"/>
                      <a:pt x="126" y="96"/>
                      <a:pt x="126" y="70"/>
                    </a:cubicBezTo>
                    <a:lnTo>
                      <a:pt x="126" y="70"/>
                    </a:lnTo>
                    <a:cubicBezTo>
                      <a:pt x="126" y="44"/>
                      <a:pt x="116" y="26"/>
                      <a:pt x="95" y="13"/>
                    </a:cubicBezTo>
                    <a:lnTo>
                      <a:pt x="95" y="13"/>
                    </a:lnTo>
                    <a:cubicBezTo>
                      <a:pt x="74" y="0"/>
                      <a:pt x="52"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33" name="Freeform 277">
                <a:extLst>
                  <a:ext uri="{FF2B5EF4-FFF2-40B4-BE49-F238E27FC236}">
                    <a16:creationId xmlns:a16="http://schemas.microsoft.com/office/drawing/2014/main" id="{20F1BDF4-8347-6F49-9C6D-7A985BC0C878}"/>
                  </a:ext>
                </a:extLst>
              </p:cNvPr>
              <p:cNvSpPr>
                <a:spLocks noChangeArrowheads="1"/>
              </p:cNvSpPr>
              <p:nvPr/>
            </p:nvSpPr>
            <p:spPr bwMode="auto">
              <a:xfrm>
                <a:off x="2795588" y="4903788"/>
                <a:ext cx="247650" cy="522287"/>
              </a:xfrm>
              <a:custGeom>
                <a:avLst/>
                <a:gdLst>
                  <a:gd name="T0" fmla="*/ 343 w 688"/>
                  <a:gd name="T1" fmla="*/ 1145 h 1450"/>
                  <a:gd name="T2" fmla="*/ 474 w 688"/>
                  <a:gd name="T3" fmla="*/ 992 h 1450"/>
                  <a:gd name="T4" fmla="*/ 606 w 688"/>
                  <a:gd name="T5" fmla="*/ 839 h 1450"/>
                  <a:gd name="T6" fmla="*/ 671 w 688"/>
                  <a:gd name="T7" fmla="*/ 762 h 1450"/>
                  <a:gd name="T8" fmla="*/ 687 w 688"/>
                  <a:gd name="T9" fmla="*/ 724 h 1450"/>
                  <a:gd name="T10" fmla="*/ 671 w 688"/>
                  <a:gd name="T11" fmla="*/ 686 h 1450"/>
                  <a:gd name="T12" fmla="*/ 606 w 688"/>
                  <a:gd name="T13" fmla="*/ 609 h 1450"/>
                  <a:gd name="T14" fmla="*/ 540 w 688"/>
                  <a:gd name="T15" fmla="*/ 533 h 1450"/>
                  <a:gd name="T16" fmla="*/ 474 w 688"/>
                  <a:gd name="T17" fmla="*/ 456 h 1450"/>
                  <a:gd name="T18" fmla="*/ 409 w 688"/>
                  <a:gd name="T19" fmla="*/ 380 h 1450"/>
                  <a:gd name="T20" fmla="*/ 343 w 688"/>
                  <a:gd name="T21" fmla="*/ 303 h 1450"/>
                  <a:gd name="T22" fmla="*/ 278 w 688"/>
                  <a:gd name="T23" fmla="*/ 226 h 1450"/>
                  <a:gd name="T24" fmla="*/ 212 w 688"/>
                  <a:gd name="T25" fmla="*/ 150 h 1450"/>
                  <a:gd name="T26" fmla="*/ 146 w 688"/>
                  <a:gd name="T27" fmla="*/ 73 h 1450"/>
                  <a:gd name="T28" fmla="*/ 114 w 688"/>
                  <a:gd name="T29" fmla="*/ 35 h 1450"/>
                  <a:gd name="T30" fmla="*/ 73 w 688"/>
                  <a:gd name="T31" fmla="*/ 7 h 1450"/>
                  <a:gd name="T32" fmla="*/ 24 w 688"/>
                  <a:gd name="T33" fmla="*/ 7 h 1450"/>
                  <a:gd name="T34" fmla="*/ 0 w 688"/>
                  <a:gd name="T35" fmla="*/ 35 h 1450"/>
                  <a:gd name="T36" fmla="*/ 540 w 688"/>
                  <a:gd name="T37" fmla="*/ 686 h 1450"/>
                  <a:gd name="T38" fmla="*/ 556 w 688"/>
                  <a:gd name="T39" fmla="*/ 724 h 1450"/>
                  <a:gd name="T40" fmla="*/ 540 w 688"/>
                  <a:gd name="T41" fmla="*/ 762 h 1450"/>
                  <a:gd name="T42" fmla="*/ 409 w 688"/>
                  <a:gd name="T43" fmla="*/ 916 h 1450"/>
                  <a:gd name="T44" fmla="*/ 278 w 688"/>
                  <a:gd name="T45" fmla="*/ 1068 h 1450"/>
                  <a:gd name="T46" fmla="*/ 212 w 688"/>
                  <a:gd name="T47" fmla="*/ 1145 h 1450"/>
                  <a:gd name="T48" fmla="*/ 81 w 688"/>
                  <a:gd name="T49" fmla="*/ 1299 h 1450"/>
                  <a:gd name="T50" fmla="*/ 15 w 688"/>
                  <a:gd name="T51" fmla="*/ 1375 h 1450"/>
                  <a:gd name="T52" fmla="*/ 0 w 688"/>
                  <a:gd name="T53" fmla="*/ 1414 h 1450"/>
                  <a:gd name="T54" fmla="*/ 24 w 688"/>
                  <a:gd name="T55" fmla="*/ 1443 h 1450"/>
                  <a:gd name="T56" fmla="*/ 73 w 688"/>
                  <a:gd name="T57" fmla="*/ 1443 h 1450"/>
                  <a:gd name="T58" fmla="*/ 114 w 688"/>
                  <a:gd name="T59" fmla="*/ 1414 h 1450"/>
                  <a:gd name="T60" fmla="*/ 179 w 688"/>
                  <a:gd name="T61" fmla="*/ 1337 h 1450"/>
                  <a:gd name="T62" fmla="*/ 310 w 688"/>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8" h="1450">
                    <a:moveTo>
                      <a:pt x="310" y="1184"/>
                    </a:moveTo>
                    <a:lnTo>
                      <a:pt x="343" y="1145"/>
                    </a:lnTo>
                    <a:lnTo>
                      <a:pt x="442" y="1031"/>
                    </a:lnTo>
                    <a:lnTo>
                      <a:pt x="474" y="992"/>
                    </a:lnTo>
                    <a:lnTo>
                      <a:pt x="507" y="954"/>
                    </a:lnTo>
                    <a:lnTo>
                      <a:pt x="606" y="839"/>
                    </a:lnTo>
                    <a:lnTo>
                      <a:pt x="638" y="800"/>
                    </a:lnTo>
                    <a:lnTo>
                      <a:pt x="671" y="762"/>
                    </a:lnTo>
                    <a:lnTo>
                      <a:pt x="671" y="762"/>
                    </a:lnTo>
                    <a:cubicBezTo>
                      <a:pt x="682" y="750"/>
                      <a:pt x="687" y="737"/>
                      <a:pt x="687" y="724"/>
                    </a:cubicBezTo>
                    <a:lnTo>
                      <a:pt x="687" y="724"/>
                    </a:lnTo>
                    <a:cubicBezTo>
                      <a:pt x="687" y="711"/>
                      <a:pt x="682" y="698"/>
                      <a:pt x="671" y="686"/>
                    </a:cubicBezTo>
                    <a:lnTo>
                      <a:pt x="638" y="648"/>
                    </a:lnTo>
                    <a:lnTo>
                      <a:pt x="606" y="609"/>
                    </a:lnTo>
                    <a:lnTo>
                      <a:pt x="573" y="571"/>
                    </a:lnTo>
                    <a:lnTo>
                      <a:pt x="540" y="533"/>
                    </a:lnTo>
                    <a:lnTo>
                      <a:pt x="507" y="495"/>
                    </a:lnTo>
                    <a:lnTo>
                      <a:pt x="474" y="456"/>
                    </a:lnTo>
                    <a:lnTo>
                      <a:pt x="442" y="418"/>
                    </a:lnTo>
                    <a:lnTo>
                      <a:pt x="409" y="380"/>
                    </a:lnTo>
                    <a:lnTo>
                      <a:pt x="376" y="341"/>
                    </a:lnTo>
                    <a:lnTo>
                      <a:pt x="343" y="303"/>
                    </a:lnTo>
                    <a:lnTo>
                      <a:pt x="310" y="265"/>
                    </a:lnTo>
                    <a:lnTo>
                      <a:pt x="278" y="226"/>
                    </a:lnTo>
                    <a:lnTo>
                      <a:pt x="245" y="188"/>
                    </a:lnTo>
                    <a:lnTo>
                      <a:pt x="212" y="150"/>
                    </a:lnTo>
                    <a:lnTo>
                      <a:pt x="179" y="112"/>
                    </a:lnTo>
                    <a:lnTo>
                      <a:pt x="146" y="73"/>
                    </a:lnTo>
                    <a:lnTo>
                      <a:pt x="114" y="35"/>
                    </a:lnTo>
                    <a:lnTo>
                      <a:pt x="114" y="35"/>
                    </a:lnTo>
                    <a:cubicBezTo>
                      <a:pt x="103" y="22"/>
                      <a:pt x="89" y="12"/>
                      <a:pt x="73" y="7"/>
                    </a:cubicBezTo>
                    <a:lnTo>
                      <a:pt x="73" y="7"/>
                    </a:lnTo>
                    <a:cubicBezTo>
                      <a:pt x="56" y="0"/>
                      <a:pt x="40" y="0"/>
                      <a:pt x="24" y="7"/>
                    </a:cubicBezTo>
                    <a:lnTo>
                      <a:pt x="24" y="7"/>
                    </a:lnTo>
                    <a:cubicBezTo>
                      <a:pt x="7" y="12"/>
                      <a:pt x="0" y="22"/>
                      <a:pt x="0" y="35"/>
                    </a:cubicBezTo>
                    <a:lnTo>
                      <a:pt x="0" y="35"/>
                    </a:lnTo>
                    <a:cubicBezTo>
                      <a:pt x="0" y="48"/>
                      <a:pt x="5" y="60"/>
                      <a:pt x="15" y="73"/>
                    </a:cubicBezTo>
                    <a:lnTo>
                      <a:pt x="540" y="686"/>
                    </a:lnTo>
                    <a:lnTo>
                      <a:pt x="540" y="686"/>
                    </a:lnTo>
                    <a:cubicBezTo>
                      <a:pt x="551" y="698"/>
                      <a:pt x="556" y="711"/>
                      <a:pt x="556" y="724"/>
                    </a:cubicBezTo>
                    <a:lnTo>
                      <a:pt x="556" y="724"/>
                    </a:lnTo>
                    <a:cubicBezTo>
                      <a:pt x="556" y="737"/>
                      <a:pt x="551" y="750"/>
                      <a:pt x="540" y="762"/>
                    </a:cubicBezTo>
                    <a:lnTo>
                      <a:pt x="442" y="878"/>
                    </a:lnTo>
                    <a:lnTo>
                      <a:pt x="409" y="916"/>
                    </a:lnTo>
                    <a:lnTo>
                      <a:pt x="376" y="954"/>
                    </a:lnTo>
                    <a:lnTo>
                      <a:pt x="278" y="1068"/>
                    </a:lnTo>
                    <a:lnTo>
                      <a:pt x="245" y="1107"/>
                    </a:lnTo>
                    <a:lnTo>
                      <a:pt x="212" y="1145"/>
                    </a:lnTo>
                    <a:lnTo>
                      <a:pt x="114" y="1260"/>
                    </a:lnTo>
                    <a:lnTo>
                      <a:pt x="81" y="1299"/>
                    </a:lnTo>
                    <a:lnTo>
                      <a:pt x="48" y="1337"/>
                    </a:lnTo>
                    <a:lnTo>
                      <a:pt x="15" y="1375"/>
                    </a:lnTo>
                    <a:lnTo>
                      <a:pt x="15" y="1375"/>
                    </a:lnTo>
                    <a:cubicBezTo>
                      <a:pt x="5" y="1388"/>
                      <a:pt x="0" y="1401"/>
                      <a:pt x="0" y="1414"/>
                    </a:cubicBezTo>
                    <a:lnTo>
                      <a:pt x="0" y="1414"/>
                    </a:lnTo>
                    <a:cubicBezTo>
                      <a:pt x="0" y="1426"/>
                      <a:pt x="7" y="1436"/>
                      <a:pt x="24" y="1443"/>
                    </a:cubicBezTo>
                    <a:lnTo>
                      <a:pt x="24" y="1443"/>
                    </a:lnTo>
                    <a:cubicBezTo>
                      <a:pt x="40" y="1449"/>
                      <a:pt x="56" y="1449"/>
                      <a:pt x="73" y="1443"/>
                    </a:cubicBezTo>
                    <a:lnTo>
                      <a:pt x="73" y="1443"/>
                    </a:lnTo>
                    <a:cubicBezTo>
                      <a:pt x="89" y="1436"/>
                      <a:pt x="103" y="1426"/>
                      <a:pt x="114" y="1414"/>
                    </a:cubicBezTo>
                    <a:lnTo>
                      <a:pt x="146" y="1375"/>
                    </a:lnTo>
                    <a:lnTo>
                      <a:pt x="179" y="1337"/>
                    </a:lnTo>
                    <a:lnTo>
                      <a:pt x="278" y="1222"/>
                    </a:lnTo>
                    <a:lnTo>
                      <a:pt x="310" y="1184"/>
                    </a:lnTo>
                  </a:path>
                </a:pathLst>
              </a:custGeom>
              <a:solidFill>
                <a:schemeClr val="accent2"/>
              </a:solidFill>
              <a:ln>
                <a:noFill/>
              </a:ln>
              <a:effectLst/>
            </p:spPr>
            <p:txBody>
              <a:bodyPr wrap="none" anchor="ctr"/>
              <a:lstStyle/>
              <a:p>
                <a:endParaRPr lang="es-ES_tradnl" sz="2700"/>
              </a:p>
            </p:txBody>
          </p:sp>
          <p:sp>
            <p:nvSpPr>
              <p:cNvPr id="34" name="Freeform 278">
                <a:extLst>
                  <a:ext uri="{FF2B5EF4-FFF2-40B4-BE49-F238E27FC236}">
                    <a16:creationId xmlns:a16="http://schemas.microsoft.com/office/drawing/2014/main" id="{99A5FE12-C13B-5D47-A08E-539E43974216}"/>
                  </a:ext>
                </a:extLst>
              </p:cNvPr>
              <p:cNvSpPr>
                <a:spLocks noChangeArrowheads="1"/>
              </p:cNvSpPr>
              <p:nvPr/>
            </p:nvSpPr>
            <p:spPr bwMode="auto">
              <a:xfrm>
                <a:off x="2889250" y="4902200"/>
                <a:ext cx="555625" cy="523875"/>
              </a:xfrm>
              <a:custGeom>
                <a:avLst/>
                <a:gdLst>
                  <a:gd name="T0" fmla="*/ 984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30 w 1542"/>
                  <a:gd name="T17" fmla="*/ 191 h 1455"/>
                  <a:gd name="T18" fmla="*/ 1066 w 1542"/>
                  <a:gd name="T19" fmla="*/ 383 h 1455"/>
                  <a:gd name="T20" fmla="*/ 902 w 1542"/>
                  <a:gd name="T21" fmla="*/ 574 h 1455"/>
                  <a:gd name="T22" fmla="*/ 836 w 1542"/>
                  <a:gd name="T23" fmla="*/ 651 h 1455"/>
                  <a:gd name="T24" fmla="*/ 746 w 1542"/>
                  <a:gd name="T25" fmla="*/ 680 h 1455"/>
                  <a:gd name="T26" fmla="*/ 673 w 1542"/>
                  <a:gd name="T27" fmla="*/ 612 h 1455"/>
                  <a:gd name="T28" fmla="*/ 574 w 1542"/>
                  <a:gd name="T29" fmla="*/ 498 h 1455"/>
                  <a:gd name="T30" fmla="*/ 476 w 1542"/>
                  <a:gd name="T31" fmla="*/ 383 h 1455"/>
                  <a:gd name="T32" fmla="*/ 377 w 1542"/>
                  <a:gd name="T33" fmla="*/ 268 h 1455"/>
                  <a:gd name="T34" fmla="*/ 279 w 1542"/>
                  <a:gd name="T35" fmla="*/ 153 h 1455"/>
                  <a:gd name="T36" fmla="*/ 181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6 w 1542"/>
                  <a:gd name="T49" fmla="*/ 612 h 1455"/>
                  <a:gd name="T50" fmla="*/ 541 w 1542"/>
                  <a:gd name="T51" fmla="*/ 689 h 1455"/>
                  <a:gd name="T52" fmla="*/ 541 w 1542"/>
                  <a:gd name="T53" fmla="*/ 765 h 1455"/>
                  <a:gd name="T54" fmla="*/ 443 w 1542"/>
                  <a:gd name="T55" fmla="*/ 881 h 1455"/>
                  <a:gd name="T56" fmla="*/ 345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6 w 1542"/>
                  <a:gd name="T79" fmla="*/ 775 h 1455"/>
                  <a:gd name="T80" fmla="*/ 836 w 1542"/>
                  <a:gd name="T81" fmla="*/ 803 h 1455"/>
                  <a:gd name="T82" fmla="*/ 934 w 1542"/>
                  <a:gd name="T83" fmla="*/ 919 h 1455"/>
                  <a:gd name="T84" fmla="*/ 1032 w 1542"/>
                  <a:gd name="T85" fmla="*/ 1034 h 1455"/>
                  <a:gd name="T86" fmla="*/ 1131 w 1542"/>
                  <a:gd name="T87" fmla="*/ 1148 h 1455"/>
                  <a:gd name="T88" fmla="*/ 1230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4" y="740"/>
                      <a:pt x="984" y="727"/>
                    </a:cubicBezTo>
                    <a:lnTo>
                      <a:pt x="984" y="727"/>
                    </a:lnTo>
                    <a:cubicBezTo>
                      <a:pt x="984" y="714"/>
                      <a:pt x="989" y="701"/>
                      <a:pt x="1000" y="689"/>
                    </a:cubicBezTo>
                    <a:lnTo>
                      <a:pt x="1098"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6" y="63"/>
                      <a:pt x="1541" y="51"/>
                      <a:pt x="1541" y="38"/>
                    </a:cubicBezTo>
                    <a:lnTo>
                      <a:pt x="1541" y="38"/>
                    </a:lnTo>
                    <a:cubicBezTo>
                      <a:pt x="1541" y="25"/>
                      <a:pt x="1533" y="15"/>
                      <a:pt x="1516" y="10"/>
                    </a:cubicBezTo>
                    <a:lnTo>
                      <a:pt x="1516" y="10"/>
                    </a:lnTo>
                    <a:cubicBezTo>
                      <a:pt x="1500" y="3"/>
                      <a:pt x="1481" y="0"/>
                      <a:pt x="1459" y="0"/>
                    </a:cubicBezTo>
                    <a:lnTo>
                      <a:pt x="1459" y="0"/>
                    </a:lnTo>
                    <a:cubicBezTo>
                      <a:pt x="1437" y="0"/>
                      <a:pt x="1418" y="3"/>
                      <a:pt x="1401" y="10"/>
                    </a:cubicBezTo>
                    <a:lnTo>
                      <a:pt x="1401" y="10"/>
                    </a:lnTo>
                    <a:cubicBezTo>
                      <a:pt x="1385" y="15"/>
                      <a:pt x="1372" y="25"/>
                      <a:pt x="1360" y="38"/>
                    </a:cubicBezTo>
                    <a:lnTo>
                      <a:pt x="1328" y="76"/>
                    </a:lnTo>
                    <a:lnTo>
                      <a:pt x="1230" y="191"/>
                    </a:lnTo>
                    <a:lnTo>
                      <a:pt x="1196" y="229"/>
                    </a:lnTo>
                    <a:lnTo>
                      <a:pt x="1164" y="268"/>
                    </a:lnTo>
                    <a:lnTo>
                      <a:pt x="1066" y="383"/>
                    </a:lnTo>
                    <a:lnTo>
                      <a:pt x="1032" y="421"/>
                    </a:lnTo>
                    <a:lnTo>
                      <a:pt x="1000" y="459"/>
                    </a:lnTo>
                    <a:lnTo>
                      <a:pt x="902" y="574"/>
                    </a:lnTo>
                    <a:lnTo>
                      <a:pt x="869" y="612"/>
                    </a:lnTo>
                    <a:lnTo>
                      <a:pt x="836" y="651"/>
                    </a:lnTo>
                    <a:lnTo>
                      <a:pt x="836" y="651"/>
                    </a:lnTo>
                    <a:cubicBezTo>
                      <a:pt x="825" y="663"/>
                      <a:pt x="812" y="673"/>
                      <a:pt x="795" y="680"/>
                    </a:cubicBezTo>
                    <a:lnTo>
                      <a:pt x="795" y="680"/>
                    </a:lnTo>
                    <a:cubicBezTo>
                      <a:pt x="779" y="686"/>
                      <a:pt x="763" y="686"/>
                      <a:pt x="746" y="680"/>
                    </a:cubicBezTo>
                    <a:lnTo>
                      <a:pt x="746" y="680"/>
                    </a:lnTo>
                    <a:cubicBezTo>
                      <a:pt x="729" y="673"/>
                      <a:pt x="716" y="663"/>
                      <a:pt x="705" y="651"/>
                    </a:cubicBezTo>
                    <a:lnTo>
                      <a:pt x="673" y="612"/>
                    </a:lnTo>
                    <a:lnTo>
                      <a:pt x="640" y="574"/>
                    </a:lnTo>
                    <a:lnTo>
                      <a:pt x="607" y="536"/>
                    </a:lnTo>
                    <a:lnTo>
                      <a:pt x="574" y="498"/>
                    </a:lnTo>
                    <a:lnTo>
                      <a:pt x="541" y="459"/>
                    </a:lnTo>
                    <a:lnTo>
                      <a:pt x="509" y="421"/>
                    </a:lnTo>
                    <a:lnTo>
                      <a:pt x="476" y="383"/>
                    </a:lnTo>
                    <a:lnTo>
                      <a:pt x="443" y="344"/>
                    </a:lnTo>
                    <a:lnTo>
                      <a:pt x="410" y="306"/>
                    </a:lnTo>
                    <a:lnTo>
                      <a:pt x="377" y="268"/>
                    </a:lnTo>
                    <a:lnTo>
                      <a:pt x="345" y="229"/>
                    </a:lnTo>
                    <a:lnTo>
                      <a:pt x="312" y="191"/>
                    </a:lnTo>
                    <a:lnTo>
                      <a:pt x="279" y="153"/>
                    </a:lnTo>
                    <a:lnTo>
                      <a:pt x="246" y="115"/>
                    </a:lnTo>
                    <a:lnTo>
                      <a:pt x="213" y="76"/>
                    </a:lnTo>
                    <a:lnTo>
                      <a:pt x="181" y="38"/>
                    </a:lnTo>
                    <a:lnTo>
                      <a:pt x="181" y="38"/>
                    </a:lnTo>
                    <a:cubicBezTo>
                      <a:pt x="170" y="25"/>
                      <a:pt x="156" y="15"/>
                      <a:pt x="140" y="10"/>
                    </a:cubicBezTo>
                    <a:lnTo>
                      <a:pt x="140" y="10"/>
                    </a:lnTo>
                    <a:cubicBezTo>
                      <a:pt x="123" y="3"/>
                      <a:pt x="104" y="0"/>
                      <a:pt x="82" y="0"/>
                    </a:cubicBezTo>
                    <a:lnTo>
                      <a:pt x="82" y="0"/>
                    </a:lnTo>
                    <a:cubicBezTo>
                      <a:pt x="60" y="0"/>
                      <a:pt x="42" y="3"/>
                      <a:pt x="25" y="10"/>
                    </a:cubicBezTo>
                    <a:lnTo>
                      <a:pt x="25" y="10"/>
                    </a:lnTo>
                    <a:cubicBezTo>
                      <a:pt x="8" y="15"/>
                      <a:pt x="0" y="25"/>
                      <a:pt x="0" y="38"/>
                    </a:cubicBezTo>
                    <a:lnTo>
                      <a:pt x="0" y="38"/>
                    </a:lnTo>
                    <a:cubicBezTo>
                      <a:pt x="0" y="51"/>
                      <a:pt x="6" y="63"/>
                      <a:pt x="17" y="76"/>
                    </a:cubicBezTo>
                    <a:lnTo>
                      <a:pt x="115" y="191"/>
                    </a:lnTo>
                    <a:lnTo>
                      <a:pt x="148" y="229"/>
                    </a:lnTo>
                    <a:lnTo>
                      <a:pt x="181" y="268"/>
                    </a:lnTo>
                    <a:lnTo>
                      <a:pt x="279" y="383"/>
                    </a:lnTo>
                    <a:lnTo>
                      <a:pt x="312" y="421"/>
                    </a:lnTo>
                    <a:lnTo>
                      <a:pt x="345" y="459"/>
                    </a:lnTo>
                    <a:lnTo>
                      <a:pt x="443" y="574"/>
                    </a:lnTo>
                    <a:lnTo>
                      <a:pt x="476" y="612"/>
                    </a:lnTo>
                    <a:lnTo>
                      <a:pt x="509" y="651"/>
                    </a:lnTo>
                    <a:lnTo>
                      <a:pt x="541" y="689"/>
                    </a:lnTo>
                    <a:lnTo>
                      <a:pt x="541" y="689"/>
                    </a:lnTo>
                    <a:cubicBezTo>
                      <a:pt x="553" y="701"/>
                      <a:pt x="558" y="714"/>
                      <a:pt x="558" y="727"/>
                    </a:cubicBezTo>
                    <a:lnTo>
                      <a:pt x="558" y="727"/>
                    </a:lnTo>
                    <a:cubicBezTo>
                      <a:pt x="558" y="740"/>
                      <a:pt x="553" y="753"/>
                      <a:pt x="541" y="765"/>
                    </a:cubicBezTo>
                    <a:lnTo>
                      <a:pt x="509" y="803"/>
                    </a:lnTo>
                    <a:lnTo>
                      <a:pt x="476" y="842"/>
                    </a:lnTo>
                    <a:lnTo>
                      <a:pt x="443" y="881"/>
                    </a:lnTo>
                    <a:lnTo>
                      <a:pt x="410" y="919"/>
                    </a:lnTo>
                    <a:lnTo>
                      <a:pt x="377" y="957"/>
                    </a:lnTo>
                    <a:lnTo>
                      <a:pt x="345" y="995"/>
                    </a:lnTo>
                    <a:lnTo>
                      <a:pt x="312" y="1034"/>
                    </a:lnTo>
                    <a:lnTo>
                      <a:pt x="279" y="1071"/>
                    </a:lnTo>
                    <a:lnTo>
                      <a:pt x="246" y="1110"/>
                    </a:lnTo>
                    <a:lnTo>
                      <a:pt x="213" y="1148"/>
                    </a:lnTo>
                    <a:lnTo>
                      <a:pt x="181" y="1187"/>
                    </a:lnTo>
                    <a:lnTo>
                      <a:pt x="148" y="1225"/>
                    </a:lnTo>
                    <a:lnTo>
                      <a:pt x="115" y="1263"/>
                    </a:lnTo>
                    <a:lnTo>
                      <a:pt x="82" y="1302"/>
                    </a:lnTo>
                    <a:lnTo>
                      <a:pt x="49" y="1340"/>
                    </a:lnTo>
                    <a:lnTo>
                      <a:pt x="17" y="1378"/>
                    </a:lnTo>
                    <a:lnTo>
                      <a:pt x="17" y="1378"/>
                    </a:lnTo>
                    <a:cubicBezTo>
                      <a:pt x="6" y="1391"/>
                      <a:pt x="0" y="1404"/>
                      <a:pt x="0" y="1417"/>
                    </a:cubicBezTo>
                    <a:lnTo>
                      <a:pt x="0" y="1417"/>
                    </a:lnTo>
                    <a:cubicBezTo>
                      <a:pt x="0" y="1429"/>
                      <a:pt x="8" y="1439"/>
                      <a:pt x="25" y="1446"/>
                    </a:cubicBezTo>
                    <a:lnTo>
                      <a:pt x="25" y="1446"/>
                    </a:lnTo>
                    <a:cubicBezTo>
                      <a:pt x="42" y="1452"/>
                      <a:pt x="60" y="1454"/>
                      <a:pt x="82" y="1454"/>
                    </a:cubicBezTo>
                    <a:lnTo>
                      <a:pt x="82" y="1454"/>
                    </a:lnTo>
                    <a:cubicBezTo>
                      <a:pt x="104" y="1454"/>
                      <a:pt x="123" y="1452"/>
                      <a:pt x="140" y="1446"/>
                    </a:cubicBezTo>
                    <a:lnTo>
                      <a:pt x="140" y="1446"/>
                    </a:lnTo>
                    <a:cubicBezTo>
                      <a:pt x="156" y="1439"/>
                      <a:pt x="170" y="1429"/>
                      <a:pt x="181" y="1417"/>
                    </a:cubicBezTo>
                    <a:lnTo>
                      <a:pt x="213" y="1378"/>
                    </a:lnTo>
                    <a:lnTo>
                      <a:pt x="246" y="1340"/>
                    </a:lnTo>
                    <a:lnTo>
                      <a:pt x="345" y="1225"/>
                    </a:lnTo>
                    <a:lnTo>
                      <a:pt x="377" y="1187"/>
                    </a:lnTo>
                    <a:lnTo>
                      <a:pt x="410" y="1148"/>
                    </a:lnTo>
                    <a:lnTo>
                      <a:pt x="509" y="1034"/>
                    </a:lnTo>
                    <a:lnTo>
                      <a:pt x="541" y="995"/>
                    </a:lnTo>
                    <a:lnTo>
                      <a:pt x="574" y="957"/>
                    </a:lnTo>
                    <a:lnTo>
                      <a:pt x="673" y="842"/>
                    </a:lnTo>
                    <a:lnTo>
                      <a:pt x="705" y="803"/>
                    </a:lnTo>
                    <a:lnTo>
                      <a:pt x="705" y="803"/>
                    </a:lnTo>
                    <a:cubicBezTo>
                      <a:pt x="716" y="791"/>
                      <a:pt x="729" y="781"/>
                      <a:pt x="746" y="775"/>
                    </a:cubicBezTo>
                    <a:lnTo>
                      <a:pt x="746" y="775"/>
                    </a:lnTo>
                    <a:cubicBezTo>
                      <a:pt x="763" y="769"/>
                      <a:pt x="779" y="769"/>
                      <a:pt x="795" y="775"/>
                    </a:cubicBezTo>
                    <a:lnTo>
                      <a:pt x="795" y="775"/>
                    </a:lnTo>
                    <a:cubicBezTo>
                      <a:pt x="812" y="781"/>
                      <a:pt x="825" y="791"/>
                      <a:pt x="836" y="803"/>
                    </a:cubicBezTo>
                    <a:lnTo>
                      <a:pt x="869" y="842"/>
                    </a:lnTo>
                    <a:lnTo>
                      <a:pt x="902" y="881"/>
                    </a:lnTo>
                    <a:lnTo>
                      <a:pt x="934" y="919"/>
                    </a:lnTo>
                    <a:lnTo>
                      <a:pt x="967" y="957"/>
                    </a:lnTo>
                    <a:lnTo>
                      <a:pt x="1000" y="995"/>
                    </a:lnTo>
                    <a:lnTo>
                      <a:pt x="1032" y="1034"/>
                    </a:lnTo>
                    <a:lnTo>
                      <a:pt x="1066" y="1071"/>
                    </a:lnTo>
                    <a:lnTo>
                      <a:pt x="1098" y="1110"/>
                    </a:lnTo>
                    <a:lnTo>
                      <a:pt x="1131" y="1148"/>
                    </a:lnTo>
                    <a:lnTo>
                      <a:pt x="1164" y="1187"/>
                    </a:lnTo>
                    <a:lnTo>
                      <a:pt x="1196" y="1225"/>
                    </a:lnTo>
                    <a:lnTo>
                      <a:pt x="1230" y="1263"/>
                    </a:lnTo>
                    <a:lnTo>
                      <a:pt x="1262" y="1302"/>
                    </a:lnTo>
                    <a:lnTo>
                      <a:pt x="1295" y="1340"/>
                    </a:lnTo>
                    <a:lnTo>
                      <a:pt x="1328" y="1378"/>
                    </a:lnTo>
                    <a:lnTo>
                      <a:pt x="1360" y="1417"/>
                    </a:lnTo>
                    <a:lnTo>
                      <a:pt x="1360" y="1417"/>
                    </a:lnTo>
                    <a:cubicBezTo>
                      <a:pt x="1372" y="1429"/>
                      <a:pt x="1385" y="1439"/>
                      <a:pt x="1401" y="1446"/>
                    </a:cubicBezTo>
                    <a:lnTo>
                      <a:pt x="1401" y="1446"/>
                    </a:lnTo>
                    <a:cubicBezTo>
                      <a:pt x="1418" y="1452"/>
                      <a:pt x="1437" y="1454"/>
                      <a:pt x="1459" y="1454"/>
                    </a:cubicBezTo>
                    <a:lnTo>
                      <a:pt x="1459" y="1454"/>
                    </a:lnTo>
                    <a:cubicBezTo>
                      <a:pt x="1481" y="1454"/>
                      <a:pt x="1500" y="1452"/>
                      <a:pt x="1516" y="1446"/>
                    </a:cubicBezTo>
                    <a:lnTo>
                      <a:pt x="1516" y="1446"/>
                    </a:lnTo>
                    <a:cubicBezTo>
                      <a:pt x="1533" y="1439"/>
                      <a:pt x="1541" y="1429"/>
                      <a:pt x="1541" y="1417"/>
                    </a:cubicBezTo>
                    <a:lnTo>
                      <a:pt x="1541" y="1417"/>
                    </a:lnTo>
                    <a:cubicBezTo>
                      <a:pt x="1541" y="1404"/>
                      <a:pt x="1536"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35" name="Freeform 279">
                <a:extLst>
                  <a:ext uri="{FF2B5EF4-FFF2-40B4-BE49-F238E27FC236}">
                    <a16:creationId xmlns:a16="http://schemas.microsoft.com/office/drawing/2014/main" id="{D43E775E-410B-7D40-8A50-F7F735E6392B}"/>
                  </a:ext>
                </a:extLst>
              </p:cNvPr>
              <p:cNvSpPr>
                <a:spLocks noChangeArrowheads="1"/>
              </p:cNvSpPr>
              <p:nvPr/>
            </p:nvSpPr>
            <p:spPr bwMode="auto">
              <a:xfrm>
                <a:off x="4305300" y="5013325"/>
                <a:ext cx="147638" cy="301625"/>
              </a:xfrm>
              <a:custGeom>
                <a:avLst/>
                <a:gdLst>
                  <a:gd name="T0" fmla="*/ 409 w 410"/>
                  <a:gd name="T1" fmla="*/ 240 h 837"/>
                  <a:gd name="T2" fmla="*/ 409 w 410"/>
                  <a:gd name="T3" fmla="*/ 240 h 837"/>
                  <a:gd name="T4" fmla="*/ 401 w 410"/>
                  <a:gd name="T5" fmla="*/ 236 h 837"/>
                  <a:gd name="T6" fmla="*/ 401 w 410"/>
                  <a:gd name="T7" fmla="*/ 236 h 837"/>
                  <a:gd name="T8" fmla="*/ 352 w 410"/>
                  <a:gd name="T9" fmla="*/ 236 h 837"/>
                  <a:gd name="T10" fmla="*/ 352 w 410"/>
                  <a:gd name="T11" fmla="*/ 236 h 837"/>
                  <a:gd name="T12" fmla="*/ 311 w 410"/>
                  <a:gd name="T13" fmla="*/ 265 h 837"/>
                  <a:gd name="T14" fmla="*/ 278 w 410"/>
                  <a:gd name="T15" fmla="*/ 303 h 837"/>
                  <a:gd name="T16" fmla="*/ 246 w 410"/>
                  <a:gd name="T17" fmla="*/ 342 h 837"/>
                  <a:gd name="T18" fmla="*/ 213 w 410"/>
                  <a:gd name="T19" fmla="*/ 380 h 837"/>
                  <a:gd name="T20" fmla="*/ 213 w 410"/>
                  <a:gd name="T21" fmla="*/ 380 h 837"/>
                  <a:gd name="T22" fmla="*/ 196 w 410"/>
                  <a:gd name="T23" fmla="*/ 418 h 837"/>
                  <a:gd name="T24" fmla="*/ 196 w 410"/>
                  <a:gd name="T25" fmla="*/ 418 h 837"/>
                  <a:gd name="T26" fmla="*/ 213 w 410"/>
                  <a:gd name="T27" fmla="*/ 456 h 837"/>
                  <a:gd name="T28" fmla="*/ 246 w 410"/>
                  <a:gd name="T29" fmla="*/ 494 h 837"/>
                  <a:gd name="T30" fmla="*/ 278 w 410"/>
                  <a:gd name="T31" fmla="*/ 533 h 837"/>
                  <a:gd name="T32" fmla="*/ 311 w 410"/>
                  <a:gd name="T33" fmla="*/ 571 h 837"/>
                  <a:gd name="T34" fmla="*/ 311 w 410"/>
                  <a:gd name="T35" fmla="*/ 571 h 837"/>
                  <a:gd name="T36" fmla="*/ 352 w 410"/>
                  <a:gd name="T37" fmla="*/ 600 h 837"/>
                  <a:gd name="T38" fmla="*/ 352 w 410"/>
                  <a:gd name="T39" fmla="*/ 600 h 837"/>
                  <a:gd name="T40" fmla="*/ 401 w 410"/>
                  <a:gd name="T41" fmla="*/ 600 h 837"/>
                  <a:gd name="T42" fmla="*/ 401 w 410"/>
                  <a:gd name="T43" fmla="*/ 600 h 837"/>
                  <a:gd name="T44" fmla="*/ 409 w 410"/>
                  <a:gd name="T45" fmla="*/ 596 h 837"/>
                  <a:gd name="T46" fmla="*/ 409 w 410"/>
                  <a:gd name="T47" fmla="*/ 826 h 837"/>
                  <a:gd name="T48" fmla="*/ 409 w 410"/>
                  <a:gd name="T49" fmla="*/ 826 h 837"/>
                  <a:gd name="T50" fmla="*/ 401 w 410"/>
                  <a:gd name="T51" fmla="*/ 829 h 837"/>
                  <a:gd name="T52" fmla="*/ 401 w 410"/>
                  <a:gd name="T53" fmla="*/ 829 h 837"/>
                  <a:gd name="T54" fmla="*/ 352 w 410"/>
                  <a:gd name="T55" fmla="*/ 829 h 837"/>
                  <a:gd name="T56" fmla="*/ 352 w 410"/>
                  <a:gd name="T57" fmla="*/ 829 h 837"/>
                  <a:gd name="T58" fmla="*/ 311 w 410"/>
                  <a:gd name="T59" fmla="*/ 801 h 837"/>
                  <a:gd name="T60" fmla="*/ 246 w 410"/>
                  <a:gd name="T61" fmla="*/ 725 h 837"/>
                  <a:gd name="T62" fmla="*/ 213 w 410"/>
                  <a:gd name="T63" fmla="*/ 686 h 837"/>
                  <a:gd name="T64" fmla="*/ 180 w 410"/>
                  <a:gd name="T65" fmla="*/ 648 h 837"/>
                  <a:gd name="T66" fmla="*/ 82 w 410"/>
                  <a:gd name="T67" fmla="*/ 533 h 837"/>
                  <a:gd name="T68" fmla="*/ 49 w 410"/>
                  <a:gd name="T69" fmla="*/ 494 h 837"/>
                  <a:gd name="T70" fmla="*/ 16 w 410"/>
                  <a:gd name="T71" fmla="*/ 456 h 837"/>
                  <a:gd name="T72" fmla="*/ 16 w 410"/>
                  <a:gd name="T73" fmla="*/ 456 h 837"/>
                  <a:gd name="T74" fmla="*/ 0 w 410"/>
                  <a:gd name="T75" fmla="*/ 418 h 837"/>
                  <a:gd name="T76" fmla="*/ 0 w 410"/>
                  <a:gd name="T77" fmla="*/ 418 h 837"/>
                  <a:gd name="T78" fmla="*/ 16 w 410"/>
                  <a:gd name="T79" fmla="*/ 380 h 837"/>
                  <a:gd name="T80" fmla="*/ 49 w 410"/>
                  <a:gd name="T81" fmla="*/ 342 h 837"/>
                  <a:gd name="T82" fmla="*/ 82 w 410"/>
                  <a:gd name="T83" fmla="*/ 303 h 837"/>
                  <a:gd name="T84" fmla="*/ 114 w 410"/>
                  <a:gd name="T85" fmla="*/ 265 h 837"/>
                  <a:gd name="T86" fmla="*/ 147 w 410"/>
                  <a:gd name="T87" fmla="*/ 227 h 837"/>
                  <a:gd name="T88" fmla="*/ 180 w 410"/>
                  <a:gd name="T89" fmla="*/ 188 h 837"/>
                  <a:gd name="T90" fmla="*/ 213 w 410"/>
                  <a:gd name="T91" fmla="*/ 150 h 837"/>
                  <a:gd name="T92" fmla="*/ 246 w 410"/>
                  <a:gd name="T93" fmla="*/ 112 h 837"/>
                  <a:gd name="T94" fmla="*/ 278 w 410"/>
                  <a:gd name="T95" fmla="*/ 74 h 837"/>
                  <a:gd name="T96" fmla="*/ 311 w 410"/>
                  <a:gd name="T97" fmla="*/ 35 h 837"/>
                  <a:gd name="T98" fmla="*/ 311 w 410"/>
                  <a:gd name="T99" fmla="*/ 35 h 837"/>
                  <a:gd name="T100" fmla="*/ 352 w 410"/>
                  <a:gd name="T101" fmla="*/ 6 h 837"/>
                  <a:gd name="T102" fmla="*/ 352 w 410"/>
                  <a:gd name="T103" fmla="*/ 6 h 837"/>
                  <a:gd name="T104" fmla="*/ 401 w 410"/>
                  <a:gd name="T105" fmla="*/ 6 h 837"/>
                  <a:gd name="T106" fmla="*/ 401 w 410"/>
                  <a:gd name="T107" fmla="*/ 6 h 837"/>
                  <a:gd name="T108" fmla="*/ 409 w 410"/>
                  <a:gd name="T109" fmla="*/ 10 h 837"/>
                  <a:gd name="T110" fmla="*/ 409 w 410"/>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409" y="240"/>
                    </a:moveTo>
                    <a:lnTo>
                      <a:pt x="409" y="240"/>
                    </a:lnTo>
                    <a:cubicBezTo>
                      <a:pt x="406" y="239"/>
                      <a:pt x="403" y="237"/>
                      <a:pt x="401" y="236"/>
                    </a:cubicBezTo>
                    <a:lnTo>
                      <a:pt x="401" y="236"/>
                    </a:lnTo>
                    <a:cubicBezTo>
                      <a:pt x="385" y="230"/>
                      <a:pt x="369" y="230"/>
                      <a:pt x="352" y="236"/>
                    </a:cubicBezTo>
                    <a:lnTo>
                      <a:pt x="352" y="236"/>
                    </a:lnTo>
                    <a:cubicBezTo>
                      <a:pt x="336" y="242"/>
                      <a:pt x="322" y="252"/>
                      <a:pt x="311" y="265"/>
                    </a:cubicBezTo>
                    <a:lnTo>
                      <a:pt x="278" y="303"/>
                    </a:lnTo>
                    <a:lnTo>
                      <a:pt x="246" y="342"/>
                    </a:lnTo>
                    <a:lnTo>
                      <a:pt x="213" y="380"/>
                    </a:lnTo>
                    <a:lnTo>
                      <a:pt x="213" y="380"/>
                    </a:lnTo>
                    <a:cubicBezTo>
                      <a:pt x="202" y="392"/>
                      <a:pt x="196" y="405"/>
                      <a:pt x="196" y="418"/>
                    </a:cubicBezTo>
                    <a:lnTo>
                      <a:pt x="196" y="418"/>
                    </a:lnTo>
                    <a:cubicBezTo>
                      <a:pt x="196" y="431"/>
                      <a:pt x="202" y="443"/>
                      <a:pt x="213" y="456"/>
                    </a:cubicBezTo>
                    <a:lnTo>
                      <a:pt x="246" y="494"/>
                    </a:lnTo>
                    <a:lnTo>
                      <a:pt x="278" y="533"/>
                    </a:lnTo>
                    <a:lnTo>
                      <a:pt x="311" y="571"/>
                    </a:lnTo>
                    <a:lnTo>
                      <a:pt x="311" y="571"/>
                    </a:lnTo>
                    <a:cubicBezTo>
                      <a:pt x="322" y="584"/>
                      <a:pt x="336" y="594"/>
                      <a:pt x="352" y="600"/>
                    </a:cubicBezTo>
                    <a:lnTo>
                      <a:pt x="352" y="600"/>
                    </a:lnTo>
                    <a:cubicBezTo>
                      <a:pt x="369" y="606"/>
                      <a:pt x="385" y="606"/>
                      <a:pt x="401" y="600"/>
                    </a:cubicBezTo>
                    <a:lnTo>
                      <a:pt x="401" y="600"/>
                    </a:lnTo>
                    <a:cubicBezTo>
                      <a:pt x="403" y="599"/>
                      <a:pt x="406" y="598"/>
                      <a:pt x="409" y="596"/>
                    </a:cubicBezTo>
                    <a:lnTo>
                      <a:pt x="409" y="826"/>
                    </a:lnTo>
                    <a:lnTo>
                      <a:pt x="409" y="826"/>
                    </a:lnTo>
                    <a:cubicBezTo>
                      <a:pt x="406" y="828"/>
                      <a:pt x="403" y="829"/>
                      <a:pt x="401" y="829"/>
                    </a:cubicBezTo>
                    <a:lnTo>
                      <a:pt x="401" y="829"/>
                    </a:lnTo>
                    <a:cubicBezTo>
                      <a:pt x="385" y="836"/>
                      <a:pt x="369" y="836"/>
                      <a:pt x="352" y="829"/>
                    </a:cubicBezTo>
                    <a:lnTo>
                      <a:pt x="352" y="829"/>
                    </a:lnTo>
                    <a:cubicBezTo>
                      <a:pt x="336" y="824"/>
                      <a:pt x="322" y="814"/>
                      <a:pt x="311" y="801"/>
                    </a:cubicBezTo>
                    <a:lnTo>
                      <a:pt x="246" y="725"/>
                    </a:lnTo>
                    <a:lnTo>
                      <a:pt x="213" y="686"/>
                    </a:lnTo>
                    <a:lnTo>
                      <a:pt x="180" y="648"/>
                    </a:lnTo>
                    <a:lnTo>
                      <a:pt x="82" y="533"/>
                    </a:lnTo>
                    <a:lnTo>
                      <a:pt x="49" y="494"/>
                    </a:lnTo>
                    <a:lnTo>
                      <a:pt x="16" y="456"/>
                    </a:lnTo>
                    <a:lnTo>
                      <a:pt x="16" y="456"/>
                    </a:lnTo>
                    <a:cubicBezTo>
                      <a:pt x="5" y="443"/>
                      <a:pt x="0" y="431"/>
                      <a:pt x="0" y="418"/>
                    </a:cubicBezTo>
                    <a:lnTo>
                      <a:pt x="0" y="418"/>
                    </a:lnTo>
                    <a:cubicBezTo>
                      <a:pt x="0" y="405"/>
                      <a:pt x="5" y="392"/>
                      <a:pt x="16" y="380"/>
                    </a:cubicBezTo>
                    <a:lnTo>
                      <a:pt x="49" y="342"/>
                    </a:lnTo>
                    <a:lnTo>
                      <a:pt x="82" y="303"/>
                    </a:lnTo>
                    <a:lnTo>
                      <a:pt x="114" y="265"/>
                    </a:lnTo>
                    <a:lnTo>
                      <a:pt x="147" y="227"/>
                    </a:lnTo>
                    <a:lnTo>
                      <a:pt x="180" y="188"/>
                    </a:lnTo>
                    <a:lnTo>
                      <a:pt x="213" y="150"/>
                    </a:lnTo>
                    <a:lnTo>
                      <a:pt x="246" y="112"/>
                    </a:lnTo>
                    <a:lnTo>
                      <a:pt x="278" y="74"/>
                    </a:lnTo>
                    <a:lnTo>
                      <a:pt x="311" y="35"/>
                    </a:lnTo>
                    <a:lnTo>
                      <a:pt x="311" y="35"/>
                    </a:lnTo>
                    <a:cubicBezTo>
                      <a:pt x="322" y="22"/>
                      <a:pt x="336" y="13"/>
                      <a:pt x="352" y="6"/>
                    </a:cubicBezTo>
                    <a:lnTo>
                      <a:pt x="352" y="6"/>
                    </a:lnTo>
                    <a:cubicBezTo>
                      <a:pt x="369" y="0"/>
                      <a:pt x="385" y="0"/>
                      <a:pt x="401" y="6"/>
                    </a:cubicBezTo>
                    <a:lnTo>
                      <a:pt x="401" y="6"/>
                    </a:lnTo>
                    <a:cubicBezTo>
                      <a:pt x="403" y="8"/>
                      <a:pt x="406" y="9"/>
                      <a:pt x="409" y="10"/>
                    </a:cubicBezTo>
                    <a:lnTo>
                      <a:pt x="409"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36" name="Freeform 280">
                <a:extLst>
                  <a:ext uri="{FF2B5EF4-FFF2-40B4-BE49-F238E27FC236}">
                    <a16:creationId xmlns:a16="http://schemas.microsoft.com/office/drawing/2014/main" id="{645454A3-D5AC-BF48-9CEB-EB485AC7830A}"/>
                  </a:ext>
                </a:extLst>
              </p:cNvPr>
              <p:cNvSpPr>
                <a:spLocks noChangeArrowheads="1"/>
              </p:cNvSpPr>
              <p:nvPr/>
            </p:nvSpPr>
            <p:spPr bwMode="auto">
              <a:xfrm>
                <a:off x="4305300" y="5013325"/>
                <a:ext cx="147638" cy="301625"/>
              </a:xfrm>
              <a:custGeom>
                <a:avLst/>
                <a:gdLst>
                  <a:gd name="T0" fmla="*/ 352 w 410"/>
                  <a:gd name="T1" fmla="*/ 6 h 837"/>
                  <a:gd name="T2" fmla="*/ 352 w 410"/>
                  <a:gd name="T3" fmla="*/ 6 h 837"/>
                  <a:gd name="T4" fmla="*/ 311 w 410"/>
                  <a:gd name="T5" fmla="*/ 35 h 837"/>
                  <a:gd name="T6" fmla="*/ 278 w 410"/>
                  <a:gd name="T7" fmla="*/ 74 h 837"/>
                  <a:gd name="T8" fmla="*/ 246 w 410"/>
                  <a:gd name="T9" fmla="*/ 112 h 837"/>
                  <a:gd name="T10" fmla="*/ 213 w 410"/>
                  <a:gd name="T11" fmla="*/ 150 h 837"/>
                  <a:gd name="T12" fmla="*/ 180 w 410"/>
                  <a:gd name="T13" fmla="*/ 188 h 837"/>
                  <a:gd name="T14" fmla="*/ 147 w 410"/>
                  <a:gd name="T15" fmla="*/ 227 h 837"/>
                  <a:gd name="T16" fmla="*/ 114 w 410"/>
                  <a:gd name="T17" fmla="*/ 265 h 837"/>
                  <a:gd name="T18" fmla="*/ 82 w 410"/>
                  <a:gd name="T19" fmla="*/ 303 h 837"/>
                  <a:gd name="T20" fmla="*/ 49 w 410"/>
                  <a:gd name="T21" fmla="*/ 342 h 837"/>
                  <a:gd name="T22" fmla="*/ 16 w 410"/>
                  <a:gd name="T23" fmla="*/ 380 h 837"/>
                  <a:gd name="T24" fmla="*/ 16 w 410"/>
                  <a:gd name="T25" fmla="*/ 380 h 837"/>
                  <a:gd name="T26" fmla="*/ 0 w 410"/>
                  <a:gd name="T27" fmla="*/ 418 h 837"/>
                  <a:gd name="T28" fmla="*/ 0 w 410"/>
                  <a:gd name="T29" fmla="*/ 418 h 837"/>
                  <a:gd name="T30" fmla="*/ 16 w 410"/>
                  <a:gd name="T31" fmla="*/ 456 h 837"/>
                  <a:gd name="T32" fmla="*/ 49 w 410"/>
                  <a:gd name="T33" fmla="*/ 494 h 837"/>
                  <a:gd name="T34" fmla="*/ 82 w 410"/>
                  <a:gd name="T35" fmla="*/ 533 h 837"/>
                  <a:gd name="T36" fmla="*/ 180 w 410"/>
                  <a:gd name="T37" fmla="*/ 648 h 837"/>
                  <a:gd name="T38" fmla="*/ 213 w 410"/>
                  <a:gd name="T39" fmla="*/ 686 h 837"/>
                  <a:gd name="T40" fmla="*/ 246 w 410"/>
                  <a:gd name="T41" fmla="*/ 725 h 837"/>
                  <a:gd name="T42" fmla="*/ 311 w 410"/>
                  <a:gd name="T43" fmla="*/ 801 h 837"/>
                  <a:gd name="T44" fmla="*/ 311 w 410"/>
                  <a:gd name="T45" fmla="*/ 801 h 837"/>
                  <a:gd name="T46" fmla="*/ 352 w 410"/>
                  <a:gd name="T47" fmla="*/ 829 h 837"/>
                  <a:gd name="T48" fmla="*/ 352 w 410"/>
                  <a:gd name="T49" fmla="*/ 829 h 837"/>
                  <a:gd name="T50" fmla="*/ 401 w 410"/>
                  <a:gd name="T51" fmla="*/ 829 h 837"/>
                  <a:gd name="T52" fmla="*/ 401 w 410"/>
                  <a:gd name="T53" fmla="*/ 829 h 837"/>
                  <a:gd name="T54" fmla="*/ 409 w 410"/>
                  <a:gd name="T55" fmla="*/ 826 h 837"/>
                  <a:gd name="T56" fmla="*/ 409 w 410"/>
                  <a:gd name="T57" fmla="*/ 596 h 837"/>
                  <a:gd name="T58" fmla="*/ 409 w 410"/>
                  <a:gd name="T59" fmla="*/ 596 h 837"/>
                  <a:gd name="T60" fmla="*/ 401 w 410"/>
                  <a:gd name="T61" fmla="*/ 600 h 837"/>
                  <a:gd name="T62" fmla="*/ 401 w 410"/>
                  <a:gd name="T63" fmla="*/ 600 h 837"/>
                  <a:gd name="T64" fmla="*/ 352 w 410"/>
                  <a:gd name="T65" fmla="*/ 600 h 837"/>
                  <a:gd name="T66" fmla="*/ 352 w 410"/>
                  <a:gd name="T67" fmla="*/ 600 h 837"/>
                  <a:gd name="T68" fmla="*/ 311 w 410"/>
                  <a:gd name="T69" fmla="*/ 572 h 837"/>
                  <a:gd name="T70" fmla="*/ 278 w 410"/>
                  <a:gd name="T71" fmla="*/ 533 h 837"/>
                  <a:gd name="T72" fmla="*/ 246 w 410"/>
                  <a:gd name="T73" fmla="*/ 494 h 837"/>
                  <a:gd name="T74" fmla="*/ 213 w 410"/>
                  <a:gd name="T75" fmla="*/ 456 h 837"/>
                  <a:gd name="T76" fmla="*/ 213 w 410"/>
                  <a:gd name="T77" fmla="*/ 456 h 837"/>
                  <a:gd name="T78" fmla="*/ 196 w 410"/>
                  <a:gd name="T79" fmla="*/ 418 h 837"/>
                  <a:gd name="T80" fmla="*/ 196 w 410"/>
                  <a:gd name="T81" fmla="*/ 418 h 837"/>
                  <a:gd name="T82" fmla="*/ 213 w 410"/>
                  <a:gd name="T83" fmla="*/ 380 h 837"/>
                  <a:gd name="T84" fmla="*/ 246 w 410"/>
                  <a:gd name="T85" fmla="*/ 342 h 837"/>
                  <a:gd name="T86" fmla="*/ 278 w 410"/>
                  <a:gd name="T87" fmla="*/ 303 h 837"/>
                  <a:gd name="T88" fmla="*/ 311 w 410"/>
                  <a:gd name="T89" fmla="*/ 265 h 837"/>
                  <a:gd name="T90" fmla="*/ 311 w 410"/>
                  <a:gd name="T91" fmla="*/ 265 h 837"/>
                  <a:gd name="T92" fmla="*/ 352 w 410"/>
                  <a:gd name="T93" fmla="*/ 236 h 837"/>
                  <a:gd name="T94" fmla="*/ 352 w 410"/>
                  <a:gd name="T95" fmla="*/ 236 h 837"/>
                  <a:gd name="T96" fmla="*/ 401 w 410"/>
                  <a:gd name="T97" fmla="*/ 236 h 837"/>
                  <a:gd name="T98" fmla="*/ 401 w 410"/>
                  <a:gd name="T99" fmla="*/ 236 h 837"/>
                  <a:gd name="T100" fmla="*/ 409 w 410"/>
                  <a:gd name="T101" fmla="*/ 240 h 837"/>
                  <a:gd name="T102" fmla="*/ 409 w 410"/>
                  <a:gd name="T103" fmla="*/ 10 h 837"/>
                  <a:gd name="T104" fmla="*/ 409 w 410"/>
                  <a:gd name="T105" fmla="*/ 10 h 837"/>
                  <a:gd name="T106" fmla="*/ 401 w 410"/>
                  <a:gd name="T107" fmla="*/ 6 h 837"/>
                  <a:gd name="T108" fmla="*/ 401 w 410"/>
                  <a:gd name="T109" fmla="*/ 6 h 837"/>
                  <a:gd name="T110" fmla="*/ 352 w 410"/>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352" y="6"/>
                    </a:moveTo>
                    <a:lnTo>
                      <a:pt x="352" y="6"/>
                    </a:lnTo>
                    <a:cubicBezTo>
                      <a:pt x="336" y="13"/>
                      <a:pt x="322" y="22"/>
                      <a:pt x="311" y="35"/>
                    </a:cubicBezTo>
                    <a:lnTo>
                      <a:pt x="278" y="74"/>
                    </a:lnTo>
                    <a:lnTo>
                      <a:pt x="246" y="112"/>
                    </a:lnTo>
                    <a:lnTo>
                      <a:pt x="213" y="150"/>
                    </a:lnTo>
                    <a:lnTo>
                      <a:pt x="180" y="188"/>
                    </a:lnTo>
                    <a:lnTo>
                      <a:pt x="147" y="227"/>
                    </a:lnTo>
                    <a:lnTo>
                      <a:pt x="114" y="265"/>
                    </a:lnTo>
                    <a:lnTo>
                      <a:pt x="82" y="303"/>
                    </a:lnTo>
                    <a:lnTo>
                      <a:pt x="49" y="342"/>
                    </a:lnTo>
                    <a:lnTo>
                      <a:pt x="16" y="380"/>
                    </a:lnTo>
                    <a:lnTo>
                      <a:pt x="16" y="380"/>
                    </a:lnTo>
                    <a:cubicBezTo>
                      <a:pt x="5" y="392"/>
                      <a:pt x="0" y="405"/>
                      <a:pt x="0" y="418"/>
                    </a:cubicBezTo>
                    <a:lnTo>
                      <a:pt x="0" y="418"/>
                    </a:lnTo>
                    <a:cubicBezTo>
                      <a:pt x="0" y="431"/>
                      <a:pt x="5" y="443"/>
                      <a:pt x="16" y="456"/>
                    </a:cubicBezTo>
                    <a:lnTo>
                      <a:pt x="49" y="494"/>
                    </a:lnTo>
                    <a:lnTo>
                      <a:pt x="82" y="533"/>
                    </a:lnTo>
                    <a:lnTo>
                      <a:pt x="180" y="648"/>
                    </a:lnTo>
                    <a:lnTo>
                      <a:pt x="213" y="686"/>
                    </a:lnTo>
                    <a:lnTo>
                      <a:pt x="246" y="725"/>
                    </a:lnTo>
                    <a:lnTo>
                      <a:pt x="311" y="801"/>
                    </a:lnTo>
                    <a:lnTo>
                      <a:pt x="311" y="801"/>
                    </a:lnTo>
                    <a:cubicBezTo>
                      <a:pt x="322" y="814"/>
                      <a:pt x="336" y="824"/>
                      <a:pt x="352" y="829"/>
                    </a:cubicBezTo>
                    <a:lnTo>
                      <a:pt x="352" y="829"/>
                    </a:lnTo>
                    <a:cubicBezTo>
                      <a:pt x="369" y="836"/>
                      <a:pt x="385" y="836"/>
                      <a:pt x="401" y="829"/>
                    </a:cubicBezTo>
                    <a:lnTo>
                      <a:pt x="401" y="829"/>
                    </a:lnTo>
                    <a:cubicBezTo>
                      <a:pt x="403" y="829"/>
                      <a:pt x="406" y="828"/>
                      <a:pt x="409" y="826"/>
                    </a:cubicBezTo>
                    <a:lnTo>
                      <a:pt x="409" y="596"/>
                    </a:lnTo>
                    <a:lnTo>
                      <a:pt x="409" y="596"/>
                    </a:lnTo>
                    <a:cubicBezTo>
                      <a:pt x="406" y="598"/>
                      <a:pt x="403" y="599"/>
                      <a:pt x="401" y="600"/>
                    </a:cubicBezTo>
                    <a:lnTo>
                      <a:pt x="401" y="600"/>
                    </a:lnTo>
                    <a:cubicBezTo>
                      <a:pt x="385" y="606"/>
                      <a:pt x="369" y="606"/>
                      <a:pt x="352" y="600"/>
                    </a:cubicBezTo>
                    <a:lnTo>
                      <a:pt x="352" y="600"/>
                    </a:lnTo>
                    <a:cubicBezTo>
                      <a:pt x="336" y="594"/>
                      <a:pt x="322" y="584"/>
                      <a:pt x="311" y="572"/>
                    </a:cubicBezTo>
                    <a:lnTo>
                      <a:pt x="278" y="533"/>
                    </a:lnTo>
                    <a:lnTo>
                      <a:pt x="246" y="494"/>
                    </a:lnTo>
                    <a:lnTo>
                      <a:pt x="213" y="456"/>
                    </a:lnTo>
                    <a:lnTo>
                      <a:pt x="213" y="456"/>
                    </a:lnTo>
                    <a:cubicBezTo>
                      <a:pt x="202" y="443"/>
                      <a:pt x="196" y="431"/>
                      <a:pt x="196" y="418"/>
                    </a:cubicBezTo>
                    <a:lnTo>
                      <a:pt x="196" y="418"/>
                    </a:lnTo>
                    <a:cubicBezTo>
                      <a:pt x="196" y="405"/>
                      <a:pt x="202" y="392"/>
                      <a:pt x="213" y="380"/>
                    </a:cubicBezTo>
                    <a:lnTo>
                      <a:pt x="246" y="342"/>
                    </a:lnTo>
                    <a:lnTo>
                      <a:pt x="278" y="303"/>
                    </a:lnTo>
                    <a:lnTo>
                      <a:pt x="311" y="265"/>
                    </a:lnTo>
                    <a:lnTo>
                      <a:pt x="311" y="265"/>
                    </a:lnTo>
                    <a:cubicBezTo>
                      <a:pt x="322" y="252"/>
                      <a:pt x="336" y="242"/>
                      <a:pt x="352" y="236"/>
                    </a:cubicBezTo>
                    <a:lnTo>
                      <a:pt x="352" y="236"/>
                    </a:lnTo>
                    <a:cubicBezTo>
                      <a:pt x="369" y="230"/>
                      <a:pt x="385" y="230"/>
                      <a:pt x="401" y="236"/>
                    </a:cubicBezTo>
                    <a:lnTo>
                      <a:pt x="401" y="236"/>
                    </a:lnTo>
                    <a:cubicBezTo>
                      <a:pt x="403" y="237"/>
                      <a:pt x="406" y="239"/>
                      <a:pt x="409" y="240"/>
                    </a:cubicBezTo>
                    <a:lnTo>
                      <a:pt x="409" y="10"/>
                    </a:lnTo>
                    <a:lnTo>
                      <a:pt x="409" y="10"/>
                    </a:lnTo>
                    <a:cubicBezTo>
                      <a:pt x="406" y="9"/>
                      <a:pt x="403" y="8"/>
                      <a:pt x="401" y="6"/>
                    </a:cubicBezTo>
                    <a:lnTo>
                      <a:pt x="401" y="6"/>
                    </a:lnTo>
                    <a:cubicBezTo>
                      <a:pt x="385" y="0"/>
                      <a:pt x="369" y="0"/>
                      <a:pt x="352" y="6"/>
                    </a:cubicBezTo>
                  </a:path>
                </a:pathLst>
              </a:custGeom>
              <a:solidFill>
                <a:schemeClr val="accent4"/>
              </a:solidFill>
              <a:ln>
                <a:noFill/>
              </a:ln>
              <a:effectLst/>
            </p:spPr>
            <p:txBody>
              <a:bodyPr wrap="none" anchor="ctr"/>
              <a:lstStyle/>
              <a:p>
                <a:endParaRPr lang="es-ES_tradnl" sz="2700"/>
              </a:p>
            </p:txBody>
          </p:sp>
          <p:sp>
            <p:nvSpPr>
              <p:cNvPr id="37" name="Freeform 281">
                <a:extLst>
                  <a:ext uri="{FF2B5EF4-FFF2-40B4-BE49-F238E27FC236}">
                    <a16:creationId xmlns:a16="http://schemas.microsoft.com/office/drawing/2014/main" id="{444F2F1C-88DB-7C43-B55C-5A3D81AC0330}"/>
                  </a:ext>
                </a:extLst>
              </p:cNvPr>
              <p:cNvSpPr>
                <a:spLocks noChangeArrowheads="1"/>
              </p:cNvSpPr>
              <p:nvPr/>
            </p:nvSpPr>
            <p:spPr bwMode="auto">
              <a:xfrm>
                <a:off x="3994150" y="5276850"/>
                <a:ext cx="46038"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4" y="0"/>
                      <a:pt x="52" y="0"/>
                      <a:pt x="32" y="13"/>
                    </a:cubicBezTo>
                    <a:lnTo>
                      <a:pt x="32" y="13"/>
                    </a:lnTo>
                    <a:cubicBezTo>
                      <a:pt x="11" y="25"/>
                      <a:pt x="0" y="44"/>
                      <a:pt x="0" y="70"/>
                    </a:cubicBezTo>
                    <a:lnTo>
                      <a:pt x="0" y="70"/>
                    </a:lnTo>
                    <a:cubicBezTo>
                      <a:pt x="0" y="96"/>
                      <a:pt x="11" y="115"/>
                      <a:pt x="32" y="127"/>
                    </a:cubicBezTo>
                    <a:lnTo>
                      <a:pt x="32" y="127"/>
                    </a:lnTo>
                    <a:cubicBezTo>
                      <a:pt x="52" y="140"/>
                      <a:pt x="74"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38" name="Freeform 282">
                <a:extLst>
                  <a:ext uri="{FF2B5EF4-FFF2-40B4-BE49-F238E27FC236}">
                    <a16:creationId xmlns:a16="http://schemas.microsoft.com/office/drawing/2014/main" id="{2265769B-C710-E945-9250-C3DBE49B3354}"/>
                  </a:ext>
                </a:extLst>
              </p:cNvPr>
              <p:cNvSpPr>
                <a:spLocks noChangeArrowheads="1"/>
              </p:cNvSpPr>
              <p:nvPr/>
            </p:nvSpPr>
            <p:spPr bwMode="auto">
              <a:xfrm>
                <a:off x="3944938"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5" y="76"/>
                      <a:pt x="65" y="64"/>
                      <a:pt x="65" y="39"/>
                    </a:cubicBezTo>
                    <a:lnTo>
                      <a:pt x="65" y="39"/>
                    </a:lnTo>
                    <a:cubicBezTo>
                      <a:pt x="65"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39" name="Freeform 283">
                <a:extLst>
                  <a:ext uri="{FF2B5EF4-FFF2-40B4-BE49-F238E27FC236}">
                    <a16:creationId xmlns:a16="http://schemas.microsoft.com/office/drawing/2014/main" id="{86ECEDD5-074C-AA47-A40D-29EF3E3CAF52}"/>
                  </a:ext>
                </a:extLst>
              </p:cNvPr>
              <p:cNvSpPr>
                <a:spLocks noChangeArrowheads="1"/>
              </p:cNvSpPr>
              <p:nvPr/>
            </p:nvSpPr>
            <p:spPr bwMode="auto">
              <a:xfrm>
                <a:off x="4064000" y="5343525"/>
                <a:ext cx="23813"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5" y="76"/>
                      <a:pt x="65" y="64"/>
                      <a:pt x="65" y="39"/>
                    </a:cubicBezTo>
                    <a:lnTo>
                      <a:pt x="65" y="39"/>
                    </a:lnTo>
                    <a:cubicBezTo>
                      <a:pt x="65"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40" name="Freeform 284">
                <a:extLst>
                  <a:ext uri="{FF2B5EF4-FFF2-40B4-BE49-F238E27FC236}">
                    <a16:creationId xmlns:a16="http://schemas.microsoft.com/office/drawing/2014/main" id="{5BD9880A-82EC-C04B-A517-3A5C578564A9}"/>
                  </a:ext>
                </a:extLst>
              </p:cNvPr>
              <p:cNvSpPr>
                <a:spLocks noChangeArrowheads="1"/>
              </p:cNvSpPr>
              <p:nvPr/>
            </p:nvSpPr>
            <p:spPr bwMode="auto">
              <a:xfrm>
                <a:off x="4376738" y="5097463"/>
                <a:ext cx="77787" cy="134937"/>
              </a:xfrm>
              <a:custGeom>
                <a:avLst/>
                <a:gdLst>
                  <a:gd name="T0" fmla="*/ 205 w 214"/>
                  <a:gd name="T1" fmla="*/ 6 h 377"/>
                  <a:gd name="T2" fmla="*/ 205 w 214"/>
                  <a:gd name="T3" fmla="*/ 6 h 377"/>
                  <a:gd name="T4" fmla="*/ 156 w 214"/>
                  <a:gd name="T5" fmla="*/ 6 h 377"/>
                  <a:gd name="T6" fmla="*/ 156 w 214"/>
                  <a:gd name="T7" fmla="*/ 6 h 377"/>
                  <a:gd name="T8" fmla="*/ 115 w 214"/>
                  <a:gd name="T9" fmla="*/ 35 h 377"/>
                  <a:gd name="T10" fmla="*/ 82 w 214"/>
                  <a:gd name="T11" fmla="*/ 73 h 377"/>
                  <a:gd name="T12" fmla="*/ 50 w 214"/>
                  <a:gd name="T13" fmla="*/ 112 h 377"/>
                  <a:gd name="T14" fmla="*/ 17 w 214"/>
                  <a:gd name="T15" fmla="*/ 150 h 377"/>
                  <a:gd name="T16" fmla="*/ 17 w 214"/>
                  <a:gd name="T17" fmla="*/ 150 h 377"/>
                  <a:gd name="T18" fmla="*/ 0 w 214"/>
                  <a:gd name="T19" fmla="*/ 188 h 377"/>
                  <a:gd name="T20" fmla="*/ 0 w 214"/>
                  <a:gd name="T21" fmla="*/ 188 h 377"/>
                  <a:gd name="T22" fmla="*/ 17 w 214"/>
                  <a:gd name="T23" fmla="*/ 226 h 377"/>
                  <a:gd name="T24" fmla="*/ 50 w 214"/>
                  <a:gd name="T25" fmla="*/ 264 h 377"/>
                  <a:gd name="T26" fmla="*/ 82 w 214"/>
                  <a:gd name="T27" fmla="*/ 303 h 377"/>
                  <a:gd name="T28" fmla="*/ 115 w 214"/>
                  <a:gd name="T29" fmla="*/ 341 h 377"/>
                  <a:gd name="T30" fmla="*/ 115 w 214"/>
                  <a:gd name="T31" fmla="*/ 341 h 377"/>
                  <a:gd name="T32" fmla="*/ 156 w 214"/>
                  <a:gd name="T33" fmla="*/ 370 h 377"/>
                  <a:gd name="T34" fmla="*/ 156 w 214"/>
                  <a:gd name="T35" fmla="*/ 370 h 377"/>
                  <a:gd name="T36" fmla="*/ 205 w 214"/>
                  <a:gd name="T37" fmla="*/ 370 h 377"/>
                  <a:gd name="T38" fmla="*/ 205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5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5" y="6"/>
                    </a:moveTo>
                    <a:lnTo>
                      <a:pt x="205" y="6"/>
                    </a:lnTo>
                    <a:cubicBezTo>
                      <a:pt x="189" y="0"/>
                      <a:pt x="173" y="0"/>
                      <a:pt x="156" y="6"/>
                    </a:cubicBezTo>
                    <a:lnTo>
                      <a:pt x="156" y="6"/>
                    </a:lnTo>
                    <a:cubicBezTo>
                      <a:pt x="140" y="12"/>
                      <a:pt x="126" y="22"/>
                      <a:pt x="115" y="35"/>
                    </a:cubicBezTo>
                    <a:lnTo>
                      <a:pt x="82" y="73"/>
                    </a:lnTo>
                    <a:lnTo>
                      <a:pt x="50" y="112"/>
                    </a:lnTo>
                    <a:lnTo>
                      <a:pt x="17" y="150"/>
                    </a:lnTo>
                    <a:lnTo>
                      <a:pt x="17" y="150"/>
                    </a:lnTo>
                    <a:cubicBezTo>
                      <a:pt x="6" y="162"/>
                      <a:pt x="0" y="175"/>
                      <a:pt x="0" y="188"/>
                    </a:cubicBezTo>
                    <a:lnTo>
                      <a:pt x="0" y="188"/>
                    </a:lnTo>
                    <a:cubicBezTo>
                      <a:pt x="0" y="201"/>
                      <a:pt x="6" y="213"/>
                      <a:pt x="17" y="226"/>
                    </a:cubicBezTo>
                    <a:lnTo>
                      <a:pt x="50" y="264"/>
                    </a:lnTo>
                    <a:lnTo>
                      <a:pt x="82" y="303"/>
                    </a:lnTo>
                    <a:lnTo>
                      <a:pt x="115" y="341"/>
                    </a:lnTo>
                    <a:lnTo>
                      <a:pt x="115" y="341"/>
                    </a:lnTo>
                    <a:cubicBezTo>
                      <a:pt x="126" y="354"/>
                      <a:pt x="140" y="364"/>
                      <a:pt x="156" y="370"/>
                    </a:cubicBezTo>
                    <a:lnTo>
                      <a:pt x="156" y="370"/>
                    </a:lnTo>
                    <a:cubicBezTo>
                      <a:pt x="173" y="376"/>
                      <a:pt x="189" y="376"/>
                      <a:pt x="205" y="370"/>
                    </a:cubicBezTo>
                    <a:lnTo>
                      <a:pt x="205" y="370"/>
                    </a:lnTo>
                    <a:cubicBezTo>
                      <a:pt x="207" y="369"/>
                      <a:pt x="210" y="368"/>
                      <a:pt x="213" y="366"/>
                    </a:cubicBezTo>
                    <a:lnTo>
                      <a:pt x="213" y="367"/>
                    </a:lnTo>
                    <a:lnTo>
                      <a:pt x="213" y="10"/>
                    </a:lnTo>
                    <a:lnTo>
                      <a:pt x="213" y="10"/>
                    </a:lnTo>
                    <a:lnTo>
                      <a:pt x="213" y="10"/>
                    </a:lnTo>
                    <a:cubicBezTo>
                      <a:pt x="210" y="9"/>
                      <a:pt x="207" y="7"/>
                      <a:pt x="205" y="6"/>
                    </a:cubicBez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41" name="Freeform 285">
                <a:extLst>
                  <a:ext uri="{FF2B5EF4-FFF2-40B4-BE49-F238E27FC236}">
                    <a16:creationId xmlns:a16="http://schemas.microsoft.com/office/drawing/2014/main" id="{01C96C33-223F-8A47-9127-7EBD13C94A8F}"/>
                  </a:ext>
                </a:extLst>
              </p:cNvPr>
              <p:cNvSpPr>
                <a:spLocks noChangeArrowheads="1"/>
              </p:cNvSpPr>
              <p:nvPr/>
            </p:nvSpPr>
            <p:spPr bwMode="auto">
              <a:xfrm>
                <a:off x="4235450" y="4932363"/>
                <a:ext cx="217488" cy="466725"/>
              </a:xfrm>
              <a:custGeom>
                <a:avLst/>
                <a:gdLst>
                  <a:gd name="T0" fmla="*/ 604 w 606"/>
                  <a:gd name="T1" fmla="*/ 1286 h 1296"/>
                  <a:gd name="T2" fmla="*/ 605 w 606"/>
                  <a:gd name="T3" fmla="*/ 1055 h 1296"/>
                  <a:gd name="T4" fmla="*/ 605 w 606"/>
                  <a:gd name="T5" fmla="*/ 1055 h 1296"/>
                  <a:gd name="T6" fmla="*/ 597 w 606"/>
                  <a:gd name="T7" fmla="*/ 1058 h 1296"/>
                  <a:gd name="T8" fmla="*/ 597 w 606"/>
                  <a:gd name="T9" fmla="*/ 1058 h 1296"/>
                  <a:gd name="T10" fmla="*/ 548 w 606"/>
                  <a:gd name="T11" fmla="*/ 1058 h 1296"/>
                  <a:gd name="T12" fmla="*/ 548 w 606"/>
                  <a:gd name="T13" fmla="*/ 1058 h 1296"/>
                  <a:gd name="T14" fmla="*/ 507 w 606"/>
                  <a:gd name="T15" fmla="*/ 1030 h 1296"/>
                  <a:gd name="T16" fmla="*/ 442 w 606"/>
                  <a:gd name="T17" fmla="*/ 954 h 1296"/>
                  <a:gd name="T18" fmla="*/ 409 w 606"/>
                  <a:gd name="T19" fmla="*/ 915 h 1296"/>
                  <a:gd name="T20" fmla="*/ 376 w 606"/>
                  <a:gd name="T21" fmla="*/ 877 h 1296"/>
                  <a:gd name="T22" fmla="*/ 278 w 606"/>
                  <a:gd name="T23" fmla="*/ 762 h 1296"/>
                  <a:gd name="T24" fmla="*/ 245 w 606"/>
                  <a:gd name="T25" fmla="*/ 723 h 1296"/>
                  <a:gd name="T26" fmla="*/ 212 w 606"/>
                  <a:gd name="T27" fmla="*/ 685 h 1296"/>
                  <a:gd name="T28" fmla="*/ 212 w 606"/>
                  <a:gd name="T29" fmla="*/ 685 h 1296"/>
                  <a:gd name="T30" fmla="*/ 196 w 606"/>
                  <a:gd name="T31" fmla="*/ 647 h 1296"/>
                  <a:gd name="T32" fmla="*/ 196 w 606"/>
                  <a:gd name="T33" fmla="*/ 647 h 1296"/>
                  <a:gd name="T34" fmla="*/ 212 w 606"/>
                  <a:gd name="T35" fmla="*/ 609 h 1296"/>
                  <a:gd name="T36" fmla="*/ 245 w 606"/>
                  <a:gd name="T37" fmla="*/ 571 h 1296"/>
                  <a:gd name="T38" fmla="*/ 278 w 606"/>
                  <a:gd name="T39" fmla="*/ 532 h 1296"/>
                  <a:gd name="T40" fmla="*/ 310 w 606"/>
                  <a:gd name="T41" fmla="*/ 494 h 1296"/>
                  <a:gd name="T42" fmla="*/ 343 w 606"/>
                  <a:gd name="T43" fmla="*/ 456 h 1296"/>
                  <a:gd name="T44" fmla="*/ 376 w 606"/>
                  <a:gd name="T45" fmla="*/ 417 h 1296"/>
                  <a:gd name="T46" fmla="*/ 409 w 606"/>
                  <a:gd name="T47" fmla="*/ 379 h 1296"/>
                  <a:gd name="T48" fmla="*/ 442 w 606"/>
                  <a:gd name="T49" fmla="*/ 341 h 1296"/>
                  <a:gd name="T50" fmla="*/ 474 w 606"/>
                  <a:gd name="T51" fmla="*/ 303 h 1296"/>
                  <a:gd name="T52" fmla="*/ 507 w 606"/>
                  <a:gd name="T53" fmla="*/ 264 h 1296"/>
                  <a:gd name="T54" fmla="*/ 507 w 606"/>
                  <a:gd name="T55" fmla="*/ 264 h 1296"/>
                  <a:gd name="T56" fmla="*/ 548 w 606"/>
                  <a:gd name="T57" fmla="*/ 235 h 1296"/>
                  <a:gd name="T58" fmla="*/ 548 w 606"/>
                  <a:gd name="T59" fmla="*/ 235 h 1296"/>
                  <a:gd name="T60" fmla="*/ 597 w 606"/>
                  <a:gd name="T61" fmla="*/ 235 h 1296"/>
                  <a:gd name="T62" fmla="*/ 597 w 606"/>
                  <a:gd name="T63" fmla="*/ 235 h 1296"/>
                  <a:gd name="T64" fmla="*/ 605 w 606"/>
                  <a:gd name="T65" fmla="*/ 239 h 1296"/>
                  <a:gd name="T66" fmla="*/ 605 w 606"/>
                  <a:gd name="T67" fmla="*/ 239 h 1296"/>
                  <a:gd name="T68" fmla="*/ 605 w 606"/>
                  <a:gd name="T69" fmla="*/ 9 h 1296"/>
                  <a:gd name="T70" fmla="*/ 605 w 606"/>
                  <a:gd name="T71" fmla="*/ 9 h 1296"/>
                  <a:gd name="T72" fmla="*/ 597 w 606"/>
                  <a:gd name="T73" fmla="*/ 5 h 1296"/>
                  <a:gd name="T74" fmla="*/ 597 w 606"/>
                  <a:gd name="T75" fmla="*/ 5 h 1296"/>
                  <a:gd name="T76" fmla="*/ 548 w 606"/>
                  <a:gd name="T77" fmla="*/ 5 h 1296"/>
                  <a:gd name="T78" fmla="*/ 548 w 606"/>
                  <a:gd name="T79" fmla="*/ 5 h 1296"/>
                  <a:gd name="T80" fmla="*/ 507 w 606"/>
                  <a:gd name="T81" fmla="*/ 35 h 1296"/>
                  <a:gd name="T82" fmla="*/ 15 w 606"/>
                  <a:gd name="T83" fmla="*/ 609 h 1296"/>
                  <a:gd name="T84" fmla="*/ 15 w 606"/>
                  <a:gd name="T85" fmla="*/ 609 h 1296"/>
                  <a:gd name="T86" fmla="*/ 0 w 606"/>
                  <a:gd name="T87" fmla="*/ 647 h 1296"/>
                  <a:gd name="T88" fmla="*/ 0 w 606"/>
                  <a:gd name="T89" fmla="*/ 647 h 1296"/>
                  <a:gd name="T90" fmla="*/ 15 w 606"/>
                  <a:gd name="T91" fmla="*/ 685 h 1296"/>
                  <a:gd name="T92" fmla="*/ 114 w 606"/>
                  <a:gd name="T93" fmla="*/ 801 h 1296"/>
                  <a:gd name="T94" fmla="*/ 146 w 606"/>
                  <a:gd name="T95" fmla="*/ 839 h 1296"/>
                  <a:gd name="T96" fmla="*/ 179 w 606"/>
                  <a:gd name="T97" fmla="*/ 877 h 1296"/>
                  <a:gd name="T98" fmla="*/ 278 w 606"/>
                  <a:gd name="T99" fmla="*/ 991 h 1296"/>
                  <a:gd name="T100" fmla="*/ 310 w 606"/>
                  <a:gd name="T101" fmla="*/ 1030 h 1296"/>
                  <a:gd name="T102" fmla="*/ 343 w 606"/>
                  <a:gd name="T103" fmla="*/ 1068 h 1296"/>
                  <a:gd name="T104" fmla="*/ 442 w 606"/>
                  <a:gd name="T105" fmla="*/ 1183 h 1296"/>
                  <a:gd name="T106" fmla="*/ 474 w 606"/>
                  <a:gd name="T107" fmla="*/ 1222 h 1296"/>
                  <a:gd name="T108" fmla="*/ 507 w 606"/>
                  <a:gd name="T109" fmla="*/ 1260 h 1296"/>
                  <a:gd name="T110" fmla="*/ 507 w 606"/>
                  <a:gd name="T111" fmla="*/ 1260 h 1296"/>
                  <a:gd name="T112" fmla="*/ 548 w 606"/>
                  <a:gd name="T113" fmla="*/ 1289 h 1296"/>
                  <a:gd name="T114" fmla="*/ 548 w 606"/>
                  <a:gd name="T115" fmla="*/ 1289 h 1296"/>
                  <a:gd name="T116" fmla="*/ 597 w 606"/>
                  <a:gd name="T117" fmla="*/ 1289 h 1296"/>
                  <a:gd name="T118" fmla="*/ 604 w 606"/>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6" h="1296">
                    <a:moveTo>
                      <a:pt x="604" y="1286"/>
                    </a:moveTo>
                    <a:lnTo>
                      <a:pt x="605" y="1055"/>
                    </a:lnTo>
                    <a:lnTo>
                      <a:pt x="605" y="1055"/>
                    </a:lnTo>
                    <a:cubicBezTo>
                      <a:pt x="605" y="1055"/>
                      <a:pt x="599" y="1058"/>
                      <a:pt x="597" y="1058"/>
                    </a:cubicBezTo>
                    <a:lnTo>
                      <a:pt x="597" y="1058"/>
                    </a:lnTo>
                    <a:cubicBezTo>
                      <a:pt x="581" y="1065"/>
                      <a:pt x="565" y="1065"/>
                      <a:pt x="548" y="1058"/>
                    </a:cubicBezTo>
                    <a:lnTo>
                      <a:pt x="548" y="1058"/>
                    </a:lnTo>
                    <a:cubicBezTo>
                      <a:pt x="532" y="1053"/>
                      <a:pt x="518" y="1043"/>
                      <a:pt x="507" y="1030"/>
                    </a:cubicBezTo>
                    <a:lnTo>
                      <a:pt x="442" y="954"/>
                    </a:lnTo>
                    <a:lnTo>
                      <a:pt x="409" y="915"/>
                    </a:lnTo>
                    <a:lnTo>
                      <a:pt x="376" y="877"/>
                    </a:lnTo>
                    <a:lnTo>
                      <a:pt x="278" y="762"/>
                    </a:lnTo>
                    <a:lnTo>
                      <a:pt x="245" y="723"/>
                    </a:lnTo>
                    <a:lnTo>
                      <a:pt x="212" y="685"/>
                    </a:lnTo>
                    <a:lnTo>
                      <a:pt x="212" y="685"/>
                    </a:lnTo>
                    <a:cubicBezTo>
                      <a:pt x="201" y="672"/>
                      <a:pt x="196" y="660"/>
                      <a:pt x="196" y="647"/>
                    </a:cubicBezTo>
                    <a:lnTo>
                      <a:pt x="196" y="647"/>
                    </a:lnTo>
                    <a:cubicBezTo>
                      <a:pt x="196" y="634"/>
                      <a:pt x="201" y="621"/>
                      <a:pt x="212" y="609"/>
                    </a:cubicBezTo>
                    <a:lnTo>
                      <a:pt x="245" y="571"/>
                    </a:lnTo>
                    <a:lnTo>
                      <a:pt x="278" y="532"/>
                    </a:lnTo>
                    <a:lnTo>
                      <a:pt x="310" y="494"/>
                    </a:lnTo>
                    <a:lnTo>
                      <a:pt x="343" y="456"/>
                    </a:lnTo>
                    <a:lnTo>
                      <a:pt x="376" y="417"/>
                    </a:lnTo>
                    <a:lnTo>
                      <a:pt x="409" y="379"/>
                    </a:lnTo>
                    <a:lnTo>
                      <a:pt x="442" y="341"/>
                    </a:lnTo>
                    <a:lnTo>
                      <a:pt x="474" y="303"/>
                    </a:lnTo>
                    <a:lnTo>
                      <a:pt x="507" y="264"/>
                    </a:lnTo>
                    <a:lnTo>
                      <a:pt x="507" y="264"/>
                    </a:lnTo>
                    <a:cubicBezTo>
                      <a:pt x="518" y="251"/>
                      <a:pt x="532" y="242"/>
                      <a:pt x="548" y="235"/>
                    </a:cubicBezTo>
                    <a:lnTo>
                      <a:pt x="548" y="235"/>
                    </a:lnTo>
                    <a:cubicBezTo>
                      <a:pt x="565" y="229"/>
                      <a:pt x="581" y="229"/>
                      <a:pt x="597" y="235"/>
                    </a:cubicBezTo>
                    <a:lnTo>
                      <a:pt x="597" y="235"/>
                    </a:lnTo>
                    <a:cubicBezTo>
                      <a:pt x="599" y="237"/>
                      <a:pt x="602" y="238"/>
                      <a:pt x="605" y="239"/>
                    </a:cubicBezTo>
                    <a:lnTo>
                      <a:pt x="605" y="239"/>
                    </a:lnTo>
                    <a:lnTo>
                      <a:pt x="605" y="9"/>
                    </a:lnTo>
                    <a:lnTo>
                      <a:pt x="605" y="9"/>
                    </a:lnTo>
                    <a:cubicBezTo>
                      <a:pt x="602" y="8"/>
                      <a:pt x="599" y="6"/>
                      <a:pt x="597" y="5"/>
                    </a:cubicBezTo>
                    <a:lnTo>
                      <a:pt x="597" y="5"/>
                    </a:lnTo>
                    <a:cubicBezTo>
                      <a:pt x="581" y="0"/>
                      <a:pt x="565" y="0"/>
                      <a:pt x="548" y="5"/>
                    </a:cubicBezTo>
                    <a:lnTo>
                      <a:pt x="548" y="5"/>
                    </a:lnTo>
                    <a:cubicBezTo>
                      <a:pt x="532" y="12"/>
                      <a:pt x="518" y="22"/>
                      <a:pt x="507" y="35"/>
                    </a:cubicBezTo>
                    <a:lnTo>
                      <a:pt x="15" y="609"/>
                    </a:lnTo>
                    <a:lnTo>
                      <a:pt x="15" y="609"/>
                    </a:lnTo>
                    <a:cubicBezTo>
                      <a:pt x="5" y="621"/>
                      <a:pt x="0" y="634"/>
                      <a:pt x="0" y="647"/>
                    </a:cubicBezTo>
                    <a:lnTo>
                      <a:pt x="0" y="647"/>
                    </a:lnTo>
                    <a:cubicBezTo>
                      <a:pt x="0" y="660"/>
                      <a:pt x="5" y="673"/>
                      <a:pt x="15" y="685"/>
                    </a:cubicBezTo>
                    <a:lnTo>
                      <a:pt x="114" y="801"/>
                    </a:lnTo>
                    <a:lnTo>
                      <a:pt x="146" y="839"/>
                    </a:lnTo>
                    <a:lnTo>
                      <a:pt x="179" y="877"/>
                    </a:lnTo>
                    <a:lnTo>
                      <a:pt x="278" y="991"/>
                    </a:lnTo>
                    <a:lnTo>
                      <a:pt x="310" y="1030"/>
                    </a:lnTo>
                    <a:lnTo>
                      <a:pt x="343" y="1068"/>
                    </a:lnTo>
                    <a:lnTo>
                      <a:pt x="442" y="1183"/>
                    </a:lnTo>
                    <a:lnTo>
                      <a:pt x="474" y="1222"/>
                    </a:lnTo>
                    <a:lnTo>
                      <a:pt x="507" y="1260"/>
                    </a:lnTo>
                    <a:lnTo>
                      <a:pt x="507" y="1260"/>
                    </a:lnTo>
                    <a:cubicBezTo>
                      <a:pt x="518" y="1273"/>
                      <a:pt x="532" y="1282"/>
                      <a:pt x="548" y="1289"/>
                    </a:cubicBezTo>
                    <a:lnTo>
                      <a:pt x="548" y="1289"/>
                    </a:lnTo>
                    <a:cubicBezTo>
                      <a:pt x="565" y="1295"/>
                      <a:pt x="581" y="1295"/>
                      <a:pt x="597" y="1289"/>
                    </a:cubicBezTo>
                    <a:lnTo>
                      <a:pt x="604" y="1286"/>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42" name="Freeform 131">
                <a:extLst>
                  <a:ext uri="{FF2B5EF4-FFF2-40B4-BE49-F238E27FC236}">
                    <a16:creationId xmlns:a16="http://schemas.microsoft.com/office/drawing/2014/main" id="{93F33EDF-6A29-A046-A77E-D68FD608E56E}"/>
                  </a:ext>
                </a:extLst>
              </p:cNvPr>
              <p:cNvSpPr>
                <a:spLocks noChangeArrowheads="1"/>
              </p:cNvSpPr>
              <p:nvPr/>
            </p:nvSpPr>
            <p:spPr bwMode="auto">
              <a:xfrm>
                <a:off x="2754657" y="4872324"/>
                <a:ext cx="1700213" cy="579437"/>
              </a:xfrm>
              <a:custGeom>
                <a:avLst/>
                <a:gdLst>
                  <a:gd name="T0" fmla="*/ 4032 w 4721"/>
                  <a:gd name="T1" fmla="*/ 728 h 1609"/>
                  <a:gd name="T2" fmla="*/ 4524 w 4721"/>
                  <a:gd name="T3" fmla="*/ 1455 h 1609"/>
                  <a:gd name="T4" fmla="*/ 4130 w 4721"/>
                  <a:gd name="T5" fmla="*/ 1148 h 1609"/>
                  <a:gd name="T6" fmla="*/ 4065 w 4721"/>
                  <a:gd name="T7" fmla="*/ 536 h 1609"/>
                  <a:gd name="T8" fmla="*/ 4253 w 4721"/>
                  <a:gd name="T9" fmla="*/ 1523 h 1609"/>
                  <a:gd name="T10" fmla="*/ 3770 w 4721"/>
                  <a:gd name="T11" fmla="*/ 1111 h 1609"/>
                  <a:gd name="T12" fmla="*/ 3245 w 4721"/>
                  <a:gd name="T13" fmla="*/ 1111 h 1609"/>
                  <a:gd name="T14" fmla="*/ 2754 w 4721"/>
                  <a:gd name="T15" fmla="*/ 1455 h 1609"/>
                  <a:gd name="T16" fmla="*/ 3278 w 4721"/>
                  <a:gd name="T17" fmla="*/ 842 h 1609"/>
                  <a:gd name="T18" fmla="*/ 2737 w 4721"/>
                  <a:gd name="T19" fmla="*/ 115 h 1609"/>
                  <a:gd name="T20" fmla="*/ 3180 w 4721"/>
                  <a:gd name="T21" fmla="*/ 421 h 1609"/>
                  <a:gd name="T22" fmla="*/ 3639 w 4721"/>
                  <a:gd name="T23" fmla="*/ 651 h 1609"/>
                  <a:gd name="T24" fmla="*/ 4278 w 4721"/>
                  <a:gd name="T25" fmla="*/ 115 h 1609"/>
                  <a:gd name="T26" fmla="*/ 3737 w 4721"/>
                  <a:gd name="T27" fmla="*/ 842 h 1609"/>
                  <a:gd name="T28" fmla="*/ 3705 w 4721"/>
                  <a:gd name="T29" fmla="*/ 1417 h 1609"/>
                  <a:gd name="T30" fmla="*/ 3344 w 4721"/>
                  <a:gd name="T31" fmla="*/ 1436 h 1609"/>
                  <a:gd name="T32" fmla="*/ 3114 w 4721"/>
                  <a:gd name="T33" fmla="*/ 1417 h 1609"/>
                  <a:gd name="T34" fmla="*/ 3574 w 4721"/>
                  <a:gd name="T35" fmla="*/ 1034 h 1609"/>
                  <a:gd name="T36" fmla="*/ 2492 w 4721"/>
                  <a:gd name="T37" fmla="*/ 1455 h 1609"/>
                  <a:gd name="T38" fmla="*/ 2492 w 4721"/>
                  <a:gd name="T39" fmla="*/ 153 h 1609"/>
                  <a:gd name="T40" fmla="*/ 2885 w 4721"/>
                  <a:gd name="T41" fmla="*/ 460 h 1609"/>
                  <a:gd name="T42" fmla="*/ 2950 w 4721"/>
                  <a:gd name="T43" fmla="*/ 1072 h 1609"/>
                  <a:gd name="T44" fmla="*/ 2262 w 4721"/>
                  <a:gd name="T45" fmla="*/ 1417 h 1609"/>
                  <a:gd name="T46" fmla="*/ 2303 w 4721"/>
                  <a:gd name="T47" fmla="*/ 162 h 1609"/>
                  <a:gd name="T48" fmla="*/ 2721 w 4721"/>
                  <a:gd name="T49" fmla="*/ 575 h 1609"/>
                  <a:gd name="T50" fmla="*/ 2655 w 4721"/>
                  <a:gd name="T51" fmla="*/ 1111 h 1609"/>
                  <a:gd name="T52" fmla="*/ 1934 w 4721"/>
                  <a:gd name="T53" fmla="*/ 1340 h 1609"/>
                  <a:gd name="T54" fmla="*/ 1491 w 4721"/>
                  <a:gd name="T55" fmla="*/ 804 h 1609"/>
                  <a:gd name="T56" fmla="*/ 2156 w 4721"/>
                  <a:gd name="T57" fmla="*/ 87 h 1609"/>
                  <a:gd name="T58" fmla="*/ 1771 w 4721"/>
                  <a:gd name="T59" fmla="*/ 613 h 1609"/>
                  <a:gd name="T60" fmla="*/ 2032 w 4721"/>
                  <a:gd name="T61" fmla="*/ 1302 h 1609"/>
                  <a:gd name="T62" fmla="*/ 1639 w 4721"/>
                  <a:gd name="T63" fmla="*/ 1379 h 1609"/>
                  <a:gd name="T64" fmla="*/ 1172 w 4721"/>
                  <a:gd name="T65" fmla="*/ 852 h 1609"/>
                  <a:gd name="T66" fmla="*/ 517 w 4721"/>
                  <a:gd name="T67" fmla="*/ 1523 h 1609"/>
                  <a:gd name="T68" fmla="*/ 689 w 4721"/>
                  <a:gd name="T69" fmla="*/ 1111 h 1609"/>
                  <a:gd name="T70" fmla="*/ 689 w 4721"/>
                  <a:gd name="T71" fmla="*/ 498 h 1609"/>
                  <a:gd name="T72" fmla="*/ 590 w 4721"/>
                  <a:gd name="T73" fmla="*/ 153 h 1609"/>
                  <a:gd name="T74" fmla="*/ 1082 w 4721"/>
                  <a:gd name="T75" fmla="*/ 728 h 1609"/>
                  <a:gd name="T76" fmla="*/ 1737 w 4721"/>
                  <a:gd name="T77" fmla="*/ 115 h 1609"/>
                  <a:gd name="T78" fmla="*/ 1541 w 4721"/>
                  <a:gd name="T79" fmla="*/ 575 h 1609"/>
                  <a:gd name="T80" fmla="*/ 1516 w 4721"/>
                  <a:gd name="T81" fmla="*/ 1523 h 1609"/>
                  <a:gd name="T82" fmla="*/ 1172 w 4721"/>
                  <a:gd name="T83" fmla="*/ 1312 h 1609"/>
                  <a:gd name="T84" fmla="*/ 779 w 4721"/>
                  <a:gd name="T85" fmla="*/ 1523 h 1609"/>
                  <a:gd name="T86" fmla="*/ 1049 w 4721"/>
                  <a:gd name="T87" fmla="*/ 1072 h 1609"/>
                  <a:gd name="T88" fmla="*/ 230 w 4721"/>
                  <a:gd name="T89" fmla="*/ 1494 h 1609"/>
                  <a:gd name="T90" fmla="*/ 558 w 4721"/>
                  <a:gd name="T91" fmla="*/ 958 h 1609"/>
                  <a:gd name="T92" fmla="*/ 295 w 4721"/>
                  <a:gd name="T93" fmla="*/ 192 h 1609"/>
                  <a:gd name="T94" fmla="*/ 787 w 4721"/>
                  <a:gd name="T95" fmla="*/ 766 h 1609"/>
                  <a:gd name="T96" fmla="*/ 779 w 4721"/>
                  <a:gd name="T97" fmla="*/ 87 h 1609"/>
                  <a:gd name="T98" fmla="*/ 1123 w 4721"/>
                  <a:gd name="T99" fmla="*/ 297 h 1609"/>
                  <a:gd name="T100" fmla="*/ 1516 w 4721"/>
                  <a:gd name="T101" fmla="*/ 87 h 1609"/>
                  <a:gd name="T102" fmla="*/ 1172 w 4721"/>
                  <a:gd name="T103" fmla="*/ 603 h 1609"/>
                  <a:gd name="T104" fmla="*/ 3090 w 4721"/>
                  <a:gd name="T105" fmla="*/ 87 h 1609"/>
                  <a:gd name="T106" fmla="*/ 3483 w 4721"/>
                  <a:gd name="T107" fmla="*/ 297 h 1609"/>
                  <a:gd name="T108" fmla="*/ 3836 w 4721"/>
                  <a:gd name="T109" fmla="*/ 115 h 1609"/>
                  <a:gd name="T110" fmla="*/ 3532 w 4721"/>
                  <a:gd name="T111" fmla="*/ 603 h 1609"/>
                  <a:gd name="T112" fmla="*/ 730 w 4721"/>
                  <a:gd name="T113" fmla="*/ 87 h 1609"/>
                  <a:gd name="T114" fmla="*/ 426 w 4721"/>
                  <a:gd name="T115" fmla="*/ 651 h 1609"/>
                  <a:gd name="T116" fmla="*/ 230 w 4721"/>
                  <a:gd name="T117" fmla="*/ 1187 h 1609"/>
                  <a:gd name="T118" fmla="*/ 4663 w 4721"/>
                  <a:gd name="T119" fmla="*/ 1446 h 1609"/>
                  <a:gd name="T120" fmla="*/ 4622 w 4721"/>
                  <a:gd name="T121" fmla="*/ 19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4" y="153"/>
                    </a:moveTo>
                    <a:lnTo>
                      <a:pt x="4491" y="192"/>
                    </a:lnTo>
                    <a:lnTo>
                      <a:pt x="4458" y="230"/>
                    </a:lnTo>
                    <a:lnTo>
                      <a:pt x="4425" y="268"/>
                    </a:lnTo>
                    <a:lnTo>
                      <a:pt x="4393" y="306"/>
                    </a:lnTo>
                    <a:lnTo>
                      <a:pt x="4360" y="345"/>
                    </a:lnTo>
                    <a:lnTo>
                      <a:pt x="4327" y="383"/>
                    </a:lnTo>
                    <a:lnTo>
                      <a:pt x="4294" y="421"/>
                    </a:lnTo>
                    <a:lnTo>
                      <a:pt x="4261" y="460"/>
                    </a:lnTo>
                    <a:lnTo>
                      <a:pt x="4229" y="498"/>
                    </a:lnTo>
                    <a:lnTo>
                      <a:pt x="4196" y="536"/>
                    </a:lnTo>
                    <a:lnTo>
                      <a:pt x="4163" y="575"/>
                    </a:lnTo>
                    <a:lnTo>
                      <a:pt x="4130" y="613"/>
                    </a:lnTo>
                    <a:lnTo>
                      <a:pt x="4097" y="651"/>
                    </a:lnTo>
                    <a:lnTo>
                      <a:pt x="4065" y="689"/>
                    </a:lnTo>
                    <a:lnTo>
                      <a:pt x="4032" y="728"/>
                    </a:lnTo>
                    <a:lnTo>
                      <a:pt x="3999" y="766"/>
                    </a:lnTo>
                    <a:lnTo>
                      <a:pt x="3999" y="766"/>
                    </a:lnTo>
                    <a:cubicBezTo>
                      <a:pt x="3988" y="778"/>
                      <a:pt x="3983" y="791"/>
                      <a:pt x="3983" y="804"/>
                    </a:cubicBezTo>
                    <a:lnTo>
                      <a:pt x="3983" y="804"/>
                    </a:lnTo>
                    <a:cubicBezTo>
                      <a:pt x="3983" y="817"/>
                      <a:pt x="3988" y="830"/>
                      <a:pt x="3999" y="842"/>
                    </a:cubicBezTo>
                    <a:lnTo>
                      <a:pt x="4032" y="880"/>
                    </a:lnTo>
                    <a:lnTo>
                      <a:pt x="4065" y="919"/>
                    </a:lnTo>
                    <a:lnTo>
                      <a:pt x="4163" y="1034"/>
                    </a:lnTo>
                    <a:lnTo>
                      <a:pt x="4196" y="1072"/>
                    </a:lnTo>
                    <a:lnTo>
                      <a:pt x="4229" y="1111"/>
                    </a:lnTo>
                    <a:lnTo>
                      <a:pt x="4327" y="1225"/>
                    </a:lnTo>
                    <a:lnTo>
                      <a:pt x="4360" y="1264"/>
                    </a:lnTo>
                    <a:lnTo>
                      <a:pt x="4393" y="1302"/>
                    </a:lnTo>
                    <a:lnTo>
                      <a:pt x="4491" y="1417"/>
                    </a:lnTo>
                    <a:lnTo>
                      <a:pt x="4524" y="1455"/>
                    </a:lnTo>
                    <a:lnTo>
                      <a:pt x="4524" y="1455"/>
                    </a:lnTo>
                    <a:cubicBezTo>
                      <a:pt x="4535" y="1468"/>
                      <a:pt x="4540" y="1481"/>
                      <a:pt x="4540" y="1494"/>
                    </a:cubicBezTo>
                    <a:lnTo>
                      <a:pt x="4540" y="1494"/>
                    </a:lnTo>
                    <a:cubicBezTo>
                      <a:pt x="4540" y="1506"/>
                      <a:pt x="4532" y="1516"/>
                      <a:pt x="4516" y="1523"/>
                    </a:cubicBezTo>
                    <a:lnTo>
                      <a:pt x="4516" y="1523"/>
                    </a:lnTo>
                    <a:cubicBezTo>
                      <a:pt x="4499" y="1529"/>
                      <a:pt x="4483" y="1529"/>
                      <a:pt x="4466" y="1523"/>
                    </a:cubicBezTo>
                    <a:lnTo>
                      <a:pt x="4466" y="1523"/>
                    </a:lnTo>
                    <a:cubicBezTo>
                      <a:pt x="4450" y="1516"/>
                      <a:pt x="4436" y="1506"/>
                      <a:pt x="4425" y="1494"/>
                    </a:cubicBezTo>
                    <a:lnTo>
                      <a:pt x="4393" y="1455"/>
                    </a:lnTo>
                    <a:lnTo>
                      <a:pt x="4360" y="1417"/>
                    </a:lnTo>
                    <a:lnTo>
                      <a:pt x="4327" y="1379"/>
                    </a:lnTo>
                    <a:lnTo>
                      <a:pt x="4294" y="1340"/>
                    </a:lnTo>
                    <a:lnTo>
                      <a:pt x="4261" y="1302"/>
                    </a:lnTo>
                    <a:lnTo>
                      <a:pt x="4229"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9" y="345"/>
                    </a:lnTo>
                    <a:lnTo>
                      <a:pt x="4261" y="306"/>
                    </a:lnTo>
                    <a:lnTo>
                      <a:pt x="4294" y="268"/>
                    </a:lnTo>
                    <a:lnTo>
                      <a:pt x="4393" y="153"/>
                    </a:lnTo>
                    <a:lnTo>
                      <a:pt x="4425" y="115"/>
                    </a:lnTo>
                    <a:lnTo>
                      <a:pt x="4425" y="115"/>
                    </a:lnTo>
                    <a:cubicBezTo>
                      <a:pt x="4436" y="102"/>
                      <a:pt x="4450" y="92"/>
                      <a:pt x="4466" y="87"/>
                    </a:cubicBezTo>
                    <a:lnTo>
                      <a:pt x="4466" y="87"/>
                    </a:lnTo>
                    <a:cubicBezTo>
                      <a:pt x="4483" y="80"/>
                      <a:pt x="4499" y="80"/>
                      <a:pt x="4516" y="87"/>
                    </a:cubicBezTo>
                    <a:lnTo>
                      <a:pt x="4516" y="87"/>
                    </a:lnTo>
                    <a:cubicBezTo>
                      <a:pt x="4532" y="92"/>
                      <a:pt x="4540" y="102"/>
                      <a:pt x="4540" y="115"/>
                    </a:cubicBezTo>
                    <a:lnTo>
                      <a:pt x="4540" y="115"/>
                    </a:lnTo>
                    <a:cubicBezTo>
                      <a:pt x="4540" y="128"/>
                      <a:pt x="4535" y="140"/>
                      <a:pt x="4524" y="153"/>
                    </a:cubicBezTo>
                    <a:close/>
                    <a:moveTo>
                      <a:pt x="4253" y="1523"/>
                    </a:moveTo>
                    <a:lnTo>
                      <a:pt x="4253" y="1523"/>
                    </a:lnTo>
                    <a:cubicBezTo>
                      <a:pt x="4237" y="1529"/>
                      <a:pt x="4218" y="1531"/>
                      <a:pt x="4196" y="1531"/>
                    </a:cubicBezTo>
                    <a:lnTo>
                      <a:pt x="4196" y="1531"/>
                    </a:lnTo>
                    <a:cubicBezTo>
                      <a:pt x="4174" y="1531"/>
                      <a:pt x="4155" y="1529"/>
                      <a:pt x="4139" y="1523"/>
                    </a:cubicBezTo>
                    <a:lnTo>
                      <a:pt x="4139" y="1523"/>
                    </a:lnTo>
                    <a:cubicBezTo>
                      <a:pt x="4122" y="1516"/>
                      <a:pt x="4109" y="1506"/>
                      <a:pt x="4097" y="1494"/>
                    </a:cubicBezTo>
                    <a:lnTo>
                      <a:pt x="4065" y="1455"/>
                    </a:lnTo>
                    <a:lnTo>
                      <a:pt x="4032" y="1417"/>
                    </a:lnTo>
                    <a:lnTo>
                      <a:pt x="3999" y="1379"/>
                    </a:lnTo>
                    <a:lnTo>
                      <a:pt x="3966" y="1340"/>
                    </a:lnTo>
                    <a:lnTo>
                      <a:pt x="3933" y="1302"/>
                    </a:lnTo>
                    <a:lnTo>
                      <a:pt x="3901" y="1264"/>
                    </a:lnTo>
                    <a:lnTo>
                      <a:pt x="3868" y="1225"/>
                    </a:lnTo>
                    <a:lnTo>
                      <a:pt x="3836" y="1187"/>
                    </a:lnTo>
                    <a:lnTo>
                      <a:pt x="3803" y="1148"/>
                    </a:lnTo>
                    <a:lnTo>
                      <a:pt x="3770" y="1111"/>
                    </a:lnTo>
                    <a:lnTo>
                      <a:pt x="3737" y="1072"/>
                    </a:lnTo>
                    <a:lnTo>
                      <a:pt x="3705" y="1034"/>
                    </a:lnTo>
                    <a:lnTo>
                      <a:pt x="3672" y="996"/>
                    </a:lnTo>
                    <a:lnTo>
                      <a:pt x="3639" y="958"/>
                    </a:lnTo>
                    <a:lnTo>
                      <a:pt x="3606" y="919"/>
                    </a:lnTo>
                    <a:lnTo>
                      <a:pt x="3574" y="880"/>
                    </a:lnTo>
                    <a:lnTo>
                      <a:pt x="3574" y="880"/>
                    </a:lnTo>
                    <a:cubicBezTo>
                      <a:pt x="3562" y="868"/>
                      <a:pt x="3548" y="858"/>
                      <a:pt x="3532" y="852"/>
                    </a:cubicBezTo>
                    <a:lnTo>
                      <a:pt x="3532" y="852"/>
                    </a:lnTo>
                    <a:cubicBezTo>
                      <a:pt x="3516" y="846"/>
                      <a:pt x="3499" y="846"/>
                      <a:pt x="3483" y="852"/>
                    </a:cubicBezTo>
                    <a:lnTo>
                      <a:pt x="3483" y="852"/>
                    </a:lnTo>
                    <a:cubicBezTo>
                      <a:pt x="3466" y="858"/>
                      <a:pt x="3453" y="868"/>
                      <a:pt x="3442" y="880"/>
                    </a:cubicBezTo>
                    <a:lnTo>
                      <a:pt x="3409" y="919"/>
                    </a:lnTo>
                    <a:lnTo>
                      <a:pt x="3311" y="1034"/>
                    </a:lnTo>
                    <a:lnTo>
                      <a:pt x="3278" y="1072"/>
                    </a:lnTo>
                    <a:lnTo>
                      <a:pt x="3245" y="1111"/>
                    </a:lnTo>
                    <a:lnTo>
                      <a:pt x="3147" y="1225"/>
                    </a:lnTo>
                    <a:lnTo>
                      <a:pt x="3114" y="1264"/>
                    </a:lnTo>
                    <a:lnTo>
                      <a:pt x="3081" y="1302"/>
                    </a:lnTo>
                    <a:lnTo>
                      <a:pt x="2983" y="1417"/>
                    </a:lnTo>
                    <a:lnTo>
                      <a:pt x="2950" y="1455"/>
                    </a:lnTo>
                    <a:lnTo>
                      <a:pt x="2917" y="1494"/>
                    </a:lnTo>
                    <a:lnTo>
                      <a:pt x="2917" y="1494"/>
                    </a:lnTo>
                    <a:cubicBezTo>
                      <a:pt x="2907" y="1506"/>
                      <a:pt x="2893" y="1516"/>
                      <a:pt x="2877" y="1523"/>
                    </a:cubicBezTo>
                    <a:lnTo>
                      <a:pt x="2877" y="1523"/>
                    </a:lnTo>
                    <a:cubicBezTo>
                      <a:pt x="2860" y="1529"/>
                      <a:pt x="2841" y="1531"/>
                      <a:pt x="2819" y="1531"/>
                    </a:cubicBezTo>
                    <a:lnTo>
                      <a:pt x="2819" y="1531"/>
                    </a:lnTo>
                    <a:cubicBezTo>
                      <a:pt x="2798" y="1531"/>
                      <a:pt x="2778" y="1529"/>
                      <a:pt x="2762" y="1523"/>
                    </a:cubicBezTo>
                    <a:lnTo>
                      <a:pt x="2762" y="1523"/>
                    </a:lnTo>
                    <a:cubicBezTo>
                      <a:pt x="2745" y="1516"/>
                      <a:pt x="2737" y="1506"/>
                      <a:pt x="2737" y="1494"/>
                    </a:cubicBezTo>
                    <a:lnTo>
                      <a:pt x="2737" y="1494"/>
                    </a:lnTo>
                    <a:cubicBezTo>
                      <a:pt x="2737" y="1481"/>
                      <a:pt x="2743" y="1468"/>
                      <a:pt x="2754" y="1455"/>
                    </a:cubicBezTo>
                    <a:lnTo>
                      <a:pt x="2786" y="1417"/>
                    </a:lnTo>
                    <a:lnTo>
                      <a:pt x="2819" y="1379"/>
                    </a:lnTo>
                    <a:lnTo>
                      <a:pt x="2852" y="1340"/>
                    </a:lnTo>
                    <a:lnTo>
                      <a:pt x="2885" y="1302"/>
                    </a:lnTo>
                    <a:lnTo>
                      <a:pt x="2917" y="1264"/>
                    </a:lnTo>
                    <a:lnTo>
                      <a:pt x="2950" y="1225"/>
                    </a:lnTo>
                    <a:lnTo>
                      <a:pt x="2983" y="1187"/>
                    </a:lnTo>
                    <a:lnTo>
                      <a:pt x="3016" y="1148"/>
                    </a:lnTo>
                    <a:lnTo>
                      <a:pt x="3049" y="1111"/>
                    </a:lnTo>
                    <a:lnTo>
                      <a:pt x="3081" y="1072"/>
                    </a:lnTo>
                    <a:lnTo>
                      <a:pt x="3114" y="1034"/>
                    </a:lnTo>
                    <a:lnTo>
                      <a:pt x="3147" y="996"/>
                    </a:lnTo>
                    <a:lnTo>
                      <a:pt x="3180" y="958"/>
                    </a:lnTo>
                    <a:lnTo>
                      <a:pt x="3213" y="919"/>
                    </a:lnTo>
                    <a:lnTo>
                      <a:pt x="3245" y="880"/>
                    </a:lnTo>
                    <a:lnTo>
                      <a:pt x="3278" y="842"/>
                    </a:lnTo>
                    <a:lnTo>
                      <a:pt x="3278" y="842"/>
                    </a:lnTo>
                    <a:cubicBezTo>
                      <a:pt x="3289" y="830"/>
                      <a:pt x="3294" y="817"/>
                      <a:pt x="3294" y="804"/>
                    </a:cubicBezTo>
                    <a:lnTo>
                      <a:pt x="3294" y="804"/>
                    </a:lnTo>
                    <a:cubicBezTo>
                      <a:pt x="3294" y="791"/>
                      <a:pt x="3289" y="778"/>
                      <a:pt x="3278" y="766"/>
                    </a:cubicBezTo>
                    <a:lnTo>
                      <a:pt x="3245" y="728"/>
                    </a:lnTo>
                    <a:lnTo>
                      <a:pt x="3213" y="689"/>
                    </a:lnTo>
                    <a:lnTo>
                      <a:pt x="3180" y="651"/>
                    </a:lnTo>
                    <a:lnTo>
                      <a:pt x="3081" y="536"/>
                    </a:lnTo>
                    <a:lnTo>
                      <a:pt x="3049" y="498"/>
                    </a:lnTo>
                    <a:lnTo>
                      <a:pt x="3016" y="460"/>
                    </a:lnTo>
                    <a:lnTo>
                      <a:pt x="2917" y="345"/>
                    </a:lnTo>
                    <a:lnTo>
                      <a:pt x="2885" y="306"/>
                    </a:lnTo>
                    <a:lnTo>
                      <a:pt x="2852" y="268"/>
                    </a:lnTo>
                    <a:lnTo>
                      <a:pt x="2754" y="153"/>
                    </a:lnTo>
                    <a:lnTo>
                      <a:pt x="2754" y="153"/>
                    </a:lnTo>
                    <a:cubicBezTo>
                      <a:pt x="2743" y="140"/>
                      <a:pt x="2737" y="128"/>
                      <a:pt x="2737" y="115"/>
                    </a:cubicBezTo>
                    <a:lnTo>
                      <a:pt x="2737" y="115"/>
                    </a:lnTo>
                    <a:cubicBezTo>
                      <a:pt x="2737" y="102"/>
                      <a:pt x="2745" y="92"/>
                      <a:pt x="2762" y="87"/>
                    </a:cubicBezTo>
                    <a:lnTo>
                      <a:pt x="2762" y="87"/>
                    </a:lnTo>
                    <a:cubicBezTo>
                      <a:pt x="2778" y="80"/>
                      <a:pt x="2798" y="77"/>
                      <a:pt x="2819" y="77"/>
                    </a:cubicBezTo>
                    <a:lnTo>
                      <a:pt x="2819" y="77"/>
                    </a:lnTo>
                    <a:cubicBezTo>
                      <a:pt x="2841" y="77"/>
                      <a:pt x="2860" y="80"/>
                      <a:pt x="2877" y="87"/>
                    </a:cubicBezTo>
                    <a:lnTo>
                      <a:pt x="2877" y="87"/>
                    </a:lnTo>
                    <a:cubicBezTo>
                      <a:pt x="2893" y="92"/>
                      <a:pt x="2907" y="102"/>
                      <a:pt x="2917" y="115"/>
                    </a:cubicBezTo>
                    <a:lnTo>
                      <a:pt x="2950" y="153"/>
                    </a:lnTo>
                    <a:lnTo>
                      <a:pt x="2983" y="192"/>
                    </a:lnTo>
                    <a:lnTo>
                      <a:pt x="3016" y="230"/>
                    </a:lnTo>
                    <a:lnTo>
                      <a:pt x="3049" y="268"/>
                    </a:lnTo>
                    <a:lnTo>
                      <a:pt x="3081" y="306"/>
                    </a:lnTo>
                    <a:lnTo>
                      <a:pt x="3114" y="345"/>
                    </a:lnTo>
                    <a:lnTo>
                      <a:pt x="3147" y="383"/>
                    </a:lnTo>
                    <a:lnTo>
                      <a:pt x="3180" y="421"/>
                    </a:lnTo>
                    <a:lnTo>
                      <a:pt x="3213" y="460"/>
                    </a:lnTo>
                    <a:lnTo>
                      <a:pt x="3245" y="498"/>
                    </a:lnTo>
                    <a:lnTo>
                      <a:pt x="3278" y="536"/>
                    </a:lnTo>
                    <a:lnTo>
                      <a:pt x="3311" y="575"/>
                    </a:lnTo>
                    <a:lnTo>
                      <a:pt x="3344" y="613"/>
                    </a:lnTo>
                    <a:lnTo>
                      <a:pt x="3377" y="651"/>
                    </a:lnTo>
                    <a:lnTo>
                      <a:pt x="3409" y="689"/>
                    </a:lnTo>
                    <a:lnTo>
                      <a:pt x="3442" y="728"/>
                    </a:lnTo>
                    <a:lnTo>
                      <a:pt x="3442" y="728"/>
                    </a:lnTo>
                    <a:cubicBezTo>
                      <a:pt x="3453" y="740"/>
                      <a:pt x="3466" y="750"/>
                      <a:pt x="3483" y="757"/>
                    </a:cubicBezTo>
                    <a:lnTo>
                      <a:pt x="3483" y="757"/>
                    </a:lnTo>
                    <a:cubicBezTo>
                      <a:pt x="3499" y="763"/>
                      <a:pt x="3516" y="763"/>
                      <a:pt x="3532" y="757"/>
                    </a:cubicBezTo>
                    <a:lnTo>
                      <a:pt x="3532" y="757"/>
                    </a:lnTo>
                    <a:cubicBezTo>
                      <a:pt x="3548" y="750"/>
                      <a:pt x="3562" y="740"/>
                      <a:pt x="3574" y="728"/>
                    </a:cubicBezTo>
                    <a:lnTo>
                      <a:pt x="3606" y="689"/>
                    </a:lnTo>
                    <a:lnTo>
                      <a:pt x="3639" y="651"/>
                    </a:lnTo>
                    <a:lnTo>
                      <a:pt x="3737" y="536"/>
                    </a:lnTo>
                    <a:lnTo>
                      <a:pt x="3770" y="498"/>
                    </a:lnTo>
                    <a:lnTo>
                      <a:pt x="3803" y="460"/>
                    </a:lnTo>
                    <a:lnTo>
                      <a:pt x="3901" y="345"/>
                    </a:lnTo>
                    <a:lnTo>
                      <a:pt x="3933" y="306"/>
                    </a:lnTo>
                    <a:lnTo>
                      <a:pt x="3966" y="268"/>
                    </a:lnTo>
                    <a:lnTo>
                      <a:pt x="4065" y="153"/>
                    </a:lnTo>
                    <a:lnTo>
                      <a:pt x="4097" y="115"/>
                    </a:lnTo>
                    <a:lnTo>
                      <a:pt x="4097" y="115"/>
                    </a:lnTo>
                    <a:cubicBezTo>
                      <a:pt x="4109" y="102"/>
                      <a:pt x="4122" y="92"/>
                      <a:pt x="4139" y="87"/>
                    </a:cubicBezTo>
                    <a:lnTo>
                      <a:pt x="4139" y="87"/>
                    </a:lnTo>
                    <a:cubicBezTo>
                      <a:pt x="4155" y="80"/>
                      <a:pt x="4174" y="77"/>
                      <a:pt x="4196" y="77"/>
                    </a:cubicBezTo>
                    <a:lnTo>
                      <a:pt x="4196" y="77"/>
                    </a:lnTo>
                    <a:cubicBezTo>
                      <a:pt x="4218" y="77"/>
                      <a:pt x="4237" y="80"/>
                      <a:pt x="4253" y="87"/>
                    </a:cubicBezTo>
                    <a:lnTo>
                      <a:pt x="4253" y="87"/>
                    </a:lnTo>
                    <a:cubicBezTo>
                      <a:pt x="4270" y="92"/>
                      <a:pt x="4278" y="102"/>
                      <a:pt x="4278" y="115"/>
                    </a:cubicBezTo>
                    <a:lnTo>
                      <a:pt x="4278" y="115"/>
                    </a:lnTo>
                    <a:cubicBezTo>
                      <a:pt x="4278" y="128"/>
                      <a:pt x="4272" y="140"/>
                      <a:pt x="4261" y="153"/>
                    </a:cubicBezTo>
                    <a:lnTo>
                      <a:pt x="4229" y="192"/>
                    </a:lnTo>
                    <a:lnTo>
                      <a:pt x="4196" y="230"/>
                    </a:lnTo>
                    <a:lnTo>
                      <a:pt x="4163" y="268"/>
                    </a:lnTo>
                    <a:lnTo>
                      <a:pt x="4065" y="383"/>
                    </a:lnTo>
                    <a:lnTo>
                      <a:pt x="4032" y="421"/>
                    </a:lnTo>
                    <a:lnTo>
                      <a:pt x="3999" y="460"/>
                    </a:lnTo>
                    <a:lnTo>
                      <a:pt x="3901" y="575"/>
                    </a:lnTo>
                    <a:lnTo>
                      <a:pt x="3868" y="613"/>
                    </a:lnTo>
                    <a:lnTo>
                      <a:pt x="3836" y="651"/>
                    </a:lnTo>
                    <a:lnTo>
                      <a:pt x="3737" y="766"/>
                    </a:lnTo>
                    <a:lnTo>
                      <a:pt x="3737" y="766"/>
                    </a:lnTo>
                    <a:cubicBezTo>
                      <a:pt x="3726" y="778"/>
                      <a:pt x="3721" y="791"/>
                      <a:pt x="3721" y="804"/>
                    </a:cubicBezTo>
                    <a:lnTo>
                      <a:pt x="3721" y="804"/>
                    </a:lnTo>
                    <a:cubicBezTo>
                      <a:pt x="3721" y="817"/>
                      <a:pt x="3726" y="830"/>
                      <a:pt x="3737" y="842"/>
                    </a:cubicBezTo>
                    <a:lnTo>
                      <a:pt x="4261" y="1455"/>
                    </a:lnTo>
                    <a:lnTo>
                      <a:pt x="4261" y="1455"/>
                    </a:lnTo>
                    <a:cubicBezTo>
                      <a:pt x="4272" y="1468"/>
                      <a:pt x="4278" y="1481"/>
                      <a:pt x="4278" y="1494"/>
                    </a:cubicBezTo>
                    <a:lnTo>
                      <a:pt x="4278" y="1494"/>
                    </a:lnTo>
                    <a:cubicBezTo>
                      <a:pt x="4278" y="1506"/>
                      <a:pt x="4270" y="1516"/>
                      <a:pt x="4253" y="1523"/>
                    </a:cubicBezTo>
                    <a:lnTo>
                      <a:pt x="3925" y="1523"/>
                    </a:lnTo>
                    <a:lnTo>
                      <a:pt x="3925" y="1523"/>
                    </a:lnTo>
                    <a:cubicBezTo>
                      <a:pt x="3909" y="1529"/>
                      <a:pt x="3892" y="1529"/>
                      <a:pt x="3877" y="1523"/>
                    </a:cubicBezTo>
                    <a:lnTo>
                      <a:pt x="3877" y="1523"/>
                    </a:lnTo>
                    <a:cubicBezTo>
                      <a:pt x="3860" y="1516"/>
                      <a:pt x="3846" y="1506"/>
                      <a:pt x="3836" y="1494"/>
                    </a:cubicBezTo>
                    <a:lnTo>
                      <a:pt x="3803" y="1455"/>
                    </a:lnTo>
                    <a:lnTo>
                      <a:pt x="3770" y="1417"/>
                    </a:lnTo>
                    <a:lnTo>
                      <a:pt x="3770" y="1417"/>
                    </a:lnTo>
                    <a:cubicBezTo>
                      <a:pt x="3759" y="1404"/>
                      <a:pt x="3748" y="1398"/>
                      <a:pt x="3737" y="1398"/>
                    </a:cubicBezTo>
                    <a:lnTo>
                      <a:pt x="3737" y="1398"/>
                    </a:lnTo>
                    <a:cubicBezTo>
                      <a:pt x="3726" y="1398"/>
                      <a:pt x="3715" y="1404"/>
                      <a:pt x="3705" y="1417"/>
                    </a:cubicBezTo>
                    <a:lnTo>
                      <a:pt x="3705" y="1417"/>
                    </a:lnTo>
                    <a:cubicBezTo>
                      <a:pt x="3693" y="1430"/>
                      <a:pt x="3682" y="1436"/>
                      <a:pt x="3672" y="1436"/>
                    </a:cubicBezTo>
                    <a:lnTo>
                      <a:pt x="3672" y="1436"/>
                    </a:lnTo>
                    <a:cubicBezTo>
                      <a:pt x="3660" y="1436"/>
                      <a:pt x="3650" y="1430"/>
                      <a:pt x="3639" y="1417"/>
                    </a:cubicBezTo>
                    <a:lnTo>
                      <a:pt x="3606" y="1379"/>
                    </a:lnTo>
                    <a:lnTo>
                      <a:pt x="3574" y="1340"/>
                    </a:lnTo>
                    <a:lnTo>
                      <a:pt x="3574" y="1340"/>
                    </a:lnTo>
                    <a:cubicBezTo>
                      <a:pt x="3562" y="1327"/>
                      <a:pt x="3548" y="1318"/>
                      <a:pt x="3532" y="1312"/>
                    </a:cubicBezTo>
                    <a:lnTo>
                      <a:pt x="3532" y="1312"/>
                    </a:lnTo>
                    <a:cubicBezTo>
                      <a:pt x="3516" y="1305"/>
                      <a:pt x="3499" y="1305"/>
                      <a:pt x="3483" y="1312"/>
                    </a:cubicBezTo>
                    <a:lnTo>
                      <a:pt x="3483" y="1312"/>
                    </a:lnTo>
                    <a:cubicBezTo>
                      <a:pt x="3466" y="1318"/>
                      <a:pt x="3453" y="1327"/>
                      <a:pt x="3442" y="1340"/>
                    </a:cubicBezTo>
                    <a:lnTo>
                      <a:pt x="3409" y="1379"/>
                    </a:lnTo>
                    <a:lnTo>
                      <a:pt x="3377" y="1417"/>
                    </a:lnTo>
                    <a:lnTo>
                      <a:pt x="3377" y="1417"/>
                    </a:lnTo>
                    <a:cubicBezTo>
                      <a:pt x="3365" y="1430"/>
                      <a:pt x="3354" y="1436"/>
                      <a:pt x="3344" y="1436"/>
                    </a:cubicBezTo>
                    <a:lnTo>
                      <a:pt x="3344" y="1436"/>
                    </a:lnTo>
                    <a:cubicBezTo>
                      <a:pt x="3333" y="1436"/>
                      <a:pt x="3322" y="1430"/>
                      <a:pt x="3311" y="1417"/>
                    </a:cubicBezTo>
                    <a:lnTo>
                      <a:pt x="3311" y="1417"/>
                    </a:lnTo>
                    <a:cubicBezTo>
                      <a:pt x="3300" y="1404"/>
                      <a:pt x="3289" y="1398"/>
                      <a:pt x="3278" y="1398"/>
                    </a:cubicBezTo>
                    <a:lnTo>
                      <a:pt x="3278" y="1398"/>
                    </a:lnTo>
                    <a:cubicBezTo>
                      <a:pt x="3267" y="1398"/>
                      <a:pt x="3256" y="1404"/>
                      <a:pt x="3245" y="1417"/>
                    </a:cubicBezTo>
                    <a:lnTo>
                      <a:pt x="3180" y="1494"/>
                    </a:lnTo>
                    <a:lnTo>
                      <a:pt x="3180" y="1494"/>
                    </a:lnTo>
                    <a:cubicBezTo>
                      <a:pt x="3169" y="1506"/>
                      <a:pt x="3155" y="1516"/>
                      <a:pt x="3139" y="1523"/>
                    </a:cubicBezTo>
                    <a:lnTo>
                      <a:pt x="3139" y="1523"/>
                    </a:lnTo>
                    <a:cubicBezTo>
                      <a:pt x="3122" y="1529"/>
                      <a:pt x="3106" y="1529"/>
                      <a:pt x="3090" y="1523"/>
                    </a:cubicBezTo>
                    <a:lnTo>
                      <a:pt x="3090" y="1523"/>
                    </a:lnTo>
                    <a:cubicBezTo>
                      <a:pt x="3073" y="1516"/>
                      <a:pt x="3065" y="1506"/>
                      <a:pt x="3065" y="1494"/>
                    </a:cubicBezTo>
                    <a:lnTo>
                      <a:pt x="3065" y="1494"/>
                    </a:lnTo>
                    <a:cubicBezTo>
                      <a:pt x="3065" y="1481"/>
                      <a:pt x="3071" y="1468"/>
                      <a:pt x="3081" y="1455"/>
                    </a:cubicBezTo>
                    <a:lnTo>
                      <a:pt x="3114" y="1417"/>
                    </a:lnTo>
                    <a:lnTo>
                      <a:pt x="3147" y="1379"/>
                    </a:lnTo>
                    <a:lnTo>
                      <a:pt x="3180" y="1340"/>
                    </a:lnTo>
                    <a:lnTo>
                      <a:pt x="3213" y="1302"/>
                    </a:lnTo>
                    <a:lnTo>
                      <a:pt x="3245" y="1264"/>
                    </a:lnTo>
                    <a:lnTo>
                      <a:pt x="3278" y="1225"/>
                    </a:lnTo>
                    <a:lnTo>
                      <a:pt x="3311" y="1187"/>
                    </a:lnTo>
                    <a:lnTo>
                      <a:pt x="3344" y="1148"/>
                    </a:lnTo>
                    <a:lnTo>
                      <a:pt x="3377" y="1111"/>
                    </a:lnTo>
                    <a:lnTo>
                      <a:pt x="3409" y="1072"/>
                    </a:lnTo>
                    <a:lnTo>
                      <a:pt x="3442" y="1034"/>
                    </a:lnTo>
                    <a:lnTo>
                      <a:pt x="3442" y="1034"/>
                    </a:lnTo>
                    <a:cubicBezTo>
                      <a:pt x="3453" y="1021"/>
                      <a:pt x="3466" y="1011"/>
                      <a:pt x="3483" y="1005"/>
                    </a:cubicBezTo>
                    <a:lnTo>
                      <a:pt x="3483" y="1005"/>
                    </a:lnTo>
                    <a:cubicBezTo>
                      <a:pt x="3499" y="999"/>
                      <a:pt x="3516" y="999"/>
                      <a:pt x="3532" y="1005"/>
                    </a:cubicBezTo>
                    <a:lnTo>
                      <a:pt x="3532" y="1005"/>
                    </a:lnTo>
                    <a:cubicBezTo>
                      <a:pt x="3548" y="1011"/>
                      <a:pt x="3562" y="1021"/>
                      <a:pt x="3574" y="1034"/>
                    </a:cubicBezTo>
                    <a:lnTo>
                      <a:pt x="3933" y="1455"/>
                    </a:lnTo>
                    <a:lnTo>
                      <a:pt x="3933" y="1455"/>
                    </a:lnTo>
                    <a:cubicBezTo>
                      <a:pt x="3945" y="1468"/>
                      <a:pt x="3950" y="1481"/>
                      <a:pt x="3950" y="1494"/>
                    </a:cubicBezTo>
                    <a:lnTo>
                      <a:pt x="3950" y="1494"/>
                    </a:lnTo>
                    <a:cubicBezTo>
                      <a:pt x="3950" y="1506"/>
                      <a:pt x="3942" y="1516"/>
                      <a:pt x="3925" y="1523"/>
                    </a:cubicBezTo>
                    <a:lnTo>
                      <a:pt x="4253" y="1523"/>
                    </a:lnTo>
                    <a:close/>
                    <a:moveTo>
                      <a:pt x="2623" y="1455"/>
                    </a:moveTo>
                    <a:lnTo>
                      <a:pt x="2590" y="1494"/>
                    </a:lnTo>
                    <a:lnTo>
                      <a:pt x="2590" y="1494"/>
                    </a:lnTo>
                    <a:cubicBezTo>
                      <a:pt x="2579" y="1506"/>
                      <a:pt x="2565" y="1516"/>
                      <a:pt x="2549" y="1523"/>
                    </a:cubicBezTo>
                    <a:lnTo>
                      <a:pt x="2549" y="1523"/>
                    </a:lnTo>
                    <a:cubicBezTo>
                      <a:pt x="2533" y="1529"/>
                      <a:pt x="2516" y="1529"/>
                      <a:pt x="2499" y="1523"/>
                    </a:cubicBezTo>
                    <a:lnTo>
                      <a:pt x="2499" y="1523"/>
                    </a:lnTo>
                    <a:cubicBezTo>
                      <a:pt x="2483" y="1516"/>
                      <a:pt x="2475" y="1506"/>
                      <a:pt x="2475" y="1494"/>
                    </a:cubicBezTo>
                    <a:lnTo>
                      <a:pt x="2475" y="1494"/>
                    </a:lnTo>
                    <a:cubicBezTo>
                      <a:pt x="2475" y="1481"/>
                      <a:pt x="2481" y="1468"/>
                      <a:pt x="2492" y="1455"/>
                    </a:cubicBezTo>
                    <a:lnTo>
                      <a:pt x="2524" y="1417"/>
                    </a:lnTo>
                    <a:lnTo>
                      <a:pt x="2557" y="1379"/>
                    </a:lnTo>
                    <a:lnTo>
                      <a:pt x="2590" y="1340"/>
                    </a:lnTo>
                    <a:lnTo>
                      <a:pt x="2688" y="1225"/>
                    </a:lnTo>
                    <a:lnTo>
                      <a:pt x="2721" y="1187"/>
                    </a:lnTo>
                    <a:lnTo>
                      <a:pt x="2754" y="1148"/>
                    </a:lnTo>
                    <a:lnTo>
                      <a:pt x="2852" y="1034"/>
                    </a:lnTo>
                    <a:lnTo>
                      <a:pt x="2885" y="996"/>
                    </a:lnTo>
                    <a:lnTo>
                      <a:pt x="2917" y="958"/>
                    </a:lnTo>
                    <a:lnTo>
                      <a:pt x="3016" y="842"/>
                    </a:lnTo>
                    <a:lnTo>
                      <a:pt x="3016" y="842"/>
                    </a:lnTo>
                    <a:cubicBezTo>
                      <a:pt x="3027" y="830"/>
                      <a:pt x="3032" y="817"/>
                      <a:pt x="3032" y="804"/>
                    </a:cubicBezTo>
                    <a:lnTo>
                      <a:pt x="3032" y="804"/>
                    </a:lnTo>
                    <a:cubicBezTo>
                      <a:pt x="3032" y="791"/>
                      <a:pt x="3027" y="778"/>
                      <a:pt x="3016" y="766"/>
                    </a:cubicBezTo>
                    <a:lnTo>
                      <a:pt x="2492" y="153"/>
                    </a:lnTo>
                    <a:lnTo>
                      <a:pt x="2492" y="153"/>
                    </a:lnTo>
                    <a:cubicBezTo>
                      <a:pt x="2481" y="140"/>
                      <a:pt x="2475" y="128"/>
                      <a:pt x="2475" y="115"/>
                    </a:cubicBezTo>
                    <a:lnTo>
                      <a:pt x="2475" y="115"/>
                    </a:lnTo>
                    <a:cubicBezTo>
                      <a:pt x="2475" y="102"/>
                      <a:pt x="2483" y="92"/>
                      <a:pt x="2499" y="87"/>
                    </a:cubicBezTo>
                    <a:lnTo>
                      <a:pt x="2499" y="87"/>
                    </a:lnTo>
                    <a:cubicBezTo>
                      <a:pt x="2516" y="80"/>
                      <a:pt x="2533" y="80"/>
                      <a:pt x="2549" y="87"/>
                    </a:cubicBezTo>
                    <a:lnTo>
                      <a:pt x="2549" y="87"/>
                    </a:lnTo>
                    <a:cubicBezTo>
                      <a:pt x="2565" y="92"/>
                      <a:pt x="2579" y="102"/>
                      <a:pt x="2590" y="115"/>
                    </a:cubicBezTo>
                    <a:lnTo>
                      <a:pt x="2623" y="153"/>
                    </a:lnTo>
                    <a:lnTo>
                      <a:pt x="2655" y="192"/>
                    </a:lnTo>
                    <a:lnTo>
                      <a:pt x="2688" y="230"/>
                    </a:lnTo>
                    <a:lnTo>
                      <a:pt x="2721" y="268"/>
                    </a:lnTo>
                    <a:lnTo>
                      <a:pt x="2754" y="306"/>
                    </a:lnTo>
                    <a:lnTo>
                      <a:pt x="2786" y="345"/>
                    </a:lnTo>
                    <a:lnTo>
                      <a:pt x="2819" y="383"/>
                    </a:lnTo>
                    <a:lnTo>
                      <a:pt x="2852" y="421"/>
                    </a:lnTo>
                    <a:lnTo>
                      <a:pt x="2885" y="460"/>
                    </a:lnTo>
                    <a:lnTo>
                      <a:pt x="2917" y="498"/>
                    </a:lnTo>
                    <a:lnTo>
                      <a:pt x="2950" y="536"/>
                    </a:lnTo>
                    <a:lnTo>
                      <a:pt x="2983" y="575"/>
                    </a:lnTo>
                    <a:lnTo>
                      <a:pt x="3016" y="613"/>
                    </a:lnTo>
                    <a:lnTo>
                      <a:pt x="3049" y="651"/>
                    </a:lnTo>
                    <a:lnTo>
                      <a:pt x="3081" y="689"/>
                    </a:lnTo>
                    <a:lnTo>
                      <a:pt x="3114" y="728"/>
                    </a:lnTo>
                    <a:lnTo>
                      <a:pt x="3147" y="766"/>
                    </a:lnTo>
                    <a:lnTo>
                      <a:pt x="3147" y="766"/>
                    </a:lnTo>
                    <a:cubicBezTo>
                      <a:pt x="3158" y="778"/>
                      <a:pt x="3163" y="791"/>
                      <a:pt x="3163" y="804"/>
                    </a:cubicBezTo>
                    <a:lnTo>
                      <a:pt x="3163" y="804"/>
                    </a:lnTo>
                    <a:cubicBezTo>
                      <a:pt x="3163" y="817"/>
                      <a:pt x="3158" y="830"/>
                      <a:pt x="3147" y="842"/>
                    </a:cubicBezTo>
                    <a:lnTo>
                      <a:pt x="3114" y="880"/>
                    </a:lnTo>
                    <a:lnTo>
                      <a:pt x="3081" y="919"/>
                    </a:lnTo>
                    <a:lnTo>
                      <a:pt x="2983" y="1034"/>
                    </a:lnTo>
                    <a:lnTo>
                      <a:pt x="2950" y="1072"/>
                    </a:lnTo>
                    <a:lnTo>
                      <a:pt x="2917" y="1111"/>
                    </a:lnTo>
                    <a:lnTo>
                      <a:pt x="2819" y="1225"/>
                    </a:lnTo>
                    <a:lnTo>
                      <a:pt x="2786" y="1264"/>
                    </a:lnTo>
                    <a:lnTo>
                      <a:pt x="2754" y="1302"/>
                    </a:lnTo>
                    <a:lnTo>
                      <a:pt x="2655" y="1417"/>
                    </a:lnTo>
                    <a:lnTo>
                      <a:pt x="2623" y="1455"/>
                    </a:lnTo>
                    <a:close/>
                    <a:moveTo>
                      <a:pt x="2426" y="1379"/>
                    </a:moveTo>
                    <a:lnTo>
                      <a:pt x="2393" y="1417"/>
                    </a:lnTo>
                    <a:lnTo>
                      <a:pt x="2393" y="1417"/>
                    </a:lnTo>
                    <a:cubicBezTo>
                      <a:pt x="2384" y="1427"/>
                      <a:pt x="2373" y="1436"/>
                      <a:pt x="2360" y="1442"/>
                    </a:cubicBezTo>
                    <a:lnTo>
                      <a:pt x="2360" y="1442"/>
                    </a:lnTo>
                    <a:cubicBezTo>
                      <a:pt x="2358" y="1443"/>
                      <a:pt x="2355" y="1444"/>
                      <a:pt x="2352" y="1446"/>
                    </a:cubicBezTo>
                    <a:lnTo>
                      <a:pt x="2352" y="1446"/>
                    </a:lnTo>
                    <a:cubicBezTo>
                      <a:pt x="2335" y="1452"/>
                      <a:pt x="2320" y="1452"/>
                      <a:pt x="2303" y="1446"/>
                    </a:cubicBezTo>
                    <a:lnTo>
                      <a:pt x="2303" y="1446"/>
                    </a:lnTo>
                    <a:cubicBezTo>
                      <a:pt x="2287" y="1439"/>
                      <a:pt x="2273" y="1430"/>
                      <a:pt x="2262" y="1417"/>
                    </a:cubicBezTo>
                    <a:lnTo>
                      <a:pt x="2229" y="1379"/>
                    </a:lnTo>
                    <a:lnTo>
                      <a:pt x="2196" y="1340"/>
                    </a:lnTo>
                    <a:lnTo>
                      <a:pt x="2098" y="1225"/>
                    </a:lnTo>
                    <a:lnTo>
                      <a:pt x="2065" y="1187"/>
                    </a:lnTo>
                    <a:lnTo>
                      <a:pt x="2032" y="1148"/>
                    </a:lnTo>
                    <a:lnTo>
                      <a:pt x="1934" y="1034"/>
                    </a:lnTo>
                    <a:lnTo>
                      <a:pt x="1901" y="996"/>
                    </a:lnTo>
                    <a:lnTo>
                      <a:pt x="1868" y="958"/>
                    </a:lnTo>
                    <a:lnTo>
                      <a:pt x="1771" y="842"/>
                    </a:lnTo>
                    <a:lnTo>
                      <a:pt x="1771" y="842"/>
                    </a:lnTo>
                    <a:cubicBezTo>
                      <a:pt x="1759" y="830"/>
                      <a:pt x="1754" y="817"/>
                      <a:pt x="1754" y="804"/>
                    </a:cubicBezTo>
                    <a:lnTo>
                      <a:pt x="1754" y="804"/>
                    </a:lnTo>
                    <a:cubicBezTo>
                      <a:pt x="1754" y="791"/>
                      <a:pt x="1759" y="778"/>
                      <a:pt x="1771" y="766"/>
                    </a:cubicBezTo>
                    <a:lnTo>
                      <a:pt x="2262" y="192"/>
                    </a:lnTo>
                    <a:lnTo>
                      <a:pt x="2262" y="192"/>
                    </a:lnTo>
                    <a:cubicBezTo>
                      <a:pt x="2273" y="179"/>
                      <a:pt x="2287" y="169"/>
                      <a:pt x="2303" y="162"/>
                    </a:cubicBezTo>
                    <a:lnTo>
                      <a:pt x="2303" y="162"/>
                    </a:lnTo>
                    <a:cubicBezTo>
                      <a:pt x="2320" y="157"/>
                      <a:pt x="2335" y="157"/>
                      <a:pt x="2352" y="162"/>
                    </a:cubicBezTo>
                    <a:lnTo>
                      <a:pt x="2352" y="162"/>
                    </a:lnTo>
                    <a:cubicBezTo>
                      <a:pt x="2355" y="163"/>
                      <a:pt x="2358" y="165"/>
                      <a:pt x="2360" y="166"/>
                    </a:cubicBezTo>
                    <a:lnTo>
                      <a:pt x="2360" y="166"/>
                    </a:lnTo>
                    <a:cubicBezTo>
                      <a:pt x="2373" y="172"/>
                      <a:pt x="2384" y="181"/>
                      <a:pt x="2393" y="192"/>
                    </a:cubicBezTo>
                    <a:lnTo>
                      <a:pt x="2426" y="230"/>
                    </a:lnTo>
                    <a:lnTo>
                      <a:pt x="2459" y="268"/>
                    </a:lnTo>
                    <a:lnTo>
                      <a:pt x="2492" y="306"/>
                    </a:lnTo>
                    <a:lnTo>
                      <a:pt x="2524" y="345"/>
                    </a:lnTo>
                    <a:lnTo>
                      <a:pt x="2557" y="383"/>
                    </a:lnTo>
                    <a:lnTo>
                      <a:pt x="2590" y="421"/>
                    </a:lnTo>
                    <a:lnTo>
                      <a:pt x="2623" y="460"/>
                    </a:lnTo>
                    <a:lnTo>
                      <a:pt x="2655" y="498"/>
                    </a:lnTo>
                    <a:lnTo>
                      <a:pt x="2688" y="536"/>
                    </a:lnTo>
                    <a:lnTo>
                      <a:pt x="2721" y="575"/>
                    </a:lnTo>
                    <a:lnTo>
                      <a:pt x="2754" y="613"/>
                    </a:lnTo>
                    <a:lnTo>
                      <a:pt x="2786" y="651"/>
                    </a:lnTo>
                    <a:lnTo>
                      <a:pt x="2819" y="689"/>
                    </a:lnTo>
                    <a:lnTo>
                      <a:pt x="2852" y="728"/>
                    </a:lnTo>
                    <a:lnTo>
                      <a:pt x="2885" y="766"/>
                    </a:lnTo>
                    <a:lnTo>
                      <a:pt x="2885" y="766"/>
                    </a:lnTo>
                    <a:cubicBezTo>
                      <a:pt x="2896" y="778"/>
                      <a:pt x="2901" y="791"/>
                      <a:pt x="2901" y="804"/>
                    </a:cubicBezTo>
                    <a:lnTo>
                      <a:pt x="2901" y="804"/>
                    </a:lnTo>
                    <a:cubicBezTo>
                      <a:pt x="2901" y="817"/>
                      <a:pt x="2896" y="830"/>
                      <a:pt x="2885" y="842"/>
                    </a:cubicBezTo>
                    <a:lnTo>
                      <a:pt x="2852" y="880"/>
                    </a:lnTo>
                    <a:lnTo>
                      <a:pt x="2819" y="919"/>
                    </a:lnTo>
                    <a:lnTo>
                      <a:pt x="2786" y="958"/>
                    </a:lnTo>
                    <a:lnTo>
                      <a:pt x="2754" y="996"/>
                    </a:lnTo>
                    <a:lnTo>
                      <a:pt x="2721" y="1034"/>
                    </a:lnTo>
                    <a:lnTo>
                      <a:pt x="2688" y="1072"/>
                    </a:lnTo>
                    <a:lnTo>
                      <a:pt x="2655" y="1111"/>
                    </a:lnTo>
                    <a:lnTo>
                      <a:pt x="2623" y="1148"/>
                    </a:lnTo>
                    <a:lnTo>
                      <a:pt x="2590" y="1187"/>
                    </a:lnTo>
                    <a:lnTo>
                      <a:pt x="2557" y="1225"/>
                    </a:lnTo>
                    <a:lnTo>
                      <a:pt x="2524" y="1264"/>
                    </a:lnTo>
                    <a:lnTo>
                      <a:pt x="2492" y="1302"/>
                    </a:lnTo>
                    <a:lnTo>
                      <a:pt x="2459" y="1340"/>
                    </a:lnTo>
                    <a:lnTo>
                      <a:pt x="2426" y="1379"/>
                    </a:lnTo>
                    <a:close/>
                    <a:moveTo>
                      <a:pt x="2156" y="1523"/>
                    </a:moveTo>
                    <a:lnTo>
                      <a:pt x="2156" y="1523"/>
                    </a:lnTo>
                    <a:cubicBezTo>
                      <a:pt x="2139" y="1529"/>
                      <a:pt x="2123" y="1529"/>
                      <a:pt x="2106" y="1523"/>
                    </a:cubicBezTo>
                    <a:lnTo>
                      <a:pt x="2106" y="1523"/>
                    </a:lnTo>
                    <a:cubicBezTo>
                      <a:pt x="2090" y="1516"/>
                      <a:pt x="2076" y="1506"/>
                      <a:pt x="2065" y="1494"/>
                    </a:cubicBezTo>
                    <a:lnTo>
                      <a:pt x="2032" y="1455"/>
                    </a:lnTo>
                    <a:lnTo>
                      <a:pt x="2000" y="1417"/>
                    </a:lnTo>
                    <a:lnTo>
                      <a:pt x="1967" y="1379"/>
                    </a:lnTo>
                    <a:lnTo>
                      <a:pt x="1934" y="1340"/>
                    </a:lnTo>
                    <a:lnTo>
                      <a:pt x="1901" y="1302"/>
                    </a:lnTo>
                    <a:lnTo>
                      <a:pt x="1868" y="1264"/>
                    </a:lnTo>
                    <a:lnTo>
                      <a:pt x="1836" y="1225"/>
                    </a:lnTo>
                    <a:lnTo>
                      <a:pt x="1803" y="1187"/>
                    </a:lnTo>
                    <a:lnTo>
                      <a:pt x="1771" y="1148"/>
                    </a:lnTo>
                    <a:lnTo>
                      <a:pt x="1737" y="1111"/>
                    </a:lnTo>
                    <a:lnTo>
                      <a:pt x="1705" y="1072"/>
                    </a:lnTo>
                    <a:lnTo>
                      <a:pt x="1672" y="1034"/>
                    </a:lnTo>
                    <a:lnTo>
                      <a:pt x="1639" y="996"/>
                    </a:lnTo>
                    <a:lnTo>
                      <a:pt x="1607" y="958"/>
                    </a:lnTo>
                    <a:lnTo>
                      <a:pt x="1573" y="919"/>
                    </a:lnTo>
                    <a:lnTo>
                      <a:pt x="1541" y="880"/>
                    </a:lnTo>
                    <a:lnTo>
                      <a:pt x="1509" y="842"/>
                    </a:lnTo>
                    <a:lnTo>
                      <a:pt x="1509" y="842"/>
                    </a:lnTo>
                    <a:cubicBezTo>
                      <a:pt x="1497" y="830"/>
                      <a:pt x="1491" y="817"/>
                      <a:pt x="1491" y="804"/>
                    </a:cubicBezTo>
                    <a:lnTo>
                      <a:pt x="1491" y="804"/>
                    </a:lnTo>
                    <a:cubicBezTo>
                      <a:pt x="1491" y="791"/>
                      <a:pt x="1497" y="778"/>
                      <a:pt x="1509" y="766"/>
                    </a:cubicBezTo>
                    <a:lnTo>
                      <a:pt x="1541" y="728"/>
                    </a:lnTo>
                    <a:lnTo>
                      <a:pt x="1573" y="689"/>
                    </a:lnTo>
                    <a:lnTo>
                      <a:pt x="1607" y="651"/>
                    </a:lnTo>
                    <a:lnTo>
                      <a:pt x="1705" y="536"/>
                    </a:lnTo>
                    <a:lnTo>
                      <a:pt x="1737" y="498"/>
                    </a:lnTo>
                    <a:lnTo>
                      <a:pt x="1771" y="460"/>
                    </a:lnTo>
                    <a:lnTo>
                      <a:pt x="1868" y="345"/>
                    </a:lnTo>
                    <a:lnTo>
                      <a:pt x="1901" y="306"/>
                    </a:lnTo>
                    <a:lnTo>
                      <a:pt x="1934" y="268"/>
                    </a:lnTo>
                    <a:lnTo>
                      <a:pt x="2032" y="153"/>
                    </a:lnTo>
                    <a:lnTo>
                      <a:pt x="2065" y="115"/>
                    </a:lnTo>
                    <a:lnTo>
                      <a:pt x="2065" y="115"/>
                    </a:lnTo>
                    <a:cubicBezTo>
                      <a:pt x="2076" y="102"/>
                      <a:pt x="2090" y="92"/>
                      <a:pt x="2106" y="87"/>
                    </a:cubicBezTo>
                    <a:lnTo>
                      <a:pt x="2106" y="87"/>
                    </a:lnTo>
                    <a:cubicBezTo>
                      <a:pt x="2123" y="80"/>
                      <a:pt x="2139" y="80"/>
                      <a:pt x="2156" y="87"/>
                    </a:cubicBezTo>
                    <a:lnTo>
                      <a:pt x="2156" y="87"/>
                    </a:lnTo>
                    <a:cubicBezTo>
                      <a:pt x="2171" y="92"/>
                      <a:pt x="2180" y="102"/>
                      <a:pt x="2180" y="115"/>
                    </a:cubicBezTo>
                    <a:lnTo>
                      <a:pt x="2180" y="115"/>
                    </a:lnTo>
                    <a:cubicBezTo>
                      <a:pt x="2180" y="128"/>
                      <a:pt x="2175" y="140"/>
                      <a:pt x="2164" y="153"/>
                    </a:cubicBezTo>
                    <a:lnTo>
                      <a:pt x="2130" y="192"/>
                    </a:lnTo>
                    <a:lnTo>
                      <a:pt x="2098" y="230"/>
                    </a:lnTo>
                    <a:lnTo>
                      <a:pt x="2065" y="268"/>
                    </a:lnTo>
                    <a:lnTo>
                      <a:pt x="2032" y="306"/>
                    </a:lnTo>
                    <a:lnTo>
                      <a:pt x="2000" y="345"/>
                    </a:lnTo>
                    <a:lnTo>
                      <a:pt x="1967" y="383"/>
                    </a:lnTo>
                    <a:lnTo>
                      <a:pt x="1934" y="421"/>
                    </a:lnTo>
                    <a:lnTo>
                      <a:pt x="1901" y="460"/>
                    </a:lnTo>
                    <a:lnTo>
                      <a:pt x="1868" y="498"/>
                    </a:lnTo>
                    <a:lnTo>
                      <a:pt x="1836" y="536"/>
                    </a:lnTo>
                    <a:lnTo>
                      <a:pt x="1803" y="575"/>
                    </a:lnTo>
                    <a:lnTo>
                      <a:pt x="1771" y="613"/>
                    </a:lnTo>
                    <a:lnTo>
                      <a:pt x="1737" y="651"/>
                    </a:lnTo>
                    <a:lnTo>
                      <a:pt x="1705" y="689"/>
                    </a:lnTo>
                    <a:lnTo>
                      <a:pt x="1672" y="728"/>
                    </a:lnTo>
                    <a:lnTo>
                      <a:pt x="1639" y="766"/>
                    </a:lnTo>
                    <a:lnTo>
                      <a:pt x="1639" y="766"/>
                    </a:lnTo>
                    <a:cubicBezTo>
                      <a:pt x="1628" y="778"/>
                      <a:pt x="1623" y="791"/>
                      <a:pt x="1623" y="804"/>
                    </a:cubicBezTo>
                    <a:lnTo>
                      <a:pt x="1623" y="804"/>
                    </a:lnTo>
                    <a:cubicBezTo>
                      <a:pt x="1623" y="817"/>
                      <a:pt x="1628" y="830"/>
                      <a:pt x="1639" y="842"/>
                    </a:cubicBezTo>
                    <a:lnTo>
                      <a:pt x="1672" y="880"/>
                    </a:lnTo>
                    <a:lnTo>
                      <a:pt x="1705" y="919"/>
                    </a:lnTo>
                    <a:lnTo>
                      <a:pt x="1803" y="1034"/>
                    </a:lnTo>
                    <a:lnTo>
                      <a:pt x="1836" y="1072"/>
                    </a:lnTo>
                    <a:lnTo>
                      <a:pt x="1868" y="1111"/>
                    </a:lnTo>
                    <a:lnTo>
                      <a:pt x="1967" y="1225"/>
                    </a:lnTo>
                    <a:lnTo>
                      <a:pt x="2000" y="1264"/>
                    </a:lnTo>
                    <a:lnTo>
                      <a:pt x="2032" y="1302"/>
                    </a:lnTo>
                    <a:lnTo>
                      <a:pt x="2130" y="1417"/>
                    </a:lnTo>
                    <a:lnTo>
                      <a:pt x="2164" y="1455"/>
                    </a:lnTo>
                    <a:lnTo>
                      <a:pt x="2164" y="1455"/>
                    </a:lnTo>
                    <a:cubicBezTo>
                      <a:pt x="2175" y="1468"/>
                      <a:pt x="2180" y="1481"/>
                      <a:pt x="2180" y="1494"/>
                    </a:cubicBezTo>
                    <a:lnTo>
                      <a:pt x="2180" y="1494"/>
                    </a:lnTo>
                    <a:cubicBezTo>
                      <a:pt x="2180" y="1506"/>
                      <a:pt x="2171" y="1516"/>
                      <a:pt x="2156" y="1523"/>
                    </a:cubicBezTo>
                    <a:lnTo>
                      <a:pt x="1893" y="1523"/>
                    </a:lnTo>
                    <a:lnTo>
                      <a:pt x="1893" y="1523"/>
                    </a:lnTo>
                    <a:cubicBezTo>
                      <a:pt x="1877" y="1529"/>
                      <a:pt x="1858" y="1531"/>
                      <a:pt x="1836" y="1531"/>
                    </a:cubicBezTo>
                    <a:lnTo>
                      <a:pt x="1836" y="1531"/>
                    </a:lnTo>
                    <a:cubicBezTo>
                      <a:pt x="1814" y="1531"/>
                      <a:pt x="1795" y="1529"/>
                      <a:pt x="1778" y="1523"/>
                    </a:cubicBezTo>
                    <a:lnTo>
                      <a:pt x="1778" y="1523"/>
                    </a:lnTo>
                    <a:cubicBezTo>
                      <a:pt x="1762" y="1516"/>
                      <a:pt x="1749" y="1506"/>
                      <a:pt x="1737" y="1494"/>
                    </a:cubicBezTo>
                    <a:lnTo>
                      <a:pt x="1705" y="1455"/>
                    </a:lnTo>
                    <a:lnTo>
                      <a:pt x="1672" y="1417"/>
                    </a:lnTo>
                    <a:lnTo>
                      <a:pt x="1639" y="1379"/>
                    </a:lnTo>
                    <a:lnTo>
                      <a:pt x="1607" y="1340"/>
                    </a:lnTo>
                    <a:lnTo>
                      <a:pt x="1573" y="1302"/>
                    </a:lnTo>
                    <a:lnTo>
                      <a:pt x="1541" y="1264"/>
                    </a:lnTo>
                    <a:lnTo>
                      <a:pt x="1509" y="1225"/>
                    </a:lnTo>
                    <a:lnTo>
                      <a:pt x="1475" y="1187"/>
                    </a:lnTo>
                    <a:lnTo>
                      <a:pt x="1443" y="1148"/>
                    </a:lnTo>
                    <a:lnTo>
                      <a:pt x="1409" y="1111"/>
                    </a:lnTo>
                    <a:lnTo>
                      <a:pt x="1377" y="1072"/>
                    </a:lnTo>
                    <a:lnTo>
                      <a:pt x="1344" y="1034"/>
                    </a:lnTo>
                    <a:lnTo>
                      <a:pt x="1311" y="996"/>
                    </a:lnTo>
                    <a:lnTo>
                      <a:pt x="1279" y="958"/>
                    </a:lnTo>
                    <a:lnTo>
                      <a:pt x="1245" y="919"/>
                    </a:lnTo>
                    <a:lnTo>
                      <a:pt x="1213" y="880"/>
                    </a:lnTo>
                    <a:lnTo>
                      <a:pt x="1213" y="880"/>
                    </a:lnTo>
                    <a:cubicBezTo>
                      <a:pt x="1202" y="868"/>
                      <a:pt x="1188" y="858"/>
                      <a:pt x="1172" y="852"/>
                    </a:cubicBezTo>
                    <a:lnTo>
                      <a:pt x="1172" y="852"/>
                    </a:lnTo>
                    <a:cubicBezTo>
                      <a:pt x="1155" y="846"/>
                      <a:pt x="1140" y="846"/>
                      <a:pt x="1123" y="852"/>
                    </a:cubicBezTo>
                    <a:lnTo>
                      <a:pt x="1123" y="852"/>
                    </a:lnTo>
                    <a:cubicBezTo>
                      <a:pt x="1106" y="858"/>
                      <a:pt x="1093" y="868"/>
                      <a:pt x="1082" y="880"/>
                    </a:cubicBezTo>
                    <a:lnTo>
                      <a:pt x="1049" y="919"/>
                    </a:lnTo>
                    <a:lnTo>
                      <a:pt x="951" y="1034"/>
                    </a:lnTo>
                    <a:lnTo>
                      <a:pt x="918" y="1072"/>
                    </a:lnTo>
                    <a:lnTo>
                      <a:pt x="885" y="1111"/>
                    </a:lnTo>
                    <a:lnTo>
                      <a:pt x="787" y="1225"/>
                    </a:lnTo>
                    <a:lnTo>
                      <a:pt x="754" y="1264"/>
                    </a:lnTo>
                    <a:lnTo>
                      <a:pt x="721" y="1302"/>
                    </a:lnTo>
                    <a:lnTo>
                      <a:pt x="623" y="1417"/>
                    </a:lnTo>
                    <a:lnTo>
                      <a:pt x="590" y="1455"/>
                    </a:lnTo>
                    <a:lnTo>
                      <a:pt x="558" y="1494"/>
                    </a:lnTo>
                    <a:lnTo>
                      <a:pt x="558" y="1494"/>
                    </a:lnTo>
                    <a:cubicBezTo>
                      <a:pt x="547" y="1506"/>
                      <a:pt x="533" y="1516"/>
                      <a:pt x="517" y="1523"/>
                    </a:cubicBezTo>
                    <a:lnTo>
                      <a:pt x="517" y="1523"/>
                    </a:lnTo>
                    <a:cubicBezTo>
                      <a:pt x="500" y="1529"/>
                      <a:pt x="481" y="1531"/>
                      <a:pt x="459" y="1531"/>
                    </a:cubicBezTo>
                    <a:lnTo>
                      <a:pt x="459" y="1531"/>
                    </a:lnTo>
                    <a:cubicBezTo>
                      <a:pt x="437" y="1531"/>
                      <a:pt x="418" y="1529"/>
                      <a:pt x="402" y="1523"/>
                    </a:cubicBezTo>
                    <a:lnTo>
                      <a:pt x="402" y="1523"/>
                    </a:lnTo>
                    <a:cubicBezTo>
                      <a:pt x="385" y="1516"/>
                      <a:pt x="377" y="1506"/>
                      <a:pt x="377" y="1494"/>
                    </a:cubicBezTo>
                    <a:lnTo>
                      <a:pt x="377" y="1494"/>
                    </a:lnTo>
                    <a:cubicBezTo>
                      <a:pt x="377" y="1481"/>
                      <a:pt x="383" y="1468"/>
                      <a:pt x="394" y="1455"/>
                    </a:cubicBezTo>
                    <a:lnTo>
                      <a:pt x="426" y="1417"/>
                    </a:lnTo>
                    <a:lnTo>
                      <a:pt x="459" y="1379"/>
                    </a:lnTo>
                    <a:lnTo>
                      <a:pt x="492" y="1340"/>
                    </a:lnTo>
                    <a:lnTo>
                      <a:pt x="525" y="1302"/>
                    </a:lnTo>
                    <a:lnTo>
                      <a:pt x="558" y="1264"/>
                    </a:lnTo>
                    <a:lnTo>
                      <a:pt x="590" y="1225"/>
                    </a:lnTo>
                    <a:lnTo>
                      <a:pt x="623" y="1187"/>
                    </a:lnTo>
                    <a:lnTo>
                      <a:pt x="656" y="1148"/>
                    </a:lnTo>
                    <a:lnTo>
                      <a:pt x="689" y="1111"/>
                    </a:lnTo>
                    <a:lnTo>
                      <a:pt x="721" y="1072"/>
                    </a:lnTo>
                    <a:lnTo>
                      <a:pt x="754" y="1034"/>
                    </a:lnTo>
                    <a:lnTo>
                      <a:pt x="787" y="996"/>
                    </a:lnTo>
                    <a:lnTo>
                      <a:pt x="820" y="958"/>
                    </a:lnTo>
                    <a:lnTo>
                      <a:pt x="852" y="919"/>
                    </a:lnTo>
                    <a:lnTo>
                      <a:pt x="885" y="880"/>
                    </a:lnTo>
                    <a:lnTo>
                      <a:pt x="918" y="842"/>
                    </a:lnTo>
                    <a:lnTo>
                      <a:pt x="918" y="842"/>
                    </a:lnTo>
                    <a:cubicBezTo>
                      <a:pt x="929" y="830"/>
                      <a:pt x="935" y="817"/>
                      <a:pt x="935" y="804"/>
                    </a:cubicBezTo>
                    <a:lnTo>
                      <a:pt x="935" y="804"/>
                    </a:lnTo>
                    <a:cubicBezTo>
                      <a:pt x="935" y="791"/>
                      <a:pt x="929" y="778"/>
                      <a:pt x="918" y="766"/>
                    </a:cubicBezTo>
                    <a:lnTo>
                      <a:pt x="885" y="728"/>
                    </a:lnTo>
                    <a:lnTo>
                      <a:pt x="852" y="689"/>
                    </a:lnTo>
                    <a:lnTo>
                      <a:pt x="820" y="651"/>
                    </a:lnTo>
                    <a:lnTo>
                      <a:pt x="721" y="536"/>
                    </a:lnTo>
                    <a:lnTo>
                      <a:pt x="689" y="498"/>
                    </a:lnTo>
                    <a:lnTo>
                      <a:pt x="656" y="460"/>
                    </a:lnTo>
                    <a:lnTo>
                      <a:pt x="558" y="345"/>
                    </a:lnTo>
                    <a:lnTo>
                      <a:pt x="525" y="306"/>
                    </a:lnTo>
                    <a:lnTo>
                      <a:pt x="492" y="268"/>
                    </a:lnTo>
                    <a:lnTo>
                      <a:pt x="394" y="153"/>
                    </a:lnTo>
                    <a:lnTo>
                      <a:pt x="394" y="153"/>
                    </a:lnTo>
                    <a:cubicBezTo>
                      <a:pt x="383" y="140"/>
                      <a:pt x="377" y="128"/>
                      <a:pt x="377" y="115"/>
                    </a:cubicBezTo>
                    <a:lnTo>
                      <a:pt x="377" y="115"/>
                    </a:lnTo>
                    <a:cubicBezTo>
                      <a:pt x="377" y="102"/>
                      <a:pt x="385" y="92"/>
                      <a:pt x="402" y="87"/>
                    </a:cubicBezTo>
                    <a:lnTo>
                      <a:pt x="402" y="87"/>
                    </a:lnTo>
                    <a:cubicBezTo>
                      <a:pt x="418" y="80"/>
                      <a:pt x="437" y="77"/>
                      <a:pt x="459" y="77"/>
                    </a:cubicBezTo>
                    <a:lnTo>
                      <a:pt x="459" y="77"/>
                    </a:lnTo>
                    <a:cubicBezTo>
                      <a:pt x="481" y="77"/>
                      <a:pt x="500" y="80"/>
                      <a:pt x="517" y="87"/>
                    </a:cubicBezTo>
                    <a:lnTo>
                      <a:pt x="517" y="87"/>
                    </a:lnTo>
                    <a:cubicBezTo>
                      <a:pt x="533" y="92"/>
                      <a:pt x="547" y="102"/>
                      <a:pt x="558" y="115"/>
                    </a:cubicBezTo>
                    <a:lnTo>
                      <a:pt x="590" y="153"/>
                    </a:lnTo>
                    <a:lnTo>
                      <a:pt x="623" y="192"/>
                    </a:lnTo>
                    <a:lnTo>
                      <a:pt x="656" y="230"/>
                    </a:lnTo>
                    <a:lnTo>
                      <a:pt x="689" y="268"/>
                    </a:lnTo>
                    <a:lnTo>
                      <a:pt x="721" y="306"/>
                    </a:lnTo>
                    <a:lnTo>
                      <a:pt x="754" y="345"/>
                    </a:lnTo>
                    <a:lnTo>
                      <a:pt x="787" y="383"/>
                    </a:lnTo>
                    <a:lnTo>
                      <a:pt x="820" y="421"/>
                    </a:lnTo>
                    <a:lnTo>
                      <a:pt x="852" y="460"/>
                    </a:lnTo>
                    <a:lnTo>
                      <a:pt x="885" y="498"/>
                    </a:lnTo>
                    <a:lnTo>
                      <a:pt x="918" y="536"/>
                    </a:lnTo>
                    <a:lnTo>
                      <a:pt x="951" y="575"/>
                    </a:lnTo>
                    <a:lnTo>
                      <a:pt x="983" y="613"/>
                    </a:lnTo>
                    <a:lnTo>
                      <a:pt x="1016" y="651"/>
                    </a:lnTo>
                    <a:lnTo>
                      <a:pt x="1049" y="689"/>
                    </a:lnTo>
                    <a:lnTo>
                      <a:pt x="1082" y="728"/>
                    </a:lnTo>
                    <a:lnTo>
                      <a:pt x="1082" y="728"/>
                    </a:lnTo>
                    <a:cubicBezTo>
                      <a:pt x="1093" y="740"/>
                      <a:pt x="1106" y="750"/>
                      <a:pt x="1123" y="757"/>
                    </a:cubicBezTo>
                    <a:lnTo>
                      <a:pt x="1123" y="757"/>
                    </a:lnTo>
                    <a:cubicBezTo>
                      <a:pt x="1140" y="763"/>
                      <a:pt x="1155" y="763"/>
                      <a:pt x="1172" y="757"/>
                    </a:cubicBezTo>
                    <a:lnTo>
                      <a:pt x="1172" y="757"/>
                    </a:lnTo>
                    <a:cubicBezTo>
                      <a:pt x="1188" y="750"/>
                      <a:pt x="1202" y="740"/>
                      <a:pt x="1213" y="728"/>
                    </a:cubicBezTo>
                    <a:lnTo>
                      <a:pt x="1245" y="689"/>
                    </a:lnTo>
                    <a:lnTo>
                      <a:pt x="1279" y="651"/>
                    </a:lnTo>
                    <a:lnTo>
                      <a:pt x="1377" y="536"/>
                    </a:lnTo>
                    <a:lnTo>
                      <a:pt x="1409" y="498"/>
                    </a:lnTo>
                    <a:lnTo>
                      <a:pt x="1443" y="460"/>
                    </a:lnTo>
                    <a:lnTo>
                      <a:pt x="1541" y="345"/>
                    </a:lnTo>
                    <a:lnTo>
                      <a:pt x="1573" y="306"/>
                    </a:lnTo>
                    <a:lnTo>
                      <a:pt x="1607" y="268"/>
                    </a:lnTo>
                    <a:lnTo>
                      <a:pt x="1705" y="153"/>
                    </a:lnTo>
                    <a:lnTo>
                      <a:pt x="1737" y="115"/>
                    </a:lnTo>
                    <a:lnTo>
                      <a:pt x="1737" y="115"/>
                    </a:lnTo>
                    <a:cubicBezTo>
                      <a:pt x="1749" y="102"/>
                      <a:pt x="1762" y="92"/>
                      <a:pt x="1778" y="87"/>
                    </a:cubicBezTo>
                    <a:lnTo>
                      <a:pt x="1778" y="87"/>
                    </a:lnTo>
                    <a:cubicBezTo>
                      <a:pt x="1795" y="80"/>
                      <a:pt x="1814" y="77"/>
                      <a:pt x="1836" y="77"/>
                    </a:cubicBezTo>
                    <a:lnTo>
                      <a:pt x="1836" y="77"/>
                    </a:lnTo>
                    <a:cubicBezTo>
                      <a:pt x="1858" y="77"/>
                      <a:pt x="1877" y="80"/>
                      <a:pt x="1893" y="87"/>
                    </a:cubicBezTo>
                    <a:lnTo>
                      <a:pt x="1893" y="87"/>
                    </a:lnTo>
                    <a:cubicBezTo>
                      <a:pt x="1910" y="92"/>
                      <a:pt x="1918" y="102"/>
                      <a:pt x="1918" y="115"/>
                    </a:cubicBezTo>
                    <a:lnTo>
                      <a:pt x="1918" y="115"/>
                    </a:lnTo>
                    <a:cubicBezTo>
                      <a:pt x="1918" y="128"/>
                      <a:pt x="1913" y="140"/>
                      <a:pt x="1901" y="153"/>
                    </a:cubicBezTo>
                    <a:lnTo>
                      <a:pt x="1868" y="192"/>
                    </a:lnTo>
                    <a:lnTo>
                      <a:pt x="1836" y="230"/>
                    </a:lnTo>
                    <a:lnTo>
                      <a:pt x="1803" y="268"/>
                    </a:lnTo>
                    <a:lnTo>
                      <a:pt x="1705" y="383"/>
                    </a:lnTo>
                    <a:lnTo>
                      <a:pt x="1672" y="421"/>
                    </a:lnTo>
                    <a:lnTo>
                      <a:pt x="1639" y="460"/>
                    </a:lnTo>
                    <a:lnTo>
                      <a:pt x="1541" y="575"/>
                    </a:lnTo>
                    <a:lnTo>
                      <a:pt x="1509" y="613"/>
                    </a:lnTo>
                    <a:lnTo>
                      <a:pt x="1475" y="651"/>
                    </a:lnTo>
                    <a:lnTo>
                      <a:pt x="1377" y="766"/>
                    </a:lnTo>
                    <a:lnTo>
                      <a:pt x="1377" y="766"/>
                    </a:lnTo>
                    <a:cubicBezTo>
                      <a:pt x="1366" y="778"/>
                      <a:pt x="1360" y="791"/>
                      <a:pt x="1360" y="804"/>
                    </a:cubicBezTo>
                    <a:lnTo>
                      <a:pt x="1360" y="804"/>
                    </a:lnTo>
                    <a:cubicBezTo>
                      <a:pt x="1360" y="817"/>
                      <a:pt x="1366" y="830"/>
                      <a:pt x="1377" y="842"/>
                    </a:cubicBezTo>
                    <a:lnTo>
                      <a:pt x="1901" y="1455"/>
                    </a:lnTo>
                    <a:lnTo>
                      <a:pt x="1901" y="1455"/>
                    </a:lnTo>
                    <a:cubicBezTo>
                      <a:pt x="1913" y="1468"/>
                      <a:pt x="1918" y="1481"/>
                      <a:pt x="1918" y="1494"/>
                    </a:cubicBezTo>
                    <a:lnTo>
                      <a:pt x="1918" y="1494"/>
                    </a:lnTo>
                    <a:cubicBezTo>
                      <a:pt x="1918" y="1506"/>
                      <a:pt x="1910" y="1516"/>
                      <a:pt x="1893" y="1523"/>
                    </a:cubicBezTo>
                    <a:lnTo>
                      <a:pt x="1565" y="1523"/>
                    </a:lnTo>
                    <a:lnTo>
                      <a:pt x="1565" y="1523"/>
                    </a:lnTo>
                    <a:cubicBezTo>
                      <a:pt x="1549" y="1529"/>
                      <a:pt x="1532" y="1529"/>
                      <a:pt x="1516" y="1523"/>
                    </a:cubicBezTo>
                    <a:lnTo>
                      <a:pt x="1516" y="1523"/>
                    </a:lnTo>
                    <a:cubicBezTo>
                      <a:pt x="1500" y="1516"/>
                      <a:pt x="1486" y="1506"/>
                      <a:pt x="1475" y="1494"/>
                    </a:cubicBezTo>
                    <a:lnTo>
                      <a:pt x="1443" y="1455"/>
                    </a:lnTo>
                    <a:lnTo>
                      <a:pt x="1409" y="1417"/>
                    </a:lnTo>
                    <a:lnTo>
                      <a:pt x="1409" y="1417"/>
                    </a:lnTo>
                    <a:cubicBezTo>
                      <a:pt x="1399" y="1404"/>
                      <a:pt x="1388" y="1398"/>
                      <a:pt x="1377" y="1398"/>
                    </a:cubicBezTo>
                    <a:lnTo>
                      <a:pt x="1377" y="1398"/>
                    </a:lnTo>
                    <a:cubicBezTo>
                      <a:pt x="1366" y="1398"/>
                      <a:pt x="1355" y="1404"/>
                      <a:pt x="1344" y="1417"/>
                    </a:cubicBezTo>
                    <a:lnTo>
                      <a:pt x="1344" y="1417"/>
                    </a:lnTo>
                    <a:cubicBezTo>
                      <a:pt x="1333" y="1430"/>
                      <a:pt x="1322" y="1436"/>
                      <a:pt x="1311" y="1436"/>
                    </a:cubicBezTo>
                    <a:lnTo>
                      <a:pt x="1311" y="1436"/>
                    </a:lnTo>
                    <a:cubicBezTo>
                      <a:pt x="1300" y="1436"/>
                      <a:pt x="1289" y="1430"/>
                      <a:pt x="1279" y="1417"/>
                    </a:cubicBezTo>
                    <a:lnTo>
                      <a:pt x="1245" y="1379"/>
                    </a:lnTo>
                    <a:lnTo>
                      <a:pt x="1213" y="1340"/>
                    </a:lnTo>
                    <a:lnTo>
                      <a:pt x="1213" y="1340"/>
                    </a:lnTo>
                    <a:cubicBezTo>
                      <a:pt x="1202" y="1327"/>
                      <a:pt x="1188" y="1318"/>
                      <a:pt x="1172" y="1312"/>
                    </a:cubicBezTo>
                    <a:lnTo>
                      <a:pt x="1172" y="1312"/>
                    </a:lnTo>
                    <a:cubicBezTo>
                      <a:pt x="1155" y="1305"/>
                      <a:pt x="1140" y="1305"/>
                      <a:pt x="1123" y="1312"/>
                    </a:cubicBezTo>
                    <a:lnTo>
                      <a:pt x="1123" y="1312"/>
                    </a:lnTo>
                    <a:cubicBezTo>
                      <a:pt x="1106" y="1318"/>
                      <a:pt x="1093" y="1327"/>
                      <a:pt x="1082" y="1340"/>
                    </a:cubicBezTo>
                    <a:lnTo>
                      <a:pt x="1049" y="1379"/>
                    </a:lnTo>
                    <a:lnTo>
                      <a:pt x="1016" y="1417"/>
                    </a:lnTo>
                    <a:lnTo>
                      <a:pt x="1016" y="1417"/>
                    </a:lnTo>
                    <a:cubicBezTo>
                      <a:pt x="1005" y="1430"/>
                      <a:pt x="995" y="1436"/>
                      <a:pt x="983" y="1436"/>
                    </a:cubicBezTo>
                    <a:lnTo>
                      <a:pt x="983" y="1436"/>
                    </a:lnTo>
                    <a:cubicBezTo>
                      <a:pt x="972" y="1436"/>
                      <a:pt x="962" y="1430"/>
                      <a:pt x="951" y="1417"/>
                    </a:cubicBezTo>
                    <a:lnTo>
                      <a:pt x="951" y="1417"/>
                    </a:lnTo>
                    <a:cubicBezTo>
                      <a:pt x="940" y="1404"/>
                      <a:pt x="929" y="1398"/>
                      <a:pt x="918" y="1398"/>
                    </a:cubicBezTo>
                    <a:lnTo>
                      <a:pt x="918" y="1398"/>
                    </a:lnTo>
                    <a:cubicBezTo>
                      <a:pt x="907" y="1398"/>
                      <a:pt x="896" y="1404"/>
                      <a:pt x="885" y="1417"/>
                    </a:cubicBezTo>
                    <a:lnTo>
                      <a:pt x="820" y="1494"/>
                    </a:lnTo>
                    <a:lnTo>
                      <a:pt x="820" y="1494"/>
                    </a:lnTo>
                    <a:cubicBezTo>
                      <a:pt x="809" y="1506"/>
                      <a:pt x="795" y="1516"/>
                      <a:pt x="779" y="1523"/>
                    </a:cubicBezTo>
                    <a:lnTo>
                      <a:pt x="779" y="1523"/>
                    </a:lnTo>
                    <a:cubicBezTo>
                      <a:pt x="762" y="1529"/>
                      <a:pt x="746" y="1529"/>
                      <a:pt x="730" y="1523"/>
                    </a:cubicBezTo>
                    <a:lnTo>
                      <a:pt x="730" y="1523"/>
                    </a:lnTo>
                    <a:cubicBezTo>
                      <a:pt x="713" y="1516"/>
                      <a:pt x="705" y="1506"/>
                      <a:pt x="705" y="1494"/>
                    </a:cubicBezTo>
                    <a:lnTo>
                      <a:pt x="705" y="1494"/>
                    </a:lnTo>
                    <a:cubicBezTo>
                      <a:pt x="705" y="1481"/>
                      <a:pt x="710" y="1468"/>
                      <a:pt x="721" y="1455"/>
                    </a:cubicBezTo>
                    <a:lnTo>
                      <a:pt x="754" y="1417"/>
                    </a:lnTo>
                    <a:lnTo>
                      <a:pt x="787" y="1379"/>
                    </a:lnTo>
                    <a:lnTo>
                      <a:pt x="820" y="1340"/>
                    </a:lnTo>
                    <a:lnTo>
                      <a:pt x="852" y="1302"/>
                    </a:lnTo>
                    <a:lnTo>
                      <a:pt x="885" y="1264"/>
                    </a:lnTo>
                    <a:lnTo>
                      <a:pt x="918" y="1225"/>
                    </a:lnTo>
                    <a:lnTo>
                      <a:pt x="951" y="1187"/>
                    </a:lnTo>
                    <a:lnTo>
                      <a:pt x="983" y="1148"/>
                    </a:lnTo>
                    <a:lnTo>
                      <a:pt x="1016" y="1111"/>
                    </a:lnTo>
                    <a:lnTo>
                      <a:pt x="1049" y="1072"/>
                    </a:lnTo>
                    <a:lnTo>
                      <a:pt x="1082" y="1034"/>
                    </a:lnTo>
                    <a:lnTo>
                      <a:pt x="1082" y="1034"/>
                    </a:lnTo>
                    <a:cubicBezTo>
                      <a:pt x="1093" y="1021"/>
                      <a:pt x="1106" y="1011"/>
                      <a:pt x="1123" y="1005"/>
                    </a:cubicBezTo>
                    <a:lnTo>
                      <a:pt x="1123" y="1005"/>
                    </a:lnTo>
                    <a:cubicBezTo>
                      <a:pt x="1140" y="999"/>
                      <a:pt x="1155" y="999"/>
                      <a:pt x="1172" y="1005"/>
                    </a:cubicBezTo>
                    <a:lnTo>
                      <a:pt x="1172" y="1005"/>
                    </a:lnTo>
                    <a:cubicBezTo>
                      <a:pt x="1188" y="1011"/>
                      <a:pt x="1202" y="1021"/>
                      <a:pt x="1213" y="1034"/>
                    </a:cubicBezTo>
                    <a:lnTo>
                      <a:pt x="1573" y="1455"/>
                    </a:lnTo>
                    <a:lnTo>
                      <a:pt x="1573" y="1455"/>
                    </a:lnTo>
                    <a:cubicBezTo>
                      <a:pt x="1585" y="1468"/>
                      <a:pt x="1590" y="1481"/>
                      <a:pt x="1590" y="1494"/>
                    </a:cubicBezTo>
                    <a:lnTo>
                      <a:pt x="1590" y="1494"/>
                    </a:lnTo>
                    <a:cubicBezTo>
                      <a:pt x="1590" y="1506"/>
                      <a:pt x="1582" y="1516"/>
                      <a:pt x="1565" y="1523"/>
                    </a:cubicBezTo>
                    <a:lnTo>
                      <a:pt x="2156" y="1523"/>
                    </a:lnTo>
                    <a:close/>
                    <a:moveTo>
                      <a:pt x="262" y="1455"/>
                    </a:moveTo>
                    <a:lnTo>
                      <a:pt x="230" y="1494"/>
                    </a:lnTo>
                    <a:lnTo>
                      <a:pt x="230" y="1494"/>
                    </a:lnTo>
                    <a:cubicBezTo>
                      <a:pt x="219" y="1506"/>
                      <a:pt x="205" y="1516"/>
                      <a:pt x="189" y="1523"/>
                    </a:cubicBezTo>
                    <a:lnTo>
                      <a:pt x="189" y="1523"/>
                    </a:lnTo>
                    <a:cubicBezTo>
                      <a:pt x="172" y="1529"/>
                      <a:pt x="156" y="1529"/>
                      <a:pt x="140" y="1523"/>
                    </a:cubicBezTo>
                    <a:lnTo>
                      <a:pt x="140" y="1523"/>
                    </a:lnTo>
                    <a:cubicBezTo>
                      <a:pt x="123" y="1516"/>
                      <a:pt x="115" y="1506"/>
                      <a:pt x="115" y="1494"/>
                    </a:cubicBezTo>
                    <a:lnTo>
                      <a:pt x="115" y="1494"/>
                    </a:lnTo>
                    <a:cubicBezTo>
                      <a:pt x="115" y="1481"/>
                      <a:pt x="121" y="1468"/>
                      <a:pt x="131" y="1455"/>
                    </a:cubicBezTo>
                    <a:lnTo>
                      <a:pt x="164" y="1417"/>
                    </a:lnTo>
                    <a:lnTo>
                      <a:pt x="197" y="1379"/>
                    </a:lnTo>
                    <a:lnTo>
                      <a:pt x="230" y="1340"/>
                    </a:lnTo>
                    <a:lnTo>
                      <a:pt x="328" y="1225"/>
                    </a:lnTo>
                    <a:lnTo>
                      <a:pt x="361" y="1187"/>
                    </a:lnTo>
                    <a:lnTo>
                      <a:pt x="394" y="1148"/>
                    </a:lnTo>
                    <a:lnTo>
                      <a:pt x="492" y="1034"/>
                    </a:lnTo>
                    <a:lnTo>
                      <a:pt x="525" y="996"/>
                    </a:lnTo>
                    <a:lnTo>
                      <a:pt x="558" y="958"/>
                    </a:lnTo>
                    <a:lnTo>
                      <a:pt x="656" y="842"/>
                    </a:lnTo>
                    <a:lnTo>
                      <a:pt x="656" y="842"/>
                    </a:lnTo>
                    <a:cubicBezTo>
                      <a:pt x="667" y="830"/>
                      <a:pt x="672" y="817"/>
                      <a:pt x="672" y="804"/>
                    </a:cubicBezTo>
                    <a:lnTo>
                      <a:pt x="672" y="804"/>
                    </a:lnTo>
                    <a:cubicBezTo>
                      <a:pt x="672" y="791"/>
                      <a:pt x="667" y="778"/>
                      <a:pt x="656" y="766"/>
                    </a:cubicBezTo>
                    <a:lnTo>
                      <a:pt x="131" y="153"/>
                    </a:lnTo>
                    <a:lnTo>
                      <a:pt x="131" y="153"/>
                    </a:lnTo>
                    <a:cubicBezTo>
                      <a:pt x="121" y="140"/>
                      <a:pt x="115" y="128"/>
                      <a:pt x="115" y="115"/>
                    </a:cubicBezTo>
                    <a:lnTo>
                      <a:pt x="115" y="115"/>
                    </a:lnTo>
                    <a:cubicBezTo>
                      <a:pt x="115" y="102"/>
                      <a:pt x="123" y="92"/>
                      <a:pt x="140" y="87"/>
                    </a:cubicBezTo>
                    <a:lnTo>
                      <a:pt x="140" y="87"/>
                    </a:lnTo>
                    <a:cubicBezTo>
                      <a:pt x="156" y="80"/>
                      <a:pt x="172" y="80"/>
                      <a:pt x="189" y="87"/>
                    </a:cubicBezTo>
                    <a:lnTo>
                      <a:pt x="189" y="87"/>
                    </a:lnTo>
                    <a:cubicBezTo>
                      <a:pt x="205" y="92"/>
                      <a:pt x="219" y="102"/>
                      <a:pt x="230" y="115"/>
                    </a:cubicBezTo>
                    <a:lnTo>
                      <a:pt x="262" y="153"/>
                    </a:lnTo>
                    <a:lnTo>
                      <a:pt x="295" y="192"/>
                    </a:lnTo>
                    <a:lnTo>
                      <a:pt x="328" y="230"/>
                    </a:lnTo>
                    <a:lnTo>
                      <a:pt x="361" y="268"/>
                    </a:lnTo>
                    <a:lnTo>
                      <a:pt x="394" y="306"/>
                    </a:lnTo>
                    <a:lnTo>
                      <a:pt x="426" y="345"/>
                    </a:lnTo>
                    <a:lnTo>
                      <a:pt x="459" y="383"/>
                    </a:lnTo>
                    <a:lnTo>
                      <a:pt x="492" y="421"/>
                    </a:lnTo>
                    <a:lnTo>
                      <a:pt x="525" y="460"/>
                    </a:lnTo>
                    <a:lnTo>
                      <a:pt x="558" y="498"/>
                    </a:lnTo>
                    <a:lnTo>
                      <a:pt x="590" y="536"/>
                    </a:lnTo>
                    <a:lnTo>
                      <a:pt x="623" y="575"/>
                    </a:lnTo>
                    <a:lnTo>
                      <a:pt x="656" y="613"/>
                    </a:lnTo>
                    <a:lnTo>
                      <a:pt x="689" y="651"/>
                    </a:lnTo>
                    <a:lnTo>
                      <a:pt x="721" y="689"/>
                    </a:lnTo>
                    <a:lnTo>
                      <a:pt x="754" y="728"/>
                    </a:lnTo>
                    <a:lnTo>
                      <a:pt x="787" y="766"/>
                    </a:lnTo>
                    <a:lnTo>
                      <a:pt x="787" y="766"/>
                    </a:lnTo>
                    <a:cubicBezTo>
                      <a:pt x="798" y="778"/>
                      <a:pt x="803" y="791"/>
                      <a:pt x="803" y="804"/>
                    </a:cubicBezTo>
                    <a:lnTo>
                      <a:pt x="803" y="804"/>
                    </a:lnTo>
                    <a:cubicBezTo>
                      <a:pt x="803" y="817"/>
                      <a:pt x="798" y="830"/>
                      <a:pt x="787" y="842"/>
                    </a:cubicBezTo>
                    <a:lnTo>
                      <a:pt x="754" y="880"/>
                    </a:lnTo>
                    <a:lnTo>
                      <a:pt x="721" y="919"/>
                    </a:lnTo>
                    <a:lnTo>
                      <a:pt x="623" y="1034"/>
                    </a:lnTo>
                    <a:lnTo>
                      <a:pt x="590" y="1072"/>
                    </a:lnTo>
                    <a:lnTo>
                      <a:pt x="558" y="1111"/>
                    </a:lnTo>
                    <a:lnTo>
                      <a:pt x="459" y="1225"/>
                    </a:lnTo>
                    <a:lnTo>
                      <a:pt x="426" y="1264"/>
                    </a:lnTo>
                    <a:lnTo>
                      <a:pt x="394" y="1302"/>
                    </a:lnTo>
                    <a:lnTo>
                      <a:pt x="295" y="1417"/>
                    </a:lnTo>
                    <a:lnTo>
                      <a:pt x="262" y="1455"/>
                    </a:lnTo>
                    <a:close/>
                    <a:moveTo>
                      <a:pt x="730" y="87"/>
                    </a:moveTo>
                    <a:lnTo>
                      <a:pt x="730" y="87"/>
                    </a:lnTo>
                    <a:cubicBezTo>
                      <a:pt x="746" y="80"/>
                      <a:pt x="762" y="80"/>
                      <a:pt x="779" y="87"/>
                    </a:cubicBezTo>
                    <a:lnTo>
                      <a:pt x="779" y="87"/>
                    </a:lnTo>
                    <a:cubicBezTo>
                      <a:pt x="795" y="92"/>
                      <a:pt x="809" y="102"/>
                      <a:pt x="820" y="115"/>
                    </a:cubicBezTo>
                    <a:lnTo>
                      <a:pt x="885" y="192"/>
                    </a:lnTo>
                    <a:lnTo>
                      <a:pt x="885" y="192"/>
                    </a:lnTo>
                    <a:cubicBezTo>
                      <a:pt x="896" y="204"/>
                      <a:pt x="907" y="210"/>
                      <a:pt x="918" y="210"/>
                    </a:cubicBezTo>
                    <a:lnTo>
                      <a:pt x="918" y="210"/>
                    </a:lnTo>
                    <a:cubicBezTo>
                      <a:pt x="929" y="210"/>
                      <a:pt x="940" y="204"/>
                      <a:pt x="951" y="192"/>
                    </a:cubicBezTo>
                    <a:lnTo>
                      <a:pt x="951" y="192"/>
                    </a:lnTo>
                    <a:cubicBezTo>
                      <a:pt x="962" y="179"/>
                      <a:pt x="972" y="172"/>
                      <a:pt x="983" y="172"/>
                    </a:cubicBezTo>
                    <a:lnTo>
                      <a:pt x="983" y="172"/>
                    </a:lnTo>
                    <a:cubicBezTo>
                      <a:pt x="995" y="172"/>
                      <a:pt x="1005" y="179"/>
                      <a:pt x="1016" y="192"/>
                    </a:cubicBezTo>
                    <a:lnTo>
                      <a:pt x="1049" y="230"/>
                    </a:lnTo>
                    <a:lnTo>
                      <a:pt x="1082" y="268"/>
                    </a:lnTo>
                    <a:lnTo>
                      <a:pt x="1082" y="268"/>
                    </a:lnTo>
                    <a:cubicBezTo>
                      <a:pt x="1093" y="281"/>
                      <a:pt x="1106" y="290"/>
                      <a:pt x="1123" y="297"/>
                    </a:cubicBezTo>
                    <a:lnTo>
                      <a:pt x="1123" y="297"/>
                    </a:lnTo>
                    <a:cubicBezTo>
                      <a:pt x="1140" y="303"/>
                      <a:pt x="1155" y="303"/>
                      <a:pt x="1172" y="297"/>
                    </a:cubicBezTo>
                    <a:lnTo>
                      <a:pt x="1172" y="297"/>
                    </a:lnTo>
                    <a:cubicBezTo>
                      <a:pt x="1188" y="290"/>
                      <a:pt x="1202" y="281"/>
                      <a:pt x="1213" y="268"/>
                    </a:cubicBezTo>
                    <a:lnTo>
                      <a:pt x="1279" y="192"/>
                    </a:lnTo>
                    <a:lnTo>
                      <a:pt x="1279" y="192"/>
                    </a:lnTo>
                    <a:cubicBezTo>
                      <a:pt x="1289" y="179"/>
                      <a:pt x="1300" y="172"/>
                      <a:pt x="1311" y="172"/>
                    </a:cubicBezTo>
                    <a:lnTo>
                      <a:pt x="1311" y="172"/>
                    </a:lnTo>
                    <a:cubicBezTo>
                      <a:pt x="1322" y="172"/>
                      <a:pt x="1333" y="179"/>
                      <a:pt x="1344" y="192"/>
                    </a:cubicBezTo>
                    <a:lnTo>
                      <a:pt x="1344" y="192"/>
                    </a:lnTo>
                    <a:cubicBezTo>
                      <a:pt x="1355" y="204"/>
                      <a:pt x="1366" y="210"/>
                      <a:pt x="1377" y="210"/>
                    </a:cubicBezTo>
                    <a:lnTo>
                      <a:pt x="1377" y="210"/>
                    </a:lnTo>
                    <a:cubicBezTo>
                      <a:pt x="1388" y="210"/>
                      <a:pt x="1399" y="204"/>
                      <a:pt x="1409" y="192"/>
                    </a:cubicBezTo>
                    <a:lnTo>
                      <a:pt x="1443" y="153"/>
                    </a:lnTo>
                    <a:lnTo>
                      <a:pt x="1475" y="115"/>
                    </a:lnTo>
                    <a:lnTo>
                      <a:pt x="1475" y="115"/>
                    </a:lnTo>
                    <a:cubicBezTo>
                      <a:pt x="1486" y="102"/>
                      <a:pt x="1500" y="92"/>
                      <a:pt x="1516" y="87"/>
                    </a:cubicBezTo>
                    <a:lnTo>
                      <a:pt x="1516" y="87"/>
                    </a:lnTo>
                    <a:cubicBezTo>
                      <a:pt x="1532" y="80"/>
                      <a:pt x="1549" y="80"/>
                      <a:pt x="1565" y="87"/>
                    </a:cubicBezTo>
                    <a:lnTo>
                      <a:pt x="1565" y="87"/>
                    </a:lnTo>
                    <a:cubicBezTo>
                      <a:pt x="1582" y="92"/>
                      <a:pt x="1590" y="102"/>
                      <a:pt x="1590" y="115"/>
                    </a:cubicBezTo>
                    <a:lnTo>
                      <a:pt x="1590" y="115"/>
                    </a:lnTo>
                    <a:cubicBezTo>
                      <a:pt x="1590" y="128"/>
                      <a:pt x="1585" y="140"/>
                      <a:pt x="1573" y="153"/>
                    </a:cubicBezTo>
                    <a:lnTo>
                      <a:pt x="1541" y="192"/>
                    </a:lnTo>
                    <a:lnTo>
                      <a:pt x="1509" y="230"/>
                    </a:lnTo>
                    <a:lnTo>
                      <a:pt x="1475" y="268"/>
                    </a:lnTo>
                    <a:lnTo>
                      <a:pt x="1377" y="383"/>
                    </a:lnTo>
                    <a:lnTo>
                      <a:pt x="1344" y="421"/>
                    </a:lnTo>
                    <a:lnTo>
                      <a:pt x="1311" y="460"/>
                    </a:lnTo>
                    <a:lnTo>
                      <a:pt x="1213" y="575"/>
                    </a:lnTo>
                    <a:lnTo>
                      <a:pt x="1213" y="575"/>
                    </a:lnTo>
                    <a:cubicBezTo>
                      <a:pt x="1202" y="587"/>
                      <a:pt x="1188" y="597"/>
                      <a:pt x="1172" y="603"/>
                    </a:cubicBezTo>
                    <a:lnTo>
                      <a:pt x="1172" y="603"/>
                    </a:lnTo>
                    <a:cubicBezTo>
                      <a:pt x="1155" y="609"/>
                      <a:pt x="1140" y="609"/>
                      <a:pt x="1123" y="603"/>
                    </a:cubicBezTo>
                    <a:lnTo>
                      <a:pt x="1123" y="603"/>
                    </a:lnTo>
                    <a:cubicBezTo>
                      <a:pt x="1106" y="597"/>
                      <a:pt x="1093" y="587"/>
                      <a:pt x="1082" y="575"/>
                    </a:cubicBezTo>
                    <a:lnTo>
                      <a:pt x="1049" y="536"/>
                    </a:lnTo>
                    <a:lnTo>
                      <a:pt x="1016" y="498"/>
                    </a:lnTo>
                    <a:lnTo>
                      <a:pt x="983" y="460"/>
                    </a:lnTo>
                    <a:lnTo>
                      <a:pt x="885" y="345"/>
                    </a:lnTo>
                    <a:lnTo>
                      <a:pt x="852" y="306"/>
                    </a:lnTo>
                    <a:lnTo>
                      <a:pt x="820" y="268"/>
                    </a:lnTo>
                    <a:lnTo>
                      <a:pt x="721" y="153"/>
                    </a:lnTo>
                    <a:lnTo>
                      <a:pt x="721" y="153"/>
                    </a:lnTo>
                    <a:cubicBezTo>
                      <a:pt x="710" y="140"/>
                      <a:pt x="705" y="128"/>
                      <a:pt x="705" y="115"/>
                    </a:cubicBezTo>
                    <a:lnTo>
                      <a:pt x="705" y="115"/>
                    </a:lnTo>
                    <a:cubicBezTo>
                      <a:pt x="705" y="102"/>
                      <a:pt x="713" y="92"/>
                      <a:pt x="730" y="87"/>
                    </a:cubicBezTo>
                    <a:lnTo>
                      <a:pt x="3090" y="87"/>
                    </a:lnTo>
                    <a:lnTo>
                      <a:pt x="3090" y="87"/>
                    </a:lnTo>
                    <a:cubicBezTo>
                      <a:pt x="3106" y="80"/>
                      <a:pt x="3122" y="80"/>
                      <a:pt x="3139" y="87"/>
                    </a:cubicBezTo>
                    <a:lnTo>
                      <a:pt x="3139" y="87"/>
                    </a:lnTo>
                    <a:cubicBezTo>
                      <a:pt x="3155" y="92"/>
                      <a:pt x="3169" y="102"/>
                      <a:pt x="3180" y="115"/>
                    </a:cubicBezTo>
                    <a:lnTo>
                      <a:pt x="3245" y="192"/>
                    </a:lnTo>
                    <a:lnTo>
                      <a:pt x="3245" y="192"/>
                    </a:lnTo>
                    <a:cubicBezTo>
                      <a:pt x="3256" y="204"/>
                      <a:pt x="3267" y="210"/>
                      <a:pt x="3278" y="210"/>
                    </a:cubicBezTo>
                    <a:lnTo>
                      <a:pt x="3278" y="210"/>
                    </a:lnTo>
                    <a:cubicBezTo>
                      <a:pt x="3289" y="210"/>
                      <a:pt x="3300" y="204"/>
                      <a:pt x="3311" y="192"/>
                    </a:cubicBezTo>
                    <a:lnTo>
                      <a:pt x="3311" y="192"/>
                    </a:lnTo>
                    <a:cubicBezTo>
                      <a:pt x="3322" y="179"/>
                      <a:pt x="3333" y="172"/>
                      <a:pt x="3344" y="172"/>
                    </a:cubicBezTo>
                    <a:lnTo>
                      <a:pt x="3344" y="172"/>
                    </a:lnTo>
                    <a:cubicBezTo>
                      <a:pt x="3354" y="172"/>
                      <a:pt x="3365" y="179"/>
                      <a:pt x="3377" y="192"/>
                    </a:cubicBezTo>
                    <a:lnTo>
                      <a:pt x="3409" y="230"/>
                    </a:lnTo>
                    <a:lnTo>
                      <a:pt x="3442" y="268"/>
                    </a:lnTo>
                    <a:lnTo>
                      <a:pt x="3442" y="268"/>
                    </a:lnTo>
                    <a:cubicBezTo>
                      <a:pt x="3453" y="281"/>
                      <a:pt x="3466" y="290"/>
                      <a:pt x="3483" y="297"/>
                    </a:cubicBezTo>
                    <a:lnTo>
                      <a:pt x="3483" y="297"/>
                    </a:lnTo>
                    <a:cubicBezTo>
                      <a:pt x="3499" y="303"/>
                      <a:pt x="3516" y="303"/>
                      <a:pt x="3532" y="297"/>
                    </a:cubicBezTo>
                    <a:lnTo>
                      <a:pt x="3532" y="297"/>
                    </a:lnTo>
                    <a:cubicBezTo>
                      <a:pt x="3548" y="290"/>
                      <a:pt x="3562" y="281"/>
                      <a:pt x="3574" y="268"/>
                    </a:cubicBezTo>
                    <a:lnTo>
                      <a:pt x="3639" y="192"/>
                    </a:lnTo>
                    <a:lnTo>
                      <a:pt x="3639" y="192"/>
                    </a:lnTo>
                    <a:cubicBezTo>
                      <a:pt x="3650" y="179"/>
                      <a:pt x="3660" y="172"/>
                      <a:pt x="3672" y="172"/>
                    </a:cubicBezTo>
                    <a:lnTo>
                      <a:pt x="3672" y="172"/>
                    </a:lnTo>
                    <a:cubicBezTo>
                      <a:pt x="3682" y="172"/>
                      <a:pt x="3693" y="179"/>
                      <a:pt x="3705" y="192"/>
                    </a:cubicBezTo>
                    <a:lnTo>
                      <a:pt x="3705" y="192"/>
                    </a:lnTo>
                    <a:cubicBezTo>
                      <a:pt x="3715" y="204"/>
                      <a:pt x="3726" y="210"/>
                      <a:pt x="3737" y="210"/>
                    </a:cubicBezTo>
                    <a:lnTo>
                      <a:pt x="3737" y="210"/>
                    </a:lnTo>
                    <a:cubicBezTo>
                      <a:pt x="3748" y="210"/>
                      <a:pt x="3759" y="204"/>
                      <a:pt x="3770" y="192"/>
                    </a:cubicBezTo>
                    <a:lnTo>
                      <a:pt x="3803" y="153"/>
                    </a:lnTo>
                    <a:lnTo>
                      <a:pt x="3836" y="115"/>
                    </a:lnTo>
                    <a:lnTo>
                      <a:pt x="3836" y="115"/>
                    </a:lnTo>
                    <a:cubicBezTo>
                      <a:pt x="3846" y="102"/>
                      <a:pt x="3860" y="92"/>
                      <a:pt x="3877" y="87"/>
                    </a:cubicBezTo>
                    <a:lnTo>
                      <a:pt x="3877" y="87"/>
                    </a:lnTo>
                    <a:cubicBezTo>
                      <a:pt x="3892" y="80"/>
                      <a:pt x="3909" y="80"/>
                      <a:pt x="3925" y="87"/>
                    </a:cubicBezTo>
                    <a:lnTo>
                      <a:pt x="3925" y="87"/>
                    </a:lnTo>
                    <a:cubicBezTo>
                      <a:pt x="3942" y="92"/>
                      <a:pt x="3950" y="102"/>
                      <a:pt x="3950" y="115"/>
                    </a:cubicBezTo>
                    <a:lnTo>
                      <a:pt x="3950" y="115"/>
                    </a:lnTo>
                    <a:cubicBezTo>
                      <a:pt x="3950" y="128"/>
                      <a:pt x="3945" y="140"/>
                      <a:pt x="3933" y="153"/>
                    </a:cubicBezTo>
                    <a:lnTo>
                      <a:pt x="3901" y="192"/>
                    </a:lnTo>
                    <a:lnTo>
                      <a:pt x="3868" y="230"/>
                    </a:lnTo>
                    <a:lnTo>
                      <a:pt x="3836" y="268"/>
                    </a:lnTo>
                    <a:lnTo>
                      <a:pt x="3737" y="383"/>
                    </a:lnTo>
                    <a:lnTo>
                      <a:pt x="3705" y="421"/>
                    </a:lnTo>
                    <a:lnTo>
                      <a:pt x="3672" y="460"/>
                    </a:lnTo>
                    <a:lnTo>
                      <a:pt x="3574" y="575"/>
                    </a:lnTo>
                    <a:lnTo>
                      <a:pt x="3574" y="575"/>
                    </a:lnTo>
                    <a:cubicBezTo>
                      <a:pt x="3562" y="587"/>
                      <a:pt x="3548" y="597"/>
                      <a:pt x="3532" y="603"/>
                    </a:cubicBezTo>
                    <a:lnTo>
                      <a:pt x="3532" y="603"/>
                    </a:lnTo>
                    <a:cubicBezTo>
                      <a:pt x="3516" y="609"/>
                      <a:pt x="3499" y="609"/>
                      <a:pt x="3483" y="603"/>
                    </a:cubicBezTo>
                    <a:lnTo>
                      <a:pt x="3483" y="603"/>
                    </a:lnTo>
                    <a:cubicBezTo>
                      <a:pt x="3466" y="597"/>
                      <a:pt x="3453" y="587"/>
                      <a:pt x="3442" y="575"/>
                    </a:cubicBezTo>
                    <a:lnTo>
                      <a:pt x="3409" y="536"/>
                    </a:lnTo>
                    <a:lnTo>
                      <a:pt x="3377" y="498"/>
                    </a:lnTo>
                    <a:lnTo>
                      <a:pt x="3344" y="460"/>
                    </a:lnTo>
                    <a:lnTo>
                      <a:pt x="3245" y="345"/>
                    </a:lnTo>
                    <a:lnTo>
                      <a:pt x="3213" y="306"/>
                    </a:lnTo>
                    <a:lnTo>
                      <a:pt x="3180" y="268"/>
                    </a:lnTo>
                    <a:lnTo>
                      <a:pt x="3081" y="153"/>
                    </a:lnTo>
                    <a:lnTo>
                      <a:pt x="3081" y="153"/>
                    </a:lnTo>
                    <a:cubicBezTo>
                      <a:pt x="3071" y="140"/>
                      <a:pt x="3065" y="128"/>
                      <a:pt x="3065" y="115"/>
                    </a:cubicBezTo>
                    <a:lnTo>
                      <a:pt x="3065" y="115"/>
                    </a:lnTo>
                    <a:cubicBezTo>
                      <a:pt x="3065" y="102"/>
                      <a:pt x="3073" y="92"/>
                      <a:pt x="3090" y="87"/>
                    </a:cubicBezTo>
                    <a:lnTo>
                      <a:pt x="730" y="87"/>
                    </a:lnTo>
                    <a:close/>
                    <a:moveTo>
                      <a:pt x="0" y="0"/>
                    </a:moveTo>
                    <a:lnTo>
                      <a:pt x="0" y="166"/>
                    </a:lnTo>
                    <a:lnTo>
                      <a:pt x="0" y="166"/>
                    </a:lnTo>
                    <a:cubicBezTo>
                      <a:pt x="13" y="172"/>
                      <a:pt x="24" y="181"/>
                      <a:pt x="33" y="192"/>
                    </a:cubicBezTo>
                    <a:lnTo>
                      <a:pt x="65" y="230"/>
                    </a:lnTo>
                    <a:lnTo>
                      <a:pt x="98" y="268"/>
                    </a:lnTo>
                    <a:lnTo>
                      <a:pt x="131" y="306"/>
                    </a:lnTo>
                    <a:lnTo>
                      <a:pt x="164" y="345"/>
                    </a:lnTo>
                    <a:lnTo>
                      <a:pt x="197" y="383"/>
                    </a:lnTo>
                    <a:lnTo>
                      <a:pt x="230" y="421"/>
                    </a:lnTo>
                    <a:lnTo>
                      <a:pt x="262" y="460"/>
                    </a:lnTo>
                    <a:lnTo>
                      <a:pt x="295" y="498"/>
                    </a:lnTo>
                    <a:lnTo>
                      <a:pt x="328" y="536"/>
                    </a:lnTo>
                    <a:lnTo>
                      <a:pt x="361" y="575"/>
                    </a:lnTo>
                    <a:lnTo>
                      <a:pt x="394" y="613"/>
                    </a:lnTo>
                    <a:lnTo>
                      <a:pt x="426" y="651"/>
                    </a:lnTo>
                    <a:lnTo>
                      <a:pt x="459" y="689"/>
                    </a:lnTo>
                    <a:lnTo>
                      <a:pt x="492" y="728"/>
                    </a:lnTo>
                    <a:lnTo>
                      <a:pt x="525" y="766"/>
                    </a:lnTo>
                    <a:lnTo>
                      <a:pt x="525" y="766"/>
                    </a:lnTo>
                    <a:cubicBezTo>
                      <a:pt x="536" y="778"/>
                      <a:pt x="541" y="791"/>
                      <a:pt x="541" y="804"/>
                    </a:cubicBezTo>
                    <a:lnTo>
                      <a:pt x="541" y="804"/>
                    </a:lnTo>
                    <a:cubicBezTo>
                      <a:pt x="541" y="817"/>
                      <a:pt x="536" y="830"/>
                      <a:pt x="525" y="842"/>
                    </a:cubicBezTo>
                    <a:lnTo>
                      <a:pt x="492" y="880"/>
                    </a:lnTo>
                    <a:lnTo>
                      <a:pt x="459" y="919"/>
                    </a:lnTo>
                    <a:lnTo>
                      <a:pt x="426" y="958"/>
                    </a:lnTo>
                    <a:lnTo>
                      <a:pt x="394" y="996"/>
                    </a:lnTo>
                    <a:lnTo>
                      <a:pt x="361" y="1034"/>
                    </a:lnTo>
                    <a:lnTo>
                      <a:pt x="328" y="1072"/>
                    </a:lnTo>
                    <a:lnTo>
                      <a:pt x="295" y="1111"/>
                    </a:lnTo>
                    <a:lnTo>
                      <a:pt x="262" y="1148"/>
                    </a:lnTo>
                    <a:lnTo>
                      <a:pt x="230" y="1187"/>
                    </a:lnTo>
                    <a:lnTo>
                      <a:pt x="197" y="1225"/>
                    </a:lnTo>
                    <a:lnTo>
                      <a:pt x="164" y="1264"/>
                    </a:lnTo>
                    <a:lnTo>
                      <a:pt x="131" y="1302"/>
                    </a:lnTo>
                    <a:lnTo>
                      <a:pt x="98" y="1340"/>
                    </a:lnTo>
                    <a:lnTo>
                      <a:pt x="65" y="1379"/>
                    </a:lnTo>
                    <a:lnTo>
                      <a:pt x="33" y="1417"/>
                    </a:lnTo>
                    <a:lnTo>
                      <a:pt x="33" y="1417"/>
                    </a:lnTo>
                    <a:cubicBezTo>
                      <a:pt x="24" y="1427"/>
                      <a:pt x="13" y="1436"/>
                      <a:pt x="0" y="1442"/>
                    </a:cubicBezTo>
                    <a:lnTo>
                      <a:pt x="0" y="1608"/>
                    </a:lnTo>
                    <a:lnTo>
                      <a:pt x="4720" y="1608"/>
                    </a:lnTo>
                    <a:lnTo>
                      <a:pt x="4720" y="1442"/>
                    </a:lnTo>
                    <a:lnTo>
                      <a:pt x="4720" y="1442"/>
                    </a:lnTo>
                    <a:cubicBezTo>
                      <a:pt x="4718" y="1443"/>
                      <a:pt x="4715" y="1444"/>
                      <a:pt x="4712" y="1446"/>
                    </a:cubicBezTo>
                    <a:lnTo>
                      <a:pt x="4712" y="1446"/>
                    </a:lnTo>
                    <a:cubicBezTo>
                      <a:pt x="4696" y="1452"/>
                      <a:pt x="4679" y="1452"/>
                      <a:pt x="4663" y="1446"/>
                    </a:cubicBezTo>
                    <a:lnTo>
                      <a:pt x="4663" y="1446"/>
                    </a:lnTo>
                    <a:cubicBezTo>
                      <a:pt x="4647" y="1439"/>
                      <a:pt x="4633" y="1430"/>
                      <a:pt x="4622" y="1417"/>
                    </a:cubicBezTo>
                    <a:lnTo>
                      <a:pt x="4589" y="1379"/>
                    </a:lnTo>
                    <a:lnTo>
                      <a:pt x="4557" y="1340"/>
                    </a:lnTo>
                    <a:lnTo>
                      <a:pt x="4458" y="1225"/>
                    </a:lnTo>
                    <a:lnTo>
                      <a:pt x="4425" y="1187"/>
                    </a:lnTo>
                    <a:lnTo>
                      <a:pt x="4393" y="1148"/>
                    </a:lnTo>
                    <a:lnTo>
                      <a:pt x="4294" y="1034"/>
                    </a:lnTo>
                    <a:lnTo>
                      <a:pt x="4261" y="996"/>
                    </a:lnTo>
                    <a:lnTo>
                      <a:pt x="4229" y="958"/>
                    </a:lnTo>
                    <a:lnTo>
                      <a:pt x="4130" y="842"/>
                    </a:lnTo>
                    <a:lnTo>
                      <a:pt x="4130" y="842"/>
                    </a:lnTo>
                    <a:cubicBezTo>
                      <a:pt x="4120" y="830"/>
                      <a:pt x="4114" y="817"/>
                      <a:pt x="4114" y="804"/>
                    </a:cubicBezTo>
                    <a:lnTo>
                      <a:pt x="4114" y="804"/>
                    </a:lnTo>
                    <a:cubicBezTo>
                      <a:pt x="4114" y="791"/>
                      <a:pt x="4120" y="778"/>
                      <a:pt x="4130" y="766"/>
                    </a:cubicBezTo>
                    <a:lnTo>
                      <a:pt x="4622" y="192"/>
                    </a:lnTo>
                    <a:lnTo>
                      <a:pt x="4622" y="192"/>
                    </a:lnTo>
                    <a:cubicBezTo>
                      <a:pt x="4633" y="179"/>
                      <a:pt x="4647" y="169"/>
                      <a:pt x="4663" y="162"/>
                    </a:cubicBezTo>
                    <a:lnTo>
                      <a:pt x="4663" y="162"/>
                    </a:lnTo>
                    <a:cubicBezTo>
                      <a:pt x="4679" y="157"/>
                      <a:pt x="4696" y="157"/>
                      <a:pt x="4712" y="162"/>
                    </a:cubicBezTo>
                    <a:lnTo>
                      <a:pt x="4712" y="162"/>
                    </a:lnTo>
                    <a:cubicBezTo>
                      <a:pt x="4715" y="163"/>
                      <a:pt x="4718"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grpSp>
      </p:grpSp>
      <p:grpSp>
        <p:nvGrpSpPr>
          <p:cNvPr id="142" name="Group 1">
            <a:extLst>
              <a:ext uri="{FF2B5EF4-FFF2-40B4-BE49-F238E27FC236}">
                <a16:creationId xmlns:a16="http://schemas.microsoft.com/office/drawing/2014/main" id="{98532277-63A0-CE47-8CB4-8C17819F6482}"/>
              </a:ext>
            </a:extLst>
          </p:cNvPr>
          <p:cNvGrpSpPr>
            <a:grpSpLocks noChangeAspect="1"/>
          </p:cNvGrpSpPr>
          <p:nvPr userDrawn="1"/>
        </p:nvGrpSpPr>
        <p:grpSpPr>
          <a:xfrm>
            <a:off x="7786527" y="9374632"/>
            <a:ext cx="10515600" cy="900824"/>
            <a:chOff x="1054100" y="4394013"/>
            <a:chExt cx="6797675" cy="582326"/>
          </a:xfrm>
        </p:grpSpPr>
        <p:grpSp>
          <p:nvGrpSpPr>
            <p:cNvPr id="143" name="Group 827">
              <a:extLst>
                <a:ext uri="{FF2B5EF4-FFF2-40B4-BE49-F238E27FC236}">
                  <a16:creationId xmlns:a16="http://schemas.microsoft.com/office/drawing/2014/main" id="{CA7F620C-B409-A144-840A-E9286D48C5B8}"/>
                </a:ext>
              </a:extLst>
            </p:cNvPr>
            <p:cNvGrpSpPr/>
            <p:nvPr/>
          </p:nvGrpSpPr>
          <p:grpSpPr>
            <a:xfrm>
              <a:off x="1054100" y="4396902"/>
              <a:ext cx="1700213" cy="579437"/>
              <a:chOff x="1054100" y="4875213"/>
              <a:chExt cx="1700213" cy="579437"/>
            </a:xfrm>
          </p:grpSpPr>
          <p:sp>
            <p:nvSpPr>
              <p:cNvPr id="246" name="Freeform 108">
                <a:extLst>
                  <a:ext uri="{FF2B5EF4-FFF2-40B4-BE49-F238E27FC236}">
                    <a16:creationId xmlns:a16="http://schemas.microsoft.com/office/drawing/2014/main" id="{7C0421AA-6221-EA4D-94B2-897783E7BE85}"/>
                  </a:ext>
                </a:extLst>
              </p:cNvPr>
              <p:cNvSpPr>
                <a:spLocks noChangeArrowheads="1"/>
              </p:cNvSpPr>
              <p:nvPr/>
            </p:nvSpPr>
            <p:spPr bwMode="auto">
              <a:xfrm>
                <a:off x="1776413" y="5037138"/>
                <a:ext cx="231775" cy="257175"/>
              </a:xfrm>
              <a:custGeom>
                <a:avLst/>
                <a:gdLst>
                  <a:gd name="T0" fmla="*/ 433 w 643"/>
                  <a:gd name="T1" fmla="*/ 421 h 713"/>
                  <a:gd name="T2" fmla="*/ 377 w 643"/>
                  <a:gd name="T3" fmla="*/ 487 h 713"/>
                  <a:gd name="T4" fmla="*/ 349 w 643"/>
                  <a:gd name="T5" fmla="*/ 508 h 713"/>
                  <a:gd name="T6" fmla="*/ 349 w 643"/>
                  <a:gd name="T7" fmla="*/ 508 h 713"/>
                  <a:gd name="T8" fmla="*/ 342 w 643"/>
                  <a:gd name="T9" fmla="*/ 511 h 713"/>
                  <a:gd name="T10" fmla="*/ 301 w 643"/>
                  <a:gd name="T11" fmla="*/ 511 h 713"/>
                  <a:gd name="T12" fmla="*/ 238 w 643"/>
                  <a:gd name="T13" fmla="*/ 454 h 713"/>
                  <a:gd name="T14" fmla="*/ 182 w 643"/>
                  <a:gd name="T15" fmla="*/ 389 h 713"/>
                  <a:gd name="T16" fmla="*/ 168 w 643"/>
                  <a:gd name="T17" fmla="*/ 356 h 713"/>
                  <a:gd name="T18" fmla="*/ 182 w 643"/>
                  <a:gd name="T19" fmla="*/ 323 h 713"/>
                  <a:gd name="T20" fmla="*/ 238 w 643"/>
                  <a:gd name="T21" fmla="*/ 258 h 713"/>
                  <a:gd name="T22" fmla="*/ 265 w 643"/>
                  <a:gd name="T23" fmla="*/ 226 h 713"/>
                  <a:gd name="T24" fmla="*/ 301 w 643"/>
                  <a:gd name="T25" fmla="*/ 201 h 713"/>
                  <a:gd name="T26" fmla="*/ 342 w 643"/>
                  <a:gd name="T27" fmla="*/ 201 h 713"/>
                  <a:gd name="T28" fmla="*/ 349 w 643"/>
                  <a:gd name="T29" fmla="*/ 204 h 713"/>
                  <a:gd name="T30" fmla="*/ 377 w 643"/>
                  <a:gd name="T31" fmla="*/ 226 h 713"/>
                  <a:gd name="T32" fmla="*/ 433 w 643"/>
                  <a:gd name="T33" fmla="*/ 291 h 713"/>
                  <a:gd name="T34" fmla="*/ 461 w 643"/>
                  <a:gd name="T35" fmla="*/ 323 h 713"/>
                  <a:gd name="T36" fmla="*/ 475 w 643"/>
                  <a:gd name="T37" fmla="*/ 356 h 713"/>
                  <a:gd name="T38" fmla="*/ 517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1 w 643"/>
                  <a:gd name="T53" fmla="*/ 6 h 713"/>
                  <a:gd name="T54" fmla="*/ 238 w 643"/>
                  <a:gd name="T55" fmla="*/ 63 h 713"/>
                  <a:gd name="T56" fmla="*/ 182 w 643"/>
                  <a:gd name="T57" fmla="*/ 128 h 713"/>
                  <a:gd name="T58" fmla="*/ 126 w 643"/>
                  <a:gd name="T59" fmla="*/ 194 h 713"/>
                  <a:gd name="T60" fmla="*/ 70 w 643"/>
                  <a:gd name="T61" fmla="*/ 258 h 713"/>
                  <a:gd name="T62" fmla="*/ 15 w 643"/>
                  <a:gd name="T63" fmla="*/ 323 h 713"/>
                  <a:gd name="T64" fmla="*/ 0 w 643"/>
                  <a:gd name="T65" fmla="*/ 356 h 713"/>
                  <a:gd name="T66" fmla="*/ 15 w 643"/>
                  <a:gd name="T67" fmla="*/ 389 h 713"/>
                  <a:gd name="T68" fmla="*/ 70 w 643"/>
                  <a:gd name="T69" fmla="*/ 454 h 713"/>
                  <a:gd name="T70" fmla="*/ 182 w 643"/>
                  <a:gd name="T71" fmla="*/ 584 h 713"/>
                  <a:gd name="T72" fmla="*/ 265 w 643"/>
                  <a:gd name="T73" fmla="*/ 682 h 713"/>
                  <a:gd name="T74" fmla="*/ 301 w 643"/>
                  <a:gd name="T75" fmla="*/ 706 h 713"/>
                  <a:gd name="T76" fmla="*/ 342 w 643"/>
                  <a:gd name="T77" fmla="*/ 706 h 713"/>
                  <a:gd name="T78" fmla="*/ 349 w 643"/>
                  <a:gd name="T79" fmla="*/ 703 h 713"/>
                  <a:gd name="T80" fmla="*/ 349 w 643"/>
                  <a:gd name="T81" fmla="*/ 703 h 713"/>
                  <a:gd name="T82" fmla="*/ 405 w 643"/>
                  <a:gd name="T83" fmla="*/ 649 h 713"/>
                  <a:gd name="T84" fmla="*/ 517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1" y="389"/>
                    </a:moveTo>
                    <a:lnTo>
                      <a:pt x="433" y="421"/>
                    </a:lnTo>
                    <a:lnTo>
                      <a:pt x="405" y="454"/>
                    </a:lnTo>
                    <a:lnTo>
                      <a:pt x="377" y="487"/>
                    </a:lnTo>
                    <a:lnTo>
                      <a:pt x="377" y="487"/>
                    </a:lnTo>
                    <a:cubicBezTo>
                      <a:pt x="369" y="495"/>
                      <a:pt x="361" y="502"/>
                      <a:pt x="349" y="508"/>
                    </a:cubicBezTo>
                    <a:lnTo>
                      <a:pt x="349" y="508"/>
                    </a:lnTo>
                    <a:lnTo>
                      <a:pt x="349" y="508"/>
                    </a:lnTo>
                    <a:cubicBezTo>
                      <a:pt x="347" y="509"/>
                      <a:pt x="345" y="510"/>
                      <a:pt x="342" y="511"/>
                    </a:cubicBezTo>
                    <a:lnTo>
                      <a:pt x="342" y="511"/>
                    </a:lnTo>
                    <a:cubicBezTo>
                      <a:pt x="328" y="517"/>
                      <a:pt x="315" y="517"/>
                      <a:pt x="301" y="511"/>
                    </a:cubicBezTo>
                    <a:lnTo>
                      <a:pt x="301" y="511"/>
                    </a:lnTo>
                    <a:cubicBezTo>
                      <a:pt x="286" y="505"/>
                      <a:pt x="275" y="497"/>
                      <a:pt x="265" y="487"/>
                    </a:cubicBezTo>
                    <a:lnTo>
                      <a:pt x="238" y="454"/>
                    </a:lnTo>
                    <a:lnTo>
                      <a:pt x="210" y="421"/>
                    </a:lnTo>
                    <a:lnTo>
                      <a:pt x="182" y="389"/>
                    </a:lnTo>
                    <a:lnTo>
                      <a:pt x="182" y="389"/>
                    </a:lnTo>
                    <a:cubicBezTo>
                      <a:pt x="173" y="378"/>
                      <a:pt x="168" y="367"/>
                      <a:pt x="168" y="356"/>
                    </a:cubicBezTo>
                    <a:lnTo>
                      <a:pt x="168" y="356"/>
                    </a:lnTo>
                    <a:cubicBezTo>
                      <a:pt x="168" y="345"/>
                      <a:pt x="173" y="334"/>
                      <a:pt x="182" y="323"/>
                    </a:cubicBezTo>
                    <a:lnTo>
                      <a:pt x="210" y="291"/>
                    </a:lnTo>
                    <a:lnTo>
                      <a:pt x="238" y="258"/>
                    </a:lnTo>
                    <a:lnTo>
                      <a:pt x="265" y="226"/>
                    </a:lnTo>
                    <a:lnTo>
                      <a:pt x="265" y="226"/>
                    </a:lnTo>
                    <a:cubicBezTo>
                      <a:pt x="275" y="215"/>
                      <a:pt x="286" y="207"/>
                      <a:pt x="301" y="201"/>
                    </a:cubicBezTo>
                    <a:lnTo>
                      <a:pt x="301" y="201"/>
                    </a:lnTo>
                    <a:cubicBezTo>
                      <a:pt x="315" y="196"/>
                      <a:pt x="328" y="196"/>
                      <a:pt x="342" y="201"/>
                    </a:cubicBezTo>
                    <a:lnTo>
                      <a:pt x="342" y="201"/>
                    </a:lnTo>
                    <a:cubicBezTo>
                      <a:pt x="345" y="202"/>
                      <a:pt x="347" y="204"/>
                      <a:pt x="349" y="204"/>
                    </a:cubicBezTo>
                    <a:lnTo>
                      <a:pt x="349" y="204"/>
                    </a:lnTo>
                    <a:lnTo>
                      <a:pt x="349" y="204"/>
                    </a:lnTo>
                    <a:cubicBezTo>
                      <a:pt x="361" y="209"/>
                      <a:pt x="369" y="217"/>
                      <a:pt x="377" y="226"/>
                    </a:cubicBezTo>
                    <a:lnTo>
                      <a:pt x="405" y="258"/>
                    </a:lnTo>
                    <a:lnTo>
                      <a:pt x="433" y="291"/>
                    </a:lnTo>
                    <a:lnTo>
                      <a:pt x="461" y="323"/>
                    </a:lnTo>
                    <a:lnTo>
                      <a:pt x="461" y="323"/>
                    </a:lnTo>
                    <a:cubicBezTo>
                      <a:pt x="470" y="334"/>
                      <a:pt x="475" y="345"/>
                      <a:pt x="475" y="356"/>
                    </a:cubicBezTo>
                    <a:lnTo>
                      <a:pt x="475" y="356"/>
                    </a:lnTo>
                    <a:cubicBezTo>
                      <a:pt x="475" y="367"/>
                      <a:pt x="470" y="378"/>
                      <a:pt x="461" y="389"/>
                    </a:cubicBezTo>
                    <a:close/>
                    <a:moveTo>
                      <a:pt x="517" y="520"/>
                    </a:moveTo>
                    <a:lnTo>
                      <a:pt x="545" y="487"/>
                    </a:lnTo>
                    <a:lnTo>
                      <a:pt x="628" y="389"/>
                    </a:lnTo>
                    <a:lnTo>
                      <a:pt x="628" y="389"/>
                    </a:lnTo>
                    <a:cubicBezTo>
                      <a:pt x="638" y="378"/>
                      <a:pt x="642" y="367"/>
                      <a:pt x="642" y="356"/>
                    </a:cubicBezTo>
                    <a:lnTo>
                      <a:pt x="642" y="356"/>
                    </a:lnTo>
                    <a:cubicBezTo>
                      <a:pt x="642" y="345"/>
                      <a:pt x="638" y="334"/>
                      <a:pt x="628" y="323"/>
                    </a:cubicBezTo>
                    <a:lnTo>
                      <a:pt x="377" y="30"/>
                    </a:lnTo>
                    <a:lnTo>
                      <a:pt x="377" y="30"/>
                    </a:lnTo>
                    <a:cubicBezTo>
                      <a:pt x="369" y="21"/>
                      <a:pt x="361" y="14"/>
                      <a:pt x="349" y="8"/>
                    </a:cubicBezTo>
                    <a:lnTo>
                      <a:pt x="349" y="8"/>
                    </a:lnTo>
                    <a:cubicBezTo>
                      <a:pt x="347" y="8"/>
                      <a:pt x="345" y="7"/>
                      <a:pt x="342" y="6"/>
                    </a:cubicBezTo>
                    <a:lnTo>
                      <a:pt x="342" y="6"/>
                    </a:lnTo>
                    <a:cubicBezTo>
                      <a:pt x="328" y="0"/>
                      <a:pt x="315" y="0"/>
                      <a:pt x="301" y="6"/>
                    </a:cubicBezTo>
                    <a:lnTo>
                      <a:pt x="301" y="6"/>
                    </a:lnTo>
                    <a:cubicBezTo>
                      <a:pt x="286" y="11"/>
                      <a:pt x="275" y="19"/>
                      <a:pt x="265" y="30"/>
                    </a:cubicBezTo>
                    <a:lnTo>
                      <a:pt x="238" y="63"/>
                    </a:lnTo>
                    <a:lnTo>
                      <a:pt x="210" y="95"/>
                    </a:lnTo>
                    <a:lnTo>
                      <a:pt x="182" y="128"/>
                    </a:lnTo>
                    <a:lnTo>
                      <a:pt x="154" y="161"/>
                    </a:lnTo>
                    <a:lnTo>
                      <a:pt x="126" y="194"/>
                    </a:lnTo>
                    <a:lnTo>
                      <a:pt x="98" y="226"/>
                    </a:lnTo>
                    <a:lnTo>
                      <a:pt x="70" y="258"/>
                    </a:lnTo>
                    <a:lnTo>
                      <a:pt x="43" y="291"/>
                    </a:lnTo>
                    <a:lnTo>
                      <a:pt x="15" y="323"/>
                    </a:lnTo>
                    <a:lnTo>
                      <a:pt x="15" y="323"/>
                    </a:lnTo>
                    <a:cubicBezTo>
                      <a:pt x="5" y="334"/>
                      <a:pt x="0" y="345"/>
                      <a:pt x="0" y="356"/>
                    </a:cubicBezTo>
                    <a:lnTo>
                      <a:pt x="0" y="356"/>
                    </a:lnTo>
                    <a:cubicBezTo>
                      <a:pt x="0" y="367"/>
                      <a:pt x="5" y="378"/>
                      <a:pt x="15" y="389"/>
                    </a:cubicBezTo>
                    <a:lnTo>
                      <a:pt x="43" y="421"/>
                    </a:lnTo>
                    <a:lnTo>
                      <a:pt x="70" y="454"/>
                    </a:lnTo>
                    <a:lnTo>
                      <a:pt x="154" y="552"/>
                    </a:lnTo>
                    <a:lnTo>
                      <a:pt x="182" y="584"/>
                    </a:lnTo>
                    <a:lnTo>
                      <a:pt x="210" y="617"/>
                    </a:lnTo>
                    <a:lnTo>
                      <a:pt x="265" y="682"/>
                    </a:lnTo>
                    <a:lnTo>
                      <a:pt x="265" y="682"/>
                    </a:lnTo>
                    <a:cubicBezTo>
                      <a:pt x="275" y="693"/>
                      <a:pt x="286" y="701"/>
                      <a:pt x="301" y="706"/>
                    </a:cubicBezTo>
                    <a:lnTo>
                      <a:pt x="301" y="706"/>
                    </a:lnTo>
                    <a:cubicBezTo>
                      <a:pt x="315" y="712"/>
                      <a:pt x="328" y="712"/>
                      <a:pt x="342" y="706"/>
                    </a:cubicBezTo>
                    <a:lnTo>
                      <a:pt x="342" y="706"/>
                    </a:lnTo>
                    <a:cubicBezTo>
                      <a:pt x="345" y="706"/>
                      <a:pt x="347" y="704"/>
                      <a:pt x="349" y="703"/>
                    </a:cubicBezTo>
                    <a:lnTo>
                      <a:pt x="349" y="703"/>
                    </a:lnTo>
                    <a:lnTo>
                      <a:pt x="349" y="703"/>
                    </a:lnTo>
                    <a:cubicBezTo>
                      <a:pt x="361" y="698"/>
                      <a:pt x="369" y="691"/>
                      <a:pt x="377" y="682"/>
                    </a:cubicBezTo>
                    <a:lnTo>
                      <a:pt x="405" y="649"/>
                    </a:lnTo>
                    <a:lnTo>
                      <a:pt x="489" y="552"/>
                    </a:lnTo>
                    <a:lnTo>
                      <a:pt x="517" y="520"/>
                    </a:lnTo>
                    <a:close/>
                  </a:path>
                </a:pathLst>
              </a:custGeom>
              <a:solidFill>
                <a:schemeClr val="accent4"/>
              </a:solidFill>
              <a:ln>
                <a:noFill/>
              </a:ln>
              <a:effectLst/>
            </p:spPr>
            <p:txBody>
              <a:bodyPr wrap="none" anchor="ctr"/>
              <a:lstStyle/>
              <a:p>
                <a:endParaRPr lang="es-ES_tradnl" sz="2700"/>
              </a:p>
            </p:txBody>
          </p:sp>
          <p:sp>
            <p:nvSpPr>
              <p:cNvPr id="247" name="Freeform 109">
                <a:extLst>
                  <a:ext uri="{FF2B5EF4-FFF2-40B4-BE49-F238E27FC236}">
                    <a16:creationId xmlns:a16="http://schemas.microsoft.com/office/drawing/2014/main" id="{43DDEE87-6EE8-4D49-9FA5-25C98773F12E}"/>
                  </a:ext>
                </a:extLst>
              </p:cNvPr>
              <p:cNvSpPr>
                <a:spLocks noChangeArrowheads="1"/>
              </p:cNvSpPr>
              <p:nvPr/>
            </p:nvSpPr>
            <p:spPr bwMode="auto">
              <a:xfrm>
                <a:off x="1685925" y="4932363"/>
                <a:ext cx="412750" cy="466725"/>
              </a:xfrm>
              <a:custGeom>
                <a:avLst/>
                <a:gdLst>
                  <a:gd name="T0" fmla="*/ 639 w 1148"/>
                  <a:gd name="T1" fmla="*/ 1030 h 1296"/>
                  <a:gd name="T2" fmla="*/ 606 w 1148"/>
                  <a:gd name="T3" fmla="*/ 1055 h 1296"/>
                  <a:gd name="T4" fmla="*/ 606 w 1148"/>
                  <a:gd name="T5" fmla="*/ 1055 h 1296"/>
                  <a:gd name="T6" fmla="*/ 598 w 1148"/>
                  <a:gd name="T7" fmla="*/ 1059 h 1296"/>
                  <a:gd name="T8" fmla="*/ 549 w 1148"/>
                  <a:gd name="T9" fmla="*/ 1059 h 1296"/>
                  <a:gd name="T10" fmla="*/ 442 w 1148"/>
                  <a:gd name="T11" fmla="*/ 954 h 1296"/>
                  <a:gd name="T12" fmla="*/ 376 w 1148"/>
                  <a:gd name="T13" fmla="*/ 877 h 1296"/>
                  <a:gd name="T14" fmla="*/ 246 w 1148"/>
                  <a:gd name="T15" fmla="*/ 723 h 1296"/>
                  <a:gd name="T16" fmla="*/ 213 w 1148"/>
                  <a:gd name="T17" fmla="*/ 685 h 1296"/>
                  <a:gd name="T18" fmla="*/ 197 w 1148"/>
                  <a:gd name="T19" fmla="*/ 647 h 1296"/>
                  <a:gd name="T20" fmla="*/ 246 w 1148"/>
                  <a:gd name="T21" fmla="*/ 571 h 1296"/>
                  <a:gd name="T22" fmla="*/ 311 w 1148"/>
                  <a:gd name="T23" fmla="*/ 494 h 1296"/>
                  <a:gd name="T24" fmla="*/ 376 w 1148"/>
                  <a:gd name="T25" fmla="*/ 418 h 1296"/>
                  <a:gd name="T26" fmla="*/ 442 w 1148"/>
                  <a:gd name="T27" fmla="*/ 341 h 1296"/>
                  <a:gd name="T28" fmla="*/ 508 w 1148"/>
                  <a:gd name="T29" fmla="*/ 264 h 1296"/>
                  <a:gd name="T30" fmla="*/ 549 w 1148"/>
                  <a:gd name="T31" fmla="*/ 235 h 1296"/>
                  <a:gd name="T32" fmla="*/ 598 w 1148"/>
                  <a:gd name="T33" fmla="*/ 235 h 1296"/>
                  <a:gd name="T34" fmla="*/ 606 w 1148"/>
                  <a:gd name="T35" fmla="*/ 239 h 1296"/>
                  <a:gd name="T36" fmla="*/ 639 w 1148"/>
                  <a:gd name="T37" fmla="*/ 264 h 1296"/>
                  <a:gd name="T38" fmla="*/ 934 w 1148"/>
                  <a:gd name="T39" fmla="*/ 609 h 1296"/>
                  <a:gd name="T40" fmla="*/ 950 w 1148"/>
                  <a:gd name="T41" fmla="*/ 647 h 1296"/>
                  <a:gd name="T42" fmla="*/ 836 w 1148"/>
                  <a:gd name="T43" fmla="*/ 800 h 1296"/>
                  <a:gd name="T44" fmla="*/ 770 w 1148"/>
                  <a:gd name="T45" fmla="*/ 877 h 1296"/>
                  <a:gd name="T46" fmla="*/ 770 w 1148"/>
                  <a:gd name="T47" fmla="*/ 1107 h 1296"/>
                  <a:gd name="T48" fmla="*/ 836 w 1148"/>
                  <a:gd name="T49" fmla="*/ 1030 h 1296"/>
                  <a:gd name="T50" fmla="*/ 901 w 1148"/>
                  <a:gd name="T51" fmla="*/ 954 h 1296"/>
                  <a:gd name="T52" fmla="*/ 967 w 1148"/>
                  <a:gd name="T53" fmla="*/ 877 h 1296"/>
                  <a:gd name="T54" fmla="*/ 1032 w 1148"/>
                  <a:gd name="T55" fmla="*/ 800 h 1296"/>
                  <a:gd name="T56" fmla="*/ 1098 w 1148"/>
                  <a:gd name="T57" fmla="*/ 723 h 1296"/>
                  <a:gd name="T58" fmla="*/ 1131 w 1148"/>
                  <a:gd name="T59" fmla="*/ 685 h 1296"/>
                  <a:gd name="T60" fmla="*/ 1147 w 1148"/>
                  <a:gd name="T61" fmla="*/ 647 h 1296"/>
                  <a:gd name="T62" fmla="*/ 1098 w 1148"/>
                  <a:gd name="T63" fmla="*/ 571 h 1296"/>
                  <a:gd name="T64" fmla="*/ 1032 w 1148"/>
                  <a:gd name="T65" fmla="*/ 494 h 1296"/>
                  <a:gd name="T66" fmla="*/ 967 w 1148"/>
                  <a:gd name="T67" fmla="*/ 418 h 1296"/>
                  <a:gd name="T68" fmla="*/ 901 w 1148"/>
                  <a:gd name="T69" fmla="*/ 341 h 1296"/>
                  <a:gd name="T70" fmla="*/ 836 w 1148"/>
                  <a:gd name="T71" fmla="*/ 264 h 1296"/>
                  <a:gd name="T72" fmla="*/ 770 w 1148"/>
                  <a:gd name="T73" fmla="*/ 188 h 1296"/>
                  <a:gd name="T74" fmla="*/ 705 w 1148"/>
                  <a:gd name="T75" fmla="*/ 111 h 1296"/>
                  <a:gd name="T76" fmla="*/ 639 w 1148"/>
                  <a:gd name="T77" fmla="*/ 35 h 1296"/>
                  <a:gd name="T78" fmla="*/ 606 w 1148"/>
                  <a:gd name="T79" fmla="*/ 9 h 1296"/>
                  <a:gd name="T80" fmla="*/ 598 w 1148"/>
                  <a:gd name="T81" fmla="*/ 5 h 1296"/>
                  <a:gd name="T82" fmla="*/ 549 w 1148"/>
                  <a:gd name="T83" fmla="*/ 5 h 1296"/>
                  <a:gd name="T84" fmla="*/ 508 w 1148"/>
                  <a:gd name="T85" fmla="*/ 35 h 1296"/>
                  <a:gd name="T86" fmla="*/ 17 w 1148"/>
                  <a:gd name="T87" fmla="*/ 609 h 1296"/>
                  <a:gd name="T88" fmla="*/ 0 w 1148"/>
                  <a:gd name="T89" fmla="*/ 647 h 1296"/>
                  <a:gd name="T90" fmla="*/ 114 w 1148"/>
                  <a:gd name="T91" fmla="*/ 800 h 1296"/>
                  <a:gd name="T92" fmla="*/ 180 w 1148"/>
                  <a:gd name="T93" fmla="*/ 877 h 1296"/>
                  <a:gd name="T94" fmla="*/ 311 w 1148"/>
                  <a:gd name="T95" fmla="*/ 1030 h 1296"/>
                  <a:gd name="T96" fmla="*/ 442 w 1148"/>
                  <a:gd name="T97" fmla="*/ 1183 h 1296"/>
                  <a:gd name="T98" fmla="*/ 508 w 1148"/>
                  <a:gd name="T99" fmla="*/ 1260 h 1296"/>
                  <a:gd name="T100" fmla="*/ 549 w 1148"/>
                  <a:gd name="T101" fmla="*/ 1289 h 1296"/>
                  <a:gd name="T102" fmla="*/ 598 w 1148"/>
                  <a:gd name="T103" fmla="*/ 1289 h 1296"/>
                  <a:gd name="T104" fmla="*/ 606 w 1148"/>
                  <a:gd name="T105" fmla="*/ 1285 h 1296"/>
                  <a:gd name="T106" fmla="*/ 639 w 1148"/>
                  <a:gd name="T107" fmla="*/ 1260 h 1296"/>
                  <a:gd name="T108" fmla="*/ 705 w 1148"/>
                  <a:gd name="T109" fmla="*/ 1183 h 1296"/>
                  <a:gd name="T110" fmla="*/ 770 w 1148"/>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8" h="1296">
                    <a:moveTo>
                      <a:pt x="672" y="991"/>
                    </a:moveTo>
                    <a:lnTo>
                      <a:pt x="639" y="1030"/>
                    </a:lnTo>
                    <a:lnTo>
                      <a:pt x="639" y="1030"/>
                    </a:lnTo>
                    <a:cubicBezTo>
                      <a:pt x="630" y="1041"/>
                      <a:pt x="619" y="1049"/>
                      <a:pt x="606" y="1055"/>
                    </a:cubicBezTo>
                    <a:lnTo>
                      <a:pt x="606" y="1055"/>
                    </a:lnTo>
                    <a:lnTo>
                      <a:pt x="606" y="1055"/>
                    </a:lnTo>
                    <a:cubicBezTo>
                      <a:pt x="604" y="1056"/>
                      <a:pt x="601" y="1058"/>
                      <a:pt x="598" y="1059"/>
                    </a:cubicBezTo>
                    <a:lnTo>
                      <a:pt x="598" y="1059"/>
                    </a:lnTo>
                    <a:cubicBezTo>
                      <a:pt x="581" y="1065"/>
                      <a:pt x="566" y="1065"/>
                      <a:pt x="549" y="1059"/>
                    </a:cubicBezTo>
                    <a:lnTo>
                      <a:pt x="549" y="1059"/>
                    </a:lnTo>
                    <a:cubicBezTo>
                      <a:pt x="533" y="1053"/>
                      <a:pt x="519" y="1043"/>
                      <a:pt x="508" y="1030"/>
                    </a:cubicBezTo>
                    <a:lnTo>
                      <a:pt x="442" y="954"/>
                    </a:lnTo>
                    <a:lnTo>
                      <a:pt x="410" y="915"/>
                    </a:lnTo>
                    <a:lnTo>
                      <a:pt x="376" y="877"/>
                    </a:lnTo>
                    <a:lnTo>
                      <a:pt x="278" y="762"/>
                    </a:lnTo>
                    <a:lnTo>
                      <a:pt x="246" y="723"/>
                    </a:lnTo>
                    <a:lnTo>
                      <a:pt x="213" y="685"/>
                    </a:lnTo>
                    <a:lnTo>
                      <a:pt x="213" y="685"/>
                    </a:lnTo>
                    <a:cubicBezTo>
                      <a:pt x="202" y="673"/>
                      <a:pt x="197" y="660"/>
                      <a:pt x="197" y="647"/>
                    </a:cubicBezTo>
                    <a:lnTo>
                      <a:pt x="197" y="647"/>
                    </a:lnTo>
                    <a:cubicBezTo>
                      <a:pt x="197" y="634"/>
                      <a:pt x="202" y="621"/>
                      <a:pt x="213" y="609"/>
                    </a:cubicBezTo>
                    <a:lnTo>
                      <a:pt x="246" y="571"/>
                    </a:lnTo>
                    <a:lnTo>
                      <a:pt x="278" y="532"/>
                    </a:lnTo>
                    <a:lnTo>
                      <a:pt x="311" y="494"/>
                    </a:lnTo>
                    <a:lnTo>
                      <a:pt x="344" y="456"/>
                    </a:lnTo>
                    <a:lnTo>
                      <a:pt x="376" y="418"/>
                    </a:lnTo>
                    <a:lnTo>
                      <a:pt x="410" y="379"/>
                    </a:lnTo>
                    <a:lnTo>
                      <a:pt x="442" y="341"/>
                    </a:lnTo>
                    <a:lnTo>
                      <a:pt x="475" y="303"/>
                    </a:lnTo>
                    <a:lnTo>
                      <a:pt x="508" y="264"/>
                    </a:lnTo>
                    <a:lnTo>
                      <a:pt x="508" y="264"/>
                    </a:lnTo>
                    <a:cubicBezTo>
                      <a:pt x="519" y="251"/>
                      <a:pt x="533" y="242"/>
                      <a:pt x="549" y="235"/>
                    </a:cubicBezTo>
                    <a:lnTo>
                      <a:pt x="549" y="235"/>
                    </a:lnTo>
                    <a:cubicBezTo>
                      <a:pt x="566" y="229"/>
                      <a:pt x="581" y="229"/>
                      <a:pt x="598" y="235"/>
                    </a:cubicBezTo>
                    <a:lnTo>
                      <a:pt x="598" y="235"/>
                    </a:lnTo>
                    <a:cubicBezTo>
                      <a:pt x="601" y="237"/>
                      <a:pt x="604" y="238"/>
                      <a:pt x="606" y="239"/>
                    </a:cubicBezTo>
                    <a:lnTo>
                      <a:pt x="606" y="239"/>
                    </a:lnTo>
                    <a:cubicBezTo>
                      <a:pt x="619" y="245"/>
                      <a:pt x="630" y="253"/>
                      <a:pt x="639" y="264"/>
                    </a:cubicBezTo>
                    <a:lnTo>
                      <a:pt x="934" y="609"/>
                    </a:lnTo>
                    <a:lnTo>
                      <a:pt x="934" y="609"/>
                    </a:lnTo>
                    <a:cubicBezTo>
                      <a:pt x="945" y="621"/>
                      <a:pt x="950" y="634"/>
                      <a:pt x="950" y="647"/>
                    </a:cubicBezTo>
                    <a:lnTo>
                      <a:pt x="950" y="647"/>
                    </a:lnTo>
                    <a:cubicBezTo>
                      <a:pt x="950" y="660"/>
                      <a:pt x="945" y="673"/>
                      <a:pt x="934" y="685"/>
                    </a:cubicBezTo>
                    <a:lnTo>
                      <a:pt x="836" y="800"/>
                    </a:lnTo>
                    <a:lnTo>
                      <a:pt x="803" y="839"/>
                    </a:lnTo>
                    <a:lnTo>
                      <a:pt x="770" y="877"/>
                    </a:lnTo>
                    <a:lnTo>
                      <a:pt x="672" y="991"/>
                    </a:lnTo>
                    <a:close/>
                    <a:moveTo>
                      <a:pt x="770" y="1107"/>
                    </a:moveTo>
                    <a:lnTo>
                      <a:pt x="803" y="1068"/>
                    </a:lnTo>
                    <a:lnTo>
                      <a:pt x="836" y="1030"/>
                    </a:lnTo>
                    <a:lnTo>
                      <a:pt x="869" y="991"/>
                    </a:lnTo>
                    <a:lnTo>
                      <a:pt x="901" y="954"/>
                    </a:lnTo>
                    <a:lnTo>
                      <a:pt x="934" y="915"/>
                    </a:lnTo>
                    <a:lnTo>
                      <a:pt x="967" y="877"/>
                    </a:lnTo>
                    <a:lnTo>
                      <a:pt x="1000" y="839"/>
                    </a:lnTo>
                    <a:lnTo>
                      <a:pt x="1032" y="800"/>
                    </a:lnTo>
                    <a:lnTo>
                      <a:pt x="1065" y="762"/>
                    </a:lnTo>
                    <a:lnTo>
                      <a:pt x="1098" y="723"/>
                    </a:lnTo>
                    <a:lnTo>
                      <a:pt x="1131" y="685"/>
                    </a:lnTo>
                    <a:lnTo>
                      <a:pt x="1131" y="685"/>
                    </a:lnTo>
                    <a:cubicBezTo>
                      <a:pt x="1142" y="673"/>
                      <a:pt x="1147" y="660"/>
                      <a:pt x="1147" y="647"/>
                    </a:cubicBezTo>
                    <a:lnTo>
                      <a:pt x="1147" y="647"/>
                    </a:lnTo>
                    <a:cubicBezTo>
                      <a:pt x="1147" y="634"/>
                      <a:pt x="1142" y="621"/>
                      <a:pt x="1131" y="609"/>
                    </a:cubicBezTo>
                    <a:lnTo>
                      <a:pt x="1098" y="571"/>
                    </a:lnTo>
                    <a:lnTo>
                      <a:pt x="1065" y="532"/>
                    </a:lnTo>
                    <a:lnTo>
                      <a:pt x="1032" y="494"/>
                    </a:lnTo>
                    <a:lnTo>
                      <a:pt x="1000" y="456"/>
                    </a:lnTo>
                    <a:lnTo>
                      <a:pt x="967" y="418"/>
                    </a:lnTo>
                    <a:lnTo>
                      <a:pt x="934" y="379"/>
                    </a:lnTo>
                    <a:lnTo>
                      <a:pt x="901" y="341"/>
                    </a:lnTo>
                    <a:lnTo>
                      <a:pt x="869" y="303"/>
                    </a:lnTo>
                    <a:lnTo>
                      <a:pt x="836" y="264"/>
                    </a:lnTo>
                    <a:lnTo>
                      <a:pt x="803" y="226"/>
                    </a:lnTo>
                    <a:lnTo>
                      <a:pt x="770" y="188"/>
                    </a:lnTo>
                    <a:lnTo>
                      <a:pt x="738" y="149"/>
                    </a:lnTo>
                    <a:lnTo>
                      <a:pt x="705" y="111"/>
                    </a:lnTo>
                    <a:lnTo>
                      <a:pt x="672" y="73"/>
                    </a:lnTo>
                    <a:lnTo>
                      <a:pt x="639" y="35"/>
                    </a:lnTo>
                    <a:lnTo>
                      <a:pt x="639" y="35"/>
                    </a:lnTo>
                    <a:cubicBezTo>
                      <a:pt x="630" y="24"/>
                      <a:pt x="619" y="15"/>
                      <a:pt x="606" y="9"/>
                    </a:cubicBezTo>
                    <a:lnTo>
                      <a:pt x="606" y="9"/>
                    </a:lnTo>
                    <a:cubicBezTo>
                      <a:pt x="604" y="8"/>
                      <a:pt x="601" y="6"/>
                      <a:pt x="598" y="5"/>
                    </a:cubicBezTo>
                    <a:lnTo>
                      <a:pt x="598" y="5"/>
                    </a:lnTo>
                    <a:cubicBezTo>
                      <a:pt x="581" y="0"/>
                      <a:pt x="566" y="0"/>
                      <a:pt x="549" y="5"/>
                    </a:cubicBezTo>
                    <a:lnTo>
                      <a:pt x="549" y="5"/>
                    </a:lnTo>
                    <a:cubicBezTo>
                      <a:pt x="533" y="12"/>
                      <a:pt x="519" y="22"/>
                      <a:pt x="508" y="35"/>
                    </a:cubicBezTo>
                    <a:lnTo>
                      <a:pt x="17" y="609"/>
                    </a:lnTo>
                    <a:lnTo>
                      <a:pt x="17" y="609"/>
                    </a:lnTo>
                    <a:cubicBezTo>
                      <a:pt x="5" y="621"/>
                      <a:pt x="0" y="634"/>
                      <a:pt x="0" y="647"/>
                    </a:cubicBezTo>
                    <a:lnTo>
                      <a:pt x="0" y="647"/>
                    </a:lnTo>
                    <a:cubicBezTo>
                      <a:pt x="0" y="660"/>
                      <a:pt x="5" y="673"/>
                      <a:pt x="17" y="685"/>
                    </a:cubicBezTo>
                    <a:lnTo>
                      <a:pt x="114" y="800"/>
                    </a:lnTo>
                    <a:lnTo>
                      <a:pt x="147" y="839"/>
                    </a:lnTo>
                    <a:lnTo>
                      <a:pt x="180" y="877"/>
                    </a:lnTo>
                    <a:lnTo>
                      <a:pt x="278" y="991"/>
                    </a:lnTo>
                    <a:lnTo>
                      <a:pt x="311" y="1030"/>
                    </a:lnTo>
                    <a:lnTo>
                      <a:pt x="344" y="1068"/>
                    </a:lnTo>
                    <a:lnTo>
                      <a:pt x="442" y="1183"/>
                    </a:lnTo>
                    <a:lnTo>
                      <a:pt x="475" y="1222"/>
                    </a:lnTo>
                    <a:lnTo>
                      <a:pt x="508" y="1260"/>
                    </a:lnTo>
                    <a:lnTo>
                      <a:pt x="508" y="1260"/>
                    </a:lnTo>
                    <a:cubicBezTo>
                      <a:pt x="519" y="1273"/>
                      <a:pt x="533" y="1282"/>
                      <a:pt x="549" y="1289"/>
                    </a:cubicBezTo>
                    <a:lnTo>
                      <a:pt x="549" y="1289"/>
                    </a:lnTo>
                    <a:cubicBezTo>
                      <a:pt x="566" y="1295"/>
                      <a:pt x="581" y="1295"/>
                      <a:pt x="598" y="1289"/>
                    </a:cubicBezTo>
                    <a:lnTo>
                      <a:pt x="598" y="1289"/>
                    </a:lnTo>
                    <a:cubicBezTo>
                      <a:pt x="601" y="1287"/>
                      <a:pt x="604" y="1286"/>
                      <a:pt x="606" y="1285"/>
                    </a:cubicBezTo>
                    <a:lnTo>
                      <a:pt x="606" y="1285"/>
                    </a:lnTo>
                    <a:cubicBezTo>
                      <a:pt x="619" y="1279"/>
                      <a:pt x="630" y="1270"/>
                      <a:pt x="639" y="1260"/>
                    </a:cubicBezTo>
                    <a:lnTo>
                      <a:pt x="672" y="1222"/>
                    </a:lnTo>
                    <a:lnTo>
                      <a:pt x="705" y="1183"/>
                    </a:lnTo>
                    <a:lnTo>
                      <a:pt x="738"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48" name="Freeform 110">
                <a:extLst>
                  <a:ext uri="{FF2B5EF4-FFF2-40B4-BE49-F238E27FC236}">
                    <a16:creationId xmlns:a16="http://schemas.microsoft.com/office/drawing/2014/main" id="{D8CC986D-3072-B746-AD48-6917DEA0A25A}"/>
                  </a:ext>
                </a:extLst>
              </p:cNvPr>
              <p:cNvSpPr>
                <a:spLocks noChangeArrowheads="1"/>
              </p:cNvSpPr>
              <p:nvPr/>
            </p:nvSpPr>
            <p:spPr bwMode="auto">
              <a:xfrm>
                <a:off x="2157413" y="4903788"/>
                <a:ext cx="319087" cy="190500"/>
              </a:xfrm>
              <a:custGeom>
                <a:avLst/>
                <a:gdLst>
                  <a:gd name="T0" fmla="*/ 279 w 886"/>
                  <a:gd name="T1" fmla="*/ 150 h 530"/>
                  <a:gd name="T2" fmla="*/ 311 w 886"/>
                  <a:gd name="T3" fmla="*/ 188 h 530"/>
                  <a:gd name="T4" fmla="*/ 279 w 886"/>
                  <a:gd name="T5" fmla="*/ 226 h 530"/>
                  <a:gd name="T6" fmla="*/ 246 w 886"/>
                  <a:gd name="T7" fmla="*/ 188 h 530"/>
                  <a:gd name="T8" fmla="*/ 344 w 886"/>
                  <a:gd name="T9" fmla="*/ 227 h 530"/>
                  <a:gd name="T10" fmla="*/ 377 w 886"/>
                  <a:gd name="T11" fmla="*/ 265 h 530"/>
                  <a:gd name="T12" fmla="*/ 344 w 886"/>
                  <a:gd name="T13" fmla="*/ 302 h 530"/>
                  <a:gd name="T14" fmla="*/ 312 w 886"/>
                  <a:gd name="T15" fmla="*/ 265 h 530"/>
                  <a:gd name="T16" fmla="*/ 344 w 886"/>
                  <a:gd name="T17" fmla="*/ 227 h 530"/>
                  <a:gd name="T18" fmla="*/ 411 w 886"/>
                  <a:gd name="T19" fmla="*/ 284 h 530"/>
                  <a:gd name="T20" fmla="*/ 474 w 886"/>
                  <a:gd name="T21" fmla="*/ 284 h 530"/>
                  <a:gd name="T22" fmla="*/ 506 w 886"/>
                  <a:gd name="T23" fmla="*/ 341 h 530"/>
                  <a:gd name="T24" fmla="*/ 474 w 886"/>
                  <a:gd name="T25" fmla="*/ 398 h 530"/>
                  <a:gd name="T26" fmla="*/ 411 w 886"/>
                  <a:gd name="T27" fmla="*/ 398 h 530"/>
                  <a:gd name="T28" fmla="*/ 380 w 886"/>
                  <a:gd name="T29" fmla="*/ 341 h 530"/>
                  <a:gd name="T30" fmla="*/ 541 w 886"/>
                  <a:gd name="T31" fmla="*/ 227 h 530"/>
                  <a:gd name="T32" fmla="*/ 574 w 886"/>
                  <a:gd name="T33" fmla="*/ 265 h 530"/>
                  <a:gd name="T34" fmla="*/ 541 w 886"/>
                  <a:gd name="T35" fmla="*/ 302 h 530"/>
                  <a:gd name="T36" fmla="*/ 508 w 886"/>
                  <a:gd name="T37" fmla="*/ 265 h 530"/>
                  <a:gd name="T38" fmla="*/ 541 w 886"/>
                  <a:gd name="T39" fmla="*/ 227 h 530"/>
                  <a:gd name="T40" fmla="*/ 607 w 886"/>
                  <a:gd name="T41" fmla="*/ 150 h 530"/>
                  <a:gd name="T42" fmla="*/ 639 w 886"/>
                  <a:gd name="T43" fmla="*/ 188 h 530"/>
                  <a:gd name="T44" fmla="*/ 607 w 886"/>
                  <a:gd name="T45" fmla="*/ 226 h 530"/>
                  <a:gd name="T46" fmla="*/ 574 w 886"/>
                  <a:gd name="T47" fmla="*/ 188 h 530"/>
                  <a:gd name="T48" fmla="*/ 115 w 886"/>
                  <a:gd name="T49" fmla="*/ 188 h 530"/>
                  <a:gd name="T50" fmla="*/ 180 w 886"/>
                  <a:gd name="T51" fmla="*/ 265 h 530"/>
                  <a:gd name="T52" fmla="*/ 312 w 886"/>
                  <a:gd name="T53" fmla="*/ 418 h 530"/>
                  <a:gd name="T54" fmla="*/ 377 w 886"/>
                  <a:gd name="T55" fmla="*/ 495 h 530"/>
                  <a:gd name="T56" fmla="*/ 418 w 886"/>
                  <a:gd name="T57" fmla="*/ 523 h 530"/>
                  <a:gd name="T58" fmla="*/ 467 w 886"/>
                  <a:gd name="T59" fmla="*/ 523 h 530"/>
                  <a:gd name="T60" fmla="*/ 509 w 886"/>
                  <a:gd name="T61" fmla="*/ 495 h 530"/>
                  <a:gd name="T62" fmla="*/ 640 w 886"/>
                  <a:gd name="T63" fmla="*/ 341 h 530"/>
                  <a:gd name="T64" fmla="*/ 771 w 886"/>
                  <a:gd name="T65" fmla="*/ 188 h 530"/>
                  <a:gd name="T66" fmla="*/ 836 w 886"/>
                  <a:gd name="T67" fmla="*/ 112 h 530"/>
                  <a:gd name="T68" fmla="*/ 868 w 886"/>
                  <a:gd name="T69" fmla="*/ 73 h 530"/>
                  <a:gd name="T70" fmla="*/ 885 w 886"/>
                  <a:gd name="T71" fmla="*/ 35 h 530"/>
                  <a:gd name="T72" fmla="*/ 860 w 886"/>
                  <a:gd name="T73" fmla="*/ 7 h 530"/>
                  <a:gd name="T74" fmla="*/ 812 w 886"/>
                  <a:gd name="T75" fmla="*/ 7 h 530"/>
                  <a:gd name="T76" fmla="*/ 738 w 886"/>
                  <a:gd name="T77" fmla="*/ 73 h 530"/>
                  <a:gd name="T78" fmla="*/ 705 w 886"/>
                  <a:gd name="T79" fmla="*/ 112 h 530"/>
                  <a:gd name="T80" fmla="*/ 672 w 886"/>
                  <a:gd name="T81" fmla="*/ 130 h 530"/>
                  <a:gd name="T82" fmla="*/ 640 w 886"/>
                  <a:gd name="T83" fmla="*/ 112 h 530"/>
                  <a:gd name="T84" fmla="*/ 607 w 886"/>
                  <a:gd name="T85" fmla="*/ 92 h 530"/>
                  <a:gd name="T86" fmla="*/ 509 w 886"/>
                  <a:gd name="T87" fmla="*/ 188 h 530"/>
                  <a:gd name="T88" fmla="*/ 467 w 886"/>
                  <a:gd name="T89" fmla="*/ 217 h 530"/>
                  <a:gd name="T90" fmla="*/ 418 w 886"/>
                  <a:gd name="T91" fmla="*/ 217 h 530"/>
                  <a:gd name="T92" fmla="*/ 377 w 886"/>
                  <a:gd name="T93" fmla="*/ 188 h 530"/>
                  <a:gd name="T94" fmla="*/ 312 w 886"/>
                  <a:gd name="T95" fmla="*/ 112 h 530"/>
                  <a:gd name="T96" fmla="*/ 279 w 886"/>
                  <a:gd name="T97" fmla="*/ 92 h 530"/>
                  <a:gd name="T98" fmla="*/ 246 w 886"/>
                  <a:gd name="T99" fmla="*/ 112 h 530"/>
                  <a:gd name="T100" fmla="*/ 213 w 886"/>
                  <a:gd name="T101" fmla="*/ 130 h 530"/>
                  <a:gd name="T102" fmla="*/ 180 w 886"/>
                  <a:gd name="T103" fmla="*/ 112 h 530"/>
                  <a:gd name="T104" fmla="*/ 115 w 886"/>
                  <a:gd name="T105" fmla="*/ 35 h 530"/>
                  <a:gd name="T106" fmla="*/ 74 w 886"/>
                  <a:gd name="T107" fmla="*/ 7 h 530"/>
                  <a:gd name="T108" fmla="*/ 25 w 886"/>
                  <a:gd name="T109" fmla="*/ 7 h 530"/>
                  <a:gd name="T110" fmla="*/ 0 w 886"/>
                  <a:gd name="T111" fmla="*/ 35 h 530"/>
                  <a:gd name="T112" fmla="*/ 115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9" y="150"/>
                    </a:moveTo>
                    <a:lnTo>
                      <a:pt x="279" y="150"/>
                    </a:lnTo>
                    <a:cubicBezTo>
                      <a:pt x="300" y="150"/>
                      <a:pt x="311" y="163"/>
                      <a:pt x="311" y="188"/>
                    </a:cubicBezTo>
                    <a:lnTo>
                      <a:pt x="311" y="188"/>
                    </a:lnTo>
                    <a:cubicBezTo>
                      <a:pt x="311" y="213"/>
                      <a:pt x="300" y="226"/>
                      <a:pt x="279" y="226"/>
                    </a:cubicBezTo>
                    <a:lnTo>
                      <a:pt x="279" y="226"/>
                    </a:lnTo>
                    <a:cubicBezTo>
                      <a:pt x="257" y="226"/>
                      <a:pt x="246" y="213"/>
                      <a:pt x="246" y="188"/>
                    </a:cubicBezTo>
                    <a:lnTo>
                      <a:pt x="246" y="188"/>
                    </a:lnTo>
                    <a:cubicBezTo>
                      <a:pt x="246" y="163"/>
                      <a:pt x="257"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2" y="302"/>
                      <a:pt x="312" y="290"/>
                      <a:pt x="312" y="265"/>
                    </a:cubicBezTo>
                    <a:lnTo>
                      <a:pt x="312" y="265"/>
                    </a:lnTo>
                    <a:cubicBezTo>
                      <a:pt x="312" y="239"/>
                      <a:pt x="322" y="227"/>
                      <a:pt x="344" y="227"/>
                    </a:cubicBezTo>
                    <a:close/>
                    <a:moveTo>
                      <a:pt x="411" y="284"/>
                    </a:moveTo>
                    <a:lnTo>
                      <a:pt x="411" y="284"/>
                    </a:lnTo>
                    <a:cubicBezTo>
                      <a:pt x="432" y="271"/>
                      <a:pt x="453" y="271"/>
                      <a:pt x="474" y="284"/>
                    </a:cubicBezTo>
                    <a:lnTo>
                      <a:pt x="474" y="284"/>
                    </a:lnTo>
                    <a:cubicBezTo>
                      <a:pt x="496" y="297"/>
                      <a:pt x="506" y="315"/>
                      <a:pt x="506" y="341"/>
                    </a:cubicBezTo>
                    <a:lnTo>
                      <a:pt x="506" y="341"/>
                    </a:lnTo>
                    <a:cubicBezTo>
                      <a:pt x="506" y="367"/>
                      <a:pt x="496" y="386"/>
                      <a:pt x="474" y="398"/>
                    </a:cubicBezTo>
                    <a:lnTo>
                      <a:pt x="474" y="398"/>
                    </a:lnTo>
                    <a:cubicBezTo>
                      <a:pt x="453" y="411"/>
                      <a:pt x="432" y="411"/>
                      <a:pt x="411" y="398"/>
                    </a:cubicBezTo>
                    <a:lnTo>
                      <a:pt x="411" y="398"/>
                    </a:lnTo>
                    <a:cubicBezTo>
                      <a:pt x="390" y="386"/>
                      <a:pt x="380" y="367"/>
                      <a:pt x="380" y="341"/>
                    </a:cubicBezTo>
                    <a:lnTo>
                      <a:pt x="380" y="341"/>
                    </a:lnTo>
                    <a:cubicBezTo>
                      <a:pt x="380" y="315"/>
                      <a:pt x="390" y="297"/>
                      <a:pt x="411" y="284"/>
                    </a:cubicBezTo>
                    <a:close/>
                    <a:moveTo>
                      <a:pt x="541" y="227"/>
                    </a:moveTo>
                    <a:lnTo>
                      <a:pt x="541" y="227"/>
                    </a:lnTo>
                    <a:cubicBezTo>
                      <a:pt x="563" y="227"/>
                      <a:pt x="574" y="239"/>
                      <a:pt x="574" y="265"/>
                    </a:cubicBezTo>
                    <a:lnTo>
                      <a:pt x="574" y="265"/>
                    </a:lnTo>
                    <a:cubicBezTo>
                      <a:pt x="574" y="290"/>
                      <a:pt x="563" y="302"/>
                      <a:pt x="541" y="302"/>
                    </a:cubicBezTo>
                    <a:lnTo>
                      <a:pt x="541" y="302"/>
                    </a:lnTo>
                    <a:cubicBezTo>
                      <a:pt x="519" y="302"/>
                      <a:pt x="508" y="290"/>
                      <a:pt x="508" y="265"/>
                    </a:cubicBezTo>
                    <a:lnTo>
                      <a:pt x="508" y="265"/>
                    </a:lnTo>
                    <a:cubicBezTo>
                      <a:pt x="508" y="239"/>
                      <a:pt x="519" y="227"/>
                      <a:pt x="541" y="227"/>
                    </a:cubicBezTo>
                    <a:close/>
                    <a:moveTo>
                      <a:pt x="607" y="150"/>
                    </a:moveTo>
                    <a:lnTo>
                      <a:pt x="607" y="150"/>
                    </a:lnTo>
                    <a:cubicBezTo>
                      <a:pt x="628" y="150"/>
                      <a:pt x="639" y="163"/>
                      <a:pt x="639" y="188"/>
                    </a:cubicBezTo>
                    <a:lnTo>
                      <a:pt x="639" y="188"/>
                    </a:lnTo>
                    <a:cubicBezTo>
                      <a:pt x="639" y="213"/>
                      <a:pt x="628" y="226"/>
                      <a:pt x="607" y="226"/>
                    </a:cubicBezTo>
                    <a:lnTo>
                      <a:pt x="607" y="226"/>
                    </a:lnTo>
                    <a:cubicBezTo>
                      <a:pt x="585" y="226"/>
                      <a:pt x="574" y="213"/>
                      <a:pt x="574" y="188"/>
                    </a:cubicBezTo>
                    <a:lnTo>
                      <a:pt x="574" y="188"/>
                    </a:lnTo>
                    <a:cubicBezTo>
                      <a:pt x="574" y="163"/>
                      <a:pt x="585" y="150"/>
                      <a:pt x="607" y="150"/>
                    </a:cubicBezTo>
                    <a:close/>
                    <a:moveTo>
                      <a:pt x="115" y="188"/>
                    </a:moveTo>
                    <a:lnTo>
                      <a:pt x="148" y="226"/>
                    </a:lnTo>
                    <a:lnTo>
                      <a:pt x="180" y="265"/>
                    </a:lnTo>
                    <a:lnTo>
                      <a:pt x="279" y="380"/>
                    </a:lnTo>
                    <a:lnTo>
                      <a:pt x="312" y="418"/>
                    </a:lnTo>
                    <a:lnTo>
                      <a:pt x="344" y="456"/>
                    </a:lnTo>
                    <a:lnTo>
                      <a:pt x="377" y="495"/>
                    </a:lnTo>
                    <a:lnTo>
                      <a:pt x="377" y="495"/>
                    </a:lnTo>
                    <a:cubicBezTo>
                      <a:pt x="388" y="507"/>
                      <a:pt x="401" y="517"/>
                      <a:pt x="418" y="523"/>
                    </a:cubicBezTo>
                    <a:lnTo>
                      <a:pt x="418" y="523"/>
                    </a:lnTo>
                    <a:cubicBezTo>
                      <a:pt x="434" y="529"/>
                      <a:pt x="451" y="529"/>
                      <a:pt x="467" y="523"/>
                    </a:cubicBezTo>
                    <a:lnTo>
                      <a:pt x="467" y="523"/>
                    </a:lnTo>
                    <a:cubicBezTo>
                      <a:pt x="483" y="517"/>
                      <a:pt x="497" y="507"/>
                      <a:pt x="509" y="495"/>
                    </a:cubicBezTo>
                    <a:lnTo>
                      <a:pt x="607" y="380"/>
                    </a:lnTo>
                    <a:lnTo>
                      <a:pt x="640" y="341"/>
                    </a:lnTo>
                    <a:lnTo>
                      <a:pt x="672" y="303"/>
                    </a:lnTo>
                    <a:lnTo>
                      <a:pt x="771" y="188"/>
                    </a:lnTo>
                    <a:lnTo>
                      <a:pt x="803" y="150"/>
                    </a:lnTo>
                    <a:lnTo>
                      <a:pt x="836" y="112"/>
                    </a:lnTo>
                    <a:lnTo>
                      <a:pt x="868" y="73"/>
                    </a:lnTo>
                    <a:lnTo>
                      <a:pt x="868" y="73"/>
                    </a:lnTo>
                    <a:cubicBezTo>
                      <a:pt x="880" y="60"/>
                      <a:pt x="885" y="48"/>
                      <a:pt x="885" y="35"/>
                    </a:cubicBezTo>
                    <a:lnTo>
                      <a:pt x="885" y="35"/>
                    </a:lnTo>
                    <a:cubicBezTo>
                      <a:pt x="885" y="22"/>
                      <a:pt x="877" y="12"/>
                      <a:pt x="860" y="7"/>
                    </a:cubicBezTo>
                    <a:lnTo>
                      <a:pt x="860" y="7"/>
                    </a:lnTo>
                    <a:cubicBezTo>
                      <a:pt x="844" y="0"/>
                      <a:pt x="827" y="0"/>
                      <a:pt x="812" y="7"/>
                    </a:cubicBezTo>
                    <a:lnTo>
                      <a:pt x="812" y="7"/>
                    </a:lnTo>
                    <a:cubicBezTo>
                      <a:pt x="795" y="12"/>
                      <a:pt x="781" y="22"/>
                      <a:pt x="771" y="35"/>
                    </a:cubicBezTo>
                    <a:lnTo>
                      <a:pt x="738" y="73"/>
                    </a:lnTo>
                    <a:lnTo>
                      <a:pt x="705" y="112"/>
                    </a:lnTo>
                    <a:lnTo>
                      <a:pt x="705" y="112"/>
                    </a:lnTo>
                    <a:cubicBezTo>
                      <a:pt x="694" y="124"/>
                      <a:pt x="683" y="130"/>
                      <a:pt x="672" y="130"/>
                    </a:cubicBezTo>
                    <a:lnTo>
                      <a:pt x="672" y="130"/>
                    </a:lnTo>
                    <a:cubicBezTo>
                      <a:pt x="661" y="130"/>
                      <a:pt x="650" y="124"/>
                      <a:pt x="640" y="112"/>
                    </a:cubicBezTo>
                    <a:lnTo>
                      <a:pt x="640" y="112"/>
                    </a:lnTo>
                    <a:cubicBezTo>
                      <a:pt x="628" y="99"/>
                      <a:pt x="617" y="92"/>
                      <a:pt x="607" y="92"/>
                    </a:cubicBezTo>
                    <a:lnTo>
                      <a:pt x="607" y="92"/>
                    </a:lnTo>
                    <a:cubicBezTo>
                      <a:pt x="595" y="92"/>
                      <a:pt x="585" y="99"/>
                      <a:pt x="574" y="112"/>
                    </a:cubicBezTo>
                    <a:lnTo>
                      <a:pt x="509" y="188"/>
                    </a:lnTo>
                    <a:lnTo>
                      <a:pt x="509" y="188"/>
                    </a:lnTo>
                    <a:cubicBezTo>
                      <a:pt x="497" y="201"/>
                      <a:pt x="483" y="210"/>
                      <a:pt x="467" y="217"/>
                    </a:cubicBezTo>
                    <a:lnTo>
                      <a:pt x="467" y="217"/>
                    </a:lnTo>
                    <a:cubicBezTo>
                      <a:pt x="451" y="223"/>
                      <a:pt x="434" y="223"/>
                      <a:pt x="418" y="217"/>
                    </a:cubicBezTo>
                    <a:lnTo>
                      <a:pt x="418" y="217"/>
                    </a:lnTo>
                    <a:cubicBezTo>
                      <a:pt x="401" y="210"/>
                      <a:pt x="388" y="201"/>
                      <a:pt x="377" y="188"/>
                    </a:cubicBezTo>
                    <a:lnTo>
                      <a:pt x="344" y="150"/>
                    </a:lnTo>
                    <a:lnTo>
                      <a:pt x="312" y="112"/>
                    </a:lnTo>
                    <a:lnTo>
                      <a:pt x="312" y="112"/>
                    </a:lnTo>
                    <a:cubicBezTo>
                      <a:pt x="300" y="99"/>
                      <a:pt x="289" y="92"/>
                      <a:pt x="279" y="92"/>
                    </a:cubicBezTo>
                    <a:lnTo>
                      <a:pt x="279" y="92"/>
                    </a:lnTo>
                    <a:cubicBezTo>
                      <a:pt x="268" y="92"/>
                      <a:pt x="257" y="99"/>
                      <a:pt x="246" y="112"/>
                    </a:cubicBezTo>
                    <a:lnTo>
                      <a:pt x="246" y="112"/>
                    </a:lnTo>
                    <a:cubicBezTo>
                      <a:pt x="235" y="124"/>
                      <a:pt x="224" y="130"/>
                      <a:pt x="213" y="130"/>
                    </a:cubicBezTo>
                    <a:lnTo>
                      <a:pt x="213" y="130"/>
                    </a:lnTo>
                    <a:cubicBezTo>
                      <a:pt x="202" y="130"/>
                      <a:pt x="191" y="124"/>
                      <a:pt x="180" y="112"/>
                    </a:cubicBezTo>
                    <a:lnTo>
                      <a:pt x="115" y="35"/>
                    </a:lnTo>
                    <a:lnTo>
                      <a:pt x="115" y="35"/>
                    </a:lnTo>
                    <a:cubicBezTo>
                      <a:pt x="104" y="22"/>
                      <a:pt x="90" y="12"/>
                      <a:pt x="74" y="7"/>
                    </a:cubicBezTo>
                    <a:lnTo>
                      <a:pt x="74" y="7"/>
                    </a:lnTo>
                    <a:cubicBezTo>
                      <a:pt x="57" y="0"/>
                      <a:pt x="41" y="0"/>
                      <a:pt x="25" y="7"/>
                    </a:cubicBezTo>
                    <a:lnTo>
                      <a:pt x="25" y="7"/>
                    </a:lnTo>
                    <a:cubicBezTo>
                      <a:pt x="8" y="12"/>
                      <a:pt x="0" y="22"/>
                      <a:pt x="0" y="35"/>
                    </a:cubicBezTo>
                    <a:lnTo>
                      <a:pt x="0" y="35"/>
                    </a:lnTo>
                    <a:cubicBezTo>
                      <a:pt x="0" y="48"/>
                      <a:pt x="6" y="60"/>
                      <a:pt x="16"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49" name="Freeform 111">
                <a:extLst>
                  <a:ext uri="{FF2B5EF4-FFF2-40B4-BE49-F238E27FC236}">
                    <a16:creationId xmlns:a16="http://schemas.microsoft.com/office/drawing/2014/main" id="{B4C9604B-A7BE-404C-9629-57F245EA662C}"/>
                  </a:ext>
                </a:extLst>
              </p:cNvPr>
              <p:cNvSpPr>
                <a:spLocks noChangeArrowheads="1"/>
              </p:cNvSpPr>
              <p:nvPr/>
            </p:nvSpPr>
            <p:spPr bwMode="auto">
              <a:xfrm>
                <a:off x="1944688" y="4903788"/>
                <a:ext cx="247650" cy="522287"/>
              </a:xfrm>
              <a:custGeom>
                <a:avLst/>
                <a:gdLst>
                  <a:gd name="T0" fmla="*/ 344 w 689"/>
                  <a:gd name="T1" fmla="*/ 1145 h 1450"/>
                  <a:gd name="T2" fmla="*/ 475 w 689"/>
                  <a:gd name="T3" fmla="*/ 992 h 1450"/>
                  <a:gd name="T4" fmla="*/ 606 w 689"/>
                  <a:gd name="T5" fmla="*/ 839 h 1450"/>
                  <a:gd name="T6" fmla="*/ 672 w 689"/>
                  <a:gd name="T7" fmla="*/ 762 h 1450"/>
                  <a:gd name="T8" fmla="*/ 688 w 689"/>
                  <a:gd name="T9" fmla="*/ 724 h 1450"/>
                  <a:gd name="T10" fmla="*/ 672 w 689"/>
                  <a:gd name="T11" fmla="*/ 686 h 1450"/>
                  <a:gd name="T12" fmla="*/ 606 w 689"/>
                  <a:gd name="T13" fmla="*/ 609 h 1450"/>
                  <a:gd name="T14" fmla="*/ 541 w 689"/>
                  <a:gd name="T15" fmla="*/ 533 h 1450"/>
                  <a:gd name="T16" fmla="*/ 475 w 689"/>
                  <a:gd name="T17" fmla="*/ 456 h 1450"/>
                  <a:gd name="T18" fmla="*/ 410 w 689"/>
                  <a:gd name="T19" fmla="*/ 380 h 1450"/>
                  <a:gd name="T20" fmla="*/ 344 w 689"/>
                  <a:gd name="T21" fmla="*/ 303 h 1450"/>
                  <a:gd name="T22" fmla="*/ 279 w 689"/>
                  <a:gd name="T23" fmla="*/ 226 h 1450"/>
                  <a:gd name="T24" fmla="*/ 213 w 689"/>
                  <a:gd name="T25" fmla="*/ 150 h 1450"/>
                  <a:gd name="T26" fmla="*/ 148 w 689"/>
                  <a:gd name="T27" fmla="*/ 73 h 1450"/>
                  <a:gd name="T28" fmla="*/ 115 w 689"/>
                  <a:gd name="T29" fmla="*/ 35 h 1450"/>
                  <a:gd name="T30" fmla="*/ 74 w 689"/>
                  <a:gd name="T31" fmla="*/ 7 h 1450"/>
                  <a:gd name="T32" fmla="*/ 24 w 689"/>
                  <a:gd name="T33" fmla="*/ 7 h 1450"/>
                  <a:gd name="T34" fmla="*/ 0 w 689"/>
                  <a:gd name="T35" fmla="*/ 35 h 1450"/>
                  <a:gd name="T36" fmla="*/ 541 w 689"/>
                  <a:gd name="T37" fmla="*/ 686 h 1450"/>
                  <a:gd name="T38" fmla="*/ 557 w 689"/>
                  <a:gd name="T39" fmla="*/ 724 h 1450"/>
                  <a:gd name="T40" fmla="*/ 541 w 689"/>
                  <a:gd name="T41" fmla="*/ 762 h 1450"/>
                  <a:gd name="T42" fmla="*/ 410 w 689"/>
                  <a:gd name="T43" fmla="*/ 916 h 1450"/>
                  <a:gd name="T44" fmla="*/ 279 w 689"/>
                  <a:gd name="T45" fmla="*/ 1068 h 1450"/>
                  <a:gd name="T46" fmla="*/ 213 w 689"/>
                  <a:gd name="T47" fmla="*/ 1145 h 1450"/>
                  <a:gd name="T48" fmla="*/ 82 w 689"/>
                  <a:gd name="T49" fmla="*/ 1299 h 1450"/>
                  <a:gd name="T50" fmla="*/ 17 w 689"/>
                  <a:gd name="T51" fmla="*/ 1375 h 1450"/>
                  <a:gd name="T52" fmla="*/ 0 w 689"/>
                  <a:gd name="T53" fmla="*/ 1414 h 1450"/>
                  <a:gd name="T54" fmla="*/ 24 w 689"/>
                  <a:gd name="T55" fmla="*/ 1443 h 1450"/>
                  <a:gd name="T56" fmla="*/ 74 w 689"/>
                  <a:gd name="T57" fmla="*/ 1443 h 1450"/>
                  <a:gd name="T58" fmla="*/ 115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2" y="762"/>
                    </a:lnTo>
                    <a:lnTo>
                      <a:pt x="672" y="762"/>
                    </a:lnTo>
                    <a:cubicBezTo>
                      <a:pt x="683" y="750"/>
                      <a:pt x="688" y="737"/>
                      <a:pt x="688" y="724"/>
                    </a:cubicBezTo>
                    <a:lnTo>
                      <a:pt x="688" y="724"/>
                    </a:lnTo>
                    <a:cubicBezTo>
                      <a:pt x="688" y="711"/>
                      <a:pt x="683" y="698"/>
                      <a:pt x="672" y="686"/>
                    </a:cubicBezTo>
                    <a:lnTo>
                      <a:pt x="639" y="648"/>
                    </a:lnTo>
                    <a:lnTo>
                      <a:pt x="606" y="609"/>
                    </a:lnTo>
                    <a:lnTo>
                      <a:pt x="574" y="571"/>
                    </a:lnTo>
                    <a:lnTo>
                      <a:pt x="541" y="533"/>
                    </a:lnTo>
                    <a:lnTo>
                      <a:pt x="508" y="495"/>
                    </a:lnTo>
                    <a:lnTo>
                      <a:pt x="475" y="456"/>
                    </a:lnTo>
                    <a:lnTo>
                      <a:pt x="442" y="418"/>
                    </a:lnTo>
                    <a:lnTo>
                      <a:pt x="410" y="380"/>
                    </a:lnTo>
                    <a:lnTo>
                      <a:pt x="377" y="341"/>
                    </a:lnTo>
                    <a:lnTo>
                      <a:pt x="344" y="303"/>
                    </a:lnTo>
                    <a:lnTo>
                      <a:pt x="311" y="265"/>
                    </a:lnTo>
                    <a:lnTo>
                      <a:pt x="279" y="226"/>
                    </a:lnTo>
                    <a:lnTo>
                      <a:pt x="246" y="188"/>
                    </a:lnTo>
                    <a:lnTo>
                      <a:pt x="213" y="150"/>
                    </a:lnTo>
                    <a:lnTo>
                      <a:pt x="180" y="112"/>
                    </a:lnTo>
                    <a:lnTo>
                      <a:pt x="148" y="73"/>
                    </a:lnTo>
                    <a:lnTo>
                      <a:pt x="115" y="35"/>
                    </a:lnTo>
                    <a:lnTo>
                      <a:pt x="115" y="35"/>
                    </a:lnTo>
                    <a:cubicBezTo>
                      <a:pt x="104" y="22"/>
                      <a:pt x="90" y="12"/>
                      <a:pt x="74" y="7"/>
                    </a:cubicBezTo>
                    <a:lnTo>
                      <a:pt x="74" y="7"/>
                    </a:lnTo>
                    <a:cubicBezTo>
                      <a:pt x="58" y="0"/>
                      <a:pt x="41" y="0"/>
                      <a:pt x="24" y="7"/>
                    </a:cubicBezTo>
                    <a:lnTo>
                      <a:pt x="24" y="7"/>
                    </a:lnTo>
                    <a:cubicBezTo>
                      <a:pt x="8" y="12"/>
                      <a:pt x="0" y="22"/>
                      <a:pt x="0" y="35"/>
                    </a:cubicBezTo>
                    <a:lnTo>
                      <a:pt x="0" y="35"/>
                    </a:lnTo>
                    <a:cubicBezTo>
                      <a:pt x="0" y="48"/>
                      <a:pt x="6" y="60"/>
                      <a:pt x="17" y="73"/>
                    </a:cubicBezTo>
                    <a:lnTo>
                      <a:pt x="541" y="686"/>
                    </a:lnTo>
                    <a:lnTo>
                      <a:pt x="541" y="686"/>
                    </a:lnTo>
                    <a:cubicBezTo>
                      <a:pt x="552" y="698"/>
                      <a:pt x="557" y="711"/>
                      <a:pt x="557" y="724"/>
                    </a:cubicBezTo>
                    <a:lnTo>
                      <a:pt x="557" y="724"/>
                    </a:lnTo>
                    <a:cubicBezTo>
                      <a:pt x="557" y="737"/>
                      <a:pt x="552" y="750"/>
                      <a:pt x="541" y="762"/>
                    </a:cubicBezTo>
                    <a:lnTo>
                      <a:pt x="442" y="878"/>
                    </a:lnTo>
                    <a:lnTo>
                      <a:pt x="410" y="916"/>
                    </a:lnTo>
                    <a:lnTo>
                      <a:pt x="377" y="954"/>
                    </a:lnTo>
                    <a:lnTo>
                      <a:pt x="279" y="1068"/>
                    </a:lnTo>
                    <a:lnTo>
                      <a:pt x="246" y="1107"/>
                    </a:lnTo>
                    <a:lnTo>
                      <a:pt x="213" y="1145"/>
                    </a:lnTo>
                    <a:lnTo>
                      <a:pt x="115" y="1260"/>
                    </a:lnTo>
                    <a:lnTo>
                      <a:pt x="82" y="1299"/>
                    </a:lnTo>
                    <a:lnTo>
                      <a:pt x="49" y="1337"/>
                    </a:lnTo>
                    <a:lnTo>
                      <a:pt x="17" y="1375"/>
                    </a:lnTo>
                    <a:lnTo>
                      <a:pt x="17" y="1375"/>
                    </a:lnTo>
                    <a:cubicBezTo>
                      <a:pt x="6" y="1388"/>
                      <a:pt x="0" y="1401"/>
                      <a:pt x="0" y="1414"/>
                    </a:cubicBezTo>
                    <a:lnTo>
                      <a:pt x="0" y="1414"/>
                    </a:lnTo>
                    <a:cubicBezTo>
                      <a:pt x="0" y="1426"/>
                      <a:pt x="8" y="1436"/>
                      <a:pt x="24" y="1443"/>
                    </a:cubicBezTo>
                    <a:lnTo>
                      <a:pt x="24" y="1443"/>
                    </a:lnTo>
                    <a:cubicBezTo>
                      <a:pt x="41" y="1449"/>
                      <a:pt x="58" y="1449"/>
                      <a:pt x="74" y="1443"/>
                    </a:cubicBezTo>
                    <a:lnTo>
                      <a:pt x="74" y="1443"/>
                    </a:lnTo>
                    <a:cubicBezTo>
                      <a:pt x="90" y="1436"/>
                      <a:pt x="104" y="1426"/>
                      <a:pt x="115" y="1414"/>
                    </a:cubicBezTo>
                    <a:lnTo>
                      <a:pt x="148" y="1375"/>
                    </a:lnTo>
                    <a:lnTo>
                      <a:pt x="180" y="1337"/>
                    </a:lnTo>
                    <a:lnTo>
                      <a:pt x="279" y="1222"/>
                    </a:lnTo>
                    <a:lnTo>
                      <a:pt x="311" y="1184"/>
                    </a:lnTo>
                  </a:path>
                </a:pathLst>
              </a:custGeom>
              <a:solidFill>
                <a:schemeClr val="accent2"/>
              </a:solidFill>
              <a:ln>
                <a:noFill/>
              </a:ln>
              <a:effectLst/>
            </p:spPr>
            <p:txBody>
              <a:bodyPr wrap="none" anchor="ctr"/>
              <a:lstStyle/>
              <a:p>
                <a:endParaRPr lang="es-ES_tradnl" sz="2700"/>
              </a:p>
            </p:txBody>
          </p:sp>
          <p:sp>
            <p:nvSpPr>
              <p:cNvPr id="250" name="Freeform 112">
                <a:extLst>
                  <a:ext uri="{FF2B5EF4-FFF2-40B4-BE49-F238E27FC236}">
                    <a16:creationId xmlns:a16="http://schemas.microsoft.com/office/drawing/2014/main" id="{B830E209-7477-3547-BEAB-E4ADEBEBDDEE}"/>
                  </a:ext>
                </a:extLst>
              </p:cNvPr>
              <p:cNvSpPr>
                <a:spLocks noChangeArrowheads="1"/>
              </p:cNvSpPr>
              <p:nvPr/>
            </p:nvSpPr>
            <p:spPr bwMode="auto">
              <a:xfrm>
                <a:off x="1590675" y="4903788"/>
                <a:ext cx="247650" cy="522287"/>
              </a:xfrm>
              <a:custGeom>
                <a:avLst/>
                <a:gdLst>
                  <a:gd name="T0" fmla="*/ 541 w 690"/>
                  <a:gd name="T1" fmla="*/ 1222 h 1450"/>
                  <a:gd name="T2" fmla="*/ 476 w 690"/>
                  <a:gd name="T3" fmla="*/ 1145 h 1450"/>
                  <a:gd name="T4" fmla="*/ 345 w 690"/>
                  <a:gd name="T5" fmla="*/ 992 h 1450"/>
                  <a:gd name="T6" fmla="*/ 214 w 690"/>
                  <a:gd name="T7" fmla="*/ 839 h 1450"/>
                  <a:gd name="T8" fmla="*/ 148 w 690"/>
                  <a:gd name="T9" fmla="*/ 762 h 1450"/>
                  <a:gd name="T10" fmla="*/ 132 w 690"/>
                  <a:gd name="T11" fmla="*/ 724 h 1450"/>
                  <a:gd name="T12" fmla="*/ 148 w 690"/>
                  <a:gd name="T13" fmla="*/ 686 h 1450"/>
                  <a:gd name="T14" fmla="*/ 214 w 690"/>
                  <a:gd name="T15" fmla="*/ 609 h 1450"/>
                  <a:gd name="T16" fmla="*/ 280 w 690"/>
                  <a:gd name="T17" fmla="*/ 533 h 1450"/>
                  <a:gd name="T18" fmla="*/ 345 w 690"/>
                  <a:gd name="T19" fmla="*/ 456 h 1450"/>
                  <a:gd name="T20" fmla="*/ 410 w 690"/>
                  <a:gd name="T21" fmla="*/ 380 h 1450"/>
                  <a:gd name="T22" fmla="*/ 476 w 690"/>
                  <a:gd name="T23" fmla="*/ 303 h 1450"/>
                  <a:gd name="T24" fmla="*/ 541 w 690"/>
                  <a:gd name="T25" fmla="*/ 226 h 1450"/>
                  <a:gd name="T26" fmla="*/ 607 w 690"/>
                  <a:gd name="T27" fmla="*/ 150 h 1450"/>
                  <a:gd name="T28" fmla="*/ 673 w 690"/>
                  <a:gd name="T29" fmla="*/ 73 h 1450"/>
                  <a:gd name="T30" fmla="*/ 689 w 690"/>
                  <a:gd name="T31" fmla="*/ 35 h 1450"/>
                  <a:gd name="T32" fmla="*/ 665 w 690"/>
                  <a:gd name="T33" fmla="*/ 7 h 1450"/>
                  <a:gd name="T34" fmla="*/ 615 w 690"/>
                  <a:gd name="T35" fmla="*/ 7 h 1450"/>
                  <a:gd name="T36" fmla="*/ 574 w 690"/>
                  <a:gd name="T37" fmla="*/ 35 h 1450"/>
                  <a:gd name="T38" fmla="*/ 443 w 690"/>
                  <a:gd name="T39" fmla="*/ 188 h 1450"/>
                  <a:gd name="T40" fmla="*/ 377 w 690"/>
                  <a:gd name="T41" fmla="*/ 265 h 1450"/>
                  <a:gd name="T42" fmla="*/ 246 w 690"/>
                  <a:gd name="T43" fmla="*/ 418 h 1450"/>
                  <a:gd name="T44" fmla="*/ 116 w 690"/>
                  <a:gd name="T45" fmla="*/ 571 h 1450"/>
                  <a:gd name="T46" fmla="*/ 50 w 690"/>
                  <a:gd name="T47" fmla="*/ 648 h 1450"/>
                  <a:gd name="T48" fmla="*/ 18 w 690"/>
                  <a:gd name="T49" fmla="*/ 686 h 1450"/>
                  <a:gd name="T50" fmla="*/ 0 w 690"/>
                  <a:gd name="T51" fmla="*/ 724 h 1450"/>
                  <a:gd name="T52" fmla="*/ 50 w 690"/>
                  <a:gd name="T53" fmla="*/ 800 h 1450"/>
                  <a:gd name="T54" fmla="*/ 116 w 690"/>
                  <a:gd name="T55" fmla="*/ 878 h 1450"/>
                  <a:gd name="T56" fmla="*/ 181 w 690"/>
                  <a:gd name="T57" fmla="*/ 954 h 1450"/>
                  <a:gd name="T58" fmla="*/ 246 w 690"/>
                  <a:gd name="T59" fmla="*/ 1031 h 1450"/>
                  <a:gd name="T60" fmla="*/ 312 w 690"/>
                  <a:gd name="T61" fmla="*/ 1107 h 1450"/>
                  <a:gd name="T62" fmla="*/ 377 w 690"/>
                  <a:gd name="T63" fmla="*/ 1184 h 1450"/>
                  <a:gd name="T64" fmla="*/ 443 w 690"/>
                  <a:gd name="T65" fmla="*/ 1260 h 1450"/>
                  <a:gd name="T66" fmla="*/ 509 w 690"/>
                  <a:gd name="T67" fmla="*/ 1337 h 1450"/>
                  <a:gd name="T68" fmla="*/ 574 w 690"/>
                  <a:gd name="T69" fmla="*/ 1414 h 1450"/>
                  <a:gd name="T70" fmla="*/ 615 w 690"/>
                  <a:gd name="T71" fmla="*/ 1443 h 1450"/>
                  <a:gd name="T72" fmla="*/ 665 w 690"/>
                  <a:gd name="T73" fmla="*/ 1443 h 1450"/>
                  <a:gd name="T74" fmla="*/ 689 w 690"/>
                  <a:gd name="T75" fmla="*/ 1414 h 1450"/>
                  <a:gd name="T76" fmla="*/ 673 w 690"/>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39" y="1337"/>
                    </a:moveTo>
                    <a:lnTo>
                      <a:pt x="541" y="1222"/>
                    </a:lnTo>
                    <a:lnTo>
                      <a:pt x="509" y="1184"/>
                    </a:lnTo>
                    <a:lnTo>
                      <a:pt x="476" y="1145"/>
                    </a:lnTo>
                    <a:lnTo>
                      <a:pt x="377" y="1031"/>
                    </a:lnTo>
                    <a:lnTo>
                      <a:pt x="345" y="992"/>
                    </a:lnTo>
                    <a:lnTo>
                      <a:pt x="312" y="954"/>
                    </a:lnTo>
                    <a:lnTo>
                      <a:pt x="214" y="839"/>
                    </a:lnTo>
                    <a:lnTo>
                      <a:pt x="181" y="800"/>
                    </a:lnTo>
                    <a:lnTo>
                      <a:pt x="148" y="762"/>
                    </a:lnTo>
                    <a:lnTo>
                      <a:pt x="148" y="762"/>
                    </a:lnTo>
                    <a:cubicBezTo>
                      <a:pt x="137" y="750"/>
                      <a:pt x="132" y="737"/>
                      <a:pt x="132" y="724"/>
                    </a:cubicBezTo>
                    <a:lnTo>
                      <a:pt x="132" y="724"/>
                    </a:lnTo>
                    <a:cubicBezTo>
                      <a:pt x="132" y="711"/>
                      <a:pt x="137" y="698"/>
                      <a:pt x="148" y="686"/>
                    </a:cubicBezTo>
                    <a:lnTo>
                      <a:pt x="181" y="648"/>
                    </a:lnTo>
                    <a:lnTo>
                      <a:pt x="214" y="609"/>
                    </a:lnTo>
                    <a:lnTo>
                      <a:pt x="246" y="571"/>
                    </a:lnTo>
                    <a:lnTo>
                      <a:pt x="280" y="533"/>
                    </a:lnTo>
                    <a:lnTo>
                      <a:pt x="312" y="495"/>
                    </a:lnTo>
                    <a:lnTo>
                      <a:pt x="345" y="456"/>
                    </a:lnTo>
                    <a:lnTo>
                      <a:pt x="377" y="418"/>
                    </a:lnTo>
                    <a:lnTo>
                      <a:pt x="410" y="380"/>
                    </a:lnTo>
                    <a:lnTo>
                      <a:pt x="443" y="341"/>
                    </a:lnTo>
                    <a:lnTo>
                      <a:pt x="476" y="303"/>
                    </a:lnTo>
                    <a:lnTo>
                      <a:pt x="509" y="265"/>
                    </a:lnTo>
                    <a:lnTo>
                      <a:pt x="541" y="226"/>
                    </a:lnTo>
                    <a:lnTo>
                      <a:pt x="574" y="188"/>
                    </a:lnTo>
                    <a:lnTo>
                      <a:pt x="607" y="150"/>
                    </a:lnTo>
                    <a:lnTo>
                      <a:pt x="639" y="112"/>
                    </a:lnTo>
                    <a:lnTo>
                      <a:pt x="673" y="73"/>
                    </a:lnTo>
                    <a:lnTo>
                      <a:pt x="673" y="73"/>
                    </a:lnTo>
                    <a:cubicBezTo>
                      <a:pt x="684" y="60"/>
                      <a:pt x="689" y="48"/>
                      <a:pt x="689" y="35"/>
                    </a:cubicBezTo>
                    <a:lnTo>
                      <a:pt x="689" y="35"/>
                    </a:lnTo>
                    <a:cubicBezTo>
                      <a:pt x="689" y="22"/>
                      <a:pt x="680" y="12"/>
                      <a:pt x="665" y="7"/>
                    </a:cubicBezTo>
                    <a:lnTo>
                      <a:pt x="665" y="7"/>
                    </a:lnTo>
                    <a:cubicBezTo>
                      <a:pt x="648" y="0"/>
                      <a:pt x="632" y="0"/>
                      <a:pt x="615" y="7"/>
                    </a:cubicBezTo>
                    <a:lnTo>
                      <a:pt x="615" y="7"/>
                    </a:lnTo>
                    <a:cubicBezTo>
                      <a:pt x="599" y="12"/>
                      <a:pt x="585" y="22"/>
                      <a:pt x="574" y="35"/>
                    </a:cubicBezTo>
                    <a:lnTo>
                      <a:pt x="541" y="73"/>
                    </a:lnTo>
                    <a:lnTo>
                      <a:pt x="443" y="188"/>
                    </a:lnTo>
                    <a:lnTo>
                      <a:pt x="410" y="226"/>
                    </a:lnTo>
                    <a:lnTo>
                      <a:pt x="377" y="265"/>
                    </a:lnTo>
                    <a:lnTo>
                      <a:pt x="280" y="380"/>
                    </a:lnTo>
                    <a:lnTo>
                      <a:pt x="246" y="418"/>
                    </a:lnTo>
                    <a:lnTo>
                      <a:pt x="214" y="456"/>
                    </a:lnTo>
                    <a:lnTo>
                      <a:pt x="116" y="571"/>
                    </a:lnTo>
                    <a:lnTo>
                      <a:pt x="82" y="609"/>
                    </a:lnTo>
                    <a:lnTo>
                      <a:pt x="50" y="648"/>
                    </a:lnTo>
                    <a:lnTo>
                      <a:pt x="18" y="686"/>
                    </a:lnTo>
                    <a:lnTo>
                      <a:pt x="18" y="686"/>
                    </a:lnTo>
                    <a:cubicBezTo>
                      <a:pt x="6" y="698"/>
                      <a:pt x="0" y="711"/>
                      <a:pt x="0" y="724"/>
                    </a:cubicBezTo>
                    <a:lnTo>
                      <a:pt x="0" y="724"/>
                    </a:lnTo>
                    <a:cubicBezTo>
                      <a:pt x="0" y="737"/>
                      <a:pt x="6" y="750"/>
                      <a:pt x="18" y="762"/>
                    </a:cubicBezTo>
                    <a:lnTo>
                      <a:pt x="50" y="800"/>
                    </a:lnTo>
                    <a:lnTo>
                      <a:pt x="82" y="839"/>
                    </a:lnTo>
                    <a:lnTo>
                      <a:pt x="116" y="878"/>
                    </a:lnTo>
                    <a:lnTo>
                      <a:pt x="148" y="916"/>
                    </a:lnTo>
                    <a:lnTo>
                      <a:pt x="181" y="954"/>
                    </a:lnTo>
                    <a:lnTo>
                      <a:pt x="214" y="992"/>
                    </a:lnTo>
                    <a:lnTo>
                      <a:pt x="246" y="1031"/>
                    </a:lnTo>
                    <a:lnTo>
                      <a:pt x="280" y="1068"/>
                    </a:lnTo>
                    <a:lnTo>
                      <a:pt x="312" y="1107"/>
                    </a:lnTo>
                    <a:lnTo>
                      <a:pt x="345" y="1145"/>
                    </a:lnTo>
                    <a:lnTo>
                      <a:pt x="377" y="1184"/>
                    </a:lnTo>
                    <a:lnTo>
                      <a:pt x="410" y="1222"/>
                    </a:lnTo>
                    <a:lnTo>
                      <a:pt x="443" y="1260"/>
                    </a:lnTo>
                    <a:lnTo>
                      <a:pt x="476" y="1299"/>
                    </a:lnTo>
                    <a:lnTo>
                      <a:pt x="509" y="1337"/>
                    </a:lnTo>
                    <a:lnTo>
                      <a:pt x="541" y="1375"/>
                    </a:lnTo>
                    <a:lnTo>
                      <a:pt x="574" y="1414"/>
                    </a:lnTo>
                    <a:lnTo>
                      <a:pt x="574" y="1414"/>
                    </a:lnTo>
                    <a:cubicBezTo>
                      <a:pt x="585" y="1426"/>
                      <a:pt x="599" y="1436"/>
                      <a:pt x="615" y="1443"/>
                    </a:cubicBezTo>
                    <a:lnTo>
                      <a:pt x="615" y="1443"/>
                    </a:lnTo>
                    <a:cubicBezTo>
                      <a:pt x="632" y="1449"/>
                      <a:pt x="648" y="1449"/>
                      <a:pt x="665" y="1443"/>
                    </a:cubicBezTo>
                    <a:lnTo>
                      <a:pt x="665" y="1443"/>
                    </a:lnTo>
                    <a:cubicBezTo>
                      <a:pt x="680" y="1436"/>
                      <a:pt x="689" y="1426"/>
                      <a:pt x="689" y="1414"/>
                    </a:cubicBezTo>
                    <a:lnTo>
                      <a:pt x="689" y="1414"/>
                    </a:lnTo>
                    <a:cubicBezTo>
                      <a:pt x="689" y="1401"/>
                      <a:pt x="684" y="1388"/>
                      <a:pt x="673" y="1375"/>
                    </a:cubicBezTo>
                    <a:lnTo>
                      <a:pt x="639" y="1337"/>
                    </a:lnTo>
                  </a:path>
                </a:pathLst>
              </a:custGeom>
              <a:solidFill>
                <a:schemeClr val="accent2"/>
              </a:solidFill>
              <a:ln>
                <a:noFill/>
              </a:ln>
              <a:effectLst/>
            </p:spPr>
            <p:txBody>
              <a:bodyPr wrap="none" anchor="ctr"/>
              <a:lstStyle/>
              <a:p>
                <a:endParaRPr lang="es-ES_tradnl" sz="2700"/>
              </a:p>
            </p:txBody>
          </p:sp>
          <p:sp>
            <p:nvSpPr>
              <p:cNvPr id="251" name="Freeform 113">
                <a:extLst>
                  <a:ext uri="{FF2B5EF4-FFF2-40B4-BE49-F238E27FC236}">
                    <a16:creationId xmlns:a16="http://schemas.microsoft.com/office/drawing/2014/main" id="{9A5243A5-8CEF-1546-AD99-7562BBFC6E62}"/>
                  </a:ext>
                </a:extLst>
              </p:cNvPr>
              <p:cNvSpPr>
                <a:spLocks noChangeArrowheads="1"/>
              </p:cNvSpPr>
              <p:nvPr/>
            </p:nvSpPr>
            <p:spPr bwMode="auto">
              <a:xfrm>
                <a:off x="1308100" y="5233988"/>
                <a:ext cx="319088" cy="190500"/>
              </a:xfrm>
              <a:custGeom>
                <a:avLst/>
                <a:gdLst>
                  <a:gd name="T0" fmla="*/ 606 w 886"/>
                  <a:gd name="T1" fmla="*/ 379 h 531"/>
                  <a:gd name="T2" fmla="*/ 574 w 886"/>
                  <a:gd name="T3" fmla="*/ 341 h 531"/>
                  <a:gd name="T4" fmla="*/ 606 w 886"/>
                  <a:gd name="T5" fmla="*/ 303 h 531"/>
                  <a:gd name="T6" fmla="*/ 639 w 886"/>
                  <a:gd name="T7" fmla="*/ 341 h 531"/>
                  <a:gd name="T8" fmla="*/ 542 w 886"/>
                  <a:gd name="T9" fmla="*/ 303 h 531"/>
                  <a:gd name="T10" fmla="*/ 508 w 886"/>
                  <a:gd name="T11" fmla="*/ 265 h 531"/>
                  <a:gd name="T12" fmla="*/ 542 w 886"/>
                  <a:gd name="T13" fmla="*/ 226 h 531"/>
                  <a:gd name="T14" fmla="*/ 574 w 886"/>
                  <a:gd name="T15" fmla="*/ 265 h 531"/>
                  <a:gd name="T16" fmla="*/ 542 w 886"/>
                  <a:gd name="T17" fmla="*/ 303 h 531"/>
                  <a:gd name="T18" fmla="*/ 474 w 886"/>
                  <a:gd name="T19" fmla="*/ 245 h 531"/>
                  <a:gd name="T20" fmla="*/ 411 w 886"/>
                  <a:gd name="T21" fmla="*/ 245 h 531"/>
                  <a:gd name="T22" fmla="*/ 380 w 886"/>
                  <a:gd name="T23" fmla="*/ 188 h 531"/>
                  <a:gd name="T24" fmla="*/ 411 w 886"/>
                  <a:gd name="T25" fmla="*/ 131 h 531"/>
                  <a:gd name="T26" fmla="*/ 474 w 886"/>
                  <a:gd name="T27" fmla="*/ 131 h 531"/>
                  <a:gd name="T28" fmla="*/ 506 w 886"/>
                  <a:gd name="T29" fmla="*/ 188 h 531"/>
                  <a:gd name="T30" fmla="*/ 344 w 886"/>
                  <a:gd name="T31" fmla="*/ 303 h 531"/>
                  <a:gd name="T32" fmla="*/ 311 w 886"/>
                  <a:gd name="T33" fmla="*/ 265 h 531"/>
                  <a:gd name="T34" fmla="*/ 344 w 886"/>
                  <a:gd name="T35" fmla="*/ 226 h 531"/>
                  <a:gd name="T36" fmla="*/ 377 w 886"/>
                  <a:gd name="T37" fmla="*/ 265 h 531"/>
                  <a:gd name="T38" fmla="*/ 344 w 886"/>
                  <a:gd name="T39" fmla="*/ 303 h 531"/>
                  <a:gd name="T40" fmla="*/ 278 w 886"/>
                  <a:gd name="T41" fmla="*/ 379 h 531"/>
                  <a:gd name="T42" fmla="*/ 246 w 886"/>
                  <a:gd name="T43" fmla="*/ 341 h 531"/>
                  <a:gd name="T44" fmla="*/ 278 w 886"/>
                  <a:gd name="T45" fmla="*/ 303 h 531"/>
                  <a:gd name="T46" fmla="*/ 311 w 886"/>
                  <a:gd name="T47" fmla="*/ 341 h 531"/>
                  <a:gd name="T48" fmla="*/ 508 w 886"/>
                  <a:gd name="T49" fmla="*/ 35 h 531"/>
                  <a:gd name="T50" fmla="*/ 467 w 886"/>
                  <a:gd name="T51" fmla="*/ 6 h 531"/>
                  <a:gd name="T52" fmla="*/ 418 w 886"/>
                  <a:gd name="T53" fmla="*/ 6 h 531"/>
                  <a:gd name="T54" fmla="*/ 377 w 886"/>
                  <a:gd name="T55" fmla="*/ 35 h 531"/>
                  <a:gd name="T56" fmla="*/ 311 w 886"/>
                  <a:gd name="T57" fmla="*/ 112 h 531"/>
                  <a:gd name="T58" fmla="*/ 246 w 886"/>
                  <a:gd name="T59" fmla="*/ 188 h 531"/>
                  <a:gd name="T60" fmla="*/ 180 w 886"/>
                  <a:gd name="T61" fmla="*/ 265 h 531"/>
                  <a:gd name="T62" fmla="*/ 115 w 886"/>
                  <a:gd name="T63" fmla="*/ 341 h 531"/>
                  <a:gd name="T64" fmla="*/ 49 w 886"/>
                  <a:gd name="T65" fmla="*/ 418 h 531"/>
                  <a:gd name="T66" fmla="*/ 16 w 886"/>
                  <a:gd name="T67" fmla="*/ 456 h 531"/>
                  <a:gd name="T68" fmla="*/ 0 w 886"/>
                  <a:gd name="T69" fmla="*/ 495 h 531"/>
                  <a:gd name="T70" fmla="*/ 25 w 886"/>
                  <a:gd name="T71" fmla="*/ 524 h 531"/>
                  <a:gd name="T72" fmla="*/ 74 w 886"/>
                  <a:gd name="T73" fmla="*/ 524 h 531"/>
                  <a:gd name="T74" fmla="*/ 180 w 886"/>
                  <a:gd name="T75" fmla="*/ 418 h 531"/>
                  <a:gd name="T76" fmla="*/ 213 w 886"/>
                  <a:gd name="T77" fmla="*/ 399 h 531"/>
                  <a:gd name="T78" fmla="*/ 246 w 886"/>
                  <a:gd name="T79" fmla="*/ 418 h 531"/>
                  <a:gd name="T80" fmla="*/ 278 w 886"/>
                  <a:gd name="T81" fmla="*/ 437 h 531"/>
                  <a:gd name="T82" fmla="*/ 311 w 886"/>
                  <a:gd name="T83" fmla="*/ 418 h 531"/>
                  <a:gd name="T84" fmla="*/ 377 w 886"/>
                  <a:gd name="T85" fmla="*/ 341 h 531"/>
                  <a:gd name="T86" fmla="*/ 418 w 886"/>
                  <a:gd name="T87" fmla="*/ 313 h 531"/>
                  <a:gd name="T88" fmla="*/ 467 w 886"/>
                  <a:gd name="T89" fmla="*/ 313 h 531"/>
                  <a:gd name="T90" fmla="*/ 508 w 886"/>
                  <a:gd name="T91" fmla="*/ 341 h 531"/>
                  <a:gd name="T92" fmla="*/ 574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4" y="379"/>
                      <a:pt x="574" y="367"/>
                      <a:pt x="574" y="341"/>
                    </a:cubicBezTo>
                    <a:lnTo>
                      <a:pt x="574" y="341"/>
                    </a:lnTo>
                    <a:cubicBezTo>
                      <a:pt x="574" y="316"/>
                      <a:pt x="584" y="303"/>
                      <a:pt x="606" y="303"/>
                    </a:cubicBezTo>
                    <a:lnTo>
                      <a:pt x="606" y="303"/>
                    </a:lnTo>
                    <a:cubicBezTo>
                      <a:pt x="628" y="303"/>
                      <a:pt x="639" y="316"/>
                      <a:pt x="639" y="341"/>
                    </a:cubicBezTo>
                    <a:lnTo>
                      <a:pt x="639" y="341"/>
                    </a:lnTo>
                    <a:cubicBezTo>
                      <a:pt x="639" y="367"/>
                      <a:pt x="628" y="379"/>
                      <a:pt x="606" y="379"/>
                    </a:cubicBezTo>
                    <a:close/>
                    <a:moveTo>
                      <a:pt x="542" y="303"/>
                    </a:moveTo>
                    <a:lnTo>
                      <a:pt x="542" y="303"/>
                    </a:lnTo>
                    <a:cubicBezTo>
                      <a:pt x="519" y="303"/>
                      <a:pt x="508" y="290"/>
                      <a:pt x="508" y="265"/>
                    </a:cubicBezTo>
                    <a:lnTo>
                      <a:pt x="508" y="265"/>
                    </a:lnTo>
                    <a:cubicBezTo>
                      <a:pt x="508" y="239"/>
                      <a:pt x="519" y="226"/>
                      <a:pt x="542" y="226"/>
                    </a:cubicBezTo>
                    <a:lnTo>
                      <a:pt x="542" y="226"/>
                    </a:lnTo>
                    <a:cubicBezTo>
                      <a:pt x="563" y="226"/>
                      <a:pt x="574" y="239"/>
                      <a:pt x="574" y="265"/>
                    </a:cubicBezTo>
                    <a:lnTo>
                      <a:pt x="574" y="265"/>
                    </a:lnTo>
                    <a:cubicBezTo>
                      <a:pt x="574" y="290"/>
                      <a:pt x="563" y="303"/>
                      <a:pt x="542" y="303"/>
                    </a:cubicBezTo>
                    <a:close/>
                    <a:moveTo>
                      <a:pt x="474" y="245"/>
                    </a:moveTo>
                    <a:lnTo>
                      <a:pt x="474" y="245"/>
                    </a:lnTo>
                    <a:cubicBezTo>
                      <a:pt x="453" y="258"/>
                      <a:pt x="432" y="258"/>
                      <a:pt x="411" y="245"/>
                    </a:cubicBezTo>
                    <a:lnTo>
                      <a:pt x="411" y="245"/>
                    </a:lnTo>
                    <a:cubicBezTo>
                      <a:pt x="391" y="233"/>
                      <a:pt x="380" y="214"/>
                      <a:pt x="380" y="188"/>
                    </a:cubicBezTo>
                    <a:lnTo>
                      <a:pt x="380" y="188"/>
                    </a:lnTo>
                    <a:cubicBezTo>
                      <a:pt x="380" y="162"/>
                      <a:pt x="391" y="143"/>
                      <a:pt x="411" y="131"/>
                    </a:cubicBezTo>
                    <a:lnTo>
                      <a:pt x="411" y="131"/>
                    </a:lnTo>
                    <a:cubicBezTo>
                      <a:pt x="432" y="118"/>
                      <a:pt x="453" y="118"/>
                      <a:pt x="474" y="131"/>
                    </a:cubicBezTo>
                    <a:lnTo>
                      <a:pt x="474" y="131"/>
                    </a:lnTo>
                    <a:cubicBezTo>
                      <a:pt x="495" y="143"/>
                      <a:pt x="506" y="162"/>
                      <a:pt x="506" y="188"/>
                    </a:cubicBezTo>
                    <a:lnTo>
                      <a:pt x="506" y="188"/>
                    </a:lnTo>
                    <a:cubicBezTo>
                      <a:pt x="506" y="214"/>
                      <a:pt x="495" y="233"/>
                      <a:pt x="474" y="245"/>
                    </a:cubicBezTo>
                    <a:close/>
                    <a:moveTo>
                      <a:pt x="344" y="303"/>
                    </a:moveTo>
                    <a:lnTo>
                      <a:pt x="344" y="303"/>
                    </a:lnTo>
                    <a:cubicBezTo>
                      <a:pt x="322" y="303"/>
                      <a:pt x="311" y="290"/>
                      <a:pt x="311" y="265"/>
                    </a:cubicBezTo>
                    <a:lnTo>
                      <a:pt x="311" y="265"/>
                    </a:lnTo>
                    <a:cubicBezTo>
                      <a:pt x="311" y="239"/>
                      <a:pt x="322" y="226"/>
                      <a:pt x="344" y="226"/>
                    </a:cubicBezTo>
                    <a:lnTo>
                      <a:pt x="344" y="226"/>
                    </a:lnTo>
                    <a:cubicBezTo>
                      <a:pt x="366" y="226"/>
                      <a:pt x="377" y="239"/>
                      <a:pt x="377" y="265"/>
                    </a:cubicBezTo>
                    <a:lnTo>
                      <a:pt x="377" y="265"/>
                    </a:lnTo>
                    <a:cubicBezTo>
                      <a:pt x="377" y="290"/>
                      <a:pt x="366" y="303"/>
                      <a:pt x="344" y="303"/>
                    </a:cubicBezTo>
                    <a:close/>
                    <a:moveTo>
                      <a:pt x="278" y="379"/>
                    </a:moveTo>
                    <a:lnTo>
                      <a:pt x="278" y="379"/>
                    </a:lnTo>
                    <a:cubicBezTo>
                      <a:pt x="257" y="379"/>
                      <a:pt x="246" y="367"/>
                      <a:pt x="246" y="341"/>
                    </a:cubicBezTo>
                    <a:lnTo>
                      <a:pt x="246" y="341"/>
                    </a:lnTo>
                    <a:cubicBezTo>
                      <a:pt x="246" y="316"/>
                      <a:pt x="257" y="303"/>
                      <a:pt x="278" y="303"/>
                    </a:cubicBezTo>
                    <a:lnTo>
                      <a:pt x="278" y="303"/>
                    </a:lnTo>
                    <a:cubicBezTo>
                      <a:pt x="300" y="303"/>
                      <a:pt x="311" y="316"/>
                      <a:pt x="311" y="341"/>
                    </a:cubicBezTo>
                    <a:lnTo>
                      <a:pt x="311" y="341"/>
                    </a:lnTo>
                    <a:cubicBezTo>
                      <a:pt x="311" y="367"/>
                      <a:pt x="300" y="379"/>
                      <a:pt x="278" y="379"/>
                    </a:cubicBezTo>
                    <a:close/>
                    <a:moveTo>
                      <a:pt x="508" y="35"/>
                    </a:moveTo>
                    <a:lnTo>
                      <a:pt x="508" y="35"/>
                    </a:lnTo>
                    <a:cubicBezTo>
                      <a:pt x="497" y="22"/>
                      <a:pt x="483" y="12"/>
                      <a:pt x="467" y="6"/>
                    </a:cubicBezTo>
                    <a:lnTo>
                      <a:pt x="467" y="6"/>
                    </a:lnTo>
                    <a:cubicBezTo>
                      <a:pt x="450" y="0"/>
                      <a:pt x="435" y="0"/>
                      <a:pt x="418" y="6"/>
                    </a:cubicBezTo>
                    <a:lnTo>
                      <a:pt x="418" y="6"/>
                    </a:lnTo>
                    <a:cubicBezTo>
                      <a:pt x="401" y="12"/>
                      <a:pt x="388" y="22"/>
                      <a:pt x="377" y="35"/>
                    </a:cubicBezTo>
                    <a:lnTo>
                      <a:pt x="344" y="73"/>
                    </a:lnTo>
                    <a:lnTo>
                      <a:pt x="311" y="112"/>
                    </a:lnTo>
                    <a:lnTo>
                      <a:pt x="278" y="149"/>
                    </a:lnTo>
                    <a:lnTo>
                      <a:pt x="246" y="188"/>
                    </a:lnTo>
                    <a:lnTo>
                      <a:pt x="213" y="226"/>
                    </a:lnTo>
                    <a:lnTo>
                      <a:pt x="180" y="265"/>
                    </a:lnTo>
                    <a:lnTo>
                      <a:pt x="147" y="303"/>
                    </a:lnTo>
                    <a:lnTo>
                      <a:pt x="115" y="341"/>
                    </a:lnTo>
                    <a:lnTo>
                      <a:pt x="82" y="380"/>
                    </a:lnTo>
                    <a:lnTo>
                      <a:pt x="49" y="418"/>
                    </a:lnTo>
                    <a:lnTo>
                      <a:pt x="16" y="456"/>
                    </a:lnTo>
                    <a:lnTo>
                      <a:pt x="16" y="456"/>
                    </a:lnTo>
                    <a:cubicBezTo>
                      <a:pt x="5" y="469"/>
                      <a:pt x="0" y="482"/>
                      <a:pt x="0" y="495"/>
                    </a:cubicBezTo>
                    <a:lnTo>
                      <a:pt x="0" y="495"/>
                    </a:lnTo>
                    <a:cubicBezTo>
                      <a:pt x="0" y="507"/>
                      <a:pt x="8" y="517"/>
                      <a:pt x="25" y="524"/>
                    </a:cubicBezTo>
                    <a:lnTo>
                      <a:pt x="25" y="524"/>
                    </a:lnTo>
                    <a:cubicBezTo>
                      <a:pt x="41" y="530"/>
                      <a:pt x="57" y="530"/>
                      <a:pt x="74" y="524"/>
                    </a:cubicBezTo>
                    <a:lnTo>
                      <a:pt x="74" y="524"/>
                    </a:lnTo>
                    <a:cubicBezTo>
                      <a:pt x="90" y="517"/>
                      <a:pt x="104" y="507"/>
                      <a:pt x="115" y="495"/>
                    </a:cubicBezTo>
                    <a:lnTo>
                      <a:pt x="180" y="418"/>
                    </a:lnTo>
                    <a:lnTo>
                      <a:pt x="180" y="418"/>
                    </a:lnTo>
                    <a:cubicBezTo>
                      <a:pt x="191" y="405"/>
                      <a:pt x="202" y="399"/>
                      <a:pt x="213" y="399"/>
                    </a:cubicBezTo>
                    <a:lnTo>
                      <a:pt x="213" y="399"/>
                    </a:lnTo>
                    <a:cubicBezTo>
                      <a:pt x="224" y="399"/>
                      <a:pt x="235" y="405"/>
                      <a:pt x="246" y="418"/>
                    </a:cubicBezTo>
                    <a:lnTo>
                      <a:pt x="246" y="418"/>
                    </a:lnTo>
                    <a:cubicBezTo>
                      <a:pt x="257" y="431"/>
                      <a:pt x="267" y="437"/>
                      <a:pt x="278" y="437"/>
                    </a:cubicBezTo>
                    <a:lnTo>
                      <a:pt x="278" y="437"/>
                    </a:lnTo>
                    <a:cubicBezTo>
                      <a:pt x="290" y="437"/>
                      <a:pt x="300" y="431"/>
                      <a:pt x="311" y="418"/>
                    </a:cubicBezTo>
                    <a:lnTo>
                      <a:pt x="344" y="380"/>
                    </a:lnTo>
                    <a:lnTo>
                      <a:pt x="377" y="341"/>
                    </a:lnTo>
                    <a:lnTo>
                      <a:pt x="377" y="341"/>
                    </a:lnTo>
                    <a:cubicBezTo>
                      <a:pt x="388" y="328"/>
                      <a:pt x="401" y="319"/>
                      <a:pt x="418" y="313"/>
                    </a:cubicBezTo>
                    <a:lnTo>
                      <a:pt x="418" y="313"/>
                    </a:lnTo>
                    <a:cubicBezTo>
                      <a:pt x="435" y="306"/>
                      <a:pt x="450" y="306"/>
                      <a:pt x="467" y="313"/>
                    </a:cubicBezTo>
                    <a:lnTo>
                      <a:pt x="467" y="313"/>
                    </a:lnTo>
                    <a:cubicBezTo>
                      <a:pt x="483" y="319"/>
                      <a:pt x="497" y="328"/>
                      <a:pt x="508" y="341"/>
                    </a:cubicBezTo>
                    <a:lnTo>
                      <a:pt x="540" y="380"/>
                    </a:lnTo>
                    <a:lnTo>
                      <a:pt x="574" y="418"/>
                    </a:lnTo>
                    <a:lnTo>
                      <a:pt x="574" y="418"/>
                    </a:lnTo>
                    <a:cubicBezTo>
                      <a:pt x="584" y="431"/>
                      <a:pt x="595" y="437"/>
                      <a:pt x="606" y="437"/>
                    </a:cubicBezTo>
                    <a:lnTo>
                      <a:pt x="606" y="437"/>
                    </a:lnTo>
                    <a:cubicBezTo>
                      <a:pt x="617" y="437"/>
                      <a:pt x="628" y="431"/>
                      <a:pt x="639" y="418"/>
                    </a:cubicBezTo>
                    <a:lnTo>
                      <a:pt x="639" y="418"/>
                    </a:lnTo>
                    <a:cubicBezTo>
                      <a:pt x="650" y="405"/>
                      <a:pt x="661" y="399"/>
                      <a:pt x="672" y="399"/>
                    </a:cubicBezTo>
                    <a:lnTo>
                      <a:pt x="672" y="399"/>
                    </a:lnTo>
                    <a:cubicBezTo>
                      <a:pt x="683" y="399"/>
                      <a:pt x="694" y="405"/>
                      <a:pt x="704" y="418"/>
                    </a:cubicBezTo>
                    <a:lnTo>
                      <a:pt x="738" y="456"/>
                    </a:lnTo>
                    <a:lnTo>
                      <a:pt x="770" y="495"/>
                    </a:lnTo>
                    <a:lnTo>
                      <a:pt x="770" y="495"/>
                    </a:lnTo>
                    <a:cubicBezTo>
                      <a:pt x="781" y="507"/>
                      <a:pt x="795" y="517"/>
                      <a:pt x="811" y="524"/>
                    </a:cubicBezTo>
                    <a:lnTo>
                      <a:pt x="811" y="524"/>
                    </a:lnTo>
                    <a:cubicBezTo>
                      <a:pt x="827" y="530"/>
                      <a:pt x="844" y="530"/>
                      <a:pt x="860" y="524"/>
                    </a:cubicBezTo>
                    <a:lnTo>
                      <a:pt x="860" y="524"/>
                    </a:lnTo>
                    <a:cubicBezTo>
                      <a:pt x="877" y="517"/>
                      <a:pt x="885" y="507"/>
                      <a:pt x="885" y="495"/>
                    </a:cubicBezTo>
                    <a:lnTo>
                      <a:pt x="885" y="495"/>
                    </a:lnTo>
                    <a:cubicBezTo>
                      <a:pt x="885" y="482"/>
                      <a:pt x="880"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52" name="Freeform 114">
                <a:extLst>
                  <a:ext uri="{FF2B5EF4-FFF2-40B4-BE49-F238E27FC236}">
                    <a16:creationId xmlns:a16="http://schemas.microsoft.com/office/drawing/2014/main" id="{2C0C1337-BE55-2241-ADD6-C2CA156B6E77}"/>
                  </a:ext>
                </a:extLst>
              </p:cNvPr>
              <p:cNvSpPr>
                <a:spLocks noChangeArrowheads="1"/>
              </p:cNvSpPr>
              <p:nvPr/>
            </p:nvSpPr>
            <p:spPr bwMode="auto">
              <a:xfrm>
                <a:off x="1827213" y="5097463"/>
                <a:ext cx="130175" cy="134937"/>
              </a:xfrm>
              <a:custGeom>
                <a:avLst/>
                <a:gdLst>
                  <a:gd name="T0" fmla="*/ 312 w 362"/>
                  <a:gd name="T1" fmla="*/ 112 h 377"/>
                  <a:gd name="T2" fmla="*/ 279 w 362"/>
                  <a:gd name="T3" fmla="*/ 73 h 377"/>
                  <a:gd name="T4" fmla="*/ 246 w 362"/>
                  <a:gd name="T5" fmla="*/ 35 h 377"/>
                  <a:gd name="T6" fmla="*/ 246 w 362"/>
                  <a:gd name="T7" fmla="*/ 35 h 377"/>
                  <a:gd name="T8" fmla="*/ 213 w 362"/>
                  <a:gd name="T9" fmla="*/ 10 h 377"/>
                  <a:gd name="T10" fmla="*/ 213 w 362"/>
                  <a:gd name="T11" fmla="*/ 10 h 377"/>
                  <a:gd name="T12" fmla="*/ 213 w 362"/>
                  <a:gd name="T13" fmla="*/ 10 h 377"/>
                  <a:gd name="T14" fmla="*/ 205 w 362"/>
                  <a:gd name="T15" fmla="*/ 6 h 377"/>
                  <a:gd name="T16" fmla="*/ 205 w 362"/>
                  <a:gd name="T17" fmla="*/ 6 h 377"/>
                  <a:gd name="T18" fmla="*/ 156 w 362"/>
                  <a:gd name="T19" fmla="*/ 6 h 377"/>
                  <a:gd name="T20" fmla="*/ 156 w 362"/>
                  <a:gd name="T21" fmla="*/ 6 h 377"/>
                  <a:gd name="T22" fmla="*/ 115 w 362"/>
                  <a:gd name="T23" fmla="*/ 35 h 377"/>
                  <a:gd name="T24" fmla="*/ 82 w 362"/>
                  <a:gd name="T25" fmla="*/ 73 h 377"/>
                  <a:gd name="T26" fmla="*/ 49 w 362"/>
                  <a:gd name="T27" fmla="*/ 112 h 377"/>
                  <a:gd name="T28" fmla="*/ 17 w 362"/>
                  <a:gd name="T29" fmla="*/ 150 h 377"/>
                  <a:gd name="T30" fmla="*/ 17 w 362"/>
                  <a:gd name="T31" fmla="*/ 150 h 377"/>
                  <a:gd name="T32" fmla="*/ 0 w 362"/>
                  <a:gd name="T33" fmla="*/ 188 h 377"/>
                  <a:gd name="T34" fmla="*/ 0 w 362"/>
                  <a:gd name="T35" fmla="*/ 188 h 377"/>
                  <a:gd name="T36" fmla="*/ 17 w 362"/>
                  <a:gd name="T37" fmla="*/ 226 h 377"/>
                  <a:gd name="T38" fmla="*/ 49 w 362"/>
                  <a:gd name="T39" fmla="*/ 264 h 377"/>
                  <a:gd name="T40" fmla="*/ 82 w 362"/>
                  <a:gd name="T41" fmla="*/ 303 h 377"/>
                  <a:gd name="T42" fmla="*/ 115 w 362"/>
                  <a:gd name="T43" fmla="*/ 342 h 377"/>
                  <a:gd name="T44" fmla="*/ 115 w 362"/>
                  <a:gd name="T45" fmla="*/ 342 h 377"/>
                  <a:gd name="T46" fmla="*/ 156 w 362"/>
                  <a:gd name="T47" fmla="*/ 370 h 377"/>
                  <a:gd name="T48" fmla="*/ 156 w 362"/>
                  <a:gd name="T49" fmla="*/ 370 h 377"/>
                  <a:gd name="T50" fmla="*/ 205 w 362"/>
                  <a:gd name="T51" fmla="*/ 370 h 377"/>
                  <a:gd name="T52" fmla="*/ 205 w 362"/>
                  <a:gd name="T53" fmla="*/ 370 h 377"/>
                  <a:gd name="T54" fmla="*/ 213 w 362"/>
                  <a:gd name="T55" fmla="*/ 366 h 377"/>
                  <a:gd name="T56" fmla="*/ 213 w 362"/>
                  <a:gd name="T57" fmla="*/ 367 h 377"/>
                  <a:gd name="T58" fmla="*/ 213 w 362"/>
                  <a:gd name="T59" fmla="*/ 367 h 377"/>
                  <a:gd name="T60" fmla="*/ 246 w 362"/>
                  <a:gd name="T61" fmla="*/ 342 h 377"/>
                  <a:gd name="T62" fmla="*/ 279 w 362"/>
                  <a:gd name="T63" fmla="*/ 303 h 377"/>
                  <a:gd name="T64" fmla="*/ 312 w 362"/>
                  <a:gd name="T65" fmla="*/ 264 h 377"/>
                  <a:gd name="T66" fmla="*/ 345 w 362"/>
                  <a:gd name="T67" fmla="*/ 226 h 377"/>
                  <a:gd name="T68" fmla="*/ 345 w 362"/>
                  <a:gd name="T69" fmla="*/ 226 h 377"/>
                  <a:gd name="T70" fmla="*/ 361 w 362"/>
                  <a:gd name="T71" fmla="*/ 188 h 377"/>
                  <a:gd name="T72" fmla="*/ 361 w 362"/>
                  <a:gd name="T73" fmla="*/ 188 h 377"/>
                  <a:gd name="T74" fmla="*/ 345 w 362"/>
                  <a:gd name="T75" fmla="*/ 150 h 377"/>
                  <a:gd name="T76" fmla="*/ 312 w 362"/>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377">
                    <a:moveTo>
                      <a:pt x="312" y="112"/>
                    </a:moveTo>
                    <a:lnTo>
                      <a:pt x="279" y="73"/>
                    </a:lnTo>
                    <a:lnTo>
                      <a:pt x="246" y="35"/>
                    </a:lnTo>
                    <a:lnTo>
                      <a:pt x="246" y="35"/>
                    </a:lnTo>
                    <a:cubicBezTo>
                      <a:pt x="237" y="24"/>
                      <a:pt x="226" y="16"/>
                      <a:pt x="213" y="10"/>
                    </a:cubicBezTo>
                    <a:lnTo>
                      <a:pt x="213" y="10"/>
                    </a:lnTo>
                    <a:lnTo>
                      <a:pt x="213" y="10"/>
                    </a:lnTo>
                    <a:cubicBezTo>
                      <a:pt x="211" y="9"/>
                      <a:pt x="208" y="7"/>
                      <a:pt x="205" y="6"/>
                    </a:cubicBezTo>
                    <a:lnTo>
                      <a:pt x="205" y="6"/>
                    </a:lnTo>
                    <a:cubicBezTo>
                      <a:pt x="188" y="0"/>
                      <a:pt x="173" y="0"/>
                      <a:pt x="156" y="6"/>
                    </a:cubicBezTo>
                    <a:lnTo>
                      <a:pt x="156" y="6"/>
                    </a:lnTo>
                    <a:cubicBezTo>
                      <a:pt x="140" y="12"/>
                      <a:pt x="126" y="22"/>
                      <a:pt x="115" y="35"/>
                    </a:cubicBezTo>
                    <a:lnTo>
                      <a:pt x="82" y="73"/>
                    </a:lnTo>
                    <a:lnTo>
                      <a:pt x="49" y="112"/>
                    </a:lnTo>
                    <a:lnTo>
                      <a:pt x="17" y="150"/>
                    </a:lnTo>
                    <a:lnTo>
                      <a:pt x="17" y="150"/>
                    </a:lnTo>
                    <a:cubicBezTo>
                      <a:pt x="6" y="162"/>
                      <a:pt x="0" y="175"/>
                      <a:pt x="0" y="188"/>
                    </a:cubicBezTo>
                    <a:lnTo>
                      <a:pt x="0" y="188"/>
                    </a:lnTo>
                    <a:cubicBezTo>
                      <a:pt x="0" y="201"/>
                      <a:pt x="6" y="214"/>
                      <a:pt x="17" y="226"/>
                    </a:cubicBezTo>
                    <a:lnTo>
                      <a:pt x="49" y="264"/>
                    </a:lnTo>
                    <a:lnTo>
                      <a:pt x="82" y="303"/>
                    </a:lnTo>
                    <a:lnTo>
                      <a:pt x="115" y="342"/>
                    </a:lnTo>
                    <a:lnTo>
                      <a:pt x="115" y="342"/>
                    </a:lnTo>
                    <a:cubicBezTo>
                      <a:pt x="126" y="354"/>
                      <a:pt x="140" y="364"/>
                      <a:pt x="156" y="370"/>
                    </a:cubicBezTo>
                    <a:lnTo>
                      <a:pt x="156" y="370"/>
                    </a:lnTo>
                    <a:cubicBezTo>
                      <a:pt x="173" y="376"/>
                      <a:pt x="188" y="376"/>
                      <a:pt x="205" y="370"/>
                    </a:cubicBezTo>
                    <a:lnTo>
                      <a:pt x="205" y="370"/>
                    </a:lnTo>
                    <a:cubicBezTo>
                      <a:pt x="208" y="369"/>
                      <a:pt x="211" y="368"/>
                      <a:pt x="213" y="366"/>
                    </a:cubicBezTo>
                    <a:lnTo>
                      <a:pt x="213" y="367"/>
                    </a:lnTo>
                    <a:lnTo>
                      <a:pt x="213" y="367"/>
                    </a:lnTo>
                    <a:cubicBezTo>
                      <a:pt x="226" y="360"/>
                      <a:pt x="237" y="352"/>
                      <a:pt x="246" y="342"/>
                    </a:cubicBezTo>
                    <a:lnTo>
                      <a:pt x="279" y="303"/>
                    </a:lnTo>
                    <a:lnTo>
                      <a:pt x="312" y="264"/>
                    </a:lnTo>
                    <a:lnTo>
                      <a:pt x="345" y="226"/>
                    </a:lnTo>
                    <a:lnTo>
                      <a:pt x="345" y="226"/>
                    </a:lnTo>
                    <a:cubicBezTo>
                      <a:pt x="355" y="214"/>
                      <a:pt x="361" y="201"/>
                      <a:pt x="361" y="188"/>
                    </a:cubicBezTo>
                    <a:lnTo>
                      <a:pt x="361" y="188"/>
                    </a:lnTo>
                    <a:cubicBezTo>
                      <a:pt x="361" y="175"/>
                      <a:pt x="355" y="162"/>
                      <a:pt x="345" y="150"/>
                    </a:cubicBezTo>
                    <a:lnTo>
                      <a:pt x="312"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253" name="Freeform 115">
                <a:extLst>
                  <a:ext uri="{FF2B5EF4-FFF2-40B4-BE49-F238E27FC236}">
                    <a16:creationId xmlns:a16="http://schemas.microsoft.com/office/drawing/2014/main" id="{3A2B01F6-6423-7F48-812B-1E42B7034185}"/>
                  </a:ext>
                </a:extLst>
              </p:cNvPr>
              <p:cNvSpPr>
                <a:spLocks noChangeArrowheads="1"/>
              </p:cNvSpPr>
              <p:nvPr/>
            </p:nvSpPr>
            <p:spPr bwMode="auto">
              <a:xfrm>
                <a:off x="2441575" y="4903788"/>
                <a:ext cx="247650" cy="522287"/>
              </a:xfrm>
              <a:custGeom>
                <a:avLst/>
                <a:gdLst>
                  <a:gd name="T0" fmla="*/ 665 w 690"/>
                  <a:gd name="T1" fmla="*/ 7 h 1450"/>
                  <a:gd name="T2" fmla="*/ 615 w 690"/>
                  <a:gd name="T3" fmla="*/ 7 h 1450"/>
                  <a:gd name="T4" fmla="*/ 542 w 690"/>
                  <a:gd name="T5" fmla="*/ 73 h 1450"/>
                  <a:gd name="T6" fmla="*/ 410 w 690"/>
                  <a:gd name="T7" fmla="*/ 226 h 1450"/>
                  <a:gd name="T8" fmla="*/ 279 w 690"/>
                  <a:gd name="T9" fmla="*/ 380 h 1450"/>
                  <a:gd name="T10" fmla="*/ 214 w 690"/>
                  <a:gd name="T11" fmla="*/ 456 h 1450"/>
                  <a:gd name="T12" fmla="*/ 82 w 690"/>
                  <a:gd name="T13" fmla="*/ 609 h 1450"/>
                  <a:gd name="T14" fmla="*/ 17 w 690"/>
                  <a:gd name="T15" fmla="*/ 686 h 1450"/>
                  <a:gd name="T16" fmla="*/ 0 w 690"/>
                  <a:gd name="T17" fmla="*/ 724 h 1450"/>
                  <a:gd name="T18" fmla="*/ 17 w 690"/>
                  <a:gd name="T19" fmla="*/ 762 h 1450"/>
                  <a:gd name="T20" fmla="*/ 82 w 690"/>
                  <a:gd name="T21" fmla="*/ 839 h 1450"/>
                  <a:gd name="T22" fmla="*/ 148 w 690"/>
                  <a:gd name="T23" fmla="*/ 916 h 1450"/>
                  <a:gd name="T24" fmla="*/ 214 w 690"/>
                  <a:gd name="T25" fmla="*/ 992 h 1450"/>
                  <a:gd name="T26" fmla="*/ 279 w 690"/>
                  <a:gd name="T27" fmla="*/ 1068 h 1450"/>
                  <a:gd name="T28" fmla="*/ 345 w 690"/>
                  <a:gd name="T29" fmla="*/ 1145 h 1450"/>
                  <a:gd name="T30" fmla="*/ 410 w 690"/>
                  <a:gd name="T31" fmla="*/ 1222 h 1450"/>
                  <a:gd name="T32" fmla="*/ 476 w 690"/>
                  <a:gd name="T33" fmla="*/ 1299 h 1450"/>
                  <a:gd name="T34" fmla="*/ 542 w 690"/>
                  <a:gd name="T35" fmla="*/ 1375 h 1450"/>
                  <a:gd name="T36" fmla="*/ 574 w 690"/>
                  <a:gd name="T37" fmla="*/ 1414 h 1450"/>
                  <a:gd name="T38" fmla="*/ 615 w 690"/>
                  <a:gd name="T39" fmla="*/ 1443 h 1450"/>
                  <a:gd name="T40" fmla="*/ 665 w 690"/>
                  <a:gd name="T41" fmla="*/ 1443 h 1450"/>
                  <a:gd name="T42" fmla="*/ 689 w 690"/>
                  <a:gd name="T43" fmla="*/ 1414 h 1450"/>
                  <a:gd name="T44" fmla="*/ 640 w 690"/>
                  <a:gd name="T45" fmla="*/ 1337 h 1450"/>
                  <a:gd name="T46" fmla="*/ 509 w 690"/>
                  <a:gd name="T47" fmla="*/ 1184 h 1450"/>
                  <a:gd name="T48" fmla="*/ 378 w 690"/>
                  <a:gd name="T49" fmla="*/ 1031 h 1450"/>
                  <a:gd name="T50" fmla="*/ 312 w 690"/>
                  <a:gd name="T51" fmla="*/ 954 h 1450"/>
                  <a:gd name="T52" fmla="*/ 181 w 690"/>
                  <a:gd name="T53" fmla="*/ 800 h 1450"/>
                  <a:gd name="T54" fmla="*/ 148 w 690"/>
                  <a:gd name="T55" fmla="*/ 762 h 1450"/>
                  <a:gd name="T56" fmla="*/ 132 w 690"/>
                  <a:gd name="T57" fmla="*/ 724 h 1450"/>
                  <a:gd name="T58" fmla="*/ 181 w 690"/>
                  <a:gd name="T59" fmla="*/ 648 h 1450"/>
                  <a:gd name="T60" fmla="*/ 246 w 690"/>
                  <a:gd name="T61" fmla="*/ 571 h 1450"/>
                  <a:gd name="T62" fmla="*/ 312 w 690"/>
                  <a:gd name="T63" fmla="*/ 495 h 1450"/>
                  <a:gd name="T64" fmla="*/ 378 w 690"/>
                  <a:gd name="T65" fmla="*/ 418 h 1450"/>
                  <a:gd name="T66" fmla="*/ 443 w 690"/>
                  <a:gd name="T67" fmla="*/ 341 h 1450"/>
                  <a:gd name="T68" fmla="*/ 509 w 690"/>
                  <a:gd name="T69" fmla="*/ 265 h 1450"/>
                  <a:gd name="T70" fmla="*/ 574 w 690"/>
                  <a:gd name="T71" fmla="*/ 188 h 1450"/>
                  <a:gd name="T72" fmla="*/ 640 w 690"/>
                  <a:gd name="T73" fmla="*/ 112 h 1450"/>
                  <a:gd name="T74" fmla="*/ 673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5" y="7"/>
                    </a:moveTo>
                    <a:lnTo>
                      <a:pt x="665" y="7"/>
                    </a:lnTo>
                    <a:cubicBezTo>
                      <a:pt x="648" y="0"/>
                      <a:pt x="632" y="0"/>
                      <a:pt x="615" y="7"/>
                    </a:cubicBezTo>
                    <a:lnTo>
                      <a:pt x="615" y="7"/>
                    </a:lnTo>
                    <a:cubicBezTo>
                      <a:pt x="599" y="12"/>
                      <a:pt x="585" y="22"/>
                      <a:pt x="574" y="35"/>
                    </a:cubicBezTo>
                    <a:lnTo>
                      <a:pt x="542" y="73"/>
                    </a:lnTo>
                    <a:lnTo>
                      <a:pt x="443" y="188"/>
                    </a:lnTo>
                    <a:lnTo>
                      <a:pt x="410" y="226"/>
                    </a:lnTo>
                    <a:lnTo>
                      <a:pt x="378" y="265"/>
                    </a:lnTo>
                    <a:lnTo>
                      <a:pt x="279" y="380"/>
                    </a:lnTo>
                    <a:lnTo>
                      <a:pt x="246" y="418"/>
                    </a:lnTo>
                    <a:lnTo>
                      <a:pt x="214"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7"/>
                    </a:lnTo>
                    <a:lnTo>
                      <a:pt x="148" y="916"/>
                    </a:lnTo>
                    <a:lnTo>
                      <a:pt x="181" y="954"/>
                    </a:lnTo>
                    <a:lnTo>
                      <a:pt x="214" y="992"/>
                    </a:lnTo>
                    <a:lnTo>
                      <a:pt x="246" y="1031"/>
                    </a:lnTo>
                    <a:lnTo>
                      <a:pt x="279" y="1068"/>
                    </a:lnTo>
                    <a:lnTo>
                      <a:pt x="312" y="1107"/>
                    </a:lnTo>
                    <a:lnTo>
                      <a:pt x="345" y="1145"/>
                    </a:lnTo>
                    <a:lnTo>
                      <a:pt x="378" y="1184"/>
                    </a:lnTo>
                    <a:lnTo>
                      <a:pt x="410" y="1222"/>
                    </a:lnTo>
                    <a:lnTo>
                      <a:pt x="443" y="1260"/>
                    </a:lnTo>
                    <a:lnTo>
                      <a:pt x="476" y="1299"/>
                    </a:lnTo>
                    <a:lnTo>
                      <a:pt x="509" y="1337"/>
                    </a:lnTo>
                    <a:lnTo>
                      <a:pt x="542" y="1375"/>
                    </a:lnTo>
                    <a:lnTo>
                      <a:pt x="574" y="1414"/>
                    </a:lnTo>
                    <a:lnTo>
                      <a:pt x="574" y="1414"/>
                    </a:lnTo>
                    <a:cubicBezTo>
                      <a:pt x="585" y="1426"/>
                      <a:pt x="599" y="1436"/>
                      <a:pt x="615" y="1443"/>
                    </a:cubicBezTo>
                    <a:lnTo>
                      <a:pt x="615" y="1443"/>
                    </a:lnTo>
                    <a:cubicBezTo>
                      <a:pt x="632" y="1449"/>
                      <a:pt x="648" y="1449"/>
                      <a:pt x="665" y="1443"/>
                    </a:cubicBezTo>
                    <a:lnTo>
                      <a:pt x="665" y="1443"/>
                    </a:lnTo>
                    <a:cubicBezTo>
                      <a:pt x="681" y="1436"/>
                      <a:pt x="689" y="1426"/>
                      <a:pt x="689" y="1414"/>
                    </a:cubicBezTo>
                    <a:lnTo>
                      <a:pt x="689" y="1414"/>
                    </a:lnTo>
                    <a:cubicBezTo>
                      <a:pt x="689" y="1401"/>
                      <a:pt x="684" y="1388"/>
                      <a:pt x="673" y="1375"/>
                    </a:cubicBezTo>
                    <a:lnTo>
                      <a:pt x="640" y="1337"/>
                    </a:lnTo>
                    <a:lnTo>
                      <a:pt x="542" y="1222"/>
                    </a:lnTo>
                    <a:lnTo>
                      <a:pt x="509" y="1184"/>
                    </a:lnTo>
                    <a:lnTo>
                      <a:pt x="476" y="1145"/>
                    </a:lnTo>
                    <a:lnTo>
                      <a:pt x="378" y="1031"/>
                    </a:lnTo>
                    <a:lnTo>
                      <a:pt x="345" y="992"/>
                    </a:lnTo>
                    <a:lnTo>
                      <a:pt x="312" y="954"/>
                    </a:lnTo>
                    <a:lnTo>
                      <a:pt x="214" y="839"/>
                    </a:lnTo>
                    <a:lnTo>
                      <a:pt x="181" y="800"/>
                    </a:lnTo>
                    <a:lnTo>
                      <a:pt x="148" y="762"/>
                    </a:lnTo>
                    <a:lnTo>
                      <a:pt x="148" y="762"/>
                    </a:lnTo>
                    <a:cubicBezTo>
                      <a:pt x="137" y="750"/>
                      <a:pt x="132" y="737"/>
                      <a:pt x="132" y="724"/>
                    </a:cubicBezTo>
                    <a:lnTo>
                      <a:pt x="132" y="724"/>
                    </a:lnTo>
                    <a:cubicBezTo>
                      <a:pt x="132" y="711"/>
                      <a:pt x="137" y="698"/>
                      <a:pt x="148" y="686"/>
                    </a:cubicBezTo>
                    <a:lnTo>
                      <a:pt x="181" y="648"/>
                    </a:lnTo>
                    <a:lnTo>
                      <a:pt x="214" y="609"/>
                    </a:lnTo>
                    <a:lnTo>
                      <a:pt x="246" y="571"/>
                    </a:lnTo>
                    <a:lnTo>
                      <a:pt x="279" y="533"/>
                    </a:lnTo>
                    <a:lnTo>
                      <a:pt x="312" y="495"/>
                    </a:lnTo>
                    <a:lnTo>
                      <a:pt x="345" y="456"/>
                    </a:lnTo>
                    <a:lnTo>
                      <a:pt x="378" y="418"/>
                    </a:lnTo>
                    <a:lnTo>
                      <a:pt x="410" y="380"/>
                    </a:lnTo>
                    <a:lnTo>
                      <a:pt x="443" y="341"/>
                    </a:lnTo>
                    <a:lnTo>
                      <a:pt x="476" y="303"/>
                    </a:lnTo>
                    <a:lnTo>
                      <a:pt x="509" y="265"/>
                    </a:lnTo>
                    <a:lnTo>
                      <a:pt x="542" y="226"/>
                    </a:lnTo>
                    <a:lnTo>
                      <a:pt x="574" y="188"/>
                    </a:lnTo>
                    <a:lnTo>
                      <a:pt x="607" y="150"/>
                    </a:lnTo>
                    <a:lnTo>
                      <a:pt x="640" y="112"/>
                    </a:lnTo>
                    <a:lnTo>
                      <a:pt x="673" y="73"/>
                    </a:lnTo>
                    <a:lnTo>
                      <a:pt x="673" y="73"/>
                    </a:lnTo>
                    <a:cubicBezTo>
                      <a:pt x="684" y="60"/>
                      <a:pt x="689" y="48"/>
                      <a:pt x="689" y="35"/>
                    </a:cubicBezTo>
                    <a:lnTo>
                      <a:pt x="689" y="35"/>
                    </a:lnTo>
                    <a:cubicBezTo>
                      <a:pt x="689" y="22"/>
                      <a:pt x="681" y="12"/>
                      <a:pt x="665" y="7"/>
                    </a:cubicBezTo>
                  </a:path>
                </a:pathLst>
              </a:custGeom>
              <a:solidFill>
                <a:schemeClr val="accent2"/>
              </a:solidFill>
              <a:ln>
                <a:noFill/>
              </a:ln>
              <a:effectLst/>
            </p:spPr>
            <p:txBody>
              <a:bodyPr wrap="none" anchor="ctr"/>
              <a:lstStyle/>
              <a:p>
                <a:endParaRPr lang="es-ES_tradnl" sz="2700"/>
              </a:p>
            </p:txBody>
          </p:sp>
          <p:sp>
            <p:nvSpPr>
              <p:cNvPr id="254" name="Freeform 116">
                <a:extLst>
                  <a:ext uri="{FF2B5EF4-FFF2-40B4-BE49-F238E27FC236}">
                    <a16:creationId xmlns:a16="http://schemas.microsoft.com/office/drawing/2014/main" id="{C4F559D4-EDF6-7646-AC3C-0FB15188CE83}"/>
                  </a:ext>
                </a:extLst>
              </p:cNvPr>
              <p:cNvSpPr>
                <a:spLocks noChangeArrowheads="1"/>
              </p:cNvSpPr>
              <p:nvPr/>
            </p:nvSpPr>
            <p:spPr bwMode="auto">
              <a:xfrm>
                <a:off x="2157413" y="5233988"/>
                <a:ext cx="319087" cy="190500"/>
              </a:xfrm>
              <a:custGeom>
                <a:avLst/>
                <a:gdLst>
                  <a:gd name="T0" fmla="*/ 607 w 886"/>
                  <a:gd name="T1" fmla="*/ 379 h 531"/>
                  <a:gd name="T2" fmla="*/ 574 w 886"/>
                  <a:gd name="T3" fmla="*/ 341 h 531"/>
                  <a:gd name="T4" fmla="*/ 607 w 886"/>
                  <a:gd name="T5" fmla="*/ 303 h 531"/>
                  <a:gd name="T6" fmla="*/ 639 w 886"/>
                  <a:gd name="T7" fmla="*/ 341 h 531"/>
                  <a:gd name="T8" fmla="*/ 541 w 886"/>
                  <a:gd name="T9" fmla="*/ 303 h 531"/>
                  <a:gd name="T10" fmla="*/ 508 w 886"/>
                  <a:gd name="T11" fmla="*/ 265 h 531"/>
                  <a:gd name="T12" fmla="*/ 541 w 886"/>
                  <a:gd name="T13" fmla="*/ 226 h 531"/>
                  <a:gd name="T14" fmla="*/ 574 w 886"/>
                  <a:gd name="T15" fmla="*/ 265 h 531"/>
                  <a:gd name="T16" fmla="*/ 541 w 886"/>
                  <a:gd name="T17" fmla="*/ 303 h 531"/>
                  <a:gd name="T18" fmla="*/ 474 w 886"/>
                  <a:gd name="T19" fmla="*/ 245 h 531"/>
                  <a:gd name="T20" fmla="*/ 411 w 886"/>
                  <a:gd name="T21" fmla="*/ 245 h 531"/>
                  <a:gd name="T22" fmla="*/ 380 w 886"/>
                  <a:gd name="T23" fmla="*/ 188 h 531"/>
                  <a:gd name="T24" fmla="*/ 411 w 886"/>
                  <a:gd name="T25" fmla="*/ 131 h 531"/>
                  <a:gd name="T26" fmla="*/ 474 w 886"/>
                  <a:gd name="T27" fmla="*/ 131 h 531"/>
                  <a:gd name="T28" fmla="*/ 506 w 886"/>
                  <a:gd name="T29" fmla="*/ 188 h 531"/>
                  <a:gd name="T30" fmla="*/ 344 w 886"/>
                  <a:gd name="T31" fmla="*/ 303 h 531"/>
                  <a:gd name="T32" fmla="*/ 312 w 886"/>
                  <a:gd name="T33" fmla="*/ 265 h 531"/>
                  <a:gd name="T34" fmla="*/ 344 w 886"/>
                  <a:gd name="T35" fmla="*/ 226 h 531"/>
                  <a:gd name="T36" fmla="*/ 377 w 886"/>
                  <a:gd name="T37" fmla="*/ 265 h 531"/>
                  <a:gd name="T38" fmla="*/ 344 w 886"/>
                  <a:gd name="T39" fmla="*/ 303 h 531"/>
                  <a:gd name="T40" fmla="*/ 279 w 886"/>
                  <a:gd name="T41" fmla="*/ 379 h 531"/>
                  <a:gd name="T42" fmla="*/ 246 w 886"/>
                  <a:gd name="T43" fmla="*/ 341 h 531"/>
                  <a:gd name="T44" fmla="*/ 279 w 886"/>
                  <a:gd name="T45" fmla="*/ 303 h 531"/>
                  <a:gd name="T46" fmla="*/ 311 w 886"/>
                  <a:gd name="T47" fmla="*/ 341 h 531"/>
                  <a:gd name="T48" fmla="*/ 509 w 886"/>
                  <a:gd name="T49" fmla="*/ 35 h 531"/>
                  <a:gd name="T50" fmla="*/ 467 w 886"/>
                  <a:gd name="T51" fmla="*/ 6 h 531"/>
                  <a:gd name="T52" fmla="*/ 418 w 886"/>
                  <a:gd name="T53" fmla="*/ 6 h 531"/>
                  <a:gd name="T54" fmla="*/ 377 w 886"/>
                  <a:gd name="T55" fmla="*/ 35 h 531"/>
                  <a:gd name="T56" fmla="*/ 312 w 886"/>
                  <a:gd name="T57" fmla="*/ 112 h 531"/>
                  <a:gd name="T58" fmla="*/ 246 w 886"/>
                  <a:gd name="T59" fmla="*/ 188 h 531"/>
                  <a:gd name="T60" fmla="*/ 180 w 886"/>
                  <a:gd name="T61" fmla="*/ 265 h 531"/>
                  <a:gd name="T62" fmla="*/ 115 w 886"/>
                  <a:gd name="T63" fmla="*/ 341 h 531"/>
                  <a:gd name="T64" fmla="*/ 49 w 886"/>
                  <a:gd name="T65" fmla="*/ 418 h 531"/>
                  <a:gd name="T66" fmla="*/ 16 w 886"/>
                  <a:gd name="T67" fmla="*/ 456 h 531"/>
                  <a:gd name="T68" fmla="*/ 0 w 886"/>
                  <a:gd name="T69" fmla="*/ 495 h 531"/>
                  <a:gd name="T70" fmla="*/ 25 w 886"/>
                  <a:gd name="T71" fmla="*/ 524 h 531"/>
                  <a:gd name="T72" fmla="*/ 74 w 886"/>
                  <a:gd name="T73" fmla="*/ 524 h 531"/>
                  <a:gd name="T74" fmla="*/ 180 w 886"/>
                  <a:gd name="T75" fmla="*/ 418 h 531"/>
                  <a:gd name="T76" fmla="*/ 213 w 886"/>
                  <a:gd name="T77" fmla="*/ 399 h 531"/>
                  <a:gd name="T78" fmla="*/ 246 w 886"/>
                  <a:gd name="T79" fmla="*/ 418 h 531"/>
                  <a:gd name="T80" fmla="*/ 279 w 886"/>
                  <a:gd name="T81" fmla="*/ 437 h 531"/>
                  <a:gd name="T82" fmla="*/ 312 w 886"/>
                  <a:gd name="T83" fmla="*/ 418 h 531"/>
                  <a:gd name="T84" fmla="*/ 377 w 886"/>
                  <a:gd name="T85" fmla="*/ 341 h 531"/>
                  <a:gd name="T86" fmla="*/ 418 w 886"/>
                  <a:gd name="T87" fmla="*/ 313 h 531"/>
                  <a:gd name="T88" fmla="*/ 467 w 886"/>
                  <a:gd name="T89" fmla="*/ 313 h 531"/>
                  <a:gd name="T90" fmla="*/ 509 w 886"/>
                  <a:gd name="T91" fmla="*/ 341 h 531"/>
                  <a:gd name="T92" fmla="*/ 574 w 886"/>
                  <a:gd name="T93" fmla="*/ 418 h 531"/>
                  <a:gd name="T94" fmla="*/ 607 w 886"/>
                  <a:gd name="T95" fmla="*/ 437 h 531"/>
                  <a:gd name="T96" fmla="*/ 640 w 886"/>
                  <a:gd name="T97" fmla="*/ 418 h 531"/>
                  <a:gd name="T98" fmla="*/ 672 w 886"/>
                  <a:gd name="T99" fmla="*/ 399 h 531"/>
                  <a:gd name="T100" fmla="*/ 705 w 886"/>
                  <a:gd name="T101" fmla="*/ 418 h 531"/>
                  <a:gd name="T102" fmla="*/ 771 w 886"/>
                  <a:gd name="T103" fmla="*/ 495 h 531"/>
                  <a:gd name="T104" fmla="*/ 812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7" y="379"/>
                    </a:moveTo>
                    <a:lnTo>
                      <a:pt x="607" y="379"/>
                    </a:lnTo>
                    <a:cubicBezTo>
                      <a:pt x="585" y="379"/>
                      <a:pt x="574" y="367"/>
                      <a:pt x="574" y="341"/>
                    </a:cubicBezTo>
                    <a:lnTo>
                      <a:pt x="574" y="341"/>
                    </a:lnTo>
                    <a:cubicBezTo>
                      <a:pt x="574" y="316"/>
                      <a:pt x="585" y="303"/>
                      <a:pt x="607" y="303"/>
                    </a:cubicBezTo>
                    <a:lnTo>
                      <a:pt x="607" y="303"/>
                    </a:lnTo>
                    <a:cubicBezTo>
                      <a:pt x="628" y="303"/>
                      <a:pt x="639" y="316"/>
                      <a:pt x="639" y="341"/>
                    </a:cubicBezTo>
                    <a:lnTo>
                      <a:pt x="639" y="341"/>
                    </a:lnTo>
                    <a:cubicBezTo>
                      <a:pt x="639" y="367"/>
                      <a:pt x="628" y="379"/>
                      <a:pt x="607"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4" y="239"/>
                      <a:pt x="574" y="265"/>
                    </a:cubicBezTo>
                    <a:lnTo>
                      <a:pt x="574" y="265"/>
                    </a:lnTo>
                    <a:cubicBezTo>
                      <a:pt x="574" y="290"/>
                      <a:pt x="563" y="303"/>
                      <a:pt x="541" y="303"/>
                    </a:cubicBezTo>
                    <a:close/>
                    <a:moveTo>
                      <a:pt x="474" y="245"/>
                    </a:moveTo>
                    <a:lnTo>
                      <a:pt x="474" y="245"/>
                    </a:lnTo>
                    <a:cubicBezTo>
                      <a:pt x="453" y="258"/>
                      <a:pt x="432" y="258"/>
                      <a:pt x="411" y="245"/>
                    </a:cubicBezTo>
                    <a:lnTo>
                      <a:pt x="411" y="245"/>
                    </a:lnTo>
                    <a:cubicBezTo>
                      <a:pt x="390" y="233"/>
                      <a:pt x="380" y="214"/>
                      <a:pt x="380" y="188"/>
                    </a:cubicBezTo>
                    <a:lnTo>
                      <a:pt x="380" y="188"/>
                    </a:lnTo>
                    <a:cubicBezTo>
                      <a:pt x="380" y="162"/>
                      <a:pt x="390" y="143"/>
                      <a:pt x="411" y="131"/>
                    </a:cubicBezTo>
                    <a:lnTo>
                      <a:pt x="411" y="131"/>
                    </a:lnTo>
                    <a:cubicBezTo>
                      <a:pt x="432" y="118"/>
                      <a:pt x="453" y="118"/>
                      <a:pt x="474" y="131"/>
                    </a:cubicBezTo>
                    <a:lnTo>
                      <a:pt x="474" y="131"/>
                    </a:lnTo>
                    <a:cubicBezTo>
                      <a:pt x="496" y="143"/>
                      <a:pt x="506" y="162"/>
                      <a:pt x="506" y="188"/>
                    </a:cubicBezTo>
                    <a:lnTo>
                      <a:pt x="506" y="188"/>
                    </a:lnTo>
                    <a:cubicBezTo>
                      <a:pt x="506" y="214"/>
                      <a:pt x="496" y="233"/>
                      <a:pt x="474" y="245"/>
                    </a:cubicBezTo>
                    <a:close/>
                    <a:moveTo>
                      <a:pt x="344" y="303"/>
                    </a:moveTo>
                    <a:lnTo>
                      <a:pt x="344" y="303"/>
                    </a:lnTo>
                    <a:cubicBezTo>
                      <a:pt x="322" y="303"/>
                      <a:pt x="312" y="290"/>
                      <a:pt x="312" y="265"/>
                    </a:cubicBezTo>
                    <a:lnTo>
                      <a:pt x="312" y="265"/>
                    </a:lnTo>
                    <a:cubicBezTo>
                      <a:pt x="312" y="239"/>
                      <a:pt x="322"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0" y="303"/>
                      <a:pt x="311" y="316"/>
                      <a:pt x="311" y="341"/>
                    </a:cubicBezTo>
                    <a:lnTo>
                      <a:pt x="311" y="341"/>
                    </a:lnTo>
                    <a:cubicBezTo>
                      <a:pt x="311" y="367"/>
                      <a:pt x="300" y="379"/>
                      <a:pt x="279" y="379"/>
                    </a:cubicBezTo>
                    <a:close/>
                    <a:moveTo>
                      <a:pt x="509" y="35"/>
                    </a:moveTo>
                    <a:lnTo>
                      <a:pt x="509" y="35"/>
                    </a:lnTo>
                    <a:cubicBezTo>
                      <a:pt x="497" y="22"/>
                      <a:pt x="483" y="12"/>
                      <a:pt x="467" y="6"/>
                    </a:cubicBezTo>
                    <a:lnTo>
                      <a:pt x="467" y="6"/>
                    </a:lnTo>
                    <a:cubicBezTo>
                      <a:pt x="451" y="0"/>
                      <a:pt x="434" y="0"/>
                      <a:pt x="418" y="6"/>
                    </a:cubicBezTo>
                    <a:lnTo>
                      <a:pt x="418" y="6"/>
                    </a:lnTo>
                    <a:cubicBezTo>
                      <a:pt x="401" y="12"/>
                      <a:pt x="388" y="22"/>
                      <a:pt x="377" y="35"/>
                    </a:cubicBezTo>
                    <a:lnTo>
                      <a:pt x="344" y="73"/>
                    </a:lnTo>
                    <a:lnTo>
                      <a:pt x="312" y="112"/>
                    </a:lnTo>
                    <a:lnTo>
                      <a:pt x="279" y="149"/>
                    </a:lnTo>
                    <a:lnTo>
                      <a:pt x="246" y="188"/>
                    </a:lnTo>
                    <a:lnTo>
                      <a:pt x="213" y="226"/>
                    </a:lnTo>
                    <a:lnTo>
                      <a:pt x="180" y="265"/>
                    </a:lnTo>
                    <a:lnTo>
                      <a:pt x="148" y="303"/>
                    </a:lnTo>
                    <a:lnTo>
                      <a:pt x="115" y="341"/>
                    </a:lnTo>
                    <a:lnTo>
                      <a:pt x="82" y="380"/>
                    </a:lnTo>
                    <a:lnTo>
                      <a:pt x="49" y="418"/>
                    </a:lnTo>
                    <a:lnTo>
                      <a:pt x="16" y="456"/>
                    </a:lnTo>
                    <a:lnTo>
                      <a:pt x="16" y="456"/>
                    </a:lnTo>
                    <a:cubicBezTo>
                      <a:pt x="6" y="469"/>
                      <a:pt x="0" y="482"/>
                      <a:pt x="0" y="495"/>
                    </a:cubicBezTo>
                    <a:lnTo>
                      <a:pt x="0" y="495"/>
                    </a:lnTo>
                    <a:cubicBezTo>
                      <a:pt x="0" y="507"/>
                      <a:pt x="8" y="517"/>
                      <a:pt x="25" y="524"/>
                    </a:cubicBezTo>
                    <a:lnTo>
                      <a:pt x="25" y="524"/>
                    </a:lnTo>
                    <a:cubicBezTo>
                      <a:pt x="41" y="530"/>
                      <a:pt x="57" y="530"/>
                      <a:pt x="74" y="524"/>
                    </a:cubicBezTo>
                    <a:lnTo>
                      <a:pt x="74" y="524"/>
                    </a:lnTo>
                    <a:cubicBezTo>
                      <a:pt x="90" y="517"/>
                      <a:pt x="104" y="507"/>
                      <a:pt x="115" y="495"/>
                    </a:cubicBezTo>
                    <a:lnTo>
                      <a:pt x="180" y="418"/>
                    </a:lnTo>
                    <a:lnTo>
                      <a:pt x="180" y="418"/>
                    </a:lnTo>
                    <a:cubicBezTo>
                      <a:pt x="191" y="405"/>
                      <a:pt x="202" y="399"/>
                      <a:pt x="213" y="399"/>
                    </a:cubicBezTo>
                    <a:lnTo>
                      <a:pt x="213" y="399"/>
                    </a:lnTo>
                    <a:cubicBezTo>
                      <a:pt x="224" y="399"/>
                      <a:pt x="235" y="405"/>
                      <a:pt x="246" y="418"/>
                    </a:cubicBezTo>
                    <a:lnTo>
                      <a:pt x="246" y="418"/>
                    </a:lnTo>
                    <a:cubicBezTo>
                      <a:pt x="257" y="431"/>
                      <a:pt x="268" y="437"/>
                      <a:pt x="279" y="437"/>
                    </a:cubicBezTo>
                    <a:lnTo>
                      <a:pt x="279" y="437"/>
                    </a:lnTo>
                    <a:cubicBezTo>
                      <a:pt x="289" y="437"/>
                      <a:pt x="300" y="431"/>
                      <a:pt x="312" y="418"/>
                    </a:cubicBezTo>
                    <a:lnTo>
                      <a:pt x="344" y="380"/>
                    </a:lnTo>
                    <a:lnTo>
                      <a:pt x="377" y="341"/>
                    </a:lnTo>
                    <a:lnTo>
                      <a:pt x="377" y="341"/>
                    </a:lnTo>
                    <a:cubicBezTo>
                      <a:pt x="388" y="328"/>
                      <a:pt x="401" y="319"/>
                      <a:pt x="418" y="313"/>
                    </a:cubicBezTo>
                    <a:lnTo>
                      <a:pt x="418" y="313"/>
                    </a:lnTo>
                    <a:cubicBezTo>
                      <a:pt x="434" y="306"/>
                      <a:pt x="451" y="306"/>
                      <a:pt x="467" y="313"/>
                    </a:cubicBezTo>
                    <a:lnTo>
                      <a:pt x="467" y="313"/>
                    </a:lnTo>
                    <a:cubicBezTo>
                      <a:pt x="483" y="319"/>
                      <a:pt x="497" y="328"/>
                      <a:pt x="509" y="341"/>
                    </a:cubicBezTo>
                    <a:lnTo>
                      <a:pt x="541" y="380"/>
                    </a:lnTo>
                    <a:lnTo>
                      <a:pt x="574" y="418"/>
                    </a:lnTo>
                    <a:lnTo>
                      <a:pt x="574" y="418"/>
                    </a:lnTo>
                    <a:cubicBezTo>
                      <a:pt x="585" y="431"/>
                      <a:pt x="595" y="437"/>
                      <a:pt x="607" y="437"/>
                    </a:cubicBezTo>
                    <a:lnTo>
                      <a:pt x="607" y="437"/>
                    </a:lnTo>
                    <a:cubicBezTo>
                      <a:pt x="617" y="437"/>
                      <a:pt x="628" y="431"/>
                      <a:pt x="640" y="418"/>
                    </a:cubicBezTo>
                    <a:lnTo>
                      <a:pt x="640" y="418"/>
                    </a:lnTo>
                    <a:cubicBezTo>
                      <a:pt x="650" y="405"/>
                      <a:pt x="661" y="399"/>
                      <a:pt x="672" y="399"/>
                    </a:cubicBezTo>
                    <a:lnTo>
                      <a:pt x="672" y="399"/>
                    </a:lnTo>
                    <a:cubicBezTo>
                      <a:pt x="683" y="399"/>
                      <a:pt x="694" y="405"/>
                      <a:pt x="705" y="418"/>
                    </a:cubicBezTo>
                    <a:lnTo>
                      <a:pt x="738" y="456"/>
                    </a:lnTo>
                    <a:lnTo>
                      <a:pt x="771" y="495"/>
                    </a:lnTo>
                    <a:lnTo>
                      <a:pt x="771" y="495"/>
                    </a:lnTo>
                    <a:cubicBezTo>
                      <a:pt x="781" y="507"/>
                      <a:pt x="795" y="517"/>
                      <a:pt x="812" y="524"/>
                    </a:cubicBezTo>
                    <a:lnTo>
                      <a:pt x="812" y="524"/>
                    </a:lnTo>
                    <a:cubicBezTo>
                      <a:pt x="827" y="530"/>
                      <a:pt x="844" y="530"/>
                      <a:pt x="860" y="524"/>
                    </a:cubicBezTo>
                    <a:lnTo>
                      <a:pt x="860" y="524"/>
                    </a:lnTo>
                    <a:cubicBezTo>
                      <a:pt x="877" y="517"/>
                      <a:pt x="885" y="507"/>
                      <a:pt x="885" y="495"/>
                    </a:cubicBezTo>
                    <a:lnTo>
                      <a:pt x="885" y="495"/>
                    </a:lnTo>
                    <a:cubicBezTo>
                      <a:pt x="885" y="482"/>
                      <a:pt x="880" y="469"/>
                      <a:pt x="868" y="456"/>
                    </a:cubicBezTo>
                    <a:lnTo>
                      <a:pt x="509"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55" name="Freeform 117">
                <a:extLst>
                  <a:ext uri="{FF2B5EF4-FFF2-40B4-BE49-F238E27FC236}">
                    <a16:creationId xmlns:a16="http://schemas.microsoft.com/office/drawing/2014/main" id="{778EE203-6D8E-1E4C-BCC4-1514011B5DBF}"/>
                  </a:ext>
                </a:extLst>
              </p:cNvPr>
              <p:cNvSpPr>
                <a:spLocks noChangeArrowheads="1"/>
              </p:cNvSpPr>
              <p:nvPr/>
            </p:nvSpPr>
            <p:spPr bwMode="auto">
              <a:xfrm>
                <a:off x="2039938" y="4902200"/>
                <a:ext cx="555625" cy="523875"/>
              </a:xfrm>
              <a:custGeom>
                <a:avLst/>
                <a:gdLst>
                  <a:gd name="T0" fmla="*/ 984 w 1542"/>
                  <a:gd name="T1" fmla="*/ 727 h 1455"/>
                  <a:gd name="T2" fmla="*/ 1099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2 w 1542"/>
                  <a:gd name="T15" fmla="*/ 10 h 1455"/>
                  <a:gd name="T16" fmla="*/ 1229 w 1542"/>
                  <a:gd name="T17" fmla="*/ 191 h 1455"/>
                  <a:gd name="T18" fmla="*/ 1066 w 1542"/>
                  <a:gd name="T19" fmla="*/ 383 h 1455"/>
                  <a:gd name="T20" fmla="*/ 902 w 1542"/>
                  <a:gd name="T21" fmla="*/ 574 h 1455"/>
                  <a:gd name="T22" fmla="*/ 837 w 1542"/>
                  <a:gd name="T23" fmla="*/ 651 h 1455"/>
                  <a:gd name="T24" fmla="*/ 746 w 1542"/>
                  <a:gd name="T25" fmla="*/ 680 h 1455"/>
                  <a:gd name="T26" fmla="*/ 672 w 1542"/>
                  <a:gd name="T27" fmla="*/ 612 h 1455"/>
                  <a:gd name="T28" fmla="*/ 574 w 1542"/>
                  <a:gd name="T29" fmla="*/ 498 h 1455"/>
                  <a:gd name="T30" fmla="*/ 476 w 1542"/>
                  <a:gd name="T31" fmla="*/ 383 h 1455"/>
                  <a:gd name="T32" fmla="*/ 377 w 1542"/>
                  <a:gd name="T33" fmla="*/ 268 h 1455"/>
                  <a:gd name="T34" fmla="*/ 279 w 1542"/>
                  <a:gd name="T35" fmla="*/ 153 h 1455"/>
                  <a:gd name="T36" fmla="*/ 180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6 w 1542"/>
                  <a:gd name="T49" fmla="*/ 612 h 1455"/>
                  <a:gd name="T50" fmla="*/ 541 w 1542"/>
                  <a:gd name="T51" fmla="*/ 689 h 1455"/>
                  <a:gd name="T52" fmla="*/ 541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6 w 1542"/>
                  <a:gd name="T79" fmla="*/ 775 h 1455"/>
                  <a:gd name="T80" fmla="*/ 837 w 1542"/>
                  <a:gd name="T81" fmla="*/ 803 h 1455"/>
                  <a:gd name="T82" fmla="*/ 935 w 1542"/>
                  <a:gd name="T83" fmla="*/ 919 h 1455"/>
                  <a:gd name="T84" fmla="*/ 1033 w 1542"/>
                  <a:gd name="T85" fmla="*/ 1034 h 1455"/>
                  <a:gd name="T86" fmla="*/ 1131 w 1542"/>
                  <a:gd name="T87" fmla="*/ 1148 h 1455"/>
                  <a:gd name="T88" fmla="*/ 1229 w 1542"/>
                  <a:gd name="T89" fmla="*/ 1263 h 1455"/>
                  <a:gd name="T90" fmla="*/ 1328 w 1542"/>
                  <a:gd name="T91" fmla="*/ 1378 h 1455"/>
                  <a:gd name="T92" fmla="*/ 1402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4" y="740"/>
                      <a:pt x="984" y="727"/>
                    </a:cubicBezTo>
                    <a:lnTo>
                      <a:pt x="984" y="727"/>
                    </a:lnTo>
                    <a:cubicBezTo>
                      <a:pt x="984" y="714"/>
                      <a:pt x="989" y="701"/>
                      <a:pt x="1000" y="689"/>
                    </a:cubicBezTo>
                    <a:lnTo>
                      <a:pt x="1099"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5" y="63"/>
                      <a:pt x="1541" y="51"/>
                      <a:pt x="1541" y="38"/>
                    </a:cubicBezTo>
                    <a:lnTo>
                      <a:pt x="1541" y="38"/>
                    </a:lnTo>
                    <a:cubicBezTo>
                      <a:pt x="1541" y="25"/>
                      <a:pt x="1533" y="15"/>
                      <a:pt x="1516" y="10"/>
                    </a:cubicBezTo>
                    <a:lnTo>
                      <a:pt x="1516" y="10"/>
                    </a:lnTo>
                    <a:cubicBezTo>
                      <a:pt x="1500" y="3"/>
                      <a:pt x="1481" y="0"/>
                      <a:pt x="1459" y="0"/>
                    </a:cubicBezTo>
                    <a:lnTo>
                      <a:pt x="1459" y="0"/>
                    </a:lnTo>
                    <a:cubicBezTo>
                      <a:pt x="1437" y="0"/>
                      <a:pt x="1418" y="3"/>
                      <a:pt x="1402" y="10"/>
                    </a:cubicBezTo>
                    <a:lnTo>
                      <a:pt x="1402" y="10"/>
                    </a:lnTo>
                    <a:cubicBezTo>
                      <a:pt x="1385" y="15"/>
                      <a:pt x="1372" y="25"/>
                      <a:pt x="1360" y="38"/>
                    </a:cubicBezTo>
                    <a:lnTo>
                      <a:pt x="1328" y="76"/>
                    </a:lnTo>
                    <a:lnTo>
                      <a:pt x="1229" y="191"/>
                    </a:lnTo>
                    <a:lnTo>
                      <a:pt x="1196" y="229"/>
                    </a:lnTo>
                    <a:lnTo>
                      <a:pt x="1164" y="268"/>
                    </a:lnTo>
                    <a:lnTo>
                      <a:pt x="1066" y="383"/>
                    </a:lnTo>
                    <a:lnTo>
                      <a:pt x="1033" y="421"/>
                    </a:lnTo>
                    <a:lnTo>
                      <a:pt x="1000" y="459"/>
                    </a:lnTo>
                    <a:lnTo>
                      <a:pt x="902" y="574"/>
                    </a:lnTo>
                    <a:lnTo>
                      <a:pt x="869" y="612"/>
                    </a:lnTo>
                    <a:lnTo>
                      <a:pt x="837" y="651"/>
                    </a:lnTo>
                    <a:lnTo>
                      <a:pt x="837" y="651"/>
                    </a:lnTo>
                    <a:cubicBezTo>
                      <a:pt x="825" y="663"/>
                      <a:pt x="811" y="673"/>
                      <a:pt x="795" y="680"/>
                    </a:cubicBezTo>
                    <a:lnTo>
                      <a:pt x="795" y="680"/>
                    </a:lnTo>
                    <a:cubicBezTo>
                      <a:pt x="779" y="686"/>
                      <a:pt x="762" y="686"/>
                      <a:pt x="746" y="680"/>
                    </a:cubicBezTo>
                    <a:lnTo>
                      <a:pt x="746" y="680"/>
                    </a:lnTo>
                    <a:cubicBezTo>
                      <a:pt x="729" y="673"/>
                      <a:pt x="716" y="663"/>
                      <a:pt x="705" y="651"/>
                    </a:cubicBezTo>
                    <a:lnTo>
                      <a:pt x="672" y="612"/>
                    </a:lnTo>
                    <a:lnTo>
                      <a:pt x="640" y="574"/>
                    </a:lnTo>
                    <a:lnTo>
                      <a:pt x="607" y="536"/>
                    </a:lnTo>
                    <a:lnTo>
                      <a:pt x="574" y="498"/>
                    </a:lnTo>
                    <a:lnTo>
                      <a:pt x="541" y="459"/>
                    </a:lnTo>
                    <a:lnTo>
                      <a:pt x="508" y="421"/>
                    </a:lnTo>
                    <a:lnTo>
                      <a:pt x="476" y="383"/>
                    </a:lnTo>
                    <a:lnTo>
                      <a:pt x="443" y="344"/>
                    </a:lnTo>
                    <a:lnTo>
                      <a:pt x="410" y="306"/>
                    </a:lnTo>
                    <a:lnTo>
                      <a:pt x="377" y="268"/>
                    </a:lnTo>
                    <a:lnTo>
                      <a:pt x="344" y="229"/>
                    </a:lnTo>
                    <a:lnTo>
                      <a:pt x="312" y="191"/>
                    </a:lnTo>
                    <a:lnTo>
                      <a:pt x="279" y="153"/>
                    </a:lnTo>
                    <a:lnTo>
                      <a:pt x="246" y="115"/>
                    </a:lnTo>
                    <a:lnTo>
                      <a:pt x="213" y="76"/>
                    </a:lnTo>
                    <a:lnTo>
                      <a:pt x="180" y="38"/>
                    </a:lnTo>
                    <a:lnTo>
                      <a:pt x="180" y="38"/>
                    </a:lnTo>
                    <a:cubicBezTo>
                      <a:pt x="170" y="25"/>
                      <a:pt x="156" y="15"/>
                      <a:pt x="140" y="10"/>
                    </a:cubicBezTo>
                    <a:lnTo>
                      <a:pt x="140" y="10"/>
                    </a:lnTo>
                    <a:cubicBezTo>
                      <a:pt x="123" y="3"/>
                      <a:pt x="104" y="0"/>
                      <a:pt x="82" y="0"/>
                    </a:cubicBezTo>
                    <a:lnTo>
                      <a:pt x="82" y="0"/>
                    </a:lnTo>
                    <a:cubicBezTo>
                      <a:pt x="61" y="0"/>
                      <a:pt x="41" y="3"/>
                      <a:pt x="25" y="10"/>
                    </a:cubicBezTo>
                    <a:lnTo>
                      <a:pt x="25" y="10"/>
                    </a:lnTo>
                    <a:cubicBezTo>
                      <a:pt x="8" y="15"/>
                      <a:pt x="0" y="25"/>
                      <a:pt x="0" y="38"/>
                    </a:cubicBezTo>
                    <a:lnTo>
                      <a:pt x="0" y="38"/>
                    </a:lnTo>
                    <a:cubicBezTo>
                      <a:pt x="0" y="51"/>
                      <a:pt x="6" y="63"/>
                      <a:pt x="17" y="76"/>
                    </a:cubicBezTo>
                    <a:lnTo>
                      <a:pt x="115" y="191"/>
                    </a:lnTo>
                    <a:lnTo>
                      <a:pt x="148" y="229"/>
                    </a:lnTo>
                    <a:lnTo>
                      <a:pt x="180" y="268"/>
                    </a:lnTo>
                    <a:lnTo>
                      <a:pt x="279" y="383"/>
                    </a:lnTo>
                    <a:lnTo>
                      <a:pt x="312" y="421"/>
                    </a:lnTo>
                    <a:lnTo>
                      <a:pt x="344" y="459"/>
                    </a:lnTo>
                    <a:lnTo>
                      <a:pt x="443" y="574"/>
                    </a:lnTo>
                    <a:lnTo>
                      <a:pt x="476" y="612"/>
                    </a:lnTo>
                    <a:lnTo>
                      <a:pt x="508" y="651"/>
                    </a:lnTo>
                    <a:lnTo>
                      <a:pt x="541" y="689"/>
                    </a:lnTo>
                    <a:lnTo>
                      <a:pt x="541" y="689"/>
                    </a:lnTo>
                    <a:cubicBezTo>
                      <a:pt x="552" y="701"/>
                      <a:pt x="557" y="714"/>
                      <a:pt x="557" y="727"/>
                    </a:cubicBezTo>
                    <a:lnTo>
                      <a:pt x="557" y="727"/>
                    </a:lnTo>
                    <a:cubicBezTo>
                      <a:pt x="557" y="740"/>
                      <a:pt x="552" y="753"/>
                      <a:pt x="541" y="765"/>
                    </a:cubicBezTo>
                    <a:lnTo>
                      <a:pt x="508" y="803"/>
                    </a:lnTo>
                    <a:lnTo>
                      <a:pt x="476" y="842"/>
                    </a:lnTo>
                    <a:lnTo>
                      <a:pt x="443" y="881"/>
                    </a:lnTo>
                    <a:lnTo>
                      <a:pt x="410" y="919"/>
                    </a:lnTo>
                    <a:lnTo>
                      <a:pt x="377" y="957"/>
                    </a:lnTo>
                    <a:lnTo>
                      <a:pt x="344" y="995"/>
                    </a:lnTo>
                    <a:lnTo>
                      <a:pt x="312" y="1034"/>
                    </a:lnTo>
                    <a:lnTo>
                      <a:pt x="279" y="1071"/>
                    </a:lnTo>
                    <a:lnTo>
                      <a:pt x="246" y="1110"/>
                    </a:lnTo>
                    <a:lnTo>
                      <a:pt x="213" y="1148"/>
                    </a:lnTo>
                    <a:lnTo>
                      <a:pt x="180" y="1187"/>
                    </a:lnTo>
                    <a:lnTo>
                      <a:pt x="148" y="1225"/>
                    </a:lnTo>
                    <a:lnTo>
                      <a:pt x="115" y="1263"/>
                    </a:lnTo>
                    <a:lnTo>
                      <a:pt x="82" y="1302"/>
                    </a:lnTo>
                    <a:lnTo>
                      <a:pt x="49" y="1340"/>
                    </a:lnTo>
                    <a:lnTo>
                      <a:pt x="17" y="1378"/>
                    </a:lnTo>
                    <a:lnTo>
                      <a:pt x="17" y="1378"/>
                    </a:lnTo>
                    <a:cubicBezTo>
                      <a:pt x="6" y="1391"/>
                      <a:pt x="0" y="1404"/>
                      <a:pt x="0" y="1417"/>
                    </a:cubicBezTo>
                    <a:lnTo>
                      <a:pt x="0" y="1417"/>
                    </a:lnTo>
                    <a:cubicBezTo>
                      <a:pt x="0" y="1429"/>
                      <a:pt x="8" y="1439"/>
                      <a:pt x="25" y="1446"/>
                    </a:cubicBezTo>
                    <a:lnTo>
                      <a:pt x="25" y="1446"/>
                    </a:lnTo>
                    <a:cubicBezTo>
                      <a:pt x="41" y="1452"/>
                      <a:pt x="61" y="1454"/>
                      <a:pt x="82" y="1454"/>
                    </a:cubicBezTo>
                    <a:lnTo>
                      <a:pt x="82" y="1454"/>
                    </a:lnTo>
                    <a:cubicBezTo>
                      <a:pt x="104" y="1454"/>
                      <a:pt x="123" y="1452"/>
                      <a:pt x="140" y="1446"/>
                    </a:cubicBezTo>
                    <a:lnTo>
                      <a:pt x="140" y="1446"/>
                    </a:lnTo>
                    <a:cubicBezTo>
                      <a:pt x="156" y="1439"/>
                      <a:pt x="170" y="1429"/>
                      <a:pt x="180" y="1417"/>
                    </a:cubicBezTo>
                    <a:lnTo>
                      <a:pt x="213" y="1378"/>
                    </a:lnTo>
                    <a:lnTo>
                      <a:pt x="246" y="1340"/>
                    </a:lnTo>
                    <a:lnTo>
                      <a:pt x="344" y="1225"/>
                    </a:lnTo>
                    <a:lnTo>
                      <a:pt x="377" y="1187"/>
                    </a:lnTo>
                    <a:lnTo>
                      <a:pt x="410" y="1148"/>
                    </a:lnTo>
                    <a:lnTo>
                      <a:pt x="508" y="1034"/>
                    </a:lnTo>
                    <a:lnTo>
                      <a:pt x="541" y="995"/>
                    </a:lnTo>
                    <a:lnTo>
                      <a:pt x="574" y="957"/>
                    </a:lnTo>
                    <a:lnTo>
                      <a:pt x="672" y="842"/>
                    </a:lnTo>
                    <a:lnTo>
                      <a:pt x="705" y="803"/>
                    </a:lnTo>
                    <a:lnTo>
                      <a:pt x="705" y="803"/>
                    </a:lnTo>
                    <a:cubicBezTo>
                      <a:pt x="716" y="791"/>
                      <a:pt x="729" y="781"/>
                      <a:pt x="746" y="775"/>
                    </a:cubicBezTo>
                    <a:lnTo>
                      <a:pt x="746" y="775"/>
                    </a:lnTo>
                    <a:cubicBezTo>
                      <a:pt x="762" y="769"/>
                      <a:pt x="779" y="769"/>
                      <a:pt x="795" y="775"/>
                    </a:cubicBezTo>
                    <a:lnTo>
                      <a:pt x="795" y="775"/>
                    </a:lnTo>
                    <a:cubicBezTo>
                      <a:pt x="811" y="781"/>
                      <a:pt x="825" y="791"/>
                      <a:pt x="837" y="803"/>
                    </a:cubicBezTo>
                    <a:lnTo>
                      <a:pt x="869" y="842"/>
                    </a:lnTo>
                    <a:lnTo>
                      <a:pt x="902" y="881"/>
                    </a:lnTo>
                    <a:lnTo>
                      <a:pt x="935" y="919"/>
                    </a:lnTo>
                    <a:lnTo>
                      <a:pt x="968" y="957"/>
                    </a:lnTo>
                    <a:lnTo>
                      <a:pt x="1000" y="995"/>
                    </a:lnTo>
                    <a:lnTo>
                      <a:pt x="1033" y="1034"/>
                    </a:lnTo>
                    <a:lnTo>
                      <a:pt x="1066" y="1071"/>
                    </a:lnTo>
                    <a:lnTo>
                      <a:pt x="1099" y="1110"/>
                    </a:lnTo>
                    <a:lnTo>
                      <a:pt x="1131" y="1148"/>
                    </a:lnTo>
                    <a:lnTo>
                      <a:pt x="1164" y="1187"/>
                    </a:lnTo>
                    <a:lnTo>
                      <a:pt x="1196" y="1225"/>
                    </a:lnTo>
                    <a:lnTo>
                      <a:pt x="1229" y="1263"/>
                    </a:lnTo>
                    <a:lnTo>
                      <a:pt x="1262" y="1302"/>
                    </a:lnTo>
                    <a:lnTo>
                      <a:pt x="1295" y="1340"/>
                    </a:lnTo>
                    <a:lnTo>
                      <a:pt x="1328" y="1378"/>
                    </a:lnTo>
                    <a:lnTo>
                      <a:pt x="1360" y="1417"/>
                    </a:lnTo>
                    <a:lnTo>
                      <a:pt x="1360" y="1417"/>
                    </a:lnTo>
                    <a:cubicBezTo>
                      <a:pt x="1372" y="1429"/>
                      <a:pt x="1385" y="1439"/>
                      <a:pt x="1402" y="1446"/>
                    </a:cubicBezTo>
                    <a:lnTo>
                      <a:pt x="1402" y="1446"/>
                    </a:lnTo>
                    <a:cubicBezTo>
                      <a:pt x="1418" y="1452"/>
                      <a:pt x="1437" y="1454"/>
                      <a:pt x="1459" y="1454"/>
                    </a:cubicBezTo>
                    <a:lnTo>
                      <a:pt x="1459" y="1454"/>
                    </a:lnTo>
                    <a:cubicBezTo>
                      <a:pt x="1481" y="1454"/>
                      <a:pt x="1500" y="1452"/>
                      <a:pt x="1516" y="1446"/>
                    </a:cubicBezTo>
                    <a:lnTo>
                      <a:pt x="1516" y="1446"/>
                    </a:lnTo>
                    <a:cubicBezTo>
                      <a:pt x="1533" y="1439"/>
                      <a:pt x="1541" y="1429"/>
                      <a:pt x="1541" y="1417"/>
                    </a:cubicBezTo>
                    <a:lnTo>
                      <a:pt x="1541" y="1417"/>
                    </a:lnTo>
                    <a:cubicBezTo>
                      <a:pt x="1541"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256" name="Freeform 118">
                <a:extLst>
                  <a:ext uri="{FF2B5EF4-FFF2-40B4-BE49-F238E27FC236}">
                    <a16:creationId xmlns:a16="http://schemas.microsoft.com/office/drawing/2014/main" id="{088CFFF0-CC23-7447-8014-B88B43EFC37E}"/>
                  </a:ext>
                </a:extLst>
              </p:cNvPr>
              <p:cNvSpPr>
                <a:spLocks noChangeArrowheads="1"/>
              </p:cNvSpPr>
              <p:nvPr/>
            </p:nvSpPr>
            <p:spPr bwMode="auto">
              <a:xfrm>
                <a:off x="1308100" y="4903788"/>
                <a:ext cx="319088" cy="190500"/>
              </a:xfrm>
              <a:custGeom>
                <a:avLst/>
                <a:gdLst>
                  <a:gd name="T0" fmla="*/ 278 w 886"/>
                  <a:gd name="T1" fmla="*/ 150 h 530"/>
                  <a:gd name="T2" fmla="*/ 311 w 886"/>
                  <a:gd name="T3" fmla="*/ 188 h 530"/>
                  <a:gd name="T4" fmla="*/ 278 w 886"/>
                  <a:gd name="T5" fmla="*/ 226 h 530"/>
                  <a:gd name="T6" fmla="*/ 246 w 886"/>
                  <a:gd name="T7" fmla="*/ 188 h 530"/>
                  <a:gd name="T8" fmla="*/ 344 w 886"/>
                  <a:gd name="T9" fmla="*/ 227 h 530"/>
                  <a:gd name="T10" fmla="*/ 377 w 886"/>
                  <a:gd name="T11" fmla="*/ 265 h 530"/>
                  <a:gd name="T12" fmla="*/ 344 w 886"/>
                  <a:gd name="T13" fmla="*/ 302 h 530"/>
                  <a:gd name="T14" fmla="*/ 311 w 886"/>
                  <a:gd name="T15" fmla="*/ 265 h 530"/>
                  <a:gd name="T16" fmla="*/ 344 w 886"/>
                  <a:gd name="T17" fmla="*/ 227 h 530"/>
                  <a:gd name="T18" fmla="*/ 411 w 886"/>
                  <a:gd name="T19" fmla="*/ 284 h 530"/>
                  <a:gd name="T20" fmla="*/ 474 w 886"/>
                  <a:gd name="T21" fmla="*/ 284 h 530"/>
                  <a:gd name="T22" fmla="*/ 506 w 886"/>
                  <a:gd name="T23" fmla="*/ 341 h 530"/>
                  <a:gd name="T24" fmla="*/ 474 w 886"/>
                  <a:gd name="T25" fmla="*/ 398 h 530"/>
                  <a:gd name="T26" fmla="*/ 411 w 886"/>
                  <a:gd name="T27" fmla="*/ 398 h 530"/>
                  <a:gd name="T28" fmla="*/ 380 w 886"/>
                  <a:gd name="T29" fmla="*/ 341 h 530"/>
                  <a:gd name="T30" fmla="*/ 542 w 886"/>
                  <a:gd name="T31" fmla="*/ 227 h 530"/>
                  <a:gd name="T32" fmla="*/ 574 w 886"/>
                  <a:gd name="T33" fmla="*/ 265 h 530"/>
                  <a:gd name="T34" fmla="*/ 542 w 886"/>
                  <a:gd name="T35" fmla="*/ 302 h 530"/>
                  <a:gd name="T36" fmla="*/ 508 w 886"/>
                  <a:gd name="T37" fmla="*/ 265 h 530"/>
                  <a:gd name="T38" fmla="*/ 542 w 886"/>
                  <a:gd name="T39" fmla="*/ 227 h 530"/>
                  <a:gd name="T40" fmla="*/ 606 w 886"/>
                  <a:gd name="T41" fmla="*/ 150 h 530"/>
                  <a:gd name="T42" fmla="*/ 639 w 886"/>
                  <a:gd name="T43" fmla="*/ 188 h 530"/>
                  <a:gd name="T44" fmla="*/ 606 w 886"/>
                  <a:gd name="T45" fmla="*/ 226 h 530"/>
                  <a:gd name="T46" fmla="*/ 574 w 886"/>
                  <a:gd name="T47" fmla="*/ 188 h 530"/>
                  <a:gd name="T48" fmla="*/ 115 w 886"/>
                  <a:gd name="T49" fmla="*/ 188 h 530"/>
                  <a:gd name="T50" fmla="*/ 180 w 886"/>
                  <a:gd name="T51" fmla="*/ 265 h 530"/>
                  <a:gd name="T52" fmla="*/ 311 w 886"/>
                  <a:gd name="T53" fmla="*/ 418 h 530"/>
                  <a:gd name="T54" fmla="*/ 377 w 886"/>
                  <a:gd name="T55" fmla="*/ 495 h 530"/>
                  <a:gd name="T56" fmla="*/ 418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0 w 886"/>
                  <a:gd name="T73" fmla="*/ 7 h 530"/>
                  <a:gd name="T74" fmla="*/ 811 w 886"/>
                  <a:gd name="T75" fmla="*/ 7 h 530"/>
                  <a:gd name="T76" fmla="*/ 738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8 w 886"/>
                  <a:gd name="T91" fmla="*/ 217 h 530"/>
                  <a:gd name="T92" fmla="*/ 377 w 886"/>
                  <a:gd name="T93" fmla="*/ 188 h 530"/>
                  <a:gd name="T94" fmla="*/ 311 w 886"/>
                  <a:gd name="T95" fmla="*/ 112 h 530"/>
                  <a:gd name="T96" fmla="*/ 278 w 886"/>
                  <a:gd name="T97" fmla="*/ 92 h 530"/>
                  <a:gd name="T98" fmla="*/ 246 w 886"/>
                  <a:gd name="T99" fmla="*/ 112 h 530"/>
                  <a:gd name="T100" fmla="*/ 213 w 886"/>
                  <a:gd name="T101" fmla="*/ 130 h 530"/>
                  <a:gd name="T102" fmla="*/ 180 w 886"/>
                  <a:gd name="T103" fmla="*/ 112 h 530"/>
                  <a:gd name="T104" fmla="*/ 115 w 886"/>
                  <a:gd name="T105" fmla="*/ 35 h 530"/>
                  <a:gd name="T106" fmla="*/ 74 w 886"/>
                  <a:gd name="T107" fmla="*/ 7 h 530"/>
                  <a:gd name="T108" fmla="*/ 25 w 886"/>
                  <a:gd name="T109" fmla="*/ 7 h 530"/>
                  <a:gd name="T110" fmla="*/ 0 w 886"/>
                  <a:gd name="T111" fmla="*/ 35 h 530"/>
                  <a:gd name="T112" fmla="*/ 115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8" y="150"/>
                    </a:moveTo>
                    <a:lnTo>
                      <a:pt x="278" y="150"/>
                    </a:lnTo>
                    <a:cubicBezTo>
                      <a:pt x="300" y="150"/>
                      <a:pt x="311" y="163"/>
                      <a:pt x="311" y="188"/>
                    </a:cubicBezTo>
                    <a:lnTo>
                      <a:pt x="311" y="188"/>
                    </a:lnTo>
                    <a:cubicBezTo>
                      <a:pt x="311" y="213"/>
                      <a:pt x="300" y="226"/>
                      <a:pt x="278" y="226"/>
                    </a:cubicBezTo>
                    <a:lnTo>
                      <a:pt x="278" y="226"/>
                    </a:lnTo>
                    <a:cubicBezTo>
                      <a:pt x="257" y="226"/>
                      <a:pt x="246" y="213"/>
                      <a:pt x="246" y="188"/>
                    </a:cubicBezTo>
                    <a:lnTo>
                      <a:pt x="246" y="188"/>
                    </a:lnTo>
                    <a:cubicBezTo>
                      <a:pt x="246" y="163"/>
                      <a:pt x="257" y="150"/>
                      <a:pt x="278"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2" y="302"/>
                      <a:pt x="311" y="290"/>
                      <a:pt x="311" y="265"/>
                    </a:cubicBezTo>
                    <a:lnTo>
                      <a:pt x="311" y="265"/>
                    </a:lnTo>
                    <a:cubicBezTo>
                      <a:pt x="311" y="239"/>
                      <a:pt x="322" y="227"/>
                      <a:pt x="344" y="227"/>
                    </a:cubicBezTo>
                    <a:close/>
                    <a:moveTo>
                      <a:pt x="411" y="284"/>
                    </a:moveTo>
                    <a:lnTo>
                      <a:pt x="411" y="284"/>
                    </a:lnTo>
                    <a:cubicBezTo>
                      <a:pt x="432" y="271"/>
                      <a:pt x="453" y="271"/>
                      <a:pt x="474" y="284"/>
                    </a:cubicBezTo>
                    <a:lnTo>
                      <a:pt x="474" y="284"/>
                    </a:lnTo>
                    <a:cubicBezTo>
                      <a:pt x="495" y="297"/>
                      <a:pt x="506" y="315"/>
                      <a:pt x="506" y="341"/>
                    </a:cubicBezTo>
                    <a:lnTo>
                      <a:pt x="506" y="341"/>
                    </a:lnTo>
                    <a:cubicBezTo>
                      <a:pt x="506" y="367"/>
                      <a:pt x="495" y="386"/>
                      <a:pt x="474" y="398"/>
                    </a:cubicBezTo>
                    <a:lnTo>
                      <a:pt x="474" y="398"/>
                    </a:lnTo>
                    <a:cubicBezTo>
                      <a:pt x="453" y="411"/>
                      <a:pt x="432" y="411"/>
                      <a:pt x="411" y="398"/>
                    </a:cubicBezTo>
                    <a:lnTo>
                      <a:pt x="411" y="398"/>
                    </a:lnTo>
                    <a:cubicBezTo>
                      <a:pt x="391" y="386"/>
                      <a:pt x="380" y="367"/>
                      <a:pt x="380" y="341"/>
                    </a:cubicBezTo>
                    <a:lnTo>
                      <a:pt x="380" y="341"/>
                    </a:lnTo>
                    <a:cubicBezTo>
                      <a:pt x="380" y="315"/>
                      <a:pt x="391" y="297"/>
                      <a:pt x="411" y="284"/>
                    </a:cubicBezTo>
                    <a:close/>
                    <a:moveTo>
                      <a:pt x="542" y="227"/>
                    </a:moveTo>
                    <a:lnTo>
                      <a:pt x="542" y="227"/>
                    </a:lnTo>
                    <a:cubicBezTo>
                      <a:pt x="563" y="227"/>
                      <a:pt x="574" y="239"/>
                      <a:pt x="574" y="265"/>
                    </a:cubicBezTo>
                    <a:lnTo>
                      <a:pt x="574" y="265"/>
                    </a:lnTo>
                    <a:cubicBezTo>
                      <a:pt x="574" y="290"/>
                      <a:pt x="563" y="302"/>
                      <a:pt x="542" y="302"/>
                    </a:cubicBezTo>
                    <a:lnTo>
                      <a:pt x="542" y="302"/>
                    </a:lnTo>
                    <a:cubicBezTo>
                      <a:pt x="519" y="302"/>
                      <a:pt x="508" y="290"/>
                      <a:pt x="508" y="265"/>
                    </a:cubicBezTo>
                    <a:lnTo>
                      <a:pt x="508" y="265"/>
                    </a:lnTo>
                    <a:cubicBezTo>
                      <a:pt x="508" y="239"/>
                      <a:pt x="519" y="227"/>
                      <a:pt x="542"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4" y="226"/>
                      <a:pt x="574" y="213"/>
                      <a:pt x="574" y="188"/>
                    </a:cubicBezTo>
                    <a:lnTo>
                      <a:pt x="574" y="188"/>
                    </a:lnTo>
                    <a:cubicBezTo>
                      <a:pt x="574" y="163"/>
                      <a:pt x="584" y="150"/>
                      <a:pt x="606" y="150"/>
                    </a:cubicBezTo>
                    <a:close/>
                    <a:moveTo>
                      <a:pt x="115" y="188"/>
                    </a:moveTo>
                    <a:lnTo>
                      <a:pt x="147" y="226"/>
                    </a:lnTo>
                    <a:lnTo>
                      <a:pt x="180" y="265"/>
                    </a:lnTo>
                    <a:lnTo>
                      <a:pt x="278" y="380"/>
                    </a:lnTo>
                    <a:lnTo>
                      <a:pt x="311" y="418"/>
                    </a:lnTo>
                    <a:lnTo>
                      <a:pt x="344" y="456"/>
                    </a:lnTo>
                    <a:lnTo>
                      <a:pt x="377" y="495"/>
                    </a:lnTo>
                    <a:lnTo>
                      <a:pt x="377" y="495"/>
                    </a:lnTo>
                    <a:cubicBezTo>
                      <a:pt x="388" y="507"/>
                      <a:pt x="401" y="517"/>
                      <a:pt x="418" y="523"/>
                    </a:cubicBezTo>
                    <a:lnTo>
                      <a:pt x="418" y="523"/>
                    </a:lnTo>
                    <a:cubicBezTo>
                      <a:pt x="435" y="529"/>
                      <a:pt x="450" y="529"/>
                      <a:pt x="467" y="523"/>
                    </a:cubicBezTo>
                    <a:lnTo>
                      <a:pt x="467" y="523"/>
                    </a:lnTo>
                    <a:cubicBezTo>
                      <a:pt x="483" y="517"/>
                      <a:pt x="497" y="507"/>
                      <a:pt x="508" y="495"/>
                    </a:cubicBezTo>
                    <a:lnTo>
                      <a:pt x="606" y="380"/>
                    </a:lnTo>
                    <a:lnTo>
                      <a:pt x="639" y="341"/>
                    </a:lnTo>
                    <a:lnTo>
                      <a:pt x="672" y="303"/>
                    </a:lnTo>
                    <a:lnTo>
                      <a:pt x="770" y="188"/>
                    </a:lnTo>
                    <a:lnTo>
                      <a:pt x="804" y="150"/>
                    </a:lnTo>
                    <a:lnTo>
                      <a:pt x="836" y="112"/>
                    </a:lnTo>
                    <a:lnTo>
                      <a:pt x="868" y="73"/>
                    </a:lnTo>
                    <a:lnTo>
                      <a:pt x="868" y="73"/>
                    </a:lnTo>
                    <a:cubicBezTo>
                      <a:pt x="880" y="60"/>
                      <a:pt x="885" y="48"/>
                      <a:pt x="885" y="35"/>
                    </a:cubicBezTo>
                    <a:lnTo>
                      <a:pt x="885" y="35"/>
                    </a:lnTo>
                    <a:cubicBezTo>
                      <a:pt x="885" y="22"/>
                      <a:pt x="877" y="12"/>
                      <a:pt x="860" y="7"/>
                    </a:cubicBezTo>
                    <a:lnTo>
                      <a:pt x="860" y="7"/>
                    </a:lnTo>
                    <a:cubicBezTo>
                      <a:pt x="844" y="0"/>
                      <a:pt x="827" y="0"/>
                      <a:pt x="811" y="7"/>
                    </a:cubicBezTo>
                    <a:lnTo>
                      <a:pt x="811" y="7"/>
                    </a:lnTo>
                    <a:cubicBezTo>
                      <a:pt x="795" y="12"/>
                      <a:pt x="781" y="22"/>
                      <a:pt x="770" y="35"/>
                    </a:cubicBezTo>
                    <a:lnTo>
                      <a:pt x="738" y="73"/>
                    </a:lnTo>
                    <a:lnTo>
                      <a:pt x="704" y="112"/>
                    </a:lnTo>
                    <a:lnTo>
                      <a:pt x="704" y="112"/>
                    </a:lnTo>
                    <a:cubicBezTo>
                      <a:pt x="694" y="124"/>
                      <a:pt x="683" y="130"/>
                      <a:pt x="672" y="130"/>
                    </a:cubicBezTo>
                    <a:lnTo>
                      <a:pt x="672" y="130"/>
                    </a:lnTo>
                    <a:cubicBezTo>
                      <a:pt x="661" y="130"/>
                      <a:pt x="650" y="124"/>
                      <a:pt x="639" y="112"/>
                    </a:cubicBezTo>
                    <a:lnTo>
                      <a:pt x="639" y="112"/>
                    </a:lnTo>
                    <a:cubicBezTo>
                      <a:pt x="628" y="99"/>
                      <a:pt x="617" y="92"/>
                      <a:pt x="606" y="92"/>
                    </a:cubicBezTo>
                    <a:lnTo>
                      <a:pt x="606" y="92"/>
                    </a:lnTo>
                    <a:cubicBezTo>
                      <a:pt x="595" y="92"/>
                      <a:pt x="584" y="99"/>
                      <a:pt x="574" y="112"/>
                    </a:cubicBezTo>
                    <a:lnTo>
                      <a:pt x="508" y="188"/>
                    </a:lnTo>
                    <a:lnTo>
                      <a:pt x="508" y="188"/>
                    </a:lnTo>
                    <a:cubicBezTo>
                      <a:pt x="497" y="201"/>
                      <a:pt x="483" y="210"/>
                      <a:pt x="467" y="217"/>
                    </a:cubicBezTo>
                    <a:lnTo>
                      <a:pt x="467" y="217"/>
                    </a:lnTo>
                    <a:cubicBezTo>
                      <a:pt x="450" y="223"/>
                      <a:pt x="435" y="223"/>
                      <a:pt x="418" y="217"/>
                    </a:cubicBezTo>
                    <a:lnTo>
                      <a:pt x="418" y="217"/>
                    </a:lnTo>
                    <a:cubicBezTo>
                      <a:pt x="401" y="210"/>
                      <a:pt x="388" y="201"/>
                      <a:pt x="377" y="188"/>
                    </a:cubicBezTo>
                    <a:lnTo>
                      <a:pt x="344" y="150"/>
                    </a:lnTo>
                    <a:lnTo>
                      <a:pt x="311" y="112"/>
                    </a:lnTo>
                    <a:lnTo>
                      <a:pt x="311" y="112"/>
                    </a:lnTo>
                    <a:cubicBezTo>
                      <a:pt x="300" y="99"/>
                      <a:pt x="290" y="92"/>
                      <a:pt x="278" y="92"/>
                    </a:cubicBezTo>
                    <a:lnTo>
                      <a:pt x="278" y="92"/>
                    </a:lnTo>
                    <a:cubicBezTo>
                      <a:pt x="267" y="92"/>
                      <a:pt x="257" y="99"/>
                      <a:pt x="246" y="112"/>
                    </a:cubicBezTo>
                    <a:lnTo>
                      <a:pt x="246" y="112"/>
                    </a:lnTo>
                    <a:cubicBezTo>
                      <a:pt x="235" y="124"/>
                      <a:pt x="224" y="130"/>
                      <a:pt x="213" y="130"/>
                    </a:cubicBezTo>
                    <a:lnTo>
                      <a:pt x="213" y="130"/>
                    </a:lnTo>
                    <a:cubicBezTo>
                      <a:pt x="202" y="130"/>
                      <a:pt x="191" y="124"/>
                      <a:pt x="180" y="112"/>
                    </a:cubicBezTo>
                    <a:lnTo>
                      <a:pt x="115" y="35"/>
                    </a:lnTo>
                    <a:lnTo>
                      <a:pt x="115" y="35"/>
                    </a:lnTo>
                    <a:cubicBezTo>
                      <a:pt x="104" y="22"/>
                      <a:pt x="90" y="12"/>
                      <a:pt x="74" y="7"/>
                    </a:cubicBezTo>
                    <a:lnTo>
                      <a:pt x="74" y="7"/>
                    </a:lnTo>
                    <a:cubicBezTo>
                      <a:pt x="57" y="0"/>
                      <a:pt x="41" y="0"/>
                      <a:pt x="25" y="7"/>
                    </a:cubicBezTo>
                    <a:lnTo>
                      <a:pt x="25" y="7"/>
                    </a:lnTo>
                    <a:cubicBezTo>
                      <a:pt x="8" y="12"/>
                      <a:pt x="0" y="22"/>
                      <a:pt x="0" y="35"/>
                    </a:cubicBezTo>
                    <a:lnTo>
                      <a:pt x="0" y="35"/>
                    </a:lnTo>
                    <a:cubicBezTo>
                      <a:pt x="0" y="48"/>
                      <a:pt x="5" y="60"/>
                      <a:pt x="16"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57" name="Freeform 119">
                <a:extLst>
                  <a:ext uri="{FF2B5EF4-FFF2-40B4-BE49-F238E27FC236}">
                    <a16:creationId xmlns:a16="http://schemas.microsoft.com/office/drawing/2014/main" id="{97D861EC-D5EB-274C-ABB6-4C2DCC290777}"/>
                  </a:ext>
                </a:extLst>
              </p:cNvPr>
              <p:cNvSpPr>
                <a:spLocks noChangeArrowheads="1"/>
              </p:cNvSpPr>
              <p:nvPr/>
            </p:nvSpPr>
            <p:spPr bwMode="auto">
              <a:xfrm>
                <a:off x="1054100" y="5100638"/>
                <a:ext cx="53975" cy="128587"/>
              </a:xfrm>
              <a:custGeom>
                <a:avLst/>
                <a:gdLst>
                  <a:gd name="T0" fmla="*/ 65 w 149"/>
                  <a:gd name="T1" fmla="*/ 293 h 358"/>
                  <a:gd name="T2" fmla="*/ 98 w 149"/>
                  <a:gd name="T3" fmla="*/ 254 h 358"/>
                  <a:gd name="T4" fmla="*/ 131 w 149"/>
                  <a:gd name="T5" fmla="*/ 216 h 358"/>
                  <a:gd name="T6" fmla="*/ 131 w 149"/>
                  <a:gd name="T7" fmla="*/ 216 h 358"/>
                  <a:gd name="T8" fmla="*/ 148 w 149"/>
                  <a:gd name="T9" fmla="*/ 178 h 358"/>
                  <a:gd name="T10" fmla="*/ 148 w 149"/>
                  <a:gd name="T11" fmla="*/ 178 h 358"/>
                  <a:gd name="T12" fmla="*/ 131 w 149"/>
                  <a:gd name="T13" fmla="*/ 140 h 358"/>
                  <a:gd name="T14" fmla="*/ 98 w 149"/>
                  <a:gd name="T15" fmla="*/ 102 h 358"/>
                  <a:gd name="T16" fmla="*/ 65 w 149"/>
                  <a:gd name="T17" fmla="*/ 63 h 358"/>
                  <a:gd name="T18" fmla="*/ 33 w 149"/>
                  <a:gd name="T19" fmla="*/ 25 h 358"/>
                  <a:gd name="T20" fmla="*/ 33 w 149"/>
                  <a:gd name="T21" fmla="*/ 25 h 358"/>
                  <a:gd name="T22" fmla="*/ 0 w 149"/>
                  <a:gd name="T23" fmla="*/ 0 h 358"/>
                  <a:gd name="T24" fmla="*/ 0 w 149"/>
                  <a:gd name="T25" fmla="*/ 357 h 358"/>
                  <a:gd name="T26" fmla="*/ 0 w 149"/>
                  <a:gd name="T27" fmla="*/ 357 h 358"/>
                  <a:gd name="T28" fmla="*/ 33 w 149"/>
                  <a:gd name="T29" fmla="*/ 331 h 358"/>
                  <a:gd name="T30" fmla="*/ 65 w 149"/>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358">
                    <a:moveTo>
                      <a:pt x="65" y="293"/>
                    </a:moveTo>
                    <a:lnTo>
                      <a:pt x="98" y="254"/>
                    </a:lnTo>
                    <a:lnTo>
                      <a:pt x="131" y="216"/>
                    </a:lnTo>
                    <a:lnTo>
                      <a:pt x="131" y="216"/>
                    </a:lnTo>
                    <a:cubicBezTo>
                      <a:pt x="142" y="204"/>
                      <a:pt x="148" y="191"/>
                      <a:pt x="148" y="178"/>
                    </a:cubicBezTo>
                    <a:lnTo>
                      <a:pt x="148" y="178"/>
                    </a:lnTo>
                    <a:cubicBezTo>
                      <a:pt x="148" y="165"/>
                      <a:pt x="142" y="152"/>
                      <a:pt x="131" y="140"/>
                    </a:cubicBezTo>
                    <a:lnTo>
                      <a:pt x="98" y="102"/>
                    </a:lnTo>
                    <a:lnTo>
                      <a:pt x="65" y="63"/>
                    </a:lnTo>
                    <a:lnTo>
                      <a:pt x="33" y="25"/>
                    </a:lnTo>
                    <a:lnTo>
                      <a:pt x="33" y="25"/>
                    </a:lnTo>
                    <a:cubicBezTo>
                      <a:pt x="24" y="14"/>
                      <a:pt x="13" y="6"/>
                      <a:pt x="0" y="0"/>
                    </a:cubicBezTo>
                    <a:lnTo>
                      <a:pt x="0" y="357"/>
                    </a:lnTo>
                    <a:lnTo>
                      <a:pt x="0" y="357"/>
                    </a:lnTo>
                    <a:cubicBezTo>
                      <a:pt x="13" y="350"/>
                      <a:pt x="24" y="342"/>
                      <a:pt x="33" y="331"/>
                    </a:cubicBezTo>
                    <a:lnTo>
                      <a:pt x="65"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258" name="Freeform 120">
                <a:extLst>
                  <a:ext uri="{FF2B5EF4-FFF2-40B4-BE49-F238E27FC236}">
                    <a16:creationId xmlns:a16="http://schemas.microsoft.com/office/drawing/2014/main" id="{F82DADB3-B95E-904B-9319-F07DD32C0879}"/>
                  </a:ext>
                </a:extLst>
              </p:cNvPr>
              <p:cNvSpPr>
                <a:spLocks noChangeArrowheads="1"/>
              </p:cNvSpPr>
              <p:nvPr/>
            </p:nvSpPr>
            <p:spPr bwMode="auto">
              <a:xfrm>
                <a:off x="1054100" y="4935538"/>
                <a:ext cx="195263" cy="460375"/>
              </a:xfrm>
              <a:custGeom>
                <a:avLst/>
                <a:gdLst>
                  <a:gd name="T0" fmla="*/ 65 w 542"/>
                  <a:gd name="T1" fmla="*/ 1213 h 1277"/>
                  <a:gd name="T2" fmla="*/ 98 w 542"/>
                  <a:gd name="T3" fmla="*/ 1174 h 1277"/>
                  <a:gd name="T4" fmla="*/ 131 w 542"/>
                  <a:gd name="T5" fmla="*/ 1136 h 1277"/>
                  <a:gd name="T6" fmla="*/ 164 w 542"/>
                  <a:gd name="T7" fmla="*/ 1098 h 1277"/>
                  <a:gd name="T8" fmla="*/ 197 w 542"/>
                  <a:gd name="T9" fmla="*/ 1059 h 1277"/>
                  <a:gd name="T10" fmla="*/ 230 w 542"/>
                  <a:gd name="T11" fmla="*/ 1021 h 1277"/>
                  <a:gd name="T12" fmla="*/ 262 w 542"/>
                  <a:gd name="T13" fmla="*/ 982 h 1277"/>
                  <a:gd name="T14" fmla="*/ 295 w 542"/>
                  <a:gd name="T15" fmla="*/ 945 h 1277"/>
                  <a:gd name="T16" fmla="*/ 328 w 542"/>
                  <a:gd name="T17" fmla="*/ 906 h 1277"/>
                  <a:gd name="T18" fmla="*/ 361 w 542"/>
                  <a:gd name="T19" fmla="*/ 868 h 1277"/>
                  <a:gd name="T20" fmla="*/ 394 w 542"/>
                  <a:gd name="T21" fmla="*/ 830 h 1277"/>
                  <a:gd name="T22" fmla="*/ 426 w 542"/>
                  <a:gd name="T23" fmla="*/ 792 h 1277"/>
                  <a:gd name="T24" fmla="*/ 459 w 542"/>
                  <a:gd name="T25" fmla="*/ 753 h 1277"/>
                  <a:gd name="T26" fmla="*/ 492 w 542"/>
                  <a:gd name="T27" fmla="*/ 714 h 1277"/>
                  <a:gd name="T28" fmla="*/ 525 w 542"/>
                  <a:gd name="T29" fmla="*/ 676 h 1277"/>
                  <a:gd name="T30" fmla="*/ 525 w 542"/>
                  <a:gd name="T31" fmla="*/ 676 h 1277"/>
                  <a:gd name="T32" fmla="*/ 541 w 542"/>
                  <a:gd name="T33" fmla="*/ 638 h 1277"/>
                  <a:gd name="T34" fmla="*/ 541 w 542"/>
                  <a:gd name="T35" fmla="*/ 638 h 1277"/>
                  <a:gd name="T36" fmla="*/ 525 w 542"/>
                  <a:gd name="T37" fmla="*/ 600 h 1277"/>
                  <a:gd name="T38" fmla="*/ 492 w 542"/>
                  <a:gd name="T39" fmla="*/ 562 h 1277"/>
                  <a:gd name="T40" fmla="*/ 459 w 542"/>
                  <a:gd name="T41" fmla="*/ 523 h 1277"/>
                  <a:gd name="T42" fmla="*/ 426 w 542"/>
                  <a:gd name="T43" fmla="*/ 485 h 1277"/>
                  <a:gd name="T44" fmla="*/ 394 w 542"/>
                  <a:gd name="T45" fmla="*/ 447 h 1277"/>
                  <a:gd name="T46" fmla="*/ 361 w 542"/>
                  <a:gd name="T47" fmla="*/ 409 h 1277"/>
                  <a:gd name="T48" fmla="*/ 328 w 542"/>
                  <a:gd name="T49" fmla="*/ 370 h 1277"/>
                  <a:gd name="T50" fmla="*/ 295 w 542"/>
                  <a:gd name="T51" fmla="*/ 332 h 1277"/>
                  <a:gd name="T52" fmla="*/ 262 w 542"/>
                  <a:gd name="T53" fmla="*/ 294 h 1277"/>
                  <a:gd name="T54" fmla="*/ 230 w 542"/>
                  <a:gd name="T55" fmla="*/ 255 h 1277"/>
                  <a:gd name="T56" fmla="*/ 197 w 542"/>
                  <a:gd name="T57" fmla="*/ 217 h 1277"/>
                  <a:gd name="T58" fmla="*/ 164 w 542"/>
                  <a:gd name="T59" fmla="*/ 179 h 1277"/>
                  <a:gd name="T60" fmla="*/ 131 w 542"/>
                  <a:gd name="T61" fmla="*/ 140 h 1277"/>
                  <a:gd name="T62" fmla="*/ 98 w 542"/>
                  <a:gd name="T63" fmla="*/ 102 h 1277"/>
                  <a:gd name="T64" fmla="*/ 65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4 w 542"/>
                  <a:gd name="T83" fmla="*/ 638 h 1277"/>
                  <a:gd name="T84" fmla="*/ 344 w 542"/>
                  <a:gd name="T85" fmla="*/ 638 h 1277"/>
                  <a:gd name="T86" fmla="*/ 328 w 542"/>
                  <a:gd name="T87" fmla="*/ 676 h 1277"/>
                  <a:gd name="T88" fmla="*/ 230 w 542"/>
                  <a:gd name="T89" fmla="*/ 792 h 1277"/>
                  <a:gd name="T90" fmla="*/ 197 w 542"/>
                  <a:gd name="T91" fmla="*/ 830 h 1277"/>
                  <a:gd name="T92" fmla="*/ 164 w 542"/>
                  <a:gd name="T93" fmla="*/ 868 h 1277"/>
                  <a:gd name="T94" fmla="*/ 65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5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5" y="1213"/>
                    </a:moveTo>
                    <a:lnTo>
                      <a:pt x="98" y="1174"/>
                    </a:lnTo>
                    <a:lnTo>
                      <a:pt x="131" y="1136"/>
                    </a:lnTo>
                    <a:lnTo>
                      <a:pt x="164" y="1098"/>
                    </a:lnTo>
                    <a:lnTo>
                      <a:pt x="197" y="1059"/>
                    </a:lnTo>
                    <a:lnTo>
                      <a:pt x="230" y="1021"/>
                    </a:lnTo>
                    <a:lnTo>
                      <a:pt x="262" y="982"/>
                    </a:lnTo>
                    <a:lnTo>
                      <a:pt x="295" y="945"/>
                    </a:lnTo>
                    <a:lnTo>
                      <a:pt x="328" y="906"/>
                    </a:lnTo>
                    <a:lnTo>
                      <a:pt x="361" y="868"/>
                    </a:lnTo>
                    <a:lnTo>
                      <a:pt x="394" y="830"/>
                    </a:lnTo>
                    <a:lnTo>
                      <a:pt x="426" y="792"/>
                    </a:lnTo>
                    <a:lnTo>
                      <a:pt x="459" y="753"/>
                    </a:lnTo>
                    <a:lnTo>
                      <a:pt x="492" y="714"/>
                    </a:lnTo>
                    <a:lnTo>
                      <a:pt x="525" y="676"/>
                    </a:lnTo>
                    <a:lnTo>
                      <a:pt x="525" y="676"/>
                    </a:lnTo>
                    <a:cubicBezTo>
                      <a:pt x="536" y="664"/>
                      <a:pt x="541" y="651"/>
                      <a:pt x="541" y="638"/>
                    </a:cubicBezTo>
                    <a:lnTo>
                      <a:pt x="541" y="638"/>
                    </a:lnTo>
                    <a:cubicBezTo>
                      <a:pt x="541" y="625"/>
                      <a:pt x="536" y="612"/>
                      <a:pt x="525" y="600"/>
                    </a:cubicBezTo>
                    <a:lnTo>
                      <a:pt x="492" y="562"/>
                    </a:lnTo>
                    <a:lnTo>
                      <a:pt x="459" y="523"/>
                    </a:lnTo>
                    <a:lnTo>
                      <a:pt x="426" y="485"/>
                    </a:lnTo>
                    <a:lnTo>
                      <a:pt x="394" y="447"/>
                    </a:lnTo>
                    <a:lnTo>
                      <a:pt x="361" y="409"/>
                    </a:lnTo>
                    <a:lnTo>
                      <a:pt x="328" y="370"/>
                    </a:lnTo>
                    <a:lnTo>
                      <a:pt x="295" y="332"/>
                    </a:lnTo>
                    <a:lnTo>
                      <a:pt x="262" y="294"/>
                    </a:lnTo>
                    <a:lnTo>
                      <a:pt x="230" y="255"/>
                    </a:lnTo>
                    <a:lnTo>
                      <a:pt x="197" y="217"/>
                    </a:lnTo>
                    <a:lnTo>
                      <a:pt x="164" y="179"/>
                    </a:lnTo>
                    <a:lnTo>
                      <a:pt x="131" y="140"/>
                    </a:lnTo>
                    <a:lnTo>
                      <a:pt x="98" y="102"/>
                    </a:lnTo>
                    <a:lnTo>
                      <a:pt x="65" y="64"/>
                    </a:lnTo>
                    <a:lnTo>
                      <a:pt x="33" y="26"/>
                    </a:lnTo>
                    <a:lnTo>
                      <a:pt x="33" y="26"/>
                    </a:lnTo>
                    <a:cubicBezTo>
                      <a:pt x="24" y="15"/>
                      <a:pt x="13" y="6"/>
                      <a:pt x="0" y="0"/>
                    </a:cubicBezTo>
                    <a:lnTo>
                      <a:pt x="0" y="230"/>
                    </a:lnTo>
                    <a:lnTo>
                      <a:pt x="0" y="230"/>
                    </a:lnTo>
                    <a:cubicBezTo>
                      <a:pt x="13" y="236"/>
                      <a:pt x="24" y="244"/>
                      <a:pt x="33" y="255"/>
                    </a:cubicBezTo>
                    <a:lnTo>
                      <a:pt x="328" y="600"/>
                    </a:lnTo>
                    <a:lnTo>
                      <a:pt x="328" y="600"/>
                    </a:lnTo>
                    <a:cubicBezTo>
                      <a:pt x="339" y="612"/>
                      <a:pt x="344" y="625"/>
                      <a:pt x="344" y="638"/>
                    </a:cubicBezTo>
                    <a:lnTo>
                      <a:pt x="344" y="638"/>
                    </a:lnTo>
                    <a:cubicBezTo>
                      <a:pt x="344" y="651"/>
                      <a:pt x="339" y="664"/>
                      <a:pt x="328" y="676"/>
                    </a:cubicBezTo>
                    <a:lnTo>
                      <a:pt x="230" y="792"/>
                    </a:lnTo>
                    <a:lnTo>
                      <a:pt x="197" y="830"/>
                    </a:lnTo>
                    <a:lnTo>
                      <a:pt x="164" y="868"/>
                    </a:lnTo>
                    <a:lnTo>
                      <a:pt x="65" y="982"/>
                    </a:lnTo>
                    <a:lnTo>
                      <a:pt x="33" y="1021"/>
                    </a:lnTo>
                    <a:lnTo>
                      <a:pt x="33" y="1021"/>
                    </a:lnTo>
                    <a:cubicBezTo>
                      <a:pt x="24" y="1032"/>
                      <a:pt x="13" y="1040"/>
                      <a:pt x="0" y="1046"/>
                    </a:cubicBezTo>
                    <a:lnTo>
                      <a:pt x="0" y="1276"/>
                    </a:lnTo>
                    <a:lnTo>
                      <a:pt x="0" y="1276"/>
                    </a:lnTo>
                    <a:cubicBezTo>
                      <a:pt x="13" y="1270"/>
                      <a:pt x="24" y="1261"/>
                      <a:pt x="33" y="1251"/>
                    </a:cubicBezTo>
                    <a:lnTo>
                      <a:pt x="65"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259" name="Freeform 121">
                <a:extLst>
                  <a:ext uri="{FF2B5EF4-FFF2-40B4-BE49-F238E27FC236}">
                    <a16:creationId xmlns:a16="http://schemas.microsoft.com/office/drawing/2014/main" id="{0DDF3A7B-D448-4A46-81D4-C5DA32D3D9C5}"/>
                  </a:ext>
                </a:extLst>
              </p:cNvPr>
              <p:cNvSpPr>
                <a:spLocks noChangeArrowheads="1"/>
              </p:cNvSpPr>
              <p:nvPr/>
            </p:nvSpPr>
            <p:spPr bwMode="auto">
              <a:xfrm>
                <a:off x="1397000" y="4957763"/>
                <a:ext cx="23813"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1" y="0"/>
                      <a:pt x="0" y="13"/>
                      <a:pt x="0" y="38"/>
                    </a:cubicBezTo>
                    <a:lnTo>
                      <a:pt x="0" y="38"/>
                    </a:lnTo>
                    <a:cubicBezTo>
                      <a:pt x="0" y="63"/>
                      <a:pt x="11"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60" name="Freeform 122">
                <a:extLst>
                  <a:ext uri="{FF2B5EF4-FFF2-40B4-BE49-F238E27FC236}">
                    <a16:creationId xmlns:a16="http://schemas.microsoft.com/office/drawing/2014/main" id="{BD841EE9-8DAB-114D-B564-2837F66F868F}"/>
                  </a:ext>
                </a:extLst>
              </p:cNvPr>
              <p:cNvSpPr>
                <a:spLocks noChangeArrowheads="1"/>
              </p:cNvSpPr>
              <p:nvPr/>
            </p:nvSpPr>
            <p:spPr bwMode="auto">
              <a:xfrm>
                <a:off x="1514475" y="4957763"/>
                <a:ext cx="23813"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0" y="0"/>
                      <a:pt x="0" y="13"/>
                      <a:pt x="0" y="38"/>
                    </a:cubicBezTo>
                    <a:lnTo>
                      <a:pt x="0" y="38"/>
                    </a:lnTo>
                    <a:cubicBezTo>
                      <a:pt x="0" y="63"/>
                      <a:pt x="10"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61" name="Freeform 123">
                <a:extLst>
                  <a:ext uri="{FF2B5EF4-FFF2-40B4-BE49-F238E27FC236}">
                    <a16:creationId xmlns:a16="http://schemas.microsoft.com/office/drawing/2014/main" id="{F7AA02E2-429E-3E4F-BE3F-363DF3004E38}"/>
                  </a:ext>
                </a:extLst>
              </p:cNvPr>
              <p:cNvSpPr>
                <a:spLocks noChangeArrowheads="1"/>
              </p:cNvSpPr>
              <p:nvPr/>
            </p:nvSpPr>
            <p:spPr bwMode="auto">
              <a:xfrm>
                <a:off x="1444625" y="5002213"/>
                <a:ext cx="46038" cy="50800"/>
              </a:xfrm>
              <a:custGeom>
                <a:avLst/>
                <a:gdLst>
                  <a:gd name="T0" fmla="*/ 31 w 127"/>
                  <a:gd name="T1" fmla="*/ 127 h 141"/>
                  <a:gd name="T2" fmla="*/ 31 w 127"/>
                  <a:gd name="T3" fmla="*/ 127 h 141"/>
                  <a:gd name="T4" fmla="*/ 94 w 127"/>
                  <a:gd name="T5" fmla="*/ 127 h 141"/>
                  <a:gd name="T6" fmla="*/ 94 w 127"/>
                  <a:gd name="T7" fmla="*/ 127 h 141"/>
                  <a:gd name="T8" fmla="*/ 126 w 127"/>
                  <a:gd name="T9" fmla="*/ 70 h 141"/>
                  <a:gd name="T10" fmla="*/ 126 w 127"/>
                  <a:gd name="T11" fmla="*/ 70 h 141"/>
                  <a:gd name="T12" fmla="*/ 94 w 127"/>
                  <a:gd name="T13" fmla="*/ 13 h 141"/>
                  <a:gd name="T14" fmla="*/ 94 w 127"/>
                  <a:gd name="T15" fmla="*/ 13 h 141"/>
                  <a:gd name="T16" fmla="*/ 31 w 127"/>
                  <a:gd name="T17" fmla="*/ 13 h 141"/>
                  <a:gd name="T18" fmla="*/ 31 w 127"/>
                  <a:gd name="T19" fmla="*/ 13 h 141"/>
                  <a:gd name="T20" fmla="*/ 0 w 127"/>
                  <a:gd name="T21" fmla="*/ 70 h 141"/>
                  <a:gd name="T22" fmla="*/ 0 w 127"/>
                  <a:gd name="T23" fmla="*/ 70 h 141"/>
                  <a:gd name="T24" fmla="*/ 31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1" y="127"/>
                    </a:moveTo>
                    <a:lnTo>
                      <a:pt x="31" y="127"/>
                    </a:lnTo>
                    <a:cubicBezTo>
                      <a:pt x="52" y="140"/>
                      <a:pt x="73" y="140"/>
                      <a:pt x="94" y="127"/>
                    </a:cubicBezTo>
                    <a:lnTo>
                      <a:pt x="94" y="127"/>
                    </a:lnTo>
                    <a:cubicBezTo>
                      <a:pt x="115" y="115"/>
                      <a:pt x="126" y="96"/>
                      <a:pt x="126" y="70"/>
                    </a:cubicBezTo>
                    <a:lnTo>
                      <a:pt x="126" y="70"/>
                    </a:lnTo>
                    <a:cubicBezTo>
                      <a:pt x="126" y="44"/>
                      <a:pt x="115" y="26"/>
                      <a:pt x="94" y="13"/>
                    </a:cubicBezTo>
                    <a:lnTo>
                      <a:pt x="94" y="13"/>
                    </a:lnTo>
                    <a:cubicBezTo>
                      <a:pt x="73" y="0"/>
                      <a:pt x="52" y="0"/>
                      <a:pt x="31" y="13"/>
                    </a:cubicBezTo>
                    <a:lnTo>
                      <a:pt x="31" y="13"/>
                    </a:lnTo>
                    <a:cubicBezTo>
                      <a:pt x="11" y="26"/>
                      <a:pt x="0" y="44"/>
                      <a:pt x="0" y="70"/>
                    </a:cubicBezTo>
                    <a:lnTo>
                      <a:pt x="0" y="70"/>
                    </a:lnTo>
                    <a:cubicBezTo>
                      <a:pt x="0" y="96"/>
                      <a:pt x="11" y="115"/>
                      <a:pt x="31" y="127"/>
                    </a:cubicBezTo>
                  </a:path>
                </a:pathLst>
              </a:custGeom>
              <a:solidFill>
                <a:schemeClr val="accent3"/>
              </a:solidFill>
              <a:ln>
                <a:noFill/>
              </a:ln>
              <a:effectLst/>
            </p:spPr>
            <p:txBody>
              <a:bodyPr wrap="none" anchor="ctr"/>
              <a:lstStyle/>
              <a:p>
                <a:endParaRPr lang="es-ES_tradnl" sz="2700"/>
              </a:p>
            </p:txBody>
          </p:sp>
          <p:sp>
            <p:nvSpPr>
              <p:cNvPr id="262" name="Freeform 124">
                <a:extLst>
                  <a:ext uri="{FF2B5EF4-FFF2-40B4-BE49-F238E27FC236}">
                    <a16:creationId xmlns:a16="http://schemas.microsoft.com/office/drawing/2014/main" id="{81943AD0-9F78-7B45-99D5-AA710DA67DF7}"/>
                  </a:ext>
                </a:extLst>
              </p:cNvPr>
              <p:cNvSpPr>
                <a:spLocks noChangeArrowheads="1"/>
              </p:cNvSpPr>
              <p:nvPr/>
            </p:nvSpPr>
            <p:spPr bwMode="auto">
              <a:xfrm>
                <a:off x="1054100" y="5018088"/>
                <a:ext cx="123825" cy="293687"/>
              </a:xfrm>
              <a:custGeom>
                <a:avLst/>
                <a:gdLst>
                  <a:gd name="T0" fmla="*/ 65 w 345"/>
                  <a:gd name="T1" fmla="*/ 752 h 817"/>
                  <a:gd name="T2" fmla="*/ 164 w 345"/>
                  <a:gd name="T3" fmla="*/ 638 h 817"/>
                  <a:gd name="T4" fmla="*/ 197 w 345"/>
                  <a:gd name="T5" fmla="*/ 600 h 817"/>
                  <a:gd name="T6" fmla="*/ 230 w 345"/>
                  <a:gd name="T7" fmla="*/ 561 h 817"/>
                  <a:gd name="T8" fmla="*/ 328 w 345"/>
                  <a:gd name="T9" fmla="*/ 446 h 817"/>
                  <a:gd name="T10" fmla="*/ 328 w 345"/>
                  <a:gd name="T11" fmla="*/ 446 h 817"/>
                  <a:gd name="T12" fmla="*/ 344 w 345"/>
                  <a:gd name="T13" fmla="*/ 408 h 817"/>
                  <a:gd name="T14" fmla="*/ 344 w 345"/>
                  <a:gd name="T15" fmla="*/ 408 h 817"/>
                  <a:gd name="T16" fmla="*/ 328 w 345"/>
                  <a:gd name="T17" fmla="*/ 370 h 817"/>
                  <a:gd name="T18" fmla="*/ 33 w 345"/>
                  <a:gd name="T19" fmla="*/ 25 h 817"/>
                  <a:gd name="T20" fmla="*/ 33 w 345"/>
                  <a:gd name="T21" fmla="*/ 25 h 817"/>
                  <a:gd name="T22" fmla="*/ 0 w 345"/>
                  <a:gd name="T23" fmla="*/ 0 h 817"/>
                  <a:gd name="T24" fmla="*/ 0 w 345"/>
                  <a:gd name="T25" fmla="*/ 230 h 817"/>
                  <a:gd name="T26" fmla="*/ 0 w 345"/>
                  <a:gd name="T27" fmla="*/ 230 h 817"/>
                  <a:gd name="T28" fmla="*/ 33 w 345"/>
                  <a:gd name="T29" fmla="*/ 255 h 817"/>
                  <a:gd name="T30" fmla="*/ 65 w 345"/>
                  <a:gd name="T31" fmla="*/ 293 h 817"/>
                  <a:gd name="T32" fmla="*/ 98 w 345"/>
                  <a:gd name="T33" fmla="*/ 332 h 817"/>
                  <a:gd name="T34" fmla="*/ 131 w 345"/>
                  <a:gd name="T35" fmla="*/ 370 h 817"/>
                  <a:gd name="T36" fmla="*/ 131 w 345"/>
                  <a:gd name="T37" fmla="*/ 370 h 817"/>
                  <a:gd name="T38" fmla="*/ 148 w 345"/>
                  <a:gd name="T39" fmla="*/ 408 h 817"/>
                  <a:gd name="T40" fmla="*/ 148 w 345"/>
                  <a:gd name="T41" fmla="*/ 408 h 817"/>
                  <a:gd name="T42" fmla="*/ 131 w 345"/>
                  <a:gd name="T43" fmla="*/ 446 h 817"/>
                  <a:gd name="T44" fmla="*/ 98 w 345"/>
                  <a:gd name="T45" fmla="*/ 484 h 817"/>
                  <a:gd name="T46" fmla="*/ 65 w 345"/>
                  <a:gd name="T47" fmla="*/ 523 h 817"/>
                  <a:gd name="T48" fmla="*/ 33 w 345"/>
                  <a:gd name="T49" fmla="*/ 561 h 817"/>
                  <a:gd name="T50" fmla="*/ 33 w 345"/>
                  <a:gd name="T51" fmla="*/ 561 h 817"/>
                  <a:gd name="T52" fmla="*/ 0 w 345"/>
                  <a:gd name="T53" fmla="*/ 587 h 817"/>
                  <a:gd name="T54" fmla="*/ 0 w 345"/>
                  <a:gd name="T55" fmla="*/ 816 h 817"/>
                  <a:gd name="T56" fmla="*/ 0 w 345"/>
                  <a:gd name="T57" fmla="*/ 816 h 817"/>
                  <a:gd name="T58" fmla="*/ 33 w 345"/>
                  <a:gd name="T59" fmla="*/ 791 h 817"/>
                  <a:gd name="T60" fmla="*/ 65 w 345"/>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5" h="817">
                    <a:moveTo>
                      <a:pt x="65" y="752"/>
                    </a:moveTo>
                    <a:lnTo>
                      <a:pt x="164" y="638"/>
                    </a:lnTo>
                    <a:lnTo>
                      <a:pt x="197" y="600"/>
                    </a:lnTo>
                    <a:lnTo>
                      <a:pt x="230" y="561"/>
                    </a:lnTo>
                    <a:lnTo>
                      <a:pt x="328" y="446"/>
                    </a:lnTo>
                    <a:lnTo>
                      <a:pt x="328" y="446"/>
                    </a:lnTo>
                    <a:cubicBezTo>
                      <a:pt x="339" y="434"/>
                      <a:pt x="344" y="421"/>
                      <a:pt x="344" y="408"/>
                    </a:cubicBezTo>
                    <a:lnTo>
                      <a:pt x="344" y="408"/>
                    </a:lnTo>
                    <a:cubicBezTo>
                      <a:pt x="344" y="395"/>
                      <a:pt x="339" y="382"/>
                      <a:pt x="328" y="370"/>
                    </a:cubicBezTo>
                    <a:lnTo>
                      <a:pt x="33" y="25"/>
                    </a:lnTo>
                    <a:lnTo>
                      <a:pt x="33" y="25"/>
                    </a:lnTo>
                    <a:cubicBezTo>
                      <a:pt x="24" y="14"/>
                      <a:pt x="13" y="6"/>
                      <a:pt x="0" y="0"/>
                    </a:cubicBezTo>
                    <a:lnTo>
                      <a:pt x="0" y="230"/>
                    </a:lnTo>
                    <a:lnTo>
                      <a:pt x="0" y="230"/>
                    </a:lnTo>
                    <a:cubicBezTo>
                      <a:pt x="13" y="236"/>
                      <a:pt x="24" y="244"/>
                      <a:pt x="33" y="255"/>
                    </a:cubicBezTo>
                    <a:lnTo>
                      <a:pt x="65" y="293"/>
                    </a:lnTo>
                    <a:lnTo>
                      <a:pt x="98" y="332"/>
                    </a:lnTo>
                    <a:lnTo>
                      <a:pt x="131" y="370"/>
                    </a:lnTo>
                    <a:lnTo>
                      <a:pt x="131" y="370"/>
                    </a:lnTo>
                    <a:cubicBezTo>
                      <a:pt x="142" y="382"/>
                      <a:pt x="148" y="395"/>
                      <a:pt x="148" y="408"/>
                    </a:cubicBezTo>
                    <a:lnTo>
                      <a:pt x="148" y="408"/>
                    </a:lnTo>
                    <a:cubicBezTo>
                      <a:pt x="148" y="421"/>
                      <a:pt x="142" y="434"/>
                      <a:pt x="131" y="446"/>
                    </a:cubicBezTo>
                    <a:lnTo>
                      <a:pt x="98" y="484"/>
                    </a:lnTo>
                    <a:lnTo>
                      <a:pt x="65" y="523"/>
                    </a:lnTo>
                    <a:lnTo>
                      <a:pt x="33" y="561"/>
                    </a:lnTo>
                    <a:lnTo>
                      <a:pt x="33" y="561"/>
                    </a:lnTo>
                    <a:cubicBezTo>
                      <a:pt x="24" y="572"/>
                      <a:pt x="13" y="580"/>
                      <a:pt x="0" y="587"/>
                    </a:cubicBezTo>
                    <a:lnTo>
                      <a:pt x="0" y="816"/>
                    </a:lnTo>
                    <a:lnTo>
                      <a:pt x="0" y="816"/>
                    </a:lnTo>
                    <a:cubicBezTo>
                      <a:pt x="13" y="810"/>
                      <a:pt x="24" y="802"/>
                      <a:pt x="33" y="791"/>
                    </a:cubicBezTo>
                    <a:lnTo>
                      <a:pt x="65" y="752"/>
                    </a:lnTo>
                  </a:path>
                </a:pathLst>
              </a:custGeom>
              <a:solidFill>
                <a:schemeClr val="accent4"/>
              </a:solidFill>
              <a:ln>
                <a:noFill/>
              </a:ln>
              <a:effectLst/>
            </p:spPr>
            <p:txBody>
              <a:bodyPr wrap="none" anchor="ctr"/>
              <a:lstStyle/>
              <a:p>
                <a:endParaRPr lang="es-ES_tradnl" sz="2700"/>
              </a:p>
            </p:txBody>
          </p:sp>
          <p:sp>
            <p:nvSpPr>
              <p:cNvPr id="263" name="Freeform 125">
                <a:extLst>
                  <a:ext uri="{FF2B5EF4-FFF2-40B4-BE49-F238E27FC236}">
                    <a16:creationId xmlns:a16="http://schemas.microsoft.com/office/drawing/2014/main" id="{091C9D49-759C-C042-8EC2-9DC4D88A129A}"/>
                  </a:ext>
                </a:extLst>
              </p:cNvPr>
              <p:cNvSpPr>
                <a:spLocks noChangeArrowheads="1"/>
              </p:cNvSpPr>
              <p:nvPr/>
            </p:nvSpPr>
            <p:spPr bwMode="auto">
              <a:xfrm>
                <a:off x="1444625" y="5276850"/>
                <a:ext cx="46038" cy="50800"/>
              </a:xfrm>
              <a:custGeom>
                <a:avLst/>
                <a:gdLst>
                  <a:gd name="T0" fmla="*/ 94 w 127"/>
                  <a:gd name="T1" fmla="*/ 13 h 141"/>
                  <a:gd name="T2" fmla="*/ 94 w 127"/>
                  <a:gd name="T3" fmla="*/ 13 h 141"/>
                  <a:gd name="T4" fmla="*/ 31 w 127"/>
                  <a:gd name="T5" fmla="*/ 13 h 141"/>
                  <a:gd name="T6" fmla="*/ 31 w 127"/>
                  <a:gd name="T7" fmla="*/ 13 h 141"/>
                  <a:gd name="T8" fmla="*/ 0 w 127"/>
                  <a:gd name="T9" fmla="*/ 70 h 141"/>
                  <a:gd name="T10" fmla="*/ 0 w 127"/>
                  <a:gd name="T11" fmla="*/ 70 h 141"/>
                  <a:gd name="T12" fmla="*/ 31 w 127"/>
                  <a:gd name="T13" fmla="*/ 127 h 141"/>
                  <a:gd name="T14" fmla="*/ 31 w 127"/>
                  <a:gd name="T15" fmla="*/ 127 h 141"/>
                  <a:gd name="T16" fmla="*/ 94 w 127"/>
                  <a:gd name="T17" fmla="*/ 127 h 141"/>
                  <a:gd name="T18" fmla="*/ 94 w 127"/>
                  <a:gd name="T19" fmla="*/ 127 h 141"/>
                  <a:gd name="T20" fmla="*/ 126 w 127"/>
                  <a:gd name="T21" fmla="*/ 70 h 141"/>
                  <a:gd name="T22" fmla="*/ 126 w 127"/>
                  <a:gd name="T23" fmla="*/ 70 h 141"/>
                  <a:gd name="T24" fmla="*/ 94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4" y="13"/>
                    </a:moveTo>
                    <a:lnTo>
                      <a:pt x="94" y="13"/>
                    </a:lnTo>
                    <a:cubicBezTo>
                      <a:pt x="73" y="0"/>
                      <a:pt x="52" y="0"/>
                      <a:pt x="31" y="13"/>
                    </a:cubicBezTo>
                    <a:lnTo>
                      <a:pt x="31" y="13"/>
                    </a:lnTo>
                    <a:cubicBezTo>
                      <a:pt x="11" y="25"/>
                      <a:pt x="0" y="44"/>
                      <a:pt x="0" y="70"/>
                    </a:cubicBezTo>
                    <a:lnTo>
                      <a:pt x="0" y="70"/>
                    </a:lnTo>
                    <a:cubicBezTo>
                      <a:pt x="0" y="96"/>
                      <a:pt x="11" y="115"/>
                      <a:pt x="31" y="127"/>
                    </a:cubicBezTo>
                    <a:lnTo>
                      <a:pt x="31" y="127"/>
                    </a:lnTo>
                    <a:cubicBezTo>
                      <a:pt x="52" y="140"/>
                      <a:pt x="73" y="140"/>
                      <a:pt x="94" y="127"/>
                    </a:cubicBezTo>
                    <a:lnTo>
                      <a:pt x="94" y="127"/>
                    </a:lnTo>
                    <a:cubicBezTo>
                      <a:pt x="115" y="115"/>
                      <a:pt x="126" y="96"/>
                      <a:pt x="126" y="70"/>
                    </a:cubicBezTo>
                    <a:lnTo>
                      <a:pt x="126" y="70"/>
                    </a:lnTo>
                    <a:cubicBezTo>
                      <a:pt x="126" y="44"/>
                      <a:pt x="115" y="25"/>
                      <a:pt x="94" y="13"/>
                    </a:cubicBezTo>
                  </a:path>
                </a:pathLst>
              </a:custGeom>
              <a:solidFill>
                <a:schemeClr val="accent3"/>
              </a:solidFill>
              <a:ln>
                <a:noFill/>
              </a:ln>
              <a:effectLst/>
            </p:spPr>
            <p:txBody>
              <a:bodyPr wrap="none" anchor="ctr"/>
              <a:lstStyle/>
              <a:p>
                <a:endParaRPr lang="es-ES_tradnl" sz="2700"/>
              </a:p>
            </p:txBody>
          </p:sp>
          <p:sp>
            <p:nvSpPr>
              <p:cNvPr id="264" name="Freeform 126">
                <a:extLst>
                  <a:ext uri="{FF2B5EF4-FFF2-40B4-BE49-F238E27FC236}">
                    <a16:creationId xmlns:a16="http://schemas.microsoft.com/office/drawing/2014/main" id="{A94A8A74-3BF3-264B-84C7-D4DCDFE6D5C9}"/>
                  </a:ext>
                </a:extLst>
              </p:cNvPr>
              <p:cNvSpPr>
                <a:spLocks noChangeArrowheads="1"/>
              </p:cNvSpPr>
              <p:nvPr/>
            </p:nvSpPr>
            <p:spPr bwMode="auto">
              <a:xfrm>
                <a:off x="1397000" y="5343525"/>
                <a:ext cx="23813"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1" y="0"/>
                      <a:pt x="0" y="13"/>
                      <a:pt x="0" y="39"/>
                    </a:cubicBezTo>
                    <a:lnTo>
                      <a:pt x="0" y="39"/>
                    </a:lnTo>
                    <a:cubicBezTo>
                      <a:pt x="0" y="64"/>
                      <a:pt x="11"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65" name="Freeform 127">
                <a:extLst>
                  <a:ext uri="{FF2B5EF4-FFF2-40B4-BE49-F238E27FC236}">
                    <a16:creationId xmlns:a16="http://schemas.microsoft.com/office/drawing/2014/main" id="{4E9EC6EE-97A0-0A46-96FC-50F36BF59D0F}"/>
                  </a:ext>
                </a:extLst>
              </p:cNvPr>
              <p:cNvSpPr>
                <a:spLocks noChangeArrowheads="1"/>
              </p:cNvSpPr>
              <p:nvPr/>
            </p:nvSpPr>
            <p:spPr bwMode="auto">
              <a:xfrm>
                <a:off x="1514475" y="5343525"/>
                <a:ext cx="23813"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0" y="0"/>
                      <a:pt x="0" y="13"/>
                      <a:pt x="0" y="39"/>
                    </a:cubicBezTo>
                    <a:lnTo>
                      <a:pt x="0" y="39"/>
                    </a:lnTo>
                    <a:cubicBezTo>
                      <a:pt x="0" y="64"/>
                      <a:pt x="10"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66" name="Freeform 128">
                <a:extLst>
                  <a:ext uri="{FF2B5EF4-FFF2-40B4-BE49-F238E27FC236}">
                    <a16:creationId xmlns:a16="http://schemas.microsoft.com/office/drawing/2014/main" id="{AF16B8ED-6939-F24E-93CD-5871D99B2C09}"/>
                  </a:ext>
                </a:extLst>
              </p:cNvPr>
              <p:cNvSpPr>
                <a:spLocks noChangeArrowheads="1"/>
              </p:cNvSpPr>
              <p:nvPr/>
            </p:nvSpPr>
            <p:spPr bwMode="auto">
              <a:xfrm>
                <a:off x="2246313"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67" name="Freeform 129">
                <a:extLst>
                  <a:ext uri="{FF2B5EF4-FFF2-40B4-BE49-F238E27FC236}">
                    <a16:creationId xmlns:a16="http://schemas.microsoft.com/office/drawing/2014/main" id="{0AEC3467-DFA9-0243-856D-3EA5267D0D63}"/>
                  </a:ext>
                </a:extLst>
              </p:cNvPr>
              <p:cNvSpPr>
                <a:spLocks noChangeArrowheads="1"/>
              </p:cNvSpPr>
              <p:nvPr/>
            </p:nvSpPr>
            <p:spPr bwMode="auto">
              <a:xfrm>
                <a:off x="2363788"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68" name="Freeform 130">
                <a:extLst>
                  <a:ext uri="{FF2B5EF4-FFF2-40B4-BE49-F238E27FC236}">
                    <a16:creationId xmlns:a16="http://schemas.microsoft.com/office/drawing/2014/main" id="{19292782-CA1A-8943-BAE5-4C72710B885B}"/>
                  </a:ext>
                </a:extLst>
              </p:cNvPr>
              <p:cNvSpPr>
                <a:spLocks noChangeArrowheads="1"/>
              </p:cNvSpPr>
              <p:nvPr/>
            </p:nvSpPr>
            <p:spPr bwMode="auto">
              <a:xfrm>
                <a:off x="2293938" y="5002213"/>
                <a:ext cx="46037" cy="50800"/>
              </a:xfrm>
              <a:custGeom>
                <a:avLst/>
                <a:gdLst>
                  <a:gd name="T0" fmla="*/ 31 w 127"/>
                  <a:gd name="T1" fmla="*/ 127 h 141"/>
                  <a:gd name="T2" fmla="*/ 31 w 127"/>
                  <a:gd name="T3" fmla="*/ 127 h 141"/>
                  <a:gd name="T4" fmla="*/ 94 w 127"/>
                  <a:gd name="T5" fmla="*/ 127 h 141"/>
                  <a:gd name="T6" fmla="*/ 94 w 127"/>
                  <a:gd name="T7" fmla="*/ 127 h 141"/>
                  <a:gd name="T8" fmla="*/ 126 w 127"/>
                  <a:gd name="T9" fmla="*/ 70 h 141"/>
                  <a:gd name="T10" fmla="*/ 126 w 127"/>
                  <a:gd name="T11" fmla="*/ 70 h 141"/>
                  <a:gd name="T12" fmla="*/ 94 w 127"/>
                  <a:gd name="T13" fmla="*/ 13 h 141"/>
                  <a:gd name="T14" fmla="*/ 94 w 127"/>
                  <a:gd name="T15" fmla="*/ 13 h 141"/>
                  <a:gd name="T16" fmla="*/ 31 w 127"/>
                  <a:gd name="T17" fmla="*/ 13 h 141"/>
                  <a:gd name="T18" fmla="*/ 31 w 127"/>
                  <a:gd name="T19" fmla="*/ 13 h 141"/>
                  <a:gd name="T20" fmla="*/ 0 w 127"/>
                  <a:gd name="T21" fmla="*/ 70 h 141"/>
                  <a:gd name="T22" fmla="*/ 0 w 127"/>
                  <a:gd name="T23" fmla="*/ 70 h 141"/>
                  <a:gd name="T24" fmla="*/ 31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1" y="127"/>
                    </a:moveTo>
                    <a:lnTo>
                      <a:pt x="31" y="127"/>
                    </a:lnTo>
                    <a:cubicBezTo>
                      <a:pt x="52" y="140"/>
                      <a:pt x="73" y="140"/>
                      <a:pt x="94" y="127"/>
                    </a:cubicBezTo>
                    <a:lnTo>
                      <a:pt x="94" y="127"/>
                    </a:lnTo>
                    <a:cubicBezTo>
                      <a:pt x="116" y="115"/>
                      <a:pt x="126" y="96"/>
                      <a:pt x="126" y="70"/>
                    </a:cubicBezTo>
                    <a:lnTo>
                      <a:pt x="126" y="70"/>
                    </a:lnTo>
                    <a:cubicBezTo>
                      <a:pt x="126" y="44"/>
                      <a:pt x="116" y="26"/>
                      <a:pt x="94" y="13"/>
                    </a:cubicBezTo>
                    <a:lnTo>
                      <a:pt x="94" y="13"/>
                    </a:lnTo>
                    <a:cubicBezTo>
                      <a:pt x="73" y="0"/>
                      <a:pt x="52" y="0"/>
                      <a:pt x="31" y="13"/>
                    </a:cubicBezTo>
                    <a:lnTo>
                      <a:pt x="31" y="13"/>
                    </a:lnTo>
                    <a:cubicBezTo>
                      <a:pt x="10" y="26"/>
                      <a:pt x="0" y="44"/>
                      <a:pt x="0" y="70"/>
                    </a:cubicBezTo>
                    <a:lnTo>
                      <a:pt x="0" y="70"/>
                    </a:lnTo>
                    <a:cubicBezTo>
                      <a:pt x="0" y="96"/>
                      <a:pt x="10" y="115"/>
                      <a:pt x="31" y="127"/>
                    </a:cubicBezTo>
                  </a:path>
                </a:pathLst>
              </a:custGeom>
              <a:solidFill>
                <a:schemeClr val="accent3"/>
              </a:solidFill>
              <a:ln>
                <a:noFill/>
              </a:ln>
              <a:effectLst/>
            </p:spPr>
            <p:txBody>
              <a:bodyPr wrap="none" anchor="ctr"/>
              <a:lstStyle/>
              <a:p>
                <a:endParaRPr lang="es-ES_tradnl" sz="2700"/>
              </a:p>
            </p:txBody>
          </p:sp>
          <p:sp>
            <p:nvSpPr>
              <p:cNvPr id="269" name="Freeform 131">
                <a:extLst>
                  <a:ext uri="{FF2B5EF4-FFF2-40B4-BE49-F238E27FC236}">
                    <a16:creationId xmlns:a16="http://schemas.microsoft.com/office/drawing/2014/main" id="{82F73FEC-14BF-C54F-9ADD-17AB7846B016}"/>
                  </a:ext>
                </a:extLst>
              </p:cNvPr>
              <p:cNvSpPr>
                <a:spLocks noChangeArrowheads="1"/>
              </p:cNvSpPr>
              <p:nvPr/>
            </p:nvSpPr>
            <p:spPr bwMode="auto">
              <a:xfrm>
                <a:off x="1054100" y="4875213"/>
                <a:ext cx="1700213" cy="579437"/>
              </a:xfrm>
              <a:custGeom>
                <a:avLst/>
                <a:gdLst>
                  <a:gd name="T0" fmla="*/ 4032 w 4721"/>
                  <a:gd name="T1" fmla="*/ 728 h 1609"/>
                  <a:gd name="T2" fmla="*/ 4524 w 4721"/>
                  <a:gd name="T3" fmla="*/ 1455 h 1609"/>
                  <a:gd name="T4" fmla="*/ 4130 w 4721"/>
                  <a:gd name="T5" fmla="*/ 1148 h 1609"/>
                  <a:gd name="T6" fmla="*/ 4065 w 4721"/>
                  <a:gd name="T7" fmla="*/ 536 h 1609"/>
                  <a:gd name="T8" fmla="*/ 4253 w 4721"/>
                  <a:gd name="T9" fmla="*/ 1523 h 1609"/>
                  <a:gd name="T10" fmla="*/ 3770 w 4721"/>
                  <a:gd name="T11" fmla="*/ 1111 h 1609"/>
                  <a:gd name="T12" fmla="*/ 3245 w 4721"/>
                  <a:gd name="T13" fmla="*/ 1111 h 1609"/>
                  <a:gd name="T14" fmla="*/ 2754 w 4721"/>
                  <a:gd name="T15" fmla="*/ 1455 h 1609"/>
                  <a:gd name="T16" fmla="*/ 3278 w 4721"/>
                  <a:gd name="T17" fmla="*/ 842 h 1609"/>
                  <a:gd name="T18" fmla="*/ 2737 w 4721"/>
                  <a:gd name="T19" fmla="*/ 115 h 1609"/>
                  <a:gd name="T20" fmla="*/ 3180 w 4721"/>
                  <a:gd name="T21" fmla="*/ 421 h 1609"/>
                  <a:gd name="T22" fmla="*/ 3639 w 4721"/>
                  <a:gd name="T23" fmla="*/ 651 h 1609"/>
                  <a:gd name="T24" fmla="*/ 4278 w 4721"/>
                  <a:gd name="T25" fmla="*/ 115 h 1609"/>
                  <a:gd name="T26" fmla="*/ 3737 w 4721"/>
                  <a:gd name="T27" fmla="*/ 842 h 1609"/>
                  <a:gd name="T28" fmla="*/ 3705 w 4721"/>
                  <a:gd name="T29" fmla="*/ 1417 h 1609"/>
                  <a:gd name="T30" fmla="*/ 3344 w 4721"/>
                  <a:gd name="T31" fmla="*/ 1436 h 1609"/>
                  <a:gd name="T32" fmla="*/ 3114 w 4721"/>
                  <a:gd name="T33" fmla="*/ 1417 h 1609"/>
                  <a:gd name="T34" fmla="*/ 3574 w 4721"/>
                  <a:gd name="T35" fmla="*/ 1034 h 1609"/>
                  <a:gd name="T36" fmla="*/ 2492 w 4721"/>
                  <a:gd name="T37" fmla="*/ 1455 h 1609"/>
                  <a:gd name="T38" fmla="*/ 2492 w 4721"/>
                  <a:gd name="T39" fmla="*/ 153 h 1609"/>
                  <a:gd name="T40" fmla="*/ 2885 w 4721"/>
                  <a:gd name="T41" fmla="*/ 460 h 1609"/>
                  <a:gd name="T42" fmla="*/ 2950 w 4721"/>
                  <a:gd name="T43" fmla="*/ 1072 h 1609"/>
                  <a:gd name="T44" fmla="*/ 2262 w 4721"/>
                  <a:gd name="T45" fmla="*/ 1417 h 1609"/>
                  <a:gd name="T46" fmla="*/ 2303 w 4721"/>
                  <a:gd name="T47" fmla="*/ 162 h 1609"/>
                  <a:gd name="T48" fmla="*/ 2721 w 4721"/>
                  <a:gd name="T49" fmla="*/ 575 h 1609"/>
                  <a:gd name="T50" fmla="*/ 2655 w 4721"/>
                  <a:gd name="T51" fmla="*/ 1111 h 1609"/>
                  <a:gd name="T52" fmla="*/ 1934 w 4721"/>
                  <a:gd name="T53" fmla="*/ 1340 h 1609"/>
                  <a:gd name="T54" fmla="*/ 1491 w 4721"/>
                  <a:gd name="T55" fmla="*/ 804 h 1609"/>
                  <a:gd name="T56" fmla="*/ 2156 w 4721"/>
                  <a:gd name="T57" fmla="*/ 87 h 1609"/>
                  <a:gd name="T58" fmla="*/ 1771 w 4721"/>
                  <a:gd name="T59" fmla="*/ 613 h 1609"/>
                  <a:gd name="T60" fmla="*/ 2032 w 4721"/>
                  <a:gd name="T61" fmla="*/ 1302 h 1609"/>
                  <a:gd name="T62" fmla="*/ 1639 w 4721"/>
                  <a:gd name="T63" fmla="*/ 1379 h 1609"/>
                  <a:gd name="T64" fmla="*/ 1172 w 4721"/>
                  <a:gd name="T65" fmla="*/ 852 h 1609"/>
                  <a:gd name="T66" fmla="*/ 517 w 4721"/>
                  <a:gd name="T67" fmla="*/ 1523 h 1609"/>
                  <a:gd name="T68" fmla="*/ 689 w 4721"/>
                  <a:gd name="T69" fmla="*/ 1111 h 1609"/>
                  <a:gd name="T70" fmla="*/ 689 w 4721"/>
                  <a:gd name="T71" fmla="*/ 498 h 1609"/>
                  <a:gd name="T72" fmla="*/ 590 w 4721"/>
                  <a:gd name="T73" fmla="*/ 153 h 1609"/>
                  <a:gd name="T74" fmla="*/ 1082 w 4721"/>
                  <a:gd name="T75" fmla="*/ 728 h 1609"/>
                  <a:gd name="T76" fmla="*/ 1737 w 4721"/>
                  <a:gd name="T77" fmla="*/ 115 h 1609"/>
                  <a:gd name="T78" fmla="*/ 1541 w 4721"/>
                  <a:gd name="T79" fmla="*/ 575 h 1609"/>
                  <a:gd name="T80" fmla="*/ 1516 w 4721"/>
                  <a:gd name="T81" fmla="*/ 1523 h 1609"/>
                  <a:gd name="T82" fmla="*/ 1172 w 4721"/>
                  <a:gd name="T83" fmla="*/ 1312 h 1609"/>
                  <a:gd name="T84" fmla="*/ 779 w 4721"/>
                  <a:gd name="T85" fmla="*/ 1523 h 1609"/>
                  <a:gd name="T86" fmla="*/ 1049 w 4721"/>
                  <a:gd name="T87" fmla="*/ 1072 h 1609"/>
                  <a:gd name="T88" fmla="*/ 230 w 4721"/>
                  <a:gd name="T89" fmla="*/ 1494 h 1609"/>
                  <a:gd name="T90" fmla="*/ 558 w 4721"/>
                  <a:gd name="T91" fmla="*/ 958 h 1609"/>
                  <a:gd name="T92" fmla="*/ 295 w 4721"/>
                  <a:gd name="T93" fmla="*/ 192 h 1609"/>
                  <a:gd name="T94" fmla="*/ 787 w 4721"/>
                  <a:gd name="T95" fmla="*/ 766 h 1609"/>
                  <a:gd name="T96" fmla="*/ 779 w 4721"/>
                  <a:gd name="T97" fmla="*/ 87 h 1609"/>
                  <a:gd name="T98" fmla="*/ 1123 w 4721"/>
                  <a:gd name="T99" fmla="*/ 297 h 1609"/>
                  <a:gd name="T100" fmla="*/ 1516 w 4721"/>
                  <a:gd name="T101" fmla="*/ 87 h 1609"/>
                  <a:gd name="T102" fmla="*/ 1172 w 4721"/>
                  <a:gd name="T103" fmla="*/ 603 h 1609"/>
                  <a:gd name="T104" fmla="*/ 3090 w 4721"/>
                  <a:gd name="T105" fmla="*/ 87 h 1609"/>
                  <a:gd name="T106" fmla="*/ 3483 w 4721"/>
                  <a:gd name="T107" fmla="*/ 297 h 1609"/>
                  <a:gd name="T108" fmla="*/ 3836 w 4721"/>
                  <a:gd name="T109" fmla="*/ 115 h 1609"/>
                  <a:gd name="T110" fmla="*/ 3532 w 4721"/>
                  <a:gd name="T111" fmla="*/ 603 h 1609"/>
                  <a:gd name="T112" fmla="*/ 730 w 4721"/>
                  <a:gd name="T113" fmla="*/ 87 h 1609"/>
                  <a:gd name="T114" fmla="*/ 426 w 4721"/>
                  <a:gd name="T115" fmla="*/ 651 h 1609"/>
                  <a:gd name="T116" fmla="*/ 230 w 4721"/>
                  <a:gd name="T117" fmla="*/ 1187 h 1609"/>
                  <a:gd name="T118" fmla="*/ 4663 w 4721"/>
                  <a:gd name="T119" fmla="*/ 1446 h 1609"/>
                  <a:gd name="T120" fmla="*/ 4622 w 4721"/>
                  <a:gd name="T121" fmla="*/ 19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4" y="153"/>
                    </a:moveTo>
                    <a:lnTo>
                      <a:pt x="4491" y="192"/>
                    </a:lnTo>
                    <a:lnTo>
                      <a:pt x="4458" y="230"/>
                    </a:lnTo>
                    <a:lnTo>
                      <a:pt x="4425" y="268"/>
                    </a:lnTo>
                    <a:lnTo>
                      <a:pt x="4393" y="306"/>
                    </a:lnTo>
                    <a:lnTo>
                      <a:pt x="4360" y="345"/>
                    </a:lnTo>
                    <a:lnTo>
                      <a:pt x="4327" y="383"/>
                    </a:lnTo>
                    <a:lnTo>
                      <a:pt x="4294" y="421"/>
                    </a:lnTo>
                    <a:lnTo>
                      <a:pt x="4261" y="460"/>
                    </a:lnTo>
                    <a:lnTo>
                      <a:pt x="4229" y="498"/>
                    </a:lnTo>
                    <a:lnTo>
                      <a:pt x="4196" y="536"/>
                    </a:lnTo>
                    <a:lnTo>
                      <a:pt x="4163" y="575"/>
                    </a:lnTo>
                    <a:lnTo>
                      <a:pt x="4130" y="613"/>
                    </a:lnTo>
                    <a:lnTo>
                      <a:pt x="4097" y="651"/>
                    </a:lnTo>
                    <a:lnTo>
                      <a:pt x="4065" y="689"/>
                    </a:lnTo>
                    <a:lnTo>
                      <a:pt x="4032" y="728"/>
                    </a:lnTo>
                    <a:lnTo>
                      <a:pt x="3999" y="766"/>
                    </a:lnTo>
                    <a:lnTo>
                      <a:pt x="3999" y="766"/>
                    </a:lnTo>
                    <a:cubicBezTo>
                      <a:pt x="3988" y="778"/>
                      <a:pt x="3983" y="791"/>
                      <a:pt x="3983" y="804"/>
                    </a:cubicBezTo>
                    <a:lnTo>
                      <a:pt x="3983" y="804"/>
                    </a:lnTo>
                    <a:cubicBezTo>
                      <a:pt x="3983" y="817"/>
                      <a:pt x="3988" y="830"/>
                      <a:pt x="3999" y="842"/>
                    </a:cubicBezTo>
                    <a:lnTo>
                      <a:pt x="4032" y="880"/>
                    </a:lnTo>
                    <a:lnTo>
                      <a:pt x="4065" y="919"/>
                    </a:lnTo>
                    <a:lnTo>
                      <a:pt x="4163" y="1034"/>
                    </a:lnTo>
                    <a:lnTo>
                      <a:pt x="4196" y="1072"/>
                    </a:lnTo>
                    <a:lnTo>
                      <a:pt x="4229" y="1111"/>
                    </a:lnTo>
                    <a:lnTo>
                      <a:pt x="4327" y="1225"/>
                    </a:lnTo>
                    <a:lnTo>
                      <a:pt x="4360" y="1264"/>
                    </a:lnTo>
                    <a:lnTo>
                      <a:pt x="4393" y="1302"/>
                    </a:lnTo>
                    <a:lnTo>
                      <a:pt x="4491" y="1417"/>
                    </a:lnTo>
                    <a:lnTo>
                      <a:pt x="4524" y="1455"/>
                    </a:lnTo>
                    <a:lnTo>
                      <a:pt x="4524" y="1455"/>
                    </a:lnTo>
                    <a:cubicBezTo>
                      <a:pt x="4535" y="1468"/>
                      <a:pt x="4540" y="1481"/>
                      <a:pt x="4540" y="1494"/>
                    </a:cubicBezTo>
                    <a:lnTo>
                      <a:pt x="4540" y="1494"/>
                    </a:lnTo>
                    <a:cubicBezTo>
                      <a:pt x="4540" y="1506"/>
                      <a:pt x="4532" y="1516"/>
                      <a:pt x="4516" y="1523"/>
                    </a:cubicBezTo>
                    <a:lnTo>
                      <a:pt x="4516" y="1523"/>
                    </a:lnTo>
                    <a:cubicBezTo>
                      <a:pt x="4499" y="1529"/>
                      <a:pt x="4483" y="1529"/>
                      <a:pt x="4466" y="1523"/>
                    </a:cubicBezTo>
                    <a:lnTo>
                      <a:pt x="4466" y="1523"/>
                    </a:lnTo>
                    <a:cubicBezTo>
                      <a:pt x="4450" y="1516"/>
                      <a:pt x="4436" y="1506"/>
                      <a:pt x="4425" y="1494"/>
                    </a:cubicBezTo>
                    <a:lnTo>
                      <a:pt x="4393" y="1455"/>
                    </a:lnTo>
                    <a:lnTo>
                      <a:pt x="4360" y="1417"/>
                    </a:lnTo>
                    <a:lnTo>
                      <a:pt x="4327" y="1379"/>
                    </a:lnTo>
                    <a:lnTo>
                      <a:pt x="4294" y="1340"/>
                    </a:lnTo>
                    <a:lnTo>
                      <a:pt x="4261" y="1302"/>
                    </a:lnTo>
                    <a:lnTo>
                      <a:pt x="4229"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9" y="345"/>
                    </a:lnTo>
                    <a:lnTo>
                      <a:pt x="4261" y="306"/>
                    </a:lnTo>
                    <a:lnTo>
                      <a:pt x="4294" y="268"/>
                    </a:lnTo>
                    <a:lnTo>
                      <a:pt x="4393" y="153"/>
                    </a:lnTo>
                    <a:lnTo>
                      <a:pt x="4425" y="115"/>
                    </a:lnTo>
                    <a:lnTo>
                      <a:pt x="4425" y="115"/>
                    </a:lnTo>
                    <a:cubicBezTo>
                      <a:pt x="4436" y="102"/>
                      <a:pt x="4450" y="92"/>
                      <a:pt x="4466" y="87"/>
                    </a:cubicBezTo>
                    <a:lnTo>
                      <a:pt x="4466" y="87"/>
                    </a:lnTo>
                    <a:cubicBezTo>
                      <a:pt x="4483" y="80"/>
                      <a:pt x="4499" y="80"/>
                      <a:pt x="4516" y="87"/>
                    </a:cubicBezTo>
                    <a:lnTo>
                      <a:pt x="4516" y="87"/>
                    </a:lnTo>
                    <a:cubicBezTo>
                      <a:pt x="4532" y="92"/>
                      <a:pt x="4540" y="102"/>
                      <a:pt x="4540" y="115"/>
                    </a:cubicBezTo>
                    <a:lnTo>
                      <a:pt x="4540" y="115"/>
                    </a:lnTo>
                    <a:cubicBezTo>
                      <a:pt x="4540" y="128"/>
                      <a:pt x="4535" y="140"/>
                      <a:pt x="4524" y="153"/>
                    </a:cubicBezTo>
                    <a:close/>
                    <a:moveTo>
                      <a:pt x="4253" y="1523"/>
                    </a:moveTo>
                    <a:lnTo>
                      <a:pt x="4253" y="1523"/>
                    </a:lnTo>
                    <a:cubicBezTo>
                      <a:pt x="4237" y="1529"/>
                      <a:pt x="4218" y="1531"/>
                      <a:pt x="4196" y="1531"/>
                    </a:cubicBezTo>
                    <a:lnTo>
                      <a:pt x="4196" y="1531"/>
                    </a:lnTo>
                    <a:cubicBezTo>
                      <a:pt x="4174" y="1531"/>
                      <a:pt x="4155" y="1529"/>
                      <a:pt x="4139" y="1523"/>
                    </a:cubicBezTo>
                    <a:lnTo>
                      <a:pt x="4139" y="1523"/>
                    </a:lnTo>
                    <a:cubicBezTo>
                      <a:pt x="4122" y="1516"/>
                      <a:pt x="4109" y="1506"/>
                      <a:pt x="4097" y="1494"/>
                    </a:cubicBezTo>
                    <a:lnTo>
                      <a:pt x="4065" y="1455"/>
                    </a:lnTo>
                    <a:lnTo>
                      <a:pt x="4032" y="1417"/>
                    </a:lnTo>
                    <a:lnTo>
                      <a:pt x="3999" y="1379"/>
                    </a:lnTo>
                    <a:lnTo>
                      <a:pt x="3966" y="1340"/>
                    </a:lnTo>
                    <a:lnTo>
                      <a:pt x="3933" y="1302"/>
                    </a:lnTo>
                    <a:lnTo>
                      <a:pt x="3901" y="1264"/>
                    </a:lnTo>
                    <a:lnTo>
                      <a:pt x="3868" y="1225"/>
                    </a:lnTo>
                    <a:lnTo>
                      <a:pt x="3836" y="1187"/>
                    </a:lnTo>
                    <a:lnTo>
                      <a:pt x="3803" y="1148"/>
                    </a:lnTo>
                    <a:lnTo>
                      <a:pt x="3770" y="1111"/>
                    </a:lnTo>
                    <a:lnTo>
                      <a:pt x="3737" y="1072"/>
                    </a:lnTo>
                    <a:lnTo>
                      <a:pt x="3705" y="1034"/>
                    </a:lnTo>
                    <a:lnTo>
                      <a:pt x="3672" y="996"/>
                    </a:lnTo>
                    <a:lnTo>
                      <a:pt x="3639" y="958"/>
                    </a:lnTo>
                    <a:lnTo>
                      <a:pt x="3606" y="919"/>
                    </a:lnTo>
                    <a:lnTo>
                      <a:pt x="3574" y="880"/>
                    </a:lnTo>
                    <a:lnTo>
                      <a:pt x="3574" y="880"/>
                    </a:lnTo>
                    <a:cubicBezTo>
                      <a:pt x="3562" y="868"/>
                      <a:pt x="3548" y="858"/>
                      <a:pt x="3532" y="852"/>
                    </a:cubicBezTo>
                    <a:lnTo>
                      <a:pt x="3532" y="852"/>
                    </a:lnTo>
                    <a:cubicBezTo>
                      <a:pt x="3516" y="846"/>
                      <a:pt x="3499" y="846"/>
                      <a:pt x="3483" y="852"/>
                    </a:cubicBezTo>
                    <a:lnTo>
                      <a:pt x="3483" y="852"/>
                    </a:lnTo>
                    <a:cubicBezTo>
                      <a:pt x="3466" y="858"/>
                      <a:pt x="3453" y="868"/>
                      <a:pt x="3442" y="880"/>
                    </a:cubicBezTo>
                    <a:lnTo>
                      <a:pt x="3409" y="919"/>
                    </a:lnTo>
                    <a:lnTo>
                      <a:pt x="3311" y="1034"/>
                    </a:lnTo>
                    <a:lnTo>
                      <a:pt x="3278" y="1072"/>
                    </a:lnTo>
                    <a:lnTo>
                      <a:pt x="3245" y="1111"/>
                    </a:lnTo>
                    <a:lnTo>
                      <a:pt x="3147" y="1225"/>
                    </a:lnTo>
                    <a:lnTo>
                      <a:pt x="3114" y="1264"/>
                    </a:lnTo>
                    <a:lnTo>
                      <a:pt x="3081" y="1302"/>
                    </a:lnTo>
                    <a:lnTo>
                      <a:pt x="2983" y="1417"/>
                    </a:lnTo>
                    <a:lnTo>
                      <a:pt x="2950" y="1455"/>
                    </a:lnTo>
                    <a:lnTo>
                      <a:pt x="2917" y="1494"/>
                    </a:lnTo>
                    <a:lnTo>
                      <a:pt x="2917" y="1494"/>
                    </a:lnTo>
                    <a:cubicBezTo>
                      <a:pt x="2907" y="1506"/>
                      <a:pt x="2893" y="1516"/>
                      <a:pt x="2877" y="1523"/>
                    </a:cubicBezTo>
                    <a:lnTo>
                      <a:pt x="2877" y="1523"/>
                    </a:lnTo>
                    <a:cubicBezTo>
                      <a:pt x="2860" y="1529"/>
                      <a:pt x="2841" y="1531"/>
                      <a:pt x="2819" y="1531"/>
                    </a:cubicBezTo>
                    <a:lnTo>
                      <a:pt x="2819" y="1531"/>
                    </a:lnTo>
                    <a:cubicBezTo>
                      <a:pt x="2798" y="1531"/>
                      <a:pt x="2778" y="1529"/>
                      <a:pt x="2762" y="1523"/>
                    </a:cubicBezTo>
                    <a:lnTo>
                      <a:pt x="2762" y="1523"/>
                    </a:lnTo>
                    <a:cubicBezTo>
                      <a:pt x="2745" y="1516"/>
                      <a:pt x="2737" y="1506"/>
                      <a:pt x="2737" y="1494"/>
                    </a:cubicBezTo>
                    <a:lnTo>
                      <a:pt x="2737" y="1494"/>
                    </a:lnTo>
                    <a:cubicBezTo>
                      <a:pt x="2737" y="1481"/>
                      <a:pt x="2743" y="1468"/>
                      <a:pt x="2754" y="1455"/>
                    </a:cubicBezTo>
                    <a:lnTo>
                      <a:pt x="2786" y="1417"/>
                    </a:lnTo>
                    <a:lnTo>
                      <a:pt x="2819" y="1379"/>
                    </a:lnTo>
                    <a:lnTo>
                      <a:pt x="2852" y="1340"/>
                    </a:lnTo>
                    <a:lnTo>
                      <a:pt x="2885" y="1302"/>
                    </a:lnTo>
                    <a:lnTo>
                      <a:pt x="2917" y="1264"/>
                    </a:lnTo>
                    <a:lnTo>
                      <a:pt x="2950" y="1225"/>
                    </a:lnTo>
                    <a:lnTo>
                      <a:pt x="2983" y="1187"/>
                    </a:lnTo>
                    <a:lnTo>
                      <a:pt x="3016" y="1148"/>
                    </a:lnTo>
                    <a:lnTo>
                      <a:pt x="3049" y="1111"/>
                    </a:lnTo>
                    <a:lnTo>
                      <a:pt x="3081" y="1072"/>
                    </a:lnTo>
                    <a:lnTo>
                      <a:pt x="3114" y="1034"/>
                    </a:lnTo>
                    <a:lnTo>
                      <a:pt x="3147" y="996"/>
                    </a:lnTo>
                    <a:lnTo>
                      <a:pt x="3180" y="958"/>
                    </a:lnTo>
                    <a:lnTo>
                      <a:pt x="3213" y="919"/>
                    </a:lnTo>
                    <a:lnTo>
                      <a:pt x="3245" y="880"/>
                    </a:lnTo>
                    <a:lnTo>
                      <a:pt x="3278" y="842"/>
                    </a:lnTo>
                    <a:lnTo>
                      <a:pt x="3278" y="842"/>
                    </a:lnTo>
                    <a:cubicBezTo>
                      <a:pt x="3289" y="830"/>
                      <a:pt x="3294" y="817"/>
                      <a:pt x="3294" y="804"/>
                    </a:cubicBezTo>
                    <a:lnTo>
                      <a:pt x="3294" y="804"/>
                    </a:lnTo>
                    <a:cubicBezTo>
                      <a:pt x="3294" y="791"/>
                      <a:pt x="3289" y="778"/>
                      <a:pt x="3278" y="766"/>
                    </a:cubicBezTo>
                    <a:lnTo>
                      <a:pt x="3245" y="728"/>
                    </a:lnTo>
                    <a:lnTo>
                      <a:pt x="3213" y="689"/>
                    </a:lnTo>
                    <a:lnTo>
                      <a:pt x="3180" y="651"/>
                    </a:lnTo>
                    <a:lnTo>
                      <a:pt x="3081" y="536"/>
                    </a:lnTo>
                    <a:lnTo>
                      <a:pt x="3049" y="498"/>
                    </a:lnTo>
                    <a:lnTo>
                      <a:pt x="3016" y="460"/>
                    </a:lnTo>
                    <a:lnTo>
                      <a:pt x="2917" y="345"/>
                    </a:lnTo>
                    <a:lnTo>
                      <a:pt x="2885" y="306"/>
                    </a:lnTo>
                    <a:lnTo>
                      <a:pt x="2852" y="268"/>
                    </a:lnTo>
                    <a:lnTo>
                      <a:pt x="2754" y="153"/>
                    </a:lnTo>
                    <a:lnTo>
                      <a:pt x="2754" y="153"/>
                    </a:lnTo>
                    <a:cubicBezTo>
                      <a:pt x="2743" y="140"/>
                      <a:pt x="2737" y="128"/>
                      <a:pt x="2737" y="115"/>
                    </a:cubicBezTo>
                    <a:lnTo>
                      <a:pt x="2737" y="115"/>
                    </a:lnTo>
                    <a:cubicBezTo>
                      <a:pt x="2737" y="102"/>
                      <a:pt x="2745" y="92"/>
                      <a:pt x="2762" y="87"/>
                    </a:cubicBezTo>
                    <a:lnTo>
                      <a:pt x="2762" y="87"/>
                    </a:lnTo>
                    <a:cubicBezTo>
                      <a:pt x="2778" y="80"/>
                      <a:pt x="2798" y="77"/>
                      <a:pt x="2819" y="77"/>
                    </a:cubicBezTo>
                    <a:lnTo>
                      <a:pt x="2819" y="77"/>
                    </a:lnTo>
                    <a:cubicBezTo>
                      <a:pt x="2841" y="77"/>
                      <a:pt x="2860" y="80"/>
                      <a:pt x="2877" y="87"/>
                    </a:cubicBezTo>
                    <a:lnTo>
                      <a:pt x="2877" y="87"/>
                    </a:lnTo>
                    <a:cubicBezTo>
                      <a:pt x="2893" y="92"/>
                      <a:pt x="2907" y="102"/>
                      <a:pt x="2917" y="115"/>
                    </a:cubicBezTo>
                    <a:lnTo>
                      <a:pt x="2950" y="153"/>
                    </a:lnTo>
                    <a:lnTo>
                      <a:pt x="2983" y="192"/>
                    </a:lnTo>
                    <a:lnTo>
                      <a:pt x="3016" y="230"/>
                    </a:lnTo>
                    <a:lnTo>
                      <a:pt x="3049" y="268"/>
                    </a:lnTo>
                    <a:lnTo>
                      <a:pt x="3081" y="306"/>
                    </a:lnTo>
                    <a:lnTo>
                      <a:pt x="3114" y="345"/>
                    </a:lnTo>
                    <a:lnTo>
                      <a:pt x="3147" y="383"/>
                    </a:lnTo>
                    <a:lnTo>
                      <a:pt x="3180" y="421"/>
                    </a:lnTo>
                    <a:lnTo>
                      <a:pt x="3213" y="460"/>
                    </a:lnTo>
                    <a:lnTo>
                      <a:pt x="3245" y="498"/>
                    </a:lnTo>
                    <a:lnTo>
                      <a:pt x="3278" y="536"/>
                    </a:lnTo>
                    <a:lnTo>
                      <a:pt x="3311" y="575"/>
                    </a:lnTo>
                    <a:lnTo>
                      <a:pt x="3344" y="613"/>
                    </a:lnTo>
                    <a:lnTo>
                      <a:pt x="3377" y="651"/>
                    </a:lnTo>
                    <a:lnTo>
                      <a:pt x="3409" y="689"/>
                    </a:lnTo>
                    <a:lnTo>
                      <a:pt x="3442" y="728"/>
                    </a:lnTo>
                    <a:lnTo>
                      <a:pt x="3442" y="728"/>
                    </a:lnTo>
                    <a:cubicBezTo>
                      <a:pt x="3453" y="740"/>
                      <a:pt x="3466" y="750"/>
                      <a:pt x="3483" y="757"/>
                    </a:cubicBezTo>
                    <a:lnTo>
                      <a:pt x="3483" y="757"/>
                    </a:lnTo>
                    <a:cubicBezTo>
                      <a:pt x="3499" y="763"/>
                      <a:pt x="3516" y="763"/>
                      <a:pt x="3532" y="757"/>
                    </a:cubicBezTo>
                    <a:lnTo>
                      <a:pt x="3532" y="757"/>
                    </a:lnTo>
                    <a:cubicBezTo>
                      <a:pt x="3548" y="750"/>
                      <a:pt x="3562" y="740"/>
                      <a:pt x="3574" y="728"/>
                    </a:cubicBezTo>
                    <a:lnTo>
                      <a:pt x="3606" y="689"/>
                    </a:lnTo>
                    <a:lnTo>
                      <a:pt x="3639" y="651"/>
                    </a:lnTo>
                    <a:lnTo>
                      <a:pt x="3737" y="536"/>
                    </a:lnTo>
                    <a:lnTo>
                      <a:pt x="3770" y="498"/>
                    </a:lnTo>
                    <a:lnTo>
                      <a:pt x="3803" y="460"/>
                    </a:lnTo>
                    <a:lnTo>
                      <a:pt x="3901" y="345"/>
                    </a:lnTo>
                    <a:lnTo>
                      <a:pt x="3933" y="306"/>
                    </a:lnTo>
                    <a:lnTo>
                      <a:pt x="3966" y="268"/>
                    </a:lnTo>
                    <a:lnTo>
                      <a:pt x="4065" y="153"/>
                    </a:lnTo>
                    <a:lnTo>
                      <a:pt x="4097" y="115"/>
                    </a:lnTo>
                    <a:lnTo>
                      <a:pt x="4097" y="115"/>
                    </a:lnTo>
                    <a:cubicBezTo>
                      <a:pt x="4109" y="102"/>
                      <a:pt x="4122" y="92"/>
                      <a:pt x="4139" y="87"/>
                    </a:cubicBezTo>
                    <a:lnTo>
                      <a:pt x="4139" y="87"/>
                    </a:lnTo>
                    <a:cubicBezTo>
                      <a:pt x="4155" y="80"/>
                      <a:pt x="4174" y="77"/>
                      <a:pt x="4196" y="77"/>
                    </a:cubicBezTo>
                    <a:lnTo>
                      <a:pt x="4196" y="77"/>
                    </a:lnTo>
                    <a:cubicBezTo>
                      <a:pt x="4218" y="77"/>
                      <a:pt x="4237" y="80"/>
                      <a:pt x="4253" y="87"/>
                    </a:cubicBezTo>
                    <a:lnTo>
                      <a:pt x="4253" y="87"/>
                    </a:lnTo>
                    <a:cubicBezTo>
                      <a:pt x="4270" y="92"/>
                      <a:pt x="4278" y="102"/>
                      <a:pt x="4278" y="115"/>
                    </a:cubicBezTo>
                    <a:lnTo>
                      <a:pt x="4278" y="115"/>
                    </a:lnTo>
                    <a:cubicBezTo>
                      <a:pt x="4278" y="128"/>
                      <a:pt x="4272" y="140"/>
                      <a:pt x="4261" y="153"/>
                    </a:cubicBezTo>
                    <a:lnTo>
                      <a:pt x="4229" y="192"/>
                    </a:lnTo>
                    <a:lnTo>
                      <a:pt x="4196" y="230"/>
                    </a:lnTo>
                    <a:lnTo>
                      <a:pt x="4163" y="268"/>
                    </a:lnTo>
                    <a:lnTo>
                      <a:pt x="4065" y="383"/>
                    </a:lnTo>
                    <a:lnTo>
                      <a:pt x="4032" y="421"/>
                    </a:lnTo>
                    <a:lnTo>
                      <a:pt x="3999" y="460"/>
                    </a:lnTo>
                    <a:lnTo>
                      <a:pt x="3901" y="575"/>
                    </a:lnTo>
                    <a:lnTo>
                      <a:pt x="3868" y="613"/>
                    </a:lnTo>
                    <a:lnTo>
                      <a:pt x="3836" y="651"/>
                    </a:lnTo>
                    <a:lnTo>
                      <a:pt x="3737" y="766"/>
                    </a:lnTo>
                    <a:lnTo>
                      <a:pt x="3737" y="766"/>
                    </a:lnTo>
                    <a:cubicBezTo>
                      <a:pt x="3726" y="778"/>
                      <a:pt x="3721" y="791"/>
                      <a:pt x="3721" y="804"/>
                    </a:cubicBezTo>
                    <a:lnTo>
                      <a:pt x="3721" y="804"/>
                    </a:lnTo>
                    <a:cubicBezTo>
                      <a:pt x="3721" y="817"/>
                      <a:pt x="3726" y="830"/>
                      <a:pt x="3737" y="842"/>
                    </a:cubicBezTo>
                    <a:lnTo>
                      <a:pt x="4261" y="1455"/>
                    </a:lnTo>
                    <a:lnTo>
                      <a:pt x="4261" y="1455"/>
                    </a:lnTo>
                    <a:cubicBezTo>
                      <a:pt x="4272" y="1468"/>
                      <a:pt x="4278" y="1481"/>
                      <a:pt x="4278" y="1494"/>
                    </a:cubicBezTo>
                    <a:lnTo>
                      <a:pt x="4278" y="1494"/>
                    </a:lnTo>
                    <a:cubicBezTo>
                      <a:pt x="4278" y="1506"/>
                      <a:pt x="4270" y="1516"/>
                      <a:pt x="4253" y="1523"/>
                    </a:cubicBezTo>
                    <a:lnTo>
                      <a:pt x="3925" y="1523"/>
                    </a:lnTo>
                    <a:lnTo>
                      <a:pt x="3925" y="1523"/>
                    </a:lnTo>
                    <a:cubicBezTo>
                      <a:pt x="3909" y="1529"/>
                      <a:pt x="3892" y="1529"/>
                      <a:pt x="3877" y="1523"/>
                    </a:cubicBezTo>
                    <a:lnTo>
                      <a:pt x="3877" y="1523"/>
                    </a:lnTo>
                    <a:cubicBezTo>
                      <a:pt x="3860" y="1516"/>
                      <a:pt x="3846" y="1506"/>
                      <a:pt x="3836" y="1494"/>
                    </a:cubicBezTo>
                    <a:lnTo>
                      <a:pt x="3803" y="1455"/>
                    </a:lnTo>
                    <a:lnTo>
                      <a:pt x="3770" y="1417"/>
                    </a:lnTo>
                    <a:lnTo>
                      <a:pt x="3770" y="1417"/>
                    </a:lnTo>
                    <a:cubicBezTo>
                      <a:pt x="3759" y="1404"/>
                      <a:pt x="3748" y="1398"/>
                      <a:pt x="3737" y="1398"/>
                    </a:cubicBezTo>
                    <a:lnTo>
                      <a:pt x="3737" y="1398"/>
                    </a:lnTo>
                    <a:cubicBezTo>
                      <a:pt x="3726" y="1398"/>
                      <a:pt x="3715" y="1404"/>
                      <a:pt x="3705" y="1417"/>
                    </a:cubicBezTo>
                    <a:lnTo>
                      <a:pt x="3705" y="1417"/>
                    </a:lnTo>
                    <a:cubicBezTo>
                      <a:pt x="3693" y="1430"/>
                      <a:pt x="3682" y="1436"/>
                      <a:pt x="3672" y="1436"/>
                    </a:cubicBezTo>
                    <a:lnTo>
                      <a:pt x="3672" y="1436"/>
                    </a:lnTo>
                    <a:cubicBezTo>
                      <a:pt x="3660" y="1436"/>
                      <a:pt x="3650" y="1430"/>
                      <a:pt x="3639" y="1417"/>
                    </a:cubicBezTo>
                    <a:lnTo>
                      <a:pt x="3606" y="1379"/>
                    </a:lnTo>
                    <a:lnTo>
                      <a:pt x="3574" y="1340"/>
                    </a:lnTo>
                    <a:lnTo>
                      <a:pt x="3574" y="1340"/>
                    </a:lnTo>
                    <a:cubicBezTo>
                      <a:pt x="3562" y="1327"/>
                      <a:pt x="3548" y="1318"/>
                      <a:pt x="3532" y="1312"/>
                    </a:cubicBezTo>
                    <a:lnTo>
                      <a:pt x="3532" y="1312"/>
                    </a:lnTo>
                    <a:cubicBezTo>
                      <a:pt x="3516" y="1305"/>
                      <a:pt x="3499" y="1305"/>
                      <a:pt x="3483" y="1312"/>
                    </a:cubicBezTo>
                    <a:lnTo>
                      <a:pt x="3483" y="1312"/>
                    </a:lnTo>
                    <a:cubicBezTo>
                      <a:pt x="3466" y="1318"/>
                      <a:pt x="3453" y="1327"/>
                      <a:pt x="3442" y="1340"/>
                    </a:cubicBezTo>
                    <a:lnTo>
                      <a:pt x="3409" y="1379"/>
                    </a:lnTo>
                    <a:lnTo>
                      <a:pt x="3377" y="1417"/>
                    </a:lnTo>
                    <a:lnTo>
                      <a:pt x="3377" y="1417"/>
                    </a:lnTo>
                    <a:cubicBezTo>
                      <a:pt x="3365" y="1430"/>
                      <a:pt x="3354" y="1436"/>
                      <a:pt x="3344" y="1436"/>
                    </a:cubicBezTo>
                    <a:lnTo>
                      <a:pt x="3344" y="1436"/>
                    </a:lnTo>
                    <a:cubicBezTo>
                      <a:pt x="3333" y="1436"/>
                      <a:pt x="3322" y="1430"/>
                      <a:pt x="3311" y="1417"/>
                    </a:cubicBezTo>
                    <a:lnTo>
                      <a:pt x="3311" y="1417"/>
                    </a:lnTo>
                    <a:cubicBezTo>
                      <a:pt x="3300" y="1404"/>
                      <a:pt x="3289" y="1398"/>
                      <a:pt x="3278" y="1398"/>
                    </a:cubicBezTo>
                    <a:lnTo>
                      <a:pt x="3278" y="1398"/>
                    </a:lnTo>
                    <a:cubicBezTo>
                      <a:pt x="3267" y="1398"/>
                      <a:pt x="3256" y="1404"/>
                      <a:pt x="3245" y="1417"/>
                    </a:cubicBezTo>
                    <a:lnTo>
                      <a:pt x="3180" y="1494"/>
                    </a:lnTo>
                    <a:lnTo>
                      <a:pt x="3180" y="1494"/>
                    </a:lnTo>
                    <a:cubicBezTo>
                      <a:pt x="3169" y="1506"/>
                      <a:pt x="3155" y="1516"/>
                      <a:pt x="3139" y="1523"/>
                    </a:cubicBezTo>
                    <a:lnTo>
                      <a:pt x="3139" y="1523"/>
                    </a:lnTo>
                    <a:cubicBezTo>
                      <a:pt x="3122" y="1529"/>
                      <a:pt x="3106" y="1529"/>
                      <a:pt x="3090" y="1523"/>
                    </a:cubicBezTo>
                    <a:lnTo>
                      <a:pt x="3090" y="1523"/>
                    </a:lnTo>
                    <a:cubicBezTo>
                      <a:pt x="3073" y="1516"/>
                      <a:pt x="3065" y="1506"/>
                      <a:pt x="3065" y="1494"/>
                    </a:cubicBezTo>
                    <a:lnTo>
                      <a:pt x="3065" y="1494"/>
                    </a:lnTo>
                    <a:cubicBezTo>
                      <a:pt x="3065" y="1481"/>
                      <a:pt x="3071" y="1468"/>
                      <a:pt x="3081" y="1455"/>
                    </a:cubicBezTo>
                    <a:lnTo>
                      <a:pt x="3114" y="1417"/>
                    </a:lnTo>
                    <a:lnTo>
                      <a:pt x="3147" y="1379"/>
                    </a:lnTo>
                    <a:lnTo>
                      <a:pt x="3180" y="1340"/>
                    </a:lnTo>
                    <a:lnTo>
                      <a:pt x="3213" y="1302"/>
                    </a:lnTo>
                    <a:lnTo>
                      <a:pt x="3245" y="1264"/>
                    </a:lnTo>
                    <a:lnTo>
                      <a:pt x="3278" y="1225"/>
                    </a:lnTo>
                    <a:lnTo>
                      <a:pt x="3311" y="1187"/>
                    </a:lnTo>
                    <a:lnTo>
                      <a:pt x="3344" y="1148"/>
                    </a:lnTo>
                    <a:lnTo>
                      <a:pt x="3377" y="1111"/>
                    </a:lnTo>
                    <a:lnTo>
                      <a:pt x="3409" y="1072"/>
                    </a:lnTo>
                    <a:lnTo>
                      <a:pt x="3442" y="1034"/>
                    </a:lnTo>
                    <a:lnTo>
                      <a:pt x="3442" y="1034"/>
                    </a:lnTo>
                    <a:cubicBezTo>
                      <a:pt x="3453" y="1021"/>
                      <a:pt x="3466" y="1011"/>
                      <a:pt x="3483" y="1005"/>
                    </a:cubicBezTo>
                    <a:lnTo>
                      <a:pt x="3483" y="1005"/>
                    </a:lnTo>
                    <a:cubicBezTo>
                      <a:pt x="3499" y="999"/>
                      <a:pt x="3516" y="999"/>
                      <a:pt x="3532" y="1005"/>
                    </a:cubicBezTo>
                    <a:lnTo>
                      <a:pt x="3532" y="1005"/>
                    </a:lnTo>
                    <a:cubicBezTo>
                      <a:pt x="3548" y="1011"/>
                      <a:pt x="3562" y="1021"/>
                      <a:pt x="3574" y="1034"/>
                    </a:cubicBezTo>
                    <a:lnTo>
                      <a:pt x="3933" y="1455"/>
                    </a:lnTo>
                    <a:lnTo>
                      <a:pt x="3933" y="1455"/>
                    </a:lnTo>
                    <a:cubicBezTo>
                      <a:pt x="3945" y="1468"/>
                      <a:pt x="3950" y="1481"/>
                      <a:pt x="3950" y="1494"/>
                    </a:cubicBezTo>
                    <a:lnTo>
                      <a:pt x="3950" y="1494"/>
                    </a:lnTo>
                    <a:cubicBezTo>
                      <a:pt x="3950" y="1506"/>
                      <a:pt x="3942" y="1516"/>
                      <a:pt x="3925" y="1523"/>
                    </a:cubicBezTo>
                    <a:lnTo>
                      <a:pt x="4253" y="1523"/>
                    </a:lnTo>
                    <a:close/>
                    <a:moveTo>
                      <a:pt x="2623" y="1455"/>
                    </a:moveTo>
                    <a:lnTo>
                      <a:pt x="2590" y="1494"/>
                    </a:lnTo>
                    <a:lnTo>
                      <a:pt x="2590" y="1494"/>
                    </a:lnTo>
                    <a:cubicBezTo>
                      <a:pt x="2579" y="1506"/>
                      <a:pt x="2565" y="1516"/>
                      <a:pt x="2549" y="1523"/>
                    </a:cubicBezTo>
                    <a:lnTo>
                      <a:pt x="2549" y="1523"/>
                    </a:lnTo>
                    <a:cubicBezTo>
                      <a:pt x="2533" y="1529"/>
                      <a:pt x="2516" y="1529"/>
                      <a:pt x="2499" y="1523"/>
                    </a:cubicBezTo>
                    <a:lnTo>
                      <a:pt x="2499" y="1523"/>
                    </a:lnTo>
                    <a:cubicBezTo>
                      <a:pt x="2483" y="1516"/>
                      <a:pt x="2475" y="1506"/>
                      <a:pt x="2475" y="1494"/>
                    </a:cubicBezTo>
                    <a:lnTo>
                      <a:pt x="2475" y="1494"/>
                    </a:lnTo>
                    <a:cubicBezTo>
                      <a:pt x="2475" y="1481"/>
                      <a:pt x="2481" y="1468"/>
                      <a:pt x="2492" y="1455"/>
                    </a:cubicBezTo>
                    <a:lnTo>
                      <a:pt x="2524" y="1417"/>
                    </a:lnTo>
                    <a:lnTo>
                      <a:pt x="2557" y="1379"/>
                    </a:lnTo>
                    <a:lnTo>
                      <a:pt x="2590" y="1340"/>
                    </a:lnTo>
                    <a:lnTo>
                      <a:pt x="2688" y="1225"/>
                    </a:lnTo>
                    <a:lnTo>
                      <a:pt x="2721" y="1187"/>
                    </a:lnTo>
                    <a:lnTo>
                      <a:pt x="2754" y="1148"/>
                    </a:lnTo>
                    <a:lnTo>
                      <a:pt x="2852" y="1034"/>
                    </a:lnTo>
                    <a:lnTo>
                      <a:pt x="2885" y="996"/>
                    </a:lnTo>
                    <a:lnTo>
                      <a:pt x="2917" y="958"/>
                    </a:lnTo>
                    <a:lnTo>
                      <a:pt x="3016" y="842"/>
                    </a:lnTo>
                    <a:lnTo>
                      <a:pt x="3016" y="842"/>
                    </a:lnTo>
                    <a:cubicBezTo>
                      <a:pt x="3027" y="830"/>
                      <a:pt x="3032" y="817"/>
                      <a:pt x="3032" y="804"/>
                    </a:cubicBezTo>
                    <a:lnTo>
                      <a:pt x="3032" y="804"/>
                    </a:lnTo>
                    <a:cubicBezTo>
                      <a:pt x="3032" y="791"/>
                      <a:pt x="3027" y="778"/>
                      <a:pt x="3016" y="766"/>
                    </a:cubicBezTo>
                    <a:lnTo>
                      <a:pt x="2492" y="153"/>
                    </a:lnTo>
                    <a:lnTo>
                      <a:pt x="2492" y="153"/>
                    </a:lnTo>
                    <a:cubicBezTo>
                      <a:pt x="2481" y="140"/>
                      <a:pt x="2475" y="128"/>
                      <a:pt x="2475" y="115"/>
                    </a:cubicBezTo>
                    <a:lnTo>
                      <a:pt x="2475" y="115"/>
                    </a:lnTo>
                    <a:cubicBezTo>
                      <a:pt x="2475" y="102"/>
                      <a:pt x="2483" y="92"/>
                      <a:pt x="2499" y="87"/>
                    </a:cubicBezTo>
                    <a:lnTo>
                      <a:pt x="2499" y="87"/>
                    </a:lnTo>
                    <a:cubicBezTo>
                      <a:pt x="2516" y="80"/>
                      <a:pt x="2533" y="80"/>
                      <a:pt x="2549" y="87"/>
                    </a:cubicBezTo>
                    <a:lnTo>
                      <a:pt x="2549" y="87"/>
                    </a:lnTo>
                    <a:cubicBezTo>
                      <a:pt x="2565" y="92"/>
                      <a:pt x="2579" y="102"/>
                      <a:pt x="2590" y="115"/>
                    </a:cubicBezTo>
                    <a:lnTo>
                      <a:pt x="2623" y="153"/>
                    </a:lnTo>
                    <a:lnTo>
                      <a:pt x="2655" y="192"/>
                    </a:lnTo>
                    <a:lnTo>
                      <a:pt x="2688" y="230"/>
                    </a:lnTo>
                    <a:lnTo>
                      <a:pt x="2721" y="268"/>
                    </a:lnTo>
                    <a:lnTo>
                      <a:pt x="2754" y="306"/>
                    </a:lnTo>
                    <a:lnTo>
                      <a:pt x="2786" y="345"/>
                    </a:lnTo>
                    <a:lnTo>
                      <a:pt x="2819" y="383"/>
                    </a:lnTo>
                    <a:lnTo>
                      <a:pt x="2852" y="421"/>
                    </a:lnTo>
                    <a:lnTo>
                      <a:pt x="2885" y="460"/>
                    </a:lnTo>
                    <a:lnTo>
                      <a:pt x="2917" y="498"/>
                    </a:lnTo>
                    <a:lnTo>
                      <a:pt x="2950" y="536"/>
                    </a:lnTo>
                    <a:lnTo>
                      <a:pt x="2983" y="575"/>
                    </a:lnTo>
                    <a:lnTo>
                      <a:pt x="3016" y="613"/>
                    </a:lnTo>
                    <a:lnTo>
                      <a:pt x="3049" y="651"/>
                    </a:lnTo>
                    <a:lnTo>
                      <a:pt x="3081" y="689"/>
                    </a:lnTo>
                    <a:lnTo>
                      <a:pt x="3114" y="728"/>
                    </a:lnTo>
                    <a:lnTo>
                      <a:pt x="3147" y="766"/>
                    </a:lnTo>
                    <a:lnTo>
                      <a:pt x="3147" y="766"/>
                    </a:lnTo>
                    <a:cubicBezTo>
                      <a:pt x="3158" y="778"/>
                      <a:pt x="3163" y="791"/>
                      <a:pt x="3163" y="804"/>
                    </a:cubicBezTo>
                    <a:lnTo>
                      <a:pt x="3163" y="804"/>
                    </a:lnTo>
                    <a:cubicBezTo>
                      <a:pt x="3163" y="817"/>
                      <a:pt x="3158" y="830"/>
                      <a:pt x="3147" y="842"/>
                    </a:cubicBezTo>
                    <a:lnTo>
                      <a:pt x="3114" y="880"/>
                    </a:lnTo>
                    <a:lnTo>
                      <a:pt x="3081" y="919"/>
                    </a:lnTo>
                    <a:lnTo>
                      <a:pt x="2983" y="1034"/>
                    </a:lnTo>
                    <a:lnTo>
                      <a:pt x="2950" y="1072"/>
                    </a:lnTo>
                    <a:lnTo>
                      <a:pt x="2917" y="1111"/>
                    </a:lnTo>
                    <a:lnTo>
                      <a:pt x="2819" y="1225"/>
                    </a:lnTo>
                    <a:lnTo>
                      <a:pt x="2786" y="1264"/>
                    </a:lnTo>
                    <a:lnTo>
                      <a:pt x="2754" y="1302"/>
                    </a:lnTo>
                    <a:lnTo>
                      <a:pt x="2655" y="1417"/>
                    </a:lnTo>
                    <a:lnTo>
                      <a:pt x="2623" y="1455"/>
                    </a:lnTo>
                    <a:close/>
                    <a:moveTo>
                      <a:pt x="2426" y="1379"/>
                    </a:moveTo>
                    <a:lnTo>
                      <a:pt x="2393" y="1417"/>
                    </a:lnTo>
                    <a:lnTo>
                      <a:pt x="2393" y="1417"/>
                    </a:lnTo>
                    <a:cubicBezTo>
                      <a:pt x="2384" y="1427"/>
                      <a:pt x="2373" y="1436"/>
                      <a:pt x="2360" y="1442"/>
                    </a:cubicBezTo>
                    <a:lnTo>
                      <a:pt x="2360" y="1442"/>
                    </a:lnTo>
                    <a:cubicBezTo>
                      <a:pt x="2358" y="1443"/>
                      <a:pt x="2355" y="1444"/>
                      <a:pt x="2352" y="1446"/>
                    </a:cubicBezTo>
                    <a:lnTo>
                      <a:pt x="2352" y="1446"/>
                    </a:lnTo>
                    <a:cubicBezTo>
                      <a:pt x="2335" y="1452"/>
                      <a:pt x="2320" y="1452"/>
                      <a:pt x="2303" y="1446"/>
                    </a:cubicBezTo>
                    <a:lnTo>
                      <a:pt x="2303" y="1446"/>
                    </a:lnTo>
                    <a:cubicBezTo>
                      <a:pt x="2287" y="1439"/>
                      <a:pt x="2273" y="1430"/>
                      <a:pt x="2262" y="1417"/>
                    </a:cubicBezTo>
                    <a:lnTo>
                      <a:pt x="2229" y="1379"/>
                    </a:lnTo>
                    <a:lnTo>
                      <a:pt x="2196" y="1340"/>
                    </a:lnTo>
                    <a:lnTo>
                      <a:pt x="2098" y="1225"/>
                    </a:lnTo>
                    <a:lnTo>
                      <a:pt x="2065" y="1187"/>
                    </a:lnTo>
                    <a:lnTo>
                      <a:pt x="2032" y="1148"/>
                    </a:lnTo>
                    <a:lnTo>
                      <a:pt x="1934" y="1034"/>
                    </a:lnTo>
                    <a:lnTo>
                      <a:pt x="1901" y="996"/>
                    </a:lnTo>
                    <a:lnTo>
                      <a:pt x="1868" y="958"/>
                    </a:lnTo>
                    <a:lnTo>
                      <a:pt x="1771" y="842"/>
                    </a:lnTo>
                    <a:lnTo>
                      <a:pt x="1771" y="842"/>
                    </a:lnTo>
                    <a:cubicBezTo>
                      <a:pt x="1759" y="830"/>
                      <a:pt x="1754" y="817"/>
                      <a:pt x="1754" y="804"/>
                    </a:cubicBezTo>
                    <a:lnTo>
                      <a:pt x="1754" y="804"/>
                    </a:lnTo>
                    <a:cubicBezTo>
                      <a:pt x="1754" y="791"/>
                      <a:pt x="1759" y="778"/>
                      <a:pt x="1771" y="766"/>
                    </a:cubicBezTo>
                    <a:lnTo>
                      <a:pt x="2262" y="192"/>
                    </a:lnTo>
                    <a:lnTo>
                      <a:pt x="2262" y="192"/>
                    </a:lnTo>
                    <a:cubicBezTo>
                      <a:pt x="2273" y="179"/>
                      <a:pt x="2287" y="169"/>
                      <a:pt x="2303" y="162"/>
                    </a:cubicBezTo>
                    <a:lnTo>
                      <a:pt x="2303" y="162"/>
                    </a:lnTo>
                    <a:cubicBezTo>
                      <a:pt x="2320" y="157"/>
                      <a:pt x="2335" y="157"/>
                      <a:pt x="2352" y="162"/>
                    </a:cubicBezTo>
                    <a:lnTo>
                      <a:pt x="2352" y="162"/>
                    </a:lnTo>
                    <a:cubicBezTo>
                      <a:pt x="2355" y="163"/>
                      <a:pt x="2358" y="165"/>
                      <a:pt x="2360" y="166"/>
                    </a:cubicBezTo>
                    <a:lnTo>
                      <a:pt x="2360" y="166"/>
                    </a:lnTo>
                    <a:cubicBezTo>
                      <a:pt x="2373" y="172"/>
                      <a:pt x="2384" y="181"/>
                      <a:pt x="2393" y="192"/>
                    </a:cubicBezTo>
                    <a:lnTo>
                      <a:pt x="2426" y="230"/>
                    </a:lnTo>
                    <a:lnTo>
                      <a:pt x="2459" y="268"/>
                    </a:lnTo>
                    <a:lnTo>
                      <a:pt x="2492" y="306"/>
                    </a:lnTo>
                    <a:lnTo>
                      <a:pt x="2524" y="345"/>
                    </a:lnTo>
                    <a:lnTo>
                      <a:pt x="2557" y="383"/>
                    </a:lnTo>
                    <a:lnTo>
                      <a:pt x="2590" y="421"/>
                    </a:lnTo>
                    <a:lnTo>
                      <a:pt x="2623" y="460"/>
                    </a:lnTo>
                    <a:lnTo>
                      <a:pt x="2655" y="498"/>
                    </a:lnTo>
                    <a:lnTo>
                      <a:pt x="2688" y="536"/>
                    </a:lnTo>
                    <a:lnTo>
                      <a:pt x="2721" y="575"/>
                    </a:lnTo>
                    <a:lnTo>
                      <a:pt x="2754" y="613"/>
                    </a:lnTo>
                    <a:lnTo>
                      <a:pt x="2786" y="651"/>
                    </a:lnTo>
                    <a:lnTo>
                      <a:pt x="2819" y="689"/>
                    </a:lnTo>
                    <a:lnTo>
                      <a:pt x="2852" y="728"/>
                    </a:lnTo>
                    <a:lnTo>
                      <a:pt x="2885" y="766"/>
                    </a:lnTo>
                    <a:lnTo>
                      <a:pt x="2885" y="766"/>
                    </a:lnTo>
                    <a:cubicBezTo>
                      <a:pt x="2896" y="778"/>
                      <a:pt x="2901" y="791"/>
                      <a:pt x="2901" y="804"/>
                    </a:cubicBezTo>
                    <a:lnTo>
                      <a:pt x="2901" y="804"/>
                    </a:lnTo>
                    <a:cubicBezTo>
                      <a:pt x="2901" y="817"/>
                      <a:pt x="2896" y="830"/>
                      <a:pt x="2885" y="842"/>
                    </a:cubicBezTo>
                    <a:lnTo>
                      <a:pt x="2852" y="880"/>
                    </a:lnTo>
                    <a:lnTo>
                      <a:pt x="2819" y="919"/>
                    </a:lnTo>
                    <a:lnTo>
                      <a:pt x="2786" y="958"/>
                    </a:lnTo>
                    <a:lnTo>
                      <a:pt x="2754" y="996"/>
                    </a:lnTo>
                    <a:lnTo>
                      <a:pt x="2721" y="1034"/>
                    </a:lnTo>
                    <a:lnTo>
                      <a:pt x="2688" y="1072"/>
                    </a:lnTo>
                    <a:lnTo>
                      <a:pt x="2655" y="1111"/>
                    </a:lnTo>
                    <a:lnTo>
                      <a:pt x="2623" y="1148"/>
                    </a:lnTo>
                    <a:lnTo>
                      <a:pt x="2590" y="1187"/>
                    </a:lnTo>
                    <a:lnTo>
                      <a:pt x="2557" y="1225"/>
                    </a:lnTo>
                    <a:lnTo>
                      <a:pt x="2524" y="1264"/>
                    </a:lnTo>
                    <a:lnTo>
                      <a:pt x="2492" y="1302"/>
                    </a:lnTo>
                    <a:lnTo>
                      <a:pt x="2459" y="1340"/>
                    </a:lnTo>
                    <a:lnTo>
                      <a:pt x="2426" y="1379"/>
                    </a:lnTo>
                    <a:close/>
                    <a:moveTo>
                      <a:pt x="2156" y="1523"/>
                    </a:moveTo>
                    <a:lnTo>
                      <a:pt x="2156" y="1523"/>
                    </a:lnTo>
                    <a:cubicBezTo>
                      <a:pt x="2139" y="1529"/>
                      <a:pt x="2123" y="1529"/>
                      <a:pt x="2106" y="1523"/>
                    </a:cubicBezTo>
                    <a:lnTo>
                      <a:pt x="2106" y="1523"/>
                    </a:lnTo>
                    <a:cubicBezTo>
                      <a:pt x="2090" y="1516"/>
                      <a:pt x="2076" y="1506"/>
                      <a:pt x="2065" y="1494"/>
                    </a:cubicBezTo>
                    <a:lnTo>
                      <a:pt x="2032" y="1455"/>
                    </a:lnTo>
                    <a:lnTo>
                      <a:pt x="2000" y="1417"/>
                    </a:lnTo>
                    <a:lnTo>
                      <a:pt x="1967" y="1379"/>
                    </a:lnTo>
                    <a:lnTo>
                      <a:pt x="1934" y="1340"/>
                    </a:lnTo>
                    <a:lnTo>
                      <a:pt x="1901" y="1302"/>
                    </a:lnTo>
                    <a:lnTo>
                      <a:pt x="1868" y="1264"/>
                    </a:lnTo>
                    <a:lnTo>
                      <a:pt x="1836" y="1225"/>
                    </a:lnTo>
                    <a:lnTo>
                      <a:pt x="1803" y="1187"/>
                    </a:lnTo>
                    <a:lnTo>
                      <a:pt x="1771" y="1148"/>
                    </a:lnTo>
                    <a:lnTo>
                      <a:pt x="1737" y="1111"/>
                    </a:lnTo>
                    <a:lnTo>
                      <a:pt x="1705" y="1072"/>
                    </a:lnTo>
                    <a:lnTo>
                      <a:pt x="1672" y="1034"/>
                    </a:lnTo>
                    <a:lnTo>
                      <a:pt x="1639" y="996"/>
                    </a:lnTo>
                    <a:lnTo>
                      <a:pt x="1607" y="958"/>
                    </a:lnTo>
                    <a:lnTo>
                      <a:pt x="1573" y="919"/>
                    </a:lnTo>
                    <a:lnTo>
                      <a:pt x="1541" y="880"/>
                    </a:lnTo>
                    <a:lnTo>
                      <a:pt x="1509" y="842"/>
                    </a:lnTo>
                    <a:lnTo>
                      <a:pt x="1509" y="842"/>
                    </a:lnTo>
                    <a:cubicBezTo>
                      <a:pt x="1497" y="830"/>
                      <a:pt x="1491" y="817"/>
                      <a:pt x="1491" y="804"/>
                    </a:cubicBezTo>
                    <a:lnTo>
                      <a:pt x="1491" y="804"/>
                    </a:lnTo>
                    <a:cubicBezTo>
                      <a:pt x="1491" y="791"/>
                      <a:pt x="1497" y="778"/>
                      <a:pt x="1509" y="766"/>
                    </a:cubicBezTo>
                    <a:lnTo>
                      <a:pt x="1541" y="728"/>
                    </a:lnTo>
                    <a:lnTo>
                      <a:pt x="1573" y="689"/>
                    </a:lnTo>
                    <a:lnTo>
                      <a:pt x="1607" y="651"/>
                    </a:lnTo>
                    <a:lnTo>
                      <a:pt x="1705" y="536"/>
                    </a:lnTo>
                    <a:lnTo>
                      <a:pt x="1737" y="498"/>
                    </a:lnTo>
                    <a:lnTo>
                      <a:pt x="1771" y="460"/>
                    </a:lnTo>
                    <a:lnTo>
                      <a:pt x="1868" y="345"/>
                    </a:lnTo>
                    <a:lnTo>
                      <a:pt x="1901" y="306"/>
                    </a:lnTo>
                    <a:lnTo>
                      <a:pt x="1934" y="268"/>
                    </a:lnTo>
                    <a:lnTo>
                      <a:pt x="2032" y="153"/>
                    </a:lnTo>
                    <a:lnTo>
                      <a:pt x="2065" y="115"/>
                    </a:lnTo>
                    <a:lnTo>
                      <a:pt x="2065" y="115"/>
                    </a:lnTo>
                    <a:cubicBezTo>
                      <a:pt x="2076" y="102"/>
                      <a:pt x="2090" y="92"/>
                      <a:pt x="2106" y="87"/>
                    </a:cubicBezTo>
                    <a:lnTo>
                      <a:pt x="2106" y="87"/>
                    </a:lnTo>
                    <a:cubicBezTo>
                      <a:pt x="2123" y="80"/>
                      <a:pt x="2139" y="80"/>
                      <a:pt x="2156" y="87"/>
                    </a:cubicBezTo>
                    <a:lnTo>
                      <a:pt x="2156" y="87"/>
                    </a:lnTo>
                    <a:cubicBezTo>
                      <a:pt x="2171" y="92"/>
                      <a:pt x="2180" y="102"/>
                      <a:pt x="2180" y="115"/>
                    </a:cubicBezTo>
                    <a:lnTo>
                      <a:pt x="2180" y="115"/>
                    </a:lnTo>
                    <a:cubicBezTo>
                      <a:pt x="2180" y="128"/>
                      <a:pt x="2175" y="140"/>
                      <a:pt x="2164" y="153"/>
                    </a:cubicBezTo>
                    <a:lnTo>
                      <a:pt x="2130" y="192"/>
                    </a:lnTo>
                    <a:lnTo>
                      <a:pt x="2098" y="230"/>
                    </a:lnTo>
                    <a:lnTo>
                      <a:pt x="2065" y="268"/>
                    </a:lnTo>
                    <a:lnTo>
                      <a:pt x="2032" y="306"/>
                    </a:lnTo>
                    <a:lnTo>
                      <a:pt x="2000" y="345"/>
                    </a:lnTo>
                    <a:lnTo>
                      <a:pt x="1967" y="383"/>
                    </a:lnTo>
                    <a:lnTo>
                      <a:pt x="1934" y="421"/>
                    </a:lnTo>
                    <a:lnTo>
                      <a:pt x="1901" y="460"/>
                    </a:lnTo>
                    <a:lnTo>
                      <a:pt x="1868" y="498"/>
                    </a:lnTo>
                    <a:lnTo>
                      <a:pt x="1836" y="536"/>
                    </a:lnTo>
                    <a:lnTo>
                      <a:pt x="1803" y="575"/>
                    </a:lnTo>
                    <a:lnTo>
                      <a:pt x="1771" y="613"/>
                    </a:lnTo>
                    <a:lnTo>
                      <a:pt x="1737" y="651"/>
                    </a:lnTo>
                    <a:lnTo>
                      <a:pt x="1705" y="689"/>
                    </a:lnTo>
                    <a:lnTo>
                      <a:pt x="1672" y="728"/>
                    </a:lnTo>
                    <a:lnTo>
                      <a:pt x="1639" y="766"/>
                    </a:lnTo>
                    <a:lnTo>
                      <a:pt x="1639" y="766"/>
                    </a:lnTo>
                    <a:cubicBezTo>
                      <a:pt x="1628" y="778"/>
                      <a:pt x="1623" y="791"/>
                      <a:pt x="1623" y="804"/>
                    </a:cubicBezTo>
                    <a:lnTo>
                      <a:pt x="1623" y="804"/>
                    </a:lnTo>
                    <a:cubicBezTo>
                      <a:pt x="1623" y="817"/>
                      <a:pt x="1628" y="830"/>
                      <a:pt x="1639" y="842"/>
                    </a:cubicBezTo>
                    <a:lnTo>
                      <a:pt x="1672" y="880"/>
                    </a:lnTo>
                    <a:lnTo>
                      <a:pt x="1705" y="919"/>
                    </a:lnTo>
                    <a:lnTo>
                      <a:pt x="1803" y="1034"/>
                    </a:lnTo>
                    <a:lnTo>
                      <a:pt x="1836" y="1072"/>
                    </a:lnTo>
                    <a:lnTo>
                      <a:pt x="1868" y="1111"/>
                    </a:lnTo>
                    <a:lnTo>
                      <a:pt x="1967" y="1225"/>
                    </a:lnTo>
                    <a:lnTo>
                      <a:pt x="2000" y="1264"/>
                    </a:lnTo>
                    <a:lnTo>
                      <a:pt x="2032" y="1302"/>
                    </a:lnTo>
                    <a:lnTo>
                      <a:pt x="2130" y="1417"/>
                    </a:lnTo>
                    <a:lnTo>
                      <a:pt x="2164" y="1455"/>
                    </a:lnTo>
                    <a:lnTo>
                      <a:pt x="2164" y="1455"/>
                    </a:lnTo>
                    <a:cubicBezTo>
                      <a:pt x="2175" y="1468"/>
                      <a:pt x="2180" y="1481"/>
                      <a:pt x="2180" y="1494"/>
                    </a:cubicBezTo>
                    <a:lnTo>
                      <a:pt x="2180" y="1494"/>
                    </a:lnTo>
                    <a:cubicBezTo>
                      <a:pt x="2180" y="1506"/>
                      <a:pt x="2171" y="1516"/>
                      <a:pt x="2156" y="1523"/>
                    </a:cubicBezTo>
                    <a:lnTo>
                      <a:pt x="1893" y="1523"/>
                    </a:lnTo>
                    <a:lnTo>
                      <a:pt x="1893" y="1523"/>
                    </a:lnTo>
                    <a:cubicBezTo>
                      <a:pt x="1877" y="1529"/>
                      <a:pt x="1858" y="1531"/>
                      <a:pt x="1836" y="1531"/>
                    </a:cubicBezTo>
                    <a:lnTo>
                      <a:pt x="1836" y="1531"/>
                    </a:lnTo>
                    <a:cubicBezTo>
                      <a:pt x="1814" y="1531"/>
                      <a:pt x="1795" y="1529"/>
                      <a:pt x="1778" y="1523"/>
                    </a:cubicBezTo>
                    <a:lnTo>
                      <a:pt x="1778" y="1523"/>
                    </a:lnTo>
                    <a:cubicBezTo>
                      <a:pt x="1762" y="1516"/>
                      <a:pt x="1749" y="1506"/>
                      <a:pt x="1737" y="1494"/>
                    </a:cubicBezTo>
                    <a:lnTo>
                      <a:pt x="1705" y="1455"/>
                    </a:lnTo>
                    <a:lnTo>
                      <a:pt x="1672" y="1417"/>
                    </a:lnTo>
                    <a:lnTo>
                      <a:pt x="1639" y="1379"/>
                    </a:lnTo>
                    <a:lnTo>
                      <a:pt x="1607" y="1340"/>
                    </a:lnTo>
                    <a:lnTo>
                      <a:pt x="1573" y="1302"/>
                    </a:lnTo>
                    <a:lnTo>
                      <a:pt x="1541" y="1264"/>
                    </a:lnTo>
                    <a:lnTo>
                      <a:pt x="1509" y="1225"/>
                    </a:lnTo>
                    <a:lnTo>
                      <a:pt x="1475" y="1187"/>
                    </a:lnTo>
                    <a:lnTo>
                      <a:pt x="1443" y="1148"/>
                    </a:lnTo>
                    <a:lnTo>
                      <a:pt x="1409" y="1111"/>
                    </a:lnTo>
                    <a:lnTo>
                      <a:pt x="1377" y="1072"/>
                    </a:lnTo>
                    <a:lnTo>
                      <a:pt x="1344" y="1034"/>
                    </a:lnTo>
                    <a:lnTo>
                      <a:pt x="1311" y="996"/>
                    </a:lnTo>
                    <a:lnTo>
                      <a:pt x="1279" y="958"/>
                    </a:lnTo>
                    <a:lnTo>
                      <a:pt x="1245" y="919"/>
                    </a:lnTo>
                    <a:lnTo>
                      <a:pt x="1213" y="880"/>
                    </a:lnTo>
                    <a:lnTo>
                      <a:pt x="1213" y="880"/>
                    </a:lnTo>
                    <a:cubicBezTo>
                      <a:pt x="1202" y="868"/>
                      <a:pt x="1188" y="858"/>
                      <a:pt x="1172" y="852"/>
                    </a:cubicBezTo>
                    <a:lnTo>
                      <a:pt x="1172" y="852"/>
                    </a:lnTo>
                    <a:cubicBezTo>
                      <a:pt x="1155" y="846"/>
                      <a:pt x="1140" y="846"/>
                      <a:pt x="1123" y="852"/>
                    </a:cubicBezTo>
                    <a:lnTo>
                      <a:pt x="1123" y="852"/>
                    </a:lnTo>
                    <a:cubicBezTo>
                      <a:pt x="1106" y="858"/>
                      <a:pt x="1093" y="868"/>
                      <a:pt x="1082" y="880"/>
                    </a:cubicBezTo>
                    <a:lnTo>
                      <a:pt x="1049" y="919"/>
                    </a:lnTo>
                    <a:lnTo>
                      <a:pt x="951" y="1034"/>
                    </a:lnTo>
                    <a:lnTo>
                      <a:pt x="918" y="1072"/>
                    </a:lnTo>
                    <a:lnTo>
                      <a:pt x="885" y="1111"/>
                    </a:lnTo>
                    <a:lnTo>
                      <a:pt x="787" y="1225"/>
                    </a:lnTo>
                    <a:lnTo>
                      <a:pt x="754" y="1264"/>
                    </a:lnTo>
                    <a:lnTo>
                      <a:pt x="721" y="1302"/>
                    </a:lnTo>
                    <a:lnTo>
                      <a:pt x="623" y="1417"/>
                    </a:lnTo>
                    <a:lnTo>
                      <a:pt x="590" y="1455"/>
                    </a:lnTo>
                    <a:lnTo>
                      <a:pt x="558" y="1494"/>
                    </a:lnTo>
                    <a:lnTo>
                      <a:pt x="558" y="1494"/>
                    </a:lnTo>
                    <a:cubicBezTo>
                      <a:pt x="547" y="1506"/>
                      <a:pt x="533" y="1516"/>
                      <a:pt x="517" y="1523"/>
                    </a:cubicBezTo>
                    <a:lnTo>
                      <a:pt x="517" y="1523"/>
                    </a:lnTo>
                    <a:cubicBezTo>
                      <a:pt x="500" y="1529"/>
                      <a:pt x="481" y="1531"/>
                      <a:pt x="459" y="1531"/>
                    </a:cubicBezTo>
                    <a:lnTo>
                      <a:pt x="459" y="1531"/>
                    </a:lnTo>
                    <a:cubicBezTo>
                      <a:pt x="437" y="1531"/>
                      <a:pt x="418" y="1529"/>
                      <a:pt x="402" y="1523"/>
                    </a:cubicBezTo>
                    <a:lnTo>
                      <a:pt x="402" y="1523"/>
                    </a:lnTo>
                    <a:cubicBezTo>
                      <a:pt x="385" y="1516"/>
                      <a:pt x="377" y="1506"/>
                      <a:pt x="377" y="1494"/>
                    </a:cubicBezTo>
                    <a:lnTo>
                      <a:pt x="377" y="1494"/>
                    </a:lnTo>
                    <a:cubicBezTo>
                      <a:pt x="377" y="1481"/>
                      <a:pt x="383" y="1468"/>
                      <a:pt x="394" y="1455"/>
                    </a:cubicBezTo>
                    <a:lnTo>
                      <a:pt x="426" y="1417"/>
                    </a:lnTo>
                    <a:lnTo>
                      <a:pt x="459" y="1379"/>
                    </a:lnTo>
                    <a:lnTo>
                      <a:pt x="492" y="1340"/>
                    </a:lnTo>
                    <a:lnTo>
                      <a:pt x="525" y="1302"/>
                    </a:lnTo>
                    <a:lnTo>
                      <a:pt x="558" y="1264"/>
                    </a:lnTo>
                    <a:lnTo>
                      <a:pt x="590" y="1225"/>
                    </a:lnTo>
                    <a:lnTo>
                      <a:pt x="623" y="1187"/>
                    </a:lnTo>
                    <a:lnTo>
                      <a:pt x="656" y="1148"/>
                    </a:lnTo>
                    <a:lnTo>
                      <a:pt x="689" y="1111"/>
                    </a:lnTo>
                    <a:lnTo>
                      <a:pt x="721" y="1072"/>
                    </a:lnTo>
                    <a:lnTo>
                      <a:pt x="754" y="1034"/>
                    </a:lnTo>
                    <a:lnTo>
                      <a:pt x="787" y="996"/>
                    </a:lnTo>
                    <a:lnTo>
                      <a:pt x="820" y="958"/>
                    </a:lnTo>
                    <a:lnTo>
                      <a:pt x="852" y="919"/>
                    </a:lnTo>
                    <a:lnTo>
                      <a:pt x="885" y="880"/>
                    </a:lnTo>
                    <a:lnTo>
                      <a:pt x="918" y="842"/>
                    </a:lnTo>
                    <a:lnTo>
                      <a:pt x="918" y="842"/>
                    </a:lnTo>
                    <a:cubicBezTo>
                      <a:pt x="929" y="830"/>
                      <a:pt x="935" y="817"/>
                      <a:pt x="935" y="804"/>
                    </a:cubicBezTo>
                    <a:lnTo>
                      <a:pt x="935" y="804"/>
                    </a:lnTo>
                    <a:cubicBezTo>
                      <a:pt x="935" y="791"/>
                      <a:pt x="929" y="778"/>
                      <a:pt x="918" y="766"/>
                    </a:cubicBezTo>
                    <a:lnTo>
                      <a:pt x="885" y="728"/>
                    </a:lnTo>
                    <a:lnTo>
                      <a:pt x="852" y="689"/>
                    </a:lnTo>
                    <a:lnTo>
                      <a:pt x="820" y="651"/>
                    </a:lnTo>
                    <a:lnTo>
                      <a:pt x="721" y="536"/>
                    </a:lnTo>
                    <a:lnTo>
                      <a:pt x="689" y="498"/>
                    </a:lnTo>
                    <a:lnTo>
                      <a:pt x="656" y="460"/>
                    </a:lnTo>
                    <a:lnTo>
                      <a:pt x="558" y="345"/>
                    </a:lnTo>
                    <a:lnTo>
                      <a:pt x="525" y="306"/>
                    </a:lnTo>
                    <a:lnTo>
                      <a:pt x="492" y="268"/>
                    </a:lnTo>
                    <a:lnTo>
                      <a:pt x="394" y="153"/>
                    </a:lnTo>
                    <a:lnTo>
                      <a:pt x="394" y="153"/>
                    </a:lnTo>
                    <a:cubicBezTo>
                      <a:pt x="383" y="140"/>
                      <a:pt x="377" y="128"/>
                      <a:pt x="377" y="115"/>
                    </a:cubicBezTo>
                    <a:lnTo>
                      <a:pt x="377" y="115"/>
                    </a:lnTo>
                    <a:cubicBezTo>
                      <a:pt x="377" y="102"/>
                      <a:pt x="385" y="92"/>
                      <a:pt x="402" y="87"/>
                    </a:cubicBezTo>
                    <a:lnTo>
                      <a:pt x="402" y="87"/>
                    </a:lnTo>
                    <a:cubicBezTo>
                      <a:pt x="418" y="80"/>
                      <a:pt x="437" y="77"/>
                      <a:pt x="459" y="77"/>
                    </a:cubicBezTo>
                    <a:lnTo>
                      <a:pt x="459" y="77"/>
                    </a:lnTo>
                    <a:cubicBezTo>
                      <a:pt x="481" y="77"/>
                      <a:pt x="500" y="80"/>
                      <a:pt x="517" y="87"/>
                    </a:cubicBezTo>
                    <a:lnTo>
                      <a:pt x="517" y="87"/>
                    </a:lnTo>
                    <a:cubicBezTo>
                      <a:pt x="533" y="92"/>
                      <a:pt x="547" y="102"/>
                      <a:pt x="558" y="115"/>
                    </a:cubicBezTo>
                    <a:lnTo>
                      <a:pt x="590" y="153"/>
                    </a:lnTo>
                    <a:lnTo>
                      <a:pt x="623" y="192"/>
                    </a:lnTo>
                    <a:lnTo>
                      <a:pt x="656" y="230"/>
                    </a:lnTo>
                    <a:lnTo>
                      <a:pt x="689" y="268"/>
                    </a:lnTo>
                    <a:lnTo>
                      <a:pt x="721" y="306"/>
                    </a:lnTo>
                    <a:lnTo>
                      <a:pt x="754" y="345"/>
                    </a:lnTo>
                    <a:lnTo>
                      <a:pt x="787" y="383"/>
                    </a:lnTo>
                    <a:lnTo>
                      <a:pt x="820" y="421"/>
                    </a:lnTo>
                    <a:lnTo>
                      <a:pt x="852" y="460"/>
                    </a:lnTo>
                    <a:lnTo>
                      <a:pt x="885" y="498"/>
                    </a:lnTo>
                    <a:lnTo>
                      <a:pt x="918" y="536"/>
                    </a:lnTo>
                    <a:lnTo>
                      <a:pt x="951" y="575"/>
                    </a:lnTo>
                    <a:lnTo>
                      <a:pt x="983" y="613"/>
                    </a:lnTo>
                    <a:lnTo>
                      <a:pt x="1016" y="651"/>
                    </a:lnTo>
                    <a:lnTo>
                      <a:pt x="1049" y="689"/>
                    </a:lnTo>
                    <a:lnTo>
                      <a:pt x="1082" y="728"/>
                    </a:lnTo>
                    <a:lnTo>
                      <a:pt x="1082" y="728"/>
                    </a:lnTo>
                    <a:cubicBezTo>
                      <a:pt x="1093" y="740"/>
                      <a:pt x="1106" y="750"/>
                      <a:pt x="1123" y="757"/>
                    </a:cubicBezTo>
                    <a:lnTo>
                      <a:pt x="1123" y="757"/>
                    </a:lnTo>
                    <a:cubicBezTo>
                      <a:pt x="1140" y="763"/>
                      <a:pt x="1155" y="763"/>
                      <a:pt x="1172" y="757"/>
                    </a:cubicBezTo>
                    <a:lnTo>
                      <a:pt x="1172" y="757"/>
                    </a:lnTo>
                    <a:cubicBezTo>
                      <a:pt x="1188" y="750"/>
                      <a:pt x="1202" y="740"/>
                      <a:pt x="1213" y="728"/>
                    </a:cubicBezTo>
                    <a:lnTo>
                      <a:pt x="1245" y="689"/>
                    </a:lnTo>
                    <a:lnTo>
                      <a:pt x="1279" y="651"/>
                    </a:lnTo>
                    <a:lnTo>
                      <a:pt x="1377" y="536"/>
                    </a:lnTo>
                    <a:lnTo>
                      <a:pt x="1409" y="498"/>
                    </a:lnTo>
                    <a:lnTo>
                      <a:pt x="1443" y="460"/>
                    </a:lnTo>
                    <a:lnTo>
                      <a:pt x="1541" y="345"/>
                    </a:lnTo>
                    <a:lnTo>
                      <a:pt x="1573" y="306"/>
                    </a:lnTo>
                    <a:lnTo>
                      <a:pt x="1607" y="268"/>
                    </a:lnTo>
                    <a:lnTo>
                      <a:pt x="1705" y="153"/>
                    </a:lnTo>
                    <a:lnTo>
                      <a:pt x="1737" y="115"/>
                    </a:lnTo>
                    <a:lnTo>
                      <a:pt x="1737" y="115"/>
                    </a:lnTo>
                    <a:cubicBezTo>
                      <a:pt x="1749" y="102"/>
                      <a:pt x="1762" y="92"/>
                      <a:pt x="1778" y="87"/>
                    </a:cubicBezTo>
                    <a:lnTo>
                      <a:pt x="1778" y="87"/>
                    </a:lnTo>
                    <a:cubicBezTo>
                      <a:pt x="1795" y="80"/>
                      <a:pt x="1814" y="77"/>
                      <a:pt x="1836" y="77"/>
                    </a:cubicBezTo>
                    <a:lnTo>
                      <a:pt x="1836" y="77"/>
                    </a:lnTo>
                    <a:cubicBezTo>
                      <a:pt x="1858" y="77"/>
                      <a:pt x="1877" y="80"/>
                      <a:pt x="1893" y="87"/>
                    </a:cubicBezTo>
                    <a:lnTo>
                      <a:pt x="1893" y="87"/>
                    </a:lnTo>
                    <a:cubicBezTo>
                      <a:pt x="1910" y="92"/>
                      <a:pt x="1918" y="102"/>
                      <a:pt x="1918" y="115"/>
                    </a:cubicBezTo>
                    <a:lnTo>
                      <a:pt x="1918" y="115"/>
                    </a:lnTo>
                    <a:cubicBezTo>
                      <a:pt x="1918" y="128"/>
                      <a:pt x="1913" y="140"/>
                      <a:pt x="1901" y="153"/>
                    </a:cubicBezTo>
                    <a:lnTo>
                      <a:pt x="1868" y="192"/>
                    </a:lnTo>
                    <a:lnTo>
                      <a:pt x="1836" y="230"/>
                    </a:lnTo>
                    <a:lnTo>
                      <a:pt x="1803" y="268"/>
                    </a:lnTo>
                    <a:lnTo>
                      <a:pt x="1705" y="383"/>
                    </a:lnTo>
                    <a:lnTo>
                      <a:pt x="1672" y="421"/>
                    </a:lnTo>
                    <a:lnTo>
                      <a:pt x="1639" y="460"/>
                    </a:lnTo>
                    <a:lnTo>
                      <a:pt x="1541" y="575"/>
                    </a:lnTo>
                    <a:lnTo>
                      <a:pt x="1509" y="613"/>
                    </a:lnTo>
                    <a:lnTo>
                      <a:pt x="1475" y="651"/>
                    </a:lnTo>
                    <a:lnTo>
                      <a:pt x="1377" y="766"/>
                    </a:lnTo>
                    <a:lnTo>
                      <a:pt x="1377" y="766"/>
                    </a:lnTo>
                    <a:cubicBezTo>
                      <a:pt x="1366" y="778"/>
                      <a:pt x="1360" y="791"/>
                      <a:pt x="1360" y="804"/>
                    </a:cubicBezTo>
                    <a:lnTo>
                      <a:pt x="1360" y="804"/>
                    </a:lnTo>
                    <a:cubicBezTo>
                      <a:pt x="1360" y="817"/>
                      <a:pt x="1366" y="830"/>
                      <a:pt x="1377" y="842"/>
                    </a:cubicBezTo>
                    <a:lnTo>
                      <a:pt x="1901" y="1455"/>
                    </a:lnTo>
                    <a:lnTo>
                      <a:pt x="1901" y="1455"/>
                    </a:lnTo>
                    <a:cubicBezTo>
                      <a:pt x="1913" y="1468"/>
                      <a:pt x="1918" y="1481"/>
                      <a:pt x="1918" y="1494"/>
                    </a:cubicBezTo>
                    <a:lnTo>
                      <a:pt x="1918" y="1494"/>
                    </a:lnTo>
                    <a:cubicBezTo>
                      <a:pt x="1918" y="1506"/>
                      <a:pt x="1910" y="1516"/>
                      <a:pt x="1893" y="1523"/>
                    </a:cubicBezTo>
                    <a:lnTo>
                      <a:pt x="1565" y="1523"/>
                    </a:lnTo>
                    <a:lnTo>
                      <a:pt x="1565" y="1523"/>
                    </a:lnTo>
                    <a:cubicBezTo>
                      <a:pt x="1549" y="1529"/>
                      <a:pt x="1532" y="1529"/>
                      <a:pt x="1516" y="1523"/>
                    </a:cubicBezTo>
                    <a:lnTo>
                      <a:pt x="1516" y="1523"/>
                    </a:lnTo>
                    <a:cubicBezTo>
                      <a:pt x="1500" y="1516"/>
                      <a:pt x="1486" y="1506"/>
                      <a:pt x="1475" y="1494"/>
                    </a:cubicBezTo>
                    <a:lnTo>
                      <a:pt x="1443" y="1455"/>
                    </a:lnTo>
                    <a:lnTo>
                      <a:pt x="1409" y="1417"/>
                    </a:lnTo>
                    <a:lnTo>
                      <a:pt x="1409" y="1417"/>
                    </a:lnTo>
                    <a:cubicBezTo>
                      <a:pt x="1399" y="1404"/>
                      <a:pt x="1388" y="1398"/>
                      <a:pt x="1377" y="1398"/>
                    </a:cubicBezTo>
                    <a:lnTo>
                      <a:pt x="1377" y="1398"/>
                    </a:lnTo>
                    <a:cubicBezTo>
                      <a:pt x="1366" y="1398"/>
                      <a:pt x="1355" y="1404"/>
                      <a:pt x="1344" y="1417"/>
                    </a:cubicBezTo>
                    <a:lnTo>
                      <a:pt x="1344" y="1417"/>
                    </a:lnTo>
                    <a:cubicBezTo>
                      <a:pt x="1333" y="1430"/>
                      <a:pt x="1322" y="1436"/>
                      <a:pt x="1311" y="1436"/>
                    </a:cubicBezTo>
                    <a:lnTo>
                      <a:pt x="1311" y="1436"/>
                    </a:lnTo>
                    <a:cubicBezTo>
                      <a:pt x="1300" y="1436"/>
                      <a:pt x="1289" y="1430"/>
                      <a:pt x="1279" y="1417"/>
                    </a:cubicBezTo>
                    <a:lnTo>
                      <a:pt x="1245" y="1379"/>
                    </a:lnTo>
                    <a:lnTo>
                      <a:pt x="1213" y="1340"/>
                    </a:lnTo>
                    <a:lnTo>
                      <a:pt x="1213" y="1340"/>
                    </a:lnTo>
                    <a:cubicBezTo>
                      <a:pt x="1202" y="1327"/>
                      <a:pt x="1188" y="1318"/>
                      <a:pt x="1172" y="1312"/>
                    </a:cubicBezTo>
                    <a:lnTo>
                      <a:pt x="1172" y="1312"/>
                    </a:lnTo>
                    <a:cubicBezTo>
                      <a:pt x="1155" y="1305"/>
                      <a:pt x="1140" y="1305"/>
                      <a:pt x="1123" y="1312"/>
                    </a:cubicBezTo>
                    <a:lnTo>
                      <a:pt x="1123" y="1312"/>
                    </a:lnTo>
                    <a:cubicBezTo>
                      <a:pt x="1106" y="1318"/>
                      <a:pt x="1093" y="1327"/>
                      <a:pt x="1082" y="1340"/>
                    </a:cubicBezTo>
                    <a:lnTo>
                      <a:pt x="1049" y="1379"/>
                    </a:lnTo>
                    <a:lnTo>
                      <a:pt x="1016" y="1417"/>
                    </a:lnTo>
                    <a:lnTo>
                      <a:pt x="1016" y="1417"/>
                    </a:lnTo>
                    <a:cubicBezTo>
                      <a:pt x="1005" y="1430"/>
                      <a:pt x="995" y="1436"/>
                      <a:pt x="983" y="1436"/>
                    </a:cubicBezTo>
                    <a:lnTo>
                      <a:pt x="983" y="1436"/>
                    </a:lnTo>
                    <a:cubicBezTo>
                      <a:pt x="972" y="1436"/>
                      <a:pt x="962" y="1430"/>
                      <a:pt x="951" y="1417"/>
                    </a:cubicBezTo>
                    <a:lnTo>
                      <a:pt x="951" y="1417"/>
                    </a:lnTo>
                    <a:cubicBezTo>
                      <a:pt x="940" y="1404"/>
                      <a:pt x="929" y="1398"/>
                      <a:pt x="918" y="1398"/>
                    </a:cubicBezTo>
                    <a:lnTo>
                      <a:pt x="918" y="1398"/>
                    </a:lnTo>
                    <a:cubicBezTo>
                      <a:pt x="907" y="1398"/>
                      <a:pt x="896" y="1404"/>
                      <a:pt x="885" y="1417"/>
                    </a:cubicBezTo>
                    <a:lnTo>
                      <a:pt x="820" y="1494"/>
                    </a:lnTo>
                    <a:lnTo>
                      <a:pt x="820" y="1494"/>
                    </a:lnTo>
                    <a:cubicBezTo>
                      <a:pt x="809" y="1506"/>
                      <a:pt x="795" y="1516"/>
                      <a:pt x="779" y="1523"/>
                    </a:cubicBezTo>
                    <a:lnTo>
                      <a:pt x="779" y="1523"/>
                    </a:lnTo>
                    <a:cubicBezTo>
                      <a:pt x="762" y="1529"/>
                      <a:pt x="746" y="1529"/>
                      <a:pt x="730" y="1523"/>
                    </a:cubicBezTo>
                    <a:lnTo>
                      <a:pt x="730" y="1523"/>
                    </a:lnTo>
                    <a:cubicBezTo>
                      <a:pt x="713" y="1516"/>
                      <a:pt x="705" y="1506"/>
                      <a:pt x="705" y="1494"/>
                    </a:cubicBezTo>
                    <a:lnTo>
                      <a:pt x="705" y="1494"/>
                    </a:lnTo>
                    <a:cubicBezTo>
                      <a:pt x="705" y="1481"/>
                      <a:pt x="710" y="1468"/>
                      <a:pt x="721" y="1455"/>
                    </a:cubicBezTo>
                    <a:lnTo>
                      <a:pt x="754" y="1417"/>
                    </a:lnTo>
                    <a:lnTo>
                      <a:pt x="787" y="1379"/>
                    </a:lnTo>
                    <a:lnTo>
                      <a:pt x="820" y="1340"/>
                    </a:lnTo>
                    <a:lnTo>
                      <a:pt x="852" y="1302"/>
                    </a:lnTo>
                    <a:lnTo>
                      <a:pt x="885" y="1264"/>
                    </a:lnTo>
                    <a:lnTo>
                      <a:pt x="918" y="1225"/>
                    </a:lnTo>
                    <a:lnTo>
                      <a:pt x="951" y="1187"/>
                    </a:lnTo>
                    <a:lnTo>
                      <a:pt x="983" y="1148"/>
                    </a:lnTo>
                    <a:lnTo>
                      <a:pt x="1016" y="1111"/>
                    </a:lnTo>
                    <a:lnTo>
                      <a:pt x="1049" y="1072"/>
                    </a:lnTo>
                    <a:lnTo>
                      <a:pt x="1082" y="1034"/>
                    </a:lnTo>
                    <a:lnTo>
                      <a:pt x="1082" y="1034"/>
                    </a:lnTo>
                    <a:cubicBezTo>
                      <a:pt x="1093" y="1021"/>
                      <a:pt x="1106" y="1011"/>
                      <a:pt x="1123" y="1005"/>
                    </a:cubicBezTo>
                    <a:lnTo>
                      <a:pt x="1123" y="1005"/>
                    </a:lnTo>
                    <a:cubicBezTo>
                      <a:pt x="1140" y="999"/>
                      <a:pt x="1155" y="999"/>
                      <a:pt x="1172" y="1005"/>
                    </a:cubicBezTo>
                    <a:lnTo>
                      <a:pt x="1172" y="1005"/>
                    </a:lnTo>
                    <a:cubicBezTo>
                      <a:pt x="1188" y="1011"/>
                      <a:pt x="1202" y="1021"/>
                      <a:pt x="1213" y="1034"/>
                    </a:cubicBezTo>
                    <a:lnTo>
                      <a:pt x="1573" y="1455"/>
                    </a:lnTo>
                    <a:lnTo>
                      <a:pt x="1573" y="1455"/>
                    </a:lnTo>
                    <a:cubicBezTo>
                      <a:pt x="1585" y="1468"/>
                      <a:pt x="1590" y="1481"/>
                      <a:pt x="1590" y="1494"/>
                    </a:cubicBezTo>
                    <a:lnTo>
                      <a:pt x="1590" y="1494"/>
                    </a:lnTo>
                    <a:cubicBezTo>
                      <a:pt x="1590" y="1506"/>
                      <a:pt x="1582" y="1516"/>
                      <a:pt x="1565" y="1523"/>
                    </a:cubicBezTo>
                    <a:lnTo>
                      <a:pt x="2156" y="1523"/>
                    </a:lnTo>
                    <a:close/>
                    <a:moveTo>
                      <a:pt x="262" y="1455"/>
                    </a:moveTo>
                    <a:lnTo>
                      <a:pt x="230" y="1494"/>
                    </a:lnTo>
                    <a:lnTo>
                      <a:pt x="230" y="1494"/>
                    </a:lnTo>
                    <a:cubicBezTo>
                      <a:pt x="219" y="1506"/>
                      <a:pt x="205" y="1516"/>
                      <a:pt x="189" y="1523"/>
                    </a:cubicBezTo>
                    <a:lnTo>
                      <a:pt x="189" y="1523"/>
                    </a:lnTo>
                    <a:cubicBezTo>
                      <a:pt x="172" y="1529"/>
                      <a:pt x="156" y="1529"/>
                      <a:pt x="140" y="1523"/>
                    </a:cubicBezTo>
                    <a:lnTo>
                      <a:pt x="140" y="1523"/>
                    </a:lnTo>
                    <a:cubicBezTo>
                      <a:pt x="123" y="1516"/>
                      <a:pt x="115" y="1506"/>
                      <a:pt x="115" y="1494"/>
                    </a:cubicBezTo>
                    <a:lnTo>
                      <a:pt x="115" y="1494"/>
                    </a:lnTo>
                    <a:cubicBezTo>
                      <a:pt x="115" y="1481"/>
                      <a:pt x="121" y="1468"/>
                      <a:pt x="131" y="1455"/>
                    </a:cubicBezTo>
                    <a:lnTo>
                      <a:pt x="164" y="1417"/>
                    </a:lnTo>
                    <a:lnTo>
                      <a:pt x="197" y="1379"/>
                    </a:lnTo>
                    <a:lnTo>
                      <a:pt x="230" y="1340"/>
                    </a:lnTo>
                    <a:lnTo>
                      <a:pt x="328" y="1225"/>
                    </a:lnTo>
                    <a:lnTo>
                      <a:pt x="361" y="1187"/>
                    </a:lnTo>
                    <a:lnTo>
                      <a:pt x="394" y="1148"/>
                    </a:lnTo>
                    <a:lnTo>
                      <a:pt x="492" y="1034"/>
                    </a:lnTo>
                    <a:lnTo>
                      <a:pt x="525" y="996"/>
                    </a:lnTo>
                    <a:lnTo>
                      <a:pt x="558" y="958"/>
                    </a:lnTo>
                    <a:lnTo>
                      <a:pt x="656" y="842"/>
                    </a:lnTo>
                    <a:lnTo>
                      <a:pt x="656" y="842"/>
                    </a:lnTo>
                    <a:cubicBezTo>
                      <a:pt x="667" y="830"/>
                      <a:pt x="672" y="817"/>
                      <a:pt x="672" y="804"/>
                    </a:cubicBezTo>
                    <a:lnTo>
                      <a:pt x="672" y="804"/>
                    </a:lnTo>
                    <a:cubicBezTo>
                      <a:pt x="672" y="791"/>
                      <a:pt x="667" y="778"/>
                      <a:pt x="656" y="766"/>
                    </a:cubicBezTo>
                    <a:lnTo>
                      <a:pt x="131" y="153"/>
                    </a:lnTo>
                    <a:lnTo>
                      <a:pt x="131" y="153"/>
                    </a:lnTo>
                    <a:cubicBezTo>
                      <a:pt x="121" y="140"/>
                      <a:pt x="115" y="128"/>
                      <a:pt x="115" y="115"/>
                    </a:cubicBezTo>
                    <a:lnTo>
                      <a:pt x="115" y="115"/>
                    </a:lnTo>
                    <a:cubicBezTo>
                      <a:pt x="115" y="102"/>
                      <a:pt x="123" y="92"/>
                      <a:pt x="140" y="87"/>
                    </a:cubicBezTo>
                    <a:lnTo>
                      <a:pt x="140" y="87"/>
                    </a:lnTo>
                    <a:cubicBezTo>
                      <a:pt x="156" y="80"/>
                      <a:pt x="172" y="80"/>
                      <a:pt x="189" y="87"/>
                    </a:cubicBezTo>
                    <a:lnTo>
                      <a:pt x="189" y="87"/>
                    </a:lnTo>
                    <a:cubicBezTo>
                      <a:pt x="205" y="92"/>
                      <a:pt x="219" y="102"/>
                      <a:pt x="230" y="115"/>
                    </a:cubicBezTo>
                    <a:lnTo>
                      <a:pt x="262" y="153"/>
                    </a:lnTo>
                    <a:lnTo>
                      <a:pt x="295" y="192"/>
                    </a:lnTo>
                    <a:lnTo>
                      <a:pt x="328" y="230"/>
                    </a:lnTo>
                    <a:lnTo>
                      <a:pt x="361" y="268"/>
                    </a:lnTo>
                    <a:lnTo>
                      <a:pt x="394" y="306"/>
                    </a:lnTo>
                    <a:lnTo>
                      <a:pt x="426" y="345"/>
                    </a:lnTo>
                    <a:lnTo>
                      <a:pt x="459" y="383"/>
                    </a:lnTo>
                    <a:lnTo>
                      <a:pt x="492" y="421"/>
                    </a:lnTo>
                    <a:lnTo>
                      <a:pt x="525" y="460"/>
                    </a:lnTo>
                    <a:lnTo>
                      <a:pt x="558" y="498"/>
                    </a:lnTo>
                    <a:lnTo>
                      <a:pt x="590" y="536"/>
                    </a:lnTo>
                    <a:lnTo>
                      <a:pt x="623" y="575"/>
                    </a:lnTo>
                    <a:lnTo>
                      <a:pt x="656" y="613"/>
                    </a:lnTo>
                    <a:lnTo>
                      <a:pt x="689" y="651"/>
                    </a:lnTo>
                    <a:lnTo>
                      <a:pt x="721" y="689"/>
                    </a:lnTo>
                    <a:lnTo>
                      <a:pt x="754" y="728"/>
                    </a:lnTo>
                    <a:lnTo>
                      <a:pt x="787" y="766"/>
                    </a:lnTo>
                    <a:lnTo>
                      <a:pt x="787" y="766"/>
                    </a:lnTo>
                    <a:cubicBezTo>
                      <a:pt x="798" y="778"/>
                      <a:pt x="803" y="791"/>
                      <a:pt x="803" y="804"/>
                    </a:cubicBezTo>
                    <a:lnTo>
                      <a:pt x="803" y="804"/>
                    </a:lnTo>
                    <a:cubicBezTo>
                      <a:pt x="803" y="817"/>
                      <a:pt x="798" y="830"/>
                      <a:pt x="787" y="842"/>
                    </a:cubicBezTo>
                    <a:lnTo>
                      <a:pt x="754" y="880"/>
                    </a:lnTo>
                    <a:lnTo>
                      <a:pt x="721" y="919"/>
                    </a:lnTo>
                    <a:lnTo>
                      <a:pt x="623" y="1034"/>
                    </a:lnTo>
                    <a:lnTo>
                      <a:pt x="590" y="1072"/>
                    </a:lnTo>
                    <a:lnTo>
                      <a:pt x="558" y="1111"/>
                    </a:lnTo>
                    <a:lnTo>
                      <a:pt x="459" y="1225"/>
                    </a:lnTo>
                    <a:lnTo>
                      <a:pt x="426" y="1264"/>
                    </a:lnTo>
                    <a:lnTo>
                      <a:pt x="394" y="1302"/>
                    </a:lnTo>
                    <a:lnTo>
                      <a:pt x="295" y="1417"/>
                    </a:lnTo>
                    <a:lnTo>
                      <a:pt x="262" y="1455"/>
                    </a:lnTo>
                    <a:close/>
                    <a:moveTo>
                      <a:pt x="730" y="87"/>
                    </a:moveTo>
                    <a:lnTo>
                      <a:pt x="730" y="87"/>
                    </a:lnTo>
                    <a:cubicBezTo>
                      <a:pt x="746" y="80"/>
                      <a:pt x="762" y="80"/>
                      <a:pt x="779" y="87"/>
                    </a:cubicBezTo>
                    <a:lnTo>
                      <a:pt x="779" y="87"/>
                    </a:lnTo>
                    <a:cubicBezTo>
                      <a:pt x="795" y="92"/>
                      <a:pt x="809" y="102"/>
                      <a:pt x="820" y="115"/>
                    </a:cubicBezTo>
                    <a:lnTo>
                      <a:pt x="885" y="192"/>
                    </a:lnTo>
                    <a:lnTo>
                      <a:pt x="885" y="192"/>
                    </a:lnTo>
                    <a:cubicBezTo>
                      <a:pt x="896" y="204"/>
                      <a:pt x="907" y="210"/>
                      <a:pt x="918" y="210"/>
                    </a:cubicBezTo>
                    <a:lnTo>
                      <a:pt x="918" y="210"/>
                    </a:lnTo>
                    <a:cubicBezTo>
                      <a:pt x="929" y="210"/>
                      <a:pt x="940" y="204"/>
                      <a:pt x="951" y="192"/>
                    </a:cubicBezTo>
                    <a:lnTo>
                      <a:pt x="951" y="192"/>
                    </a:lnTo>
                    <a:cubicBezTo>
                      <a:pt x="962" y="179"/>
                      <a:pt x="972" y="172"/>
                      <a:pt x="983" y="172"/>
                    </a:cubicBezTo>
                    <a:lnTo>
                      <a:pt x="983" y="172"/>
                    </a:lnTo>
                    <a:cubicBezTo>
                      <a:pt x="995" y="172"/>
                      <a:pt x="1005" y="179"/>
                      <a:pt x="1016" y="192"/>
                    </a:cubicBezTo>
                    <a:lnTo>
                      <a:pt x="1049" y="230"/>
                    </a:lnTo>
                    <a:lnTo>
                      <a:pt x="1082" y="268"/>
                    </a:lnTo>
                    <a:lnTo>
                      <a:pt x="1082" y="268"/>
                    </a:lnTo>
                    <a:cubicBezTo>
                      <a:pt x="1093" y="281"/>
                      <a:pt x="1106" y="290"/>
                      <a:pt x="1123" y="297"/>
                    </a:cubicBezTo>
                    <a:lnTo>
                      <a:pt x="1123" y="297"/>
                    </a:lnTo>
                    <a:cubicBezTo>
                      <a:pt x="1140" y="303"/>
                      <a:pt x="1155" y="303"/>
                      <a:pt x="1172" y="297"/>
                    </a:cubicBezTo>
                    <a:lnTo>
                      <a:pt x="1172" y="297"/>
                    </a:lnTo>
                    <a:cubicBezTo>
                      <a:pt x="1188" y="290"/>
                      <a:pt x="1202" y="281"/>
                      <a:pt x="1213" y="268"/>
                    </a:cubicBezTo>
                    <a:lnTo>
                      <a:pt x="1279" y="192"/>
                    </a:lnTo>
                    <a:lnTo>
                      <a:pt x="1279" y="192"/>
                    </a:lnTo>
                    <a:cubicBezTo>
                      <a:pt x="1289" y="179"/>
                      <a:pt x="1300" y="172"/>
                      <a:pt x="1311" y="172"/>
                    </a:cubicBezTo>
                    <a:lnTo>
                      <a:pt x="1311" y="172"/>
                    </a:lnTo>
                    <a:cubicBezTo>
                      <a:pt x="1322" y="172"/>
                      <a:pt x="1333" y="179"/>
                      <a:pt x="1344" y="192"/>
                    </a:cubicBezTo>
                    <a:lnTo>
                      <a:pt x="1344" y="192"/>
                    </a:lnTo>
                    <a:cubicBezTo>
                      <a:pt x="1355" y="204"/>
                      <a:pt x="1366" y="210"/>
                      <a:pt x="1377" y="210"/>
                    </a:cubicBezTo>
                    <a:lnTo>
                      <a:pt x="1377" y="210"/>
                    </a:lnTo>
                    <a:cubicBezTo>
                      <a:pt x="1388" y="210"/>
                      <a:pt x="1399" y="204"/>
                      <a:pt x="1409" y="192"/>
                    </a:cubicBezTo>
                    <a:lnTo>
                      <a:pt x="1443" y="153"/>
                    </a:lnTo>
                    <a:lnTo>
                      <a:pt x="1475" y="115"/>
                    </a:lnTo>
                    <a:lnTo>
                      <a:pt x="1475" y="115"/>
                    </a:lnTo>
                    <a:cubicBezTo>
                      <a:pt x="1486" y="102"/>
                      <a:pt x="1500" y="92"/>
                      <a:pt x="1516" y="87"/>
                    </a:cubicBezTo>
                    <a:lnTo>
                      <a:pt x="1516" y="87"/>
                    </a:lnTo>
                    <a:cubicBezTo>
                      <a:pt x="1532" y="80"/>
                      <a:pt x="1549" y="80"/>
                      <a:pt x="1565" y="87"/>
                    </a:cubicBezTo>
                    <a:lnTo>
                      <a:pt x="1565" y="87"/>
                    </a:lnTo>
                    <a:cubicBezTo>
                      <a:pt x="1582" y="92"/>
                      <a:pt x="1590" y="102"/>
                      <a:pt x="1590" y="115"/>
                    </a:cubicBezTo>
                    <a:lnTo>
                      <a:pt x="1590" y="115"/>
                    </a:lnTo>
                    <a:cubicBezTo>
                      <a:pt x="1590" y="128"/>
                      <a:pt x="1585" y="140"/>
                      <a:pt x="1573" y="153"/>
                    </a:cubicBezTo>
                    <a:lnTo>
                      <a:pt x="1541" y="192"/>
                    </a:lnTo>
                    <a:lnTo>
                      <a:pt x="1509" y="230"/>
                    </a:lnTo>
                    <a:lnTo>
                      <a:pt x="1475" y="268"/>
                    </a:lnTo>
                    <a:lnTo>
                      <a:pt x="1377" y="383"/>
                    </a:lnTo>
                    <a:lnTo>
                      <a:pt x="1344" y="421"/>
                    </a:lnTo>
                    <a:lnTo>
                      <a:pt x="1311" y="460"/>
                    </a:lnTo>
                    <a:lnTo>
                      <a:pt x="1213" y="575"/>
                    </a:lnTo>
                    <a:lnTo>
                      <a:pt x="1213" y="575"/>
                    </a:lnTo>
                    <a:cubicBezTo>
                      <a:pt x="1202" y="587"/>
                      <a:pt x="1188" y="597"/>
                      <a:pt x="1172" y="603"/>
                    </a:cubicBezTo>
                    <a:lnTo>
                      <a:pt x="1172" y="603"/>
                    </a:lnTo>
                    <a:cubicBezTo>
                      <a:pt x="1155" y="609"/>
                      <a:pt x="1140" y="609"/>
                      <a:pt x="1123" y="603"/>
                    </a:cubicBezTo>
                    <a:lnTo>
                      <a:pt x="1123" y="603"/>
                    </a:lnTo>
                    <a:cubicBezTo>
                      <a:pt x="1106" y="597"/>
                      <a:pt x="1093" y="587"/>
                      <a:pt x="1082" y="575"/>
                    </a:cubicBezTo>
                    <a:lnTo>
                      <a:pt x="1049" y="536"/>
                    </a:lnTo>
                    <a:lnTo>
                      <a:pt x="1016" y="498"/>
                    </a:lnTo>
                    <a:lnTo>
                      <a:pt x="983" y="460"/>
                    </a:lnTo>
                    <a:lnTo>
                      <a:pt x="885" y="345"/>
                    </a:lnTo>
                    <a:lnTo>
                      <a:pt x="852" y="306"/>
                    </a:lnTo>
                    <a:lnTo>
                      <a:pt x="820" y="268"/>
                    </a:lnTo>
                    <a:lnTo>
                      <a:pt x="721" y="153"/>
                    </a:lnTo>
                    <a:lnTo>
                      <a:pt x="721" y="153"/>
                    </a:lnTo>
                    <a:cubicBezTo>
                      <a:pt x="710" y="140"/>
                      <a:pt x="705" y="128"/>
                      <a:pt x="705" y="115"/>
                    </a:cubicBezTo>
                    <a:lnTo>
                      <a:pt x="705" y="115"/>
                    </a:lnTo>
                    <a:cubicBezTo>
                      <a:pt x="705" y="102"/>
                      <a:pt x="713" y="92"/>
                      <a:pt x="730" y="87"/>
                    </a:cubicBezTo>
                    <a:lnTo>
                      <a:pt x="3090" y="87"/>
                    </a:lnTo>
                    <a:lnTo>
                      <a:pt x="3090" y="87"/>
                    </a:lnTo>
                    <a:cubicBezTo>
                      <a:pt x="3106" y="80"/>
                      <a:pt x="3122" y="80"/>
                      <a:pt x="3139" y="87"/>
                    </a:cubicBezTo>
                    <a:lnTo>
                      <a:pt x="3139" y="87"/>
                    </a:lnTo>
                    <a:cubicBezTo>
                      <a:pt x="3155" y="92"/>
                      <a:pt x="3169" y="102"/>
                      <a:pt x="3180" y="115"/>
                    </a:cubicBezTo>
                    <a:lnTo>
                      <a:pt x="3245" y="192"/>
                    </a:lnTo>
                    <a:lnTo>
                      <a:pt x="3245" y="192"/>
                    </a:lnTo>
                    <a:cubicBezTo>
                      <a:pt x="3256" y="204"/>
                      <a:pt x="3267" y="210"/>
                      <a:pt x="3278" y="210"/>
                    </a:cubicBezTo>
                    <a:lnTo>
                      <a:pt x="3278" y="210"/>
                    </a:lnTo>
                    <a:cubicBezTo>
                      <a:pt x="3289" y="210"/>
                      <a:pt x="3300" y="204"/>
                      <a:pt x="3311" y="192"/>
                    </a:cubicBezTo>
                    <a:lnTo>
                      <a:pt x="3311" y="192"/>
                    </a:lnTo>
                    <a:cubicBezTo>
                      <a:pt x="3322" y="179"/>
                      <a:pt x="3333" y="172"/>
                      <a:pt x="3344" y="172"/>
                    </a:cubicBezTo>
                    <a:lnTo>
                      <a:pt x="3344" y="172"/>
                    </a:lnTo>
                    <a:cubicBezTo>
                      <a:pt x="3354" y="172"/>
                      <a:pt x="3365" y="179"/>
                      <a:pt x="3377" y="192"/>
                    </a:cubicBezTo>
                    <a:lnTo>
                      <a:pt x="3409" y="230"/>
                    </a:lnTo>
                    <a:lnTo>
                      <a:pt x="3442" y="268"/>
                    </a:lnTo>
                    <a:lnTo>
                      <a:pt x="3442" y="268"/>
                    </a:lnTo>
                    <a:cubicBezTo>
                      <a:pt x="3453" y="281"/>
                      <a:pt x="3466" y="290"/>
                      <a:pt x="3483" y="297"/>
                    </a:cubicBezTo>
                    <a:lnTo>
                      <a:pt x="3483" y="297"/>
                    </a:lnTo>
                    <a:cubicBezTo>
                      <a:pt x="3499" y="303"/>
                      <a:pt x="3516" y="303"/>
                      <a:pt x="3532" y="297"/>
                    </a:cubicBezTo>
                    <a:lnTo>
                      <a:pt x="3532" y="297"/>
                    </a:lnTo>
                    <a:cubicBezTo>
                      <a:pt x="3548" y="290"/>
                      <a:pt x="3562" y="281"/>
                      <a:pt x="3574" y="268"/>
                    </a:cubicBezTo>
                    <a:lnTo>
                      <a:pt x="3639" y="192"/>
                    </a:lnTo>
                    <a:lnTo>
                      <a:pt x="3639" y="192"/>
                    </a:lnTo>
                    <a:cubicBezTo>
                      <a:pt x="3650" y="179"/>
                      <a:pt x="3660" y="172"/>
                      <a:pt x="3672" y="172"/>
                    </a:cubicBezTo>
                    <a:lnTo>
                      <a:pt x="3672" y="172"/>
                    </a:lnTo>
                    <a:cubicBezTo>
                      <a:pt x="3682" y="172"/>
                      <a:pt x="3693" y="179"/>
                      <a:pt x="3705" y="192"/>
                    </a:cubicBezTo>
                    <a:lnTo>
                      <a:pt x="3705" y="192"/>
                    </a:lnTo>
                    <a:cubicBezTo>
                      <a:pt x="3715" y="204"/>
                      <a:pt x="3726" y="210"/>
                      <a:pt x="3737" y="210"/>
                    </a:cubicBezTo>
                    <a:lnTo>
                      <a:pt x="3737" y="210"/>
                    </a:lnTo>
                    <a:cubicBezTo>
                      <a:pt x="3748" y="210"/>
                      <a:pt x="3759" y="204"/>
                      <a:pt x="3770" y="192"/>
                    </a:cubicBezTo>
                    <a:lnTo>
                      <a:pt x="3803" y="153"/>
                    </a:lnTo>
                    <a:lnTo>
                      <a:pt x="3836" y="115"/>
                    </a:lnTo>
                    <a:lnTo>
                      <a:pt x="3836" y="115"/>
                    </a:lnTo>
                    <a:cubicBezTo>
                      <a:pt x="3846" y="102"/>
                      <a:pt x="3860" y="92"/>
                      <a:pt x="3877" y="87"/>
                    </a:cubicBezTo>
                    <a:lnTo>
                      <a:pt x="3877" y="87"/>
                    </a:lnTo>
                    <a:cubicBezTo>
                      <a:pt x="3892" y="80"/>
                      <a:pt x="3909" y="80"/>
                      <a:pt x="3925" y="87"/>
                    </a:cubicBezTo>
                    <a:lnTo>
                      <a:pt x="3925" y="87"/>
                    </a:lnTo>
                    <a:cubicBezTo>
                      <a:pt x="3942" y="92"/>
                      <a:pt x="3950" y="102"/>
                      <a:pt x="3950" y="115"/>
                    </a:cubicBezTo>
                    <a:lnTo>
                      <a:pt x="3950" y="115"/>
                    </a:lnTo>
                    <a:cubicBezTo>
                      <a:pt x="3950" y="128"/>
                      <a:pt x="3945" y="140"/>
                      <a:pt x="3933" y="153"/>
                    </a:cubicBezTo>
                    <a:lnTo>
                      <a:pt x="3901" y="192"/>
                    </a:lnTo>
                    <a:lnTo>
                      <a:pt x="3868" y="230"/>
                    </a:lnTo>
                    <a:lnTo>
                      <a:pt x="3836" y="268"/>
                    </a:lnTo>
                    <a:lnTo>
                      <a:pt x="3737" y="383"/>
                    </a:lnTo>
                    <a:lnTo>
                      <a:pt x="3705" y="421"/>
                    </a:lnTo>
                    <a:lnTo>
                      <a:pt x="3672" y="460"/>
                    </a:lnTo>
                    <a:lnTo>
                      <a:pt x="3574" y="575"/>
                    </a:lnTo>
                    <a:lnTo>
                      <a:pt x="3574" y="575"/>
                    </a:lnTo>
                    <a:cubicBezTo>
                      <a:pt x="3562" y="587"/>
                      <a:pt x="3548" y="597"/>
                      <a:pt x="3532" y="603"/>
                    </a:cubicBezTo>
                    <a:lnTo>
                      <a:pt x="3532" y="603"/>
                    </a:lnTo>
                    <a:cubicBezTo>
                      <a:pt x="3516" y="609"/>
                      <a:pt x="3499" y="609"/>
                      <a:pt x="3483" y="603"/>
                    </a:cubicBezTo>
                    <a:lnTo>
                      <a:pt x="3483" y="603"/>
                    </a:lnTo>
                    <a:cubicBezTo>
                      <a:pt x="3466" y="597"/>
                      <a:pt x="3453" y="587"/>
                      <a:pt x="3442" y="575"/>
                    </a:cubicBezTo>
                    <a:lnTo>
                      <a:pt x="3409" y="536"/>
                    </a:lnTo>
                    <a:lnTo>
                      <a:pt x="3377" y="498"/>
                    </a:lnTo>
                    <a:lnTo>
                      <a:pt x="3344" y="460"/>
                    </a:lnTo>
                    <a:lnTo>
                      <a:pt x="3245" y="345"/>
                    </a:lnTo>
                    <a:lnTo>
                      <a:pt x="3213" y="306"/>
                    </a:lnTo>
                    <a:lnTo>
                      <a:pt x="3180" y="268"/>
                    </a:lnTo>
                    <a:lnTo>
                      <a:pt x="3081" y="153"/>
                    </a:lnTo>
                    <a:lnTo>
                      <a:pt x="3081" y="153"/>
                    </a:lnTo>
                    <a:cubicBezTo>
                      <a:pt x="3071" y="140"/>
                      <a:pt x="3065" y="128"/>
                      <a:pt x="3065" y="115"/>
                    </a:cubicBezTo>
                    <a:lnTo>
                      <a:pt x="3065" y="115"/>
                    </a:lnTo>
                    <a:cubicBezTo>
                      <a:pt x="3065" y="102"/>
                      <a:pt x="3073" y="92"/>
                      <a:pt x="3090" y="87"/>
                    </a:cubicBezTo>
                    <a:lnTo>
                      <a:pt x="730" y="87"/>
                    </a:lnTo>
                    <a:close/>
                    <a:moveTo>
                      <a:pt x="0" y="0"/>
                    </a:moveTo>
                    <a:lnTo>
                      <a:pt x="0" y="166"/>
                    </a:lnTo>
                    <a:lnTo>
                      <a:pt x="0" y="166"/>
                    </a:lnTo>
                    <a:cubicBezTo>
                      <a:pt x="13" y="172"/>
                      <a:pt x="24" y="181"/>
                      <a:pt x="33" y="192"/>
                    </a:cubicBezTo>
                    <a:lnTo>
                      <a:pt x="65" y="230"/>
                    </a:lnTo>
                    <a:lnTo>
                      <a:pt x="98" y="268"/>
                    </a:lnTo>
                    <a:lnTo>
                      <a:pt x="131" y="306"/>
                    </a:lnTo>
                    <a:lnTo>
                      <a:pt x="164" y="345"/>
                    </a:lnTo>
                    <a:lnTo>
                      <a:pt x="197" y="383"/>
                    </a:lnTo>
                    <a:lnTo>
                      <a:pt x="230" y="421"/>
                    </a:lnTo>
                    <a:lnTo>
                      <a:pt x="262" y="460"/>
                    </a:lnTo>
                    <a:lnTo>
                      <a:pt x="295" y="498"/>
                    </a:lnTo>
                    <a:lnTo>
                      <a:pt x="328" y="536"/>
                    </a:lnTo>
                    <a:lnTo>
                      <a:pt x="361" y="575"/>
                    </a:lnTo>
                    <a:lnTo>
                      <a:pt x="394" y="613"/>
                    </a:lnTo>
                    <a:lnTo>
                      <a:pt x="426" y="651"/>
                    </a:lnTo>
                    <a:lnTo>
                      <a:pt x="459" y="689"/>
                    </a:lnTo>
                    <a:lnTo>
                      <a:pt x="492" y="728"/>
                    </a:lnTo>
                    <a:lnTo>
                      <a:pt x="525" y="766"/>
                    </a:lnTo>
                    <a:lnTo>
                      <a:pt x="525" y="766"/>
                    </a:lnTo>
                    <a:cubicBezTo>
                      <a:pt x="536" y="778"/>
                      <a:pt x="541" y="791"/>
                      <a:pt x="541" y="804"/>
                    </a:cubicBezTo>
                    <a:lnTo>
                      <a:pt x="541" y="804"/>
                    </a:lnTo>
                    <a:cubicBezTo>
                      <a:pt x="541" y="817"/>
                      <a:pt x="536" y="830"/>
                      <a:pt x="525" y="842"/>
                    </a:cubicBezTo>
                    <a:lnTo>
                      <a:pt x="492" y="880"/>
                    </a:lnTo>
                    <a:lnTo>
                      <a:pt x="459" y="919"/>
                    </a:lnTo>
                    <a:lnTo>
                      <a:pt x="426" y="958"/>
                    </a:lnTo>
                    <a:lnTo>
                      <a:pt x="394" y="996"/>
                    </a:lnTo>
                    <a:lnTo>
                      <a:pt x="361" y="1034"/>
                    </a:lnTo>
                    <a:lnTo>
                      <a:pt x="328" y="1072"/>
                    </a:lnTo>
                    <a:lnTo>
                      <a:pt x="295" y="1111"/>
                    </a:lnTo>
                    <a:lnTo>
                      <a:pt x="262" y="1148"/>
                    </a:lnTo>
                    <a:lnTo>
                      <a:pt x="230" y="1187"/>
                    </a:lnTo>
                    <a:lnTo>
                      <a:pt x="197" y="1225"/>
                    </a:lnTo>
                    <a:lnTo>
                      <a:pt x="164" y="1264"/>
                    </a:lnTo>
                    <a:lnTo>
                      <a:pt x="131" y="1302"/>
                    </a:lnTo>
                    <a:lnTo>
                      <a:pt x="98" y="1340"/>
                    </a:lnTo>
                    <a:lnTo>
                      <a:pt x="65" y="1379"/>
                    </a:lnTo>
                    <a:lnTo>
                      <a:pt x="33" y="1417"/>
                    </a:lnTo>
                    <a:lnTo>
                      <a:pt x="33" y="1417"/>
                    </a:lnTo>
                    <a:cubicBezTo>
                      <a:pt x="24" y="1427"/>
                      <a:pt x="13" y="1436"/>
                      <a:pt x="0" y="1442"/>
                    </a:cubicBezTo>
                    <a:lnTo>
                      <a:pt x="0" y="1608"/>
                    </a:lnTo>
                    <a:lnTo>
                      <a:pt x="4720" y="1608"/>
                    </a:lnTo>
                    <a:lnTo>
                      <a:pt x="4720" y="1442"/>
                    </a:lnTo>
                    <a:lnTo>
                      <a:pt x="4720" y="1442"/>
                    </a:lnTo>
                    <a:cubicBezTo>
                      <a:pt x="4718" y="1443"/>
                      <a:pt x="4715" y="1444"/>
                      <a:pt x="4712" y="1446"/>
                    </a:cubicBezTo>
                    <a:lnTo>
                      <a:pt x="4712" y="1446"/>
                    </a:lnTo>
                    <a:cubicBezTo>
                      <a:pt x="4696" y="1452"/>
                      <a:pt x="4679" y="1452"/>
                      <a:pt x="4663" y="1446"/>
                    </a:cubicBezTo>
                    <a:lnTo>
                      <a:pt x="4663" y="1446"/>
                    </a:lnTo>
                    <a:cubicBezTo>
                      <a:pt x="4647" y="1439"/>
                      <a:pt x="4633" y="1430"/>
                      <a:pt x="4622" y="1417"/>
                    </a:cubicBezTo>
                    <a:lnTo>
                      <a:pt x="4589" y="1379"/>
                    </a:lnTo>
                    <a:lnTo>
                      <a:pt x="4557" y="1340"/>
                    </a:lnTo>
                    <a:lnTo>
                      <a:pt x="4458" y="1225"/>
                    </a:lnTo>
                    <a:lnTo>
                      <a:pt x="4425" y="1187"/>
                    </a:lnTo>
                    <a:lnTo>
                      <a:pt x="4393" y="1148"/>
                    </a:lnTo>
                    <a:lnTo>
                      <a:pt x="4294" y="1034"/>
                    </a:lnTo>
                    <a:lnTo>
                      <a:pt x="4261" y="996"/>
                    </a:lnTo>
                    <a:lnTo>
                      <a:pt x="4229" y="958"/>
                    </a:lnTo>
                    <a:lnTo>
                      <a:pt x="4130" y="842"/>
                    </a:lnTo>
                    <a:lnTo>
                      <a:pt x="4130" y="842"/>
                    </a:lnTo>
                    <a:cubicBezTo>
                      <a:pt x="4120" y="830"/>
                      <a:pt x="4114" y="817"/>
                      <a:pt x="4114" y="804"/>
                    </a:cubicBezTo>
                    <a:lnTo>
                      <a:pt x="4114" y="804"/>
                    </a:lnTo>
                    <a:cubicBezTo>
                      <a:pt x="4114" y="791"/>
                      <a:pt x="4120" y="778"/>
                      <a:pt x="4130" y="766"/>
                    </a:cubicBezTo>
                    <a:lnTo>
                      <a:pt x="4622" y="192"/>
                    </a:lnTo>
                    <a:lnTo>
                      <a:pt x="4622" y="192"/>
                    </a:lnTo>
                    <a:cubicBezTo>
                      <a:pt x="4633" y="179"/>
                      <a:pt x="4647" y="169"/>
                      <a:pt x="4663" y="162"/>
                    </a:cubicBezTo>
                    <a:lnTo>
                      <a:pt x="4663" y="162"/>
                    </a:lnTo>
                    <a:cubicBezTo>
                      <a:pt x="4679" y="157"/>
                      <a:pt x="4696" y="157"/>
                      <a:pt x="4712" y="162"/>
                    </a:cubicBezTo>
                    <a:lnTo>
                      <a:pt x="4712" y="162"/>
                    </a:lnTo>
                    <a:cubicBezTo>
                      <a:pt x="4715" y="163"/>
                      <a:pt x="4718"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sp>
            <p:nvSpPr>
              <p:cNvPr id="270" name="Freeform 132">
                <a:extLst>
                  <a:ext uri="{FF2B5EF4-FFF2-40B4-BE49-F238E27FC236}">
                    <a16:creationId xmlns:a16="http://schemas.microsoft.com/office/drawing/2014/main" id="{48FE53D8-5165-2B44-AAFE-E801D225D962}"/>
                  </a:ext>
                </a:extLst>
              </p:cNvPr>
              <p:cNvSpPr>
                <a:spLocks noChangeArrowheads="1"/>
              </p:cNvSpPr>
              <p:nvPr/>
            </p:nvSpPr>
            <p:spPr bwMode="auto">
              <a:xfrm>
                <a:off x="1095375" y="4903788"/>
                <a:ext cx="247650" cy="522287"/>
              </a:xfrm>
              <a:custGeom>
                <a:avLst/>
                <a:gdLst>
                  <a:gd name="T0" fmla="*/ 344 w 689"/>
                  <a:gd name="T1" fmla="*/ 1145 h 1450"/>
                  <a:gd name="T2" fmla="*/ 475 w 689"/>
                  <a:gd name="T3" fmla="*/ 992 h 1450"/>
                  <a:gd name="T4" fmla="*/ 606 w 689"/>
                  <a:gd name="T5" fmla="*/ 839 h 1450"/>
                  <a:gd name="T6" fmla="*/ 672 w 689"/>
                  <a:gd name="T7" fmla="*/ 762 h 1450"/>
                  <a:gd name="T8" fmla="*/ 688 w 689"/>
                  <a:gd name="T9" fmla="*/ 724 h 1450"/>
                  <a:gd name="T10" fmla="*/ 672 w 689"/>
                  <a:gd name="T11" fmla="*/ 686 h 1450"/>
                  <a:gd name="T12" fmla="*/ 606 w 689"/>
                  <a:gd name="T13" fmla="*/ 609 h 1450"/>
                  <a:gd name="T14" fmla="*/ 541 w 689"/>
                  <a:gd name="T15" fmla="*/ 533 h 1450"/>
                  <a:gd name="T16" fmla="*/ 475 w 689"/>
                  <a:gd name="T17" fmla="*/ 456 h 1450"/>
                  <a:gd name="T18" fmla="*/ 410 w 689"/>
                  <a:gd name="T19" fmla="*/ 380 h 1450"/>
                  <a:gd name="T20" fmla="*/ 344 w 689"/>
                  <a:gd name="T21" fmla="*/ 303 h 1450"/>
                  <a:gd name="T22" fmla="*/ 279 w 689"/>
                  <a:gd name="T23" fmla="*/ 226 h 1450"/>
                  <a:gd name="T24" fmla="*/ 213 w 689"/>
                  <a:gd name="T25" fmla="*/ 150 h 1450"/>
                  <a:gd name="T26" fmla="*/ 147 w 689"/>
                  <a:gd name="T27" fmla="*/ 73 h 1450"/>
                  <a:gd name="T28" fmla="*/ 115 w 689"/>
                  <a:gd name="T29" fmla="*/ 35 h 1450"/>
                  <a:gd name="T30" fmla="*/ 74 w 689"/>
                  <a:gd name="T31" fmla="*/ 7 h 1450"/>
                  <a:gd name="T32" fmla="*/ 25 w 689"/>
                  <a:gd name="T33" fmla="*/ 7 h 1450"/>
                  <a:gd name="T34" fmla="*/ 0 w 689"/>
                  <a:gd name="T35" fmla="*/ 35 h 1450"/>
                  <a:gd name="T36" fmla="*/ 541 w 689"/>
                  <a:gd name="T37" fmla="*/ 686 h 1450"/>
                  <a:gd name="T38" fmla="*/ 557 w 689"/>
                  <a:gd name="T39" fmla="*/ 724 h 1450"/>
                  <a:gd name="T40" fmla="*/ 541 w 689"/>
                  <a:gd name="T41" fmla="*/ 762 h 1450"/>
                  <a:gd name="T42" fmla="*/ 410 w 689"/>
                  <a:gd name="T43" fmla="*/ 916 h 1450"/>
                  <a:gd name="T44" fmla="*/ 279 w 689"/>
                  <a:gd name="T45" fmla="*/ 1068 h 1450"/>
                  <a:gd name="T46" fmla="*/ 213 w 689"/>
                  <a:gd name="T47" fmla="*/ 1145 h 1450"/>
                  <a:gd name="T48" fmla="*/ 82 w 689"/>
                  <a:gd name="T49" fmla="*/ 1299 h 1450"/>
                  <a:gd name="T50" fmla="*/ 16 w 689"/>
                  <a:gd name="T51" fmla="*/ 1375 h 1450"/>
                  <a:gd name="T52" fmla="*/ 0 w 689"/>
                  <a:gd name="T53" fmla="*/ 1414 h 1450"/>
                  <a:gd name="T54" fmla="*/ 25 w 689"/>
                  <a:gd name="T55" fmla="*/ 1443 h 1450"/>
                  <a:gd name="T56" fmla="*/ 74 w 689"/>
                  <a:gd name="T57" fmla="*/ 1443 h 1450"/>
                  <a:gd name="T58" fmla="*/ 115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3" y="1031"/>
                    </a:lnTo>
                    <a:lnTo>
                      <a:pt x="475" y="992"/>
                    </a:lnTo>
                    <a:lnTo>
                      <a:pt x="508" y="954"/>
                    </a:lnTo>
                    <a:lnTo>
                      <a:pt x="606" y="839"/>
                    </a:lnTo>
                    <a:lnTo>
                      <a:pt x="639" y="800"/>
                    </a:lnTo>
                    <a:lnTo>
                      <a:pt x="672" y="762"/>
                    </a:lnTo>
                    <a:lnTo>
                      <a:pt x="672" y="762"/>
                    </a:lnTo>
                    <a:cubicBezTo>
                      <a:pt x="683" y="750"/>
                      <a:pt x="688" y="737"/>
                      <a:pt x="688" y="724"/>
                    </a:cubicBezTo>
                    <a:lnTo>
                      <a:pt x="688" y="724"/>
                    </a:lnTo>
                    <a:cubicBezTo>
                      <a:pt x="688" y="711"/>
                      <a:pt x="683" y="698"/>
                      <a:pt x="672" y="686"/>
                    </a:cubicBezTo>
                    <a:lnTo>
                      <a:pt x="639" y="648"/>
                    </a:lnTo>
                    <a:lnTo>
                      <a:pt x="606" y="609"/>
                    </a:lnTo>
                    <a:lnTo>
                      <a:pt x="574" y="571"/>
                    </a:lnTo>
                    <a:lnTo>
                      <a:pt x="541" y="533"/>
                    </a:lnTo>
                    <a:lnTo>
                      <a:pt x="508" y="495"/>
                    </a:lnTo>
                    <a:lnTo>
                      <a:pt x="475" y="456"/>
                    </a:lnTo>
                    <a:lnTo>
                      <a:pt x="443" y="418"/>
                    </a:lnTo>
                    <a:lnTo>
                      <a:pt x="410" y="380"/>
                    </a:lnTo>
                    <a:lnTo>
                      <a:pt x="377" y="341"/>
                    </a:lnTo>
                    <a:lnTo>
                      <a:pt x="344" y="303"/>
                    </a:lnTo>
                    <a:lnTo>
                      <a:pt x="311" y="265"/>
                    </a:lnTo>
                    <a:lnTo>
                      <a:pt x="279" y="226"/>
                    </a:lnTo>
                    <a:lnTo>
                      <a:pt x="246" y="188"/>
                    </a:lnTo>
                    <a:lnTo>
                      <a:pt x="213" y="150"/>
                    </a:lnTo>
                    <a:lnTo>
                      <a:pt x="180" y="112"/>
                    </a:lnTo>
                    <a:lnTo>
                      <a:pt x="147" y="73"/>
                    </a:lnTo>
                    <a:lnTo>
                      <a:pt x="115" y="35"/>
                    </a:lnTo>
                    <a:lnTo>
                      <a:pt x="115" y="35"/>
                    </a:lnTo>
                    <a:cubicBezTo>
                      <a:pt x="104" y="22"/>
                      <a:pt x="90" y="12"/>
                      <a:pt x="74" y="7"/>
                    </a:cubicBezTo>
                    <a:lnTo>
                      <a:pt x="74" y="7"/>
                    </a:lnTo>
                    <a:cubicBezTo>
                      <a:pt x="57" y="0"/>
                      <a:pt x="41" y="0"/>
                      <a:pt x="25" y="7"/>
                    </a:cubicBezTo>
                    <a:lnTo>
                      <a:pt x="25" y="7"/>
                    </a:lnTo>
                    <a:cubicBezTo>
                      <a:pt x="8" y="12"/>
                      <a:pt x="0" y="22"/>
                      <a:pt x="0" y="35"/>
                    </a:cubicBezTo>
                    <a:lnTo>
                      <a:pt x="0" y="35"/>
                    </a:lnTo>
                    <a:cubicBezTo>
                      <a:pt x="0" y="48"/>
                      <a:pt x="6" y="60"/>
                      <a:pt x="16" y="73"/>
                    </a:cubicBezTo>
                    <a:lnTo>
                      <a:pt x="541" y="686"/>
                    </a:lnTo>
                    <a:lnTo>
                      <a:pt x="541" y="686"/>
                    </a:lnTo>
                    <a:cubicBezTo>
                      <a:pt x="552" y="698"/>
                      <a:pt x="557" y="711"/>
                      <a:pt x="557" y="724"/>
                    </a:cubicBezTo>
                    <a:lnTo>
                      <a:pt x="557" y="724"/>
                    </a:lnTo>
                    <a:cubicBezTo>
                      <a:pt x="557" y="737"/>
                      <a:pt x="552" y="750"/>
                      <a:pt x="541" y="762"/>
                    </a:cubicBezTo>
                    <a:lnTo>
                      <a:pt x="443" y="878"/>
                    </a:lnTo>
                    <a:lnTo>
                      <a:pt x="410" y="916"/>
                    </a:lnTo>
                    <a:lnTo>
                      <a:pt x="377" y="954"/>
                    </a:lnTo>
                    <a:lnTo>
                      <a:pt x="279" y="1068"/>
                    </a:lnTo>
                    <a:lnTo>
                      <a:pt x="246" y="1107"/>
                    </a:lnTo>
                    <a:lnTo>
                      <a:pt x="213" y="1145"/>
                    </a:lnTo>
                    <a:lnTo>
                      <a:pt x="115" y="1260"/>
                    </a:lnTo>
                    <a:lnTo>
                      <a:pt x="82" y="1299"/>
                    </a:lnTo>
                    <a:lnTo>
                      <a:pt x="49" y="1337"/>
                    </a:lnTo>
                    <a:lnTo>
                      <a:pt x="16" y="1375"/>
                    </a:lnTo>
                    <a:lnTo>
                      <a:pt x="16" y="1375"/>
                    </a:lnTo>
                    <a:cubicBezTo>
                      <a:pt x="6" y="1388"/>
                      <a:pt x="0" y="1401"/>
                      <a:pt x="0" y="1414"/>
                    </a:cubicBezTo>
                    <a:lnTo>
                      <a:pt x="0" y="1414"/>
                    </a:lnTo>
                    <a:cubicBezTo>
                      <a:pt x="0" y="1426"/>
                      <a:pt x="8" y="1436"/>
                      <a:pt x="25" y="1443"/>
                    </a:cubicBezTo>
                    <a:lnTo>
                      <a:pt x="25" y="1443"/>
                    </a:lnTo>
                    <a:cubicBezTo>
                      <a:pt x="41" y="1449"/>
                      <a:pt x="57" y="1449"/>
                      <a:pt x="74" y="1443"/>
                    </a:cubicBezTo>
                    <a:lnTo>
                      <a:pt x="74" y="1443"/>
                    </a:lnTo>
                    <a:cubicBezTo>
                      <a:pt x="90" y="1436"/>
                      <a:pt x="104" y="1426"/>
                      <a:pt x="115" y="1414"/>
                    </a:cubicBezTo>
                    <a:lnTo>
                      <a:pt x="147" y="1375"/>
                    </a:lnTo>
                    <a:lnTo>
                      <a:pt x="180" y="1337"/>
                    </a:lnTo>
                    <a:lnTo>
                      <a:pt x="279" y="1222"/>
                    </a:lnTo>
                    <a:lnTo>
                      <a:pt x="311" y="1184"/>
                    </a:lnTo>
                  </a:path>
                </a:pathLst>
              </a:custGeom>
              <a:solidFill>
                <a:schemeClr val="accent2"/>
              </a:solidFill>
              <a:ln>
                <a:noFill/>
              </a:ln>
              <a:effectLst/>
            </p:spPr>
            <p:txBody>
              <a:bodyPr wrap="none" anchor="ctr"/>
              <a:lstStyle/>
              <a:p>
                <a:endParaRPr lang="es-ES_tradnl" sz="2700"/>
              </a:p>
            </p:txBody>
          </p:sp>
          <p:sp>
            <p:nvSpPr>
              <p:cNvPr id="271" name="Freeform 133">
                <a:extLst>
                  <a:ext uri="{FF2B5EF4-FFF2-40B4-BE49-F238E27FC236}">
                    <a16:creationId xmlns:a16="http://schemas.microsoft.com/office/drawing/2014/main" id="{DF9A9C62-26D0-2344-92E0-10D7CCBBAFA6}"/>
                  </a:ext>
                </a:extLst>
              </p:cNvPr>
              <p:cNvSpPr>
                <a:spLocks noChangeArrowheads="1"/>
              </p:cNvSpPr>
              <p:nvPr/>
            </p:nvSpPr>
            <p:spPr bwMode="auto">
              <a:xfrm>
                <a:off x="1190625" y="4902200"/>
                <a:ext cx="555625" cy="523875"/>
              </a:xfrm>
              <a:custGeom>
                <a:avLst/>
                <a:gdLst>
                  <a:gd name="T0" fmla="*/ 983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30 w 1542"/>
                  <a:gd name="T17" fmla="*/ 191 h 1455"/>
                  <a:gd name="T18" fmla="*/ 1066 w 1542"/>
                  <a:gd name="T19" fmla="*/ 383 h 1455"/>
                  <a:gd name="T20" fmla="*/ 902 w 1542"/>
                  <a:gd name="T21" fmla="*/ 574 h 1455"/>
                  <a:gd name="T22" fmla="*/ 836 w 1542"/>
                  <a:gd name="T23" fmla="*/ 651 h 1455"/>
                  <a:gd name="T24" fmla="*/ 746 w 1542"/>
                  <a:gd name="T25" fmla="*/ 680 h 1455"/>
                  <a:gd name="T26" fmla="*/ 672 w 1542"/>
                  <a:gd name="T27" fmla="*/ 612 h 1455"/>
                  <a:gd name="T28" fmla="*/ 574 w 1542"/>
                  <a:gd name="T29" fmla="*/ 498 h 1455"/>
                  <a:gd name="T30" fmla="*/ 475 w 1542"/>
                  <a:gd name="T31" fmla="*/ 383 h 1455"/>
                  <a:gd name="T32" fmla="*/ 377 w 1542"/>
                  <a:gd name="T33" fmla="*/ 268 h 1455"/>
                  <a:gd name="T34" fmla="*/ 279 w 1542"/>
                  <a:gd name="T35" fmla="*/ 153 h 1455"/>
                  <a:gd name="T36" fmla="*/ 181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5 w 1542"/>
                  <a:gd name="T49" fmla="*/ 612 h 1455"/>
                  <a:gd name="T50" fmla="*/ 541 w 1542"/>
                  <a:gd name="T51" fmla="*/ 689 h 1455"/>
                  <a:gd name="T52" fmla="*/ 541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6 w 1542"/>
                  <a:gd name="T79" fmla="*/ 775 h 1455"/>
                  <a:gd name="T80" fmla="*/ 836 w 1542"/>
                  <a:gd name="T81" fmla="*/ 803 h 1455"/>
                  <a:gd name="T82" fmla="*/ 934 w 1542"/>
                  <a:gd name="T83" fmla="*/ 919 h 1455"/>
                  <a:gd name="T84" fmla="*/ 1032 w 1542"/>
                  <a:gd name="T85" fmla="*/ 1034 h 1455"/>
                  <a:gd name="T86" fmla="*/ 1132 w 1542"/>
                  <a:gd name="T87" fmla="*/ 1148 h 1455"/>
                  <a:gd name="T88" fmla="*/ 1230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3" y="740"/>
                      <a:pt x="983" y="727"/>
                    </a:cubicBezTo>
                    <a:lnTo>
                      <a:pt x="983" y="727"/>
                    </a:lnTo>
                    <a:cubicBezTo>
                      <a:pt x="983" y="714"/>
                      <a:pt x="989" y="701"/>
                      <a:pt x="1000" y="689"/>
                    </a:cubicBezTo>
                    <a:lnTo>
                      <a:pt x="1098" y="574"/>
                    </a:lnTo>
                    <a:lnTo>
                      <a:pt x="1132" y="536"/>
                    </a:lnTo>
                    <a:lnTo>
                      <a:pt x="1164" y="498"/>
                    </a:lnTo>
                    <a:lnTo>
                      <a:pt x="1262" y="383"/>
                    </a:lnTo>
                    <a:lnTo>
                      <a:pt x="1295" y="344"/>
                    </a:lnTo>
                    <a:lnTo>
                      <a:pt x="1328" y="306"/>
                    </a:lnTo>
                    <a:lnTo>
                      <a:pt x="1426" y="191"/>
                    </a:lnTo>
                    <a:lnTo>
                      <a:pt x="1459" y="153"/>
                    </a:lnTo>
                    <a:lnTo>
                      <a:pt x="1491" y="115"/>
                    </a:lnTo>
                    <a:lnTo>
                      <a:pt x="1524" y="76"/>
                    </a:lnTo>
                    <a:lnTo>
                      <a:pt x="1524" y="76"/>
                    </a:lnTo>
                    <a:cubicBezTo>
                      <a:pt x="1536" y="63"/>
                      <a:pt x="1541" y="51"/>
                      <a:pt x="1541" y="38"/>
                    </a:cubicBezTo>
                    <a:lnTo>
                      <a:pt x="1541" y="38"/>
                    </a:lnTo>
                    <a:cubicBezTo>
                      <a:pt x="1541" y="25"/>
                      <a:pt x="1533" y="15"/>
                      <a:pt x="1516" y="10"/>
                    </a:cubicBezTo>
                    <a:lnTo>
                      <a:pt x="1516" y="10"/>
                    </a:lnTo>
                    <a:cubicBezTo>
                      <a:pt x="1500" y="3"/>
                      <a:pt x="1481" y="0"/>
                      <a:pt x="1459" y="0"/>
                    </a:cubicBezTo>
                    <a:lnTo>
                      <a:pt x="1459" y="0"/>
                    </a:lnTo>
                    <a:cubicBezTo>
                      <a:pt x="1437" y="0"/>
                      <a:pt x="1418" y="3"/>
                      <a:pt x="1401" y="10"/>
                    </a:cubicBezTo>
                    <a:lnTo>
                      <a:pt x="1401" y="10"/>
                    </a:lnTo>
                    <a:cubicBezTo>
                      <a:pt x="1385" y="15"/>
                      <a:pt x="1372" y="25"/>
                      <a:pt x="1360" y="38"/>
                    </a:cubicBezTo>
                    <a:lnTo>
                      <a:pt x="1328" y="76"/>
                    </a:lnTo>
                    <a:lnTo>
                      <a:pt x="1230" y="191"/>
                    </a:lnTo>
                    <a:lnTo>
                      <a:pt x="1196" y="229"/>
                    </a:lnTo>
                    <a:lnTo>
                      <a:pt x="1164" y="268"/>
                    </a:lnTo>
                    <a:lnTo>
                      <a:pt x="1066" y="383"/>
                    </a:lnTo>
                    <a:lnTo>
                      <a:pt x="1032" y="421"/>
                    </a:lnTo>
                    <a:lnTo>
                      <a:pt x="1000" y="459"/>
                    </a:lnTo>
                    <a:lnTo>
                      <a:pt x="902" y="574"/>
                    </a:lnTo>
                    <a:lnTo>
                      <a:pt x="868" y="612"/>
                    </a:lnTo>
                    <a:lnTo>
                      <a:pt x="836" y="651"/>
                    </a:lnTo>
                    <a:lnTo>
                      <a:pt x="836" y="651"/>
                    </a:lnTo>
                    <a:cubicBezTo>
                      <a:pt x="825" y="663"/>
                      <a:pt x="811" y="673"/>
                      <a:pt x="795" y="680"/>
                    </a:cubicBezTo>
                    <a:lnTo>
                      <a:pt x="795" y="680"/>
                    </a:lnTo>
                    <a:cubicBezTo>
                      <a:pt x="778" y="686"/>
                      <a:pt x="763" y="686"/>
                      <a:pt x="746" y="680"/>
                    </a:cubicBezTo>
                    <a:lnTo>
                      <a:pt x="746" y="680"/>
                    </a:lnTo>
                    <a:cubicBezTo>
                      <a:pt x="729" y="673"/>
                      <a:pt x="716" y="663"/>
                      <a:pt x="705" y="651"/>
                    </a:cubicBezTo>
                    <a:lnTo>
                      <a:pt x="672" y="612"/>
                    </a:lnTo>
                    <a:lnTo>
                      <a:pt x="639" y="574"/>
                    </a:lnTo>
                    <a:lnTo>
                      <a:pt x="606" y="536"/>
                    </a:lnTo>
                    <a:lnTo>
                      <a:pt x="574" y="498"/>
                    </a:lnTo>
                    <a:lnTo>
                      <a:pt x="541" y="459"/>
                    </a:lnTo>
                    <a:lnTo>
                      <a:pt x="508" y="421"/>
                    </a:lnTo>
                    <a:lnTo>
                      <a:pt x="475" y="383"/>
                    </a:lnTo>
                    <a:lnTo>
                      <a:pt x="443" y="344"/>
                    </a:lnTo>
                    <a:lnTo>
                      <a:pt x="410" y="306"/>
                    </a:lnTo>
                    <a:lnTo>
                      <a:pt x="377" y="268"/>
                    </a:lnTo>
                    <a:lnTo>
                      <a:pt x="344" y="229"/>
                    </a:lnTo>
                    <a:lnTo>
                      <a:pt x="312" y="191"/>
                    </a:lnTo>
                    <a:lnTo>
                      <a:pt x="279" y="153"/>
                    </a:lnTo>
                    <a:lnTo>
                      <a:pt x="246" y="115"/>
                    </a:lnTo>
                    <a:lnTo>
                      <a:pt x="213" y="76"/>
                    </a:lnTo>
                    <a:lnTo>
                      <a:pt x="181" y="38"/>
                    </a:lnTo>
                    <a:lnTo>
                      <a:pt x="181" y="38"/>
                    </a:lnTo>
                    <a:cubicBezTo>
                      <a:pt x="170" y="25"/>
                      <a:pt x="156" y="15"/>
                      <a:pt x="140" y="10"/>
                    </a:cubicBezTo>
                    <a:lnTo>
                      <a:pt x="140" y="10"/>
                    </a:lnTo>
                    <a:cubicBezTo>
                      <a:pt x="123" y="3"/>
                      <a:pt x="104" y="0"/>
                      <a:pt x="82" y="0"/>
                    </a:cubicBezTo>
                    <a:lnTo>
                      <a:pt x="82" y="0"/>
                    </a:lnTo>
                    <a:cubicBezTo>
                      <a:pt x="60" y="0"/>
                      <a:pt x="41" y="3"/>
                      <a:pt x="25" y="10"/>
                    </a:cubicBezTo>
                    <a:lnTo>
                      <a:pt x="25" y="10"/>
                    </a:lnTo>
                    <a:cubicBezTo>
                      <a:pt x="8" y="15"/>
                      <a:pt x="0" y="25"/>
                      <a:pt x="0" y="38"/>
                    </a:cubicBezTo>
                    <a:lnTo>
                      <a:pt x="0" y="38"/>
                    </a:lnTo>
                    <a:cubicBezTo>
                      <a:pt x="0" y="51"/>
                      <a:pt x="6" y="63"/>
                      <a:pt x="17" y="76"/>
                    </a:cubicBezTo>
                    <a:lnTo>
                      <a:pt x="115" y="191"/>
                    </a:lnTo>
                    <a:lnTo>
                      <a:pt x="148" y="229"/>
                    </a:lnTo>
                    <a:lnTo>
                      <a:pt x="181" y="268"/>
                    </a:lnTo>
                    <a:lnTo>
                      <a:pt x="279" y="383"/>
                    </a:lnTo>
                    <a:lnTo>
                      <a:pt x="312" y="421"/>
                    </a:lnTo>
                    <a:lnTo>
                      <a:pt x="344" y="459"/>
                    </a:lnTo>
                    <a:lnTo>
                      <a:pt x="443" y="574"/>
                    </a:lnTo>
                    <a:lnTo>
                      <a:pt x="475" y="612"/>
                    </a:lnTo>
                    <a:lnTo>
                      <a:pt x="508" y="651"/>
                    </a:lnTo>
                    <a:lnTo>
                      <a:pt x="541" y="689"/>
                    </a:lnTo>
                    <a:lnTo>
                      <a:pt x="541" y="689"/>
                    </a:lnTo>
                    <a:cubicBezTo>
                      <a:pt x="552" y="701"/>
                      <a:pt x="558" y="714"/>
                      <a:pt x="558" y="727"/>
                    </a:cubicBezTo>
                    <a:lnTo>
                      <a:pt x="558" y="727"/>
                    </a:lnTo>
                    <a:cubicBezTo>
                      <a:pt x="558" y="740"/>
                      <a:pt x="552" y="753"/>
                      <a:pt x="541" y="765"/>
                    </a:cubicBezTo>
                    <a:lnTo>
                      <a:pt x="508" y="803"/>
                    </a:lnTo>
                    <a:lnTo>
                      <a:pt x="475" y="842"/>
                    </a:lnTo>
                    <a:lnTo>
                      <a:pt x="443" y="881"/>
                    </a:lnTo>
                    <a:lnTo>
                      <a:pt x="410" y="919"/>
                    </a:lnTo>
                    <a:lnTo>
                      <a:pt x="377" y="957"/>
                    </a:lnTo>
                    <a:lnTo>
                      <a:pt x="344" y="995"/>
                    </a:lnTo>
                    <a:lnTo>
                      <a:pt x="312" y="1034"/>
                    </a:lnTo>
                    <a:lnTo>
                      <a:pt x="279" y="1071"/>
                    </a:lnTo>
                    <a:lnTo>
                      <a:pt x="246" y="1110"/>
                    </a:lnTo>
                    <a:lnTo>
                      <a:pt x="213" y="1148"/>
                    </a:lnTo>
                    <a:lnTo>
                      <a:pt x="181" y="1187"/>
                    </a:lnTo>
                    <a:lnTo>
                      <a:pt x="148" y="1225"/>
                    </a:lnTo>
                    <a:lnTo>
                      <a:pt x="115" y="1263"/>
                    </a:lnTo>
                    <a:lnTo>
                      <a:pt x="82" y="1302"/>
                    </a:lnTo>
                    <a:lnTo>
                      <a:pt x="49" y="1340"/>
                    </a:lnTo>
                    <a:lnTo>
                      <a:pt x="17" y="1378"/>
                    </a:lnTo>
                    <a:lnTo>
                      <a:pt x="17" y="1378"/>
                    </a:lnTo>
                    <a:cubicBezTo>
                      <a:pt x="6" y="1391"/>
                      <a:pt x="0" y="1404"/>
                      <a:pt x="0" y="1417"/>
                    </a:cubicBezTo>
                    <a:lnTo>
                      <a:pt x="0" y="1417"/>
                    </a:lnTo>
                    <a:cubicBezTo>
                      <a:pt x="0" y="1429"/>
                      <a:pt x="8" y="1439"/>
                      <a:pt x="25" y="1446"/>
                    </a:cubicBezTo>
                    <a:lnTo>
                      <a:pt x="25" y="1446"/>
                    </a:lnTo>
                    <a:cubicBezTo>
                      <a:pt x="41" y="1452"/>
                      <a:pt x="60" y="1454"/>
                      <a:pt x="82" y="1454"/>
                    </a:cubicBezTo>
                    <a:lnTo>
                      <a:pt x="82" y="1454"/>
                    </a:lnTo>
                    <a:cubicBezTo>
                      <a:pt x="104" y="1454"/>
                      <a:pt x="123" y="1452"/>
                      <a:pt x="140" y="1446"/>
                    </a:cubicBezTo>
                    <a:lnTo>
                      <a:pt x="140" y="1446"/>
                    </a:lnTo>
                    <a:cubicBezTo>
                      <a:pt x="156" y="1439"/>
                      <a:pt x="170" y="1429"/>
                      <a:pt x="181" y="1417"/>
                    </a:cubicBezTo>
                    <a:lnTo>
                      <a:pt x="213" y="1378"/>
                    </a:lnTo>
                    <a:lnTo>
                      <a:pt x="246" y="1340"/>
                    </a:lnTo>
                    <a:lnTo>
                      <a:pt x="344" y="1225"/>
                    </a:lnTo>
                    <a:lnTo>
                      <a:pt x="377" y="1187"/>
                    </a:lnTo>
                    <a:lnTo>
                      <a:pt x="410" y="1148"/>
                    </a:lnTo>
                    <a:lnTo>
                      <a:pt x="508" y="1034"/>
                    </a:lnTo>
                    <a:lnTo>
                      <a:pt x="541" y="995"/>
                    </a:lnTo>
                    <a:lnTo>
                      <a:pt x="574" y="957"/>
                    </a:lnTo>
                    <a:lnTo>
                      <a:pt x="672" y="842"/>
                    </a:lnTo>
                    <a:lnTo>
                      <a:pt x="705" y="803"/>
                    </a:lnTo>
                    <a:lnTo>
                      <a:pt x="705" y="803"/>
                    </a:lnTo>
                    <a:cubicBezTo>
                      <a:pt x="716" y="791"/>
                      <a:pt x="729" y="781"/>
                      <a:pt x="746" y="775"/>
                    </a:cubicBezTo>
                    <a:lnTo>
                      <a:pt x="746" y="775"/>
                    </a:lnTo>
                    <a:cubicBezTo>
                      <a:pt x="763" y="769"/>
                      <a:pt x="778" y="769"/>
                      <a:pt x="795" y="775"/>
                    </a:cubicBezTo>
                    <a:lnTo>
                      <a:pt x="795" y="775"/>
                    </a:lnTo>
                    <a:cubicBezTo>
                      <a:pt x="811" y="781"/>
                      <a:pt x="825" y="791"/>
                      <a:pt x="836" y="803"/>
                    </a:cubicBezTo>
                    <a:lnTo>
                      <a:pt x="868" y="842"/>
                    </a:lnTo>
                    <a:lnTo>
                      <a:pt x="902" y="881"/>
                    </a:lnTo>
                    <a:lnTo>
                      <a:pt x="934" y="919"/>
                    </a:lnTo>
                    <a:lnTo>
                      <a:pt x="967" y="957"/>
                    </a:lnTo>
                    <a:lnTo>
                      <a:pt x="1000" y="995"/>
                    </a:lnTo>
                    <a:lnTo>
                      <a:pt x="1032" y="1034"/>
                    </a:lnTo>
                    <a:lnTo>
                      <a:pt x="1066" y="1071"/>
                    </a:lnTo>
                    <a:lnTo>
                      <a:pt x="1098" y="1110"/>
                    </a:lnTo>
                    <a:lnTo>
                      <a:pt x="1132" y="1148"/>
                    </a:lnTo>
                    <a:lnTo>
                      <a:pt x="1164" y="1187"/>
                    </a:lnTo>
                    <a:lnTo>
                      <a:pt x="1196" y="1225"/>
                    </a:lnTo>
                    <a:lnTo>
                      <a:pt x="1230" y="1263"/>
                    </a:lnTo>
                    <a:lnTo>
                      <a:pt x="1262" y="1302"/>
                    </a:lnTo>
                    <a:lnTo>
                      <a:pt x="1295" y="1340"/>
                    </a:lnTo>
                    <a:lnTo>
                      <a:pt x="1328" y="1378"/>
                    </a:lnTo>
                    <a:lnTo>
                      <a:pt x="1360" y="1417"/>
                    </a:lnTo>
                    <a:lnTo>
                      <a:pt x="1360" y="1417"/>
                    </a:lnTo>
                    <a:cubicBezTo>
                      <a:pt x="1372" y="1429"/>
                      <a:pt x="1385" y="1439"/>
                      <a:pt x="1401" y="1446"/>
                    </a:cubicBezTo>
                    <a:lnTo>
                      <a:pt x="1401" y="1446"/>
                    </a:lnTo>
                    <a:cubicBezTo>
                      <a:pt x="1418" y="1452"/>
                      <a:pt x="1437" y="1454"/>
                      <a:pt x="1459" y="1454"/>
                    </a:cubicBezTo>
                    <a:lnTo>
                      <a:pt x="1459" y="1454"/>
                    </a:lnTo>
                    <a:cubicBezTo>
                      <a:pt x="1481" y="1454"/>
                      <a:pt x="1500" y="1452"/>
                      <a:pt x="1516" y="1446"/>
                    </a:cubicBezTo>
                    <a:lnTo>
                      <a:pt x="1516" y="1446"/>
                    </a:lnTo>
                    <a:cubicBezTo>
                      <a:pt x="1533" y="1439"/>
                      <a:pt x="1541" y="1429"/>
                      <a:pt x="1541" y="1417"/>
                    </a:cubicBezTo>
                    <a:lnTo>
                      <a:pt x="1541" y="1417"/>
                    </a:lnTo>
                    <a:cubicBezTo>
                      <a:pt x="1541" y="1404"/>
                      <a:pt x="1536"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272" name="Freeform 134">
                <a:extLst>
                  <a:ext uri="{FF2B5EF4-FFF2-40B4-BE49-F238E27FC236}">
                    <a16:creationId xmlns:a16="http://schemas.microsoft.com/office/drawing/2014/main" id="{9883C5E0-DC09-4245-9087-5DF15905DC7D}"/>
                  </a:ext>
                </a:extLst>
              </p:cNvPr>
              <p:cNvSpPr>
                <a:spLocks noChangeArrowheads="1"/>
              </p:cNvSpPr>
              <p:nvPr/>
            </p:nvSpPr>
            <p:spPr bwMode="auto">
              <a:xfrm>
                <a:off x="2606675" y="5013325"/>
                <a:ext cx="147638" cy="301625"/>
              </a:xfrm>
              <a:custGeom>
                <a:avLst/>
                <a:gdLst>
                  <a:gd name="T0" fmla="*/ 409 w 410"/>
                  <a:gd name="T1" fmla="*/ 240 h 837"/>
                  <a:gd name="T2" fmla="*/ 409 w 410"/>
                  <a:gd name="T3" fmla="*/ 240 h 837"/>
                  <a:gd name="T4" fmla="*/ 401 w 410"/>
                  <a:gd name="T5" fmla="*/ 236 h 837"/>
                  <a:gd name="T6" fmla="*/ 401 w 410"/>
                  <a:gd name="T7" fmla="*/ 236 h 837"/>
                  <a:gd name="T8" fmla="*/ 352 w 410"/>
                  <a:gd name="T9" fmla="*/ 236 h 837"/>
                  <a:gd name="T10" fmla="*/ 352 w 410"/>
                  <a:gd name="T11" fmla="*/ 236 h 837"/>
                  <a:gd name="T12" fmla="*/ 311 w 410"/>
                  <a:gd name="T13" fmla="*/ 265 h 837"/>
                  <a:gd name="T14" fmla="*/ 278 w 410"/>
                  <a:gd name="T15" fmla="*/ 303 h 837"/>
                  <a:gd name="T16" fmla="*/ 246 w 410"/>
                  <a:gd name="T17" fmla="*/ 342 h 837"/>
                  <a:gd name="T18" fmla="*/ 213 w 410"/>
                  <a:gd name="T19" fmla="*/ 380 h 837"/>
                  <a:gd name="T20" fmla="*/ 213 w 410"/>
                  <a:gd name="T21" fmla="*/ 380 h 837"/>
                  <a:gd name="T22" fmla="*/ 196 w 410"/>
                  <a:gd name="T23" fmla="*/ 418 h 837"/>
                  <a:gd name="T24" fmla="*/ 196 w 410"/>
                  <a:gd name="T25" fmla="*/ 418 h 837"/>
                  <a:gd name="T26" fmla="*/ 213 w 410"/>
                  <a:gd name="T27" fmla="*/ 456 h 837"/>
                  <a:gd name="T28" fmla="*/ 246 w 410"/>
                  <a:gd name="T29" fmla="*/ 494 h 837"/>
                  <a:gd name="T30" fmla="*/ 278 w 410"/>
                  <a:gd name="T31" fmla="*/ 533 h 837"/>
                  <a:gd name="T32" fmla="*/ 311 w 410"/>
                  <a:gd name="T33" fmla="*/ 571 h 837"/>
                  <a:gd name="T34" fmla="*/ 311 w 410"/>
                  <a:gd name="T35" fmla="*/ 571 h 837"/>
                  <a:gd name="T36" fmla="*/ 352 w 410"/>
                  <a:gd name="T37" fmla="*/ 600 h 837"/>
                  <a:gd name="T38" fmla="*/ 352 w 410"/>
                  <a:gd name="T39" fmla="*/ 600 h 837"/>
                  <a:gd name="T40" fmla="*/ 401 w 410"/>
                  <a:gd name="T41" fmla="*/ 600 h 837"/>
                  <a:gd name="T42" fmla="*/ 401 w 410"/>
                  <a:gd name="T43" fmla="*/ 600 h 837"/>
                  <a:gd name="T44" fmla="*/ 409 w 410"/>
                  <a:gd name="T45" fmla="*/ 596 h 837"/>
                  <a:gd name="T46" fmla="*/ 409 w 410"/>
                  <a:gd name="T47" fmla="*/ 826 h 837"/>
                  <a:gd name="T48" fmla="*/ 409 w 410"/>
                  <a:gd name="T49" fmla="*/ 826 h 837"/>
                  <a:gd name="T50" fmla="*/ 401 w 410"/>
                  <a:gd name="T51" fmla="*/ 829 h 837"/>
                  <a:gd name="T52" fmla="*/ 401 w 410"/>
                  <a:gd name="T53" fmla="*/ 829 h 837"/>
                  <a:gd name="T54" fmla="*/ 352 w 410"/>
                  <a:gd name="T55" fmla="*/ 829 h 837"/>
                  <a:gd name="T56" fmla="*/ 352 w 410"/>
                  <a:gd name="T57" fmla="*/ 829 h 837"/>
                  <a:gd name="T58" fmla="*/ 311 w 410"/>
                  <a:gd name="T59" fmla="*/ 801 h 837"/>
                  <a:gd name="T60" fmla="*/ 246 w 410"/>
                  <a:gd name="T61" fmla="*/ 725 h 837"/>
                  <a:gd name="T62" fmla="*/ 213 w 410"/>
                  <a:gd name="T63" fmla="*/ 686 h 837"/>
                  <a:gd name="T64" fmla="*/ 180 w 410"/>
                  <a:gd name="T65" fmla="*/ 648 h 837"/>
                  <a:gd name="T66" fmla="*/ 82 w 410"/>
                  <a:gd name="T67" fmla="*/ 533 h 837"/>
                  <a:gd name="T68" fmla="*/ 49 w 410"/>
                  <a:gd name="T69" fmla="*/ 494 h 837"/>
                  <a:gd name="T70" fmla="*/ 16 w 410"/>
                  <a:gd name="T71" fmla="*/ 456 h 837"/>
                  <a:gd name="T72" fmla="*/ 16 w 410"/>
                  <a:gd name="T73" fmla="*/ 456 h 837"/>
                  <a:gd name="T74" fmla="*/ 0 w 410"/>
                  <a:gd name="T75" fmla="*/ 418 h 837"/>
                  <a:gd name="T76" fmla="*/ 0 w 410"/>
                  <a:gd name="T77" fmla="*/ 418 h 837"/>
                  <a:gd name="T78" fmla="*/ 16 w 410"/>
                  <a:gd name="T79" fmla="*/ 380 h 837"/>
                  <a:gd name="T80" fmla="*/ 49 w 410"/>
                  <a:gd name="T81" fmla="*/ 342 h 837"/>
                  <a:gd name="T82" fmla="*/ 82 w 410"/>
                  <a:gd name="T83" fmla="*/ 303 h 837"/>
                  <a:gd name="T84" fmla="*/ 114 w 410"/>
                  <a:gd name="T85" fmla="*/ 265 h 837"/>
                  <a:gd name="T86" fmla="*/ 147 w 410"/>
                  <a:gd name="T87" fmla="*/ 227 h 837"/>
                  <a:gd name="T88" fmla="*/ 180 w 410"/>
                  <a:gd name="T89" fmla="*/ 188 h 837"/>
                  <a:gd name="T90" fmla="*/ 213 w 410"/>
                  <a:gd name="T91" fmla="*/ 150 h 837"/>
                  <a:gd name="T92" fmla="*/ 246 w 410"/>
                  <a:gd name="T93" fmla="*/ 112 h 837"/>
                  <a:gd name="T94" fmla="*/ 278 w 410"/>
                  <a:gd name="T95" fmla="*/ 74 h 837"/>
                  <a:gd name="T96" fmla="*/ 311 w 410"/>
                  <a:gd name="T97" fmla="*/ 35 h 837"/>
                  <a:gd name="T98" fmla="*/ 311 w 410"/>
                  <a:gd name="T99" fmla="*/ 35 h 837"/>
                  <a:gd name="T100" fmla="*/ 352 w 410"/>
                  <a:gd name="T101" fmla="*/ 6 h 837"/>
                  <a:gd name="T102" fmla="*/ 352 w 410"/>
                  <a:gd name="T103" fmla="*/ 6 h 837"/>
                  <a:gd name="T104" fmla="*/ 401 w 410"/>
                  <a:gd name="T105" fmla="*/ 6 h 837"/>
                  <a:gd name="T106" fmla="*/ 401 w 410"/>
                  <a:gd name="T107" fmla="*/ 6 h 837"/>
                  <a:gd name="T108" fmla="*/ 409 w 410"/>
                  <a:gd name="T109" fmla="*/ 10 h 837"/>
                  <a:gd name="T110" fmla="*/ 409 w 410"/>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409" y="240"/>
                    </a:moveTo>
                    <a:lnTo>
                      <a:pt x="409" y="240"/>
                    </a:lnTo>
                    <a:cubicBezTo>
                      <a:pt x="407" y="239"/>
                      <a:pt x="404" y="237"/>
                      <a:pt x="401" y="236"/>
                    </a:cubicBezTo>
                    <a:lnTo>
                      <a:pt x="401" y="236"/>
                    </a:lnTo>
                    <a:cubicBezTo>
                      <a:pt x="385" y="230"/>
                      <a:pt x="368" y="230"/>
                      <a:pt x="352" y="236"/>
                    </a:cubicBezTo>
                    <a:lnTo>
                      <a:pt x="352" y="236"/>
                    </a:lnTo>
                    <a:cubicBezTo>
                      <a:pt x="336" y="242"/>
                      <a:pt x="322" y="252"/>
                      <a:pt x="311" y="265"/>
                    </a:cubicBezTo>
                    <a:lnTo>
                      <a:pt x="278" y="303"/>
                    </a:lnTo>
                    <a:lnTo>
                      <a:pt x="246" y="342"/>
                    </a:lnTo>
                    <a:lnTo>
                      <a:pt x="213" y="380"/>
                    </a:lnTo>
                    <a:lnTo>
                      <a:pt x="213" y="380"/>
                    </a:lnTo>
                    <a:cubicBezTo>
                      <a:pt x="202" y="392"/>
                      <a:pt x="196" y="405"/>
                      <a:pt x="196" y="418"/>
                    </a:cubicBezTo>
                    <a:lnTo>
                      <a:pt x="196" y="418"/>
                    </a:lnTo>
                    <a:cubicBezTo>
                      <a:pt x="196" y="431"/>
                      <a:pt x="202" y="443"/>
                      <a:pt x="213" y="456"/>
                    </a:cubicBezTo>
                    <a:lnTo>
                      <a:pt x="246" y="494"/>
                    </a:lnTo>
                    <a:lnTo>
                      <a:pt x="278" y="533"/>
                    </a:lnTo>
                    <a:lnTo>
                      <a:pt x="311" y="571"/>
                    </a:lnTo>
                    <a:lnTo>
                      <a:pt x="311" y="571"/>
                    </a:lnTo>
                    <a:cubicBezTo>
                      <a:pt x="322" y="584"/>
                      <a:pt x="336" y="594"/>
                      <a:pt x="352" y="600"/>
                    </a:cubicBezTo>
                    <a:lnTo>
                      <a:pt x="352" y="600"/>
                    </a:lnTo>
                    <a:cubicBezTo>
                      <a:pt x="368" y="606"/>
                      <a:pt x="385" y="606"/>
                      <a:pt x="401" y="600"/>
                    </a:cubicBezTo>
                    <a:lnTo>
                      <a:pt x="401" y="600"/>
                    </a:lnTo>
                    <a:cubicBezTo>
                      <a:pt x="404" y="599"/>
                      <a:pt x="407" y="598"/>
                      <a:pt x="409" y="596"/>
                    </a:cubicBezTo>
                    <a:lnTo>
                      <a:pt x="409" y="826"/>
                    </a:lnTo>
                    <a:lnTo>
                      <a:pt x="409" y="826"/>
                    </a:lnTo>
                    <a:cubicBezTo>
                      <a:pt x="407" y="828"/>
                      <a:pt x="404" y="829"/>
                      <a:pt x="401" y="829"/>
                    </a:cubicBezTo>
                    <a:lnTo>
                      <a:pt x="401" y="829"/>
                    </a:lnTo>
                    <a:cubicBezTo>
                      <a:pt x="385" y="836"/>
                      <a:pt x="368" y="836"/>
                      <a:pt x="352" y="829"/>
                    </a:cubicBezTo>
                    <a:lnTo>
                      <a:pt x="352" y="829"/>
                    </a:lnTo>
                    <a:cubicBezTo>
                      <a:pt x="336" y="824"/>
                      <a:pt x="322" y="814"/>
                      <a:pt x="311" y="801"/>
                    </a:cubicBezTo>
                    <a:lnTo>
                      <a:pt x="246" y="725"/>
                    </a:lnTo>
                    <a:lnTo>
                      <a:pt x="213" y="686"/>
                    </a:lnTo>
                    <a:lnTo>
                      <a:pt x="180" y="648"/>
                    </a:lnTo>
                    <a:lnTo>
                      <a:pt x="82" y="533"/>
                    </a:lnTo>
                    <a:lnTo>
                      <a:pt x="49" y="494"/>
                    </a:lnTo>
                    <a:lnTo>
                      <a:pt x="16" y="456"/>
                    </a:lnTo>
                    <a:lnTo>
                      <a:pt x="16" y="456"/>
                    </a:lnTo>
                    <a:cubicBezTo>
                      <a:pt x="5" y="443"/>
                      <a:pt x="0" y="431"/>
                      <a:pt x="0" y="418"/>
                    </a:cubicBezTo>
                    <a:lnTo>
                      <a:pt x="0" y="418"/>
                    </a:lnTo>
                    <a:cubicBezTo>
                      <a:pt x="0" y="405"/>
                      <a:pt x="5" y="392"/>
                      <a:pt x="16" y="380"/>
                    </a:cubicBezTo>
                    <a:lnTo>
                      <a:pt x="49" y="342"/>
                    </a:lnTo>
                    <a:lnTo>
                      <a:pt x="82" y="303"/>
                    </a:lnTo>
                    <a:lnTo>
                      <a:pt x="114" y="265"/>
                    </a:lnTo>
                    <a:lnTo>
                      <a:pt x="147" y="227"/>
                    </a:lnTo>
                    <a:lnTo>
                      <a:pt x="180" y="188"/>
                    </a:lnTo>
                    <a:lnTo>
                      <a:pt x="213" y="150"/>
                    </a:lnTo>
                    <a:lnTo>
                      <a:pt x="246" y="112"/>
                    </a:lnTo>
                    <a:lnTo>
                      <a:pt x="278" y="74"/>
                    </a:lnTo>
                    <a:lnTo>
                      <a:pt x="311" y="35"/>
                    </a:lnTo>
                    <a:lnTo>
                      <a:pt x="311" y="35"/>
                    </a:lnTo>
                    <a:cubicBezTo>
                      <a:pt x="322" y="22"/>
                      <a:pt x="336" y="13"/>
                      <a:pt x="352" y="6"/>
                    </a:cubicBezTo>
                    <a:lnTo>
                      <a:pt x="352" y="6"/>
                    </a:lnTo>
                    <a:cubicBezTo>
                      <a:pt x="368" y="0"/>
                      <a:pt x="385" y="0"/>
                      <a:pt x="401" y="6"/>
                    </a:cubicBezTo>
                    <a:lnTo>
                      <a:pt x="401" y="6"/>
                    </a:lnTo>
                    <a:cubicBezTo>
                      <a:pt x="404" y="8"/>
                      <a:pt x="407" y="9"/>
                      <a:pt x="409" y="10"/>
                    </a:cubicBezTo>
                    <a:lnTo>
                      <a:pt x="409"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73" name="Freeform 135">
                <a:extLst>
                  <a:ext uri="{FF2B5EF4-FFF2-40B4-BE49-F238E27FC236}">
                    <a16:creationId xmlns:a16="http://schemas.microsoft.com/office/drawing/2014/main" id="{EFC767FF-555F-3641-8515-49193CF86919}"/>
                  </a:ext>
                </a:extLst>
              </p:cNvPr>
              <p:cNvSpPr>
                <a:spLocks noChangeArrowheads="1"/>
              </p:cNvSpPr>
              <p:nvPr/>
            </p:nvSpPr>
            <p:spPr bwMode="auto">
              <a:xfrm>
                <a:off x="2606675" y="5013325"/>
                <a:ext cx="147638" cy="301625"/>
              </a:xfrm>
              <a:custGeom>
                <a:avLst/>
                <a:gdLst>
                  <a:gd name="T0" fmla="*/ 352 w 410"/>
                  <a:gd name="T1" fmla="*/ 6 h 837"/>
                  <a:gd name="T2" fmla="*/ 352 w 410"/>
                  <a:gd name="T3" fmla="*/ 6 h 837"/>
                  <a:gd name="T4" fmla="*/ 311 w 410"/>
                  <a:gd name="T5" fmla="*/ 35 h 837"/>
                  <a:gd name="T6" fmla="*/ 278 w 410"/>
                  <a:gd name="T7" fmla="*/ 74 h 837"/>
                  <a:gd name="T8" fmla="*/ 246 w 410"/>
                  <a:gd name="T9" fmla="*/ 112 h 837"/>
                  <a:gd name="T10" fmla="*/ 213 w 410"/>
                  <a:gd name="T11" fmla="*/ 150 h 837"/>
                  <a:gd name="T12" fmla="*/ 180 w 410"/>
                  <a:gd name="T13" fmla="*/ 188 h 837"/>
                  <a:gd name="T14" fmla="*/ 147 w 410"/>
                  <a:gd name="T15" fmla="*/ 227 h 837"/>
                  <a:gd name="T16" fmla="*/ 114 w 410"/>
                  <a:gd name="T17" fmla="*/ 265 h 837"/>
                  <a:gd name="T18" fmla="*/ 82 w 410"/>
                  <a:gd name="T19" fmla="*/ 303 h 837"/>
                  <a:gd name="T20" fmla="*/ 49 w 410"/>
                  <a:gd name="T21" fmla="*/ 342 h 837"/>
                  <a:gd name="T22" fmla="*/ 16 w 410"/>
                  <a:gd name="T23" fmla="*/ 380 h 837"/>
                  <a:gd name="T24" fmla="*/ 16 w 410"/>
                  <a:gd name="T25" fmla="*/ 380 h 837"/>
                  <a:gd name="T26" fmla="*/ 0 w 410"/>
                  <a:gd name="T27" fmla="*/ 418 h 837"/>
                  <a:gd name="T28" fmla="*/ 0 w 410"/>
                  <a:gd name="T29" fmla="*/ 418 h 837"/>
                  <a:gd name="T30" fmla="*/ 16 w 410"/>
                  <a:gd name="T31" fmla="*/ 456 h 837"/>
                  <a:gd name="T32" fmla="*/ 49 w 410"/>
                  <a:gd name="T33" fmla="*/ 494 h 837"/>
                  <a:gd name="T34" fmla="*/ 82 w 410"/>
                  <a:gd name="T35" fmla="*/ 533 h 837"/>
                  <a:gd name="T36" fmla="*/ 180 w 410"/>
                  <a:gd name="T37" fmla="*/ 648 h 837"/>
                  <a:gd name="T38" fmla="*/ 213 w 410"/>
                  <a:gd name="T39" fmla="*/ 686 h 837"/>
                  <a:gd name="T40" fmla="*/ 246 w 410"/>
                  <a:gd name="T41" fmla="*/ 725 h 837"/>
                  <a:gd name="T42" fmla="*/ 311 w 410"/>
                  <a:gd name="T43" fmla="*/ 801 h 837"/>
                  <a:gd name="T44" fmla="*/ 311 w 410"/>
                  <a:gd name="T45" fmla="*/ 801 h 837"/>
                  <a:gd name="T46" fmla="*/ 352 w 410"/>
                  <a:gd name="T47" fmla="*/ 829 h 837"/>
                  <a:gd name="T48" fmla="*/ 352 w 410"/>
                  <a:gd name="T49" fmla="*/ 829 h 837"/>
                  <a:gd name="T50" fmla="*/ 401 w 410"/>
                  <a:gd name="T51" fmla="*/ 829 h 837"/>
                  <a:gd name="T52" fmla="*/ 401 w 410"/>
                  <a:gd name="T53" fmla="*/ 829 h 837"/>
                  <a:gd name="T54" fmla="*/ 409 w 410"/>
                  <a:gd name="T55" fmla="*/ 826 h 837"/>
                  <a:gd name="T56" fmla="*/ 409 w 410"/>
                  <a:gd name="T57" fmla="*/ 596 h 837"/>
                  <a:gd name="T58" fmla="*/ 409 w 410"/>
                  <a:gd name="T59" fmla="*/ 596 h 837"/>
                  <a:gd name="T60" fmla="*/ 401 w 410"/>
                  <a:gd name="T61" fmla="*/ 600 h 837"/>
                  <a:gd name="T62" fmla="*/ 401 w 410"/>
                  <a:gd name="T63" fmla="*/ 600 h 837"/>
                  <a:gd name="T64" fmla="*/ 352 w 410"/>
                  <a:gd name="T65" fmla="*/ 600 h 837"/>
                  <a:gd name="T66" fmla="*/ 352 w 410"/>
                  <a:gd name="T67" fmla="*/ 600 h 837"/>
                  <a:gd name="T68" fmla="*/ 311 w 410"/>
                  <a:gd name="T69" fmla="*/ 572 h 837"/>
                  <a:gd name="T70" fmla="*/ 278 w 410"/>
                  <a:gd name="T71" fmla="*/ 533 h 837"/>
                  <a:gd name="T72" fmla="*/ 246 w 410"/>
                  <a:gd name="T73" fmla="*/ 494 h 837"/>
                  <a:gd name="T74" fmla="*/ 213 w 410"/>
                  <a:gd name="T75" fmla="*/ 456 h 837"/>
                  <a:gd name="T76" fmla="*/ 213 w 410"/>
                  <a:gd name="T77" fmla="*/ 456 h 837"/>
                  <a:gd name="T78" fmla="*/ 196 w 410"/>
                  <a:gd name="T79" fmla="*/ 418 h 837"/>
                  <a:gd name="T80" fmla="*/ 196 w 410"/>
                  <a:gd name="T81" fmla="*/ 418 h 837"/>
                  <a:gd name="T82" fmla="*/ 213 w 410"/>
                  <a:gd name="T83" fmla="*/ 380 h 837"/>
                  <a:gd name="T84" fmla="*/ 246 w 410"/>
                  <a:gd name="T85" fmla="*/ 342 h 837"/>
                  <a:gd name="T86" fmla="*/ 278 w 410"/>
                  <a:gd name="T87" fmla="*/ 303 h 837"/>
                  <a:gd name="T88" fmla="*/ 311 w 410"/>
                  <a:gd name="T89" fmla="*/ 265 h 837"/>
                  <a:gd name="T90" fmla="*/ 311 w 410"/>
                  <a:gd name="T91" fmla="*/ 265 h 837"/>
                  <a:gd name="T92" fmla="*/ 352 w 410"/>
                  <a:gd name="T93" fmla="*/ 236 h 837"/>
                  <a:gd name="T94" fmla="*/ 352 w 410"/>
                  <a:gd name="T95" fmla="*/ 236 h 837"/>
                  <a:gd name="T96" fmla="*/ 401 w 410"/>
                  <a:gd name="T97" fmla="*/ 236 h 837"/>
                  <a:gd name="T98" fmla="*/ 401 w 410"/>
                  <a:gd name="T99" fmla="*/ 236 h 837"/>
                  <a:gd name="T100" fmla="*/ 409 w 410"/>
                  <a:gd name="T101" fmla="*/ 240 h 837"/>
                  <a:gd name="T102" fmla="*/ 409 w 410"/>
                  <a:gd name="T103" fmla="*/ 10 h 837"/>
                  <a:gd name="T104" fmla="*/ 409 w 410"/>
                  <a:gd name="T105" fmla="*/ 10 h 837"/>
                  <a:gd name="T106" fmla="*/ 401 w 410"/>
                  <a:gd name="T107" fmla="*/ 6 h 837"/>
                  <a:gd name="T108" fmla="*/ 401 w 410"/>
                  <a:gd name="T109" fmla="*/ 6 h 837"/>
                  <a:gd name="T110" fmla="*/ 352 w 410"/>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352" y="6"/>
                    </a:moveTo>
                    <a:lnTo>
                      <a:pt x="352" y="6"/>
                    </a:lnTo>
                    <a:cubicBezTo>
                      <a:pt x="336" y="13"/>
                      <a:pt x="322" y="22"/>
                      <a:pt x="311" y="35"/>
                    </a:cubicBezTo>
                    <a:lnTo>
                      <a:pt x="278" y="74"/>
                    </a:lnTo>
                    <a:lnTo>
                      <a:pt x="246" y="112"/>
                    </a:lnTo>
                    <a:lnTo>
                      <a:pt x="213" y="150"/>
                    </a:lnTo>
                    <a:lnTo>
                      <a:pt x="180" y="188"/>
                    </a:lnTo>
                    <a:lnTo>
                      <a:pt x="147" y="227"/>
                    </a:lnTo>
                    <a:lnTo>
                      <a:pt x="114" y="265"/>
                    </a:lnTo>
                    <a:lnTo>
                      <a:pt x="82" y="303"/>
                    </a:lnTo>
                    <a:lnTo>
                      <a:pt x="49" y="342"/>
                    </a:lnTo>
                    <a:lnTo>
                      <a:pt x="16" y="380"/>
                    </a:lnTo>
                    <a:lnTo>
                      <a:pt x="16" y="380"/>
                    </a:lnTo>
                    <a:cubicBezTo>
                      <a:pt x="5" y="392"/>
                      <a:pt x="0" y="405"/>
                      <a:pt x="0" y="418"/>
                    </a:cubicBezTo>
                    <a:lnTo>
                      <a:pt x="0" y="418"/>
                    </a:lnTo>
                    <a:cubicBezTo>
                      <a:pt x="0" y="431"/>
                      <a:pt x="5" y="443"/>
                      <a:pt x="16" y="456"/>
                    </a:cubicBezTo>
                    <a:lnTo>
                      <a:pt x="49" y="494"/>
                    </a:lnTo>
                    <a:lnTo>
                      <a:pt x="82" y="533"/>
                    </a:lnTo>
                    <a:lnTo>
                      <a:pt x="180" y="648"/>
                    </a:lnTo>
                    <a:lnTo>
                      <a:pt x="213" y="686"/>
                    </a:lnTo>
                    <a:lnTo>
                      <a:pt x="246" y="725"/>
                    </a:lnTo>
                    <a:lnTo>
                      <a:pt x="311" y="801"/>
                    </a:lnTo>
                    <a:lnTo>
                      <a:pt x="311" y="801"/>
                    </a:lnTo>
                    <a:cubicBezTo>
                      <a:pt x="322" y="814"/>
                      <a:pt x="336" y="824"/>
                      <a:pt x="352" y="829"/>
                    </a:cubicBezTo>
                    <a:lnTo>
                      <a:pt x="352" y="829"/>
                    </a:lnTo>
                    <a:cubicBezTo>
                      <a:pt x="368" y="836"/>
                      <a:pt x="385" y="836"/>
                      <a:pt x="401" y="829"/>
                    </a:cubicBezTo>
                    <a:lnTo>
                      <a:pt x="401" y="829"/>
                    </a:lnTo>
                    <a:cubicBezTo>
                      <a:pt x="404" y="829"/>
                      <a:pt x="407" y="828"/>
                      <a:pt x="409" y="826"/>
                    </a:cubicBezTo>
                    <a:lnTo>
                      <a:pt x="409" y="596"/>
                    </a:lnTo>
                    <a:lnTo>
                      <a:pt x="409" y="596"/>
                    </a:lnTo>
                    <a:cubicBezTo>
                      <a:pt x="407" y="598"/>
                      <a:pt x="404" y="599"/>
                      <a:pt x="401" y="600"/>
                    </a:cubicBezTo>
                    <a:lnTo>
                      <a:pt x="401" y="600"/>
                    </a:lnTo>
                    <a:cubicBezTo>
                      <a:pt x="385" y="606"/>
                      <a:pt x="368" y="606"/>
                      <a:pt x="352" y="600"/>
                    </a:cubicBezTo>
                    <a:lnTo>
                      <a:pt x="352" y="600"/>
                    </a:lnTo>
                    <a:cubicBezTo>
                      <a:pt x="336" y="594"/>
                      <a:pt x="322" y="584"/>
                      <a:pt x="311" y="572"/>
                    </a:cubicBezTo>
                    <a:lnTo>
                      <a:pt x="278" y="533"/>
                    </a:lnTo>
                    <a:lnTo>
                      <a:pt x="246" y="494"/>
                    </a:lnTo>
                    <a:lnTo>
                      <a:pt x="213" y="456"/>
                    </a:lnTo>
                    <a:lnTo>
                      <a:pt x="213" y="456"/>
                    </a:lnTo>
                    <a:cubicBezTo>
                      <a:pt x="202" y="443"/>
                      <a:pt x="196" y="431"/>
                      <a:pt x="196" y="418"/>
                    </a:cubicBezTo>
                    <a:lnTo>
                      <a:pt x="196" y="418"/>
                    </a:lnTo>
                    <a:cubicBezTo>
                      <a:pt x="196" y="405"/>
                      <a:pt x="202" y="392"/>
                      <a:pt x="213" y="380"/>
                    </a:cubicBezTo>
                    <a:lnTo>
                      <a:pt x="246" y="342"/>
                    </a:lnTo>
                    <a:lnTo>
                      <a:pt x="278" y="303"/>
                    </a:lnTo>
                    <a:lnTo>
                      <a:pt x="311" y="265"/>
                    </a:lnTo>
                    <a:lnTo>
                      <a:pt x="311" y="265"/>
                    </a:lnTo>
                    <a:cubicBezTo>
                      <a:pt x="322" y="252"/>
                      <a:pt x="336" y="242"/>
                      <a:pt x="352" y="236"/>
                    </a:cubicBezTo>
                    <a:lnTo>
                      <a:pt x="352" y="236"/>
                    </a:lnTo>
                    <a:cubicBezTo>
                      <a:pt x="368" y="230"/>
                      <a:pt x="385" y="230"/>
                      <a:pt x="401" y="236"/>
                    </a:cubicBezTo>
                    <a:lnTo>
                      <a:pt x="401" y="236"/>
                    </a:lnTo>
                    <a:cubicBezTo>
                      <a:pt x="404" y="237"/>
                      <a:pt x="407" y="239"/>
                      <a:pt x="409" y="240"/>
                    </a:cubicBezTo>
                    <a:lnTo>
                      <a:pt x="409" y="10"/>
                    </a:lnTo>
                    <a:lnTo>
                      <a:pt x="409" y="10"/>
                    </a:lnTo>
                    <a:cubicBezTo>
                      <a:pt x="407" y="9"/>
                      <a:pt x="404" y="8"/>
                      <a:pt x="401" y="6"/>
                    </a:cubicBezTo>
                    <a:lnTo>
                      <a:pt x="401" y="6"/>
                    </a:lnTo>
                    <a:cubicBezTo>
                      <a:pt x="385" y="0"/>
                      <a:pt x="368" y="0"/>
                      <a:pt x="352" y="6"/>
                    </a:cubicBezTo>
                  </a:path>
                </a:pathLst>
              </a:custGeom>
              <a:solidFill>
                <a:schemeClr val="accent4"/>
              </a:solidFill>
              <a:ln>
                <a:noFill/>
              </a:ln>
              <a:effectLst/>
            </p:spPr>
            <p:txBody>
              <a:bodyPr wrap="none" anchor="ctr"/>
              <a:lstStyle/>
              <a:p>
                <a:endParaRPr lang="es-ES_tradnl" sz="2700">
                  <a:solidFill>
                    <a:schemeClr val="accent5"/>
                  </a:solidFill>
                </a:endParaRPr>
              </a:p>
            </p:txBody>
          </p:sp>
          <p:sp>
            <p:nvSpPr>
              <p:cNvPr id="274" name="Freeform 136">
                <a:extLst>
                  <a:ext uri="{FF2B5EF4-FFF2-40B4-BE49-F238E27FC236}">
                    <a16:creationId xmlns:a16="http://schemas.microsoft.com/office/drawing/2014/main" id="{85624AC6-6B0B-8E49-901A-7F3BC1056F19}"/>
                  </a:ext>
                </a:extLst>
              </p:cNvPr>
              <p:cNvSpPr>
                <a:spLocks noChangeArrowheads="1"/>
              </p:cNvSpPr>
              <p:nvPr/>
            </p:nvSpPr>
            <p:spPr bwMode="auto">
              <a:xfrm>
                <a:off x="2293938" y="5276850"/>
                <a:ext cx="46037" cy="50800"/>
              </a:xfrm>
              <a:custGeom>
                <a:avLst/>
                <a:gdLst>
                  <a:gd name="T0" fmla="*/ 94 w 127"/>
                  <a:gd name="T1" fmla="*/ 13 h 141"/>
                  <a:gd name="T2" fmla="*/ 94 w 127"/>
                  <a:gd name="T3" fmla="*/ 13 h 141"/>
                  <a:gd name="T4" fmla="*/ 31 w 127"/>
                  <a:gd name="T5" fmla="*/ 13 h 141"/>
                  <a:gd name="T6" fmla="*/ 31 w 127"/>
                  <a:gd name="T7" fmla="*/ 13 h 141"/>
                  <a:gd name="T8" fmla="*/ 0 w 127"/>
                  <a:gd name="T9" fmla="*/ 70 h 141"/>
                  <a:gd name="T10" fmla="*/ 0 w 127"/>
                  <a:gd name="T11" fmla="*/ 70 h 141"/>
                  <a:gd name="T12" fmla="*/ 31 w 127"/>
                  <a:gd name="T13" fmla="*/ 127 h 141"/>
                  <a:gd name="T14" fmla="*/ 31 w 127"/>
                  <a:gd name="T15" fmla="*/ 127 h 141"/>
                  <a:gd name="T16" fmla="*/ 94 w 127"/>
                  <a:gd name="T17" fmla="*/ 127 h 141"/>
                  <a:gd name="T18" fmla="*/ 94 w 127"/>
                  <a:gd name="T19" fmla="*/ 127 h 141"/>
                  <a:gd name="T20" fmla="*/ 126 w 127"/>
                  <a:gd name="T21" fmla="*/ 70 h 141"/>
                  <a:gd name="T22" fmla="*/ 126 w 127"/>
                  <a:gd name="T23" fmla="*/ 70 h 141"/>
                  <a:gd name="T24" fmla="*/ 94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4" y="13"/>
                    </a:moveTo>
                    <a:lnTo>
                      <a:pt x="94" y="13"/>
                    </a:lnTo>
                    <a:cubicBezTo>
                      <a:pt x="73" y="0"/>
                      <a:pt x="52" y="0"/>
                      <a:pt x="31" y="13"/>
                    </a:cubicBezTo>
                    <a:lnTo>
                      <a:pt x="31" y="13"/>
                    </a:lnTo>
                    <a:cubicBezTo>
                      <a:pt x="10" y="25"/>
                      <a:pt x="0" y="44"/>
                      <a:pt x="0" y="70"/>
                    </a:cubicBezTo>
                    <a:lnTo>
                      <a:pt x="0" y="70"/>
                    </a:lnTo>
                    <a:cubicBezTo>
                      <a:pt x="0" y="96"/>
                      <a:pt x="10" y="115"/>
                      <a:pt x="31" y="127"/>
                    </a:cubicBezTo>
                    <a:lnTo>
                      <a:pt x="31" y="127"/>
                    </a:lnTo>
                    <a:cubicBezTo>
                      <a:pt x="52" y="140"/>
                      <a:pt x="73" y="140"/>
                      <a:pt x="94" y="127"/>
                    </a:cubicBezTo>
                    <a:lnTo>
                      <a:pt x="94" y="127"/>
                    </a:lnTo>
                    <a:cubicBezTo>
                      <a:pt x="116" y="115"/>
                      <a:pt x="126" y="96"/>
                      <a:pt x="126" y="70"/>
                    </a:cubicBezTo>
                    <a:lnTo>
                      <a:pt x="126" y="70"/>
                    </a:lnTo>
                    <a:cubicBezTo>
                      <a:pt x="126" y="44"/>
                      <a:pt x="116" y="25"/>
                      <a:pt x="94" y="13"/>
                    </a:cubicBezTo>
                  </a:path>
                </a:pathLst>
              </a:custGeom>
              <a:solidFill>
                <a:schemeClr val="accent3"/>
              </a:solidFill>
              <a:ln>
                <a:noFill/>
              </a:ln>
              <a:effectLst/>
            </p:spPr>
            <p:txBody>
              <a:bodyPr wrap="none" anchor="ctr"/>
              <a:lstStyle/>
              <a:p>
                <a:endParaRPr lang="es-ES_tradnl" sz="2700"/>
              </a:p>
            </p:txBody>
          </p:sp>
          <p:sp>
            <p:nvSpPr>
              <p:cNvPr id="275" name="Freeform 137">
                <a:extLst>
                  <a:ext uri="{FF2B5EF4-FFF2-40B4-BE49-F238E27FC236}">
                    <a16:creationId xmlns:a16="http://schemas.microsoft.com/office/drawing/2014/main" id="{D8C44E56-D40F-F14F-BDA3-7D5BAFCFAF92}"/>
                  </a:ext>
                </a:extLst>
              </p:cNvPr>
              <p:cNvSpPr>
                <a:spLocks noChangeArrowheads="1"/>
              </p:cNvSpPr>
              <p:nvPr/>
            </p:nvSpPr>
            <p:spPr bwMode="auto">
              <a:xfrm>
                <a:off x="2246313"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76" name="Freeform 138">
                <a:extLst>
                  <a:ext uri="{FF2B5EF4-FFF2-40B4-BE49-F238E27FC236}">
                    <a16:creationId xmlns:a16="http://schemas.microsoft.com/office/drawing/2014/main" id="{153711FA-77FE-7D40-9F0E-8E85BBBB78BA}"/>
                  </a:ext>
                </a:extLst>
              </p:cNvPr>
              <p:cNvSpPr>
                <a:spLocks noChangeArrowheads="1"/>
              </p:cNvSpPr>
              <p:nvPr/>
            </p:nvSpPr>
            <p:spPr bwMode="auto">
              <a:xfrm>
                <a:off x="2363788"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77" name="Freeform 139">
                <a:extLst>
                  <a:ext uri="{FF2B5EF4-FFF2-40B4-BE49-F238E27FC236}">
                    <a16:creationId xmlns:a16="http://schemas.microsoft.com/office/drawing/2014/main" id="{258CD846-B2B6-8F47-B9FC-F798715E7017}"/>
                  </a:ext>
                </a:extLst>
              </p:cNvPr>
              <p:cNvSpPr>
                <a:spLocks noChangeArrowheads="1"/>
              </p:cNvSpPr>
              <p:nvPr/>
            </p:nvSpPr>
            <p:spPr bwMode="auto">
              <a:xfrm>
                <a:off x="2676525" y="5097463"/>
                <a:ext cx="77788" cy="134937"/>
              </a:xfrm>
              <a:custGeom>
                <a:avLst/>
                <a:gdLst>
                  <a:gd name="T0" fmla="*/ 205 w 214"/>
                  <a:gd name="T1" fmla="*/ 6 h 377"/>
                  <a:gd name="T2" fmla="*/ 205 w 214"/>
                  <a:gd name="T3" fmla="*/ 6 h 377"/>
                  <a:gd name="T4" fmla="*/ 156 w 214"/>
                  <a:gd name="T5" fmla="*/ 6 h 377"/>
                  <a:gd name="T6" fmla="*/ 156 w 214"/>
                  <a:gd name="T7" fmla="*/ 6 h 377"/>
                  <a:gd name="T8" fmla="*/ 115 w 214"/>
                  <a:gd name="T9" fmla="*/ 35 h 377"/>
                  <a:gd name="T10" fmla="*/ 82 w 214"/>
                  <a:gd name="T11" fmla="*/ 73 h 377"/>
                  <a:gd name="T12" fmla="*/ 50 w 214"/>
                  <a:gd name="T13" fmla="*/ 112 h 377"/>
                  <a:gd name="T14" fmla="*/ 17 w 214"/>
                  <a:gd name="T15" fmla="*/ 150 h 377"/>
                  <a:gd name="T16" fmla="*/ 17 w 214"/>
                  <a:gd name="T17" fmla="*/ 150 h 377"/>
                  <a:gd name="T18" fmla="*/ 0 w 214"/>
                  <a:gd name="T19" fmla="*/ 188 h 377"/>
                  <a:gd name="T20" fmla="*/ 0 w 214"/>
                  <a:gd name="T21" fmla="*/ 188 h 377"/>
                  <a:gd name="T22" fmla="*/ 17 w 214"/>
                  <a:gd name="T23" fmla="*/ 226 h 377"/>
                  <a:gd name="T24" fmla="*/ 50 w 214"/>
                  <a:gd name="T25" fmla="*/ 264 h 377"/>
                  <a:gd name="T26" fmla="*/ 82 w 214"/>
                  <a:gd name="T27" fmla="*/ 303 h 377"/>
                  <a:gd name="T28" fmla="*/ 115 w 214"/>
                  <a:gd name="T29" fmla="*/ 341 h 377"/>
                  <a:gd name="T30" fmla="*/ 115 w 214"/>
                  <a:gd name="T31" fmla="*/ 341 h 377"/>
                  <a:gd name="T32" fmla="*/ 156 w 214"/>
                  <a:gd name="T33" fmla="*/ 370 h 377"/>
                  <a:gd name="T34" fmla="*/ 156 w 214"/>
                  <a:gd name="T35" fmla="*/ 370 h 377"/>
                  <a:gd name="T36" fmla="*/ 205 w 214"/>
                  <a:gd name="T37" fmla="*/ 370 h 377"/>
                  <a:gd name="T38" fmla="*/ 205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5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5" y="6"/>
                    </a:moveTo>
                    <a:lnTo>
                      <a:pt x="205" y="6"/>
                    </a:lnTo>
                    <a:cubicBezTo>
                      <a:pt x="189" y="0"/>
                      <a:pt x="172" y="0"/>
                      <a:pt x="156" y="6"/>
                    </a:cubicBezTo>
                    <a:lnTo>
                      <a:pt x="156" y="6"/>
                    </a:lnTo>
                    <a:cubicBezTo>
                      <a:pt x="140" y="12"/>
                      <a:pt x="126" y="22"/>
                      <a:pt x="115" y="35"/>
                    </a:cubicBezTo>
                    <a:lnTo>
                      <a:pt x="82" y="73"/>
                    </a:lnTo>
                    <a:lnTo>
                      <a:pt x="50" y="112"/>
                    </a:lnTo>
                    <a:lnTo>
                      <a:pt x="17" y="150"/>
                    </a:lnTo>
                    <a:lnTo>
                      <a:pt x="17" y="150"/>
                    </a:lnTo>
                    <a:cubicBezTo>
                      <a:pt x="6" y="162"/>
                      <a:pt x="0" y="175"/>
                      <a:pt x="0" y="188"/>
                    </a:cubicBezTo>
                    <a:lnTo>
                      <a:pt x="0" y="188"/>
                    </a:lnTo>
                    <a:cubicBezTo>
                      <a:pt x="0" y="201"/>
                      <a:pt x="6" y="213"/>
                      <a:pt x="17" y="226"/>
                    </a:cubicBezTo>
                    <a:lnTo>
                      <a:pt x="50" y="264"/>
                    </a:lnTo>
                    <a:lnTo>
                      <a:pt x="82" y="303"/>
                    </a:lnTo>
                    <a:lnTo>
                      <a:pt x="115" y="341"/>
                    </a:lnTo>
                    <a:lnTo>
                      <a:pt x="115" y="341"/>
                    </a:lnTo>
                    <a:cubicBezTo>
                      <a:pt x="126" y="354"/>
                      <a:pt x="140" y="364"/>
                      <a:pt x="156" y="370"/>
                    </a:cubicBezTo>
                    <a:lnTo>
                      <a:pt x="156" y="370"/>
                    </a:lnTo>
                    <a:cubicBezTo>
                      <a:pt x="172" y="376"/>
                      <a:pt x="189" y="376"/>
                      <a:pt x="205" y="370"/>
                    </a:cubicBezTo>
                    <a:lnTo>
                      <a:pt x="205" y="370"/>
                    </a:lnTo>
                    <a:cubicBezTo>
                      <a:pt x="208" y="369"/>
                      <a:pt x="211" y="368"/>
                      <a:pt x="213" y="366"/>
                    </a:cubicBezTo>
                    <a:lnTo>
                      <a:pt x="213" y="367"/>
                    </a:lnTo>
                    <a:lnTo>
                      <a:pt x="213" y="10"/>
                    </a:lnTo>
                    <a:lnTo>
                      <a:pt x="213" y="10"/>
                    </a:lnTo>
                    <a:lnTo>
                      <a:pt x="213" y="10"/>
                    </a:lnTo>
                    <a:cubicBezTo>
                      <a:pt x="211" y="9"/>
                      <a:pt x="208" y="7"/>
                      <a:pt x="205" y="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78" name="Freeform 140">
                <a:extLst>
                  <a:ext uri="{FF2B5EF4-FFF2-40B4-BE49-F238E27FC236}">
                    <a16:creationId xmlns:a16="http://schemas.microsoft.com/office/drawing/2014/main" id="{13AD4A07-BB6A-0F44-8B28-6A9F73421FD4}"/>
                  </a:ext>
                </a:extLst>
              </p:cNvPr>
              <p:cNvSpPr>
                <a:spLocks noChangeArrowheads="1"/>
              </p:cNvSpPr>
              <p:nvPr/>
            </p:nvSpPr>
            <p:spPr bwMode="auto">
              <a:xfrm>
                <a:off x="2535238" y="4932363"/>
                <a:ext cx="219075" cy="466725"/>
              </a:xfrm>
              <a:custGeom>
                <a:avLst/>
                <a:gdLst>
                  <a:gd name="T0" fmla="*/ 606 w 607"/>
                  <a:gd name="T1" fmla="*/ 1286 h 1296"/>
                  <a:gd name="T2" fmla="*/ 606 w 607"/>
                  <a:gd name="T3" fmla="*/ 1055 h 1296"/>
                  <a:gd name="T4" fmla="*/ 606 w 607"/>
                  <a:gd name="T5" fmla="*/ 1055 h 1296"/>
                  <a:gd name="T6" fmla="*/ 598 w 607"/>
                  <a:gd name="T7" fmla="*/ 1058 h 1296"/>
                  <a:gd name="T8" fmla="*/ 598 w 607"/>
                  <a:gd name="T9" fmla="*/ 1058 h 1296"/>
                  <a:gd name="T10" fmla="*/ 549 w 607"/>
                  <a:gd name="T11" fmla="*/ 1058 h 1296"/>
                  <a:gd name="T12" fmla="*/ 549 w 607"/>
                  <a:gd name="T13" fmla="*/ 1058 h 1296"/>
                  <a:gd name="T14" fmla="*/ 508 w 607"/>
                  <a:gd name="T15" fmla="*/ 1030 h 1296"/>
                  <a:gd name="T16" fmla="*/ 443 w 607"/>
                  <a:gd name="T17" fmla="*/ 954 h 1296"/>
                  <a:gd name="T18" fmla="*/ 410 w 607"/>
                  <a:gd name="T19" fmla="*/ 915 h 1296"/>
                  <a:gd name="T20" fmla="*/ 377 w 607"/>
                  <a:gd name="T21" fmla="*/ 877 h 1296"/>
                  <a:gd name="T22" fmla="*/ 279 w 607"/>
                  <a:gd name="T23" fmla="*/ 762 h 1296"/>
                  <a:gd name="T24" fmla="*/ 246 w 607"/>
                  <a:gd name="T25" fmla="*/ 723 h 1296"/>
                  <a:gd name="T26" fmla="*/ 213 w 607"/>
                  <a:gd name="T27" fmla="*/ 685 h 1296"/>
                  <a:gd name="T28" fmla="*/ 213 w 607"/>
                  <a:gd name="T29" fmla="*/ 685 h 1296"/>
                  <a:gd name="T30" fmla="*/ 197 w 607"/>
                  <a:gd name="T31" fmla="*/ 647 h 1296"/>
                  <a:gd name="T32" fmla="*/ 197 w 607"/>
                  <a:gd name="T33" fmla="*/ 647 h 1296"/>
                  <a:gd name="T34" fmla="*/ 213 w 607"/>
                  <a:gd name="T35" fmla="*/ 609 h 1296"/>
                  <a:gd name="T36" fmla="*/ 246 w 607"/>
                  <a:gd name="T37" fmla="*/ 571 h 1296"/>
                  <a:gd name="T38" fmla="*/ 279 w 607"/>
                  <a:gd name="T39" fmla="*/ 532 h 1296"/>
                  <a:gd name="T40" fmla="*/ 311 w 607"/>
                  <a:gd name="T41" fmla="*/ 494 h 1296"/>
                  <a:gd name="T42" fmla="*/ 344 w 607"/>
                  <a:gd name="T43" fmla="*/ 456 h 1296"/>
                  <a:gd name="T44" fmla="*/ 377 w 607"/>
                  <a:gd name="T45" fmla="*/ 417 h 1296"/>
                  <a:gd name="T46" fmla="*/ 410 w 607"/>
                  <a:gd name="T47" fmla="*/ 379 h 1296"/>
                  <a:gd name="T48" fmla="*/ 443 w 607"/>
                  <a:gd name="T49" fmla="*/ 341 h 1296"/>
                  <a:gd name="T50" fmla="*/ 475 w 607"/>
                  <a:gd name="T51" fmla="*/ 303 h 1296"/>
                  <a:gd name="T52" fmla="*/ 508 w 607"/>
                  <a:gd name="T53" fmla="*/ 264 h 1296"/>
                  <a:gd name="T54" fmla="*/ 508 w 607"/>
                  <a:gd name="T55" fmla="*/ 264 h 1296"/>
                  <a:gd name="T56" fmla="*/ 549 w 607"/>
                  <a:gd name="T57" fmla="*/ 235 h 1296"/>
                  <a:gd name="T58" fmla="*/ 549 w 607"/>
                  <a:gd name="T59" fmla="*/ 235 h 1296"/>
                  <a:gd name="T60" fmla="*/ 598 w 607"/>
                  <a:gd name="T61" fmla="*/ 235 h 1296"/>
                  <a:gd name="T62" fmla="*/ 598 w 607"/>
                  <a:gd name="T63" fmla="*/ 235 h 1296"/>
                  <a:gd name="T64" fmla="*/ 606 w 607"/>
                  <a:gd name="T65" fmla="*/ 239 h 1296"/>
                  <a:gd name="T66" fmla="*/ 606 w 607"/>
                  <a:gd name="T67" fmla="*/ 239 h 1296"/>
                  <a:gd name="T68" fmla="*/ 606 w 607"/>
                  <a:gd name="T69" fmla="*/ 9 h 1296"/>
                  <a:gd name="T70" fmla="*/ 606 w 607"/>
                  <a:gd name="T71" fmla="*/ 9 h 1296"/>
                  <a:gd name="T72" fmla="*/ 598 w 607"/>
                  <a:gd name="T73" fmla="*/ 5 h 1296"/>
                  <a:gd name="T74" fmla="*/ 598 w 607"/>
                  <a:gd name="T75" fmla="*/ 5 h 1296"/>
                  <a:gd name="T76" fmla="*/ 549 w 607"/>
                  <a:gd name="T77" fmla="*/ 5 h 1296"/>
                  <a:gd name="T78" fmla="*/ 549 w 607"/>
                  <a:gd name="T79" fmla="*/ 5 h 1296"/>
                  <a:gd name="T80" fmla="*/ 508 w 607"/>
                  <a:gd name="T81" fmla="*/ 35 h 1296"/>
                  <a:gd name="T82" fmla="*/ 16 w 607"/>
                  <a:gd name="T83" fmla="*/ 609 h 1296"/>
                  <a:gd name="T84" fmla="*/ 16 w 607"/>
                  <a:gd name="T85" fmla="*/ 609 h 1296"/>
                  <a:gd name="T86" fmla="*/ 0 w 607"/>
                  <a:gd name="T87" fmla="*/ 647 h 1296"/>
                  <a:gd name="T88" fmla="*/ 0 w 607"/>
                  <a:gd name="T89" fmla="*/ 647 h 1296"/>
                  <a:gd name="T90" fmla="*/ 16 w 607"/>
                  <a:gd name="T91" fmla="*/ 685 h 1296"/>
                  <a:gd name="T92" fmla="*/ 115 w 607"/>
                  <a:gd name="T93" fmla="*/ 801 h 1296"/>
                  <a:gd name="T94" fmla="*/ 147 w 607"/>
                  <a:gd name="T95" fmla="*/ 839 h 1296"/>
                  <a:gd name="T96" fmla="*/ 180 w 607"/>
                  <a:gd name="T97" fmla="*/ 877 h 1296"/>
                  <a:gd name="T98" fmla="*/ 279 w 607"/>
                  <a:gd name="T99" fmla="*/ 991 h 1296"/>
                  <a:gd name="T100" fmla="*/ 311 w 607"/>
                  <a:gd name="T101" fmla="*/ 1030 h 1296"/>
                  <a:gd name="T102" fmla="*/ 344 w 607"/>
                  <a:gd name="T103" fmla="*/ 1068 h 1296"/>
                  <a:gd name="T104" fmla="*/ 443 w 607"/>
                  <a:gd name="T105" fmla="*/ 1183 h 1296"/>
                  <a:gd name="T106" fmla="*/ 475 w 607"/>
                  <a:gd name="T107" fmla="*/ 1222 h 1296"/>
                  <a:gd name="T108" fmla="*/ 508 w 607"/>
                  <a:gd name="T109" fmla="*/ 1260 h 1296"/>
                  <a:gd name="T110" fmla="*/ 508 w 607"/>
                  <a:gd name="T111" fmla="*/ 1260 h 1296"/>
                  <a:gd name="T112" fmla="*/ 549 w 607"/>
                  <a:gd name="T113" fmla="*/ 1289 h 1296"/>
                  <a:gd name="T114" fmla="*/ 549 w 607"/>
                  <a:gd name="T115" fmla="*/ 1289 h 1296"/>
                  <a:gd name="T116" fmla="*/ 598 w 607"/>
                  <a:gd name="T117" fmla="*/ 1289 h 1296"/>
                  <a:gd name="T118" fmla="*/ 606 w 607"/>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7" h="1296">
                    <a:moveTo>
                      <a:pt x="606" y="1286"/>
                    </a:moveTo>
                    <a:lnTo>
                      <a:pt x="606" y="1055"/>
                    </a:lnTo>
                    <a:lnTo>
                      <a:pt x="606" y="1055"/>
                    </a:lnTo>
                    <a:cubicBezTo>
                      <a:pt x="606" y="1055"/>
                      <a:pt x="601" y="1058"/>
                      <a:pt x="598" y="1058"/>
                    </a:cubicBezTo>
                    <a:lnTo>
                      <a:pt x="598" y="1058"/>
                    </a:lnTo>
                    <a:cubicBezTo>
                      <a:pt x="582" y="1065"/>
                      <a:pt x="565" y="1065"/>
                      <a:pt x="549" y="1058"/>
                    </a:cubicBezTo>
                    <a:lnTo>
                      <a:pt x="549" y="1058"/>
                    </a:lnTo>
                    <a:cubicBezTo>
                      <a:pt x="533" y="1053"/>
                      <a:pt x="519" y="1043"/>
                      <a:pt x="508" y="1030"/>
                    </a:cubicBezTo>
                    <a:lnTo>
                      <a:pt x="443" y="954"/>
                    </a:lnTo>
                    <a:lnTo>
                      <a:pt x="410" y="915"/>
                    </a:lnTo>
                    <a:lnTo>
                      <a:pt x="377" y="877"/>
                    </a:lnTo>
                    <a:lnTo>
                      <a:pt x="279" y="762"/>
                    </a:lnTo>
                    <a:lnTo>
                      <a:pt x="246" y="723"/>
                    </a:lnTo>
                    <a:lnTo>
                      <a:pt x="213" y="685"/>
                    </a:lnTo>
                    <a:lnTo>
                      <a:pt x="213" y="685"/>
                    </a:lnTo>
                    <a:cubicBezTo>
                      <a:pt x="202" y="672"/>
                      <a:pt x="197" y="660"/>
                      <a:pt x="197" y="647"/>
                    </a:cubicBezTo>
                    <a:lnTo>
                      <a:pt x="197" y="647"/>
                    </a:lnTo>
                    <a:cubicBezTo>
                      <a:pt x="197" y="634"/>
                      <a:pt x="202" y="621"/>
                      <a:pt x="213" y="609"/>
                    </a:cubicBezTo>
                    <a:lnTo>
                      <a:pt x="246" y="571"/>
                    </a:lnTo>
                    <a:lnTo>
                      <a:pt x="279" y="532"/>
                    </a:lnTo>
                    <a:lnTo>
                      <a:pt x="311" y="494"/>
                    </a:lnTo>
                    <a:lnTo>
                      <a:pt x="344" y="456"/>
                    </a:lnTo>
                    <a:lnTo>
                      <a:pt x="377" y="417"/>
                    </a:lnTo>
                    <a:lnTo>
                      <a:pt x="410" y="379"/>
                    </a:lnTo>
                    <a:lnTo>
                      <a:pt x="443" y="341"/>
                    </a:lnTo>
                    <a:lnTo>
                      <a:pt x="475" y="303"/>
                    </a:lnTo>
                    <a:lnTo>
                      <a:pt x="508" y="264"/>
                    </a:lnTo>
                    <a:lnTo>
                      <a:pt x="508" y="264"/>
                    </a:lnTo>
                    <a:cubicBezTo>
                      <a:pt x="519" y="251"/>
                      <a:pt x="533" y="242"/>
                      <a:pt x="549" y="235"/>
                    </a:cubicBezTo>
                    <a:lnTo>
                      <a:pt x="549" y="235"/>
                    </a:lnTo>
                    <a:cubicBezTo>
                      <a:pt x="565" y="229"/>
                      <a:pt x="582" y="229"/>
                      <a:pt x="598" y="235"/>
                    </a:cubicBezTo>
                    <a:lnTo>
                      <a:pt x="598" y="235"/>
                    </a:lnTo>
                    <a:cubicBezTo>
                      <a:pt x="601" y="237"/>
                      <a:pt x="604" y="238"/>
                      <a:pt x="606" y="239"/>
                    </a:cubicBezTo>
                    <a:lnTo>
                      <a:pt x="606" y="239"/>
                    </a:lnTo>
                    <a:lnTo>
                      <a:pt x="606" y="9"/>
                    </a:lnTo>
                    <a:lnTo>
                      <a:pt x="606" y="9"/>
                    </a:lnTo>
                    <a:cubicBezTo>
                      <a:pt x="604" y="8"/>
                      <a:pt x="601" y="6"/>
                      <a:pt x="598" y="5"/>
                    </a:cubicBezTo>
                    <a:lnTo>
                      <a:pt x="598" y="5"/>
                    </a:lnTo>
                    <a:cubicBezTo>
                      <a:pt x="582" y="0"/>
                      <a:pt x="565" y="0"/>
                      <a:pt x="549" y="5"/>
                    </a:cubicBezTo>
                    <a:lnTo>
                      <a:pt x="549" y="5"/>
                    </a:lnTo>
                    <a:cubicBezTo>
                      <a:pt x="533" y="12"/>
                      <a:pt x="519" y="22"/>
                      <a:pt x="508" y="35"/>
                    </a:cubicBezTo>
                    <a:lnTo>
                      <a:pt x="16" y="609"/>
                    </a:lnTo>
                    <a:lnTo>
                      <a:pt x="16" y="609"/>
                    </a:lnTo>
                    <a:cubicBezTo>
                      <a:pt x="6" y="621"/>
                      <a:pt x="0" y="634"/>
                      <a:pt x="0" y="647"/>
                    </a:cubicBezTo>
                    <a:lnTo>
                      <a:pt x="0" y="647"/>
                    </a:lnTo>
                    <a:cubicBezTo>
                      <a:pt x="0" y="660"/>
                      <a:pt x="6" y="673"/>
                      <a:pt x="16" y="685"/>
                    </a:cubicBezTo>
                    <a:lnTo>
                      <a:pt x="115" y="801"/>
                    </a:lnTo>
                    <a:lnTo>
                      <a:pt x="147" y="839"/>
                    </a:lnTo>
                    <a:lnTo>
                      <a:pt x="180" y="877"/>
                    </a:lnTo>
                    <a:lnTo>
                      <a:pt x="279" y="991"/>
                    </a:lnTo>
                    <a:lnTo>
                      <a:pt x="311" y="1030"/>
                    </a:lnTo>
                    <a:lnTo>
                      <a:pt x="344" y="1068"/>
                    </a:lnTo>
                    <a:lnTo>
                      <a:pt x="443" y="1183"/>
                    </a:lnTo>
                    <a:lnTo>
                      <a:pt x="475" y="1222"/>
                    </a:lnTo>
                    <a:lnTo>
                      <a:pt x="508" y="1260"/>
                    </a:lnTo>
                    <a:lnTo>
                      <a:pt x="508" y="1260"/>
                    </a:lnTo>
                    <a:cubicBezTo>
                      <a:pt x="519" y="1273"/>
                      <a:pt x="533" y="1282"/>
                      <a:pt x="549" y="1289"/>
                    </a:cubicBezTo>
                    <a:lnTo>
                      <a:pt x="549" y="1289"/>
                    </a:lnTo>
                    <a:cubicBezTo>
                      <a:pt x="565" y="1295"/>
                      <a:pt x="582" y="1295"/>
                      <a:pt x="598" y="1289"/>
                    </a:cubicBezTo>
                    <a:lnTo>
                      <a:pt x="606" y="1286"/>
                    </a:lnTo>
                  </a:path>
                </a:pathLst>
              </a:custGeom>
              <a:solidFill>
                <a:schemeClr val="accent6"/>
              </a:solidFill>
              <a:ln>
                <a:noFill/>
              </a:ln>
              <a:effectLst/>
            </p:spPr>
            <p:txBody>
              <a:bodyPr wrap="none" anchor="ctr"/>
              <a:lstStyle/>
              <a:p>
                <a:endParaRPr lang="es-ES_tradnl" sz="2700">
                  <a:solidFill>
                    <a:schemeClr val="accent6"/>
                  </a:solidFill>
                </a:endParaRPr>
              </a:p>
            </p:txBody>
          </p:sp>
        </p:grpSp>
        <p:grpSp>
          <p:nvGrpSpPr>
            <p:cNvPr id="144" name="Group 861">
              <a:extLst>
                <a:ext uri="{FF2B5EF4-FFF2-40B4-BE49-F238E27FC236}">
                  <a16:creationId xmlns:a16="http://schemas.microsoft.com/office/drawing/2014/main" id="{9A0C1798-33C3-8047-84A2-561F0964A587}"/>
                </a:ext>
              </a:extLst>
            </p:cNvPr>
            <p:cNvGrpSpPr/>
            <p:nvPr/>
          </p:nvGrpSpPr>
          <p:grpSpPr>
            <a:xfrm>
              <a:off x="4452938" y="4396902"/>
              <a:ext cx="1700212" cy="579437"/>
              <a:chOff x="4452938" y="4875213"/>
              <a:chExt cx="1700212" cy="579437"/>
            </a:xfrm>
          </p:grpSpPr>
          <p:sp>
            <p:nvSpPr>
              <p:cNvPr id="213" name="Freeform 398">
                <a:extLst>
                  <a:ext uri="{FF2B5EF4-FFF2-40B4-BE49-F238E27FC236}">
                    <a16:creationId xmlns:a16="http://schemas.microsoft.com/office/drawing/2014/main" id="{161ADCDD-A4EB-C640-A240-EAD6B9B75F12}"/>
                  </a:ext>
                </a:extLst>
              </p:cNvPr>
              <p:cNvSpPr>
                <a:spLocks noChangeArrowheads="1"/>
              </p:cNvSpPr>
              <p:nvPr/>
            </p:nvSpPr>
            <p:spPr bwMode="auto">
              <a:xfrm>
                <a:off x="5175250" y="5037138"/>
                <a:ext cx="231775" cy="257175"/>
              </a:xfrm>
              <a:custGeom>
                <a:avLst/>
                <a:gdLst>
                  <a:gd name="T0" fmla="*/ 432 w 643"/>
                  <a:gd name="T1" fmla="*/ 421 h 713"/>
                  <a:gd name="T2" fmla="*/ 377 w 643"/>
                  <a:gd name="T3" fmla="*/ 487 h 713"/>
                  <a:gd name="T4" fmla="*/ 349 w 643"/>
                  <a:gd name="T5" fmla="*/ 508 h 713"/>
                  <a:gd name="T6" fmla="*/ 349 w 643"/>
                  <a:gd name="T7" fmla="*/ 508 h 713"/>
                  <a:gd name="T8" fmla="*/ 342 w 643"/>
                  <a:gd name="T9" fmla="*/ 511 h 713"/>
                  <a:gd name="T10" fmla="*/ 300 w 643"/>
                  <a:gd name="T11" fmla="*/ 511 h 713"/>
                  <a:gd name="T12" fmla="*/ 237 w 643"/>
                  <a:gd name="T13" fmla="*/ 454 h 713"/>
                  <a:gd name="T14" fmla="*/ 182 w 643"/>
                  <a:gd name="T15" fmla="*/ 389 h 713"/>
                  <a:gd name="T16" fmla="*/ 167 w 643"/>
                  <a:gd name="T17" fmla="*/ 356 h 713"/>
                  <a:gd name="T18" fmla="*/ 182 w 643"/>
                  <a:gd name="T19" fmla="*/ 323 h 713"/>
                  <a:gd name="T20" fmla="*/ 237 w 643"/>
                  <a:gd name="T21" fmla="*/ 258 h 713"/>
                  <a:gd name="T22" fmla="*/ 265 w 643"/>
                  <a:gd name="T23" fmla="*/ 226 h 713"/>
                  <a:gd name="T24" fmla="*/ 300 w 643"/>
                  <a:gd name="T25" fmla="*/ 201 h 713"/>
                  <a:gd name="T26" fmla="*/ 342 w 643"/>
                  <a:gd name="T27" fmla="*/ 201 h 713"/>
                  <a:gd name="T28" fmla="*/ 349 w 643"/>
                  <a:gd name="T29" fmla="*/ 204 h 713"/>
                  <a:gd name="T30" fmla="*/ 377 w 643"/>
                  <a:gd name="T31" fmla="*/ 226 h 713"/>
                  <a:gd name="T32" fmla="*/ 432 w 643"/>
                  <a:gd name="T33" fmla="*/ 291 h 713"/>
                  <a:gd name="T34" fmla="*/ 460 w 643"/>
                  <a:gd name="T35" fmla="*/ 323 h 713"/>
                  <a:gd name="T36" fmla="*/ 475 w 643"/>
                  <a:gd name="T37" fmla="*/ 356 h 713"/>
                  <a:gd name="T38" fmla="*/ 516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0 w 643"/>
                  <a:gd name="T53" fmla="*/ 6 h 713"/>
                  <a:gd name="T54" fmla="*/ 237 w 643"/>
                  <a:gd name="T55" fmla="*/ 63 h 713"/>
                  <a:gd name="T56" fmla="*/ 182 w 643"/>
                  <a:gd name="T57" fmla="*/ 128 h 713"/>
                  <a:gd name="T58" fmla="*/ 126 w 643"/>
                  <a:gd name="T59" fmla="*/ 194 h 713"/>
                  <a:gd name="T60" fmla="*/ 70 w 643"/>
                  <a:gd name="T61" fmla="*/ 258 h 713"/>
                  <a:gd name="T62" fmla="*/ 14 w 643"/>
                  <a:gd name="T63" fmla="*/ 323 h 713"/>
                  <a:gd name="T64" fmla="*/ 0 w 643"/>
                  <a:gd name="T65" fmla="*/ 356 h 713"/>
                  <a:gd name="T66" fmla="*/ 14 w 643"/>
                  <a:gd name="T67" fmla="*/ 389 h 713"/>
                  <a:gd name="T68" fmla="*/ 70 w 643"/>
                  <a:gd name="T69" fmla="*/ 454 h 713"/>
                  <a:gd name="T70" fmla="*/ 182 w 643"/>
                  <a:gd name="T71" fmla="*/ 584 h 713"/>
                  <a:gd name="T72" fmla="*/ 265 w 643"/>
                  <a:gd name="T73" fmla="*/ 682 h 713"/>
                  <a:gd name="T74" fmla="*/ 300 w 643"/>
                  <a:gd name="T75" fmla="*/ 706 h 713"/>
                  <a:gd name="T76" fmla="*/ 342 w 643"/>
                  <a:gd name="T77" fmla="*/ 706 h 713"/>
                  <a:gd name="T78" fmla="*/ 349 w 643"/>
                  <a:gd name="T79" fmla="*/ 703 h 713"/>
                  <a:gd name="T80" fmla="*/ 349 w 643"/>
                  <a:gd name="T81" fmla="*/ 703 h 713"/>
                  <a:gd name="T82" fmla="*/ 405 w 643"/>
                  <a:gd name="T83" fmla="*/ 649 h 713"/>
                  <a:gd name="T84" fmla="*/ 516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0" y="389"/>
                    </a:moveTo>
                    <a:lnTo>
                      <a:pt x="432" y="421"/>
                    </a:lnTo>
                    <a:lnTo>
                      <a:pt x="405" y="454"/>
                    </a:lnTo>
                    <a:lnTo>
                      <a:pt x="377" y="487"/>
                    </a:lnTo>
                    <a:lnTo>
                      <a:pt x="377" y="487"/>
                    </a:lnTo>
                    <a:cubicBezTo>
                      <a:pt x="369" y="495"/>
                      <a:pt x="360" y="502"/>
                      <a:pt x="349" y="508"/>
                    </a:cubicBezTo>
                    <a:lnTo>
                      <a:pt x="349" y="508"/>
                    </a:lnTo>
                    <a:lnTo>
                      <a:pt x="349" y="508"/>
                    </a:lnTo>
                    <a:cubicBezTo>
                      <a:pt x="347" y="509"/>
                      <a:pt x="344" y="510"/>
                      <a:pt x="342" y="511"/>
                    </a:cubicBezTo>
                    <a:lnTo>
                      <a:pt x="342" y="511"/>
                    </a:lnTo>
                    <a:cubicBezTo>
                      <a:pt x="328" y="517"/>
                      <a:pt x="314" y="517"/>
                      <a:pt x="300" y="511"/>
                    </a:cubicBezTo>
                    <a:lnTo>
                      <a:pt x="300" y="511"/>
                    </a:lnTo>
                    <a:cubicBezTo>
                      <a:pt x="286" y="505"/>
                      <a:pt x="274" y="497"/>
                      <a:pt x="265" y="487"/>
                    </a:cubicBezTo>
                    <a:lnTo>
                      <a:pt x="237" y="454"/>
                    </a:lnTo>
                    <a:lnTo>
                      <a:pt x="209" y="421"/>
                    </a:lnTo>
                    <a:lnTo>
                      <a:pt x="182" y="389"/>
                    </a:lnTo>
                    <a:lnTo>
                      <a:pt x="182" y="389"/>
                    </a:lnTo>
                    <a:cubicBezTo>
                      <a:pt x="172" y="378"/>
                      <a:pt x="167" y="367"/>
                      <a:pt x="167" y="356"/>
                    </a:cubicBezTo>
                    <a:lnTo>
                      <a:pt x="167" y="356"/>
                    </a:lnTo>
                    <a:cubicBezTo>
                      <a:pt x="167" y="345"/>
                      <a:pt x="172" y="334"/>
                      <a:pt x="182" y="323"/>
                    </a:cubicBezTo>
                    <a:lnTo>
                      <a:pt x="209" y="291"/>
                    </a:lnTo>
                    <a:lnTo>
                      <a:pt x="237" y="258"/>
                    </a:lnTo>
                    <a:lnTo>
                      <a:pt x="265" y="226"/>
                    </a:lnTo>
                    <a:lnTo>
                      <a:pt x="265" y="226"/>
                    </a:lnTo>
                    <a:cubicBezTo>
                      <a:pt x="274" y="215"/>
                      <a:pt x="286" y="207"/>
                      <a:pt x="300" y="201"/>
                    </a:cubicBezTo>
                    <a:lnTo>
                      <a:pt x="300" y="201"/>
                    </a:lnTo>
                    <a:cubicBezTo>
                      <a:pt x="314" y="196"/>
                      <a:pt x="328" y="196"/>
                      <a:pt x="342" y="201"/>
                    </a:cubicBezTo>
                    <a:lnTo>
                      <a:pt x="342" y="201"/>
                    </a:lnTo>
                    <a:cubicBezTo>
                      <a:pt x="344" y="202"/>
                      <a:pt x="347" y="204"/>
                      <a:pt x="349" y="204"/>
                    </a:cubicBezTo>
                    <a:lnTo>
                      <a:pt x="349" y="204"/>
                    </a:lnTo>
                    <a:lnTo>
                      <a:pt x="349" y="204"/>
                    </a:lnTo>
                    <a:cubicBezTo>
                      <a:pt x="360" y="209"/>
                      <a:pt x="369" y="217"/>
                      <a:pt x="377" y="226"/>
                    </a:cubicBezTo>
                    <a:lnTo>
                      <a:pt x="405" y="258"/>
                    </a:lnTo>
                    <a:lnTo>
                      <a:pt x="432" y="291"/>
                    </a:lnTo>
                    <a:lnTo>
                      <a:pt x="460" y="323"/>
                    </a:lnTo>
                    <a:lnTo>
                      <a:pt x="460" y="323"/>
                    </a:lnTo>
                    <a:cubicBezTo>
                      <a:pt x="470" y="334"/>
                      <a:pt x="475" y="345"/>
                      <a:pt x="475" y="356"/>
                    </a:cubicBezTo>
                    <a:lnTo>
                      <a:pt x="475" y="356"/>
                    </a:lnTo>
                    <a:cubicBezTo>
                      <a:pt x="475" y="367"/>
                      <a:pt x="470" y="378"/>
                      <a:pt x="460" y="389"/>
                    </a:cubicBezTo>
                    <a:close/>
                    <a:moveTo>
                      <a:pt x="516" y="520"/>
                    </a:moveTo>
                    <a:lnTo>
                      <a:pt x="544" y="487"/>
                    </a:lnTo>
                    <a:lnTo>
                      <a:pt x="628" y="389"/>
                    </a:lnTo>
                    <a:lnTo>
                      <a:pt x="628" y="389"/>
                    </a:lnTo>
                    <a:cubicBezTo>
                      <a:pt x="637" y="378"/>
                      <a:pt x="642" y="367"/>
                      <a:pt x="642" y="356"/>
                    </a:cubicBezTo>
                    <a:lnTo>
                      <a:pt x="642" y="356"/>
                    </a:lnTo>
                    <a:cubicBezTo>
                      <a:pt x="642" y="345"/>
                      <a:pt x="637" y="334"/>
                      <a:pt x="628" y="323"/>
                    </a:cubicBezTo>
                    <a:lnTo>
                      <a:pt x="377" y="30"/>
                    </a:lnTo>
                    <a:lnTo>
                      <a:pt x="377" y="30"/>
                    </a:lnTo>
                    <a:cubicBezTo>
                      <a:pt x="369" y="21"/>
                      <a:pt x="360" y="14"/>
                      <a:pt x="349" y="8"/>
                    </a:cubicBezTo>
                    <a:lnTo>
                      <a:pt x="349" y="8"/>
                    </a:lnTo>
                    <a:cubicBezTo>
                      <a:pt x="347" y="8"/>
                      <a:pt x="344" y="7"/>
                      <a:pt x="342" y="6"/>
                    </a:cubicBezTo>
                    <a:lnTo>
                      <a:pt x="342" y="6"/>
                    </a:lnTo>
                    <a:cubicBezTo>
                      <a:pt x="328" y="0"/>
                      <a:pt x="314" y="0"/>
                      <a:pt x="300" y="6"/>
                    </a:cubicBezTo>
                    <a:lnTo>
                      <a:pt x="300" y="6"/>
                    </a:lnTo>
                    <a:cubicBezTo>
                      <a:pt x="286" y="11"/>
                      <a:pt x="274" y="19"/>
                      <a:pt x="265" y="30"/>
                    </a:cubicBezTo>
                    <a:lnTo>
                      <a:pt x="237" y="63"/>
                    </a:lnTo>
                    <a:lnTo>
                      <a:pt x="209" y="95"/>
                    </a:lnTo>
                    <a:lnTo>
                      <a:pt x="182" y="128"/>
                    </a:lnTo>
                    <a:lnTo>
                      <a:pt x="153" y="161"/>
                    </a:lnTo>
                    <a:lnTo>
                      <a:pt x="126" y="194"/>
                    </a:lnTo>
                    <a:lnTo>
                      <a:pt x="97" y="226"/>
                    </a:lnTo>
                    <a:lnTo>
                      <a:pt x="70" y="258"/>
                    </a:lnTo>
                    <a:lnTo>
                      <a:pt x="42" y="291"/>
                    </a:lnTo>
                    <a:lnTo>
                      <a:pt x="14" y="323"/>
                    </a:lnTo>
                    <a:lnTo>
                      <a:pt x="14" y="323"/>
                    </a:lnTo>
                    <a:cubicBezTo>
                      <a:pt x="5" y="334"/>
                      <a:pt x="0" y="345"/>
                      <a:pt x="0" y="356"/>
                    </a:cubicBezTo>
                    <a:lnTo>
                      <a:pt x="0" y="356"/>
                    </a:lnTo>
                    <a:cubicBezTo>
                      <a:pt x="0" y="367"/>
                      <a:pt x="5" y="378"/>
                      <a:pt x="14" y="389"/>
                    </a:cubicBezTo>
                    <a:lnTo>
                      <a:pt x="42" y="421"/>
                    </a:lnTo>
                    <a:lnTo>
                      <a:pt x="70" y="454"/>
                    </a:lnTo>
                    <a:lnTo>
                      <a:pt x="153" y="552"/>
                    </a:lnTo>
                    <a:lnTo>
                      <a:pt x="182" y="584"/>
                    </a:lnTo>
                    <a:lnTo>
                      <a:pt x="209" y="617"/>
                    </a:lnTo>
                    <a:lnTo>
                      <a:pt x="265" y="682"/>
                    </a:lnTo>
                    <a:lnTo>
                      <a:pt x="265" y="682"/>
                    </a:lnTo>
                    <a:cubicBezTo>
                      <a:pt x="274" y="693"/>
                      <a:pt x="286" y="701"/>
                      <a:pt x="300" y="706"/>
                    </a:cubicBezTo>
                    <a:lnTo>
                      <a:pt x="300" y="706"/>
                    </a:lnTo>
                    <a:cubicBezTo>
                      <a:pt x="314" y="712"/>
                      <a:pt x="328" y="712"/>
                      <a:pt x="342" y="706"/>
                    </a:cubicBezTo>
                    <a:lnTo>
                      <a:pt x="342" y="706"/>
                    </a:lnTo>
                    <a:cubicBezTo>
                      <a:pt x="344" y="706"/>
                      <a:pt x="347" y="704"/>
                      <a:pt x="349" y="703"/>
                    </a:cubicBezTo>
                    <a:lnTo>
                      <a:pt x="349" y="703"/>
                    </a:lnTo>
                    <a:lnTo>
                      <a:pt x="349" y="703"/>
                    </a:lnTo>
                    <a:cubicBezTo>
                      <a:pt x="360" y="698"/>
                      <a:pt x="369" y="691"/>
                      <a:pt x="377" y="682"/>
                    </a:cubicBezTo>
                    <a:lnTo>
                      <a:pt x="405" y="649"/>
                    </a:lnTo>
                    <a:lnTo>
                      <a:pt x="489" y="552"/>
                    </a:lnTo>
                    <a:lnTo>
                      <a:pt x="516" y="520"/>
                    </a:lnTo>
                    <a:close/>
                  </a:path>
                </a:pathLst>
              </a:custGeom>
              <a:solidFill>
                <a:schemeClr val="accent4"/>
              </a:solidFill>
              <a:ln>
                <a:noFill/>
              </a:ln>
              <a:effectLst/>
            </p:spPr>
            <p:txBody>
              <a:bodyPr wrap="none" anchor="ctr"/>
              <a:lstStyle/>
              <a:p>
                <a:endParaRPr lang="es-ES_tradnl" sz="2700"/>
              </a:p>
            </p:txBody>
          </p:sp>
          <p:sp>
            <p:nvSpPr>
              <p:cNvPr id="214" name="Freeform 399">
                <a:extLst>
                  <a:ext uri="{FF2B5EF4-FFF2-40B4-BE49-F238E27FC236}">
                    <a16:creationId xmlns:a16="http://schemas.microsoft.com/office/drawing/2014/main" id="{A6843B13-AAFE-F148-8F87-CA69828FD288}"/>
                  </a:ext>
                </a:extLst>
              </p:cNvPr>
              <p:cNvSpPr>
                <a:spLocks noChangeArrowheads="1"/>
              </p:cNvSpPr>
              <p:nvPr/>
            </p:nvSpPr>
            <p:spPr bwMode="auto">
              <a:xfrm>
                <a:off x="5084763" y="4932363"/>
                <a:ext cx="412750" cy="466725"/>
              </a:xfrm>
              <a:custGeom>
                <a:avLst/>
                <a:gdLst>
                  <a:gd name="T0" fmla="*/ 639 w 1147"/>
                  <a:gd name="T1" fmla="*/ 1030 h 1296"/>
                  <a:gd name="T2" fmla="*/ 606 w 1147"/>
                  <a:gd name="T3" fmla="*/ 1055 h 1296"/>
                  <a:gd name="T4" fmla="*/ 606 w 1147"/>
                  <a:gd name="T5" fmla="*/ 1055 h 1296"/>
                  <a:gd name="T6" fmla="*/ 597 w 1147"/>
                  <a:gd name="T7" fmla="*/ 1059 h 1296"/>
                  <a:gd name="T8" fmla="*/ 549 w 1147"/>
                  <a:gd name="T9" fmla="*/ 1059 h 1296"/>
                  <a:gd name="T10" fmla="*/ 442 w 1147"/>
                  <a:gd name="T11" fmla="*/ 954 h 1296"/>
                  <a:gd name="T12" fmla="*/ 376 w 1147"/>
                  <a:gd name="T13" fmla="*/ 877 h 1296"/>
                  <a:gd name="T14" fmla="*/ 246 w 1147"/>
                  <a:gd name="T15" fmla="*/ 723 h 1296"/>
                  <a:gd name="T16" fmla="*/ 212 w 1147"/>
                  <a:gd name="T17" fmla="*/ 685 h 1296"/>
                  <a:gd name="T18" fmla="*/ 196 w 1147"/>
                  <a:gd name="T19" fmla="*/ 647 h 1296"/>
                  <a:gd name="T20" fmla="*/ 246 w 1147"/>
                  <a:gd name="T21" fmla="*/ 571 h 1296"/>
                  <a:gd name="T22" fmla="*/ 311 w 1147"/>
                  <a:gd name="T23" fmla="*/ 494 h 1296"/>
                  <a:gd name="T24" fmla="*/ 376 w 1147"/>
                  <a:gd name="T25" fmla="*/ 418 h 1296"/>
                  <a:gd name="T26" fmla="*/ 442 w 1147"/>
                  <a:gd name="T27" fmla="*/ 341 h 1296"/>
                  <a:gd name="T28" fmla="*/ 508 w 1147"/>
                  <a:gd name="T29" fmla="*/ 264 h 1296"/>
                  <a:gd name="T30" fmla="*/ 549 w 1147"/>
                  <a:gd name="T31" fmla="*/ 235 h 1296"/>
                  <a:gd name="T32" fmla="*/ 597 w 1147"/>
                  <a:gd name="T33" fmla="*/ 235 h 1296"/>
                  <a:gd name="T34" fmla="*/ 606 w 1147"/>
                  <a:gd name="T35" fmla="*/ 239 h 1296"/>
                  <a:gd name="T36" fmla="*/ 639 w 1147"/>
                  <a:gd name="T37" fmla="*/ 264 h 1296"/>
                  <a:gd name="T38" fmla="*/ 933 w 1147"/>
                  <a:gd name="T39" fmla="*/ 609 h 1296"/>
                  <a:gd name="T40" fmla="*/ 950 w 1147"/>
                  <a:gd name="T41" fmla="*/ 647 h 1296"/>
                  <a:gd name="T42" fmla="*/ 835 w 1147"/>
                  <a:gd name="T43" fmla="*/ 800 h 1296"/>
                  <a:gd name="T44" fmla="*/ 770 w 1147"/>
                  <a:gd name="T45" fmla="*/ 877 h 1296"/>
                  <a:gd name="T46" fmla="*/ 770 w 1147"/>
                  <a:gd name="T47" fmla="*/ 1107 h 1296"/>
                  <a:gd name="T48" fmla="*/ 835 w 1147"/>
                  <a:gd name="T49" fmla="*/ 1030 h 1296"/>
                  <a:gd name="T50" fmla="*/ 901 w 1147"/>
                  <a:gd name="T51" fmla="*/ 954 h 1296"/>
                  <a:gd name="T52" fmla="*/ 967 w 1147"/>
                  <a:gd name="T53" fmla="*/ 877 h 1296"/>
                  <a:gd name="T54" fmla="*/ 1032 w 1147"/>
                  <a:gd name="T55" fmla="*/ 800 h 1296"/>
                  <a:gd name="T56" fmla="*/ 1097 w 1147"/>
                  <a:gd name="T57" fmla="*/ 723 h 1296"/>
                  <a:gd name="T58" fmla="*/ 1131 w 1147"/>
                  <a:gd name="T59" fmla="*/ 685 h 1296"/>
                  <a:gd name="T60" fmla="*/ 1146 w 1147"/>
                  <a:gd name="T61" fmla="*/ 647 h 1296"/>
                  <a:gd name="T62" fmla="*/ 1097 w 1147"/>
                  <a:gd name="T63" fmla="*/ 571 h 1296"/>
                  <a:gd name="T64" fmla="*/ 1032 w 1147"/>
                  <a:gd name="T65" fmla="*/ 494 h 1296"/>
                  <a:gd name="T66" fmla="*/ 967 w 1147"/>
                  <a:gd name="T67" fmla="*/ 418 h 1296"/>
                  <a:gd name="T68" fmla="*/ 901 w 1147"/>
                  <a:gd name="T69" fmla="*/ 341 h 1296"/>
                  <a:gd name="T70" fmla="*/ 835 w 1147"/>
                  <a:gd name="T71" fmla="*/ 264 h 1296"/>
                  <a:gd name="T72" fmla="*/ 770 w 1147"/>
                  <a:gd name="T73" fmla="*/ 188 h 1296"/>
                  <a:gd name="T74" fmla="*/ 704 w 1147"/>
                  <a:gd name="T75" fmla="*/ 111 h 1296"/>
                  <a:gd name="T76" fmla="*/ 639 w 1147"/>
                  <a:gd name="T77" fmla="*/ 35 h 1296"/>
                  <a:gd name="T78" fmla="*/ 606 w 1147"/>
                  <a:gd name="T79" fmla="*/ 9 h 1296"/>
                  <a:gd name="T80" fmla="*/ 597 w 1147"/>
                  <a:gd name="T81" fmla="*/ 5 h 1296"/>
                  <a:gd name="T82" fmla="*/ 549 w 1147"/>
                  <a:gd name="T83" fmla="*/ 5 h 1296"/>
                  <a:gd name="T84" fmla="*/ 508 w 1147"/>
                  <a:gd name="T85" fmla="*/ 35 h 1296"/>
                  <a:gd name="T86" fmla="*/ 16 w 1147"/>
                  <a:gd name="T87" fmla="*/ 609 h 1296"/>
                  <a:gd name="T88" fmla="*/ 0 w 1147"/>
                  <a:gd name="T89" fmla="*/ 647 h 1296"/>
                  <a:gd name="T90" fmla="*/ 114 w 1147"/>
                  <a:gd name="T91" fmla="*/ 800 h 1296"/>
                  <a:gd name="T92" fmla="*/ 180 w 1147"/>
                  <a:gd name="T93" fmla="*/ 877 h 1296"/>
                  <a:gd name="T94" fmla="*/ 311 w 1147"/>
                  <a:gd name="T95" fmla="*/ 1030 h 1296"/>
                  <a:gd name="T96" fmla="*/ 442 w 1147"/>
                  <a:gd name="T97" fmla="*/ 1183 h 1296"/>
                  <a:gd name="T98" fmla="*/ 508 w 1147"/>
                  <a:gd name="T99" fmla="*/ 1260 h 1296"/>
                  <a:gd name="T100" fmla="*/ 549 w 1147"/>
                  <a:gd name="T101" fmla="*/ 1289 h 1296"/>
                  <a:gd name="T102" fmla="*/ 597 w 1147"/>
                  <a:gd name="T103" fmla="*/ 1289 h 1296"/>
                  <a:gd name="T104" fmla="*/ 606 w 1147"/>
                  <a:gd name="T105" fmla="*/ 1285 h 1296"/>
                  <a:gd name="T106" fmla="*/ 639 w 1147"/>
                  <a:gd name="T107" fmla="*/ 1260 h 1296"/>
                  <a:gd name="T108" fmla="*/ 704 w 1147"/>
                  <a:gd name="T109" fmla="*/ 1183 h 1296"/>
                  <a:gd name="T110" fmla="*/ 770 w 1147"/>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7" h="1296">
                    <a:moveTo>
                      <a:pt x="671" y="991"/>
                    </a:moveTo>
                    <a:lnTo>
                      <a:pt x="639" y="1030"/>
                    </a:lnTo>
                    <a:lnTo>
                      <a:pt x="639" y="1030"/>
                    </a:lnTo>
                    <a:cubicBezTo>
                      <a:pt x="629" y="1041"/>
                      <a:pt x="619" y="1049"/>
                      <a:pt x="606" y="1055"/>
                    </a:cubicBezTo>
                    <a:lnTo>
                      <a:pt x="606" y="1055"/>
                    </a:lnTo>
                    <a:lnTo>
                      <a:pt x="606" y="1055"/>
                    </a:lnTo>
                    <a:cubicBezTo>
                      <a:pt x="603" y="1056"/>
                      <a:pt x="600" y="1058"/>
                      <a:pt x="597" y="1059"/>
                    </a:cubicBezTo>
                    <a:lnTo>
                      <a:pt x="597" y="1059"/>
                    </a:lnTo>
                    <a:cubicBezTo>
                      <a:pt x="581" y="1065"/>
                      <a:pt x="565" y="1065"/>
                      <a:pt x="549" y="1059"/>
                    </a:cubicBezTo>
                    <a:lnTo>
                      <a:pt x="549" y="1059"/>
                    </a:lnTo>
                    <a:cubicBezTo>
                      <a:pt x="532" y="1053"/>
                      <a:pt x="518" y="1043"/>
                      <a:pt x="508" y="1030"/>
                    </a:cubicBezTo>
                    <a:lnTo>
                      <a:pt x="442" y="954"/>
                    </a:lnTo>
                    <a:lnTo>
                      <a:pt x="409" y="915"/>
                    </a:lnTo>
                    <a:lnTo>
                      <a:pt x="376" y="877"/>
                    </a:lnTo>
                    <a:lnTo>
                      <a:pt x="278" y="762"/>
                    </a:lnTo>
                    <a:lnTo>
                      <a:pt x="246" y="723"/>
                    </a:lnTo>
                    <a:lnTo>
                      <a:pt x="212" y="685"/>
                    </a:lnTo>
                    <a:lnTo>
                      <a:pt x="212" y="685"/>
                    </a:lnTo>
                    <a:cubicBezTo>
                      <a:pt x="202" y="673"/>
                      <a:pt x="196" y="660"/>
                      <a:pt x="196" y="647"/>
                    </a:cubicBezTo>
                    <a:lnTo>
                      <a:pt x="196" y="647"/>
                    </a:lnTo>
                    <a:cubicBezTo>
                      <a:pt x="196" y="634"/>
                      <a:pt x="202" y="621"/>
                      <a:pt x="212" y="609"/>
                    </a:cubicBezTo>
                    <a:lnTo>
                      <a:pt x="246" y="571"/>
                    </a:lnTo>
                    <a:lnTo>
                      <a:pt x="278" y="532"/>
                    </a:lnTo>
                    <a:lnTo>
                      <a:pt x="311" y="494"/>
                    </a:lnTo>
                    <a:lnTo>
                      <a:pt x="344" y="456"/>
                    </a:lnTo>
                    <a:lnTo>
                      <a:pt x="376" y="418"/>
                    </a:lnTo>
                    <a:lnTo>
                      <a:pt x="409" y="379"/>
                    </a:lnTo>
                    <a:lnTo>
                      <a:pt x="442" y="341"/>
                    </a:lnTo>
                    <a:lnTo>
                      <a:pt x="475" y="303"/>
                    </a:lnTo>
                    <a:lnTo>
                      <a:pt x="508" y="264"/>
                    </a:lnTo>
                    <a:lnTo>
                      <a:pt x="508" y="264"/>
                    </a:lnTo>
                    <a:cubicBezTo>
                      <a:pt x="518" y="251"/>
                      <a:pt x="532" y="242"/>
                      <a:pt x="549" y="235"/>
                    </a:cubicBezTo>
                    <a:lnTo>
                      <a:pt x="549" y="235"/>
                    </a:lnTo>
                    <a:cubicBezTo>
                      <a:pt x="565" y="229"/>
                      <a:pt x="581" y="229"/>
                      <a:pt x="597" y="235"/>
                    </a:cubicBezTo>
                    <a:lnTo>
                      <a:pt x="597" y="235"/>
                    </a:lnTo>
                    <a:cubicBezTo>
                      <a:pt x="600" y="237"/>
                      <a:pt x="603" y="238"/>
                      <a:pt x="606" y="239"/>
                    </a:cubicBezTo>
                    <a:lnTo>
                      <a:pt x="606" y="239"/>
                    </a:lnTo>
                    <a:cubicBezTo>
                      <a:pt x="619" y="245"/>
                      <a:pt x="629" y="253"/>
                      <a:pt x="639" y="264"/>
                    </a:cubicBezTo>
                    <a:lnTo>
                      <a:pt x="933" y="609"/>
                    </a:lnTo>
                    <a:lnTo>
                      <a:pt x="933" y="609"/>
                    </a:lnTo>
                    <a:cubicBezTo>
                      <a:pt x="944" y="621"/>
                      <a:pt x="950" y="634"/>
                      <a:pt x="950" y="647"/>
                    </a:cubicBezTo>
                    <a:lnTo>
                      <a:pt x="950" y="647"/>
                    </a:lnTo>
                    <a:cubicBezTo>
                      <a:pt x="950" y="660"/>
                      <a:pt x="944" y="673"/>
                      <a:pt x="933" y="685"/>
                    </a:cubicBezTo>
                    <a:lnTo>
                      <a:pt x="835" y="800"/>
                    </a:lnTo>
                    <a:lnTo>
                      <a:pt x="803" y="839"/>
                    </a:lnTo>
                    <a:lnTo>
                      <a:pt x="770" y="877"/>
                    </a:lnTo>
                    <a:lnTo>
                      <a:pt x="671" y="991"/>
                    </a:lnTo>
                    <a:close/>
                    <a:moveTo>
                      <a:pt x="770" y="1107"/>
                    </a:moveTo>
                    <a:lnTo>
                      <a:pt x="803" y="1068"/>
                    </a:lnTo>
                    <a:lnTo>
                      <a:pt x="835" y="1030"/>
                    </a:lnTo>
                    <a:lnTo>
                      <a:pt x="868" y="991"/>
                    </a:lnTo>
                    <a:lnTo>
                      <a:pt x="901" y="954"/>
                    </a:lnTo>
                    <a:lnTo>
                      <a:pt x="933" y="915"/>
                    </a:lnTo>
                    <a:lnTo>
                      <a:pt x="967" y="877"/>
                    </a:lnTo>
                    <a:lnTo>
                      <a:pt x="999" y="839"/>
                    </a:lnTo>
                    <a:lnTo>
                      <a:pt x="1032" y="800"/>
                    </a:lnTo>
                    <a:lnTo>
                      <a:pt x="1065" y="762"/>
                    </a:lnTo>
                    <a:lnTo>
                      <a:pt x="1097" y="723"/>
                    </a:lnTo>
                    <a:lnTo>
                      <a:pt x="1131" y="685"/>
                    </a:lnTo>
                    <a:lnTo>
                      <a:pt x="1131" y="685"/>
                    </a:lnTo>
                    <a:cubicBezTo>
                      <a:pt x="1141" y="673"/>
                      <a:pt x="1146" y="660"/>
                      <a:pt x="1146" y="647"/>
                    </a:cubicBezTo>
                    <a:lnTo>
                      <a:pt x="1146" y="647"/>
                    </a:lnTo>
                    <a:cubicBezTo>
                      <a:pt x="1146" y="634"/>
                      <a:pt x="1141" y="621"/>
                      <a:pt x="1131" y="609"/>
                    </a:cubicBezTo>
                    <a:lnTo>
                      <a:pt x="1097" y="571"/>
                    </a:lnTo>
                    <a:lnTo>
                      <a:pt x="1065" y="532"/>
                    </a:lnTo>
                    <a:lnTo>
                      <a:pt x="1032" y="494"/>
                    </a:lnTo>
                    <a:lnTo>
                      <a:pt x="999" y="456"/>
                    </a:lnTo>
                    <a:lnTo>
                      <a:pt x="967" y="418"/>
                    </a:lnTo>
                    <a:lnTo>
                      <a:pt x="933" y="379"/>
                    </a:lnTo>
                    <a:lnTo>
                      <a:pt x="901" y="341"/>
                    </a:lnTo>
                    <a:lnTo>
                      <a:pt x="868" y="303"/>
                    </a:lnTo>
                    <a:lnTo>
                      <a:pt x="835" y="264"/>
                    </a:lnTo>
                    <a:lnTo>
                      <a:pt x="803" y="226"/>
                    </a:lnTo>
                    <a:lnTo>
                      <a:pt x="770" y="188"/>
                    </a:lnTo>
                    <a:lnTo>
                      <a:pt x="737" y="149"/>
                    </a:lnTo>
                    <a:lnTo>
                      <a:pt x="704" y="111"/>
                    </a:lnTo>
                    <a:lnTo>
                      <a:pt x="671" y="73"/>
                    </a:lnTo>
                    <a:lnTo>
                      <a:pt x="639" y="35"/>
                    </a:lnTo>
                    <a:lnTo>
                      <a:pt x="639" y="35"/>
                    </a:lnTo>
                    <a:cubicBezTo>
                      <a:pt x="629" y="24"/>
                      <a:pt x="619" y="15"/>
                      <a:pt x="606" y="9"/>
                    </a:cubicBezTo>
                    <a:lnTo>
                      <a:pt x="606" y="9"/>
                    </a:lnTo>
                    <a:cubicBezTo>
                      <a:pt x="603" y="8"/>
                      <a:pt x="600" y="6"/>
                      <a:pt x="597" y="5"/>
                    </a:cubicBezTo>
                    <a:lnTo>
                      <a:pt x="597" y="5"/>
                    </a:lnTo>
                    <a:cubicBezTo>
                      <a:pt x="581" y="0"/>
                      <a:pt x="565" y="0"/>
                      <a:pt x="549" y="5"/>
                    </a:cubicBezTo>
                    <a:lnTo>
                      <a:pt x="549" y="5"/>
                    </a:lnTo>
                    <a:cubicBezTo>
                      <a:pt x="532" y="12"/>
                      <a:pt x="518" y="22"/>
                      <a:pt x="508" y="35"/>
                    </a:cubicBezTo>
                    <a:lnTo>
                      <a:pt x="16" y="609"/>
                    </a:lnTo>
                    <a:lnTo>
                      <a:pt x="16" y="609"/>
                    </a:lnTo>
                    <a:cubicBezTo>
                      <a:pt x="5" y="621"/>
                      <a:pt x="0" y="634"/>
                      <a:pt x="0" y="647"/>
                    </a:cubicBezTo>
                    <a:lnTo>
                      <a:pt x="0" y="647"/>
                    </a:lnTo>
                    <a:cubicBezTo>
                      <a:pt x="0" y="660"/>
                      <a:pt x="5" y="673"/>
                      <a:pt x="16" y="685"/>
                    </a:cubicBezTo>
                    <a:lnTo>
                      <a:pt x="114" y="800"/>
                    </a:lnTo>
                    <a:lnTo>
                      <a:pt x="146" y="839"/>
                    </a:lnTo>
                    <a:lnTo>
                      <a:pt x="180" y="877"/>
                    </a:lnTo>
                    <a:lnTo>
                      <a:pt x="278" y="991"/>
                    </a:lnTo>
                    <a:lnTo>
                      <a:pt x="311" y="1030"/>
                    </a:lnTo>
                    <a:lnTo>
                      <a:pt x="344" y="1068"/>
                    </a:lnTo>
                    <a:lnTo>
                      <a:pt x="442" y="1183"/>
                    </a:lnTo>
                    <a:lnTo>
                      <a:pt x="475" y="1222"/>
                    </a:lnTo>
                    <a:lnTo>
                      <a:pt x="508" y="1260"/>
                    </a:lnTo>
                    <a:lnTo>
                      <a:pt x="508" y="1260"/>
                    </a:lnTo>
                    <a:cubicBezTo>
                      <a:pt x="518" y="1273"/>
                      <a:pt x="532" y="1282"/>
                      <a:pt x="549" y="1289"/>
                    </a:cubicBezTo>
                    <a:lnTo>
                      <a:pt x="549" y="1289"/>
                    </a:lnTo>
                    <a:cubicBezTo>
                      <a:pt x="565" y="1295"/>
                      <a:pt x="581" y="1295"/>
                      <a:pt x="597" y="1289"/>
                    </a:cubicBezTo>
                    <a:lnTo>
                      <a:pt x="597" y="1289"/>
                    </a:lnTo>
                    <a:cubicBezTo>
                      <a:pt x="600" y="1287"/>
                      <a:pt x="603" y="1286"/>
                      <a:pt x="606" y="1285"/>
                    </a:cubicBezTo>
                    <a:lnTo>
                      <a:pt x="606" y="1285"/>
                    </a:lnTo>
                    <a:cubicBezTo>
                      <a:pt x="619" y="1279"/>
                      <a:pt x="629" y="1270"/>
                      <a:pt x="639" y="1260"/>
                    </a:cubicBezTo>
                    <a:lnTo>
                      <a:pt x="671" y="1222"/>
                    </a:lnTo>
                    <a:lnTo>
                      <a:pt x="704" y="1183"/>
                    </a:lnTo>
                    <a:lnTo>
                      <a:pt x="737"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15" name="Freeform 400">
                <a:extLst>
                  <a:ext uri="{FF2B5EF4-FFF2-40B4-BE49-F238E27FC236}">
                    <a16:creationId xmlns:a16="http://schemas.microsoft.com/office/drawing/2014/main" id="{62823D8B-7837-7D40-8E2C-DB7E6616B0D7}"/>
                  </a:ext>
                </a:extLst>
              </p:cNvPr>
              <p:cNvSpPr>
                <a:spLocks noChangeArrowheads="1"/>
              </p:cNvSpPr>
              <p:nvPr/>
            </p:nvSpPr>
            <p:spPr bwMode="auto">
              <a:xfrm>
                <a:off x="5556250" y="4903788"/>
                <a:ext cx="319088" cy="190500"/>
              </a:xfrm>
              <a:custGeom>
                <a:avLst/>
                <a:gdLst>
                  <a:gd name="T0" fmla="*/ 279 w 887"/>
                  <a:gd name="T1" fmla="*/ 150 h 530"/>
                  <a:gd name="T2" fmla="*/ 312 w 887"/>
                  <a:gd name="T3" fmla="*/ 188 h 530"/>
                  <a:gd name="T4" fmla="*/ 279 w 887"/>
                  <a:gd name="T5" fmla="*/ 226 h 530"/>
                  <a:gd name="T6" fmla="*/ 246 w 887"/>
                  <a:gd name="T7" fmla="*/ 188 h 530"/>
                  <a:gd name="T8" fmla="*/ 344 w 887"/>
                  <a:gd name="T9" fmla="*/ 227 h 530"/>
                  <a:gd name="T10" fmla="*/ 377 w 887"/>
                  <a:gd name="T11" fmla="*/ 265 h 530"/>
                  <a:gd name="T12" fmla="*/ 344 w 887"/>
                  <a:gd name="T13" fmla="*/ 302 h 530"/>
                  <a:gd name="T14" fmla="*/ 312 w 887"/>
                  <a:gd name="T15" fmla="*/ 265 h 530"/>
                  <a:gd name="T16" fmla="*/ 344 w 887"/>
                  <a:gd name="T17" fmla="*/ 227 h 530"/>
                  <a:gd name="T18" fmla="*/ 412 w 887"/>
                  <a:gd name="T19" fmla="*/ 284 h 530"/>
                  <a:gd name="T20" fmla="*/ 475 w 887"/>
                  <a:gd name="T21" fmla="*/ 284 h 530"/>
                  <a:gd name="T22" fmla="*/ 506 w 887"/>
                  <a:gd name="T23" fmla="*/ 341 h 530"/>
                  <a:gd name="T24" fmla="*/ 475 w 887"/>
                  <a:gd name="T25" fmla="*/ 398 h 530"/>
                  <a:gd name="T26" fmla="*/ 412 w 887"/>
                  <a:gd name="T27" fmla="*/ 398 h 530"/>
                  <a:gd name="T28" fmla="*/ 380 w 887"/>
                  <a:gd name="T29" fmla="*/ 341 h 530"/>
                  <a:gd name="T30" fmla="*/ 542 w 887"/>
                  <a:gd name="T31" fmla="*/ 227 h 530"/>
                  <a:gd name="T32" fmla="*/ 574 w 887"/>
                  <a:gd name="T33" fmla="*/ 265 h 530"/>
                  <a:gd name="T34" fmla="*/ 542 w 887"/>
                  <a:gd name="T35" fmla="*/ 302 h 530"/>
                  <a:gd name="T36" fmla="*/ 508 w 887"/>
                  <a:gd name="T37" fmla="*/ 265 h 530"/>
                  <a:gd name="T38" fmla="*/ 542 w 887"/>
                  <a:gd name="T39" fmla="*/ 227 h 530"/>
                  <a:gd name="T40" fmla="*/ 607 w 887"/>
                  <a:gd name="T41" fmla="*/ 150 h 530"/>
                  <a:gd name="T42" fmla="*/ 639 w 887"/>
                  <a:gd name="T43" fmla="*/ 188 h 530"/>
                  <a:gd name="T44" fmla="*/ 607 w 887"/>
                  <a:gd name="T45" fmla="*/ 226 h 530"/>
                  <a:gd name="T46" fmla="*/ 574 w 887"/>
                  <a:gd name="T47" fmla="*/ 188 h 530"/>
                  <a:gd name="T48" fmla="*/ 116 w 887"/>
                  <a:gd name="T49" fmla="*/ 188 h 530"/>
                  <a:gd name="T50" fmla="*/ 181 w 887"/>
                  <a:gd name="T51" fmla="*/ 265 h 530"/>
                  <a:gd name="T52" fmla="*/ 312 w 887"/>
                  <a:gd name="T53" fmla="*/ 418 h 530"/>
                  <a:gd name="T54" fmla="*/ 377 w 887"/>
                  <a:gd name="T55" fmla="*/ 495 h 530"/>
                  <a:gd name="T56" fmla="*/ 419 w 887"/>
                  <a:gd name="T57" fmla="*/ 523 h 530"/>
                  <a:gd name="T58" fmla="*/ 468 w 887"/>
                  <a:gd name="T59" fmla="*/ 523 h 530"/>
                  <a:gd name="T60" fmla="*/ 508 w 887"/>
                  <a:gd name="T61" fmla="*/ 495 h 530"/>
                  <a:gd name="T62" fmla="*/ 640 w 887"/>
                  <a:gd name="T63" fmla="*/ 341 h 530"/>
                  <a:gd name="T64" fmla="*/ 771 w 887"/>
                  <a:gd name="T65" fmla="*/ 188 h 530"/>
                  <a:gd name="T66" fmla="*/ 837 w 887"/>
                  <a:gd name="T67" fmla="*/ 112 h 530"/>
                  <a:gd name="T68" fmla="*/ 869 w 887"/>
                  <a:gd name="T69" fmla="*/ 73 h 530"/>
                  <a:gd name="T70" fmla="*/ 886 w 887"/>
                  <a:gd name="T71" fmla="*/ 35 h 530"/>
                  <a:gd name="T72" fmla="*/ 861 w 887"/>
                  <a:gd name="T73" fmla="*/ 7 h 530"/>
                  <a:gd name="T74" fmla="*/ 811 w 887"/>
                  <a:gd name="T75" fmla="*/ 7 h 530"/>
                  <a:gd name="T76" fmla="*/ 738 w 887"/>
                  <a:gd name="T77" fmla="*/ 73 h 530"/>
                  <a:gd name="T78" fmla="*/ 705 w 887"/>
                  <a:gd name="T79" fmla="*/ 112 h 530"/>
                  <a:gd name="T80" fmla="*/ 673 w 887"/>
                  <a:gd name="T81" fmla="*/ 130 h 530"/>
                  <a:gd name="T82" fmla="*/ 640 w 887"/>
                  <a:gd name="T83" fmla="*/ 112 h 530"/>
                  <a:gd name="T84" fmla="*/ 607 w 887"/>
                  <a:gd name="T85" fmla="*/ 92 h 530"/>
                  <a:gd name="T86" fmla="*/ 508 w 887"/>
                  <a:gd name="T87" fmla="*/ 188 h 530"/>
                  <a:gd name="T88" fmla="*/ 468 w 887"/>
                  <a:gd name="T89" fmla="*/ 217 h 530"/>
                  <a:gd name="T90" fmla="*/ 419 w 887"/>
                  <a:gd name="T91" fmla="*/ 217 h 530"/>
                  <a:gd name="T92" fmla="*/ 377 w 887"/>
                  <a:gd name="T93" fmla="*/ 188 h 530"/>
                  <a:gd name="T94" fmla="*/ 312 w 887"/>
                  <a:gd name="T95" fmla="*/ 112 h 530"/>
                  <a:gd name="T96" fmla="*/ 279 w 887"/>
                  <a:gd name="T97" fmla="*/ 92 h 530"/>
                  <a:gd name="T98" fmla="*/ 246 w 887"/>
                  <a:gd name="T99" fmla="*/ 112 h 530"/>
                  <a:gd name="T100" fmla="*/ 213 w 887"/>
                  <a:gd name="T101" fmla="*/ 130 h 530"/>
                  <a:gd name="T102" fmla="*/ 181 w 887"/>
                  <a:gd name="T103" fmla="*/ 112 h 530"/>
                  <a:gd name="T104" fmla="*/ 116 w 887"/>
                  <a:gd name="T105" fmla="*/ 35 h 530"/>
                  <a:gd name="T106" fmla="*/ 74 w 887"/>
                  <a:gd name="T107" fmla="*/ 7 h 530"/>
                  <a:gd name="T108" fmla="*/ 26 w 887"/>
                  <a:gd name="T109" fmla="*/ 7 h 530"/>
                  <a:gd name="T110" fmla="*/ 0 w 887"/>
                  <a:gd name="T111" fmla="*/ 35 h 530"/>
                  <a:gd name="T112" fmla="*/ 116 w 887"/>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7" h="530">
                    <a:moveTo>
                      <a:pt x="279" y="150"/>
                    </a:moveTo>
                    <a:lnTo>
                      <a:pt x="279" y="150"/>
                    </a:lnTo>
                    <a:cubicBezTo>
                      <a:pt x="301" y="150"/>
                      <a:pt x="312" y="163"/>
                      <a:pt x="312" y="188"/>
                    </a:cubicBezTo>
                    <a:lnTo>
                      <a:pt x="312" y="188"/>
                    </a:lnTo>
                    <a:cubicBezTo>
                      <a:pt x="312" y="213"/>
                      <a:pt x="301" y="226"/>
                      <a:pt x="279" y="226"/>
                    </a:cubicBezTo>
                    <a:lnTo>
                      <a:pt x="279" y="226"/>
                    </a:lnTo>
                    <a:cubicBezTo>
                      <a:pt x="257" y="226"/>
                      <a:pt x="246" y="213"/>
                      <a:pt x="246" y="188"/>
                    </a:cubicBezTo>
                    <a:lnTo>
                      <a:pt x="246" y="188"/>
                    </a:lnTo>
                    <a:cubicBezTo>
                      <a:pt x="246" y="163"/>
                      <a:pt x="257"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3" y="302"/>
                      <a:pt x="312" y="290"/>
                      <a:pt x="312" y="265"/>
                    </a:cubicBezTo>
                    <a:lnTo>
                      <a:pt x="312" y="265"/>
                    </a:lnTo>
                    <a:cubicBezTo>
                      <a:pt x="312" y="239"/>
                      <a:pt x="323" y="227"/>
                      <a:pt x="344" y="227"/>
                    </a:cubicBezTo>
                    <a:close/>
                    <a:moveTo>
                      <a:pt x="412" y="284"/>
                    </a:moveTo>
                    <a:lnTo>
                      <a:pt x="412" y="284"/>
                    </a:lnTo>
                    <a:cubicBezTo>
                      <a:pt x="433" y="271"/>
                      <a:pt x="454" y="271"/>
                      <a:pt x="475" y="284"/>
                    </a:cubicBezTo>
                    <a:lnTo>
                      <a:pt x="475" y="284"/>
                    </a:lnTo>
                    <a:cubicBezTo>
                      <a:pt x="496" y="297"/>
                      <a:pt x="506" y="315"/>
                      <a:pt x="506" y="341"/>
                    </a:cubicBezTo>
                    <a:lnTo>
                      <a:pt x="506" y="341"/>
                    </a:lnTo>
                    <a:cubicBezTo>
                      <a:pt x="506" y="367"/>
                      <a:pt x="496" y="386"/>
                      <a:pt x="475" y="398"/>
                    </a:cubicBezTo>
                    <a:lnTo>
                      <a:pt x="475" y="398"/>
                    </a:lnTo>
                    <a:cubicBezTo>
                      <a:pt x="454" y="411"/>
                      <a:pt x="433" y="411"/>
                      <a:pt x="412" y="398"/>
                    </a:cubicBezTo>
                    <a:lnTo>
                      <a:pt x="412" y="398"/>
                    </a:lnTo>
                    <a:cubicBezTo>
                      <a:pt x="391" y="386"/>
                      <a:pt x="380" y="367"/>
                      <a:pt x="380" y="341"/>
                    </a:cubicBezTo>
                    <a:lnTo>
                      <a:pt x="380" y="341"/>
                    </a:lnTo>
                    <a:cubicBezTo>
                      <a:pt x="380" y="315"/>
                      <a:pt x="391" y="297"/>
                      <a:pt x="412" y="284"/>
                    </a:cubicBezTo>
                    <a:close/>
                    <a:moveTo>
                      <a:pt x="542" y="227"/>
                    </a:moveTo>
                    <a:lnTo>
                      <a:pt x="542" y="227"/>
                    </a:lnTo>
                    <a:cubicBezTo>
                      <a:pt x="564" y="227"/>
                      <a:pt x="574" y="239"/>
                      <a:pt x="574" y="265"/>
                    </a:cubicBezTo>
                    <a:lnTo>
                      <a:pt x="574" y="265"/>
                    </a:lnTo>
                    <a:cubicBezTo>
                      <a:pt x="574" y="290"/>
                      <a:pt x="564" y="302"/>
                      <a:pt x="542" y="302"/>
                    </a:cubicBezTo>
                    <a:lnTo>
                      <a:pt x="542" y="302"/>
                    </a:lnTo>
                    <a:cubicBezTo>
                      <a:pt x="520" y="302"/>
                      <a:pt x="508" y="290"/>
                      <a:pt x="508" y="265"/>
                    </a:cubicBezTo>
                    <a:lnTo>
                      <a:pt x="508" y="265"/>
                    </a:lnTo>
                    <a:cubicBezTo>
                      <a:pt x="508" y="239"/>
                      <a:pt x="520" y="227"/>
                      <a:pt x="542" y="227"/>
                    </a:cubicBezTo>
                    <a:close/>
                    <a:moveTo>
                      <a:pt x="607" y="150"/>
                    </a:moveTo>
                    <a:lnTo>
                      <a:pt x="607" y="150"/>
                    </a:lnTo>
                    <a:cubicBezTo>
                      <a:pt x="629" y="150"/>
                      <a:pt x="639" y="163"/>
                      <a:pt x="639" y="188"/>
                    </a:cubicBezTo>
                    <a:lnTo>
                      <a:pt x="639" y="188"/>
                    </a:lnTo>
                    <a:cubicBezTo>
                      <a:pt x="639" y="213"/>
                      <a:pt x="629" y="226"/>
                      <a:pt x="607" y="226"/>
                    </a:cubicBezTo>
                    <a:lnTo>
                      <a:pt x="607" y="226"/>
                    </a:lnTo>
                    <a:cubicBezTo>
                      <a:pt x="585" y="226"/>
                      <a:pt x="574" y="213"/>
                      <a:pt x="574" y="188"/>
                    </a:cubicBezTo>
                    <a:lnTo>
                      <a:pt x="574" y="188"/>
                    </a:lnTo>
                    <a:cubicBezTo>
                      <a:pt x="574" y="163"/>
                      <a:pt x="585" y="150"/>
                      <a:pt x="607" y="150"/>
                    </a:cubicBezTo>
                    <a:close/>
                    <a:moveTo>
                      <a:pt x="116" y="188"/>
                    </a:moveTo>
                    <a:lnTo>
                      <a:pt x="148" y="226"/>
                    </a:lnTo>
                    <a:lnTo>
                      <a:pt x="181" y="265"/>
                    </a:lnTo>
                    <a:lnTo>
                      <a:pt x="279" y="380"/>
                    </a:lnTo>
                    <a:lnTo>
                      <a:pt x="312" y="418"/>
                    </a:lnTo>
                    <a:lnTo>
                      <a:pt x="344" y="456"/>
                    </a:lnTo>
                    <a:lnTo>
                      <a:pt x="377" y="495"/>
                    </a:lnTo>
                    <a:lnTo>
                      <a:pt x="377" y="495"/>
                    </a:lnTo>
                    <a:cubicBezTo>
                      <a:pt x="389" y="507"/>
                      <a:pt x="402" y="517"/>
                      <a:pt x="419" y="523"/>
                    </a:cubicBezTo>
                    <a:lnTo>
                      <a:pt x="419" y="523"/>
                    </a:lnTo>
                    <a:cubicBezTo>
                      <a:pt x="435" y="529"/>
                      <a:pt x="452" y="529"/>
                      <a:pt x="468" y="523"/>
                    </a:cubicBezTo>
                    <a:lnTo>
                      <a:pt x="468" y="523"/>
                    </a:lnTo>
                    <a:cubicBezTo>
                      <a:pt x="484" y="517"/>
                      <a:pt x="498" y="507"/>
                      <a:pt x="508" y="495"/>
                    </a:cubicBezTo>
                    <a:lnTo>
                      <a:pt x="607" y="380"/>
                    </a:lnTo>
                    <a:lnTo>
                      <a:pt x="640" y="341"/>
                    </a:lnTo>
                    <a:lnTo>
                      <a:pt x="673" y="303"/>
                    </a:lnTo>
                    <a:lnTo>
                      <a:pt x="771" y="188"/>
                    </a:lnTo>
                    <a:lnTo>
                      <a:pt x="804" y="150"/>
                    </a:lnTo>
                    <a:lnTo>
                      <a:pt x="837" y="112"/>
                    </a:lnTo>
                    <a:lnTo>
                      <a:pt x="869" y="73"/>
                    </a:lnTo>
                    <a:lnTo>
                      <a:pt x="869" y="73"/>
                    </a:lnTo>
                    <a:cubicBezTo>
                      <a:pt x="880" y="60"/>
                      <a:pt x="886" y="48"/>
                      <a:pt x="886" y="35"/>
                    </a:cubicBezTo>
                    <a:lnTo>
                      <a:pt x="886" y="35"/>
                    </a:lnTo>
                    <a:cubicBezTo>
                      <a:pt x="886" y="22"/>
                      <a:pt x="877" y="12"/>
                      <a:pt x="861" y="7"/>
                    </a:cubicBezTo>
                    <a:lnTo>
                      <a:pt x="861" y="7"/>
                    </a:lnTo>
                    <a:cubicBezTo>
                      <a:pt x="845" y="0"/>
                      <a:pt x="828" y="0"/>
                      <a:pt x="811" y="7"/>
                    </a:cubicBezTo>
                    <a:lnTo>
                      <a:pt x="811" y="7"/>
                    </a:lnTo>
                    <a:cubicBezTo>
                      <a:pt x="796" y="12"/>
                      <a:pt x="781" y="22"/>
                      <a:pt x="771" y="35"/>
                    </a:cubicBezTo>
                    <a:lnTo>
                      <a:pt x="738" y="73"/>
                    </a:lnTo>
                    <a:lnTo>
                      <a:pt x="705" y="112"/>
                    </a:lnTo>
                    <a:lnTo>
                      <a:pt x="705" y="112"/>
                    </a:lnTo>
                    <a:cubicBezTo>
                      <a:pt x="695" y="124"/>
                      <a:pt x="684" y="130"/>
                      <a:pt x="673" y="130"/>
                    </a:cubicBezTo>
                    <a:lnTo>
                      <a:pt x="673" y="130"/>
                    </a:lnTo>
                    <a:cubicBezTo>
                      <a:pt x="662" y="130"/>
                      <a:pt x="650" y="124"/>
                      <a:pt x="640" y="112"/>
                    </a:cubicBezTo>
                    <a:lnTo>
                      <a:pt x="640" y="112"/>
                    </a:lnTo>
                    <a:cubicBezTo>
                      <a:pt x="629" y="99"/>
                      <a:pt x="618" y="92"/>
                      <a:pt x="607" y="92"/>
                    </a:cubicBezTo>
                    <a:lnTo>
                      <a:pt x="607" y="92"/>
                    </a:lnTo>
                    <a:cubicBezTo>
                      <a:pt x="596" y="92"/>
                      <a:pt x="585" y="99"/>
                      <a:pt x="574" y="112"/>
                    </a:cubicBezTo>
                    <a:lnTo>
                      <a:pt x="508" y="188"/>
                    </a:lnTo>
                    <a:lnTo>
                      <a:pt x="508" y="188"/>
                    </a:lnTo>
                    <a:cubicBezTo>
                      <a:pt x="498" y="201"/>
                      <a:pt x="484" y="210"/>
                      <a:pt x="468" y="217"/>
                    </a:cubicBezTo>
                    <a:lnTo>
                      <a:pt x="468" y="217"/>
                    </a:lnTo>
                    <a:cubicBezTo>
                      <a:pt x="452" y="223"/>
                      <a:pt x="435" y="223"/>
                      <a:pt x="419" y="217"/>
                    </a:cubicBezTo>
                    <a:lnTo>
                      <a:pt x="419" y="217"/>
                    </a:lnTo>
                    <a:cubicBezTo>
                      <a:pt x="402" y="210"/>
                      <a:pt x="389" y="201"/>
                      <a:pt x="377" y="188"/>
                    </a:cubicBezTo>
                    <a:lnTo>
                      <a:pt x="344" y="150"/>
                    </a:lnTo>
                    <a:lnTo>
                      <a:pt x="312" y="112"/>
                    </a:lnTo>
                    <a:lnTo>
                      <a:pt x="312" y="112"/>
                    </a:lnTo>
                    <a:cubicBezTo>
                      <a:pt x="301" y="99"/>
                      <a:pt x="290" y="92"/>
                      <a:pt x="279" y="92"/>
                    </a:cubicBezTo>
                    <a:lnTo>
                      <a:pt x="279" y="92"/>
                    </a:lnTo>
                    <a:cubicBezTo>
                      <a:pt x="268" y="92"/>
                      <a:pt x="258" y="99"/>
                      <a:pt x="246" y="112"/>
                    </a:cubicBezTo>
                    <a:lnTo>
                      <a:pt x="246" y="112"/>
                    </a:lnTo>
                    <a:cubicBezTo>
                      <a:pt x="236" y="124"/>
                      <a:pt x="225" y="130"/>
                      <a:pt x="213" y="130"/>
                    </a:cubicBezTo>
                    <a:lnTo>
                      <a:pt x="213" y="130"/>
                    </a:lnTo>
                    <a:cubicBezTo>
                      <a:pt x="202" y="130"/>
                      <a:pt x="192" y="124"/>
                      <a:pt x="181" y="112"/>
                    </a:cubicBezTo>
                    <a:lnTo>
                      <a:pt x="116" y="35"/>
                    </a:lnTo>
                    <a:lnTo>
                      <a:pt x="116" y="35"/>
                    </a:lnTo>
                    <a:cubicBezTo>
                      <a:pt x="104" y="22"/>
                      <a:pt x="90" y="12"/>
                      <a:pt x="74" y="7"/>
                    </a:cubicBezTo>
                    <a:lnTo>
                      <a:pt x="74" y="7"/>
                    </a:lnTo>
                    <a:cubicBezTo>
                      <a:pt x="58" y="0"/>
                      <a:pt x="41" y="0"/>
                      <a:pt x="26" y="7"/>
                    </a:cubicBezTo>
                    <a:lnTo>
                      <a:pt x="26" y="7"/>
                    </a:lnTo>
                    <a:cubicBezTo>
                      <a:pt x="9" y="12"/>
                      <a:pt x="0" y="22"/>
                      <a:pt x="0" y="35"/>
                    </a:cubicBezTo>
                    <a:lnTo>
                      <a:pt x="0" y="35"/>
                    </a:lnTo>
                    <a:cubicBezTo>
                      <a:pt x="0" y="48"/>
                      <a:pt x="6" y="60"/>
                      <a:pt x="17" y="73"/>
                    </a:cubicBezTo>
                    <a:lnTo>
                      <a:pt x="116"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16" name="Freeform 401">
                <a:extLst>
                  <a:ext uri="{FF2B5EF4-FFF2-40B4-BE49-F238E27FC236}">
                    <a16:creationId xmlns:a16="http://schemas.microsoft.com/office/drawing/2014/main" id="{5760D1A8-E5B7-F849-93AE-BB6909DFDB13}"/>
                  </a:ext>
                </a:extLst>
              </p:cNvPr>
              <p:cNvSpPr>
                <a:spLocks noChangeArrowheads="1"/>
              </p:cNvSpPr>
              <p:nvPr/>
            </p:nvSpPr>
            <p:spPr bwMode="auto">
              <a:xfrm>
                <a:off x="5343525"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10 w 689"/>
                  <a:gd name="T19" fmla="*/ 380 h 1450"/>
                  <a:gd name="T20" fmla="*/ 344 w 689"/>
                  <a:gd name="T21" fmla="*/ 303 h 1450"/>
                  <a:gd name="T22" fmla="*/ 278 w 689"/>
                  <a:gd name="T23" fmla="*/ 226 h 1450"/>
                  <a:gd name="T24" fmla="*/ 212 w 689"/>
                  <a:gd name="T25" fmla="*/ 150 h 1450"/>
                  <a:gd name="T26" fmla="*/ 147 w 689"/>
                  <a:gd name="T27" fmla="*/ 73 h 1450"/>
                  <a:gd name="T28" fmla="*/ 114 w 689"/>
                  <a:gd name="T29" fmla="*/ 35 h 1450"/>
                  <a:gd name="T30" fmla="*/ 73 w 689"/>
                  <a:gd name="T31" fmla="*/ 7 h 1450"/>
                  <a:gd name="T32" fmla="*/ 24 w 689"/>
                  <a:gd name="T33" fmla="*/ 7 h 1450"/>
                  <a:gd name="T34" fmla="*/ 0 w 689"/>
                  <a:gd name="T35" fmla="*/ 35 h 1450"/>
                  <a:gd name="T36" fmla="*/ 540 w 689"/>
                  <a:gd name="T37" fmla="*/ 686 h 1450"/>
                  <a:gd name="T38" fmla="*/ 556 w 689"/>
                  <a:gd name="T39" fmla="*/ 724 h 1450"/>
                  <a:gd name="T40" fmla="*/ 540 w 689"/>
                  <a:gd name="T41" fmla="*/ 762 h 1450"/>
                  <a:gd name="T42" fmla="*/ 410 w 689"/>
                  <a:gd name="T43" fmla="*/ 916 h 1450"/>
                  <a:gd name="T44" fmla="*/ 278 w 689"/>
                  <a:gd name="T45" fmla="*/ 1068 h 1450"/>
                  <a:gd name="T46" fmla="*/ 212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1" y="762"/>
                    </a:lnTo>
                    <a:lnTo>
                      <a:pt x="671" y="762"/>
                    </a:lnTo>
                    <a:cubicBezTo>
                      <a:pt x="683" y="750"/>
                      <a:pt x="688" y="737"/>
                      <a:pt x="688" y="724"/>
                    </a:cubicBezTo>
                    <a:lnTo>
                      <a:pt x="688" y="724"/>
                    </a:lnTo>
                    <a:cubicBezTo>
                      <a:pt x="688" y="711"/>
                      <a:pt x="683" y="698"/>
                      <a:pt x="671" y="686"/>
                    </a:cubicBezTo>
                    <a:lnTo>
                      <a:pt x="639" y="648"/>
                    </a:lnTo>
                    <a:lnTo>
                      <a:pt x="606" y="609"/>
                    </a:lnTo>
                    <a:lnTo>
                      <a:pt x="574" y="571"/>
                    </a:lnTo>
                    <a:lnTo>
                      <a:pt x="540" y="533"/>
                    </a:lnTo>
                    <a:lnTo>
                      <a:pt x="508" y="495"/>
                    </a:lnTo>
                    <a:lnTo>
                      <a:pt x="475" y="456"/>
                    </a:lnTo>
                    <a:lnTo>
                      <a:pt x="442" y="418"/>
                    </a:lnTo>
                    <a:lnTo>
                      <a:pt x="410" y="380"/>
                    </a:lnTo>
                    <a:lnTo>
                      <a:pt x="376" y="341"/>
                    </a:lnTo>
                    <a:lnTo>
                      <a:pt x="344" y="303"/>
                    </a:lnTo>
                    <a:lnTo>
                      <a:pt x="311" y="265"/>
                    </a:lnTo>
                    <a:lnTo>
                      <a:pt x="278" y="226"/>
                    </a:lnTo>
                    <a:lnTo>
                      <a:pt x="246" y="188"/>
                    </a:lnTo>
                    <a:lnTo>
                      <a:pt x="212" y="150"/>
                    </a:lnTo>
                    <a:lnTo>
                      <a:pt x="180" y="112"/>
                    </a:lnTo>
                    <a:lnTo>
                      <a:pt x="147" y="73"/>
                    </a:lnTo>
                    <a:lnTo>
                      <a:pt x="114" y="35"/>
                    </a:lnTo>
                    <a:lnTo>
                      <a:pt x="114" y="35"/>
                    </a:lnTo>
                    <a:cubicBezTo>
                      <a:pt x="104" y="22"/>
                      <a:pt x="90" y="12"/>
                      <a:pt x="73" y="7"/>
                    </a:cubicBezTo>
                    <a:lnTo>
                      <a:pt x="73" y="7"/>
                    </a:lnTo>
                    <a:cubicBezTo>
                      <a:pt x="57" y="0"/>
                      <a:pt x="41" y="0"/>
                      <a:pt x="24" y="7"/>
                    </a:cubicBezTo>
                    <a:lnTo>
                      <a:pt x="24" y="7"/>
                    </a:lnTo>
                    <a:cubicBezTo>
                      <a:pt x="8" y="12"/>
                      <a:pt x="0" y="22"/>
                      <a:pt x="0" y="35"/>
                    </a:cubicBezTo>
                    <a:lnTo>
                      <a:pt x="0" y="35"/>
                    </a:lnTo>
                    <a:cubicBezTo>
                      <a:pt x="0" y="48"/>
                      <a:pt x="5" y="60"/>
                      <a:pt x="16" y="73"/>
                    </a:cubicBezTo>
                    <a:lnTo>
                      <a:pt x="540" y="686"/>
                    </a:lnTo>
                    <a:lnTo>
                      <a:pt x="540" y="686"/>
                    </a:lnTo>
                    <a:cubicBezTo>
                      <a:pt x="551" y="698"/>
                      <a:pt x="556" y="711"/>
                      <a:pt x="556" y="724"/>
                    </a:cubicBezTo>
                    <a:lnTo>
                      <a:pt x="556" y="724"/>
                    </a:lnTo>
                    <a:cubicBezTo>
                      <a:pt x="556" y="737"/>
                      <a:pt x="551" y="750"/>
                      <a:pt x="540" y="762"/>
                    </a:cubicBezTo>
                    <a:lnTo>
                      <a:pt x="442" y="878"/>
                    </a:lnTo>
                    <a:lnTo>
                      <a:pt x="410" y="916"/>
                    </a:lnTo>
                    <a:lnTo>
                      <a:pt x="376" y="954"/>
                    </a:lnTo>
                    <a:lnTo>
                      <a:pt x="278" y="1068"/>
                    </a:lnTo>
                    <a:lnTo>
                      <a:pt x="246" y="1107"/>
                    </a:lnTo>
                    <a:lnTo>
                      <a:pt x="212" y="1145"/>
                    </a:lnTo>
                    <a:lnTo>
                      <a:pt x="114"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1" y="1449"/>
                      <a:pt x="57" y="1449"/>
                      <a:pt x="73" y="1443"/>
                    </a:cubicBezTo>
                    <a:lnTo>
                      <a:pt x="73" y="1443"/>
                    </a:lnTo>
                    <a:cubicBezTo>
                      <a:pt x="90" y="1436"/>
                      <a:pt x="104"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217" name="Freeform 402">
                <a:extLst>
                  <a:ext uri="{FF2B5EF4-FFF2-40B4-BE49-F238E27FC236}">
                    <a16:creationId xmlns:a16="http://schemas.microsoft.com/office/drawing/2014/main" id="{8FC005B1-6B8E-AE4B-90B9-2C9811F31E46}"/>
                  </a:ext>
                </a:extLst>
              </p:cNvPr>
              <p:cNvSpPr>
                <a:spLocks noChangeArrowheads="1"/>
              </p:cNvSpPr>
              <p:nvPr/>
            </p:nvSpPr>
            <p:spPr bwMode="auto">
              <a:xfrm>
                <a:off x="4989513" y="4903788"/>
                <a:ext cx="247650" cy="522287"/>
              </a:xfrm>
              <a:custGeom>
                <a:avLst/>
                <a:gdLst>
                  <a:gd name="T0" fmla="*/ 541 w 689"/>
                  <a:gd name="T1" fmla="*/ 1222 h 1450"/>
                  <a:gd name="T2" fmla="*/ 475 w 689"/>
                  <a:gd name="T3" fmla="*/ 1145 h 1450"/>
                  <a:gd name="T4" fmla="*/ 345 w 689"/>
                  <a:gd name="T5" fmla="*/ 992 h 1450"/>
                  <a:gd name="T6" fmla="*/ 213 w 689"/>
                  <a:gd name="T7" fmla="*/ 839 h 1450"/>
                  <a:gd name="T8" fmla="*/ 147 w 689"/>
                  <a:gd name="T9" fmla="*/ 762 h 1450"/>
                  <a:gd name="T10" fmla="*/ 132 w 689"/>
                  <a:gd name="T11" fmla="*/ 724 h 1450"/>
                  <a:gd name="T12" fmla="*/ 147 w 689"/>
                  <a:gd name="T13" fmla="*/ 686 h 1450"/>
                  <a:gd name="T14" fmla="*/ 213 w 689"/>
                  <a:gd name="T15" fmla="*/ 609 h 1450"/>
                  <a:gd name="T16" fmla="*/ 279 w 689"/>
                  <a:gd name="T17" fmla="*/ 533 h 1450"/>
                  <a:gd name="T18" fmla="*/ 345 w 689"/>
                  <a:gd name="T19" fmla="*/ 456 h 1450"/>
                  <a:gd name="T20" fmla="*/ 409 w 689"/>
                  <a:gd name="T21" fmla="*/ 380 h 1450"/>
                  <a:gd name="T22" fmla="*/ 475 w 689"/>
                  <a:gd name="T23" fmla="*/ 303 h 1450"/>
                  <a:gd name="T24" fmla="*/ 541 w 689"/>
                  <a:gd name="T25" fmla="*/ 226 h 1450"/>
                  <a:gd name="T26" fmla="*/ 607 w 689"/>
                  <a:gd name="T27" fmla="*/ 150 h 1450"/>
                  <a:gd name="T28" fmla="*/ 672 w 689"/>
                  <a:gd name="T29" fmla="*/ 73 h 1450"/>
                  <a:gd name="T30" fmla="*/ 688 w 689"/>
                  <a:gd name="T31" fmla="*/ 35 h 1450"/>
                  <a:gd name="T32" fmla="*/ 664 w 689"/>
                  <a:gd name="T33" fmla="*/ 7 h 1450"/>
                  <a:gd name="T34" fmla="*/ 615 w 689"/>
                  <a:gd name="T35" fmla="*/ 7 h 1450"/>
                  <a:gd name="T36" fmla="*/ 574 w 689"/>
                  <a:gd name="T37" fmla="*/ 35 h 1450"/>
                  <a:gd name="T38" fmla="*/ 443 w 689"/>
                  <a:gd name="T39" fmla="*/ 188 h 1450"/>
                  <a:gd name="T40" fmla="*/ 377 w 689"/>
                  <a:gd name="T41" fmla="*/ 265 h 1450"/>
                  <a:gd name="T42" fmla="*/ 245 w 689"/>
                  <a:gd name="T43" fmla="*/ 418 h 1450"/>
                  <a:gd name="T44" fmla="*/ 115 w 689"/>
                  <a:gd name="T45" fmla="*/ 571 h 1450"/>
                  <a:gd name="T46" fmla="*/ 49 w 689"/>
                  <a:gd name="T47" fmla="*/ 648 h 1450"/>
                  <a:gd name="T48" fmla="*/ 16 w 689"/>
                  <a:gd name="T49" fmla="*/ 686 h 1450"/>
                  <a:gd name="T50" fmla="*/ 0 w 689"/>
                  <a:gd name="T51" fmla="*/ 724 h 1450"/>
                  <a:gd name="T52" fmla="*/ 49 w 689"/>
                  <a:gd name="T53" fmla="*/ 800 h 1450"/>
                  <a:gd name="T54" fmla="*/ 115 w 689"/>
                  <a:gd name="T55" fmla="*/ 878 h 1450"/>
                  <a:gd name="T56" fmla="*/ 181 w 689"/>
                  <a:gd name="T57" fmla="*/ 954 h 1450"/>
                  <a:gd name="T58" fmla="*/ 245 w 689"/>
                  <a:gd name="T59" fmla="*/ 1031 h 1450"/>
                  <a:gd name="T60" fmla="*/ 311 w 689"/>
                  <a:gd name="T61" fmla="*/ 1107 h 1450"/>
                  <a:gd name="T62" fmla="*/ 377 w 689"/>
                  <a:gd name="T63" fmla="*/ 1184 h 1450"/>
                  <a:gd name="T64" fmla="*/ 443 w 689"/>
                  <a:gd name="T65" fmla="*/ 1260 h 1450"/>
                  <a:gd name="T66" fmla="*/ 509 w 689"/>
                  <a:gd name="T67" fmla="*/ 1337 h 1450"/>
                  <a:gd name="T68" fmla="*/ 574 w 689"/>
                  <a:gd name="T69" fmla="*/ 1414 h 1450"/>
                  <a:gd name="T70" fmla="*/ 615 w 689"/>
                  <a:gd name="T71" fmla="*/ 1443 h 1450"/>
                  <a:gd name="T72" fmla="*/ 664 w 689"/>
                  <a:gd name="T73" fmla="*/ 1443 h 1450"/>
                  <a:gd name="T74" fmla="*/ 688 w 689"/>
                  <a:gd name="T75" fmla="*/ 1414 h 1450"/>
                  <a:gd name="T76" fmla="*/ 672 w 689"/>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9" h="1450">
                    <a:moveTo>
                      <a:pt x="639" y="1337"/>
                    </a:moveTo>
                    <a:lnTo>
                      <a:pt x="541" y="1222"/>
                    </a:lnTo>
                    <a:lnTo>
                      <a:pt x="509" y="1184"/>
                    </a:lnTo>
                    <a:lnTo>
                      <a:pt x="475" y="1145"/>
                    </a:lnTo>
                    <a:lnTo>
                      <a:pt x="377" y="1031"/>
                    </a:lnTo>
                    <a:lnTo>
                      <a:pt x="345" y="992"/>
                    </a:lnTo>
                    <a:lnTo>
                      <a:pt x="311" y="954"/>
                    </a:lnTo>
                    <a:lnTo>
                      <a:pt x="213" y="839"/>
                    </a:lnTo>
                    <a:lnTo>
                      <a:pt x="181" y="800"/>
                    </a:lnTo>
                    <a:lnTo>
                      <a:pt x="147" y="762"/>
                    </a:lnTo>
                    <a:lnTo>
                      <a:pt x="147" y="762"/>
                    </a:lnTo>
                    <a:cubicBezTo>
                      <a:pt x="137" y="750"/>
                      <a:pt x="132" y="737"/>
                      <a:pt x="132" y="724"/>
                    </a:cubicBezTo>
                    <a:lnTo>
                      <a:pt x="132" y="724"/>
                    </a:lnTo>
                    <a:cubicBezTo>
                      <a:pt x="132" y="711"/>
                      <a:pt x="137" y="698"/>
                      <a:pt x="147" y="686"/>
                    </a:cubicBezTo>
                    <a:lnTo>
                      <a:pt x="181" y="648"/>
                    </a:lnTo>
                    <a:lnTo>
                      <a:pt x="213" y="609"/>
                    </a:lnTo>
                    <a:lnTo>
                      <a:pt x="245" y="571"/>
                    </a:lnTo>
                    <a:lnTo>
                      <a:pt x="279" y="533"/>
                    </a:lnTo>
                    <a:lnTo>
                      <a:pt x="311" y="495"/>
                    </a:lnTo>
                    <a:lnTo>
                      <a:pt x="345" y="456"/>
                    </a:lnTo>
                    <a:lnTo>
                      <a:pt x="377" y="418"/>
                    </a:lnTo>
                    <a:lnTo>
                      <a:pt x="409" y="380"/>
                    </a:lnTo>
                    <a:lnTo>
                      <a:pt x="443" y="341"/>
                    </a:lnTo>
                    <a:lnTo>
                      <a:pt x="475" y="303"/>
                    </a:lnTo>
                    <a:lnTo>
                      <a:pt x="509" y="265"/>
                    </a:lnTo>
                    <a:lnTo>
                      <a:pt x="541" y="226"/>
                    </a:lnTo>
                    <a:lnTo>
                      <a:pt x="574" y="188"/>
                    </a:lnTo>
                    <a:lnTo>
                      <a:pt x="607" y="150"/>
                    </a:lnTo>
                    <a:lnTo>
                      <a:pt x="639" y="112"/>
                    </a:lnTo>
                    <a:lnTo>
                      <a:pt x="672" y="73"/>
                    </a:lnTo>
                    <a:lnTo>
                      <a:pt x="672" y="73"/>
                    </a:lnTo>
                    <a:cubicBezTo>
                      <a:pt x="683" y="60"/>
                      <a:pt x="688" y="48"/>
                      <a:pt x="688" y="35"/>
                    </a:cubicBezTo>
                    <a:lnTo>
                      <a:pt x="688" y="35"/>
                    </a:lnTo>
                    <a:cubicBezTo>
                      <a:pt x="688" y="22"/>
                      <a:pt x="680" y="12"/>
                      <a:pt x="664" y="7"/>
                    </a:cubicBezTo>
                    <a:lnTo>
                      <a:pt x="664" y="7"/>
                    </a:lnTo>
                    <a:cubicBezTo>
                      <a:pt x="648" y="0"/>
                      <a:pt x="631" y="0"/>
                      <a:pt x="615" y="7"/>
                    </a:cubicBezTo>
                    <a:lnTo>
                      <a:pt x="615" y="7"/>
                    </a:lnTo>
                    <a:cubicBezTo>
                      <a:pt x="598" y="12"/>
                      <a:pt x="585" y="22"/>
                      <a:pt x="574" y="35"/>
                    </a:cubicBezTo>
                    <a:lnTo>
                      <a:pt x="541" y="73"/>
                    </a:lnTo>
                    <a:lnTo>
                      <a:pt x="443" y="188"/>
                    </a:lnTo>
                    <a:lnTo>
                      <a:pt x="409" y="226"/>
                    </a:lnTo>
                    <a:lnTo>
                      <a:pt x="377" y="265"/>
                    </a:lnTo>
                    <a:lnTo>
                      <a:pt x="279" y="380"/>
                    </a:lnTo>
                    <a:lnTo>
                      <a:pt x="245" y="418"/>
                    </a:lnTo>
                    <a:lnTo>
                      <a:pt x="213" y="456"/>
                    </a:lnTo>
                    <a:lnTo>
                      <a:pt x="115" y="571"/>
                    </a:lnTo>
                    <a:lnTo>
                      <a:pt x="82" y="609"/>
                    </a:lnTo>
                    <a:lnTo>
                      <a:pt x="49" y="648"/>
                    </a:lnTo>
                    <a:lnTo>
                      <a:pt x="16" y="686"/>
                    </a:lnTo>
                    <a:lnTo>
                      <a:pt x="16" y="686"/>
                    </a:lnTo>
                    <a:cubicBezTo>
                      <a:pt x="6" y="698"/>
                      <a:pt x="0" y="711"/>
                      <a:pt x="0" y="724"/>
                    </a:cubicBezTo>
                    <a:lnTo>
                      <a:pt x="0" y="724"/>
                    </a:lnTo>
                    <a:cubicBezTo>
                      <a:pt x="0" y="737"/>
                      <a:pt x="6" y="750"/>
                      <a:pt x="16" y="762"/>
                    </a:cubicBezTo>
                    <a:lnTo>
                      <a:pt x="49" y="800"/>
                    </a:lnTo>
                    <a:lnTo>
                      <a:pt x="82" y="839"/>
                    </a:lnTo>
                    <a:lnTo>
                      <a:pt x="115" y="878"/>
                    </a:lnTo>
                    <a:lnTo>
                      <a:pt x="147" y="916"/>
                    </a:lnTo>
                    <a:lnTo>
                      <a:pt x="181" y="954"/>
                    </a:lnTo>
                    <a:lnTo>
                      <a:pt x="213" y="992"/>
                    </a:lnTo>
                    <a:lnTo>
                      <a:pt x="245" y="1031"/>
                    </a:lnTo>
                    <a:lnTo>
                      <a:pt x="279" y="1068"/>
                    </a:lnTo>
                    <a:lnTo>
                      <a:pt x="311" y="1107"/>
                    </a:lnTo>
                    <a:lnTo>
                      <a:pt x="345" y="1145"/>
                    </a:lnTo>
                    <a:lnTo>
                      <a:pt x="377" y="1184"/>
                    </a:lnTo>
                    <a:lnTo>
                      <a:pt x="409" y="1222"/>
                    </a:lnTo>
                    <a:lnTo>
                      <a:pt x="443" y="1260"/>
                    </a:lnTo>
                    <a:lnTo>
                      <a:pt x="475" y="1299"/>
                    </a:lnTo>
                    <a:lnTo>
                      <a:pt x="509" y="1337"/>
                    </a:lnTo>
                    <a:lnTo>
                      <a:pt x="541" y="1375"/>
                    </a:lnTo>
                    <a:lnTo>
                      <a:pt x="574" y="1414"/>
                    </a:lnTo>
                    <a:lnTo>
                      <a:pt x="574" y="1414"/>
                    </a:lnTo>
                    <a:cubicBezTo>
                      <a:pt x="585" y="1426"/>
                      <a:pt x="598" y="1436"/>
                      <a:pt x="615" y="1443"/>
                    </a:cubicBezTo>
                    <a:lnTo>
                      <a:pt x="615" y="1443"/>
                    </a:lnTo>
                    <a:cubicBezTo>
                      <a:pt x="631" y="1449"/>
                      <a:pt x="648" y="1449"/>
                      <a:pt x="664" y="1443"/>
                    </a:cubicBezTo>
                    <a:lnTo>
                      <a:pt x="664" y="1443"/>
                    </a:lnTo>
                    <a:cubicBezTo>
                      <a:pt x="680" y="1436"/>
                      <a:pt x="688" y="1426"/>
                      <a:pt x="688" y="1414"/>
                    </a:cubicBezTo>
                    <a:lnTo>
                      <a:pt x="688" y="1414"/>
                    </a:lnTo>
                    <a:cubicBezTo>
                      <a:pt x="688" y="1401"/>
                      <a:pt x="683" y="1388"/>
                      <a:pt x="672" y="1375"/>
                    </a:cubicBezTo>
                    <a:lnTo>
                      <a:pt x="639" y="1337"/>
                    </a:lnTo>
                  </a:path>
                </a:pathLst>
              </a:custGeom>
              <a:solidFill>
                <a:schemeClr val="accent2"/>
              </a:solidFill>
              <a:ln>
                <a:noFill/>
              </a:ln>
              <a:effectLst/>
            </p:spPr>
            <p:txBody>
              <a:bodyPr wrap="none" anchor="ctr"/>
              <a:lstStyle/>
              <a:p>
                <a:endParaRPr lang="es-ES_tradnl" sz="2700"/>
              </a:p>
            </p:txBody>
          </p:sp>
          <p:sp>
            <p:nvSpPr>
              <p:cNvPr id="218" name="Freeform 403">
                <a:extLst>
                  <a:ext uri="{FF2B5EF4-FFF2-40B4-BE49-F238E27FC236}">
                    <a16:creationId xmlns:a16="http://schemas.microsoft.com/office/drawing/2014/main" id="{7E741965-8043-874E-A173-103408D87D04}"/>
                  </a:ext>
                </a:extLst>
              </p:cNvPr>
              <p:cNvSpPr>
                <a:spLocks noChangeArrowheads="1"/>
              </p:cNvSpPr>
              <p:nvPr/>
            </p:nvSpPr>
            <p:spPr bwMode="auto">
              <a:xfrm>
                <a:off x="4706938" y="5233988"/>
                <a:ext cx="319087" cy="190500"/>
              </a:xfrm>
              <a:custGeom>
                <a:avLst/>
                <a:gdLst>
                  <a:gd name="T0" fmla="*/ 607 w 887"/>
                  <a:gd name="T1" fmla="*/ 379 h 531"/>
                  <a:gd name="T2" fmla="*/ 574 w 887"/>
                  <a:gd name="T3" fmla="*/ 341 h 531"/>
                  <a:gd name="T4" fmla="*/ 607 w 887"/>
                  <a:gd name="T5" fmla="*/ 303 h 531"/>
                  <a:gd name="T6" fmla="*/ 639 w 887"/>
                  <a:gd name="T7" fmla="*/ 341 h 531"/>
                  <a:gd name="T8" fmla="*/ 541 w 887"/>
                  <a:gd name="T9" fmla="*/ 303 h 531"/>
                  <a:gd name="T10" fmla="*/ 508 w 887"/>
                  <a:gd name="T11" fmla="*/ 265 h 531"/>
                  <a:gd name="T12" fmla="*/ 541 w 887"/>
                  <a:gd name="T13" fmla="*/ 226 h 531"/>
                  <a:gd name="T14" fmla="*/ 574 w 887"/>
                  <a:gd name="T15" fmla="*/ 265 h 531"/>
                  <a:gd name="T16" fmla="*/ 541 w 887"/>
                  <a:gd name="T17" fmla="*/ 303 h 531"/>
                  <a:gd name="T18" fmla="*/ 475 w 887"/>
                  <a:gd name="T19" fmla="*/ 245 h 531"/>
                  <a:gd name="T20" fmla="*/ 412 w 887"/>
                  <a:gd name="T21" fmla="*/ 245 h 531"/>
                  <a:gd name="T22" fmla="*/ 380 w 887"/>
                  <a:gd name="T23" fmla="*/ 188 h 531"/>
                  <a:gd name="T24" fmla="*/ 412 w 887"/>
                  <a:gd name="T25" fmla="*/ 131 h 531"/>
                  <a:gd name="T26" fmla="*/ 475 w 887"/>
                  <a:gd name="T27" fmla="*/ 131 h 531"/>
                  <a:gd name="T28" fmla="*/ 506 w 887"/>
                  <a:gd name="T29" fmla="*/ 188 h 531"/>
                  <a:gd name="T30" fmla="*/ 345 w 887"/>
                  <a:gd name="T31" fmla="*/ 303 h 531"/>
                  <a:gd name="T32" fmla="*/ 312 w 887"/>
                  <a:gd name="T33" fmla="*/ 265 h 531"/>
                  <a:gd name="T34" fmla="*/ 345 w 887"/>
                  <a:gd name="T35" fmla="*/ 226 h 531"/>
                  <a:gd name="T36" fmla="*/ 377 w 887"/>
                  <a:gd name="T37" fmla="*/ 265 h 531"/>
                  <a:gd name="T38" fmla="*/ 345 w 887"/>
                  <a:gd name="T39" fmla="*/ 303 h 531"/>
                  <a:gd name="T40" fmla="*/ 279 w 887"/>
                  <a:gd name="T41" fmla="*/ 379 h 531"/>
                  <a:gd name="T42" fmla="*/ 247 w 887"/>
                  <a:gd name="T43" fmla="*/ 341 h 531"/>
                  <a:gd name="T44" fmla="*/ 279 w 887"/>
                  <a:gd name="T45" fmla="*/ 303 h 531"/>
                  <a:gd name="T46" fmla="*/ 312 w 887"/>
                  <a:gd name="T47" fmla="*/ 341 h 531"/>
                  <a:gd name="T48" fmla="*/ 508 w 887"/>
                  <a:gd name="T49" fmla="*/ 35 h 531"/>
                  <a:gd name="T50" fmla="*/ 467 w 887"/>
                  <a:gd name="T51" fmla="*/ 6 h 531"/>
                  <a:gd name="T52" fmla="*/ 418 w 887"/>
                  <a:gd name="T53" fmla="*/ 6 h 531"/>
                  <a:gd name="T54" fmla="*/ 377 w 887"/>
                  <a:gd name="T55" fmla="*/ 35 h 531"/>
                  <a:gd name="T56" fmla="*/ 312 w 887"/>
                  <a:gd name="T57" fmla="*/ 112 h 531"/>
                  <a:gd name="T58" fmla="*/ 246 w 887"/>
                  <a:gd name="T59" fmla="*/ 188 h 531"/>
                  <a:gd name="T60" fmla="*/ 181 w 887"/>
                  <a:gd name="T61" fmla="*/ 265 h 531"/>
                  <a:gd name="T62" fmla="*/ 115 w 887"/>
                  <a:gd name="T63" fmla="*/ 341 h 531"/>
                  <a:gd name="T64" fmla="*/ 49 w 887"/>
                  <a:gd name="T65" fmla="*/ 418 h 531"/>
                  <a:gd name="T66" fmla="*/ 17 w 887"/>
                  <a:gd name="T67" fmla="*/ 456 h 531"/>
                  <a:gd name="T68" fmla="*/ 0 w 887"/>
                  <a:gd name="T69" fmla="*/ 495 h 531"/>
                  <a:gd name="T70" fmla="*/ 25 w 887"/>
                  <a:gd name="T71" fmla="*/ 524 h 531"/>
                  <a:gd name="T72" fmla="*/ 74 w 887"/>
                  <a:gd name="T73" fmla="*/ 524 h 531"/>
                  <a:gd name="T74" fmla="*/ 181 w 887"/>
                  <a:gd name="T75" fmla="*/ 418 h 531"/>
                  <a:gd name="T76" fmla="*/ 213 w 887"/>
                  <a:gd name="T77" fmla="*/ 399 h 531"/>
                  <a:gd name="T78" fmla="*/ 246 w 887"/>
                  <a:gd name="T79" fmla="*/ 418 h 531"/>
                  <a:gd name="T80" fmla="*/ 279 w 887"/>
                  <a:gd name="T81" fmla="*/ 437 h 531"/>
                  <a:gd name="T82" fmla="*/ 312 w 887"/>
                  <a:gd name="T83" fmla="*/ 418 h 531"/>
                  <a:gd name="T84" fmla="*/ 377 w 887"/>
                  <a:gd name="T85" fmla="*/ 341 h 531"/>
                  <a:gd name="T86" fmla="*/ 418 w 887"/>
                  <a:gd name="T87" fmla="*/ 313 h 531"/>
                  <a:gd name="T88" fmla="*/ 467 w 887"/>
                  <a:gd name="T89" fmla="*/ 313 h 531"/>
                  <a:gd name="T90" fmla="*/ 508 w 887"/>
                  <a:gd name="T91" fmla="*/ 341 h 531"/>
                  <a:gd name="T92" fmla="*/ 574 w 887"/>
                  <a:gd name="T93" fmla="*/ 418 h 531"/>
                  <a:gd name="T94" fmla="*/ 607 w 887"/>
                  <a:gd name="T95" fmla="*/ 437 h 531"/>
                  <a:gd name="T96" fmla="*/ 639 w 887"/>
                  <a:gd name="T97" fmla="*/ 418 h 531"/>
                  <a:gd name="T98" fmla="*/ 672 w 887"/>
                  <a:gd name="T99" fmla="*/ 399 h 531"/>
                  <a:gd name="T100" fmla="*/ 705 w 887"/>
                  <a:gd name="T101" fmla="*/ 418 h 531"/>
                  <a:gd name="T102" fmla="*/ 770 w 887"/>
                  <a:gd name="T103" fmla="*/ 495 h 531"/>
                  <a:gd name="T104" fmla="*/ 811 w 887"/>
                  <a:gd name="T105" fmla="*/ 524 h 531"/>
                  <a:gd name="T106" fmla="*/ 861 w 887"/>
                  <a:gd name="T107" fmla="*/ 524 h 531"/>
                  <a:gd name="T108" fmla="*/ 886 w 887"/>
                  <a:gd name="T109" fmla="*/ 495 h 531"/>
                  <a:gd name="T110" fmla="*/ 869 w 887"/>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531">
                    <a:moveTo>
                      <a:pt x="607" y="379"/>
                    </a:moveTo>
                    <a:lnTo>
                      <a:pt x="607" y="379"/>
                    </a:lnTo>
                    <a:cubicBezTo>
                      <a:pt x="585" y="379"/>
                      <a:pt x="574" y="367"/>
                      <a:pt x="574" y="341"/>
                    </a:cubicBezTo>
                    <a:lnTo>
                      <a:pt x="574" y="341"/>
                    </a:lnTo>
                    <a:cubicBezTo>
                      <a:pt x="574" y="316"/>
                      <a:pt x="585" y="303"/>
                      <a:pt x="607" y="303"/>
                    </a:cubicBezTo>
                    <a:lnTo>
                      <a:pt x="607" y="303"/>
                    </a:lnTo>
                    <a:cubicBezTo>
                      <a:pt x="628" y="303"/>
                      <a:pt x="639" y="316"/>
                      <a:pt x="639" y="341"/>
                    </a:cubicBezTo>
                    <a:lnTo>
                      <a:pt x="639" y="341"/>
                    </a:lnTo>
                    <a:cubicBezTo>
                      <a:pt x="639" y="367"/>
                      <a:pt x="628" y="379"/>
                      <a:pt x="607"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4" y="239"/>
                      <a:pt x="574" y="265"/>
                    </a:cubicBezTo>
                    <a:lnTo>
                      <a:pt x="574" y="265"/>
                    </a:lnTo>
                    <a:cubicBezTo>
                      <a:pt x="574" y="290"/>
                      <a:pt x="563" y="303"/>
                      <a:pt x="541" y="303"/>
                    </a:cubicBezTo>
                    <a:close/>
                    <a:moveTo>
                      <a:pt x="475" y="245"/>
                    </a:moveTo>
                    <a:lnTo>
                      <a:pt x="475" y="245"/>
                    </a:lnTo>
                    <a:cubicBezTo>
                      <a:pt x="453" y="258"/>
                      <a:pt x="433" y="258"/>
                      <a:pt x="412" y="245"/>
                    </a:cubicBezTo>
                    <a:lnTo>
                      <a:pt x="412" y="245"/>
                    </a:lnTo>
                    <a:cubicBezTo>
                      <a:pt x="391" y="233"/>
                      <a:pt x="380" y="214"/>
                      <a:pt x="380" y="188"/>
                    </a:cubicBezTo>
                    <a:lnTo>
                      <a:pt x="380" y="188"/>
                    </a:lnTo>
                    <a:cubicBezTo>
                      <a:pt x="380" y="162"/>
                      <a:pt x="391" y="143"/>
                      <a:pt x="412" y="131"/>
                    </a:cubicBezTo>
                    <a:lnTo>
                      <a:pt x="412" y="131"/>
                    </a:lnTo>
                    <a:cubicBezTo>
                      <a:pt x="433" y="118"/>
                      <a:pt x="453" y="118"/>
                      <a:pt x="475" y="131"/>
                    </a:cubicBezTo>
                    <a:lnTo>
                      <a:pt x="475" y="131"/>
                    </a:lnTo>
                    <a:cubicBezTo>
                      <a:pt x="496" y="143"/>
                      <a:pt x="506" y="162"/>
                      <a:pt x="506" y="188"/>
                    </a:cubicBezTo>
                    <a:lnTo>
                      <a:pt x="506" y="188"/>
                    </a:lnTo>
                    <a:cubicBezTo>
                      <a:pt x="506" y="214"/>
                      <a:pt x="496" y="233"/>
                      <a:pt x="475" y="245"/>
                    </a:cubicBezTo>
                    <a:close/>
                    <a:moveTo>
                      <a:pt x="345" y="303"/>
                    </a:moveTo>
                    <a:lnTo>
                      <a:pt x="345" y="303"/>
                    </a:lnTo>
                    <a:cubicBezTo>
                      <a:pt x="323" y="303"/>
                      <a:pt x="312" y="290"/>
                      <a:pt x="312" y="265"/>
                    </a:cubicBezTo>
                    <a:lnTo>
                      <a:pt x="312" y="265"/>
                    </a:lnTo>
                    <a:cubicBezTo>
                      <a:pt x="312" y="239"/>
                      <a:pt x="323" y="226"/>
                      <a:pt x="345" y="226"/>
                    </a:cubicBezTo>
                    <a:lnTo>
                      <a:pt x="345" y="226"/>
                    </a:lnTo>
                    <a:cubicBezTo>
                      <a:pt x="366" y="226"/>
                      <a:pt x="377" y="239"/>
                      <a:pt x="377" y="265"/>
                    </a:cubicBezTo>
                    <a:lnTo>
                      <a:pt x="377" y="265"/>
                    </a:lnTo>
                    <a:cubicBezTo>
                      <a:pt x="377" y="290"/>
                      <a:pt x="366" y="303"/>
                      <a:pt x="345" y="303"/>
                    </a:cubicBezTo>
                    <a:close/>
                    <a:moveTo>
                      <a:pt x="279" y="379"/>
                    </a:moveTo>
                    <a:lnTo>
                      <a:pt x="279" y="379"/>
                    </a:lnTo>
                    <a:cubicBezTo>
                      <a:pt x="257" y="379"/>
                      <a:pt x="247" y="367"/>
                      <a:pt x="247" y="341"/>
                    </a:cubicBezTo>
                    <a:lnTo>
                      <a:pt x="247" y="341"/>
                    </a:lnTo>
                    <a:cubicBezTo>
                      <a:pt x="247" y="316"/>
                      <a:pt x="257" y="303"/>
                      <a:pt x="279" y="303"/>
                    </a:cubicBezTo>
                    <a:lnTo>
                      <a:pt x="279" y="303"/>
                    </a:lnTo>
                    <a:cubicBezTo>
                      <a:pt x="301" y="303"/>
                      <a:pt x="312" y="316"/>
                      <a:pt x="312" y="341"/>
                    </a:cubicBezTo>
                    <a:lnTo>
                      <a:pt x="312" y="341"/>
                    </a:lnTo>
                    <a:cubicBezTo>
                      <a:pt x="312" y="367"/>
                      <a:pt x="301" y="379"/>
                      <a:pt x="279" y="379"/>
                    </a:cubicBezTo>
                    <a:close/>
                    <a:moveTo>
                      <a:pt x="508" y="35"/>
                    </a:moveTo>
                    <a:lnTo>
                      <a:pt x="508" y="35"/>
                    </a:lnTo>
                    <a:cubicBezTo>
                      <a:pt x="497" y="22"/>
                      <a:pt x="484" y="12"/>
                      <a:pt x="467" y="6"/>
                    </a:cubicBezTo>
                    <a:lnTo>
                      <a:pt x="467" y="6"/>
                    </a:lnTo>
                    <a:cubicBezTo>
                      <a:pt x="451" y="0"/>
                      <a:pt x="435" y="0"/>
                      <a:pt x="418" y="6"/>
                    </a:cubicBezTo>
                    <a:lnTo>
                      <a:pt x="418" y="6"/>
                    </a:lnTo>
                    <a:cubicBezTo>
                      <a:pt x="402" y="12"/>
                      <a:pt x="389" y="22"/>
                      <a:pt x="377" y="35"/>
                    </a:cubicBezTo>
                    <a:lnTo>
                      <a:pt x="345" y="73"/>
                    </a:lnTo>
                    <a:lnTo>
                      <a:pt x="312" y="112"/>
                    </a:lnTo>
                    <a:lnTo>
                      <a:pt x="279" y="149"/>
                    </a:lnTo>
                    <a:lnTo>
                      <a:pt x="246" y="188"/>
                    </a:lnTo>
                    <a:lnTo>
                      <a:pt x="213" y="226"/>
                    </a:lnTo>
                    <a:lnTo>
                      <a:pt x="181" y="265"/>
                    </a:lnTo>
                    <a:lnTo>
                      <a:pt x="148" y="303"/>
                    </a:lnTo>
                    <a:lnTo>
                      <a:pt x="115" y="341"/>
                    </a:lnTo>
                    <a:lnTo>
                      <a:pt x="82" y="380"/>
                    </a:lnTo>
                    <a:lnTo>
                      <a:pt x="49" y="418"/>
                    </a:lnTo>
                    <a:lnTo>
                      <a:pt x="17" y="456"/>
                    </a:lnTo>
                    <a:lnTo>
                      <a:pt x="17" y="456"/>
                    </a:lnTo>
                    <a:cubicBezTo>
                      <a:pt x="6" y="469"/>
                      <a:pt x="0" y="482"/>
                      <a:pt x="0" y="495"/>
                    </a:cubicBezTo>
                    <a:lnTo>
                      <a:pt x="0" y="495"/>
                    </a:lnTo>
                    <a:cubicBezTo>
                      <a:pt x="0" y="507"/>
                      <a:pt x="8" y="517"/>
                      <a:pt x="25" y="524"/>
                    </a:cubicBezTo>
                    <a:lnTo>
                      <a:pt x="25" y="524"/>
                    </a:lnTo>
                    <a:cubicBezTo>
                      <a:pt x="42" y="530"/>
                      <a:pt x="58" y="530"/>
                      <a:pt x="74" y="524"/>
                    </a:cubicBezTo>
                    <a:lnTo>
                      <a:pt x="74" y="524"/>
                    </a:lnTo>
                    <a:cubicBezTo>
                      <a:pt x="90" y="517"/>
                      <a:pt x="104" y="507"/>
                      <a:pt x="115" y="495"/>
                    </a:cubicBezTo>
                    <a:lnTo>
                      <a:pt x="181" y="418"/>
                    </a:lnTo>
                    <a:lnTo>
                      <a:pt x="181" y="418"/>
                    </a:lnTo>
                    <a:cubicBezTo>
                      <a:pt x="191" y="405"/>
                      <a:pt x="203" y="399"/>
                      <a:pt x="213" y="399"/>
                    </a:cubicBezTo>
                    <a:lnTo>
                      <a:pt x="213" y="399"/>
                    </a:lnTo>
                    <a:cubicBezTo>
                      <a:pt x="225" y="399"/>
                      <a:pt x="235" y="405"/>
                      <a:pt x="246" y="418"/>
                    </a:cubicBezTo>
                    <a:lnTo>
                      <a:pt x="246" y="418"/>
                    </a:lnTo>
                    <a:cubicBezTo>
                      <a:pt x="257" y="431"/>
                      <a:pt x="268" y="437"/>
                      <a:pt x="279" y="437"/>
                    </a:cubicBezTo>
                    <a:lnTo>
                      <a:pt x="279" y="437"/>
                    </a:lnTo>
                    <a:cubicBezTo>
                      <a:pt x="290" y="437"/>
                      <a:pt x="301" y="431"/>
                      <a:pt x="312" y="418"/>
                    </a:cubicBezTo>
                    <a:lnTo>
                      <a:pt x="345" y="380"/>
                    </a:lnTo>
                    <a:lnTo>
                      <a:pt x="377" y="341"/>
                    </a:lnTo>
                    <a:lnTo>
                      <a:pt x="377" y="341"/>
                    </a:lnTo>
                    <a:cubicBezTo>
                      <a:pt x="389" y="328"/>
                      <a:pt x="402" y="319"/>
                      <a:pt x="418" y="313"/>
                    </a:cubicBezTo>
                    <a:lnTo>
                      <a:pt x="418" y="313"/>
                    </a:lnTo>
                    <a:cubicBezTo>
                      <a:pt x="435" y="306"/>
                      <a:pt x="451" y="306"/>
                      <a:pt x="467" y="313"/>
                    </a:cubicBezTo>
                    <a:lnTo>
                      <a:pt x="467" y="313"/>
                    </a:lnTo>
                    <a:cubicBezTo>
                      <a:pt x="484" y="319"/>
                      <a:pt x="497" y="328"/>
                      <a:pt x="508" y="341"/>
                    </a:cubicBezTo>
                    <a:lnTo>
                      <a:pt x="541" y="380"/>
                    </a:lnTo>
                    <a:lnTo>
                      <a:pt x="574" y="418"/>
                    </a:lnTo>
                    <a:lnTo>
                      <a:pt x="574" y="418"/>
                    </a:lnTo>
                    <a:cubicBezTo>
                      <a:pt x="585" y="431"/>
                      <a:pt x="596" y="437"/>
                      <a:pt x="607" y="437"/>
                    </a:cubicBezTo>
                    <a:lnTo>
                      <a:pt x="607" y="437"/>
                    </a:lnTo>
                    <a:cubicBezTo>
                      <a:pt x="618" y="437"/>
                      <a:pt x="628" y="431"/>
                      <a:pt x="639" y="418"/>
                    </a:cubicBezTo>
                    <a:lnTo>
                      <a:pt x="639" y="418"/>
                    </a:lnTo>
                    <a:cubicBezTo>
                      <a:pt x="651" y="405"/>
                      <a:pt x="661" y="399"/>
                      <a:pt x="672" y="399"/>
                    </a:cubicBezTo>
                    <a:lnTo>
                      <a:pt x="672" y="399"/>
                    </a:lnTo>
                    <a:cubicBezTo>
                      <a:pt x="683" y="399"/>
                      <a:pt x="694" y="405"/>
                      <a:pt x="705" y="418"/>
                    </a:cubicBezTo>
                    <a:lnTo>
                      <a:pt x="738" y="456"/>
                    </a:lnTo>
                    <a:lnTo>
                      <a:pt x="770" y="495"/>
                    </a:lnTo>
                    <a:lnTo>
                      <a:pt x="770" y="495"/>
                    </a:lnTo>
                    <a:cubicBezTo>
                      <a:pt x="782" y="507"/>
                      <a:pt x="795" y="517"/>
                      <a:pt x="811" y="524"/>
                    </a:cubicBezTo>
                    <a:lnTo>
                      <a:pt x="811" y="524"/>
                    </a:lnTo>
                    <a:cubicBezTo>
                      <a:pt x="828" y="530"/>
                      <a:pt x="844" y="530"/>
                      <a:pt x="861" y="524"/>
                    </a:cubicBezTo>
                    <a:lnTo>
                      <a:pt x="861" y="524"/>
                    </a:lnTo>
                    <a:cubicBezTo>
                      <a:pt x="878" y="517"/>
                      <a:pt x="886" y="507"/>
                      <a:pt x="886" y="495"/>
                    </a:cubicBezTo>
                    <a:lnTo>
                      <a:pt x="886" y="495"/>
                    </a:lnTo>
                    <a:cubicBezTo>
                      <a:pt x="886" y="482"/>
                      <a:pt x="880" y="469"/>
                      <a:pt x="869"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19" name="Freeform 404">
                <a:extLst>
                  <a:ext uri="{FF2B5EF4-FFF2-40B4-BE49-F238E27FC236}">
                    <a16:creationId xmlns:a16="http://schemas.microsoft.com/office/drawing/2014/main" id="{30FD686C-CAA6-534E-91EE-E1BDACA84992}"/>
                  </a:ext>
                </a:extLst>
              </p:cNvPr>
              <p:cNvSpPr>
                <a:spLocks noChangeArrowheads="1"/>
              </p:cNvSpPr>
              <p:nvPr/>
            </p:nvSpPr>
            <p:spPr bwMode="auto">
              <a:xfrm>
                <a:off x="5226050" y="5097463"/>
                <a:ext cx="130175" cy="134937"/>
              </a:xfrm>
              <a:custGeom>
                <a:avLst/>
                <a:gdLst>
                  <a:gd name="T0" fmla="*/ 312 w 362"/>
                  <a:gd name="T1" fmla="*/ 112 h 377"/>
                  <a:gd name="T2" fmla="*/ 279 w 362"/>
                  <a:gd name="T3" fmla="*/ 73 h 377"/>
                  <a:gd name="T4" fmla="*/ 247 w 362"/>
                  <a:gd name="T5" fmla="*/ 35 h 377"/>
                  <a:gd name="T6" fmla="*/ 247 w 362"/>
                  <a:gd name="T7" fmla="*/ 35 h 377"/>
                  <a:gd name="T8" fmla="*/ 214 w 362"/>
                  <a:gd name="T9" fmla="*/ 10 h 377"/>
                  <a:gd name="T10" fmla="*/ 214 w 362"/>
                  <a:gd name="T11" fmla="*/ 10 h 377"/>
                  <a:gd name="T12" fmla="*/ 214 w 362"/>
                  <a:gd name="T13" fmla="*/ 10 h 377"/>
                  <a:gd name="T14" fmla="*/ 205 w 362"/>
                  <a:gd name="T15" fmla="*/ 6 h 377"/>
                  <a:gd name="T16" fmla="*/ 205 w 362"/>
                  <a:gd name="T17" fmla="*/ 6 h 377"/>
                  <a:gd name="T18" fmla="*/ 157 w 362"/>
                  <a:gd name="T19" fmla="*/ 6 h 377"/>
                  <a:gd name="T20" fmla="*/ 157 w 362"/>
                  <a:gd name="T21" fmla="*/ 6 h 377"/>
                  <a:gd name="T22" fmla="*/ 116 w 362"/>
                  <a:gd name="T23" fmla="*/ 35 h 377"/>
                  <a:gd name="T24" fmla="*/ 83 w 362"/>
                  <a:gd name="T25" fmla="*/ 73 h 377"/>
                  <a:gd name="T26" fmla="*/ 50 w 362"/>
                  <a:gd name="T27" fmla="*/ 112 h 377"/>
                  <a:gd name="T28" fmla="*/ 17 w 362"/>
                  <a:gd name="T29" fmla="*/ 150 h 377"/>
                  <a:gd name="T30" fmla="*/ 17 w 362"/>
                  <a:gd name="T31" fmla="*/ 150 h 377"/>
                  <a:gd name="T32" fmla="*/ 0 w 362"/>
                  <a:gd name="T33" fmla="*/ 188 h 377"/>
                  <a:gd name="T34" fmla="*/ 0 w 362"/>
                  <a:gd name="T35" fmla="*/ 188 h 377"/>
                  <a:gd name="T36" fmla="*/ 17 w 362"/>
                  <a:gd name="T37" fmla="*/ 226 h 377"/>
                  <a:gd name="T38" fmla="*/ 50 w 362"/>
                  <a:gd name="T39" fmla="*/ 264 h 377"/>
                  <a:gd name="T40" fmla="*/ 83 w 362"/>
                  <a:gd name="T41" fmla="*/ 303 h 377"/>
                  <a:gd name="T42" fmla="*/ 116 w 362"/>
                  <a:gd name="T43" fmla="*/ 342 h 377"/>
                  <a:gd name="T44" fmla="*/ 116 w 362"/>
                  <a:gd name="T45" fmla="*/ 342 h 377"/>
                  <a:gd name="T46" fmla="*/ 157 w 362"/>
                  <a:gd name="T47" fmla="*/ 370 h 377"/>
                  <a:gd name="T48" fmla="*/ 157 w 362"/>
                  <a:gd name="T49" fmla="*/ 370 h 377"/>
                  <a:gd name="T50" fmla="*/ 205 w 362"/>
                  <a:gd name="T51" fmla="*/ 370 h 377"/>
                  <a:gd name="T52" fmla="*/ 205 w 362"/>
                  <a:gd name="T53" fmla="*/ 370 h 377"/>
                  <a:gd name="T54" fmla="*/ 214 w 362"/>
                  <a:gd name="T55" fmla="*/ 366 h 377"/>
                  <a:gd name="T56" fmla="*/ 214 w 362"/>
                  <a:gd name="T57" fmla="*/ 367 h 377"/>
                  <a:gd name="T58" fmla="*/ 214 w 362"/>
                  <a:gd name="T59" fmla="*/ 367 h 377"/>
                  <a:gd name="T60" fmla="*/ 247 w 362"/>
                  <a:gd name="T61" fmla="*/ 342 h 377"/>
                  <a:gd name="T62" fmla="*/ 279 w 362"/>
                  <a:gd name="T63" fmla="*/ 303 h 377"/>
                  <a:gd name="T64" fmla="*/ 312 w 362"/>
                  <a:gd name="T65" fmla="*/ 264 h 377"/>
                  <a:gd name="T66" fmla="*/ 345 w 362"/>
                  <a:gd name="T67" fmla="*/ 226 h 377"/>
                  <a:gd name="T68" fmla="*/ 345 w 362"/>
                  <a:gd name="T69" fmla="*/ 226 h 377"/>
                  <a:gd name="T70" fmla="*/ 361 w 362"/>
                  <a:gd name="T71" fmla="*/ 188 h 377"/>
                  <a:gd name="T72" fmla="*/ 361 w 362"/>
                  <a:gd name="T73" fmla="*/ 188 h 377"/>
                  <a:gd name="T74" fmla="*/ 345 w 362"/>
                  <a:gd name="T75" fmla="*/ 150 h 377"/>
                  <a:gd name="T76" fmla="*/ 312 w 362"/>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377">
                    <a:moveTo>
                      <a:pt x="312" y="112"/>
                    </a:moveTo>
                    <a:lnTo>
                      <a:pt x="279" y="73"/>
                    </a:lnTo>
                    <a:lnTo>
                      <a:pt x="247" y="35"/>
                    </a:lnTo>
                    <a:lnTo>
                      <a:pt x="247" y="35"/>
                    </a:lnTo>
                    <a:cubicBezTo>
                      <a:pt x="237" y="24"/>
                      <a:pt x="227" y="16"/>
                      <a:pt x="214" y="10"/>
                    </a:cubicBezTo>
                    <a:lnTo>
                      <a:pt x="214" y="10"/>
                    </a:lnTo>
                    <a:lnTo>
                      <a:pt x="214" y="10"/>
                    </a:lnTo>
                    <a:cubicBezTo>
                      <a:pt x="211" y="9"/>
                      <a:pt x="208" y="7"/>
                      <a:pt x="205" y="6"/>
                    </a:cubicBezTo>
                    <a:lnTo>
                      <a:pt x="205" y="6"/>
                    </a:lnTo>
                    <a:cubicBezTo>
                      <a:pt x="189" y="0"/>
                      <a:pt x="173" y="0"/>
                      <a:pt x="157" y="6"/>
                    </a:cubicBezTo>
                    <a:lnTo>
                      <a:pt x="157" y="6"/>
                    </a:lnTo>
                    <a:cubicBezTo>
                      <a:pt x="140" y="12"/>
                      <a:pt x="126" y="22"/>
                      <a:pt x="116" y="35"/>
                    </a:cubicBezTo>
                    <a:lnTo>
                      <a:pt x="83" y="73"/>
                    </a:lnTo>
                    <a:lnTo>
                      <a:pt x="50" y="112"/>
                    </a:lnTo>
                    <a:lnTo>
                      <a:pt x="17" y="150"/>
                    </a:lnTo>
                    <a:lnTo>
                      <a:pt x="17" y="150"/>
                    </a:lnTo>
                    <a:cubicBezTo>
                      <a:pt x="6" y="162"/>
                      <a:pt x="0" y="175"/>
                      <a:pt x="0" y="188"/>
                    </a:cubicBezTo>
                    <a:lnTo>
                      <a:pt x="0" y="188"/>
                    </a:lnTo>
                    <a:cubicBezTo>
                      <a:pt x="0" y="201"/>
                      <a:pt x="6" y="214"/>
                      <a:pt x="17" y="226"/>
                    </a:cubicBezTo>
                    <a:lnTo>
                      <a:pt x="50" y="264"/>
                    </a:lnTo>
                    <a:lnTo>
                      <a:pt x="83" y="303"/>
                    </a:lnTo>
                    <a:lnTo>
                      <a:pt x="116" y="342"/>
                    </a:lnTo>
                    <a:lnTo>
                      <a:pt x="116" y="342"/>
                    </a:lnTo>
                    <a:cubicBezTo>
                      <a:pt x="126" y="354"/>
                      <a:pt x="140" y="364"/>
                      <a:pt x="157" y="370"/>
                    </a:cubicBezTo>
                    <a:lnTo>
                      <a:pt x="157" y="370"/>
                    </a:lnTo>
                    <a:cubicBezTo>
                      <a:pt x="173" y="376"/>
                      <a:pt x="189" y="376"/>
                      <a:pt x="205" y="370"/>
                    </a:cubicBezTo>
                    <a:lnTo>
                      <a:pt x="205" y="370"/>
                    </a:lnTo>
                    <a:cubicBezTo>
                      <a:pt x="208" y="369"/>
                      <a:pt x="211" y="368"/>
                      <a:pt x="214" y="366"/>
                    </a:cubicBezTo>
                    <a:lnTo>
                      <a:pt x="214" y="367"/>
                    </a:lnTo>
                    <a:lnTo>
                      <a:pt x="214" y="367"/>
                    </a:lnTo>
                    <a:cubicBezTo>
                      <a:pt x="227" y="360"/>
                      <a:pt x="237" y="352"/>
                      <a:pt x="247" y="342"/>
                    </a:cubicBezTo>
                    <a:lnTo>
                      <a:pt x="279" y="303"/>
                    </a:lnTo>
                    <a:lnTo>
                      <a:pt x="312" y="264"/>
                    </a:lnTo>
                    <a:lnTo>
                      <a:pt x="345" y="226"/>
                    </a:lnTo>
                    <a:lnTo>
                      <a:pt x="345" y="226"/>
                    </a:lnTo>
                    <a:cubicBezTo>
                      <a:pt x="356" y="214"/>
                      <a:pt x="361" y="201"/>
                      <a:pt x="361" y="188"/>
                    </a:cubicBezTo>
                    <a:lnTo>
                      <a:pt x="361" y="188"/>
                    </a:lnTo>
                    <a:cubicBezTo>
                      <a:pt x="361" y="175"/>
                      <a:pt x="356" y="162"/>
                      <a:pt x="345" y="150"/>
                    </a:cubicBezTo>
                    <a:lnTo>
                      <a:pt x="312"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220" name="Freeform 405">
                <a:extLst>
                  <a:ext uri="{FF2B5EF4-FFF2-40B4-BE49-F238E27FC236}">
                    <a16:creationId xmlns:a16="http://schemas.microsoft.com/office/drawing/2014/main" id="{BB00CFA5-8129-164F-88A9-382A3E8A089F}"/>
                  </a:ext>
                </a:extLst>
              </p:cNvPr>
              <p:cNvSpPr>
                <a:spLocks noChangeArrowheads="1"/>
              </p:cNvSpPr>
              <p:nvPr/>
            </p:nvSpPr>
            <p:spPr bwMode="auto">
              <a:xfrm>
                <a:off x="5838825" y="4903788"/>
                <a:ext cx="247650" cy="522287"/>
              </a:xfrm>
              <a:custGeom>
                <a:avLst/>
                <a:gdLst>
                  <a:gd name="T0" fmla="*/ 664 w 690"/>
                  <a:gd name="T1" fmla="*/ 7 h 1450"/>
                  <a:gd name="T2" fmla="*/ 615 w 690"/>
                  <a:gd name="T3" fmla="*/ 7 h 1450"/>
                  <a:gd name="T4" fmla="*/ 541 w 690"/>
                  <a:gd name="T5" fmla="*/ 73 h 1450"/>
                  <a:gd name="T6" fmla="*/ 410 w 690"/>
                  <a:gd name="T7" fmla="*/ 226 h 1450"/>
                  <a:gd name="T8" fmla="*/ 279 w 690"/>
                  <a:gd name="T9" fmla="*/ 380 h 1450"/>
                  <a:gd name="T10" fmla="*/ 214 w 690"/>
                  <a:gd name="T11" fmla="*/ 456 h 1450"/>
                  <a:gd name="T12" fmla="*/ 82 w 690"/>
                  <a:gd name="T13" fmla="*/ 609 h 1450"/>
                  <a:gd name="T14" fmla="*/ 17 w 690"/>
                  <a:gd name="T15" fmla="*/ 686 h 1450"/>
                  <a:gd name="T16" fmla="*/ 0 w 690"/>
                  <a:gd name="T17" fmla="*/ 724 h 1450"/>
                  <a:gd name="T18" fmla="*/ 17 w 690"/>
                  <a:gd name="T19" fmla="*/ 762 h 1450"/>
                  <a:gd name="T20" fmla="*/ 82 w 690"/>
                  <a:gd name="T21" fmla="*/ 839 h 1450"/>
                  <a:gd name="T22" fmla="*/ 148 w 690"/>
                  <a:gd name="T23" fmla="*/ 916 h 1450"/>
                  <a:gd name="T24" fmla="*/ 214 w 690"/>
                  <a:gd name="T25" fmla="*/ 992 h 1450"/>
                  <a:gd name="T26" fmla="*/ 279 w 690"/>
                  <a:gd name="T27" fmla="*/ 1068 h 1450"/>
                  <a:gd name="T28" fmla="*/ 345 w 690"/>
                  <a:gd name="T29" fmla="*/ 1145 h 1450"/>
                  <a:gd name="T30" fmla="*/ 410 w 690"/>
                  <a:gd name="T31" fmla="*/ 1222 h 1450"/>
                  <a:gd name="T32" fmla="*/ 476 w 690"/>
                  <a:gd name="T33" fmla="*/ 1299 h 1450"/>
                  <a:gd name="T34" fmla="*/ 541 w 690"/>
                  <a:gd name="T35" fmla="*/ 1375 h 1450"/>
                  <a:gd name="T36" fmla="*/ 574 w 690"/>
                  <a:gd name="T37" fmla="*/ 1414 h 1450"/>
                  <a:gd name="T38" fmla="*/ 615 w 690"/>
                  <a:gd name="T39" fmla="*/ 1443 h 1450"/>
                  <a:gd name="T40" fmla="*/ 664 w 690"/>
                  <a:gd name="T41" fmla="*/ 1443 h 1450"/>
                  <a:gd name="T42" fmla="*/ 689 w 690"/>
                  <a:gd name="T43" fmla="*/ 1414 h 1450"/>
                  <a:gd name="T44" fmla="*/ 639 w 690"/>
                  <a:gd name="T45" fmla="*/ 1337 h 1450"/>
                  <a:gd name="T46" fmla="*/ 508 w 690"/>
                  <a:gd name="T47" fmla="*/ 1184 h 1450"/>
                  <a:gd name="T48" fmla="*/ 377 w 690"/>
                  <a:gd name="T49" fmla="*/ 1031 h 1450"/>
                  <a:gd name="T50" fmla="*/ 312 w 690"/>
                  <a:gd name="T51" fmla="*/ 954 h 1450"/>
                  <a:gd name="T52" fmla="*/ 181 w 690"/>
                  <a:gd name="T53" fmla="*/ 800 h 1450"/>
                  <a:gd name="T54" fmla="*/ 148 w 690"/>
                  <a:gd name="T55" fmla="*/ 762 h 1450"/>
                  <a:gd name="T56" fmla="*/ 131 w 690"/>
                  <a:gd name="T57" fmla="*/ 724 h 1450"/>
                  <a:gd name="T58" fmla="*/ 181 w 690"/>
                  <a:gd name="T59" fmla="*/ 648 h 1450"/>
                  <a:gd name="T60" fmla="*/ 246 w 690"/>
                  <a:gd name="T61" fmla="*/ 571 h 1450"/>
                  <a:gd name="T62" fmla="*/ 312 w 690"/>
                  <a:gd name="T63" fmla="*/ 495 h 1450"/>
                  <a:gd name="T64" fmla="*/ 377 w 690"/>
                  <a:gd name="T65" fmla="*/ 418 h 1450"/>
                  <a:gd name="T66" fmla="*/ 443 w 690"/>
                  <a:gd name="T67" fmla="*/ 341 h 1450"/>
                  <a:gd name="T68" fmla="*/ 508 w 690"/>
                  <a:gd name="T69" fmla="*/ 265 h 1450"/>
                  <a:gd name="T70" fmla="*/ 574 w 690"/>
                  <a:gd name="T71" fmla="*/ 188 h 1450"/>
                  <a:gd name="T72" fmla="*/ 639 w 690"/>
                  <a:gd name="T73" fmla="*/ 112 h 1450"/>
                  <a:gd name="T74" fmla="*/ 672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4" y="7"/>
                    </a:moveTo>
                    <a:lnTo>
                      <a:pt x="664" y="7"/>
                    </a:lnTo>
                    <a:cubicBezTo>
                      <a:pt x="648" y="0"/>
                      <a:pt x="631" y="0"/>
                      <a:pt x="615" y="7"/>
                    </a:cubicBezTo>
                    <a:lnTo>
                      <a:pt x="615" y="7"/>
                    </a:lnTo>
                    <a:cubicBezTo>
                      <a:pt x="598" y="12"/>
                      <a:pt x="585" y="22"/>
                      <a:pt x="574" y="35"/>
                    </a:cubicBezTo>
                    <a:lnTo>
                      <a:pt x="541" y="73"/>
                    </a:lnTo>
                    <a:lnTo>
                      <a:pt x="443" y="188"/>
                    </a:lnTo>
                    <a:lnTo>
                      <a:pt x="410" y="226"/>
                    </a:lnTo>
                    <a:lnTo>
                      <a:pt x="377" y="265"/>
                    </a:lnTo>
                    <a:lnTo>
                      <a:pt x="279" y="380"/>
                    </a:lnTo>
                    <a:lnTo>
                      <a:pt x="246" y="418"/>
                    </a:lnTo>
                    <a:lnTo>
                      <a:pt x="214"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7"/>
                    </a:lnTo>
                    <a:lnTo>
                      <a:pt x="148" y="916"/>
                    </a:lnTo>
                    <a:lnTo>
                      <a:pt x="181" y="954"/>
                    </a:lnTo>
                    <a:lnTo>
                      <a:pt x="214" y="992"/>
                    </a:lnTo>
                    <a:lnTo>
                      <a:pt x="246" y="1031"/>
                    </a:lnTo>
                    <a:lnTo>
                      <a:pt x="279" y="1068"/>
                    </a:lnTo>
                    <a:lnTo>
                      <a:pt x="312" y="1107"/>
                    </a:lnTo>
                    <a:lnTo>
                      <a:pt x="345" y="1145"/>
                    </a:lnTo>
                    <a:lnTo>
                      <a:pt x="377" y="1184"/>
                    </a:lnTo>
                    <a:lnTo>
                      <a:pt x="410" y="1222"/>
                    </a:lnTo>
                    <a:lnTo>
                      <a:pt x="443" y="1260"/>
                    </a:lnTo>
                    <a:lnTo>
                      <a:pt x="476" y="1299"/>
                    </a:lnTo>
                    <a:lnTo>
                      <a:pt x="508" y="1337"/>
                    </a:lnTo>
                    <a:lnTo>
                      <a:pt x="541" y="1375"/>
                    </a:lnTo>
                    <a:lnTo>
                      <a:pt x="574" y="1414"/>
                    </a:lnTo>
                    <a:lnTo>
                      <a:pt x="574" y="1414"/>
                    </a:lnTo>
                    <a:cubicBezTo>
                      <a:pt x="585" y="1426"/>
                      <a:pt x="598" y="1436"/>
                      <a:pt x="615" y="1443"/>
                    </a:cubicBezTo>
                    <a:lnTo>
                      <a:pt x="615" y="1443"/>
                    </a:lnTo>
                    <a:cubicBezTo>
                      <a:pt x="631" y="1449"/>
                      <a:pt x="648" y="1449"/>
                      <a:pt x="664" y="1443"/>
                    </a:cubicBezTo>
                    <a:lnTo>
                      <a:pt x="664" y="1443"/>
                    </a:lnTo>
                    <a:cubicBezTo>
                      <a:pt x="680" y="1436"/>
                      <a:pt x="689" y="1426"/>
                      <a:pt x="689" y="1414"/>
                    </a:cubicBezTo>
                    <a:lnTo>
                      <a:pt x="689" y="1414"/>
                    </a:lnTo>
                    <a:cubicBezTo>
                      <a:pt x="689" y="1401"/>
                      <a:pt x="683" y="1388"/>
                      <a:pt x="672" y="1375"/>
                    </a:cubicBezTo>
                    <a:lnTo>
                      <a:pt x="639" y="1337"/>
                    </a:lnTo>
                    <a:lnTo>
                      <a:pt x="541" y="1222"/>
                    </a:lnTo>
                    <a:lnTo>
                      <a:pt x="508" y="1184"/>
                    </a:lnTo>
                    <a:lnTo>
                      <a:pt x="476" y="1145"/>
                    </a:lnTo>
                    <a:lnTo>
                      <a:pt x="377" y="1031"/>
                    </a:lnTo>
                    <a:lnTo>
                      <a:pt x="345" y="992"/>
                    </a:lnTo>
                    <a:lnTo>
                      <a:pt x="312" y="954"/>
                    </a:lnTo>
                    <a:lnTo>
                      <a:pt x="214" y="839"/>
                    </a:lnTo>
                    <a:lnTo>
                      <a:pt x="181" y="800"/>
                    </a:lnTo>
                    <a:lnTo>
                      <a:pt x="148" y="762"/>
                    </a:lnTo>
                    <a:lnTo>
                      <a:pt x="148" y="762"/>
                    </a:lnTo>
                    <a:cubicBezTo>
                      <a:pt x="137" y="750"/>
                      <a:pt x="131" y="737"/>
                      <a:pt x="131" y="724"/>
                    </a:cubicBezTo>
                    <a:lnTo>
                      <a:pt x="131" y="724"/>
                    </a:lnTo>
                    <a:cubicBezTo>
                      <a:pt x="131" y="711"/>
                      <a:pt x="137" y="698"/>
                      <a:pt x="148" y="686"/>
                    </a:cubicBezTo>
                    <a:lnTo>
                      <a:pt x="181" y="648"/>
                    </a:lnTo>
                    <a:lnTo>
                      <a:pt x="214" y="609"/>
                    </a:lnTo>
                    <a:lnTo>
                      <a:pt x="246" y="571"/>
                    </a:lnTo>
                    <a:lnTo>
                      <a:pt x="279" y="533"/>
                    </a:lnTo>
                    <a:lnTo>
                      <a:pt x="312" y="495"/>
                    </a:lnTo>
                    <a:lnTo>
                      <a:pt x="345" y="456"/>
                    </a:lnTo>
                    <a:lnTo>
                      <a:pt x="377" y="418"/>
                    </a:lnTo>
                    <a:lnTo>
                      <a:pt x="410" y="380"/>
                    </a:lnTo>
                    <a:lnTo>
                      <a:pt x="443" y="341"/>
                    </a:lnTo>
                    <a:lnTo>
                      <a:pt x="476" y="303"/>
                    </a:lnTo>
                    <a:lnTo>
                      <a:pt x="508" y="265"/>
                    </a:lnTo>
                    <a:lnTo>
                      <a:pt x="541" y="226"/>
                    </a:lnTo>
                    <a:lnTo>
                      <a:pt x="574" y="188"/>
                    </a:lnTo>
                    <a:lnTo>
                      <a:pt x="607" y="150"/>
                    </a:lnTo>
                    <a:lnTo>
                      <a:pt x="639" y="112"/>
                    </a:lnTo>
                    <a:lnTo>
                      <a:pt x="672" y="73"/>
                    </a:lnTo>
                    <a:lnTo>
                      <a:pt x="672" y="73"/>
                    </a:lnTo>
                    <a:cubicBezTo>
                      <a:pt x="683" y="60"/>
                      <a:pt x="689" y="48"/>
                      <a:pt x="689" y="35"/>
                    </a:cubicBezTo>
                    <a:lnTo>
                      <a:pt x="689" y="35"/>
                    </a:lnTo>
                    <a:cubicBezTo>
                      <a:pt x="689" y="22"/>
                      <a:pt x="680" y="12"/>
                      <a:pt x="664" y="7"/>
                    </a:cubicBezTo>
                  </a:path>
                </a:pathLst>
              </a:custGeom>
              <a:solidFill>
                <a:schemeClr val="accent2"/>
              </a:solidFill>
              <a:ln>
                <a:noFill/>
              </a:ln>
              <a:effectLst/>
            </p:spPr>
            <p:txBody>
              <a:bodyPr wrap="none" anchor="ctr"/>
              <a:lstStyle/>
              <a:p>
                <a:endParaRPr lang="es-ES_tradnl" sz="2700"/>
              </a:p>
            </p:txBody>
          </p:sp>
          <p:sp>
            <p:nvSpPr>
              <p:cNvPr id="221" name="Freeform 406">
                <a:extLst>
                  <a:ext uri="{FF2B5EF4-FFF2-40B4-BE49-F238E27FC236}">
                    <a16:creationId xmlns:a16="http://schemas.microsoft.com/office/drawing/2014/main" id="{39C2ED53-0E5A-1449-9BFF-15C4DF306F7E}"/>
                  </a:ext>
                </a:extLst>
              </p:cNvPr>
              <p:cNvSpPr>
                <a:spLocks noChangeArrowheads="1"/>
              </p:cNvSpPr>
              <p:nvPr/>
            </p:nvSpPr>
            <p:spPr bwMode="auto">
              <a:xfrm>
                <a:off x="5556250" y="5233988"/>
                <a:ext cx="319088" cy="190500"/>
              </a:xfrm>
              <a:custGeom>
                <a:avLst/>
                <a:gdLst>
                  <a:gd name="T0" fmla="*/ 607 w 887"/>
                  <a:gd name="T1" fmla="*/ 379 h 531"/>
                  <a:gd name="T2" fmla="*/ 574 w 887"/>
                  <a:gd name="T3" fmla="*/ 341 h 531"/>
                  <a:gd name="T4" fmla="*/ 607 w 887"/>
                  <a:gd name="T5" fmla="*/ 303 h 531"/>
                  <a:gd name="T6" fmla="*/ 639 w 887"/>
                  <a:gd name="T7" fmla="*/ 341 h 531"/>
                  <a:gd name="T8" fmla="*/ 542 w 887"/>
                  <a:gd name="T9" fmla="*/ 303 h 531"/>
                  <a:gd name="T10" fmla="*/ 508 w 887"/>
                  <a:gd name="T11" fmla="*/ 265 h 531"/>
                  <a:gd name="T12" fmla="*/ 542 w 887"/>
                  <a:gd name="T13" fmla="*/ 226 h 531"/>
                  <a:gd name="T14" fmla="*/ 574 w 887"/>
                  <a:gd name="T15" fmla="*/ 265 h 531"/>
                  <a:gd name="T16" fmla="*/ 542 w 887"/>
                  <a:gd name="T17" fmla="*/ 303 h 531"/>
                  <a:gd name="T18" fmla="*/ 475 w 887"/>
                  <a:gd name="T19" fmla="*/ 245 h 531"/>
                  <a:gd name="T20" fmla="*/ 412 w 887"/>
                  <a:gd name="T21" fmla="*/ 245 h 531"/>
                  <a:gd name="T22" fmla="*/ 380 w 887"/>
                  <a:gd name="T23" fmla="*/ 188 h 531"/>
                  <a:gd name="T24" fmla="*/ 412 w 887"/>
                  <a:gd name="T25" fmla="*/ 131 h 531"/>
                  <a:gd name="T26" fmla="*/ 475 w 887"/>
                  <a:gd name="T27" fmla="*/ 131 h 531"/>
                  <a:gd name="T28" fmla="*/ 506 w 887"/>
                  <a:gd name="T29" fmla="*/ 188 h 531"/>
                  <a:gd name="T30" fmla="*/ 344 w 887"/>
                  <a:gd name="T31" fmla="*/ 303 h 531"/>
                  <a:gd name="T32" fmla="*/ 312 w 887"/>
                  <a:gd name="T33" fmla="*/ 265 h 531"/>
                  <a:gd name="T34" fmla="*/ 344 w 887"/>
                  <a:gd name="T35" fmla="*/ 226 h 531"/>
                  <a:gd name="T36" fmla="*/ 377 w 887"/>
                  <a:gd name="T37" fmla="*/ 265 h 531"/>
                  <a:gd name="T38" fmla="*/ 344 w 887"/>
                  <a:gd name="T39" fmla="*/ 303 h 531"/>
                  <a:gd name="T40" fmla="*/ 279 w 887"/>
                  <a:gd name="T41" fmla="*/ 379 h 531"/>
                  <a:gd name="T42" fmla="*/ 246 w 887"/>
                  <a:gd name="T43" fmla="*/ 341 h 531"/>
                  <a:gd name="T44" fmla="*/ 279 w 887"/>
                  <a:gd name="T45" fmla="*/ 303 h 531"/>
                  <a:gd name="T46" fmla="*/ 312 w 887"/>
                  <a:gd name="T47" fmla="*/ 341 h 531"/>
                  <a:gd name="T48" fmla="*/ 508 w 887"/>
                  <a:gd name="T49" fmla="*/ 35 h 531"/>
                  <a:gd name="T50" fmla="*/ 468 w 887"/>
                  <a:gd name="T51" fmla="*/ 6 h 531"/>
                  <a:gd name="T52" fmla="*/ 418 w 887"/>
                  <a:gd name="T53" fmla="*/ 6 h 531"/>
                  <a:gd name="T54" fmla="*/ 377 w 887"/>
                  <a:gd name="T55" fmla="*/ 35 h 531"/>
                  <a:gd name="T56" fmla="*/ 312 w 887"/>
                  <a:gd name="T57" fmla="*/ 112 h 531"/>
                  <a:gd name="T58" fmla="*/ 246 w 887"/>
                  <a:gd name="T59" fmla="*/ 188 h 531"/>
                  <a:gd name="T60" fmla="*/ 181 w 887"/>
                  <a:gd name="T61" fmla="*/ 265 h 531"/>
                  <a:gd name="T62" fmla="*/ 116 w 887"/>
                  <a:gd name="T63" fmla="*/ 341 h 531"/>
                  <a:gd name="T64" fmla="*/ 50 w 887"/>
                  <a:gd name="T65" fmla="*/ 418 h 531"/>
                  <a:gd name="T66" fmla="*/ 17 w 887"/>
                  <a:gd name="T67" fmla="*/ 456 h 531"/>
                  <a:gd name="T68" fmla="*/ 0 w 887"/>
                  <a:gd name="T69" fmla="*/ 495 h 531"/>
                  <a:gd name="T70" fmla="*/ 26 w 887"/>
                  <a:gd name="T71" fmla="*/ 524 h 531"/>
                  <a:gd name="T72" fmla="*/ 74 w 887"/>
                  <a:gd name="T73" fmla="*/ 524 h 531"/>
                  <a:gd name="T74" fmla="*/ 181 w 887"/>
                  <a:gd name="T75" fmla="*/ 418 h 531"/>
                  <a:gd name="T76" fmla="*/ 213 w 887"/>
                  <a:gd name="T77" fmla="*/ 399 h 531"/>
                  <a:gd name="T78" fmla="*/ 246 w 887"/>
                  <a:gd name="T79" fmla="*/ 418 h 531"/>
                  <a:gd name="T80" fmla="*/ 279 w 887"/>
                  <a:gd name="T81" fmla="*/ 437 h 531"/>
                  <a:gd name="T82" fmla="*/ 312 w 887"/>
                  <a:gd name="T83" fmla="*/ 418 h 531"/>
                  <a:gd name="T84" fmla="*/ 377 w 887"/>
                  <a:gd name="T85" fmla="*/ 341 h 531"/>
                  <a:gd name="T86" fmla="*/ 418 w 887"/>
                  <a:gd name="T87" fmla="*/ 313 h 531"/>
                  <a:gd name="T88" fmla="*/ 468 w 887"/>
                  <a:gd name="T89" fmla="*/ 313 h 531"/>
                  <a:gd name="T90" fmla="*/ 508 w 887"/>
                  <a:gd name="T91" fmla="*/ 341 h 531"/>
                  <a:gd name="T92" fmla="*/ 574 w 887"/>
                  <a:gd name="T93" fmla="*/ 418 h 531"/>
                  <a:gd name="T94" fmla="*/ 607 w 887"/>
                  <a:gd name="T95" fmla="*/ 437 h 531"/>
                  <a:gd name="T96" fmla="*/ 640 w 887"/>
                  <a:gd name="T97" fmla="*/ 418 h 531"/>
                  <a:gd name="T98" fmla="*/ 673 w 887"/>
                  <a:gd name="T99" fmla="*/ 399 h 531"/>
                  <a:gd name="T100" fmla="*/ 705 w 887"/>
                  <a:gd name="T101" fmla="*/ 418 h 531"/>
                  <a:gd name="T102" fmla="*/ 771 w 887"/>
                  <a:gd name="T103" fmla="*/ 495 h 531"/>
                  <a:gd name="T104" fmla="*/ 811 w 887"/>
                  <a:gd name="T105" fmla="*/ 524 h 531"/>
                  <a:gd name="T106" fmla="*/ 861 w 887"/>
                  <a:gd name="T107" fmla="*/ 524 h 531"/>
                  <a:gd name="T108" fmla="*/ 886 w 887"/>
                  <a:gd name="T109" fmla="*/ 495 h 531"/>
                  <a:gd name="T110" fmla="*/ 869 w 887"/>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531">
                    <a:moveTo>
                      <a:pt x="607" y="379"/>
                    </a:moveTo>
                    <a:lnTo>
                      <a:pt x="607" y="379"/>
                    </a:lnTo>
                    <a:cubicBezTo>
                      <a:pt x="585" y="379"/>
                      <a:pt x="574" y="367"/>
                      <a:pt x="574" y="341"/>
                    </a:cubicBezTo>
                    <a:lnTo>
                      <a:pt x="574" y="341"/>
                    </a:lnTo>
                    <a:cubicBezTo>
                      <a:pt x="574" y="316"/>
                      <a:pt x="585" y="303"/>
                      <a:pt x="607" y="303"/>
                    </a:cubicBezTo>
                    <a:lnTo>
                      <a:pt x="607" y="303"/>
                    </a:lnTo>
                    <a:cubicBezTo>
                      <a:pt x="629" y="303"/>
                      <a:pt x="639" y="316"/>
                      <a:pt x="639" y="341"/>
                    </a:cubicBezTo>
                    <a:lnTo>
                      <a:pt x="639" y="341"/>
                    </a:lnTo>
                    <a:cubicBezTo>
                      <a:pt x="639" y="367"/>
                      <a:pt x="629" y="379"/>
                      <a:pt x="607" y="379"/>
                    </a:cubicBezTo>
                    <a:close/>
                    <a:moveTo>
                      <a:pt x="542" y="303"/>
                    </a:moveTo>
                    <a:lnTo>
                      <a:pt x="542" y="303"/>
                    </a:lnTo>
                    <a:cubicBezTo>
                      <a:pt x="520" y="303"/>
                      <a:pt x="508" y="290"/>
                      <a:pt x="508" y="265"/>
                    </a:cubicBezTo>
                    <a:lnTo>
                      <a:pt x="508" y="265"/>
                    </a:lnTo>
                    <a:cubicBezTo>
                      <a:pt x="508" y="239"/>
                      <a:pt x="520" y="226"/>
                      <a:pt x="542" y="226"/>
                    </a:cubicBezTo>
                    <a:lnTo>
                      <a:pt x="542" y="226"/>
                    </a:lnTo>
                    <a:cubicBezTo>
                      <a:pt x="564" y="226"/>
                      <a:pt x="574" y="239"/>
                      <a:pt x="574" y="265"/>
                    </a:cubicBezTo>
                    <a:lnTo>
                      <a:pt x="574" y="265"/>
                    </a:lnTo>
                    <a:cubicBezTo>
                      <a:pt x="574" y="290"/>
                      <a:pt x="564" y="303"/>
                      <a:pt x="542" y="303"/>
                    </a:cubicBezTo>
                    <a:close/>
                    <a:moveTo>
                      <a:pt x="475" y="245"/>
                    </a:moveTo>
                    <a:lnTo>
                      <a:pt x="475" y="245"/>
                    </a:lnTo>
                    <a:cubicBezTo>
                      <a:pt x="454" y="258"/>
                      <a:pt x="433" y="258"/>
                      <a:pt x="412" y="245"/>
                    </a:cubicBezTo>
                    <a:lnTo>
                      <a:pt x="412" y="245"/>
                    </a:lnTo>
                    <a:cubicBezTo>
                      <a:pt x="391" y="233"/>
                      <a:pt x="380" y="214"/>
                      <a:pt x="380" y="188"/>
                    </a:cubicBezTo>
                    <a:lnTo>
                      <a:pt x="380" y="188"/>
                    </a:lnTo>
                    <a:cubicBezTo>
                      <a:pt x="380" y="162"/>
                      <a:pt x="391" y="143"/>
                      <a:pt x="412" y="131"/>
                    </a:cubicBezTo>
                    <a:lnTo>
                      <a:pt x="412" y="131"/>
                    </a:lnTo>
                    <a:cubicBezTo>
                      <a:pt x="433" y="118"/>
                      <a:pt x="454" y="118"/>
                      <a:pt x="475" y="131"/>
                    </a:cubicBezTo>
                    <a:lnTo>
                      <a:pt x="475" y="131"/>
                    </a:lnTo>
                    <a:cubicBezTo>
                      <a:pt x="496" y="143"/>
                      <a:pt x="506" y="162"/>
                      <a:pt x="506" y="188"/>
                    </a:cubicBezTo>
                    <a:lnTo>
                      <a:pt x="506" y="188"/>
                    </a:lnTo>
                    <a:cubicBezTo>
                      <a:pt x="506" y="214"/>
                      <a:pt x="496" y="233"/>
                      <a:pt x="475" y="245"/>
                    </a:cubicBezTo>
                    <a:close/>
                    <a:moveTo>
                      <a:pt x="344" y="303"/>
                    </a:moveTo>
                    <a:lnTo>
                      <a:pt x="344" y="303"/>
                    </a:lnTo>
                    <a:cubicBezTo>
                      <a:pt x="323" y="303"/>
                      <a:pt x="312" y="290"/>
                      <a:pt x="312" y="265"/>
                    </a:cubicBezTo>
                    <a:lnTo>
                      <a:pt x="312" y="265"/>
                    </a:lnTo>
                    <a:cubicBezTo>
                      <a:pt x="312" y="239"/>
                      <a:pt x="323"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1" y="303"/>
                      <a:pt x="312" y="316"/>
                      <a:pt x="312" y="341"/>
                    </a:cubicBezTo>
                    <a:lnTo>
                      <a:pt x="312" y="341"/>
                    </a:lnTo>
                    <a:cubicBezTo>
                      <a:pt x="312" y="367"/>
                      <a:pt x="301" y="379"/>
                      <a:pt x="279" y="379"/>
                    </a:cubicBezTo>
                    <a:close/>
                    <a:moveTo>
                      <a:pt x="508" y="35"/>
                    </a:moveTo>
                    <a:lnTo>
                      <a:pt x="508" y="35"/>
                    </a:lnTo>
                    <a:cubicBezTo>
                      <a:pt x="498" y="22"/>
                      <a:pt x="484" y="12"/>
                      <a:pt x="468" y="6"/>
                    </a:cubicBezTo>
                    <a:lnTo>
                      <a:pt x="468" y="6"/>
                    </a:lnTo>
                    <a:cubicBezTo>
                      <a:pt x="452" y="0"/>
                      <a:pt x="435" y="0"/>
                      <a:pt x="418" y="6"/>
                    </a:cubicBezTo>
                    <a:lnTo>
                      <a:pt x="418" y="6"/>
                    </a:lnTo>
                    <a:cubicBezTo>
                      <a:pt x="402" y="12"/>
                      <a:pt x="389" y="22"/>
                      <a:pt x="377" y="35"/>
                    </a:cubicBezTo>
                    <a:lnTo>
                      <a:pt x="344" y="73"/>
                    </a:lnTo>
                    <a:lnTo>
                      <a:pt x="312" y="112"/>
                    </a:lnTo>
                    <a:lnTo>
                      <a:pt x="279" y="149"/>
                    </a:lnTo>
                    <a:lnTo>
                      <a:pt x="246" y="188"/>
                    </a:lnTo>
                    <a:lnTo>
                      <a:pt x="213" y="226"/>
                    </a:lnTo>
                    <a:lnTo>
                      <a:pt x="181" y="265"/>
                    </a:lnTo>
                    <a:lnTo>
                      <a:pt x="148" y="303"/>
                    </a:lnTo>
                    <a:lnTo>
                      <a:pt x="116" y="341"/>
                    </a:lnTo>
                    <a:lnTo>
                      <a:pt x="82" y="380"/>
                    </a:lnTo>
                    <a:lnTo>
                      <a:pt x="50" y="418"/>
                    </a:lnTo>
                    <a:lnTo>
                      <a:pt x="17" y="456"/>
                    </a:lnTo>
                    <a:lnTo>
                      <a:pt x="17" y="456"/>
                    </a:lnTo>
                    <a:cubicBezTo>
                      <a:pt x="6" y="469"/>
                      <a:pt x="0" y="482"/>
                      <a:pt x="0" y="495"/>
                    </a:cubicBezTo>
                    <a:lnTo>
                      <a:pt x="0" y="495"/>
                    </a:lnTo>
                    <a:cubicBezTo>
                      <a:pt x="0" y="507"/>
                      <a:pt x="9" y="517"/>
                      <a:pt x="26" y="524"/>
                    </a:cubicBezTo>
                    <a:lnTo>
                      <a:pt x="26" y="524"/>
                    </a:lnTo>
                    <a:cubicBezTo>
                      <a:pt x="41" y="530"/>
                      <a:pt x="58" y="530"/>
                      <a:pt x="74" y="524"/>
                    </a:cubicBezTo>
                    <a:lnTo>
                      <a:pt x="74" y="524"/>
                    </a:lnTo>
                    <a:cubicBezTo>
                      <a:pt x="90" y="517"/>
                      <a:pt x="104" y="507"/>
                      <a:pt x="116" y="495"/>
                    </a:cubicBezTo>
                    <a:lnTo>
                      <a:pt x="181" y="418"/>
                    </a:lnTo>
                    <a:lnTo>
                      <a:pt x="181" y="418"/>
                    </a:lnTo>
                    <a:cubicBezTo>
                      <a:pt x="192" y="405"/>
                      <a:pt x="202" y="399"/>
                      <a:pt x="213" y="399"/>
                    </a:cubicBezTo>
                    <a:lnTo>
                      <a:pt x="213" y="399"/>
                    </a:lnTo>
                    <a:cubicBezTo>
                      <a:pt x="225" y="399"/>
                      <a:pt x="236" y="405"/>
                      <a:pt x="246" y="418"/>
                    </a:cubicBezTo>
                    <a:lnTo>
                      <a:pt x="246" y="418"/>
                    </a:lnTo>
                    <a:cubicBezTo>
                      <a:pt x="258" y="431"/>
                      <a:pt x="268" y="437"/>
                      <a:pt x="279" y="437"/>
                    </a:cubicBezTo>
                    <a:lnTo>
                      <a:pt x="279" y="437"/>
                    </a:lnTo>
                    <a:cubicBezTo>
                      <a:pt x="290" y="437"/>
                      <a:pt x="301" y="431"/>
                      <a:pt x="312" y="418"/>
                    </a:cubicBezTo>
                    <a:lnTo>
                      <a:pt x="344" y="380"/>
                    </a:lnTo>
                    <a:lnTo>
                      <a:pt x="377" y="341"/>
                    </a:lnTo>
                    <a:lnTo>
                      <a:pt x="377" y="341"/>
                    </a:lnTo>
                    <a:cubicBezTo>
                      <a:pt x="389" y="328"/>
                      <a:pt x="402" y="319"/>
                      <a:pt x="418" y="313"/>
                    </a:cubicBezTo>
                    <a:lnTo>
                      <a:pt x="418" y="313"/>
                    </a:lnTo>
                    <a:cubicBezTo>
                      <a:pt x="435" y="306"/>
                      <a:pt x="452" y="306"/>
                      <a:pt x="468" y="313"/>
                    </a:cubicBezTo>
                    <a:lnTo>
                      <a:pt x="468" y="313"/>
                    </a:lnTo>
                    <a:cubicBezTo>
                      <a:pt x="484" y="319"/>
                      <a:pt x="498" y="328"/>
                      <a:pt x="508" y="341"/>
                    </a:cubicBezTo>
                    <a:lnTo>
                      <a:pt x="541" y="380"/>
                    </a:lnTo>
                    <a:lnTo>
                      <a:pt x="574" y="418"/>
                    </a:lnTo>
                    <a:lnTo>
                      <a:pt x="574" y="418"/>
                    </a:lnTo>
                    <a:cubicBezTo>
                      <a:pt x="585" y="431"/>
                      <a:pt x="596" y="437"/>
                      <a:pt x="607" y="437"/>
                    </a:cubicBezTo>
                    <a:lnTo>
                      <a:pt x="607" y="437"/>
                    </a:lnTo>
                    <a:cubicBezTo>
                      <a:pt x="618" y="437"/>
                      <a:pt x="629" y="431"/>
                      <a:pt x="640" y="418"/>
                    </a:cubicBezTo>
                    <a:lnTo>
                      <a:pt x="640" y="418"/>
                    </a:lnTo>
                    <a:cubicBezTo>
                      <a:pt x="650" y="405"/>
                      <a:pt x="662" y="399"/>
                      <a:pt x="673" y="399"/>
                    </a:cubicBezTo>
                    <a:lnTo>
                      <a:pt x="673" y="399"/>
                    </a:lnTo>
                    <a:cubicBezTo>
                      <a:pt x="684" y="399"/>
                      <a:pt x="695" y="405"/>
                      <a:pt x="705" y="418"/>
                    </a:cubicBezTo>
                    <a:lnTo>
                      <a:pt x="738" y="456"/>
                    </a:lnTo>
                    <a:lnTo>
                      <a:pt x="771" y="495"/>
                    </a:lnTo>
                    <a:lnTo>
                      <a:pt x="771" y="495"/>
                    </a:lnTo>
                    <a:cubicBezTo>
                      <a:pt x="781" y="507"/>
                      <a:pt x="796" y="517"/>
                      <a:pt x="811" y="524"/>
                    </a:cubicBezTo>
                    <a:lnTo>
                      <a:pt x="811" y="524"/>
                    </a:lnTo>
                    <a:cubicBezTo>
                      <a:pt x="828" y="530"/>
                      <a:pt x="845" y="530"/>
                      <a:pt x="861" y="524"/>
                    </a:cubicBezTo>
                    <a:lnTo>
                      <a:pt x="861" y="524"/>
                    </a:lnTo>
                    <a:cubicBezTo>
                      <a:pt x="877" y="517"/>
                      <a:pt x="886" y="507"/>
                      <a:pt x="886" y="495"/>
                    </a:cubicBezTo>
                    <a:lnTo>
                      <a:pt x="886" y="495"/>
                    </a:lnTo>
                    <a:cubicBezTo>
                      <a:pt x="886" y="482"/>
                      <a:pt x="880" y="469"/>
                      <a:pt x="869"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22" name="Freeform 407">
                <a:extLst>
                  <a:ext uri="{FF2B5EF4-FFF2-40B4-BE49-F238E27FC236}">
                    <a16:creationId xmlns:a16="http://schemas.microsoft.com/office/drawing/2014/main" id="{A0AAEE4F-DA51-134B-8378-63B445E377A8}"/>
                  </a:ext>
                </a:extLst>
              </p:cNvPr>
              <p:cNvSpPr>
                <a:spLocks noChangeArrowheads="1"/>
              </p:cNvSpPr>
              <p:nvPr/>
            </p:nvSpPr>
            <p:spPr bwMode="auto">
              <a:xfrm>
                <a:off x="5438775" y="4902200"/>
                <a:ext cx="555625" cy="523875"/>
              </a:xfrm>
              <a:custGeom>
                <a:avLst/>
                <a:gdLst>
                  <a:gd name="T0" fmla="*/ 983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29 w 1542"/>
                  <a:gd name="T17" fmla="*/ 191 h 1455"/>
                  <a:gd name="T18" fmla="*/ 1065 w 1542"/>
                  <a:gd name="T19" fmla="*/ 383 h 1455"/>
                  <a:gd name="T20" fmla="*/ 901 w 1542"/>
                  <a:gd name="T21" fmla="*/ 574 h 1455"/>
                  <a:gd name="T22" fmla="*/ 835 w 1542"/>
                  <a:gd name="T23" fmla="*/ 651 h 1455"/>
                  <a:gd name="T24" fmla="*/ 746 w 1542"/>
                  <a:gd name="T25" fmla="*/ 680 h 1455"/>
                  <a:gd name="T26" fmla="*/ 671 w 1542"/>
                  <a:gd name="T27" fmla="*/ 612 h 1455"/>
                  <a:gd name="T28" fmla="*/ 573 w 1542"/>
                  <a:gd name="T29" fmla="*/ 498 h 1455"/>
                  <a:gd name="T30" fmla="*/ 475 w 1542"/>
                  <a:gd name="T31" fmla="*/ 383 h 1455"/>
                  <a:gd name="T32" fmla="*/ 377 w 1542"/>
                  <a:gd name="T33" fmla="*/ 268 h 1455"/>
                  <a:gd name="T34" fmla="*/ 278 w 1542"/>
                  <a:gd name="T35" fmla="*/ 153 h 1455"/>
                  <a:gd name="T36" fmla="*/ 180 w 1542"/>
                  <a:gd name="T37" fmla="*/ 38 h 1455"/>
                  <a:gd name="T38" fmla="*/ 139 w 1542"/>
                  <a:gd name="T39" fmla="*/ 10 h 1455"/>
                  <a:gd name="T40" fmla="*/ 24 w 1542"/>
                  <a:gd name="T41" fmla="*/ 10 h 1455"/>
                  <a:gd name="T42" fmla="*/ 0 w 1542"/>
                  <a:gd name="T43" fmla="*/ 38 h 1455"/>
                  <a:gd name="T44" fmla="*/ 148 w 1542"/>
                  <a:gd name="T45" fmla="*/ 229 h 1455"/>
                  <a:gd name="T46" fmla="*/ 312 w 1542"/>
                  <a:gd name="T47" fmla="*/ 421 h 1455"/>
                  <a:gd name="T48" fmla="*/ 475 w 1542"/>
                  <a:gd name="T49" fmla="*/ 612 h 1455"/>
                  <a:gd name="T50" fmla="*/ 540 w 1542"/>
                  <a:gd name="T51" fmla="*/ 689 h 1455"/>
                  <a:gd name="T52" fmla="*/ 540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4 w 1542"/>
                  <a:gd name="T67" fmla="*/ 1446 h 1455"/>
                  <a:gd name="T68" fmla="*/ 139 w 1542"/>
                  <a:gd name="T69" fmla="*/ 1446 h 1455"/>
                  <a:gd name="T70" fmla="*/ 213 w 1542"/>
                  <a:gd name="T71" fmla="*/ 1378 h 1455"/>
                  <a:gd name="T72" fmla="*/ 377 w 1542"/>
                  <a:gd name="T73" fmla="*/ 1187 h 1455"/>
                  <a:gd name="T74" fmla="*/ 540 w 1542"/>
                  <a:gd name="T75" fmla="*/ 995 h 1455"/>
                  <a:gd name="T76" fmla="*/ 704 w 1542"/>
                  <a:gd name="T77" fmla="*/ 803 h 1455"/>
                  <a:gd name="T78" fmla="*/ 746 w 1542"/>
                  <a:gd name="T79" fmla="*/ 775 h 1455"/>
                  <a:gd name="T80" fmla="*/ 835 w 1542"/>
                  <a:gd name="T81" fmla="*/ 803 h 1455"/>
                  <a:gd name="T82" fmla="*/ 934 w 1542"/>
                  <a:gd name="T83" fmla="*/ 919 h 1455"/>
                  <a:gd name="T84" fmla="*/ 1032 w 1542"/>
                  <a:gd name="T85" fmla="*/ 1034 h 1455"/>
                  <a:gd name="T86" fmla="*/ 1131 w 1542"/>
                  <a:gd name="T87" fmla="*/ 1148 h 1455"/>
                  <a:gd name="T88" fmla="*/ 1229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3" y="740"/>
                      <a:pt x="983" y="727"/>
                    </a:cubicBezTo>
                    <a:lnTo>
                      <a:pt x="983" y="727"/>
                    </a:lnTo>
                    <a:cubicBezTo>
                      <a:pt x="983" y="714"/>
                      <a:pt x="989" y="701"/>
                      <a:pt x="1000" y="689"/>
                    </a:cubicBezTo>
                    <a:lnTo>
                      <a:pt x="1098" y="574"/>
                    </a:lnTo>
                    <a:lnTo>
                      <a:pt x="1131" y="536"/>
                    </a:lnTo>
                    <a:lnTo>
                      <a:pt x="1164" y="498"/>
                    </a:lnTo>
                    <a:lnTo>
                      <a:pt x="1262" y="383"/>
                    </a:lnTo>
                    <a:lnTo>
                      <a:pt x="1295" y="344"/>
                    </a:lnTo>
                    <a:lnTo>
                      <a:pt x="1328" y="306"/>
                    </a:lnTo>
                    <a:lnTo>
                      <a:pt x="1426" y="191"/>
                    </a:lnTo>
                    <a:lnTo>
                      <a:pt x="1459" y="153"/>
                    </a:lnTo>
                    <a:lnTo>
                      <a:pt x="1491" y="115"/>
                    </a:lnTo>
                    <a:lnTo>
                      <a:pt x="1524" y="76"/>
                    </a:lnTo>
                    <a:lnTo>
                      <a:pt x="1524" y="76"/>
                    </a:lnTo>
                    <a:cubicBezTo>
                      <a:pt x="1535" y="63"/>
                      <a:pt x="1541" y="51"/>
                      <a:pt x="1541" y="38"/>
                    </a:cubicBezTo>
                    <a:lnTo>
                      <a:pt x="1541" y="38"/>
                    </a:lnTo>
                    <a:cubicBezTo>
                      <a:pt x="1541" y="25"/>
                      <a:pt x="1532" y="15"/>
                      <a:pt x="1516" y="10"/>
                    </a:cubicBezTo>
                    <a:lnTo>
                      <a:pt x="1516" y="10"/>
                    </a:lnTo>
                    <a:cubicBezTo>
                      <a:pt x="1500" y="3"/>
                      <a:pt x="1480" y="0"/>
                      <a:pt x="1459" y="0"/>
                    </a:cubicBezTo>
                    <a:lnTo>
                      <a:pt x="1459" y="0"/>
                    </a:lnTo>
                    <a:cubicBezTo>
                      <a:pt x="1436" y="0"/>
                      <a:pt x="1417" y="3"/>
                      <a:pt x="1401" y="10"/>
                    </a:cubicBezTo>
                    <a:lnTo>
                      <a:pt x="1401" y="10"/>
                    </a:lnTo>
                    <a:cubicBezTo>
                      <a:pt x="1385" y="15"/>
                      <a:pt x="1371" y="25"/>
                      <a:pt x="1360" y="38"/>
                    </a:cubicBezTo>
                    <a:lnTo>
                      <a:pt x="1328" y="76"/>
                    </a:lnTo>
                    <a:lnTo>
                      <a:pt x="1229" y="191"/>
                    </a:lnTo>
                    <a:lnTo>
                      <a:pt x="1196" y="229"/>
                    </a:lnTo>
                    <a:lnTo>
                      <a:pt x="1164" y="268"/>
                    </a:lnTo>
                    <a:lnTo>
                      <a:pt x="1065" y="383"/>
                    </a:lnTo>
                    <a:lnTo>
                      <a:pt x="1032" y="421"/>
                    </a:lnTo>
                    <a:lnTo>
                      <a:pt x="1000" y="459"/>
                    </a:lnTo>
                    <a:lnTo>
                      <a:pt x="901" y="574"/>
                    </a:lnTo>
                    <a:lnTo>
                      <a:pt x="868" y="612"/>
                    </a:lnTo>
                    <a:lnTo>
                      <a:pt x="835" y="651"/>
                    </a:lnTo>
                    <a:lnTo>
                      <a:pt x="835" y="651"/>
                    </a:lnTo>
                    <a:cubicBezTo>
                      <a:pt x="825" y="663"/>
                      <a:pt x="811" y="673"/>
                      <a:pt x="795" y="680"/>
                    </a:cubicBezTo>
                    <a:lnTo>
                      <a:pt x="795" y="680"/>
                    </a:lnTo>
                    <a:cubicBezTo>
                      <a:pt x="779" y="686"/>
                      <a:pt x="762" y="686"/>
                      <a:pt x="746" y="680"/>
                    </a:cubicBezTo>
                    <a:lnTo>
                      <a:pt x="746" y="680"/>
                    </a:lnTo>
                    <a:cubicBezTo>
                      <a:pt x="729" y="673"/>
                      <a:pt x="716" y="663"/>
                      <a:pt x="704" y="651"/>
                    </a:cubicBezTo>
                    <a:lnTo>
                      <a:pt x="671" y="612"/>
                    </a:lnTo>
                    <a:lnTo>
                      <a:pt x="639" y="574"/>
                    </a:lnTo>
                    <a:lnTo>
                      <a:pt x="606" y="536"/>
                    </a:lnTo>
                    <a:lnTo>
                      <a:pt x="573" y="498"/>
                    </a:lnTo>
                    <a:lnTo>
                      <a:pt x="540" y="459"/>
                    </a:lnTo>
                    <a:lnTo>
                      <a:pt x="508" y="421"/>
                    </a:lnTo>
                    <a:lnTo>
                      <a:pt x="475" y="383"/>
                    </a:lnTo>
                    <a:lnTo>
                      <a:pt x="443" y="344"/>
                    </a:lnTo>
                    <a:lnTo>
                      <a:pt x="409" y="306"/>
                    </a:lnTo>
                    <a:lnTo>
                      <a:pt x="377" y="268"/>
                    </a:lnTo>
                    <a:lnTo>
                      <a:pt x="344" y="229"/>
                    </a:lnTo>
                    <a:lnTo>
                      <a:pt x="312" y="191"/>
                    </a:lnTo>
                    <a:lnTo>
                      <a:pt x="278" y="153"/>
                    </a:lnTo>
                    <a:lnTo>
                      <a:pt x="246" y="115"/>
                    </a:lnTo>
                    <a:lnTo>
                      <a:pt x="213" y="76"/>
                    </a:lnTo>
                    <a:lnTo>
                      <a:pt x="180" y="38"/>
                    </a:lnTo>
                    <a:lnTo>
                      <a:pt x="180" y="38"/>
                    </a:lnTo>
                    <a:cubicBezTo>
                      <a:pt x="169" y="25"/>
                      <a:pt x="155" y="15"/>
                      <a:pt x="139" y="10"/>
                    </a:cubicBezTo>
                    <a:lnTo>
                      <a:pt x="139" y="10"/>
                    </a:lnTo>
                    <a:cubicBezTo>
                      <a:pt x="123" y="3"/>
                      <a:pt x="104" y="0"/>
                      <a:pt x="82" y="0"/>
                    </a:cubicBezTo>
                    <a:lnTo>
                      <a:pt x="82" y="0"/>
                    </a:lnTo>
                    <a:cubicBezTo>
                      <a:pt x="60" y="0"/>
                      <a:pt x="41" y="3"/>
                      <a:pt x="24" y="10"/>
                    </a:cubicBezTo>
                    <a:lnTo>
                      <a:pt x="24" y="10"/>
                    </a:lnTo>
                    <a:cubicBezTo>
                      <a:pt x="8" y="15"/>
                      <a:pt x="0" y="25"/>
                      <a:pt x="0" y="38"/>
                    </a:cubicBezTo>
                    <a:lnTo>
                      <a:pt x="0" y="38"/>
                    </a:lnTo>
                    <a:cubicBezTo>
                      <a:pt x="0" y="51"/>
                      <a:pt x="5" y="63"/>
                      <a:pt x="16" y="76"/>
                    </a:cubicBezTo>
                    <a:lnTo>
                      <a:pt x="114" y="191"/>
                    </a:lnTo>
                    <a:lnTo>
                      <a:pt x="148" y="229"/>
                    </a:lnTo>
                    <a:lnTo>
                      <a:pt x="180" y="268"/>
                    </a:lnTo>
                    <a:lnTo>
                      <a:pt x="278" y="383"/>
                    </a:lnTo>
                    <a:lnTo>
                      <a:pt x="312" y="421"/>
                    </a:lnTo>
                    <a:lnTo>
                      <a:pt x="344" y="459"/>
                    </a:lnTo>
                    <a:lnTo>
                      <a:pt x="443" y="574"/>
                    </a:lnTo>
                    <a:lnTo>
                      <a:pt x="475" y="612"/>
                    </a:lnTo>
                    <a:lnTo>
                      <a:pt x="508" y="651"/>
                    </a:lnTo>
                    <a:lnTo>
                      <a:pt x="540" y="689"/>
                    </a:lnTo>
                    <a:lnTo>
                      <a:pt x="540" y="689"/>
                    </a:lnTo>
                    <a:cubicBezTo>
                      <a:pt x="552" y="701"/>
                      <a:pt x="557" y="714"/>
                      <a:pt x="557" y="727"/>
                    </a:cubicBezTo>
                    <a:lnTo>
                      <a:pt x="557" y="727"/>
                    </a:lnTo>
                    <a:cubicBezTo>
                      <a:pt x="557" y="740"/>
                      <a:pt x="552" y="753"/>
                      <a:pt x="540" y="765"/>
                    </a:cubicBezTo>
                    <a:lnTo>
                      <a:pt x="508" y="803"/>
                    </a:lnTo>
                    <a:lnTo>
                      <a:pt x="475" y="842"/>
                    </a:lnTo>
                    <a:lnTo>
                      <a:pt x="443" y="881"/>
                    </a:lnTo>
                    <a:lnTo>
                      <a:pt x="409" y="919"/>
                    </a:lnTo>
                    <a:lnTo>
                      <a:pt x="377" y="957"/>
                    </a:lnTo>
                    <a:lnTo>
                      <a:pt x="344" y="995"/>
                    </a:lnTo>
                    <a:lnTo>
                      <a:pt x="312" y="1034"/>
                    </a:lnTo>
                    <a:lnTo>
                      <a:pt x="278" y="1071"/>
                    </a:lnTo>
                    <a:lnTo>
                      <a:pt x="246" y="1110"/>
                    </a:lnTo>
                    <a:lnTo>
                      <a:pt x="213" y="1148"/>
                    </a:lnTo>
                    <a:lnTo>
                      <a:pt x="180" y="1187"/>
                    </a:lnTo>
                    <a:lnTo>
                      <a:pt x="148" y="1225"/>
                    </a:lnTo>
                    <a:lnTo>
                      <a:pt x="114" y="1263"/>
                    </a:lnTo>
                    <a:lnTo>
                      <a:pt x="82" y="1302"/>
                    </a:lnTo>
                    <a:lnTo>
                      <a:pt x="49" y="1340"/>
                    </a:lnTo>
                    <a:lnTo>
                      <a:pt x="16" y="1378"/>
                    </a:lnTo>
                    <a:lnTo>
                      <a:pt x="16" y="1378"/>
                    </a:lnTo>
                    <a:cubicBezTo>
                      <a:pt x="5" y="1391"/>
                      <a:pt x="0" y="1404"/>
                      <a:pt x="0" y="1417"/>
                    </a:cubicBezTo>
                    <a:lnTo>
                      <a:pt x="0" y="1417"/>
                    </a:lnTo>
                    <a:cubicBezTo>
                      <a:pt x="0" y="1429"/>
                      <a:pt x="8" y="1439"/>
                      <a:pt x="24" y="1446"/>
                    </a:cubicBezTo>
                    <a:lnTo>
                      <a:pt x="24" y="1446"/>
                    </a:lnTo>
                    <a:cubicBezTo>
                      <a:pt x="41" y="1452"/>
                      <a:pt x="60" y="1454"/>
                      <a:pt x="82" y="1454"/>
                    </a:cubicBezTo>
                    <a:lnTo>
                      <a:pt x="82" y="1454"/>
                    </a:lnTo>
                    <a:cubicBezTo>
                      <a:pt x="104" y="1454"/>
                      <a:pt x="123" y="1452"/>
                      <a:pt x="139" y="1446"/>
                    </a:cubicBezTo>
                    <a:lnTo>
                      <a:pt x="139" y="1446"/>
                    </a:lnTo>
                    <a:cubicBezTo>
                      <a:pt x="155" y="1439"/>
                      <a:pt x="169" y="1429"/>
                      <a:pt x="180" y="1417"/>
                    </a:cubicBezTo>
                    <a:lnTo>
                      <a:pt x="213" y="1378"/>
                    </a:lnTo>
                    <a:lnTo>
                      <a:pt x="246" y="1340"/>
                    </a:lnTo>
                    <a:lnTo>
                      <a:pt x="344" y="1225"/>
                    </a:lnTo>
                    <a:lnTo>
                      <a:pt x="377" y="1187"/>
                    </a:lnTo>
                    <a:lnTo>
                      <a:pt x="409" y="1148"/>
                    </a:lnTo>
                    <a:lnTo>
                      <a:pt x="508" y="1034"/>
                    </a:lnTo>
                    <a:lnTo>
                      <a:pt x="540" y="995"/>
                    </a:lnTo>
                    <a:lnTo>
                      <a:pt x="573" y="957"/>
                    </a:lnTo>
                    <a:lnTo>
                      <a:pt x="671" y="842"/>
                    </a:lnTo>
                    <a:lnTo>
                      <a:pt x="704" y="803"/>
                    </a:lnTo>
                    <a:lnTo>
                      <a:pt x="704" y="803"/>
                    </a:lnTo>
                    <a:cubicBezTo>
                      <a:pt x="716" y="791"/>
                      <a:pt x="729" y="781"/>
                      <a:pt x="746" y="775"/>
                    </a:cubicBezTo>
                    <a:lnTo>
                      <a:pt x="746" y="775"/>
                    </a:lnTo>
                    <a:cubicBezTo>
                      <a:pt x="762" y="769"/>
                      <a:pt x="779" y="769"/>
                      <a:pt x="795" y="775"/>
                    </a:cubicBezTo>
                    <a:lnTo>
                      <a:pt x="795" y="775"/>
                    </a:lnTo>
                    <a:cubicBezTo>
                      <a:pt x="811" y="781"/>
                      <a:pt x="825" y="791"/>
                      <a:pt x="835" y="803"/>
                    </a:cubicBezTo>
                    <a:lnTo>
                      <a:pt x="868" y="842"/>
                    </a:lnTo>
                    <a:lnTo>
                      <a:pt x="901" y="881"/>
                    </a:lnTo>
                    <a:lnTo>
                      <a:pt x="934" y="919"/>
                    </a:lnTo>
                    <a:lnTo>
                      <a:pt x="967" y="957"/>
                    </a:lnTo>
                    <a:lnTo>
                      <a:pt x="1000" y="995"/>
                    </a:lnTo>
                    <a:lnTo>
                      <a:pt x="1032" y="1034"/>
                    </a:lnTo>
                    <a:lnTo>
                      <a:pt x="1065" y="1071"/>
                    </a:lnTo>
                    <a:lnTo>
                      <a:pt x="1098" y="1110"/>
                    </a:lnTo>
                    <a:lnTo>
                      <a:pt x="1131" y="1148"/>
                    </a:lnTo>
                    <a:lnTo>
                      <a:pt x="1164" y="1187"/>
                    </a:lnTo>
                    <a:lnTo>
                      <a:pt x="1196" y="1225"/>
                    </a:lnTo>
                    <a:lnTo>
                      <a:pt x="1229" y="1263"/>
                    </a:lnTo>
                    <a:lnTo>
                      <a:pt x="1262" y="1302"/>
                    </a:lnTo>
                    <a:lnTo>
                      <a:pt x="1295" y="1340"/>
                    </a:lnTo>
                    <a:lnTo>
                      <a:pt x="1328" y="1378"/>
                    </a:lnTo>
                    <a:lnTo>
                      <a:pt x="1360" y="1417"/>
                    </a:lnTo>
                    <a:lnTo>
                      <a:pt x="1360" y="1417"/>
                    </a:lnTo>
                    <a:cubicBezTo>
                      <a:pt x="1371" y="1429"/>
                      <a:pt x="1385" y="1439"/>
                      <a:pt x="1401" y="1446"/>
                    </a:cubicBezTo>
                    <a:lnTo>
                      <a:pt x="1401" y="1446"/>
                    </a:lnTo>
                    <a:cubicBezTo>
                      <a:pt x="1417" y="1452"/>
                      <a:pt x="1436" y="1454"/>
                      <a:pt x="1459" y="1454"/>
                    </a:cubicBezTo>
                    <a:lnTo>
                      <a:pt x="1459" y="1454"/>
                    </a:lnTo>
                    <a:cubicBezTo>
                      <a:pt x="1480" y="1454"/>
                      <a:pt x="1500" y="1452"/>
                      <a:pt x="1516" y="1446"/>
                    </a:cubicBezTo>
                    <a:lnTo>
                      <a:pt x="1516" y="1446"/>
                    </a:lnTo>
                    <a:cubicBezTo>
                      <a:pt x="1532" y="1439"/>
                      <a:pt x="1541" y="1429"/>
                      <a:pt x="1541" y="1417"/>
                    </a:cubicBezTo>
                    <a:lnTo>
                      <a:pt x="1541" y="1417"/>
                    </a:lnTo>
                    <a:cubicBezTo>
                      <a:pt x="1541"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223" name="Freeform 408">
                <a:extLst>
                  <a:ext uri="{FF2B5EF4-FFF2-40B4-BE49-F238E27FC236}">
                    <a16:creationId xmlns:a16="http://schemas.microsoft.com/office/drawing/2014/main" id="{6CA0FA59-EEB2-864E-94BD-D5A5FD8F0EFF}"/>
                  </a:ext>
                </a:extLst>
              </p:cNvPr>
              <p:cNvSpPr>
                <a:spLocks noChangeArrowheads="1"/>
              </p:cNvSpPr>
              <p:nvPr/>
            </p:nvSpPr>
            <p:spPr bwMode="auto">
              <a:xfrm>
                <a:off x="4706938" y="4903788"/>
                <a:ext cx="319087" cy="190500"/>
              </a:xfrm>
              <a:custGeom>
                <a:avLst/>
                <a:gdLst>
                  <a:gd name="T0" fmla="*/ 279 w 887"/>
                  <a:gd name="T1" fmla="*/ 150 h 530"/>
                  <a:gd name="T2" fmla="*/ 312 w 887"/>
                  <a:gd name="T3" fmla="*/ 188 h 530"/>
                  <a:gd name="T4" fmla="*/ 279 w 887"/>
                  <a:gd name="T5" fmla="*/ 226 h 530"/>
                  <a:gd name="T6" fmla="*/ 247 w 887"/>
                  <a:gd name="T7" fmla="*/ 188 h 530"/>
                  <a:gd name="T8" fmla="*/ 345 w 887"/>
                  <a:gd name="T9" fmla="*/ 227 h 530"/>
                  <a:gd name="T10" fmla="*/ 377 w 887"/>
                  <a:gd name="T11" fmla="*/ 265 h 530"/>
                  <a:gd name="T12" fmla="*/ 345 w 887"/>
                  <a:gd name="T13" fmla="*/ 302 h 530"/>
                  <a:gd name="T14" fmla="*/ 312 w 887"/>
                  <a:gd name="T15" fmla="*/ 265 h 530"/>
                  <a:gd name="T16" fmla="*/ 345 w 887"/>
                  <a:gd name="T17" fmla="*/ 227 h 530"/>
                  <a:gd name="T18" fmla="*/ 412 w 887"/>
                  <a:gd name="T19" fmla="*/ 284 h 530"/>
                  <a:gd name="T20" fmla="*/ 475 w 887"/>
                  <a:gd name="T21" fmla="*/ 284 h 530"/>
                  <a:gd name="T22" fmla="*/ 506 w 887"/>
                  <a:gd name="T23" fmla="*/ 341 h 530"/>
                  <a:gd name="T24" fmla="*/ 475 w 887"/>
                  <a:gd name="T25" fmla="*/ 398 h 530"/>
                  <a:gd name="T26" fmla="*/ 412 w 887"/>
                  <a:gd name="T27" fmla="*/ 398 h 530"/>
                  <a:gd name="T28" fmla="*/ 380 w 887"/>
                  <a:gd name="T29" fmla="*/ 341 h 530"/>
                  <a:gd name="T30" fmla="*/ 541 w 887"/>
                  <a:gd name="T31" fmla="*/ 227 h 530"/>
                  <a:gd name="T32" fmla="*/ 574 w 887"/>
                  <a:gd name="T33" fmla="*/ 265 h 530"/>
                  <a:gd name="T34" fmla="*/ 541 w 887"/>
                  <a:gd name="T35" fmla="*/ 302 h 530"/>
                  <a:gd name="T36" fmla="*/ 508 w 887"/>
                  <a:gd name="T37" fmla="*/ 265 h 530"/>
                  <a:gd name="T38" fmla="*/ 541 w 887"/>
                  <a:gd name="T39" fmla="*/ 227 h 530"/>
                  <a:gd name="T40" fmla="*/ 607 w 887"/>
                  <a:gd name="T41" fmla="*/ 150 h 530"/>
                  <a:gd name="T42" fmla="*/ 639 w 887"/>
                  <a:gd name="T43" fmla="*/ 188 h 530"/>
                  <a:gd name="T44" fmla="*/ 607 w 887"/>
                  <a:gd name="T45" fmla="*/ 226 h 530"/>
                  <a:gd name="T46" fmla="*/ 574 w 887"/>
                  <a:gd name="T47" fmla="*/ 188 h 530"/>
                  <a:gd name="T48" fmla="*/ 115 w 887"/>
                  <a:gd name="T49" fmla="*/ 188 h 530"/>
                  <a:gd name="T50" fmla="*/ 181 w 887"/>
                  <a:gd name="T51" fmla="*/ 265 h 530"/>
                  <a:gd name="T52" fmla="*/ 312 w 887"/>
                  <a:gd name="T53" fmla="*/ 418 h 530"/>
                  <a:gd name="T54" fmla="*/ 377 w 887"/>
                  <a:gd name="T55" fmla="*/ 495 h 530"/>
                  <a:gd name="T56" fmla="*/ 418 w 887"/>
                  <a:gd name="T57" fmla="*/ 523 h 530"/>
                  <a:gd name="T58" fmla="*/ 467 w 887"/>
                  <a:gd name="T59" fmla="*/ 523 h 530"/>
                  <a:gd name="T60" fmla="*/ 508 w 887"/>
                  <a:gd name="T61" fmla="*/ 495 h 530"/>
                  <a:gd name="T62" fmla="*/ 639 w 887"/>
                  <a:gd name="T63" fmla="*/ 341 h 530"/>
                  <a:gd name="T64" fmla="*/ 770 w 887"/>
                  <a:gd name="T65" fmla="*/ 188 h 530"/>
                  <a:gd name="T66" fmla="*/ 836 w 887"/>
                  <a:gd name="T67" fmla="*/ 112 h 530"/>
                  <a:gd name="T68" fmla="*/ 869 w 887"/>
                  <a:gd name="T69" fmla="*/ 73 h 530"/>
                  <a:gd name="T70" fmla="*/ 886 w 887"/>
                  <a:gd name="T71" fmla="*/ 35 h 530"/>
                  <a:gd name="T72" fmla="*/ 861 w 887"/>
                  <a:gd name="T73" fmla="*/ 7 h 530"/>
                  <a:gd name="T74" fmla="*/ 811 w 887"/>
                  <a:gd name="T75" fmla="*/ 7 h 530"/>
                  <a:gd name="T76" fmla="*/ 738 w 887"/>
                  <a:gd name="T77" fmla="*/ 73 h 530"/>
                  <a:gd name="T78" fmla="*/ 705 w 887"/>
                  <a:gd name="T79" fmla="*/ 112 h 530"/>
                  <a:gd name="T80" fmla="*/ 672 w 887"/>
                  <a:gd name="T81" fmla="*/ 130 h 530"/>
                  <a:gd name="T82" fmla="*/ 639 w 887"/>
                  <a:gd name="T83" fmla="*/ 112 h 530"/>
                  <a:gd name="T84" fmla="*/ 607 w 887"/>
                  <a:gd name="T85" fmla="*/ 92 h 530"/>
                  <a:gd name="T86" fmla="*/ 508 w 887"/>
                  <a:gd name="T87" fmla="*/ 188 h 530"/>
                  <a:gd name="T88" fmla="*/ 467 w 887"/>
                  <a:gd name="T89" fmla="*/ 217 h 530"/>
                  <a:gd name="T90" fmla="*/ 418 w 887"/>
                  <a:gd name="T91" fmla="*/ 217 h 530"/>
                  <a:gd name="T92" fmla="*/ 377 w 887"/>
                  <a:gd name="T93" fmla="*/ 188 h 530"/>
                  <a:gd name="T94" fmla="*/ 312 w 887"/>
                  <a:gd name="T95" fmla="*/ 112 h 530"/>
                  <a:gd name="T96" fmla="*/ 279 w 887"/>
                  <a:gd name="T97" fmla="*/ 92 h 530"/>
                  <a:gd name="T98" fmla="*/ 246 w 887"/>
                  <a:gd name="T99" fmla="*/ 112 h 530"/>
                  <a:gd name="T100" fmla="*/ 213 w 887"/>
                  <a:gd name="T101" fmla="*/ 130 h 530"/>
                  <a:gd name="T102" fmla="*/ 181 w 887"/>
                  <a:gd name="T103" fmla="*/ 112 h 530"/>
                  <a:gd name="T104" fmla="*/ 115 w 887"/>
                  <a:gd name="T105" fmla="*/ 35 h 530"/>
                  <a:gd name="T106" fmla="*/ 74 w 887"/>
                  <a:gd name="T107" fmla="*/ 7 h 530"/>
                  <a:gd name="T108" fmla="*/ 25 w 887"/>
                  <a:gd name="T109" fmla="*/ 7 h 530"/>
                  <a:gd name="T110" fmla="*/ 0 w 887"/>
                  <a:gd name="T111" fmla="*/ 35 h 530"/>
                  <a:gd name="T112" fmla="*/ 115 w 887"/>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7" h="530">
                    <a:moveTo>
                      <a:pt x="279" y="150"/>
                    </a:moveTo>
                    <a:lnTo>
                      <a:pt x="279" y="150"/>
                    </a:lnTo>
                    <a:cubicBezTo>
                      <a:pt x="301" y="150"/>
                      <a:pt x="312" y="163"/>
                      <a:pt x="312" y="188"/>
                    </a:cubicBezTo>
                    <a:lnTo>
                      <a:pt x="312" y="188"/>
                    </a:lnTo>
                    <a:cubicBezTo>
                      <a:pt x="312" y="213"/>
                      <a:pt x="301" y="226"/>
                      <a:pt x="279" y="226"/>
                    </a:cubicBezTo>
                    <a:lnTo>
                      <a:pt x="279" y="226"/>
                    </a:lnTo>
                    <a:cubicBezTo>
                      <a:pt x="257" y="226"/>
                      <a:pt x="247" y="213"/>
                      <a:pt x="247" y="188"/>
                    </a:cubicBezTo>
                    <a:lnTo>
                      <a:pt x="247" y="188"/>
                    </a:lnTo>
                    <a:cubicBezTo>
                      <a:pt x="247" y="163"/>
                      <a:pt x="257" y="150"/>
                      <a:pt x="279" y="150"/>
                    </a:cubicBezTo>
                    <a:close/>
                    <a:moveTo>
                      <a:pt x="345" y="227"/>
                    </a:moveTo>
                    <a:lnTo>
                      <a:pt x="345" y="227"/>
                    </a:lnTo>
                    <a:cubicBezTo>
                      <a:pt x="366" y="227"/>
                      <a:pt x="377" y="239"/>
                      <a:pt x="377" y="265"/>
                    </a:cubicBezTo>
                    <a:lnTo>
                      <a:pt x="377" y="265"/>
                    </a:lnTo>
                    <a:cubicBezTo>
                      <a:pt x="377" y="290"/>
                      <a:pt x="366" y="302"/>
                      <a:pt x="345" y="302"/>
                    </a:cubicBezTo>
                    <a:lnTo>
                      <a:pt x="345" y="302"/>
                    </a:lnTo>
                    <a:cubicBezTo>
                      <a:pt x="323" y="302"/>
                      <a:pt x="312" y="290"/>
                      <a:pt x="312" y="265"/>
                    </a:cubicBezTo>
                    <a:lnTo>
                      <a:pt x="312" y="265"/>
                    </a:lnTo>
                    <a:cubicBezTo>
                      <a:pt x="312" y="239"/>
                      <a:pt x="323" y="227"/>
                      <a:pt x="345" y="227"/>
                    </a:cubicBezTo>
                    <a:close/>
                    <a:moveTo>
                      <a:pt x="412" y="284"/>
                    </a:moveTo>
                    <a:lnTo>
                      <a:pt x="412" y="284"/>
                    </a:lnTo>
                    <a:cubicBezTo>
                      <a:pt x="433" y="271"/>
                      <a:pt x="453" y="271"/>
                      <a:pt x="475" y="284"/>
                    </a:cubicBezTo>
                    <a:lnTo>
                      <a:pt x="475" y="284"/>
                    </a:lnTo>
                    <a:cubicBezTo>
                      <a:pt x="496" y="297"/>
                      <a:pt x="506" y="315"/>
                      <a:pt x="506" y="341"/>
                    </a:cubicBezTo>
                    <a:lnTo>
                      <a:pt x="506" y="341"/>
                    </a:lnTo>
                    <a:cubicBezTo>
                      <a:pt x="506" y="367"/>
                      <a:pt x="496" y="386"/>
                      <a:pt x="475" y="398"/>
                    </a:cubicBezTo>
                    <a:lnTo>
                      <a:pt x="475" y="398"/>
                    </a:lnTo>
                    <a:cubicBezTo>
                      <a:pt x="453" y="411"/>
                      <a:pt x="433" y="411"/>
                      <a:pt x="412" y="398"/>
                    </a:cubicBezTo>
                    <a:lnTo>
                      <a:pt x="412" y="398"/>
                    </a:lnTo>
                    <a:cubicBezTo>
                      <a:pt x="391" y="386"/>
                      <a:pt x="380" y="367"/>
                      <a:pt x="380" y="341"/>
                    </a:cubicBezTo>
                    <a:lnTo>
                      <a:pt x="380" y="341"/>
                    </a:lnTo>
                    <a:cubicBezTo>
                      <a:pt x="380" y="315"/>
                      <a:pt x="391" y="297"/>
                      <a:pt x="412" y="284"/>
                    </a:cubicBezTo>
                    <a:close/>
                    <a:moveTo>
                      <a:pt x="541" y="227"/>
                    </a:moveTo>
                    <a:lnTo>
                      <a:pt x="541" y="227"/>
                    </a:lnTo>
                    <a:cubicBezTo>
                      <a:pt x="563" y="227"/>
                      <a:pt x="574" y="239"/>
                      <a:pt x="574" y="265"/>
                    </a:cubicBezTo>
                    <a:lnTo>
                      <a:pt x="574" y="265"/>
                    </a:lnTo>
                    <a:cubicBezTo>
                      <a:pt x="574" y="290"/>
                      <a:pt x="563" y="302"/>
                      <a:pt x="541" y="302"/>
                    </a:cubicBezTo>
                    <a:lnTo>
                      <a:pt x="541" y="302"/>
                    </a:lnTo>
                    <a:cubicBezTo>
                      <a:pt x="519" y="302"/>
                      <a:pt x="508" y="290"/>
                      <a:pt x="508" y="265"/>
                    </a:cubicBezTo>
                    <a:lnTo>
                      <a:pt x="508" y="265"/>
                    </a:lnTo>
                    <a:cubicBezTo>
                      <a:pt x="508" y="239"/>
                      <a:pt x="519" y="227"/>
                      <a:pt x="541" y="227"/>
                    </a:cubicBezTo>
                    <a:close/>
                    <a:moveTo>
                      <a:pt x="607" y="150"/>
                    </a:moveTo>
                    <a:lnTo>
                      <a:pt x="607" y="150"/>
                    </a:lnTo>
                    <a:cubicBezTo>
                      <a:pt x="628" y="150"/>
                      <a:pt x="639" y="163"/>
                      <a:pt x="639" y="188"/>
                    </a:cubicBezTo>
                    <a:lnTo>
                      <a:pt x="639" y="188"/>
                    </a:lnTo>
                    <a:cubicBezTo>
                      <a:pt x="639" y="213"/>
                      <a:pt x="628" y="226"/>
                      <a:pt x="607" y="226"/>
                    </a:cubicBezTo>
                    <a:lnTo>
                      <a:pt x="607" y="226"/>
                    </a:lnTo>
                    <a:cubicBezTo>
                      <a:pt x="585" y="226"/>
                      <a:pt x="574" y="213"/>
                      <a:pt x="574" y="188"/>
                    </a:cubicBezTo>
                    <a:lnTo>
                      <a:pt x="574" y="188"/>
                    </a:lnTo>
                    <a:cubicBezTo>
                      <a:pt x="574" y="163"/>
                      <a:pt x="585" y="150"/>
                      <a:pt x="607" y="150"/>
                    </a:cubicBezTo>
                    <a:close/>
                    <a:moveTo>
                      <a:pt x="115" y="188"/>
                    </a:moveTo>
                    <a:lnTo>
                      <a:pt x="148" y="226"/>
                    </a:lnTo>
                    <a:lnTo>
                      <a:pt x="181" y="265"/>
                    </a:lnTo>
                    <a:lnTo>
                      <a:pt x="279" y="380"/>
                    </a:lnTo>
                    <a:lnTo>
                      <a:pt x="312" y="418"/>
                    </a:lnTo>
                    <a:lnTo>
                      <a:pt x="345" y="456"/>
                    </a:lnTo>
                    <a:lnTo>
                      <a:pt x="377" y="495"/>
                    </a:lnTo>
                    <a:lnTo>
                      <a:pt x="377" y="495"/>
                    </a:lnTo>
                    <a:cubicBezTo>
                      <a:pt x="389" y="507"/>
                      <a:pt x="402" y="517"/>
                      <a:pt x="418" y="523"/>
                    </a:cubicBezTo>
                    <a:lnTo>
                      <a:pt x="418" y="523"/>
                    </a:lnTo>
                    <a:cubicBezTo>
                      <a:pt x="435" y="529"/>
                      <a:pt x="451" y="529"/>
                      <a:pt x="467" y="523"/>
                    </a:cubicBezTo>
                    <a:lnTo>
                      <a:pt x="467" y="523"/>
                    </a:lnTo>
                    <a:cubicBezTo>
                      <a:pt x="484" y="517"/>
                      <a:pt x="497" y="507"/>
                      <a:pt x="508" y="495"/>
                    </a:cubicBezTo>
                    <a:lnTo>
                      <a:pt x="607" y="380"/>
                    </a:lnTo>
                    <a:lnTo>
                      <a:pt x="639" y="341"/>
                    </a:lnTo>
                    <a:lnTo>
                      <a:pt x="672" y="303"/>
                    </a:lnTo>
                    <a:lnTo>
                      <a:pt x="770" y="188"/>
                    </a:lnTo>
                    <a:lnTo>
                      <a:pt x="803" y="150"/>
                    </a:lnTo>
                    <a:lnTo>
                      <a:pt x="836" y="112"/>
                    </a:lnTo>
                    <a:lnTo>
                      <a:pt x="869" y="73"/>
                    </a:lnTo>
                    <a:lnTo>
                      <a:pt x="869" y="73"/>
                    </a:lnTo>
                    <a:cubicBezTo>
                      <a:pt x="880" y="60"/>
                      <a:pt x="886" y="48"/>
                      <a:pt x="886" y="35"/>
                    </a:cubicBezTo>
                    <a:lnTo>
                      <a:pt x="886" y="35"/>
                    </a:lnTo>
                    <a:cubicBezTo>
                      <a:pt x="886" y="22"/>
                      <a:pt x="878" y="12"/>
                      <a:pt x="861" y="7"/>
                    </a:cubicBezTo>
                    <a:lnTo>
                      <a:pt x="861" y="7"/>
                    </a:lnTo>
                    <a:cubicBezTo>
                      <a:pt x="844" y="0"/>
                      <a:pt x="828" y="0"/>
                      <a:pt x="811" y="7"/>
                    </a:cubicBezTo>
                    <a:lnTo>
                      <a:pt x="811" y="7"/>
                    </a:lnTo>
                    <a:cubicBezTo>
                      <a:pt x="795" y="12"/>
                      <a:pt x="782" y="22"/>
                      <a:pt x="770" y="35"/>
                    </a:cubicBezTo>
                    <a:lnTo>
                      <a:pt x="738" y="73"/>
                    </a:lnTo>
                    <a:lnTo>
                      <a:pt x="705" y="112"/>
                    </a:lnTo>
                    <a:lnTo>
                      <a:pt x="705" y="112"/>
                    </a:lnTo>
                    <a:cubicBezTo>
                      <a:pt x="694" y="124"/>
                      <a:pt x="683" y="130"/>
                      <a:pt x="672" y="130"/>
                    </a:cubicBezTo>
                    <a:lnTo>
                      <a:pt x="672" y="130"/>
                    </a:lnTo>
                    <a:cubicBezTo>
                      <a:pt x="661" y="130"/>
                      <a:pt x="651" y="124"/>
                      <a:pt x="639" y="112"/>
                    </a:cubicBezTo>
                    <a:lnTo>
                      <a:pt x="639" y="112"/>
                    </a:lnTo>
                    <a:cubicBezTo>
                      <a:pt x="628" y="99"/>
                      <a:pt x="618" y="92"/>
                      <a:pt x="607" y="92"/>
                    </a:cubicBezTo>
                    <a:lnTo>
                      <a:pt x="607" y="92"/>
                    </a:lnTo>
                    <a:cubicBezTo>
                      <a:pt x="596" y="92"/>
                      <a:pt x="585" y="99"/>
                      <a:pt x="574" y="112"/>
                    </a:cubicBezTo>
                    <a:lnTo>
                      <a:pt x="508" y="188"/>
                    </a:lnTo>
                    <a:lnTo>
                      <a:pt x="508" y="188"/>
                    </a:lnTo>
                    <a:cubicBezTo>
                      <a:pt x="497" y="201"/>
                      <a:pt x="484" y="210"/>
                      <a:pt x="467" y="217"/>
                    </a:cubicBezTo>
                    <a:lnTo>
                      <a:pt x="467" y="217"/>
                    </a:lnTo>
                    <a:cubicBezTo>
                      <a:pt x="451" y="223"/>
                      <a:pt x="435" y="223"/>
                      <a:pt x="418" y="217"/>
                    </a:cubicBezTo>
                    <a:lnTo>
                      <a:pt x="418" y="217"/>
                    </a:lnTo>
                    <a:cubicBezTo>
                      <a:pt x="402" y="210"/>
                      <a:pt x="389" y="201"/>
                      <a:pt x="377" y="188"/>
                    </a:cubicBezTo>
                    <a:lnTo>
                      <a:pt x="345" y="150"/>
                    </a:lnTo>
                    <a:lnTo>
                      <a:pt x="312" y="112"/>
                    </a:lnTo>
                    <a:lnTo>
                      <a:pt x="312" y="112"/>
                    </a:lnTo>
                    <a:cubicBezTo>
                      <a:pt x="301" y="99"/>
                      <a:pt x="290" y="92"/>
                      <a:pt x="279" y="92"/>
                    </a:cubicBezTo>
                    <a:lnTo>
                      <a:pt x="279" y="92"/>
                    </a:lnTo>
                    <a:cubicBezTo>
                      <a:pt x="268" y="92"/>
                      <a:pt x="257" y="99"/>
                      <a:pt x="246" y="112"/>
                    </a:cubicBezTo>
                    <a:lnTo>
                      <a:pt x="246" y="112"/>
                    </a:lnTo>
                    <a:cubicBezTo>
                      <a:pt x="235" y="124"/>
                      <a:pt x="224" y="130"/>
                      <a:pt x="213" y="130"/>
                    </a:cubicBezTo>
                    <a:lnTo>
                      <a:pt x="213" y="130"/>
                    </a:lnTo>
                    <a:cubicBezTo>
                      <a:pt x="203" y="130"/>
                      <a:pt x="191" y="124"/>
                      <a:pt x="181" y="112"/>
                    </a:cubicBezTo>
                    <a:lnTo>
                      <a:pt x="115" y="35"/>
                    </a:lnTo>
                    <a:lnTo>
                      <a:pt x="115" y="35"/>
                    </a:lnTo>
                    <a:cubicBezTo>
                      <a:pt x="104" y="22"/>
                      <a:pt x="90" y="12"/>
                      <a:pt x="74" y="7"/>
                    </a:cubicBezTo>
                    <a:lnTo>
                      <a:pt x="74" y="7"/>
                    </a:lnTo>
                    <a:cubicBezTo>
                      <a:pt x="58" y="0"/>
                      <a:pt x="42" y="0"/>
                      <a:pt x="25" y="7"/>
                    </a:cubicBezTo>
                    <a:lnTo>
                      <a:pt x="25" y="7"/>
                    </a:lnTo>
                    <a:cubicBezTo>
                      <a:pt x="8" y="12"/>
                      <a:pt x="0" y="22"/>
                      <a:pt x="0" y="35"/>
                    </a:cubicBezTo>
                    <a:lnTo>
                      <a:pt x="0" y="35"/>
                    </a:lnTo>
                    <a:cubicBezTo>
                      <a:pt x="0" y="48"/>
                      <a:pt x="6" y="60"/>
                      <a:pt x="17"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24" name="Freeform 409">
                <a:extLst>
                  <a:ext uri="{FF2B5EF4-FFF2-40B4-BE49-F238E27FC236}">
                    <a16:creationId xmlns:a16="http://schemas.microsoft.com/office/drawing/2014/main" id="{F0B23AF7-E057-B643-80ED-A35117602A13}"/>
                  </a:ext>
                </a:extLst>
              </p:cNvPr>
              <p:cNvSpPr>
                <a:spLocks noChangeArrowheads="1"/>
              </p:cNvSpPr>
              <p:nvPr/>
            </p:nvSpPr>
            <p:spPr bwMode="auto">
              <a:xfrm>
                <a:off x="4452938" y="5100638"/>
                <a:ext cx="53975" cy="128587"/>
              </a:xfrm>
              <a:custGeom>
                <a:avLst/>
                <a:gdLst>
                  <a:gd name="T0" fmla="*/ 65 w 148"/>
                  <a:gd name="T1" fmla="*/ 293 h 358"/>
                  <a:gd name="T2" fmla="*/ 98 w 148"/>
                  <a:gd name="T3" fmla="*/ 254 h 358"/>
                  <a:gd name="T4" fmla="*/ 131 w 148"/>
                  <a:gd name="T5" fmla="*/ 216 h 358"/>
                  <a:gd name="T6" fmla="*/ 131 w 148"/>
                  <a:gd name="T7" fmla="*/ 216 h 358"/>
                  <a:gd name="T8" fmla="*/ 147 w 148"/>
                  <a:gd name="T9" fmla="*/ 178 h 358"/>
                  <a:gd name="T10" fmla="*/ 147 w 148"/>
                  <a:gd name="T11" fmla="*/ 178 h 358"/>
                  <a:gd name="T12" fmla="*/ 131 w 148"/>
                  <a:gd name="T13" fmla="*/ 140 h 358"/>
                  <a:gd name="T14" fmla="*/ 98 w 148"/>
                  <a:gd name="T15" fmla="*/ 102 h 358"/>
                  <a:gd name="T16" fmla="*/ 65 w 148"/>
                  <a:gd name="T17" fmla="*/ 63 h 358"/>
                  <a:gd name="T18" fmla="*/ 33 w 148"/>
                  <a:gd name="T19" fmla="*/ 25 h 358"/>
                  <a:gd name="T20" fmla="*/ 33 w 148"/>
                  <a:gd name="T21" fmla="*/ 25 h 358"/>
                  <a:gd name="T22" fmla="*/ 0 w 148"/>
                  <a:gd name="T23" fmla="*/ 0 h 358"/>
                  <a:gd name="T24" fmla="*/ 0 w 148"/>
                  <a:gd name="T25" fmla="*/ 357 h 358"/>
                  <a:gd name="T26" fmla="*/ 0 w 148"/>
                  <a:gd name="T27" fmla="*/ 357 h 358"/>
                  <a:gd name="T28" fmla="*/ 33 w 148"/>
                  <a:gd name="T29" fmla="*/ 331 h 358"/>
                  <a:gd name="T30" fmla="*/ 65 w 148"/>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358">
                    <a:moveTo>
                      <a:pt x="65" y="293"/>
                    </a:moveTo>
                    <a:lnTo>
                      <a:pt x="98" y="254"/>
                    </a:lnTo>
                    <a:lnTo>
                      <a:pt x="131" y="216"/>
                    </a:lnTo>
                    <a:lnTo>
                      <a:pt x="131" y="216"/>
                    </a:lnTo>
                    <a:cubicBezTo>
                      <a:pt x="142" y="204"/>
                      <a:pt x="147" y="191"/>
                      <a:pt x="147" y="178"/>
                    </a:cubicBezTo>
                    <a:lnTo>
                      <a:pt x="147" y="178"/>
                    </a:lnTo>
                    <a:cubicBezTo>
                      <a:pt x="147" y="165"/>
                      <a:pt x="142" y="152"/>
                      <a:pt x="131" y="140"/>
                    </a:cubicBezTo>
                    <a:lnTo>
                      <a:pt x="98" y="102"/>
                    </a:lnTo>
                    <a:lnTo>
                      <a:pt x="65" y="63"/>
                    </a:lnTo>
                    <a:lnTo>
                      <a:pt x="33" y="25"/>
                    </a:lnTo>
                    <a:lnTo>
                      <a:pt x="33" y="25"/>
                    </a:lnTo>
                    <a:cubicBezTo>
                      <a:pt x="23" y="14"/>
                      <a:pt x="13" y="6"/>
                      <a:pt x="0" y="0"/>
                    </a:cubicBezTo>
                    <a:lnTo>
                      <a:pt x="0" y="357"/>
                    </a:lnTo>
                    <a:lnTo>
                      <a:pt x="0" y="357"/>
                    </a:lnTo>
                    <a:cubicBezTo>
                      <a:pt x="13" y="350"/>
                      <a:pt x="23" y="342"/>
                      <a:pt x="33" y="331"/>
                    </a:cubicBezTo>
                    <a:lnTo>
                      <a:pt x="65"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225" name="Freeform 410">
                <a:extLst>
                  <a:ext uri="{FF2B5EF4-FFF2-40B4-BE49-F238E27FC236}">
                    <a16:creationId xmlns:a16="http://schemas.microsoft.com/office/drawing/2014/main" id="{E8CD61F0-4D06-114A-90E6-6B004A2362D1}"/>
                  </a:ext>
                </a:extLst>
              </p:cNvPr>
              <p:cNvSpPr>
                <a:spLocks noChangeArrowheads="1"/>
              </p:cNvSpPr>
              <p:nvPr/>
            </p:nvSpPr>
            <p:spPr bwMode="auto">
              <a:xfrm>
                <a:off x="4452938" y="4935538"/>
                <a:ext cx="195262" cy="460375"/>
              </a:xfrm>
              <a:custGeom>
                <a:avLst/>
                <a:gdLst>
                  <a:gd name="T0" fmla="*/ 65 w 542"/>
                  <a:gd name="T1" fmla="*/ 1213 h 1277"/>
                  <a:gd name="T2" fmla="*/ 98 w 542"/>
                  <a:gd name="T3" fmla="*/ 1174 h 1277"/>
                  <a:gd name="T4" fmla="*/ 131 w 542"/>
                  <a:gd name="T5" fmla="*/ 1136 h 1277"/>
                  <a:gd name="T6" fmla="*/ 164 w 542"/>
                  <a:gd name="T7" fmla="*/ 1098 h 1277"/>
                  <a:gd name="T8" fmla="*/ 197 w 542"/>
                  <a:gd name="T9" fmla="*/ 1059 h 1277"/>
                  <a:gd name="T10" fmla="*/ 229 w 542"/>
                  <a:gd name="T11" fmla="*/ 1021 h 1277"/>
                  <a:gd name="T12" fmla="*/ 262 w 542"/>
                  <a:gd name="T13" fmla="*/ 982 h 1277"/>
                  <a:gd name="T14" fmla="*/ 295 w 542"/>
                  <a:gd name="T15" fmla="*/ 945 h 1277"/>
                  <a:gd name="T16" fmla="*/ 328 w 542"/>
                  <a:gd name="T17" fmla="*/ 906 h 1277"/>
                  <a:gd name="T18" fmla="*/ 360 w 542"/>
                  <a:gd name="T19" fmla="*/ 868 h 1277"/>
                  <a:gd name="T20" fmla="*/ 393 w 542"/>
                  <a:gd name="T21" fmla="*/ 830 h 1277"/>
                  <a:gd name="T22" fmla="*/ 426 w 542"/>
                  <a:gd name="T23" fmla="*/ 792 h 1277"/>
                  <a:gd name="T24" fmla="*/ 459 w 542"/>
                  <a:gd name="T25" fmla="*/ 753 h 1277"/>
                  <a:gd name="T26" fmla="*/ 491 w 542"/>
                  <a:gd name="T27" fmla="*/ 714 h 1277"/>
                  <a:gd name="T28" fmla="*/ 524 w 542"/>
                  <a:gd name="T29" fmla="*/ 676 h 1277"/>
                  <a:gd name="T30" fmla="*/ 524 w 542"/>
                  <a:gd name="T31" fmla="*/ 676 h 1277"/>
                  <a:gd name="T32" fmla="*/ 541 w 542"/>
                  <a:gd name="T33" fmla="*/ 638 h 1277"/>
                  <a:gd name="T34" fmla="*/ 541 w 542"/>
                  <a:gd name="T35" fmla="*/ 638 h 1277"/>
                  <a:gd name="T36" fmla="*/ 524 w 542"/>
                  <a:gd name="T37" fmla="*/ 600 h 1277"/>
                  <a:gd name="T38" fmla="*/ 491 w 542"/>
                  <a:gd name="T39" fmla="*/ 562 h 1277"/>
                  <a:gd name="T40" fmla="*/ 459 w 542"/>
                  <a:gd name="T41" fmla="*/ 523 h 1277"/>
                  <a:gd name="T42" fmla="*/ 426 w 542"/>
                  <a:gd name="T43" fmla="*/ 485 h 1277"/>
                  <a:gd name="T44" fmla="*/ 393 w 542"/>
                  <a:gd name="T45" fmla="*/ 447 h 1277"/>
                  <a:gd name="T46" fmla="*/ 360 w 542"/>
                  <a:gd name="T47" fmla="*/ 409 h 1277"/>
                  <a:gd name="T48" fmla="*/ 328 w 542"/>
                  <a:gd name="T49" fmla="*/ 370 h 1277"/>
                  <a:gd name="T50" fmla="*/ 295 w 542"/>
                  <a:gd name="T51" fmla="*/ 332 h 1277"/>
                  <a:gd name="T52" fmla="*/ 262 w 542"/>
                  <a:gd name="T53" fmla="*/ 294 h 1277"/>
                  <a:gd name="T54" fmla="*/ 229 w 542"/>
                  <a:gd name="T55" fmla="*/ 255 h 1277"/>
                  <a:gd name="T56" fmla="*/ 197 w 542"/>
                  <a:gd name="T57" fmla="*/ 217 h 1277"/>
                  <a:gd name="T58" fmla="*/ 164 w 542"/>
                  <a:gd name="T59" fmla="*/ 179 h 1277"/>
                  <a:gd name="T60" fmla="*/ 131 w 542"/>
                  <a:gd name="T61" fmla="*/ 140 h 1277"/>
                  <a:gd name="T62" fmla="*/ 98 w 542"/>
                  <a:gd name="T63" fmla="*/ 102 h 1277"/>
                  <a:gd name="T64" fmla="*/ 65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4 w 542"/>
                  <a:gd name="T83" fmla="*/ 638 h 1277"/>
                  <a:gd name="T84" fmla="*/ 344 w 542"/>
                  <a:gd name="T85" fmla="*/ 638 h 1277"/>
                  <a:gd name="T86" fmla="*/ 328 w 542"/>
                  <a:gd name="T87" fmla="*/ 676 h 1277"/>
                  <a:gd name="T88" fmla="*/ 229 w 542"/>
                  <a:gd name="T89" fmla="*/ 792 h 1277"/>
                  <a:gd name="T90" fmla="*/ 197 w 542"/>
                  <a:gd name="T91" fmla="*/ 830 h 1277"/>
                  <a:gd name="T92" fmla="*/ 164 w 542"/>
                  <a:gd name="T93" fmla="*/ 868 h 1277"/>
                  <a:gd name="T94" fmla="*/ 65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5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5" y="1213"/>
                    </a:moveTo>
                    <a:lnTo>
                      <a:pt x="98" y="1174"/>
                    </a:lnTo>
                    <a:lnTo>
                      <a:pt x="131" y="1136"/>
                    </a:lnTo>
                    <a:lnTo>
                      <a:pt x="164" y="1098"/>
                    </a:lnTo>
                    <a:lnTo>
                      <a:pt x="197" y="1059"/>
                    </a:lnTo>
                    <a:lnTo>
                      <a:pt x="229" y="1021"/>
                    </a:lnTo>
                    <a:lnTo>
                      <a:pt x="262" y="982"/>
                    </a:lnTo>
                    <a:lnTo>
                      <a:pt x="295" y="945"/>
                    </a:lnTo>
                    <a:lnTo>
                      <a:pt x="328" y="906"/>
                    </a:lnTo>
                    <a:lnTo>
                      <a:pt x="360" y="868"/>
                    </a:lnTo>
                    <a:lnTo>
                      <a:pt x="393" y="830"/>
                    </a:lnTo>
                    <a:lnTo>
                      <a:pt x="426" y="792"/>
                    </a:lnTo>
                    <a:lnTo>
                      <a:pt x="459" y="753"/>
                    </a:lnTo>
                    <a:lnTo>
                      <a:pt x="491" y="714"/>
                    </a:lnTo>
                    <a:lnTo>
                      <a:pt x="524" y="676"/>
                    </a:lnTo>
                    <a:lnTo>
                      <a:pt x="524" y="676"/>
                    </a:lnTo>
                    <a:cubicBezTo>
                      <a:pt x="535" y="664"/>
                      <a:pt x="541" y="651"/>
                      <a:pt x="541" y="638"/>
                    </a:cubicBezTo>
                    <a:lnTo>
                      <a:pt x="541" y="638"/>
                    </a:lnTo>
                    <a:cubicBezTo>
                      <a:pt x="541" y="625"/>
                      <a:pt x="535" y="612"/>
                      <a:pt x="524" y="600"/>
                    </a:cubicBezTo>
                    <a:lnTo>
                      <a:pt x="491" y="562"/>
                    </a:lnTo>
                    <a:lnTo>
                      <a:pt x="459" y="523"/>
                    </a:lnTo>
                    <a:lnTo>
                      <a:pt x="426" y="485"/>
                    </a:lnTo>
                    <a:lnTo>
                      <a:pt x="393" y="447"/>
                    </a:lnTo>
                    <a:lnTo>
                      <a:pt x="360" y="409"/>
                    </a:lnTo>
                    <a:lnTo>
                      <a:pt x="328" y="370"/>
                    </a:lnTo>
                    <a:lnTo>
                      <a:pt x="295" y="332"/>
                    </a:lnTo>
                    <a:lnTo>
                      <a:pt x="262" y="294"/>
                    </a:lnTo>
                    <a:lnTo>
                      <a:pt x="229" y="255"/>
                    </a:lnTo>
                    <a:lnTo>
                      <a:pt x="197" y="217"/>
                    </a:lnTo>
                    <a:lnTo>
                      <a:pt x="164" y="179"/>
                    </a:lnTo>
                    <a:lnTo>
                      <a:pt x="131" y="140"/>
                    </a:lnTo>
                    <a:lnTo>
                      <a:pt x="98" y="102"/>
                    </a:lnTo>
                    <a:lnTo>
                      <a:pt x="65" y="64"/>
                    </a:lnTo>
                    <a:lnTo>
                      <a:pt x="33" y="26"/>
                    </a:lnTo>
                    <a:lnTo>
                      <a:pt x="33" y="26"/>
                    </a:lnTo>
                    <a:cubicBezTo>
                      <a:pt x="23" y="15"/>
                      <a:pt x="13" y="6"/>
                      <a:pt x="0" y="0"/>
                    </a:cubicBezTo>
                    <a:lnTo>
                      <a:pt x="0" y="230"/>
                    </a:lnTo>
                    <a:lnTo>
                      <a:pt x="0" y="230"/>
                    </a:lnTo>
                    <a:cubicBezTo>
                      <a:pt x="13" y="236"/>
                      <a:pt x="23" y="244"/>
                      <a:pt x="33" y="255"/>
                    </a:cubicBezTo>
                    <a:lnTo>
                      <a:pt x="328" y="600"/>
                    </a:lnTo>
                    <a:lnTo>
                      <a:pt x="328" y="600"/>
                    </a:lnTo>
                    <a:cubicBezTo>
                      <a:pt x="339" y="612"/>
                      <a:pt x="344" y="625"/>
                      <a:pt x="344" y="638"/>
                    </a:cubicBezTo>
                    <a:lnTo>
                      <a:pt x="344" y="638"/>
                    </a:lnTo>
                    <a:cubicBezTo>
                      <a:pt x="344" y="651"/>
                      <a:pt x="339" y="664"/>
                      <a:pt x="328" y="676"/>
                    </a:cubicBezTo>
                    <a:lnTo>
                      <a:pt x="229" y="792"/>
                    </a:lnTo>
                    <a:lnTo>
                      <a:pt x="197" y="830"/>
                    </a:lnTo>
                    <a:lnTo>
                      <a:pt x="164" y="868"/>
                    </a:lnTo>
                    <a:lnTo>
                      <a:pt x="65" y="982"/>
                    </a:lnTo>
                    <a:lnTo>
                      <a:pt x="33" y="1021"/>
                    </a:lnTo>
                    <a:lnTo>
                      <a:pt x="33" y="1021"/>
                    </a:lnTo>
                    <a:cubicBezTo>
                      <a:pt x="23" y="1032"/>
                      <a:pt x="13" y="1040"/>
                      <a:pt x="0" y="1046"/>
                    </a:cubicBezTo>
                    <a:lnTo>
                      <a:pt x="0" y="1276"/>
                    </a:lnTo>
                    <a:lnTo>
                      <a:pt x="0" y="1276"/>
                    </a:lnTo>
                    <a:cubicBezTo>
                      <a:pt x="13" y="1270"/>
                      <a:pt x="23" y="1261"/>
                      <a:pt x="33" y="1251"/>
                    </a:cubicBezTo>
                    <a:lnTo>
                      <a:pt x="65"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226" name="Freeform 411">
                <a:extLst>
                  <a:ext uri="{FF2B5EF4-FFF2-40B4-BE49-F238E27FC236}">
                    <a16:creationId xmlns:a16="http://schemas.microsoft.com/office/drawing/2014/main" id="{FE9F245E-83C2-B44B-AEE8-6A509B107BE3}"/>
                  </a:ext>
                </a:extLst>
              </p:cNvPr>
              <p:cNvSpPr>
                <a:spLocks noChangeArrowheads="1"/>
              </p:cNvSpPr>
              <p:nvPr/>
            </p:nvSpPr>
            <p:spPr bwMode="auto">
              <a:xfrm>
                <a:off x="4795838"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0" y="0"/>
                      <a:pt x="0" y="13"/>
                      <a:pt x="0" y="38"/>
                    </a:cubicBezTo>
                    <a:lnTo>
                      <a:pt x="0" y="38"/>
                    </a:lnTo>
                    <a:cubicBezTo>
                      <a:pt x="0" y="63"/>
                      <a:pt x="10"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27" name="Freeform 412">
                <a:extLst>
                  <a:ext uri="{FF2B5EF4-FFF2-40B4-BE49-F238E27FC236}">
                    <a16:creationId xmlns:a16="http://schemas.microsoft.com/office/drawing/2014/main" id="{B5C7DED0-99C9-FD4A-80F4-14C992B13932}"/>
                  </a:ext>
                </a:extLst>
              </p:cNvPr>
              <p:cNvSpPr>
                <a:spLocks noChangeArrowheads="1"/>
              </p:cNvSpPr>
              <p:nvPr/>
            </p:nvSpPr>
            <p:spPr bwMode="auto">
              <a:xfrm>
                <a:off x="4913313"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28" name="Freeform 413">
                <a:extLst>
                  <a:ext uri="{FF2B5EF4-FFF2-40B4-BE49-F238E27FC236}">
                    <a16:creationId xmlns:a16="http://schemas.microsoft.com/office/drawing/2014/main" id="{026C6F6F-2268-0246-8D7B-578DA7DFEBED}"/>
                  </a:ext>
                </a:extLst>
              </p:cNvPr>
              <p:cNvSpPr>
                <a:spLocks noChangeArrowheads="1"/>
              </p:cNvSpPr>
              <p:nvPr/>
            </p:nvSpPr>
            <p:spPr bwMode="auto">
              <a:xfrm>
                <a:off x="4843463" y="5002213"/>
                <a:ext cx="46037"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3" y="140"/>
                      <a:pt x="73" y="140"/>
                      <a:pt x="95" y="127"/>
                    </a:cubicBezTo>
                    <a:lnTo>
                      <a:pt x="95" y="127"/>
                    </a:lnTo>
                    <a:cubicBezTo>
                      <a:pt x="116" y="115"/>
                      <a:pt x="126" y="96"/>
                      <a:pt x="126" y="70"/>
                    </a:cubicBezTo>
                    <a:lnTo>
                      <a:pt x="126" y="70"/>
                    </a:lnTo>
                    <a:cubicBezTo>
                      <a:pt x="126" y="44"/>
                      <a:pt x="116" y="26"/>
                      <a:pt x="95" y="13"/>
                    </a:cubicBezTo>
                    <a:lnTo>
                      <a:pt x="95" y="13"/>
                    </a:lnTo>
                    <a:cubicBezTo>
                      <a:pt x="73" y="0"/>
                      <a:pt x="53"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229" name="Freeform 414">
                <a:extLst>
                  <a:ext uri="{FF2B5EF4-FFF2-40B4-BE49-F238E27FC236}">
                    <a16:creationId xmlns:a16="http://schemas.microsoft.com/office/drawing/2014/main" id="{F9F572CD-2845-8D4A-905E-595B7667556E}"/>
                  </a:ext>
                </a:extLst>
              </p:cNvPr>
              <p:cNvSpPr>
                <a:spLocks noChangeArrowheads="1"/>
              </p:cNvSpPr>
              <p:nvPr/>
            </p:nvSpPr>
            <p:spPr bwMode="auto">
              <a:xfrm>
                <a:off x="4452938" y="5018088"/>
                <a:ext cx="123825" cy="293687"/>
              </a:xfrm>
              <a:custGeom>
                <a:avLst/>
                <a:gdLst>
                  <a:gd name="T0" fmla="*/ 65 w 345"/>
                  <a:gd name="T1" fmla="*/ 752 h 817"/>
                  <a:gd name="T2" fmla="*/ 164 w 345"/>
                  <a:gd name="T3" fmla="*/ 638 h 817"/>
                  <a:gd name="T4" fmla="*/ 197 w 345"/>
                  <a:gd name="T5" fmla="*/ 600 h 817"/>
                  <a:gd name="T6" fmla="*/ 229 w 345"/>
                  <a:gd name="T7" fmla="*/ 561 h 817"/>
                  <a:gd name="T8" fmla="*/ 328 w 345"/>
                  <a:gd name="T9" fmla="*/ 446 h 817"/>
                  <a:gd name="T10" fmla="*/ 328 w 345"/>
                  <a:gd name="T11" fmla="*/ 446 h 817"/>
                  <a:gd name="T12" fmla="*/ 344 w 345"/>
                  <a:gd name="T13" fmla="*/ 408 h 817"/>
                  <a:gd name="T14" fmla="*/ 344 w 345"/>
                  <a:gd name="T15" fmla="*/ 408 h 817"/>
                  <a:gd name="T16" fmla="*/ 328 w 345"/>
                  <a:gd name="T17" fmla="*/ 370 h 817"/>
                  <a:gd name="T18" fmla="*/ 33 w 345"/>
                  <a:gd name="T19" fmla="*/ 25 h 817"/>
                  <a:gd name="T20" fmla="*/ 33 w 345"/>
                  <a:gd name="T21" fmla="*/ 25 h 817"/>
                  <a:gd name="T22" fmla="*/ 0 w 345"/>
                  <a:gd name="T23" fmla="*/ 0 h 817"/>
                  <a:gd name="T24" fmla="*/ 0 w 345"/>
                  <a:gd name="T25" fmla="*/ 230 h 817"/>
                  <a:gd name="T26" fmla="*/ 0 w 345"/>
                  <a:gd name="T27" fmla="*/ 230 h 817"/>
                  <a:gd name="T28" fmla="*/ 33 w 345"/>
                  <a:gd name="T29" fmla="*/ 255 h 817"/>
                  <a:gd name="T30" fmla="*/ 65 w 345"/>
                  <a:gd name="T31" fmla="*/ 293 h 817"/>
                  <a:gd name="T32" fmla="*/ 98 w 345"/>
                  <a:gd name="T33" fmla="*/ 332 h 817"/>
                  <a:gd name="T34" fmla="*/ 131 w 345"/>
                  <a:gd name="T35" fmla="*/ 370 h 817"/>
                  <a:gd name="T36" fmla="*/ 131 w 345"/>
                  <a:gd name="T37" fmla="*/ 370 h 817"/>
                  <a:gd name="T38" fmla="*/ 147 w 345"/>
                  <a:gd name="T39" fmla="*/ 408 h 817"/>
                  <a:gd name="T40" fmla="*/ 147 w 345"/>
                  <a:gd name="T41" fmla="*/ 408 h 817"/>
                  <a:gd name="T42" fmla="*/ 131 w 345"/>
                  <a:gd name="T43" fmla="*/ 446 h 817"/>
                  <a:gd name="T44" fmla="*/ 98 w 345"/>
                  <a:gd name="T45" fmla="*/ 484 h 817"/>
                  <a:gd name="T46" fmla="*/ 65 w 345"/>
                  <a:gd name="T47" fmla="*/ 523 h 817"/>
                  <a:gd name="T48" fmla="*/ 33 w 345"/>
                  <a:gd name="T49" fmla="*/ 561 h 817"/>
                  <a:gd name="T50" fmla="*/ 33 w 345"/>
                  <a:gd name="T51" fmla="*/ 561 h 817"/>
                  <a:gd name="T52" fmla="*/ 0 w 345"/>
                  <a:gd name="T53" fmla="*/ 587 h 817"/>
                  <a:gd name="T54" fmla="*/ 0 w 345"/>
                  <a:gd name="T55" fmla="*/ 816 h 817"/>
                  <a:gd name="T56" fmla="*/ 0 w 345"/>
                  <a:gd name="T57" fmla="*/ 816 h 817"/>
                  <a:gd name="T58" fmla="*/ 33 w 345"/>
                  <a:gd name="T59" fmla="*/ 791 h 817"/>
                  <a:gd name="T60" fmla="*/ 65 w 345"/>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5" h="817">
                    <a:moveTo>
                      <a:pt x="65" y="752"/>
                    </a:moveTo>
                    <a:lnTo>
                      <a:pt x="164" y="638"/>
                    </a:lnTo>
                    <a:lnTo>
                      <a:pt x="197" y="600"/>
                    </a:lnTo>
                    <a:lnTo>
                      <a:pt x="229" y="561"/>
                    </a:lnTo>
                    <a:lnTo>
                      <a:pt x="328" y="446"/>
                    </a:lnTo>
                    <a:lnTo>
                      <a:pt x="328" y="446"/>
                    </a:lnTo>
                    <a:cubicBezTo>
                      <a:pt x="339" y="434"/>
                      <a:pt x="344" y="421"/>
                      <a:pt x="344" y="408"/>
                    </a:cubicBezTo>
                    <a:lnTo>
                      <a:pt x="344" y="408"/>
                    </a:lnTo>
                    <a:cubicBezTo>
                      <a:pt x="344" y="395"/>
                      <a:pt x="339" y="382"/>
                      <a:pt x="328" y="370"/>
                    </a:cubicBezTo>
                    <a:lnTo>
                      <a:pt x="33" y="25"/>
                    </a:lnTo>
                    <a:lnTo>
                      <a:pt x="33" y="25"/>
                    </a:lnTo>
                    <a:cubicBezTo>
                      <a:pt x="23" y="14"/>
                      <a:pt x="13" y="6"/>
                      <a:pt x="0" y="0"/>
                    </a:cubicBezTo>
                    <a:lnTo>
                      <a:pt x="0" y="230"/>
                    </a:lnTo>
                    <a:lnTo>
                      <a:pt x="0" y="230"/>
                    </a:lnTo>
                    <a:cubicBezTo>
                      <a:pt x="13" y="236"/>
                      <a:pt x="23" y="244"/>
                      <a:pt x="33" y="255"/>
                    </a:cubicBezTo>
                    <a:lnTo>
                      <a:pt x="65" y="293"/>
                    </a:lnTo>
                    <a:lnTo>
                      <a:pt x="98" y="332"/>
                    </a:lnTo>
                    <a:lnTo>
                      <a:pt x="131" y="370"/>
                    </a:lnTo>
                    <a:lnTo>
                      <a:pt x="131" y="370"/>
                    </a:lnTo>
                    <a:cubicBezTo>
                      <a:pt x="142" y="382"/>
                      <a:pt x="147" y="395"/>
                      <a:pt x="147" y="408"/>
                    </a:cubicBezTo>
                    <a:lnTo>
                      <a:pt x="147" y="408"/>
                    </a:lnTo>
                    <a:cubicBezTo>
                      <a:pt x="147" y="421"/>
                      <a:pt x="142" y="434"/>
                      <a:pt x="131" y="446"/>
                    </a:cubicBezTo>
                    <a:lnTo>
                      <a:pt x="98" y="484"/>
                    </a:lnTo>
                    <a:lnTo>
                      <a:pt x="65" y="523"/>
                    </a:lnTo>
                    <a:lnTo>
                      <a:pt x="33" y="561"/>
                    </a:lnTo>
                    <a:lnTo>
                      <a:pt x="33" y="561"/>
                    </a:lnTo>
                    <a:cubicBezTo>
                      <a:pt x="23" y="572"/>
                      <a:pt x="13" y="580"/>
                      <a:pt x="0" y="587"/>
                    </a:cubicBezTo>
                    <a:lnTo>
                      <a:pt x="0" y="816"/>
                    </a:lnTo>
                    <a:lnTo>
                      <a:pt x="0" y="816"/>
                    </a:lnTo>
                    <a:cubicBezTo>
                      <a:pt x="13" y="810"/>
                      <a:pt x="23" y="802"/>
                      <a:pt x="33" y="791"/>
                    </a:cubicBezTo>
                    <a:lnTo>
                      <a:pt x="65" y="752"/>
                    </a:lnTo>
                  </a:path>
                </a:pathLst>
              </a:custGeom>
              <a:solidFill>
                <a:schemeClr val="accent4"/>
              </a:solidFill>
              <a:ln>
                <a:noFill/>
              </a:ln>
              <a:effectLst/>
            </p:spPr>
            <p:txBody>
              <a:bodyPr wrap="none" anchor="ctr"/>
              <a:lstStyle/>
              <a:p>
                <a:endParaRPr lang="es-ES_tradnl" sz="2700"/>
              </a:p>
            </p:txBody>
          </p:sp>
          <p:sp>
            <p:nvSpPr>
              <p:cNvPr id="230" name="Freeform 415">
                <a:extLst>
                  <a:ext uri="{FF2B5EF4-FFF2-40B4-BE49-F238E27FC236}">
                    <a16:creationId xmlns:a16="http://schemas.microsoft.com/office/drawing/2014/main" id="{D4627BA5-9B62-3540-8A6D-67F333C81DA9}"/>
                  </a:ext>
                </a:extLst>
              </p:cNvPr>
              <p:cNvSpPr>
                <a:spLocks noChangeArrowheads="1"/>
              </p:cNvSpPr>
              <p:nvPr/>
            </p:nvSpPr>
            <p:spPr bwMode="auto">
              <a:xfrm>
                <a:off x="4843463" y="5276850"/>
                <a:ext cx="46037"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3" y="0"/>
                      <a:pt x="53" y="0"/>
                      <a:pt x="32" y="13"/>
                    </a:cubicBezTo>
                    <a:lnTo>
                      <a:pt x="32" y="13"/>
                    </a:lnTo>
                    <a:cubicBezTo>
                      <a:pt x="11" y="25"/>
                      <a:pt x="0" y="44"/>
                      <a:pt x="0" y="70"/>
                    </a:cubicBezTo>
                    <a:lnTo>
                      <a:pt x="0" y="70"/>
                    </a:lnTo>
                    <a:cubicBezTo>
                      <a:pt x="0" y="96"/>
                      <a:pt x="11" y="115"/>
                      <a:pt x="32" y="127"/>
                    </a:cubicBezTo>
                    <a:lnTo>
                      <a:pt x="32" y="127"/>
                    </a:lnTo>
                    <a:cubicBezTo>
                      <a:pt x="53" y="140"/>
                      <a:pt x="73"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231" name="Freeform 416">
                <a:extLst>
                  <a:ext uri="{FF2B5EF4-FFF2-40B4-BE49-F238E27FC236}">
                    <a16:creationId xmlns:a16="http://schemas.microsoft.com/office/drawing/2014/main" id="{D054C4B1-2383-394D-8A4D-58E5EEF0CBD3}"/>
                  </a:ext>
                </a:extLst>
              </p:cNvPr>
              <p:cNvSpPr>
                <a:spLocks noChangeArrowheads="1"/>
              </p:cNvSpPr>
              <p:nvPr/>
            </p:nvSpPr>
            <p:spPr bwMode="auto">
              <a:xfrm>
                <a:off x="4795838"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0" y="0"/>
                      <a:pt x="0" y="13"/>
                      <a:pt x="0" y="39"/>
                    </a:cubicBezTo>
                    <a:lnTo>
                      <a:pt x="0" y="39"/>
                    </a:lnTo>
                    <a:cubicBezTo>
                      <a:pt x="0" y="64"/>
                      <a:pt x="10"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32" name="Freeform 417">
                <a:extLst>
                  <a:ext uri="{FF2B5EF4-FFF2-40B4-BE49-F238E27FC236}">
                    <a16:creationId xmlns:a16="http://schemas.microsoft.com/office/drawing/2014/main" id="{96C85065-E665-9348-9645-B46B9AC46234}"/>
                  </a:ext>
                </a:extLst>
              </p:cNvPr>
              <p:cNvSpPr>
                <a:spLocks noChangeArrowheads="1"/>
              </p:cNvSpPr>
              <p:nvPr/>
            </p:nvSpPr>
            <p:spPr bwMode="auto">
              <a:xfrm>
                <a:off x="4913313"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33" name="Freeform 418">
                <a:extLst>
                  <a:ext uri="{FF2B5EF4-FFF2-40B4-BE49-F238E27FC236}">
                    <a16:creationId xmlns:a16="http://schemas.microsoft.com/office/drawing/2014/main" id="{25B489CB-7D2F-3B40-9AD7-810AA703B6CA}"/>
                  </a:ext>
                </a:extLst>
              </p:cNvPr>
              <p:cNvSpPr>
                <a:spLocks noChangeArrowheads="1"/>
              </p:cNvSpPr>
              <p:nvPr/>
            </p:nvSpPr>
            <p:spPr bwMode="auto">
              <a:xfrm>
                <a:off x="5645150" y="4957763"/>
                <a:ext cx="23813" cy="26987"/>
              </a:xfrm>
              <a:custGeom>
                <a:avLst/>
                <a:gdLst>
                  <a:gd name="T0" fmla="*/ 33 w 67"/>
                  <a:gd name="T1" fmla="*/ 76 h 77"/>
                  <a:gd name="T2" fmla="*/ 33 w 67"/>
                  <a:gd name="T3" fmla="*/ 76 h 77"/>
                  <a:gd name="T4" fmla="*/ 66 w 67"/>
                  <a:gd name="T5" fmla="*/ 38 h 77"/>
                  <a:gd name="T6" fmla="*/ 66 w 67"/>
                  <a:gd name="T7" fmla="*/ 38 h 77"/>
                  <a:gd name="T8" fmla="*/ 33 w 67"/>
                  <a:gd name="T9" fmla="*/ 0 h 77"/>
                  <a:gd name="T10" fmla="*/ 33 w 67"/>
                  <a:gd name="T11" fmla="*/ 0 h 77"/>
                  <a:gd name="T12" fmla="*/ 0 w 67"/>
                  <a:gd name="T13" fmla="*/ 38 h 77"/>
                  <a:gd name="T14" fmla="*/ 0 w 67"/>
                  <a:gd name="T15" fmla="*/ 38 h 77"/>
                  <a:gd name="T16" fmla="*/ 33 w 67"/>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76"/>
                    </a:moveTo>
                    <a:lnTo>
                      <a:pt x="33" y="76"/>
                    </a:lnTo>
                    <a:cubicBezTo>
                      <a:pt x="55" y="76"/>
                      <a:pt x="66" y="63"/>
                      <a:pt x="66" y="38"/>
                    </a:cubicBezTo>
                    <a:lnTo>
                      <a:pt x="66" y="38"/>
                    </a:lnTo>
                    <a:cubicBezTo>
                      <a:pt x="66"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34" name="Freeform 419">
                <a:extLst>
                  <a:ext uri="{FF2B5EF4-FFF2-40B4-BE49-F238E27FC236}">
                    <a16:creationId xmlns:a16="http://schemas.microsoft.com/office/drawing/2014/main" id="{42737709-611D-9E4D-BF39-20BFA3C153FC}"/>
                  </a:ext>
                </a:extLst>
              </p:cNvPr>
              <p:cNvSpPr>
                <a:spLocks noChangeArrowheads="1"/>
              </p:cNvSpPr>
              <p:nvPr/>
            </p:nvSpPr>
            <p:spPr bwMode="auto">
              <a:xfrm>
                <a:off x="5762625" y="4957763"/>
                <a:ext cx="23813"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5" y="76"/>
                      <a:pt x="65" y="63"/>
                      <a:pt x="65" y="38"/>
                    </a:cubicBezTo>
                    <a:lnTo>
                      <a:pt x="65" y="38"/>
                    </a:lnTo>
                    <a:cubicBezTo>
                      <a:pt x="65"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35" name="Freeform 420">
                <a:extLst>
                  <a:ext uri="{FF2B5EF4-FFF2-40B4-BE49-F238E27FC236}">
                    <a16:creationId xmlns:a16="http://schemas.microsoft.com/office/drawing/2014/main" id="{4BCF27BF-3A2C-9C40-B8E8-7235AA255471}"/>
                  </a:ext>
                </a:extLst>
              </p:cNvPr>
              <p:cNvSpPr>
                <a:spLocks noChangeArrowheads="1"/>
              </p:cNvSpPr>
              <p:nvPr/>
            </p:nvSpPr>
            <p:spPr bwMode="auto">
              <a:xfrm>
                <a:off x="5692775" y="5002213"/>
                <a:ext cx="46038"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3" y="140"/>
                      <a:pt x="74" y="140"/>
                      <a:pt x="95" y="127"/>
                    </a:cubicBezTo>
                    <a:lnTo>
                      <a:pt x="95" y="127"/>
                    </a:lnTo>
                    <a:cubicBezTo>
                      <a:pt x="116" y="115"/>
                      <a:pt x="126" y="96"/>
                      <a:pt x="126" y="70"/>
                    </a:cubicBezTo>
                    <a:lnTo>
                      <a:pt x="126" y="70"/>
                    </a:lnTo>
                    <a:cubicBezTo>
                      <a:pt x="126" y="44"/>
                      <a:pt x="116" y="26"/>
                      <a:pt x="95" y="13"/>
                    </a:cubicBezTo>
                    <a:lnTo>
                      <a:pt x="95" y="13"/>
                    </a:lnTo>
                    <a:cubicBezTo>
                      <a:pt x="74" y="0"/>
                      <a:pt x="53"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236" name="Freeform 421">
                <a:extLst>
                  <a:ext uri="{FF2B5EF4-FFF2-40B4-BE49-F238E27FC236}">
                    <a16:creationId xmlns:a16="http://schemas.microsoft.com/office/drawing/2014/main" id="{0F408493-066F-CE41-BFF2-668AD1CCB5AD}"/>
                  </a:ext>
                </a:extLst>
              </p:cNvPr>
              <p:cNvSpPr>
                <a:spLocks noChangeArrowheads="1"/>
              </p:cNvSpPr>
              <p:nvPr/>
            </p:nvSpPr>
            <p:spPr bwMode="auto">
              <a:xfrm>
                <a:off x="4452938" y="4875213"/>
                <a:ext cx="1700212" cy="579437"/>
              </a:xfrm>
              <a:custGeom>
                <a:avLst/>
                <a:gdLst>
                  <a:gd name="T0" fmla="*/ 4032 w 4721"/>
                  <a:gd name="T1" fmla="*/ 728 h 1609"/>
                  <a:gd name="T2" fmla="*/ 4523 w 4721"/>
                  <a:gd name="T3" fmla="*/ 1455 h 1609"/>
                  <a:gd name="T4" fmla="*/ 4130 w 4721"/>
                  <a:gd name="T5" fmla="*/ 1148 h 1609"/>
                  <a:gd name="T6" fmla="*/ 4065 w 4721"/>
                  <a:gd name="T7" fmla="*/ 536 h 1609"/>
                  <a:gd name="T8" fmla="*/ 4253 w 4721"/>
                  <a:gd name="T9" fmla="*/ 1523 h 1609"/>
                  <a:gd name="T10" fmla="*/ 3769 w 4721"/>
                  <a:gd name="T11" fmla="*/ 1111 h 1609"/>
                  <a:gd name="T12" fmla="*/ 3245 w 4721"/>
                  <a:gd name="T13" fmla="*/ 1111 h 1609"/>
                  <a:gd name="T14" fmla="*/ 2753 w 4721"/>
                  <a:gd name="T15" fmla="*/ 1455 h 1609"/>
                  <a:gd name="T16" fmla="*/ 3277 w 4721"/>
                  <a:gd name="T17" fmla="*/ 842 h 1609"/>
                  <a:gd name="T18" fmla="*/ 2737 w 4721"/>
                  <a:gd name="T19" fmla="*/ 115 h 1609"/>
                  <a:gd name="T20" fmla="*/ 3180 w 4721"/>
                  <a:gd name="T21" fmla="*/ 421 h 1609"/>
                  <a:gd name="T22" fmla="*/ 3638 w 4721"/>
                  <a:gd name="T23" fmla="*/ 651 h 1609"/>
                  <a:gd name="T24" fmla="*/ 4278 w 4721"/>
                  <a:gd name="T25" fmla="*/ 115 h 1609"/>
                  <a:gd name="T26" fmla="*/ 3737 w 4721"/>
                  <a:gd name="T27" fmla="*/ 842 h 1609"/>
                  <a:gd name="T28" fmla="*/ 3704 w 4721"/>
                  <a:gd name="T29" fmla="*/ 1417 h 1609"/>
                  <a:gd name="T30" fmla="*/ 3343 w 4721"/>
                  <a:gd name="T31" fmla="*/ 1436 h 1609"/>
                  <a:gd name="T32" fmla="*/ 3114 w 4721"/>
                  <a:gd name="T33" fmla="*/ 1417 h 1609"/>
                  <a:gd name="T34" fmla="*/ 3572 w 4721"/>
                  <a:gd name="T35" fmla="*/ 1034 h 1609"/>
                  <a:gd name="T36" fmla="*/ 2524 w 4721"/>
                  <a:gd name="T37" fmla="*/ 1417 h 1609"/>
                  <a:gd name="T38" fmla="*/ 2475 w 4721"/>
                  <a:gd name="T39" fmla="*/ 115 h 1609"/>
                  <a:gd name="T40" fmla="*/ 2917 w 4721"/>
                  <a:gd name="T41" fmla="*/ 498 h 1609"/>
                  <a:gd name="T42" fmla="*/ 2917 w 4721"/>
                  <a:gd name="T43" fmla="*/ 1111 h 1609"/>
                  <a:gd name="T44" fmla="*/ 2229 w 4721"/>
                  <a:gd name="T45" fmla="*/ 1379 h 1609"/>
                  <a:gd name="T46" fmla="*/ 2303 w 4721"/>
                  <a:gd name="T47" fmla="*/ 162 h 1609"/>
                  <a:gd name="T48" fmla="*/ 2753 w 4721"/>
                  <a:gd name="T49" fmla="*/ 613 h 1609"/>
                  <a:gd name="T50" fmla="*/ 2622 w 4721"/>
                  <a:gd name="T51" fmla="*/ 1148 h 1609"/>
                  <a:gd name="T52" fmla="*/ 1900 w 4721"/>
                  <a:gd name="T53" fmla="*/ 1302 h 1609"/>
                  <a:gd name="T54" fmla="*/ 1507 w 4721"/>
                  <a:gd name="T55" fmla="*/ 766 h 1609"/>
                  <a:gd name="T56" fmla="*/ 2155 w 4721"/>
                  <a:gd name="T57" fmla="*/ 87 h 1609"/>
                  <a:gd name="T58" fmla="*/ 1736 w 4721"/>
                  <a:gd name="T59" fmla="*/ 651 h 1609"/>
                  <a:gd name="T60" fmla="*/ 2130 w 4721"/>
                  <a:gd name="T61" fmla="*/ 1417 h 1609"/>
                  <a:gd name="T62" fmla="*/ 1606 w 4721"/>
                  <a:gd name="T63" fmla="*/ 1340 h 1609"/>
                  <a:gd name="T64" fmla="*/ 1122 w 4721"/>
                  <a:gd name="T65" fmla="*/ 852 h 1609"/>
                  <a:gd name="T66" fmla="*/ 459 w 4721"/>
                  <a:gd name="T67" fmla="*/ 1531 h 1609"/>
                  <a:gd name="T68" fmla="*/ 721 w 4721"/>
                  <a:gd name="T69" fmla="*/ 1072 h 1609"/>
                  <a:gd name="T70" fmla="*/ 655 w 4721"/>
                  <a:gd name="T71" fmla="*/ 460 h 1609"/>
                  <a:gd name="T72" fmla="*/ 622 w 4721"/>
                  <a:gd name="T73" fmla="*/ 192 h 1609"/>
                  <a:gd name="T74" fmla="*/ 1122 w 4721"/>
                  <a:gd name="T75" fmla="*/ 757 h 1609"/>
                  <a:gd name="T76" fmla="*/ 1777 w 4721"/>
                  <a:gd name="T77" fmla="*/ 87 h 1609"/>
                  <a:gd name="T78" fmla="*/ 1507 w 4721"/>
                  <a:gd name="T79" fmla="*/ 613 h 1609"/>
                  <a:gd name="T80" fmla="*/ 1474 w 4721"/>
                  <a:gd name="T81" fmla="*/ 1494 h 1609"/>
                  <a:gd name="T82" fmla="*/ 1122 w 4721"/>
                  <a:gd name="T83" fmla="*/ 1312 h 1609"/>
                  <a:gd name="T84" fmla="*/ 778 w 4721"/>
                  <a:gd name="T85" fmla="*/ 1523 h 1609"/>
                  <a:gd name="T86" fmla="*/ 1081 w 4721"/>
                  <a:gd name="T87" fmla="*/ 1034 h 1609"/>
                  <a:gd name="T88" fmla="*/ 188 w 4721"/>
                  <a:gd name="T89" fmla="*/ 1523 h 1609"/>
                  <a:gd name="T90" fmla="*/ 655 w 4721"/>
                  <a:gd name="T91" fmla="*/ 842 h 1609"/>
                  <a:gd name="T92" fmla="*/ 360 w 4721"/>
                  <a:gd name="T93" fmla="*/ 268 h 1609"/>
                  <a:gd name="T94" fmla="*/ 803 w 4721"/>
                  <a:gd name="T95" fmla="*/ 804 h 1609"/>
                  <a:gd name="T96" fmla="*/ 819 w 4721"/>
                  <a:gd name="T97" fmla="*/ 115 h 1609"/>
                  <a:gd name="T98" fmla="*/ 1171 w 4721"/>
                  <a:gd name="T99" fmla="*/ 297 h 1609"/>
                  <a:gd name="T100" fmla="*/ 1565 w 4721"/>
                  <a:gd name="T101" fmla="*/ 87 h 1609"/>
                  <a:gd name="T102" fmla="*/ 1122 w 4721"/>
                  <a:gd name="T103" fmla="*/ 603 h 1609"/>
                  <a:gd name="T104" fmla="*/ 3138 w 4721"/>
                  <a:gd name="T105" fmla="*/ 87 h 1609"/>
                  <a:gd name="T106" fmla="*/ 3532 w 4721"/>
                  <a:gd name="T107" fmla="*/ 297 h 1609"/>
                  <a:gd name="T108" fmla="*/ 3875 w 4721"/>
                  <a:gd name="T109" fmla="*/ 87 h 1609"/>
                  <a:gd name="T110" fmla="*/ 3483 w 4721"/>
                  <a:gd name="T111" fmla="*/ 603 h 1609"/>
                  <a:gd name="T112" fmla="*/ 0 w 4721"/>
                  <a:gd name="T113" fmla="*/ 166 h 1609"/>
                  <a:gd name="T114" fmla="*/ 491 w 4721"/>
                  <a:gd name="T115" fmla="*/ 728 h 1609"/>
                  <a:gd name="T116" fmla="*/ 164 w 4721"/>
                  <a:gd name="T117" fmla="*/ 1264 h 1609"/>
                  <a:gd name="T118" fmla="*/ 4589 w 4721"/>
                  <a:gd name="T119" fmla="*/ 1379 h 1609"/>
                  <a:gd name="T120" fmla="*/ 4662 w 4721"/>
                  <a:gd name="T121" fmla="*/ 16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3" y="153"/>
                    </a:moveTo>
                    <a:lnTo>
                      <a:pt x="4490" y="192"/>
                    </a:lnTo>
                    <a:lnTo>
                      <a:pt x="4458" y="230"/>
                    </a:lnTo>
                    <a:lnTo>
                      <a:pt x="4425" y="268"/>
                    </a:lnTo>
                    <a:lnTo>
                      <a:pt x="4392" y="306"/>
                    </a:lnTo>
                    <a:lnTo>
                      <a:pt x="4359" y="345"/>
                    </a:lnTo>
                    <a:lnTo>
                      <a:pt x="4327" y="383"/>
                    </a:lnTo>
                    <a:lnTo>
                      <a:pt x="4294" y="421"/>
                    </a:lnTo>
                    <a:lnTo>
                      <a:pt x="4261" y="460"/>
                    </a:lnTo>
                    <a:lnTo>
                      <a:pt x="4228" y="498"/>
                    </a:lnTo>
                    <a:lnTo>
                      <a:pt x="4196" y="536"/>
                    </a:lnTo>
                    <a:lnTo>
                      <a:pt x="4163" y="575"/>
                    </a:lnTo>
                    <a:lnTo>
                      <a:pt x="4130" y="613"/>
                    </a:lnTo>
                    <a:lnTo>
                      <a:pt x="4097" y="651"/>
                    </a:lnTo>
                    <a:lnTo>
                      <a:pt x="4065" y="689"/>
                    </a:lnTo>
                    <a:lnTo>
                      <a:pt x="4032" y="728"/>
                    </a:lnTo>
                    <a:lnTo>
                      <a:pt x="3999" y="766"/>
                    </a:lnTo>
                    <a:lnTo>
                      <a:pt x="3999" y="766"/>
                    </a:lnTo>
                    <a:cubicBezTo>
                      <a:pt x="3988" y="778"/>
                      <a:pt x="3982" y="791"/>
                      <a:pt x="3982" y="804"/>
                    </a:cubicBezTo>
                    <a:lnTo>
                      <a:pt x="3982" y="804"/>
                    </a:lnTo>
                    <a:cubicBezTo>
                      <a:pt x="3982" y="817"/>
                      <a:pt x="3988" y="830"/>
                      <a:pt x="3999" y="842"/>
                    </a:cubicBezTo>
                    <a:lnTo>
                      <a:pt x="4032" y="880"/>
                    </a:lnTo>
                    <a:lnTo>
                      <a:pt x="4065" y="919"/>
                    </a:lnTo>
                    <a:lnTo>
                      <a:pt x="4163" y="1034"/>
                    </a:lnTo>
                    <a:lnTo>
                      <a:pt x="4196" y="1072"/>
                    </a:lnTo>
                    <a:lnTo>
                      <a:pt x="4228" y="1111"/>
                    </a:lnTo>
                    <a:lnTo>
                      <a:pt x="4327" y="1225"/>
                    </a:lnTo>
                    <a:lnTo>
                      <a:pt x="4359" y="1264"/>
                    </a:lnTo>
                    <a:lnTo>
                      <a:pt x="4392" y="1302"/>
                    </a:lnTo>
                    <a:lnTo>
                      <a:pt x="4490" y="1417"/>
                    </a:lnTo>
                    <a:lnTo>
                      <a:pt x="4523" y="1455"/>
                    </a:lnTo>
                    <a:lnTo>
                      <a:pt x="4523" y="1455"/>
                    </a:lnTo>
                    <a:cubicBezTo>
                      <a:pt x="4534" y="1468"/>
                      <a:pt x="4540" y="1481"/>
                      <a:pt x="4540" y="1494"/>
                    </a:cubicBezTo>
                    <a:lnTo>
                      <a:pt x="4540" y="1494"/>
                    </a:lnTo>
                    <a:cubicBezTo>
                      <a:pt x="4540" y="1506"/>
                      <a:pt x="4531" y="1516"/>
                      <a:pt x="4515" y="1523"/>
                    </a:cubicBezTo>
                    <a:lnTo>
                      <a:pt x="4515" y="1523"/>
                    </a:lnTo>
                    <a:cubicBezTo>
                      <a:pt x="4499" y="1529"/>
                      <a:pt x="4482" y="1529"/>
                      <a:pt x="4466" y="1523"/>
                    </a:cubicBezTo>
                    <a:lnTo>
                      <a:pt x="4466" y="1523"/>
                    </a:lnTo>
                    <a:cubicBezTo>
                      <a:pt x="4449" y="1516"/>
                      <a:pt x="4436" y="1506"/>
                      <a:pt x="4425" y="1494"/>
                    </a:cubicBezTo>
                    <a:lnTo>
                      <a:pt x="4392" y="1455"/>
                    </a:lnTo>
                    <a:lnTo>
                      <a:pt x="4359" y="1417"/>
                    </a:lnTo>
                    <a:lnTo>
                      <a:pt x="4327" y="1379"/>
                    </a:lnTo>
                    <a:lnTo>
                      <a:pt x="4294" y="1340"/>
                    </a:lnTo>
                    <a:lnTo>
                      <a:pt x="4261" y="1302"/>
                    </a:lnTo>
                    <a:lnTo>
                      <a:pt x="4228"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8" y="345"/>
                    </a:lnTo>
                    <a:lnTo>
                      <a:pt x="4261" y="306"/>
                    </a:lnTo>
                    <a:lnTo>
                      <a:pt x="4294" y="268"/>
                    </a:lnTo>
                    <a:lnTo>
                      <a:pt x="4392" y="153"/>
                    </a:lnTo>
                    <a:lnTo>
                      <a:pt x="4425" y="115"/>
                    </a:lnTo>
                    <a:lnTo>
                      <a:pt x="4425" y="115"/>
                    </a:lnTo>
                    <a:cubicBezTo>
                      <a:pt x="4436" y="102"/>
                      <a:pt x="4449" y="92"/>
                      <a:pt x="4466" y="87"/>
                    </a:cubicBezTo>
                    <a:lnTo>
                      <a:pt x="4466" y="87"/>
                    </a:lnTo>
                    <a:cubicBezTo>
                      <a:pt x="4482" y="80"/>
                      <a:pt x="4499" y="80"/>
                      <a:pt x="4515" y="87"/>
                    </a:cubicBezTo>
                    <a:lnTo>
                      <a:pt x="4515" y="87"/>
                    </a:lnTo>
                    <a:cubicBezTo>
                      <a:pt x="4531" y="92"/>
                      <a:pt x="4540" y="102"/>
                      <a:pt x="4540" y="115"/>
                    </a:cubicBezTo>
                    <a:lnTo>
                      <a:pt x="4540" y="115"/>
                    </a:lnTo>
                    <a:cubicBezTo>
                      <a:pt x="4540" y="128"/>
                      <a:pt x="4534" y="140"/>
                      <a:pt x="4523" y="153"/>
                    </a:cubicBezTo>
                    <a:close/>
                    <a:moveTo>
                      <a:pt x="4253" y="1523"/>
                    </a:moveTo>
                    <a:lnTo>
                      <a:pt x="4253" y="1523"/>
                    </a:lnTo>
                    <a:cubicBezTo>
                      <a:pt x="4237" y="1529"/>
                      <a:pt x="4217" y="1531"/>
                      <a:pt x="4196" y="1531"/>
                    </a:cubicBezTo>
                    <a:lnTo>
                      <a:pt x="4196" y="1531"/>
                    </a:lnTo>
                    <a:cubicBezTo>
                      <a:pt x="4173" y="1531"/>
                      <a:pt x="4154" y="1529"/>
                      <a:pt x="4138" y="1523"/>
                    </a:cubicBezTo>
                    <a:lnTo>
                      <a:pt x="4138" y="1523"/>
                    </a:lnTo>
                    <a:cubicBezTo>
                      <a:pt x="4122" y="1516"/>
                      <a:pt x="4108" y="1506"/>
                      <a:pt x="4097" y="1494"/>
                    </a:cubicBezTo>
                    <a:lnTo>
                      <a:pt x="4065" y="1455"/>
                    </a:lnTo>
                    <a:lnTo>
                      <a:pt x="4032" y="1417"/>
                    </a:lnTo>
                    <a:lnTo>
                      <a:pt x="3999" y="1379"/>
                    </a:lnTo>
                    <a:lnTo>
                      <a:pt x="3966" y="1340"/>
                    </a:lnTo>
                    <a:lnTo>
                      <a:pt x="3933" y="1302"/>
                    </a:lnTo>
                    <a:lnTo>
                      <a:pt x="3901" y="1264"/>
                    </a:lnTo>
                    <a:lnTo>
                      <a:pt x="3868" y="1225"/>
                    </a:lnTo>
                    <a:lnTo>
                      <a:pt x="3835" y="1187"/>
                    </a:lnTo>
                    <a:lnTo>
                      <a:pt x="3802" y="1148"/>
                    </a:lnTo>
                    <a:lnTo>
                      <a:pt x="3769" y="1111"/>
                    </a:lnTo>
                    <a:lnTo>
                      <a:pt x="3737" y="1072"/>
                    </a:lnTo>
                    <a:lnTo>
                      <a:pt x="3704" y="1034"/>
                    </a:lnTo>
                    <a:lnTo>
                      <a:pt x="3671" y="996"/>
                    </a:lnTo>
                    <a:lnTo>
                      <a:pt x="3638" y="958"/>
                    </a:lnTo>
                    <a:lnTo>
                      <a:pt x="3605" y="919"/>
                    </a:lnTo>
                    <a:lnTo>
                      <a:pt x="3572" y="880"/>
                    </a:lnTo>
                    <a:lnTo>
                      <a:pt x="3572" y="880"/>
                    </a:lnTo>
                    <a:cubicBezTo>
                      <a:pt x="3562" y="868"/>
                      <a:pt x="3548" y="858"/>
                      <a:pt x="3532" y="852"/>
                    </a:cubicBezTo>
                    <a:lnTo>
                      <a:pt x="3532" y="852"/>
                    </a:lnTo>
                    <a:cubicBezTo>
                      <a:pt x="3516" y="846"/>
                      <a:pt x="3499" y="846"/>
                      <a:pt x="3483" y="852"/>
                    </a:cubicBezTo>
                    <a:lnTo>
                      <a:pt x="3483" y="852"/>
                    </a:lnTo>
                    <a:cubicBezTo>
                      <a:pt x="3466" y="858"/>
                      <a:pt x="3453" y="868"/>
                      <a:pt x="3441" y="880"/>
                    </a:cubicBezTo>
                    <a:lnTo>
                      <a:pt x="3408" y="919"/>
                    </a:lnTo>
                    <a:lnTo>
                      <a:pt x="3310" y="1034"/>
                    </a:lnTo>
                    <a:lnTo>
                      <a:pt x="3277" y="1072"/>
                    </a:lnTo>
                    <a:lnTo>
                      <a:pt x="3245" y="1111"/>
                    </a:lnTo>
                    <a:lnTo>
                      <a:pt x="3146" y="1225"/>
                    </a:lnTo>
                    <a:lnTo>
                      <a:pt x="3114" y="1264"/>
                    </a:lnTo>
                    <a:lnTo>
                      <a:pt x="3081" y="1302"/>
                    </a:lnTo>
                    <a:lnTo>
                      <a:pt x="2983" y="1417"/>
                    </a:lnTo>
                    <a:lnTo>
                      <a:pt x="2950" y="1455"/>
                    </a:lnTo>
                    <a:lnTo>
                      <a:pt x="2917" y="1494"/>
                    </a:lnTo>
                    <a:lnTo>
                      <a:pt x="2917" y="1494"/>
                    </a:lnTo>
                    <a:cubicBezTo>
                      <a:pt x="2906" y="1506"/>
                      <a:pt x="2892" y="1516"/>
                      <a:pt x="2876" y="1523"/>
                    </a:cubicBezTo>
                    <a:lnTo>
                      <a:pt x="2876" y="1523"/>
                    </a:lnTo>
                    <a:cubicBezTo>
                      <a:pt x="2860" y="1529"/>
                      <a:pt x="2841" y="1531"/>
                      <a:pt x="2819" y="1531"/>
                    </a:cubicBezTo>
                    <a:lnTo>
                      <a:pt x="2819" y="1531"/>
                    </a:lnTo>
                    <a:cubicBezTo>
                      <a:pt x="2797" y="1531"/>
                      <a:pt x="2778" y="1529"/>
                      <a:pt x="2761" y="1523"/>
                    </a:cubicBezTo>
                    <a:lnTo>
                      <a:pt x="2761" y="1523"/>
                    </a:lnTo>
                    <a:cubicBezTo>
                      <a:pt x="2745" y="1516"/>
                      <a:pt x="2737" y="1506"/>
                      <a:pt x="2737" y="1494"/>
                    </a:cubicBezTo>
                    <a:lnTo>
                      <a:pt x="2737" y="1494"/>
                    </a:lnTo>
                    <a:cubicBezTo>
                      <a:pt x="2737" y="1481"/>
                      <a:pt x="2742" y="1468"/>
                      <a:pt x="2753" y="1455"/>
                    </a:cubicBezTo>
                    <a:lnTo>
                      <a:pt x="2786" y="1417"/>
                    </a:lnTo>
                    <a:lnTo>
                      <a:pt x="2819" y="1379"/>
                    </a:lnTo>
                    <a:lnTo>
                      <a:pt x="2851" y="1340"/>
                    </a:lnTo>
                    <a:lnTo>
                      <a:pt x="2885" y="1302"/>
                    </a:lnTo>
                    <a:lnTo>
                      <a:pt x="2917" y="1264"/>
                    </a:lnTo>
                    <a:lnTo>
                      <a:pt x="2950" y="1225"/>
                    </a:lnTo>
                    <a:lnTo>
                      <a:pt x="2983" y="1187"/>
                    </a:lnTo>
                    <a:lnTo>
                      <a:pt x="3015" y="1148"/>
                    </a:lnTo>
                    <a:lnTo>
                      <a:pt x="3049" y="1111"/>
                    </a:lnTo>
                    <a:lnTo>
                      <a:pt x="3081" y="1072"/>
                    </a:lnTo>
                    <a:lnTo>
                      <a:pt x="3114" y="1034"/>
                    </a:lnTo>
                    <a:lnTo>
                      <a:pt x="3146" y="996"/>
                    </a:lnTo>
                    <a:lnTo>
                      <a:pt x="3180" y="958"/>
                    </a:lnTo>
                    <a:lnTo>
                      <a:pt x="3212" y="919"/>
                    </a:lnTo>
                    <a:lnTo>
                      <a:pt x="3245" y="880"/>
                    </a:lnTo>
                    <a:lnTo>
                      <a:pt x="3277" y="842"/>
                    </a:lnTo>
                    <a:lnTo>
                      <a:pt x="3277" y="842"/>
                    </a:lnTo>
                    <a:cubicBezTo>
                      <a:pt x="3289" y="830"/>
                      <a:pt x="3294" y="817"/>
                      <a:pt x="3294" y="804"/>
                    </a:cubicBezTo>
                    <a:lnTo>
                      <a:pt x="3294" y="804"/>
                    </a:lnTo>
                    <a:cubicBezTo>
                      <a:pt x="3294" y="791"/>
                      <a:pt x="3289" y="778"/>
                      <a:pt x="3277" y="766"/>
                    </a:cubicBezTo>
                    <a:lnTo>
                      <a:pt x="3245" y="728"/>
                    </a:lnTo>
                    <a:lnTo>
                      <a:pt x="3212" y="689"/>
                    </a:lnTo>
                    <a:lnTo>
                      <a:pt x="3180" y="651"/>
                    </a:lnTo>
                    <a:lnTo>
                      <a:pt x="3081" y="536"/>
                    </a:lnTo>
                    <a:lnTo>
                      <a:pt x="3049" y="498"/>
                    </a:lnTo>
                    <a:lnTo>
                      <a:pt x="3015" y="460"/>
                    </a:lnTo>
                    <a:lnTo>
                      <a:pt x="2917" y="345"/>
                    </a:lnTo>
                    <a:lnTo>
                      <a:pt x="2885" y="306"/>
                    </a:lnTo>
                    <a:lnTo>
                      <a:pt x="2851" y="268"/>
                    </a:lnTo>
                    <a:lnTo>
                      <a:pt x="2753" y="153"/>
                    </a:lnTo>
                    <a:lnTo>
                      <a:pt x="2753" y="153"/>
                    </a:lnTo>
                    <a:cubicBezTo>
                      <a:pt x="2742" y="140"/>
                      <a:pt x="2737" y="128"/>
                      <a:pt x="2737" y="115"/>
                    </a:cubicBezTo>
                    <a:lnTo>
                      <a:pt x="2737" y="115"/>
                    </a:lnTo>
                    <a:cubicBezTo>
                      <a:pt x="2737" y="102"/>
                      <a:pt x="2745" y="92"/>
                      <a:pt x="2761" y="87"/>
                    </a:cubicBezTo>
                    <a:lnTo>
                      <a:pt x="2761" y="87"/>
                    </a:lnTo>
                    <a:cubicBezTo>
                      <a:pt x="2778" y="80"/>
                      <a:pt x="2797" y="77"/>
                      <a:pt x="2819" y="77"/>
                    </a:cubicBezTo>
                    <a:lnTo>
                      <a:pt x="2819" y="77"/>
                    </a:lnTo>
                    <a:cubicBezTo>
                      <a:pt x="2841" y="77"/>
                      <a:pt x="2860" y="80"/>
                      <a:pt x="2876" y="87"/>
                    </a:cubicBezTo>
                    <a:lnTo>
                      <a:pt x="2876" y="87"/>
                    </a:lnTo>
                    <a:cubicBezTo>
                      <a:pt x="2892" y="92"/>
                      <a:pt x="2906" y="102"/>
                      <a:pt x="2917" y="115"/>
                    </a:cubicBezTo>
                    <a:lnTo>
                      <a:pt x="2950" y="153"/>
                    </a:lnTo>
                    <a:lnTo>
                      <a:pt x="2983" y="192"/>
                    </a:lnTo>
                    <a:lnTo>
                      <a:pt x="3015" y="230"/>
                    </a:lnTo>
                    <a:lnTo>
                      <a:pt x="3049" y="268"/>
                    </a:lnTo>
                    <a:lnTo>
                      <a:pt x="3081" y="306"/>
                    </a:lnTo>
                    <a:lnTo>
                      <a:pt x="3114" y="345"/>
                    </a:lnTo>
                    <a:lnTo>
                      <a:pt x="3146" y="383"/>
                    </a:lnTo>
                    <a:lnTo>
                      <a:pt x="3180" y="421"/>
                    </a:lnTo>
                    <a:lnTo>
                      <a:pt x="3212" y="460"/>
                    </a:lnTo>
                    <a:lnTo>
                      <a:pt x="3245" y="498"/>
                    </a:lnTo>
                    <a:lnTo>
                      <a:pt x="3277" y="536"/>
                    </a:lnTo>
                    <a:lnTo>
                      <a:pt x="3310" y="575"/>
                    </a:lnTo>
                    <a:lnTo>
                      <a:pt x="3343" y="613"/>
                    </a:lnTo>
                    <a:lnTo>
                      <a:pt x="3376" y="651"/>
                    </a:lnTo>
                    <a:lnTo>
                      <a:pt x="3408" y="689"/>
                    </a:lnTo>
                    <a:lnTo>
                      <a:pt x="3441" y="728"/>
                    </a:lnTo>
                    <a:lnTo>
                      <a:pt x="3441" y="728"/>
                    </a:lnTo>
                    <a:cubicBezTo>
                      <a:pt x="3453" y="740"/>
                      <a:pt x="3466" y="750"/>
                      <a:pt x="3483" y="757"/>
                    </a:cubicBezTo>
                    <a:lnTo>
                      <a:pt x="3483" y="757"/>
                    </a:lnTo>
                    <a:cubicBezTo>
                      <a:pt x="3499" y="763"/>
                      <a:pt x="3516" y="763"/>
                      <a:pt x="3532" y="757"/>
                    </a:cubicBezTo>
                    <a:lnTo>
                      <a:pt x="3532" y="757"/>
                    </a:lnTo>
                    <a:cubicBezTo>
                      <a:pt x="3548" y="750"/>
                      <a:pt x="3562" y="740"/>
                      <a:pt x="3572" y="728"/>
                    </a:cubicBezTo>
                    <a:lnTo>
                      <a:pt x="3605" y="689"/>
                    </a:lnTo>
                    <a:lnTo>
                      <a:pt x="3638" y="651"/>
                    </a:lnTo>
                    <a:lnTo>
                      <a:pt x="3737" y="536"/>
                    </a:lnTo>
                    <a:lnTo>
                      <a:pt x="3769" y="498"/>
                    </a:lnTo>
                    <a:lnTo>
                      <a:pt x="3802" y="460"/>
                    </a:lnTo>
                    <a:lnTo>
                      <a:pt x="3901" y="345"/>
                    </a:lnTo>
                    <a:lnTo>
                      <a:pt x="3933" y="306"/>
                    </a:lnTo>
                    <a:lnTo>
                      <a:pt x="3966" y="268"/>
                    </a:lnTo>
                    <a:lnTo>
                      <a:pt x="4065" y="153"/>
                    </a:lnTo>
                    <a:lnTo>
                      <a:pt x="4097" y="115"/>
                    </a:lnTo>
                    <a:lnTo>
                      <a:pt x="4097" y="115"/>
                    </a:lnTo>
                    <a:cubicBezTo>
                      <a:pt x="4108" y="102"/>
                      <a:pt x="4122" y="92"/>
                      <a:pt x="4138" y="87"/>
                    </a:cubicBezTo>
                    <a:lnTo>
                      <a:pt x="4138" y="87"/>
                    </a:lnTo>
                    <a:cubicBezTo>
                      <a:pt x="4154" y="80"/>
                      <a:pt x="4173" y="77"/>
                      <a:pt x="4196" y="77"/>
                    </a:cubicBezTo>
                    <a:lnTo>
                      <a:pt x="4196" y="77"/>
                    </a:lnTo>
                    <a:cubicBezTo>
                      <a:pt x="4217" y="77"/>
                      <a:pt x="4237" y="80"/>
                      <a:pt x="4253" y="87"/>
                    </a:cubicBezTo>
                    <a:lnTo>
                      <a:pt x="4253" y="87"/>
                    </a:lnTo>
                    <a:cubicBezTo>
                      <a:pt x="4269" y="92"/>
                      <a:pt x="4278" y="102"/>
                      <a:pt x="4278" y="115"/>
                    </a:cubicBezTo>
                    <a:lnTo>
                      <a:pt x="4278" y="115"/>
                    </a:lnTo>
                    <a:cubicBezTo>
                      <a:pt x="4278" y="128"/>
                      <a:pt x="4272" y="140"/>
                      <a:pt x="4261" y="153"/>
                    </a:cubicBezTo>
                    <a:lnTo>
                      <a:pt x="4228" y="192"/>
                    </a:lnTo>
                    <a:lnTo>
                      <a:pt x="4196" y="230"/>
                    </a:lnTo>
                    <a:lnTo>
                      <a:pt x="4163" y="268"/>
                    </a:lnTo>
                    <a:lnTo>
                      <a:pt x="4065" y="383"/>
                    </a:lnTo>
                    <a:lnTo>
                      <a:pt x="4032" y="421"/>
                    </a:lnTo>
                    <a:lnTo>
                      <a:pt x="3999" y="460"/>
                    </a:lnTo>
                    <a:lnTo>
                      <a:pt x="3901" y="575"/>
                    </a:lnTo>
                    <a:lnTo>
                      <a:pt x="3868" y="613"/>
                    </a:lnTo>
                    <a:lnTo>
                      <a:pt x="3835" y="651"/>
                    </a:lnTo>
                    <a:lnTo>
                      <a:pt x="3737" y="766"/>
                    </a:lnTo>
                    <a:lnTo>
                      <a:pt x="3737" y="766"/>
                    </a:lnTo>
                    <a:cubicBezTo>
                      <a:pt x="3726" y="778"/>
                      <a:pt x="3720" y="791"/>
                      <a:pt x="3720" y="804"/>
                    </a:cubicBezTo>
                    <a:lnTo>
                      <a:pt x="3720" y="804"/>
                    </a:lnTo>
                    <a:cubicBezTo>
                      <a:pt x="3720" y="817"/>
                      <a:pt x="3726" y="830"/>
                      <a:pt x="3737" y="842"/>
                    </a:cubicBezTo>
                    <a:lnTo>
                      <a:pt x="4261" y="1455"/>
                    </a:lnTo>
                    <a:lnTo>
                      <a:pt x="4261" y="1455"/>
                    </a:lnTo>
                    <a:cubicBezTo>
                      <a:pt x="4272" y="1468"/>
                      <a:pt x="4278" y="1481"/>
                      <a:pt x="4278" y="1494"/>
                    </a:cubicBezTo>
                    <a:lnTo>
                      <a:pt x="4278" y="1494"/>
                    </a:lnTo>
                    <a:cubicBezTo>
                      <a:pt x="4278" y="1506"/>
                      <a:pt x="4269" y="1516"/>
                      <a:pt x="4253" y="1523"/>
                    </a:cubicBezTo>
                    <a:close/>
                    <a:moveTo>
                      <a:pt x="3925" y="1523"/>
                    </a:moveTo>
                    <a:lnTo>
                      <a:pt x="3925" y="1523"/>
                    </a:lnTo>
                    <a:cubicBezTo>
                      <a:pt x="3909" y="1529"/>
                      <a:pt x="3892" y="1529"/>
                      <a:pt x="3875" y="1523"/>
                    </a:cubicBezTo>
                    <a:lnTo>
                      <a:pt x="3875" y="1523"/>
                    </a:lnTo>
                    <a:cubicBezTo>
                      <a:pt x="3860" y="1516"/>
                      <a:pt x="3845" y="1506"/>
                      <a:pt x="3835" y="1494"/>
                    </a:cubicBezTo>
                    <a:lnTo>
                      <a:pt x="3802" y="1455"/>
                    </a:lnTo>
                    <a:lnTo>
                      <a:pt x="3769" y="1417"/>
                    </a:lnTo>
                    <a:lnTo>
                      <a:pt x="3769" y="1417"/>
                    </a:lnTo>
                    <a:cubicBezTo>
                      <a:pt x="3759" y="1404"/>
                      <a:pt x="3748" y="1398"/>
                      <a:pt x="3737" y="1398"/>
                    </a:cubicBezTo>
                    <a:lnTo>
                      <a:pt x="3737" y="1398"/>
                    </a:lnTo>
                    <a:cubicBezTo>
                      <a:pt x="3726" y="1398"/>
                      <a:pt x="3714" y="1404"/>
                      <a:pt x="3704" y="1417"/>
                    </a:cubicBezTo>
                    <a:lnTo>
                      <a:pt x="3704" y="1417"/>
                    </a:lnTo>
                    <a:cubicBezTo>
                      <a:pt x="3693" y="1430"/>
                      <a:pt x="3682" y="1436"/>
                      <a:pt x="3671" y="1436"/>
                    </a:cubicBezTo>
                    <a:lnTo>
                      <a:pt x="3671" y="1436"/>
                    </a:lnTo>
                    <a:cubicBezTo>
                      <a:pt x="3660" y="1436"/>
                      <a:pt x="3649" y="1430"/>
                      <a:pt x="3638" y="1417"/>
                    </a:cubicBezTo>
                    <a:lnTo>
                      <a:pt x="3605" y="1379"/>
                    </a:lnTo>
                    <a:lnTo>
                      <a:pt x="3572" y="1340"/>
                    </a:lnTo>
                    <a:lnTo>
                      <a:pt x="3572" y="1340"/>
                    </a:lnTo>
                    <a:cubicBezTo>
                      <a:pt x="3562" y="1327"/>
                      <a:pt x="3548" y="1318"/>
                      <a:pt x="3532" y="1312"/>
                    </a:cubicBezTo>
                    <a:lnTo>
                      <a:pt x="3532" y="1312"/>
                    </a:lnTo>
                    <a:cubicBezTo>
                      <a:pt x="3516" y="1305"/>
                      <a:pt x="3499" y="1305"/>
                      <a:pt x="3483" y="1312"/>
                    </a:cubicBezTo>
                    <a:lnTo>
                      <a:pt x="3483" y="1312"/>
                    </a:lnTo>
                    <a:cubicBezTo>
                      <a:pt x="3466" y="1318"/>
                      <a:pt x="3453" y="1327"/>
                      <a:pt x="3441" y="1340"/>
                    </a:cubicBezTo>
                    <a:lnTo>
                      <a:pt x="3408" y="1379"/>
                    </a:lnTo>
                    <a:lnTo>
                      <a:pt x="3376" y="1417"/>
                    </a:lnTo>
                    <a:lnTo>
                      <a:pt x="3376" y="1417"/>
                    </a:lnTo>
                    <a:cubicBezTo>
                      <a:pt x="3365" y="1430"/>
                      <a:pt x="3354" y="1436"/>
                      <a:pt x="3343" y="1436"/>
                    </a:cubicBezTo>
                    <a:lnTo>
                      <a:pt x="3343" y="1436"/>
                    </a:lnTo>
                    <a:cubicBezTo>
                      <a:pt x="3332" y="1436"/>
                      <a:pt x="3322" y="1430"/>
                      <a:pt x="3310" y="1417"/>
                    </a:cubicBezTo>
                    <a:lnTo>
                      <a:pt x="3310" y="1417"/>
                    </a:lnTo>
                    <a:cubicBezTo>
                      <a:pt x="3300" y="1404"/>
                      <a:pt x="3289" y="1398"/>
                      <a:pt x="3277" y="1398"/>
                    </a:cubicBezTo>
                    <a:lnTo>
                      <a:pt x="3277" y="1398"/>
                    </a:lnTo>
                    <a:cubicBezTo>
                      <a:pt x="3266" y="1398"/>
                      <a:pt x="3256" y="1404"/>
                      <a:pt x="3245" y="1417"/>
                    </a:cubicBezTo>
                    <a:lnTo>
                      <a:pt x="3180" y="1494"/>
                    </a:lnTo>
                    <a:lnTo>
                      <a:pt x="3180" y="1494"/>
                    </a:lnTo>
                    <a:cubicBezTo>
                      <a:pt x="3168" y="1506"/>
                      <a:pt x="3154" y="1516"/>
                      <a:pt x="3138" y="1523"/>
                    </a:cubicBezTo>
                    <a:lnTo>
                      <a:pt x="3138" y="1523"/>
                    </a:lnTo>
                    <a:cubicBezTo>
                      <a:pt x="3122" y="1529"/>
                      <a:pt x="3105" y="1529"/>
                      <a:pt x="3090" y="1523"/>
                    </a:cubicBezTo>
                    <a:lnTo>
                      <a:pt x="3090" y="1523"/>
                    </a:lnTo>
                    <a:cubicBezTo>
                      <a:pt x="3073" y="1516"/>
                      <a:pt x="3064" y="1506"/>
                      <a:pt x="3064" y="1494"/>
                    </a:cubicBezTo>
                    <a:lnTo>
                      <a:pt x="3064" y="1494"/>
                    </a:lnTo>
                    <a:cubicBezTo>
                      <a:pt x="3064" y="1481"/>
                      <a:pt x="3070" y="1468"/>
                      <a:pt x="3081" y="1455"/>
                    </a:cubicBezTo>
                    <a:lnTo>
                      <a:pt x="3114" y="1417"/>
                    </a:lnTo>
                    <a:lnTo>
                      <a:pt x="3146" y="1379"/>
                    </a:lnTo>
                    <a:lnTo>
                      <a:pt x="3180" y="1340"/>
                    </a:lnTo>
                    <a:lnTo>
                      <a:pt x="3212" y="1302"/>
                    </a:lnTo>
                    <a:lnTo>
                      <a:pt x="3245" y="1264"/>
                    </a:lnTo>
                    <a:lnTo>
                      <a:pt x="3277" y="1225"/>
                    </a:lnTo>
                    <a:lnTo>
                      <a:pt x="3310" y="1187"/>
                    </a:lnTo>
                    <a:lnTo>
                      <a:pt x="3343" y="1148"/>
                    </a:lnTo>
                    <a:lnTo>
                      <a:pt x="3376" y="1111"/>
                    </a:lnTo>
                    <a:lnTo>
                      <a:pt x="3408" y="1072"/>
                    </a:lnTo>
                    <a:lnTo>
                      <a:pt x="3441" y="1034"/>
                    </a:lnTo>
                    <a:lnTo>
                      <a:pt x="3441" y="1034"/>
                    </a:lnTo>
                    <a:cubicBezTo>
                      <a:pt x="3453" y="1021"/>
                      <a:pt x="3466" y="1011"/>
                      <a:pt x="3483" y="1005"/>
                    </a:cubicBezTo>
                    <a:lnTo>
                      <a:pt x="3483" y="1005"/>
                    </a:lnTo>
                    <a:cubicBezTo>
                      <a:pt x="3499" y="999"/>
                      <a:pt x="3516" y="999"/>
                      <a:pt x="3532" y="1005"/>
                    </a:cubicBezTo>
                    <a:lnTo>
                      <a:pt x="3532" y="1005"/>
                    </a:lnTo>
                    <a:cubicBezTo>
                      <a:pt x="3548" y="1011"/>
                      <a:pt x="3562" y="1021"/>
                      <a:pt x="3572" y="1034"/>
                    </a:cubicBezTo>
                    <a:lnTo>
                      <a:pt x="3933" y="1455"/>
                    </a:lnTo>
                    <a:lnTo>
                      <a:pt x="3933" y="1455"/>
                    </a:lnTo>
                    <a:cubicBezTo>
                      <a:pt x="3944" y="1468"/>
                      <a:pt x="3950" y="1481"/>
                      <a:pt x="3950" y="1494"/>
                    </a:cubicBezTo>
                    <a:lnTo>
                      <a:pt x="3950" y="1494"/>
                    </a:lnTo>
                    <a:cubicBezTo>
                      <a:pt x="3950" y="1506"/>
                      <a:pt x="3941" y="1516"/>
                      <a:pt x="3925" y="1523"/>
                    </a:cubicBezTo>
                    <a:close/>
                    <a:moveTo>
                      <a:pt x="2622" y="1455"/>
                    </a:moveTo>
                    <a:lnTo>
                      <a:pt x="2589" y="1494"/>
                    </a:lnTo>
                    <a:lnTo>
                      <a:pt x="2589" y="1494"/>
                    </a:lnTo>
                    <a:cubicBezTo>
                      <a:pt x="2579" y="1506"/>
                      <a:pt x="2565" y="1516"/>
                      <a:pt x="2548" y="1523"/>
                    </a:cubicBezTo>
                    <a:lnTo>
                      <a:pt x="2548" y="1523"/>
                    </a:lnTo>
                    <a:cubicBezTo>
                      <a:pt x="2532" y="1529"/>
                      <a:pt x="2516" y="1529"/>
                      <a:pt x="2499" y="1523"/>
                    </a:cubicBezTo>
                    <a:lnTo>
                      <a:pt x="2499" y="1523"/>
                    </a:lnTo>
                    <a:cubicBezTo>
                      <a:pt x="2483" y="1516"/>
                      <a:pt x="2475" y="1506"/>
                      <a:pt x="2475" y="1494"/>
                    </a:cubicBezTo>
                    <a:lnTo>
                      <a:pt x="2475" y="1494"/>
                    </a:lnTo>
                    <a:cubicBezTo>
                      <a:pt x="2475" y="1481"/>
                      <a:pt x="2480" y="1468"/>
                      <a:pt x="2491" y="1455"/>
                    </a:cubicBezTo>
                    <a:lnTo>
                      <a:pt x="2524" y="1417"/>
                    </a:lnTo>
                    <a:lnTo>
                      <a:pt x="2557" y="1379"/>
                    </a:lnTo>
                    <a:lnTo>
                      <a:pt x="2589" y="1340"/>
                    </a:lnTo>
                    <a:lnTo>
                      <a:pt x="2687" y="1225"/>
                    </a:lnTo>
                    <a:lnTo>
                      <a:pt x="2721" y="1187"/>
                    </a:lnTo>
                    <a:lnTo>
                      <a:pt x="2753" y="1148"/>
                    </a:lnTo>
                    <a:lnTo>
                      <a:pt x="2851" y="1034"/>
                    </a:lnTo>
                    <a:lnTo>
                      <a:pt x="2885" y="996"/>
                    </a:lnTo>
                    <a:lnTo>
                      <a:pt x="2917" y="958"/>
                    </a:lnTo>
                    <a:lnTo>
                      <a:pt x="3015" y="842"/>
                    </a:lnTo>
                    <a:lnTo>
                      <a:pt x="3015" y="842"/>
                    </a:lnTo>
                    <a:cubicBezTo>
                      <a:pt x="3026" y="830"/>
                      <a:pt x="3031" y="817"/>
                      <a:pt x="3031" y="804"/>
                    </a:cubicBezTo>
                    <a:lnTo>
                      <a:pt x="3031" y="804"/>
                    </a:lnTo>
                    <a:cubicBezTo>
                      <a:pt x="3031" y="791"/>
                      <a:pt x="3026" y="778"/>
                      <a:pt x="3015" y="766"/>
                    </a:cubicBezTo>
                    <a:lnTo>
                      <a:pt x="2491" y="153"/>
                    </a:lnTo>
                    <a:lnTo>
                      <a:pt x="2491" y="153"/>
                    </a:lnTo>
                    <a:cubicBezTo>
                      <a:pt x="2480" y="140"/>
                      <a:pt x="2475" y="128"/>
                      <a:pt x="2475" y="115"/>
                    </a:cubicBezTo>
                    <a:lnTo>
                      <a:pt x="2475" y="115"/>
                    </a:lnTo>
                    <a:cubicBezTo>
                      <a:pt x="2475" y="102"/>
                      <a:pt x="2483" y="92"/>
                      <a:pt x="2499" y="87"/>
                    </a:cubicBezTo>
                    <a:lnTo>
                      <a:pt x="2499" y="87"/>
                    </a:lnTo>
                    <a:cubicBezTo>
                      <a:pt x="2516" y="80"/>
                      <a:pt x="2532" y="80"/>
                      <a:pt x="2548" y="87"/>
                    </a:cubicBezTo>
                    <a:lnTo>
                      <a:pt x="2548" y="87"/>
                    </a:lnTo>
                    <a:cubicBezTo>
                      <a:pt x="2565" y="92"/>
                      <a:pt x="2579" y="102"/>
                      <a:pt x="2589" y="115"/>
                    </a:cubicBezTo>
                    <a:lnTo>
                      <a:pt x="2622" y="153"/>
                    </a:lnTo>
                    <a:lnTo>
                      <a:pt x="2655" y="192"/>
                    </a:lnTo>
                    <a:lnTo>
                      <a:pt x="2687" y="230"/>
                    </a:lnTo>
                    <a:lnTo>
                      <a:pt x="2721" y="268"/>
                    </a:lnTo>
                    <a:lnTo>
                      <a:pt x="2753" y="306"/>
                    </a:lnTo>
                    <a:lnTo>
                      <a:pt x="2786" y="345"/>
                    </a:lnTo>
                    <a:lnTo>
                      <a:pt x="2819" y="383"/>
                    </a:lnTo>
                    <a:lnTo>
                      <a:pt x="2851" y="421"/>
                    </a:lnTo>
                    <a:lnTo>
                      <a:pt x="2885" y="460"/>
                    </a:lnTo>
                    <a:lnTo>
                      <a:pt x="2917" y="498"/>
                    </a:lnTo>
                    <a:lnTo>
                      <a:pt x="2950" y="536"/>
                    </a:lnTo>
                    <a:lnTo>
                      <a:pt x="2983" y="575"/>
                    </a:lnTo>
                    <a:lnTo>
                      <a:pt x="3015" y="613"/>
                    </a:lnTo>
                    <a:lnTo>
                      <a:pt x="3049" y="651"/>
                    </a:lnTo>
                    <a:lnTo>
                      <a:pt x="3081" y="689"/>
                    </a:lnTo>
                    <a:lnTo>
                      <a:pt x="3114" y="728"/>
                    </a:lnTo>
                    <a:lnTo>
                      <a:pt x="3146" y="766"/>
                    </a:lnTo>
                    <a:lnTo>
                      <a:pt x="3146" y="766"/>
                    </a:lnTo>
                    <a:cubicBezTo>
                      <a:pt x="3158" y="778"/>
                      <a:pt x="3163" y="791"/>
                      <a:pt x="3163" y="804"/>
                    </a:cubicBezTo>
                    <a:lnTo>
                      <a:pt x="3163" y="804"/>
                    </a:lnTo>
                    <a:cubicBezTo>
                      <a:pt x="3163" y="817"/>
                      <a:pt x="3158" y="830"/>
                      <a:pt x="3146" y="842"/>
                    </a:cubicBezTo>
                    <a:lnTo>
                      <a:pt x="3114" y="880"/>
                    </a:lnTo>
                    <a:lnTo>
                      <a:pt x="3081" y="919"/>
                    </a:lnTo>
                    <a:lnTo>
                      <a:pt x="2983" y="1034"/>
                    </a:lnTo>
                    <a:lnTo>
                      <a:pt x="2950" y="1072"/>
                    </a:lnTo>
                    <a:lnTo>
                      <a:pt x="2917" y="1111"/>
                    </a:lnTo>
                    <a:lnTo>
                      <a:pt x="2819" y="1225"/>
                    </a:lnTo>
                    <a:lnTo>
                      <a:pt x="2786" y="1264"/>
                    </a:lnTo>
                    <a:lnTo>
                      <a:pt x="2753" y="1302"/>
                    </a:lnTo>
                    <a:lnTo>
                      <a:pt x="2655" y="1417"/>
                    </a:lnTo>
                    <a:lnTo>
                      <a:pt x="2622" y="1455"/>
                    </a:lnTo>
                    <a:close/>
                    <a:moveTo>
                      <a:pt x="2425" y="1379"/>
                    </a:moveTo>
                    <a:lnTo>
                      <a:pt x="2393" y="1417"/>
                    </a:lnTo>
                    <a:lnTo>
                      <a:pt x="2393" y="1417"/>
                    </a:lnTo>
                    <a:cubicBezTo>
                      <a:pt x="2383" y="1427"/>
                      <a:pt x="2373" y="1436"/>
                      <a:pt x="2360" y="1442"/>
                    </a:cubicBezTo>
                    <a:lnTo>
                      <a:pt x="2360" y="1442"/>
                    </a:lnTo>
                    <a:cubicBezTo>
                      <a:pt x="2357" y="1443"/>
                      <a:pt x="2354" y="1444"/>
                      <a:pt x="2351" y="1446"/>
                    </a:cubicBezTo>
                    <a:lnTo>
                      <a:pt x="2351" y="1446"/>
                    </a:lnTo>
                    <a:cubicBezTo>
                      <a:pt x="2335" y="1452"/>
                      <a:pt x="2319" y="1452"/>
                      <a:pt x="2303" y="1446"/>
                    </a:cubicBezTo>
                    <a:lnTo>
                      <a:pt x="2303" y="1446"/>
                    </a:lnTo>
                    <a:cubicBezTo>
                      <a:pt x="2286" y="1439"/>
                      <a:pt x="2272" y="1430"/>
                      <a:pt x="2262" y="1417"/>
                    </a:cubicBezTo>
                    <a:lnTo>
                      <a:pt x="2229" y="1379"/>
                    </a:lnTo>
                    <a:lnTo>
                      <a:pt x="2196" y="1340"/>
                    </a:lnTo>
                    <a:lnTo>
                      <a:pt x="2098" y="1225"/>
                    </a:lnTo>
                    <a:lnTo>
                      <a:pt x="2065" y="1187"/>
                    </a:lnTo>
                    <a:lnTo>
                      <a:pt x="2032" y="1148"/>
                    </a:lnTo>
                    <a:lnTo>
                      <a:pt x="1934" y="1034"/>
                    </a:lnTo>
                    <a:lnTo>
                      <a:pt x="1900" y="996"/>
                    </a:lnTo>
                    <a:lnTo>
                      <a:pt x="1868" y="958"/>
                    </a:lnTo>
                    <a:lnTo>
                      <a:pt x="1770" y="842"/>
                    </a:lnTo>
                    <a:lnTo>
                      <a:pt x="1770" y="842"/>
                    </a:lnTo>
                    <a:cubicBezTo>
                      <a:pt x="1759" y="830"/>
                      <a:pt x="1754" y="817"/>
                      <a:pt x="1754" y="804"/>
                    </a:cubicBezTo>
                    <a:lnTo>
                      <a:pt x="1754" y="804"/>
                    </a:lnTo>
                    <a:cubicBezTo>
                      <a:pt x="1754" y="791"/>
                      <a:pt x="1759" y="778"/>
                      <a:pt x="1770" y="766"/>
                    </a:cubicBezTo>
                    <a:lnTo>
                      <a:pt x="2262" y="192"/>
                    </a:lnTo>
                    <a:lnTo>
                      <a:pt x="2262" y="192"/>
                    </a:lnTo>
                    <a:cubicBezTo>
                      <a:pt x="2272" y="179"/>
                      <a:pt x="2286" y="169"/>
                      <a:pt x="2303" y="162"/>
                    </a:cubicBezTo>
                    <a:lnTo>
                      <a:pt x="2303" y="162"/>
                    </a:lnTo>
                    <a:cubicBezTo>
                      <a:pt x="2319" y="157"/>
                      <a:pt x="2335" y="157"/>
                      <a:pt x="2351" y="162"/>
                    </a:cubicBezTo>
                    <a:lnTo>
                      <a:pt x="2351" y="162"/>
                    </a:lnTo>
                    <a:cubicBezTo>
                      <a:pt x="2354" y="163"/>
                      <a:pt x="2357" y="165"/>
                      <a:pt x="2360" y="166"/>
                    </a:cubicBezTo>
                    <a:lnTo>
                      <a:pt x="2360" y="166"/>
                    </a:lnTo>
                    <a:cubicBezTo>
                      <a:pt x="2373" y="172"/>
                      <a:pt x="2383" y="181"/>
                      <a:pt x="2393" y="192"/>
                    </a:cubicBezTo>
                    <a:lnTo>
                      <a:pt x="2425" y="230"/>
                    </a:lnTo>
                    <a:lnTo>
                      <a:pt x="2458" y="268"/>
                    </a:lnTo>
                    <a:lnTo>
                      <a:pt x="2491" y="306"/>
                    </a:lnTo>
                    <a:lnTo>
                      <a:pt x="2524" y="345"/>
                    </a:lnTo>
                    <a:lnTo>
                      <a:pt x="2557" y="383"/>
                    </a:lnTo>
                    <a:lnTo>
                      <a:pt x="2589" y="421"/>
                    </a:lnTo>
                    <a:lnTo>
                      <a:pt x="2622" y="460"/>
                    </a:lnTo>
                    <a:lnTo>
                      <a:pt x="2655" y="498"/>
                    </a:lnTo>
                    <a:lnTo>
                      <a:pt x="2687" y="536"/>
                    </a:lnTo>
                    <a:lnTo>
                      <a:pt x="2721" y="575"/>
                    </a:lnTo>
                    <a:lnTo>
                      <a:pt x="2753" y="613"/>
                    </a:lnTo>
                    <a:lnTo>
                      <a:pt x="2786" y="651"/>
                    </a:lnTo>
                    <a:lnTo>
                      <a:pt x="2819" y="689"/>
                    </a:lnTo>
                    <a:lnTo>
                      <a:pt x="2851" y="728"/>
                    </a:lnTo>
                    <a:lnTo>
                      <a:pt x="2885" y="766"/>
                    </a:lnTo>
                    <a:lnTo>
                      <a:pt x="2885" y="766"/>
                    </a:lnTo>
                    <a:cubicBezTo>
                      <a:pt x="2895" y="778"/>
                      <a:pt x="2900" y="791"/>
                      <a:pt x="2900" y="804"/>
                    </a:cubicBezTo>
                    <a:lnTo>
                      <a:pt x="2900" y="804"/>
                    </a:lnTo>
                    <a:cubicBezTo>
                      <a:pt x="2900" y="817"/>
                      <a:pt x="2895" y="830"/>
                      <a:pt x="2885" y="842"/>
                    </a:cubicBezTo>
                    <a:lnTo>
                      <a:pt x="2851" y="880"/>
                    </a:lnTo>
                    <a:lnTo>
                      <a:pt x="2819" y="919"/>
                    </a:lnTo>
                    <a:lnTo>
                      <a:pt x="2786" y="958"/>
                    </a:lnTo>
                    <a:lnTo>
                      <a:pt x="2753" y="996"/>
                    </a:lnTo>
                    <a:lnTo>
                      <a:pt x="2721" y="1034"/>
                    </a:lnTo>
                    <a:lnTo>
                      <a:pt x="2687" y="1072"/>
                    </a:lnTo>
                    <a:lnTo>
                      <a:pt x="2655" y="1111"/>
                    </a:lnTo>
                    <a:lnTo>
                      <a:pt x="2622" y="1148"/>
                    </a:lnTo>
                    <a:lnTo>
                      <a:pt x="2589" y="1187"/>
                    </a:lnTo>
                    <a:lnTo>
                      <a:pt x="2557" y="1225"/>
                    </a:lnTo>
                    <a:lnTo>
                      <a:pt x="2524" y="1264"/>
                    </a:lnTo>
                    <a:lnTo>
                      <a:pt x="2491" y="1302"/>
                    </a:lnTo>
                    <a:lnTo>
                      <a:pt x="2458" y="1340"/>
                    </a:lnTo>
                    <a:lnTo>
                      <a:pt x="2425" y="1379"/>
                    </a:lnTo>
                    <a:close/>
                    <a:moveTo>
                      <a:pt x="2155" y="1523"/>
                    </a:moveTo>
                    <a:lnTo>
                      <a:pt x="2155" y="1523"/>
                    </a:lnTo>
                    <a:cubicBezTo>
                      <a:pt x="2139" y="1529"/>
                      <a:pt x="2122" y="1529"/>
                      <a:pt x="2106" y="1523"/>
                    </a:cubicBezTo>
                    <a:lnTo>
                      <a:pt x="2106" y="1523"/>
                    </a:lnTo>
                    <a:cubicBezTo>
                      <a:pt x="2089" y="1516"/>
                      <a:pt x="2076" y="1506"/>
                      <a:pt x="2065" y="1494"/>
                    </a:cubicBezTo>
                    <a:lnTo>
                      <a:pt x="2032" y="1455"/>
                    </a:lnTo>
                    <a:lnTo>
                      <a:pt x="2000" y="1417"/>
                    </a:lnTo>
                    <a:lnTo>
                      <a:pt x="1966" y="1379"/>
                    </a:lnTo>
                    <a:lnTo>
                      <a:pt x="1934" y="1340"/>
                    </a:lnTo>
                    <a:lnTo>
                      <a:pt x="1900" y="1302"/>
                    </a:lnTo>
                    <a:lnTo>
                      <a:pt x="1868" y="1264"/>
                    </a:lnTo>
                    <a:lnTo>
                      <a:pt x="1836" y="1225"/>
                    </a:lnTo>
                    <a:lnTo>
                      <a:pt x="1802" y="1187"/>
                    </a:lnTo>
                    <a:lnTo>
                      <a:pt x="1770" y="1148"/>
                    </a:lnTo>
                    <a:lnTo>
                      <a:pt x="1736" y="1111"/>
                    </a:lnTo>
                    <a:lnTo>
                      <a:pt x="1704" y="1072"/>
                    </a:lnTo>
                    <a:lnTo>
                      <a:pt x="1672" y="1034"/>
                    </a:lnTo>
                    <a:lnTo>
                      <a:pt x="1638" y="996"/>
                    </a:lnTo>
                    <a:lnTo>
                      <a:pt x="1606" y="958"/>
                    </a:lnTo>
                    <a:lnTo>
                      <a:pt x="1573" y="919"/>
                    </a:lnTo>
                    <a:lnTo>
                      <a:pt x="1540" y="880"/>
                    </a:lnTo>
                    <a:lnTo>
                      <a:pt x="1507" y="842"/>
                    </a:lnTo>
                    <a:lnTo>
                      <a:pt x="1507" y="842"/>
                    </a:lnTo>
                    <a:cubicBezTo>
                      <a:pt x="1497" y="830"/>
                      <a:pt x="1491" y="817"/>
                      <a:pt x="1491" y="804"/>
                    </a:cubicBezTo>
                    <a:lnTo>
                      <a:pt x="1491" y="804"/>
                    </a:lnTo>
                    <a:cubicBezTo>
                      <a:pt x="1491" y="791"/>
                      <a:pt x="1497" y="778"/>
                      <a:pt x="1507" y="766"/>
                    </a:cubicBezTo>
                    <a:lnTo>
                      <a:pt x="1540" y="728"/>
                    </a:lnTo>
                    <a:lnTo>
                      <a:pt x="1573" y="689"/>
                    </a:lnTo>
                    <a:lnTo>
                      <a:pt x="1606" y="651"/>
                    </a:lnTo>
                    <a:lnTo>
                      <a:pt x="1704" y="536"/>
                    </a:lnTo>
                    <a:lnTo>
                      <a:pt x="1736" y="498"/>
                    </a:lnTo>
                    <a:lnTo>
                      <a:pt x="1770" y="460"/>
                    </a:lnTo>
                    <a:lnTo>
                      <a:pt x="1868" y="345"/>
                    </a:lnTo>
                    <a:lnTo>
                      <a:pt x="1900" y="306"/>
                    </a:lnTo>
                    <a:lnTo>
                      <a:pt x="1934" y="268"/>
                    </a:lnTo>
                    <a:lnTo>
                      <a:pt x="2032" y="153"/>
                    </a:lnTo>
                    <a:lnTo>
                      <a:pt x="2065" y="115"/>
                    </a:lnTo>
                    <a:lnTo>
                      <a:pt x="2065" y="115"/>
                    </a:lnTo>
                    <a:cubicBezTo>
                      <a:pt x="2076" y="102"/>
                      <a:pt x="2089" y="92"/>
                      <a:pt x="2106" y="87"/>
                    </a:cubicBezTo>
                    <a:lnTo>
                      <a:pt x="2106" y="87"/>
                    </a:lnTo>
                    <a:cubicBezTo>
                      <a:pt x="2122" y="80"/>
                      <a:pt x="2139" y="80"/>
                      <a:pt x="2155" y="87"/>
                    </a:cubicBezTo>
                    <a:lnTo>
                      <a:pt x="2155" y="87"/>
                    </a:lnTo>
                    <a:cubicBezTo>
                      <a:pt x="2171" y="92"/>
                      <a:pt x="2179" y="102"/>
                      <a:pt x="2179" y="115"/>
                    </a:cubicBezTo>
                    <a:lnTo>
                      <a:pt x="2179" y="115"/>
                    </a:lnTo>
                    <a:cubicBezTo>
                      <a:pt x="2179" y="128"/>
                      <a:pt x="2174" y="140"/>
                      <a:pt x="2163" y="153"/>
                    </a:cubicBezTo>
                    <a:lnTo>
                      <a:pt x="2130" y="192"/>
                    </a:lnTo>
                    <a:lnTo>
                      <a:pt x="2098" y="230"/>
                    </a:lnTo>
                    <a:lnTo>
                      <a:pt x="2065" y="268"/>
                    </a:lnTo>
                    <a:lnTo>
                      <a:pt x="2032" y="306"/>
                    </a:lnTo>
                    <a:lnTo>
                      <a:pt x="2000" y="345"/>
                    </a:lnTo>
                    <a:lnTo>
                      <a:pt x="1966" y="383"/>
                    </a:lnTo>
                    <a:lnTo>
                      <a:pt x="1934" y="421"/>
                    </a:lnTo>
                    <a:lnTo>
                      <a:pt x="1900" y="460"/>
                    </a:lnTo>
                    <a:lnTo>
                      <a:pt x="1868" y="498"/>
                    </a:lnTo>
                    <a:lnTo>
                      <a:pt x="1836" y="536"/>
                    </a:lnTo>
                    <a:lnTo>
                      <a:pt x="1802" y="575"/>
                    </a:lnTo>
                    <a:lnTo>
                      <a:pt x="1770" y="613"/>
                    </a:lnTo>
                    <a:lnTo>
                      <a:pt x="1736" y="651"/>
                    </a:lnTo>
                    <a:lnTo>
                      <a:pt x="1704" y="689"/>
                    </a:lnTo>
                    <a:lnTo>
                      <a:pt x="1672" y="728"/>
                    </a:lnTo>
                    <a:lnTo>
                      <a:pt x="1638" y="766"/>
                    </a:lnTo>
                    <a:lnTo>
                      <a:pt x="1638" y="766"/>
                    </a:lnTo>
                    <a:cubicBezTo>
                      <a:pt x="1628" y="778"/>
                      <a:pt x="1623" y="791"/>
                      <a:pt x="1623" y="804"/>
                    </a:cubicBezTo>
                    <a:lnTo>
                      <a:pt x="1623" y="804"/>
                    </a:lnTo>
                    <a:cubicBezTo>
                      <a:pt x="1623" y="817"/>
                      <a:pt x="1628" y="830"/>
                      <a:pt x="1638" y="842"/>
                    </a:cubicBezTo>
                    <a:lnTo>
                      <a:pt x="1672" y="880"/>
                    </a:lnTo>
                    <a:lnTo>
                      <a:pt x="1704" y="919"/>
                    </a:lnTo>
                    <a:lnTo>
                      <a:pt x="1802" y="1034"/>
                    </a:lnTo>
                    <a:lnTo>
                      <a:pt x="1836" y="1072"/>
                    </a:lnTo>
                    <a:lnTo>
                      <a:pt x="1868" y="1111"/>
                    </a:lnTo>
                    <a:lnTo>
                      <a:pt x="1966" y="1225"/>
                    </a:lnTo>
                    <a:lnTo>
                      <a:pt x="2000" y="1264"/>
                    </a:lnTo>
                    <a:lnTo>
                      <a:pt x="2032" y="1302"/>
                    </a:lnTo>
                    <a:lnTo>
                      <a:pt x="2130" y="1417"/>
                    </a:lnTo>
                    <a:lnTo>
                      <a:pt x="2163" y="1455"/>
                    </a:lnTo>
                    <a:lnTo>
                      <a:pt x="2163" y="1455"/>
                    </a:lnTo>
                    <a:cubicBezTo>
                      <a:pt x="2174" y="1468"/>
                      <a:pt x="2179" y="1481"/>
                      <a:pt x="2179" y="1494"/>
                    </a:cubicBezTo>
                    <a:lnTo>
                      <a:pt x="2179" y="1494"/>
                    </a:lnTo>
                    <a:cubicBezTo>
                      <a:pt x="2179" y="1506"/>
                      <a:pt x="2171" y="1516"/>
                      <a:pt x="2155" y="1523"/>
                    </a:cubicBezTo>
                    <a:close/>
                    <a:moveTo>
                      <a:pt x="1893" y="1523"/>
                    </a:moveTo>
                    <a:lnTo>
                      <a:pt x="1893" y="1523"/>
                    </a:lnTo>
                    <a:cubicBezTo>
                      <a:pt x="1876" y="1529"/>
                      <a:pt x="1857" y="1531"/>
                      <a:pt x="1836" y="1531"/>
                    </a:cubicBezTo>
                    <a:lnTo>
                      <a:pt x="1836" y="1531"/>
                    </a:lnTo>
                    <a:cubicBezTo>
                      <a:pt x="1813" y="1531"/>
                      <a:pt x="1795" y="1529"/>
                      <a:pt x="1777" y="1523"/>
                    </a:cubicBezTo>
                    <a:lnTo>
                      <a:pt x="1777" y="1523"/>
                    </a:lnTo>
                    <a:cubicBezTo>
                      <a:pt x="1762" y="1516"/>
                      <a:pt x="1748" y="1506"/>
                      <a:pt x="1736" y="1494"/>
                    </a:cubicBezTo>
                    <a:lnTo>
                      <a:pt x="1704" y="1455"/>
                    </a:lnTo>
                    <a:lnTo>
                      <a:pt x="1672" y="1417"/>
                    </a:lnTo>
                    <a:lnTo>
                      <a:pt x="1638" y="1379"/>
                    </a:lnTo>
                    <a:lnTo>
                      <a:pt x="1606" y="1340"/>
                    </a:lnTo>
                    <a:lnTo>
                      <a:pt x="1573" y="1302"/>
                    </a:lnTo>
                    <a:lnTo>
                      <a:pt x="1540" y="1264"/>
                    </a:lnTo>
                    <a:lnTo>
                      <a:pt x="1507" y="1225"/>
                    </a:lnTo>
                    <a:lnTo>
                      <a:pt x="1474" y="1187"/>
                    </a:lnTo>
                    <a:lnTo>
                      <a:pt x="1442" y="1148"/>
                    </a:lnTo>
                    <a:lnTo>
                      <a:pt x="1409" y="1111"/>
                    </a:lnTo>
                    <a:lnTo>
                      <a:pt x="1376" y="1072"/>
                    </a:lnTo>
                    <a:lnTo>
                      <a:pt x="1343" y="1034"/>
                    </a:lnTo>
                    <a:lnTo>
                      <a:pt x="1311" y="996"/>
                    </a:lnTo>
                    <a:lnTo>
                      <a:pt x="1278" y="958"/>
                    </a:lnTo>
                    <a:lnTo>
                      <a:pt x="1245" y="919"/>
                    </a:lnTo>
                    <a:lnTo>
                      <a:pt x="1212" y="880"/>
                    </a:lnTo>
                    <a:lnTo>
                      <a:pt x="1212" y="880"/>
                    </a:lnTo>
                    <a:cubicBezTo>
                      <a:pt x="1201" y="868"/>
                      <a:pt x="1188" y="858"/>
                      <a:pt x="1171" y="852"/>
                    </a:cubicBezTo>
                    <a:lnTo>
                      <a:pt x="1171" y="852"/>
                    </a:lnTo>
                    <a:cubicBezTo>
                      <a:pt x="1155" y="846"/>
                      <a:pt x="1139" y="846"/>
                      <a:pt x="1122" y="852"/>
                    </a:cubicBezTo>
                    <a:lnTo>
                      <a:pt x="1122" y="852"/>
                    </a:lnTo>
                    <a:cubicBezTo>
                      <a:pt x="1106" y="858"/>
                      <a:pt x="1093" y="868"/>
                      <a:pt x="1081" y="880"/>
                    </a:cubicBezTo>
                    <a:lnTo>
                      <a:pt x="1049" y="919"/>
                    </a:lnTo>
                    <a:lnTo>
                      <a:pt x="950" y="1034"/>
                    </a:lnTo>
                    <a:lnTo>
                      <a:pt x="917" y="1072"/>
                    </a:lnTo>
                    <a:lnTo>
                      <a:pt x="885" y="1111"/>
                    </a:lnTo>
                    <a:lnTo>
                      <a:pt x="786" y="1225"/>
                    </a:lnTo>
                    <a:lnTo>
                      <a:pt x="753" y="1264"/>
                    </a:lnTo>
                    <a:lnTo>
                      <a:pt x="721" y="1302"/>
                    </a:lnTo>
                    <a:lnTo>
                      <a:pt x="622" y="1417"/>
                    </a:lnTo>
                    <a:lnTo>
                      <a:pt x="590" y="1455"/>
                    </a:lnTo>
                    <a:lnTo>
                      <a:pt x="557" y="1494"/>
                    </a:lnTo>
                    <a:lnTo>
                      <a:pt x="557" y="1494"/>
                    </a:lnTo>
                    <a:cubicBezTo>
                      <a:pt x="546" y="1506"/>
                      <a:pt x="532" y="1516"/>
                      <a:pt x="516" y="1523"/>
                    </a:cubicBezTo>
                    <a:lnTo>
                      <a:pt x="516" y="1523"/>
                    </a:lnTo>
                    <a:cubicBezTo>
                      <a:pt x="500" y="1529"/>
                      <a:pt x="480" y="1531"/>
                      <a:pt x="459" y="1531"/>
                    </a:cubicBezTo>
                    <a:lnTo>
                      <a:pt x="459" y="1531"/>
                    </a:lnTo>
                    <a:cubicBezTo>
                      <a:pt x="437" y="1531"/>
                      <a:pt x="418" y="1529"/>
                      <a:pt x="401" y="1523"/>
                    </a:cubicBezTo>
                    <a:lnTo>
                      <a:pt x="401" y="1523"/>
                    </a:lnTo>
                    <a:cubicBezTo>
                      <a:pt x="384" y="1516"/>
                      <a:pt x="377" y="1506"/>
                      <a:pt x="377" y="1494"/>
                    </a:cubicBezTo>
                    <a:lnTo>
                      <a:pt x="377" y="1494"/>
                    </a:lnTo>
                    <a:cubicBezTo>
                      <a:pt x="377" y="1481"/>
                      <a:pt x="382" y="1468"/>
                      <a:pt x="393" y="1455"/>
                    </a:cubicBezTo>
                    <a:lnTo>
                      <a:pt x="426" y="1417"/>
                    </a:lnTo>
                    <a:lnTo>
                      <a:pt x="459" y="1379"/>
                    </a:lnTo>
                    <a:lnTo>
                      <a:pt x="491" y="1340"/>
                    </a:lnTo>
                    <a:lnTo>
                      <a:pt x="524" y="1302"/>
                    </a:lnTo>
                    <a:lnTo>
                      <a:pt x="557" y="1264"/>
                    </a:lnTo>
                    <a:lnTo>
                      <a:pt x="590" y="1225"/>
                    </a:lnTo>
                    <a:lnTo>
                      <a:pt x="622" y="1187"/>
                    </a:lnTo>
                    <a:lnTo>
                      <a:pt x="655" y="1148"/>
                    </a:lnTo>
                    <a:lnTo>
                      <a:pt x="688" y="1111"/>
                    </a:lnTo>
                    <a:lnTo>
                      <a:pt x="721" y="1072"/>
                    </a:lnTo>
                    <a:lnTo>
                      <a:pt x="753" y="1034"/>
                    </a:lnTo>
                    <a:lnTo>
                      <a:pt x="786" y="996"/>
                    </a:lnTo>
                    <a:lnTo>
                      <a:pt x="819" y="958"/>
                    </a:lnTo>
                    <a:lnTo>
                      <a:pt x="852" y="919"/>
                    </a:lnTo>
                    <a:lnTo>
                      <a:pt x="885" y="880"/>
                    </a:lnTo>
                    <a:lnTo>
                      <a:pt x="917" y="842"/>
                    </a:lnTo>
                    <a:lnTo>
                      <a:pt x="917" y="842"/>
                    </a:lnTo>
                    <a:cubicBezTo>
                      <a:pt x="929" y="830"/>
                      <a:pt x="934" y="817"/>
                      <a:pt x="934" y="804"/>
                    </a:cubicBezTo>
                    <a:lnTo>
                      <a:pt x="934" y="804"/>
                    </a:lnTo>
                    <a:cubicBezTo>
                      <a:pt x="934" y="791"/>
                      <a:pt x="929" y="778"/>
                      <a:pt x="917" y="766"/>
                    </a:cubicBezTo>
                    <a:lnTo>
                      <a:pt x="885" y="728"/>
                    </a:lnTo>
                    <a:lnTo>
                      <a:pt x="852" y="689"/>
                    </a:lnTo>
                    <a:lnTo>
                      <a:pt x="819" y="651"/>
                    </a:lnTo>
                    <a:lnTo>
                      <a:pt x="721" y="536"/>
                    </a:lnTo>
                    <a:lnTo>
                      <a:pt x="688" y="498"/>
                    </a:lnTo>
                    <a:lnTo>
                      <a:pt x="655" y="460"/>
                    </a:lnTo>
                    <a:lnTo>
                      <a:pt x="557" y="345"/>
                    </a:lnTo>
                    <a:lnTo>
                      <a:pt x="524" y="306"/>
                    </a:lnTo>
                    <a:lnTo>
                      <a:pt x="491" y="268"/>
                    </a:lnTo>
                    <a:lnTo>
                      <a:pt x="393" y="153"/>
                    </a:lnTo>
                    <a:lnTo>
                      <a:pt x="393" y="153"/>
                    </a:lnTo>
                    <a:cubicBezTo>
                      <a:pt x="382" y="140"/>
                      <a:pt x="377" y="128"/>
                      <a:pt x="377" y="115"/>
                    </a:cubicBezTo>
                    <a:lnTo>
                      <a:pt x="377" y="115"/>
                    </a:lnTo>
                    <a:cubicBezTo>
                      <a:pt x="377" y="102"/>
                      <a:pt x="384" y="92"/>
                      <a:pt x="401" y="87"/>
                    </a:cubicBezTo>
                    <a:lnTo>
                      <a:pt x="401" y="87"/>
                    </a:lnTo>
                    <a:cubicBezTo>
                      <a:pt x="418" y="80"/>
                      <a:pt x="437" y="77"/>
                      <a:pt x="459" y="77"/>
                    </a:cubicBezTo>
                    <a:lnTo>
                      <a:pt x="459" y="77"/>
                    </a:lnTo>
                    <a:cubicBezTo>
                      <a:pt x="480" y="77"/>
                      <a:pt x="500" y="80"/>
                      <a:pt x="516" y="87"/>
                    </a:cubicBezTo>
                    <a:lnTo>
                      <a:pt x="516" y="87"/>
                    </a:lnTo>
                    <a:cubicBezTo>
                      <a:pt x="532" y="92"/>
                      <a:pt x="546" y="102"/>
                      <a:pt x="557" y="115"/>
                    </a:cubicBezTo>
                    <a:lnTo>
                      <a:pt x="590" y="153"/>
                    </a:lnTo>
                    <a:lnTo>
                      <a:pt x="622" y="192"/>
                    </a:lnTo>
                    <a:lnTo>
                      <a:pt x="655" y="230"/>
                    </a:lnTo>
                    <a:lnTo>
                      <a:pt x="688" y="268"/>
                    </a:lnTo>
                    <a:lnTo>
                      <a:pt x="721" y="306"/>
                    </a:lnTo>
                    <a:lnTo>
                      <a:pt x="753" y="345"/>
                    </a:lnTo>
                    <a:lnTo>
                      <a:pt x="786" y="383"/>
                    </a:lnTo>
                    <a:lnTo>
                      <a:pt x="819" y="421"/>
                    </a:lnTo>
                    <a:lnTo>
                      <a:pt x="852" y="460"/>
                    </a:lnTo>
                    <a:lnTo>
                      <a:pt x="885" y="498"/>
                    </a:lnTo>
                    <a:lnTo>
                      <a:pt x="917" y="536"/>
                    </a:lnTo>
                    <a:lnTo>
                      <a:pt x="950" y="575"/>
                    </a:lnTo>
                    <a:lnTo>
                      <a:pt x="983" y="613"/>
                    </a:lnTo>
                    <a:lnTo>
                      <a:pt x="1016" y="651"/>
                    </a:lnTo>
                    <a:lnTo>
                      <a:pt x="1049" y="689"/>
                    </a:lnTo>
                    <a:lnTo>
                      <a:pt x="1081" y="728"/>
                    </a:lnTo>
                    <a:lnTo>
                      <a:pt x="1081" y="728"/>
                    </a:lnTo>
                    <a:cubicBezTo>
                      <a:pt x="1093" y="740"/>
                      <a:pt x="1106" y="750"/>
                      <a:pt x="1122" y="757"/>
                    </a:cubicBezTo>
                    <a:lnTo>
                      <a:pt x="1122" y="757"/>
                    </a:lnTo>
                    <a:cubicBezTo>
                      <a:pt x="1139" y="763"/>
                      <a:pt x="1155" y="763"/>
                      <a:pt x="1171" y="757"/>
                    </a:cubicBezTo>
                    <a:lnTo>
                      <a:pt x="1171" y="757"/>
                    </a:lnTo>
                    <a:cubicBezTo>
                      <a:pt x="1188" y="750"/>
                      <a:pt x="1201" y="740"/>
                      <a:pt x="1212" y="728"/>
                    </a:cubicBezTo>
                    <a:lnTo>
                      <a:pt x="1245" y="689"/>
                    </a:lnTo>
                    <a:lnTo>
                      <a:pt x="1278" y="651"/>
                    </a:lnTo>
                    <a:lnTo>
                      <a:pt x="1376" y="536"/>
                    </a:lnTo>
                    <a:lnTo>
                      <a:pt x="1409" y="498"/>
                    </a:lnTo>
                    <a:lnTo>
                      <a:pt x="1442" y="460"/>
                    </a:lnTo>
                    <a:lnTo>
                      <a:pt x="1540" y="345"/>
                    </a:lnTo>
                    <a:lnTo>
                      <a:pt x="1573" y="306"/>
                    </a:lnTo>
                    <a:lnTo>
                      <a:pt x="1606" y="268"/>
                    </a:lnTo>
                    <a:lnTo>
                      <a:pt x="1704" y="153"/>
                    </a:lnTo>
                    <a:lnTo>
                      <a:pt x="1736" y="115"/>
                    </a:lnTo>
                    <a:lnTo>
                      <a:pt x="1736" y="115"/>
                    </a:lnTo>
                    <a:cubicBezTo>
                      <a:pt x="1748" y="102"/>
                      <a:pt x="1762" y="92"/>
                      <a:pt x="1777" y="87"/>
                    </a:cubicBezTo>
                    <a:lnTo>
                      <a:pt x="1777" y="87"/>
                    </a:lnTo>
                    <a:cubicBezTo>
                      <a:pt x="1795" y="80"/>
                      <a:pt x="1813" y="77"/>
                      <a:pt x="1836" y="77"/>
                    </a:cubicBezTo>
                    <a:lnTo>
                      <a:pt x="1836" y="77"/>
                    </a:lnTo>
                    <a:cubicBezTo>
                      <a:pt x="1857" y="77"/>
                      <a:pt x="1876" y="80"/>
                      <a:pt x="1893" y="87"/>
                    </a:cubicBezTo>
                    <a:lnTo>
                      <a:pt x="1893" y="87"/>
                    </a:lnTo>
                    <a:cubicBezTo>
                      <a:pt x="1909" y="92"/>
                      <a:pt x="1917" y="102"/>
                      <a:pt x="1917" y="115"/>
                    </a:cubicBezTo>
                    <a:lnTo>
                      <a:pt x="1917" y="115"/>
                    </a:lnTo>
                    <a:cubicBezTo>
                      <a:pt x="1917" y="128"/>
                      <a:pt x="1912" y="140"/>
                      <a:pt x="1900" y="153"/>
                    </a:cubicBezTo>
                    <a:lnTo>
                      <a:pt x="1868" y="192"/>
                    </a:lnTo>
                    <a:lnTo>
                      <a:pt x="1836" y="230"/>
                    </a:lnTo>
                    <a:lnTo>
                      <a:pt x="1802" y="268"/>
                    </a:lnTo>
                    <a:lnTo>
                      <a:pt x="1704" y="383"/>
                    </a:lnTo>
                    <a:lnTo>
                      <a:pt x="1672" y="421"/>
                    </a:lnTo>
                    <a:lnTo>
                      <a:pt x="1638" y="460"/>
                    </a:lnTo>
                    <a:lnTo>
                      <a:pt x="1540" y="575"/>
                    </a:lnTo>
                    <a:lnTo>
                      <a:pt x="1507" y="613"/>
                    </a:lnTo>
                    <a:lnTo>
                      <a:pt x="1474" y="651"/>
                    </a:lnTo>
                    <a:lnTo>
                      <a:pt x="1376" y="766"/>
                    </a:lnTo>
                    <a:lnTo>
                      <a:pt x="1376" y="766"/>
                    </a:lnTo>
                    <a:cubicBezTo>
                      <a:pt x="1365" y="778"/>
                      <a:pt x="1360" y="791"/>
                      <a:pt x="1360" y="804"/>
                    </a:cubicBezTo>
                    <a:lnTo>
                      <a:pt x="1360" y="804"/>
                    </a:lnTo>
                    <a:cubicBezTo>
                      <a:pt x="1360" y="817"/>
                      <a:pt x="1365" y="830"/>
                      <a:pt x="1376" y="842"/>
                    </a:cubicBezTo>
                    <a:lnTo>
                      <a:pt x="1900" y="1455"/>
                    </a:lnTo>
                    <a:lnTo>
                      <a:pt x="1900" y="1455"/>
                    </a:lnTo>
                    <a:cubicBezTo>
                      <a:pt x="1912" y="1468"/>
                      <a:pt x="1917" y="1481"/>
                      <a:pt x="1917" y="1494"/>
                    </a:cubicBezTo>
                    <a:lnTo>
                      <a:pt x="1917" y="1494"/>
                    </a:lnTo>
                    <a:cubicBezTo>
                      <a:pt x="1917" y="1506"/>
                      <a:pt x="1909" y="1516"/>
                      <a:pt x="1893" y="1523"/>
                    </a:cubicBezTo>
                    <a:close/>
                    <a:moveTo>
                      <a:pt x="1565" y="1523"/>
                    </a:moveTo>
                    <a:lnTo>
                      <a:pt x="1565" y="1523"/>
                    </a:lnTo>
                    <a:cubicBezTo>
                      <a:pt x="1548" y="1529"/>
                      <a:pt x="1532" y="1529"/>
                      <a:pt x="1515" y="1523"/>
                    </a:cubicBezTo>
                    <a:lnTo>
                      <a:pt x="1515" y="1523"/>
                    </a:lnTo>
                    <a:cubicBezTo>
                      <a:pt x="1499" y="1516"/>
                      <a:pt x="1486" y="1506"/>
                      <a:pt x="1474" y="1494"/>
                    </a:cubicBezTo>
                    <a:lnTo>
                      <a:pt x="1442" y="1455"/>
                    </a:lnTo>
                    <a:lnTo>
                      <a:pt x="1409" y="1417"/>
                    </a:lnTo>
                    <a:lnTo>
                      <a:pt x="1409" y="1417"/>
                    </a:lnTo>
                    <a:cubicBezTo>
                      <a:pt x="1398" y="1404"/>
                      <a:pt x="1387" y="1398"/>
                      <a:pt x="1376" y="1398"/>
                    </a:cubicBezTo>
                    <a:lnTo>
                      <a:pt x="1376" y="1398"/>
                    </a:lnTo>
                    <a:cubicBezTo>
                      <a:pt x="1365" y="1398"/>
                      <a:pt x="1355" y="1404"/>
                      <a:pt x="1343" y="1417"/>
                    </a:cubicBezTo>
                    <a:lnTo>
                      <a:pt x="1343" y="1417"/>
                    </a:lnTo>
                    <a:cubicBezTo>
                      <a:pt x="1332" y="1430"/>
                      <a:pt x="1322" y="1436"/>
                      <a:pt x="1311" y="1436"/>
                    </a:cubicBezTo>
                    <a:lnTo>
                      <a:pt x="1311" y="1436"/>
                    </a:lnTo>
                    <a:cubicBezTo>
                      <a:pt x="1300" y="1436"/>
                      <a:pt x="1289" y="1430"/>
                      <a:pt x="1278" y="1417"/>
                    </a:cubicBezTo>
                    <a:lnTo>
                      <a:pt x="1245" y="1379"/>
                    </a:lnTo>
                    <a:lnTo>
                      <a:pt x="1212" y="1340"/>
                    </a:lnTo>
                    <a:lnTo>
                      <a:pt x="1212" y="1340"/>
                    </a:lnTo>
                    <a:cubicBezTo>
                      <a:pt x="1201" y="1327"/>
                      <a:pt x="1188" y="1318"/>
                      <a:pt x="1171" y="1312"/>
                    </a:cubicBezTo>
                    <a:lnTo>
                      <a:pt x="1171" y="1312"/>
                    </a:lnTo>
                    <a:cubicBezTo>
                      <a:pt x="1155" y="1305"/>
                      <a:pt x="1139" y="1305"/>
                      <a:pt x="1122" y="1312"/>
                    </a:cubicBezTo>
                    <a:lnTo>
                      <a:pt x="1122" y="1312"/>
                    </a:lnTo>
                    <a:cubicBezTo>
                      <a:pt x="1106" y="1318"/>
                      <a:pt x="1093" y="1327"/>
                      <a:pt x="1081" y="1340"/>
                    </a:cubicBezTo>
                    <a:lnTo>
                      <a:pt x="1049" y="1379"/>
                    </a:lnTo>
                    <a:lnTo>
                      <a:pt x="1016" y="1417"/>
                    </a:lnTo>
                    <a:lnTo>
                      <a:pt x="1016" y="1417"/>
                    </a:lnTo>
                    <a:cubicBezTo>
                      <a:pt x="1005" y="1430"/>
                      <a:pt x="994" y="1436"/>
                      <a:pt x="983" y="1436"/>
                    </a:cubicBezTo>
                    <a:lnTo>
                      <a:pt x="983" y="1436"/>
                    </a:lnTo>
                    <a:cubicBezTo>
                      <a:pt x="972" y="1436"/>
                      <a:pt x="961" y="1430"/>
                      <a:pt x="950" y="1417"/>
                    </a:cubicBezTo>
                    <a:lnTo>
                      <a:pt x="950" y="1417"/>
                    </a:lnTo>
                    <a:cubicBezTo>
                      <a:pt x="939" y="1404"/>
                      <a:pt x="929" y="1398"/>
                      <a:pt x="917" y="1398"/>
                    </a:cubicBezTo>
                    <a:lnTo>
                      <a:pt x="917" y="1398"/>
                    </a:lnTo>
                    <a:cubicBezTo>
                      <a:pt x="907" y="1398"/>
                      <a:pt x="895" y="1404"/>
                      <a:pt x="885" y="1417"/>
                    </a:cubicBezTo>
                    <a:lnTo>
                      <a:pt x="819" y="1494"/>
                    </a:lnTo>
                    <a:lnTo>
                      <a:pt x="819" y="1494"/>
                    </a:lnTo>
                    <a:cubicBezTo>
                      <a:pt x="808" y="1506"/>
                      <a:pt x="794" y="1516"/>
                      <a:pt x="778" y="1523"/>
                    </a:cubicBezTo>
                    <a:lnTo>
                      <a:pt x="778" y="1523"/>
                    </a:lnTo>
                    <a:cubicBezTo>
                      <a:pt x="762" y="1529"/>
                      <a:pt x="746" y="1529"/>
                      <a:pt x="729" y="1523"/>
                    </a:cubicBezTo>
                    <a:lnTo>
                      <a:pt x="729" y="1523"/>
                    </a:lnTo>
                    <a:cubicBezTo>
                      <a:pt x="712" y="1516"/>
                      <a:pt x="704" y="1506"/>
                      <a:pt x="704" y="1494"/>
                    </a:cubicBezTo>
                    <a:lnTo>
                      <a:pt x="704" y="1494"/>
                    </a:lnTo>
                    <a:cubicBezTo>
                      <a:pt x="704" y="1481"/>
                      <a:pt x="710" y="1468"/>
                      <a:pt x="721" y="1455"/>
                    </a:cubicBezTo>
                    <a:lnTo>
                      <a:pt x="753" y="1417"/>
                    </a:lnTo>
                    <a:lnTo>
                      <a:pt x="786" y="1379"/>
                    </a:lnTo>
                    <a:lnTo>
                      <a:pt x="819" y="1340"/>
                    </a:lnTo>
                    <a:lnTo>
                      <a:pt x="852" y="1302"/>
                    </a:lnTo>
                    <a:lnTo>
                      <a:pt x="885" y="1264"/>
                    </a:lnTo>
                    <a:lnTo>
                      <a:pt x="917" y="1225"/>
                    </a:lnTo>
                    <a:lnTo>
                      <a:pt x="950" y="1187"/>
                    </a:lnTo>
                    <a:lnTo>
                      <a:pt x="983" y="1148"/>
                    </a:lnTo>
                    <a:lnTo>
                      <a:pt x="1016" y="1111"/>
                    </a:lnTo>
                    <a:lnTo>
                      <a:pt x="1049" y="1072"/>
                    </a:lnTo>
                    <a:lnTo>
                      <a:pt x="1081" y="1034"/>
                    </a:lnTo>
                    <a:lnTo>
                      <a:pt x="1081" y="1034"/>
                    </a:lnTo>
                    <a:cubicBezTo>
                      <a:pt x="1093" y="1021"/>
                      <a:pt x="1106" y="1011"/>
                      <a:pt x="1122" y="1005"/>
                    </a:cubicBezTo>
                    <a:lnTo>
                      <a:pt x="1122" y="1005"/>
                    </a:lnTo>
                    <a:cubicBezTo>
                      <a:pt x="1139" y="999"/>
                      <a:pt x="1155" y="999"/>
                      <a:pt x="1171" y="1005"/>
                    </a:cubicBezTo>
                    <a:lnTo>
                      <a:pt x="1171" y="1005"/>
                    </a:lnTo>
                    <a:cubicBezTo>
                      <a:pt x="1188" y="1011"/>
                      <a:pt x="1201" y="1021"/>
                      <a:pt x="1212" y="1034"/>
                    </a:cubicBezTo>
                    <a:lnTo>
                      <a:pt x="1573" y="1455"/>
                    </a:lnTo>
                    <a:lnTo>
                      <a:pt x="1573" y="1455"/>
                    </a:lnTo>
                    <a:cubicBezTo>
                      <a:pt x="1584" y="1468"/>
                      <a:pt x="1590" y="1481"/>
                      <a:pt x="1590" y="1494"/>
                    </a:cubicBezTo>
                    <a:lnTo>
                      <a:pt x="1590" y="1494"/>
                    </a:lnTo>
                    <a:cubicBezTo>
                      <a:pt x="1590" y="1506"/>
                      <a:pt x="1582" y="1516"/>
                      <a:pt x="1565" y="1523"/>
                    </a:cubicBezTo>
                    <a:close/>
                    <a:moveTo>
                      <a:pt x="262" y="1455"/>
                    </a:moveTo>
                    <a:lnTo>
                      <a:pt x="229" y="1494"/>
                    </a:lnTo>
                    <a:lnTo>
                      <a:pt x="229" y="1494"/>
                    </a:lnTo>
                    <a:cubicBezTo>
                      <a:pt x="218" y="1506"/>
                      <a:pt x="205" y="1516"/>
                      <a:pt x="188" y="1523"/>
                    </a:cubicBezTo>
                    <a:lnTo>
                      <a:pt x="188" y="1523"/>
                    </a:lnTo>
                    <a:cubicBezTo>
                      <a:pt x="172" y="1529"/>
                      <a:pt x="155" y="1529"/>
                      <a:pt x="139" y="1523"/>
                    </a:cubicBezTo>
                    <a:lnTo>
                      <a:pt x="139" y="1523"/>
                    </a:lnTo>
                    <a:cubicBezTo>
                      <a:pt x="123" y="1516"/>
                      <a:pt x="115" y="1506"/>
                      <a:pt x="115" y="1494"/>
                    </a:cubicBezTo>
                    <a:lnTo>
                      <a:pt x="115" y="1494"/>
                    </a:lnTo>
                    <a:cubicBezTo>
                      <a:pt x="115" y="1481"/>
                      <a:pt x="120" y="1468"/>
                      <a:pt x="131" y="1455"/>
                    </a:cubicBezTo>
                    <a:lnTo>
                      <a:pt x="164" y="1417"/>
                    </a:lnTo>
                    <a:lnTo>
                      <a:pt x="197" y="1379"/>
                    </a:lnTo>
                    <a:lnTo>
                      <a:pt x="229" y="1340"/>
                    </a:lnTo>
                    <a:lnTo>
                      <a:pt x="328" y="1225"/>
                    </a:lnTo>
                    <a:lnTo>
                      <a:pt x="360" y="1187"/>
                    </a:lnTo>
                    <a:lnTo>
                      <a:pt x="393" y="1148"/>
                    </a:lnTo>
                    <a:lnTo>
                      <a:pt x="491" y="1034"/>
                    </a:lnTo>
                    <a:lnTo>
                      <a:pt x="524" y="996"/>
                    </a:lnTo>
                    <a:lnTo>
                      <a:pt x="557" y="958"/>
                    </a:lnTo>
                    <a:lnTo>
                      <a:pt x="655" y="842"/>
                    </a:lnTo>
                    <a:lnTo>
                      <a:pt x="655" y="842"/>
                    </a:lnTo>
                    <a:cubicBezTo>
                      <a:pt x="666" y="830"/>
                      <a:pt x="672" y="817"/>
                      <a:pt x="672" y="804"/>
                    </a:cubicBezTo>
                    <a:lnTo>
                      <a:pt x="672" y="804"/>
                    </a:lnTo>
                    <a:cubicBezTo>
                      <a:pt x="672" y="791"/>
                      <a:pt x="666" y="778"/>
                      <a:pt x="655" y="766"/>
                    </a:cubicBezTo>
                    <a:lnTo>
                      <a:pt x="131" y="153"/>
                    </a:lnTo>
                    <a:lnTo>
                      <a:pt x="131" y="153"/>
                    </a:lnTo>
                    <a:cubicBezTo>
                      <a:pt x="120" y="140"/>
                      <a:pt x="115" y="128"/>
                      <a:pt x="115" y="115"/>
                    </a:cubicBezTo>
                    <a:lnTo>
                      <a:pt x="115" y="115"/>
                    </a:lnTo>
                    <a:cubicBezTo>
                      <a:pt x="115" y="102"/>
                      <a:pt x="123" y="92"/>
                      <a:pt x="139" y="87"/>
                    </a:cubicBezTo>
                    <a:lnTo>
                      <a:pt x="139" y="87"/>
                    </a:lnTo>
                    <a:cubicBezTo>
                      <a:pt x="155" y="80"/>
                      <a:pt x="172" y="80"/>
                      <a:pt x="188" y="87"/>
                    </a:cubicBezTo>
                    <a:lnTo>
                      <a:pt x="188" y="87"/>
                    </a:lnTo>
                    <a:cubicBezTo>
                      <a:pt x="205" y="92"/>
                      <a:pt x="218" y="102"/>
                      <a:pt x="229" y="115"/>
                    </a:cubicBezTo>
                    <a:lnTo>
                      <a:pt x="262" y="153"/>
                    </a:lnTo>
                    <a:lnTo>
                      <a:pt x="295" y="192"/>
                    </a:lnTo>
                    <a:lnTo>
                      <a:pt x="328" y="230"/>
                    </a:lnTo>
                    <a:lnTo>
                      <a:pt x="360" y="268"/>
                    </a:lnTo>
                    <a:lnTo>
                      <a:pt x="393" y="306"/>
                    </a:lnTo>
                    <a:lnTo>
                      <a:pt x="426" y="345"/>
                    </a:lnTo>
                    <a:lnTo>
                      <a:pt x="459" y="383"/>
                    </a:lnTo>
                    <a:lnTo>
                      <a:pt x="491" y="421"/>
                    </a:lnTo>
                    <a:lnTo>
                      <a:pt x="524" y="460"/>
                    </a:lnTo>
                    <a:lnTo>
                      <a:pt x="557" y="498"/>
                    </a:lnTo>
                    <a:lnTo>
                      <a:pt x="590" y="536"/>
                    </a:lnTo>
                    <a:lnTo>
                      <a:pt x="622" y="575"/>
                    </a:lnTo>
                    <a:lnTo>
                      <a:pt x="655" y="613"/>
                    </a:lnTo>
                    <a:lnTo>
                      <a:pt x="688" y="651"/>
                    </a:lnTo>
                    <a:lnTo>
                      <a:pt x="721" y="689"/>
                    </a:lnTo>
                    <a:lnTo>
                      <a:pt x="753" y="728"/>
                    </a:lnTo>
                    <a:lnTo>
                      <a:pt x="786" y="766"/>
                    </a:lnTo>
                    <a:lnTo>
                      <a:pt x="786" y="766"/>
                    </a:lnTo>
                    <a:cubicBezTo>
                      <a:pt x="797" y="778"/>
                      <a:pt x="803" y="791"/>
                      <a:pt x="803" y="804"/>
                    </a:cubicBezTo>
                    <a:lnTo>
                      <a:pt x="803" y="804"/>
                    </a:lnTo>
                    <a:cubicBezTo>
                      <a:pt x="803" y="817"/>
                      <a:pt x="797" y="830"/>
                      <a:pt x="786" y="842"/>
                    </a:cubicBezTo>
                    <a:lnTo>
                      <a:pt x="753" y="880"/>
                    </a:lnTo>
                    <a:lnTo>
                      <a:pt x="721" y="919"/>
                    </a:lnTo>
                    <a:lnTo>
                      <a:pt x="622" y="1034"/>
                    </a:lnTo>
                    <a:lnTo>
                      <a:pt x="590" y="1072"/>
                    </a:lnTo>
                    <a:lnTo>
                      <a:pt x="557" y="1111"/>
                    </a:lnTo>
                    <a:lnTo>
                      <a:pt x="459" y="1225"/>
                    </a:lnTo>
                    <a:lnTo>
                      <a:pt x="426" y="1264"/>
                    </a:lnTo>
                    <a:lnTo>
                      <a:pt x="393" y="1302"/>
                    </a:lnTo>
                    <a:lnTo>
                      <a:pt x="295" y="1417"/>
                    </a:lnTo>
                    <a:lnTo>
                      <a:pt x="262" y="1455"/>
                    </a:lnTo>
                    <a:close/>
                    <a:moveTo>
                      <a:pt x="729" y="87"/>
                    </a:moveTo>
                    <a:lnTo>
                      <a:pt x="729" y="87"/>
                    </a:lnTo>
                    <a:cubicBezTo>
                      <a:pt x="746" y="80"/>
                      <a:pt x="762" y="80"/>
                      <a:pt x="778" y="87"/>
                    </a:cubicBezTo>
                    <a:lnTo>
                      <a:pt x="778" y="87"/>
                    </a:lnTo>
                    <a:cubicBezTo>
                      <a:pt x="794" y="92"/>
                      <a:pt x="808" y="102"/>
                      <a:pt x="819" y="115"/>
                    </a:cubicBezTo>
                    <a:lnTo>
                      <a:pt x="885" y="192"/>
                    </a:lnTo>
                    <a:lnTo>
                      <a:pt x="885" y="192"/>
                    </a:lnTo>
                    <a:cubicBezTo>
                      <a:pt x="895" y="204"/>
                      <a:pt x="907" y="210"/>
                      <a:pt x="917" y="210"/>
                    </a:cubicBezTo>
                    <a:lnTo>
                      <a:pt x="917" y="210"/>
                    </a:lnTo>
                    <a:cubicBezTo>
                      <a:pt x="929" y="210"/>
                      <a:pt x="939" y="204"/>
                      <a:pt x="950" y="192"/>
                    </a:cubicBezTo>
                    <a:lnTo>
                      <a:pt x="950" y="192"/>
                    </a:lnTo>
                    <a:cubicBezTo>
                      <a:pt x="961" y="179"/>
                      <a:pt x="972" y="172"/>
                      <a:pt x="983" y="172"/>
                    </a:cubicBezTo>
                    <a:lnTo>
                      <a:pt x="983" y="172"/>
                    </a:lnTo>
                    <a:cubicBezTo>
                      <a:pt x="994" y="172"/>
                      <a:pt x="1005" y="179"/>
                      <a:pt x="1016" y="192"/>
                    </a:cubicBezTo>
                    <a:lnTo>
                      <a:pt x="1049" y="230"/>
                    </a:lnTo>
                    <a:lnTo>
                      <a:pt x="1081" y="268"/>
                    </a:lnTo>
                    <a:lnTo>
                      <a:pt x="1081" y="268"/>
                    </a:lnTo>
                    <a:cubicBezTo>
                      <a:pt x="1093" y="281"/>
                      <a:pt x="1106" y="290"/>
                      <a:pt x="1122" y="297"/>
                    </a:cubicBezTo>
                    <a:lnTo>
                      <a:pt x="1122" y="297"/>
                    </a:lnTo>
                    <a:cubicBezTo>
                      <a:pt x="1139" y="303"/>
                      <a:pt x="1155" y="303"/>
                      <a:pt x="1171" y="297"/>
                    </a:cubicBezTo>
                    <a:lnTo>
                      <a:pt x="1171" y="297"/>
                    </a:lnTo>
                    <a:cubicBezTo>
                      <a:pt x="1188" y="290"/>
                      <a:pt x="1201" y="281"/>
                      <a:pt x="1212" y="268"/>
                    </a:cubicBezTo>
                    <a:lnTo>
                      <a:pt x="1278" y="192"/>
                    </a:lnTo>
                    <a:lnTo>
                      <a:pt x="1278" y="192"/>
                    </a:lnTo>
                    <a:cubicBezTo>
                      <a:pt x="1289" y="179"/>
                      <a:pt x="1300" y="172"/>
                      <a:pt x="1311" y="172"/>
                    </a:cubicBezTo>
                    <a:lnTo>
                      <a:pt x="1311" y="172"/>
                    </a:lnTo>
                    <a:cubicBezTo>
                      <a:pt x="1322" y="172"/>
                      <a:pt x="1332" y="179"/>
                      <a:pt x="1343" y="192"/>
                    </a:cubicBezTo>
                    <a:lnTo>
                      <a:pt x="1343" y="192"/>
                    </a:lnTo>
                    <a:cubicBezTo>
                      <a:pt x="1355" y="204"/>
                      <a:pt x="1365" y="210"/>
                      <a:pt x="1376" y="210"/>
                    </a:cubicBezTo>
                    <a:lnTo>
                      <a:pt x="1376" y="210"/>
                    </a:lnTo>
                    <a:cubicBezTo>
                      <a:pt x="1387" y="210"/>
                      <a:pt x="1398" y="204"/>
                      <a:pt x="1409" y="192"/>
                    </a:cubicBezTo>
                    <a:lnTo>
                      <a:pt x="1442" y="153"/>
                    </a:lnTo>
                    <a:lnTo>
                      <a:pt x="1474" y="115"/>
                    </a:lnTo>
                    <a:lnTo>
                      <a:pt x="1474" y="115"/>
                    </a:lnTo>
                    <a:cubicBezTo>
                      <a:pt x="1486" y="102"/>
                      <a:pt x="1499" y="92"/>
                      <a:pt x="1515" y="87"/>
                    </a:cubicBezTo>
                    <a:lnTo>
                      <a:pt x="1515" y="87"/>
                    </a:lnTo>
                    <a:cubicBezTo>
                      <a:pt x="1532" y="80"/>
                      <a:pt x="1548" y="80"/>
                      <a:pt x="1565" y="87"/>
                    </a:cubicBezTo>
                    <a:lnTo>
                      <a:pt x="1565" y="87"/>
                    </a:lnTo>
                    <a:cubicBezTo>
                      <a:pt x="1582" y="92"/>
                      <a:pt x="1590" y="102"/>
                      <a:pt x="1590" y="115"/>
                    </a:cubicBezTo>
                    <a:lnTo>
                      <a:pt x="1590" y="115"/>
                    </a:lnTo>
                    <a:cubicBezTo>
                      <a:pt x="1590" y="128"/>
                      <a:pt x="1584" y="140"/>
                      <a:pt x="1573" y="153"/>
                    </a:cubicBezTo>
                    <a:lnTo>
                      <a:pt x="1540" y="192"/>
                    </a:lnTo>
                    <a:lnTo>
                      <a:pt x="1507" y="230"/>
                    </a:lnTo>
                    <a:lnTo>
                      <a:pt x="1474" y="268"/>
                    </a:lnTo>
                    <a:lnTo>
                      <a:pt x="1376" y="383"/>
                    </a:lnTo>
                    <a:lnTo>
                      <a:pt x="1343" y="421"/>
                    </a:lnTo>
                    <a:lnTo>
                      <a:pt x="1311" y="460"/>
                    </a:lnTo>
                    <a:lnTo>
                      <a:pt x="1212" y="575"/>
                    </a:lnTo>
                    <a:lnTo>
                      <a:pt x="1212" y="575"/>
                    </a:lnTo>
                    <a:cubicBezTo>
                      <a:pt x="1201" y="587"/>
                      <a:pt x="1188" y="597"/>
                      <a:pt x="1171" y="603"/>
                    </a:cubicBezTo>
                    <a:lnTo>
                      <a:pt x="1171" y="603"/>
                    </a:lnTo>
                    <a:cubicBezTo>
                      <a:pt x="1155" y="609"/>
                      <a:pt x="1139" y="609"/>
                      <a:pt x="1122" y="603"/>
                    </a:cubicBezTo>
                    <a:lnTo>
                      <a:pt x="1122" y="603"/>
                    </a:lnTo>
                    <a:cubicBezTo>
                      <a:pt x="1106" y="597"/>
                      <a:pt x="1093" y="587"/>
                      <a:pt x="1081" y="575"/>
                    </a:cubicBezTo>
                    <a:lnTo>
                      <a:pt x="1049" y="536"/>
                    </a:lnTo>
                    <a:lnTo>
                      <a:pt x="1016" y="498"/>
                    </a:lnTo>
                    <a:lnTo>
                      <a:pt x="983" y="460"/>
                    </a:lnTo>
                    <a:lnTo>
                      <a:pt x="885" y="345"/>
                    </a:lnTo>
                    <a:lnTo>
                      <a:pt x="852" y="306"/>
                    </a:lnTo>
                    <a:lnTo>
                      <a:pt x="819" y="268"/>
                    </a:lnTo>
                    <a:lnTo>
                      <a:pt x="721" y="153"/>
                    </a:lnTo>
                    <a:lnTo>
                      <a:pt x="721" y="153"/>
                    </a:lnTo>
                    <a:cubicBezTo>
                      <a:pt x="710" y="140"/>
                      <a:pt x="704" y="128"/>
                      <a:pt x="704" y="115"/>
                    </a:cubicBezTo>
                    <a:lnTo>
                      <a:pt x="704" y="115"/>
                    </a:lnTo>
                    <a:cubicBezTo>
                      <a:pt x="704" y="102"/>
                      <a:pt x="712" y="92"/>
                      <a:pt x="729" y="87"/>
                    </a:cubicBezTo>
                    <a:lnTo>
                      <a:pt x="3090" y="87"/>
                    </a:lnTo>
                    <a:lnTo>
                      <a:pt x="3090" y="87"/>
                    </a:lnTo>
                    <a:cubicBezTo>
                      <a:pt x="3105" y="80"/>
                      <a:pt x="3122" y="80"/>
                      <a:pt x="3138" y="87"/>
                    </a:cubicBezTo>
                    <a:lnTo>
                      <a:pt x="3138" y="87"/>
                    </a:lnTo>
                    <a:cubicBezTo>
                      <a:pt x="3154" y="92"/>
                      <a:pt x="3168" y="102"/>
                      <a:pt x="3180" y="115"/>
                    </a:cubicBezTo>
                    <a:lnTo>
                      <a:pt x="3245" y="192"/>
                    </a:lnTo>
                    <a:lnTo>
                      <a:pt x="3245" y="192"/>
                    </a:lnTo>
                    <a:cubicBezTo>
                      <a:pt x="3256" y="204"/>
                      <a:pt x="3266" y="210"/>
                      <a:pt x="3277" y="210"/>
                    </a:cubicBezTo>
                    <a:lnTo>
                      <a:pt x="3277" y="210"/>
                    </a:lnTo>
                    <a:cubicBezTo>
                      <a:pt x="3289" y="210"/>
                      <a:pt x="3300" y="204"/>
                      <a:pt x="3310" y="192"/>
                    </a:cubicBezTo>
                    <a:lnTo>
                      <a:pt x="3310" y="192"/>
                    </a:lnTo>
                    <a:cubicBezTo>
                      <a:pt x="3322" y="179"/>
                      <a:pt x="3332" y="172"/>
                      <a:pt x="3343" y="172"/>
                    </a:cubicBezTo>
                    <a:lnTo>
                      <a:pt x="3343" y="172"/>
                    </a:lnTo>
                    <a:cubicBezTo>
                      <a:pt x="3354" y="172"/>
                      <a:pt x="3365" y="179"/>
                      <a:pt x="3376" y="192"/>
                    </a:cubicBezTo>
                    <a:lnTo>
                      <a:pt x="3408" y="230"/>
                    </a:lnTo>
                    <a:lnTo>
                      <a:pt x="3441" y="268"/>
                    </a:lnTo>
                    <a:lnTo>
                      <a:pt x="3441" y="268"/>
                    </a:lnTo>
                    <a:cubicBezTo>
                      <a:pt x="3453" y="281"/>
                      <a:pt x="3466" y="290"/>
                      <a:pt x="3483" y="297"/>
                    </a:cubicBezTo>
                    <a:lnTo>
                      <a:pt x="3483" y="297"/>
                    </a:lnTo>
                    <a:cubicBezTo>
                      <a:pt x="3499" y="303"/>
                      <a:pt x="3516" y="303"/>
                      <a:pt x="3532" y="297"/>
                    </a:cubicBezTo>
                    <a:lnTo>
                      <a:pt x="3532" y="297"/>
                    </a:lnTo>
                    <a:cubicBezTo>
                      <a:pt x="3548" y="290"/>
                      <a:pt x="3562" y="281"/>
                      <a:pt x="3572" y="268"/>
                    </a:cubicBezTo>
                    <a:lnTo>
                      <a:pt x="3638" y="192"/>
                    </a:lnTo>
                    <a:lnTo>
                      <a:pt x="3638" y="192"/>
                    </a:lnTo>
                    <a:cubicBezTo>
                      <a:pt x="3649" y="179"/>
                      <a:pt x="3660" y="172"/>
                      <a:pt x="3671" y="172"/>
                    </a:cubicBezTo>
                    <a:lnTo>
                      <a:pt x="3671" y="172"/>
                    </a:lnTo>
                    <a:cubicBezTo>
                      <a:pt x="3682" y="172"/>
                      <a:pt x="3693" y="179"/>
                      <a:pt x="3704" y="192"/>
                    </a:cubicBezTo>
                    <a:lnTo>
                      <a:pt x="3704" y="192"/>
                    </a:lnTo>
                    <a:cubicBezTo>
                      <a:pt x="3714" y="204"/>
                      <a:pt x="3726" y="210"/>
                      <a:pt x="3737" y="210"/>
                    </a:cubicBezTo>
                    <a:lnTo>
                      <a:pt x="3737" y="210"/>
                    </a:lnTo>
                    <a:cubicBezTo>
                      <a:pt x="3748" y="210"/>
                      <a:pt x="3759" y="204"/>
                      <a:pt x="3769" y="192"/>
                    </a:cubicBezTo>
                    <a:lnTo>
                      <a:pt x="3802" y="153"/>
                    </a:lnTo>
                    <a:lnTo>
                      <a:pt x="3835" y="115"/>
                    </a:lnTo>
                    <a:lnTo>
                      <a:pt x="3835" y="115"/>
                    </a:lnTo>
                    <a:cubicBezTo>
                      <a:pt x="3845" y="102"/>
                      <a:pt x="3860" y="92"/>
                      <a:pt x="3875" y="87"/>
                    </a:cubicBezTo>
                    <a:lnTo>
                      <a:pt x="3875" y="87"/>
                    </a:lnTo>
                    <a:cubicBezTo>
                      <a:pt x="3892" y="80"/>
                      <a:pt x="3909" y="80"/>
                      <a:pt x="3925" y="87"/>
                    </a:cubicBezTo>
                    <a:lnTo>
                      <a:pt x="3925" y="87"/>
                    </a:lnTo>
                    <a:cubicBezTo>
                      <a:pt x="3941" y="92"/>
                      <a:pt x="3950" y="102"/>
                      <a:pt x="3950" y="115"/>
                    </a:cubicBezTo>
                    <a:lnTo>
                      <a:pt x="3950" y="115"/>
                    </a:lnTo>
                    <a:cubicBezTo>
                      <a:pt x="3950" y="128"/>
                      <a:pt x="3944" y="140"/>
                      <a:pt x="3933" y="153"/>
                    </a:cubicBezTo>
                    <a:lnTo>
                      <a:pt x="3901" y="192"/>
                    </a:lnTo>
                    <a:lnTo>
                      <a:pt x="3868" y="230"/>
                    </a:lnTo>
                    <a:lnTo>
                      <a:pt x="3835" y="268"/>
                    </a:lnTo>
                    <a:lnTo>
                      <a:pt x="3737" y="383"/>
                    </a:lnTo>
                    <a:lnTo>
                      <a:pt x="3704" y="421"/>
                    </a:lnTo>
                    <a:lnTo>
                      <a:pt x="3671" y="460"/>
                    </a:lnTo>
                    <a:lnTo>
                      <a:pt x="3572" y="575"/>
                    </a:lnTo>
                    <a:lnTo>
                      <a:pt x="3572" y="575"/>
                    </a:lnTo>
                    <a:cubicBezTo>
                      <a:pt x="3562" y="587"/>
                      <a:pt x="3548" y="597"/>
                      <a:pt x="3532" y="603"/>
                    </a:cubicBezTo>
                    <a:lnTo>
                      <a:pt x="3532" y="603"/>
                    </a:lnTo>
                    <a:cubicBezTo>
                      <a:pt x="3516" y="609"/>
                      <a:pt x="3499" y="609"/>
                      <a:pt x="3483" y="603"/>
                    </a:cubicBezTo>
                    <a:lnTo>
                      <a:pt x="3483" y="603"/>
                    </a:lnTo>
                    <a:cubicBezTo>
                      <a:pt x="3466" y="597"/>
                      <a:pt x="3453" y="587"/>
                      <a:pt x="3441" y="575"/>
                    </a:cubicBezTo>
                    <a:lnTo>
                      <a:pt x="3408" y="536"/>
                    </a:lnTo>
                    <a:lnTo>
                      <a:pt x="3376" y="498"/>
                    </a:lnTo>
                    <a:lnTo>
                      <a:pt x="3343" y="460"/>
                    </a:lnTo>
                    <a:lnTo>
                      <a:pt x="3245" y="345"/>
                    </a:lnTo>
                    <a:lnTo>
                      <a:pt x="3212" y="306"/>
                    </a:lnTo>
                    <a:lnTo>
                      <a:pt x="3180" y="268"/>
                    </a:lnTo>
                    <a:lnTo>
                      <a:pt x="3081" y="153"/>
                    </a:lnTo>
                    <a:lnTo>
                      <a:pt x="3081" y="153"/>
                    </a:lnTo>
                    <a:cubicBezTo>
                      <a:pt x="3070" y="140"/>
                      <a:pt x="3064" y="128"/>
                      <a:pt x="3064" y="115"/>
                    </a:cubicBezTo>
                    <a:lnTo>
                      <a:pt x="3064" y="115"/>
                    </a:lnTo>
                    <a:cubicBezTo>
                      <a:pt x="3064" y="102"/>
                      <a:pt x="3073" y="92"/>
                      <a:pt x="3090" y="87"/>
                    </a:cubicBezTo>
                    <a:lnTo>
                      <a:pt x="729" y="87"/>
                    </a:lnTo>
                    <a:close/>
                    <a:moveTo>
                      <a:pt x="0" y="0"/>
                    </a:moveTo>
                    <a:lnTo>
                      <a:pt x="0" y="166"/>
                    </a:lnTo>
                    <a:lnTo>
                      <a:pt x="0" y="166"/>
                    </a:lnTo>
                    <a:cubicBezTo>
                      <a:pt x="13" y="172"/>
                      <a:pt x="23" y="181"/>
                      <a:pt x="33" y="192"/>
                    </a:cubicBezTo>
                    <a:lnTo>
                      <a:pt x="65" y="230"/>
                    </a:lnTo>
                    <a:lnTo>
                      <a:pt x="98" y="268"/>
                    </a:lnTo>
                    <a:lnTo>
                      <a:pt x="131" y="306"/>
                    </a:lnTo>
                    <a:lnTo>
                      <a:pt x="164" y="345"/>
                    </a:lnTo>
                    <a:lnTo>
                      <a:pt x="197" y="383"/>
                    </a:lnTo>
                    <a:lnTo>
                      <a:pt x="229" y="421"/>
                    </a:lnTo>
                    <a:lnTo>
                      <a:pt x="262" y="460"/>
                    </a:lnTo>
                    <a:lnTo>
                      <a:pt x="295" y="498"/>
                    </a:lnTo>
                    <a:lnTo>
                      <a:pt x="328" y="536"/>
                    </a:lnTo>
                    <a:lnTo>
                      <a:pt x="360" y="575"/>
                    </a:lnTo>
                    <a:lnTo>
                      <a:pt x="393" y="613"/>
                    </a:lnTo>
                    <a:lnTo>
                      <a:pt x="426" y="651"/>
                    </a:lnTo>
                    <a:lnTo>
                      <a:pt x="459" y="689"/>
                    </a:lnTo>
                    <a:lnTo>
                      <a:pt x="491" y="728"/>
                    </a:lnTo>
                    <a:lnTo>
                      <a:pt x="524" y="766"/>
                    </a:lnTo>
                    <a:lnTo>
                      <a:pt x="524" y="766"/>
                    </a:lnTo>
                    <a:cubicBezTo>
                      <a:pt x="535" y="778"/>
                      <a:pt x="541" y="791"/>
                      <a:pt x="541" y="804"/>
                    </a:cubicBezTo>
                    <a:lnTo>
                      <a:pt x="541" y="804"/>
                    </a:lnTo>
                    <a:cubicBezTo>
                      <a:pt x="541" y="817"/>
                      <a:pt x="535" y="830"/>
                      <a:pt x="524" y="842"/>
                    </a:cubicBezTo>
                    <a:lnTo>
                      <a:pt x="491" y="880"/>
                    </a:lnTo>
                    <a:lnTo>
                      <a:pt x="459" y="919"/>
                    </a:lnTo>
                    <a:lnTo>
                      <a:pt x="426" y="958"/>
                    </a:lnTo>
                    <a:lnTo>
                      <a:pt x="393" y="996"/>
                    </a:lnTo>
                    <a:lnTo>
                      <a:pt x="360" y="1034"/>
                    </a:lnTo>
                    <a:lnTo>
                      <a:pt x="328" y="1072"/>
                    </a:lnTo>
                    <a:lnTo>
                      <a:pt x="295" y="1111"/>
                    </a:lnTo>
                    <a:lnTo>
                      <a:pt x="262" y="1148"/>
                    </a:lnTo>
                    <a:lnTo>
                      <a:pt x="229" y="1187"/>
                    </a:lnTo>
                    <a:lnTo>
                      <a:pt x="197" y="1225"/>
                    </a:lnTo>
                    <a:lnTo>
                      <a:pt x="164" y="1264"/>
                    </a:lnTo>
                    <a:lnTo>
                      <a:pt x="131" y="1302"/>
                    </a:lnTo>
                    <a:lnTo>
                      <a:pt x="98" y="1340"/>
                    </a:lnTo>
                    <a:lnTo>
                      <a:pt x="65" y="1379"/>
                    </a:lnTo>
                    <a:lnTo>
                      <a:pt x="33" y="1417"/>
                    </a:lnTo>
                    <a:lnTo>
                      <a:pt x="33" y="1417"/>
                    </a:lnTo>
                    <a:cubicBezTo>
                      <a:pt x="23" y="1427"/>
                      <a:pt x="13" y="1436"/>
                      <a:pt x="0" y="1442"/>
                    </a:cubicBezTo>
                    <a:lnTo>
                      <a:pt x="0" y="1608"/>
                    </a:lnTo>
                    <a:lnTo>
                      <a:pt x="4720" y="1608"/>
                    </a:lnTo>
                    <a:lnTo>
                      <a:pt x="4720" y="1442"/>
                    </a:lnTo>
                    <a:lnTo>
                      <a:pt x="4720" y="1442"/>
                    </a:lnTo>
                    <a:cubicBezTo>
                      <a:pt x="4717" y="1443"/>
                      <a:pt x="4714" y="1444"/>
                      <a:pt x="4712" y="1446"/>
                    </a:cubicBezTo>
                    <a:lnTo>
                      <a:pt x="4712" y="1446"/>
                    </a:lnTo>
                    <a:cubicBezTo>
                      <a:pt x="4695" y="1452"/>
                      <a:pt x="4679" y="1452"/>
                      <a:pt x="4662" y="1446"/>
                    </a:cubicBezTo>
                    <a:lnTo>
                      <a:pt x="4662" y="1446"/>
                    </a:lnTo>
                    <a:cubicBezTo>
                      <a:pt x="4646" y="1439"/>
                      <a:pt x="4632" y="1430"/>
                      <a:pt x="4621" y="1417"/>
                    </a:cubicBezTo>
                    <a:lnTo>
                      <a:pt x="4589" y="1379"/>
                    </a:lnTo>
                    <a:lnTo>
                      <a:pt x="4556" y="1340"/>
                    </a:lnTo>
                    <a:lnTo>
                      <a:pt x="4458" y="1225"/>
                    </a:lnTo>
                    <a:lnTo>
                      <a:pt x="4425" y="1187"/>
                    </a:lnTo>
                    <a:lnTo>
                      <a:pt x="4392" y="1148"/>
                    </a:lnTo>
                    <a:lnTo>
                      <a:pt x="4294" y="1034"/>
                    </a:lnTo>
                    <a:lnTo>
                      <a:pt x="4261" y="996"/>
                    </a:lnTo>
                    <a:lnTo>
                      <a:pt x="4228" y="958"/>
                    </a:lnTo>
                    <a:lnTo>
                      <a:pt x="4130" y="842"/>
                    </a:lnTo>
                    <a:lnTo>
                      <a:pt x="4130" y="842"/>
                    </a:lnTo>
                    <a:cubicBezTo>
                      <a:pt x="4119" y="830"/>
                      <a:pt x="4114" y="817"/>
                      <a:pt x="4114" y="804"/>
                    </a:cubicBezTo>
                    <a:lnTo>
                      <a:pt x="4114" y="804"/>
                    </a:lnTo>
                    <a:cubicBezTo>
                      <a:pt x="4114" y="791"/>
                      <a:pt x="4119" y="778"/>
                      <a:pt x="4130" y="766"/>
                    </a:cubicBezTo>
                    <a:lnTo>
                      <a:pt x="4621" y="192"/>
                    </a:lnTo>
                    <a:lnTo>
                      <a:pt x="4621" y="192"/>
                    </a:lnTo>
                    <a:cubicBezTo>
                      <a:pt x="4632" y="179"/>
                      <a:pt x="4646" y="169"/>
                      <a:pt x="4662" y="162"/>
                    </a:cubicBezTo>
                    <a:lnTo>
                      <a:pt x="4662" y="162"/>
                    </a:lnTo>
                    <a:cubicBezTo>
                      <a:pt x="4679" y="157"/>
                      <a:pt x="4695" y="157"/>
                      <a:pt x="4712" y="162"/>
                    </a:cubicBezTo>
                    <a:lnTo>
                      <a:pt x="4712" y="162"/>
                    </a:lnTo>
                    <a:cubicBezTo>
                      <a:pt x="4714" y="163"/>
                      <a:pt x="4717"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sp>
            <p:nvSpPr>
              <p:cNvPr id="237" name="Freeform 422">
                <a:extLst>
                  <a:ext uri="{FF2B5EF4-FFF2-40B4-BE49-F238E27FC236}">
                    <a16:creationId xmlns:a16="http://schemas.microsoft.com/office/drawing/2014/main" id="{F4020916-58E7-7343-8DDD-68A1F75742AB}"/>
                  </a:ext>
                </a:extLst>
              </p:cNvPr>
              <p:cNvSpPr>
                <a:spLocks noChangeArrowheads="1"/>
              </p:cNvSpPr>
              <p:nvPr/>
            </p:nvSpPr>
            <p:spPr bwMode="auto">
              <a:xfrm>
                <a:off x="4494213"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09 w 689"/>
                  <a:gd name="T19" fmla="*/ 380 h 1450"/>
                  <a:gd name="T20" fmla="*/ 344 w 689"/>
                  <a:gd name="T21" fmla="*/ 303 h 1450"/>
                  <a:gd name="T22" fmla="*/ 278 w 689"/>
                  <a:gd name="T23" fmla="*/ 226 h 1450"/>
                  <a:gd name="T24" fmla="*/ 213 w 689"/>
                  <a:gd name="T25" fmla="*/ 150 h 1450"/>
                  <a:gd name="T26" fmla="*/ 147 w 689"/>
                  <a:gd name="T27" fmla="*/ 73 h 1450"/>
                  <a:gd name="T28" fmla="*/ 114 w 689"/>
                  <a:gd name="T29" fmla="*/ 35 h 1450"/>
                  <a:gd name="T30" fmla="*/ 73 w 689"/>
                  <a:gd name="T31" fmla="*/ 7 h 1450"/>
                  <a:gd name="T32" fmla="*/ 24 w 689"/>
                  <a:gd name="T33" fmla="*/ 7 h 1450"/>
                  <a:gd name="T34" fmla="*/ 0 w 689"/>
                  <a:gd name="T35" fmla="*/ 35 h 1450"/>
                  <a:gd name="T36" fmla="*/ 540 w 689"/>
                  <a:gd name="T37" fmla="*/ 686 h 1450"/>
                  <a:gd name="T38" fmla="*/ 557 w 689"/>
                  <a:gd name="T39" fmla="*/ 724 h 1450"/>
                  <a:gd name="T40" fmla="*/ 540 w 689"/>
                  <a:gd name="T41" fmla="*/ 762 h 1450"/>
                  <a:gd name="T42" fmla="*/ 409 w 689"/>
                  <a:gd name="T43" fmla="*/ 916 h 1450"/>
                  <a:gd name="T44" fmla="*/ 278 w 689"/>
                  <a:gd name="T45" fmla="*/ 1068 h 1450"/>
                  <a:gd name="T46" fmla="*/ 213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7" y="954"/>
                    </a:lnTo>
                    <a:lnTo>
                      <a:pt x="606" y="839"/>
                    </a:lnTo>
                    <a:lnTo>
                      <a:pt x="638" y="800"/>
                    </a:lnTo>
                    <a:lnTo>
                      <a:pt x="671" y="762"/>
                    </a:lnTo>
                    <a:lnTo>
                      <a:pt x="671" y="762"/>
                    </a:lnTo>
                    <a:cubicBezTo>
                      <a:pt x="682" y="750"/>
                      <a:pt x="688" y="737"/>
                      <a:pt x="688" y="724"/>
                    </a:cubicBezTo>
                    <a:lnTo>
                      <a:pt x="688" y="724"/>
                    </a:lnTo>
                    <a:cubicBezTo>
                      <a:pt x="688" y="711"/>
                      <a:pt x="682" y="698"/>
                      <a:pt x="671" y="686"/>
                    </a:cubicBezTo>
                    <a:lnTo>
                      <a:pt x="638" y="648"/>
                    </a:lnTo>
                    <a:lnTo>
                      <a:pt x="606" y="609"/>
                    </a:lnTo>
                    <a:lnTo>
                      <a:pt x="573" y="571"/>
                    </a:lnTo>
                    <a:lnTo>
                      <a:pt x="540" y="533"/>
                    </a:lnTo>
                    <a:lnTo>
                      <a:pt x="507" y="495"/>
                    </a:lnTo>
                    <a:lnTo>
                      <a:pt x="475" y="456"/>
                    </a:lnTo>
                    <a:lnTo>
                      <a:pt x="442" y="418"/>
                    </a:lnTo>
                    <a:lnTo>
                      <a:pt x="409" y="380"/>
                    </a:lnTo>
                    <a:lnTo>
                      <a:pt x="376" y="341"/>
                    </a:lnTo>
                    <a:lnTo>
                      <a:pt x="344" y="303"/>
                    </a:lnTo>
                    <a:lnTo>
                      <a:pt x="311" y="265"/>
                    </a:lnTo>
                    <a:lnTo>
                      <a:pt x="278" y="226"/>
                    </a:lnTo>
                    <a:lnTo>
                      <a:pt x="245" y="188"/>
                    </a:lnTo>
                    <a:lnTo>
                      <a:pt x="213" y="150"/>
                    </a:lnTo>
                    <a:lnTo>
                      <a:pt x="180" y="112"/>
                    </a:lnTo>
                    <a:lnTo>
                      <a:pt x="147" y="73"/>
                    </a:lnTo>
                    <a:lnTo>
                      <a:pt x="114" y="35"/>
                    </a:lnTo>
                    <a:lnTo>
                      <a:pt x="114" y="35"/>
                    </a:lnTo>
                    <a:cubicBezTo>
                      <a:pt x="103" y="22"/>
                      <a:pt x="90" y="12"/>
                      <a:pt x="73" y="7"/>
                    </a:cubicBezTo>
                    <a:lnTo>
                      <a:pt x="73" y="7"/>
                    </a:lnTo>
                    <a:cubicBezTo>
                      <a:pt x="57" y="0"/>
                      <a:pt x="40" y="0"/>
                      <a:pt x="24" y="7"/>
                    </a:cubicBezTo>
                    <a:lnTo>
                      <a:pt x="24" y="7"/>
                    </a:lnTo>
                    <a:cubicBezTo>
                      <a:pt x="8" y="12"/>
                      <a:pt x="0" y="22"/>
                      <a:pt x="0" y="35"/>
                    </a:cubicBezTo>
                    <a:lnTo>
                      <a:pt x="0" y="35"/>
                    </a:lnTo>
                    <a:cubicBezTo>
                      <a:pt x="0" y="48"/>
                      <a:pt x="5" y="60"/>
                      <a:pt x="16" y="73"/>
                    </a:cubicBezTo>
                    <a:lnTo>
                      <a:pt x="540" y="686"/>
                    </a:lnTo>
                    <a:lnTo>
                      <a:pt x="540" y="686"/>
                    </a:lnTo>
                    <a:cubicBezTo>
                      <a:pt x="551" y="698"/>
                      <a:pt x="557" y="711"/>
                      <a:pt x="557" y="724"/>
                    </a:cubicBezTo>
                    <a:lnTo>
                      <a:pt x="557" y="724"/>
                    </a:lnTo>
                    <a:cubicBezTo>
                      <a:pt x="557" y="737"/>
                      <a:pt x="551" y="750"/>
                      <a:pt x="540" y="762"/>
                    </a:cubicBezTo>
                    <a:lnTo>
                      <a:pt x="442" y="878"/>
                    </a:lnTo>
                    <a:lnTo>
                      <a:pt x="409" y="916"/>
                    </a:lnTo>
                    <a:lnTo>
                      <a:pt x="376" y="954"/>
                    </a:lnTo>
                    <a:lnTo>
                      <a:pt x="278" y="1068"/>
                    </a:lnTo>
                    <a:lnTo>
                      <a:pt x="245" y="1107"/>
                    </a:lnTo>
                    <a:lnTo>
                      <a:pt x="213" y="1145"/>
                    </a:lnTo>
                    <a:lnTo>
                      <a:pt x="114"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0" y="1449"/>
                      <a:pt x="57" y="1449"/>
                      <a:pt x="73" y="1443"/>
                    </a:cubicBezTo>
                    <a:lnTo>
                      <a:pt x="73" y="1443"/>
                    </a:lnTo>
                    <a:cubicBezTo>
                      <a:pt x="90" y="1436"/>
                      <a:pt x="103"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238" name="Freeform 423">
                <a:extLst>
                  <a:ext uri="{FF2B5EF4-FFF2-40B4-BE49-F238E27FC236}">
                    <a16:creationId xmlns:a16="http://schemas.microsoft.com/office/drawing/2014/main" id="{6A95617A-C075-CD48-8885-9817FA897B49}"/>
                  </a:ext>
                </a:extLst>
              </p:cNvPr>
              <p:cNvSpPr>
                <a:spLocks noChangeArrowheads="1"/>
              </p:cNvSpPr>
              <p:nvPr/>
            </p:nvSpPr>
            <p:spPr bwMode="auto">
              <a:xfrm>
                <a:off x="4587875" y="4902200"/>
                <a:ext cx="554038" cy="523875"/>
              </a:xfrm>
              <a:custGeom>
                <a:avLst/>
                <a:gdLst>
                  <a:gd name="T0" fmla="*/ 983 w 1541"/>
                  <a:gd name="T1" fmla="*/ 727 h 1455"/>
                  <a:gd name="T2" fmla="*/ 1097 w 1541"/>
                  <a:gd name="T3" fmla="*/ 574 h 1455"/>
                  <a:gd name="T4" fmla="*/ 1261 w 1541"/>
                  <a:gd name="T5" fmla="*/ 383 h 1455"/>
                  <a:gd name="T6" fmla="*/ 1425 w 1541"/>
                  <a:gd name="T7" fmla="*/ 191 h 1455"/>
                  <a:gd name="T8" fmla="*/ 1523 w 1541"/>
                  <a:gd name="T9" fmla="*/ 76 h 1455"/>
                  <a:gd name="T10" fmla="*/ 1540 w 1541"/>
                  <a:gd name="T11" fmla="*/ 38 h 1455"/>
                  <a:gd name="T12" fmla="*/ 1459 w 1541"/>
                  <a:gd name="T13" fmla="*/ 0 h 1455"/>
                  <a:gd name="T14" fmla="*/ 1400 w 1541"/>
                  <a:gd name="T15" fmla="*/ 10 h 1455"/>
                  <a:gd name="T16" fmla="*/ 1229 w 1541"/>
                  <a:gd name="T17" fmla="*/ 191 h 1455"/>
                  <a:gd name="T18" fmla="*/ 1065 w 1541"/>
                  <a:gd name="T19" fmla="*/ 383 h 1455"/>
                  <a:gd name="T20" fmla="*/ 901 w 1541"/>
                  <a:gd name="T21" fmla="*/ 574 h 1455"/>
                  <a:gd name="T22" fmla="*/ 835 w 1541"/>
                  <a:gd name="T23" fmla="*/ 651 h 1455"/>
                  <a:gd name="T24" fmla="*/ 745 w 1541"/>
                  <a:gd name="T25" fmla="*/ 680 h 1455"/>
                  <a:gd name="T26" fmla="*/ 672 w 1541"/>
                  <a:gd name="T27" fmla="*/ 612 h 1455"/>
                  <a:gd name="T28" fmla="*/ 573 w 1541"/>
                  <a:gd name="T29" fmla="*/ 498 h 1455"/>
                  <a:gd name="T30" fmla="*/ 475 w 1541"/>
                  <a:gd name="T31" fmla="*/ 383 h 1455"/>
                  <a:gd name="T32" fmla="*/ 376 w 1541"/>
                  <a:gd name="T33" fmla="*/ 268 h 1455"/>
                  <a:gd name="T34" fmla="*/ 278 w 1541"/>
                  <a:gd name="T35" fmla="*/ 153 h 1455"/>
                  <a:gd name="T36" fmla="*/ 180 w 1541"/>
                  <a:gd name="T37" fmla="*/ 38 h 1455"/>
                  <a:gd name="T38" fmla="*/ 139 w 1541"/>
                  <a:gd name="T39" fmla="*/ 10 h 1455"/>
                  <a:gd name="T40" fmla="*/ 24 w 1541"/>
                  <a:gd name="T41" fmla="*/ 10 h 1455"/>
                  <a:gd name="T42" fmla="*/ 0 w 1541"/>
                  <a:gd name="T43" fmla="*/ 38 h 1455"/>
                  <a:gd name="T44" fmla="*/ 147 w 1541"/>
                  <a:gd name="T45" fmla="*/ 229 h 1455"/>
                  <a:gd name="T46" fmla="*/ 311 w 1541"/>
                  <a:gd name="T47" fmla="*/ 421 h 1455"/>
                  <a:gd name="T48" fmla="*/ 475 w 1541"/>
                  <a:gd name="T49" fmla="*/ 612 h 1455"/>
                  <a:gd name="T50" fmla="*/ 540 w 1541"/>
                  <a:gd name="T51" fmla="*/ 689 h 1455"/>
                  <a:gd name="T52" fmla="*/ 540 w 1541"/>
                  <a:gd name="T53" fmla="*/ 765 h 1455"/>
                  <a:gd name="T54" fmla="*/ 442 w 1541"/>
                  <a:gd name="T55" fmla="*/ 881 h 1455"/>
                  <a:gd name="T56" fmla="*/ 344 w 1541"/>
                  <a:gd name="T57" fmla="*/ 995 h 1455"/>
                  <a:gd name="T58" fmla="*/ 245 w 1541"/>
                  <a:gd name="T59" fmla="*/ 1110 h 1455"/>
                  <a:gd name="T60" fmla="*/ 147 w 1541"/>
                  <a:gd name="T61" fmla="*/ 1225 h 1455"/>
                  <a:gd name="T62" fmla="*/ 49 w 1541"/>
                  <a:gd name="T63" fmla="*/ 1340 h 1455"/>
                  <a:gd name="T64" fmla="*/ 0 w 1541"/>
                  <a:gd name="T65" fmla="*/ 1417 h 1455"/>
                  <a:gd name="T66" fmla="*/ 24 w 1541"/>
                  <a:gd name="T67" fmla="*/ 1446 h 1455"/>
                  <a:gd name="T68" fmla="*/ 139 w 1541"/>
                  <a:gd name="T69" fmla="*/ 1446 h 1455"/>
                  <a:gd name="T70" fmla="*/ 213 w 1541"/>
                  <a:gd name="T71" fmla="*/ 1378 h 1455"/>
                  <a:gd name="T72" fmla="*/ 376 w 1541"/>
                  <a:gd name="T73" fmla="*/ 1187 h 1455"/>
                  <a:gd name="T74" fmla="*/ 540 w 1541"/>
                  <a:gd name="T75" fmla="*/ 995 h 1455"/>
                  <a:gd name="T76" fmla="*/ 704 w 1541"/>
                  <a:gd name="T77" fmla="*/ 803 h 1455"/>
                  <a:gd name="T78" fmla="*/ 745 w 1541"/>
                  <a:gd name="T79" fmla="*/ 775 h 1455"/>
                  <a:gd name="T80" fmla="*/ 835 w 1541"/>
                  <a:gd name="T81" fmla="*/ 803 h 1455"/>
                  <a:gd name="T82" fmla="*/ 934 w 1541"/>
                  <a:gd name="T83" fmla="*/ 919 h 1455"/>
                  <a:gd name="T84" fmla="*/ 1032 w 1541"/>
                  <a:gd name="T85" fmla="*/ 1034 h 1455"/>
                  <a:gd name="T86" fmla="*/ 1130 w 1541"/>
                  <a:gd name="T87" fmla="*/ 1148 h 1455"/>
                  <a:gd name="T88" fmla="*/ 1229 w 1541"/>
                  <a:gd name="T89" fmla="*/ 1263 h 1455"/>
                  <a:gd name="T90" fmla="*/ 1327 w 1541"/>
                  <a:gd name="T91" fmla="*/ 1378 h 1455"/>
                  <a:gd name="T92" fmla="*/ 1400 w 1541"/>
                  <a:gd name="T93" fmla="*/ 1446 h 1455"/>
                  <a:gd name="T94" fmla="*/ 1459 w 1541"/>
                  <a:gd name="T95" fmla="*/ 1454 h 1455"/>
                  <a:gd name="T96" fmla="*/ 1540 w 1541"/>
                  <a:gd name="T97" fmla="*/ 1417 h 1455"/>
                  <a:gd name="T98" fmla="*/ 999 w 1541"/>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1" h="1455">
                    <a:moveTo>
                      <a:pt x="999" y="765"/>
                    </a:moveTo>
                    <a:lnTo>
                      <a:pt x="999" y="765"/>
                    </a:lnTo>
                    <a:cubicBezTo>
                      <a:pt x="988" y="753"/>
                      <a:pt x="983" y="740"/>
                      <a:pt x="983" y="727"/>
                    </a:cubicBezTo>
                    <a:lnTo>
                      <a:pt x="983" y="727"/>
                    </a:lnTo>
                    <a:cubicBezTo>
                      <a:pt x="983" y="714"/>
                      <a:pt x="988" y="701"/>
                      <a:pt x="999" y="689"/>
                    </a:cubicBezTo>
                    <a:lnTo>
                      <a:pt x="1097" y="574"/>
                    </a:lnTo>
                    <a:lnTo>
                      <a:pt x="1130" y="536"/>
                    </a:lnTo>
                    <a:lnTo>
                      <a:pt x="1163" y="498"/>
                    </a:lnTo>
                    <a:lnTo>
                      <a:pt x="1261" y="383"/>
                    </a:lnTo>
                    <a:lnTo>
                      <a:pt x="1295" y="344"/>
                    </a:lnTo>
                    <a:lnTo>
                      <a:pt x="1327" y="306"/>
                    </a:lnTo>
                    <a:lnTo>
                      <a:pt x="1425" y="191"/>
                    </a:lnTo>
                    <a:lnTo>
                      <a:pt x="1459" y="153"/>
                    </a:lnTo>
                    <a:lnTo>
                      <a:pt x="1491" y="115"/>
                    </a:lnTo>
                    <a:lnTo>
                      <a:pt x="1523" y="76"/>
                    </a:lnTo>
                    <a:lnTo>
                      <a:pt x="1523" y="76"/>
                    </a:lnTo>
                    <a:cubicBezTo>
                      <a:pt x="1535" y="63"/>
                      <a:pt x="1540" y="51"/>
                      <a:pt x="1540" y="38"/>
                    </a:cubicBezTo>
                    <a:lnTo>
                      <a:pt x="1540" y="38"/>
                    </a:lnTo>
                    <a:cubicBezTo>
                      <a:pt x="1540" y="25"/>
                      <a:pt x="1532" y="15"/>
                      <a:pt x="1516" y="10"/>
                    </a:cubicBezTo>
                    <a:lnTo>
                      <a:pt x="1516" y="10"/>
                    </a:lnTo>
                    <a:cubicBezTo>
                      <a:pt x="1499" y="3"/>
                      <a:pt x="1480" y="0"/>
                      <a:pt x="1459" y="0"/>
                    </a:cubicBezTo>
                    <a:lnTo>
                      <a:pt x="1459" y="0"/>
                    </a:lnTo>
                    <a:cubicBezTo>
                      <a:pt x="1436" y="0"/>
                      <a:pt x="1418" y="3"/>
                      <a:pt x="1400" y="10"/>
                    </a:cubicBezTo>
                    <a:lnTo>
                      <a:pt x="1400" y="10"/>
                    </a:lnTo>
                    <a:cubicBezTo>
                      <a:pt x="1385" y="15"/>
                      <a:pt x="1371" y="25"/>
                      <a:pt x="1359" y="38"/>
                    </a:cubicBezTo>
                    <a:lnTo>
                      <a:pt x="1327" y="76"/>
                    </a:lnTo>
                    <a:lnTo>
                      <a:pt x="1229" y="191"/>
                    </a:lnTo>
                    <a:lnTo>
                      <a:pt x="1196" y="229"/>
                    </a:lnTo>
                    <a:lnTo>
                      <a:pt x="1163" y="268"/>
                    </a:lnTo>
                    <a:lnTo>
                      <a:pt x="1065" y="383"/>
                    </a:lnTo>
                    <a:lnTo>
                      <a:pt x="1032" y="421"/>
                    </a:lnTo>
                    <a:lnTo>
                      <a:pt x="999" y="459"/>
                    </a:lnTo>
                    <a:lnTo>
                      <a:pt x="901" y="574"/>
                    </a:lnTo>
                    <a:lnTo>
                      <a:pt x="868" y="612"/>
                    </a:lnTo>
                    <a:lnTo>
                      <a:pt x="835" y="651"/>
                    </a:lnTo>
                    <a:lnTo>
                      <a:pt x="835" y="651"/>
                    </a:lnTo>
                    <a:cubicBezTo>
                      <a:pt x="824" y="663"/>
                      <a:pt x="811" y="673"/>
                      <a:pt x="794" y="680"/>
                    </a:cubicBezTo>
                    <a:lnTo>
                      <a:pt x="794" y="680"/>
                    </a:lnTo>
                    <a:cubicBezTo>
                      <a:pt x="778" y="686"/>
                      <a:pt x="762" y="686"/>
                      <a:pt x="745" y="680"/>
                    </a:cubicBezTo>
                    <a:lnTo>
                      <a:pt x="745" y="680"/>
                    </a:lnTo>
                    <a:cubicBezTo>
                      <a:pt x="729" y="673"/>
                      <a:pt x="716" y="663"/>
                      <a:pt x="704" y="651"/>
                    </a:cubicBezTo>
                    <a:lnTo>
                      <a:pt x="672" y="612"/>
                    </a:lnTo>
                    <a:lnTo>
                      <a:pt x="639" y="574"/>
                    </a:lnTo>
                    <a:lnTo>
                      <a:pt x="606" y="536"/>
                    </a:lnTo>
                    <a:lnTo>
                      <a:pt x="573" y="498"/>
                    </a:lnTo>
                    <a:lnTo>
                      <a:pt x="540" y="459"/>
                    </a:lnTo>
                    <a:lnTo>
                      <a:pt x="508" y="421"/>
                    </a:lnTo>
                    <a:lnTo>
                      <a:pt x="475" y="383"/>
                    </a:lnTo>
                    <a:lnTo>
                      <a:pt x="442" y="344"/>
                    </a:lnTo>
                    <a:lnTo>
                      <a:pt x="409" y="306"/>
                    </a:lnTo>
                    <a:lnTo>
                      <a:pt x="376" y="268"/>
                    </a:lnTo>
                    <a:lnTo>
                      <a:pt x="344" y="229"/>
                    </a:lnTo>
                    <a:lnTo>
                      <a:pt x="311" y="191"/>
                    </a:lnTo>
                    <a:lnTo>
                      <a:pt x="278" y="153"/>
                    </a:lnTo>
                    <a:lnTo>
                      <a:pt x="245" y="115"/>
                    </a:lnTo>
                    <a:lnTo>
                      <a:pt x="213" y="76"/>
                    </a:lnTo>
                    <a:lnTo>
                      <a:pt x="180" y="38"/>
                    </a:lnTo>
                    <a:lnTo>
                      <a:pt x="180" y="38"/>
                    </a:lnTo>
                    <a:cubicBezTo>
                      <a:pt x="169" y="25"/>
                      <a:pt x="155" y="15"/>
                      <a:pt x="139" y="10"/>
                    </a:cubicBezTo>
                    <a:lnTo>
                      <a:pt x="139" y="10"/>
                    </a:lnTo>
                    <a:cubicBezTo>
                      <a:pt x="123" y="3"/>
                      <a:pt x="103" y="0"/>
                      <a:pt x="82" y="0"/>
                    </a:cubicBezTo>
                    <a:lnTo>
                      <a:pt x="82" y="0"/>
                    </a:lnTo>
                    <a:cubicBezTo>
                      <a:pt x="60" y="0"/>
                      <a:pt x="41" y="3"/>
                      <a:pt x="24" y="10"/>
                    </a:cubicBezTo>
                    <a:lnTo>
                      <a:pt x="24" y="10"/>
                    </a:lnTo>
                    <a:cubicBezTo>
                      <a:pt x="7" y="15"/>
                      <a:pt x="0" y="25"/>
                      <a:pt x="0" y="38"/>
                    </a:cubicBezTo>
                    <a:lnTo>
                      <a:pt x="0" y="38"/>
                    </a:lnTo>
                    <a:cubicBezTo>
                      <a:pt x="0" y="51"/>
                      <a:pt x="5" y="63"/>
                      <a:pt x="16" y="76"/>
                    </a:cubicBezTo>
                    <a:lnTo>
                      <a:pt x="114" y="191"/>
                    </a:lnTo>
                    <a:lnTo>
                      <a:pt x="147" y="229"/>
                    </a:lnTo>
                    <a:lnTo>
                      <a:pt x="180" y="268"/>
                    </a:lnTo>
                    <a:lnTo>
                      <a:pt x="278" y="383"/>
                    </a:lnTo>
                    <a:lnTo>
                      <a:pt x="311" y="421"/>
                    </a:lnTo>
                    <a:lnTo>
                      <a:pt x="344" y="459"/>
                    </a:lnTo>
                    <a:lnTo>
                      <a:pt x="442" y="574"/>
                    </a:lnTo>
                    <a:lnTo>
                      <a:pt x="475" y="612"/>
                    </a:lnTo>
                    <a:lnTo>
                      <a:pt x="508" y="651"/>
                    </a:lnTo>
                    <a:lnTo>
                      <a:pt x="540" y="689"/>
                    </a:lnTo>
                    <a:lnTo>
                      <a:pt x="540" y="689"/>
                    </a:lnTo>
                    <a:cubicBezTo>
                      <a:pt x="552" y="701"/>
                      <a:pt x="557" y="714"/>
                      <a:pt x="557" y="727"/>
                    </a:cubicBezTo>
                    <a:lnTo>
                      <a:pt x="557" y="727"/>
                    </a:lnTo>
                    <a:cubicBezTo>
                      <a:pt x="557" y="740"/>
                      <a:pt x="552" y="753"/>
                      <a:pt x="540" y="765"/>
                    </a:cubicBezTo>
                    <a:lnTo>
                      <a:pt x="508" y="803"/>
                    </a:lnTo>
                    <a:lnTo>
                      <a:pt x="475" y="842"/>
                    </a:lnTo>
                    <a:lnTo>
                      <a:pt x="442" y="881"/>
                    </a:lnTo>
                    <a:lnTo>
                      <a:pt x="409" y="919"/>
                    </a:lnTo>
                    <a:lnTo>
                      <a:pt x="376" y="957"/>
                    </a:lnTo>
                    <a:lnTo>
                      <a:pt x="344" y="995"/>
                    </a:lnTo>
                    <a:lnTo>
                      <a:pt x="311" y="1034"/>
                    </a:lnTo>
                    <a:lnTo>
                      <a:pt x="278" y="1071"/>
                    </a:lnTo>
                    <a:lnTo>
                      <a:pt x="245" y="1110"/>
                    </a:lnTo>
                    <a:lnTo>
                      <a:pt x="213" y="1148"/>
                    </a:lnTo>
                    <a:lnTo>
                      <a:pt x="180" y="1187"/>
                    </a:lnTo>
                    <a:lnTo>
                      <a:pt x="147" y="1225"/>
                    </a:lnTo>
                    <a:lnTo>
                      <a:pt x="114" y="1263"/>
                    </a:lnTo>
                    <a:lnTo>
                      <a:pt x="82" y="1302"/>
                    </a:lnTo>
                    <a:lnTo>
                      <a:pt x="49" y="1340"/>
                    </a:lnTo>
                    <a:lnTo>
                      <a:pt x="16" y="1378"/>
                    </a:lnTo>
                    <a:lnTo>
                      <a:pt x="16" y="1378"/>
                    </a:lnTo>
                    <a:cubicBezTo>
                      <a:pt x="5" y="1391"/>
                      <a:pt x="0" y="1404"/>
                      <a:pt x="0" y="1417"/>
                    </a:cubicBezTo>
                    <a:lnTo>
                      <a:pt x="0" y="1417"/>
                    </a:lnTo>
                    <a:cubicBezTo>
                      <a:pt x="0" y="1429"/>
                      <a:pt x="7" y="1439"/>
                      <a:pt x="24" y="1446"/>
                    </a:cubicBezTo>
                    <a:lnTo>
                      <a:pt x="24" y="1446"/>
                    </a:lnTo>
                    <a:cubicBezTo>
                      <a:pt x="41" y="1452"/>
                      <a:pt x="60" y="1454"/>
                      <a:pt x="82" y="1454"/>
                    </a:cubicBezTo>
                    <a:lnTo>
                      <a:pt x="82" y="1454"/>
                    </a:lnTo>
                    <a:cubicBezTo>
                      <a:pt x="103" y="1454"/>
                      <a:pt x="123" y="1452"/>
                      <a:pt x="139" y="1446"/>
                    </a:cubicBezTo>
                    <a:lnTo>
                      <a:pt x="139" y="1446"/>
                    </a:lnTo>
                    <a:cubicBezTo>
                      <a:pt x="155" y="1439"/>
                      <a:pt x="169" y="1429"/>
                      <a:pt x="180" y="1417"/>
                    </a:cubicBezTo>
                    <a:lnTo>
                      <a:pt x="213" y="1378"/>
                    </a:lnTo>
                    <a:lnTo>
                      <a:pt x="245" y="1340"/>
                    </a:lnTo>
                    <a:lnTo>
                      <a:pt x="344" y="1225"/>
                    </a:lnTo>
                    <a:lnTo>
                      <a:pt x="376" y="1187"/>
                    </a:lnTo>
                    <a:lnTo>
                      <a:pt x="409" y="1148"/>
                    </a:lnTo>
                    <a:lnTo>
                      <a:pt x="508" y="1034"/>
                    </a:lnTo>
                    <a:lnTo>
                      <a:pt x="540" y="995"/>
                    </a:lnTo>
                    <a:lnTo>
                      <a:pt x="573" y="957"/>
                    </a:lnTo>
                    <a:lnTo>
                      <a:pt x="672" y="842"/>
                    </a:lnTo>
                    <a:lnTo>
                      <a:pt x="704" y="803"/>
                    </a:lnTo>
                    <a:lnTo>
                      <a:pt x="704" y="803"/>
                    </a:lnTo>
                    <a:cubicBezTo>
                      <a:pt x="716" y="791"/>
                      <a:pt x="729" y="781"/>
                      <a:pt x="745" y="775"/>
                    </a:cubicBezTo>
                    <a:lnTo>
                      <a:pt x="745" y="775"/>
                    </a:lnTo>
                    <a:cubicBezTo>
                      <a:pt x="762" y="769"/>
                      <a:pt x="778" y="769"/>
                      <a:pt x="794" y="775"/>
                    </a:cubicBezTo>
                    <a:lnTo>
                      <a:pt x="794" y="775"/>
                    </a:lnTo>
                    <a:cubicBezTo>
                      <a:pt x="811" y="781"/>
                      <a:pt x="824" y="791"/>
                      <a:pt x="835" y="803"/>
                    </a:cubicBezTo>
                    <a:lnTo>
                      <a:pt x="868" y="842"/>
                    </a:lnTo>
                    <a:lnTo>
                      <a:pt x="901" y="881"/>
                    </a:lnTo>
                    <a:lnTo>
                      <a:pt x="934" y="919"/>
                    </a:lnTo>
                    <a:lnTo>
                      <a:pt x="966" y="957"/>
                    </a:lnTo>
                    <a:lnTo>
                      <a:pt x="999" y="995"/>
                    </a:lnTo>
                    <a:lnTo>
                      <a:pt x="1032" y="1034"/>
                    </a:lnTo>
                    <a:lnTo>
                      <a:pt x="1065" y="1071"/>
                    </a:lnTo>
                    <a:lnTo>
                      <a:pt x="1097" y="1110"/>
                    </a:lnTo>
                    <a:lnTo>
                      <a:pt x="1130" y="1148"/>
                    </a:lnTo>
                    <a:lnTo>
                      <a:pt x="1163" y="1187"/>
                    </a:lnTo>
                    <a:lnTo>
                      <a:pt x="1196" y="1225"/>
                    </a:lnTo>
                    <a:lnTo>
                      <a:pt x="1229" y="1263"/>
                    </a:lnTo>
                    <a:lnTo>
                      <a:pt x="1261" y="1302"/>
                    </a:lnTo>
                    <a:lnTo>
                      <a:pt x="1295" y="1340"/>
                    </a:lnTo>
                    <a:lnTo>
                      <a:pt x="1327" y="1378"/>
                    </a:lnTo>
                    <a:lnTo>
                      <a:pt x="1359" y="1417"/>
                    </a:lnTo>
                    <a:lnTo>
                      <a:pt x="1359" y="1417"/>
                    </a:lnTo>
                    <a:cubicBezTo>
                      <a:pt x="1371" y="1429"/>
                      <a:pt x="1385" y="1439"/>
                      <a:pt x="1400" y="1446"/>
                    </a:cubicBezTo>
                    <a:lnTo>
                      <a:pt x="1400" y="1446"/>
                    </a:lnTo>
                    <a:cubicBezTo>
                      <a:pt x="1418" y="1452"/>
                      <a:pt x="1436" y="1454"/>
                      <a:pt x="1459" y="1454"/>
                    </a:cubicBezTo>
                    <a:lnTo>
                      <a:pt x="1459" y="1454"/>
                    </a:lnTo>
                    <a:cubicBezTo>
                      <a:pt x="1480" y="1454"/>
                      <a:pt x="1499" y="1452"/>
                      <a:pt x="1516" y="1446"/>
                    </a:cubicBezTo>
                    <a:lnTo>
                      <a:pt x="1516" y="1446"/>
                    </a:lnTo>
                    <a:cubicBezTo>
                      <a:pt x="1532" y="1439"/>
                      <a:pt x="1540" y="1429"/>
                      <a:pt x="1540" y="1417"/>
                    </a:cubicBezTo>
                    <a:lnTo>
                      <a:pt x="1540" y="1417"/>
                    </a:lnTo>
                    <a:cubicBezTo>
                      <a:pt x="1540" y="1404"/>
                      <a:pt x="1535" y="1391"/>
                      <a:pt x="1523" y="1378"/>
                    </a:cubicBezTo>
                    <a:lnTo>
                      <a:pt x="999"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239" name="Freeform 424">
                <a:extLst>
                  <a:ext uri="{FF2B5EF4-FFF2-40B4-BE49-F238E27FC236}">
                    <a16:creationId xmlns:a16="http://schemas.microsoft.com/office/drawing/2014/main" id="{F2C5C6FA-60C5-7A4B-9FFA-DC1E5EBDB4C8}"/>
                  </a:ext>
                </a:extLst>
              </p:cNvPr>
              <p:cNvSpPr>
                <a:spLocks noChangeArrowheads="1"/>
              </p:cNvSpPr>
              <p:nvPr/>
            </p:nvSpPr>
            <p:spPr bwMode="auto">
              <a:xfrm>
                <a:off x="6003925" y="5013325"/>
                <a:ext cx="147638" cy="301625"/>
              </a:xfrm>
              <a:custGeom>
                <a:avLst/>
                <a:gdLst>
                  <a:gd name="T0" fmla="*/ 410 w 411"/>
                  <a:gd name="T1" fmla="*/ 240 h 837"/>
                  <a:gd name="T2" fmla="*/ 410 w 411"/>
                  <a:gd name="T3" fmla="*/ 240 h 837"/>
                  <a:gd name="T4" fmla="*/ 402 w 411"/>
                  <a:gd name="T5" fmla="*/ 236 h 837"/>
                  <a:gd name="T6" fmla="*/ 402 w 411"/>
                  <a:gd name="T7" fmla="*/ 236 h 837"/>
                  <a:gd name="T8" fmla="*/ 352 w 411"/>
                  <a:gd name="T9" fmla="*/ 236 h 837"/>
                  <a:gd name="T10" fmla="*/ 352 w 411"/>
                  <a:gd name="T11" fmla="*/ 236 h 837"/>
                  <a:gd name="T12" fmla="*/ 311 w 411"/>
                  <a:gd name="T13" fmla="*/ 265 h 837"/>
                  <a:gd name="T14" fmla="*/ 279 w 411"/>
                  <a:gd name="T15" fmla="*/ 303 h 837"/>
                  <a:gd name="T16" fmla="*/ 246 w 411"/>
                  <a:gd name="T17" fmla="*/ 342 h 837"/>
                  <a:gd name="T18" fmla="*/ 213 w 411"/>
                  <a:gd name="T19" fmla="*/ 380 h 837"/>
                  <a:gd name="T20" fmla="*/ 213 w 411"/>
                  <a:gd name="T21" fmla="*/ 380 h 837"/>
                  <a:gd name="T22" fmla="*/ 197 w 411"/>
                  <a:gd name="T23" fmla="*/ 418 h 837"/>
                  <a:gd name="T24" fmla="*/ 197 w 411"/>
                  <a:gd name="T25" fmla="*/ 418 h 837"/>
                  <a:gd name="T26" fmla="*/ 213 w 411"/>
                  <a:gd name="T27" fmla="*/ 456 h 837"/>
                  <a:gd name="T28" fmla="*/ 246 w 411"/>
                  <a:gd name="T29" fmla="*/ 494 h 837"/>
                  <a:gd name="T30" fmla="*/ 279 w 411"/>
                  <a:gd name="T31" fmla="*/ 533 h 837"/>
                  <a:gd name="T32" fmla="*/ 311 w 411"/>
                  <a:gd name="T33" fmla="*/ 571 h 837"/>
                  <a:gd name="T34" fmla="*/ 311 w 411"/>
                  <a:gd name="T35" fmla="*/ 571 h 837"/>
                  <a:gd name="T36" fmla="*/ 352 w 411"/>
                  <a:gd name="T37" fmla="*/ 600 h 837"/>
                  <a:gd name="T38" fmla="*/ 352 w 411"/>
                  <a:gd name="T39" fmla="*/ 600 h 837"/>
                  <a:gd name="T40" fmla="*/ 402 w 411"/>
                  <a:gd name="T41" fmla="*/ 600 h 837"/>
                  <a:gd name="T42" fmla="*/ 402 w 411"/>
                  <a:gd name="T43" fmla="*/ 600 h 837"/>
                  <a:gd name="T44" fmla="*/ 410 w 411"/>
                  <a:gd name="T45" fmla="*/ 596 h 837"/>
                  <a:gd name="T46" fmla="*/ 410 w 411"/>
                  <a:gd name="T47" fmla="*/ 826 h 837"/>
                  <a:gd name="T48" fmla="*/ 410 w 411"/>
                  <a:gd name="T49" fmla="*/ 826 h 837"/>
                  <a:gd name="T50" fmla="*/ 402 w 411"/>
                  <a:gd name="T51" fmla="*/ 829 h 837"/>
                  <a:gd name="T52" fmla="*/ 402 w 411"/>
                  <a:gd name="T53" fmla="*/ 829 h 837"/>
                  <a:gd name="T54" fmla="*/ 352 w 411"/>
                  <a:gd name="T55" fmla="*/ 829 h 837"/>
                  <a:gd name="T56" fmla="*/ 352 w 411"/>
                  <a:gd name="T57" fmla="*/ 829 h 837"/>
                  <a:gd name="T58" fmla="*/ 311 w 411"/>
                  <a:gd name="T59" fmla="*/ 801 h 837"/>
                  <a:gd name="T60" fmla="*/ 246 w 411"/>
                  <a:gd name="T61" fmla="*/ 725 h 837"/>
                  <a:gd name="T62" fmla="*/ 213 w 411"/>
                  <a:gd name="T63" fmla="*/ 686 h 837"/>
                  <a:gd name="T64" fmla="*/ 180 w 411"/>
                  <a:gd name="T65" fmla="*/ 648 h 837"/>
                  <a:gd name="T66" fmla="*/ 82 w 411"/>
                  <a:gd name="T67" fmla="*/ 533 h 837"/>
                  <a:gd name="T68" fmla="*/ 49 w 411"/>
                  <a:gd name="T69" fmla="*/ 494 h 837"/>
                  <a:gd name="T70" fmla="*/ 17 w 411"/>
                  <a:gd name="T71" fmla="*/ 456 h 837"/>
                  <a:gd name="T72" fmla="*/ 17 w 411"/>
                  <a:gd name="T73" fmla="*/ 456 h 837"/>
                  <a:gd name="T74" fmla="*/ 0 w 411"/>
                  <a:gd name="T75" fmla="*/ 418 h 837"/>
                  <a:gd name="T76" fmla="*/ 0 w 411"/>
                  <a:gd name="T77" fmla="*/ 418 h 837"/>
                  <a:gd name="T78" fmla="*/ 17 w 411"/>
                  <a:gd name="T79" fmla="*/ 380 h 837"/>
                  <a:gd name="T80" fmla="*/ 49 w 411"/>
                  <a:gd name="T81" fmla="*/ 342 h 837"/>
                  <a:gd name="T82" fmla="*/ 82 w 411"/>
                  <a:gd name="T83" fmla="*/ 303 h 837"/>
                  <a:gd name="T84" fmla="*/ 115 w 411"/>
                  <a:gd name="T85" fmla="*/ 265 h 837"/>
                  <a:gd name="T86" fmla="*/ 148 w 411"/>
                  <a:gd name="T87" fmla="*/ 227 h 837"/>
                  <a:gd name="T88" fmla="*/ 180 w 411"/>
                  <a:gd name="T89" fmla="*/ 188 h 837"/>
                  <a:gd name="T90" fmla="*/ 213 w 411"/>
                  <a:gd name="T91" fmla="*/ 150 h 837"/>
                  <a:gd name="T92" fmla="*/ 246 w 411"/>
                  <a:gd name="T93" fmla="*/ 112 h 837"/>
                  <a:gd name="T94" fmla="*/ 279 w 411"/>
                  <a:gd name="T95" fmla="*/ 74 h 837"/>
                  <a:gd name="T96" fmla="*/ 311 w 411"/>
                  <a:gd name="T97" fmla="*/ 35 h 837"/>
                  <a:gd name="T98" fmla="*/ 311 w 411"/>
                  <a:gd name="T99" fmla="*/ 35 h 837"/>
                  <a:gd name="T100" fmla="*/ 352 w 411"/>
                  <a:gd name="T101" fmla="*/ 6 h 837"/>
                  <a:gd name="T102" fmla="*/ 352 w 411"/>
                  <a:gd name="T103" fmla="*/ 6 h 837"/>
                  <a:gd name="T104" fmla="*/ 402 w 411"/>
                  <a:gd name="T105" fmla="*/ 6 h 837"/>
                  <a:gd name="T106" fmla="*/ 402 w 411"/>
                  <a:gd name="T107" fmla="*/ 6 h 837"/>
                  <a:gd name="T108" fmla="*/ 410 w 411"/>
                  <a:gd name="T109" fmla="*/ 10 h 837"/>
                  <a:gd name="T110" fmla="*/ 410 w 411"/>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410" y="240"/>
                    </a:moveTo>
                    <a:lnTo>
                      <a:pt x="410" y="240"/>
                    </a:lnTo>
                    <a:cubicBezTo>
                      <a:pt x="407" y="239"/>
                      <a:pt x="404" y="237"/>
                      <a:pt x="402" y="236"/>
                    </a:cubicBezTo>
                    <a:lnTo>
                      <a:pt x="402" y="236"/>
                    </a:lnTo>
                    <a:cubicBezTo>
                      <a:pt x="385" y="230"/>
                      <a:pt x="369" y="230"/>
                      <a:pt x="352" y="236"/>
                    </a:cubicBezTo>
                    <a:lnTo>
                      <a:pt x="352" y="236"/>
                    </a:lnTo>
                    <a:cubicBezTo>
                      <a:pt x="336" y="242"/>
                      <a:pt x="322" y="252"/>
                      <a:pt x="311" y="265"/>
                    </a:cubicBezTo>
                    <a:lnTo>
                      <a:pt x="279" y="303"/>
                    </a:lnTo>
                    <a:lnTo>
                      <a:pt x="246" y="342"/>
                    </a:lnTo>
                    <a:lnTo>
                      <a:pt x="213" y="380"/>
                    </a:lnTo>
                    <a:lnTo>
                      <a:pt x="213" y="380"/>
                    </a:lnTo>
                    <a:cubicBezTo>
                      <a:pt x="202" y="392"/>
                      <a:pt x="197" y="405"/>
                      <a:pt x="197" y="418"/>
                    </a:cubicBezTo>
                    <a:lnTo>
                      <a:pt x="197" y="418"/>
                    </a:lnTo>
                    <a:cubicBezTo>
                      <a:pt x="197" y="431"/>
                      <a:pt x="202" y="443"/>
                      <a:pt x="213" y="456"/>
                    </a:cubicBezTo>
                    <a:lnTo>
                      <a:pt x="246" y="494"/>
                    </a:lnTo>
                    <a:lnTo>
                      <a:pt x="279" y="533"/>
                    </a:lnTo>
                    <a:lnTo>
                      <a:pt x="311" y="571"/>
                    </a:lnTo>
                    <a:lnTo>
                      <a:pt x="311" y="571"/>
                    </a:lnTo>
                    <a:cubicBezTo>
                      <a:pt x="322" y="584"/>
                      <a:pt x="336" y="594"/>
                      <a:pt x="352" y="600"/>
                    </a:cubicBezTo>
                    <a:lnTo>
                      <a:pt x="352" y="600"/>
                    </a:lnTo>
                    <a:cubicBezTo>
                      <a:pt x="369" y="606"/>
                      <a:pt x="385" y="606"/>
                      <a:pt x="402" y="600"/>
                    </a:cubicBezTo>
                    <a:lnTo>
                      <a:pt x="402" y="600"/>
                    </a:lnTo>
                    <a:cubicBezTo>
                      <a:pt x="404" y="599"/>
                      <a:pt x="407" y="598"/>
                      <a:pt x="410" y="596"/>
                    </a:cubicBezTo>
                    <a:lnTo>
                      <a:pt x="410" y="826"/>
                    </a:lnTo>
                    <a:lnTo>
                      <a:pt x="410" y="826"/>
                    </a:lnTo>
                    <a:cubicBezTo>
                      <a:pt x="407" y="828"/>
                      <a:pt x="404" y="829"/>
                      <a:pt x="402" y="829"/>
                    </a:cubicBezTo>
                    <a:lnTo>
                      <a:pt x="402" y="829"/>
                    </a:lnTo>
                    <a:cubicBezTo>
                      <a:pt x="385" y="836"/>
                      <a:pt x="369" y="836"/>
                      <a:pt x="352" y="829"/>
                    </a:cubicBezTo>
                    <a:lnTo>
                      <a:pt x="352" y="829"/>
                    </a:lnTo>
                    <a:cubicBezTo>
                      <a:pt x="336" y="824"/>
                      <a:pt x="322" y="814"/>
                      <a:pt x="311" y="801"/>
                    </a:cubicBezTo>
                    <a:lnTo>
                      <a:pt x="246" y="725"/>
                    </a:lnTo>
                    <a:lnTo>
                      <a:pt x="213" y="686"/>
                    </a:lnTo>
                    <a:lnTo>
                      <a:pt x="180" y="648"/>
                    </a:lnTo>
                    <a:lnTo>
                      <a:pt x="82" y="533"/>
                    </a:lnTo>
                    <a:lnTo>
                      <a:pt x="49" y="494"/>
                    </a:lnTo>
                    <a:lnTo>
                      <a:pt x="17" y="456"/>
                    </a:lnTo>
                    <a:lnTo>
                      <a:pt x="17" y="456"/>
                    </a:lnTo>
                    <a:cubicBezTo>
                      <a:pt x="5" y="443"/>
                      <a:pt x="0" y="431"/>
                      <a:pt x="0" y="418"/>
                    </a:cubicBezTo>
                    <a:lnTo>
                      <a:pt x="0" y="418"/>
                    </a:lnTo>
                    <a:cubicBezTo>
                      <a:pt x="0" y="405"/>
                      <a:pt x="5" y="392"/>
                      <a:pt x="17" y="380"/>
                    </a:cubicBezTo>
                    <a:lnTo>
                      <a:pt x="49" y="342"/>
                    </a:lnTo>
                    <a:lnTo>
                      <a:pt x="82" y="303"/>
                    </a:lnTo>
                    <a:lnTo>
                      <a:pt x="115" y="265"/>
                    </a:lnTo>
                    <a:lnTo>
                      <a:pt x="148" y="227"/>
                    </a:lnTo>
                    <a:lnTo>
                      <a:pt x="180" y="188"/>
                    </a:lnTo>
                    <a:lnTo>
                      <a:pt x="213" y="150"/>
                    </a:lnTo>
                    <a:lnTo>
                      <a:pt x="246" y="112"/>
                    </a:lnTo>
                    <a:lnTo>
                      <a:pt x="279" y="74"/>
                    </a:lnTo>
                    <a:lnTo>
                      <a:pt x="311" y="35"/>
                    </a:lnTo>
                    <a:lnTo>
                      <a:pt x="311" y="35"/>
                    </a:lnTo>
                    <a:cubicBezTo>
                      <a:pt x="322" y="22"/>
                      <a:pt x="336" y="13"/>
                      <a:pt x="352" y="6"/>
                    </a:cubicBezTo>
                    <a:lnTo>
                      <a:pt x="352" y="6"/>
                    </a:lnTo>
                    <a:cubicBezTo>
                      <a:pt x="369" y="0"/>
                      <a:pt x="385" y="0"/>
                      <a:pt x="402" y="6"/>
                    </a:cubicBezTo>
                    <a:lnTo>
                      <a:pt x="402" y="6"/>
                    </a:lnTo>
                    <a:cubicBezTo>
                      <a:pt x="404" y="8"/>
                      <a:pt x="407" y="9"/>
                      <a:pt x="410" y="10"/>
                    </a:cubicBezTo>
                    <a:lnTo>
                      <a:pt x="410"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40" name="Freeform 425">
                <a:extLst>
                  <a:ext uri="{FF2B5EF4-FFF2-40B4-BE49-F238E27FC236}">
                    <a16:creationId xmlns:a16="http://schemas.microsoft.com/office/drawing/2014/main" id="{27D8CA68-6D48-F64A-850C-1381C5D79AE9}"/>
                  </a:ext>
                </a:extLst>
              </p:cNvPr>
              <p:cNvSpPr>
                <a:spLocks noChangeArrowheads="1"/>
              </p:cNvSpPr>
              <p:nvPr/>
            </p:nvSpPr>
            <p:spPr bwMode="auto">
              <a:xfrm>
                <a:off x="6003925" y="5013325"/>
                <a:ext cx="147638" cy="301625"/>
              </a:xfrm>
              <a:custGeom>
                <a:avLst/>
                <a:gdLst>
                  <a:gd name="T0" fmla="*/ 352 w 411"/>
                  <a:gd name="T1" fmla="*/ 6 h 837"/>
                  <a:gd name="T2" fmla="*/ 352 w 411"/>
                  <a:gd name="T3" fmla="*/ 6 h 837"/>
                  <a:gd name="T4" fmla="*/ 311 w 411"/>
                  <a:gd name="T5" fmla="*/ 35 h 837"/>
                  <a:gd name="T6" fmla="*/ 279 w 411"/>
                  <a:gd name="T7" fmla="*/ 74 h 837"/>
                  <a:gd name="T8" fmla="*/ 246 w 411"/>
                  <a:gd name="T9" fmla="*/ 112 h 837"/>
                  <a:gd name="T10" fmla="*/ 213 w 411"/>
                  <a:gd name="T11" fmla="*/ 150 h 837"/>
                  <a:gd name="T12" fmla="*/ 180 w 411"/>
                  <a:gd name="T13" fmla="*/ 188 h 837"/>
                  <a:gd name="T14" fmla="*/ 148 w 411"/>
                  <a:gd name="T15" fmla="*/ 227 h 837"/>
                  <a:gd name="T16" fmla="*/ 115 w 411"/>
                  <a:gd name="T17" fmla="*/ 265 h 837"/>
                  <a:gd name="T18" fmla="*/ 82 w 411"/>
                  <a:gd name="T19" fmla="*/ 303 h 837"/>
                  <a:gd name="T20" fmla="*/ 49 w 411"/>
                  <a:gd name="T21" fmla="*/ 342 h 837"/>
                  <a:gd name="T22" fmla="*/ 17 w 411"/>
                  <a:gd name="T23" fmla="*/ 380 h 837"/>
                  <a:gd name="T24" fmla="*/ 17 w 411"/>
                  <a:gd name="T25" fmla="*/ 380 h 837"/>
                  <a:gd name="T26" fmla="*/ 0 w 411"/>
                  <a:gd name="T27" fmla="*/ 418 h 837"/>
                  <a:gd name="T28" fmla="*/ 0 w 411"/>
                  <a:gd name="T29" fmla="*/ 418 h 837"/>
                  <a:gd name="T30" fmla="*/ 17 w 411"/>
                  <a:gd name="T31" fmla="*/ 456 h 837"/>
                  <a:gd name="T32" fmla="*/ 49 w 411"/>
                  <a:gd name="T33" fmla="*/ 494 h 837"/>
                  <a:gd name="T34" fmla="*/ 82 w 411"/>
                  <a:gd name="T35" fmla="*/ 533 h 837"/>
                  <a:gd name="T36" fmla="*/ 180 w 411"/>
                  <a:gd name="T37" fmla="*/ 648 h 837"/>
                  <a:gd name="T38" fmla="*/ 213 w 411"/>
                  <a:gd name="T39" fmla="*/ 686 h 837"/>
                  <a:gd name="T40" fmla="*/ 246 w 411"/>
                  <a:gd name="T41" fmla="*/ 725 h 837"/>
                  <a:gd name="T42" fmla="*/ 311 w 411"/>
                  <a:gd name="T43" fmla="*/ 801 h 837"/>
                  <a:gd name="T44" fmla="*/ 311 w 411"/>
                  <a:gd name="T45" fmla="*/ 801 h 837"/>
                  <a:gd name="T46" fmla="*/ 352 w 411"/>
                  <a:gd name="T47" fmla="*/ 829 h 837"/>
                  <a:gd name="T48" fmla="*/ 352 w 411"/>
                  <a:gd name="T49" fmla="*/ 829 h 837"/>
                  <a:gd name="T50" fmla="*/ 402 w 411"/>
                  <a:gd name="T51" fmla="*/ 829 h 837"/>
                  <a:gd name="T52" fmla="*/ 402 w 411"/>
                  <a:gd name="T53" fmla="*/ 829 h 837"/>
                  <a:gd name="T54" fmla="*/ 410 w 411"/>
                  <a:gd name="T55" fmla="*/ 826 h 837"/>
                  <a:gd name="T56" fmla="*/ 410 w 411"/>
                  <a:gd name="T57" fmla="*/ 596 h 837"/>
                  <a:gd name="T58" fmla="*/ 410 w 411"/>
                  <a:gd name="T59" fmla="*/ 596 h 837"/>
                  <a:gd name="T60" fmla="*/ 402 w 411"/>
                  <a:gd name="T61" fmla="*/ 600 h 837"/>
                  <a:gd name="T62" fmla="*/ 402 w 411"/>
                  <a:gd name="T63" fmla="*/ 600 h 837"/>
                  <a:gd name="T64" fmla="*/ 352 w 411"/>
                  <a:gd name="T65" fmla="*/ 600 h 837"/>
                  <a:gd name="T66" fmla="*/ 352 w 411"/>
                  <a:gd name="T67" fmla="*/ 600 h 837"/>
                  <a:gd name="T68" fmla="*/ 311 w 411"/>
                  <a:gd name="T69" fmla="*/ 572 h 837"/>
                  <a:gd name="T70" fmla="*/ 279 w 411"/>
                  <a:gd name="T71" fmla="*/ 533 h 837"/>
                  <a:gd name="T72" fmla="*/ 246 w 411"/>
                  <a:gd name="T73" fmla="*/ 494 h 837"/>
                  <a:gd name="T74" fmla="*/ 213 w 411"/>
                  <a:gd name="T75" fmla="*/ 456 h 837"/>
                  <a:gd name="T76" fmla="*/ 213 w 411"/>
                  <a:gd name="T77" fmla="*/ 456 h 837"/>
                  <a:gd name="T78" fmla="*/ 197 w 411"/>
                  <a:gd name="T79" fmla="*/ 418 h 837"/>
                  <a:gd name="T80" fmla="*/ 197 w 411"/>
                  <a:gd name="T81" fmla="*/ 418 h 837"/>
                  <a:gd name="T82" fmla="*/ 213 w 411"/>
                  <a:gd name="T83" fmla="*/ 380 h 837"/>
                  <a:gd name="T84" fmla="*/ 246 w 411"/>
                  <a:gd name="T85" fmla="*/ 342 h 837"/>
                  <a:gd name="T86" fmla="*/ 279 w 411"/>
                  <a:gd name="T87" fmla="*/ 303 h 837"/>
                  <a:gd name="T88" fmla="*/ 311 w 411"/>
                  <a:gd name="T89" fmla="*/ 265 h 837"/>
                  <a:gd name="T90" fmla="*/ 311 w 411"/>
                  <a:gd name="T91" fmla="*/ 265 h 837"/>
                  <a:gd name="T92" fmla="*/ 352 w 411"/>
                  <a:gd name="T93" fmla="*/ 236 h 837"/>
                  <a:gd name="T94" fmla="*/ 352 w 411"/>
                  <a:gd name="T95" fmla="*/ 236 h 837"/>
                  <a:gd name="T96" fmla="*/ 402 w 411"/>
                  <a:gd name="T97" fmla="*/ 236 h 837"/>
                  <a:gd name="T98" fmla="*/ 402 w 411"/>
                  <a:gd name="T99" fmla="*/ 236 h 837"/>
                  <a:gd name="T100" fmla="*/ 410 w 411"/>
                  <a:gd name="T101" fmla="*/ 240 h 837"/>
                  <a:gd name="T102" fmla="*/ 410 w 411"/>
                  <a:gd name="T103" fmla="*/ 10 h 837"/>
                  <a:gd name="T104" fmla="*/ 410 w 411"/>
                  <a:gd name="T105" fmla="*/ 10 h 837"/>
                  <a:gd name="T106" fmla="*/ 402 w 411"/>
                  <a:gd name="T107" fmla="*/ 6 h 837"/>
                  <a:gd name="T108" fmla="*/ 402 w 411"/>
                  <a:gd name="T109" fmla="*/ 6 h 837"/>
                  <a:gd name="T110" fmla="*/ 352 w 411"/>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352" y="6"/>
                    </a:moveTo>
                    <a:lnTo>
                      <a:pt x="352" y="6"/>
                    </a:lnTo>
                    <a:cubicBezTo>
                      <a:pt x="336" y="13"/>
                      <a:pt x="322" y="22"/>
                      <a:pt x="311" y="35"/>
                    </a:cubicBezTo>
                    <a:lnTo>
                      <a:pt x="279" y="74"/>
                    </a:lnTo>
                    <a:lnTo>
                      <a:pt x="246" y="112"/>
                    </a:lnTo>
                    <a:lnTo>
                      <a:pt x="213" y="150"/>
                    </a:lnTo>
                    <a:lnTo>
                      <a:pt x="180" y="188"/>
                    </a:lnTo>
                    <a:lnTo>
                      <a:pt x="148" y="227"/>
                    </a:lnTo>
                    <a:lnTo>
                      <a:pt x="115" y="265"/>
                    </a:lnTo>
                    <a:lnTo>
                      <a:pt x="82" y="303"/>
                    </a:lnTo>
                    <a:lnTo>
                      <a:pt x="49" y="342"/>
                    </a:lnTo>
                    <a:lnTo>
                      <a:pt x="17" y="380"/>
                    </a:lnTo>
                    <a:lnTo>
                      <a:pt x="17" y="380"/>
                    </a:lnTo>
                    <a:cubicBezTo>
                      <a:pt x="5" y="392"/>
                      <a:pt x="0" y="405"/>
                      <a:pt x="0" y="418"/>
                    </a:cubicBezTo>
                    <a:lnTo>
                      <a:pt x="0" y="418"/>
                    </a:lnTo>
                    <a:cubicBezTo>
                      <a:pt x="0" y="431"/>
                      <a:pt x="5" y="443"/>
                      <a:pt x="17" y="456"/>
                    </a:cubicBezTo>
                    <a:lnTo>
                      <a:pt x="49" y="494"/>
                    </a:lnTo>
                    <a:lnTo>
                      <a:pt x="82" y="533"/>
                    </a:lnTo>
                    <a:lnTo>
                      <a:pt x="180" y="648"/>
                    </a:lnTo>
                    <a:lnTo>
                      <a:pt x="213" y="686"/>
                    </a:lnTo>
                    <a:lnTo>
                      <a:pt x="246" y="725"/>
                    </a:lnTo>
                    <a:lnTo>
                      <a:pt x="311" y="801"/>
                    </a:lnTo>
                    <a:lnTo>
                      <a:pt x="311" y="801"/>
                    </a:lnTo>
                    <a:cubicBezTo>
                      <a:pt x="322" y="814"/>
                      <a:pt x="336" y="824"/>
                      <a:pt x="352" y="829"/>
                    </a:cubicBezTo>
                    <a:lnTo>
                      <a:pt x="352" y="829"/>
                    </a:lnTo>
                    <a:cubicBezTo>
                      <a:pt x="369" y="836"/>
                      <a:pt x="385" y="836"/>
                      <a:pt x="402" y="829"/>
                    </a:cubicBezTo>
                    <a:lnTo>
                      <a:pt x="402" y="829"/>
                    </a:lnTo>
                    <a:cubicBezTo>
                      <a:pt x="404" y="829"/>
                      <a:pt x="407" y="828"/>
                      <a:pt x="410" y="826"/>
                    </a:cubicBezTo>
                    <a:lnTo>
                      <a:pt x="410" y="596"/>
                    </a:lnTo>
                    <a:lnTo>
                      <a:pt x="410" y="596"/>
                    </a:lnTo>
                    <a:cubicBezTo>
                      <a:pt x="407" y="598"/>
                      <a:pt x="404" y="599"/>
                      <a:pt x="402" y="600"/>
                    </a:cubicBezTo>
                    <a:lnTo>
                      <a:pt x="402" y="600"/>
                    </a:lnTo>
                    <a:cubicBezTo>
                      <a:pt x="385" y="606"/>
                      <a:pt x="369" y="606"/>
                      <a:pt x="352" y="600"/>
                    </a:cubicBezTo>
                    <a:lnTo>
                      <a:pt x="352" y="600"/>
                    </a:lnTo>
                    <a:cubicBezTo>
                      <a:pt x="336" y="594"/>
                      <a:pt x="322" y="584"/>
                      <a:pt x="311" y="572"/>
                    </a:cubicBezTo>
                    <a:lnTo>
                      <a:pt x="279" y="533"/>
                    </a:lnTo>
                    <a:lnTo>
                      <a:pt x="246" y="494"/>
                    </a:lnTo>
                    <a:lnTo>
                      <a:pt x="213" y="456"/>
                    </a:lnTo>
                    <a:lnTo>
                      <a:pt x="213" y="456"/>
                    </a:lnTo>
                    <a:cubicBezTo>
                      <a:pt x="202" y="443"/>
                      <a:pt x="197" y="431"/>
                      <a:pt x="197" y="418"/>
                    </a:cubicBezTo>
                    <a:lnTo>
                      <a:pt x="197" y="418"/>
                    </a:lnTo>
                    <a:cubicBezTo>
                      <a:pt x="197" y="405"/>
                      <a:pt x="202" y="392"/>
                      <a:pt x="213" y="380"/>
                    </a:cubicBezTo>
                    <a:lnTo>
                      <a:pt x="246" y="342"/>
                    </a:lnTo>
                    <a:lnTo>
                      <a:pt x="279" y="303"/>
                    </a:lnTo>
                    <a:lnTo>
                      <a:pt x="311" y="265"/>
                    </a:lnTo>
                    <a:lnTo>
                      <a:pt x="311" y="265"/>
                    </a:lnTo>
                    <a:cubicBezTo>
                      <a:pt x="322" y="252"/>
                      <a:pt x="336" y="242"/>
                      <a:pt x="352" y="236"/>
                    </a:cubicBezTo>
                    <a:lnTo>
                      <a:pt x="352" y="236"/>
                    </a:lnTo>
                    <a:cubicBezTo>
                      <a:pt x="369" y="230"/>
                      <a:pt x="385" y="230"/>
                      <a:pt x="402" y="236"/>
                    </a:cubicBezTo>
                    <a:lnTo>
                      <a:pt x="402" y="236"/>
                    </a:lnTo>
                    <a:cubicBezTo>
                      <a:pt x="404" y="237"/>
                      <a:pt x="407" y="239"/>
                      <a:pt x="410" y="240"/>
                    </a:cubicBezTo>
                    <a:lnTo>
                      <a:pt x="410" y="10"/>
                    </a:lnTo>
                    <a:lnTo>
                      <a:pt x="410" y="10"/>
                    </a:lnTo>
                    <a:cubicBezTo>
                      <a:pt x="407" y="9"/>
                      <a:pt x="404" y="8"/>
                      <a:pt x="402" y="6"/>
                    </a:cubicBezTo>
                    <a:lnTo>
                      <a:pt x="402" y="6"/>
                    </a:lnTo>
                    <a:cubicBezTo>
                      <a:pt x="385" y="0"/>
                      <a:pt x="369" y="0"/>
                      <a:pt x="352" y="6"/>
                    </a:cubicBezTo>
                  </a:path>
                </a:pathLst>
              </a:custGeom>
              <a:solidFill>
                <a:schemeClr val="accent4"/>
              </a:solidFill>
              <a:ln>
                <a:noFill/>
              </a:ln>
              <a:effectLst/>
            </p:spPr>
            <p:txBody>
              <a:bodyPr wrap="none" anchor="ctr"/>
              <a:lstStyle/>
              <a:p>
                <a:endParaRPr lang="es-ES_tradnl" sz="2700"/>
              </a:p>
            </p:txBody>
          </p:sp>
          <p:sp>
            <p:nvSpPr>
              <p:cNvPr id="241" name="Freeform 426">
                <a:extLst>
                  <a:ext uri="{FF2B5EF4-FFF2-40B4-BE49-F238E27FC236}">
                    <a16:creationId xmlns:a16="http://schemas.microsoft.com/office/drawing/2014/main" id="{6812CBB1-D1E6-AF43-AD87-89C78BA9FC50}"/>
                  </a:ext>
                </a:extLst>
              </p:cNvPr>
              <p:cNvSpPr>
                <a:spLocks noChangeArrowheads="1"/>
              </p:cNvSpPr>
              <p:nvPr/>
            </p:nvSpPr>
            <p:spPr bwMode="auto">
              <a:xfrm>
                <a:off x="5692775" y="5276850"/>
                <a:ext cx="46038"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4" y="0"/>
                      <a:pt x="53" y="0"/>
                      <a:pt x="32" y="13"/>
                    </a:cubicBezTo>
                    <a:lnTo>
                      <a:pt x="32" y="13"/>
                    </a:lnTo>
                    <a:cubicBezTo>
                      <a:pt x="11" y="25"/>
                      <a:pt x="0" y="44"/>
                      <a:pt x="0" y="70"/>
                    </a:cubicBezTo>
                    <a:lnTo>
                      <a:pt x="0" y="70"/>
                    </a:lnTo>
                    <a:cubicBezTo>
                      <a:pt x="0" y="96"/>
                      <a:pt x="11" y="115"/>
                      <a:pt x="32" y="127"/>
                    </a:cubicBezTo>
                    <a:lnTo>
                      <a:pt x="32" y="127"/>
                    </a:lnTo>
                    <a:cubicBezTo>
                      <a:pt x="53" y="140"/>
                      <a:pt x="74"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242" name="Freeform 427">
                <a:extLst>
                  <a:ext uri="{FF2B5EF4-FFF2-40B4-BE49-F238E27FC236}">
                    <a16:creationId xmlns:a16="http://schemas.microsoft.com/office/drawing/2014/main" id="{7F8F92C7-67D5-DD44-9204-43611CC82791}"/>
                  </a:ext>
                </a:extLst>
              </p:cNvPr>
              <p:cNvSpPr>
                <a:spLocks noChangeArrowheads="1"/>
              </p:cNvSpPr>
              <p:nvPr/>
            </p:nvSpPr>
            <p:spPr bwMode="auto">
              <a:xfrm>
                <a:off x="5645150" y="5343525"/>
                <a:ext cx="23813" cy="26988"/>
              </a:xfrm>
              <a:custGeom>
                <a:avLst/>
                <a:gdLst>
                  <a:gd name="T0" fmla="*/ 33 w 67"/>
                  <a:gd name="T1" fmla="*/ 0 h 77"/>
                  <a:gd name="T2" fmla="*/ 33 w 67"/>
                  <a:gd name="T3" fmla="*/ 0 h 77"/>
                  <a:gd name="T4" fmla="*/ 0 w 67"/>
                  <a:gd name="T5" fmla="*/ 39 h 77"/>
                  <a:gd name="T6" fmla="*/ 0 w 67"/>
                  <a:gd name="T7" fmla="*/ 39 h 77"/>
                  <a:gd name="T8" fmla="*/ 33 w 67"/>
                  <a:gd name="T9" fmla="*/ 76 h 77"/>
                  <a:gd name="T10" fmla="*/ 33 w 67"/>
                  <a:gd name="T11" fmla="*/ 76 h 77"/>
                  <a:gd name="T12" fmla="*/ 66 w 67"/>
                  <a:gd name="T13" fmla="*/ 39 h 77"/>
                  <a:gd name="T14" fmla="*/ 66 w 67"/>
                  <a:gd name="T15" fmla="*/ 39 h 77"/>
                  <a:gd name="T16" fmla="*/ 33 w 6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0"/>
                    </a:moveTo>
                    <a:lnTo>
                      <a:pt x="33" y="0"/>
                    </a:lnTo>
                    <a:cubicBezTo>
                      <a:pt x="11" y="0"/>
                      <a:pt x="0" y="13"/>
                      <a:pt x="0" y="39"/>
                    </a:cubicBezTo>
                    <a:lnTo>
                      <a:pt x="0" y="39"/>
                    </a:lnTo>
                    <a:cubicBezTo>
                      <a:pt x="0" y="64"/>
                      <a:pt x="11" y="76"/>
                      <a:pt x="33" y="76"/>
                    </a:cubicBezTo>
                    <a:lnTo>
                      <a:pt x="33" y="76"/>
                    </a:lnTo>
                    <a:cubicBezTo>
                      <a:pt x="55" y="76"/>
                      <a:pt x="66" y="64"/>
                      <a:pt x="66" y="39"/>
                    </a:cubicBezTo>
                    <a:lnTo>
                      <a:pt x="66" y="39"/>
                    </a:lnTo>
                    <a:cubicBezTo>
                      <a:pt x="66"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43" name="Freeform 428">
                <a:extLst>
                  <a:ext uri="{FF2B5EF4-FFF2-40B4-BE49-F238E27FC236}">
                    <a16:creationId xmlns:a16="http://schemas.microsoft.com/office/drawing/2014/main" id="{549CA743-4E9F-064D-91BC-B956C769AB1B}"/>
                  </a:ext>
                </a:extLst>
              </p:cNvPr>
              <p:cNvSpPr>
                <a:spLocks noChangeArrowheads="1"/>
              </p:cNvSpPr>
              <p:nvPr/>
            </p:nvSpPr>
            <p:spPr bwMode="auto">
              <a:xfrm>
                <a:off x="5762625" y="5343525"/>
                <a:ext cx="23813"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5" y="76"/>
                      <a:pt x="65" y="64"/>
                      <a:pt x="65" y="39"/>
                    </a:cubicBezTo>
                    <a:lnTo>
                      <a:pt x="65" y="39"/>
                    </a:lnTo>
                    <a:cubicBezTo>
                      <a:pt x="65"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44" name="Freeform 429">
                <a:extLst>
                  <a:ext uri="{FF2B5EF4-FFF2-40B4-BE49-F238E27FC236}">
                    <a16:creationId xmlns:a16="http://schemas.microsoft.com/office/drawing/2014/main" id="{C8AD179A-05EC-3E44-A5E8-11924218ED6B}"/>
                  </a:ext>
                </a:extLst>
              </p:cNvPr>
              <p:cNvSpPr>
                <a:spLocks noChangeArrowheads="1"/>
              </p:cNvSpPr>
              <p:nvPr/>
            </p:nvSpPr>
            <p:spPr bwMode="auto">
              <a:xfrm>
                <a:off x="6075363" y="5097463"/>
                <a:ext cx="77787" cy="134937"/>
              </a:xfrm>
              <a:custGeom>
                <a:avLst/>
                <a:gdLst>
                  <a:gd name="T0" fmla="*/ 205 w 214"/>
                  <a:gd name="T1" fmla="*/ 6 h 377"/>
                  <a:gd name="T2" fmla="*/ 205 w 214"/>
                  <a:gd name="T3" fmla="*/ 6 h 377"/>
                  <a:gd name="T4" fmla="*/ 155 w 214"/>
                  <a:gd name="T5" fmla="*/ 6 h 377"/>
                  <a:gd name="T6" fmla="*/ 155 w 214"/>
                  <a:gd name="T7" fmla="*/ 6 h 377"/>
                  <a:gd name="T8" fmla="*/ 114 w 214"/>
                  <a:gd name="T9" fmla="*/ 35 h 377"/>
                  <a:gd name="T10" fmla="*/ 82 w 214"/>
                  <a:gd name="T11" fmla="*/ 73 h 377"/>
                  <a:gd name="T12" fmla="*/ 49 w 214"/>
                  <a:gd name="T13" fmla="*/ 112 h 377"/>
                  <a:gd name="T14" fmla="*/ 16 w 214"/>
                  <a:gd name="T15" fmla="*/ 150 h 377"/>
                  <a:gd name="T16" fmla="*/ 16 w 214"/>
                  <a:gd name="T17" fmla="*/ 150 h 377"/>
                  <a:gd name="T18" fmla="*/ 0 w 214"/>
                  <a:gd name="T19" fmla="*/ 188 h 377"/>
                  <a:gd name="T20" fmla="*/ 0 w 214"/>
                  <a:gd name="T21" fmla="*/ 188 h 377"/>
                  <a:gd name="T22" fmla="*/ 16 w 214"/>
                  <a:gd name="T23" fmla="*/ 226 h 377"/>
                  <a:gd name="T24" fmla="*/ 49 w 214"/>
                  <a:gd name="T25" fmla="*/ 264 h 377"/>
                  <a:gd name="T26" fmla="*/ 82 w 214"/>
                  <a:gd name="T27" fmla="*/ 303 h 377"/>
                  <a:gd name="T28" fmla="*/ 114 w 214"/>
                  <a:gd name="T29" fmla="*/ 341 h 377"/>
                  <a:gd name="T30" fmla="*/ 114 w 214"/>
                  <a:gd name="T31" fmla="*/ 341 h 377"/>
                  <a:gd name="T32" fmla="*/ 155 w 214"/>
                  <a:gd name="T33" fmla="*/ 370 h 377"/>
                  <a:gd name="T34" fmla="*/ 155 w 214"/>
                  <a:gd name="T35" fmla="*/ 370 h 377"/>
                  <a:gd name="T36" fmla="*/ 205 w 214"/>
                  <a:gd name="T37" fmla="*/ 370 h 377"/>
                  <a:gd name="T38" fmla="*/ 205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5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5" y="6"/>
                    </a:moveTo>
                    <a:lnTo>
                      <a:pt x="205" y="6"/>
                    </a:lnTo>
                    <a:cubicBezTo>
                      <a:pt x="188" y="0"/>
                      <a:pt x="172" y="0"/>
                      <a:pt x="155" y="6"/>
                    </a:cubicBezTo>
                    <a:lnTo>
                      <a:pt x="155" y="6"/>
                    </a:lnTo>
                    <a:cubicBezTo>
                      <a:pt x="139" y="12"/>
                      <a:pt x="125" y="22"/>
                      <a:pt x="114" y="35"/>
                    </a:cubicBezTo>
                    <a:lnTo>
                      <a:pt x="82" y="73"/>
                    </a:lnTo>
                    <a:lnTo>
                      <a:pt x="49" y="112"/>
                    </a:lnTo>
                    <a:lnTo>
                      <a:pt x="16" y="150"/>
                    </a:lnTo>
                    <a:lnTo>
                      <a:pt x="16" y="150"/>
                    </a:lnTo>
                    <a:cubicBezTo>
                      <a:pt x="5" y="162"/>
                      <a:pt x="0" y="175"/>
                      <a:pt x="0" y="188"/>
                    </a:cubicBezTo>
                    <a:lnTo>
                      <a:pt x="0" y="188"/>
                    </a:lnTo>
                    <a:cubicBezTo>
                      <a:pt x="0" y="201"/>
                      <a:pt x="5" y="213"/>
                      <a:pt x="16" y="226"/>
                    </a:cubicBezTo>
                    <a:lnTo>
                      <a:pt x="49" y="264"/>
                    </a:lnTo>
                    <a:lnTo>
                      <a:pt x="82" y="303"/>
                    </a:lnTo>
                    <a:lnTo>
                      <a:pt x="114" y="341"/>
                    </a:lnTo>
                    <a:lnTo>
                      <a:pt x="114" y="341"/>
                    </a:lnTo>
                    <a:cubicBezTo>
                      <a:pt x="125" y="354"/>
                      <a:pt x="139" y="364"/>
                      <a:pt x="155" y="370"/>
                    </a:cubicBezTo>
                    <a:lnTo>
                      <a:pt x="155" y="370"/>
                    </a:lnTo>
                    <a:cubicBezTo>
                      <a:pt x="172" y="376"/>
                      <a:pt x="188" y="376"/>
                      <a:pt x="205" y="370"/>
                    </a:cubicBezTo>
                    <a:lnTo>
                      <a:pt x="205" y="370"/>
                    </a:lnTo>
                    <a:cubicBezTo>
                      <a:pt x="207" y="369"/>
                      <a:pt x="210" y="368"/>
                      <a:pt x="213" y="366"/>
                    </a:cubicBezTo>
                    <a:lnTo>
                      <a:pt x="213" y="367"/>
                    </a:lnTo>
                    <a:lnTo>
                      <a:pt x="213" y="10"/>
                    </a:lnTo>
                    <a:lnTo>
                      <a:pt x="213" y="10"/>
                    </a:lnTo>
                    <a:lnTo>
                      <a:pt x="213" y="10"/>
                    </a:lnTo>
                    <a:cubicBezTo>
                      <a:pt x="210" y="9"/>
                      <a:pt x="207" y="7"/>
                      <a:pt x="205" y="6"/>
                    </a:cubicBez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245" name="Freeform 430">
                <a:extLst>
                  <a:ext uri="{FF2B5EF4-FFF2-40B4-BE49-F238E27FC236}">
                    <a16:creationId xmlns:a16="http://schemas.microsoft.com/office/drawing/2014/main" id="{14E814F4-AD91-714B-B0AC-7FD82569BDD0}"/>
                  </a:ext>
                </a:extLst>
              </p:cNvPr>
              <p:cNvSpPr>
                <a:spLocks noChangeArrowheads="1"/>
              </p:cNvSpPr>
              <p:nvPr/>
            </p:nvSpPr>
            <p:spPr bwMode="auto">
              <a:xfrm>
                <a:off x="5934075" y="4932363"/>
                <a:ext cx="219075" cy="466725"/>
              </a:xfrm>
              <a:custGeom>
                <a:avLst/>
                <a:gdLst>
                  <a:gd name="T0" fmla="*/ 606 w 607"/>
                  <a:gd name="T1" fmla="*/ 1286 h 1296"/>
                  <a:gd name="T2" fmla="*/ 606 w 607"/>
                  <a:gd name="T3" fmla="*/ 1055 h 1296"/>
                  <a:gd name="T4" fmla="*/ 606 w 607"/>
                  <a:gd name="T5" fmla="*/ 1055 h 1296"/>
                  <a:gd name="T6" fmla="*/ 598 w 607"/>
                  <a:gd name="T7" fmla="*/ 1058 h 1296"/>
                  <a:gd name="T8" fmla="*/ 598 w 607"/>
                  <a:gd name="T9" fmla="*/ 1058 h 1296"/>
                  <a:gd name="T10" fmla="*/ 548 w 607"/>
                  <a:gd name="T11" fmla="*/ 1058 h 1296"/>
                  <a:gd name="T12" fmla="*/ 548 w 607"/>
                  <a:gd name="T13" fmla="*/ 1058 h 1296"/>
                  <a:gd name="T14" fmla="*/ 507 w 607"/>
                  <a:gd name="T15" fmla="*/ 1030 h 1296"/>
                  <a:gd name="T16" fmla="*/ 442 w 607"/>
                  <a:gd name="T17" fmla="*/ 954 h 1296"/>
                  <a:gd name="T18" fmla="*/ 409 w 607"/>
                  <a:gd name="T19" fmla="*/ 915 h 1296"/>
                  <a:gd name="T20" fmla="*/ 376 w 607"/>
                  <a:gd name="T21" fmla="*/ 877 h 1296"/>
                  <a:gd name="T22" fmla="*/ 278 w 607"/>
                  <a:gd name="T23" fmla="*/ 762 h 1296"/>
                  <a:gd name="T24" fmla="*/ 245 w 607"/>
                  <a:gd name="T25" fmla="*/ 723 h 1296"/>
                  <a:gd name="T26" fmla="*/ 213 w 607"/>
                  <a:gd name="T27" fmla="*/ 685 h 1296"/>
                  <a:gd name="T28" fmla="*/ 213 w 607"/>
                  <a:gd name="T29" fmla="*/ 685 h 1296"/>
                  <a:gd name="T30" fmla="*/ 196 w 607"/>
                  <a:gd name="T31" fmla="*/ 647 h 1296"/>
                  <a:gd name="T32" fmla="*/ 196 w 607"/>
                  <a:gd name="T33" fmla="*/ 647 h 1296"/>
                  <a:gd name="T34" fmla="*/ 213 w 607"/>
                  <a:gd name="T35" fmla="*/ 609 h 1296"/>
                  <a:gd name="T36" fmla="*/ 245 w 607"/>
                  <a:gd name="T37" fmla="*/ 571 h 1296"/>
                  <a:gd name="T38" fmla="*/ 278 w 607"/>
                  <a:gd name="T39" fmla="*/ 532 h 1296"/>
                  <a:gd name="T40" fmla="*/ 311 w 607"/>
                  <a:gd name="T41" fmla="*/ 494 h 1296"/>
                  <a:gd name="T42" fmla="*/ 344 w 607"/>
                  <a:gd name="T43" fmla="*/ 456 h 1296"/>
                  <a:gd name="T44" fmla="*/ 376 w 607"/>
                  <a:gd name="T45" fmla="*/ 417 h 1296"/>
                  <a:gd name="T46" fmla="*/ 409 w 607"/>
                  <a:gd name="T47" fmla="*/ 379 h 1296"/>
                  <a:gd name="T48" fmla="*/ 442 w 607"/>
                  <a:gd name="T49" fmla="*/ 341 h 1296"/>
                  <a:gd name="T50" fmla="*/ 475 w 607"/>
                  <a:gd name="T51" fmla="*/ 303 h 1296"/>
                  <a:gd name="T52" fmla="*/ 507 w 607"/>
                  <a:gd name="T53" fmla="*/ 264 h 1296"/>
                  <a:gd name="T54" fmla="*/ 507 w 607"/>
                  <a:gd name="T55" fmla="*/ 264 h 1296"/>
                  <a:gd name="T56" fmla="*/ 548 w 607"/>
                  <a:gd name="T57" fmla="*/ 235 h 1296"/>
                  <a:gd name="T58" fmla="*/ 548 w 607"/>
                  <a:gd name="T59" fmla="*/ 235 h 1296"/>
                  <a:gd name="T60" fmla="*/ 598 w 607"/>
                  <a:gd name="T61" fmla="*/ 235 h 1296"/>
                  <a:gd name="T62" fmla="*/ 598 w 607"/>
                  <a:gd name="T63" fmla="*/ 235 h 1296"/>
                  <a:gd name="T64" fmla="*/ 606 w 607"/>
                  <a:gd name="T65" fmla="*/ 239 h 1296"/>
                  <a:gd name="T66" fmla="*/ 606 w 607"/>
                  <a:gd name="T67" fmla="*/ 239 h 1296"/>
                  <a:gd name="T68" fmla="*/ 606 w 607"/>
                  <a:gd name="T69" fmla="*/ 9 h 1296"/>
                  <a:gd name="T70" fmla="*/ 606 w 607"/>
                  <a:gd name="T71" fmla="*/ 9 h 1296"/>
                  <a:gd name="T72" fmla="*/ 598 w 607"/>
                  <a:gd name="T73" fmla="*/ 5 h 1296"/>
                  <a:gd name="T74" fmla="*/ 598 w 607"/>
                  <a:gd name="T75" fmla="*/ 5 h 1296"/>
                  <a:gd name="T76" fmla="*/ 548 w 607"/>
                  <a:gd name="T77" fmla="*/ 5 h 1296"/>
                  <a:gd name="T78" fmla="*/ 548 w 607"/>
                  <a:gd name="T79" fmla="*/ 5 h 1296"/>
                  <a:gd name="T80" fmla="*/ 507 w 607"/>
                  <a:gd name="T81" fmla="*/ 35 h 1296"/>
                  <a:gd name="T82" fmla="*/ 16 w 607"/>
                  <a:gd name="T83" fmla="*/ 609 h 1296"/>
                  <a:gd name="T84" fmla="*/ 16 w 607"/>
                  <a:gd name="T85" fmla="*/ 609 h 1296"/>
                  <a:gd name="T86" fmla="*/ 0 w 607"/>
                  <a:gd name="T87" fmla="*/ 647 h 1296"/>
                  <a:gd name="T88" fmla="*/ 0 w 607"/>
                  <a:gd name="T89" fmla="*/ 647 h 1296"/>
                  <a:gd name="T90" fmla="*/ 16 w 607"/>
                  <a:gd name="T91" fmla="*/ 685 h 1296"/>
                  <a:gd name="T92" fmla="*/ 114 w 607"/>
                  <a:gd name="T93" fmla="*/ 801 h 1296"/>
                  <a:gd name="T94" fmla="*/ 147 w 607"/>
                  <a:gd name="T95" fmla="*/ 839 h 1296"/>
                  <a:gd name="T96" fmla="*/ 180 w 607"/>
                  <a:gd name="T97" fmla="*/ 877 h 1296"/>
                  <a:gd name="T98" fmla="*/ 278 w 607"/>
                  <a:gd name="T99" fmla="*/ 991 h 1296"/>
                  <a:gd name="T100" fmla="*/ 311 w 607"/>
                  <a:gd name="T101" fmla="*/ 1030 h 1296"/>
                  <a:gd name="T102" fmla="*/ 344 w 607"/>
                  <a:gd name="T103" fmla="*/ 1068 h 1296"/>
                  <a:gd name="T104" fmla="*/ 442 w 607"/>
                  <a:gd name="T105" fmla="*/ 1183 h 1296"/>
                  <a:gd name="T106" fmla="*/ 475 w 607"/>
                  <a:gd name="T107" fmla="*/ 1222 h 1296"/>
                  <a:gd name="T108" fmla="*/ 507 w 607"/>
                  <a:gd name="T109" fmla="*/ 1260 h 1296"/>
                  <a:gd name="T110" fmla="*/ 507 w 607"/>
                  <a:gd name="T111" fmla="*/ 1260 h 1296"/>
                  <a:gd name="T112" fmla="*/ 548 w 607"/>
                  <a:gd name="T113" fmla="*/ 1289 h 1296"/>
                  <a:gd name="T114" fmla="*/ 548 w 607"/>
                  <a:gd name="T115" fmla="*/ 1289 h 1296"/>
                  <a:gd name="T116" fmla="*/ 598 w 607"/>
                  <a:gd name="T117" fmla="*/ 1289 h 1296"/>
                  <a:gd name="T118" fmla="*/ 606 w 607"/>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7" h="1296">
                    <a:moveTo>
                      <a:pt x="606" y="1286"/>
                    </a:moveTo>
                    <a:lnTo>
                      <a:pt x="606" y="1055"/>
                    </a:lnTo>
                    <a:lnTo>
                      <a:pt x="606" y="1055"/>
                    </a:lnTo>
                    <a:cubicBezTo>
                      <a:pt x="606" y="1055"/>
                      <a:pt x="600" y="1058"/>
                      <a:pt x="598" y="1058"/>
                    </a:cubicBezTo>
                    <a:lnTo>
                      <a:pt x="598" y="1058"/>
                    </a:lnTo>
                    <a:cubicBezTo>
                      <a:pt x="581" y="1065"/>
                      <a:pt x="565" y="1065"/>
                      <a:pt x="548" y="1058"/>
                    </a:cubicBezTo>
                    <a:lnTo>
                      <a:pt x="548" y="1058"/>
                    </a:lnTo>
                    <a:cubicBezTo>
                      <a:pt x="532" y="1053"/>
                      <a:pt x="518" y="1043"/>
                      <a:pt x="507" y="1030"/>
                    </a:cubicBezTo>
                    <a:lnTo>
                      <a:pt x="442" y="954"/>
                    </a:lnTo>
                    <a:lnTo>
                      <a:pt x="409" y="915"/>
                    </a:lnTo>
                    <a:lnTo>
                      <a:pt x="376" y="877"/>
                    </a:lnTo>
                    <a:lnTo>
                      <a:pt x="278" y="762"/>
                    </a:lnTo>
                    <a:lnTo>
                      <a:pt x="245" y="723"/>
                    </a:lnTo>
                    <a:lnTo>
                      <a:pt x="213" y="685"/>
                    </a:lnTo>
                    <a:lnTo>
                      <a:pt x="213" y="685"/>
                    </a:lnTo>
                    <a:cubicBezTo>
                      <a:pt x="201" y="672"/>
                      <a:pt x="196" y="660"/>
                      <a:pt x="196" y="647"/>
                    </a:cubicBezTo>
                    <a:lnTo>
                      <a:pt x="196" y="647"/>
                    </a:lnTo>
                    <a:cubicBezTo>
                      <a:pt x="196" y="634"/>
                      <a:pt x="201" y="621"/>
                      <a:pt x="213" y="609"/>
                    </a:cubicBezTo>
                    <a:lnTo>
                      <a:pt x="245" y="571"/>
                    </a:lnTo>
                    <a:lnTo>
                      <a:pt x="278" y="532"/>
                    </a:lnTo>
                    <a:lnTo>
                      <a:pt x="311" y="494"/>
                    </a:lnTo>
                    <a:lnTo>
                      <a:pt x="344" y="456"/>
                    </a:lnTo>
                    <a:lnTo>
                      <a:pt x="376" y="417"/>
                    </a:lnTo>
                    <a:lnTo>
                      <a:pt x="409" y="379"/>
                    </a:lnTo>
                    <a:lnTo>
                      <a:pt x="442" y="341"/>
                    </a:lnTo>
                    <a:lnTo>
                      <a:pt x="475" y="303"/>
                    </a:lnTo>
                    <a:lnTo>
                      <a:pt x="507" y="264"/>
                    </a:lnTo>
                    <a:lnTo>
                      <a:pt x="507" y="264"/>
                    </a:lnTo>
                    <a:cubicBezTo>
                      <a:pt x="518" y="251"/>
                      <a:pt x="532" y="242"/>
                      <a:pt x="548" y="235"/>
                    </a:cubicBezTo>
                    <a:lnTo>
                      <a:pt x="548" y="235"/>
                    </a:lnTo>
                    <a:cubicBezTo>
                      <a:pt x="565" y="229"/>
                      <a:pt x="581" y="229"/>
                      <a:pt x="598" y="235"/>
                    </a:cubicBezTo>
                    <a:lnTo>
                      <a:pt x="598" y="235"/>
                    </a:lnTo>
                    <a:cubicBezTo>
                      <a:pt x="600" y="237"/>
                      <a:pt x="603" y="238"/>
                      <a:pt x="606" y="239"/>
                    </a:cubicBezTo>
                    <a:lnTo>
                      <a:pt x="606" y="239"/>
                    </a:lnTo>
                    <a:lnTo>
                      <a:pt x="606" y="9"/>
                    </a:lnTo>
                    <a:lnTo>
                      <a:pt x="606" y="9"/>
                    </a:lnTo>
                    <a:cubicBezTo>
                      <a:pt x="603" y="8"/>
                      <a:pt x="600" y="6"/>
                      <a:pt x="598" y="5"/>
                    </a:cubicBezTo>
                    <a:lnTo>
                      <a:pt x="598" y="5"/>
                    </a:lnTo>
                    <a:cubicBezTo>
                      <a:pt x="581" y="0"/>
                      <a:pt x="565" y="0"/>
                      <a:pt x="548" y="5"/>
                    </a:cubicBezTo>
                    <a:lnTo>
                      <a:pt x="548" y="5"/>
                    </a:lnTo>
                    <a:cubicBezTo>
                      <a:pt x="532" y="12"/>
                      <a:pt x="518" y="22"/>
                      <a:pt x="507" y="35"/>
                    </a:cubicBezTo>
                    <a:lnTo>
                      <a:pt x="16" y="609"/>
                    </a:lnTo>
                    <a:lnTo>
                      <a:pt x="16" y="609"/>
                    </a:lnTo>
                    <a:cubicBezTo>
                      <a:pt x="5" y="621"/>
                      <a:pt x="0" y="634"/>
                      <a:pt x="0" y="647"/>
                    </a:cubicBezTo>
                    <a:lnTo>
                      <a:pt x="0" y="647"/>
                    </a:lnTo>
                    <a:cubicBezTo>
                      <a:pt x="0" y="660"/>
                      <a:pt x="5" y="673"/>
                      <a:pt x="16" y="685"/>
                    </a:cubicBezTo>
                    <a:lnTo>
                      <a:pt x="114" y="801"/>
                    </a:lnTo>
                    <a:lnTo>
                      <a:pt x="147" y="839"/>
                    </a:lnTo>
                    <a:lnTo>
                      <a:pt x="180" y="877"/>
                    </a:lnTo>
                    <a:lnTo>
                      <a:pt x="278" y="991"/>
                    </a:lnTo>
                    <a:lnTo>
                      <a:pt x="311" y="1030"/>
                    </a:lnTo>
                    <a:lnTo>
                      <a:pt x="344" y="1068"/>
                    </a:lnTo>
                    <a:lnTo>
                      <a:pt x="442" y="1183"/>
                    </a:lnTo>
                    <a:lnTo>
                      <a:pt x="475" y="1222"/>
                    </a:lnTo>
                    <a:lnTo>
                      <a:pt x="507" y="1260"/>
                    </a:lnTo>
                    <a:lnTo>
                      <a:pt x="507" y="1260"/>
                    </a:lnTo>
                    <a:cubicBezTo>
                      <a:pt x="518" y="1273"/>
                      <a:pt x="532" y="1282"/>
                      <a:pt x="548" y="1289"/>
                    </a:cubicBezTo>
                    <a:lnTo>
                      <a:pt x="548" y="1289"/>
                    </a:lnTo>
                    <a:cubicBezTo>
                      <a:pt x="565" y="1295"/>
                      <a:pt x="581" y="1295"/>
                      <a:pt x="598" y="1289"/>
                    </a:cubicBezTo>
                    <a:lnTo>
                      <a:pt x="606" y="1286"/>
                    </a:lnTo>
                  </a:path>
                </a:pathLst>
              </a:custGeom>
              <a:solidFill>
                <a:schemeClr val="accent6"/>
              </a:solidFill>
              <a:ln>
                <a:noFill/>
              </a:ln>
              <a:effectLst/>
            </p:spPr>
            <p:txBody>
              <a:bodyPr wrap="none" anchor="ctr"/>
              <a:lstStyle/>
              <a:p>
                <a:endParaRPr lang="es-ES_tradnl" sz="2700">
                  <a:solidFill>
                    <a:schemeClr val="accent6"/>
                  </a:solidFill>
                </a:endParaRPr>
              </a:p>
            </p:txBody>
          </p:sp>
        </p:grpSp>
        <p:grpSp>
          <p:nvGrpSpPr>
            <p:cNvPr id="145" name="Group 895">
              <a:extLst>
                <a:ext uri="{FF2B5EF4-FFF2-40B4-BE49-F238E27FC236}">
                  <a16:creationId xmlns:a16="http://schemas.microsoft.com/office/drawing/2014/main" id="{0A2471B9-5DDF-644A-B537-34EA3E4CD3D0}"/>
                </a:ext>
              </a:extLst>
            </p:cNvPr>
            <p:cNvGrpSpPr/>
            <p:nvPr/>
          </p:nvGrpSpPr>
          <p:grpSpPr>
            <a:xfrm>
              <a:off x="6151563" y="4396902"/>
              <a:ext cx="1700212" cy="579437"/>
              <a:chOff x="6151563" y="4875213"/>
              <a:chExt cx="1700212" cy="579437"/>
            </a:xfrm>
          </p:grpSpPr>
          <p:sp>
            <p:nvSpPr>
              <p:cNvPr id="180" name="Freeform 543">
                <a:extLst>
                  <a:ext uri="{FF2B5EF4-FFF2-40B4-BE49-F238E27FC236}">
                    <a16:creationId xmlns:a16="http://schemas.microsoft.com/office/drawing/2014/main" id="{E5EEFF28-200E-C14B-A53F-81B9CFBB42E5}"/>
                  </a:ext>
                </a:extLst>
              </p:cNvPr>
              <p:cNvSpPr>
                <a:spLocks noChangeArrowheads="1"/>
              </p:cNvSpPr>
              <p:nvPr/>
            </p:nvSpPr>
            <p:spPr bwMode="auto">
              <a:xfrm>
                <a:off x="6873875" y="5037138"/>
                <a:ext cx="231775" cy="257175"/>
              </a:xfrm>
              <a:custGeom>
                <a:avLst/>
                <a:gdLst>
                  <a:gd name="T0" fmla="*/ 433 w 643"/>
                  <a:gd name="T1" fmla="*/ 421 h 713"/>
                  <a:gd name="T2" fmla="*/ 377 w 643"/>
                  <a:gd name="T3" fmla="*/ 487 h 713"/>
                  <a:gd name="T4" fmla="*/ 349 w 643"/>
                  <a:gd name="T5" fmla="*/ 508 h 713"/>
                  <a:gd name="T6" fmla="*/ 349 w 643"/>
                  <a:gd name="T7" fmla="*/ 508 h 713"/>
                  <a:gd name="T8" fmla="*/ 342 w 643"/>
                  <a:gd name="T9" fmla="*/ 511 h 713"/>
                  <a:gd name="T10" fmla="*/ 300 w 643"/>
                  <a:gd name="T11" fmla="*/ 511 h 713"/>
                  <a:gd name="T12" fmla="*/ 237 w 643"/>
                  <a:gd name="T13" fmla="*/ 454 h 713"/>
                  <a:gd name="T14" fmla="*/ 182 w 643"/>
                  <a:gd name="T15" fmla="*/ 389 h 713"/>
                  <a:gd name="T16" fmla="*/ 168 w 643"/>
                  <a:gd name="T17" fmla="*/ 356 h 713"/>
                  <a:gd name="T18" fmla="*/ 182 w 643"/>
                  <a:gd name="T19" fmla="*/ 323 h 713"/>
                  <a:gd name="T20" fmla="*/ 237 w 643"/>
                  <a:gd name="T21" fmla="*/ 258 h 713"/>
                  <a:gd name="T22" fmla="*/ 265 w 643"/>
                  <a:gd name="T23" fmla="*/ 226 h 713"/>
                  <a:gd name="T24" fmla="*/ 300 w 643"/>
                  <a:gd name="T25" fmla="*/ 201 h 713"/>
                  <a:gd name="T26" fmla="*/ 342 w 643"/>
                  <a:gd name="T27" fmla="*/ 201 h 713"/>
                  <a:gd name="T28" fmla="*/ 349 w 643"/>
                  <a:gd name="T29" fmla="*/ 204 h 713"/>
                  <a:gd name="T30" fmla="*/ 377 w 643"/>
                  <a:gd name="T31" fmla="*/ 226 h 713"/>
                  <a:gd name="T32" fmla="*/ 433 w 643"/>
                  <a:gd name="T33" fmla="*/ 291 h 713"/>
                  <a:gd name="T34" fmla="*/ 461 w 643"/>
                  <a:gd name="T35" fmla="*/ 323 h 713"/>
                  <a:gd name="T36" fmla="*/ 475 w 643"/>
                  <a:gd name="T37" fmla="*/ 356 h 713"/>
                  <a:gd name="T38" fmla="*/ 517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0 w 643"/>
                  <a:gd name="T53" fmla="*/ 6 h 713"/>
                  <a:gd name="T54" fmla="*/ 237 w 643"/>
                  <a:gd name="T55" fmla="*/ 63 h 713"/>
                  <a:gd name="T56" fmla="*/ 182 w 643"/>
                  <a:gd name="T57" fmla="*/ 128 h 713"/>
                  <a:gd name="T58" fmla="*/ 126 w 643"/>
                  <a:gd name="T59" fmla="*/ 194 h 713"/>
                  <a:gd name="T60" fmla="*/ 70 w 643"/>
                  <a:gd name="T61" fmla="*/ 258 h 713"/>
                  <a:gd name="T62" fmla="*/ 14 w 643"/>
                  <a:gd name="T63" fmla="*/ 323 h 713"/>
                  <a:gd name="T64" fmla="*/ 0 w 643"/>
                  <a:gd name="T65" fmla="*/ 356 h 713"/>
                  <a:gd name="T66" fmla="*/ 14 w 643"/>
                  <a:gd name="T67" fmla="*/ 389 h 713"/>
                  <a:gd name="T68" fmla="*/ 70 w 643"/>
                  <a:gd name="T69" fmla="*/ 454 h 713"/>
                  <a:gd name="T70" fmla="*/ 182 w 643"/>
                  <a:gd name="T71" fmla="*/ 584 h 713"/>
                  <a:gd name="T72" fmla="*/ 265 w 643"/>
                  <a:gd name="T73" fmla="*/ 682 h 713"/>
                  <a:gd name="T74" fmla="*/ 300 w 643"/>
                  <a:gd name="T75" fmla="*/ 706 h 713"/>
                  <a:gd name="T76" fmla="*/ 342 w 643"/>
                  <a:gd name="T77" fmla="*/ 706 h 713"/>
                  <a:gd name="T78" fmla="*/ 349 w 643"/>
                  <a:gd name="T79" fmla="*/ 703 h 713"/>
                  <a:gd name="T80" fmla="*/ 349 w 643"/>
                  <a:gd name="T81" fmla="*/ 703 h 713"/>
                  <a:gd name="T82" fmla="*/ 405 w 643"/>
                  <a:gd name="T83" fmla="*/ 649 h 713"/>
                  <a:gd name="T84" fmla="*/ 517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1" y="389"/>
                    </a:moveTo>
                    <a:lnTo>
                      <a:pt x="433" y="421"/>
                    </a:lnTo>
                    <a:lnTo>
                      <a:pt x="405" y="454"/>
                    </a:lnTo>
                    <a:lnTo>
                      <a:pt x="377" y="487"/>
                    </a:lnTo>
                    <a:lnTo>
                      <a:pt x="377" y="487"/>
                    </a:lnTo>
                    <a:cubicBezTo>
                      <a:pt x="369" y="495"/>
                      <a:pt x="360" y="502"/>
                      <a:pt x="349" y="508"/>
                    </a:cubicBezTo>
                    <a:lnTo>
                      <a:pt x="349" y="508"/>
                    </a:lnTo>
                    <a:lnTo>
                      <a:pt x="349" y="508"/>
                    </a:lnTo>
                    <a:cubicBezTo>
                      <a:pt x="347" y="509"/>
                      <a:pt x="344" y="510"/>
                      <a:pt x="342" y="511"/>
                    </a:cubicBezTo>
                    <a:lnTo>
                      <a:pt x="342" y="511"/>
                    </a:lnTo>
                    <a:cubicBezTo>
                      <a:pt x="328" y="517"/>
                      <a:pt x="314" y="517"/>
                      <a:pt x="300" y="511"/>
                    </a:cubicBezTo>
                    <a:lnTo>
                      <a:pt x="300" y="511"/>
                    </a:lnTo>
                    <a:cubicBezTo>
                      <a:pt x="286" y="505"/>
                      <a:pt x="274" y="497"/>
                      <a:pt x="265" y="487"/>
                    </a:cubicBezTo>
                    <a:lnTo>
                      <a:pt x="237" y="454"/>
                    </a:lnTo>
                    <a:lnTo>
                      <a:pt x="209" y="421"/>
                    </a:lnTo>
                    <a:lnTo>
                      <a:pt x="182" y="389"/>
                    </a:lnTo>
                    <a:lnTo>
                      <a:pt x="182" y="389"/>
                    </a:lnTo>
                    <a:cubicBezTo>
                      <a:pt x="172" y="378"/>
                      <a:pt x="168" y="367"/>
                      <a:pt x="168" y="356"/>
                    </a:cubicBezTo>
                    <a:lnTo>
                      <a:pt x="168" y="356"/>
                    </a:lnTo>
                    <a:cubicBezTo>
                      <a:pt x="168" y="345"/>
                      <a:pt x="172" y="334"/>
                      <a:pt x="182" y="323"/>
                    </a:cubicBezTo>
                    <a:lnTo>
                      <a:pt x="209" y="291"/>
                    </a:lnTo>
                    <a:lnTo>
                      <a:pt x="237" y="258"/>
                    </a:lnTo>
                    <a:lnTo>
                      <a:pt x="265" y="226"/>
                    </a:lnTo>
                    <a:lnTo>
                      <a:pt x="265" y="226"/>
                    </a:lnTo>
                    <a:cubicBezTo>
                      <a:pt x="274" y="215"/>
                      <a:pt x="286" y="207"/>
                      <a:pt x="300" y="201"/>
                    </a:cubicBezTo>
                    <a:lnTo>
                      <a:pt x="300" y="201"/>
                    </a:lnTo>
                    <a:cubicBezTo>
                      <a:pt x="314" y="196"/>
                      <a:pt x="328" y="196"/>
                      <a:pt x="342" y="201"/>
                    </a:cubicBezTo>
                    <a:lnTo>
                      <a:pt x="342" y="201"/>
                    </a:lnTo>
                    <a:cubicBezTo>
                      <a:pt x="344" y="202"/>
                      <a:pt x="347" y="204"/>
                      <a:pt x="349" y="204"/>
                    </a:cubicBezTo>
                    <a:lnTo>
                      <a:pt x="349" y="204"/>
                    </a:lnTo>
                    <a:lnTo>
                      <a:pt x="349" y="204"/>
                    </a:lnTo>
                    <a:cubicBezTo>
                      <a:pt x="360" y="209"/>
                      <a:pt x="369" y="217"/>
                      <a:pt x="377" y="226"/>
                    </a:cubicBezTo>
                    <a:lnTo>
                      <a:pt x="405" y="258"/>
                    </a:lnTo>
                    <a:lnTo>
                      <a:pt x="433" y="291"/>
                    </a:lnTo>
                    <a:lnTo>
                      <a:pt x="461" y="323"/>
                    </a:lnTo>
                    <a:lnTo>
                      <a:pt x="461" y="323"/>
                    </a:lnTo>
                    <a:cubicBezTo>
                      <a:pt x="470" y="334"/>
                      <a:pt x="475" y="345"/>
                      <a:pt x="475" y="356"/>
                    </a:cubicBezTo>
                    <a:lnTo>
                      <a:pt x="475" y="356"/>
                    </a:lnTo>
                    <a:cubicBezTo>
                      <a:pt x="475" y="367"/>
                      <a:pt x="470" y="378"/>
                      <a:pt x="461" y="389"/>
                    </a:cubicBezTo>
                    <a:close/>
                    <a:moveTo>
                      <a:pt x="517" y="520"/>
                    </a:moveTo>
                    <a:lnTo>
                      <a:pt x="545" y="487"/>
                    </a:lnTo>
                    <a:lnTo>
                      <a:pt x="628" y="389"/>
                    </a:lnTo>
                    <a:lnTo>
                      <a:pt x="628" y="389"/>
                    </a:lnTo>
                    <a:cubicBezTo>
                      <a:pt x="638" y="378"/>
                      <a:pt x="642" y="367"/>
                      <a:pt x="642" y="356"/>
                    </a:cubicBezTo>
                    <a:lnTo>
                      <a:pt x="642" y="356"/>
                    </a:lnTo>
                    <a:cubicBezTo>
                      <a:pt x="642" y="345"/>
                      <a:pt x="638" y="334"/>
                      <a:pt x="628" y="323"/>
                    </a:cubicBezTo>
                    <a:lnTo>
                      <a:pt x="377" y="30"/>
                    </a:lnTo>
                    <a:lnTo>
                      <a:pt x="377" y="30"/>
                    </a:lnTo>
                    <a:cubicBezTo>
                      <a:pt x="369" y="21"/>
                      <a:pt x="360" y="14"/>
                      <a:pt x="349" y="8"/>
                    </a:cubicBezTo>
                    <a:lnTo>
                      <a:pt x="349" y="8"/>
                    </a:lnTo>
                    <a:cubicBezTo>
                      <a:pt x="347" y="8"/>
                      <a:pt x="344" y="7"/>
                      <a:pt x="342" y="6"/>
                    </a:cubicBezTo>
                    <a:lnTo>
                      <a:pt x="342" y="6"/>
                    </a:lnTo>
                    <a:cubicBezTo>
                      <a:pt x="328" y="0"/>
                      <a:pt x="314" y="0"/>
                      <a:pt x="300" y="6"/>
                    </a:cubicBezTo>
                    <a:lnTo>
                      <a:pt x="300" y="6"/>
                    </a:lnTo>
                    <a:cubicBezTo>
                      <a:pt x="286" y="11"/>
                      <a:pt x="274" y="19"/>
                      <a:pt x="265" y="30"/>
                    </a:cubicBezTo>
                    <a:lnTo>
                      <a:pt x="237" y="63"/>
                    </a:lnTo>
                    <a:lnTo>
                      <a:pt x="209" y="95"/>
                    </a:lnTo>
                    <a:lnTo>
                      <a:pt x="182" y="128"/>
                    </a:lnTo>
                    <a:lnTo>
                      <a:pt x="153" y="161"/>
                    </a:lnTo>
                    <a:lnTo>
                      <a:pt x="126" y="194"/>
                    </a:lnTo>
                    <a:lnTo>
                      <a:pt x="98" y="226"/>
                    </a:lnTo>
                    <a:lnTo>
                      <a:pt x="70" y="258"/>
                    </a:lnTo>
                    <a:lnTo>
                      <a:pt x="42" y="291"/>
                    </a:lnTo>
                    <a:lnTo>
                      <a:pt x="14" y="323"/>
                    </a:lnTo>
                    <a:lnTo>
                      <a:pt x="14" y="323"/>
                    </a:lnTo>
                    <a:cubicBezTo>
                      <a:pt x="5" y="334"/>
                      <a:pt x="0" y="345"/>
                      <a:pt x="0" y="356"/>
                    </a:cubicBezTo>
                    <a:lnTo>
                      <a:pt x="0" y="356"/>
                    </a:lnTo>
                    <a:cubicBezTo>
                      <a:pt x="0" y="367"/>
                      <a:pt x="5" y="378"/>
                      <a:pt x="14" y="389"/>
                    </a:cubicBezTo>
                    <a:lnTo>
                      <a:pt x="42" y="421"/>
                    </a:lnTo>
                    <a:lnTo>
                      <a:pt x="70" y="454"/>
                    </a:lnTo>
                    <a:lnTo>
                      <a:pt x="153" y="552"/>
                    </a:lnTo>
                    <a:lnTo>
                      <a:pt x="182" y="584"/>
                    </a:lnTo>
                    <a:lnTo>
                      <a:pt x="209" y="617"/>
                    </a:lnTo>
                    <a:lnTo>
                      <a:pt x="265" y="682"/>
                    </a:lnTo>
                    <a:lnTo>
                      <a:pt x="265" y="682"/>
                    </a:lnTo>
                    <a:cubicBezTo>
                      <a:pt x="274" y="693"/>
                      <a:pt x="286" y="701"/>
                      <a:pt x="300" y="706"/>
                    </a:cubicBezTo>
                    <a:lnTo>
                      <a:pt x="300" y="706"/>
                    </a:lnTo>
                    <a:cubicBezTo>
                      <a:pt x="314" y="712"/>
                      <a:pt x="328" y="712"/>
                      <a:pt x="342" y="706"/>
                    </a:cubicBezTo>
                    <a:lnTo>
                      <a:pt x="342" y="706"/>
                    </a:lnTo>
                    <a:cubicBezTo>
                      <a:pt x="344" y="706"/>
                      <a:pt x="347" y="704"/>
                      <a:pt x="349" y="703"/>
                    </a:cubicBezTo>
                    <a:lnTo>
                      <a:pt x="349" y="703"/>
                    </a:lnTo>
                    <a:lnTo>
                      <a:pt x="349" y="703"/>
                    </a:lnTo>
                    <a:cubicBezTo>
                      <a:pt x="360" y="698"/>
                      <a:pt x="369" y="691"/>
                      <a:pt x="377" y="682"/>
                    </a:cubicBezTo>
                    <a:lnTo>
                      <a:pt x="405" y="649"/>
                    </a:lnTo>
                    <a:lnTo>
                      <a:pt x="489" y="552"/>
                    </a:lnTo>
                    <a:lnTo>
                      <a:pt x="517" y="520"/>
                    </a:lnTo>
                    <a:close/>
                  </a:path>
                </a:pathLst>
              </a:custGeom>
              <a:solidFill>
                <a:schemeClr val="accent4"/>
              </a:solidFill>
              <a:ln>
                <a:noFill/>
              </a:ln>
              <a:effectLst/>
            </p:spPr>
            <p:txBody>
              <a:bodyPr wrap="none" anchor="ctr"/>
              <a:lstStyle/>
              <a:p>
                <a:endParaRPr lang="es-ES_tradnl" sz="2700"/>
              </a:p>
            </p:txBody>
          </p:sp>
          <p:sp>
            <p:nvSpPr>
              <p:cNvPr id="181" name="Freeform 544">
                <a:extLst>
                  <a:ext uri="{FF2B5EF4-FFF2-40B4-BE49-F238E27FC236}">
                    <a16:creationId xmlns:a16="http://schemas.microsoft.com/office/drawing/2014/main" id="{F6E1ECC2-302A-D643-8287-2F12D53C9E4D}"/>
                  </a:ext>
                </a:extLst>
              </p:cNvPr>
              <p:cNvSpPr>
                <a:spLocks noChangeArrowheads="1"/>
              </p:cNvSpPr>
              <p:nvPr/>
            </p:nvSpPr>
            <p:spPr bwMode="auto">
              <a:xfrm>
                <a:off x="6783388" y="4932363"/>
                <a:ext cx="412750" cy="466725"/>
              </a:xfrm>
              <a:custGeom>
                <a:avLst/>
                <a:gdLst>
                  <a:gd name="T0" fmla="*/ 639 w 1148"/>
                  <a:gd name="T1" fmla="*/ 1030 h 1296"/>
                  <a:gd name="T2" fmla="*/ 606 w 1148"/>
                  <a:gd name="T3" fmla="*/ 1055 h 1296"/>
                  <a:gd name="T4" fmla="*/ 606 w 1148"/>
                  <a:gd name="T5" fmla="*/ 1055 h 1296"/>
                  <a:gd name="T6" fmla="*/ 598 w 1148"/>
                  <a:gd name="T7" fmla="*/ 1059 h 1296"/>
                  <a:gd name="T8" fmla="*/ 549 w 1148"/>
                  <a:gd name="T9" fmla="*/ 1059 h 1296"/>
                  <a:gd name="T10" fmla="*/ 442 w 1148"/>
                  <a:gd name="T11" fmla="*/ 954 h 1296"/>
                  <a:gd name="T12" fmla="*/ 376 w 1148"/>
                  <a:gd name="T13" fmla="*/ 877 h 1296"/>
                  <a:gd name="T14" fmla="*/ 246 w 1148"/>
                  <a:gd name="T15" fmla="*/ 723 h 1296"/>
                  <a:gd name="T16" fmla="*/ 212 w 1148"/>
                  <a:gd name="T17" fmla="*/ 685 h 1296"/>
                  <a:gd name="T18" fmla="*/ 196 w 1148"/>
                  <a:gd name="T19" fmla="*/ 647 h 1296"/>
                  <a:gd name="T20" fmla="*/ 246 w 1148"/>
                  <a:gd name="T21" fmla="*/ 571 h 1296"/>
                  <a:gd name="T22" fmla="*/ 311 w 1148"/>
                  <a:gd name="T23" fmla="*/ 494 h 1296"/>
                  <a:gd name="T24" fmla="*/ 376 w 1148"/>
                  <a:gd name="T25" fmla="*/ 418 h 1296"/>
                  <a:gd name="T26" fmla="*/ 442 w 1148"/>
                  <a:gd name="T27" fmla="*/ 341 h 1296"/>
                  <a:gd name="T28" fmla="*/ 508 w 1148"/>
                  <a:gd name="T29" fmla="*/ 264 h 1296"/>
                  <a:gd name="T30" fmla="*/ 549 w 1148"/>
                  <a:gd name="T31" fmla="*/ 235 h 1296"/>
                  <a:gd name="T32" fmla="*/ 598 w 1148"/>
                  <a:gd name="T33" fmla="*/ 235 h 1296"/>
                  <a:gd name="T34" fmla="*/ 606 w 1148"/>
                  <a:gd name="T35" fmla="*/ 239 h 1296"/>
                  <a:gd name="T36" fmla="*/ 639 w 1148"/>
                  <a:gd name="T37" fmla="*/ 264 h 1296"/>
                  <a:gd name="T38" fmla="*/ 933 w 1148"/>
                  <a:gd name="T39" fmla="*/ 609 h 1296"/>
                  <a:gd name="T40" fmla="*/ 950 w 1148"/>
                  <a:gd name="T41" fmla="*/ 647 h 1296"/>
                  <a:gd name="T42" fmla="*/ 835 w 1148"/>
                  <a:gd name="T43" fmla="*/ 800 h 1296"/>
                  <a:gd name="T44" fmla="*/ 770 w 1148"/>
                  <a:gd name="T45" fmla="*/ 877 h 1296"/>
                  <a:gd name="T46" fmla="*/ 770 w 1148"/>
                  <a:gd name="T47" fmla="*/ 1107 h 1296"/>
                  <a:gd name="T48" fmla="*/ 835 w 1148"/>
                  <a:gd name="T49" fmla="*/ 1030 h 1296"/>
                  <a:gd name="T50" fmla="*/ 901 w 1148"/>
                  <a:gd name="T51" fmla="*/ 954 h 1296"/>
                  <a:gd name="T52" fmla="*/ 967 w 1148"/>
                  <a:gd name="T53" fmla="*/ 877 h 1296"/>
                  <a:gd name="T54" fmla="*/ 1032 w 1148"/>
                  <a:gd name="T55" fmla="*/ 800 h 1296"/>
                  <a:gd name="T56" fmla="*/ 1097 w 1148"/>
                  <a:gd name="T57" fmla="*/ 723 h 1296"/>
                  <a:gd name="T58" fmla="*/ 1131 w 1148"/>
                  <a:gd name="T59" fmla="*/ 685 h 1296"/>
                  <a:gd name="T60" fmla="*/ 1147 w 1148"/>
                  <a:gd name="T61" fmla="*/ 647 h 1296"/>
                  <a:gd name="T62" fmla="*/ 1097 w 1148"/>
                  <a:gd name="T63" fmla="*/ 571 h 1296"/>
                  <a:gd name="T64" fmla="*/ 1032 w 1148"/>
                  <a:gd name="T65" fmla="*/ 494 h 1296"/>
                  <a:gd name="T66" fmla="*/ 967 w 1148"/>
                  <a:gd name="T67" fmla="*/ 418 h 1296"/>
                  <a:gd name="T68" fmla="*/ 901 w 1148"/>
                  <a:gd name="T69" fmla="*/ 341 h 1296"/>
                  <a:gd name="T70" fmla="*/ 835 w 1148"/>
                  <a:gd name="T71" fmla="*/ 264 h 1296"/>
                  <a:gd name="T72" fmla="*/ 770 w 1148"/>
                  <a:gd name="T73" fmla="*/ 188 h 1296"/>
                  <a:gd name="T74" fmla="*/ 704 w 1148"/>
                  <a:gd name="T75" fmla="*/ 111 h 1296"/>
                  <a:gd name="T76" fmla="*/ 639 w 1148"/>
                  <a:gd name="T77" fmla="*/ 35 h 1296"/>
                  <a:gd name="T78" fmla="*/ 606 w 1148"/>
                  <a:gd name="T79" fmla="*/ 9 h 1296"/>
                  <a:gd name="T80" fmla="*/ 598 w 1148"/>
                  <a:gd name="T81" fmla="*/ 5 h 1296"/>
                  <a:gd name="T82" fmla="*/ 549 w 1148"/>
                  <a:gd name="T83" fmla="*/ 5 h 1296"/>
                  <a:gd name="T84" fmla="*/ 508 w 1148"/>
                  <a:gd name="T85" fmla="*/ 35 h 1296"/>
                  <a:gd name="T86" fmla="*/ 16 w 1148"/>
                  <a:gd name="T87" fmla="*/ 609 h 1296"/>
                  <a:gd name="T88" fmla="*/ 0 w 1148"/>
                  <a:gd name="T89" fmla="*/ 647 h 1296"/>
                  <a:gd name="T90" fmla="*/ 114 w 1148"/>
                  <a:gd name="T91" fmla="*/ 800 h 1296"/>
                  <a:gd name="T92" fmla="*/ 180 w 1148"/>
                  <a:gd name="T93" fmla="*/ 877 h 1296"/>
                  <a:gd name="T94" fmla="*/ 311 w 1148"/>
                  <a:gd name="T95" fmla="*/ 1030 h 1296"/>
                  <a:gd name="T96" fmla="*/ 442 w 1148"/>
                  <a:gd name="T97" fmla="*/ 1183 h 1296"/>
                  <a:gd name="T98" fmla="*/ 508 w 1148"/>
                  <a:gd name="T99" fmla="*/ 1260 h 1296"/>
                  <a:gd name="T100" fmla="*/ 549 w 1148"/>
                  <a:gd name="T101" fmla="*/ 1289 h 1296"/>
                  <a:gd name="T102" fmla="*/ 598 w 1148"/>
                  <a:gd name="T103" fmla="*/ 1289 h 1296"/>
                  <a:gd name="T104" fmla="*/ 606 w 1148"/>
                  <a:gd name="T105" fmla="*/ 1285 h 1296"/>
                  <a:gd name="T106" fmla="*/ 639 w 1148"/>
                  <a:gd name="T107" fmla="*/ 1260 h 1296"/>
                  <a:gd name="T108" fmla="*/ 704 w 1148"/>
                  <a:gd name="T109" fmla="*/ 1183 h 1296"/>
                  <a:gd name="T110" fmla="*/ 770 w 1148"/>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8" h="1296">
                    <a:moveTo>
                      <a:pt x="672" y="991"/>
                    </a:moveTo>
                    <a:lnTo>
                      <a:pt x="639" y="1030"/>
                    </a:lnTo>
                    <a:lnTo>
                      <a:pt x="639" y="1030"/>
                    </a:lnTo>
                    <a:cubicBezTo>
                      <a:pt x="629" y="1041"/>
                      <a:pt x="619" y="1049"/>
                      <a:pt x="606" y="1055"/>
                    </a:cubicBezTo>
                    <a:lnTo>
                      <a:pt x="606" y="1055"/>
                    </a:lnTo>
                    <a:lnTo>
                      <a:pt x="606" y="1055"/>
                    </a:lnTo>
                    <a:cubicBezTo>
                      <a:pt x="604" y="1056"/>
                      <a:pt x="600" y="1058"/>
                      <a:pt x="598" y="1059"/>
                    </a:cubicBezTo>
                    <a:lnTo>
                      <a:pt x="598" y="1059"/>
                    </a:lnTo>
                    <a:cubicBezTo>
                      <a:pt x="581" y="1065"/>
                      <a:pt x="565" y="1065"/>
                      <a:pt x="549" y="1059"/>
                    </a:cubicBezTo>
                    <a:lnTo>
                      <a:pt x="549" y="1059"/>
                    </a:lnTo>
                    <a:cubicBezTo>
                      <a:pt x="532" y="1053"/>
                      <a:pt x="518" y="1043"/>
                      <a:pt x="508" y="1030"/>
                    </a:cubicBezTo>
                    <a:lnTo>
                      <a:pt x="442" y="954"/>
                    </a:lnTo>
                    <a:lnTo>
                      <a:pt x="410" y="915"/>
                    </a:lnTo>
                    <a:lnTo>
                      <a:pt x="376" y="877"/>
                    </a:lnTo>
                    <a:lnTo>
                      <a:pt x="278" y="762"/>
                    </a:lnTo>
                    <a:lnTo>
                      <a:pt x="246" y="723"/>
                    </a:lnTo>
                    <a:lnTo>
                      <a:pt x="212" y="685"/>
                    </a:lnTo>
                    <a:lnTo>
                      <a:pt x="212" y="685"/>
                    </a:lnTo>
                    <a:cubicBezTo>
                      <a:pt x="202" y="673"/>
                      <a:pt x="196" y="660"/>
                      <a:pt x="196" y="647"/>
                    </a:cubicBezTo>
                    <a:lnTo>
                      <a:pt x="196" y="647"/>
                    </a:lnTo>
                    <a:cubicBezTo>
                      <a:pt x="196" y="634"/>
                      <a:pt x="202" y="621"/>
                      <a:pt x="212" y="609"/>
                    </a:cubicBezTo>
                    <a:lnTo>
                      <a:pt x="246" y="571"/>
                    </a:lnTo>
                    <a:lnTo>
                      <a:pt x="278" y="532"/>
                    </a:lnTo>
                    <a:lnTo>
                      <a:pt x="311" y="494"/>
                    </a:lnTo>
                    <a:lnTo>
                      <a:pt x="344" y="456"/>
                    </a:lnTo>
                    <a:lnTo>
                      <a:pt x="376" y="418"/>
                    </a:lnTo>
                    <a:lnTo>
                      <a:pt x="410" y="379"/>
                    </a:lnTo>
                    <a:lnTo>
                      <a:pt x="442" y="341"/>
                    </a:lnTo>
                    <a:lnTo>
                      <a:pt x="475" y="303"/>
                    </a:lnTo>
                    <a:lnTo>
                      <a:pt x="508" y="264"/>
                    </a:lnTo>
                    <a:lnTo>
                      <a:pt x="508" y="264"/>
                    </a:lnTo>
                    <a:cubicBezTo>
                      <a:pt x="518" y="251"/>
                      <a:pt x="532" y="242"/>
                      <a:pt x="549" y="235"/>
                    </a:cubicBezTo>
                    <a:lnTo>
                      <a:pt x="549" y="235"/>
                    </a:lnTo>
                    <a:cubicBezTo>
                      <a:pt x="565" y="229"/>
                      <a:pt x="581" y="229"/>
                      <a:pt x="598" y="235"/>
                    </a:cubicBezTo>
                    <a:lnTo>
                      <a:pt x="598" y="235"/>
                    </a:lnTo>
                    <a:cubicBezTo>
                      <a:pt x="600" y="237"/>
                      <a:pt x="604" y="238"/>
                      <a:pt x="606" y="239"/>
                    </a:cubicBezTo>
                    <a:lnTo>
                      <a:pt x="606" y="239"/>
                    </a:lnTo>
                    <a:cubicBezTo>
                      <a:pt x="619" y="245"/>
                      <a:pt x="629" y="253"/>
                      <a:pt x="639" y="264"/>
                    </a:cubicBezTo>
                    <a:lnTo>
                      <a:pt x="933" y="609"/>
                    </a:lnTo>
                    <a:lnTo>
                      <a:pt x="933" y="609"/>
                    </a:lnTo>
                    <a:cubicBezTo>
                      <a:pt x="945" y="621"/>
                      <a:pt x="950" y="634"/>
                      <a:pt x="950" y="647"/>
                    </a:cubicBezTo>
                    <a:lnTo>
                      <a:pt x="950" y="647"/>
                    </a:lnTo>
                    <a:cubicBezTo>
                      <a:pt x="950" y="660"/>
                      <a:pt x="945" y="673"/>
                      <a:pt x="933" y="685"/>
                    </a:cubicBezTo>
                    <a:lnTo>
                      <a:pt x="835" y="800"/>
                    </a:lnTo>
                    <a:lnTo>
                      <a:pt x="803" y="839"/>
                    </a:lnTo>
                    <a:lnTo>
                      <a:pt x="770" y="877"/>
                    </a:lnTo>
                    <a:lnTo>
                      <a:pt x="672" y="991"/>
                    </a:lnTo>
                    <a:close/>
                    <a:moveTo>
                      <a:pt x="770" y="1107"/>
                    </a:moveTo>
                    <a:lnTo>
                      <a:pt x="803" y="1068"/>
                    </a:lnTo>
                    <a:lnTo>
                      <a:pt x="835" y="1030"/>
                    </a:lnTo>
                    <a:lnTo>
                      <a:pt x="868" y="991"/>
                    </a:lnTo>
                    <a:lnTo>
                      <a:pt x="901" y="954"/>
                    </a:lnTo>
                    <a:lnTo>
                      <a:pt x="933" y="915"/>
                    </a:lnTo>
                    <a:lnTo>
                      <a:pt x="967" y="877"/>
                    </a:lnTo>
                    <a:lnTo>
                      <a:pt x="999" y="839"/>
                    </a:lnTo>
                    <a:lnTo>
                      <a:pt x="1032" y="800"/>
                    </a:lnTo>
                    <a:lnTo>
                      <a:pt x="1065" y="762"/>
                    </a:lnTo>
                    <a:lnTo>
                      <a:pt x="1097" y="723"/>
                    </a:lnTo>
                    <a:lnTo>
                      <a:pt x="1131" y="685"/>
                    </a:lnTo>
                    <a:lnTo>
                      <a:pt x="1131" y="685"/>
                    </a:lnTo>
                    <a:cubicBezTo>
                      <a:pt x="1142" y="673"/>
                      <a:pt x="1147" y="660"/>
                      <a:pt x="1147" y="647"/>
                    </a:cubicBezTo>
                    <a:lnTo>
                      <a:pt x="1147" y="647"/>
                    </a:lnTo>
                    <a:cubicBezTo>
                      <a:pt x="1147" y="634"/>
                      <a:pt x="1142" y="621"/>
                      <a:pt x="1131" y="609"/>
                    </a:cubicBezTo>
                    <a:lnTo>
                      <a:pt x="1097" y="571"/>
                    </a:lnTo>
                    <a:lnTo>
                      <a:pt x="1065" y="532"/>
                    </a:lnTo>
                    <a:lnTo>
                      <a:pt x="1032" y="494"/>
                    </a:lnTo>
                    <a:lnTo>
                      <a:pt x="999" y="456"/>
                    </a:lnTo>
                    <a:lnTo>
                      <a:pt x="967" y="418"/>
                    </a:lnTo>
                    <a:lnTo>
                      <a:pt x="933" y="379"/>
                    </a:lnTo>
                    <a:lnTo>
                      <a:pt x="901" y="341"/>
                    </a:lnTo>
                    <a:lnTo>
                      <a:pt x="868" y="303"/>
                    </a:lnTo>
                    <a:lnTo>
                      <a:pt x="835" y="264"/>
                    </a:lnTo>
                    <a:lnTo>
                      <a:pt x="803" y="226"/>
                    </a:lnTo>
                    <a:lnTo>
                      <a:pt x="770" y="188"/>
                    </a:lnTo>
                    <a:lnTo>
                      <a:pt x="737" y="149"/>
                    </a:lnTo>
                    <a:lnTo>
                      <a:pt x="704" y="111"/>
                    </a:lnTo>
                    <a:lnTo>
                      <a:pt x="672" y="73"/>
                    </a:lnTo>
                    <a:lnTo>
                      <a:pt x="639" y="35"/>
                    </a:lnTo>
                    <a:lnTo>
                      <a:pt x="639" y="35"/>
                    </a:lnTo>
                    <a:cubicBezTo>
                      <a:pt x="629" y="24"/>
                      <a:pt x="619" y="15"/>
                      <a:pt x="606" y="9"/>
                    </a:cubicBezTo>
                    <a:lnTo>
                      <a:pt x="606" y="9"/>
                    </a:lnTo>
                    <a:cubicBezTo>
                      <a:pt x="604" y="8"/>
                      <a:pt x="600" y="6"/>
                      <a:pt x="598" y="5"/>
                    </a:cubicBezTo>
                    <a:lnTo>
                      <a:pt x="598" y="5"/>
                    </a:lnTo>
                    <a:cubicBezTo>
                      <a:pt x="581" y="0"/>
                      <a:pt x="565" y="0"/>
                      <a:pt x="549" y="5"/>
                    </a:cubicBezTo>
                    <a:lnTo>
                      <a:pt x="549" y="5"/>
                    </a:lnTo>
                    <a:cubicBezTo>
                      <a:pt x="532" y="12"/>
                      <a:pt x="518" y="22"/>
                      <a:pt x="508" y="35"/>
                    </a:cubicBezTo>
                    <a:lnTo>
                      <a:pt x="16" y="609"/>
                    </a:lnTo>
                    <a:lnTo>
                      <a:pt x="16" y="609"/>
                    </a:lnTo>
                    <a:cubicBezTo>
                      <a:pt x="5" y="621"/>
                      <a:pt x="0" y="634"/>
                      <a:pt x="0" y="647"/>
                    </a:cubicBezTo>
                    <a:lnTo>
                      <a:pt x="0" y="647"/>
                    </a:lnTo>
                    <a:cubicBezTo>
                      <a:pt x="0" y="660"/>
                      <a:pt x="5" y="673"/>
                      <a:pt x="16" y="685"/>
                    </a:cubicBezTo>
                    <a:lnTo>
                      <a:pt x="114" y="800"/>
                    </a:lnTo>
                    <a:lnTo>
                      <a:pt x="147" y="839"/>
                    </a:lnTo>
                    <a:lnTo>
                      <a:pt x="180" y="877"/>
                    </a:lnTo>
                    <a:lnTo>
                      <a:pt x="278" y="991"/>
                    </a:lnTo>
                    <a:lnTo>
                      <a:pt x="311" y="1030"/>
                    </a:lnTo>
                    <a:lnTo>
                      <a:pt x="344" y="1068"/>
                    </a:lnTo>
                    <a:lnTo>
                      <a:pt x="442" y="1183"/>
                    </a:lnTo>
                    <a:lnTo>
                      <a:pt x="475" y="1222"/>
                    </a:lnTo>
                    <a:lnTo>
                      <a:pt x="508" y="1260"/>
                    </a:lnTo>
                    <a:lnTo>
                      <a:pt x="508" y="1260"/>
                    </a:lnTo>
                    <a:cubicBezTo>
                      <a:pt x="518" y="1273"/>
                      <a:pt x="532" y="1282"/>
                      <a:pt x="549" y="1289"/>
                    </a:cubicBezTo>
                    <a:lnTo>
                      <a:pt x="549" y="1289"/>
                    </a:lnTo>
                    <a:cubicBezTo>
                      <a:pt x="565" y="1295"/>
                      <a:pt x="581" y="1295"/>
                      <a:pt x="598" y="1289"/>
                    </a:cubicBezTo>
                    <a:lnTo>
                      <a:pt x="598" y="1289"/>
                    </a:lnTo>
                    <a:cubicBezTo>
                      <a:pt x="600" y="1287"/>
                      <a:pt x="604" y="1286"/>
                      <a:pt x="606" y="1285"/>
                    </a:cubicBezTo>
                    <a:lnTo>
                      <a:pt x="606" y="1285"/>
                    </a:lnTo>
                    <a:cubicBezTo>
                      <a:pt x="619" y="1279"/>
                      <a:pt x="629" y="1270"/>
                      <a:pt x="639" y="1260"/>
                    </a:cubicBezTo>
                    <a:lnTo>
                      <a:pt x="672" y="1222"/>
                    </a:lnTo>
                    <a:lnTo>
                      <a:pt x="704" y="1183"/>
                    </a:lnTo>
                    <a:lnTo>
                      <a:pt x="737"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82" name="Freeform 545">
                <a:extLst>
                  <a:ext uri="{FF2B5EF4-FFF2-40B4-BE49-F238E27FC236}">
                    <a16:creationId xmlns:a16="http://schemas.microsoft.com/office/drawing/2014/main" id="{A4C565EF-B6A2-6E48-94DA-AE5C192A01CD}"/>
                  </a:ext>
                </a:extLst>
              </p:cNvPr>
              <p:cNvSpPr>
                <a:spLocks noChangeArrowheads="1"/>
              </p:cNvSpPr>
              <p:nvPr/>
            </p:nvSpPr>
            <p:spPr bwMode="auto">
              <a:xfrm>
                <a:off x="7254875" y="4903788"/>
                <a:ext cx="319088" cy="190500"/>
              </a:xfrm>
              <a:custGeom>
                <a:avLst/>
                <a:gdLst>
                  <a:gd name="T0" fmla="*/ 279 w 886"/>
                  <a:gd name="T1" fmla="*/ 150 h 530"/>
                  <a:gd name="T2" fmla="*/ 311 w 886"/>
                  <a:gd name="T3" fmla="*/ 188 h 530"/>
                  <a:gd name="T4" fmla="*/ 279 w 886"/>
                  <a:gd name="T5" fmla="*/ 226 h 530"/>
                  <a:gd name="T6" fmla="*/ 246 w 886"/>
                  <a:gd name="T7" fmla="*/ 188 h 530"/>
                  <a:gd name="T8" fmla="*/ 344 w 886"/>
                  <a:gd name="T9" fmla="*/ 227 h 530"/>
                  <a:gd name="T10" fmla="*/ 377 w 886"/>
                  <a:gd name="T11" fmla="*/ 265 h 530"/>
                  <a:gd name="T12" fmla="*/ 344 w 886"/>
                  <a:gd name="T13" fmla="*/ 302 h 530"/>
                  <a:gd name="T14" fmla="*/ 311 w 886"/>
                  <a:gd name="T15" fmla="*/ 265 h 530"/>
                  <a:gd name="T16" fmla="*/ 344 w 886"/>
                  <a:gd name="T17" fmla="*/ 227 h 530"/>
                  <a:gd name="T18" fmla="*/ 411 w 886"/>
                  <a:gd name="T19" fmla="*/ 284 h 530"/>
                  <a:gd name="T20" fmla="*/ 474 w 886"/>
                  <a:gd name="T21" fmla="*/ 284 h 530"/>
                  <a:gd name="T22" fmla="*/ 505 w 886"/>
                  <a:gd name="T23" fmla="*/ 341 h 530"/>
                  <a:gd name="T24" fmla="*/ 474 w 886"/>
                  <a:gd name="T25" fmla="*/ 398 h 530"/>
                  <a:gd name="T26" fmla="*/ 411 w 886"/>
                  <a:gd name="T27" fmla="*/ 398 h 530"/>
                  <a:gd name="T28" fmla="*/ 380 w 886"/>
                  <a:gd name="T29" fmla="*/ 341 h 530"/>
                  <a:gd name="T30" fmla="*/ 541 w 886"/>
                  <a:gd name="T31" fmla="*/ 227 h 530"/>
                  <a:gd name="T32" fmla="*/ 573 w 886"/>
                  <a:gd name="T33" fmla="*/ 265 h 530"/>
                  <a:gd name="T34" fmla="*/ 541 w 886"/>
                  <a:gd name="T35" fmla="*/ 302 h 530"/>
                  <a:gd name="T36" fmla="*/ 508 w 886"/>
                  <a:gd name="T37" fmla="*/ 265 h 530"/>
                  <a:gd name="T38" fmla="*/ 541 w 886"/>
                  <a:gd name="T39" fmla="*/ 227 h 530"/>
                  <a:gd name="T40" fmla="*/ 606 w 886"/>
                  <a:gd name="T41" fmla="*/ 150 h 530"/>
                  <a:gd name="T42" fmla="*/ 639 w 886"/>
                  <a:gd name="T43" fmla="*/ 188 h 530"/>
                  <a:gd name="T44" fmla="*/ 606 w 886"/>
                  <a:gd name="T45" fmla="*/ 226 h 530"/>
                  <a:gd name="T46" fmla="*/ 573 w 886"/>
                  <a:gd name="T47" fmla="*/ 188 h 530"/>
                  <a:gd name="T48" fmla="*/ 114 w 886"/>
                  <a:gd name="T49" fmla="*/ 188 h 530"/>
                  <a:gd name="T50" fmla="*/ 180 w 886"/>
                  <a:gd name="T51" fmla="*/ 265 h 530"/>
                  <a:gd name="T52" fmla="*/ 311 w 886"/>
                  <a:gd name="T53" fmla="*/ 418 h 530"/>
                  <a:gd name="T54" fmla="*/ 377 w 886"/>
                  <a:gd name="T55" fmla="*/ 495 h 530"/>
                  <a:gd name="T56" fmla="*/ 417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0 w 886"/>
                  <a:gd name="T73" fmla="*/ 7 h 530"/>
                  <a:gd name="T74" fmla="*/ 811 w 886"/>
                  <a:gd name="T75" fmla="*/ 7 h 530"/>
                  <a:gd name="T76" fmla="*/ 737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7 w 886"/>
                  <a:gd name="T91" fmla="*/ 217 h 530"/>
                  <a:gd name="T92" fmla="*/ 377 w 886"/>
                  <a:gd name="T93" fmla="*/ 188 h 530"/>
                  <a:gd name="T94" fmla="*/ 311 w 886"/>
                  <a:gd name="T95" fmla="*/ 112 h 530"/>
                  <a:gd name="T96" fmla="*/ 279 w 886"/>
                  <a:gd name="T97" fmla="*/ 92 h 530"/>
                  <a:gd name="T98" fmla="*/ 246 w 886"/>
                  <a:gd name="T99" fmla="*/ 112 h 530"/>
                  <a:gd name="T100" fmla="*/ 213 w 886"/>
                  <a:gd name="T101" fmla="*/ 130 h 530"/>
                  <a:gd name="T102" fmla="*/ 180 w 886"/>
                  <a:gd name="T103" fmla="*/ 112 h 530"/>
                  <a:gd name="T104" fmla="*/ 114 w 886"/>
                  <a:gd name="T105" fmla="*/ 35 h 530"/>
                  <a:gd name="T106" fmla="*/ 74 w 886"/>
                  <a:gd name="T107" fmla="*/ 7 h 530"/>
                  <a:gd name="T108" fmla="*/ 24 w 886"/>
                  <a:gd name="T109" fmla="*/ 7 h 530"/>
                  <a:gd name="T110" fmla="*/ 0 w 886"/>
                  <a:gd name="T111" fmla="*/ 35 h 530"/>
                  <a:gd name="T112" fmla="*/ 114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9" y="150"/>
                    </a:moveTo>
                    <a:lnTo>
                      <a:pt x="279" y="150"/>
                    </a:lnTo>
                    <a:cubicBezTo>
                      <a:pt x="300" y="150"/>
                      <a:pt x="311" y="163"/>
                      <a:pt x="311" y="188"/>
                    </a:cubicBezTo>
                    <a:lnTo>
                      <a:pt x="311" y="188"/>
                    </a:lnTo>
                    <a:cubicBezTo>
                      <a:pt x="311" y="213"/>
                      <a:pt x="300" y="226"/>
                      <a:pt x="279" y="226"/>
                    </a:cubicBezTo>
                    <a:lnTo>
                      <a:pt x="279" y="226"/>
                    </a:lnTo>
                    <a:cubicBezTo>
                      <a:pt x="256" y="226"/>
                      <a:pt x="246" y="213"/>
                      <a:pt x="246" y="188"/>
                    </a:cubicBezTo>
                    <a:lnTo>
                      <a:pt x="246" y="188"/>
                    </a:lnTo>
                    <a:cubicBezTo>
                      <a:pt x="246" y="163"/>
                      <a:pt x="256"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2" y="302"/>
                      <a:pt x="311" y="290"/>
                      <a:pt x="311" y="265"/>
                    </a:cubicBezTo>
                    <a:lnTo>
                      <a:pt x="311" y="265"/>
                    </a:lnTo>
                    <a:cubicBezTo>
                      <a:pt x="311" y="239"/>
                      <a:pt x="322" y="227"/>
                      <a:pt x="344" y="227"/>
                    </a:cubicBezTo>
                    <a:close/>
                    <a:moveTo>
                      <a:pt x="411" y="284"/>
                    </a:moveTo>
                    <a:lnTo>
                      <a:pt x="411" y="284"/>
                    </a:lnTo>
                    <a:cubicBezTo>
                      <a:pt x="432" y="271"/>
                      <a:pt x="453" y="271"/>
                      <a:pt x="474" y="284"/>
                    </a:cubicBezTo>
                    <a:lnTo>
                      <a:pt x="474" y="284"/>
                    </a:lnTo>
                    <a:cubicBezTo>
                      <a:pt x="495" y="297"/>
                      <a:pt x="505" y="315"/>
                      <a:pt x="505" y="341"/>
                    </a:cubicBezTo>
                    <a:lnTo>
                      <a:pt x="505" y="341"/>
                    </a:lnTo>
                    <a:cubicBezTo>
                      <a:pt x="505" y="367"/>
                      <a:pt x="495" y="386"/>
                      <a:pt x="474" y="398"/>
                    </a:cubicBezTo>
                    <a:lnTo>
                      <a:pt x="474" y="398"/>
                    </a:lnTo>
                    <a:cubicBezTo>
                      <a:pt x="453" y="411"/>
                      <a:pt x="432" y="411"/>
                      <a:pt x="411" y="398"/>
                    </a:cubicBezTo>
                    <a:lnTo>
                      <a:pt x="411" y="398"/>
                    </a:lnTo>
                    <a:cubicBezTo>
                      <a:pt x="390" y="386"/>
                      <a:pt x="380" y="367"/>
                      <a:pt x="380" y="341"/>
                    </a:cubicBezTo>
                    <a:lnTo>
                      <a:pt x="380" y="341"/>
                    </a:lnTo>
                    <a:cubicBezTo>
                      <a:pt x="380" y="315"/>
                      <a:pt x="390" y="297"/>
                      <a:pt x="411" y="284"/>
                    </a:cubicBezTo>
                    <a:close/>
                    <a:moveTo>
                      <a:pt x="541" y="227"/>
                    </a:moveTo>
                    <a:lnTo>
                      <a:pt x="541" y="227"/>
                    </a:lnTo>
                    <a:cubicBezTo>
                      <a:pt x="563" y="227"/>
                      <a:pt x="573" y="239"/>
                      <a:pt x="573" y="265"/>
                    </a:cubicBezTo>
                    <a:lnTo>
                      <a:pt x="573" y="265"/>
                    </a:lnTo>
                    <a:cubicBezTo>
                      <a:pt x="573" y="290"/>
                      <a:pt x="563" y="302"/>
                      <a:pt x="541" y="302"/>
                    </a:cubicBezTo>
                    <a:lnTo>
                      <a:pt x="541" y="302"/>
                    </a:lnTo>
                    <a:cubicBezTo>
                      <a:pt x="519" y="302"/>
                      <a:pt x="508" y="290"/>
                      <a:pt x="508" y="265"/>
                    </a:cubicBezTo>
                    <a:lnTo>
                      <a:pt x="508" y="265"/>
                    </a:lnTo>
                    <a:cubicBezTo>
                      <a:pt x="508" y="239"/>
                      <a:pt x="519" y="227"/>
                      <a:pt x="541"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4" y="226"/>
                      <a:pt x="573" y="213"/>
                      <a:pt x="573" y="188"/>
                    </a:cubicBezTo>
                    <a:lnTo>
                      <a:pt x="573" y="188"/>
                    </a:lnTo>
                    <a:cubicBezTo>
                      <a:pt x="573" y="163"/>
                      <a:pt x="584" y="150"/>
                      <a:pt x="606" y="150"/>
                    </a:cubicBezTo>
                    <a:close/>
                    <a:moveTo>
                      <a:pt x="114" y="188"/>
                    </a:moveTo>
                    <a:lnTo>
                      <a:pt x="148" y="226"/>
                    </a:lnTo>
                    <a:lnTo>
                      <a:pt x="180" y="265"/>
                    </a:lnTo>
                    <a:lnTo>
                      <a:pt x="279" y="380"/>
                    </a:lnTo>
                    <a:lnTo>
                      <a:pt x="311" y="418"/>
                    </a:lnTo>
                    <a:lnTo>
                      <a:pt x="344" y="456"/>
                    </a:lnTo>
                    <a:lnTo>
                      <a:pt x="377" y="495"/>
                    </a:lnTo>
                    <a:lnTo>
                      <a:pt x="377" y="495"/>
                    </a:lnTo>
                    <a:cubicBezTo>
                      <a:pt x="388" y="507"/>
                      <a:pt x="401" y="517"/>
                      <a:pt x="417" y="523"/>
                    </a:cubicBezTo>
                    <a:lnTo>
                      <a:pt x="417" y="523"/>
                    </a:lnTo>
                    <a:cubicBezTo>
                      <a:pt x="434" y="529"/>
                      <a:pt x="451" y="529"/>
                      <a:pt x="467" y="523"/>
                    </a:cubicBezTo>
                    <a:lnTo>
                      <a:pt x="467" y="523"/>
                    </a:lnTo>
                    <a:cubicBezTo>
                      <a:pt x="483" y="517"/>
                      <a:pt x="497" y="507"/>
                      <a:pt x="508" y="495"/>
                    </a:cubicBezTo>
                    <a:lnTo>
                      <a:pt x="606" y="380"/>
                    </a:lnTo>
                    <a:lnTo>
                      <a:pt x="639" y="341"/>
                    </a:lnTo>
                    <a:lnTo>
                      <a:pt x="672" y="303"/>
                    </a:lnTo>
                    <a:lnTo>
                      <a:pt x="770" y="188"/>
                    </a:lnTo>
                    <a:lnTo>
                      <a:pt x="803" y="150"/>
                    </a:lnTo>
                    <a:lnTo>
                      <a:pt x="836" y="112"/>
                    </a:lnTo>
                    <a:lnTo>
                      <a:pt x="868" y="73"/>
                    </a:lnTo>
                    <a:lnTo>
                      <a:pt x="868" y="73"/>
                    </a:lnTo>
                    <a:cubicBezTo>
                      <a:pt x="879" y="60"/>
                      <a:pt x="885" y="48"/>
                      <a:pt x="885" y="35"/>
                    </a:cubicBezTo>
                    <a:lnTo>
                      <a:pt x="885" y="35"/>
                    </a:lnTo>
                    <a:cubicBezTo>
                      <a:pt x="885" y="22"/>
                      <a:pt x="876" y="12"/>
                      <a:pt x="860" y="7"/>
                    </a:cubicBezTo>
                    <a:lnTo>
                      <a:pt x="860" y="7"/>
                    </a:lnTo>
                    <a:cubicBezTo>
                      <a:pt x="844" y="0"/>
                      <a:pt x="827" y="0"/>
                      <a:pt x="811" y="7"/>
                    </a:cubicBezTo>
                    <a:lnTo>
                      <a:pt x="811" y="7"/>
                    </a:lnTo>
                    <a:cubicBezTo>
                      <a:pt x="795" y="12"/>
                      <a:pt x="781" y="22"/>
                      <a:pt x="770" y="35"/>
                    </a:cubicBezTo>
                    <a:lnTo>
                      <a:pt x="737" y="73"/>
                    </a:lnTo>
                    <a:lnTo>
                      <a:pt x="704" y="112"/>
                    </a:lnTo>
                    <a:lnTo>
                      <a:pt x="704" y="112"/>
                    </a:lnTo>
                    <a:cubicBezTo>
                      <a:pt x="693" y="124"/>
                      <a:pt x="683" y="130"/>
                      <a:pt x="672" y="130"/>
                    </a:cubicBezTo>
                    <a:lnTo>
                      <a:pt x="672" y="130"/>
                    </a:lnTo>
                    <a:cubicBezTo>
                      <a:pt x="661" y="130"/>
                      <a:pt x="650" y="124"/>
                      <a:pt x="639" y="112"/>
                    </a:cubicBezTo>
                    <a:lnTo>
                      <a:pt x="639" y="112"/>
                    </a:lnTo>
                    <a:cubicBezTo>
                      <a:pt x="628" y="99"/>
                      <a:pt x="617" y="92"/>
                      <a:pt x="606" y="92"/>
                    </a:cubicBezTo>
                    <a:lnTo>
                      <a:pt x="606" y="92"/>
                    </a:lnTo>
                    <a:cubicBezTo>
                      <a:pt x="595" y="92"/>
                      <a:pt x="584" y="99"/>
                      <a:pt x="573" y="112"/>
                    </a:cubicBezTo>
                    <a:lnTo>
                      <a:pt x="508" y="188"/>
                    </a:lnTo>
                    <a:lnTo>
                      <a:pt x="508" y="188"/>
                    </a:lnTo>
                    <a:cubicBezTo>
                      <a:pt x="497" y="201"/>
                      <a:pt x="483" y="210"/>
                      <a:pt x="467" y="217"/>
                    </a:cubicBezTo>
                    <a:lnTo>
                      <a:pt x="467" y="217"/>
                    </a:lnTo>
                    <a:cubicBezTo>
                      <a:pt x="451" y="223"/>
                      <a:pt x="434" y="223"/>
                      <a:pt x="417" y="217"/>
                    </a:cubicBezTo>
                    <a:lnTo>
                      <a:pt x="417" y="217"/>
                    </a:lnTo>
                    <a:cubicBezTo>
                      <a:pt x="401" y="210"/>
                      <a:pt x="388" y="201"/>
                      <a:pt x="377" y="188"/>
                    </a:cubicBezTo>
                    <a:lnTo>
                      <a:pt x="344" y="150"/>
                    </a:lnTo>
                    <a:lnTo>
                      <a:pt x="311" y="112"/>
                    </a:lnTo>
                    <a:lnTo>
                      <a:pt x="311" y="112"/>
                    </a:lnTo>
                    <a:cubicBezTo>
                      <a:pt x="300" y="99"/>
                      <a:pt x="289" y="92"/>
                      <a:pt x="279" y="92"/>
                    </a:cubicBezTo>
                    <a:lnTo>
                      <a:pt x="279" y="92"/>
                    </a:lnTo>
                    <a:cubicBezTo>
                      <a:pt x="267" y="92"/>
                      <a:pt x="257" y="99"/>
                      <a:pt x="246" y="112"/>
                    </a:cubicBezTo>
                    <a:lnTo>
                      <a:pt x="246" y="112"/>
                    </a:lnTo>
                    <a:cubicBezTo>
                      <a:pt x="235" y="124"/>
                      <a:pt x="224" y="130"/>
                      <a:pt x="213" y="130"/>
                    </a:cubicBezTo>
                    <a:lnTo>
                      <a:pt x="213" y="130"/>
                    </a:lnTo>
                    <a:cubicBezTo>
                      <a:pt x="202" y="130"/>
                      <a:pt x="191" y="124"/>
                      <a:pt x="180" y="112"/>
                    </a:cubicBezTo>
                    <a:lnTo>
                      <a:pt x="114" y="35"/>
                    </a:lnTo>
                    <a:lnTo>
                      <a:pt x="114" y="35"/>
                    </a:lnTo>
                    <a:cubicBezTo>
                      <a:pt x="104" y="22"/>
                      <a:pt x="89" y="12"/>
                      <a:pt x="74" y="7"/>
                    </a:cubicBezTo>
                    <a:lnTo>
                      <a:pt x="74" y="7"/>
                    </a:lnTo>
                    <a:cubicBezTo>
                      <a:pt x="57" y="0"/>
                      <a:pt x="41" y="0"/>
                      <a:pt x="24" y="7"/>
                    </a:cubicBezTo>
                    <a:lnTo>
                      <a:pt x="24" y="7"/>
                    </a:lnTo>
                    <a:cubicBezTo>
                      <a:pt x="8" y="12"/>
                      <a:pt x="0" y="22"/>
                      <a:pt x="0" y="35"/>
                    </a:cubicBezTo>
                    <a:lnTo>
                      <a:pt x="0" y="35"/>
                    </a:lnTo>
                    <a:cubicBezTo>
                      <a:pt x="0" y="48"/>
                      <a:pt x="5" y="60"/>
                      <a:pt x="16" y="73"/>
                    </a:cubicBezTo>
                    <a:lnTo>
                      <a:pt x="114"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83" name="Freeform 546">
                <a:extLst>
                  <a:ext uri="{FF2B5EF4-FFF2-40B4-BE49-F238E27FC236}">
                    <a16:creationId xmlns:a16="http://schemas.microsoft.com/office/drawing/2014/main" id="{DEDD574D-FA43-7046-A8E5-E887A0D0E944}"/>
                  </a:ext>
                </a:extLst>
              </p:cNvPr>
              <p:cNvSpPr>
                <a:spLocks noChangeArrowheads="1"/>
              </p:cNvSpPr>
              <p:nvPr/>
            </p:nvSpPr>
            <p:spPr bwMode="auto">
              <a:xfrm>
                <a:off x="7043738" y="4903788"/>
                <a:ext cx="247650" cy="522287"/>
              </a:xfrm>
              <a:custGeom>
                <a:avLst/>
                <a:gdLst>
                  <a:gd name="T0" fmla="*/ 344 w 689"/>
                  <a:gd name="T1" fmla="*/ 1145 h 1450"/>
                  <a:gd name="T2" fmla="*/ 475 w 689"/>
                  <a:gd name="T3" fmla="*/ 992 h 1450"/>
                  <a:gd name="T4" fmla="*/ 606 w 689"/>
                  <a:gd name="T5" fmla="*/ 839 h 1450"/>
                  <a:gd name="T6" fmla="*/ 672 w 689"/>
                  <a:gd name="T7" fmla="*/ 762 h 1450"/>
                  <a:gd name="T8" fmla="*/ 688 w 689"/>
                  <a:gd name="T9" fmla="*/ 724 h 1450"/>
                  <a:gd name="T10" fmla="*/ 672 w 689"/>
                  <a:gd name="T11" fmla="*/ 686 h 1450"/>
                  <a:gd name="T12" fmla="*/ 606 w 689"/>
                  <a:gd name="T13" fmla="*/ 609 h 1450"/>
                  <a:gd name="T14" fmla="*/ 540 w 689"/>
                  <a:gd name="T15" fmla="*/ 533 h 1450"/>
                  <a:gd name="T16" fmla="*/ 475 w 689"/>
                  <a:gd name="T17" fmla="*/ 456 h 1450"/>
                  <a:gd name="T18" fmla="*/ 410 w 689"/>
                  <a:gd name="T19" fmla="*/ 380 h 1450"/>
                  <a:gd name="T20" fmla="*/ 344 w 689"/>
                  <a:gd name="T21" fmla="*/ 303 h 1450"/>
                  <a:gd name="T22" fmla="*/ 278 w 689"/>
                  <a:gd name="T23" fmla="*/ 226 h 1450"/>
                  <a:gd name="T24" fmla="*/ 212 w 689"/>
                  <a:gd name="T25" fmla="*/ 150 h 1450"/>
                  <a:gd name="T26" fmla="*/ 147 w 689"/>
                  <a:gd name="T27" fmla="*/ 73 h 1450"/>
                  <a:gd name="T28" fmla="*/ 114 w 689"/>
                  <a:gd name="T29" fmla="*/ 35 h 1450"/>
                  <a:gd name="T30" fmla="*/ 73 w 689"/>
                  <a:gd name="T31" fmla="*/ 7 h 1450"/>
                  <a:gd name="T32" fmla="*/ 24 w 689"/>
                  <a:gd name="T33" fmla="*/ 7 h 1450"/>
                  <a:gd name="T34" fmla="*/ 0 w 689"/>
                  <a:gd name="T35" fmla="*/ 35 h 1450"/>
                  <a:gd name="T36" fmla="*/ 540 w 689"/>
                  <a:gd name="T37" fmla="*/ 686 h 1450"/>
                  <a:gd name="T38" fmla="*/ 557 w 689"/>
                  <a:gd name="T39" fmla="*/ 724 h 1450"/>
                  <a:gd name="T40" fmla="*/ 540 w 689"/>
                  <a:gd name="T41" fmla="*/ 762 h 1450"/>
                  <a:gd name="T42" fmla="*/ 410 w 689"/>
                  <a:gd name="T43" fmla="*/ 916 h 1450"/>
                  <a:gd name="T44" fmla="*/ 278 w 689"/>
                  <a:gd name="T45" fmla="*/ 1068 h 1450"/>
                  <a:gd name="T46" fmla="*/ 212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2" y="762"/>
                    </a:lnTo>
                    <a:lnTo>
                      <a:pt x="672" y="762"/>
                    </a:lnTo>
                    <a:cubicBezTo>
                      <a:pt x="683" y="750"/>
                      <a:pt x="688" y="737"/>
                      <a:pt x="688" y="724"/>
                    </a:cubicBezTo>
                    <a:lnTo>
                      <a:pt x="688" y="724"/>
                    </a:lnTo>
                    <a:cubicBezTo>
                      <a:pt x="688" y="711"/>
                      <a:pt x="683" y="698"/>
                      <a:pt x="672" y="686"/>
                    </a:cubicBezTo>
                    <a:lnTo>
                      <a:pt x="639" y="648"/>
                    </a:lnTo>
                    <a:lnTo>
                      <a:pt x="606" y="609"/>
                    </a:lnTo>
                    <a:lnTo>
                      <a:pt x="574" y="571"/>
                    </a:lnTo>
                    <a:lnTo>
                      <a:pt x="540" y="533"/>
                    </a:lnTo>
                    <a:lnTo>
                      <a:pt x="508" y="495"/>
                    </a:lnTo>
                    <a:lnTo>
                      <a:pt x="475" y="456"/>
                    </a:lnTo>
                    <a:lnTo>
                      <a:pt x="442" y="418"/>
                    </a:lnTo>
                    <a:lnTo>
                      <a:pt x="410" y="380"/>
                    </a:lnTo>
                    <a:lnTo>
                      <a:pt x="376" y="341"/>
                    </a:lnTo>
                    <a:lnTo>
                      <a:pt x="344" y="303"/>
                    </a:lnTo>
                    <a:lnTo>
                      <a:pt x="311" y="265"/>
                    </a:lnTo>
                    <a:lnTo>
                      <a:pt x="278" y="226"/>
                    </a:lnTo>
                    <a:lnTo>
                      <a:pt x="246" y="188"/>
                    </a:lnTo>
                    <a:lnTo>
                      <a:pt x="212" y="150"/>
                    </a:lnTo>
                    <a:lnTo>
                      <a:pt x="180" y="112"/>
                    </a:lnTo>
                    <a:lnTo>
                      <a:pt x="147" y="73"/>
                    </a:lnTo>
                    <a:lnTo>
                      <a:pt x="114" y="35"/>
                    </a:lnTo>
                    <a:lnTo>
                      <a:pt x="114" y="35"/>
                    </a:lnTo>
                    <a:cubicBezTo>
                      <a:pt x="104" y="22"/>
                      <a:pt x="90" y="12"/>
                      <a:pt x="73" y="7"/>
                    </a:cubicBezTo>
                    <a:lnTo>
                      <a:pt x="73" y="7"/>
                    </a:lnTo>
                    <a:cubicBezTo>
                      <a:pt x="57" y="0"/>
                      <a:pt x="41" y="0"/>
                      <a:pt x="24" y="7"/>
                    </a:cubicBezTo>
                    <a:lnTo>
                      <a:pt x="24" y="7"/>
                    </a:lnTo>
                    <a:cubicBezTo>
                      <a:pt x="8" y="12"/>
                      <a:pt x="0" y="22"/>
                      <a:pt x="0" y="35"/>
                    </a:cubicBezTo>
                    <a:lnTo>
                      <a:pt x="0" y="35"/>
                    </a:lnTo>
                    <a:cubicBezTo>
                      <a:pt x="0" y="48"/>
                      <a:pt x="5" y="60"/>
                      <a:pt x="16" y="73"/>
                    </a:cubicBezTo>
                    <a:lnTo>
                      <a:pt x="540" y="686"/>
                    </a:lnTo>
                    <a:lnTo>
                      <a:pt x="540" y="686"/>
                    </a:lnTo>
                    <a:cubicBezTo>
                      <a:pt x="552" y="698"/>
                      <a:pt x="557" y="711"/>
                      <a:pt x="557" y="724"/>
                    </a:cubicBezTo>
                    <a:lnTo>
                      <a:pt x="557" y="724"/>
                    </a:lnTo>
                    <a:cubicBezTo>
                      <a:pt x="557" y="737"/>
                      <a:pt x="552" y="750"/>
                      <a:pt x="540" y="762"/>
                    </a:cubicBezTo>
                    <a:lnTo>
                      <a:pt x="442" y="878"/>
                    </a:lnTo>
                    <a:lnTo>
                      <a:pt x="410" y="916"/>
                    </a:lnTo>
                    <a:lnTo>
                      <a:pt x="376" y="954"/>
                    </a:lnTo>
                    <a:lnTo>
                      <a:pt x="278" y="1068"/>
                    </a:lnTo>
                    <a:lnTo>
                      <a:pt x="246" y="1107"/>
                    </a:lnTo>
                    <a:lnTo>
                      <a:pt x="212" y="1145"/>
                    </a:lnTo>
                    <a:lnTo>
                      <a:pt x="114"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1" y="1449"/>
                      <a:pt x="57" y="1449"/>
                      <a:pt x="73" y="1443"/>
                    </a:cubicBezTo>
                    <a:lnTo>
                      <a:pt x="73" y="1443"/>
                    </a:lnTo>
                    <a:cubicBezTo>
                      <a:pt x="90" y="1436"/>
                      <a:pt x="104"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184" name="Freeform 547">
                <a:extLst>
                  <a:ext uri="{FF2B5EF4-FFF2-40B4-BE49-F238E27FC236}">
                    <a16:creationId xmlns:a16="http://schemas.microsoft.com/office/drawing/2014/main" id="{E53C74B4-BD92-D44A-BA55-79F93E3A351E}"/>
                  </a:ext>
                </a:extLst>
              </p:cNvPr>
              <p:cNvSpPr>
                <a:spLocks noChangeArrowheads="1"/>
              </p:cNvSpPr>
              <p:nvPr/>
            </p:nvSpPr>
            <p:spPr bwMode="auto">
              <a:xfrm>
                <a:off x="6688138" y="4903788"/>
                <a:ext cx="247650" cy="522287"/>
              </a:xfrm>
              <a:custGeom>
                <a:avLst/>
                <a:gdLst>
                  <a:gd name="T0" fmla="*/ 541 w 689"/>
                  <a:gd name="T1" fmla="*/ 1222 h 1450"/>
                  <a:gd name="T2" fmla="*/ 475 w 689"/>
                  <a:gd name="T3" fmla="*/ 1145 h 1450"/>
                  <a:gd name="T4" fmla="*/ 345 w 689"/>
                  <a:gd name="T5" fmla="*/ 992 h 1450"/>
                  <a:gd name="T6" fmla="*/ 213 w 689"/>
                  <a:gd name="T7" fmla="*/ 839 h 1450"/>
                  <a:gd name="T8" fmla="*/ 148 w 689"/>
                  <a:gd name="T9" fmla="*/ 762 h 1450"/>
                  <a:gd name="T10" fmla="*/ 132 w 689"/>
                  <a:gd name="T11" fmla="*/ 724 h 1450"/>
                  <a:gd name="T12" fmla="*/ 148 w 689"/>
                  <a:gd name="T13" fmla="*/ 686 h 1450"/>
                  <a:gd name="T14" fmla="*/ 213 w 689"/>
                  <a:gd name="T15" fmla="*/ 609 h 1450"/>
                  <a:gd name="T16" fmla="*/ 279 w 689"/>
                  <a:gd name="T17" fmla="*/ 533 h 1450"/>
                  <a:gd name="T18" fmla="*/ 345 w 689"/>
                  <a:gd name="T19" fmla="*/ 456 h 1450"/>
                  <a:gd name="T20" fmla="*/ 410 w 689"/>
                  <a:gd name="T21" fmla="*/ 380 h 1450"/>
                  <a:gd name="T22" fmla="*/ 475 w 689"/>
                  <a:gd name="T23" fmla="*/ 303 h 1450"/>
                  <a:gd name="T24" fmla="*/ 541 w 689"/>
                  <a:gd name="T25" fmla="*/ 226 h 1450"/>
                  <a:gd name="T26" fmla="*/ 607 w 689"/>
                  <a:gd name="T27" fmla="*/ 150 h 1450"/>
                  <a:gd name="T28" fmla="*/ 673 w 689"/>
                  <a:gd name="T29" fmla="*/ 73 h 1450"/>
                  <a:gd name="T30" fmla="*/ 688 w 689"/>
                  <a:gd name="T31" fmla="*/ 35 h 1450"/>
                  <a:gd name="T32" fmla="*/ 664 w 689"/>
                  <a:gd name="T33" fmla="*/ 7 h 1450"/>
                  <a:gd name="T34" fmla="*/ 615 w 689"/>
                  <a:gd name="T35" fmla="*/ 7 h 1450"/>
                  <a:gd name="T36" fmla="*/ 574 w 689"/>
                  <a:gd name="T37" fmla="*/ 35 h 1450"/>
                  <a:gd name="T38" fmla="*/ 443 w 689"/>
                  <a:gd name="T39" fmla="*/ 188 h 1450"/>
                  <a:gd name="T40" fmla="*/ 377 w 689"/>
                  <a:gd name="T41" fmla="*/ 265 h 1450"/>
                  <a:gd name="T42" fmla="*/ 246 w 689"/>
                  <a:gd name="T43" fmla="*/ 418 h 1450"/>
                  <a:gd name="T44" fmla="*/ 115 w 689"/>
                  <a:gd name="T45" fmla="*/ 571 h 1450"/>
                  <a:gd name="T46" fmla="*/ 50 w 689"/>
                  <a:gd name="T47" fmla="*/ 648 h 1450"/>
                  <a:gd name="T48" fmla="*/ 17 w 689"/>
                  <a:gd name="T49" fmla="*/ 686 h 1450"/>
                  <a:gd name="T50" fmla="*/ 0 w 689"/>
                  <a:gd name="T51" fmla="*/ 724 h 1450"/>
                  <a:gd name="T52" fmla="*/ 50 w 689"/>
                  <a:gd name="T53" fmla="*/ 800 h 1450"/>
                  <a:gd name="T54" fmla="*/ 115 w 689"/>
                  <a:gd name="T55" fmla="*/ 878 h 1450"/>
                  <a:gd name="T56" fmla="*/ 181 w 689"/>
                  <a:gd name="T57" fmla="*/ 954 h 1450"/>
                  <a:gd name="T58" fmla="*/ 246 w 689"/>
                  <a:gd name="T59" fmla="*/ 1031 h 1450"/>
                  <a:gd name="T60" fmla="*/ 312 w 689"/>
                  <a:gd name="T61" fmla="*/ 1107 h 1450"/>
                  <a:gd name="T62" fmla="*/ 377 w 689"/>
                  <a:gd name="T63" fmla="*/ 1184 h 1450"/>
                  <a:gd name="T64" fmla="*/ 443 w 689"/>
                  <a:gd name="T65" fmla="*/ 1260 h 1450"/>
                  <a:gd name="T66" fmla="*/ 509 w 689"/>
                  <a:gd name="T67" fmla="*/ 1337 h 1450"/>
                  <a:gd name="T68" fmla="*/ 574 w 689"/>
                  <a:gd name="T69" fmla="*/ 1414 h 1450"/>
                  <a:gd name="T70" fmla="*/ 615 w 689"/>
                  <a:gd name="T71" fmla="*/ 1443 h 1450"/>
                  <a:gd name="T72" fmla="*/ 664 w 689"/>
                  <a:gd name="T73" fmla="*/ 1443 h 1450"/>
                  <a:gd name="T74" fmla="*/ 688 w 689"/>
                  <a:gd name="T75" fmla="*/ 1414 h 1450"/>
                  <a:gd name="T76" fmla="*/ 673 w 689"/>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9" h="1450">
                    <a:moveTo>
                      <a:pt x="639" y="1337"/>
                    </a:moveTo>
                    <a:lnTo>
                      <a:pt x="541" y="1222"/>
                    </a:lnTo>
                    <a:lnTo>
                      <a:pt x="509" y="1184"/>
                    </a:lnTo>
                    <a:lnTo>
                      <a:pt x="475" y="1145"/>
                    </a:lnTo>
                    <a:lnTo>
                      <a:pt x="377" y="1031"/>
                    </a:lnTo>
                    <a:lnTo>
                      <a:pt x="345" y="992"/>
                    </a:lnTo>
                    <a:lnTo>
                      <a:pt x="312" y="954"/>
                    </a:lnTo>
                    <a:lnTo>
                      <a:pt x="213" y="839"/>
                    </a:lnTo>
                    <a:lnTo>
                      <a:pt x="181" y="800"/>
                    </a:lnTo>
                    <a:lnTo>
                      <a:pt x="148" y="762"/>
                    </a:lnTo>
                    <a:lnTo>
                      <a:pt x="148" y="762"/>
                    </a:lnTo>
                    <a:cubicBezTo>
                      <a:pt x="137" y="750"/>
                      <a:pt x="132" y="737"/>
                      <a:pt x="132" y="724"/>
                    </a:cubicBezTo>
                    <a:lnTo>
                      <a:pt x="132" y="724"/>
                    </a:lnTo>
                    <a:cubicBezTo>
                      <a:pt x="132" y="711"/>
                      <a:pt x="137" y="698"/>
                      <a:pt x="148" y="686"/>
                    </a:cubicBezTo>
                    <a:lnTo>
                      <a:pt x="181" y="648"/>
                    </a:lnTo>
                    <a:lnTo>
                      <a:pt x="213" y="609"/>
                    </a:lnTo>
                    <a:lnTo>
                      <a:pt x="246" y="571"/>
                    </a:lnTo>
                    <a:lnTo>
                      <a:pt x="279" y="533"/>
                    </a:lnTo>
                    <a:lnTo>
                      <a:pt x="312" y="495"/>
                    </a:lnTo>
                    <a:lnTo>
                      <a:pt x="345" y="456"/>
                    </a:lnTo>
                    <a:lnTo>
                      <a:pt x="377" y="418"/>
                    </a:lnTo>
                    <a:lnTo>
                      <a:pt x="410" y="380"/>
                    </a:lnTo>
                    <a:lnTo>
                      <a:pt x="443" y="341"/>
                    </a:lnTo>
                    <a:lnTo>
                      <a:pt x="475" y="303"/>
                    </a:lnTo>
                    <a:lnTo>
                      <a:pt x="509" y="265"/>
                    </a:lnTo>
                    <a:lnTo>
                      <a:pt x="541" y="226"/>
                    </a:lnTo>
                    <a:lnTo>
                      <a:pt x="574" y="188"/>
                    </a:lnTo>
                    <a:lnTo>
                      <a:pt x="607" y="150"/>
                    </a:lnTo>
                    <a:lnTo>
                      <a:pt x="639" y="112"/>
                    </a:lnTo>
                    <a:lnTo>
                      <a:pt x="673" y="73"/>
                    </a:lnTo>
                    <a:lnTo>
                      <a:pt x="673" y="73"/>
                    </a:lnTo>
                    <a:cubicBezTo>
                      <a:pt x="683" y="60"/>
                      <a:pt x="688" y="48"/>
                      <a:pt x="688" y="35"/>
                    </a:cubicBezTo>
                    <a:lnTo>
                      <a:pt x="688" y="35"/>
                    </a:lnTo>
                    <a:cubicBezTo>
                      <a:pt x="688" y="22"/>
                      <a:pt x="680" y="12"/>
                      <a:pt x="664" y="7"/>
                    </a:cubicBezTo>
                    <a:lnTo>
                      <a:pt x="664" y="7"/>
                    </a:lnTo>
                    <a:cubicBezTo>
                      <a:pt x="648" y="0"/>
                      <a:pt x="632" y="0"/>
                      <a:pt x="615" y="7"/>
                    </a:cubicBezTo>
                    <a:lnTo>
                      <a:pt x="615" y="7"/>
                    </a:lnTo>
                    <a:cubicBezTo>
                      <a:pt x="599" y="12"/>
                      <a:pt x="585" y="22"/>
                      <a:pt x="574" y="35"/>
                    </a:cubicBezTo>
                    <a:lnTo>
                      <a:pt x="541" y="73"/>
                    </a:lnTo>
                    <a:lnTo>
                      <a:pt x="443" y="188"/>
                    </a:lnTo>
                    <a:lnTo>
                      <a:pt x="410" y="226"/>
                    </a:lnTo>
                    <a:lnTo>
                      <a:pt x="377" y="265"/>
                    </a:lnTo>
                    <a:lnTo>
                      <a:pt x="279" y="380"/>
                    </a:lnTo>
                    <a:lnTo>
                      <a:pt x="246" y="418"/>
                    </a:lnTo>
                    <a:lnTo>
                      <a:pt x="213"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8"/>
                    </a:lnTo>
                    <a:lnTo>
                      <a:pt x="148" y="916"/>
                    </a:lnTo>
                    <a:lnTo>
                      <a:pt x="181" y="954"/>
                    </a:lnTo>
                    <a:lnTo>
                      <a:pt x="213" y="992"/>
                    </a:lnTo>
                    <a:lnTo>
                      <a:pt x="246" y="1031"/>
                    </a:lnTo>
                    <a:lnTo>
                      <a:pt x="279" y="1068"/>
                    </a:lnTo>
                    <a:lnTo>
                      <a:pt x="312" y="1107"/>
                    </a:lnTo>
                    <a:lnTo>
                      <a:pt x="345" y="1145"/>
                    </a:lnTo>
                    <a:lnTo>
                      <a:pt x="377" y="1184"/>
                    </a:lnTo>
                    <a:lnTo>
                      <a:pt x="410" y="1222"/>
                    </a:lnTo>
                    <a:lnTo>
                      <a:pt x="443" y="1260"/>
                    </a:lnTo>
                    <a:lnTo>
                      <a:pt x="475" y="1299"/>
                    </a:lnTo>
                    <a:lnTo>
                      <a:pt x="509" y="1337"/>
                    </a:lnTo>
                    <a:lnTo>
                      <a:pt x="541" y="1375"/>
                    </a:lnTo>
                    <a:lnTo>
                      <a:pt x="574" y="1414"/>
                    </a:lnTo>
                    <a:lnTo>
                      <a:pt x="574" y="1414"/>
                    </a:lnTo>
                    <a:cubicBezTo>
                      <a:pt x="585" y="1426"/>
                      <a:pt x="599" y="1436"/>
                      <a:pt x="615" y="1443"/>
                    </a:cubicBezTo>
                    <a:lnTo>
                      <a:pt x="615" y="1443"/>
                    </a:lnTo>
                    <a:cubicBezTo>
                      <a:pt x="632" y="1449"/>
                      <a:pt x="648" y="1449"/>
                      <a:pt x="664" y="1443"/>
                    </a:cubicBezTo>
                    <a:lnTo>
                      <a:pt x="664" y="1443"/>
                    </a:lnTo>
                    <a:cubicBezTo>
                      <a:pt x="680" y="1436"/>
                      <a:pt x="688" y="1426"/>
                      <a:pt x="688" y="1414"/>
                    </a:cubicBezTo>
                    <a:lnTo>
                      <a:pt x="688" y="1414"/>
                    </a:lnTo>
                    <a:cubicBezTo>
                      <a:pt x="688" y="1401"/>
                      <a:pt x="683" y="1388"/>
                      <a:pt x="673" y="1375"/>
                    </a:cubicBezTo>
                    <a:lnTo>
                      <a:pt x="639" y="1337"/>
                    </a:lnTo>
                  </a:path>
                </a:pathLst>
              </a:custGeom>
              <a:solidFill>
                <a:schemeClr val="accent2"/>
              </a:solidFill>
              <a:ln>
                <a:noFill/>
              </a:ln>
              <a:effectLst/>
            </p:spPr>
            <p:txBody>
              <a:bodyPr wrap="none" anchor="ctr"/>
              <a:lstStyle/>
              <a:p>
                <a:endParaRPr lang="es-ES_tradnl" sz="2700"/>
              </a:p>
            </p:txBody>
          </p:sp>
          <p:sp>
            <p:nvSpPr>
              <p:cNvPr id="185" name="Freeform 548">
                <a:extLst>
                  <a:ext uri="{FF2B5EF4-FFF2-40B4-BE49-F238E27FC236}">
                    <a16:creationId xmlns:a16="http://schemas.microsoft.com/office/drawing/2014/main" id="{C4D61F7D-D1DA-7149-8CC8-9B6E2DC9BF73}"/>
                  </a:ext>
                </a:extLst>
              </p:cNvPr>
              <p:cNvSpPr>
                <a:spLocks noChangeArrowheads="1"/>
              </p:cNvSpPr>
              <p:nvPr/>
            </p:nvSpPr>
            <p:spPr bwMode="auto">
              <a:xfrm>
                <a:off x="6405563" y="5233988"/>
                <a:ext cx="319087" cy="190500"/>
              </a:xfrm>
              <a:custGeom>
                <a:avLst/>
                <a:gdLst>
                  <a:gd name="T0" fmla="*/ 606 w 886"/>
                  <a:gd name="T1" fmla="*/ 379 h 531"/>
                  <a:gd name="T2" fmla="*/ 574 w 886"/>
                  <a:gd name="T3" fmla="*/ 341 h 531"/>
                  <a:gd name="T4" fmla="*/ 606 w 886"/>
                  <a:gd name="T5" fmla="*/ 303 h 531"/>
                  <a:gd name="T6" fmla="*/ 639 w 886"/>
                  <a:gd name="T7" fmla="*/ 341 h 531"/>
                  <a:gd name="T8" fmla="*/ 541 w 886"/>
                  <a:gd name="T9" fmla="*/ 303 h 531"/>
                  <a:gd name="T10" fmla="*/ 507 w 886"/>
                  <a:gd name="T11" fmla="*/ 265 h 531"/>
                  <a:gd name="T12" fmla="*/ 541 w 886"/>
                  <a:gd name="T13" fmla="*/ 226 h 531"/>
                  <a:gd name="T14" fmla="*/ 574 w 886"/>
                  <a:gd name="T15" fmla="*/ 265 h 531"/>
                  <a:gd name="T16" fmla="*/ 541 w 886"/>
                  <a:gd name="T17" fmla="*/ 303 h 531"/>
                  <a:gd name="T18" fmla="*/ 474 w 886"/>
                  <a:gd name="T19" fmla="*/ 245 h 531"/>
                  <a:gd name="T20" fmla="*/ 411 w 886"/>
                  <a:gd name="T21" fmla="*/ 245 h 531"/>
                  <a:gd name="T22" fmla="*/ 379 w 886"/>
                  <a:gd name="T23" fmla="*/ 188 h 531"/>
                  <a:gd name="T24" fmla="*/ 411 w 886"/>
                  <a:gd name="T25" fmla="*/ 131 h 531"/>
                  <a:gd name="T26" fmla="*/ 474 w 886"/>
                  <a:gd name="T27" fmla="*/ 131 h 531"/>
                  <a:gd name="T28" fmla="*/ 505 w 886"/>
                  <a:gd name="T29" fmla="*/ 188 h 531"/>
                  <a:gd name="T30" fmla="*/ 344 w 886"/>
                  <a:gd name="T31" fmla="*/ 303 h 531"/>
                  <a:gd name="T32" fmla="*/ 311 w 886"/>
                  <a:gd name="T33" fmla="*/ 265 h 531"/>
                  <a:gd name="T34" fmla="*/ 344 w 886"/>
                  <a:gd name="T35" fmla="*/ 226 h 531"/>
                  <a:gd name="T36" fmla="*/ 376 w 886"/>
                  <a:gd name="T37" fmla="*/ 265 h 531"/>
                  <a:gd name="T38" fmla="*/ 344 w 886"/>
                  <a:gd name="T39" fmla="*/ 303 h 531"/>
                  <a:gd name="T40" fmla="*/ 278 w 886"/>
                  <a:gd name="T41" fmla="*/ 379 h 531"/>
                  <a:gd name="T42" fmla="*/ 246 w 886"/>
                  <a:gd name="T43" fmla="*/ 341 h 531"/>
                  <a:gd name="T44" fmla="*/ 278 w 886"/>
                  <a:gd name="T45" fmla="*/ 303 h 531"/>
                  <a:gd name="T46" fmla="*/ 311 w 886"/>
                  <a:gd name="T47" fmla="*/ 341 h 531"/>
                  <a:gd name="T48" fmla="*/ 508 w 886"/>
                  <a:gd name="T49" fmla="*/ 35 h 531"/>
                  <a:gd name="T50" fmla="*/ 467 w 886"/>
                  <a:gd name="T51" fmla="*/ 6 h 531"/>
                  <a:gd name="T52" fmla="*/ 417 w 886"/>
                  <a:gd name="T53" fmla="*/ 6 h 531"/>
                  <a:gd name="T54" fmla="*/ 376 w 886"/>
                  <a:gd name="T55" fmla="*/ 35 h 531"/>
                  <a:gd name="T56" fmla="*/ 311 w 886"/>
                  <a:gd name="T57" fmla="*/ 112 h 531"/>
                  <a:gd name="T58" fmla="*/ 245 w 886"/>
                  <a:gd name="T59" fmla="*/ 188 h 531"/>
                  <a:gd name="T60" fmla="*/ 180 w 886"/>
                  <a:gd name="T61" fmla="*/ 265 h 531"/>
                  <a:gd name="T62" fmla="*/ 114 w 886"/>
                  <a:gd name="T63" fmla="*/ 341 h 531"/>
                  <a:gd name="T64" fmla="*/ 48 w 886"/>
                  <a:gd name="T65" fmla="*/ 418 h 531"/>
                  <a:gd name="T66" fmla="*/ 16 w 886"/>
                  <a:gd name="T67" fmla="*/ 456 h 531"/>
                  <a:gd name="T68" fmla="*/ 0 w 886"/>
                  <a:gd name="T69" fmla="*/ 495 h 531"/>
                  <a:gd name="T70" fmla="*/ 25 w 886"/>
                  <a:gd name="T71" fmla="*/ 524 h 531"/>
                  <a:gd name="T72" fmla="*/ 73 w 886"/>
                  <a:gd name="T73" fmla="*/ 524 h 531"/>
                  <a:gd name="T74" fmla="*/ 180 w 886"/>
                  <a:gd name="T75" fmla="*/ 418 h 531"/>
                  <a:gd name="T76" fmla="*/ 212 w 886"/>
                  <a:gd name="T77" fmla="*/ 399 h 531"/>
                  <a:gd name="T78" fmla="*/ 245 w 886"/>
                  <a:gd name="T79" fmla="*/ 418 h 531"/>
                  <a:gd name="T80" fmla="*/ 278 w 886"/>
                  <a:gd name="T81" fmla="*/ 437 h 531"/>
                  <a:gd name="T82" fmla="*/ 311 w 886"/>
                  <a:gd name="T83" fmla="*/ 418 h 531"/>
                  <a:gd name="T84" fmla="*/ 376 w 886"/>
                  <a:gd name="T85" fmla="*/ 341 h 531"/>
                  <a:gd name="T86" fmla="*/ 417 w 886"/>
                  <a:gd name="T87" fmla="*/ 313 h 531"/>
                  <a:gd name="T88" fmla="*/ 467 w 886"/>
                  <a:gd name="T89" fmla="*/ 313 h 531"/>
                  <a:gd name="T90" fmla="*/ 508 w 886"/>
                  <a:gd name="T91" fmla="*/ 341 h 531"/>
                  <a:gd name="T92" fmla="*/ 574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4" y="379"/>
                      <a:pt x="574" y="367"/>
                      <a:pt x="574" y="341"/>
                    </a:cubicBezTo>
                    <a:lnTo>
                      <a:pt x="574" y="341"/>
                    </a:lnTo>
                    <a:cubicBezTo>
                      <a:pt x="574" y="316"/>
                      <a:pt x="584" y="303"/>
                      <a:pt x="606" y="303"/>
                    </a:cubicBezTo>
                    <a:lnTo>
                      <a:pt x="606" y="303"/>
                    </a:lnTo>
                    <a:cubicBezTo>
                      <a:pt x="628" y="303"/>
                      <a:pt x="639" y="316"/>
                      <a:pt x="639" y="341"/>
                    </a:cubicBezTo>
                    <a:lnTo>
                      <a:pt x="639" y="341"/>
                    </a:lnTo>
                    <a:cubicBezTo>
                      <a:pt x="639" y="367"/>
                      <a:pt x="628" y="379"/>
                      <a:pt x="606" y="379"/>
                    </a:cubicBezTo>
                    <a:close/>
                    <a:moveTo>
                      <a:pt x="541" y="303"/>
                    </a:moveTo>
                    <a:lnTo>
                      <a:pt x="541" y="303"/>
                    </a:lnTo>
                    <a:cubicBezTo>
                      <a:pt x="518" y="303"/>
                      <a:pt x="507" y="290"/>
                      <a:pt x="507" y="265"/>
                    </a:cubicBezTo>
                    <a:lnTo>
                      <a:pt x="507" y="265"/>
                    </a:lnTo>
                    <a:cubicBezTo>
                      <a:pt x="507" y="239"/>
                      <a:pt x="518" y="226"/>
                      <a:pt x="541" y="226"/>
                    </a:cubicBezTo>
                    <a:lnTo>
                      <a:pt x="541" y="226"/>
                    </a:lnTo>
                    <a:cubicBezTo>
                      <a:pt x="562" y="226"/>
                      <a:pt x="574" y="239"/>
                      <a:pt x="574" y="265"/>
                    </a:cubicBezTo>
                    <a:lnTo>
                      <a:pt x="574" y="265"/>
                    </a:lnTo>
                    <a:cubicBezTo>
                      <a:pt x="574" y="290"/>
                      <a:pt x="562" y="303"/>
                      <a:pt x="541" y="303"/>
                    </a:cubicBezTo>
                    <a:close/>
                    <a:moveTo>
                      <a:pt x="474" y="245"/>
                    </a:moveTo>
                    <a:lnTo>
                      <a:pt x="474" y="245"/>
                    </a:lnTo>
                    <a:cubicBezTo>
                      <a:pt x="453" y="258"/>
                      <a:pt x="432" y="258"/>
                      <a:pt x="411" y="245"/>
                    </a:cubicBezTo>
                    <a:lnTo>
                      <a:pt x="411" y="245"/>
                    </a:lnTo>
                    <a:cubicBezTo>
                      <a:pt x="390" y="233"/>
                      <a:pt x="379" y="214"/>
                      <a:pt x="379" y="188"/>
                    </a:cubicBezTo>
                    <a:lnTo>
                      <a:pt x="379" y="188"/>
                    </a:lnTo>
                    <a:cubicBezTo>
                      <a:pt x="379" y="162"/>
                      <a:pt x="390" y="143"/>
                      <a:pt x="411" y="131"/>
                    </a:cubicBezTo>
                    <a:lnTo>
                      <a:pt x="411" y="131"/>
                    </a:lnTo>
                    <a:cubicBezTo>
                      <a:pt x="432" y="118"/>
                      <a:pt x="453" y="118"/>
                      <a:pt x="474" y="131"/>
                    </a:cubicBezTo>
                    <a:lnTo>
                      <a:pt x="474" y="131"/>
                    </a:lnTo>
                    <a:cubicBezTo>
                      <a:pt x="495" y="143"/>
                      <a:pt x="505" y="162"/>
                      <a:pt x="505" y="188"/>
                    </a:cubicBezTo>
                    <a:lnTo>
                      <a:pt x="505" y="188"/>
                    </a:lnTo>
                    <a:cubicBezTo>
                      <a:pt x="505" y="214"/>
                      <a:pt x="495" y="233"/>
                      <a:pt x="474" y="245"/>
                    </a:cubicBezTo>
                    <a:close/>
                    <a:moveTo>
                      <a:pt x="344" y="303"/>
                    </a:moveTo>
                    <a:lnTo>
                      <a:pt x="344" y="303"/>
                    </a:lnTo>
                    <a:cubicBezTo>
                      <a:pt x="322" y="303"/>
                      <a:pt x="311" y="290"/>
                      <a:pt x="311" y="265"/>
                    </a:cubicBezTo>
                    <a:lnTo>
                      <a:pt x="311" y="265"/>
                    </a:lnTo>
                    <a:cubicBezTo>
                      <a:pt x="311" y="239"/>
                      <a:pt x="322" y="226"/>
                      <a:pt x="344" y="226"/>
                    </a:cubicBezTo>
                    <a:lnTo>
                      <a:pt x="344" y="226"/>
                    </a:lnTo>
                    <a:cubicBezTo>
                      <a:pt x="366" y="226"/>
                      <a:pt x="376" y="239"/>
                      <a:pt x="376" y="265"/>
                    </a:cubicBezTo>
                    <a:lnTo>
                      <a:pt x="376" y="265"/>
                    </a:lnTo>
                    <a:cubicBezTo>
                      <a:pt x="376" y="290"/>
                      <a:pt x="366" y="303"/>
                      <a:pt x="344" y="303"/>
                    </a:cubicBezTo>
                    <a:close/>
                    <a:moveTo>
                      <a:pt x="278" y="379"/>
                    </a:moveTo>
                    <a:lnTo>
                      <a:pt x="278" y="379"/>
                    </a:lnTo>
                    <a:cubicBezTo>
                      <a:pt x="257" y="379"/>
                      <a:pt x="246" y="367"/>
                      <a:pt x="246" y="341"/>
                    </a:cubicBezTo>
                    <a:lnTo>
                      <a:pt x="246" y="341"/>
                    </a:lnTo>
                    <a:cubicBezTo>
                      <a:pt x="246" y="316"/>
                      <a:pt x="257" y="303"/>
                      <a:pt x="278" y="303"/>
                    </a:cubicBezTo>
                    <a:lnTo>
                      <a:pt x="278" y="303"/>
                    </a:lnTo>
                    <a:cubicBezTo>
                      <a:pt x="300" y="303"/>
                      <a:pt x="311" y="316"/>
                      <a:pt x="311" y="341"/>
                    </a:cubicBezTo>
                    <a:lnTo>
                      <a:pt x="311" y="341"/>
                    </a:lnTo>
                    <a:cubicBezTo>
                      <a:pt x="311" y="367"/>
                      <a:pt x="300" y="379"/>
                      <a:pt x="278" y="379"/>
                    </a:cubicBezTo>
                    <a:close/>
                    <a:moveTo>
                      <a:pt x="508" y="35"/>
                    </a:moveTo>
                    <a:lnTo>
                      <a:pt x="508" y="35"/>
                    </a:lnTo>
                    <a:cubicBezTo>
                      <a:pt x="497" y="22"/>
                      <a:pt x="483" y="12"/>
                      <a:pt x="467" y="6"/>
                    </a:cubicBezTo>
                    <a:lnTo>
                      <a:pt x="467" y="6"/>
                    </a:lnTo>
                    <a:cubicBezTo>
                      <a:pt x="450" y="0"/>
                      <a:pt x="434" y="0"/>
                      <a:pt x="417" y="6"/>
                    </a:cubicBezTo>
                    <a:lnTo>
                      <a:pt x="417" y="6"/>
                    </a:lnTo>
                    <a:cubicBezTo>
                      <a:pt x="401" y="12"/>
                      <a:pt x="388" y="22"/>
                      <a:pt x="376" y="35"/>
                    </a:cubicBezTo>
                    <a:lnTo>
                      <a:pt x="344" y="73"/>
                    </a:lnTo>
                    <a:lnTo>
                      <a:pt x="311" y="112"/>
                    </a:lnTo>
                    <a:lnTo>
                      <a:pt x="278" y="149"/>
                    </a:lnTo>
                    <a:lnTo>
                      <a:pt x="245" y="188"/>
                    </a:lnTo>
                    <a:lnTo>
                      <a:pt x="212" y="226"/>
                    </a:lnTo>
                    <a:lnTo>
                      <a:pt x="180" y="265"/>
                    </a:lnTo>
                    <a:lnTo>
                      <a:pt x="147" y="303"/>
                    </a:lnTo>
                    <a:lnTo>
                      <a:pt x="114" y="341"/>
                    </a:lnTo>
                    <a:lnTo>
                      <a:pt x="81" y="380"/>
                    </a:lnTo>
                    <a:lnTo>
                      <a:pt x="48" y="418"/>
                    </a:lnTo>
                    <a:lnTo>
                      <a:pt x="16" y="456"/>
                    </a:lnTo>
                    <a:lnTo>
                      <a:pt x="16" y="456"/>
                    </a:lnTo>
                    <a:cubicBezTo>
                      <a:pt x="5" y="469"/>
                      <a:pt x="0" y="482"/>
                      <a:pt x="0" y="495"/>
                    </a:cubicBezTo>
                    <a:lnTo>
                      <a:pt x="0" y="495"/>
                    </a:lnTo>
                    <a:cubicBezTo>
                      <a:pt x="0" y="507"/>
                      <a:pt x="7" y="517"/>
                      <a:pt x="25" y="524"/>
                    </a:cubicBezTo>
                    <a:lnTo>
                      <a:pt x="25" y="524"/>
                    </a:lnTo>
                    <a:cubicBezTo>
                      <a:pt x="41" y="530"/>
                      <a:pt x="57" y="530"/>
                      <a:pt x="73" y="524"/>
                    </a:cubicBezTo>
                    <a:lnTo>
                      <a:pt x="73" y="524"/>
                    </a:lnTo>
                    <a:cubicBezTo>
                      <a:pt x="89" y="517"/>
                      <a:pt x="103" y="507"/>
                      <a:pt x="114" y="495"/>
                    </a:cubicBezTo>
                    <a:lnTo>
                      <a:pt x="180" y="418"/>
                    </a:lnTo>
                    <a:lnTo>
                      <a:pt x="180" y="418"/>
                    </a:lnTo>
                    <a:cubicBezTo>
                      <a:pt x="191" y="405"/>
                      <a:pt x="202" y="399"/>
                      <a:pt x="212" y="399"/>
                    </a:cubicBezTo>
                    <a:lnTo>
                      <a:pt x="212" y="399"/>
                    </a:lnTo>
                    <a:cubicBezTo>
                      <a:pt x="224" y="399"/>
                      <a:pt x="235" y="405"/>
                      <a:pt x="245" y="418"/>
                    </a:cubicBezTo>
                    <a:lnTo>
                      <a:pt x="245" y="418"/>
                    </a:lnTo>
                    <a:cubicBezTo>
                      <a:pt x="257" y="431"/>
                      <a:pt x="267" y="437"/>
                      <a:pt x="278" y="437"/>
                    </a:cubicBezTo>
                    <a:lnTo>
                      <a:pt x="278" y="437"/>
                    </a:lnTo>
                    <a:cubicBezTo>
                      <a:pt x="289" y="437"/>
                      <a:pt x="300" y="431"/>
                      <a:pt x="311" y="418"/>
                    </a:cubicBezTo>
                    <a:lnTo>
                      <a:pt x="344" y="380"/>
                    </a:lnTo>
                    <a:lnTo>
                      <a:pt x="376" y="341"/>
                    </a:lnTo>
                    <a:lnTo>
                      <a:pt x="376" y="341"/>
                    </a:lnTo>
                    <a:cubicBezTo>
                      <a:pt x="388" y="328"/>
                      <a:pt x="401" y="319"/>
                      <a:pt x="417" y="313"/>
                    </a:cubicBezTo>
                    <a:lnTo>
                      <a:pt x="417" y="313"/>
                    </a:lnTo>
                    <a:cubicBezTo>
                      <a:pt x="434" y="306"/>
                      <a:pt x="450" y="306"/>
                      <a:pt x="467" y="313"/>
                    </a:cubicBezTo>
                    <a:lnTo>
                      <a:pt x="467" y="313"/>
                    </a:lnTo>
                    <a:cubicBezTo>
                      <a:pt x="483" y="319"/>
                      <a:pt x="497" y="328"/>
                      <a:pt x="508" y="341"/>
                    </a:cubicBezTo>
                    <a:lnTo>
                      <a:pt x="540" y="380"/>
                    </a:lnTo>
                    <a:lnTo>
                      <a:pt x="574" y="418"/>
                    </a:lnTo>
                    <a:lnTo>
                      <a:pt x="574" y="418"/>
                    </a:lnTo>
                    <a:cubicBezTo>
                      <a:pt x="584" y="431"/>
                      <a:pt x="595" y="437"/>
                      <a:pt x="606" y="437"/>
                    </a:cubicBezTo>
                    <a:lnTo>
                      <a:pt x="606" y="437"/>
                    </a:lnTo>
                    <a:cubicBezTo>
                      <a:pt x="617" y="437"/>
                      <a:pt x="628" y="431"/>
                      <a:pt x="639" y="418"/>
                    </a:cubicBezTo>
                    <a:lnTo>
                      <a:pt x="639" y="418"/>
                    </a:lnTo>
                    <a:cubicBezTo>
                      <a:pt x="650" y="405"/>
                      <a:pt x="661" y="399"/>
                      <a:pt x="672" y="399"/>
                    </a:cubicBezTo>
                    <a:lnTo>
                      <a:pt x="672" y="399"/>
                    </a:lnTo>
                    <a:cubicBezTo>
                      <a:pt x="682" y="399"/>
                      <a:pt x="693" y="405"/>
                      <a:pt x="704" y="418"/>
                    </a:cubicBezTo>
                    <a:lnTo>
                      <a:pt x="737" y="456"/>
                    </a:lnTo>
                    <a:lnTo>
                      <a:pt x="770" y="495"/>
                    </a:lnTo>
                    <a:lnTo>
                      <a:pt x="770" y="495"/>
                    </a:lnTo>
                    <a:cubicBezTo>
                      <a:pt x="781" y="507"/>
                      <a:pt x="794" y="517"/>
                      <a:pt x="811" y="524"/>
                    </a:cubicBezTo>
                    <a:lnTo>
                      <a:pt x="811" y="524"/>
                    </a:lnTo>
                    <a:cubicBezTo>
                      <a:pt x="827" y="530"/>
                      <a:pt x="844" y="530"/>
                      <a:pt x="860" y="524"/>
                    </a:cubicBezTo>
                    <a:lnTo>
                      <a:pt x="860" y="524"/>
                    </a:lnTo>
                    <a:cubicBezTo>
                      <a:pt x="877" y="517"/>
                      <a:pt x="885" y="507"/>
                      <a:pt x="885" y="495"/>
                    </a:cubicBezTo>
                    <a:lnTo>
                      <a:pt x="885" y="495"/>
                    </a:lnTo>
                    <a:cubicBezTo>
                      <a:pt x="885" y="482"/>
                      <a:pt x="879"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86" name="Freeform 549">
                <a:extLst>
                  <a:ext uri="{FF2B5EF4-FFF2-40B4-BE49-F238E27FC236}">
                    <a16:creationId xmlns:a16="http://schemas.microsoft.com/office/drawing/2014/main" id="{4FAB9ADE-0667-5448-9CB1-000324BEC0C8}"/>
                  </a:ext>
                </a:extLst>
              </p:cNvPr>
              <p:cNvSpPr>
                <a:spLocks noChangeArrowheads="1"/>
              </p:cNvSpPr>
              <p:nvPr/>
            </p:nvSpPr>
            <p:spPr bwMode="auto">
              <a:xfrm>
                <a:off x="6924675" y="5097463"/>
                <a:ext cx="130175" cy="134937"/>
              </a:xfrm>
              <a:custGeom>
                <a:avLst/>
                <a:gdLst>
                  <a:gd name="T0" fmla="*/ 311 w 361"/>
                  <a:gd name="T1" fmla="*/ 112 h 377"/>
                  <a:gd name="T2" fmla="*/ 279 w 361"/>
                  <a:gd name="T3" fmla="*/ 73 h 377"/>
                  <a:gd name="T4" fmla="*/ 246 w 361"/>
                  <a:gd name="T5" fmla="*/ 35 h 377"/>
                  <a:gd name="T6" fmla="*/ 246 w 361"/>
                  <a:gd name="T7" fmla="*/ 35 h 377"/>
                  <a:gd name="T8" fmla="*/ 213 w 361"/>
                  <a:gd name="T9" fmla="*/ 10 h 377"/>
                  <a:gd name="T10" fmla="*/ 213 w 361"/>
                  <a:gd name="T11" fmla="*/ 10 h 377"/>
                  <a:gd name="T12" fmla="*/ 213 w 361"/>
                  <a:gd name="T13" fmla="*/ 10 h 377"/>
                  <a:gd name="T14" fmla="*/ 205 w 361"/>
                  <a:gd name="T15" fmla="*/ 6 h 377"/>
                  <a:gd name="T16" fmla="*/ 205 w 361"/>
                  <a:gd name="T17" fmla="*/ 6 h 377"/>
                  <a:gd name="T18" fmla="*/ 156 w 361"/>
                  <a:gd name="T19" fmla="*/ 6 h 377"/>
                  <a:gd name="T20" fmla="*/ 156 w 361"/>
                  <a:gd name="T21" fmla="*/ 6 h 377"/>
                  <a:gd name="T22" fmla="*/ 115 w 361"/>
                  <a:gd name="T23" fmla="*/ 35 h 377"/>
                  <a:gd name="T24" fmla="*/ 82 w 361"/>
                  <a:gd name="T25" fmla="*/ 73 h 377"/>
                  <a:gd name="T26" fmla="*/ 49 w 361"/>
                  <a:gd name="T27" fmla="*/ 112 h 377"/>
                  <a:gd name="T28" fmla="*/ 17 w 361"/>
                  <a:gd name="T29" fmla="*/ 150 h 377"/>
                  <a:gd name="T30" fmla="*/ 17 w 361"/>
                  <a:gd name="T31" fmla="*/ 150 h 377"/>
                  <a:gd name="T32" fmla="*/ 0 w 361"/>
                  <a:gd name="T33" fmla="*/ 188 h 377"/>
                  <a:gd name="T34" fmla="*/ 0 w 361"/>
                  <a:gd name="T35" fmla="*/ 188 h 377"/>
                  <a:gd name="T36" fmla="*/ 17 w 361"/>
                  <a:gd name="T37" fmla="*/ 226 h 377"/>
                  <a:gd name="T38" fmla="*/ 49 w 361"/>
                  <a:gd name="T39" fmla="*/ 264 h 377"/>
                  <a:gd name="T40" fmla="*/ 82 w 361"/>
                  <a:gd name="T41" fmla="*/ 303 h 377"/>
                  <a:gd name="T42" fmla="*/ 115 w 361"/>
                  <a:gd name="T43" fmla="*/ 342 h 377"/>
                  <a:gd name="T44" fmla="*/ 115 w 361"/>
                  <a:gd name="T45" fmla="*/ 342 h 377"/>
                  <a:gd name="T46" fmla="*/ 156 w 361"/>
                  <a:gd name="T47" fmla="*/ 370 h 377"/>
                  <a:gd name="T48" fmla="*/ 156 w 361"/>
                  <a:gd name="T49" fmla="*/ 370 h 377"/>
                  <a:gd name="T50" fmla="*/ 205 w 361"/>
                  <a:gd name="T51" fmla="*/ 370 h 377"/>
                  <a:gd name="T52" fmla="*/ 205 w 361"/>
                  <a:gd name="T53" fmla="*/ 370 h 377"/>
                  <a:gd name="T54" fmla="*/ 213 w 361"/>
                  <a:gd name="T55" fmla="*/ 366 h 377"/>
                  <a:gd name="T56" fmla="*/ 213 w 361"/>
                  <a:gd name="T57" fmla="*/ 367 h 377"/>
                  <a:gd name="T58" fmla="*/ 213 w 361"/>
                  <a:gd name="T59" fmla="*/ 367 h 377"/>
                  <a:gd name="T60" fmla="*/ 246 w 361"/>
                  <a:gd name="T61" fmla="*/ 342 h 377"/>
                  <a:gd name="T62" fmla="*/ 279 w 361"/>
                  <a:gd name="T63" fmla="*/ 303 h 377"/>
                  <a:gd name="T64" fmla="*/ 311 w 361"/>
                  <a:gd name="T65" fmla="*/ 264 h 377"/>
                  <a:gd name="T66" fmla="*/ 344 w 361"/>
                  <a:gd name="T67" fmla="*/ 226 h 377"/>
                  <a:gd name="T68" fmla="*/ 344 w 361"/>
                  <a:gd name="T69" fmla="*/ 226 h 377"/>
                  <a:gd name="T70" fmla="*/ 360 w 361"/>
                  <a:gd name="T71" fmla="*/ 188 h 377"/>
                  <a:gd name="T72" fmla="*/ 360 w 361"/>
                  <a:gd name="T73" fmla="*/ 188 h 377"/>
                  <a:gd name="T74" fmla="*/ 344 w 361"/>
                  <a:gd name="T75" fmla="*/ 150 h 377"/>
                  <a:gd name="T76" fmla="*/ 311 w 361"/>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1" h="377">
                    <a:moveTo>
                      <a:pt x="311" y="112"/>
                    </a:moveTo>
                    <a:lnTo>
                      <a:pt x="279" y="73"/>
                    </a:lnTo>
                    <a:lnTo>
                      <a:pt x="246" y="35"/>
                    </a:lnTo>
                    <a:lnTo>
                      <a:pt x="246" y="35"/>
                    </a:lnTo>
                    <a:cubicBezTo>
                      <a:pt x="236" y="24"/>
                      <a:pt x="226" y="16"/>
                      <a:pt x="213" y="10"/>
                    </a:cubicBezTo>
                    <a:lnTo>
                      <a:pt x="213" y="10"/>
                    </a:lnTo>
                    <a:lnTo>
                      <a:pt x="213" y="10"/>
                    </a:lnTo>
                    <a:cubicBezTo>
                      <a:pt x="211" y="9"/>
                      <a:pt x="207" y="7"/>
                      <a:pt x="205" y="6"/>
                    </a:cubicBezTo>
                    <a:lnTo>
                      <a:pt x="205" y="6"/>
                    </a:lnTo>
                    <a:cubicBezTo>
                      <a:pt x="188" y="0"/>
                      <a:pt x="172" y="0"/>
                      <a:pt x="156" y="6"/>
                    </a:cubicBezTo>
                    <a:lnTo>
                      <a:pt x="156" y="6"/>
                    </a:lnTo>
                    <a:cubicBezTo>
                      <a:pt x="139" y="12"/>
                      <a:pt x="125" y="22"/>
                      <a:pt x="115" y="35"/>
                    </a:cubicBezTo>
                    <a:lnTo>
                      <a:pt x="82" y="73"/>
                    </a:lnTo>
                    <a:lnTo>
                      <a:pt x="49" y="112"/>
                    </a:lnTo>
                    <a:lnTo>
                      <a:pt x="17" y="150"/>
                    </a:lnTo>
                    <a:lnTo>
                      <a:pt x="17" y="150"/>
                    </a:lnTo>
                    <a:cubicBezTo>
                      <a:pt x="5" y="162"/>
                      <a:pt x="0" y="175"/>
                      <a:pt x="0" y="188"/>
                    </a:cubicBezTo>
                    <a:lnTo>
                      <a:pt x="0" y="188"/>
                    </a:lnTo>
                    <a:cubicBezTo>
                      <a:pt x="0" y="201"/>
                      <a:pt x="5" y="214"/>
                      <a:pt x="17" y="226"/>
                    </a:cubicBezTo>
                    <a:lnTo>
                      <a:pt x="49" y="264"/>
                    </a:lnTo>
                    <a:lnTo>
                      <a:pt x="82" y="303"/>
                    </a:lnTo>
                    <a:lnTo>
                      <a:pt x="115" y="342"/>
                    </a:lnTo>
                    <a:lnTo>
                      <a:pt x="115" y="342"/>
                    </a:lnTo>
                    <a:cubicBezTo>
                      <a:pt x="125" y="354"/>
                      <a:pt x="139" y="364"/>
                      <a:pt x="156" y="370"/>
                    </a:cubicBezTo>
                    <a:lnTo>
                      <a:pt x="156" y="370"/>
                    </a:lnTo>
                    <a:cubicBezTo>
                      <a:pt x="172" y="376"/>
                      <a:pt x="188" y="376"/>
                      <a:pt x="205" y="370"/>
                    </a:cubicBezTo>
                    <a:lnTo>
                      <a:pt x="205" y="370"/>
                    </a:lnTo>
                    <a:cubicBezTo>
                      <a:pt x="207" y="369"/>
                      <a:pt x="211" y="368"/>
                      <a:pt x="213" y="366"/>
                    </a:cubicBezTo>
                    <a:lnTo>
                      <a:pt x="213" y="367"/>
                    </a:lnTo>
                    <a:lnTo>
                      <a:pt x="213" y="367"/>
                    </a:lnTo>
                    <a:cubicBezTo>
                      <a:pt x="226" y="360"/>
                      <a:pt x="236" y="352"/>
                      <a:pt x="246" y="342"/>
                    </a:cubicBezTo>
                    <a:lnTo>
                      <a:pt x="279" y="303"/>
                    </a:lnTo>
                    <a:lnTo>
                      <a:pt x="311" y="264"/>
                    </a:lnTo>
                    <a:lnTo>
                      <a:pt x="344" y="226"/>
                    </a:lnTo>
                    <a:lnTo>
                      <a:pt x="344" y="226"/>
                    </a:lnTo>
                    <a:cubicBezTo>
                      <a:pt x="355" y="214"/>
                      <a:pt x="360" y="201"/>
                      <a:pt x="360" y="188"/>
                    </a:cubicBezTo>
                    <a:lnTo>
                      <a:pt x="360" y="188"/>
                    </a:lnTo>
                    <a:cubicBezTo>
                      <a:pt x="360" y="175"/>
                      <a:pt x="355" y="162"/>
                      <a:pt x="344" y="150"/>
                    </a:cubicBezTo>
                    <a:lnTo>
                      <a:pt x="311"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87" name="Freeform 550">
                <a:extLst>
                  <a:ext uri="{FF2B5EF4-FFF2-40B4-BE49-F238E27FC236}">
                    <a16:creationId xmlns:a16="http://schemas.microsoft.com/office/drawing/2014/main" id="{87BDDE2B-0F4E-424E-875A-BD8F6436A172}"/>
                  </a:ext>
                </a:extLst>
              </p:cNvPr>
              <p:cNvSpPr>
                <a:spLocks noChangeArrowheads="1"/>
              </p:cNvSpPr>
              <p:nvPr/>
            </p:nvSpPr>
            <p:spPr bwMode="auto">
              <a:xfrm>
                <a:off x="7539038" y="4903788"/>
                <a:ext cx="247650" cy="522287"/>
              </a:xfrm>
              <a:custGeom>
                <a:avLst/>
                <a:gdLst>
                  <a:gd name="T0" fmla="*/ 664 w 690"/>
                  <a:gd name="T1" fmla="*/ 7 h 1450"/>
                  <a:gd name="T2" fmla="*/ 615 w 690"/>
                  <a:gd name="T3" fmla="*/ 7 h 1450"/>
                  <a:gd name="T4" fmla="*/ 542 w 690"/>
                  <a:gd name="T5" fmla="*/ 73 h 1450"/>
                  <a:gd name="T6" fmla="*/ 410 w 690"/>
                  <a:gd name="T7" fmla="*/ 226 h 1450"/>
                  <a:gd name="T8" fmla="*/ 279 w 690"/>
                  <a:gd name="T9" fmla="*/ 380 h 1450"/>
                  <a:gd name="T10" fmla="*/ 214 w 690"/>
                  <a:gd name="T11" fmla="*/ 456 h 1450"/>
                  <a:gd name="T12" fmla="*/ 82 w 690"/>
                  <a:gd name="T13" fmla="*/ 609 h 1450"/>
                  <a:gd name="T14" fmla="*/ 17 w 690"/>
                  <a:gd name="T15" fmla="*/ 686 h 1450"/>
                  <a:gd name="T16" fmla="*/ 0 w 690"/>
                  <a:gd name="T17" fmla="*/ 724 h 1450"/>
                  <a:gd name="T18" fmla="*/ 17 w 690"/>
                  <a:gd name="T19" fmla="*/ 762 h 1450"/>
                  <a:gd name="T20" fmla="*/ 82 w 690"/>
                  <a:gd name="T21" fmla="*/ 839 h 1450"/>
                  <a:gd name="T22" fmla="*/ 148 w 690"/>
                  <a:gd name="T23" fmla="*/ 916 h 1450"/>
                  <a:gd name="T24" fmla="*/ 214 w 690"/>
                  <a:gd name="T25" fmla="*/ 992 h 1450"/>
                  <a:gd name="T26" fmla="*/ 279 w 690"/>
                  <a:gd name="T27" fmla="*/ 1068 h 1450"/>
                  <a:gd name="T28" fmla="*/ 345 w 690"/>
                  <a:gd name="T29" fmla="*/ 1145 h 1450"/>
                  <a:gd name="T30" fmla="*/ 410 w 690"/>
                  <a:gd name="T31" fmla="*/ 1222 h 1450"/>
                  <a:gd name="T32" fmla="*/ 476 w 690"/>
                  <a:gd name="T33" fmla="*/ 1299 h 1450"/>
                  <a:gd name="T34" fmla="*/ 542 w 690"/>
                  <a:gd name="T35" fmla="*/ 1375 h 1450"/>
                  <a:gd name="T36" fmla="*/ 574 w 690"/>
                  <a:gd name="T37" fmla="*/ 1414 h 1450"/>
                  <a:gd name="T38" fmla="*/ 615 w 690"/>
                  <a:gd name="T39" fmla="*/ 1443 h 1450"/>
                  <a:gd name="T40" fmla="*/ 664 w 690"/>
                  <a:gd name="T41" fmla="*/ 1443 h 1450"/>
                  <a:gd name="T42" fmla="*/ 689 w 690"/>
                  <a:gd name="T43" fmla="*/ 1414 h 1450"/>
                  <a:gd name="T44" fmla="*/ 640 w 690"/>
                  <a:gd name="T45" fmla="*/ 1337 h 1450"/>
                  <a:gd name="T46" fmla="*/ 509 w 690"/>
                  <a:gd name="T47" fmla="*/ 1184 h 1450"/>
                  <a:gd name="T48" fmla="*/ 378 w 690"/>
                  <a:gd name="T49" fmla="*/ 1031 h 1450"/>
                  <a:gd name="T50" fmla="*/ 312 w 690"/>
                  <a:gd name="T51" fmla="*/ 954 h 1450"/>
                  <a:gd name="T52" fmla="*/ 181 w 690"/>
                  <a:gd name="T53" fmla="*/ 800 h 1450"/>
                  <a:gd name="T54" fmla="*/ 148 w 690"/>
                  <a:gd name="T55" fmla="*/ 762 h 1450"/>
                  <a:gd name="T56" fmla="*/ 131 w 690"/>
                  <a:gd name="T57" fmla="*/ 724 h 1450"/>
                  <a:gd name="T58" fmla="*/ 181 w 690"/>
                  <a:gd name="T59" fmla="*/ 648 h 1450"/>
                  <a:gd name="T60" fmla="*/ 246 w 690"/>
                  <a:gd name="T61" fmla="*/ 571 h 1450"/>
                  <a:gd name="T62" fmla="*/ 312 w 690"/>
                  <a:gd name="T63" fmla="*/ 495 h 1450"/>
                  <a:gd name="T64" fmla="*/ 378 w 690"/>
                  <a:gd name="T65" fmla="*/ 418 h 1450"/>
                  <a:gd name="T66" fmla="*/ 443 w 690"/>
                  <a:gd name="T67" fmla="*/ 341 h 1450"/>
                  <a:gd name="T68" fmla="*/ 509 w 690"/>
                  <a:gd name="T69" fmla="*/ 265 h 1450"/>
                  <a:gd name="T70" fmla="*/ 574 w 690"/>
                  <a:gd name="T71" fmla="*/ 188 h 1450"/>
                  <a:gd name="T72" fmla="*/ 640 w 690"/>
                  <a:gd name="T73" fmla="*/ 112 h 1450"/>
                  <a:gd name="T74" fmla="*/ 673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4" y="7"/>
                    </a:moveTo>
                    <a:lnTo>
                      <a:pt x="664" y="7"/>
                    </a:lnTo>
                    <a:cubicBezTo>
                      <a:pt x="648" y="0"/>
                      <a:pt x="631" y="0"/>
                      <a:pt x="615" y="7"/>
                    </a:cubicBezTo>
                    <a:lnTo>
                      <a:pt x="615" y="7"/>
                    </a:lnTo>
                    <a:cubicBezTo>
                      <a:pt x="598" y="12"/>
                      <a:pt x="585" y="22"/>
                      <a:pt x="574" y="35"/>
                    </a:cubicBezTo>
                    <a:lnTo>
                      <a:pt x="542" y="73"/>
                    </a:lnTo>
                    <a:lnTo>
                      <a:pt x="443" y="188"/>
                    </a:lnTo>
                    <a:lnTo>
                      <a:pt x="410" y="226"/>
                    </a:lnTo>
                    <a:lnTo>
                      <a:pt x="378" y="265"/>
                    </a:lnTo>
                    <a:lnTo>
                      <a:pt x="279" y="380"/>
                    </a:lnTo>
                    <a:lnTo>
                      <a:pt x="246" y="418"/>
                    </a:lnTo>
                    <a:lnTo>
                      <a:pt x="214" y="456"/>
                    </a:lnTo>
                    <a:lnTo>
                      <a:pt x="115" y="571"/>
                    </a:lnTo>
                    <a:lnTo>
                      <a:pt x="82" y="609"/>
                    </a:lnTo>
                    <a:lnTo>
                      <a:pt x="50" y="648"/>
                    </a:lnTo>
                    <a:lnTo>
                      <a:pt x="17" y="686"/>
                    </a:lnTo>
                    <a:lnTo>
                      <a:pt x="17" y="686"/>
                    </a:lnTo>
                    <a:cubicBezTo>
                      <a:pt x="6" y="698"/>
                      <a:pt x="0" y="711"/>
                      <a:pt x="0" y="724"/>
                    </a:cubicBezTo>
                    <a:lnTo>
                      <a:pt x="0" y="724"/>
                    </a:lnTo>
                    <a:cubicBezTo>
                      <a:pt x="0" y="737"/>
                      <a:pt x="6" y="750"/>
                      <a:pt x="17" y="762"/>
                    </a:cubicBezTo>
                    <a:lnTo>
                      <a:pt x="50" y="800"/>
                    </a:lnTo>
                    <a:lnTo>
                      <a:pt x="82" y="839"/>
                    </a:lnTo>
                    <a:lnTo>
                      <a:pt x="115" y="877"/>
                    </a:lnTo>
                    <a:lnTo>
                      <a:pt x="148" y="916"/>
                    </a:lnTo>
                    <a:lnTo>
                      <a:pt x="181" y="954"/>
                    </a:lnTo>
                    <a:lnTo>
                      <a:pt x="214" y="992"/>
                    </a:lnTo>
                    <a:lnTo>
                      <a:pt x="246" y="1031"/>
                    </a:lnTo>
                    <a:lnTo>
                      <a:pt x="279" y="1068"/>
                    </a:lnTo>
                    <a:lnTo>
                      <a:pt x="312" y="1107"/>
                    </a:lnTo>
                    <a:lnTo>
                      <a:pt x="345" y="1145"/>
                    </a:lnTo>
                    <a:lnTo>
                      <a:pt x="378" y="1184"/>
                    </a:lnTo>
                    <a:lnTo>
                      <a:pt x="410" y="1222"/>
                    </a:lnTo>
                    <a:lnTo>
                      <a:pt x="443" y="1260"/>
                    </a:lnTo>
                    <a:lnTo>
                      <a:pt x="476" y="1299"/>
                    </a:lnTo>
                    <a:lnTo>
                      <a:pt x="509" y="1337"/>
                    </a:lnTo>
                    <a:lnTo>
                      <a:pt x="542" y="1375"/>
                    </a:lnTo>
                    <a:lnTo>
                      <a:pt x="574" y="1414"/>
                    </a:lnTo>
                    <a:lnTo>
                      <a:pt x="574" y="1414"/>
                    </a:lnTo>
                    <a:cubicBezTo>
                      <a:pt x="585" y="1426"/>
                      <a:pt x="598" y="1436"/>
                      <a:pt x="615" y="1443"/>
                    </a:cubicBezTo>
                    <a:lnTo>
                      <a:pt x="615" y="1443"/>
                    </a:lnTo>
                    <a:cubicBezTo>
                      <a:pt x="631" y="1449"/>
                      <a:pt x="648" y="1449"/>
                      <a:pt x="664" y="1443"/>
                    </a:cubicBezTo>
                    <a:lnTo>
                      <a:pt x="664" y="1443"/>
                    </a:lnTo>
                    <a:cubicBezTo>
                      <a:pt x="681" y="1436"/>
                      <a:pt x="689" y="1426"/>
                      <a:pt x="689" y="1414"/>
                    </a:cubicBezTo>
                    <a:lnTo>
                      <a:pt x="689" y="1414"/>
                    </a:lnTo>
                    <a:cubicBezTo>
                      <a:pt x="689" y="1401"/>
                      <a:pt x="683" y="1388"/>
                      <a:pt x="673" y="1375"/>
                    </a:cubicBezTo>
                    <a:lnTo>
                      <a:pt x="640" y="1337"/>
                    </a:lnTo>
                    <a:lnTo>
                      <a:pt x="542" y="1222"/>
                    </a:lnTo>
                    <a:lnTo>
                      <a:pt x="509" y="1184"/>
                    </a:lnTo>
                    <a:lnTo>
                      <a:pt x="476" y="1145"/>
                    </a:lnTo>
                    <a:lnTo>
                      <a:pt x="378" y="1031"/>
                    </a:lnTo>
                    <a:lnTo>
                      <a:pt x="345" y="992"/>
                    </a:lnTo>
                    <a:lnTo>
                      <a:pt x="312" y="954"/>
                    </a:lnTo>
                    <a:lnTo>
                      <a:pt x="214" y="839"/>
                    </a:lnTo>
                    <a:lnTo>
                      <a:pt x="181" y="800"/>
                    </a:lnTo>
                    <a:lnTo>
                      <a:pt x="148" y="762"/>
                    </a:lnTo>
                    <a:lnTo>
                      <a:pt x="148" y="762"/>
                    </a:lnTo>
                    <a:cubicBezTo>
                      <a:pt x="137" y="750"/>
                      <a:pt x="131" y="737"/>
                      <a:pt x="131" y="724"/>
                    </a:cubicBezTo>
                    <a:lnTo>
                      <a:pt x="131" y="724"/>
                    </a:lnTo>
                    <a:cubicBezTo>
                      <a:pt x="131" y="711"/>
                      <a:pt x="137" y="698"/>
                      <a:pt x="148" y="686"/>
                    </a:cubicBezTo>
                    <a:lnTo>
                      <a:pt x="181" y="648"/>
                    </a:lnTo>
                    <a:lnTo>
                      <a:pt x="214" y="609"/>
                    </a:lnTo>
                    <a:lnTo>
                      <a:pt x="246" y="571"/>
                    </a:lnTo>
                    <a:lnTo>
                      <a:pt x="279" y="533"/>
                    </a:lnTo>
                    <a:lnTo>
                      <a:pt x="312" y="495"/>
                    </a:lnTo>
                    <a:lnTo>
                      <a:pt x="345" y="456"/>
                    </a:lnTo>
                    <a:lnTo>
                      <a:pt x="378" y="418"/>
                    </a:lnTo>
                    <a:lnTo>
                      <a:pt x="410" y="380"/>
                    </a:lnTo>
                    <a:lnTo>
                      <a:pt x="443" y="341"/>
                    </a:lnTo>
                    <a:lnTo>
                      <a:pt x="476" y="303"/>
                    </a:lnTo>
                    <a:lnTo>
                      <a:pt x="509" y="265"/>
                    </a:lnTo>
                    <a:lnTo>
                      <a:pt x="542" y="226"/>
                    </a:lnTo>
                    <a:lnTo>
                      <a:pt x="574" y="188"/>
                    </a:lnTo>
                    <a:lnTo>
                      <a:pt x="607" y="150"/>
                    </a:lnTo>
                    <a:lnTo>
                      <a:pt x="640" y="112"/>
                    </a:lnTo>
                    <a:lnTo>
                      <a:pt x="673" y="73"/>
                    </a:lnTo>
                    <a:lnTo>
                      <a:pt x="673" y="73"/>
                    </a:lnTo>
                    <a:cubicBezTo>
                      <a:pt x="683" y="60"/>
                      <a:pt x="689" y="48"/>
                      <a:pt x="689" y="35"/>
                    </a:cubicBezTo>
                    <a:lnTo>
                      <a:pt x="689" y="35"/>
                    </a:lnTo>
                    <a:cubicBezTo>
                      <a:pt x="689" y="22"/>
                      <a:pt x="681" y="12"/>
                      <a:pt x="664" y="7"/>
                    </a:cubicBezTo>
                  </a:path>
                </a:pathLst>
              </a:custGeom>
              <a:solidFill>
                <a:schemeClr val="accent2"/>
              </a:solidFill>
              <a:ln>
                <a:noFill/>
              </a:ln>
              <a:effectLst/>
            </p:spPr>
            <p:txBody>
              <a:bodyPr wrap="none" anchor="ctr"/>
              <a:lstStyle/>
              <a:p>
                <a:endParaRPr lang="es-ES_tradnl" sz="2700"/>
              </a:p>
            </p:txBody>
          </p:sp>
          <p:sp>
            <p:nvSpPr>
              <p:cNvPr id="188" name="Freeform 551">
                <a:extLst>
                  <a:ext uri="{FF2B5EF4-FFF2-40B4-BE49-F238E27FC236}">
                    <a16:creationId xmlns:a16="http://schemas.microsoft.com/office/drawing/2014/main" id="{95A28B29-7B1B-2B41-BF41-81C9AFB3FCAD}"/>
                  </a:ext>
                </a:extLst>
              </p:cNvPr>
              <p:cNvSpPr>
                <a:spLocks noChangeArrowheads="1"/>
              </p:cNvSpPr>
              <p:nvPr/>
            </p:nvSpPr>
            <p:spPr bwMode="auto">
              <a:xfrm>
                <a:off x="7254875" y="5233988"/>
                <a:ext cx="319088" cy="190500"/>
              </a:xfrm>
              <a:custGeom>
                <a:avLst/>
                <a:gdLst>
                  <a:gd name="T0" fmla="*/ 606 w 886"/>
                  <a:gd name="T1" fmla="*/ 379 h 531"/>
                  <a:gd name="T2" fmla="*/ 573 w 886"/>
                  <a:gd name="T3" fmla="*/ 341 h 531"/>
                  <a:gd name="T4" fmla="*/ 606 w 886"/>
                  <a:gd name="T5" fmla="*/ 303 h 531"/>
                  <a:gd name="T6" fmla="*/ 639 w 886"/>
                  <a:gd name="T7" fmla="*/ 341 h 531"/>
                  <a:gd name="T8" fmla="*/ 541 w 886"/>
                  <a:gd name="T9" fmla="*/ 303 h 531"/>
                  <a:gd name="T10" fmla="*/ 508 w 886"/>
                  <a:gd name="T11" fmla="*/ 265 h 531"/>
                  <a:gd name="T12" fmla="*/ 541 w 886"/>
                  <a:gd name="T13" fmla="*/ 226 h 531"/>
                  <a:gd name="T14" fmla="*/ 573 w 886"/>
                  <a:gd name="T15" fmla="*/ 265 h 531"/>
                  <a:gd name="T16" fmla="*/ 541 w 886"/>
                  <a:gd name="T17" fmla="*/ 303 h 531"/>
                  <a:gd name="T18" fmla="*/ 474 w 886"/>
                  <a:gd name="T19" fmla="*/ 245 h 531"/>
                  <a:gd name="T20" fmla="*/ 411 w 886"/>
                  <a:gd name="T21" fmla="*/ 245 h 531"/>
                  <a:gd name="T22" fmla="*/ 380 w 886"/>
                  <a:gd name="T23" fmla="*/ 188 h 531"/>
                  <a:gd name="T24" fmla="*/ 411 w 886"/>
                  <a:gd name="T25" fmla="*/ 131 h 531"/>
                  <a:gd name="T26" fmla="*/ 474 w 886"/>
                  <a:gd name="T27" fmla="*/ 131 h 531"/>
                  <a:gd name="T28" fmla="*/ 505 w 886"/>
                  <a:gd name="T29" fmla="*/ 188 h 531"/>
                  <a:gd name="T30" fmla="*/ 344 w 886"/>
                  <a:gd name="T31" fmla="*/ 303 h 531"/>
                  <a:gd name="T32" fmla="*/ 311 w 886"/>
                  <a:gd name="T33" fmla="*/ 265 h 531"/>
                  <a:gd name="T34" fmla="*/ 344 w 886"/>
                  <a:gd name="T35" fmla="*/ 226 h 531"/>
                  <a:gd name="T36" fmla="*/ 377 w 886"/>
                  <a:gd name="T37" fmla="*/ 265 h 531"/>
                  <a:gd name="T38" fmla="*/ 344 w 886"/>
                  <a:gd name="T39" fmla="*/ 303 h 531"/>
                  <a:gd name="T40" fmla="*/ 279 w 886"/>
                  <a:gd name="T41" fmla="*/ 379 h 531"/>
                  <a:gd name="T42" fmla="*/ 246 w 886"/>
                  <a:gd name="T43" fmla="*/ 341 h 531"/>
                  <a:gd name="T44" fmla="*/ 279 w 886"/>
                  <a:gd name="T45" fmla="*/ 303 h 531"/>
                  <a:gd name="T46" fmla="*/ 311 w 886"/>
                  <a:gd name="T47" fmla="*/ 341 h 531"/>
                  <a:gd name="T48" fmla="*/ 508 w 886"/>
                  <a:gd name="T49" fmla="*/ 35 h 531"/>
                  <a:gd name="T50" fmla="*/ 467 w 886"/>
                  <a:gd name="T51" fmla="*/ 6 h 531"/>
                  <a:gd name="T52" fmla="*/ 417 w 886"/>
                  <a:gd name="T53" fmla="*/ 6 h 531"/>
                  <a:gd name="T54" fmla="*/ 377 w 886"/>
                  <a:gd name="T55" fmla="*/ 35 h 531"/>
                  <a:gd name="T56" fmla="*/ 311 w 886"/>
                  <a:gd name="T57" fmla="*/ 112 h 531"/>
                  <a:gd name="T58" fmla="*/ 246 w 886"/>
                  <a:gd name="T59" fmla="*/ 188 h 531"/>
                  <a:gd name="T60" fmla="*/ 180 w 886"/>
                  <a:gd name="T61" fmla="*/ 265 h 531"/>
                  <a:gd name="T62" fmla="*/ 115 w 886"/>
                  <a:gd name="T63" fmla="*/ 341 h 531"/>
                  <a:gd name="T64" fmla="*/ 49 w 886"/>
                  <a:gd name="T65" fmla="*/ 418 h 531"/>
                  <a:gd name="T66" fmla="*/ 16 w 886"/>
                  <a:gd name="T67" fmla="*/ 456 h 531"/>
                  <a:gd name="T68" fmla="*/ 0 w 886"/>
                  <a:gd name="T69" fmla="*/ 495 h 531"/>
                  <a:gd name="T70" fmla="*/ 24 w 886"/>
                  <a:gd name="T71" fmla="*/ 524 h 531"/>
                  <a:gd name="T72" fmla="*/ 74 w 886"/>
                  <a:gd name="T73" fmla="*/ 524 h 531"/>
                  <a:gd name="T74" fmla="*/ 180 w 886"/>
                  <a:gd name="T75" fmla="*/ 418 h 531"/>
                  <a:gd name="T76" fmla="*/ 213 w 886"/>
                  <a:gd name="T77" fmla="*/ 399 h 531"/>
                  <a:gd name="T78" fmla="*/ 246 w 886"/>
                  <a:gd name="T79" fmla="*/ 418 h 531"/>
                  <a:gd name="T80" fmla="*/ 279 w 886"/>
                  <a:gd name="T81" fmla="*/ 437 h 531"/>
                  <a:gd name="T82" fmla="*/ 311 w 886"/>
                  <a:gd name="T83" fmla="*/ 418 h 531"/>
                  <a:gd name="T84" fmla="*/ 377 w 886"/>
                  <a:gd name="T85" fmla="*/ 341 h 531"/>
                  <a:gd name="T86" fmla="*/ 417 w 886"/>
                  <a:gd name="T87" fmla="*/ 313 h 531"/>
                  <a:gd name="T88" fmla="*/ 467 w 886"/>
                  <a:gd name="T89" fmla="*/ 313 h 531"/>
                  <a:gd name="T90" fmla="*/ 508 w 886"/>
                  <a:gd name="T91" fmla="*/ 341 h 531"/>
                  <a:gd name="T92" fmla="*/ 573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0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4" y="379"/>
                      <a:pt x="573" y="367"/>
                      <a:pt x="573" y="341"/>
                    </a:cubicBezTo>
                    <a:lnTo>
                      <a:pt x="573" y="341"/>
                    </a:lnTo>
                    <a:cubicBezTo>
                      <a:pt x="573" y="316"/>
                      <a:pt x="584" y="303"/>
                      <a:pt x="606" y="303"/>
                    </a:cubicBezTo>
                    <a:lnTo>
                      <a:pt x="606" y="303"/>
                    </a:lnTo>
                    <a:cubicBezTo>
                      <a:pt x="628" y="303"/>
                      <a:pt x="639" y="316"/>
                      <a:pt x="639" y="341"/>
                    </a:cubicBezTo>
                    <a:lnTo>
                      <a:pt x="639" y="341"/>
                    </a:lnTo>
                    <a:cubicBezTo>
                      <a:pt x="639" y="367"/>
                      <a:pt x="628" y="379"/>
                      <a:pt x="606"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3" y="239"/>
                      <a:pt x="573" y="265"/>
                    </a:cubicBezTo>
                    <a:lnTo>
                      <a:pt x="573" y="265"/>
                    </a:lnTo>
                    <a:cubicBezTo>
                      <a:pt x="573" y="290"/>
                      <a:pt x="563" y="303"/>
                      <a:pt x="541" y="303"/>
                    </a:cubicBezTo>
                    <a:close/>
                    <a:moveTo>
                      <a:pt x="474" y="245"/>
                    </a:moveTo>
                    <a:lnTo>
                      <a:pt x="474" y="245"/>
                    </a:lnTo>
                    <a:cubicBezTo>
                      <a:pt x="453" y="258"/>
                      <a:pt x="432" y="258"/>
                      <a:pt x="411" y="245"/>
                    </a:cubicBezTo>
                    <a:lnTo>
                      <a:pt x="411" y="245"/>
                    </a:lnTo>
                    <a:cubicBezTo>
                      <a:pt x="390" y="233"/>
                      <a:pt x="380" y="214"/>
                      <a:pt x="380" y="188"/>
                    </a:cubicBezTo>
                    <a:lnTo>
                      <a:pt x="380" y="188"/>
                    </a:lnTo>
                    <a:cubicBezTo>
                      <a:pt x="380" y="162"/>
                      <a:pt x="390" y="143"/>
                      <a:pt x="411" y="131"/>
                    </a:cubicBezTo>
                    <a:lnTo>
                      <a:pt x="411" y="131"/>
                    </a:lnTo>
                    <a:cubicBezTo>
                      <a:pt x="432" y="118"/>
                      <a:pt x="453" y="118"/>
                      <a:pt x="474" y="131"/>
                    </a:cubicBezTo>
                    <a:lnTo>
                      <a:pt x="474" y="131"/>
                    </a:lnTo>
                    <a:cubicBezTo>
                      <a:pt x="495" y="143"/>
                      <a:pt x="505" y="162"/>
                      <a:pt x="505" y="188"/>
                    </a:cubicBezTo>
                    <a:lnTo>
                      <a:pt x="505" y="188"/>
                    </a:lnTo>
                    <a:cubicBezTo>
                      <a:pt x="505" y="214"/>
                      <a:pt x="495" y="233"/>
                      <a:pt x="474" y="245"/>
                    </a:cubicBezTo>
                    <a:close/>
                    <a:moveTo>
                      <a:pt x="344" y="303"/>
                    </a:moveTo>
                    <a:lnTo>
                      <a:pt x="344" y="303"/>
                    </a:lnTo>
                    <a:cubicBezTo>
                      <a:pt x="322" y="303"/>
                      <a:pt x="311" y="290"/>
                      <a:pt x="311" y="265"/>
                    </a:cubicBezTo>
                    <a:lnTo>
                      <a:pt x="311" y="265"/>
                    </a:lnTo>
                    <a:cubicBezTo>
                      <a:pt x="311" y="239"/>
                      <a:pt x="322"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6" y="379"/>
                      <a:pt x="246" y="367"/>
                      <a:pt x="246" y="341"/>
                    </a:cubicBezTo>
                    <a:lnTo>
                      <a:pt x="246" y="341"/>
                    </a:lnTo>
                    <a:cubicBezTo>
                      <a:pt x="246" y="316"/>
                      <a:pt x="256" y="303"/>
                      <a:pt x="279" y="303"/>
                    </a:cubicBezTo>
                    <a:lnTo>
                      <a:pt x="279" y="303"/>
                    </a:lnTo>
                    <a:cubicBezTo>
                      <a:pt x="300" y="303"/>
                      <a:pt x="311" y="316"/>
                      <a:pt x="311" y="341"/>
                    </a:cubicBezTo>
                    <a:lnTo>
                      <a:pt x="311" y="341"/>
                    </a:lnTo>
                    <a:cubicBezTo>
                      <a:pt x="311" y="367"/>
                      <a:pt x="300" y="379"/>
                      <a:pt x="279" y="379"/>
                    </a:cubicBezTo>
                    <a:close/>
                    <a:moveTo>
                      <a:pt x="508" y="35"/>
                    </a:moveTo>
                    <a:lnTo>
                      <a:pt x="508" y="35"/>
                    </a:lnTo>
                    <a:cubicBezTo>
                      <a:pt x="497" y="22"/>
                      <a:pt x="483" y="12"/>
                      <a:pt x="467" y="6"/>
                    </a:cubicBezTo>
                    <a:lnTo>
                      <a:pt x="467" y="6"/>
                    </a:lnTo>
                    <a:cubicBezTo>
                      <a:pt x="451" y="0"/>
                      <a:pt x="434" y="0"/>
                      <a:pt x="417" y="6"/>
                    </a:cubicBezTo>
                    <a:lnTo>
                      <a:pt x="417" y="6"/>
                    </a:lnTo>
                    <a:cubicBezTo>
                      <a:pt x="401" y="12"/>
                      <a:pt x="388" y="22"/>
                      <a:pt x="377" y="35"/>
                    </a:cubicBezTo>
                    <a:lnTo>
                      <a:pt x="344" y="73"/>
                    </a:lnTo>
                    <a:lnTo>
                      <a:pt x="311" y="112"/>
                    </a:lnTo>
                    <a:lnTo>
                      <a:pt x="279" y="149"/>
                    </a:lnTo>
                    <a:lnTo>
                      <a:pt x="246" y="188"/>
                    </a:lnTo>
                    <a:lnTo>
                      <a:pt x="213" y="226"/>
                    </a:lnTo>
                    <a:lnTo>
                      <a:pt x="180" y="265"/>
                    </a:lnTo>
                    <a:lnTo>
                      <a:pt x="148" y="303"/>
                    </a:lnTo>
                    <a:lnTo>
                      <a:pt x="115" y="341"/>
                    </a:lnTo>
                    <a:lnTo>
                      <a:pt x="82" y="380"/>
                    </a:lnTo>
                    <a:lnTo>
                      <a:pt x="49" y="418"/>
                    </a:lnTo>
                    <a:lnTo>
                      <a:pt x="16" y="456"/>
                    </a:lnTo>
                    <a:lnTo>
                      <a:pt x="16" y="456"/>
                    </a:lnTo>
                    <a:cubicBezTo>
                      <a:pt x="5" y="469"/>
                      <a:pt x="0" y="482"/>
                      <a:pt x="0" y="495"/>
                    </a:cubicBezTo>
                    <a:lnTo>
                      <a:pt x="0" y="495"/>
                    </a:lnTo>
                    <a:cubicBezTo>
                      <a:pt x="0" y="507"/>
                      <a:pt x="8" y="517"/>
                      <a:pt x="24" y="524"/>
                    </a:cubicBezTo>
                    <a:lnTo>
                      <a:pt x="24" y="524"/>
                    </a:lnTo>
                    <a:cubicBezTo>
                      <a:pt x="41" y="530"/>
                      <a:pt x="57" y="530"/>
                      <a:pt x="74" y="524"/>
                    </a:cubicBezTo>
                    <a:lnTo>
                      <a:pt x="74" y="524"/>
                    </a:lnTo>
                    <a:cubicBezTo>
                      <a:pt x="89" y="517"/>
                      <a:pt x="104" y="507"/>
                      <a:pt x="115" y="495"/>
                    </a:cubicBezTo>
                    <a:lnTo>
                      <a:pt x="180" y="418"/>
                    </a:lnTo>
                    <a:lnTo>
                      <a:pt x="180" y="418"/>
                    </a:lnTo>
                    <a:cubicBezTo>
                      <a:pt x="191" y="405"/>
                      <a:pt x="202" y="399"/>
                      <a:pt x="213" y="399"/>
                    </a:cubicBezTo>
                    <a:lnTo>
                      <a:pt x="213" y="399"/>
                    </a:lnTo>
                    <a:cubicBezTo>
                      <a:pt x="224" y="399"/>
                      <a:pt x="235" y="405"/>
                      <a:pt x="246" y="418"/>
                    </a:cubicBezTo>
                    <a:lnTo>
                      <a:pt x="246" y="418"/>
                    </a:lnTo>
                    <a:cubicBezTo>
                      <a:pt x="257" y="431"/>
                      <a:pt x="267" y="437"/>
                      <a:pt x="279" y="437"/>
                    </a:cubicBezTo>
                    <a:lnTo>
                      <a:pt x="279" y="437"/>
                    </a:lnTo>
                    <a:cubicBezTo>
                      <a:pt x="289" y="437"/>
                      <a:pt x="300" y="431"/>
                      <a:pt x="311" y="418"/>
                    </a:cubicBezTo>
                    <a:lnTo>
                      <a:pt x="344" y="380"/>
                    </a:lnTo>
                    <a:lnTo>
                      <a:pt x="377" y="341"/>
                    </a:lnTo>
                    <a:lnTo>
                      <a:pt x="377" y="341"/>
                    </a:lnTo>
                    <a:cubicBezTo>
                      <a:pt x="388" y="328"/>
                      <a:pt x="401" y="319"/>
                      <a:pt x="417" y="313"/>
                    </a:cubicBezTo>
                    <a:lnTo>
                      <a:pt x="417" y="313"/>
                    </a:lnTo>
                    <a:cubicBezTo>
                      <a:pt x="434" y="306"/>
                      <a:pt x="451" y="306"/>
                      <a:pt x="467" y="313"/>
                    </a:cubicBezTo>
                    <a:lnTo>
                      <a:pt x="467" y="313"/>
                    </a:lnTo>
                    <a:cubicBezTo>
                      <a:pt x="483" y="319"/>
                      <a:pt x="497" y="328"/>
                      <a:pt x="508" y="341"/>
                    </a:cubicBezTo>
                    <a:lnTo>
                      <a:pt x="541" y="380"/>
                    </a:lnTo>
                    <a:lnTo>
                      <a:pt x="573" y="418"/>
                    </a:lnTo>
                    <a:lnTo>
                      <a:pt x="573" y="418"/>
                    </a:lnTo>
                    <a:cubicBezTo>
                      <a:pt x="584" y="431"/>
                      <a:pt x="595" y="437"/>
                      <a:pt x="606" y="437"/>
                    </a:cubicBezTo>
                    <a:lnTo>
                      <a:pt x="606" y="437"/>
                    </a:lnTo>
                    <a:cubicBezTo>
                      <a:pt x="617" y="437"/>
                      <a:pt x="628" y="431"/>
                      <a:pt x="639" y="418"/>
                    </a:cubicBezTo>
                    <a:lnTo>
                      <a:pt x="639" y="418"/>
                    </a:lnTo>
                    <a:cubicBezTo>
                      <a:pt x="650" y="405"/>
                      <a:pt x="661" y="399"/>
                      <a:pt x="672" y="399"/>
                    </a:cubicBezTo>
                    <a:lnTo>
                      <a:pt x="672" y="399"/>
                    </a:lnTo>
                    <a:cubicBezTo>
                      <a:pt x="683" y="399"/>
                      <a:pt x="693" y="405"/>
                      <a:pt x="704" y="418"/>
                    </a:cubicBezTo>
                    <a:lnTo>
                      <a:pt x="737" y="456"/>
                    </a:lnTo>
                    <a:lnTo>
                      <a:pt x="770" y="495"/>
                    </a:lnTo>
                    <a:lnTo>
                      <a:pt x="770" y="495"/>
                    </a:lnTo>
                    <a:cubicBezTo>
                      <a:pt x="781" y="507"/>
                      <a:pt x="795" y="517"/>
                      <a:pt x="811" y="524"/>
                    </a:cubicBezTo>
                    <a:lnTo>
                      <a:pt x="811" y="524"/>
                    </a:lnTo>
                    <a:cubicBezTo>
                      <a:pt x="827" y="530"/>
                      <a:pt x="844" y="530"/>
                      <a:pt x="860" y="524"/>
                    </a:cubicBezTo>
                    <a:lnTo>
                      <a:pt x="860" y="524"/>
                    </a:lnTo>
                    <a:cubicBezTo>
                      <a:pt x="876" y="517"/>
                      <a:pt x="885" y="507"/>
                      <a:pt x="885" y="495"/>
                    </a:cubicBezTo>
                    <a:lnTo>
                      <a:pt x="885" y="495"/>
                    </a:lnTo>
                    <a:cubicBezTo>
                      <a:pt x="885" y="482"/>
                      <a:pt x="879"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89" name="Freeform 552">
                <a:extLst>
                  <a:ext uri="{FF2B5EF4-FFF2-40B4-BE49-F238E27FC236}">
                    <a16:creationId xmlns:a16="http://schemas.microsoft.com/office/drawing/2014/main" id="{62BB52AC-C536-D64D-937E-EAFB32DA8BAA}"/>
                  </a:ext>
                </a:extLst>
              </p:cNvPr>
              <p:cNvSpPr>
                <a:spLocks noChangeArrowheads="1"/>
              </p:cNvSpPr>
              <p:nvPr/>
            </p:nvSpPr>
            <p:spPr bwMode="auto">
              <a:xfrm>
                <a:off x="7137400" y="4902200"/>
                <a:ext cx="555625" cy="523875"/>
              </a:xfrm>
              <a:custGeom>
                <a:avLst/>
                <a:gdLst>
                  <a:gd name="T0" fmla="*/ 984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29 w 1542"/>
                  <a:gd name="T17" fmla="*/ 191 h 1455"/>
                  <a:gd name="T18" fmla="*/ 1065 w 1542"/>
                  <a:gd name="T19" fmla="*/ 383 h 1455"/>
                  <a:gd name="T20" fmla="*/ 901 w 1542"/>
                  <a:gd name="T21" fmla="*/ 574 h 1455"/>
                  <a:gd name="T22" fmla="*/ 836 w 1542"/>
                  <a:gd name="T23" fmla="*/ 651 h 1455"/>
                  <a:gd name="T24" fmla="*/ 745 w 1542"/>
                  <a:gd name="T25" fmla="*/ 680 h 1455"/>
                  <a:gd name="T26" fmla="*/ 672 w 1542"/>
                  <a:gd name="T27" fmla="*/ 612 h 1455"/>
                  <a:gd name="T28" fmla="*/ 574 w 1542"/>
                  <a:gd name="T29" fmla="*/ 498 h 1455"/>
                  <a:gd name="T30" fmla="*/ 476 w 1542"/>
                  <a:gd name="T31" fmla="*/ 383 h 1455"/>
                  <a:gd name="T32" fmla="*/ 377 w 1542"/>
                  <a:gd name="T33" fmla="*/ 268 h 1455"/>
                  <a:gd name="T34" fmla="*/ 278 w 1542"/>
                  <a:gd name="T35" fmla="*/ 153 h 1455"/>
                  <a:gd name="T36" fmla="*/ 180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6 w 1542"/>
                  <a:gd name="T49" fmla="*/ 612 h 1455"/>
                  <a:gd name="T50" fmla="*/ 541 w 1542"/>
                  <a:gd name="T51" fmla="*/ 689 h 1455"/>
                  <a:gd name="T52" fmla="*/ 541 w 1542"/>
                  <a:gd name="T53" fmla="*/ 765 h 1455"/>
                  <a:gd name="T54" fmla="*/ 443 w 1542"/>
                  <a:gd name="T55" fmla="*/ 881 h 1455"/>
                  <a:gd name="T56" fmla="*/ 344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5 w 1542"/>
                  <a:gd name="T79" fmla="*/ 775 h 1455"/>
                  <a:gd name="T80" fmla="*/ 836 w 1542"/>
                  <a:gd name="T81" fmla="*/ 803 h 1455"/>
                  <a:gd name="T82" fmla="*/ 934 w 1542"/>
                  <a:gd name="T83" fmla="*/ 919 h 1455"/>
                  <a:gd name="T84" fmla="*/ 1032 w 1542"/>
                  <a:gd name="T85" fmla="*/ 1034 h 1455"/>
                  <a:gd name="T86" fmla="*/ 1131 w 1542"/>
                  <a:gd name="T87" fmla="*/ 1148 h 1455"/>
                  <a:gd name="T88" fmla="*/ 1229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4" y="740"/>
                      <a:pt x="984" y="727"/>
                    </a:cubicBezTo>
                    <a:lnTo>
                      <a:pt x="984" y="727"/>
                    </a:lnTo>
                    <a:cubicBezTo>
                      <a:pt x="984" y="714"/>
                      <a:pt x="989" y="701"/>
                      <a:pt x="1000" y="689"/>
                    </a:cubicBezTo>
                    <a:lnTo>
                      <a:pt x="1098"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5" y="63"/>
                      <a:pt x="1541" y="51"/>
                      <a:pt x="1541" y="38"/>
                    </a:cubicBezTo>
                    <a:lnTo>
                      <a:pt x="1541" y="38"/>
                    </a:lnTo>
                    <a:cubicBezTo>
                      <a:pt x="1541" y="25"/>
                      <a:pt x="1532" y="15"/>
                      <a:pt x="1516" y="10"/>
                    </a:cubicBezTo>
                    <a:lnTo>
                      <a:pt x="1516" y="10"/>
                    </a:lnTo>
                    <a:cubicBezTo>
                      <a:pt x="1500" y="3"/>
                      <a:pt x="1480" y="0"/>
                      <a:pt x="1459" y="0"/>
                    </a:cubicBezTo>
                    <a:lnTo>
                      <a:pt x="1459" y="0"/>
                    </a:lnTo>
                    <a:cubicBezTo>
                      <a:pt x="1436" y="0"/>
                      <a:pt x="1418" y="3"/>
                      <a:pt x="1401" y="10"/>
                    </a:cubicBezTo>
                    <a:lnTo>
                      <a:pt x="1401" y="10"/>
                    </a:lnTo>
                    <a:cubicBezTo>
                      <a:pt x="1385" y="15"/>
                      <a:pt x="1371" y="25"/>
                      <a:pt x="1360" y="38"/>
                    </a:cubicBezTo>
                    <a:lnTo>
                      <a:pt x="1328" y="76"/>
                    </a:lnTo>
                    <a:lnTo>
                      <a:pt x="1229" y="191"/>
                    </a:lnTo>
                    <a:lnTo>
                      <a:pt x="1196" y="229"/>
                    </a:lnTo>
                    <a:lnTo>
                      <a:pt x="1164" y="268"/>
                    </a:lnTo>
                    <a:lnTo>
                      <a:pt x="1065" y="383"/>
                    </a:lnTo>
                    <a:lnTo>
                      <a:pt x="1032" y="421"/>
                    </a:lnTo>
                    <a:lnTo>
                      <a:pt x="1000" y="459"/>
                    </a:lnTo>
                    <a:lnTo>
                      <a:pt x="901" y="574"/>
                    </a:lnTo>
                    <a:lnTo>
                      <a:pt x="869" y="612"/>
                    </a:lnTo>
                    <a:lnTo>
                      <a:pt x="836" y="651"/>
                    </a:lnTo>
                    <a:lnTo>
                      <a:pt x="836" y="651"/>
                    </a:lnTo>
                    <a:cubicBezTo>
                      <a:pt x="825" y="663"/>
                      <a:pt x="811" y="673"/>
                      <a:pt x="795" y="680"/>
                    </a:cubicBezTo>
                    <a:lnTo>
                      <a:pt x="795" y="680"/>
                    </a:lnTo>
                    <a:cubicBezTo>
                      <a:pt x="779" y="686"/>
                      <a:pt x="762" y="686"/>
                      <a:pt x="745" y="680"/>
                    </a:cubicBezTo>
                    <a:lnTo>
                      <a:pt x="745" y="680"/>
                    </a:lnTo>
                    <a:cubicBezTo>
                      <a:pt x="729" y="673"/>
                      <a:pt x="716" y="663"/>
                      <a:pt x="705" y="651"/>
                    </a:cubicBezTo>
                    <a:lnTo>
                      <a:pt x="672" y="612"/>
                    </a:lnTo>
                    <a:lnTo>
                      <a:pt x="639" y="574"/>
                    </a:lnTo>
                    <a:lnTo>
                      <a:pt x="607" y="536"/>
                    </a:lnTo>
                    <a:lnTo>
                      <a:pt x="574" y="498"/>
                    </a:lnTo>
                    <a:lnTo>
                      <a:pt x="541" y="459"/>
                    </a:lnTo>
                    <a:lnTo>
                      <a:pt x="508" y="421"/>
                    </a:lnTo>
                    <a:lnTo>
                      <a:pt x="476" y="383"/>
                    </a:lnTo>
                    <a:lnTo>
                      <a:pt x="443" y="344"/>
                    </a:lnTo>
                    <a:lnTo>
                      <a:pt x="410" y="306"/>
                    </a:lnTo>
                    <a:lnTo>
                      <a:pt x="377" y="268"/>
                    </a:lnTo>
                    <a:lnTo>
                      <a:pt x="344" y="229"/>
                    </a:lnTo>
                    <a:lnTo>
                      <a:pt x="312" y="191"/>
                    </a:lnTo>
                    <a:lnTo>
                      <a:pt x="278" y="153"/>
                    </a:lnTo>
                    <a:lnTo>
                      <a:pt x="246" y="115"/>
                    </a:lnTo>
                    <a:lnTo>
                      <a:pt x="213" y="76"/>
                    </a:lnTo>
                    <a:lnTo>
                      <a:pt x="180" y="38"/>
                    </a:lnTo>
                    <a:lnTo>
                      <a:pt x="180" y="38"/>
                    </a:lnTo>
                    <a:cubicBezTo>
                      <a:pt x="170" y="25"/>
                      <a:pt x="156" y="15"/>
                      <a:pt x="140" y="10"/>
                    </a:cubicBezTo>
                    <a:lnTo>
                      <a:pt x="140" y="10"/>
                    </a:lnTo>
                    <a:cubicBezTo>
                      <a:pt x="123" y="3"/>
                      <a:pt x="104" y="0"/>
                      <a:pt x="82" y="0"/>
                    </a:cubicBezTo>
                    <a:lnTo>
                      <a:pt x="82" y="0"/>
                    </a:lnTo>
                    <a:cubicBezTo>
                      <a:pt x="60" y="0"/>
                      <a:pt x="41" y="3"/>
                      <a:pt x="25" y="10"/>
                    </a:cubicBezTo>
                    <a:lnTo>
                      <a:pt x="25" y="10"/>
                    </a:lnTo>
                    <a:cubicBezTo>
                      <a:pt x="8" y="15"/>
                      <a:pt x="0" y="25"/>
                      <a:pt x="0" y="38"/>
                    </a:cubicBezTo>
                    <a:lnTo>
                      <a:pt x="0" y="38"/>
                    </a:lnTo>
                    <a:cubicBezTo>
                      <a:pt x="0" y="51"/>
                      <a:pt x="6" y="63"/>
                      <a:pt x="16" y="76"/>
                    </a:cubicBezTo>
                    <a:lnTo>
                      <a:pt x="114" y="191"/>
                    </a:lnTo>
                    <a:lnTo>
                      <a:pt x="148" y="229"/>
                    </a:lnTo>
                    <a:lnTo>
                      <a:pt x="180" y="268"/>
                    </a:lnTo>
                    <a:lnTo>
                      <a:pt x="278" y="383"/>
                    </a:lnTo>
                    <a:lnTo>
                      <a:pt x="312" y="421"/>
                    </a:lnTo>
                    <a:lnTo>
                      <a:pt x="344" y="459"/>
                    </a:lnTo>
                    <a:lnTo>
                      <a:pt x="443" y="574"/>
                    </a:lnTo>
                    <a:lnTo>
                      <a:pt x="476" y="612"/>
                    </a:lnTo>
                    <a:lnTo>
                      <a:pt x="508" y="651"/>
                    </a:lnTo>
                    <a:lnTo>
                      <a:pt x="541" y="689"/>
                    </a:lnTo>
                    <a:lnTo>
                      <a:pt x="541" y="689"/>
                    </a:lnTo>
                    <a:cubicBezTo>
                      <a:pt x="552" y="701"/>
                      <a:pt x="557" y="714"/>
                      <a:pt x="557" y="727"/>
                    </a:cubicBezTo>
                    <a:lnTo>
                      <a:pt x="557" y="727"/>
                    </a:lnTo>
                    <a:cubicBezTo>
                      <a:pt x="557" y="740"/>
                      <a:pt x="552" y="753"/>
                      <a:pt x="541" y="765"/>
                    </a:cubicBezTo>
                    <a:lnTo>
                      <a:pt x="508" y="803"/>
                    </a:lnTo>
                    <a:lnTo>
                      <a:pt x="476" y="842"/>
                    </a:lnTo>
                    <a:lnTo>
                      <a:pt x="443" y="881"/>
                    </a:lnTo>
                    <a:lnTo>
                      <a:pt x="410" y="919"/>
                    </a:lnTo>
                    <a:lnTo>
                      <a:pt x="377" y="957"/>
                    </a:lnTo>
                    <a:lnTo>
                      <a:pt x="344" y="995"/>
                    </a:lnTo>
                    <a:lnTo>
                      <a:pt x="312" y="1034"/>
                    </a:lnTo>
                    <a:lnTo>
                      <a:pt x="278" y="1071"/>
                    </a:lnTo>
                    <a:lnTo>
                      <a:pt x="246" y="1110"/>
                    </a:lnTo>
                    <a:lnTo>
                      <a:pt x="213" y="1148"/>
                    </a:lnTo>
                    <a:lnTo>
                      <a:pt x="180" y="1187"/>
                    </a:lnTo>
                    <a:lnTo>
                      <a:pt x="148" y="1225"/>
                    </a:lnTo>
                    <a:lnTo>
                      <a:pt x="114" y="1263"/>
                    </a:lnTo>
                    <a:lnTo>
                      <a:pt x="82" y="1302"/>
                    </a:lnTo>
                    <a:lnTo>
                      <a:pt x="49" y="1340"/>
                    </a:lnTo>
                    <a:lnTo>
                      <a:pt x="16" y="1378"/>
                    </a:lnTo>
                    <a:lnTo>
                      <a:pt x="16" y="1378"/>
                    </a:lnTo>
                    <a:cubicBezTo>
                      <a:pt x="6" y="1391"/>
                      <a:pt x="0" y="1404"/>
                      <a:pt x="0" y="1417"/>
                    </a:cubicBezTo>
                    <a:lnTo>
                      <a:pt x="0" y="1417"/>
                    </a:lnTo>
                    <a:cubicBezTo>
                      <a:pt x="0" y="1429"/>
                      <a:pt x="8" y="1439"/>
                      <a:pt x="25" y="1446"/>
                    </a:cubicBezTo>
                    <a:lnTo>
                      <a:pt x="25" y="1446"/>
                    </a:lnTo>
                    <a:cubicBezTo>
                      <a:pt x="41" y="1452"/>
                      <a:pt x="60" y="1454"/>
                      <a:pt x="82" y="1454"/>
                    </a:cubicBezTo>
                    <a:lnTo>
                      <a:pt x="82" y="1454"/>
                    </a:lnTo>
                    <a:cubicBezTo>
                      <a:pt x="104" y="1454"/>
                      <a:pt x="123" y="1452"/>
                      <a:pt x="140" y="1446"/>
                    </a:cubicBezTo>
                    <a:lnTo>
                      <a:pt x="140" y="1446"/>
                    </a:lnTo>
                    <a:cubicBezTo>
                      <a:pt x="156" y="1439"/>
                      <a:pt x="170" y="1429"/>
                      <a:pt x="180" y="1417"/>
                    </a:cubicBezTo>
                    <a:lnTo>
                      <a:pt x="213" y="1378"/>
                    </a:lnTo>
                    <a:lnTo>
                      <a:pt x="246" y="1340"/>
                    </a:lnTo>
                    <a:lnTo>
                      <a:pt x="344" y="1225"/>
                    </a:lnTo>
                    <a:lnTo>
                      <a:pt x="377" y="1187"/>
                    </a:lnTo>
                    <a:lnTo>
                      <a:pt x="410" y="1148"/>
                    </a:lnTo>
                    <a:lnTo>
                      <a:pt x="508" y="1034"/>
                    </a:lnTo>
                    <a:lnTo>
                      <a:pt x="541" y="995"/>
                    </a:lnTo>
                    <a:lnTo>
                      <a:pt x="574" y="957"/>
                    </a:lnTo>
                    <a:lnTo>
                      <a:pt x="672" y="842"/>
                    </a:lnTo>
                    <a:lnTo>
                      <a:pt x="705" y="803"/>
                    </a:lnTo>
                    <a:lnTo>
                      <a:pt x="705" y="803"/>
                    </a:lnTo>
                    <a:cubicBezTo>
                      <a:pt x="716" y="791"/>
                      <a:pt x="729" y="781"/>
                      <a:pt x="745" y="775"/>
                    </a:cubicBezTo>
                    <a:lnTo>
                      <a:pt x="745" y="775"/>
                    </a:lnTo>
                    <a:cubicBezTo>
                      <a:pt x="762" y="769"/>
                      <a:pt x="779" y="769"/>
                      <a:pt x="795" y="775"/>
                    </a:cubicBezTo>
                    <a:lnTo>
                      <a:pt x="795" y="775"/>
                    </a:lnTo>
                    <a:cubicBezTo>
                      <a:pt x="811" y="781"/>
                      <a:pt x="825" y="791"/>
                      <a:pt x="836" y="803"/>
                    </a:cubicBezTo>
                    <a:lnTo>
                      <a:pt x="869" y="842"/>
                    </a:lnTo>
                    <a:lnTo>
                      <a:pt x="901" y="881"/>
                    </a:lnTo>
                    <a:lnTo>
                      <a:pt x="934" y="919"/>
                    </a:lnTo>
                    <a:lnTo>
                      <a:pt x="967" y="957"/>
                    </a:lnTo>
                    <a:lnTo>
                      <a:pt x="1000" y="995"/>
                    </a:lnTo>
                    <a:lnTo>
                      <a:pt x="1032" y="1034"/>
                    </a:lnTo>
                    <a:lnTo>
                      <a:pt x="1065" y="1071"/>
                    </a:lnTo>
                    <a:lnTo>
                      <a:pt x="1098" y="1110"/>
                    </a:lnTo>
                    <a:lnTo>
                      <a:pt x="1131" y="1148"/>
                    </a:lnTo>
                    <a:lnTo>
                      <a:pt x="1164" y="1187"/>
                    </a:lnTo>
                    <a:lnTo>
                      <a:pt x="1196" y="1225"/>
                    </a:lnTo>
                    <a:lnTo>
                      <a:pt x="1229" y="1263"/>
                    </a:lnTo>
                    <a:lnTo>
                      <a:pt x="1262" y="1302"/>
                    </a:lnTo>
                    <a:lnTo>
                      <a:pt x="1295" y="1340"/>
                    </a:lnTo>
                    <a:lnTo>
                      <a:pt x="1328" y="1378"/>
                    </a:lnTo>
                    <a:lnTo>
                      <a:pt x="1360" y="1417"/>
                    </a:lnTo>
                    <a:lnTo>
                      <a:pt x="1360" y="1417"/>
                    </a:lnTo>
                    <a:cubicBezTo>
                      <a:pt x="1371" y="1429"/>
                      <a:pt x="1385" y="1439"/>
                      <a:pt x="1401" y="1446"/>
                    </a:cubicBezTo>
                    <a:lnTo>
                      <a:pt x="1401" y="1446"/>
                    </a:lnTo>
                    <a:cubicBezTo>
                      <a:pt x="1418" y="1452"/>
                      <a:pt x="1436" y="1454"/>
                      <a:pt x="1459" y="1454"/>
                    </a:cubicBezTo>
                    <a:lnTo>
                      <a:pt x="1459" y="1454"/>
                    </a:lnTo>
                    <a:cubicBezTo>
                      <a:pt x="1480" y="1454"/>
                      <a:pt x="1500" y="1452"/>
                      <a:pt x="1516" y="1446"/>
                    </a:cubicBezTo>
                    <a:lnTo>
                      <a:pt x="1516" y="1446"/>
                    </a:lnTo>
                    <a:cubicBezTo>
                      <a:pt x="1532" y="1439"/>
                      <a:pt x="1541" y="1429"/>
                      <a:pt x="1541" y="1417"/>
                    </a:cubicBezTo>
                    <a:lnTo>
                      <a:pt x="1541" y="1417"/>
                    </a:lnTo>
                    <a:cubicBezTo>
                      <a:pt x="1541"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90" name="Freeform 553">
                <a:extLst>
                  <a:ext uri="{FF2B5EF4-FFF2-40B4-BE49-F238E27FC236}">
                    <a16:creationId xmlns:a16="http://schemas.microsoft.com/office/drawing/2014/main" id="{C7537E70-B74D-A242-983F-9C0EBD73B070}"/>
                  </a:ext>
                </a:extLst>
              </p:cNvPr>
              <p:cNvSpPr>
                <a:spLocks noChangeArrowheads="1"/>
              </p:cNvSpPr>
              <p:nvPr/>
            </p:nvSpPr>
            <p:spPr bwMode="auto">
              <a:xfrm>
                <a:off x="6405563" y="4903788"/>
                <a:ext cx="319087" cy="190500"/>
              </a:xfrm>
              <a:custGeom>
                <a:avLst/>
                <a:gdLst>
                  <a:gd name="T0" fmla="*/ 278 w 886"/>
                  <a:gd name="T1" fmla="*/ 150 h 530"/>
                  <a:gd name="T2" fmla="*/ 311 w 886"/>
                  <a:gd name="T3" fmla="*/ 188 h 530"/>
                  <a:gd name="T4" fmla="*/ 278 w 886"/>
                  <a:gd name="T5" fmla="*/ 226 h 530"/>
                  <a:gd name="T6" fmla="*/ 246 w 886"/>
                  <a:gd name="T7" fmla="*/ 188 h 530"/>
                  <a:gd name="T8" fmla="*/ 344 w 886"/>
                  <a:gd name="T9" fmla="*/ 227 h 530"/>
                  <a:gd name="T10" fmla="*/ 376 w 886"/>
                  <a:gd name="T11" fmla="*/ 265 h 530"/>
                  <a:gd name="T12" fmla="*/ 344 w 886"/>
                  <a:gd name="T13" fmla="*/ 302 h 530"/>
                  <a:gd name="T14" fmla="*/ 311 w 886"/>
                  <a:gd name="T15" fmla="*/ 265 h 530"/>
                  <a:gd name="T16" fmla="*/ 344 w 886"/>
                  <a:gd name="T17" fmla="*/ 227 h 530"/>
                  <a:gd name="T18" fmla="*/ 411 w 886"/>
                  <a:gd name="T19" fmla="*/ 284 h 530"/>
                  <a:gd name="T20" fmla="*/ 474 w 886"/>
                  <a:gd name="T21" fmla="*/ 284 h 530"/>
                  <a:gd name="T22" fmla="*/ 505 w 886"/>
                  <a:gd name="T23" fmla="*/ 341 h 530"/>
                  <a:gd name="T24" fmla="*/ 474 w 886"/>
                  <a:gd name="T25" fmla="*/ 398 h 530"/>
                  <a:gd name="T26" fmla="*/ 411 w 886"/>
                  <a:gd name="T27" fmla="*/ 398 h 530"/>
                  <a:gd name="T28" fmla="*/ 379 w 886"/>
                  <a:gd name="T29" fmla="*/ 341 h 530"/>
                  <a:gd name="T30" fmla="*/ 541 w 886"/>
                  <a:gd name="T31" fmla="*/ 227 h 530"/>
                  <a:gd name="T32" fmla="*/ 574 w 886"/>
                  <a:gd name="T33" fmla="*/ 265 h 530"/>
                  <a:gd name="T34" fmla="*/ 541 w 886"/>
                  <a:gd name="T35" fmla="*/ 302 h 530"/>
                  <a:gd name="T36" fmla="*/ 508 w 886"/>
                  <a:gd name="T37" fmla="*/ 265 h 530"/>
                  <a:gd name="T38" fmla="*/ 541 w 886"/>
                  <a:gd name="T39" fmla="*/ 227 h 530"/>
                  <a:gd name="T40" fmla="*/ 606 w 886"/>
                  <a:gd name="T41" fmla="*/ 150 h 530"/>
                  <a:gd name="T42" fmla="*/ 639 w 886"/>
                  <a:gd name="T43" fmla="*/ 188 h 530"/>
                  <a:gd name="T44" fmla="*/ 606 w 886"/>
                  <a:gd name="T45" fmla="*/ 226 h 530"/>
                  <a:gd name="T46" fmla="*/ 574 w 886"/>
                  <a:gd name="T47" fmla="*/ 188 h 530"/>
                  <a:gd name="T48" fmla="*/ 114 w 886"/>
                  <a:gd name="T49" fmla="*/ 188 h 530"/>
                  <a:gd name="T50" fmla="*/ 180 w 886"/>
                  <a:gd name="T51" fmla="*/ 265 h 530"/>
                  <a:gd name="T52" fmla="*/ 311 w 886"/>
                  <a:gd name="T53" fmla="*/ 418 h 530"/>
                  <a:gd name="T54" fmla="*/ 376 w 886"/>
                  <a:gd name="T55" fmla="*/ 495 h 530"/>
                  <a:gd name="T56" fmla="*/ 417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0 w 886"/>
                  <a:gd name="T73" fmla="*/ 7 h 530"/>
                  <a:gd name="T74" fmla="*/ 811 w 886"/>
                  <a:gd name="T75" fmla="*/ 7 h 530"/>
                  <a:gd name="T76" fmla="*/ 737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7 w 886"/>
                  <a:gd name="T91" fmla="*/ 217 h 530"/>
                  <a:gd name="T92" fmla="*/ 376 w 886"/>
                  <a:gd name="T93" fmla="*/ 188 h 530"/>
                  <a:gd name="T94" fmla="*/ 311 w 886"/>
                  <a:gd name="T95" fmla="*/ 112 h 530"/>
                  <a:gd name="T96" fmla="*/ 278 w 886"/>
                  <a:gd name="T97" fmla="*/ 92 h 530"/>
                  <a:gd name="T98" fmla="*/ 245 w 886"/>
                  <a:gd name="T99" fmla="*/ 112 h 530"/>
                  <a:gd name="T100" fmla="*/ 212 w 886"/>
                  <a:gd name="T101" fmla="*/ 130 h 530"/>
                  <a:gd name="T102" fmla="*/ 180 w 886"/>
                  <a:gd name="T103" fmla="*/ 112 h 530"/>
                  <a:gd name="T104" fmla="*/ 114 w 886"/>
                  <a:gd name="T105" fmla="*/ 35 h 530"/>
                  <a:gd name="T106" fmla="*/ 73 w 886"/>
                  <a:gd name="T107" fmla="*/ 7 h 530"/>
                  <a:gd name="T108" fmla="*/ 25 w 886"/>
                  <a:gd name="T109" fmla="*/ 7 h 530"/>
                  <a:gd name="T110" fmla="*/ 0 w 886"/>
                  <a:gd name="T111" fmla="*/ 35 h 530"/>
                  <a:gd name="T112" fmla="*/ 114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8" y="150"/>
                    </a:moveTo>
                    <a:lnTo>
                      <a:pt x="278" y="150"/>
                    </a:lnTo>
                    <a:cubicBezTo>
                      <a:pt x="300" y="150"/>
                      <a:pt x="311" y="163"/>
                      <a:pt x="311" y="188"/>
                    </a:cubicBezTo>
                    <a:lnTo>
                      <a:pt x="311" y="188"/>
                    </a:lnTo>
                    <a:cubicBezTo>
                      <a:pt x="311" y="213"/>
                      <a:pt x="300" y="226"/>
                      <a:pt x="278" y="226"/>
                    </a:cubicBezTo>
                    <a:lnTo>
                      <a:pt x="278" y="226"/>
                    </a:lnTo>
                    <a:cubicBezTo>
                      <a:pt x="257" y="226"/>
                      <a:pt x="246" y="213"/>
                      <a:pt x="246" y="188"/>
                    </a:cubicBezTo>
                    <a:lnTo>
                      <a:pt x="246" y="188"/>
                    </a:lnTo>
                    <a:cubicBezTo>
                      <a:pt x="246" y="163"/>
                      <a:pt x="257" y="150"/>
                      <a:pt x="278" y="150"/>
                    </a:cubicBezTo>
                    <a:close/>
                    <a:moveTo>
                      <a:pt x="344" y="227"/>
                    </a:moveTo>
                    <a:lnTo>
                      <a:pt x="344" y="227"/>
                    </a:lnTo>
                    <a:cubicBezTo>
                      <a:pt x="366" y="227"/>
                      <a:pt x="376" y="239"/>
                      <a:pt x="376" y="265"/>
                    </a:cubicBezTo>
                    <a:lnTo>
                      <a:pt x="376" y="265"/>
                    </a:lnTo>
                    <a:cubicBezTo>
                      <a:pt x="376" y="290"/>
                      <a:pt x="366" y="302"/>
                      <a:pt x="344" y="302"/>
                    </a:cubicBezTo>
                    <a:lnTo>
                      <a:pt x="344" y="302"/>
                    </a:lnTo>
                    <a:cubicBezTo>
                      <a:pt x="322" y="302"/>
                      <a:pt x="311" y="290"/>
                      <a:pt x="311" y="265"/>
                    </a:cubicBezTo>
                    <a:lnTo>
                      <a:pt x="311" y="265"/>
                    </a:lnTo>
                    <a:cubicBezTo>
                      <a:pt x="311" y="239"/>
                      <a:pt x="322" y="227"/>
                      <a:pt x="344" y="227"/>
                    </a:cubicBezTo>
                    <a:close/>
                    <a:moveTo>
                      <a:pt x="411" y="284"/>
                    </a:moveTo>
                    <a:lnTo>
                      <a:pt x="411" y="284"/>
                    </a:lnTo>
                    <a:cubicBezTo>
                      <a:pt x="432" y="271"/>
                      <a:pt x="453" y="271"/>
                      <a:pt x="474" y="284"/>
                    </a:cubicBezTo>
                    <a:lnTo>
                      <a:pt x="474" y="284"/>
                    </a:lnTo>
                    <a:cubicBezTo>
                      <a:pt x="495" y="297"/>
                      <a:pt x="505" y="315"/>
                      <a:pt x="505" y="341"/>
                    </a:cubicBezTo>
                    <a:lnTo>
                      <a:pt x="505" y="341"/>
                    </a:lnTo>
                    <a:cubicBezTo>
                      <a:pt x="505" y="367"/>
                      <a:pt x="495" y="386"/>
                      <a:pt x="474" y="398"/>
                    </a:cubicBezTo>
                    <a:lnTo>
                      <a:pt x="474" y="398"/>
                    </a:lnTo>
                    <a:cubicBezTo>
                      <a:pt x="453" y="411"/>
                      <a:pt x="432" y="411"/>
                      <a:pt x="411" y="398"/>
                    </a:cubicBezTo>
                    <a:lnTo>
                      <a:pt x="411" y="398"/>
                    </a:lnTo>
                    <a:cubicBezTo>
                      <a:pt x="390" y="386"/>
                      <a:pt x="379" y="367"/>
                      <a:pt x="379" y="341"/>
                    </a:cubicBezTo>
                    <a:lnTo>
                      <a:pt x="379" y="341"/>
                    </a:lnTo>
                    <a:cubicBezTo>
                      <a:pt x="379" y="315"/>
                      <a:pt x="390" y="297"/>
                      <a:pt x="411" y="284"/>
                    </a:cubicBezTo>
                    <a:close/>
                    <a:moveTo>
                      <a:pt x="541" y="227"/>
                    </a:moveTo>
                    <a:lnTo>
                      <a:pt x="541" y="227"/>
                    </a:lnTo>
                    <a:cubicBezTo>
                      <a:pt x="562" y="227"/>
                      <a:pt x="574" y="239"/>
                      <a:pt x="574" y="265"/>
                    </a:cubicBezTo>
                    <a:lnTo>
                      <a:pt x="574" y="265"/>
                    </a:lnTo>
                    <a:cubicBezTo>
                      <a:pt x="574" y="290"/>
                      <a:pt x="562" y="302"/>
                      <a:pt x="541" y="302"/>
                    </a:cubicBezTo>
                    <a:lnTo>
                      <a:pt x="541" y="302"/>
                    </a:lnTo>
                    <a:cubicBezTo>
                      <a:pt x="518" y="302"/>
                      <a:pt x="508" y="290"/>
                      <a:pt x="508" y="265"/>
                    </a:cubicBezTo>
                    <a:lnTo>
                      <a:pt x="508" y="265"/>
                    </a:lnTo>
                    <a:cubicBezTo>
                      <a:pt x="508" y="239"/>
                      <a:pt x="518" y="227"/>
                      <a:pt x="541"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4" y="226"/>
                      <a:pt x="574" y="213"/>
                      <a:pt x="574" y="188"/>
                    </a:cubicBezTo>
                    <a:lnTo>
                      <a:pt x="574" y="188"/>
                    </a:lnTo>
                    <a:cubicBezTo>
                      <a:pt x="574" y="163"/>
                      <a:pt x="584" y="150"/>
                      <a:pt x="606" y="150"/>
                    </a:cubicBezTo>
                    <a:close/>
                    <a:moveTo>
                      <a:pt x="114" y="188"/>
                    </a:moveTo>
                    <a:lnTo>
                      <a:pt x="147" y="226"/>
                    </a:lnTo>
                    <a:lnTo>
                      <a:pt x="180" y="265"/>
                    </a:lnTo>
                    <a:lnTo>
                      <a:pt x="278" y="380"/>
                    </a:lnTo>
                    <a:lnTo>
                      <a:pt x="311" y="418"/>
                    </a:lnTo>
                    <a:lnTo>
                      <a:pt x="344" y="456"/>
                    </a:lnTo>
                    <a:lnTo>
                      <a:pt x="376" y="495"/>
                    </a:lnTo>
                    <a:lnTo>
                      <a:pt x="376" y="495"/>
                    </a:lnTo>
                    <a:cubicBezTo>
                      <a:pt x="388" y="507"/>
                      <a:pt x="401" y="517"/>
                      <a:pt x="417" y="523"/>
                    </a:cubicBezTo>
                    <a:lnTo>
                      <a:pt x="417" y="523"/>
                    </a:lnTo>
                    <a:cubicBezTo>
                      <a:pt x="434" y="529"/>
                      <a:pt x="450" y="529"/>
                      <a:pt x="467" y="523"/>
                    </a:cubicBezTo>
                    <a:lnTo>
                      <a:pt x="467" y="523"/>
                    </a:lnTo>
                    <a:cubicBezTo>
                      <a:pt x="483" y="517"/>
                      <a:pt x="497" y="507"/>
                      <a:pt x="508" y="495"/>
                    </a:cubicBezTo>
                    <a:lnTo>
                      <a:pt x="606" y="380"/>
                    </a:lnTo>
                    <a:lnTo>
                      <a:pt x="639" y="341"/>
                    </a:lnTo>
                    <a:lnTo>
                      <a:pt x="672" y="303"/>
                    </a:lnTo>
                    <a:lnTo>
                      <a:pt x="770" y="188"/>
                    </a:lnTo>
                    <a:lnTo>
                      <a:pt x="803" y="150"/>
                    </a:lnTo>
                    <a:lnTo>
                      <a:pt x="836" y="112"/>
                    </a:lnTo>
                    <a:lnTo>
                      <a:pt x="868" y="73"/>
                    </a:lnTo>
                    <a:lnTo>
                      <a:pt x="868" y="73"/>
                    </a:lnTo>
                    <a:cubicBezTo>
                      <a:pt x="879" y="60"/>
                      <a:pt x="885" y="48"/>
                      <a:pt x="885" y="35"/>
                    </a:cubicBezTo>
                    <a:lnTo>
                      <a:pt x="885" y="35"/>
                    </a:lnTo>
                    <a:cubicBezTo>
                      <a:pt x="885" y="22"/>
                      <a:pt x="877" y="12"/>
                      <a:pt x="860" y="7"/>
                    </a:cubicBezTo>
                    <a:lnTo>
                      <a:pt x="860" y="7"/>
                    </a:lnTo>
                    <a:cubicBezTo>
                      <a:pt x="844" y="0"/>
                      <a:pt x="827" y="0"/>
                      <a:pt x="811" y="7"/>
                    </a:cubicBezTo>
                    <a:lnTo>
                      <a:pt x="811" y="7"/>
                    </a:lnTo>
                    <a:cubicBezTo>
                      <a:pt x="794" y="12"/>
                      <a:pt x="781" y="22"/>
                      <a:pt x="770" y="35"/>
                    </a:cubicBezTo>
                    <a:lnTo>
                      <a:pt x="737" y="73"/>
                    </a:lnTo>
                    <a:lnTo>
                      <a:pt x="704" y="112"/>
                    </a:lnTo>
                    <a:lnTo>
                      <a:pt x="704" y="112"/>
                    </a:lnTo>
                    <a:cubicBezTo>
                      <a:pt x="693" y="124"/>
                      <a:pt x="682" y="130"/>
                      <a:pt x="672" y="130"/>
                    </a:cubicBezTo>
                    <a:lnTo>
                      <a:pt x="672" y="130"/>
                    </a:lnTo>
                    <a:cubicBezTo>
                      <a:pt x="661" y="130"/>
                      <a:pt x="650" y="124"/>
                      <a:pt x="639" y="112"/>
                    </a:cubicBezTo>
                    <a:lnTo>
                      <a:pt x="639" y="112"/>
                    </a:lnTo>
                    <a:cubicBezTo>
                      <a:pt x="628" y="99"/>
                      <a:pt x="617" y="92"/>
                      <a:pt x="606" y="92"/>
                    </a:cubicBezTo>
                    <a:lnTo>
                      <a:pt x="606" y="92"/>
                    </a:lnTo>
                    <a:cubicBezTo>
                      <a:pt x="595" y="92"/>
                      <a:pt x="584" y="99"/>
                      <a:pt x="574" y="112"/>
                    </a:cubicBezTo>
                    <a:lnTo>
                      <a:pt x="508" y="188"/>
                    </a:lnTo>
                    <a:lnTo>
                      <a:pt x="508" y="188"/>
                    </a:lnTo>
                    <a:cubicBezTo>
                      <a:pt x="497" y="201"/>
                      <a:pt x="483" y="210"/>
                      <a:pt x="467" y="217"/>
                    </a:cubicBezTo>
                    <a:lnTo>
                      <a:pt x="467" y="217"/>
                    </a:lnTo>
                    <a:cubicBezTo>
                      <a:pt x="450" y="223"/>
                      <a:pt x="434" y="223"/>
                      <a:pt x="417" y="217"/>
                    </a:cubicBezTo>
                    <a:lnTo>
                      <a:pt x="417" y="217"/>
                    </a:lnTo>
                    <a:cubicBezTo>
                      <a:pt x="401" y="210"/>
                      <a:pt x="388" y="201"/>
                      <a:pt x="376" y="188"/>
                    </a:cubicBezTo>
                    <a:lnTo>
                      <a:pt x="344" y="150"/>
                    </a:lnTo>
                    <a:lnTo>
                      <a:pt x="311" y="112"/>
                    </a:lnTo>
                    <a:lnTo>
                      <a:pt x="311" y="112"/>
                    </a:lnTo>
                    <a:cubicBezTo>
                      <a:pt x="300" y="99"/>
                      <a:pt x="289" y="92"/>
                      <a:pt x="278" y="92"/>
                    </a:cubicBezTo>
                    <a:lnTo>
                      <a:pt x="278" y="92"/>
                    </a:lnTo>
                    <a:cubicBezTo>
                      <a:pt x="267" y="92"/>
                      <a:pt x="257" y="99"/>
                      <a:pt x="245" y="112"/>
                    </a:cubicBezTo>
                    <a:lnTo>
                      <a:pt x="245" y="112"/>
                    </a:lnTo>
                    <a:cubicBezTo>
                      <a:pt x="235" y="124"/>
                      <a:pt x="224" y="130"/>
                      <a:pt x="212" y="130"/>
                    </a:cubicBezTo>
                    <a:lnTo>
                      <a:pt x="212" y="130"/>
                    </a:lnTo>
                    <a:cubicBezTo>
                      <a:pt x="202" y="130"/>
                      <a:pt x="191" y="124"/>
                      <a:pt x="180" y="112"/>
                    </a:cubicBezTo>
                    <a:lnTo>
                      <a:pt x="114" y="35"/>
                    </a:lnTo>
                    <a:lnTo>
                      <a:pt x="114" y="35"/>
                    </a:lnTo>
                    <a:cubicBezTo>
                      <a:pt x="103" y="22"/>
                      <a:pt x="89" y="12"/>
                      <a:pt x="73" y="7"/>
                    </a:cubicBezTo>
                    <a:lnTo>
                      <a:pt x="73" y="7"/>
                    </a:lnTo>
                    <a:cubicBezTo>
                      <a:pt x="57" y="0"/>
                      <a:pt x="41" y="0"/>
                      <a:pt x="25" y="7"/>
                    </a:cubicBezTo>
                    <a:lnTo>
                      <a:pt x="25" y="7"/>
                    </a:lnTo>
                    <a:cubicBezTo>
                      <a:pt x="7" y="12"/>
                      <a:pt x="0" y="22"/>
                      <a:pt x="0" y="35"/>
                    </a:cubicBezTo>
                    <a:lnTo>
                      <a:pt x="0" y="35"/>
                    </a:lnTo>
                    <a:cubicBezTo>
                      <a:pt x="0" y="48"/>
                      <a:pt x="5" y="60"/>
                      <a:pt x="16" y="73"/>
                    </a:cubicBezTo>
                    <a:lnTo>
                      <a:pt x="114"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91" name="Freeform 554">
                <a:extLst>
                  <a:ext uri="{FF2B5EF4-FFF2-40B4-BE49-F238E27FC236}">
                    <a16:creationId xmlns:a16="http://schemas.microsoft.com/office/drawing/2014/main" id="{239ABFD0-0BB7-E54E-9355-72051D06E3E5}"/>
                  </a:ext>
                </a:extLst>
              </p:cNvPr>
              <p:cNvSpPr>
                <a:spLocks noChangeArrowheads="1"/>
              </p:cNvSpPr>
              <p:nvPr/>
            </p:nvSpPr>
            <p:spPr bwMode="auto">
              <a:xfrm>
                <a:off x="6151563" y="5100638"/>
                <a:ext cx="53975" cy="128587"/>
              </a:xfrm>
              <a:custGeom>
                <a:avLst/>
                <a:gdLst>
                  <a:gd name="T0" fmla="*/ 65 w 148"/>
                  <a:gd name="T1" fmla="*/ 293 h 358"/>
                  <a:gd name="T2" fmla="*/ 98 w 148"/>
                  <a:gd name="T3" fmla="*/ 254 h 358"/>
                  <a:gd name="T4" fmla="*/ 131 w 148"/>
                  <a:gd name="T5" fmla="*/ 216 h 358"/>
                  <a:gd name="T6" fmla="*/ 131 w 148"/>
                  <a:gd name="T7" fmla="*/ 216 h 358"/>
                  <a:gd name="T8" fmla="*/ 147 w 148"/>
                  <a:gd name="T9" fmla="*/ 178 h 358"/>
                  <a:gd name="T10" fmla="*/ 147 w 148"/>
                  <a:gd name="T11" fmla="*/ 178 h 358"/>
                  <a:gd name="T12" fmla="*/ 131 w 148"/>
                  <a:gd name="T13" fmla="*/ 140 h 358"/>
                  <a:gd name="T14" fmla="*/ 98 w 148"/>
                  <a:gd name="T15" fmla="*/ 102 h 358"/>
                  <a:gd name="T16" fmla="*/ 65 w 148"/>
                  <a:gd name="T17" fmla="*/ 63 h 358"/>
                  <a:gd name="T18" fmla="*/ 33 w 148"/>
                  <a:gd name="T19" fmla="*/ 25 h 358"/>
                  <a:gd name="T20" fmla="*/ 33 w 148"/>
                  <a:gd name="T21" fmla="*/ 25 h 358"/>
                  <a:gd name="T22" fmla="*/ 0 w 148"/>
                  <a:gd name="T23" fmla="*/ 0 h 358"/>
                  <a:gd name="T24" fmla="*/ 0 w 148"/>
                  <a:gd name="T25" fmla="*/ 357 h 358"/>
                  <a:gd name="T26" fmla="*/ 0 w 148"/>
                  <a:gd name="T27" fmla="*/ 357 h 358"/>
                  <a:gd name="T28" fmla="*/ 33 w 148"/>
                  <a:gd name="T29" fmla="*/ 331 h 358"/>
                  <a:gd name="T30" fmla="*/ 65 w 148"/>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358">
                    <a:moveTo>
                      <a:pt x="65" y="293"/>
                    </a:moveTo>
                    <a:lnTo>
                      <a:pt x="98" y="254"/>
                    </a:lnTo>
                    <a:lnTo>
                      <a:pt x="131" y="216"/>
                    </a:lnTo>
                    <a:lnTo>
                      <a:pt x="131" y="216"/>
                    </a:lnTo>
                    <a:cubicBezTo>
                      <a:pt x="142" y="204"/>
                      <a:pt x="147" y="191"/>
                      <a:pt x="147" y="178"/>
                    </a:cubicBezTo>
                    <a:lnTo>
                      <a:pt x="147" y="178"/>
                    </a:lnTo>
                    <a:cubicBezTo>
                      <a:pt x="147" y="165"/>
                      <a:pt x="142" y="152"/>
                      <a:pt x="131" y="140"/>
                    </a:cubicBezTo>
                    <a:lnTo>
                      <a:pt x="98" y="102"/>
                    </a:lnTo>
                    <a:lnTo>
                      <a:pt x="65" y="63"/>
                    </a:lnTo>
                    <a:lnTo>
                      <a:pt x="33" y="25"/>
                    </a:lnTo>
                    <a:lnTo>
                      <a:pt x="33" y="25"/>
                    </a:lnTo>
                    <a:cubicBezTo>
                      <a:pt x="23" y="14"/>
                      <a:pt x="13" y="6"/>
                      <a:pt x="0" y="0"/>
                    </a:cubicBezTo>
                    <a:lnTo>
                      <a:pt x="0" y="357"/>
                    </a:lnTo>
                    <a:lnTo>
                      <a:pt x="0" y="357"/>
                    </a:lnTo>
                    <a:cubicBezTo>
                      <a:pt x="13" y="350"/>
                      <a:pt x="23" y="342"/>
                      <a:pt x="33" y="331"/>
                    </a:cubicBezTo>
                    <a:lnTo>
                      <a:pt x="65"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92" name="Freeform 555">
                <a:extLst>
                  <a:ext uri="{FF2B5EF4-FFF2-40B4-BE49-F238E27FC236}">
                    <a16:creationId xmlns:a16="http://schemas.microsoft.com/office/drawing/2014/main" id="{80F870E7-1EF2-7F4F-833F-15C0DC925A39}"/>
                  </a:ext>
                </a:extLst>
              </p:cNvPr>
              <p:cNvSpPr>
                <a:spLocks noChangeArrowheads="1"/>
              </p:cNvSpPr>
              <p:nvPr/>
            </p:nvSpPr>
            <p:spPr bwMode="auto">
              <a:xfrm>
                <a:off x="6151563" y="4935538"/>
                <a:ext cx="195262" cy="460375"/>
              </a:xfrm>
              <a:custGeom>
                <a:avLst/>
                <a:gdLst>
                  <a:gd name="T0" fmla="*/ 65 w 542"/>
                  <a:gd name="T1" fmla="*/ 1213 h 1277"/>
                  <a:gd name="T2" fmla="*/ 98 w 542"/>
                  <a:gd name="T3" fmla="*/ 1174 h 1277"/>
                  <a:gd name="T4" fmla="*/ 131 w 542"/>
                  <a:gd name="T5" fmla="*/ 1136 h 1277"/>
                  <a:gd name="T6" fmla="*/ 164 w 542"/>
                  <a:gd name="T7" fmla="*/ 1098 h 1277"/>
                  <a:gd name="T8" fmla="*/ 197 w 542"/>
                  <a:gd name="T9" fmla="*/ 1059 h 1277"/>
                  <a:gd name="T10" fmla="*/ 230 w 542"/>
                  <a:gd name="T11" fmla="*/ 1021 h 1277"/>
                  <a:gd name="T12" fmla="*/ 262 w 542"/>
                  <a:gd name="T13" fmla="*/ 982 h 1277"/>
                  <a:gd name="T14" fmla="*/ 295 w 542"/>
                  <a:gd name="T15" fmla="*/ 945 h 1277"/>
                  <a:gd name="T16" fmla="*/ 328 w 542"/>
                  <a:gd name="T17" fmla="*/ 906 h 1277"/>
                  <a:gd name="T18" fmla="*/ 361 w 542"/>
                  <a:gd name="T19" fmla="*/ 868 h 1277"/>
                  <a:gd name="T20" fmla="*/ 394 w 542"/>
                  <a:gd name="T21" fmla="*/ 830 h 1277"/>
                  <a:gd name="T22" fmla="*/ 426 w 542"/>
                  <a:gd name="T23" fmla="*/ 792 h 1277"/>
                  <a:gd name="T24" fmla="*/ 459 w 542"/>
                  <a:gd name="T25" fmla="*/ 753 h 1277"/>
                  <a:gd name="T26" fmla="*/ 491 w 542"/>
                  <a:gd name="T27" fmla="*/ 714 h 1277"/>
                  <a:gd name="T28" fmla="*/ 524 w 542"/>
                  <a:gd name="T29" fmla="*/ 676 h 1277"/>
                  <a:gd name="T30" fmla="*/ 524 w 542"/>
                  <a:gd name="T31" fmla="*/ 676 h 1277"/>
                  <a:gd name="T32" fmla="*/ 541 w 542"/>
                  <a:gd name="T33" fmla="*/ 638 h 1277"/>
                  <a:gd name="T34" fmla="*/ 541 w 542"/>
                  <a:gd name="T35" fmla="*/ 638 h 1277"/>
                  <a:gd name="T36" fmla="*/ 524 w 542"/>
                  <a:gd name="T37" fmla="*/ 600 h 1277"/>
                  <a:gd name="T38" fmla="*/ 491 w 542"/>
                  <a:gd name="T39" fmla="*/ 562 h 1277"/>
                  <a:gd name="T40" fmla="*/ 459 w 542"/>
                  <a:gd name="T41" fmla="*/ 523 h 1277"/>
                  <a:gd name="T42" fmla="*/ 426 w 542"/>
                  <a:gd name="T43" fmla="*/ 485 h 1277"/>
                  <a:gd name="T44" fmla="*/ 394 w 542"/>
                  <a:gd name="T45" fmla="*/ 447 h 1277"/>
                  <a:gd name="T46" fmla="*/ 361 w 542"/>
                  <a:gd name="T47" fmla="*/ 409 h 1277"/>
                  <a:gd name="T48" fmla="*/ 328 w 542"/>
                  <a:gd name="T49" fmla="*/ 370 h 1277"/>
                  <a:gd name="T50" fmla="*/ 295 w 542"/>
                  <a:gd name="T51" fmla="*/ 332 h 1277"/>
                  <a:gd name="T52" fmla="*/ 262 w 542"/>
                  <a:gd name="T53" fmla="*/ 294 h 1277"/>
                  <a:gd name="T54" fmla="*/ 230 w 542"/>
                  <a:gd name="T55" fmla="*/ 255 h 1277"/>
                  <a:gd name="T56" fmla="*/ 197 w 542"/>
                  <a:gd name="T57" fmla="*/ 217 h 1277"/>
                  <a:gd name="T58" fmla="*/ 164 w 542"/>
                  <a:gd name="T59" fmla="*/ 179 h 1277"/>
                  <a:gd name="T60" fmla="*/ 131 w 542"/>
                  <a:gd name="T61" fmla="*/ 140 h 1277"/>
                  <a:gd name="T62" fmla="*/ 98 w 542"/>
                  <a:gd name="T63" fmla="*/ 102 h 1277"/>
                  <a:gd name="T64" fmla="*/ 65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4 w 542"/>
                  <a:gd name="T83" fmla="*/ 638 h 1277"/>
                  <a:gd name="T84" fmla="*/ 344 w 542"/>
                  <a:gd name="T85" fmla="*/ 638 h 1277"/>
                  <a:gd name="T86" fmla="*/ 328 w 542"/>
                  <a:gd name="T87" fmla="*/ 676 h 1277"/>
                  <a:gd name="T88" fmla="*/ 230 w 542"/>
                  <a:gd name="T89" fmla="*/ 792 h 1277"/>
                  <a:gd name="T90" fmla="*/ 197 w 542"/>
                  <a:gd name="T91" fmla="*/ 830 h 1277"/>
                  <a:gd name="T92" fmla="*/ 164 w 542"/>
                  <a:gd name="T93" fmla="*/ 868 h 1277"/>
                  <a:gd name="T94" fmla="*/ 65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5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5" y="1213"/>
                    </a:moveTo>
                    <a:lnTo>
                      <a:pt x="98" y="1174"/>
                    </a:lnTo>
                    <a:lnTo>
                      <a:pt x="131" y="1136"/>
                    </a:lnTo>
                    <a:lnTo>
                      <a:pt x="164" y="1098"/>
                    </a:lnTo>
                    <a:lnTo>
                      <a:pt x="197" y="1059"/>
                    </a:lnTo>
                    <a:lnTo>
                      <a:pt x="230" y="1021"/>
                    </a:lnTo>
                    <a:lnTo>
                      <a:pt x="262" y="982"/>
                    </a:lnTo>
                    <a:lnTo>
                      <a:pt x="295" y="945"/>
                    </a:lnTo>
                    <a:lnTo>
                      <a:pt x="328" y="906"/>
                    </a:lnTo>
                    <a:lnTo>
                      <a:pt x="361" y="868"/>
                    </a:lnTo>
                    <a:lnTo>
                      <a:pt x="394" y="830"/>
                    </a:lnTo>
                    <a:lnTo>
                      <a:pt x="426" y="792"/>
                    </a:lnTo>
                    <a:lnTo>
                      <a:pt x="459" y="753"/>
                    </a:lnTo>
                    <a:lnTo>
                      <a:pt x="491" y="714"/>
                    </a:lnTo>
                    <a:lnTo>
                      <a:pt x="524" y="676"/>
                    </a:lnTo>
                    <a:lnTo>
                      <a:pt x="524" y="676"/>
                    </a:lnTo>
                    <a:cubicBezTo>
                      <a:pt x="536" y="664"/>
                      <a:pt x="541" y="651"/>
                      <a:pt x="541" y="638"/>
                    </a:cubicBezTo>
                    <a:lnTo>
                      <a:pt x="541" y="638"/>
                    </a:lnTo>
                    <a:cubicBezTo>
                      <a:pt x="541" y="625"/>
                      <a:pt x="536" y="612"/>
                      <a:pt x="524" y="600"/>
                    </a:cubicBezTo>
                    <a:lnTo>
                      <a:pt x="491" y="562"/>
                    </a:lnTo>
                    <a:lnTo>
                      <a:pt x="459" y="523"/>
                    </a:lnTo>
                    <a:lnTo>
                      <a:pt x="426" y="485"/>
                    </a:lnTo>
                    <a:lnTo>
                      <a:pt x="394" y="447"/>
                    </a:lnTo>
                    <a:lnTo>
                      <a:pt x="361" y="409"/>
                    </a:lnTo>
                    <a:lnTo>
                      <a:pt x="328" y="370"/>
                    </a:lnTo>
                    <a:lnTo>
                      <a:pt x="295" y="332"/>
                    </a:lnTo>
                    <a:lnTo>
                      <a:pt x="262" y="294"/>
                    </a:lnTo>
                    <a:lnTo>
                      <a:pt x="230" y="255"/>
                    </a:lnTo>
                    <a:lnTo>
                      <a:pt x="197" y="217"/>
                    </a:lnTo>
                    <a:lnTo>
                      <a:pt x="164" y="179"/>
                    </a:lnTo>
                    <a:lnTo>
                      <a:pt x="131" y="140"/>
                    </a:lnTo>
                    <a:lnTo>
                      <a:pt x="98" y="102"/>
                    </a:lnTo>
                    <a:lnTo>
                      <a:pt x="65" y="64"/>
                    </a:lnTo>
                    <a:lnTo>
                      <a:pt x="33" y="26"/>
                    </a:lnTo>
                    <a:lnTo>
                      <a:pt x="33" y="26"/>
                    </a:lnTo>
                    <a:cubicBezTo>
                      <a:pt x="23" y="15"/>
                      <a:pt x="13" y="6"/>
                      <a:pt x="0" y="0"/>
                    </a:cubicBezTo>
                    <a:lnTo>
                      <a:pt x="0" y="230"/>
                    </a:lnTo>
                    <a:lnTo>
                      <a:pt x="0" y="230"/>
                    </a:lnTo>
                    <a:cubicBezTo>
                      <a:pt x="13" y="236"/>
                      <a:pt x="23" y="244"/>
                      <a:pt x="33" y="255"/>
                    </a:cubicBezTo>
                    <a:lnTo>
                      <a:pt x="328" y="600"/>
                    </a:lnTo>
                    <a:lnTo>
                      <a:pt x="328" y="600"/>
                    </a:lnTo>
                    <a:cubicBezTo>
                      <a:pt x="339" y="612"/>
                      <a:pt x="344" y="625"/>
                      <a:pt x="344" y="638"/>
                    </a:cubicBezTo>
                    <a:lnTo>
                      <a:pt x="344" y="638"/>
                    </a:lnTo>
                    <a:cubicBezTo>
                      <a:pt x="344" y="651"/>
                      <a:pt x="339" y="664"/>
                      <a:pt x="328" y="676"/>
                    </a:cubicBezTo>
                    <a:lnTo>
                      <a:pt x="230" y="792"/>
                    </a:lnTo>
                    <a:lnTo>
                      <a:pt x="197" y="830"/>
                    </a:lnTo>
                    <a:lnTo>
                      <a:pt x="164" y="868"/>
                    </a:lnTo>
                    <a:lnTo>
                      <a:pt x="65" y="982"/>
                    </a:lnTo>
                    <a:lnTo>
                      <a:pt x="33" y="1021"/>
                    </a:lnTo>
                    <a:lnTo>
                      <a:pt x="33" y="1021"/>
                    </a:lnTo>
                    <a:cubicBezTo>
                      <a:pt x="23" y="1032"/>
                      <a:pt x="13" y="1040"/>
                      <a:pt x="0" y="1046"/>
                    </a:cubicBezTo>
                    <a:lnTo>
                      <a:pt x="0" y="1276"/>
                    </a:lnTo>
                    <a:lnTo>
                      <a:pt x="0" y="1276"/>
                    </a:lnTo>
                    <a:cubicBezTo>
                      <a:pt x="13" y="1270"/>
                      <a:pt x="23" y="1261"/>
                      <a:pt x="33" y="1251"/>
                    </a:cubicBezTo>
                    <a:lnTo>
                      <a:pt x="65"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193" name="Freeform 556">
                <a:extLst>
                  <a:ext uri="{FF2B5EF4-FFF2-40B4-BE49-F238E27FC236}">
                    <a16:creationId xmlns:a16="http://schemas.microsoft.com/office/drawing/2014/main" id="{C48565C3-6731-9D4D-9EBD-0DB0956FC7B3}"/>
                  </a:ext>
                </a:extLst>
              </p:cNvPr>
              <p:cNvSpPr>
                <a:spLocks noChangeArrowheads="1"/>
              </p:cNvSpPr>
              <p:nvPr/>
            </p:nvSpPr>
            <p:spPr bwMode="auto">
              <a:xfrm>
                <a:off x="6494463"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1" y="0"/>
                      <a:pt x="0" y="13"/>
                      <a:pt x="0" y="38"/>
                    </a:cubicBezTo>
                    <a:lnTo>
                      <a:pt x="0" y="38"/>
                    </a:lnTo>
                    <a:cubicBezTo>
                      <a:pt x="0" y="63"/>
                      <a:pt x="11"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94" name="Freeform 557">
                <a:extLst>
                  <a:ext uri="{FF2B5EF4-FFF2-40B4-BE49-F238E27FC236}">
                    <a16:creationId xmlns:a16="http://schemas.microsoft.com/office/drawing/2014/main" id="{AA9D580E-B0BA-D74B-B12E-FD9F315DCF21}"/>
                  </a:ext>
                </a:extLst>
              </p:cNvPr>
              <p:cNvSpPr>
                <a:spLocks noChangeArrowheads="1"/>
              </p:cNvSpPr>
              <p:nvPr/>
            </p:nvSpPr>
            <p:spPr bwMode="auto">
              <a:xfrm>
                <a:off x="6611938"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0" y="0"/>
                      <a:pt x="0" y="13"/>
                      <a:pt x="0" y="38"/>
                    </a:cubicBezTo>
                    <a:lnTo>
                      <a:pt x="0" y="38"/>
                    </a:lnTo>
                    <a:cubicBezTo>
                      <a:pt x="0" y="63"/>
                      <a:pt x="10"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95" name="Freeform 558">
                <a:extLst>
                  <a:ext uri="{FF2B5EF4-FFF2-40B4-BE49-F238E27FC236}">
                    <a16:creationId xmlns:a16="http://schemas.microsoft.com/office/drawing/2014/main" id="{44FB3B73-FCC5-024A-B641-97E32A696171}"/>
                  </a:ext>
                </a:extLst>
              </p:cNvPr>
              <p:cNvSpPr>
                <a:spLocks noChangeArrowheads="1"/>
              </p:cNvSpPr>
              <p:nvPr/>
            </p:nvSpPr>
            <p:spPr bwMode="auto">
              <a:xfrm>
                <a:off x="6542088" y="5002213"/>
                <a:ext cx="46037"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3" y="140"/>
                      <a:pt x="74" y="140"/>
                      <a:pt x="95" y="127"/>
                    </a:cubicBezTo>
                    <a:lnTo>
                      <a:pt x="95" y="127"/>
                    </a:lnTo>
                    <a:cubicBezTo>
                      <a:pt x="116" y="115"/>
                      <a:pt x="126" y="96"/>
                      <a:pt x="126" y="70"/>
                    </a:cubicBezTo>
                    <a:lnTo>
                      <a:pt x="126" y="70"/>
                    </a:lnTo>
                    <a:cubicBezTo>
                      <a:pt x="126" y="44"/>
                      <a:pt x="116" y="26"/>
                      <a:pt x="95" y="13"/>
                    </a:cubicBezTo>
                    <a:lnTo>
                      <a:pt x="95" y="13"/>
                    </a:lnTo>
                    <a:cubicBezTo>
                      <a:pt x="74" y="0"/>
                      <a:pt x="53"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196" name="Freeform 559">
                <a:extLst>
                  <a:ext uri="{FF2B5EF4-FFF2-40B4-BE49-F238E27FC236}">
                    <a16:creationId xmlns:a16="http://schemas.microsoft.com/office/drawing/2014/main" id="{B3016A67-7156-1144-9343-DBF87B9D52B5}"/>
                  </a:ext>
                </a:extLst>
              </p:cNvPr>
              <p:cNvSpPr>
                <a:spLocks noChangeArrowheads="1"/>
              </p:cNvSpPr>
              <p:nvPr/>
            </p:nvSpPr>
            <p:spPr bwMode="auto">
              <a:xfrm>
                <a:off x="6151563" y="5018088"/>
                <a:ext cx="123825" cy="293687"/>
              </a:xfrm>
              <a:custGeom>
                <a:avLst/>
                <a:gdLst>
                  <a:gd name="T0" fmla="*/ 65 w 345"/>
                  <a:gd name="T1" fmla="*/ 752 h 817"/>
                  <a:gd name="T2" fmla="*/ 164 w 345"/>
                  <a:gd name="T3" fmla="*/ 638 h 817"/>
                  <a:gd name="T4" fmla="*/ 197 w 345"/>
                  <a:gd name="T5" fmla="*/ 600 h 817"/>
                  <a:gd name="T6" fmla="*/ 230 w 345"/>
                  <a:gd name="T7" fmla="*/ 561 h 817"/>
                  <a:gd name="T8" fmla="*/ 328 w 345"/>
                  <a:gd name="T9" fmla="*/ 446 h 817"/>
                  <a:gd name="T10" fmla="*/ 328 w 345"/>
                  <a:gd name="T11" fmla="*/ 446 h 817"/>
                  <a:gd name="T12" fmla="*/ 344 w 345"/>
                  <a:gd name="T13" fmla="*/ 408 h 817"/>
                  <a:gd name="T14" fmla="*/ 344 w 345"/>
                  <a:gd name="T15" fmla="*/ 408 h 817"/>
                  <a:gd name="T16" fmla="*/ 328 w 345"/>
                  <a:gd name="T17" fmla="*/ 370 h 817"/>
                  <a:gd name="T18" fmla="*/ 33 w 345"/>
                  <a:gd name="T19" fmla="*/ 25 h 817"/>
                  <a:gd name="T20" fmla="*/ 33 w 345"/>
                  <a:gd name="T21" fmla="*/ 25 h 817"/>
                  <a:gd name="T22" fmla="*/ 0 w 345"/>
                  <a:gd name="T23" fmla="*/ 0 h 817"/>
                  <a:gd name="T24" fmla="*/ 0 w 345"/>
                  <a:gd name="T25" fmla="*/ 230 h 817"/>
                  <a:gd name="T26" fmla="*/ 0 w 345"/>
                  <a:gd name="T27" fmla="*/ 230 h 817"/>
                  <a:gd name="T28" fmla="*/ 33 w 345"/>
                  <a:gd name="T29" fmla="*/ 255 h 817"/>
                  <a:gd name="T30" fmla="*/ 65 w 345"/>
                  <a:gd name="T31" fmla="*/ 293 h 817"/>
                  <a:gd name="T32" fmla="*/ 98 w 345"/>
                  <a:gd name="T33" fmla="*/ 332 h 817"/>
                  <a:gd name="T34" fmla="*/ 131 w 345"/>
                  <a:gd name="T35" fmla="*/ 370 h 817"/>
                  <a:gd name="T36" fmla="*/ 131 w 345"/>
                  <a:gd name="T37" fmla="*/ 370 h 817"/>
                  <a:gd name="T38" fmla="*/ 147 w 345"/>
                  <a:gd name="T39" fmla="*/ 408 h 817"/>
                  <a:gd name="T40" fmla="*/ 147 w 345"/>
                  <a:gd name="T41" fmla="*/ 408 h 817"/>
                  <a:gd name="T42" fmla="*/ 131 w 345"/>
                  <a:gd name="T43" fmla="*/ 446 h 817"/>
                  <a:gd name="T44" fmla="*/ 98 w 345"/>
                  <a:gd name="T45" fmla="*/ 484 h 817"/>
                  <a:gd name="T46" fmla="*/ 65 w 345"/>
                  <a:gd name="T47" fmla="*/ 523 h 817"/>
                  <a:gd name="T48" fmla="*/ 33 w 345"/>
                  <a:gd name="T49" fmla="*/ 561 h 817"/>
                  <a:gd name="T50" fmla="*/ 33 w 345"/>
                  <a:gd name="T51" fmla="*/ 561 h 817"/>
                  <a:gd name="T52" fmla="*/ 0 w 345"/>
                  <a:gd name="T53" fmla="*/ 587 h 817"/>
                  <a:gd name="T54" fmla="*/ 0 w 345"/>
                  <a:gd name="T55" fmla="*/ 816 h 817"/>
                  <a:gd name="T56" fmla="*/ 0 w 345"/>
                  <a:gd name="T57" fmla="*/ 816 h 817"/>
                  <a:gd name="T58" fmla="*/ 33 w 345"/>
                  <a:gd name="T59" fmla="*/ 791 h 817"/>
                  <a:gd name="T60" fmla="*/ 65 w 345"/>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5" h="817">
                    <a:moveTo>
                      <a:pt x="65" y="752"/>
                    </a:moveTo>
                    <a:lnTo>
                      <a:pt x="164" y="638"/>
                    </a:lnTo>
                    <a:lnTo>
                      <a:pt x="197" y="600"/>
                    </a:lnTo>
                    <a:lnTo>
                      <a:pt x="230" y="561"/>
                    </a:lnTo>
                    <a:lnTo>
                      <a:pt x="328" y="446"/>
                    </a:lnTo>
                    <a:lnTo>
                      <a:pt x="328" y="446"/>
                    </a:lnTo>
                    <a:cubicBezTo>
                      <a:pt x="339" y="434"/>
                      <a:pt x="344" y="421"/>
                      <a:pt x="344" y="408"/>
                    </a:cubicBezTo>
                    <a:lnTo>
                      <a:pt x="344" y="408"/>
                    </a:lnTo>
                    <a:cubicBezTo>
                      <a:pt x="344" y="395"/>
                      <a:pt x="339" y="382"/>
                      <a:pt x="328" y="370"/>
                    </a:cubicBezTo>
                    <a:lnTo>
                      <a:pt x="33" y="25"/>
                    </a:lnTo>
                    <a:lnTo>
                      <a:pt x="33" y="25"/>
                    </a:lnTo>
                    <a:cubicBezTo>
                      <a:pt x="23" y="14"/>
                      <a:pt x="13" y="6"/>
                      <a:pt x="0" y="0"/>
                    </a:cubicBezTo>
                    <a:lnTo>
                      <a:pt x="0" y="230"/>
                    </a:lnTo>
                    <a:lnTo>
                      <a:pt x="0" y="230"/>
                    </a:lnTo>
                    <a:cubicBezTo>
                      <a:pt x="13" y="236"/>
                      <a:pt x="23" y="244"/>
                      <a:pt x="33" y="255"/>
                    </a:cubicBezTo>
                    <a:lnTo>
                      <a:pt x="65" y="293"/>
                    </a:lnTo>
                    <a:lnTo>
                      <a:pt x="98" y="332"/>
                    </a:lnTo>
                    <a:lnTo>
                      <a:pt x="131" y="370"/>
                    </a:lnTo>
                    <a:lnTo>
                      <a:pt x="131" y="370"/>
                    </a:lnTo>
                    <a:cubicBezTo>
                      <a:pt x="142" y="382"/>
                      <a:pt x="147" y="395"/>
                      <a:pt x="147" y="408"/>
                    </a:cubicBezTo>
                    <a:lnTo>
                      <a:pt x="147" y="408"/>
                    </a:lnTo>
                    <a:cubicBezTo>
                      <a:pt x="147" y="421"/>
                      <a:pt x="142" y="434"/>
                      <a:pt x="131" y="446"/>
                    </a:cubicBezTo>
                    <a:lnTo>
                      <a:pt x="98" y="484"/>
                    </a:lnTo>
                    <a:lnTo>
                      <a:pt x="65" y="523"/>
                    </a:lnTo>
                    <a:lnTo>
                      <a:pt x="33" y="561"/>
                    </a:lnTo>
                    <a:lnTo>
                      <a:pt x="33" y="561"/>
                    </a:lnTo>
                    <a:cubicBezTo>
                      <a:pt x="23" y="572"/>
                      <a:pt x="13" y="580"/>
                      <a:pt x="0" y="587"/>
                    </a:cubicBezTo>
                    <a:lnTo>
                      <a:pt x="0" y="816"/>
                    </a:lnTo>
                    <a:lnTo>
                      <a:pt x="0" y="816"/>
                    </a:lnTo>
                    <a:cubicBezTo>
                      <a:pt x="13" y="810"/>
                      <a:pt x="23" y="802"/>
                      <a:pt x="33" y="791"/>
                    </a:cubicBezTo>
                    <a:lnTo>
                      <a:pt x="65" y="752"/>
                    </a:lnTo>
                  </a:path>
                </a:pathLst>
              </a:custGeom>
              <a:solidFill>
                <a:schemeClr val="accent4"/>
              </a:solidFill>
              <a:ln>
                <a:noFill/>
              </a:ln>
              <a:effectLst/>
            </p:spPr>
            <p:txBody>
              <a:bodyPr wrap="none" anchor="ctr"/>
              <a:lstStyle/>
              <a:p>
                <a:endParaRPr lang="es-ES_tradnl" sz="2700"/>
              </a:p>
            </p:txBody>
          </p:sp>
          <p:sp>
            <p:nvSpPr>
              <p:cNvPr id="197" name="Freeform 560">
                <a:extLst>
                  <a:ext uri="{FF2B5EF4-FFF2-40B4-BE49-F238E27FC236}">
                    <a16:creationId xmlns:a16="http://schemas.microsoft.com/office/drawing/2014/main" id="{7B7972DC-A9AF-D848-B85F-BBA31AFD5E77}"/>
                  </a:ext>
                </a:extLst>
              </p:cNvPr>
              <p:cNvSpPr>
                <a:spLocks noChangeArrowheads="1"/>
              </p:cNvSpPr>
              <p:nvPr/>
            </p:nvSpPr>
            <p:spPr bwMode="auto">
              <a:xfrm>
                <a:off x="6542088" y="5276850"/>
                <a:ext cx="46037"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4" y="0"/>
                      <a:pt x="53" y="0"/>
                      <a:pt x="32" y="13"/>
                    </a:cubicBezTo>
                    <a:lnTo>
                      <a:pt x="32" y="13"/>
                    </a:lnTo>
                    <a:cubicBezTo>
                      <a:pt x="11" y="25"/>
                      <a:pt x="0" y="44"/>
                      <a:pt x="0" y="70"/>
                    </a:cubicBezTo>
                    <a:lnTo>
                      <a:pt x="0" y="70"/>
                    </a:lnTo>
                    <a:cubicBezTo>
                      <a:pt x="0" y="96"/>
                      <a:pt x="11" y="115"/>
                      <a:pt x="32" y="127"/>
                    </a:cubicBezTo>
                    <a:lnTo>
                      <a:pt x="32" y="127"/>
                    </a:lnTo>
                    <a:cubicBezTo>
                      <a:pt x="53" y="140"/>
                      <a:pt x="74"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198" name="Freeform 561">
                <a:extLst>
                  <a:ext uri="{FF2B5EF4-FFF2-40B4-BE49-F238E27FC236}">
                    <a16:creationId xmlns:a16="http://schemas.microsoft.com/office/drawing/2014/main" id="{E0C59635-8C60-1145-9DD5-264BED29E6A5}"/>
                  </a:ext>
                </a:extLst>
              </p:cNvPr>
              <p:cNvSpPr>
                <a:spLocks noChangeArrowheads="1"/>
              </p:cNvSpPr>
              <p:nvPr/>
            </p:nvSpPr>
            <p:spPr bwMode="auto">
              <a:xfrm>
                <a:off x="6494463"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1" y="0"/>
                      <a:pt x="0" y="13"/>
                      <a:pt x="0" y="39"/>
                    </a:cubicBezTo>
                    <a:lnTo>
                      <a:pt x="0" y="39"/>
                    </a:lnTo>
                    <a:cubicBezTo>
                      <a:pt x="0" y="64"/>
                      <a:pt x="11"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99" name="Freeform 562">
                <a:extLst>
                  <a:ext uri="{FF2B5EF4-FFF2-40B4-BE49-F238E27FC236}">
                    <a16:creationId xmlns:a16="http://schemas.microsoft.com/office/drawing/2014/main" id="{D1745B9C-5C2D-FB47-828A-A1BE72D1EDEF}"/>
                  </a:ext>
                </a:extLst>
              </p:cNvPr>
              <p:cNvSpPr>
                <a:spLocks noChangeArrowheads="1"/>
              </p:cNvSpPr>
              <p:nvPr/>
            </p:nvSpPr>
            <p:spPr bwMode="auto">
              <a:xfrm>
                <a:off x="6611938"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0" y="0"/>
                      <a:pt x="0" y="13"/>
                      <a:pt x="0" y="39"/>
                    </a:cubicBezTo>
                    <a:lnTo>
                      <a:pt x="0" y="39"/>
                    </a:lnTo>
                    <a:cubicBezTo>
                      <a:pt x="0" y="64"/>
                      <a:pt x="10"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00" name="Freeform 563">
                <a:extLst>
                  <a:ext uri="{FF2B5EF4-FFF2-40B4-BE49-F238E27FC236}">
                    <a16:creationId xmlns:a16="http://schemas.microsoft.com/office/drawing/2014/main" id="{30C66C01-7A14-9145-8B54-306284354346}"/>
                  </a:ext>
                </a:extLst>
              </p:cNvPr>
              <p:cNvSpPr>
                <a:spLocks noChangeArrowheads="1"/>
              </p:cNvSpPr>
              <p:nvPr/>
            </p:nvSpPr>
            <p:spPr bwMode="auto">
              <a:xfrm>
                <a:off x="7343775" y="4957763"/>
                <a:ext cx="23813"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4" y="76"/>
                      <a:pt x="65" y="63"/>
                      <a:pt x="65" y="38"/>
                    </a:cubicBezTo>
                    <a:lnTo>
                      <a:pt x="65" y="38"/>
                    </a:lnTo>
                    <a:cubicBezTo>
                      <a:pt x="65" y="13"/>
                      <a:pt x="54" y="0"/>
                      <a:pt x="33" y="0"/>
                    </a:cubicBezTo>
                    <a:lnTo>
                      <a:pt x="33" y="0"/>
                    </a:lnTo>
                    <a:cubicBezTo>
                      <a:pt x="10" y="0"/>
                      <a:pt x="0" y="13"/>
                      <a:pt x="0" y="38"/>
                    </a:cubicBezTo>
                    <a:lnTo>
                      <a:pt x="0" y="38"/>
                    </a:lnTo>
                    <a:cubicBezTo>
                      <a:pt x="0" y="63"/>
                      <a:pt x="10"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01" name="Freeform 564">
                <a:extLst>
                  <a:ext uri="{FF2B5EF4-FFF2-40B4-BE49-F238E27FC236}">
                    <a16:creationId xmlns:a16="http://schemas.microsoft.com/office/drawing/2014/main" id="{342A4D0B-DFEB-A148-A5BD-D2AF135365B1}"/>
                  </a:ext>
                </a:extLst>
              </p:cNvPr>
              <p:cNvSpPr>
                <a:spLocks noChangeArrowheads="1"/>
              </p:cNvSpPr>
              <p:nvPr/>
            </p:nvSpPr>
            <p:spPr bwMode="auto">
              <a:xfrm>
                <a:off x="7461250" y="4957763"/>
                <a:ext cx="23813" cy="26987"/>
              </a:xfrm>
              <a:custGeom>
                <a:avLst/>
                <a:gdLst>
                  <a:gd name="T0" fmla="*/ 33 w 67"/>
                  <a:gd name="T1" fmla="*/ 76 h 77"/>
                  <a:gd name="T2" fmla="*/ 33 w 67"/>
                  <a:gd name="T3" fmla="*/ 76 h 77"/>
                  <a:gd name="T4" fmla="*/ 66 w 67"/>
                  <a:gd name="T5" fmla="*/ 38 h 77"/>
                  <a:gd name="T6" fmla="*/ 66 w 67"/>
                  <a:gd name="T7" fmla="*/ 38 h 77"/>
                  <a:gd name="T8" fmla="*/ 33 w 67"/>
                  <a:gd name="T9" fmla="*/ 0 h 77"/>
                  <a:gd name="T10" fmla="*/ 33 w 67"/>
                  <a:gd name="T11" fmla="*/ 0 h 77"/>
                  <a:gd name="T12" fmla="*/ 0 w 67"/>
                  <a:gd name="T13" fmla="*/ 38 h 77"/>
                  <a:gd name="T14" fmla="*/ 0 w 67"/>
                  <a:gd name="T15" fmla="*/ 38 h 77"/>
                  <a:gd name="T16" fmla="*/ 33 w 67"/>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76"/>
                    </a:moveTo>
                    <a:lnTo>
                      <a:pt x="33" y="76"/>
                    </a:lnTo>
                    <a:cubicBezTo>
                      <a:pt x="55" y="76"/>
                      <a:pt x="66" y="63"/>
                      <a:pt x="66" y="38"/>
                    </a:cubicBezTo>
                    <a:lnTo>
                      <a:pt x="66" y="38"/>
                    </a:lnTo>
                    <a:cubicBezTo>
                      <a:pt x="66"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02" name="Freeform 565">
                <a:extLst>
                  <a:ext uri="{FF2B5EF4-FFF2-40B4-BE49-F238E27FC236}">
                    <a16:creationId xmlns:a16="http://schemas.microsoft.com/office/drawing/2014/main" id="{BF56E432-3465-D24F-A2FF-BE51E2A047E5}"/>
                  </a:ext>
                </a:extLst>
              </p:cNvPr>
              <p:cNvSpPr>
                <a:spLocks noChangeArrowheads="1"/>
              </p:cNvSpPr>
              <p:nvPr/>
            </p:nvSpPr>
            <p:spPr bwMode="auto">
              <a:xfrm>
                <a:off x="7392988" y="5002213"/>
                <a:ext cx="46037" cy="50800"/>
              </a:xfrm>
              <a:custGeom>
                <a:avLst/>
                <a:gdLst>
                  <a:gd name="T0" fmla="*/ 31 w 126"/>
                  <a:gd name="T1" fmla="*/ 127 h 141"/>
                  <a:gd name="T2" fmla="*/ 31 w 126"/>
                  <a:gd name="T3" fmla="*/ 127 h 141"/>
                  <a:gd name="T4" fmla="*/ 94 w 126"/>
                  <a:gd name="T5" fmla="*/ 127 h 141"/>
                  <a:gd name="T6" fmla="*/ 94 w 126"/>
                  <a:gd name="T7" fmla="*/ 127 h 141"/>
                  <a:gd name="T8" fmla="*/ 125 w 126"/>
                  <a:gd name="T9" fmla="*/ 70 h 141"/>
                  <a:gd name="T10" fmla="*/ 125 w 126"/>
                  <a:gd name="T11" fmla="*/ 70 h 141"/>
                  <a:gd name="T12" fmla="*/ 94 w 126"/>
                  <a:gd name="T13" fmla="*/ 13 h 141"/>
                  <a:gd name="T14" fmla="*/ 94 w 126"/>
                  <a:gd name="T15" fmla="*/ 13 h 141"/>
                  <a:gd name="T16" fmla="*/ 31 w 126"/>
                  <a:gd name="T17" fmla="*/ 13 h 141"/>
                  <a:gd name="T18" fmla="*/ 31 w 126"/>
                  <a:gd name="T19" fmla="*/ 13 h 141"/>
                  <a:gd name="T20" fmla="*/ 0 w 126"/>
                  <a:gd name="T21" fmla="*/ 70 h 141"/>
                  <a:gd name="T22" fmla="*/ 0 w 126"/>
                  <a:gd name="T23" fmla="*/ 70 h 141"/>
                  <a:gd name="T24" fmla="*/ 31 w 126"/>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41">
                    <a:moveTo>
                      <a:pt x="31" y="127"/>
                    </a:moveTo>
                    <a:lnTo>
                      <a:pt x="31" y="127"/>
                    </a:lnTo>
                    <a:cubicBezTo>
                      <a:pt x="52" y="140"/>
                      <a:pt x="73" y="140"/>
                      <a:pt x="94" y="127"/>
                    </a:cubicBezTo>
                    <a:lnTo>
                      <a:pt x="94" y="127"/>
                    </a:lnTo>
                    <a:cubicBezTo>
                      <a:pt x="115" y="115"/>
                      <a:pt x="125" y="96"/>
                      <a:pt x="125" y="70"/>
                    </a:cubicBezTo>
                    <a:lnTo>
                      <a:pt x="125" y="70"/>
                    </a:lnTo>
                    <a:cubicBezTo>
                      <a:pt x="125" y="44"/>
                      <a:pt x="115" y="26"/>
                      <a:pt x="94" y="13"/>
                    </a:cubicBezTo>
                    <a:lnTo>
                      <a:pt x="94" y="13"/>
                    </a:lnTo>
                    <a:cubicBezTo>
                      <a:pt x="73" y="0"/>
                      <a:pt x="52" y="0"/>
                      <a:pt x="31" y="13"/>
                    </a:cubicBezTo>
                    <a:lnTo>
                      <a:pt x="31" y="13"/>
                    </a:lnTo>
                    <a:cubicBezTo>
                      <a:pt x="10" y="26"/>
                      <a:pt x="0" y="44"/>
                      <a:pt x="0" y="70"/>
                    </a:cubicBezTo>
                    <a:lnTo>
                      <a:pt x="0" y="70"/>
                    </a:lnTo>
                    <a:cubicBezTo>
                      <a:pt x="0" y="96"/>
                      <a:pt x="10" y="115"/>
                      <a:pt x="31" y="127"/>
                    </a:cubicBezTo>
                  </a:path>
                </a:pathLst>
              </a:custGeom>
              <a:solidFill>
                <a:schemeClr val="accent3"/>
              </a:solidFill>
              <a:ln>
                <a:noFill/>
              </a:ln>
              <a:effectLst/>
            </p:spPr>
            <p:txBody>
              <a:bodyPr wrap="none" anchor="ctr"/>
              <a:lstStyle/>
              <a:p>
                <a:endParaRPr lang="es-ES_tradnl" sz="2700"/>
              </a:p>
            </p:txBody>
          </p:sp>
          <p:sp>
            <p:nvSpPr>
              <p:cNvPr id="203" name="Freeform 566">
                <a:extLst>
                  <a:ext uri="{FF2B5EF4-FFF2-40B4-BE49-F238E27FC236}">
                    <a16:creationId xmlns:a16="http://schemas.microsoft.com/office/drawing/2014/main" id="{5E00FAB2-EDFF-3B47-8ECF-8B31E9724CD7}"/>
                  </a:ext>
                </a:extLst>
              </p:cNvPr>
              <p:cNvSpPr>
                <a:spLocks noChangeArrowheads="1"/>
              </p:cNvSpPr>
              <p:nvPr/>
            </p:nvSpPr>
            <p:spPr bwMode="auto">
              <a:xfrm>
                <a:off x="6151563" y="4875213"/>
                <a:ext cx="1700212" cy="579437"/>
              </a:xfrm>
              <a:custGeom>
                <a:avLst/>
                <a:gdLst>
                  <a:gd name="T0" fmla="*/ 4032 w 4721"/>
                  <a:gd name="T1" fmla="*/ 728 h 1609"/>
                  <a:gd name="T2" fmla="*/ 4524 w 4721"/>
                  <a:gd name="T3" fmla="*/ 1455 h 1609"/>
                  <a:gd name="T4" fmla="*/ 4130 w 4721"/>
                  <a:gd name="T5" fmla="*/ 1148 h 1609"/>
                  <a:gd name="T6" fmla="*/ 4065 w 4721"/>
                  <a:gd name="T7" fmla="*/ 536 h 1609"/>
                  <a:gd name="T8" fmla="*/ 4253 w 4721"/>
                  <a:gd name="T9" fmla="*/ 1523 h 1609"/>
                  <a:gd name="T10" fmla="*/ 3769 w 4721"/>
                  <a:gd name="T11" fmla="*/ 1111 h 1609"/>
                  <a:gd name="T12" fmla="*/ 3245 w 4721"/>
                  <a:gd name="T13" fmla="*/ 1111 h 1609"/>
                  <a:gd name="T14" fmla="*/ 2753 w 4721"/>
                  <a:gd name="T15" fmla="*/ 1455 h 1609"/>
                  <a:gd name="T16" fmla="*/ 3278 w 4721"/>
                  <a:gd name="T17" fmla="*/ 842 h 1609"/>
                  <a:gd name="T18" fmla="*/ 2737 w 4721"/>
                  <a:gd name="T19" fmla="*/ 115 h 1609"/>
                  <a:gd name="T20" fmla="*/ 3180 w 4721"/>
                  <a:gd name="T21" fmla="*/ 421 h 1609"/>
                  <a:gd name="T22" fmla="*/ 3638 w 4721"/>
                  <a:gd name="T23" fmla="*/ 651 h 1609"/>
                  <a:gd name="T24" fmla="*/ 4278 w 4721"/>
                  <a:gd name="T25" fmla="*/ 115 h 1609"/>
                  <a:gd name="T26" fmla="*/ 3737 w 4721"/>
                  <a:gd name="T27" fmla="*/ 842 h 1609"/>
                  <a:gd name="T28" fmla="*/ 3704 w 4721"/>
                  <a:gd name="T29" fmla="*/ 1417 h 1609"/>
                  <a:gd name="T30" fmla="*/ 3344 w 4721"/>
                  <a:gd name="T31" fmla="*/ 1436 h 1609"/>
                  <a:gd name="T32" fmla="*/ 3114 w 4721"/>
                  <a:gd name="T33" fmla="*/ 1417 h 1609"/>
                  <a:gd name="T34" fmla="*/ 3573 w 4721"/>
                  <a:gd name="T35" fmla="*/ 1034 h 1609"/>
                  <a:gd name="T36" fmla="*/ 2524 w 4721"/>
                  <a:gd name="T37" fmla="*/ 1417 h 1609"/>
                  <a:gd name="T38" fmla="*/ 2475 w 4721"/>
                  <a:gd name="T39" fmla="*/ 115 h 1609"/>
                  <a:gd name="T40" fmla="*/ 2917 w 4721"/>
                  <a:gd name="T41" fmla="*/ 498 h 1609"/>
                  <a:gd name="T42" fmla="*/ 2917 w 4721"/>
                  <a:gd name="T43" fmla="*/ 1111 h 1609"/>
                  <a:gd name="T44" fmla="*/ 2229 w 4721"/>
                  <a:gd name="T45" fmla="*/ 1379 h 1609"/>
                  <a:gd name="T46" fmla="*/ 2303 w 4721"/>
                  <a:gd name="T47" fmla="*/ 162 h 1609"/>
                  <a:gd name="T48" fmla="*/ 2753 w 4721"/>
                  <a:gd name="T49" fmla="*/ 613 h 1609"/>
                  <a:gd name="T50" fmla="*/ 2622 w 4721"/>
                  <a:gd name="T51" fmla="*/ 1148 h 1609"/>
                  <a:gd name="T52" fmla="*/ 1901 w 4721"/>
                  <a:gd name="T53" fmla="*/ 1302 h 1609"/>
                  <a:gd name="T54" fmla="*/ 1508 w 4721"/>
                  <a:gd name="T55" fmla="*/ 766 h 1609"/>
                  <a:gd name="T56" fmla="*/ 2155 w 4721"/>
                  <a:gd name="T57" fmla="*/ 87 h 1609"/>
                  <a:gd name="T58" fmla="*/ 1737 w 4721"/>
                  <a:gd name="T59" fmla="*/ 651 h 1609"/>
                  <a:gd name="T60" fmla="*/ 2130 w 4721"/>
                  <a:gd name="T61" fmla="*/ 1417 h 1609"/>
                  <a:gd name="T62" fmla="*/ 1606 w 4721"/>
                  <a:gd name="T63" fmla="*/ 1340 h 1609"/>
                  <a:gd name="T64" fmla="*/ 1122 w 4721"/>
                  <a:gd name="T65" fmla="*/ 852 h 1609"/>
                  <a:gd name="T66" fmla="*/ 459 w 4721"/>
                  <a:gd name="T67" fmla="*/ 1531 h 1609"/>
                  <a:gd name="T68" fmla="*/ 721 w 4721"/>
                  <a:gd name="T69" fmla="*/ 1072 h 1609"/>
                  <a:gd name="T70" fmla="*/ 655 w 4721"/>
                  <a:gd name="T71" fmla="*/ 460 h 1609"/>
                  <a:gd name="T72" fmla="*/ 622 w 4721"/>
                  <a:gd name="T73" fmla="*/ 192 h 1609"/>
                  <a:gd name="T74" fmla="*/ 1122 w 4721"/>
                  <a:gd name="T75" fmla="*/ 757 h 1609"/>
                  <a:gd name="T76" fmla="*/ 1778 w 4721"/>
                  <a:gd name="T77" fmla="*/ 87 h 1609"/>
                  <a:gd name="T78" fmla="*/ 1508 w 4721"/>
                  <a:gd name="T79" fmla="*/ 613 h 1609"/>
                  <a:gd name="T80" fmla="*/ 1475 w 4721"/>
                  <a:gd name="T81" fmla="*/ 1494 h 1609"/>
                  <a:gd name="T82" fmla="*/ 1122 w 4721"/>
                  <a:gd name="T83" fmla="*/ 1312 h 1609"/>
                  <a:gd name="T84" fmla="*/ 778 w 4721"/>
                  <a:gd name="T85" fmla="*/ 1523 h 1609"/>
                  <a:gd name="T86" fmla="*/ 1081 w 4721"/>
                  <a:gd name="T87" fmla="*/ 1034 h 1609"/>
                  <a:gd name="T88" fmla="*/ 188 w 4721"/>
                  <a:gd name="T89" fmla="*/ 1523 h 1609"/>
                  <a:gd name="T90" fmla="*/ 655 w 4721"/>
                  <a:gd name="T91" fmla="*/ 842 h 1609"/>
                  <a:gd name="T92" fmla="*/ 361 w 4721"/>
                  <a:gd name="T93" fmla="*/ 268 h 1609"/>
                  <a:gd name="T94" fmla="*/ 803 w 4721"/>
                  <a:gd name="T95" fmla="*/ 804 h 1609"/>
                  <a:gd name="T96" fmla="*/ 819 w 4721"/>
                  <a:gd name="T97" fmla="*/ 115 h 1609"/>
                  <a:gd name="T98" fmla="*/ 1172 w 4721"/>
                  <a:gd name="T99" fmla="*/ 297 h 1609"/>
                  <a:gd name="T100" fmla="*/ 1565 w 4721"/>
                  <a:gd name="T101" fmla="*/ 87 h 1609"/>
                  <a:gd name="T102" fmla="*/ 1122 w 4721"/>
                  <a:gd name="T103" fmla="*/ 603 h 1609"/>
                  <a:gd name="T104" fmla="*/ 3139 w 4721"/>
                  <a:gd name="T105" fmla="*/ 87 h 1609"/>
                  <a:gd name="T106" fmla="*/ 3532 w 4721"/>
                  <a:gd name="T107" fmla="*/ 297 h 1609"/>
                  <a:gd name="T108" fmla="*/ 3876 w 4721"/>
                  <a:gd name="T109" fmla="*/ 87 h 1609"/>
                  <a:gd name="T110" fmla="*/ 3482 w 4721"/>
                  <a:gd name="T111" fmla="*/ 603 h 1609"/>
                  <a:gd name="T112" fmla="*/ 0 w 4721"/>
                  <a:gd name="T113" fmla="*/ 166 h 1609"/>
                  <a:gd name="T114" fmla="*/ 491 w 4721"/>
                  <a:gd name="T115" fmla="*/ 728 h 1609"/>
                  <a:gd name="T116" fmla="*/ 164 w 4721"/>
                  <a:gd name="T117" fmla="*/ 1264 h 1609"/>
                  <a:gd name="T118" fmla="*/ 4589 w 4721"/>
                  <a:gd name="T119" fmla="*/ 1379 h 1609"/>
                  <a:gd name="T120" fmla="*/ 4663 w 4721"/>
                  <a:gd name="T121" fmla="*/ 16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4" y="153"/>
                    </a:moveTo>
                    <a:lnTo>
                      <a:pt x="4491" y="192"/>
                    </a:lnTo>
                    <a:lnTo>
                      <a:pt x="4458" y="230"/>
                    </a:lnTo>
                    <a:lnTo>
                      <a:pt x="4425" y="268"/>
                    </a:lnTo>
                    <a:lnTo>
                      <a:pt x="4393" y="306"/>
                    </a:lnTo>
                    <a:lnTo>
                      <a:pt x="4360" y="345"/>
                    </a:lnTo>
                    <a:lnTo>
                      <a:pt x="4327" y="383"/>
                    </a:lnTo>
                    <a:lnTo>
                      <a:pt x="4294" y="421"/>
                    </a:lnTo>
                    <a:lnTo>
                      <a:pt x="4261" y="460"/>
                    </a:lnTo>
                    <a:lnTo>
                      <a:pt x="4229" y="498"/>
                    </a:lnTo>
                    <a:lnTo>
                      <a:pt x="4196" y="536"/>
                    </a:lnTo>
                    <a:lnTo>
                      <a:pt x="4163" y="575"/>
                    </a:lnTo>
                    <a:lnTo>
                      <a:pt x="4130" y="613"/>
                    </a:lnTo>
                    <a:lnTo>
                      <a:pt x="4097" y="651"/>
                    </a:lnTo>
                    <a:lnTo>
                      <a:pt x="4065" y="689"/>
                    </a:lnTo>
                    <a:lnTo>
                      <a:pt x="4032" y="728"/>
                    </a:lnTo>
                    <a:lnTo>
                      <a:pt x="3999" y="766"/>
                    </a:lnTo>
                    <a:lnTo>
                      <a:pt x="3999" y="766"/>
                    </a:lnTo>
                    <a:cubicBezTo>
                      <a:pt x="3988" y="778"/>
                      <a:pt x="3982" y="791"/>
                      <a:pt x="3982" y="804"/>
                    </a:cubicBezTo>
                    <a:lnTo>
                      <a:pt x="3982" y="804"/>
                    </a:lnTo>
                    <a:cubicBezTo>
                      <a:pt x="3982" y="817"/>
                      <a:pt x="3988" y="830"/>
                      <a:pt x="3999" y="842"/>
                    </a:cubicBezTo>
                    <a:lnTo>
                      <a:pt x="4032" y="880"/>
                    </a:lnTo>
                    <a:lnTo>
                      <a:pt x="4065" y="919"/>
                    </a:lnTo>
                    <a:lnTo>
                      <a:pt x="4163" y="1034"/>
                    </a:lnTo>
                    <a:lnTo>
                      <a:pt x="4196" y="1072"/>
                    </a:lnTo>
                    <a:lnTo>
                      <a:pt x="4229" y="1111"/>
                    </a:lnTo>
                    <a:lnTo>
                      <a:pt x="4327" y="1225"/>
                    </a:lnTo>
                    <a:lnTo>
                      <a:pt x="4360" y="1264"/>
                    </a:lnTo>
                    <a:lnTo>
                      <a:pt x="4393" y="1302"/>
                    </a:lnTo>
                    <a:lnTo>
                      <a:pt x="4491" y="1417"/>
                    </a:lnTo>
                    <a:lnTo>
                      <a:pt x="4524" y="1455"/>
                    </a:lnTo>
                    <a:lnTo>
                      <a:pt x="4524" y="1455"/>
                    </a:lnTo>
                    <a:cubicBezTo>
                      <a:pt x="4534" y="1468"/>
                      <a:pt x="4540" y="1481"/>
                      <a:pt x="4540" y="1494"/>
                    </a:cubicBezTo>
                    <a:lnTo>
                      <a:pt x="4540" y="1494"/>
                    </a:lnTo>
                    <a:cubicBezTo>
                      <a:pt x="4540" y="1506"/>
                      <a:pt x="4532" y="1516"/>
                      <a:pt x="4515" y="1523"/>
                    </a:cubicBezTo>
                    <a:lnTo>
                      <a:pt x="4515" y="1523"/>
                    </a:lnTo>
                    <a:cubicBezTo>
                      <a:pt x="4499" y="1529"/>
                      <a:pt x="4482" y="1529"/>
                      <a:pt x="4466" y="1523"/>
                    </a:cubicBezTo>
                    <a:lnTo>
                      <a:pt x="4466" y="1523"/>
                    </a:lnTo>
                    <a:cubicBezTo>
                      <a:pt x="4449" y="1516"/>
                      <a:pt x="4436" y="1506"/>
                      <a:pt x="4425" y="1494"/>
                    </a:cubicBezTo>
                    <a:lnTo>
                      <a:pt x="4393" y="1455"/>
                    </a:lnTo>
                    <a:lnTo>
                      <a:pt x="4360" y="1417"/>
                    </a:lnTo>
                    <a:lnTo>
                      <a:pt x="4327" y="1379"/>
                    </a:lnTo>
                    <a:lnTo>
                      <a:pt x="4294" y="1340"/>
                    </a:lnTo>
                    <a:lnTo>
                      <a:pt x="4261" y="1302"/>
                    </a:lnTo>
                    <a:lnTo>
                      <a:pt x="4229"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9" y="345"/>
                    </a:lnTo>
                    <a:lnTo>
                      <a:pt x="4261" y="306"/>
                    </a:lnTo>
                    <a:lnTo>
                      <a:pt x="4294" y="268"/>
                    </a:lnTo>
                    <a:lnTo>
                      <a:pt x="4393" y="153"/>
                    </a:lnTo>
                    <a:lnTo>
                      <a:pt x="4425" y="115"/>
                    </a:lnTo>
                    <a:lnTo>
                      <a:pt x="4425" y="115"/>
                    </a:lnTo>
                    <a:cubicBezTo>
                      <a:pt x="4436" y="102"/>
                      <a:pt x="4449" y="92"/>
                      <a:pt x="4466" y="87"/>
                    </a:cubicBezTo>
                    <a:lnTo>
                      <a:pt x="4466" y="87"/>
                    </a:lnTo>
                    <a:cubicBezTo>
                      <a:pt x="4482" y="80"/>
                      <a:pt x="4499" y="80"/>
                      <a:pt x="4515" y="87"/>
                    </a:cubicBezTo>
                    <a:lnTo>
                      <a:pt x="4515" y="87"/>
                    </a:lnTo>
                    <a:cubicBezTo>
                      <a:pt x="4532" y="92"/>
                      <a:pt x="4540" y="102"/>
                      <a:pt x="4540" y="115"/>
                    </a:cubicBezTo>
                    <a:lnTo>
                      <a:pt x="4540" y="115"/>
                    </a:lnTo>
                    <a:cubicBezTo>
                      <a:pt x="4540" y="128"/>
                      <a:pt x="4534" y="140"/>
                      <a:pt x="4524" y="153"/>
                    </a:cubicBezTo>
                    <a:close/>
                    <a:moveTo>
                      <a:pt x="4253" y="1523"/>
                    </a:moveTo>
                    <a:lnTo>
                      <a:pt x="4253" y="1523"/>
                    </a:lnTo>
                    <a:cubicBezTo>
                      <a:pt x="4237" y="1529"/>
                      <a:pt x="4217" y="1531"/>
                      <a:pt x="4196" y="1531"/>
                    </a:cubicBezTo>
                    <a:lnTo>
                      <a:pt x="4196" y="1531"/>
                    </a:lnTo>
                    <a:cubicBezTo>
                      <a:pt x="4173" y="1531"/>
                      <a:pt x="4155" y="1529"/>
                      <a:pt x="4138" y="1523"/>
                    </a:cubicBezTo>
                    <a:lnTo>
                      <a:pt x="4138" y="1523"/>
                    </a:lnTo>
                    <a:cubicBezTo>
                      <a:pt x="4122" y="1516"/>
                      <a:pt x="4108" y="1506"/>
                      <a:pt x="4097" y="1494"/>
                    </a:cubicBezTo>
                    <a:lnTo>
                      <a:pt x="4065" y="1455"/>
                    </a:lnTo>
                    <a:lnTo>
                      <a:pt x="4032" y="1417"/>
                    </a:lnTo>
                    <a:lnTo>
                      <a:pt x="3999" y="1379"/>
                    </a:lnTo>
                    <a:lnTo>
                      <a:pt x="3966" y="1340"/>
                    </a:lnTo>
                    <a:lnTo>
                      <a:pt x="3933" y="1302"/>
                    </a:lnTo>
                    <a:lnTo>
                      <a:pt x="3901" y="1264"/>
                    </a:lnTo>
                    <a:lnTo>
                      <a:pt x="3868" y="1225"/>
                    </a:lnTo>
                    <a:lnTo>
                      <a:pt x="3835" y="1187"/>
                    </a:lnTo>
                    <a:lnTo>
                      <a:pt x="3802" y="1148"/>
                    </a:lnTo>
                    <a:lnTo>
                      <a:pt x="3769" y="1111"/>
                    </a:lnTo>
                    <a:lnTo>
                      <a:pt x="3737" y="1072"/>
                    </a:lnTo>
                    <a:lnTo>
                      <a:pt x="3704" y="1034"/>
                    </a:lnTo>
                    <a:lnTo>
                      <a:pt x="3671" y="996"/>
                    </a:lnTo>
                    <a:lnTo>
                      <a:pt x="3638" y="958"/>
                    </a:lnTo>
                    <a:lnTo>
                      <a:pt x="3606" y="919"/>
                    </a:lnTo>
                    <a:lnTo>
                      <a:pt x="3573" y="880"/>
                    </a:lnTo>
                    <a:lnTo>
                      <a:pt x="3573" y="880"/>
                    </a:lnTo>
                    <a:cubicBezTo>
                      <a:pt x="3562" y="868"/>
                      <a:pt x="3548" y="858"/>
                      <a:pt x="3532" y="852"/>
                    </a:cubicBezTo>
                    <a:lnTo>
                      <a:pt x="3532" y="852"/>
                    </a:lnTo>
                    <a:cubicBezTo>
                      <a:pt x="3516" y="846"/>
                      <a:pt x="3499" y="846"/>
                      <a:pt x="3482" y="852"/>
                    </a:cubicBezTo>
                    <a:lnTo>
                      <a:pt x="3482" y="852"/>
                    </a:lnTo>
                    <a:cubicBezTo>
                      <a:pt x="3466" y="858"/>
                      <a:pt x="3453" y="868"/>
                      <a:pt x="3442" y="880"/>
                    </a:cubicBezTo>
                    <a:lnTo>
                      <a:pt x="3409" y="919"/>
                    </a:lnTo>
                    <a:lnTo>
                      <a:pt x="3311" y="1034"/>
                    </a:lnTo>
                    <a:lnTo>
                      <a:pt x="3278" y="1072"/>
                    </a:lnTo>
                    <a:lnTo>
                      <a:pt x="3245" y="1111"/>
                    </a:lnTo>
                    <a:lnTo>
                      <a:pt x="3147" y="1225"/>
                    </a:lnTo>
                    <a:lnTo>
                      <a:pt x="3114" y="1264"/>
                    </a:lnTo>
                    <a:lnTo>
                      <a:pt x="3081" y="1302"/>
                    </a:lnTo>
                    <a:lnTo>
                      <a:pt x="2983" y="1417"/>
                    </a:lnTo>
                    <a:lnTo>
                      <a:pt x="2950" y="1455"/>
                    </a:lnTo>
                    <a:lnTo>
                      <a:pt x="2917" y="1494"/>
                    </a:lnTo>
                    <a:lnTo>
                      <a:pt x="2917" y="1494"/>
                    </a:lnTo>
                    <a:cubicBezTo>
                      <a:pt x="2907" y="1506"/>
                      <a:pt x="2893" y="1516"/>
                      <a:pt x="2877" y="1523"/>
                    </a:cubicBezTo>
                    <a:lnTo>
                      <a:pt x="2877" y="1523"/>
                    </a:lnTo>
                    <a:cubicBezTo>
                      <a:pt x="2860" y="1529"/>
                      <a:pt x="2841" y="1531"/>
                      <a:pt x="2819" y="1531"/>
                    </a:cubicBezTo>
                    <a:lnTo>
                      <a:pt x="2819" y="1531"/>
                    </a:lnTo>
                    <a:cubicBezTo>
                      <a:pt x="2797" y="1531"/>
                      <a:pt x="2778" y="1529"/>
                      <a:pt x="2762" y="1523"/>
                    </a:cubicBezTo>
                    <a:lnTo>
                      <a:pt x="2762" y="1523"/>
                    </a:lnTo>
                    <a:cubicBezTo>
                      <a:pt x="2745" y="1516"/>
                      <a:pt x="2737" y="1506"/>
                      <a:pt x="2737" y="1494"/>
                    </a:cubicBezTo>
                    <a:lnTo>
                      <a:pt x="2737" y="1494"/>
                    </a:lnTo>
                    <a:cubicBezTo>
                      <a:pt x="2737" y="1481"/>
                      <a:pt x="2743" y="1468"/>
                      <a:pt x="2753" y="1455"/>
                    </a:cubicBezTo>
                    <a:lnTo>
                      <a:pt x="2786" y="1417"/>
                    </a:lnTo>
                    <a:lnTo>
                      <a:pt x="2819" y="1379"/>
                    </a:lnTo>
                    <a:lnTo>
                      <a:pt x="2851" y="1340"/>
                    </a:lnTo>
                    <a:lnTo>
                      <a:pt x="2885" y="1302"/>
                    </a:lnTo>
                    <a:lnTo>
                      <a:pt x="2917" y="1264"/>
                    </a:lnTo>
                    <a:lnTo>
                      <a:pt x="2950" y="1225"/>
                    </a:lnTo>
                    <a:lnTo>
                      <a:pt x="2983" y="1187"/>
                    </a:lnTo>
                    <a:lnTo>
                      <a:pt x="3015" y="1148"/>
                    </a:lnTo>
                    <a:lnTo>
                      <a:pt x="3049" y="1111"/>
                    </a:lnTo>
                    <a:lnTo>
                      <a:pt x="3081" y="1072"/>
                    </a:lnTo>
                    <a:lnTo>
                      <a:pt x="3114" y="1034"/>
                    </a:lnTo>
                    <a:lnTo>
                      <a:pt x="3147" y="996"/>
                    </a:lnTo>
                    <a:lnTo>
                      <a:pt x="3180" y="958"/>
                    </a:lnTo>
                    <a:lnTo>
                      <a:pt x="3213" y="919"/>
                    </a:lnTo>
                    <a:lnTo>
                      <a:pt x="3245" y="880"/>
                    </a:lnTo>
                    <a:lnTo>
                      <a:pt x="3278" y="842"/>
                    </a:lnTo>
                    <a:lnTo>
                      <a:pt x="3278" y="842"/>
                    </a:lnTo>
                    <a:cubicBezTo>
                      <a:pt x="3289" y="830"/>
                      <a:pt x="3294" y="817"/>
                      <a:pt x="3294" y="804"/>
                    </a:cubicBezTo>
                    <a:lnTo>
                      <a:pt x="3294" y="804"/>
                    </a:lnTo>
                    <a:cubicBezTo>
                      <a:pt x="3294" y="791"/>
                      <a:pt x="3289" y="778"/>
                      <a:pt x="3278" y="766"/>
                    </a:cubicBezTo>
                    <a:lnTo>
                      <a:pt x="3245" y="728"/>
                    </a:lnTo>
                    <a:lnTo>
                      <a:pt x="3213" y="689"/>
                    </a:lnTo>
                    <a:lnTo>
                      <a:pt x="3180" y="651"/>
                    </a:lnTo>
                    <a:lnTo>
                      <a:pt x="3081" y="536"/>
                    </a:lnTo>
                    <a:lnTo>
                      <a:pt x="3049" y="498"/>
                    </a:lnTo>
                    <a:lnTo>
                      <a:pt x="3015" y="460"/>
                    </a:lnTo>
                    <a:lnTo>
                      <a:pt x="2917" y="345"/>
                    </a:lnTo>
                    <a:lnTo>
                      <a:pt x="2885" y="306"/>
                    </a:lnTo>
                    <a:lnTo>
                      <a:pt x="2851" y="268"/>
                    </a:lnTo>
                    <a:lnTo>
                      <a:pt x="2753" y="153"/>
                    </a:lnTo>
                    <a:lnTo>
                      <a:pt x="2753" y="153"/>
                    </a:lnTo>
                    <a:cubicBezTo>
                      <a:pt x="2743" y="140"/>
                      <a:pt x="2737" y="128"/>
                      <a:pt x="2737" y="115"/>
                    </a:cubicBezTo>
                    <a:lnTo>
                      <a:pt x="2737" y="115"/>
                    </a:lnTo>
                    <a:cubicBezTo>
                      <a:pt x="2737" y="102"/>
                      <a:pt x="2745" y="92"/>
                      <a:pt x="2762" y="87"/>
                    </a:cubicBezTo>
                    <a:lnTo>
                      <a:pt x="2762" y="87"/>
                    </a:lnTo>
                    <a:cubicBezTo>
                      <a:pt x="2778" y="80"/>
                      <a:pt x="2797" y="77"/>
                      <a:pt x="2819" y="77"/>
                    </a:cubicBezTo>
                    <a:lnTo>
                      <a:pt x="2819" y="77"/>
                    </a:lnTo>
                    <a:cubicBezTo>
                      <a:pt x="2841" y="77"/>
                      <a:pt x="2860" y="80"/>
                      <a:pt x="2877" y="87"/>
                    </a:cubicBezTo>
                    <a:lnTo>
                      <a:pt x="2877" y="87"/>
                    </a:lnTo>
                    <a:cubicBezTo>
                      <a:pt x="2893" y="92"/>
                      <a:pt x="2907" y="102"/>
                      <a:pt x="2917" y="115"/>
                    </a:cubicBezTo>
                    <a:lnTo>
                      <a:pt x="2950" y="153"/>
                    </a:lnTo>
                    <a:lnTo>
                      <a:pt x="2983" y="192"/>
                    </a:lnTo>
                    <a:lnTo>
                      <a:pt x="3015" y="230"/>
                    </a:lnTo>
                    <a:lnTo>
                      <a:pt x="3049" y="268"/>
                    </a:lnTo>
                    <a:lnTo>
                      <a:pt x="3081" y="306"/>
                    </a:lnTo>
                    <a:lnTo>
                      <a:pt x="3114" y="345"/>
                    </a:lnTo>
                    <a:lnTo>
                      <a:pt x="3147" y="383"/>
                    </a:lnTo>
                    <a:lnTo>
                      <a:pt x="3180" y="421"/>
                    </a:lnTo>
                    <a:lnTo>
                      <a:pt x="3213" y="460"/>
                    </a:lnTo>
                    <a:lnTo>
                      <a:pt x="3245" y="498"/>
                    </a:lnTo>
                    <a:lnTo>
                      <a:pt x="3278" y="536"/>
                    </a:lnTo>
                    <a:lnTo>
                      <a:pt x="3311" y="575"/>
                    </a:lnTo>
                    <a:lnTo>
                      <a:pt x="3344" y="613"/>
                    </a:lnTo>
                    <a:lnTo>
                      <a:pt x="3376" y="651"/>
                    </a:lnTo>
                    <a:lnTo>
                      <a:pt x="3409" y="689"/>
                    </a:lnTo>
                    <a:lnTo>
                      <a:pt x="3442" y="728"/>
                    </a:lnTo>
                    <a:lnTo>
                      <a:pt x="3442" y="728"/>
                    </a:lnTo>
                    <a:cubicBezTo>
                      <a:pt x="3453" y="740"/>
                      <a:pt x="3466" y="750"/>
                      <a:pt x="3482" y="757"/>
                    </a:cubicBezTo>
                    <a:lnTo>
                      <a:pt x="3482" y="757"/>
                    </a:lnTo>
                    <a:cubicBezTo>
                      <a:pt x="3499" y="763"/>
                      <a:pt x="3516" y="763"/>
                      <a:pt x="3532" y="757"/>
                    </a:cubicBezTo>
                    <a:lnTo>
                      <a:pt x="3532" y="757"/>
                    </a:lnTo>
                    <a:cubicBezTo>
                      <a:pt x="3548" y="750"/>
                      <a:pt x="3562" y="740"/>
                      <a:pt x="3573" y="728"/>
                    </a:cubicBezTo>
                    <a:lnTo>
                      <a:pt x="3606" y="689"/>
                    </a:lnTo>
                    <a:lnTo>
                      <a:pt x="3638" y="651"/>
                    </a:lnTo>
                    <a:lnTo>
                      <a:pt x="3737" y="536"/>
                    </a:lnTo>
                    <a:lnTo>
                      <a:pt x="3769" y="498"/>
                    </a:lnTo>
                    <a:lnTo>
                      <a:pt x="3802" y="460"/>
                    </a:lnTo>
                    <a:lnTo>
                      <a:pt x="3901" y="345"/>
                    </a:lnTo>
                    <a:lnTo>
                      <a:pt x="3933" y="306"/>
                    </a:lnTo>
                    <a:lnTo>
                      <a:pt x="3966" y="268"/>
                    </a:lnTo>
                    <a:lnTo>
                      <a:pt x="4065" y="153"/>
                    </a:lnTo>
                    <a:lnTo>
                      <a:pt x="4097" y="115"/>
                    </a:lnTo>
                    <a:lnTo>
                      <a:pt x="4097" y="115"/>
                    </a:lnTo>
                    <a:cubicBezTo>
                      <a:pt x="4108" y="102"/>
                      <a:pt x="4122" y="92"/>
                      <a:pt x="4138" y="87"/>
                    </a:cubicBezTo>
                    <a:lnTo>
                      <a:pt x="4138" y="87"/>
                    </a:lnTo>
                    <a:cubicBezTo>
                      <a:pt x="4155" y="80"/>
                      <a:pt x="4173" y="77"/>
                      <a:pt x="4196" y="77"/>
                    </a:cubicBezTo>
                    <a:lnTo>
                      <a:pt x="4196" y="77"/>
                    </a:lnTo>
                    <a:cubicBezTo>
                      <a:pt x="4217" y="77"/>
                      <a:pt x="4237" y="80"/>
                      <a:pt x="4253" y="87"/>
                    </a:cubicBezTo>
                    <a:lnTo>
                      <a:pt x="4253" y="87"/>
                    </a:lnTo>
                    <a:cubicBezTo>
                      <a:pt x="4269" y="92"/>
                      <a:pt x="4278" y="102"/>
                      <a:pt x="4278" y="115"/>
                    </a:cubicBezTo>
                    <a:lnTo>
                      <a:pt x="4278" y="115"/>
                    </a:lnTo>
                    <a:cubicBezTo>
                      <a:pt x="4278" y="128"/>
                      <a:pt x="4272" y="140"/>
                      <a:pt x="4261" y="153"/>
                    </a:cubicBezTo>
                    <a:lnTo>
                      <a:pt x="4229" y="192"/>
                    </a:lnTo>
                    <a:lnTo>
                      <a:pt x="4196" y="230"/>
                    </a:lnTo>
                    <a:lnTo>
                      <a:pt x="4163" y="268"/>
                    </a:lnTo>
                    <a:lnTo>
                      <a:pt x="4065" y="383"/>
                    </a:lnTo>
                    <a:lnTo>
                      <a:pt x="4032" y="421"/>
                    </a:lnTo>
                    <a:lnTo>
                      <a:pt x="3999" y="460"/>
                    </a:lnTo>
                    <a:lnTo>
                      <a:pt x="3901" y="575"/>
                    </a:lnTo>
                    <a:lnTo>
                      <a:pt x="3868" y="613"/>
                    </a:lnTo>
                    <a:lnTo>
                      <a:pt x="3835" y="651"/>
                    </a:lnTo>
                    <a:lnTo>
                      <a:pt x="3737" y="766"/>
                    </a:lnTo>
                    <a:lnTo>
                      <a:pt x="3737" y="766"/>
                    </a:lnTo>
                    <a:cubicBezTo>
                      <a:pt x="3726" y="778"/>
                      <a:pt x="3721" y="791"/>
                      <a:pt x="3721" y="804"/>
                    </a:cubicBezTo>
                    <a:lnTo>
                      <a:pt x="3721" y="804"/>
                    </a:lnTo>
                    <a:cubicBezTo>
                      <a:pt x="3721" y="817"/>
                      <a:pt x="3726" y="830"/>
                      <a:pt x="3737" y="842"/>
                    </a:cubicBezTo>
                    <a:lnTo>
                      <a:pt x="4261" y="1455"/>
                    </a:lnTo>
                    <a:lnTo>
                      <a:pt x="4261" y="1455"/>
                    </a:lnTo>
                    <a:cubicBezTo>
                      <a:pt x="4272" y="1468"/>
                      <a:pt x="4278" y="1481"/>
                      <a:pt x="4278" y="1494"/>
                    </a:cubicBezTo>
                    <a:lnTo>
                      <a:pt x="4278" y="1494"/>
                    </a:lnTo>
                    <a:cubicBezTo>
                      <a:pt x="4278" y="1506"/>
                      <a:pt x="4269" y="1516"/>
                      <a:pt x="4253" y="1523"/>
                    </a:cubicBezTo>
                    <a:close/>
                    <a:moveTo>
                      <a:pt x="3925" y="1523"/>
                    </a:moveTo>
                    <a:lnTo>
                      <a:pt x="3925" y="1523"/>
                    </a:lnTo>
                    <a:cubicBezTo>
                      <a:pt x="3909" y="1529"/>
                      <a:pt x="3892" y="1529"/>
                      <a:pt x="3876" y="1523"/>
                    </a:cubicBezTo>
                    <a:lnTo>
                      <a:pt x="3876" y="1523"/>
                    </a:lnTo>
                    <a:cubicBezTo>
                      <a:pt x="3860" y="1516"/>
                      <a:pt x="3846" y="1506"/>
                      <a:pt x="3835" y="1494"/>
                    </a:cubicBezTo>
                    <a:lnTo>
                      <a:pt x="3802" y="1455"/>
                    </a:lnTo>
                    <a:lnTo>
                      <a:pt x="3769" y="1417"/>
                    </a:lnTo>
                    <a:lnTo>
                      <a:pt x="3769" y="1417"/>
                    </a:lnTo>
                    <a:cubicBezTo>
                      <a:pt x="3758" y="1404"/>
                      <a:pt x="3748" y="1398"/>
                      <a:pt x="3737" y="1398"/>
                    </a:cubicBezTo>
                    <a:lnTo>
                      <a:pt x="3737" y="1398"/>
                    </a:lnTo>
                    <a:cubicBezTo>
                      <a:pt x="3726" y="1398"/>
                      <a:pt x="3715" y="1404"/>
                      <a:pt x="3704" y="1417"/>
                    </a:cubicBezTo>
                    <a:lnTo>
                      <a:pt x="3704" y="1417"/>
                    </a:lnTo>
                    <a:cubicBezTo>
                      <a:pt x="3693" y="1430"/>
                      <a:pt x="3682" y="1436"/>
                      <a:pt x="3671" y="1436"/>
                    </a:cubicBezTo>
                    <a:lnTo>
                      <a:pt x="3671" y="1436"/>
                    </a:lnTo>
                    <a:cubicBezTo>
                      <a:pt x="3660" y="1436"/>
                      <a:pt x="3649" y="1430"/>
                      <a:pt x="3638" y="1417"/>
                    </a:cubicBezTo>
                    <a:lnTo>
                      <a:pt x="3606" y="1379"/>
                    </a:lnTo>
                    <a:lnTo>
                      <a:pt x="3573" y="1340"/>
                    </a:lnTo>
                    <a:lnTo>
                      <a:pt x="3573" y="1340"/>
                    </a:lnTo>
                    <a:cubicBezTo>
                      <a:pt x="3562" y="1327"/>
                      <a:pt x="3548" y="1318"/>
                      <a:pt x="3532" y="1312"/>
                    </a:cubicBezTo>
                    <a:lnTo>
                      <a:pt x="3532" y="1312"/>
                    </a:lnTo>
                    <a:cubicBezTo>
                      <a:pt x="3516" y="1305"/>
                      <a:pt x="3499" y="1305"/>
                      <a:pt x="3482" y="1312"/>
                    </a:cubicBezTo>
                    <a:lnTo>
                      <a:pt x="3482" y="1312"/>
                    </a:lnTo>
                    <a:cubicBezTo>
                      <a:pt x="3466" y="1318"/>
                      <a:pt x="3453" y="1327"/>
                      <a:pt x="3442" y="1340"/>
                    </a:cubicBezTo>
                    <a:lnTo>
                      <a:pt x="3409" y="1379"/>
                    </a:lnTo>
                    <a:lnTo>
                      <a:pt x="3376" y="1417"/>
                    </a:lnTo>
                    <a:lnTo>
                      <a:pt x="3376" y="1417"/>
                    </a:lnTo>
                    <a:cubicBezTo>
                      <a:pt x="3365" y="1430"/>
                      <a:pt x="3354" y="1436"/>
                      <a:pt x="3344" y="1436"/>
                    </a:cubicBezTo>
                    <a:lnTo>
                      <a:pt x="3344" y="1436"/>
                    </a:lnTo>
                    <a:cubicBezTo>
                      <a:pt x="3332" y="1436"/>
                      <a:pt x="3322" y="1430"/>
                      <a:pt x="3311" y="1417"/>
                    </a:cubicBezTo>
                    <a:lnTo>
                      <a:pt x="3311" y="1417"/>
                    </a:lnTo>
                    <a:cubicBezTo>
                      <a:pt x="3300" y="1404"/>
                      <a:pt x="3289" y="1398"/>
                      <a:pt x="3278" y="1398"/>
                    </a:cubicBezTo>
                    <a:lnTo>
                      <a:pt x="3278" y="1398"/>
                    </a:lnTo>
                    <a:cubicBezTo>
                      <a:pt x="3267" y="1398"/>
                      <a:pt x="3256" y="1404"/>
                      <a:pt x="3245" y="1417"/>
                    </a:cubicBezTo>
                    <a:lnTo>
                      <a:pt x="3180" y="1494"/>
                    </a:lnTo>
                    <a:lnTo>
                      <a:pt x="3180" y="1494"/>
                    </a:lnTo>
                    <a:cubicBezTo>
                      <a:pt x="3169" y="1506"/>
                      <a:pt x="3154" y="1516"/>
                      <a:pt x="3139" y="1523"/>
                    </a:cubicBezTo>
                    <a:lnTo>
                      <a:pt x="3139" y="1523"/>
                    </a:lnTo>
                    <a:cubicBezTo>
                      <a:pt x="3122" y="1529"/>
                      <a:pt x="3106" y="1529"/>
                      <a:pt x="3089" y="1523"/>
                    </a:cubicBezTo>
                    <a:lnTo>
                      <a:pt x="3089" y="1523"/>
                    </a:lnTo>
                    <a:cubicBezTo>
                      <a:pt x="3073" y="1516"/>
                      <a:pt x="3065" y="1506"/>
                      <a:pt x="3065" y="1494"/>
                    </a:cubicBezTo>
                    <a:lnTo>
                      <a:pt x="3065" y="1494"/>
                    </a:lnTo>
                    <a:cubicBezTo>
                      <a:pt x="3065" y="1481"/>
                      <a:pt x="3070" y="1468"/>
                      <a:pt x="3081" y="1455"/>
                    </a:cubicBezTo>
                    <a:lnTo>
                      <a:pt x="3114" y="1417"/>
                    </a:lnTo>
                    <a:lnTo>
                      <a:pt x="3147" y="1379"/>
                    </a:lnTo>
                    <a:lnTo>
                      <a:pt x="3180" y="1340"/>
                    </a:lnTo>
                    <a:lnTo>
                      <a:pt x="3213" y="1302"/>
                    </a:lnTo>
                    <a:lnTo>
                      <a:pt x="3245" y="1264"/>
                    </a:lnTo>
                    <a:lnTo>
                      <a:pt x="3278" y="1225"/>
                    </a:lnTo>
                    <a:lnTo>
                      <a:pt x="3311" y="1187"/>
                    </a:lnTo>
                    <a:lnTo>
                      <a:pt x="3344" y="1148"/>
                    </a:lnTo>
                    <a:lnTo>
                      <a:pt x="3376" y="1111"/>
                    </a:lnTo>
                    <a:lnTo>
                      <a:pt x="3409" y="1072"/>
                    </a:lnTo>
                    <a:lnTo>
                      <a:pt x="3442" y="1034"/>
                    </a:lnTo>
                    <a:lnTo>
                      <a:pt x="3442" y="1034"/>
                    </a:lnTo>
                    <a:cubicBezTo>
                      <a:pt x="3453" y="1021"/>
                      <a:pt x="3466" y="1011"/>
                      <a:pt x="3482" y="1005"/>
                    </a:cubicBezTo>
                    <a:lnTo>
                      <a:pt x="3482" y="1005"/>
                    </a:lnTo>
                    <a:cubicBezTo>
                      <a:pt x="3499" y="999"/>
                      <a:pt x="3516" y="999"/>
                      <a:pt x="3532" y="1005"/>
                    </a:cubicBezTo>
                    <a:lnTo>
                      <a:pt x="3532" y="1005"/>
                    </a:lnTo>
                    <a:cubicBezTo>
                      <a:pt x="3548" y="1011"/>
                      <a:pt x="3562" y="1021"/>
                      <a:pt x="3573" y="1034"/>
                    </a:cubicBezTo>
                    <a:lnTo>
                      <a:pt x="3933" y="1455"/>
                    </a:lnTo>
                    <a:lnTo>
                      <a:pt x="3933" y="1455"/>
                    </a:lnTo>
                    <a:cubicBezTo>
                      <a:pt x="3944" y="1468"/>
                      <a:pt x="3950" y="1481"/>
                      <a:pt x="3950" y="1494"/>
                    </a:cubicBezTo>
                    <a:lnTo>
                      <a:pt x="3950" y="1494"/>
                    </a:lnTo>
                    <a:cubicBezTo>
                      <a:pt x="3950" y="1506"/>
                      <a:pt x="3941" y="1516"/>
                      <a:pt x="3925" y="1523"/>
                    </a:cubicBezTo>
                    <a:close/>
                    <a:moveTo>
                      <a:pt x="2622" y="1455"/>
                    </a:moveTo>
                    <a:lnTo>
                      <a:pt x="2589" y="1494"/>
                    </a:lnTo>
                    <a:lnTo>
                      <a:pt x="2589" y="1494"/>
                    </a:lnTo>
                    <a:cubicBezTo>
                      <a:pt x="2579" y="1506"/>
                      <a:pt x="2565" y="1516"/>
                      <a:pt x="2548" y="1523"/>
                    </a:cubicBezTo>
                    <a:lnTo>
                      <a:pt x="2548" y="1523"/>
                    </a:lnTo>
                    <a:cubicBezTo>
                      <a:pt x="2532" y="1529"/>
                      <a:pt x="2516" y="1529"/>
                      <a:pt x="2499" y="1523"/>
                    </a:cubicBezTo>
                    <a:lnTo>
                      <a:pt x="2499" y="1523"/>
                    </a:lnTo>
                    <a:cubicBezTo>
                      <a:pt x="2483" y="1516"/>
                      <a:pt x="2475" y="1506"/>
                      <a:pt x="2475" y="1494"/>
                    </a:cubicBezTo>
                    <a:lnTo>
                      <a:pt x="2475" y="1494"/>
                    </a:lnTo>
                    <a:cubicBezTo>
                      <a:pt x="2475" y="1481"/>
                      <a:pt x="2480" y="1468"/>
                      <a:pt x="2491" y="1455"/>
                    </a:cubicBezTo>
                    <a:lnTo>
                      <a:pt x="2524" y="1417"/>
                    </a:lnTo>
                    <a:lnTo>
                      <a:pt x="2557" y="1379"/>
                    </a:lnTo>
                    <a:lnTo>
                      <a:pt x="2589" y="1340"/>
                    </a:lnTo>
                    <a:lnTo>
                      <a:pt x="2687" y="1225"/>
                    </a:lnTo>
                    <a:lnTo>
                      <a:pt x="2721" y="1187"/>
                    </a:lnTo>
                    <a:lnTo>
                      <a:pt x="2753" y="1148"/>
                    </a:lnTo>
                    <a:lnTo>
                      <a:pt x="2851" y="1034"/>
                    </a:lnTo>
                    <a:lnTo>
                      <a:pt x="2885" y="996"/>
                    </a:lnTo>
                    <a:lnTo>
                      <a:pt x="2917" y="958"/>
                    </a:lnTo>
                    <a:lnTo>
                      <a:pt x="3015" y="842"/>
                    </a:lnTo>
                    <a:lnTo>
                      <a:pt x="3015" y="842"/>
                    </a:lnTo>
                    <a:cubicBezTo>
                      <a:pt x="3027" y="830"/>
                      <a:pt x="3032" y="817"/>
                      <a:pt x="3032" y="804"/>
                    </a:cubicBezTo>
                    <a:lnTo>
                      <a:pt x="3032" y="804"/>
                    </a:lnTo>
                    <a:cubicBezTo>
                      <a:pt x="3032" y="791"/>
                      <a:pt x="3027" y="778"/>
                      <a:pt x="3015" y="766"/>
                    </a:cubicBezTo>
                    <a:lnTo>
                      <a:pt x="2491" y="153"/>
                    </a:lnTo>
                    <a:lnTo>
                      <a:pt x="2491" y="153"/>
                    </a:lnTo>
                    <a:cubicBezTo>
                      <a:pt x="2480" y="140"/>
                      <a:pt x="2475" y="128"/>
                      <a:pt x="2475" y="115"/>
                    </a:cubicBezTo>
                    <a:lnTo>
                      <a:pt x="2475" y="115"/>
                    </a:lnTo>
                    <a:cubicBezTo>
                      <a:pt x="2475" y="102"/>
                      <a:pt x="2483" y="92"/>
                      <a:pt x="2499" y="87"/>
                    </a:cubicBezTo>
                    <a:lnTo>
                      <a:pt x="2499" y="87"/>
                    </a:lnTo>
                    <a:cubicBezTo>
                      <a:pt x="2516" y="80"/>
                      <a:pt x="2532" y="80"/>
                      <a:pt x="2548" y="87"/>
                    </a:cubicBezTo>
                    <a:lnTo>
                      <a:pt x="2548" y="87"/>
                    </a:lnTo>
                    <a:cubicBezTo>
                      <a:pt x="2565" y="92"/>
                      <a:pt x="2579" y="102"/>
                      <a:pt x="2589" y="115"/>
                    </a:cubicBezTo>
                    <a:lnTo>
                      <a:pt x="2622" y="153"/>
                    </a:lnTo>
                    <a:lnTo>
                      <a:pt x="2655" y="192"/>
                    </a:lnTo>
                    <a:lnTo>
                      <a:pt x="2687" y="230"/>
                    </a:lnTo>
                    <a:lnTo>
                      <a:pt x="2721" y="268"/>
                    </a:lnTo>
                    <a:lnTo>
                      <a:pt x="2753" y="306"/>
                    </a:lnTo>
                    <a:lnTo>
                      <a:pt x="2786" y="345"/>
                    </a:lnTo>
                    <a:lnTo>
                      <a:pt x="2819" y="383"/>
                    </a:lnTo>
                    <a:lnTo>
                      <a:pt x="2851" y="421"/>
                    </a:lnTo>
                    <a:lnTo>
                      <a:pt x="2885" y="460"/>
                    </a:lnTo>
                    <a:lnTo>
                      <a:pt x="2917" y="498"/>
                    </a:lnTo>
                    <a:lnTo>
                      <a:pt x="2950" y="536"/>
                    </a:lnTo>
                    <a:lnTo>
                      <a:pt x="2983" y="575"/>
                    </a:lnTo>
                    <a:lnTo>
                      <a:pt x="3015" y="613"/>
                    </a:lnTo>
                    <a:lnTo>
                      <a:pt x="3049" y="651"/>
                    </a:lnTo>
                    <a:lnTo>
                      <a:pt x="3081" y="689"/>
                    </a:lnTo>
                    <a:lnTo>
                      <a:pt x="3114" y="728"/>
                    </a:lnTo>
                    <a:lnTo>
                      <a:pt x="3147" y="766"/>
                    </a:lnTo>
                    <a:lnTo>
                      <a:pt x="3147" y="766"/>
                    </a:lnTo>
                    <a:cubicBezTo>
                      <a:pt x="3158" y="778"/>
                      <a:pt x="3163" y="791"/>
                      <a:pt x="3163" y="804"/>
                    </a:cubicBezTo>
                    <a:lnTo>
                      <a:pt x="3163" y="804"/>
                    </a:lnTo>
                    <a:cubicBezTo>
                      <a:pt x="3163" y="817"/>
                      <a:pt x="3158" y="830"/>
                      <a:pt x="3147" y="842"/>
                    </a:cubicBezTo>
                    <a:lnTo>
                      <a:pt x="3114" y="880"/>
                    </a:lnTo>
                    <a:lnTo>
                      <a:pt x="3081" y="919"/>
                    </a:lnTo>
                    <a:lnTo>
                      <a:pt x="2983" y="1034"/>
                    </a:lnTo>
                    <a:lnTo>
                      <a:pt x="2950" y="1072"/>
                    </a:lnTo>
                    <a:lnTo>
                      <a:pt x="2917" y="1111"/>
                    </a:lnTo>
                    <a:lnTo>
                      <a:pt x="2819" y="1225"/>
                    </a:lnTo>
                    <a:lnTo>
                      <a:pt x="2786" y="1264"/>
                    </a:lnTo>
                    <a:lnTo>
                      <a:pt x="2753" y="1302"/>
                    </a:lnTo>
                    <a:lnTo>
                      <a:pt x="2655" y="1417"/>
                    </a:lnTo>
                    <a:lnTo>
                      <a:pt x="2622" y="1455"/>
                    </a:lnTo>
                    <a:close/>
                    <a:moveTo>
                      <a:pt x="2426" y="1379"/>
                    </a:moveTo>
                    <a:lnTo>
                      <a:pt x="2393" y="1417"/>
                    </a:lnTo>
                    <a:lnTo>
                      <a:pt x="2393" y="1417"/>
                    </a:lnTo>
                    <a:cubicBezTo>
                      <a:pt x="2383" y="1427"/>
                      <a:pt x="2373" y="1436"/>
                      <a:pt x="2360" y="1442"/>
                    </a:cubicBezTo>
                    <a:lnTo>
                      <a:pt x="2360" y="1442"/>
                    </a:lnTo>
                    <a:cubicBezTo>
                      <a:pt x="2358" y="1443"/>
                      <a:pt x="2354" y="1444"/>
                      <a:pt x="2352" y="1446"/>
                    </a:cubicBezTo>
                    <a:lnTo>
                      <a:pt x="2352" y="1446"/>
                    </a:lnTo>
                    <a:cubicBezTo>
                      <a:pt x="2335" y="1452"/>
                      <a:pt x="2319" y="1452"/>
                      <a:pt x="2303" y="1446"/>
                    </a:cubicBezTo>
                    <a:lnTo>
                      <a:pt x="2303" y="1446"/>
                    </a:lnTo>
                    <a:cubicBezTo>
                      <a:pt x="2286" y="1439"/>
                      <a:pt x="2272" y="1430"/>
                      <a:pt x="2262" y="1417"/>
                    </a:cubicBezTo>
                    <a:lnTo>
                      <a:pt x="2229" y="1379"/>
                    </a:lnTo>
                    <a:lnTo>
                      <a:pt x="2196" y="1340"/>
                    </a:lnTo>
                    <a:lnTo>
                      <a:pt x="2098" y="1225"/>
                    </a:lnTo>
                    <a:lnTo>
                      <a:pt x="2065" y="1187"/>
                    </a:lnTo>
                    <a:lnTo>
                      <a:pt x="2032" y="1148"/>
                    </a:lnTo>
                    <a:lnTo>
                      <a:pt x="1934" y="1034"/>
                    </a:lnTo>
                    <a:lnTo>
                      <a:pt x="1901" y="996"/>
                    </a:lnTo>
                    <a:lnTo>
                      <a:pt x="1868" y="958"/>
                    </a:lnTo>
                    <a:lnTo>
                      <a:pt x="1770" y="842"/>
                    </a:lnTo>
                    <a:lnTo>
                      <a:pt x="1770" y="842"/>
                    </a:lnTo>
                    <a:cubicBezTo>
                      <a:pt x="1759" y="830"/>
                      <a:pt x="1754" y="817"/>
                      <a:pt x="1754" y="804"/>
                    </a:cubicBezTo>
                    <a:lnTo>
                      <a:pt x="1754" y="804"/>
                    </a:lnTo>
                    <a:cubicBezTo>
                      <a:pt x="1754" y="791"/>
                      <a:pt x="1759" y="778"/>
                      <a:pt x="1770" y="766"/>
                    </a:cubicBezTo>
                    <a:lnTo>
                      <a:pt x="2262" y="192"/>
                    </a:lnTo>
                    <a:lnTo>
                      <a:pt x="2262" y="192"/>
                    </a:lnTo>
                    <a:cubicBezTo>
                      <a:pt x="2272" y="179"/>
                      <a:pt x="2286" y="169"/>
                      <a:pt x="2303" y="162"/>
                    </a:cubicBezTo>
                    <a:lnTo>
                      <a:pt x="2303" y="162"/>
                    </a:lnTo>
                    <a:cubicBezTo>
                      <a:pt x="2319" y="157"/>
                      <a:pt x="2335" y="157"/>
                      <a:pt x="2352" y="162"/>
                    </a:cubicBezTo>
                    <a:lnTo>
                      <a:pt x="2352" y="162"/>
                    </a:lnTo>
                    <a:cubicBezTo>
                      <a:pt x="2354" y="163"/>
                      <a:pt x="2358" y="165"/>
                      <a:pt x="2360" y="166"/>
                    </a:cubicBezTo>
                    <a:lnTo>
                      <a:pt x="2360" y="166"/>
                    </a:lnTo>
                    <a:cubicBezTo>
                      <a:pt x="2373" y="172"/>
                      <a:pt x="2383" y="181"/>
                      <a:pt x="2393" y="192"/>
                    </a:cubicBezTo>
                    <a:lnTo>
                      <a:pt x="2426" y="230"/>
                    </a:lnTo>
                    <a:lnTo>
                      <a:pt x="2458" y="268"/>
                    </a:lnTo>
                    <a:lnTo>
                      <a:pt x="2491" y="306"/>
                    </a:lnTo>
                    <a:lnTo>
                      <a:pt x="2524" y="345"/>
                    </a:lnTo>
                    <a:lnTo>
                      <a:pt x="2557" y="383"/>
                    </a:lnTo>
                    <a:lnTo>
                      <a:pt x="2589" y="421"/>
                    </a:lnTo>
                    <a:lnTo>
                      <a:pt x="2622" y="460"/>
                    </a:lnTo>
                    <a:lnTo>
                      <a:pt x="2655" y="498"/>
                    </a:lnTo>
                    <a:lnTo>
                      <a:pt x="2687" y="536"/>
                    </a:lnTo>
                    <a:lnTo>
                      <a:pt x="2721" y="575"/>
                    </a:lnTo>
                    <a:lnTo>
                      <a:pt x="2753" y="613"/>
                    </a:lnTo>
                    <a:lnTo>
                      <a:pt x="2786" y="651"/>
                    </a:lnTo>
                    <a:lnTo>
                      <a:pt x="2819" y="689"/>
                    </a:lnTo>
                    <a:lnTo>
                      <a:pt x="2851" y="728"/>
                    </a:lnTo>
                    <a:lnTo>
                      <a:pt x="2885" y="766"/>
                    </a:lnTo>
                    <a:lnTo>
                      <a:pt x="2885" y="766"/>
                    </a:lnTo>
                    <a:cubicBezTo>
                      <a:pt x="2896" y="778"/>
                      <a:pt x="2901" y="791"/>
                      <a:pt x="2901" y="804"/>
                    </a:cubicBezTo>
                    <a:lnTo>
                      <a:pt x="2901" y="804"/>
                    </a:lnTo>
                    <a:cubicBezTo>
                      <a:pt x="2901" y="817"/>
                      <a:pt x="2896" y="830"/>
                      <a:pt x="2885" y="842"/>
                    </a:cubicBezTo>
                    <a:lnTo>
                      <a:pt x="2851" y="880"/>
                    </a:lnTo>
                    <a:lnTo>
                      <a:pt x="2819" y="919"/>
                    </a:lnTo>
                    <a:lnTo>
                      <a:pt x="2786" y="958"/>
                    </a:lnTo>
                    <a:lnTo>
                      <a:pt x="2753" y="996"/>
                    </a:lnTo>
                    <a:lnTo>
                      <a:pt x="2721" y="1034"/>
                    </a:lnTo>
                    <a:lnTo>
                      <a:pt x="2687" y="1072"/>
                    </a:lnTo>
                    <a:lnTo>
                      <a:pt x="2655" y="1111"/>
                    </a:lnTo>
                    <a:lnTo>
                      <a:pt x="2622" y="1148"/>
                    </a:lnTo>
                    <a:lnTo>
                      <a:pt x="2589" y="1187"/>
                    </a:lnTo>
                    <a:lnTo>
                      <a:pt x="2557" y="1225"/>
                    </a:lnTo>
                    <a:lnTo>
                      <a:pt x="2524" y="1264"/>
                    </a:lnTo>
                    <a:lnTo>
                      <a:pt x="2491" y="1302"/>
                    </a:lnTo>
                    <a:lnTo>
                      <a:pt x="2458" y="1340"/>
                    </a:lnTo>
                    <a:lnTo>
                      <a:pt x="2426" y="1379"/>
                    </a:lnTo>
                    <a:close/>
                    <a:moveTo>
                      <a:pt x="2155" y="1523"/>
                    </a:moveTo>
                    <a:lnTo>
                      <a:pt x="2155" y="1523"/>
                    </a:lnTo>
                    <a:cubicBezTo>
                      <a:pt x="2139" y="1529"/>
                      <a:pt x="2123" y="1529"/>
                      <a:pt x="2106" y="1523"/>
                    </a:cubicBezTo>
                    <a:lnTo>
                      <a:pt x="2106" y="1523"/>
                    </a:lnTo>
                    <a:cubicBezTo>
                      <a:pt x="2090" y="1516"/>
                      <a:pt x="2076" y="1506"/>
                      <a:pt x="2065" y="1494"/>
                    </a:cubicBezTo>
                    <a:lnTo>
                      <a:pt x="2032" y="1455"/>
                    </a:lnTo>
                    <a:lnTo>
                      <a:pt x="2000" y="1417"/>
                    </a:lnTo>
                    <a:lnTo>
                      <a:pt x="1966" y="1379"/>
                    </a:lnTo>
                    <a:lnTo>
                      <a:pt x="1934" y="1340"/>
                    </a:lnTo>
                    <a:lnTo>
                      <a:pt x="1901" y="1302"/>
                    </a:lnTo>
                    <a:lnTo>
                      <a:pt x="1868" y="1264"/>
                    </a:lnTo>
                    <a:lnTo>
                      <a:pt x="1836" y="1225"/>
                    </a:lnTo>
                    <a:lnTo>
                      <a:pt x="1803" y="1187"/>
                    </a:lnTo>
                    <a:lnTo>
                      <a:pt x="1770" y="1148"/>
                    </a:lnTo>
                    <a:lnTo>
                      <a:pt x="1737" y="1111"/>
                    </a:lnTo>
                    <a:lnTo>
                      <a:pt x="1704" y="1072"/>
                    </a:lnTo>
                    <a:lnTo>
                      <a:pt x="1672" y="1034"/>
                    </a:lnTo>
                    <a:lnTo>
                      <a:pt x="1639" y="996"/>
                    </a:lnTo>
                    <a:lnTo>
                      <a:pt x="1606" y="958"/>
                    </a:lnTo>
                    <a:lnTo>
                      <a:pt x="1573" y="919"/>
                    </a:lnTo>
                    <a:lnTo>
                      <a:pt x="1541" y="880"/>
                    </a:lnTo>
                    <a:lnTo>
                      <a:pt x="1508" y="842"/>
                    </a:lnTo>
                    <a:lnTo>
                      <a:pt x="1508" y="842"/>
                    </a:lnTo>
                    <a:cubicBezTo>
                      <a:pt x="1497" y="830"/>
                      <a:pt x="1491" y="817"/>
                      <a:pt x="1491" y="804"/>
                    </a:cubicBezTo>
                    <a:lnTo>
                      <a:pt x="1491" y="804"/>
                    </a:lnTo>
                    <a:cubicBezTo>
                      <a:pt x="1491" y="791"/>
                      <a:pt x="1497" y="778"/>
                      <a:pt x="1508" y="766"/>
                    </a:cubicBezTo>
                    <a:lnTo>
                      <a:pt x="1541" y="728"/>
                    </a:lnTo>
                    <a:lnTo>
                      <a:pt x="1573" y="689"/>
                    </a:lnTo>
                    <a:lnTo>
                      <a:pt x="1606" y="651"/>
                    </a:lnTo>
                    <a:lnTo>
                      <a:pt x="1704" y="536"/>
                    </a:lnTo>
                    <a:lnTo>
                      <a:pt x="1737" y="498"/>
                    </a:lnTo>
                    <a:lnTo>
                      <a:pt x="1770" y="460"/>
                    </a:lnTo>
                    <a:lnTo>
                      <a:pt x="1868" y="345"/>
                    </a:lnTo>
                    <a:lnTo>
                      <a:pt x="1901" y="306"/>
                    </a:lnTo>
                    <a:lnTo>
                      <a:pt x="1934" y="268"/>
                    </a:lnTo>
                    <a:lnTo>
                      <a:pt x="2032" y="153"/>
                    </a:lnTo>
                    <a:lnTo>
                      <a:pt x="2065" y="115"/>
                    </a:lnTo>
                    <a:lnTo>
                      <a:pt x="2065" y="115"/>
                    </a:lnTo>
                    <a:cubicBezTo>
                      <a:pt x="2076" y="102"/>
                      <a:pt x="2090" y="92"/>
                      <a:pt x="2106" y="87"/>
                    </a:cubicBezTo>
                    <a:lnTo>
                      <a:pt x="2106" y="87"/>
                    </a:lnTo>
                    <a:cubicBezTo>
                      <a:pt x="2123" y="80"/>
                      <a:pt x="2139" y="80"/>
                      <a:pt x="2155" y="87"/>
                    </a:cubicBezTo>
                    <a:lnTo>
                      <a:pt x="2155" y="87"/>
                    </a:lnTo>
                    <a:cubicBezTo>
                      <a:pt x="2171" y="92"/>
                      <a:pt x="2179" y="102"/>
                      <a:pt x="2179" y="115"/>
                    </a:cubicBezTo>
                    <a:lnTo>
                      <a:pt x="2179" y="115"/>
                    </a:lnTo>
                    <a:cubicBezTo>
                      <a:pt x="2179" y="128"/>
                      <a:pt x="2174" y="140"/>
                      <a:pt x="2164" y="153"/>
                    </a:cubicBezTo>
                    <a:lnTo>
                      <a:pt x="2130" y="192"/>
                    </a:lnTo>
                    <a:lnTo>
                      <a:pt x="2098" y="230"/>
                    </a:lnTo>
                    <a:lnTo>
                      <a:pt x="2065" y="268"/>
                    </a:lnTo>
                    <a:lnTo>
                      <a:pt x="2032" y="306"/>
                    </a:lnTo>
                    <a:lnTo>
                      <a:pt x="2000" y="345"/>
                    </a:lnTo>
                    <a:lnTo>
                      <a:pt x="1966" y="383"/>
                    </a:lnTo>
                    <a:lnTo>
                      <a:pt x="1934" y="421"/>
                    </a:lnTo>
                    <a:lnTo>
                      <a:pt x="1901" y="460"/>
                    </a:lnTo>
                    <a:lnTo>
                      <a:pt x="1868" y="498"/>
                    </a:lnTo>
                    <a:lnTo>
                      <a:pt x="1836" y="536"/>
                    </a:lnTo>
                    <a:lnTo>
                      <a:pt x="1803" y="575"/>
                    </a:lnTo>
                    <a:lnTo>
                      <a:pt x="1770" y="613"/>
                    </a:lnTo>
                    <a:lnTo>
                      <a:pt x="1737" y="651"/>
                    </a:lnTo>
                    <a:lnTo>
                      <a:pt x="1704" y="689"/>
                    </a:lnTo>
                    <a:lnTo>
                      <a:pt x="1672" y="728"/>
                    </a:lnTo>
                    <a:lnTo>
                      <a:pt x="1639" y="766"/>
                    </a:lnTo>
                    <a:lnTo>
                      <a:pt x="1639" y="766"/>
                    </a:lnTo>
                    <a:cubicBezTo>
                      <a:pt x="1628" y="778"/>
                      <a:pt x="1623" y="791"/>
                      <a:pt x="1623" y="804"/>
                    </a:cubicBezTo>
                    <a:lnTo>
                      <a:pt x="1623" y="804"/>
                    </a:lnTo>
                    <a:cubicBezTo>
                      <a:pt x="1623" y="817"/>
                      <a:pt x="1628" y="830"/>
                      <a:pt x="1639" y="842"/>
                    </a:cubicBezTo>
                    <a:lnTo>
                      <a:pt x="1672" y="880"/>
                    </a:lnTo>
                    <a:lnTo>
                      <a:pt x="1704" y="919"/>
                    </a:lnTo>
                    <a:lnTo>
                      <a:pt x="1803" y="1034"/>
                    </a:lnTo>
                    <a:lnTo>
                      <a:pt x="1836" y="1072"/>
                    </a:lnTo>
                    <a:lnTo>
                      <a:pt x="1868" y="1111"/>
                    </a:lnTo>
                    <a:lnTo>
                      <a:pt x="1966" y="1225"/>
                    </a:lnTo>
                    <a:lnTo>
                      <a:pt x="2000" y="1264"/>
                    </a:lnTo>
                    <a:lnTo>
                      <a:pt x="2032" y="1302"/>
                    </a:lnTo>
                    <a:lnTo>
                      <a:pt x="2130" y="1417"/>
                    </a:lnTo>
                    <a:lnTo>
                      <a:pt x="2164" y="1455"/>
                    </a:lnTo>
                    <a:lnTo>
                      <a:pt x="2164" y="1455"/>
                    </a:lnTo>
                    <a:cubicBezTo>
                      <a:pt x="2174" y="1468"/>
                      <a:pt x="2179" y="1481"/>
                      <a:pt x="2179" y="1494"/>
                    </a:cubicBezTo>
                    <a:lnTo>
                      <a:pt x="2179" y="1494"/>
                    </a:lnTo>
                    <a:cubicBezTo>
                      <a:pt x="2179" y="1506"/>
                      <a:pt x="2171" y="1516"/>
                      <a:pt x="2155" y="1523"/>
                    </a:cubicBezTo>
                    <a:close/>
                    <a:moveTo>
                      <a:pt x="1893" y="1523"/>
                    </a:moveTo>
                    <a:lnTo>
                      <a:pt x="1893" y="1523"/>
                    </a:lnTo>
                    <a:cubicBezTo>
                      <a:pt x="1876" y="1529"/>
                      <a:pt x="1858" y="1531"/>
                      <a:pt x="1836" y="1531"/>
                    </a:cubicBezTo>
                    <a:lnTo>
                      <a:pt x="1836" y="1531"/>
                    </a:lnTo>
                    <a:cubicBezTo>
                      <a:pt x="1814" y="1531"/>
                      <a:pt x="1795" y="1529"/>
                      <a:pt x="1778" y="1523"/>
                    </a:cubicBezTo>
                    <a:lnTo>
                      <a:pt x="1778" y="1523"/>
                    </a:lnTo>
                    <a:cubicBezTo>
                      <a:pt x="1762" y="1516"/>
                      <a:pt x="1748" y="1506"/>
                      <a:pt x="1737" y="1494"/>
                    </a:cubicBezTo>
                    <a:lnTo>
                      <a:pt x="1704" y="1455"/>
                    </a:lnTo>
                    <a:lnTo>
                      <a:pt x="1672" y="1417"/>
                    </a:lnTo>
                    <a:lnTo>
                      <a:pt x="1639" y="1379"/>
                    </a:lnTo>
                    <a:lnTo>
                      <a:pt x="1606" y="1340"/>
                    </a:lnTo>
                    <a:lnTo>
                      <a:pt x="1573" y="1302"/>
                    </a:lnTo>
                    <a:lnTo>
                      <a:pt x="1541" y="1264"/>
                    </a:lnTo>
                    <a:lnTo>
                      <a:pt x="1508" y="1225"/>
                    </a:lnTo>
                    <a:lnTo>
                      <a:pt x="1475" y="1187"/>
                    </a:lnTo>
                    <a:lnTo>
                      <a:pt x="1442" y="1148"/>
                    </a:lnTo>
                    <a:lnTo>
                      <a:pt x="1409" y="1111"/>
                    </a:lnTo>
                    <a:lnTo>
                      <a:pt x="1377" y="1072"/>
                    </a:lnTo>
                    <a:lnTo>
                      <a:pt x="1344" y="1034"/>
                    </a:lnTo>
                    <a:lnTo>
                      <a:pt x="1311" y="996"/>
                    </a:lnTo>
                    <a:lnTo>
                      <a:pt x="1279" y="958"/>
                    </a:lnTo>
                    <a:lnTo>
                      <a:pt x="1245" y="919"/>
                    </a:lnTo>
                    <a:lnTo>
                      <a:pt x="1213" y="880"/>
                    </a:lnTo>
                    <a:lnTo>
                      <a:pt x="1213" y="880"/>
                    </a:lnTo>
                    <a:cubicBezTo>
                      <a:pt x="1202" y="868"/>
                      <a:pt x="1188" y="858"/>
                      <a:pt x="1172" y="852"/>
                    </a:cubicBezTo>
                    <a:lnTo>
                      <a:pt x="1172" y="852"/>
                    </a:lnTo>
                    <a:cubicBezTo>
                      <a:pt x="1155" y="846"/>
                      <a:pt x="1139" y="846"/>
                      <a:pt x="1122" y="852"/>
                    </a:cubicBezTo>
                    <a:lnTo>
                      <a:pt x="1122" y="852"/>
                    </a:lnTo>
                    <a:cubicBezTo>
                      <a:pt x="1106" y="858"/>
                      <a:pt x="1093" y="868"/>
                      <a:pt x="1081" y="880"/>
                    </a:cubicBezTo>
                    <a:lnTo>
                      <a:pt x="1049" y="919"/>
                    </a:lnTo>
                    <a:lnTo>
                      <a:pt x="950" y="1034"/>
                    </a:lnTo>
                    <a:lnTo>
                      <a:pt x="917" y="1072"/>
                    </a:lnTo>
                    <a:lnTo>
                      <a:pt x="885" y="1111"/>
                    </a:lnTo>
                    <a:lnTo>
                      <a:pt x="786" y="1225"/>
                    </a:lnTo>
                    <a:lnTo>
                      <a:pt x="753" y="1264"/>
                    </a:lnTo>
                    <a:lnTo>
                      <a:pt x="721" y="1302"/>
                    </a:lnTo>
                    <a:lnTo>
                      <a:pt x="622" y="1417"/>
                    </a:lnTo>
                    <a:lnTo>
                      <a:pt x="590" y="1455"/>
                    </a:lnTo>
                    <a:lnTo>
                      <a:pt x="557" y="1494"/>
                    </a:lnTo>
                    <a:lnTo>
                      <a:pt x="557" y="1494"/>
                    </a:lnTo>
                    <a:cubicBezTo>
                      <a:pt x="546" y="1506"/>
                      <a:pt x="533" y="1516"/>
                      <a:pt x="516" y="1523"/>
                    </a:cubicBezTo>
                    <a:lnTo>
                      <a:pt x="516" y="1523"/>
                    </a:lnTo>
                    <a:cubicBezTo>
                      <a:pt x="500" y="1529"/>
                      <a:pt x="480" y="1531"/>
                      <a:pt x="459" y="1531"/>
                    </a:cubicBezTo>
                    <a:lnTo>
                      <a:pt x="459" y="1531"/>
                    </a:lnTo>
                    <a:cubicBezTo>
                      <a:pt x="437" y="1531"/>
                      <a:pt x="418" y="1529"/>
                      <a:pt x="402" y="1523"/>
                    </a:cubicBezTo>
                    <a:lnTo>
                      <a:pt x="402" y="1523"/>
                    </a:lnTo>
                    <a:cubicBezTo>
                      <a:pt x="385" y="1516"/>
                      <a:pt x="377" y="1506"/>
                      <a:pt x="377" y="1494"/>
                    </a:cubicBezTo>
                    <a:lnTo>
                      <a:pt x="377" y="1494"/>
                    </a:lnTo>
                    <a:cubicBezTo>
                      <a:pt x="377" y="1481"/>
                      <a:pt x="382" y="1468"/>
                      <a:pt x="394" y="1455"/>
                    </a:cubicBezTo>
                    <a:lnTo>
                      <a:pt x="426" y="1417"/>
                    </a:lnTo>
                    <a:lnTo>
                      <a:pt x="459" y="1379"/>
                    </a:lnTo>
                    <a:lnTo>
                      <a:pt x="491" y="1340"/>
                    </a:lnTo>
                    <a:lnTo>
                      <a:pt x="524" y="1302"/>
                    </a:lnTo>
                    <a:lnTo>
                      <a:pt x="557" y="1264"/>
                    </a:lnTo>
                    <a:lnTo>
                      <a:pt x="590" y="1225"/>
                    </a:lnTo>
                    <a:lnTo>
                      <a:pt x="622" y="1187"/>
                    </a:lnTo>
                    <a:lnTo>
                      <a:pt x="655" y="1148"/>
                    </a:lnTo>
                    <a:lnTo>
                      <a:pt x="688" y="1111"/>
                    </a:lnTo>
                    <a:lnTo>
                      <a:pt x="721" y="1072"/>
                    </a:lnTo>
                    <a:lnTo>
                      <a:pt x="753" y="1034"/>
                    </a:lnTo>
                    <a:lnTo>
                      <a:pt x="786" y="996"/>
                    </a:lnTo>
                    <a:lnTo>
                      <a:pt x="819" y="958"/>
                    </a:lnTo>
                    <a:lnTo>
                      <a:pt x="852" y="919"/>
                    </a:lnTo>
                    <a:lnTo>
                      <a:pt x="885" y="880"/>
                    </a:lnTo>
                    <a:lnTo>
                      <a:pt x="917" y="842"/>
                    </a:lnTo>
                    <a:lnTo>
                      <a:pt x="917" y="842"/>
                    </a:lnTo>
                    <a:cubicBezTo>
                      <a:pt x="929" y="830"/>
                      <a:pt x="934" y="817"/>
                      <a:pt x="934" y="804"/>
                    </a:cubicBezTo>
                    <a:lnTo>
                      <a:pt x="934" y="804"/>
                    </a:lnTo>
                    <a:cubicBezTo>
                      <a:pt x="934" y="791"/>
                      <a:pt x="929" y="778"/>
                      <a:pt x="917" y="766"/>
                    </a:cubicBezTo>
                    <a:lnTo>
                      <a:pt x="885" y="728"/>
                    </a:lnTo>
                    <a:lnTo>
                      <a:pt x="852" y="689"/>
                    </a:lnTo>
                    <a:lnTo>
                      <a:pt x="819" y="651"/>
                    </a:lnTo>
                    <a:lnTo>
                      <a:pt x="721" y="536"/>
                    </a:lnTo>
                    <a:lnTo>
                      <a:pt x="688" y="498"/>
                    </a:lnTo>
                    <a:lnTo>
                      <a:pt x="655" y="460"/>
                    </a:lnTo>
                    <a:lnTo>
                      <a:pt x="557" y="345"/>
                    </a:lnTo>
                    <a:lnTo>
                      <a:pt x="524" y="306"/>
                    </a:lnTo>
                    <a:lnTo>
                      <a:pt x="491" y="268"/>
                    </a:lnTo>
                    <a:lnTo>
                      <a:pt x="394" y="153"/>
                    </a:lnTo>
                    <a:lnTo>
                      <a:pt x="394" y="153"/>
                    </a:lnTo>
                    <a:cubicBezTo>
                      <a:pt x="382" y="140"/>
                      <a:pt x="377" y="128"/>
                      <a:pt x="377" y="115"/>
                    </a:cubicBezTo>
                    <a:lnTo>
                      <a:pt x="377" y="115"/>
                    </a:lnTo>
                    <a:cubicBezTo>
                      <a:pt x="377" y="102"/>
                      <a:pt x="385" y="92"/>
                      <a:pt x="402" y="87"/>
                    </a:cubicBezTo>
                    <a:lnTo>
                      <a:pt x="402" y="87"/>
                    </a:lnTo>
                    <a:cubicBezTo>
                      <a:pt x="418" y="80"/>
                      <a:pt x="437" y="77"/>
                      <a:pt x="459" y="77"/>
                    </a:cubicBezTo>
                    <a:lnTo>
                      <a:pt x="459" y="77"/>
                    </a:lnTo>
                    <a:cubicBezTo>
                      <a:pt x="480" y="77"/>
                      <a:pt x="500" y="80"/>
                      <a:pt x="516" y="87"/>
                    </a:cubicBezTo>
                    <a:lnTo>
                      <a:pt x="516" y="87"/>
                    </a:lnTo>
                    <a:cubicBezTo>
                      <a:pt x="533" y="92"/>
                      <a:pt x="546" y="102"/>
                      <a:pt x="557" y="115"/>
                    </a:cubicBezTo>
                    <a:lnTo>
                      <a:pt x="590" y="153"/>
                    </a:lnTo>
                    <a:lnTo>
                      <a:pt x="622" y="192"/>
                    </a:lnTo>
                    <a:lnTo>
                      <a:pt x="655" y="230"/>
                    </a:lnTo>
                    <a:lnTo>
                      <a:pt x="688" y="268"/>
                    </a:lnTo>
                    <a:lnTo>
                      <a:pt x="721" y="306"/>
                    </a:lnTo>
                    <a:lnTo>
                      <a:pt x="753" y="345"/>
                    </a:lnTo>
                    <a:lnTo>
                      <a:pt x="786" y="383"/>
                    </a:lnTo>
                    <a:lnTo>
                      <a:pt x="819" y="421"/>
                    </a:lnTo>
                    <a:lnTo>
                      <a:pt x="852" y="460"/>
                    </a:lnTo>
                    <a:lnTo>
                      <a:pt x="885" y="498"/>
                    </a:lnTo>
                    <a:lnTo>
                      <a:pt x="917" y="536"/>
                    </a:lnTo>
                    <a:lnTo>
                      <a:pt x="950" y="575"/>
                    </a:lnTo>
                    <a:lnTo>
                      <a:pt x="983" y="613"/>
                    </a:lnTo>
                    <a:lnTo>
                      <a:pt x="1016" y="651"/>
                    </a:lnTo>
                    <a:lnTo>
                      <a:pt x="1049" y="689"/>
                    </a:lnTo>
                    <a:lnTo>
                      <a:pt x="1081" y="728"/>
                    </a:lnTo>
                    <a:lnTo>
                      <a:pt x="1081" y="728"/>
                    </a:lnTo>
                    <a:cubicBezTo>
                      <a:pt x="1093" y="740"/>
                      <a:pt x="1106" y="750"/>
                      <a:pt x="1122" y="757"/>
                    </a:cubicBezTo>
                    <a:lnTo>
                      <a:pt x="1122" y="757"/>
                    </a:lnTo>
                    <a:cubicBezTo>
                      <a:pt x="1139" y="763"/>
                      <a:pt x="1155" y="763"/>
                      <a:pt x="1172" y="757"/>
                    </a:cubicBezTo>
                    <a:lnTo>
                      <a:pt x="1172" y="757"/>
                    </a:lnTo>
                    <a:cubicBezTo>
                      <a:pt x="1188" y="750"/>
                      <a:pt x="1202" y="740"/>
                      <a:pt x="1213" y="728"/>
                    </a:cubicBezTo>
                    <a:lnTo>
                      <a:pt x="1245" y="689"/>
                    </a:lnTo>
                    <a:lnTo>
                      <a:pt x="1279" y="651"/>
                    </a:lnTo>
                    <a:lnTo>
                      <a:pt x="1377" y="536"/>
                    </a:lnTo>
                    <a:lnTo>
                      <a:pt x="1409" y="498"/>
                    </a:lnTo>
                    <a:lnTo>
                      <a:pt x="1442" y="460"/>
                    </a:lnTo>
                    <a:lnTo>
                      <a:pt x="1541" y="345"/>
                    </a:lnTo>
                    <a:lnTo>
                      <a:pt x="1573" y="306"/>
                    </a:lnTo>
                    <a:lnTo>
                      <a:pt x="1606" y="268"/>
                    </a:lnTo>
                    <a:lnTo>
                      <a:pt x="1704" y="153"/>
                    </a:lnTo>
                    <a:lnTo>
                      <a:pt x="1737" y="115"/>
                    </a:lnTo>
                    <a:lnTo>
                      <a:pt x="1737" y="115"/>
                    </a:lnTo>
                    <a:cubicBezTo>
                      <a:pt x="1748" y="102"/>
                      <a:pt x="1762" y="92"/>
                      <a:pt x="1778" y="87"/>
                    </a:cubicBezTo>
                    <a:lnTo>
                      <a:pt x="1778" y="87"/>
                    </a:lnTo>
                    <a:cubicBezTo>
                      <a:pt x="1795" y="80"/>
                      <a:pt x="1814" y="77"/>
                      <a:pt x="1836" y="77"/>
                    </a:cubicBezTo>
                    <a:lnTo>
                      <a:pt x="1836" y="77"/>
                    </a:lnTo>
                    <a:cubicBezTo>
                      <a:pt x="1858" y="77"/>
                      <a:pt x="1876" y="80"/>
                      <a:pt x="1893" y="87"/>
                    </a:cubicBezTo>
                    <a:lnTo>
                      <a:pt x="1893" y="87"/>
                    </a:lnTo>
                    <a:cubicBezTo>
                      <a:pt x="1909" y="92"/>
                      <a:pt x="1917" y="102"/>
                      <a:pt x="1917" y="115"/>
                    </a:cubicBezTo>
                    <a:lnTo>
                      <a:pt x="1917" y="115"/>
                    </a:lnTo>
                    <a:cubicBezTo>
                      <a:pt x="1917" y="128"/>
                      <a:pt x="1912" y="140"/>
                      <a:pt x="1901" y="153"/>
                    </a:cubicBezTo>
                    <a:lnTo>
                      <a:pt x="1868" y="192"/>
                    </a:lnTo>
                    <a:lnTo>
                      <a:pt x="1836" y="230"/>
                    </a:lnTo>
                    <a:lnTo>
                      <a:pt x="1803" y="268"/>
                    </a:lnTo>
                    <a:lnTo>
                      <a:pt x="1704" y="383"/>
                    </a:lnTo>
                    <a:lnTo>
                      <a:pt x="1672" y="421"/>
                    </a:lnTo>
                    <a:lnTo>
                      <a:pt x="1639" y="460"/>
                    </a:lnTo>
                    <a:lnTo>
                      <a:pt x="1541" y="575"/>
                    </a:lnTo>
                    <a:lnTo>
                      <a:pt x="1508" y="613"/>
                    </a:lnTo>
                    <a:lnTo>
                      <a:pt x="1475" y="651"/>
                    </a:lnTo>
                    <a:lnTo>
                      <a:pt x="1377" y="766"/>
                    </a:lnTo>
                    <a:lnTo>
                      <a:pt x="1377" y="766"/>
                    </a:lnTo>
                    <a:cubicBezTo>
                      <a:pt x="1366" y="778"/>
                      <a:pt x="1360" y="791"/>
                      <a:pt x="1360" y="804"/>
                    </a:cubicBezTo>
                    <a:lnTo>
                      <a:pt x="1360" y="804"/>
                    </a:lnTo>
                    <a:cubicBezTo>
                      <a:pt x="1360" y="817"/>
                      <a:pt x="1366" y="830"/>
                      <a:pt x="1377" y="842"/>
                    </a:cubicBezTo>
                    <a:lnTo>
                      <a:pt x="1901" y="1455"/>
                    </a:lnTo>
                    <a:lnTo>
                      <a:pt x="1901" y="1455"/>
                    </a:lnTo>
                    <a:cubicBezTo>
                      <a:pt x="1912" y="1468"/>
                      <a:pt x="1917" y="1481"/>
                      <a:pt x="1917" y="1494"/>
                    </a:cubicBezTo>
                    <a:lnTo>
                      <a:pt x="1917" y="1494"/>
                    </a:lnTo>
                    <a:cubicBezTo>
                      <a:pt x="1917" y="1506"/>
                      <a:pt x="1909" y="1516"/>
                      <a:pt x="1893" y="1523"/>
                    </a:cubicBezTo>
                    <a:close/>
                    <a:moveTo>
                      <a:pt x="1565" y="1523"/>
                    </a:moveTo>
                    <a:lnTo>
                      <a:pt x="1565" y="1523"/>
                    </a:lnTo>
                    <a:cubicBezTo>
                      <a:pt x="1549" y="1529"/>
                      <a:pt x="1532" y="1529"/>
                      <a:pt x="1516" y="1523"/>
                    </a:cubicBezTo>
                    <a:lnTo>
                      <a:pt x="1516" y="1523"/>
                    </a:lnTo>
                    <a:cubicBezTo>
                      <a:pt x="1499" y="1516"/>
                      <a:pt x="1486" y="1506"/>
                      <a:pt x="1475" y="1494"/>
                    </a:cubicBezTo>
                    <a:lnTo>
                      <a:pt x="1442" y="1455"/>
                    </a:lnTo>
                    <a:lnTo>
                      <a:pt x="1409" y="1417"/>
                    </a:lnTo>
                    <a:lnTo>
                      <a:pt x="1409" y="1417"/>
                    </a:lnTo>
                    <a:cubicBezTo>
                      <a:pt x="1398" y="1404"/>
                      <a:pt x="1387" y="1398"/>
                      <a:pt x="1377" y="1398"/>
                    </a:cubicBezTo>
                    <a:lnTo>
                      <a:pt x="1377" y="1398"/>
                    </a:lnTo>
                    <a:cubicBezTo>
                      <a:pt x="1366" y="1398"/>
                      <a:pt x="1355" y="1404"/>
                      <a:pt x="1344" y="1417"/>
                    </a:cubicBezTo>
                    <a:lnTo>
                      <a:pt x="1344" y="1417"/>
                    </a:lnTo>
                    <a:cubicBezTo>
                      <a:pt x="1333" y="1430"/>
                      <a:pt x="1322" y="1436"/>
                      <a:pt x="1311" y="1436"/>
                    </a:cubicBezTo>
                    <a:lnTo>
                      <a:pt x="1311" y="1436"/>
                    </a:lnTo>
                    <a:cubicBezTo>
                      <a:pt x="1300" y="1436"/>
                      <a:pt x="1289" y="1430"/>
                      <a:pt x="1279" y="1417"/>
                    </a:cubicBezTo>
                    <a:lnTo>
                      <a:pt x="1245" y="1379"/>
                    </a:lnTo>
                    <a:lnTo>
                      <a:pt x="1213" y="1340"/>
                    </a:lnTo>
                    <a:lnTo>
                      <a:pt x="1213" y="1340"/>
                    </a:lnTo>
                    <a:cubicBezTo>
                      <a:pt x="1202" y="1327"/>
                      <a:pt x="1188" y="1318"/>
                      <a:pt x="1172" y="1312"/>
                    </a:cubicBezTo>
                    <a:lnTo>
                      <a:pt x="1172" y="1312"/>
                    </a:lnTo>
                    <a:cubicBezTo>
                      <a:pt x="1155" y="1305"/>
                      <a:pt x="1139" y="1305"/>
                      <a:pt x="1122" y="1312"/>
                    </a:cubicBezTo>
                    <a:lnTo>
                      <a:pt x="1122" y="1312"/>
                    </a:lnTo>
                    <a:cubicBezTo>
                      <a:pt x="1106" y="1318"/>
                      <a:pt x="1093" y="1327"/>
                      <a:pt x="1081" y="1340"/>
                    </a:cubicBezTo>
                    <a:lnTo>
                      <a:pt x="1049" y="1379"/>
                    </a:lnTo>
                    <a:lnTo>
                      <a:pt x="1016" y="1417"/>
                    </a:lnTo>
                    <a:lnTo>
                      <a:pt x="1016" y="1417"/>
                    </a:lnTo>
                    <a:cubicBezTo>
                      <a:pt x="1005" y="1430"/>
                      <a:pt x="994" y="1436"/>
                      <a:pt x="983" y="1436"/>
                    </a:cubicBezTo>
                    <a:lnTo>
                      <a:pt x="983" y="1436"/>
                    </a:lnTo>
                    <a:cubicBezTo>
                      <a:pt x="972" y="1436"/>
                      <a:pt x="962" y="1430"/>
                      <a:pt x="950" y="1417"/>
                    </a:cubicBezTo>
                    <a:lnTo>
                      <a:pt x="950" y="1417"/>
                    </a:lnTo>
                    <a:cubicBezTo>
                      <a:pt x="940" y="1404"/>
                      <a:pt x="929" y="1398"/>
                      <a:pt x="917" y="1398"/>
                    </a:cubicBezTo>
                    <a:lnTo>
                      <a:pt x="917" y="1398"/>
                    </a:lnTo>
                    <a:cubicBezTo>
                      <a:pt x="907" y="1398"/>
                      <a:pt x="896" y="1404"/>
                      <a:pt x="885" y="1417"/>
                    </a:cubicBezTo>
                    <a:lnTo>
                      <a:pt x="819" y="1494"/>
                    </a:lnTo>
                    <a:lnTo>
                      <a:pt x="819" y="1494"/>
                    </a:lnTo>
                    <a:cubicBezTo>
                      <a:pt x="808" y="1506"/>
                      <a:pt x="794" y="1516"/>
                      <a:pt x="778" y="1523"/>
                    </a:cubicBezTo>
                    <a:lnTo>
                      <a:pt x="778" y="1523"/>
                    </a:lnTo>
                    <a:cubicBezTo>
                      <a:pt x="762" y="1529"/>
                      <a:pt x="746" y="1529"/>
                      <a:pt x="730" y="1523"/>
                    </a:cubicBezTo>
                    <a:lnTo>
                      <a:pt x="730" y="1523"/>
                    </a:lnTo>
                    <a:cubicBezTo>
                      <a:pt x="712" y="1516"/>
                      <a:pt x="705" y="1506"/>
                      <a:pt x="705" y="1494"/>
                    </a:cubicBezTo>
                    <a:lnTo>
                      <a:pt x="705" y="1494"/>
                    </a:lnTo>
                    <a:cubicBezTo>
                      <a:pt x="705" y="1481"/>
                      <a:pt x="710" y="1468"/>
                      <a:pt x="721" y="1455"/>
                    </a:cubicBezTo>
                    <a:lnTo>
                      <a:pt x="753" y="1417"/>
                    </a:lnTo>
                    <a:lnTo>
                      <a:pt x="786" y="1379"/>
                    </a:lnTo>
                    <a:lnTo>
                      <a:pt x="819" y="1340"/>
                    </a:lnTo>
                    <a:lnTo>
                      <a:pt x="852" y="1302"/>
                    </a:lnTo>
                    <a:lnTo>
                      <a:pt x="885" y="1264"/>
                    </a:lnTo>
                    <a:lnTo>
                      <a:pt x="917" y="1225"/>
                    </a:lnTo>
                    <a:lnTo>
                      <a:pt x="950" y="1187"/>
                    </a:lnTo>
                    <a:lnTo>
                      <a:pt x="983" y="1148"/>
                    </a:lnTo>
                    <a:lnTo>
                      <a:pt x="1016" y="1111"/>
                    </a:lnTo>
                    <a:lnTo>
                      <a:pt x="1049" y="1072"/>
                    </a:lnTo>
                    <a:lnTo>
                      <a:pt x="1081" y="1034"/>
                    </a:lnTo>
                    <a:lnTo>
                      <a:pt x="1081" y="1034"/>
                    </a:lnTo>
                    <a:cubicBezTo>
                      <a:pt x="1093" y="1021"/>
                      <a:pt x="1106" y="1011"/>
                      <a:pt x="1122" y="1005"/>
                    </a:cubicBezTo>
                    <a:lnTo>
                      <a:pt x="1122" y="1005"/>
                    </a:lnTo>
                    <a:cubicBezTo>
                      <a:pt x="1139" y="999"/>
                      <a:pt x="1155" y="999"/>
                      <a:pt x="1172" y="1005"/>
                    </a:cubicBezTo>
                    <a:lnTo>
                      <a:pt x="1172" y="1005"/>
                    </a:lnTo>
                    <a:cubicBezTo>
                      <a:pt x="1188" y="1011"/>
                      <a:pt x="1202" y="1021"/>
                      <a:pt x="1213" y="1034"/>
                    </a:cubicBezTo>
                    <a:lnTo>
                      <a:pt x="1573" y="1455"/>
                    </a:lnTo>
                    <a:lnTo>
                      <a:pt x="1573" y="1455"/>
                    </a:lnTo>
                    <a:cubicBezTo>
                      <a:pt x="1584" y="1468"/>
                      <a:pt x="1590" y="1481"/>
                      <a:pt x="1590" y="1494"/>
                    </a:cubicBezTo>
                    <a:lnTo>
                      <a:pt x="1590" y="1494"/>
                    </a:lnTo>
                    <a:cubicBezTo>
                      <a:pt x="1590" y="1506"/>
                      <a:pt x="1582" y="1516"/>
                      <a:pt x="1565" y="1523"/>
                    </a:cubicBezTo>
                    <a:close/>
                    <a:moveTo>
                      <a:pt x="262" y="1455"/>
                    </a:moveTo>
                    <a:lnTo>
                      <a:pt x="230" y="1494"/>
                    </a:lnTo>
                    <a:lnTo>
                      <a:pt x="230" y="1494"/>
                    </a:lnTo>
                    <a:cubicBezTo>
                      <a:pt x="218" y="1506"/>
                      <a:pt x="205" y="1516"/>
                      <a:pt x="188" y="1523"/>
                    </a:cubicBezTo>
                    <a:lnTo>
                      <a:pt x="188" y="1523"/>
                    </a:lnTo>
                    <a:cubicBezTo>
                      <a:pt x="172" y="1529"/>
                      <a:pt x="156" y="1529"/>
                      <a:pt x="139" y="1523"/>
                    </a:cubicBezTo>
                    <a:lnTo>
                      <a:pt x="139" y="1523"/>
                    </a:lnTo>
                    <a:cubicBezTo>
                      <a:pt x="123" y="1516"/>
                      <a:pt x="115" y="1506"/>
                      <a:pt x="115" y="1494"/>
                    </a:cubicBezTo>
                    <a:lnTo>
                      <a:pt x="115" y="1494"/>
                    </a:lnTo>
                    <a:cubicBezTo>
                      <a:pt x="115" y="1481"/>
                      <a:pt x="120" y="1468"/>
                      <a:pt x="131" y="1455"/>
                    </a:cubicBezTo>
                    <a:lnTo>
                      <a:pt x="164" y="1417"/>
                    </a:lnTo>
                    <a:lnTo>
                      <a:pt x="197" y="1379"/>
                    </a:lnTo>
                    <a:lnTo>
                      <a:pt x="230" y="1340"/>
                    </a:lnTo>
                    <a:lnTo>
                      <a:pt x="328" y="1225"/>
                    </a:lnTo>
                    <a:lnTo>
                      <a:pt x="361" y="1187"/>
                    </a:lnTo>
                    <a:lnTo>
                      <a:pt x="394" y="1148"/>
                    </a:lnTo>
                    <a:lnTo>
                      <a:pt x="491" y="1034"/>
                    </a:lnTo>
                    <a:lnTo>
                      <a:pt x="524" y="996"/>
                    </a:lnTo>
                    <a:lnTo>
                      <a:pt x="557" y="958"/>
                    </a:lnTo>
                    <a:lnTo>
                      <a:pt x="655" y="842"/>
                    </a:lnTo>
                    <a:lnTo>
                      <a:pt x="655" y="842"/>
                    </a:lnTo>
                    <a:cubicBezTo>
                      <a:pt x="667" y="830"/>
                      <a:pt x="672" y="817"/>
                      <a:pt x="672" y="804"/>
                    </a:cubicBezTo>
                    <a:lnTo>
                      <a:pt x="672" y="804"/>
                    </a:lnTo>
                    <a:cubicBezTo>
                      <a:pt x="672" y="791"/>
                      <a:pt x="667" y="778"/>
                      <a:pt x="655" y="766"/>
                    </a:cubicBezTo>
                    <a:lnTo>
                      <a:pt x="131" y="153"/>
                    </a:lnTo>
                    <a:lnTo>
                      <a:pt x="131" y="153"/>
                    </a:lnTo>
                    <a:cubicBezTo>
                      <a:pt x="120" y="140"/>
                      <a:pt x="115" y="128"/>
                      <a:pt x="115" y="115"/>
                    </a:cubicBezTo>
                    <a:lnTo>
                      <a:pt x="115" y="115"/>
                    </a:lnTo>
                    <a:cubicBezTo>
                      <a:pt x="115" y="102"/>
                      <a:pt x="123" y="92"/>
                      <a:pt x="139" y="87"/>
                    </a:cubicBezTo>
                    <a:lnTo>
                      <a:pt x="139" y="87"/>
                    </a:lnTo>
                    <a:cubicBezTo>
                      <a:pt x="156" y="80"/>
                      <a:pt x="172" y="80"/>
                      <a:pt x="188" y="87"/>
                    </a:cubicBezTo>
                    <a:lnTo>
                      <a:pt x="188" y="87"/>
                    </a:lnTo>
                    <a:cubicBezTo>
                      <a:pt x="205" y="92"/>
                      <a:pt x="218" y="102"/>
                      <a:pt x="230" y="115"/>
                    </a:cubicBezTo>
                    <a:lnTo>
                      <a:pt x="262" y="153"/>
                    </a:lnTo>
                    <a:lnTo>
                      <a:pt x="295" y="192"/>
                    </a:lnTo>
                    <a:lnTo>
                      <a:pt x="328" y="230"/>
                    </a:lnTo>
                    <a:lnTo>
                      <a:pt x="361" y="268"/>
                    </a:lnTo>
                    <a:lnTo>
                      <a:pt x="394" y="306"/>
                    </a:lnTo>
                    <a:lnTo>
                      <a:pt x="426" y="345"/>
                    </a:lnTo>
                    <a:lnTo>
                      <a:pt x="459" y="383"/>
                    </a:lnTo>
                    <a:lnTo>
                      <a:pt x="491" y="421"/>
                    </a:lnTo>
                    <a:lnTo>
                      <a:pt x="524" y="460"/>
                    </a:lnTo>
                    <a:lnTo>
                      <a:pt x="557" y="498"/>
                    </a:lnTo>
                    <a:lnTo>
                      <a:pt x="590" y="536"/>
                    </a:lnTo>
                    <a:lnTo>
                      <a:pt x="622" y="575"/>
                    </a:lnTo>
                    <a:lnTo>
                      <a:pt x="655" y="613"/>
                    </a:lnTo>
                    <a:lnTo>
                      <a:pt x="688" y="651"/>
                    </a:lnTo>
                    <a:lnTo>
                      <a:pt x="721" y="689"/>
                    </a:lnTo>
                    <a:lnTo>
                      <a:pt x="753" y="728"/>
                    </a:lnTo>
                    <a:lnTo>
                      <a:pt x="786" y="766"/>
                    </a:lnTo>
                    <a:lnTo>
                      <a:pt x="786" y="766"/>
                    </a:lnTo>
                    <a:cubicBezTo>
                      <a:pt x="798" y="778"/>
                      <a:pt x="803" y="791"/>
                      <a:pt x="803" y="804"/>
                    </a:cubicBezTo>
                    <a:lnTo>
                      <a:pt x="803" y="804"/>
                    </a:lnTo>
                    <a:cubicBezTo>
                      <a:pt x="803" y="817"/>
                      <a:pt x="798" y="830"/>
                      <a:pt x="786" y="842"/>
                    </a:cubicBezTo>
                    <a:lnTo>
                      <a:pt x="753" y="880"/>
                    </a:lnTo>
                    <a:lnTo>
                      <a:pt x="721" y="919"/>
                    </a:lnTo>
                    <a:lnTo>
                      <a:pt x="622" y="1034"/>
                    </a:lnTo>
                    <a:lnTo>
                      <a:pt x="590" y="1072"/>
                    </a:lnTo>
                    <a:lnTo>
                      <a:pt x="557" y="1111"/>
                    </a:lnTo>
                    <a:lnTo>
                      <a:pt x="459" y="1225"/>
                    </a:lnTo>
                    <a:lnTo>
                      <a:pt x="426" y="1264"/>
                    </a:lnTo>
                    <a:lnTo>
                      <a:pt x="394" y="1302"/>
                    </a:lnTo>
                    <a:lnTo>
                      <a:pt x="295" y="1417"/>
                    </a:lnTo>
                    <a:lnTo>
                      <a:pt x="262" y="1455"/>
                    </a:lnTo>
                    <a:close/>
                    <a:moveTo>
                      <a:pt x="730" y="87"/>
                    </a:moveTo>
                    <a:lnTo>
                      <a:pt x="730" y="87"/>
                    </a:lnTo>
                    <a:cubicBezTo>
                      <a:pt x="746" y="80"/>
                      <a:pt x="762" y="80"/>
                      <a:pt x="778" y="87"/>
                    </a:cubicBezTo>
                    <a:lnTo>
                      <a:pt x="778" y="87"/>
                    </a:lnTo>
                    <a:cubicBezTo>
                      <a:pt x="794" y="92"/>
                      <a:pt x="808" y="102"/>
                      <a:pt x="819" y="115"/>
                    </a:cubicBezTo>
                    <a:lnTo>
                      <a:pt x="885" y="192"/>
                    </a:lnTo>
                    <a:lnTo>
                      <a:pt x="885" y="192"/>
                    </a:lnTo>
                    <a:cubicBezTo>
                      <a:pt x="896" y="204"/>
                      <a:pt x="907" y="210"/>
                      <a:pt x="917" y="210"/>
                    </a:cubicBezTo>
                    <a:lnTo>
                      <a:pt x="917" y="210"/>
                    </a:lnTo>
                    <a:cubicBezTo>
                      <a:pt x="929" y="210"/>
                      <a:pt x="940" y="204"/>
                      <a:pt x="950" y="192"/>
                    </a:cubicBezTo>
                    <a:lnTo>
                      <a:pt x="950" y="192"/>
                    </a:lnTo>
                    <a:cubicBezTo>
                      <a:pt x="962" y="179"/>
                      <a:pt x="972" y="172"/>
                      <a:pt x="983" y="172"/>
                    </a:cubicBezTo>
                    <a:lnTo>
                      <a:pt x="983" y="172"/>
                    </a:lnTo>
                    <a:cubicBezTo>
                      <a:pt x="994" y="172"/>
                      <a:pt x="1005" y="179"/>
                      <a:pt x="1016" y="192"/>
                    </a:cubicBezTo>
                    <a:lnTo>
                      <a:pt x="1049" y="230"/>
                    </a:lnTo>
                    <a:lnTo>
                      <a:pt x="1081" y="268"/>
                    </a:lnTo>
                    <a:lnTo>
                      <a:pt x="1081" y="268"/>
                    </a:lnTo>
                    <a:cubicBezTo>
                      <a:pt x="1093" y="281"/>
                      <a:pt x="1106" y="290"/>
                      <a:pt x="1122" y="297"/>
                    </a:cubicBezTo>
                    <a:lnTo>
                      <a:pt x="1122" y="297"/>
                    </a:lnTo>
                    <a:cubicBezTo>
                      <a:pt x="1139" y="303"/>
                      <a:pt x="1155" y="303"/>
                      <a:pt x="1172" y="297"/>
                    </a:cubicBezTo>
                    <a:lnTo>
                      <a:pt x="1172" y="297"/>
                    </a:lnTo>
                    <a:cubicBezTo>
                      <a:pt x="1188" y="290"/>
                      <a:pt x="1202" y="281"/>
                      <a:pt x="1213" y="268"/>
                    </a:cubicBezTo>
                    <a:lnTo>
                      <a:pt x="1279" y="192"/>
                    </a:lnTo>
                    <a:lnTo>
                      <a:pt x="1279" y="192"/>
                    </a:lnTo>
                    <a:cubicBezTo>
                      <a:pt x="1289" y="179"/>
                      <a:pt x="1300" y="172"/>
                      <a:pt x="1311" y="172"/>
                    </a:cubicBezTo>
                    <a:lnTo>
                      <a:pt x="1311" y="172"/>
                    </a:lnTo>
                    <a:cubicBezTo>
                      <a:pt x="1322" y="172"/>
                      <a:pt x="1333" y="179"/>
                      <a:pt x="1344" y="192"/>
                    </a:cubicBezTo>
                    <a:lnTo>
                      <a:pt x="1344" y="192"/>
                    </a:lnTo>
                    <a:cubicBezTo>
                      <a:pt x="1355" y="204"/>
                      <a:pt x="1366" y="210"/>
                      <a:pt x="1377" y="210"/>
                    </a:cubicBezTo>
                    <a:lnTo>
                      <a:pt x="1377" y="210"/>
                    </a:lnTo>
                    <a:cubicBezTo>
                      <a:pt x="1387" y="210"/>
                      <a:pt x="1398" y="204"/>
                      <a:pt x="1409" y="192"/>
                    </a:cubicBezTo>
                    <a:lnTo>
                      <a:pt x="1442" y="153"/>
                    </a:lnTo>
                    <a:lnTo>
                      <a:pt x="1475" y="115"/>
                    </a:lnTo>
                    <a:lnTo>
                      <a:pt x="1475" y="115"/>
                    </a:lnTo>
                    <a:cubicBezTo>
                      <a:pt x="1486" y="102"/>
                      <a:pt x="1499" y="92"/>
                      <a:pt x="1516" y="87"/>
                    </a:cubicBezTo>
                    <a:lnTo>
                      <a:pt x="1516" y="87"/>
                    </a:lnTo>
                    <a:cubicBezTo>
                      <a:pt x="1532" y="80"/>
                      <a:pt x="1549" y="80"/>
                      <a:pt x="1565" y="87"/>
                    </a:cubicBezTo>
                    <a:lnTo>
                      <a:pt x="1565" y="87"/>
                    </a:lnTo>
                    <a:cubicBezTo>
                      <a:pt x="1582" y="92"/>
                      <a:pt x="1590" y="102"/>
                      <a:pt x="1590" y="115"/>
                    </a:cubicBezTo>
                    <a:lnTo>
                      <a:pt x="1590" y="115"/>
                    </a:lnTo>
                    <a:cubicBezTo>
                      <a:pt x="1590" y="128"/>
                      <a:pt x="1584" y="140"/>
                      <a:pt x="1573" y="153"/>
                    </a:cubicBezTo>
                    <a:lnTo>
                      <a:pt x="1541" y="192"/>
                    </a:lnTo>
                    <a:lnTo>
                      <a:pt x="1508" y="230"/>
                    </a:lnTo>
                    <a:lnTo>
                      <a:pt x="1475" y="268"/>
                    </a:lnTo>
                    <a:lnTo>
                      <a:pt x="1377" y="383"/>
                    </a:lnTo>
                    <a:lnTo>
                      <a:pt x="1344" y="421"/>
                    </a:lnTo>
                    <a:lnTo>
                      <a:pt x="1311" y="460"/>
                    </a:lnTo>
                    <a:lnTo>
                      <a:pt x="1213" y="575"/>
                    </a:lnTo>
                    <a:lnTo>
                      <a:pt x="1213" y="575"/>
                    </a:lnTo>
                    <a:cubicBezTo>
                      <a:pt x="1202" y="587"/>
                      <a:pt x="1188" y="597"/>
                      <a:pt x="1172" y="603"/>
                    </a:cubicBezTo>
                    <a:lnTo>
                      <a:pt x="1172" y="603"/>
                    </a:lnTo>
                    <a:cubicBezTo>
                      <a:pt x="1155" y="609"/>
                      <a:pt x="1139" y="609"/>
                      <a:pt x="1122" y="603"/>
                    </a:cubicBezTo>
                    <a:lnTo>
                      <a:pt x="1122" y="603"/>
                    </a:lnTo>
                    <a:cubicBezTo>
                      <a:pt x="1106" y="597"/>
                      <a:pt x="1093" y="587"/>
                      <a:pt x="1081" y="575"/>
                    </a:cubicBezTo>
                    <a:lnTo>
                      <a:pt x="1049" y="536"/>
                    </a:lnTo>
                    <a:lnTo>
                      <a:pt x="1016" y="498"/>
                    </a:lnTo>
                    <a:lnTo>
                      <a:pt x="983" y="460"/>
                    </a:lnTo>
                    <a:lnTo>
                      <a:pt x="885" y="345"/>
                    </a:lnTo>
                    <a:lnTo>
                      <a:pt x="852" y="306"/>
                    </a:lnTo>
                    <a:lnTo>
                      <a:pt x="819" y="268"/>
                    </a:lnTo>
                    <a:lnTo>
                      <a:pt x="721" y="153"/>
                    </a:lnTo>
                    <a:lnTo>
                      <a:pt x="721" y="153"/>
                    </a:lnTo>
                    <a:cubicBezTo>
                      <a:pt x="710" y="140"/>
                      <a:pt x="705" y="128"/>
                      <a:pt x="705" y="115"/>
                    </a:cubicBezTo>
                    <a:lnTo>
                      <a:pt x="705" y="115"/>
                    </a:lnTo>
                    <a:cubicBezTo>
                      <a:pt x="705" y="102"/>
                      <a:pt x="712" y="92"/>
                      <a:pt x="730" y="87"/>
                    </a:cubicBezTo>
                    <a:lnTo>
                      <a:pt x="3089" y="87"/>
                    </a:lnTo>
                    <a:lnTo>
                      <a:pt x="3089" y="87"/>
                    </a:lnTo>
                    <a:cubicBezTo>
                      <a:pt x="3106" y="80"/>
                      <a:pt x="3122" y="80"/>
                      <a:pt x="3139" y="87"/>
                    </a:cubicBezTo>
                    <a:lnTo>
                      <a:pt x="3139" y="87"/>
                    </a:lnTo>
                    <a:cubicBezTo>
                      <a:pt x="3154" y="92"/>
                      <a:pt x="3169" y="102"/>
                      <a:pt x="3180" y="115"/>
                    </a:cubicBezTo>
                    <a:lnTo>
                      <a:pt x="3245" y="192"/>
                    </a:lnTo>
                    <a:lnTo>
                      <a:pt x="3245" y="192"/>
                    </a:lnTo>
                    <a:cubicBezTo>
                      <a:pt x="3256" y="204"/>
                      <a:pt x="3267" y="210"/>
                      <a:pt x="3278" y="210"/>
                    </a:cubicBezTo>
                    <a:lnTo>
                      <a:pt x="3278" y="210"/>
                    </a:lnTo>
                    <a:cubicBezTo>
                      <a:pt x="3289" y="210"/>
                      <a:pt x="3300" y="204"/>
                      <a:pt x="3311" y="192"/>
                    </a:cubicBezTo>
                    <a:lnTo>
                      <a:pt x="3311" y="192"/>
                    </a:lnTo>
                    <a:cubicBezTo>
                      <a:pt x="3322" y="179"/>
                      <a:pt x="3332" y="172"/>
                      <a:pt x="3344" y="172"/>
                    </a:cubicBezTo>
                    <a:lnTo>
                      <a:pt x="3344" y="172"/>
                    </a:lnTo>
                    <a:cubicBezTo>
                      <a:pt x="3354" y="172"/>
                      <a:pt x="3365" y="179"/>
                      <a:pt x="3376" y="192"/>
                    </a:cubicBezTo>
                    <a:lnTo>
                      <a:pt x="3409" y="230"/>
                    </a:lnTo>
                    <a:lnTo>
                      <a:pt x="3442" y="268"/>
                    </a:lnTo>
                    <a:lnTo>
                      <a:pt x="3442" y="268"/>
                    </a:lnTo>
                    <a:cubicBezTo>
                      <a:pt x="3453" y="281"/>
                      <a:pt x="3466" y="290"/>
                      <a:pt x="3482" y="297"/>
                    </a:cubicBezTo>
                    <a:lnTo>
                      <a:pt x="3482" y="297"/>
                    </a:lnTo>
                    <a:cubicBezTo>
                      <a:pt x="3499" y="303"/>
                      <a:pt x="3516" y="303"/>
                      <a:pt x="3532" y="297"/>
                    </a:cubicBezTo>
                    <a:lnTo>
                      <a:pt x="3532" y="297"/>
                    </a:lnTo>
                    <a:cubicBezTo>
                      <a:pt x="3548" y="290"/>
                      <a:pt x="3562" y="281"/>
                      <a:pt x="3573" y="268"/>
                    </a:cubicBezTo>
                    <a:lnTo>
                      <a:pt x="3638" y="192"/>
                    </a:lnTo>
                    <a:lnTo>
                      <a:pt x="3638" y="192"/>
                    </a:lnTo>
                    <a:cubicBezTo>
                      <a:pt x="3649" y="179"/>
                      <a:pt x="3660" y="172"/>
                      <a:pt x="3671" y="172"/>
                    </a:cubicBezTo>
                    <a:lnTo>
                      <a:pt x="3671" y="172"/>
                    </a:lnTo>
                    <a:cubicBezTo>
                      <a:pt x="3682" y="172"/>
                      <a:pt x="3693" y="179"/>
                      <a:pt x="3704" y="192"/>
                    </a:cubicBezTo>
                    <a:lnTo>
                      <a:pt x="3704" y="192"/>
                    </a:lnTo>
                    <a:cubicBezTo>
                      <a:pt x="3715" y="204"/>
                      <a:pt x="3726" y="210"/>
                      <a:pt x="3737" y="210"/>
                    </a:cubicBezTo>
                    <a:lnTo>
                      <a:pt x="3737" y="210"/>
                    </a:lnTo>
                    <a:cubicBezTo>
                      <a:pt x="3748" y="210"/>
                      <a:pt x="3758" y="204"/>
                      <a:pt x="3769" y="192"/>
                    </a:cubicBezTo>
                    <a:lnTo>
                      <a:pt x="3802" y="153"/>
                    </a:lnTo>
                    <a:lnTo>
                      <a:pt x="3835" y="115"/>
                    </a:lnTo>
                    <a:lnTo>
                      <a:pt x="3835" y="115"/>
                    </a:lnTo>
                    <a:cubicBezTo>
                      <a:pt x="3846" y="102"/>
                      <a:pt x="3860" y="92"/>
                      <a:pt x="3876" y="87"/>
                    </a:cubicBezTo>
                    <a:lnTo>
                      <a:pt x="3876" y="87"/>
                    </a:lnTo>
                    <a:cubicBezTo>
                      <a:pt x="3892" y="80"/>
                      <a:pt x="3909" y="80"/>
                      <a:pt x="3925" y="87"/>
                    </a:cubicBezTo>
                    <a:lnTo>
                      <a:pt x="3925" y="87"/>
                    </a:lnTo>
                    <a:cubicBezTo>
                      <a:pt x="3941" y="92"/>
                      <a:pt x="3950" y="102"/>
                      <a:pt x="3950" y="115"/>
                    </a:cubicBezTo>
                    <a:lnTo>
                      <a:pt x="3950" y="115"/>
                    </a:lnTo>
                    <a:cubicBezTo>
                      <a:pt x="3950" y="128"/>
                      <a:pt x="3944" y="140"/>
                      <a:pt x="3933" y="153"/>
                    </a:cubicBezTo>
                    <a:lnTo>
                      <a:pt x="3901" y="192"/>
                    </a:lnTo>
                    <a:lnTo>
                      <a:pt x="3868" y="230"/>
                    </a:lnTo>
                    <a:lnTo>
                      <a:pt x="3835" y="268"/>
                    </a:lnTo>
                    <a:lnTo>
                      <a:pt x="3737" y="383"/>
                    </a:lnTo>
                    <a:lnTo>
                      <a:pt x="3704" y="421"/>
                    </a:lnTo>
                    <a:lnTo>
                      <a:pt x="3671" y="460"/>
                    </a:lnTo>
                    <a:lnTo>
                      <a:pt x="3573" y="575"/>
                    </a:lnTo>
                    <a:lnTo>
                      <a:pt x="3573" y="575"/>
                    </a:lnTo>
                    <a:cubicBezTo>
                      <a:pt x="3562" y="587"/>
                      <a:pt x="3548" y="597"/>
                      <a:pt x="3532" y="603"/>
                    </a:cubicBezTo>
                    <a:lnTo>
                      <a:pt x="3532" y="603"/>
                    </a:lnTo>
                    <a:cubicBezTo>
                      <a:pt x="3516" y="609"/>
                      <a:pt x="3499" y="609"/>
                      <a:pt x="3482" y="603"/>
                    </a:cubicBezTo>
                    <a:lnTo>
                      <a:pt x="3482" y="603"/>
                    </a:lnTo>
                    <a:cubicBezTo>
                      <a:pt x="3466" y="597"/>
                      <a:pt x="3453" y="587"/>
                      <a:pt x="3442" y="575"/>
                    </a:cubicBezTo>
                    <a:lnTo>
                      <a:pt x="3409" y="536"/>
                    </a:lnTo>
                    <a:lnTo>
                      <a:pt x="3376" y="498"/>
                    </a:lnTo>
                    <a:lnTo>
                      <a:pt x="3344" y="460"/>
                    </a:lnTo>
                    <a:lnTo>
                      <a:pt x="3245" y="345"/>
                    </a:lnTo>
                    <a:lnTo>
                      <a:pt x="3213" y="306"/>
                    </a:lnTo>
                    <a:lnTo>
                      <a:pt x="3180" y="268"/>
                    </a:lnTo>
                    <a:lnTo>
                      <a:pt x="3081" y="153"/>
                    </a:lnTo>
                    <a:lnTo>
                      <a:pt x="3081" y="153"/>
                    </a:lnTo>
                    <a:cubicBezTo>
                      <a:pt x="3070" y="140"/>
                      <a:pt x="3065" y="128"/>
                      <a:pt x="3065" y="115"/>
                    </a:cubicBezTo>
                    <a:lnTo>
                      <a:pt x="3065" y="115"/>
                    </a:lnTo>
                    <a:cubicBezTo>
                      <a:pt x="3065" y="102"/>
                      <a:pt x="3073" y="92"/>
                      <a:pt x="3089" y="87"/>
                    </a:cubicBezTo>
                    <a:lnTo>
                      <a:pt x="730" y="87"/>
                    </a:lnTo>
                    <a:close/>
                    <a:moveTo>
                      <a:pt x="0" y="0"/>
                    </a:moveTo>
                    <a:lnTo>
                      <a:pt x="0" y="166"/>
                    </a:lnTo>
                    <a:lnTo>
                      <a:pt x="0" y="166"/>
                    </a:lnTo>
                    <a:cubicBezTo>
                      <a:pt x="13" y="172"/>
                      <a:pt x="23" y="181"/>
                      <a:pt x="33" y="192"/>
                    </a:cubicBezTo>
                    <a:lnTo>
                      <a:pt x="65" y="230"/>
                    </a:lnTo>
                    <a:lnTo>
                      <a:pt x="98" y="268"/>
                    </a:lnTo>
                    <a:lnTo>
                      <a:pt x="131" y="306"/>
                    </a:lnTo>
                    <a:lnTo>
                      <a:pt x="164" y="345"/>
                    </a:lnTo>
                    <a:lnTo>
                      <a:pt x="197" y="383"/>
                    </a:lnTo>
                    <a:lnTo>
                      <a:pt x="230" y="421"/>
                    </a:lnTo>
                    <a:lnTo>
                      <a:pt x="262" y="460"/>
                    </a:lnTo>
                    <a:lnTo>
                      <a:pt x="295" y="498"/>
                    </a:lnTo>
                    <a:lnTo>
                      <a:pt x="328" y="536"/>
                    </a:lnTo>
                    <a:lnTo>
                      <a:pt x="361" y="575"/>
                    </a:lnTo>
                    <a:lnTo>
                      <a:pt x="394" y="613"/>
                    </a:lnTo>
                    <a:lnTo>
                      <a:pt x="426" y="651"/>
                    </a:lnTo>
                    <a:lnTo>
                      <a:pt x="459" y="689"/>
                    </a:lnTo>
                    <a:lnTo>
                      <a:pt x="491" y="728"/>
                    </a:lnTo>
                    <a:lnTo>
                      <a:pt x="524" y="766"/>
                    </a:lnTo>
                    <a:lnTo>
                      <a:pt x="524" y="766"/>
                    </a:lnTo>
                    <a:cubicBezTo>
                      <a:pt x="536" y="778"/>
                      <a:pt x="541" y="791"/>
                      <a:pt x="541" y="804"/>
                    </a:cubicBezTo>
                    <a:lnTo>
                      <a:pt x="541" y="804"/>
                    </a:lnTo>
                    <a:cubicBezTo>
                      <a:pt x="541" y="817"/>
                      <a:pt x="536" y="830"/>
                      <a:pt x="524" y="842"/>
                    </a:cubicBezTo>
                    <a:lnTo>
                      <a:pt x="491" y="880"/>
                    </a:lnTo>
                    <a:lnTo>
                      <a:pt x="459" y="919"/>
                    </a:lnTo>
                    <a:lnTo>
                      <a:pt x="426" y="958"/>
                    </a:lnTo>
                    <a:lnTo>
                      <a:pt x="394" y="996"/>
                    </a:lnTo>
                    <a:lnTo>
                      <a:pt x="361" y="1034"/>
                    </a:lnTo>
                    <a:lnTo>
                      <a:pt x="328" y="1072"/>
                    </a:lnTo>
                    <a:lnTo>
                      <a:pt x="295" y="1111"/>
                    </a:lnTo>
                    <a:lnTo>
                      <a:pt x="262" y="1148"/>
                    </a:lnTo>
                    <a:lnTo>
                      <a:pt x="230" y="1187"/>
                    </a:lnTo>
                    <a:lnTo>
                      <a:pt x="197" y="1225"/>
                    </a:lnTo>
                    <a:lnTo>
                      <a:pt x="164" y="1264"/>
                    </a:lnTo>
                    <a:lnTo>
                      <a:pt x="131" y="1302"/>
                    </a:lnTo>
                    <a:lnTo>
                      <a:pt x="98" y="1340"/>
                    </a:lnTo>
                    <a:lnTo>
                      <a:pt x="65" y="1379"/>
                    </a:lnTo>
                    <a:lnTo>
                      <a:pt x="33" y="1417"/>
                    </a:lnTo>
                    <a:lnTo>
                      <a:pt x="33" y="1417"/>
                    </a:lnTo>
                    <a:cubicBezTo>
                      <a:pt x="23" y="1427"/>
                      <a:pt x="13" y="1436"/>
                      <a:pt x="0" y="1442"/>
                    </a:cubicBezTo>
                    <a:lnTo>
                      <a:pt x="0" y="1608"/>
                    </a:lnTo>
                    <a:lnTo>
                      <a:pt x="4720" y="1608"/>
                    </a:lnTo>
                    <a:lnTo>
                      <a:pt x="4720" y="1442"/>
                    </a:lnTo>
                    <a:lnTo>
                      <a:pt x="4720" y="1442"/>
                    </a:lnTo>
                    <a:cubicBezTo>
                      <a:pt x="4717" y="1443"/>
                      <a:pt x="4714" y="1444"/>
                      <a:pt x="4712" y="1446"/>
                    </a:cubicBezTo>
                    <a:lnTo>
                      <a:pt x="4712" y="1446"/>
                    </a:lnTo>
                    <a:cubicBezTo>
                      <a:pt x="4696" y="1452"/>
                      <a:pt x="4679" y="1452"/>
                      <a:pt x="4663" y="1446"/>
                    </a:cubicBezTo>
                    <a:lnTo>
                      <a:pt x="4663" y="1446"/>
                    </a:lnTo>
                    <a:cubicBezTo>
                      <a:pt x="4646" y="1439"/>
                      <a:pt x="4633" y="1430"/>
                      <a:pt x="4621" y="1417"/>
                    </a:cubicBezTo>
                    <a:lnTo>
                      <a:pt x="4589" y="1379"/>
                    </a:lnTo>
                    <a:lnTo>
                      <a:pt x="4556" y="1340"/>
                    </a:lnTo>
                    <a:lnTo>
                      <a:pt x="4458" y="1225"/>
                    </a:lnTo>
                    <a:lnTo>
                      <a:pt x="4425" y="1187"/>
                    </a:lnTo>
                    <a:lnTo>
                      <a:pt x="4393" y="1148"/>
                    </a:lnTo>
                    <a:lnTo>
                      <a:pt x="4294" y="1034"/>
                    </a:lnTo>
                    <a:lnTo>
                      <a:pt x="4261" y="996"/>
                    </a:lnTo>
                    <a:lnTo>
                      <a:pt x="4229" y="958"/>
                    </a:lnTo>
                    <a:lnTo>
                      <a:pt x="4130" y="842"/>
                    </a:lnTo>
                    <a:lnTo>
                      <a:pt x="4130" y="842"/>
                    </a:lnTo>
                    <a:cubicBezTo>
                      <a:pt x="4120" y="830"/>
                      <a:pt x="4114" y="817"/>
                      <a:pt x="4114" y="804"/>
                    </a:cubicBezTo>
                    <a:lnTo>
                      <a:pt x="4114" y="804"/>
                    </a:lnTo>
                    <a:cubicBezTo>
                      <a:pt x="4114" y="791"/>
                      <a:pt x="4120" y="778"/>
                      <a:pt x="4130" y="766"/>
                    </a:cubicBezTo>
                    <a:lnTo>
                      <a:pt x="4621" y="192"/>
                    </a:lnTo>
                    <a:lnTo>
                      <a:pt x="4621" y="192"/>
                    </a:lnTo>
                    <a:cubicBezTo>
                      <a:pt x="4633" y="179"/>
                      <a:pt x="4646" y="169"/>
                      <a:pt x="4663" y="162"/>
                    </a:cubicBezTo>
                    <a:lnTo>
                      <a:pt x="4663" y="162"/>
                    </a:lnTo>
                    <a:cubicBezTo>
                      <a:pt x="4679" y="157"/>
                      <a:pt x="4696" y="157"/>
                      <a:pt x="4712" y="162"/>
                    </a:cubicBezTo>
                    <a:lnTo>
                      <a:pt x="4712" y="162"/>
                    </a:lnTo>
                    <a:cubicBezTo>
                      <a:pt x="4714" y="163"/>
                      <a:pt x="4717"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sp>
            <p:nvSpPr>
              <p:cNvPr id="204" name="Freeform 567">
                <a:extLst>
                  <a:ext uri="{FF2B5EF4-FFF2-40B4-BE49-F238E27FC236}">
                    <a16:creationId xmlns:a16="http://schemas.microsoft.com/office/drawing/2014/main" id="{72270E1C-233C-394A-B08B-DFD4B6155C9B}"/>
                  </a:ext>
                </a:extLst>
              </p:cNvPr>
              <p:cNvSpPr>
                <a:spLocks noChangeArrowheads="1"/>
              </p:cNvSpPr>
              <p:nvPr/>
            </p:nvSpPr>
            <p:spPr bwMode="auto">
              <a:xfrm>
                <a:off x="6192838"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09 w 689"/>
                  <a:gd name="T19" fmla="*/ 380 h 1450"/>
                  <a:gd name="T20" fmla="*/ 344 w 689"/>
                  <a:gd name="T21" fmla="*/ 303 h 1450"/>
                  <a:gd name="T22" fmla="*/ 279 w 689"/>
                  <a:gd name="T23" fmla="*/ 226 h 1450"/>
                  <a:gd name="T24" fmla="*/ 213 w 689"/>
                  <a:gd name="T25" fmla="*/ 150 h 1450"/>
                  <a:gd name="T26" fmla="*/ 147 w 689"/>
                  <a:gd name="T27" fmla="*/ 73 h 1450"/>
                  <a:gd name="T28" fmla="*/ 115 w 689"/>
                  <a:gd name="T29" fmla="*/ 35 h 1450"/>
                  <a:gd name="T30" fmla="*/ 73 w 689"/>
                  <a:gd name="T31" fmla="*/ 7 h 1450"/>
                  <a:gd name="T32" fmla="*/ 24 w 689"/>
                  <a:gd name="T33" fmla="*/ 7 h 1450"/>
                  <a:gd name="T34" fmla="*/ 0 w 689"/>
                  <a:gd name="T35" fmla="*/ 35 h 1450"/>
                  <a:gd name="T36" fmla="*/ 540 w 689"/>
                  <a:gd name="T37" fmla="*/ 686 h 1450"/>
                  <a:gd name="T38" fmla="*/ 557 w 689"/>
                  <a:gd name="T39" fmla="*/ 724 h 1450"/>
                  <a:gd name="T40" fmla="*/ 540 w 689"/>
                  <a:gd name="T41" fmla="*/ 762 h 1450"/>
                  <a:gd name="T42" fmla="*/ 409 w 689"/>
                  <a:gd name="T43" fmla="*/ 916 h 1450"/>
                  <a:gd name="T44" fmla="*/ 279 w 689"/>
                  <a:gd name="T45" fmla="*/ 1068 h 1450"/>
                  <a:gd name="T46" fmla="*/ 213 w 689"/>
                  <a:gd name="T47" fmla="*/ 1145 h 1450"/>
                  <a:gd name="T48" fmla="*/ 82 w 689"/>
                  <a:gd name="T49" fmla="*/ 1299 h 1450"/>
                  <a:gd name="T50" fmla="*/ 16 w 689"/>
                  <a:gd name="T51" fmla="*/ 1375 h 1450"/>
                  <a:gd name="T52" fmla="*/ 0 w 689"/>
                  <a:gd name="T53" fmla="*/ 1414 h 1450"/>
                  <a:gd name="T54" fmla="*/ 24 w 689"/>
                  <a:gd name="T55" fmla="*/ 1443 h 1450"/>
                  <a:gd name="T56" fmla="*/ 73 w 689"/>
                  <a:gd name="T57" fmla="*/ 1443 h 1450"/>
                  <a:gd name="T58" fmla="*/ 115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7" y="954"/>
                    </a:lnTo>
                    <a:lnTo>
                      <a:pt x="606" y="839"/>
                    </a:lnTo>
                    <a:lnTo>
                      <a:pt x="638" y="800"/>
                    </a:lnTo>
                    <a:lnTo>
                      <a:pt x="671" y="762"/>
                    </a:lnTo>
                    <a:lnTo>
                      <a:pt x="671" y="762"/>
                    </a:lnTo>
                    <a:cubicBezTo>
                      <a:pt x="683" y="750"/>
                      <a:pt x="688" y="737"/>
                      <a:pt x="688" y="724"/>
                    </a:cubicBezTo>
                    <a:lnTo>
                      <a:pt x="688" y="724"/>
                    </a:lnTo>
                    <a:cubicBezTo>
                      <a:pt x="688" y="711"/>
                      <a:pt x="683" y="698"/>
                      <a:pt x="671" y="686"/>
                    </a:cubicBezTo>
                    <a:lnTo>
                      <a:pt x="638" y="648"/>
                    </a:lnTo>
                    <a:lnTo>
                      <a:pt x="606" y="609"/>
                    </a:lnTo>
                    <a:lnTo>
                      <a:pt x="573" y="571"/>
                    </a:lnTo>
                    <a:lnTo>
                      <a:pt x="540" y="533"/>
                    </a:lnTo>
                    <a:lnTo>
                      <a:pt x="507" y="495"/>
                    </a:lnTo>
                    <a:lnTo>
                      <a:pt x="475" y="456"/>
                    </a:lnTo>
                    <a:lnTo>
                      <a:pt x="442" y="418"/>
                    </a:lnTo>
                    <a:lnTo>
                      <a:pt x="409" y="380"/>
                    </a:lnTo>
                    <a:lnTo>
                      <a:pt x="376" y="341"/>
                    </a:lnTo>
                    <a:lnTo>
                      <a:pt x="344" y="303"/>
                    </a:lnTo>
                    <a:lnTo>
                      <a:pt x="311" y="265"/>
                    </a:lnTo>
                    <a:lnTo>
                      <a:pt x="279" y="226"/>
                    </a:lnTo>
                    <a:lnTo>
                      <a:pt x="246" y="188"/>
                    </a:lnTo>
                    <a:lnTo>
                      <a:pt x="213" y="150"/>
                    </a:lnTo>
                    <a:lnTo>
                      <a:pt x="180" y="112"/>
                    </a:lnTo>
                    <a:lnTo>
                      <a:pt x="147" y="73"/>
                    </a:lnTo>
                    <a:lnTo>
                      <a:pt x="115" y="35"/>
                    </a:lnTo>
                    <a:lnTo>
                      <a:pt x="115" y="35"/>
                    </a:lnTo>
                    <a:cubicBezTo>
                      <a:pt x="103" y="22"/>
                      <a:pt x="90" y="12"/>
                      <a:pt x="73" y="7"/>
                    </a:cubicBezTo>
                    <a:lnTo>
                      <a:pt x="73" y="7"/>
                    </a:lnTo>
                    <a:cubicBezTo>
                      <a:pt x="57" y="0"/>
                      <a:pt x="41" y="0"/>
                      <a:pt x="24" y="7"/>
                    </a:cubicBezTo>
                    <a:lnTo>
                      <a:pt x="24" y="7"/>
                    </a:lnTo>
                    <a:cubicBezTo>
                      <a:pt x="8" y="12"/>
                      <a:pt x="0" y="22"/>
                      <a:pt x="0" y="35"/>
                    </a:cubicBezTo>
                    <a:lnTo>
                      <a:pt x="0" y="35"/>
                    </a:lnTo>
                    <a:cubicBezTo>
                      <a:pt x="0" y="48"/>
                      <a:pt x="5" y="60"/>
                      <a:pt x="16" y="73"/>
                    </a:cubicBezTo>
                    <a:lnTo>
                      <a:pt x="540" y="686"/>
                    </a:lnTo>
                    <a:lnTo>
                      <a:pt x="540" y="686"/>
                    </a:lnTo>
                    <a:cubicBezTo>
                      <a:pt x="552" y="698"/>
                      <a:pt x="557" y="711"/>
                      <a:pt x="557" y="724"/>
                    </a:cubicBezTo>
                    <a:lnTo>
                      <a:pt x="557" y="724"/>
                    </a:lnTo>
                    <a:cubicBezTo>
                      <a:pt x="557" y="737"/>
                      <a:pt x="552" y="750"/>
                      <a:pt x="540" y="762"/>
                    </a:cubicBezTo>
                    <a:lnTo>
                      <a:pt x="442" y="878"/>
                    </a:lnTo>
                    <a:lnTo>
                      <a:pt x="409" y="916"/>
                    </a:lnTo>
                    <a:lnTo>
                      <a:pt x="376" y="954"/>
                    </a:lnTo>
                    <a:lnTo>
                      <a:pt x="279" y="1068"/>
                    </a:lnTo>
                    <a:lnTo>
                      <a:pt x="246" y="1107"/>
                    </a:lnTo>
                    <a:lnTo>
                      <a:pt x="213" y="1145"/>
                    </a:lnTo>
                    <a:lnTo>
                      <a:pt x="115" y="1260"/>
                    </a:lnTo>
                    <a:lnTo>
                      <a:pt x="82" y="1299"/>
                    </a:lnTo>
                    <a:lnTo>
                      <a:pt x="49" y="1337"/>
                    </a:lnTo>
                    <a:lnTo>
                      <a:pt x="16" y="1375"/>
                    </a:lnTo>
                    <a:lnTo>
                      <a:pt x="16" y="1375"/>
                    </a:lnTo>
                    <a:cubicBezTo>
                      <a:pt x="5" y="1388"/>
                      <a:pt x="0" y="1401"/>
                      <a:pt x="0" y="1414"/>
                    </a:cubicBezTo>
                    <a:lnTo>
                      <a:pt x="0" y="1414"/>
                    </a:lnTo>
                    <a:cubicBezTo>
                      <a:pt x="0" y="1426"/>
                      <a:pt x="8" y="1436"/>
                      <a:pt x="24" y="1443"/>
                    </a:cubicBezTo>
                    <a:lnTo>
                      <a:pt x="24" y="1443"/>
                    </a:lnTo>
                    <a:cubicBezTo>
                      <a:pt x="41" y="1449"/>
                      <a:pt x="57" y="1449"/>
                      <a:pt x="73" y="1443"/>
                    </a:cubicBezTo>
                    <a:lnTo>
                      <a:pt x="73" y="1443"/>
                    </a:lnTo>
                    <a:cubicBezTo>
                      <a:pt x="90" y="1436"/>
                      <a:pt x="103" y="1426"/>
                      <a:pt x="115" y="1414"/>
                    </a:cubicBezTo>
                    <a:lnTo>
                      <a:pt x="147" y="1375"/>
                    </a:lnTo>
                    <a:lnTo>
                      <a:pt x="180" y="1337"/>
                    </a:lnTo>
                    <a:lnTo>
                      <a:pt x="279" y="1222"/>
                    </a:lnTo>
                    <a:lnTo>
                      <a:pt x="311" y="1184"/>
                    </a:lnTo>
                  </a:path>
                </a:pathLst>
              </a:custGeom>
              <a:solidFill>
                <a:schemeClr val="accent2"/>
              </a:solidFill>
              <a:ln>
                <a:noFill/>
              </a:ln>
              <a:effectLst/>
            </p:spPr>
            <p:txBody>
              <a:bodyPr wrap="none" anchor="ctr"/>
              <a:lstStyle/>
              <a:p>
                <a:endParaRPr lang="es-ES_tradnl" sz="2700"/>
              </a:p>
            </p:txBody>
          </p:sp>
          <p:sp>
            <p:nvSpPr>
              <p:cNvPr id="205" name="Freeform 568">
                <a:extLst>
                  <a:ext uri="{FF2B5EF4-FFF2-40B4-BE49-F238E27FC236}">
                    <a16:creationId xmlns:a16="http://schemas.microsoft.com/office/drawing/2014/main" id="{AC426A85-071B-084A-8B07-8A10E48A4A88}"/>
                  </a:ext>
                </a:extLst>
              </p:cNvPr>
              <p:cNvSpPr>
                <a:spLocks noChangeArrowheads="1"/>
              </p:cNvSpPr>
              <p:nvPr/>
            </p:nvSpPr>
            <p:spPr bwMode="auto">
              <a:xfrm>
                <a:off x="6288088" y="4902200"/>
                <a:ext cx="554037" cy="523875"/>
              </a:xfrm>
              <a:custGeom>
                <a:avLst/>
                <a:gdLst>
                  <a:gd name="T0" fmla="*/ 983 w 1541"/>
                  <a:gd name="T1" fmla="*/ 727 h 1455"/>
                  <a:gd name="T2" fmla="*/ 1098 w 1541"/>
                  <a:gd name="T3" fmla="*/ 574 h 1455"/>
                  <a:gd name="T4" fmla="*/ 1262 w 1541"/>
                  <a:gd name="T5" fmla="*/ 383 h 1455"/>
                  <a:gd name="T6" fmla="*/ 1426 w 1541"/>
                  <a:gd name="T7" fmla="*/ 191 h 1455"/>
                  <a:gd name="T8" fmla="*/ 1524 w 1541"/>
                  <a:gd name="T9" fmla="*/ 76 h 1455"/>
                  <a:gd name="T10" fmla="*/ 1540 w 1541"/>
                  <a:gd name="T11" fmla="*/ 38 h 1455"/>
                  <a:gd name="T12" fmla="*/ 1459 w 1541"/>
                  <a:gd name="T13" fmla="*/ 0 h 1455"/>
                  <a:gd name="T14" fmla="*/ 1401 w 1541"/>
                  <a:gd name="T15" fmla="*/ 10 h 1455"/>
                  <a:gd name="T16" fmla="*/ 1229 w 1541"/>
                  <a:gd name="T17" fmla="*/ 191 h 1455"/>
                  <a:gd name="T18" fmla="*/ 1065 w 1541"/>
                  <a:gd name="T19" fmla="*/ 383 h 1455"/>
                  <a:gd name="T20" fmla="*/ 902 w 1541"/>
                  <a:gd name="T21" fmla="*/ 574 h 1455"/>
                  <a:gd name="T22" fmla="*/ 836 w 1541"/>
                  <a:gd name="T23" fmla="*/ 651 h 1455"/>
                  <a:gd name="T24" fmla="*/ 745 w 1541"/>
                  <a:gd name="T25" fmla="*/ 680 h 1455"/>
                  <a:gd name="T26" fmla="*/ 672 w 1541"/>
                  <a:gd name="T27" fmla="*/ 612 h 1455"/>
                  <a:gd name="T28" fmla="*/ 573 w 1541"/>
                  <a:gd name="T29" fmla="*/ 498 h 1455"/>
                  <a:gd name="T30" fmla="*/ 475 w 1541"/>
                  <a:gd name="T31" fmla="*/ 383 h 1455"/>
                  <a:gd name="T32" fmla="*/ 376 w 1541"/>
                  <a:gd name="T33" fmla="*/ 268 h 1455"/>
                  <a:gd name="T34" fmla="*/ 278 w 1541"/>
                  <a:gd name="T35" fmla="*/ 153 h 1455"/>
                  <a:gd name="T36" fmla="*/ 180 w 1541"/>
                  <a:gd name="T37" fmla="*/ 38 h 1455"/>
                  <a:gd name="T38" fmla="*/ 139 w 1541"/>
                  <a:gd name="T39" fmla="*/ 10 h 1455"/>
                  <a:gd name="T40" fmla="*/ 25 w 1541"/>
                  <a:gd name="T41" fmla="*/ 10 h 1455"/>
                  <a:gd name="T42" fmla="*/ 0 w 1541"/>
                  <a:gd name="T43" fmla="*/ 38 h 1455"/>
                  <a:gd name="T44" fmla="*/ 147 w 1541"/>
                  <a:gd name="T45" fmla="*/ 229 h 1455"/>
                  <a:gd name="T46" fmla="*/ 311 w 1541"/>
                  <a:gd name="T47" fmla="*/ 421 h 1455"/>
                  <a:gd name="T48" fmla="*/ 475 w 1541"/>
                  <a:gd name="T49" fmla="*/ 612 h 1455"/>
                  <a:gd name="T50" fmla="*/ 540 w 1541"/>
                  <a:gd name="T51" fmla="*/ 689 h 1455"/>
                  <a:gd name="T52" fmla="*/ 540 w 1541"/>
                  <a:gd name="T53" fmla="*/ 765 h 1455"/>
                  <a:gd name="T54" fmla="*/ 442 w 1541"/>
                  <a:gd name="T55" fmla="*/ 881 h 1455"/>
                  <a:gd name="T56" fmla="*/ 344 w 1541"/>
                  <a:gd name="T57" fmla="*/ 995 h 1455"/>
                  <a:gd name="T58" fmla="*/ 245 w 1541"/>
                  <a:gd name="T59" fmla="*/ 1110 h 1455"/>
                  <a:gd name="T60" fmla="*/ 147 w 1541"/>
                  <a:gd name="T61" fmla="*/ 1225 h 1455"/>
                  <a:gd name="T62" fmla="*/ 49 w 1541"/>
                  <a:gd name="T63" fmla="*/ 1340 h 1455"/>
                  <a:gd name="T64" fmla="*/ 0 w 1541"/>
                  <a:gd name="T65" fmla="*/ 1417 h 1455"/>
                  <a:gd name="T66" fmla="*/ 25 w 1541"/>
                  <a:gd name="T67" fmla="*/ 1446 h 1455"/>
                  <a:gd name="T68" fmla="*/ 139 w 1541"/>
                  <a:gd name="T69" fmla="*/ 1446 h 1455"/>
                  <a:gd name="T70" fmla="*/ 213 w 1541"/>
                  <a:gd name="T71" fmla="*/ 1378 h 1455"/>
                  <a:gd name="T72" fmla="*/ 376 w 1541"/>
                  <a:gd name="T73" fmla="*/ 1187 h 1455"/>
                  <a:gd name="T74" fmla="*/ 540 w 1541"/>
                  <a:gd name="T75" fmla="*/ 995 h 1455"/>
                  <a:gd name="T76" fmla="*/ 704 w 1541"/>
                  <a:gd name="T77" fmla="*/ 803 h 1455"/>
                  <a:gd name="T78" fmla="*/ 745 w 1541"/>
                  <a:gd name="T79" fmla="*/ 775 h 1455"/>
                  <a:gd name="T80" fmla="*/ 836 w 1541"/>
                  <a:gd name="T81" fmla="*/ 803 h 1455"/>
                  <a:gd name="T82" fmla="*/ 934 w 1541"/>
                  <a:gd name="T83" fmla="*/ 919 h 1455"/>
                  <a:gd name="T84" fmla="*/ 1032 w 1541"/>
                  <a:gd name="T85" fmla="*/ 1034 h 1455"/>
                  <a:gd name="T86" fmla="*/ 1131 w 1541"/>
                  <a:gd name="T87" fmla="*/ 1148 h 1455"/>
                  <a:gd name="T88" fmla="*/ 1229 w 1541"/>
                  <a:gd name="T89" fmla="*/ 1263 h 1455"/>
                  <a:gd name="T90" fmla="*/ 1327 w 1541"/>
                  <a:gd name="T91" fmla="*/ 1378 h 1455"/>
                  <a:gd name="T92" fmla="*/ 1401 w 1541"/>
                  <a:gd name="T93" fmla="*/ 1446 h 1455"/>
                  <a:gd name="T94" fmla="*/ 1459 w 1541"/>
                  <a:gd name="T95" fmla="*/ 1454 h 1455"/>
                  <a:gd name="T96" fmla="*/ 1540 w 1541"/>
                  <a:gd name="T97" fmla="*/ 1417 h 1455"/>
                  <a:gd name="T98" fmla="*/ 1000 w 1541"/>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1" h="1455">
                    <a:moveTo>
                      <a:pt x="1000" y="765"/>
                    </a:moveTo>
                    <a:lnTo>
                      <a:pt x="1000" y="765"/>
                    </a:lnTo>
                    <a:cubicBezTo>
                      <a:pt x="989" y="753"/>
                      <a:pt x="983" y="740"/>
                      <a:pt x="983" y="727"/>
                    </a:cubicBezTo>
                    <a:lnTo>
                      <a:pt x="983" y="727"/>
                    </a:lnTo>
                    <a:cubicBezTo>
                      <a:pt x="983" y="714"/>
                      <a:pt x="989" y="701"/>
                      <a:pt x="1000" y="689"/>
                    </a:cubicBezTo>
                    <a:lnTo>
                      <a:pt x="1098" y="574"/>
                    </a:lnTo>
                    <a:lnTo>
                      <a:pt x="1131" y="536"/>
                    </a:lnTo>
                    <a:lnTo>
                      <a:pt x="1164" y="498"/>
                    </a:lnTo>
                    <a:lnTo>
                      <a:pt x="1262" y="383"/>
                    </a:lnTo>
                    <a:lnTo>
                      <a:pt x="1295" y="344"/>
                    </a:lnTo>
                    <a:lnTo>
                      <a:pt x="1327" y="306"/>
                    </a:lnTo>
                    <a:lnTo>
                      <a:pt x="1426" y="191"/>
                    </a:lnTo>
                    <a:lnTo>
                      <a:pt x="1459" y="153"/>
                    </a:lnTo>
                    <a:lnTo>
                      <a:pt x="1491" y="115"/>
                    </a:lnTo>
                    <a:lnTo>
                      <a:pt x="1524" y="76"/>
                    </a:lnTo>
                    <a:lnTo>
                      <a:pt x="1524" y="76"/>
                    </a:lnTo>
                    <a:cubicBezTo>
                      <a:pt x="1535" y="63"/>
                      <a:pt x="1540" y="51"/>
                      <a:pt x="1540" y="38"/>
                    </a:cubicBezTo>
                    <a:lnTo>
                      <a:pt x="1540" y="38"/>
                    </a:lnTo>
                    <a:cubicBezTo>
                      <a:pt x="1540" y="25"/>
                      <a:pt x="1532" y="15"/>
                      <a:pt x="1516" y="10"/>
                    </a:cubicBezTo>
                    <a:lnTo>
                      <a:pt x="1516" y="10"/>
                    </a:lnTo>
                    <a:cubicBezTo>
                      <a:pt x="1499" y="3"/>
                      <a:pt x="1480" y="0"/>
                      <a:pt x="1459" y="0"/>
                    </a:cubicBezTo>
                    <a:lnTo>
                      <a:pt x="1459" y="0"/>
                    </a:lnTo>
                    <a:cubicBezTo>
                      <a:pt x="1437" y="0"/>
                      <a:pt x="1418" y="3"/>
                      <a:pt x="1401" y="10"/>
                    </a:cubicBezTo>
                    <a:lnTo>
                      <a:pt x="1401" y="10"/>
                    </a:lnTo>
                    <a:cubicBezTo>
                      <a:pt x="1385" y="15"/>
                      <a:pt x="1371" y="25"/>
                      <a:pt x="1360" y="38"/>
                    </a:cubicBezTo>
                    <a:lnTo>
                      <a:pt x="1327" y="76"/>
                    </a:lnTo>
                    <a:lnTo>
                      <a:pt x="1229" y="191"/>
                    </a:lnTo>
                    <a:lnTo>
                      <a:pt x="1196" y="229"/>
                    </a:lnTo>
                    <a:lnTo>
                      <a:pt x="1164" y="268"/>
                    </a:lnTo>
                    <a:lnTo>
                      <a:pt x="1065" y="383"/>
                    </a:lnTo>
                    <a:lnTo>
                      <a:pt x="1032" y="421"/>
                    </a:lnTo>
                    <a:lnTo>
                      <a:pt x="1000" y="459"/>
                    </a:lnTo>
                    <a:lnTo>
                      <a:pt x="902" y="574"/>
                    </a:lnTo>
                    <a:lnTo>
                      <a:pt x="868" y="612"/>
                    </a:lnTo>
                    <a:lnTo>
                      <a:pt x="836" y="651"/>
                    </a:lnTo>
                    <a:lnTo>
                      <a:pt x="836" y="651"/>
                    </a:lnTo>
                    <a:cubicBezTo>
                      <a:pt x="825" y="663"/>
                      <a:pt x="811" y="673"/>
                      <a:pt x="795" y="680"/>
                    </a:cubicBezTo>
                    <a:lnTo>
                      <a:pt x="795" y="680"/>
                    </a:lnTo>
                    <a:cubicBezTo>
                      <a:pt x="778" y="686"/>
                      <a:pt x="762" y="686"/>
                      <a:pt x="745" y="680"/>
                    </a:cubicBezTo>
                    <a:lnTo>
                      <a:pt x="745" y="680"/>
                    </a:lnTo>
                    <a:cubicBezTo>
                      <a:pt x="729" y="673"/>
                      <a:pt x="716" y="663"/>
                      <a:pt x="704" y="651"/>
                    </a:cubicBezTo>
                    <a:lnTo>
                      <a:pt x="672" y="612"/>
                    </a:lnTo>
                    <a:lnTo>
                      <a:pt x="639" y="574"/>
                    </a:lnTo>
                    <a:lnTo>
                      <a:pt x="606" y="536"/>
                    </a:lnTo>
                    <a:lnTo>
                      <a:pt x="573" y="498"/>
                    </a:lnTo>
                    <a:lnTo>
                      <a:pt x="540" y="459"/>
                    </a:lnTo>
                    <a:lnTo>
                      <a:pt x="508" y="421"/>
                    </a:lnTo>
                    <a:lnTo>
                      <a:pt x="475" y="383"/>
                    </a:lnTo>
                    <a:lnTo>
                      <a:pt x="442" y="344"/>
                    </a:lnTo>
                    <a:lnTo>
                      <a:pt x="409" y="306"/>
                    </a:lnTo>
                    <a:lnTo>
                      <a:pt x="376" y="268"/>
                    </a:lnTo>
                    <a:lnTo>
                      <a:pt x="344" y="229"/>
                    </a:lnTo>
                    <a:lnTo>
                      <a:pt x="311" y="191"/>
                    </a:lnTo>
                    <a:lnTo>
                      <a:pt x="278" y="153"/>
                    </a:lnTo>
                    <a:lnTo>
                      <a:pt x="245" y="115"/>
                    </a:lnTo>
                    <a:lnTo>
                      <a:pt x="213" y="76"/>
                    </a:lnTo>
                    <a:lnTo>
                      <a:pt x="180" y="38"/>
                    </a:lnTo>
                    <a:lnTo>
                      <a:pt x="180" y="38"/>
                    </a:lnTo>
                    <a:cubicBezTo>
                      <a:pt x="169" y="25"/>
                      <a:pt x="156" y="15"/>
                      <a:pt x="139" y="10"/>
                    </a:cubicBezTo>
                    <a:lnTo>
                      <a:pt x="139" y="10"/>
                    </a:lnTo>
                    <a:cubicBezTo>
                      <a:pt x="123" y="3"/>
                      <a:pt x="103" y="0"/>
                      <a:pt x="82" y="0"/>
                    </a:cubicBezTo>
                    <a:lnTo>
                      <a:pt x="82" y="0"/>
                    </a:lnTo>
                    <a:cubicBezTo>
                      <a:pt x="60" y="0"/>
                      <a:pt x="41" y="3"/>
                      <a:pt x="25" y="10"/>
                    </a:cubicBezTo>
                    <a:lnTo>
                      <a:pt x="25" y="10"/>
                    </a:lnTo>
                    <a:cubicBezTo>
                      <a:pt x="8" y="15"/>
                      <a:pt x="0" y="25"/>
                      <a:pt x="0" y="38"/>
                    </a:cubicBezTo>
                    <a:lnTo>
                      <a:pt x="0" y="38"/>
                    </a:lnTo>
                    <a:cubicBezTo>
                      <a:pt x="0" y="51"/>
                      <a:pt x="5" y="63"/>
                      <a:pt x="17" y="76"/>
                    </a:cubicBezTo>
                    <a:lnTo>
                      <a:pt x="114" y="191"/>
                    </a:lnTo>
                    <a:lnTo>
                      <a:pt x="147" y="229"/>
                    </a:lnTo>
                    <a:lnTo>
                      <a:pt x="180" y="268"/>
                    </a:lnTo>
                    <a:lnTo>
                      <a:pt x="278" y="383"/>
                    </a:lnTo>
                    <a:lnTo>
                      <a:pt x="311" y="421"/>
                    </a:lnTo>
                    <a:lnTo>
                      <a:pt x="344" y="459"/>
                    </a:lnTo>
                    <a:lnTo>
                      <a:pt x="442" y="574"/>
                    </a:lnTo>
                    <a:lnTo>
                      <a:pt x="475" y="612"/>
                    </a:lnTo>
                    <a:lnTo>
                      <a:pt x="508" y="651"/>
                    </a:lnTo>
                    <a:lnTo>
                      <a:pt x="540" y="689"/>
                    </a:lnTo>
                    <a:lnTo>
                      <a:pt x="540" y="689"/>
                    </a:lnTo>
                    <a:cubicBezTo>
                      <a:pt x="552" y="701"/>
                      <a:pt x="557" y="714"/>
                      <a:pt x="557" y="727"/>
                    </a:cubicBezTo>
                    <a:lnTo>
                      <a:pt x="557" y="727"/>
                    </a:lnTo>
                    <a:cubicBezTo>
                      <a:pt x="557" y="740"/>
                      <a:pt x="552" y="753"/>
                      <a:pt x="540" y="765"/>
                    </a:cubicBezTo>
                    <a:lnTo>
                      <a:pt x="508" y="803"/>
                    </a:lnTo>
                    <a:lnTo>
                      <a:pt x="475" y="842"/>
                    </a:lnTo>
                    <a:lnTo>
                      <a:pt x="442" y="881"/>
                    </a:lnTo>
                    <a:lnTo>
                      <a:pt x="409" y="919"/>
                    </a:lnTo>
                    <a:lnTo>
                      <a:pt x="376" y="957"/>
                    </a:lnTo>
                    <a:lnTo>
                      <a:pt x="344" y="995"/>
                    </a:lnTo>
                    <a:lnTo>
                      <a:pt x="311" y="1034"/>
                    </a:lnTo>
                    <a:lnTo>
                      <a:pt x="278" y="1071"/>
                    </a:lnTo>
                    <a:lnTo>
                      <a:pt x="245" y="1110"/>
                    </a:lnTo>
                    <a:lnTo>
                      <a:pt x="213" y="1148"/>
                    </a:lnTo>
                    <a:lnTo>
                      <a:pt x="180" y="1187"/>
                    </a:lnTo>
                    <a:lnTo>
                      <a:pt x="147" y="1225"/>
                    </a:lnTo>
                    <a:lnTo>
                      <a:pt x="114" y="1263"/>
                    </a:lnTo>
                    <a:lnTo>
                      <a:pt x="82" y="1302"/>
                    </a:lnTo>
                    <a:lnTo>
                      <a:pt x="49" y="1340"/>
                    </a:lnTo>
                    <a:lnTo>
                      <a:pt x="17" y="1378"/>
                    </a:lnTo>
                    <a:lnTo>
                      <a:pt x="17" y="1378"/>
                    </a:lnTo>
                    <a:cubicBezTo>
                      <a:pt x="5" y="1391"/>
                      <a:pt x="0" y="1404"/>
                      <a:pt x="0" y="1417"/>
                    </a:cubicBezTo>
                    <a:lnTo>
                      <a:pt x="0" y="1417"/>
                    </a:lnTo>
                    <a:cubicBezTo>
                      <a:pt x="0" y="1429"/>
                      <a:pt x="8" y="1439"/>
                      <a:pt x="25" y="1446"/>
                    </a:cubicBezTo>
                    <a:lnTo>
                      <a:pt x="25" y="1446"/>
                    </a:lnTo>
                    <a:cubicBezTo>
                      <a:pt x="41" y="1452"/>
                      <a:pt x="60" y="1454"/>
                      <a:pt x="82" y="1454"/>
                    </a:cubicBezTo>
                    <a:lnTo>
                      <a:pt x="82" y="1454"/>
                    </a:lnTo>
                    <a:cubicBezTo>
                      <a:pt x="103" y="1454"/>
                      <a:pt x="123" y="1452"/>
                      <a:pt x="139" y="1446"/>
                    </a:cubicBezTo>
                    <a:lnTo>
                      <a:pt x="139" y="1446"/>
                    </a:lnTo>
                    <a:cubicBezTo>
                      <a:pt x="156" y="1439"/>
                      <a:pt x="169" y="1429"/>
                      <a:pt x="180" y="1417"/>
                    </a:cubicBezTo>
                    <a:lnTo>
                      <a:pt x="213" y="1378"/>
                    </a:lnTo>
                    <a:lnTo>
                      <a:pt x="245" y="1340"/>
                    </a:lnTo>
                    <a:lnTo>
                      <a:pt x="344" y="1225"/>
                    </a:lnTo>
                    <a:lnTo>
                      <a:pt x="376" y="1187"/>
                    </a:lnTo>
                    <a:lnTo>
                      <a:pt x="409" y="1148"/>
                    </a:lnTo>
                    <a:lnTo>
                      <a:pt x="508" y="1034"/>
                    </a:lnTo>
                    <a:lnTo>
                      <a:pt x="540" y="995"/>
                    </a:lnTo>
                    <a:lnTo>
                      <a:pt x="573" y="957"/>
                    </a:lnTo>
                    <a:lnTo>
                      <a:pt x="672" y="842"/>
                    </a:lnTo>
                    <a:lnTo>
                      <a:pt x="704" y="803"/>
                    </a:lnTo>
                    <a:lnTo>
                      <a:pt x="704" y="803"/>
                    </a:lnTo>
                    <a:cubicBezTo>
                      <a:pt x="716" y="791"/>
                      <a:pt x="729" y="781"/>
                      <a:pt x="745" y="775"/>
                    </a:cubicBezTo>
                    <a:lnTo>
                      <a:pt x="745" y="775"/>
                    </a:lnTo>
                    <a:cubicBezTo>
                      <a:pt x="762" y="769"/>
                      <a:pt x="778" y="769"/>
                      <a:pt x="795" y="775"/>
                    </a:cubicBezTo>
                    <a:lnTo>
                      <a:pt x="795" y="775"/>
                    </a:lnTo>
                    <a:cubicBezTo>
                      <a:pt x="811" y="781"/>
                      <a:pt x="825" y="791"/>
                      <a:pt x="836" y="803"/>
                    </a:cubicBezTo>
                    <a:lnTo>
                      <a:pt x="868" y="842"/>
                    </a:lnTo>
                    <a:lnTo>
                      <a:pt x="902" y="881"/>
                    </a:lnTo>
                    <a:lnTo>
                      <a:pt x="934" y="919"/>
                    </a:lnTo>
                    <a:lnTo>
                      <a:pt x="967" y="957"/>
                    </a:lnTo>
                    <a:lnTo>
                      <a:pt x="1000" y="995"/>
                    </a:lnTo>
                    <a:lnTo>
                      <a:pt x="1032" y="1034"/>
                    </a:lnTo>
                    <a:lnTo>
                      <a:pt x="1065" y="1071"/>
                    </a:lnTo>
                    <a:lnTo>
                      <a:pt x="1098" y="1110"/>
                    </a:lnTo>
                    <a:lnTo>
                      <a:pt x="1131" y="1148"/>
                    </a:lnTo>
                    <a:lnTo>
                      <a:pt x="1164" y="1187"/>
                    </a:lnTo>
                    <a:lnTo>
                      <a:pt x="1196" y="1225"/>
                    </a:lnTo>
                    <a:lnTo>
                      <a:pt x="1229" y="1263"/>
                    </a:lnTo>
                    <a:lnTo>
                      <a:pt x="1262" y="1302"/>
                    </a:lnTo>
                    <a:lnTo>
                      <a:pt x="1295" y="1340"/>
                    </a:lnTo>
                    <a:lnTo>
                      <a:pt x="1327" y="1378"/>
                    </a:lnTo>
                    <a:lnTo>
                      <a:pt x="1360" y="1417"/>
                    </a:lnTo>
                    <a:lnTo>
                      <a:pt x="1360" y="1417"/>
                    </a:lnTo>
                    <a:cubicBezTo>
                      <a:pt x="1371" y="1429"/>
                      <a:pt x="1385" y="1439"/>
                      <a:pt x="1401" y="1446"/>
                    </a:cubicBezTo>
                    <a:lnTo>
                      <a:pt x="1401" y="1446"/>
                    </a:lnTo>
                    <a:cubicBezTo>
                      <a:pt x="1418" y="1452"/>
                      <a:pt x="1437" y="1454"/>
                      <a:pt x="1459" y="1454"/>
                    </a:cubicBezTo>
                    <a:lnTo>
                      <a:pt x="1459" y="1454"/>
                    </a:lnTo>
                    <a:cubicBezTo>
                      <a:pt x="1480" y="1454"/>
                      <a:pt x="1499" y="1452"/>
                      <a:pt x="1516" y="1446"/>
                    </a:cubicBezTo>
                    <a:lnTo>
                      <a:pt x="1516" y="1446"/>
                    </a:lnTo>
                    <a:cubicBezTo>
                      <a:pt x="1532" y="1439"/>
                      <a:pt x="1540" y="1429"/>
                      <a:pt x="1540" y="1417"/>
                    </a:cubicBezTo>
                    <a:lnTo>
                      <a:pt x="1540" y="1417"/>
                    </a:lnTo>
                    <a:cubicBezTo>
                      <a:pt x="1540" y="1404"/>
                      <a:pt x="1535"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206" name="Freeform 569">
                <a:extLst>
                  <a:ext uri="{FF2B5EF4-FFF2-40B4-BE49-F238E27FC236}">
                    <a16:creationId xmlns:a16="http://schemas.microsoft.com/office/drawing/2014/main" id="{65D4C7DF-08FC-3A4F-A952-430344324876}"/>
                  </a:ext>
                </a:extLst>
              </p:cNvPr>
              <p:cNvSpPr>
                <a:spLocks noChangeArrowheads="1"/>
              </p:cNvSpPr>
              <p:nvPr/>
            </p:nvSpPr>
            <p:spPr bwMode="auto">
              <a:xfrm>
                <a:off x="7704138" y="5013325"/>
                <a:ext cx="147637" cy="301625"/>
              </a:xfrm>
              <a:custGeom>
                <a:avLst/>
                <a:gdLst>
                  <a:gd name="T0" fmla="*/ 410 w 411"/>
                  <a:gd name="T1" fmla="*/ 240 h 837"/>
                  <a:gd name="T2" fmla="*/ 410 w 411"/>
                  <a:gd name="T3" fmla="*/ 240 h 837"/>
                  <a:gd name="T4" fmla="*/ 401 w 411"/>
                  <a:gd name="T5" fmla="*/ 236 h 837"/>
                  <a:gd name="T6" fmla="*/ 401 w 411"/>
                  <a:gd name="T7" fmla="*/ 236 h 837"/>
                  <a:gd name="T8" fmla="*/ 353 w 411"/>
                  <a:gd name="T9" fmla="*/ 236 h 837"/>
                  <a:gd name="T10" fmla="*/ 353 w 411"/>
                  <a:gd name="T11" fmla="*/ 236 h 837"/>
                  <a:gd name="T12" fmla="*/ 311 w 411"/>
                  <a:gd name="T13" fmla="*/ 265 h 837"/>
                  <a:gd name="T14" fmla="*/ 279 w 411"/>
                  <a:gd name="T15" fmla="*/ 303 h 837"/>
                  <a:gd name="T16" fmla="*/ 246 w 411"/>
                  <a:gd name="T17" fmla="*/ 342 h 837"/>
                  <a:gd name="T18" fmla="*/ 214 w 411"/>
                  <a:gd name="T19" fmla="*/ 380 h 837"/>
                  <a:gd name="T20" fmla="*/ 214 w 411"/>
                  <a:gd name="T21" fmla="*/ 380 h 837"/>
                  <a:gd name="T22" fmla="*/ 197 w 411"/>
                  <a:gd name="T23" fmla="*/ 418 h 837"/>
                  <a:gd name="T24" fmla="*/ 197 w 411"/>
                  <a:gd name="T25" fmla="*/ 418 h 837"/>
                  <a:gd name="T26" fmla="*/ 214 w 411"/>
                  <a:gd name="T27" fmla="*/ 456 h 837"/>
                  <a:gd name="T28" fmla="*/ 246 w 411"/>
                  <a:gd name="T29" fmla="*/ 494 h 837"/>
                  <a:gd name="T30" fmla="*/ 279 w 411"/>
                  <a:gd name="T31" fmla="*/ 533 h 837"/>
                  <a:gd name="T32" fmla="*/ 311 w 411"/>
                  <a:gd name="T33" fmla="*/ 571 h 837"/>
                  <a:gd name="T34" fmla="*/ 311 w 411"/>
                  <a:gd name="T35" fmla="*/ 571 h 837"/>
                  <a:gd name="T36" fmla="*/ 353 w 411"/>
                  <a:gd name="T37" fmla="*/ 600 h 837"/>
                  <a:gd name="T38" fmla="*/ 353 w 411"/>
                  <a:gd name="T39" fmla="*/ 600 h 837"/>
                  <a:gd name="T40" fmla="*/ 401 w 411"/>
                  <a:gd name="T41" fmla="*/ 600 h 837"/>
                  <a:gd name="T42" fmla="*/ 401 w 411"/>
                  <a:gd name="T43" fmla="*/ 600 h 837"/>
                  <a:gd name="T44" fmla="*/ 410 w 411"/>
                  <a:gd name="T45" fmla="*/ 596 h 837"/>
                  <a:gd name="T46" fmla="*/ 410 w 411"/>
                  <a:gd name="T47" fmla="*/ 826 h 837"/>
                  <a:gd name="T48" fmla="*/ 410 w 411"/>
                  <a:gd name="T49" fmla="*/ 826 h 837"/>
                  <a:gd name="T50" fmla="*/ 401 w 411"/>
                  <a:gd name="T51" fmla="*/ 829 h 837"/>
                  <a:gd name="T52" fmla="*/ 401 w 411"/>
                  <a:gd name="T53" fmla="*/ 829 h 837"/>
                  <a:gd name="T54" fmla="*/ 353 w 411"/>
                  <a:gd name="T55" fmla="*/ 829 h 837"/>
                  <a:gd name="T56" fmla="*/ 353 w 411"/>
                  <a:gd name="T57" fmla="*/ 829 h 837"/>
                  <a:gd name="T58" fmla="*/ 311 w 411"/>
                  <a:gd name="T59" fmla="*/ 801 h 837"/>
                  <a:gd name="T60" fmla="*/ 246 w 411"/>
                  <a:gd name="T61" fmla="*/ 725 h 837"/>
                  <a:gd name="T62" fmla="*/ 214 w 411"/>
                  <a:gd name="T63" fmla="*/ 686 h 837"/>
                  <a:gd name="T64" fmla="*/ 181 w 411"/>
                  <a:gd name="T65" fmla="*/ 648 h 837"/>
                  <a:gd name="T66" fmla="*/ 83 w 411"/>
                  <a:gd name="T67" fmla="*/ 533 h 837"/>
                  <a:gd name="T68" fmla="*/ 50 w 411"/>
                  <a:gd name="T69" fmla="*/ 494 h 837"/>
                  <a:gd name="T70" fmla="*/ 17 w 411"/>
                  <a:gd name="T71" fmla="*/ 456 h 837"/>
                  <a:gd name="T72" fmla="*/ 17 w 411"/>
                  <a:gd name="T73" fmla="*/ 456 h 837"/>
                  <a:gd name="T74" fmla="*/ 0 w 411"/>
                  <a:gd name="T75" fmla="*/ 418 h 837"/>
                  <a:gd name="T76" fmla="*/ 0 w 411"/>
                  <a:gd name="T77" fmla="*/ 418 h 837"/>
                  <a:gd name="T78" fmla="*/ 17 w 411"/>
                  <a:gd name="T79" fmla="*/ 380 h 837"/>
                  <a:gd name="T80" fmla="*/ 50 w 411"/>
                  <a:gd name="T81" fmla="*/ 342 h 837"/>
                  <a:gd name="T82" fmla="*/ 83 w 411"/>
                  <a:gd name="T83" fmla="*/ 303 h 837"/>
                  <a:gd name="T84" fmla="*/ 115 w 411"/>
                  <a:gd name="T85" fmla="*/ 265 h 837"/>
                  <a:gd name="T86" fmla="*/ 148 w 411"/>
                  <a:gd name="T87" fmla="*/ 227 h 837"/>
                  <a:gd name="T88" fmla="*/ 181 w 411"/>
                  <a:gd name="T89" fmla="*/ 188 h 837"/>
                  <a:gd name="T90" fmla="*/ 214 w 411"/>
                  <a:gd name="T91" fmla="*/ 150 h 837"/>
                  <a:gd name="T92" fmla="*/ 246 w 411"/>
                  <a:gd name="T93" fmla="*/ 112 h 837"/>
                  <a:gd name="T94" fmla="*/ 279 w 411"/>
                  <a:gd name="T95" fmla="*/ 74 h 837"/>
                  <a:gd name="T96" fmla="*/ 311 w 411"/>
                  <a:gd name="T97" fmla="*/ 35 h 837"/>
                  <a:gd name="T98" fmla="*/ 311 w 411"/>
                  <a:gd name="T99" fmla="*/ 35 h 837"/>
                  <a:gd name="T100" fmla="*/ 353 w 411"/>
                  <a:gd name="T101" fmla="*/ 6 h 837"/>
                  <a:gd name="T102" fmla="*/ 353 w 411"/>
                  <a:gd name="T103" fmla="*/ 6 h 837"/>
                  <a:gd name="T104" fmla="*/ 401 w 411"/>
                  <a:gd name="T105" fmla="*/ 6 h 837"/>
                  <a:gd name="T106" fmla="*/ 401 w 411"/>
                  <a:gd name="T107" fmla="*/ 6 h 837"/>
                  <a:gd name="T108" fmla="*/ 410 w 411"/>
                  <a:gd name="T109" fmla="*/ 10 h 837"/>
                  <a:gd name="T110" fmla="*/ 410 w 411"/>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410" y="240"/>
                    </a:moveTo>
                    <a:lnTo>
                      <a:pt x="410" y="240"/>
                    </a:lnTo>
                    <a:cubicBezTo>
                      <a:pt x="407" y="239"/>
                      <a:pt x="404" y="237"/>
                      <a:pt x="401" y="236"/>
                    </a:cubicBezTo>
                    <a:lnTo>
                      <a:pt x="401" y="236"/>
                    </a:lnTo>
                    <a:cubicBezTo>
                      <a:pt x="386" y="230"/>
                      <a:pt x="369" y="230"/>
                      <a:pt x="353" y="236"/>
                    </a:cubicBezTo>
                    <a:lnTo>
                      <a:pt x="353" y="236"/>
                    </a:lnTo>
                    <a:cubicBezTo>
                      <a:pt x="336" y="242"/>
                      <a:pt x="323" y="252"/>
                      <a:pt x="311" y="265"/>
                    </a:cubicBezTo>
                    <a:lnTo>
                      <a:pt x="279" y="303"/>
                    </a:lnTo>
                    <a:lnTo>
                      <a:pt x="246" y="342"/>
                    </a:lnTo>
                    <a:lnTo>
                      <a:pt x="214" y="380"/>
                    </a:lnTo>
                    <a:lnTo>
                      <a:pt x="214" y="380"/>
                    </a:lnTo>
                    <a:cubicBezTo>
                      <a:pt x="202" y="392"/>
                      <a:pt x="197" y="405"/>
                      <a:pt x="197" y="418"/>
                    </a:cubicBezTo>
                    <a:lnTo>
                      <a:pt x="197" y="418"/>
                    </a:lnTo>
                    <a:cubicBezTo>
                      <a:pt x="197" y="431"/>
                      <a:pt x="202" y="443"/>
                      <a:pt x="214" y="456"/>
                    </a:cubicBezTo>
                    <a:lnTo>
                      <a:pt x="246" y="494"/>
                    </a:lnTo>
                    <a:lnTo>
                      <a:pt x="279" y="533"/>
                    </a:lnTo>
                    <a:lnTo>
                      <a:pt x="311" y="571"/>
                    </a:lnTo>
                    <a:lnTo>
                      <a:pt x="311" y="571"/>
                    </a:lnTo>
                    <a:cubicBezTo>
                      <a:pt x="323" y="584"/>
                      <a:pt x="336" y="594"/>
                      <a:pt x="353" y="600"/>
                    </a:cubicBezTo>
                    <a:lnTo>
                      <a:pt x="353" y="600"/>
                    </a:lnTo>
                    <a:cubicBezTo>
                      <a:pt x="369" y="606"/>
                      <a:pt x="386" y="606"/>
                      <a:pt x="401" y="600"/>
                    </a:cubicBezTo>
                    <a:lnTo>
                      <a:pt x="401" y="600"/>
                    </a:lnTo>
                    <a:cubicBezTo>
                      <a:pt x="404" y="599"/>
                      <a:pt x="407" y="598"/>
                      <a:pt x="410" y="596"/>
                    </a:cubicBezTo>
                    <a:lnTo>
                      <a:pt x="410" y="826"/>
                    </a:lnTo>
                    <a:lnTo>
                      <a:pt x="410" y="826"/>
                    </a:lnTo>
                    <a:cubicBezTo>
                      <a:pt x="407" y="828"/>
                      <a:pt x="404" y="829"/>
                      <a:pt x="401" y="829"/>
                    </a:cubicBezTo>
                    <a:lnTo>
                      <a:pt x="401" y="829"/>
                    </a:lnTo>
                    <a:cubicBezTo>
                      <a:pt x="386" y="836"/>
                      <a:pt x="369" y="836"/>
                      <a:pt x="353" y="829"/>
                    </a:cubicBezTo>
                    <a:lnTo>
                      <a:pt x="353" y="829"/>
                    </a:lnTo>
                    <a:cubicBezTo>
                      <a:pt x="336" y="824"/>
                      <a:pt x="323" y="814"/>
                      <a:pt x="311" y="801"/>
                    </a:cubicBezTo>
                    <a:lnTo>
                      <a:pt x="246" y="725"/>
                    </a:lnTo>
                    <a:lnTo>
                      <a:pt x="214" y="686"/>
                    </a:lnTo>
                    <a:lnTo>
                      <a:pt x="181" y="648"/>
                    </a:lnTo>
                    <a:lnTo>
                      <a:pt x="83" y="533"/>
                    </a:lnTo>
                    <a:lnTo>
                      <a:pt x="50" y="494"/>
                    </a:lnTo>
                    <a:lnTo>
                      <a:pt x="17" y="456"/>
                    </a:lnTo>
                    <a:lnTo>
                      <a:pt x="17" y="456"/>
                    </a:lnTo>
                    <a:cubicBezTo>
                      <a:pt x="6" y="443"/>
                      <a:pt x="0" y="431"/>
                      <a:pt x="0" y="418"/>
                    </a:cubicBezTo>
                    <a:lnTo>
                      <a:pt x="0" y="418"/>
                    </a:lnTo>
                    <a:cubicBezTo>
                      <a:pt x="0" y="405"/>
                      <a:pt x="6" y="392"/>
                      <a:pt x="17" y="380"/>
                    </a:cubicBezTo>
                    <a:lnTo>
                      <a:pt x="50" y="342"/>
                    </a:lnTo>
                    <a:lnTo>
                      <a:pt x="83" y="303"/>
                    </a:lnTo>
                    <a:lnTo>
                      <a:pt x="115" y="265"/>
                    </a:lnTo>
                    <a:lnTo>
                      <a:pt x="148" y="227"/>
                    </a:lnTo>
                    <a:lnTo>
                      <a:pt x="181" y="188"/>
                    </a:lnTo>
                    <a:lnTo>
                      <a:pt x="214" y="150"/>
                    </a:lnTo>
                    <a:lnTo>
                      <a:pt x="246" y="112"/>
                    </a:lnTo>
                    <a:lnTo>
                      <a:pt x="279" y="74"/>
                    </a:lnTo>
                    <a:lnTo>
                      <a:pt x="311" y="35"/>
                    </a:lnTo>
                    <a:lnTo>
                      <a:pt x="311" y="35"/>
                    </a:lnTo>
                    <a:cubicBezTo>
                      <a:pt x="323" y="22"/>
                      <a:pt x="336" y="13"/>
                      <a:pt x="353" y="6"/>
                    </a:cubicBezTo>
                    <a:lnTo>
                      <a:pt x="353" y="6"/>
                    </a:lnTo>
                    <a:cubicBezTo>
                      <a:pt x="369" y="0"/>
                      <a:pt x="386" y="0"/>
                      <a:pt x="401" y="6"/>
                    </a:cubicBezTo>
                    <a:lnTo>
                      <a:pt x="401" y="6"/>
                    </a:lnTo>
                    <a:cubicBezTo>
                      <a:pt x="404" y="8"/>
                      <a:pt x="407" y="9"/>
                      <a:pt x="410" y="10"/>
                    </a:cubicBezTo>
                    <a:lnTo>
                      <a:pt x="410"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07" name="Freeform 570">
                <a:extLst>
                  <a:ext uri="{FF2B5EF4-FFF2-40B4-BE49-F238E27FC236}">
                    <a16:creationId xmlns:a16="http://schemas.microsoft.com/office/drawing/2014/main" id="{CF455148-2F50-6146-8F80-6457BE934250}"/>
                  </a:ext>
                </a:extLst>
              </p:cNvPr>
              <p:cNvSpPr>
                <a:spLocks noChangeArrowheads="1"/>
              </p:cNvSpPr>
              <p:nvPr/>
            </p:nvSpPr>
            <p:spPr bwMode="auto">
              <a:xfrm>
                <a:off x="7704138" y="5013325"/>
                <a:ext cx="147637" cy="301625"/>
              </a:xfrm>
              <a:custGeom>
                <a:avLst/>
                <a:gdLst>
                  <a:gd name="T0" fmla="*/ 353 w 411"/>
                  <a:gd name="T1" fmla="*/ 6 h 837"/>
                  <a:gd name="T2" fmla="*/ 353 w 411"/>
                  <a:gd name="T3" fmla="*/ 6 h 837"/>
                  <a:gd name="T4" fmla="*/ 311 w 411"/>
                  <a:gd name="T5" fmla="*/ 35 h 837"/>
                  <a:gd name="T6" fmla="*/ 279 w 411"/>
                  <a:gd name="T7" fmla="*/ 74 h 837"/>
                  <a:gd name="T8" fmla="*/ 246 w 411"/>
                  <a:gd name="T9" fmla="*/ 112 h 837"/>
                  <a:gd name="T10" fmla="*/ 214 w 411"/>
                  <a:gd name="T11" fmla="*/ 150 h 837"/>
                  <a:gd name="T12" fmla="*/ 181 w 411"/>
                  <a:gd name="T13" fmla="*/ 188 h 837"/>
                  <a:gd name="T14" fmla="*/ 148 w 411"/>
                  <a:gd name="T15" fmla="*/ 227 h 837"/>
                  <a:gd name="T16" fmla="*/ 115 w 411"/>
                  <a:gd name="T17" fmla="*/ 265 h 837"/>
                  <a:gd name="T18" fmla="*/ 83 w 411"/>
                  <a:gd name="T19" fmla="*/ 303 h 837"/>
                  <a:gd name="T20" fmla="*/ 50 w 411"/>
                  <a:gd name="T21" fmla="*/ 342 h 837"/>
                  <a:gd name="T22" fmla="*/ 17 w 411"/>
                  <a:gd name="T23" fmla="*/ 380 h 837"/>
                  <a:gd name="T24" fmla="*/ 17 w 411"/>
                  <a:gd name="T25" fmla="*/ 380 h 837"/>
                  <a:gd name="T26" fmla="*/ 0 w 411"/>
                  <a:gd name="T27" fmla="*/ 418 h 837"/>
                  <a:gd name="T28" fmla="*/ 0 w 411"/>
                  <a:gd name="T29" fmla="*/ 418 h 837"/>
                  <a:gd name="T30" fmla="*/ 17 w 411"/>
                  <a:gd name="T31" fmla="*/ 456 h 837"/>
                  <a:gd name="T32" fmla="*/ 50 w 411"/>
                  <a:gd name="T33" fmla="*/ 494 h 837"/>
                  <a:gd name="T34" fmla="*/ 83 w 411"/>
                  <a:gd name="T35" fmla="*/ 533 h 837"/>
                  <a:gd name="T36" fmla="*/ 181 w 411"/>
                  <a:gd name="T37" fmla="*/ 648 h 837"/>
                  <a:gd name="T38" fmla="*/ 214 w 411"/>
                  <a:gd name="T39" fmla="*/ 686 h 837"/>
                  <a:gd name="T40" fmla="*/ 246 w 411"/>
                  <a:gd name="T41" fmla="*/ 725 h 837"/>
                  <a:gd name="T42" fmla="*/ 311 w 411"/>
                  <a:gd name="T43" fmla="*/ 801 h 837"/>
                  <a:gd name="T44" fmla="*/ 311 w 411"/>
                  <a:gd name="T45" fmla="*/ 801 h 837"/>
                  <a:gd name="T46" fmla="*/ 353 w 411"/>
                  <a:gd name="T47" fmla="*/ 829 h 837"/>
                  <a:gd name="T48" fmla="*/ 353 w 411"/>
                  <a:gd name="T49" fmla="*/ 829 h 837"/>
                  <a:gd name="T50" fmla="*/ 401 w 411"/>
                  <a:gd name="T51" fmla="*/ 829 h 837"/>
                  <a:gd name="T52" fmla="*/ 401 w 411"/>
                  <a:gd name="T53" fmla="*/ 829 h 837"/>
                  <a:gd name="T54" fmla="*/ 410 w 411"/>
                  <a:gd name="T55" fmla="*/ 826 h 837"/>
                  <a:gd name="T56" fmla="*/ 410 w 411"/>
                  <a:gd name="T57" fmla="*/ 596 h 837"/>
                  <a:gd name="T58" fmla="*/ 410 w 411"/>
                  <a:gd name="T59" fmla="*/ 596 h 837"/>
                  <a:gd name="T60" fmla="*/ 401 w 411"/>
                  <a:gd name="T61" fmla="*/ 600 h 837"/>
                  <a:gd name="T62" fmla="*/ 401 w 411"/>
                  <a:gd name="T63" fmla="*/ 600 h 837"/>
                  <a:gd name="T64" fmla="*/ 353 w 411"/>
                  <a:gd name="T65" fmla="*/ 600 h 837"/>
                  <a:gd name="T66" fmla="*/ 353 w 411"/>
                  <a:gd name="T67" fmla="*/ 600 h 837"/>
                  <a:gd name="T68" fmla="*/ 311 w 411"/>
                  <a:gd name="T69" fmla="*/ 572 h 837"/>
                  <a:gd name="T70" fmla="*/ 279 w 411"/>
                  <a:gd name="T71" fmla="*/ 533 h 837"/>
                  <a:gd name="T72" fmla="*/ 246 w 411"/>
                  <a:gd name="T73" fmla="*/ 494 h 837"/>
                  <a:gd name="T74" fmla="*/ 214 w 411"/>
                  <a:gd name="T75" fmla="*/ 456 h 837"/>
                  <a:gd name="T76" fmla="*/ 214 w 411"/>
                  <a:gd name="T77" fmla="*/ 456 h 837"/>
                  <a:gd name="T78" fmla="*/ 197 w 411"/>
                  <a:gd name="T79" fmla="*/ 418 h 837"/>
                  <a:gd name="T80" fmla="*/ 197 w 411"/>
                  <a:gd name="T81" fmla="*/ 418 h 837"/>
                  <a:gd name="T82" fmla="*/ 214 w 411"/>
                  <a:gd name="T83" fmla="*/ 380 h 837"/>
                  <a:gd name="T84" fmla="*/ 246 w 411"/>
                  <a:gd name="T85" fmla="*/ 342 h 837"/>
                  <a:gd name="T86" fmla="*/ 279 w 411"/>
                  <a:gd name="T87" fmla="*/ 303 h 837"/>
                  <a:gd name="T88" fmla="*/ 311 w 411"/>
                  <a:gd name="T89" fmla="*/ 265 h 837"/>
                  <a:gd name="T90" fmla="*/ 311 w 411"/>
                  <a:gd name="T91" fmla="*/ 265 h 837"/>
                  <a:gd name="T92" fmla="*/ 353 w 411"/>
                  <a:gd name="T93" fmla="*/ 236 h 837"/>
                  <a:gd name="T94" fmla="*/ 353 w 411"/>
                  <a:gd name="T95" fmla="*/ 236 h 837"/>
                  <a:gd name="T96" fmla="*/ 401 w 411"/>
                  <a:gd name="T97" fmla="*/ 236 h 837"/>
                  <a:gd name="T98" fmla="*/ 401 w 411"/>
                  <a:gd name="T99" fmla="*/ 236 h 837"/>
                  <a:gd name="T100" fmla="*/ 410 w 411"/>
                  <a:gd name="T101" fmla="*/ 240 h 837"/>
                  <a:gd name="T102" fmla="*/ 410 w 411"/>
                  <a:gd name="T103" fmla="*/ 10 h 837"/>
                  <a:gd name="T104" fmla="*/ 410 w 411"/>
                  <a:gd name="T105" fmla="*/ 10 h 837"/>
                  <a:gd name="T106" fmla="*/ 401 w 411"/>
                  <a:gd name="T107" fmla="*/ 6 h 837"/>
                  <a:gd name="T108" fmla="*/ 401 w 411"/>
                  <a:gd name="T109" fmla="*/ 6 h 837"/>
                  <a:gd name="T110" fmla="*/ 353 w 411"/>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1" h="837">
                    <a:moveTo>
                      <a:pt x="353" y="6"/>
                    </a:moveTo>
                    <a:lnTo>
                      <a:pt x="353" y="6"/>
                    </a:lnTo>
                    <a:cubicBezTo>
                      <a:pt x="336" y="13"/>
                      <a:pt x="323" y="22"/>
                      <a:pt x="311" y="35"/>
                    </a:cubicBezTo>
                    <a:lnTo>
                      <a:pt x="279" y="74"/>
                    </a:lnTo>
                    <a:lnTo>
                      <a:pt x="246" y="112"/>
                    </a:lnTo>
                    <a:lnTo>
                      <a:pt x="214" y="150"/>
                    </a:lnTo>
                    <a:lnTo>
                      <a:pt x="181" y="188"/>
                    </a:lnTo>
                    <a:lnTo>
                      <a:pt x="148" y="227"/>
                    </a:lnTo>
                    <a:lnTo>
                      <a:pt x="115" y="265"/>
                    </a:lnTo>
                    <a:lnTo>
                      <a:pt x="83" y="303"/>
                    </a:lnTo>
                    <a:lnTo>
                      <a:pt x="50" y="342"/>
                    </a:lnTo>
                    <a:lnTo>
                      <a:pt x="17" y="380"/>
                    </a:lnTo>
                    <a:lnTo>
                      <a:pt x="17" y="380"/>
                    </a:lnTo>
                    <a:cubicBezTo>
                      <a:pt x="6" y="392"/>
                      <a:pt x="0" y="405"/>
                      <a:pt x="0" y="418"/>
                    </a:cubicBezTo>
                    <a:lnTo>
                      <a:pt x="0" y="418"/>
                    </a:lnTo>
                    <a:cubicBezTo>
                      <a:pt x="0" y="431"/>
                      <a:pt x="6" y="443"/>
                      <a:pt x="17" y="456"/>
                    </a:cubicBezTo>
                    <a:lnTo>
                      <a:pt x="50" y="494"/>
                    </a:lnTo>
                    <a:lnTo>
                      <a:pt x="83" y="533"/>
                    </a:lnTo>
                    <a:lnTo>
                      <a:pt x="181" y="648"/>
                    </a:lnTo>
                    <a:lnTo>
                      <a:pt x="214" y="686"/>
                    </a:lnTo>
                    <a:lnTo>
                      <a:pt x="246" y="725"/>
                    </a:lnTo>
                    <a:lnTo>
                      <a:pt x="311" y="801"/>
                    </a:lnTo>
                    <a:lnTo>
                      <a:pt x="311" y="801"/>
                    </a:lnTo>
                    <a:cubicBezTo>
                      <a:pt x="323" y="814"/>
                      <a:pt x="336" y="824"/>
                      <a:pt x="353" y="829"/>
                    </a:cubicBezTo>
                    <a:lnTo>
                      <a:pt x="353" y="829"/>
                    </a:lnTo>
                    <a:cubicBezTo>
                      <a:pt x="369" y="836"/>
                      <a:pt x="386" y="836"/>
                      <a:pt x="401" y="829"/>
                    </a:cubicBezTo>
                    <a:lnTo>
                      <a:pt x="401" y="829"/>
                    </a:lnTo>
                    <a:cubicBezTo>
                      <a:pt x="404" y="829"/>
                      <a:pt x="407" y="828"/>
                      <a:pt x="410" y="826"/>
                    </a:cubicBezTo>
                    <a:lnTo>
                      <a:pt x="410" y="596"/>
                    </a:lnTo>
                    <a:lnTo>
                      <a:pt x="410" y="596"/>
                    </a:lnTo>
                    <a:cubicBezTo>
                      <a:pt x="407" y="598"/>
                      <a:pt x="404" y="599"/>
                      <a:pt x="401" y="600"/>
                    </a:cubicBezTo>
                    <a:lnTo>
                      <a:pt x="401" y="600"/>
                    </a:lnTo>
                    <a:cubicBezTo>
                      <a:pt x="386" y="606"/>
                      <a:pt x="369" y="606"/>
                      <a:pt x="353" y="600"/>
                    </a:cubicBezTo>
                    <a:lnTo>
                      <a:pt x="353" y="600"/>
                    </a:lnTo>
                    <a:cubicBezTo>
                      <a:pt x="336" y="594"/>
                      <a:pt x="323" y="584"/>
                      <a:pt x="311" y="572"/>
                    </a:cubicBezTo>
                    <a:lnTo>
                      <a:pt x="279" y="533"/>
                    </a:lnTo>
                    <a:lnTo>
                      <a:pt x="246" y="494"/>
                    </a:lnTo>
                    <a:lnTo>
                      <a:pt x="214" y="456"/>
                    </a:lnTo>
                    <a:lnTo>
                      <a:pt x="214" y="456"/>
                    </a:lnTo>
                    <a:cubicBezTo>
                      <a:pt x="202" y="443"/>
                      <a:pt x="197" y="431"/>
                      <a:pt x="197" y="418"/>
                    </a:cubicBezTo>
                    <a:lnTo>
                      <a:pt x="197" y="418"/>
                    </a:lnTo>
                    <a:cubicBezTo>
                      <a:pt x="197" y="405"/>
                      <a:pt x="202" y="392"/>
                      <a:pt x="214" y="380"/>
                    </a:cubicBezTo>
                    <a:lnTo>
                      <a:pt x="246" y="342"/>
                    </a:lnTo>
                    <a:lnTo>
                      <a:pt x="279" y="303"/>
                    </a:lnTo>
                    <a:lnTo>
                      <a:pt x="311" y="265"/>
                    </a:lnTo>
                    <a:lnTo>
                      <a:pt x="311" y="265"/>
                    </a:lnTo>
                    <a:cubicBezTo>
                      <a:pt x="323" y="252"/>
                      <a:pt x="336" y="242"/>
                      <a:pt x="353" y="236"/>
                    </a:cubicBezTo>
                    <a:lnTo>
                      <a:pt x="353" y="236"/>
                    </a:lnTo>
                    <a:cubicBezTo>
                      <a:pt x="369" y="230"/>
                      <a:pt x="386" y="230"/>
                      <a:pt x="401" y="236"/>
                    </a:cubicBezTo>
                    <a:lnTo>
                      <a:pt x="401" y="236"/>
                    </a:lnTo>
                    <a:cubicBezTo>
                      <a:pt x="404" y="237"/>
                      <a:pt x="407" y="239"/>
                      <a:pt x="410" y="240"/>
                    </a:cubicBezTo>
                    <a:lnTo>
                      <a:pt x="410" y="10"/>
                    </a:lnTo>
                    <a:lnTo>
                      <a:pt x="410" y="10"/>
                    </a:lnTo>
                    <a:cubicBezTo>
                      <a:pt x="407" y="9"/>
                      <a:pt x="404" y="8"/>
                      <a:pt x="401" y="6"/>
                    </a:cubicBezTo>
                    <a:lnTo>
                      <a:pt x="401" y="6"/>
                    </a:lnTo>
                    <a:cubicBezTo>
                      <a:pt x="386" y="0"/>
                      <a:pt x="369" y="0"/>
                      <a:pt x="353" y="6"/>
                    </a:cubicBezTo>
                  </a:path>
                </a:pathLst>
              </a:custGeom>
              <a:solidFill>
                <a:schemeClr val="accent4"/>
              </a:solidFill>
              <a:ln>
                <a:noFill/>
              </a:ln>
              <a:effectLst/>
            </p:spPr>
            <p:txBody>
              <a:bodyPr wrap="none" anchor="ctr"/>
              <a:lstStyle/>
              <a:p>
                <a:endParaRPr lang="es-ES_tradnl" sz="2700"/>
              </a:p>
            </p:txBody>
          </p:sp>
          <p:sp>
            <p:nvSpPr>
              <p:cNvPr id="208" name="Freeform 571">
                <a:extLst>
                  <a:ext uri="{FF2B5EF4-FFF2-40B4-BE49-F238E27FC236}">
                    <a16:creationId xmlns:a16="http://schemas.microsoft.com/office/drawing/2014/main" id="{206B471F-B0D0-BE43-B867-437952D29D23}"/>
                  </a:ext>
                </a:extLst>
              </p:cNvPr>
              <p:cNvSpPr>
                <a:spLocks noChangeArrowheads="1"/>
              </p:cNvSpPr>
              <p:nvPr/>
            </p:nvSpPr>
            <p:spPr bwMode="auto">
              <a:xfrm>
                <a:off x="7392988" y="5276850"/>
                <a:ext cx="46037" cy="50800"/>
              </a:xfrm>
              <a:custGeom>
                <a:avLst/>
                <a:gdLst>
                  <a:gd name="T0" fmla="*/ 94 w 126"/>
                  <a:gd name="T1" fmla="*/ 13 h 141"/>
                  <a:gd name="T2" fmla="*/ 94 w 126"/>
                  <a:gd name="T3" fmla="*/ 13 h 141"/>
                  <a:gd name="T4" fmla="*/ 31 w 126"/>
                  <a:gd name="T5" fmla="*/ 13 h 141"/>
                  <a:gd name="T6" fmla="*/ 31 w 126"/>
                  <a:gd name="T7" fmla="*/ 13 h 141"/>
                  <a:gd name="T8" fmla="*/ 0 w 126"/>
                  <a:gd name="T9" fmla="*/ 70 h 141"/>
                  <a:gd name="T10" fmla="*/ 0 w 126"/>
                  <a:gd name="T11" fmla="*/ 70 h 141"/>
                  <a:gd name="T12" fmla="*/ 31 w 126"/>
                  <a:gd name="T13" fmla="*/ 127 h 141"/>
                  <a:gd name="T14" fmla="*/ 31 w 126"/>
                  <a:gd name="T15" fmla="*/ 127 h 141"/>
                  <a:gd name="T16" fmla="*/ 94 w 126"/>
                  <a:gd name="T17" fmla="*/ 127 h 141"/>
                  <a:gd name="T18" fmla="*/ 94 w 126"/>
                  <a:gd name="T19" fmla="*/ 127 h 141"/>
                  <a:gd name="T20" fmla="*/ 125 w 126"/>
                  <a:gd name="T21" fmla="*/ 70 h 141"/>
                  <a:gd name="T22" fmla="*/ 125 w 126"/>
                  <a:gd name="T23" fmla="*/ 70 h 141"/>
                  <a:gd name="T24" fmla="*/ 94 w 126"/>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41">
                    <a:moveTo>
                      <a:pt x="94" y="13"/>
                    </a:moveTo>
                    <a:lnTo>
                      <a:pt x="94" y="13"/>
                    </a:lnTo>
                    <a:cubicBezTo>
                      <a:pt x="73" y="0"/>
                      <a:pt x="52" y="0"/>
                      <a:pt x="31" y="13"/>
                    </a:cubicBezTo>
                    <a:lnTo>
                      <a:pt x="31" y="13"/>
                    </a:lnTo>
                    <a:cubicBezTo>
                      <a:pt x="10" y="25"/>
                      <a:pt x="0" y="44"/>
                      <a:pt x="0" y="70"/>
                    </a:cubicBezTo>
                    <a:lnTo>
                      <a:pt x="0" y="70"/>
                    </a:lnTo>
                    <a:cubicBezTo>
                      <a:pt x="0" y="96"/>
                      <a:pt x="10" y="115"/>
                      <a:pt x="31" y="127"/>
                    </a:cubicBezTo>
                    <a:lnTo>
                      <a:pt x="31" y="127"/>
                    </a:lnTo>
                    <a:cubicBezTo>
                      <a:pt x="52" y="140"/>
                      <a:pt x="73" y="140"/>
                      <a:pt x="94" y="127"/>
                    </a:cubicBezTo>
                    <a:lnTo>
                      <a:pt x="94" y="127"/>
                    </a:lnTo>
                    <a:cubicBezTo>
                      <a:pt x="115" y="115"/>
                      <a:pt x="125" y="96"/>
                      <a:pt x="125" y="70"/>
                    </a:cubicBezTo>
                    <a:lnTo>
                      <a:pt x="125" y="70"/>
                    </a:lnTo>
                    <a:cubicBezTo>
                      <a:pt x="125" y="44"/>
                      <a:pt x="115" y="25"/>
                      <a:pt x="94" y="13"/>
                    </a:cubicBezTo>
                  </a:path>
                </a:pathLst>
              </a:custGeom>
              <a:solidFill>
                <a:schemeClr val="accent3"/>
              </a:solidFill>
              <a:ln>
                <a:noFill/>
              </a:ln>
              <a:effectLst/>
            </p:spPr>
            <p:txBody>
              <a:bodyPr wrap="none" anchor="ctr"/>
              <a:lstStyle/>
              <a:p>
                <a:endParaRPr lang="es-ES_tradnl" sz="2700"/>
              </a:p>
            </p:txBody>
          </p:sp>
          <p:sp>
            <p:nvSpPr>
              <p:cNvPr id="209" name="Freeform 572">
                <a:extLst>
                  <a:ext uri="{FF2B5EF4-FFF2-40B4-BE49-F238E27FC236}">
                    <a16:creationId xmlns:a16="http://schemas.microsoft.com/office/drawing/2014/main" id="{46A3B1F5-4F17-A544-94B8-F7F38F4A7B78}"/>
                  </a:ext>
                </a:extLst>
              </p:cNvPr>
              <p:cNvSpPr>
                <a:spLocks noChangeArrowheads="1"/>
              </p:cNvSpPr>
              <p:nvPr/>
            </p:nvSpPr>
            <p:spPr bwMode="auto">
              <a:xfrm>
                <a:off x="7343775" y="5343525"/>
                <a:ext cx="23813"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0" y="0"/>
                      <a:pt x="0" y="13"/>
                      <a:pt x="0" y="39"/>
                    </a:cubicBezTo>
                    <a:lnTo>
                      <a:pt x="0" y="39"/>
                    </a:lnTo>
                    <a:cubicBezTo>
                      <a:pt x="0" y="64"/>
                      <a:pt x="10" y="76"/>
                      <a:pt x="33" y="76"/>
                    </a:cubicBezTo>
                    <a:lnTo>
                      <a:pt x="33" y="76"/>
                    </a:lnTo>
                    <a:cubicBezTo>
                      <a:pt x="54" y="76"/>
                      <a:pt x="65" y="64"/>
                      <a:pt x="65" y="39"/>
                    </a:cubicBezTo>
                    <a:lnTo>
                      <a:pt x="65" y="39"/>
                    </a:lnTo>
                    <a:cubicBezTo>
                      <a:pt x="65"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10" name="Freeform 573">
                <a:extLst>
                  <a:ext uri="{FF2B5EF4-FFF2-40B4-BE49-F238E27FC236}">
                    <a16:creationId xmlns:a16="http://schemas.microsoft.com/office/drawing/2014/main" id="{B0794BB3-CF27-9E4C-8DD3-15EDB21A1BE7}"/>
                  </a:ext>
                </a:extLst>
              </p:cNvPr>
              <p:cNvSpPr>
                <a:spLocks noChangeArrowheads="1"/>
              </p:cNvSpPr>
              <p:nvPr/>
            </p:nvSpPr>
            <p:spPr bwMode="auto">
              <a:xfrm>
                <a:off x="7461250" y="5343525"/>
                <a:ext cx="23813" cy="26988"/>
              </a:xfrm>
              <a:custGeom>
                <a:avLst/>
                <a:gdLst>
                  <a:gd name="T0" fmla="*/ 33 w 67"/>
                  <a:gd name="T1" fmla="*/ 0 h 77"/>
                  <a:gd name="T2" fmla="*/ 33 w 67"/>
                  <a:gd name="T3" fmla="*/ 0 h 77"/>
                  <a:gd name="T4" fmla="*/ 0 w 67"/>
                  <a:gd name="T5" fmla="*/ 39 h 77"/>
                  <a:gd name="T6" fmla="*/ 0 w 67"/>
                  <a:gd name="T7" fmla="*/ 39 h 77"/>
                  <a:gd name="T8" fmla="*/ 33 w 67"/>
                  <a:gd name="T9" fmla="*/ 76 h 77"/>
                  <a:gd name="T10" fmla="*/ 33 w 67"/>
                  <a:gd name="T11" fmla="*/ 76 h 77"/>
                  <a:gd name="T12" fmla="*/ 66 w 67"/>
                  <a:gd name="T13" fmla="*/ 39 h 77"/>
                  <a:gd name="T14" fmla="*/ 66 w 67"/>
                  <a:gd name="T15" fmla="*/ 39 h 77"/>
                  <a:gd name="T16" fmla="*/ 33 w 6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0"/>
                    </a:moveTo>
                    <a:lnTo>
                      <a:pt x="33" y="0"/>
                    </a:lnTo>
                    <a:cubicBezTo>
                      <a:pt x="11" y="0"/>
                      <a:pt x="0" y="13"/>
                      <a:pt x="0" y="39"/>
                    </a:cubicBezTo>
                    <a:lnTo>
                      <a:pt x="0" y="39"/>
                    </a:lnTo>
                    <a:cubicBezTo>
                      <a:pt x="0" y="64"/>
                      <a:pt x="11" y="76"/>
                      <a:pt x="33" y="76"/>
                    </a:cubicBezTo>
                    <a:lnTo>
                      <a:pt x="33" y="76"/>
                    </a:lnTo>
                    <a:cubicBezTo>
                      <a:pt x="55" y="76"/>
                      <a:pt x="66" y="64"/>
                      <a:pt x="66" y="39"/>
                    </a:cubicBezTo>
                    <a:lnTo>
                      <a:pt x="66" y="39"/>
                    </a:lnTo>
                    <a:cubicBezTo>
                      <a:pt x="66"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211" name="Freeform 574">
                <a:extLst>
                  <a:ext uri="{FF2B5EF4-FFF2-40B4-BE49-F238E27FC236}">
                    <a16:creationId xmlns:a16="http://schemas.microsoft.com/office/drawing/2014/main" id="{18E89332-BD32-A847-8FD5-9E1C6600EF6E}"/>
                  </a:ext>
                </a:extLst>
              </p:cNvPr>
              <p:cNvSpPr>
                <a:spLocks noChangeArrowheads="1"/>
              </p:cNvSpPr>
              <p:nvPr/>
            </p:nvSpPr>
            <p:spPr bwMode="auto">
              <a:xfrm>
                <a:off x="7773988" y="5097463"/>
                <a:ext cx="77787" cy="134937"/>
              </a:xfrm>
              <a:custGeom>
                <a:avLst/>
                <a:gdLst>
                  <a:gd name="T0" fmla="*/ 204 w 214"/>
                  <a:gd name="T1" fmla="*/ 6 h 377"/>
                  <a:gd name="T2" fmla="*/ 204 w 214"/>
                  <a:gd name="T3" fmla="*/ 6 h 377"/>
                  <a:gd name="T4" fmla="*/ 156 w 214"/>
                  <a:gd name="T5" fmla="*/ 6 h 377"/>
                  <a:gd name="T6" fmla="*/ 156 w 214"/>
                  <a:gd name="T7" fmla="*/ 6 h 377"/>
                  <a:gd name="T8" fmla="*/ 114 w 214"/>
                  <a:gd name="T9" fmla="*/ 35 h 377"/>
                  <a:gd name="T10" fmla="*/ 82 w 214"/>
                  <a:gd name="T11" fmla="*/ 73 h 377"/>
                  <a:gd name="T12" fmla="*/ 49 w 214"/>
                  <a:gd name="T13" fmla="*/ 112 h 377"/>
                  <a:gd name="T14" fmla="*/ 17 w 214"/>
                  <a:gd name="T15" fmla="*/ 150 h 377"/>
                  <a:gd name="T16" fmla="*/ 17 w 214"/>
                  <a:gd name="T17" fmla="*/ 150 h 377"/>
                  <a:gd name="T18" fmla="*/ 0 w 214"/>
                  <a:gd name="T19" fmla="*/ 188 h 377"/>
                  <a:gd name="T20" fmla="*/ 0 w 214"/>
                  <a:gd name="T21" fmla="*/ 188 h 377"/>
                  <a:gd name="T22" fmla="*/ 17 w 214"/>
                  <a:gd name="T23" fmla="*/ 226 h 377"/>
                  <a:gd name="T24" fmla="*/ 49 w 214"/>
                  <a:gd name="T25" fmla="*/ 264 h 377"/>
                  <a:gd name="T26" fmla="*/ 82 w 214"/>
                  <a:gd name="T27" fmla="*/ 303 h 377"/>
                  <a:gd name="T28" fmla="*/ 114 w 214"/>
                  <a:gd name="T29" fmla="*/ 341 h 377"/>
                  <a:gd name="T30" fmla="*/ 114 w 214"/>
                  <a:gd name="T31" fmla="*/ 341 h 377"/>
                  <a:gd name="T32" fmla="*/ 156 w 214"/>
                  <a:gd name="T33" fmla="*/ 370 h 377"/>
                  <a:gd name="T34" fmla="*/ 156 w 214"/>
                  <a:gd name="T35" fmla="*/ 370 h 377"/>
                  <a:gd name="T36" fmla="*/ 204 w 214"/>
                  <a:gd name="T37" fmla="*/ 370 h 377"/>
                  <a:gd name="T38" fmla="*/ 204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4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4" y="6"/>
                    </a:moveTo>
                    <a:lnTo>
                      <a:pt x="204" y="6"/>
                    </a:lnTo>
                    <a:cubicBezTo>
                      <a:pt x="189" y="0"/>
                      <a:pt x="172" y="0"/>
                      <a:pt x="156" y="6"/>
                    </a:cubicBezTo>
                    <a:lnTo>
                      <a:pt x="156" y="6"/>
                    </a:lnTo>
                    <a:cubicBezTo>
                      <a:pt x="139" y="12"/>
                      <a:pt x="126" y="22"/>
                      <a:pt x="114" y="35"/>
                    </a:cubicBezTo>
                    <a:lnTo>
                      <a:pt x="82" y="73"/>
                    </a:lnTo>
                    <a:lnTo>
                      <a:pt x="49" y="112"/>
                    </a:lnTo>
                    <a:lnTo>
                      <a:pt x="17" y="150"/>
                    </a:lnTo>
                    <a:lnTo>
                      <a:pt x="17" y="150"/>
                    </a:lnTo>
                    <a:cubicBezTo>
                      <a:pt x="5" y="162"/>
                      <a:pt x="0" y="175"/>
                      <a:pt x="0" y="188"/>
                    </a:cubicBezTo>
                    <a:lnTo>
                      <a:pt x="0" y="188"/>
                    </a:lnTo>
                    <a:cubicBezTo>
                      <a:pt x="0" y="201"/>
                      <a:pt x="5" y="213"/>
                      <a:pt x="17" y="226"/>
                    </a:cubicBezTo>
                    <a:lnTo>
                      <a:pt x="49" y="264"/>
                    </a:lnTo>
                    <a:lnTo>
                      <a:pt x="82" y="303"/>
                    </a:lnTo>
                    <a:lnTo>
                      <a:pt x="114" y="341"/>
                    </a:lnTo>
                    <a:lnTo>
                      <a:pt x="114" y="341"/>
                    </a:lnTo>
                    <a:cubicBezTo>
                      <a:pt x="126" y="354"/>
                      <a:pt x="139" y="364"/>
                      <a:pt x="156" y="370"/>
                    </a:cubicBezTo>
                    <a:lnTo>
                      <a:pt x="156" y="370"/>
                    </a:lnTo>
                    <a:cubicBezTo>
                      <a:pt x="172" y="376"/>
                      <a:pt x="189" y="376"/>
                      <a:pt x="204" y="370"/>
                    </a:cubicBezTo>
                    <a:lnTo>
                      <a:pt x="204" y="370"/>
                    </a:lnTo>
                    <a:cubicBezTo>
                      <a:pt x="207" y="369"/>
                      <a:pt x="210" y="368"/>
                      <a:pt x="213" y="366"/>
                    </a:cubicBezTo>
                    <a:lnTo>
                      <a:pt x="213" y="367"/>
                    </a:lnTo>
                    <a:lnTo>
                      <a:pt x="213" y="10"/>
                    </a:lnTo>
                    <a:lnTo>
                      <a:pt x="213" y="10"/>
                    </a:lnTo>
                    <a:lnTo>
                      <a:pt x="213" y="10"/>
                    </a:lnTo>
                    <a:cubicBezTo>
                      <a:pt x="210" y="9"/>
                      <a:pt x="207" y="7"/>
                      <a:pt x="204" y="6"/>
                    </a:cubicBez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212" name="Freeform 575">
                <a:extLst>
                  <a:ext uri="{FF2B5EF4-FFF2-40B4-BE49-F238E27FC236}">
                    <a16:creationId xmlns:a16="http://schemas.microsoft.com/office/drawing/2014/main" id="{04C90284-7DB4-5447-85B5-78B2451EB2C9}"/>
                  </a:ext>
                </a:extLst>
              </p:cNvPr>
              <p:cNvSpPr>
                <a:spLocks noChangeArrowheads="1"/>
              </p:cNvSpPr>
              <p:nvPr/>
            </p:nvSpPr>
            <p:spPr bwMode="auto">
              <a:xfrm>
                <a:off x="7632700" y="4932363"/>
                <a:ext cx="219075" cy="466725"/>
              </a:xfrm>
              <a:custGeom>
                <a:avLst/>
                <a:gdLst>
                  <a:gd name="T0" fmla="*/ 607 w 608"/>
                  <a:gd name="T1" fmla="*/ 1286 h 1296"/>
                  <a:gd name="T2" fmla="*/ 607 w 608"/>
                  <a:gd name="T3" fmla="*/ 1055 h 1296"/>
                  <a:gd name="T4" fmla="*/ 607 w 608"/>
                  <a:gd name="T5" fmla="*/ 1055 h 1296"/>
                  <a:gd name="T6" fmla="*/ 598 w 608"/>
                  <a:gd name="T7" fmla="*/ 1058 h 1296"/>
                  <a:gd name="T8" fmla="*/ 598 w 608"/>
                  <a:gd name="T9" fmla="*/ 1058 h 1296"/>
                  <a:gd name="T10" fmla="*/ 550 w 608"/>
                  <a:gd name="T11" fmla="*/ 1058 h 1296"/>
                  <a:gd name="T12" fmla="*/ 550 w 608"/>
                  <a:gd name="T13" fmla="*/ 1058 h 1296"/>
                  <a:gd name="T14" fmla="*/ 508 w 608"/>
                  <a:gd name="T15" fmla="*/ 1030 h 1296"/>
                  <a:gd name="T16" fmla="*/ 443 w 608"/>
                  <a:gd name="T17" fmla="*/ 954 h 1296"/>
                  <a:gd name="T18" fmla="*/ 411 w 608"/>
                  <a:gd name="T19" fmla="*/ 915 h 1296"/>
                  <a:gd name="T20" fmla="*/ 378 w 608"/>
                  <a:gd name="T21" fmla="*/ 877 h 1296"/>
                  <a:gd name="T22" fmla="*/ 280 w 608"/>
                  <a:gd name="T23" fmla="*/ 762 h 1296"/>
                  <a:gd name="T24" fmla="*/ 247 w 608"/>
                  <a:gd name="T25" fmla="*/ 723 h 1296"/>
                  <a:gd name="T26" fmla="*/ 214 w 608"/>
                  <a:gd name="T27" fmla="*/ 685 h 1296"/>
                  <a:gd name="T28" fmla="*/ 214 w 608"/>
                  <a:gd name="T29" fmla="*/ 685 h 1296"/>
                  <a:gd name="T30" fmla="*/ 197 w 608"/>
                  <a:gd name="T31" fmla="*/ 647 h 1296"/>
                  <a:gd name="T32" fmla="*/ 197 w 608"/>
                  <a:gd name="T33" fmla="*/ 647 h 1296"/>
                  <a:gd name="T34" fmla="*/ 214 w 608"/>
                  <a:gd name="T35" fmla="*/ 609 h 1296"/>
                  <a:gd name="T36" fmla="*/ 247 w 608"/>
                  <a:gd name="T37" fmla="*/ 571 h 1296"/>
                  <a:gd name="T38" fmla="*/ 280 w 608"/>
                  <a:gd name="T39" fmla="*/ 532 h 1296"/>
                  <a:gd name="T40" fmla="*/ 312 w 608"/>
                  <a:gd name="T41" fmla="*/ 494 h 1296"/>
                  <a:gd name="T42" fmla="*/ 345 w 608"/>
                  <a:gd name="T43" fmla="*/ 456 h 1296"/>
                  <a:gd name="T44" fmla="*/ 378 w 608"/>
                  <a:gd name="T45" fmla="*/ 417 h 1296"/>
                  <a:gd name="T46" fmla="*/ 411 w 608"/>
                  <a:gd name="T47" fmla="*/ 379 h 1296"/>
                  <a:gd name="T48" fmla="*/ 443 w 608"/>
                  <a:gd name="T49" fmla="*/ 341 h 1296"/>
                  <a:gd name="T50" fmla="*/ 476 w 608"/>
                  <a:gd name="T51" fmla="*/ 303 h 1296"/>
                  <a:gd name="T52" fmla="*/ 508 w 608"/>
                  <a:gd name="T53" fmla="*/ 264 h 1296"/>
                  <a:gd name="T54" fmla="*/ 508 w 608"/>
                  <a:gd name="T55" fmla="*/ 264 h 1296"/>
                  <a:gd name="T56" fmla="*/ 550 w 608"/>
                  <a:gd name="T57" fmla="*/ 235 h 1296"/>
                  <a:gd name="T58" fmla="*/ 550 w 608"/>
                  <a:gd name="T59" fmla="*/ 235 h 1296"/>
                  <a:gd name="T60" fmla="*/ 598 w 608"/>
                  <a:gd name="T61" fmla="*/ 235 h 1296"/>
                  <a:gd name="T62" fmla="*/ 598 w 608"/>
                  <a:gd name="T63" fmla="*/ 235 h 1296"/>
                  <a:gd name="T64" fmla="*/ 607 w 608"/>
                  <a:gd name="T65" fmla="*/ 239 h 1296"/>
                  <a:gd name="T66" fmla="*/ 607 w 608"/>
                  <a:gd name="T67" fmla="*/ 239 h 1296"/>
                  <a:gd name="T68" fmla="*/ 607 w 608"/>
                  <a:gd name="T69" fmla="*/ 9 h 1296"/>
                  <a:gd name="T70" fmla="*/ 607 w 608"/>
                  <a:gd name="T71" fmla="*/ 9 h 1296"/>
                  <a:gd name="T72" fmla="*/ 599 w 608"/>
                  <a:gd name="T73" fmla="*/ 5 h 1296"/>
                  <a:gd name="T74" fmla="*/ 599 w 608"/>
                  <a:gd name="T75" fmla="*/ 5 h 1296"/>
                  <a:gd name="T76" fmla="*/ 550 w 608"/>
                  <a:gd name="T77" fmla="*/ 5 h 1296"/>
                  <a:gd name="T78" fmla="*/ 550 w 608"/>
                  <a:gd name="T79" fmla="*/ 5 h 1296"/>
                  <a:gd name="T80" fmla="*/ 508 w 608"/>
                  <a:gd name="T81" fmla="*/ 35 h 1296"/>
                  <a:gd name="T82" fmla="*/ 17 w 608"/>
                  <a:gd name="T83" fmla="*/ 609 h 1296"/>
                  <a:gd name="T84" fmla="*/ 17 w 608"/>
                  <a:gd name="T85" fmla="*/ 609 h 1296"/>
                  <a:gd name="T86" fmla="*/ 0 w 608"/>
                  <a:gd name="T87" fmla="*/ 647 h 1296"/>
                  <a:gd name="T88" fmla="*/ 0 w 608"/>
                  <a:gd name="T89" fmla="*/ 647 h 1296"/>
                  <a:gd name="T90" fmla="*/ 17 w 608"/>
                  <a:gd name="T91" fmla="*/ 685 h 1296"/>
                  <a:gd name="T92" fmla="*/ 116 w 608"/>
                  <a:gd name="T93" fmla="*/ 801 h 1296"/>
                  <a:gd name="T94" fmla="*/ 148 w 608"/>
                  <a:gd name="T95" fmla="*/ 839 h 1296"/>
                  <a:gd name="T96" fmla="*/ 181 w 608"/>
                  <a:gd name="T97" fmla="*/ 877 h 1296"/>
                  <a:gd name="T98" fmla="*/ 280 w 608"/>
                  <a:gd name="T99" fmla="*/ 991 h 1296"/>
                  <a:gd name="T100" fmla="*/ 312 w 608"/>
                  <a:gd name="T101" fmla="*/ 1030 h 1296"/>
                  <a:gd name="T102" fmla="*/ 345 w 608"/>
                  <a:gd name="T103" fmla="*/ 1068 h 1296"/>
                  <a:gd name="T104" fmla="*/ 443 w 608"/>
                  <a:gd name="T105" fmla="*/ 1183 h 1296"/>
                  <a:gd name="T106" fmla="*/ 476 w 608"/>
                  <a:gd name="T107" fmla="*/ 1222 h 1296"/>
                  <a:gd name="T108" fmla="*/ 508 w 608"/>
                  <a:gd name="T109" fmla="*/ 1260 h 1296"/>
                  <a:gd name="T110" fmla="*/ 508 w 608"/>
                  <a:gd name="T111" fmla="*/ 1260 h 1296"/>
                  <a:gd name="T112" fmla="*/ 550 w 608"/>
                  <a:gd name="T113" fmla="*/ 1289 h 1296"/>
                  <a:gd name="T114" fmla="*/ 550 w 608"/>
                  <a:gd name="T115" fmla="*/ 1289 h 1296"/>
                  <a:gd name="T116" fmla="*/ 599 w 608"/>
                  <a:gd name="T117" fmla="*/ 1289 h 1296"/>
                  <a:gd name="T118" fmla="*/ 607 w 608"/>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8" h="1296">
                    <a:moveTo>
                      <a:pt x="607" y="1286"/>
                    </a:moveTo>
                    <a:lnTo>
                      <a:pt x="607" y="1055"/>
                    </a:lnTo>
                    <a:lnTo>
                      <a:pt x="607" y="1055"/>
                    </a:lnTo>
                    <a:cubicBezTo>
                      <a:pt x="607" y="1055"/>
                      <a:pt x="601" y="1058"/>
                      <a:pt x="598" y="1058"/>
                    </a:cubicBezTo>
                    <a:lnTo>
                      <a:pt x="598" y="1058"/>
                    </a:lnTo>
                    <a:cubicBezTo>
                      <a:pt x="583" y="1065"/>
                      <a:pt x="566" y="1065"/>
                      <a:pt x="550" y="1058"/>
                    </a:cubicBezTo>
                    <a:lnTo>
                      <a:pt x="550" y="1058"/>
                    </a:lnTo>
                    <a:cubicBezTo>
                      <a:pt x="533" y="1053"/>
                      <a:pt x="520" y="1043"/>
                      <a:pt x="508" y="1030"/>
                    </a:cubicBezTo>
                    <a:lnTo>
                      <a:pt x="443" y="954"/>
                    </a:lnTo>
                    <a:lnTo>
                      <a:pt x="411" y="915"/>
                    </a:lnTo>
                    <a:lnTo>
                      <a:pt x="378" y="877"/>
                    </a:lnTo>
                    <a:lnTo>
                      <a:pt x="280" y="762"/>
                    </a:lnTo>
                    <a:lnTo>
                      <a:pt x="247" y="723"/>
                    </a:lnTo>
                    <a:lnTo>
                      <a:pt x="214" y="685"/>
                    </a:lnTo>
                    <a:lnTo>
                      <a:pt x="214" y="685"/>
                    </a:lnTo>
                    <a:cubicBezTo>
                      <a:pt x="203" y="672"/>
                      <a:pt x="197" y="660"/>
                      <a:pt x="197" y="647"/>
                    </a:cubicBezTo>
                    <a:lnTo>
                      <a:pt x="197" y="647"/>
                    </a:lnTo>
                    <a:cubicBezTo>
                      <a:pt x="197" y="634"/>
                      <a:pt x="203" y="621"/>
                      <a:pt x="214" y="609"/>
                    </a:cubicBezTo>
                    <a:lnTo>
                      <a:pt x="247" y="571"/>
                    </a:lnTo>
                    <a:lnTo>
                      <a:pt x="280" y="532"/>
                    </a:lnTo>
                    <a:lnTo>
                      <a:pt x="312" y="494"/>
                    </a:lnTo>
                    <a:lnTo>
                      <a:pt x="345" y="456"/>
                    </a:lnTo>
                    <a:lnTo>
                      <a:pt x="378" y="417"/>
                    </a:lnTo>
                    <a:lnTo>
                      <a:pt x="411" y="379"/>
                    </a:lnTo>
                    <a:lnTo>
                      <a:pt x="443" y="341"/>
                    </a:lnTo>
                    <a:lnTo>
                      <a:pt x="476" y="303"/>
                    </a:lnTo>
                    <a:lnTo>
                      <a:pt x="508" y="264"/>
                    </a:lnTo>
                    <a:lnTo>
                      <a:pt x="508" y="264"/>
                    </a:lnTo>
                    <a:cubicBezTo>
                      <a:pt x="520" y="251"/>
                      <a:pt x="533" y="242"/>
                      <a:pt x="550" y="235"/>
                    </a:cubicBezTo>
                    <a:lnTo>
                      <a:pt x="550" y="235"/>
                    </a:lnTo>
                    <a:cubicBezTo>
                      <a:pt x="566" y="229"/>
                      <a:pt x="583" y="229"/>
                      <a:pt x="598" y="235"/>
                    </a:cubicBezTo>
                    <a:lnTo>
                      <a:pt x="598" y="235"/>
                    </a:lnTo>
                    <a:cubicBezTo>
                      <a:pt x="601" y="237"/>
                      <a:pt x="604" y="238"/>
                      <a:pt x="607" y="239"/>
                    </a:cubicBezTo>
                    <a:lnTo>
                      <a:pt x="607" y="239"/>
                    </a:lnTo>
                    <a:lnTo>
                      <a:pt x="607" y="9"/>
                    </a:lnTo>
                    <a:lnTo>
                      <a:pt x="607" y="9"/>
                    </a:lnTo>
                    <a:cubicBezTo>
                      <a:pt x="604" y="8"/>
                      <a:pt x="601" y="6"/>
                      <a:pt x="599" y="5"/>
                    </a:cubicBezTo>
                    <a:lnTo>
                      <a:pt x="599" y="5"/>
                    </a:lnTo>
                    <a:cubicBezTo>
                      <a:pt x="583" y="0"/>
                      <a:pt x="566" y="0"/>
                      <a:pt x="550" y="5"/>
                    </a:cubicBezTo>
                    <a:lnTo>
                      <a:pt x="550" y="5"/>
                    </a:lnTo>
                    <a:cubicBezTo>
                      <a:pt x="533" y="12"/>
                      <a:pt x="520" y="22"/>
                      <a:pt x="508" y="35"/>
                    </a:cubicBezTo>
                    <a:lnTo>
                      <a:pt x="17" y="609"/>
                    </a:lnTo>
                    <a:lnTo>
                      <a:pt x="17" y="609"/>
                    </a:lnTo>
                    <a:cubicBezTo>
                      <a:pt x="7" y="621"/>
                      <a:pt x="0" y="634"/>
                      <a:pt x="0" y="647"/>
                    </a:cubicBezTo>
                    <a:lnTo>
                      <a:pt x="0" y="647"/>
                    </a:lnTo>
                    <a:cubicBezTo>
                      <a:pt x="0" y="660"/>
                      <a:pt x="7" y="673"/>
                      <a:pt x="17" y="685"/>
                    </a:cubicBezTo>
                    <a:lnTo>
                      <a:pt x="116" y="801"/>
                    </a:lnTo>
                    <a:lnTo>
                      <a:pt x="148" y="839"/>
                    </a:lnTo>
                    <a:lnTo>
                      <a:pt x="181" y="877"/>
                    </a:lnTo>
                    <a:lnTo>
                      <a:pt x="280" y="991"/>
                    </a:lnTo>
                    <a:lnTo>
                      <a:pt x="312" y="1030"/>
                    </a:lnTo>
                    <a:lnTo>
                      <a:pt x="345" y="1068"/>
                    </a:lnTo>
                    <a:lnTo>
                      <a:pt x="443" y="1183"/>
                    </a:lnTo>
                    <a:lnTo>
                      <a:pt x="476" y="1222"/>
                    </a:lnTo>
                    <a:lnTo>
                      <a:pt x="508" y="1260"/>
                    </a:lnTo>
                    <a:lnTo>
                      <a:pt x="508" y="1260"/>
                    </a:lnTo>
                    <a:cubicBezTo>
                      <a:pt x="520" y="1273"/>
                      <a:pt x="533" y="1282"/>
                      <a:pt x="550" y="1289"/>
                    </a:cubicBezTo>
                    <a:lnTo>
                      <a:pt x="550" y="1289"/>
                    </a:lnTo>
                    <a:cubicBezTo>
                      <a:pt x="566" y="1295"/>
                      <a:pt x="583" y="1295"/>
                      <a:pt x="599" y="1289"/>
                    </a:cubicBezTo>
                    <a:lnTo>
                      <a:pt x="607" y="1286"/>
                    </a:lnTo>
                  </a:path>
                </a:pathLst>
              </a:custGeom>
              <a:solidFill>
                <a:schemeClr val="accent6"/>
              </a:solidFill>
              <a:ln>
                <a:noFill/>
              </a:ln>
              <a:effectLst/>
            </p:spPr>
            <p:txBody>
              <a:bodyPr wrap="none" anchor="ctr"/>
              <a:lstStyle/>
              <a:p>
                <a:endParaRPr lang="es-ES_tradnl" sz="2700">
                  <a:solidFill>
                    <a:schemeClr val="accent6"/>
                  </a:solidFill>
                </a:endParaRPr>
              </a:p>
            </p:txBody>
          </p:sp>
        </p:grpSp>
        <p:grpSp>
          <p:nvGrpSpPr>
            <p:cNvPr id="146" name="Group 929">
              <a:extLst>
                <a:ext uri="{FF2B5EF4-FFF2-40B4-BE49-F238E27FC236}">
                  <a16:creationId xmlns:a16="http://schemas.microsoft.com/office/drawing/2014/main" id="{D5263491-96DD-2F4F-AC16-AA9EADCE3924}"/>
                </a:ext>
              </a:extLst>
            </p:cNvPr>
            <p:cNvGrpSpPr/>
            <p:nvPr/>
          </p:nvGrpSpPr>
          <p:grpSpPr>
            <a:xfrm>
              <a:off x="2754313" y="4394013"/>
              <a:ext cx="1700557" cy="579437"/>
              <a:chOff x="2754313" y="4872324"/>
              <a:chExt cx="1700557" cy="579437"/>
            </a:xfrm>
          </p:grpSpPr>
          <p:sp>
            <p:nvSpPr>
              <p:cNvPr id="147" name="Freeform 253">
                <a:extLst>
                  <a:ext uri="{FF2B5EF4-FFF2-40B4-BE49-F238E27FC236}">
                    <a16:creationId xmlns:a16="http://schemas.microsoft.com/office/drawing/2014/main" id="{A86DA73C-FD52-B443-9AFB-3EC636E76284}"/>
                  </a:ext>
                </a:extLst>
              </p:cNvPr>
              <p:cNvSpPr>
                <a:spLocks noChangeArrowheads="1"/>
              </p:cNvSpPr>
              <p:nvPr/>
            </p:nvSpPr>
            <p:spPr bwMode="auto">
              <a:xfrm>
                <a:off x="3476625" y="5037138"/>
                <a:ext cx="231775" cy="257175"/>
              </a:xfrm>
              <a:custGeom>
                <a:avLst/>
                <a:gdLst>
                  <a:gd name="T0" fmla="*/ 432 w 643"/>
                  <a:gd name="T1" fmla="*/ 421 h 713"/>
                  <a:gd name="T2" fmla="*/ 377 w 643"/>
                  <a:gd name="T3" fmla="*/ 487 h 713"/>
                  <a:gd name="T4" fmla="*/ 349 w 643"/>
                  <a:gd name="T5" fmla="*/ 508 h 713"/>
                  <a:gd name="T6" fmla="*/ 349 w 643"/>
                  <a:gd name="T7" fmla="*/ 508 h 713"/>
                  <a:gd name="T8" fmla="*/ 342 w 643"/>
                  <a:gd name="T9" fmla="*/ 511 h 713"/>
                  <a:gd name="T10" fmla="*/ 300 w 643"/>
                  <a:gd name="T11" fmla="*/ 511 h 713"/>
                  <a:gd name="T12" fmla="*/ 237 w 643"/>
                  <a:gd name="T13" fmla="*/ 454 h 713"/>
                  <a:gd name="T14" fmla="*/ 181 w 643"/>
                  <a:gd name="T15" fmla="*/ 389 h 713"/>
                  <a:gd name="T16" fmla="*/ 167 w 643"/>
                  <a:gd name="T17" fmla="*/ 356 h 713"/>
                  <a:gd name="T18" fmla="*/ 181 w 643"/>
                  <a:gd name="T19" fmla="*/ 323 h 713"/>
                  <a:gd name="T20" fmla="*/ 237 w 643"/>
                  <a:gd name="T21" fmla="*/ 258 h 713"/>
                  <a:gd name="T22" fmla="*/ 265 w 643"/>
                  <a:gd name="T23" fmla="*/ 226 h 713"/>
                  <a:gd name="T24" fmla="*/ 300 w 643"/>
                  <a:gd name="T25" fmla="*/ 201 h 713"/>
                  <a:gd name="T26" fmla="*/ 342 w 643"/>
                  <a:gd name="T27" fmla="*/ 201 h 713"/>
                  <a:gd name="T28" fmla="*/ 349 w 643"/>
                  <a:gd name="T29" fmla="*/ 204 h 713"/>
                  <a:gd name="T30" fmla="*/ 377 w 643"/>
                  <a:gd name="T31" fmla="*/ 226 h 713"/>
                  <a:gd name="T32" fmla="*/ 432 w 643"/>
                  <a:gd name="T33" fmla="*/ 291 h 713"/>
                  <a:gd name="T34" fmla="*/ 460 w 643"/>
                  <a:gd name="T35" fmla="*/ 323 h 713"/>
                  <a:gd name="T36" fmla="*/ 474 w 643"/>
                  <a:gd name="T37" fmla="*/ 356 h 713"/>
                  <a:gd name="T38" fmla="*/ 516 w 643"/>
                  <a:gd name="T39" fmla="*/ 520 h 713"/>
                  <a:gd name="T40" fmla="*/ 628 w 643"/>
                  <a:gd name="T41" fmla="*/ 389 h 713"/>
                  <a:gd name="T42" fmla="*/ 642 w 643"/>
                  <a:gd name="T43" fmla="*/ 356 h 713"/>
                  <a:gd name="T44" fmla="*/ 628 w 643"/>
                  <a:gd name="T45" fmla="*/ 323 h 713"/>
                  <a:gd name="T46" fmla="*/ 377 w 643"/>
                  <a:gd name="T47" fmla="*/ 30 h 713"/>
                  <a:gd name="T48" fmla="*/ 349 w 643"/>
                  <a:gd name="T49" fmla="*/ 8 h 713"/>
                  <a:gd name="T50" fmla="*/ 342 w 643"/>
                  <a:gd name="T51" fmla="*/ 6 h 713"/>
                  <a:gd name="T52" fmla="*/ 300 w 643"/>
                  <a:gd name="T53" fmla="*/ 6 h 713"/>
                  <a:gd name="T54" fmla="*/ 237 w 643"/>
                  <a:gd name="T55" fmla="*/ 63 h 713"/>
                  <a:gd name="T56" fmla="*/ 181 w 643"/>
                  <a:gd name="T57" fmla="*/ 128 h 713"/>
                  <a:gd name="T58" fmla="*/ 126 w 643"/>
                  <a:gd name="T59" fmla="*/ 194 h 713"/>
                  <a:gd name="T60" fmla="*/ 70 w 643"/>
                  <a:gd name="T61" fmla="*/ 258 h 713"/>
                  <a:gd name="T62" fmla="*/ 14 w 643"/>
                  <a:gd name="T63" fmla="*/ 323 h 713"/>
                  <a:gd name="T64" fmla="*/ 0 w 643"/>
                  <a:gd name="T65" fmla="*/ 356 h 713"/>
                  <a:gd name="T66" fmla="*/ 14 w 643"/>
                  <a:gd name="T67" fmla="*/ 389 h 713"/>
                  <a:gd name="T68" fmla="*/ 70 w 643"/>
                  <a:gd name="T69" fmla="*/ 454 h 713"/>
                  <a:gd name="T70" fmla="*/ 181 w 643"/>
                  <a:gd name="T71" fmla="*/ 584 h 713"/>
                  <a:gd name="T72" fmla="*/ 265 w 643"/>
                  <a:gd name="T73" fmla="*/ 682 h 713"/>
                  <a:gd name="T74" fmla="*/ 300 w 643"/>
                  <a:gd name="T75" fmla="*/ 706 h 713"/>
                  <a:gd name="T76" fmla="*/ 342 w 643"/>
                  <a:gd name="T77" fmla="*/ 706 h 713"/>
                  <a:gd name="T78" fmla="*/ 349 w 643"/>
                  <a:gd name="T79" fmla="*/ 703 h 713"/>
                  <a:gd name="T80" fmla="*/ 349 w 643"/>
                  <a:gd name="T81" fmla="*/ 703 h 713"/>
                  <a:gd name="T82" fmla="*/ 404 w 643"/>
                  <a:gd name="T83" fmla="*/ 649 h 713"/>
                  <a:gd name="T84" fmla="*/ 516 w 643"/>
                  <a:gd name="T85" fmla="*/ 52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3" h="713">
                    <a:moveTo>
                      <a:pt x="460" y="389"/>
                    </a:moveTo>
                    <a:lnTo>
                      <a:pt x="432" y="421"/>
                    </a:lnTo>
                    <a:lnTo>
                      <a:pt x="404" y="454"/>
                    </a:lnTo>
                    <a:lnTo>
                      <a:pt x="377" y="487"/>
                    </a:lnTo>
                    <a:lnTo>
                      <a:pt x="377" y="487"/>
                    </a:lnTo>
                    <a:cubicBezTo>
                      <a:pt x="369" y="495"/>
                      <a:pt x="360" y="502"/>
                      <a:pt x="349" y="508"/>
                    </a:cubicBezTo>
                    <a:lnTo>
                      <a:pt x="349" y="508"/>
                    </a:lnTo>
                    <a:lnTo>
                      <a:pt x="349" y="508"/>
                    </a:lnTo>
                    <a:cubicBezTo>
                      <a:pt x="346" y="509"/>
                      <a:pt x="344" y="510"/>
                      <a:pt x="342" y="511"/>
                    </a:cubicBezTo>
                    <a:lnTo>
                      <a:pt x="342" y="511"/>
                    </a:lnTo>
                    <a:cubicBezTo>
                      <a:pt x="328" y="517"/>
                      <a:pt x="314" y="517"/>
                      <a:pt x="300" y="511"/>
                    </a:cubicBezTo>
                    <a:lnTo>
                      <a:pt x="300" y="511"/>
                    </a:lnTo>
                    <a:cubicBezTo>
                      <a:pt x="286" y="505"/>
                      <a:pt x="274" y="497"/>
                      <a:pt x="265" y="487"/>
                    </a:cubicBezTo>
                    <a:lnTo>
                      <a:pt x="237" y="454"/>
                    </a:lnTo>
                    <a:lnTo>
                      <a:pt x="209" y="421"/>
                    </a:lnTo>
                    <a:lnTo>
                      <a:pt x="181" y="389"/>
                    </a:lnTo>
                    <a:lnTo>
                      <a:pt x="181" y="389"/>
                    </a:lnTo>
                    <a:cubicBezTo>
                      <a:pt x="172" y="378"/>
                      <a:pt x="167" y="367"/>
                      <a:pt x="167" y="356"/>
                    </a:cubicBezTo>
                    <a:lnTo>
                      <a:pt x="167" y="356"/>
                    </a:lnTo>
                    <a:cubicBezTo>
                      <a:pt x="167" y="345"/>
                      <a:pt x="172" y="334"/>
                      <a:pt x="181" y="323"/>
                    </a:cubicBezTo>
                    <a:lnTo>
                      <a:pt x="209" y="291"/>
                    </a:lnTo>
                    <a:lnTo>
                      <a:pt x="237" y="258"/>
                    </a:lnTo>
                    <a:lnTo>
                      <a:pt x="265" y="226"/>
                    </a:lnTo>
                    <a:lnTo>
                      <a:pt x="265" y="226"/>
                    </a:lnTo>
                    <a:cubicBezTo>
                      <a:pt x="274" y="215"/>
                      <a:pt x="286" y="207"/>
                      <a:pt x="300" y="201"/>
                    </a:cubicBezTo>
                    <a:lnTo>
                      <a:pt x="300" y="201"/>
                    </a:lnTo>
                    <a:cubicBezTo>
                      <a:pt x="314" y="196"/>
                      <a:pt x="328" y="196"/>
                      <a:pt x="342" y="201"/>
                    </a:cubicBezTo>
                    <a:lnTo>
                      <a:pt x="342" y="201"/>
                    </a:lnTo>
                    <a:cubicBezTo>
                      <a:pt x="344" y="202"/>
                      <a:pt x="346" y="204"/>
                      <a:pt x="349" y="204"/>
                    </a:cubicBezTo>
                    <a:lnTo>
                      <a:pt x="349" y="204"/>
                    </a:lnTo>
                    <a:lnTo>
                      <a:pt x="349" y="204"/>
                    </a:lnTo>
                    <a:cubicBezTo>
                      <a:pt x="360" y="209"/>
                      <a:pt x="369" y="217"/>
                      <a:pt x="377" y="226"/>
                    </a:cubicBezTo>
                    <a:lnTo>
                      <a:pt x="404" y="258"/>
                    </a:lnTo>
                    <a:lnTo>
                      <a:pt x="432" y="291"/>
                    </a:lnTo>
                    <a:lnTo>
                      <a:pt x="460" y="323"/>
                    </a:lnTo>
                    <a:lnTo>
                      <a:pt x="460" y="323"/>
                    </a:lnTo>
                    <a:cubicBezTo>
                      <a:pt x="470" y="334"/>
                      <a:pt x="474" y="345"/>
                      <a:pt x="474" y="356"/>
                    </a:cubicBezTo>
                    <a:lnTo>
                      <a:pt x="474" y="356"/>
                    </a:lnTo>
                    <a:cubicBezTo>
                      <a:pt x="474" y="367"/>
                      <a:pt x="470" y="378"/>
                      <a:pt x="460" y="389"/>
                    </a:cubicBezTo>
                    <a:close/>
                    <a:moveTo>
                      <a:pt x="516" y="520"/>
                    </a:moveTo>
                    <a:lnTo>
                      <a:pt x="544" y="487"/>
                    </a:lnTo>
                    <a:lnTo>
                      <a:pt x="628" y="389"/>
                    </a:lnTo>
                    <a:lnTo>
                      <a:pt x="628" y="389"/>
                    </a:lnTo>
                    <a:cubicBezTo>
                      <a:pt x="637" y="378"/>
                      <a:pt x="642" y="367"/>
                      <a:pt x="642" y="356"/>
                    </a:cubicBezTo>
                    <a:lnTo>
                      <a:pt x="642" y="356"/>
                    </a:lnTo>
                    <a:cubicBezTo>
                      <a:pt x="642" y="345"/>
                      <a:pt x="637" y="334"/>
                      <a:pt x="628" y="323"/>
                    </a:cubicBezTo>
                    <a:lnTo>
                      <a:pt x="377" y="30"/>
                    </a:lnTo>
                    <a:lnTo>
                      <a:pt x="377" y="30"/>
                    </a:lnTo>
                    <a:cubicBezTo>
                      <a:pt x="369" y="21"/>
                      <a:pt x="360" y="14"/>
                      <a:pt x="349" y="8"/>
                    </a:cubicBezTo>
                    <a:lnTo>
                      <a:pt x="349" y="8"/>
                    </a:lnTo>
                    <a:cubicBezTo>
                      <a:pt x="346" y="8"/>
                      <a:pt x="344" y="7"/>
                      <a:pt x="342" y="6"/>
                    </a:cubicBezTo>
                    <a:lnTo>
                      <a:pt x="342" y="6"/>
                    </a:lnTo>
                    <a:cubicBezTo>
                      <a:pt x="328" y="0"/>
                      <a:pt x="314" y="0"/>
                      <a:pt x="300" y="6"/>
                    </a:cubicBezTo>
                    <a:lnTo>
                      <a:pt x="300" y="6"/>
                    </a:lnTo>
                    <a:cubicBezTo>
                      <a:pt x="286" y="11"/>
                      <a:pt x="274" y="19"/>
                      <a:pt x="265" y="30"/>
                    </a:cubicBezTo>
                    <a:lnTo>
                      <a:pt x="237" y="63"/>
                    </a:lnTo>
                    <a:lnTo>
                      <a:pt x="209" y="95"/>
                    </a:lnTo>
                    <a:lnTo>
                      <a:pt x="181" y="128"/>
                    </a:lnTo>
                    <a:lnTo>
                      <a:pt x="153" y="161"/>
                    </a:lnTo>
                    <a:lnTo>
                      <a:pt x="126" y="194"/>
                    </a:lnTo>
                    <a:lnTo>
                      <a:pt x="97" y="226"/>
                    </a:lnTo>
                    <a:lnTo>
                      <a:pt x="70" y="258"/>
                    </a:lnTo>
                    <a:lnTo>
                      <a:pt x="42" y="291"/>
                    </a:lnTo>
                    <a:lnTo>
                      <a:pt x="14" y="323"/>
                    </a:lnTo>
                    <a:lnTo>
                      <a:pt x="14" y="323"/>
                    </a:lnTo>
                    <a:cubicBezTo>
                      <a:pt x="5" y="334"/>
                      <a:pt x="0" y="345"/>
                      <a:pt x="0" y="356"/>
                    </a:cubicBezTo>
                    <a:lnTo>
                      <a:pt x="0" y="356"/>
                    </a:lnTo>
                    <a:cubicBezTo>
                      <a:pt x="0" y="367"/>
                      <a:pt x="5" y="378"/>
                      <a:pt x="14" y="389"/>
                    </a:cubicBezTo>
                    <a:lnTo>
                      <a:pt x="42" y="421"/>
                    </a:lnTo>
                    <a:lnTo>
                      <a:pt x="70" y="454"/>
                    </a:lnTo>
                    <a:lnTo>
                      <a:pt x="153" y="552"/>
                    </a:lnTo>
                    <a:lnTo>
                      <a:pt x="181" y="584"/>
                    </a:lnTo>
                    <a:lnTo>
                      <a:pt x="209" y="617"/>
                    </a:lnTo>
                    <a:lnTo>
                      <a:pt x="265" y="682"/>
                    </a:lnTo>
                    <a:lnTo>
                      <a:pt x="265" y="682"/>
                    </a:lnTo>
                    <a:cubicBezTo>
                      <a:pt x="274" y="693"/>
                      <a:pt x="286" y="701"/>
                      <a:pt x="300" y="706"/>
                    </a:cubicBezTo>
                    <a:lnTo>
                      <a:pt x="300" y="706"/>
                    </a:lnTo>
                    <a:cubicBezTo>
                      <a:pt x="314" y="712"/>
                      <a:pt x="328" y="712"/>
                      <a:pt x="342" y="706"/>
                    </a:cubicBezTo>
                    <a:lnTo>
                      <a:pt x="342" y="706"/>
                    </a:lnTo>
                    <a:cubicBezTo>
                      <a:pt x="344" y="706"/>
                      <a:pt x="346" y="704"/>
                      <a:pt x="349" y="703"/>
                    </a:cubicBezTo>
                    <a:lnTo>
                      <a:pt x="349" y="703"/>
                    </a:lnTo>
                    <a:lnTo>
                      <a:pt x="349" y="703"/>
                    </a:lnTo>
                    <a:cubicBezTo>
                      <a:pt x="360" y="698"/>
                      <a:pt x="369" y="691"/>
                      <a:pt x="377" y="682"/>
                    </a:cubicBezTo>
                    <a:lnTo>
                      <a:pt x="404" y="649"/>
                    </a:lnTo>
                    <a:lnTo>
                      <a:pt x="488" y="552"/>
                    </a:lnTo>
                    <a:lnTo>
                      <a:pt x="516" y="520"/>
                    </a:lnTo>
                    <a:close/>
                  </a:path>
                </a:pathLst>
              </a:custGeom>
              <a:solidFill>
                <a:schemeClr val="accent4"/>
              </a:solidFill>
              <a:ln>
                <a:noFill/>
              </a:ln>
              <a:effectLst/>
            </p:spPr>
            <p:txBody>
              <a:bodyPr wrap="none" anchor="ctr"/>
              <a:lstStyle/>
              <a:p>
                <a:endParaRPr lang="es-ES_tradnl" sz="2700"/>
              </a:p>
            </p:txBody>
          </p:sp>
          <p:sp>
            <p:nvSpPr>
              <p:cNvPr id="148" name="Freeform 254">
                <a:extLst>
                  <a:ext uri="{FF2B5EF4-FFF2-40B4-BE49-F238E27FC236}">
                    <a16:creationId xmlns:a16="http://schemas.microsoft.com/office/drawing/2014/main" id="{47BBBB18-764F-694B-B348-E88425768440}"/>
                  </a:ext>
                </a:extLst>
              </p:cNvPr>
              <p:cNvSpPr>
                <a:spLocks noChangeArrowheads="1"/>
              </p:cNvSpPr>
              <p:nvPr/>
            </p:nvSpPr>
            <p:spPr bwMode="auto">
              <a:xfrm>
                <a:off x="3384550" y="4932363"/>
                <a:ext cx="412750" cy="466725"/>
              </a:xfrm>
              <a:custGeom>
                <a:avLst/>
                <a:gdLst>
                  <a:gd name="T0" fmla="*/ 640 w 1148"/>
                  <a:gd name="T1" fmla="*/ 1030 h 1296"/>
                  <a:gd name="T2" fmla="*/ 606 w 1148"/>
                  <a:gd name="T3" fmla="*/ 1055 h 1296"/>
                  <a:gd name="T4" fmla="*/ 606 w 1148"/>
                  <a:gd name="T5" fmla="*/ 1055 h 1296"/>
                  <a:gd name="T6" fmla="*/ 598 w 1148"/>
                  <a:gd name="T7" fmla="*/ 1059 h 1296"/>
                  <a:gd name="T8" fmla="*/ 549 w 1148"/>
                  <a:gd name="T9" fmla="*/ 1059 h 1296"/>
                  <a:gd name="T10" fmla="*/ 442 w 1148"/>
                  <a:gd name="T11" fmla="*/ 954 h 1296"/>
                  <a:gd name="T12" fmla="*/ 377 w 1148"/>
                  <a:gd name="T13" fmla="*/ 877 h 1296"/>
                  <a:gd name="T14" fmla="*/ 246 w 1148"/>
                  <a:gd name="T15" fmla="*/ 723 h 1296"/>
                  <a:gd name="T16" fmla="*/ 213 w 1148"/>
                  <a:gd name="T17" fmla="*/ 685 h 1296"/>
                  <a:gd name="T18" fmla="*/ 197 w 1148"/>
                  <a:gd name="T19" fmla="*/ 647 h 1296"/>
                  <a:gd name="T20" fmla="*/ 246 w 1148"/>
                  <a:gd name="T21" fmla="*/ 571 h 1296"/>
                  <a:gd name="T22" fmla="*/ 311 w 1148"/>
                  <a:gd name="T23" fmla="*/ 494 h 1296"/>
                  <a:gd name="T24" fmla="*/ 377 w 1148"/>
                  <a:gd name="T25" fmla="*/ 418 h 1296"/>
                  <a:gd name="T26" fmla="*/ 442 w 1148"/>
                  <a:gd name="T27" fmla="*/ 341 h 1296"/>
                  <a:gd name="T28" fmla="*/ 508 w 1148"/>
                  <a:gd name="T29" fmla="*/ 264 h 1296"/>
                  <a:gd name="T30" fmla="*/ 549 w 1148"/>
                  <a:gd name="T31" fmla="*/ 235 h 1296"/>
                  <a:gd name="T32" fmla="*/ 598 w 1148"/>
                  <a:gd name="T33" fmla="*/ 235 h 1296"/>
                  <a:gd name="T34" fmla="*/ 606 w 1148"/>
                  <a:gd name="T35" fmla="*/ 239 h 1296"/>
                  <a:gd name="T36" fmla="*/ 640 w 1148"/>
                  <a:gd name="T37" fmla="*/ 264 h 1296"/>
                  <a:gd name="T38" fmla="*/ 934 w 1148"/>
                  <a:gd name="T39" fmla="*/ 609 h 1296"/>
                  <a:gd name="T40" fmla="*/ 950 w 1148"/>
                  <a:gd name="T41" fmla="*/ 647 h 1296"/>
                  <a:gd name="T42" fmla="*/ 836 w 1148"/>
                  <a:gd name="T43" fmla="*/ 800 h 1296"/>
                  <a:gd name="T44" fmla="*/ 770 w 1148"/>
                  <a:gd name="T45" fmla="*/ 877 h 1296"/>
                  <a:gd name="T46" fmla="*/ 770 w 1148"/>
                  <a:gd name="T47" fmla="*/ 1107 h 1296"/>
                  <a:gd name="T48" fmla="*/ 836 w 1148"/>
                  <a:gd name="T49" fmla="*/ 1030 h 1296"/>
                  <a:gd name="T50" fmla="*/ 902 w 1148"/>
                  <a:gd name="T51" fmla="*/ 954 h 1296"/>
                  <a:gd name="T52" fmla="*/ 968 w 1148"/>
                  <a:gd name="T53" fmla="*/ 877 h 1296"/>
                  <a:gd name="T54" fmla="*/ 1033 w 1148"/>
                  <a:gd name="T55" fmla="*/ 800 h 1296"/>
                  <a:gd name="T56" fmla="*/ 1098 w 1148"/>
                  <a:gd name="T57" fmla="*/ 723 h 1296"/>
                  <a:gd name="T58" fmla="*/ 1131 w 1148"/>
                  <a:gd name="T59" fmla="*/ 685 h 1296"/>
                  <a:gd name="T60" fmla="*/ 1147 w 1148"/>
                  <a:gd name="T61" fmla="*/ 647 h 1296"/>
                  <a:gd name="T62" fmla="*/ 1098 w 1148"/>
                  <a:gd name="T63" fmla="*/ 571 h 1296"/>
                  <a:gd name="T64" fmla="*/ 1033 w 1148"/>
                  <a:gd name="T65" fmla="*/ 494 h 1296"/>
                  <a:gd name="T66" fmla="*/ 968 w 1148"/>
                  <a:gd name="T67" fmla="*/ 418 h 1296"/>
                  <a:gd name="T68" fmla="*/ 902 w 1148"/>
                  <a:gd name="T69" fmla="*/ 341 h 1296"/>
                  <a:gd name="T70" fmla="*/ 836 w 1148"/>
                  <a:gd name="T71" fmla="*/ 264 h 1296"/>
                  <a:gd name="T72" fmla="*/ 770 w 1148"/>
                  <a:gd name="T73" fmla="*/ 188 h 1296"/>
                  <a:gd name="T74" fmla="*/ 705 w 1148"/>
                  <a:gd name="T75" fmla="*/ 111 h 1296"/>
                  <a:gd name="T76" fmla="*/ 640 w 1148"/>
                  <a:gd name="T77" fmla="*/ 35 h 1296"/>
                  <a:gd name="T78" fmla="*/ 606 w 1148"/>
                  <a:gd name="T79" fmla="*/ 9 h 1296"/>
                  <a:gd name="T80" fmla="*/ 598 w 1148"/>
                  <a:gd name="T81" fmla="*/ 5 h 1296"/>
                  <a:gd name="T82" fmla="*/ 549 w 1148"/>
                  <a:gd name="T83" fmla="*/ 5 h 1296"/>
                  <a:gd name="T84" fmla="*/ 508 w 1148"/>
                  <a:gd name="T85" fmla="*/ 35 h 1296"/>
                  <a:gd name="T86" fmla="*/ 17 w 1148"/>
                  <a:gd name="T87" fmla="*/ 609 h 1296"/>
                  <a:gd name="T88" fmla="*/ 0 w 1148"/>
                  <a:gd name="T89" fmla="*/ 647 h 1296"/>
                  <a:gd name="T90" fmla="*/ 115 w 1148"/>
                  <a:gd name="T91" fmla="*/ 800 h 1296"/>
                  <a:gd name="T92" fmla="*/ 180 w 1148"/>
                  <a:gd name="T93" fmla="*/ 877 h 1296"/>
                  <a:gd name="T94" fmla="*/ 311 w 1148"/>
                  <a:gd name="T95" fmla="*/ 1030 h 1296"/>
                  <a:gd name="T96" fmla="*/ 442 w 1148"/>
                  <a:gd name="T97" fmla="*/ 1183 h 1296"/>
                  <a:gd name="T98" fmla="*/ 508 w 1148"/>
                  <a:gd name="T99" fmla="*/ 1260 h 1296"/>
                  <a:gd name="T100" fmla="*/ 549 w 1148"/>
                  <a:gd name="T101" fmla="*/ 1289 h 1296"/>
                  <a:gd name="T102" fmla="*/ 598 w 1148"/>
                  <a:gd name="T103" fmla="*/ 1289 h 1296"/>
                  <a:gd name="T104" fmla="*/ 606 w 1148"/>
                  <a:gd name="T105" fmla="*/ 1285 h 1296"/>
                  <a:gd name="T106" fmla="*/ 640 w 1148"/>
                  <a:gd name="T107" fmla="*/ 1260 h 1296"/>
                  <a:gd name="T108" fmla="*/ 705 w 1148"/>
                  <a:gd name="T109" fmla="*/ 1183 h 1296"/>
                  <a:gd name="T110" fmla="*/ 770 w 1148"/>
                  <a:gd name="T111" fmla="*/ 110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8" h="1296">
                    <a:moveTo>
                      <a:pt x="672" y="991"/>
                    </a:moveTo>
                    <a:lnTo>
                      <a:pt x="640" y="1030"/>
                    </a:lnTo>
                    <a:lnTo>
                      <a:pt x="640" y="1030"/>
                    </a:lnTo>
                    <a:cubicBezTo>
                      <a:pt x="631" y="1041"/>
                      <a:pt x="619" y="1049"/>
                      <a:pt x="606" y="1055"/>
                    </a:cubicBezTo>
                    <a:lnTo>
                      <a:pt x="606" y="1055"/>
                    </a:lnTo>
                    <a:lnTo>
                      <a:pt x="606" y="1055"/>
                    </a:lnTo>
                    <a:cubicBezTo>
                      <a:pt x="604" y="1056"/>
                      <a:pt x="601" y="1058"/>
                      <a:pt x="598" y="1059"/>
                    </a:cubicBezTo>
                    <a:lnTo>
                      <a:pt x="598" y="1059"/>
                    </a:lnTo>
                    <a:cubicBezTo>
                      <a:pt x="582" y="1065"/>
                      <a:pt x="566" y="1065"/>
                      <a:pt x="549" y="1059"/>
                    </a:cubicBezTo>
                    <a:lnTo>
                      <a:pt x="549" y="1059"/>
                    </a:lnTo>
                    <a:cubicBezTo>
                      <a:pt x="533" y="1053"/>
                      <a:pt x="519" y="1043"/>
                      <a:pt x="508" y="1030"/>
                    </a:cubicBezTo>
                    <a:lnTo>
                      <a:pt x="442" y="954"/>
                    </a:lnTo>
                    <a:lnTo>
                      <a:pt x="410" y="915"/>
                    </a:lnTo>
                    <a:lnTo>
                      <a:pt x="377" y="877"/>
                    </a:lnTo>
                    <a:lnTo>
                      <a:pt x="279" y="762"/>
                    </a:lnTo>
                    <a:lnTo>
                      <a:pt x="246" y="723"/>
                    </a:lnTo>
                    <a:lnTo>
                      <a:pt x="213" y="685"/>
                    </a:lnTo>
                    <a:lnTo>
                      <a:pt x="213" y="685"/>
                    </a:lnTo>
                    <a:cubicBezTo>
                      <a:pt x="202" y="673"/>
                      <a:pt x="197" y="660"/>
                      <a:pt x="197" y="647"/>
                    </a:cubicBezTo>
                    <a:lnTo>
                      <a:pt x="197" y="647"/>
                    </a:lnTo>
                    <a:cubicBezTo>
                      <a:pt x="197" y="634"/>
                      <a:pt x="202" y="621"/>
                      <a:pt x="213" y="609"/>
                    </a:cubicBezTo>
                    <a:lnTo>
                      <a:pt x="246" y="571"/>
                    </a:lnTo>
                    <a:lnTo>
                      <a:pt x="279" y="532"/>
                    </a:lnTo>
                    <a:lnTo>
                      <a:pt x="311" y="494"/>
                    </a:lnTo>
                    <a:lnTo>
                      <a:pt x="344" y="456"/>
                    </a:lnTo>
                    <a:lnTo>
                      <a:pt x="377" y="418"/>
                    </a:lnTo>
                    <a:lnTo>
                      <a:pt x="410" y="379"/>
                    </a:lnTo>
                    <a:lnTo>
                      <a:pt x="442" y="341"/>
                    </a:lnTo>
                    <a:lnTo>
                      <a:pt x="475" y="303"/>
                    </a:lnTo>
                    <a:lnTo>
                      <a:pt x="508" y="264"/>
                    </a:lnTo>
                    <a:lnTo>
                      <a:pt x="508" y="264"/>
                    </a:lnTo>
                    <a:cubicBezTo>
                      <a:pt x="519" y="251"/>
                      <a:pt x="533" y="242"/>
                      <a:pt x="549" y="235"/>
                    </a:cubicBezTo>
                    <a:lnTo>
                      <a:pt x="549" y="235"/>
                    </a:lnTo>
                    <a:cubicBezTo>
                      <a:pt x="566" y="229"/>
                      <a:pt x="582" y="229"/>
                      <a:pt x="598" y="235"/>
                    </a:cubicBezTo>
                    <a:lnTo>
                      <a:pt x="598" y="235"/>
                    </a:lnTo>
                    <a:cubicBezTo>
                      <a:pt x="601" y="237"/>
                      <a:pt x="604" y="238"/>
                      <a:pt x="606" y="239"/>
                    </a:cubicBezTo>
                    <a:lnTo>
                      <a:pt x="606" y="239"/>
                    </a:lnTo>
                    <a:cubicBezTo>
                      <a:pt x="619" y="245"/>
                      <a:pt x="631" y="253"/>
                      <a:pt x="640" y="264"/>
                    </a:cubicBezTo>
                    <a:lnTo>
                      <a:pt x="934" y="609"/>
                    </a:lnTo>
                    <a:lnTo>
                      <a:pt x="934" y="609"/>
                    </a:lnTo>
                    <a:cubicBezTo>
                      <a:pt x="945" y="621"/>
                      <a:pt x="950" y="634"/>
                      <a:pt x="950" y="647"/>
                    </a:cubicBezTo>
                    <a:lnTo>
                      <a:pt x="950" y="647"/>
                    </a:lnTo>
                    <a:cubicBezTo>
                      <a:pt x="950" y="660"/>
                      <a:pt x="945" y="673"/>
                      <a:pt x="934" y="685"/>
                    </a:cubicBezTo>
                    <a:lnTo>
                      <a:pt x="836" y="800"/>
                    </a:lnTo>
                    <a:lnTo>
                      <a:pt x="804" y="839"/>
                    </a:lnTo>
                    <a:lnTo>
                      <a:pt x="770" y="877"/>
                    </a:lnTo>
                    <a:lnTo>
                      <a:pt x="672" y="991"/>
                    </a:lnTo>
                    <a:close/>
                    <a:moveTo>
                      <a:pt x="770" y="1107"/>
                    </a:moveTo>
                    <a:lnTo>
                      <a:pt x="804" y="1068"/>
                    </a:lnTo>
                    <a:lnTo>
                      <a:pt x="836" y="1030"/>
                    </a:lnTo>
                    <a:lnTo>
                      <a:pt x="869" y="991"/>
                    </a:lnTo>
                    <a:lnTo>
                      <a:pt x="902" y="954"/>
                    </a:lnTo>
                    <a:lnTo>
                      <a:pt x="934" y="915"/>
                    </a:lnTo>
                    <a:lnTo>
                      <a:pt x="968" y="877"/>
                    </a:lnTo>
                    <a:lnTo>
                      <a:pt x="1000" y="839"/>
                    </a:lnTo>
                    <a:lnTo>
                      <a:pt x="1033" y="800"/>
                    </a:lnTo>
                    <a:lnTo>
                      <a:pt x="1066" y="762"/>
                    </a:lnTo>
                    <a:lnTo>
                      <a:pt x="1098" y="723"/>
                    </a:lnTo>
                    <a:lnTo>
                      <a:pt x="1131" y="685"/>
                    </a:lnTo>
                    <a:lnTo>
                      <a:pt x="1131" y="685"/>
                    </a:lnTo>
                    <a:cubicBezTo>
                      <a:pt x="1142" y="673"/>
                      <a:pt x="1147" y="660"/>
                      <a:pt x="1147" y="647"/>
                    </a:cubicBezTo>
                    <a:lnTo>
                      <a:pt x="1147" y="647"/>
                    </a:lnTo>
                    <a:cubicBezTo>
                      <a:pt x="1147" y="634"/>
                      <a:pt x="1142" y="621"/>
                      <a:pt x="1131" y="609"/>
                    </a:cubicBezTo>
                    <a:lnTo>
                      <a:pt x="1098" y="571"/>
                    </a:lnTo>
                    <a:lnTo>
                      <a:pt x="1066" y="532"/>
                    </a:lnTo>
                    <a:lnTo>
                      <a:pt x="1033" y="494"/>
                    </a:lnTo>
                    <a:lnTo>
                      <a:pt x="1000" y="456"/>
                    </a:lnTo>
                    <a:lnTo>
                      <a:pt x="968" y="418"/>
                    </a:lnTo>
                    <a:lnTo>
                      <a:pt x="934" y="379"/>
                    </a:lnTo>
                    <a:lnTo>
                      <a:pt x="902" y="341"/>
                    </a:lnTo>
                    <a:lnTo>
                      <a:pt x="869" y="303"/>
                    </a:lnTo>
                    <a:lnTo>
                      <a:pt x="836" y="264"/>
                    </a:lnTo>
                    <a:lnTo>
                      <a:pt x="804" y="226"/>
                    </a:lnTo>
                    <a:lnTo>
                      <a:pt x="770" y="188"/>
                    </a:lnTo>
                    <a:lnTo>
                      <a:pt x="738" y="149"/>
                    </a:lnTo>
                    <a:lnTo>
                      <a:pt x="705" y="111"/>
                    </a:lnTo>
                    <a:lnTo>
                      <a:pt x="672" y="73"/>
                    </a:lnTo>
                    <a:lnTo>
                      <a:pt x="640" y="35"/>
                    </a:lnTo>
                    <a:lnTo>
                      <a:pt x="640" y="35"/>
                    </a:lnTo>
                    <a:cubicBezTo>
                      <a:pt x="631" y="24"/>
                      <a:pt x="619" y="15"/>
                      <a:pt x="606" y="9"/>
                    </a:cubicBezTo>
                    <a:lnTo>
                      <a:pt x="606" y="9"/>
                    </a:lnTo>
                    <a:cubicBezTo>
                      <a:pt x="604" y="8"/>
                      <a:pt x="601" y="6"/>
                      <a:pt x="598" y="5"/>
                    </a:cubicBezTo>
                    <a:lnTo>
                      <a:pt x="598" y="5"/>
                    </a:lnTo>
                    <a:cubicBezTo>
                      <a:pt x="582" y="0"/>
                      <a:pt x="566" y="0"/>
                      <a:pt x="549" y="5"/>
                    </a:cubicBezTo>
                    <a:lnTo>
                      <a:pt x="549" y="5"/>
                    </a:lnTo>
                    <a:cubicBezTo>
                      <a:pt x="533" y="12"/>
                      <a:pt x="519" y="22"/>
                      <a:pt x="508" y="35"/>
                    </a:cubicBezTo>
                    <a:lnTo>
                      <a:pt x="17" y="609"/>
                    </a:lnTo>
                    <a:lnTo>
                      <a:pt x="17" y="609"/>
                    </a:lnTo>
                    <a:cubicBezTo>
                      <a:pt x="6" y="621"/>
                      <a:pt x="0" y="634"/>
                      <a:pt x="0" y="647"/>
                    </a:cubicBezTo>
                    <a:lnTo>
                      <a:pt x="0" y="647"/>
                    </a:lnTo>
                    <a:cubicBezTo>
                      <a:pt x="0" y="660"/>
                      <a:pt x="6" y="673"/>
                      <a:pt x="17" y="685"/>
                    </a:cubicBezTo>
                    <a:lnTo>
                      <a:pt x="115" y="800"/>
                    </a:lnTo>
                    <a:lnTo>
                      <a:pt x="147" y="839"/>
                    </a:lnTo>
                    <a:lnTo>
                      <a:pt x="180" y="877"/>
                    </a:lnTo>
                    <a:lnTo>
                      <a:pt x="279" y="991"/>
                    </a:lnTo>
                    <a:lnTo>
                      <a:pt x="311" y="1030"/>
                    </a:lnTo>
                    <a:lnTo>
                      <a:pt x="344" y="1068"/>
                    </a:lnTo>
                    <a:lnTo>
                      <a:pt x="442" y="1183"/>
                    </a:lnTo>
                    <a:lnTo>
                      <a:pt x="475" y="1222"/>
                    </a:lnTo>
                    <a:lnTo>
                      <a:pt x="508" y="1260"/>
                    </a:lnTo>
                    <a:lnTo>
                      <a:pt x="508" y="1260"/>
                    </a:lnTo>
                    <a:cubicBezTo>
                      <a:pt x="519" y="1273"/>
                      <a:pt x="533" y="1282"/>
                      <a:pt x="549" y="1289"/>
                    </a:cubicBezTo>
                    <a:lnTo>
                      <a:pt x="549" y="1289"/>
                    </a:lnTo>
                    <a:cubicBezTo>
                      <a:pt x="566" y="1295"/>
                      <a:pt x="582" y="1295"/>
                      <a:pt x="598" y="1289"/>
                    </a:cubicBezTo>
                    <a:lnTo>
                      <a:pt x="598" y="1289"/>
                    </a:lnTo>
                    <a:cubicBezTo>
                      <a:pt x="601" y="1287"/>
                      <a:pt x="604" y="1286"/>
                      <a:pt x="606" y="1285"/>
                    </a:cubicBezTo>
                    <a:lnTo>
                      <a:pt x="606" y="1285"/>
                    </a:lnTo>
                    <a:cubicBezTo>
                      <a:pt x="619" y="1279"/>
                      <a:pt x="631" y="1270"/>
                      <a:pt x="640" y="1260"/>
                    </a:cubicBezTo>
                    <a:lnTo>
                      <a:pt x="672" y="1222"/>
                    </a:lnTo>
                    <a:lnTo>
                      <a:pt x="705" y="1183"/>
                    </a:lnTo>
                    <a:lnTo>
                      <a:pt x="738" y="1145"/>
                    </a:lnTo>
                    <a:lnTo>
                      <a:pt x="770" y="1107"/>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49" name="Freeform 255">
                <a:extLst>
                  <a:ext uri="{FF2B5EF4-FFF2-40B4-BE49-F238E27FC236}">
                    <a16:creationId xmlns:a16="http://schemas.microsoft.com/office/drawing/2014/main" id="{F47B2854-71A7-8A43-BAB8-06D5CA9C10AD}"/>
                  </a:ext>
                </a:extLst>
              </p:cNvPr>
              <p:cNvSpPr>
                <a:spLocks noChangeArrowheads="1"/>
              </p:cNvSpPr>
              <p:nvPr/>
            </p:nvSpPr>
            <p:spPr bwMode="auto">
              <a:xfrm>
                <a:off x="3857625" y="4903788"/>
                <a:ext cx="319088" cy="190500"/>
              </a:xfrm>
              <a:custGeom>
                <a:avLst/>
                <a:gdLst>
                  <a:gd name="T0" fmla="*/ 279 w 887"/>
                  <a:gd name="T1" fmla="*/ 150 h 530"/>
                  <a:gd name="T2" fmla="*/ 311 w 887"/>
                  <a:gd name="T3" fmla="*/ 188 h 530"/>
                  <a:gd name="T4" fmla="*/ 279 w 887"/>
                  <a:gd name="T5" fmla="*/ 226 h 530"/>
                  <a:gd name="T6" fmla="*/ 246 w 887"/>
                  <a:gd name="T7" fmla="*/ 188 h 530"/>
                  <a:gd name="T8" fmla="*/ 344 w 887"/>
                  <a:gd name="T9" fmla="*/ 227 h 530"/>
                  <a:gd name="T10" fmla="*/ 377 w 887"/>
                  <a:gd name="T11" fmla="*/ 265 h 530"/>
                  <a:gd name="T12" fmla="*/ 344 w 887"/>
                  <a:gd name="T13" fmla="*/ 302 h 530"/>
                  <a:gd name="T14" fmla="*/ 312 w 887"/>
                  <a:gd name="T15" fmla="*/ 265 h 530"/>
                  <a:gd name="T16" fmla="*/ 344 w 887"/>
                  <a:gd name="T17" fmla="*/ 227 h 530"/>
                  <a:gd name="T18" fmla="*/ 412 w 887"/>
                  <a:gd name="T19" fmla="*/ 284 h 530"/>
                  <a:gd name="T20" fmla="*/ 475 w 887"/>
                  <a:gd name="T21" fmla="*/ 284 h 530"/>
                  <a:gd name="T22" fmla="*/ 506 w 887"/>
                  <a:gd name="T23" fmla="*/ 341 h 530"/>
                  <a:gd name="T24" fmla="*/ 475 w 887"/>
                  <a:gd name="T25" fmla="*/ 398 h 530"/>
                  <a:gd name="T26" fmla="*/ 412 w 887"/>
                  <a:gd name="T27" fmla="*/ 398 h 530"/>
                  <a:gd name="T28" fmla="*/ 380 w 887"/>
                  <a:gd name="T29" fmla="*/ 341 h 530"/>
                  <a:gd name="T30" fmla="*/ 542 w 887"/>
                  <a:gd name="T31" fmla="*/ 227 h 530"/>
                  <a:gd name="T32" fmla="*/ 575 w 887"/>
                  <a:gd name="T33" fmla="*/ 265 h 530"/>
                  <a:gd name="T34" fmla="*/ 542 w 887"/>
                  <a:gd name="T35" fmla="*/ 302 h 530"/>
                  <a:gd name="T36" fmla="*/ 508 w 887"/>
                  <a:gd name="T37" fmla="*/ 265 h 530"/>
                  <a:gd name="T38" fmla="*/ 542 w 887"/>
                  <a:gd name="T39" fmla="*/ 227 h 530"/>
                  <a:gd name="T40" fmla="*/ 607 w 887"/>
                  <a:gd name="T41" fmla="*/ 150 h 530"/>
                  <a:gd name="T42" fmla="*/ 639 w 887"/>
                  <a:gd name="T43" fmla="*/ 188 h 530"/>
                  <a:gd name="T44" fmla="*/ 607 w 887"/>
                  <a:gd name="T45" fmla="*/ 226 h 530"/>
                  <a:gd name="T46" fmla="*/ 574 w 887"/>
                  <a:gd name="T47" fmla="*/ 188 h 530"/>
                  <a:gd name="T48" fmla="*/ 115 w 887"/>
                  <a:gd name="T49" fmla="*/ 188 h 530"/>
                  <a:gd name="T50" fmla="*/ 181 w 887"/>
                  <a:gd name="T51" fmla="*/ 265 h 530"/>
                  <a:gd name="T52" fmla="*/ 312 w 887"/>
                  <a:gd name="T53" fmla="*/ 418 h 530"/>
                  <a:gd name="T54" fmla="*/ 377 w 887"/>
                  <a:gd name="T55" fmla="*/ 495 h 530"/>
                  <a:gd name="T56" fmla="*/ 418 w 887"/>
                  <a:gd name="T57" fmla="*/ 523 h 530"/>
                  <a:gd name="T58" fmla="*/ 468 w 887"/>
                  <a:gd name="T59" fmla="*/ 523 h 530"/>
                  <a:gd name="T60" fmla="*/ 509 w 887"/>
                  <a:gd name="T61" fmla="*/ 495 h 530"/>
                  <a:gd name="T62" fmla="*/ 640 w 887"/>
                  <a:gd name="T63" fmla="*/ 341 h 530"/>
                  <a:gd name="T64" fmla="*/ 771 w 887"/>
                  <a:gd name="T65" fmla="*/ 188 h 530"/>
                  <a:gd name="T66" fmla="*/ 836 w 887"/>
                  <a:gd name="T67" fmla="*/ 112 h 530"/>
                  <a:gd name="T68" fmla="*/ 869 w 887"/>
                  <a:gd name="T69" fmla="*/ 73 h 530"/>
                  <a:gd name="T70" fmla="*/ 886 w 887"/>
                  <a:gd name="T71" fmla="*/ 35 h 530"/>
                  <a:gd name="T72" fmla="*/ 861 w 887"/>
                  <a:gd name="T73" fmla="*/ 7 h 530"/>
                  <a:gd name="T74" fmla="*/ 811 w 887"/>
                  <a:gd name="T75" fmla="*/ 7 h 530"/>
                  <a:gd name="T76" fmla="*/ 738 w 887"/>
                  <a:gd name="T77" fmla="*/ 73 h 530"/>
                  <a:gd name="T78" fmla="*/ 705 w 887"/>
                  <a:gd name="T79" fmla="*/ 112 h 530"/>
                  <a:gd name="T80" fmla="*/ 672 w 887"/>
                  <a:gd name="T81" fmla="*/ 130 h 530"/>
                  <a:gd name="T82" fmla="*/ 640 w 887"/>
                  <a:gd name="T83" fmla="*/ 112 h 530"/>
                  <a:gd name="T84" fmla="*/ 607 w 887"/>
                  <a:gd name="T85" fmla="*/ 92 h 530"/>
                  <a:gd name="T86" fmla="*/ 509 w 887"/>
                  <a:gd name="T87" fmla="*/ 188 h 530"/>
                  <a:gd name="T88" fmla="*/ 468 w 887"/>
                  <a:gd name="T89" fmla="*/ 217 h 530"/>
                  <a:gd name="T90" fmla="*/ 418 w 887"/>
                  <a:gd name="T91" fmla="*/ 217 h 530"/>
                  <a:gd name="T92" fmla="*/ 377 w 887"/>
                  <a:gd name="T93" fmla="*/ 188 h 530"/>
                  <a:gd name="T94" fmla="*/ 312 w 887"/>
                  <a:gd name="T95" fmla="*/ 112 h 530"/>
                  <a:gd name="T96" fmla="*/ 279 w 887"/>
                  <a:gd name="T97" fmla="*/ 92 h 530"/>
                  <a:gd name="T98" fmla="*/ 246 w 887"/>
                  <a:gd name="T99" fmla="*/ 112 h 530"/>
                  <a:gd name="T100" fmla="*/ 213 w 887"/>
                  <a:gd name="T101" fmla="*/ 130 h 530"/>
                  <a:gd name="T102" fmla="*/ 181 w 887"/>
                  <a:gd name="T103" fmla="*/ 112 h 530"/>
                  <a:gd name="T104" fmla="*/ 115 w 887"/>
                  <a:gd name="T105" fmla="*/ 35 h 530"/>
                  <a:gd name="T106" fmla="*/ 74 w 887"/>
                  <a:gd name="T107" fmla="*/ 7 h 530"/>
                  <a:gd name="T108" fmla="*/ 25 w 887"/>
                  <a:gd name="T109" fmla="*/ 7 h 530"/>
                  <a:gd name="T110" fmla="*/ 0 w 887"/>
                  <a:gd name="T111" fmla="*/ 35 h 530"/>
                  <a:gd name="T112" fmla="*/ 115 w 887"/>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7" h="530">
                    <a:moveTo>
                      <a:pt x="279" y="150"/>
                    </a:moveTo>
                    <a:lnTo>
                      <a:pt x="279" y="150"/>
                    </a:lnTo>
                    <a:cubicBezTo>
                      <a:pt x="301" y="150"/>
                      <a:pt x="311" y="163"/>
                      <a:pt x="311" y="188"/>
                    </a:cubicBezTo>
                    <a:lnTo>
                      <a:pt x="311" y="188"/>
                    </a:lnTo>
                    <a:cubicBezTo>
                      <a:pt x="311" y="213"/>
                      <a:pt x="301" y="226"/>
                      <a:pt x="279" y="226"/>
                    </a:cubicBezTo>
                    <a:lnTo>
                      <a:pt x="279" y="226"/>
                    </a:lnTo>
                    <a:cubicBezTo>
                      <a:pt x="257" y="226"/>
                      <a:pt x="246" y="213"/>
                      <a:pt x="246" y="188"/>
                    </a:cubicBezTo>
                    <a:lnTo>
                      <a:pt x="246" y="188"/>
                    </a:lnTo>
                    <a:cubicBezTo>
                      <a:pt x="246" y="163"/>
                      <a:pt x="257" y="150"/>
                      <a:pt x="279" y="150"/>
                    </a:cubicBezTo>
                    <a:close/>
                    <a:moveTo>
                      <a:pt x="344" y="227"/>
                    </a:moveTo>
                    <a:lnTo>
                      <a:pt x="344" y="227"/>
                    </a:lnTo>
                    <a:cubicBezTo>
                      <a:pt x="366" y="227"/>
                      <a:pt x="377" y="239"/>
                      <a:pt x="377" y="265"/>
                    </a:cubicBezTo>
                    <a:lnTo>
                      <a:pt x="377" y="265"/>
                    </a:lnTo>
                    <a:cubicBezTo>
                      <a:pt x="377" y="290"/>
                      <a:pt x="366" y="302"/>
                      <a:pt x="344" y="302"/>
                    </a:cubicBezTo>
                    <a:lnTo>
                      <a:pt x="344" y="302"/>
                    </a:lnTo>
                    <a:cubicBezTo>
                      <a:pt x="323" y="302"/>
                      <a:pt x="312" y="290"/>
                      <a:pt x="312" y="265"/>
                    </a:cubicBezTo>
                    <a:lnTo>
                      <a:pt x="312" y="265"/>
                    </a:lnTo>
                    <a:cubicBezTo>
                      <a:pt x="312" y="239"/>
                      <a:pt x="323" y="227"/>
                      <a:pt x="344" y="227"/>
                    </a:cubicBezTo>
                    <a:close/>
                    <a:moveTo>
                      <a:pt x="412" y="284"/>
                    </a:moveTo>
                    <a:lnTo>
                      <a:pt x="412" y="284"/>
                    </a:lnTo>
                    <a:cubicBezTo>
                      <a:pt x="432" y="271"/>
                      <a:pt x="454" y="271"/>
                      <a:pt x="475" y="284"/>
                    </a:cubicBezTo>
                    <a:lnTo>
                      <a:pt x="475" y="284"/>
                    </a:lnTo>
                    <a:cubicBezTo>
                      <a:pt x="496" y="297"/>
                      <a:pt x="506" y="315"/>
                      <a:pt x="506" y="341"/>
                    </a:cubicBezTo>
                    <a:lnTo>
                      <a:pt x="506" y="341"/>
                    </a:lnTo>
                    <a:cubicBezTo>
                      <a:pt x="506" y="367"/>
                      <a:pt x="496" y="386"/>
                      <a:pt x="475" y="398"/>
                    </a:cubicBezTo>
                    <a:lnTo>
                      <a:pt x="475" y="398"/>
                    </a:lnTo>
                    <a:cubicBezTo>
                      <a:pt x="454" y="411"/>
                      <a:pt x="432" y="411"/>
                      <a:pt x="412" y="398"/>
                    </a:cubicBezTo>
                    <a:lnTo>
                      <a:pt x="412" y="398"/>
                    </a:lnTo>
                    <a:cubicBezTo>
                      <a:pt x="391" y="386"/>
                      <a:pt x="380" y="367"/>
                      <a:pt x="380" y="341"/>
                    </a:cubicBezTo>
                    <a:lnTo>
                      <a:pt x="380" y="341"/>
                    </a:lnTo>
                    <a:cubicBezTo>
                      <a:pt x="380" y="315"/>
                      <a:pt x="391" y="297"/>
                      <a:pt x="412" y="284"/>
                    </a:cubicBezTo>
                    <a:close/>
                    <a:moveTo>
                      <a:pt x="542" y="227"/>
                    </a:moveTo>
                    <a:lnTo>
                      <a:pt x="542" y="227"/>
                    </a:lnTo>
                    <a:cubicBezTo>
                      <a:pt x="563" y="227"/>
                      <a:pt x="575" y="239"/>
                      <a:pt x="575" y="265"/>
                    </a:cubicBezTo>
                    <a:lnTo>
                      <a:pt x="575" y="265"/>
                    </a:lnTo>
                    <a:cubicBezTo>
                      <a:pt x="575" y="290"/>
                      <a:pt x="563" y="302"/>
                      <a:pt x="542" y="302"/>
                    </a:cubicBezTo>
                    <a:lnTo>
                      <a:pt x="542" y="302"/>
                    </a:lnTo>
                    <a:cubicBezTo>
                      <a:pt x="519" y="302"/>
                      <a:pt x="508" y="290"/>
                      <a:pt x="508" y="265"/>
                    </a:cubicBezTo>
                    <a:lnTo>
                      <a:pt x="508" y="265"/>
                    </a:lnTo>
                    <a:cubicBezTo>
                      <a:pt x="508" y="239"/>
                      <a:pt x="519" y="227"/>
                      <a:pt x="542" y="227"/>
                    </a:cubicBezTo>
                    <a:close/>
                    <a:moveTo>
                      <a:pt x="607" y="150"/>
                    </a:moveTo>
                    <a:lnTo>
                      <a:pt x="607" y="150"/>
                    </a:lnTo>
                    <a:cubicBezTo>
                      <a:pt x="629" y="150"/>
                      <a:pt x="639" y="163"/>
                      <a:pt x="639" y="188"/>
                    </a:cubicBezTo>
                    <a:lnTo>
                      <a:pt x="639" y="188"/>
                    </a:lnTo>
                    <a:cubicBezTo>
                      <a:pt x="639" y="213"/>
                      <a:pt x="629" y="226"/>
                      <a:pt x="607" y="226"/>
                    </a:cubicBezTo>
                    <a:lnTo>
                      <a:pt x="607" y="226"/>
                    </a:lnTo>
                    <a:cubicBezTo>
                      <a:pt x="585" y="226"/>
                      <a:pt x="574" y="213"/>
                      <a:pt x="574" y="188"/>
                    </a:cubicBezTo>
                    <a:lnTo>
                      <a:pt x="574" y="188"/>
                    </a:lnTo>
                    <a:cubicBezTo>
                      <a:pt x="574" y="163"/>
                      <a:pt x="585" y="150"/>
                      <a:pt x="607" y="150"/>
                    </a:cubicBezTo>
                    <a:close/>
                    <a:moveTo>
                      <a:pt x="115" y="188"/>
                    </a:moveTo>
                    <a:lnTo>
                      <a:pt x="148" y="226"/>
                    </a:lnTo>
                    <a:lnTo>
                      <a:pt x="181" y="265"/>
                    </a:lnTo>
                    <a:lnTo>
                      <a:pt x="279" y="380"/>
                    </a:lnTo>
                    <a:lnTo>
                      <a:pt x="312" y="418"/>
                    </a:lnTo>
                    <a:lnTo>
                      <a:pt x="344" y="456"/>
                    </a:lnTo>
                    <a:lnTo>
                      <a:pt x="377" y="495"/>
                    </a:lnTo>
                    <a:lnTo>
                      <a:pt x="377" y="495"/>
                    </a:lnTo>
                    <a:cubicBezTo>
                      <a:pt x="388" y="507"/>
                      <a:pt x="402" y="517"/>
                      <a:pt x="418" y="523"/>
                    </a:cubicBezTo>
                    <a:lnTo>
                      <a:pt x="418" y="523"/>
                    </a:lnTo>
                    <a:cubicBezTo>
                      <a:pt x="435" y="529"/>
                      <a:pt x="451" y="529"/>
                      <a:pt x="468" y="523"/>
                    </a:cubicBezTo>
                    <a:lnTo>
                      <a:pt x="468" y="523"/>
                    </a:lnTo>
                    <a:cubicBezTo>
                      <a:pt x="484" y="517"/>
                      <a:pt x="498" y="507"/>
                      <a:pt x="509" y="495"/>
                    </a:cubicBezTo>
                    <a:lnTo>
                      <a:pt x="607" y="380"/>
                    </a:lnTo>
                    <a:lnTo>
                      <a:pt x="640" y="341"/>
                    </a:lnTo>
                    <a:lnTo>
                      <a:pt x="672" y="303"/>
                    </a:lnTo>
                    <a:lnTo>
                      <a:pt x="771" y="188"/>
                    </a:lnTo>
                    <a:lnTo>
                      <a:pt x="803" y="150"/>
                    </a:lnTo>
                    <a:lnTo>
                      <a:pt x="836" y="112"/>
                    </a:lnTo>
                    <a:lnTo>
                      <a:pt x="869" y="73"/>
                    </a:lnTo>
                    <a:lnTo>
                      <a:pt x="869" y="73"/>
                    </a:lnTo>
                    <a:cubicBezTo>
                      <a:pt x="880" y="60"/>
                      <a:pt x="886" y="48"/>
                      <a:pt x="886" y="35"/>
                    </a:cubicBezTo>
                    <a:lnTo>
                      <a:pt x="886" y="35"/>
                    </a:lnTo>
                    <a:cubicBezTo>
                      <a:pt x="886" y="22"/>
                      <a:pt x="877" y="12"/>
                      <a:pt x="861" y="7"/>
                    </a:cubicBezTo>
                    <a:lnTo>
                      <a:pt x="861" y="7"/>
                    </a:lnTo>
                    <a:cubicBezTo>
                      <a:pt x="845" y="0"/>
                      <a:pt x="828" y="0"/>
                      <a:pt x="811" y="7"/>
                    </a:cubicBezTo>
                    <a:lnTo>
                      <a:pt x="811" y="7"/>
                    </a:lnTo>
                    <a:cubicBezTo>
                      <a:pt x="795" y="12"/>
                      <a:pt x="781" y="22"/>
                      <a:pt x="771" y="35"/>
                    </a:cubicBezTo>
                    <a:lnTo>
                      <a:pt x="738" y="73"/>
                    </a:lnTo>
                    <a:lnTo>
                      <a:pt x="705" y="112"/>
                    </a:lnTo>
                    <a:lnTo>
                      <a:pt x="705" y="112"/>
                    </a:lnTo>
                    <a:cubicBezTo>
                      <a:pt x="694" y="124"/>
                      <a:pt x="683" y="130"/>
                      <a:pt x="672" y="130"/>
                    </a:cubicBezTo>
                    <a:lnTo>
                      <a:pt x="672" y="130"/>
                    </a:lnTo>
                    <a:cubicBezTo>
                      <a:pt x="661" y="130"/>
                      <a:pt x="650" y="124"/>
                      <a:pt x="640" y="112"/>
                    </a:cubicBezTo>
                    <a:lnTo>
                      <a:pt x="640" y="112"/>
                    </a:lnTo>
                    <a:cubicBezTo>
                      <a:pt x="629" y="99"/>
                      <a:pt x="617" y="92"/>
                      <a:pt x="607" y="92"/>
                    </a:cubicBezTo>
                    <a:lnTo>
                      <a:pt x="607" y="92"/>
                    </a:lnTo>
                    <a:cubicBezTo>
                      <a:pt x="596" y="92"/>
                      <a:pt x="585" y="99"/>
                      <a:pt x="574" y="112"/>
                    </a:cubicBezTo>
                    <a:lnTo>
                      <a:pt x="509" y="188"/>
                    </a:lnTo>
                    <a:lnTo>
                      <a:pt x="509" y="188"/>
                    </a:lnTo>
                    <a:cubicBezTo>
                      <a:pt x="498" y="201"/>
                      <a:pt x="484" y="210"/>
                      <a:pt x="468" y="217"/>
                    </a:cubicBezTo>
                    <a:lnTo>
                      <a:pt x="468" y="217"/>
                    </a:lnTo>
                    <a:cubicBezTo>
                      <a:pt x="451" y="223"/>
                      <a:pt x="435" y="223"/>
                      <a:pt x="418" y="217"/>
                    </a:cubicBezTo>
                    <a:lnTo>
                      <a:pt x="418" y="217"/>
                    </a:lnTo>
                    <a:cubicBezTo>
                      <a:pt x="402" y="210"/>
                      <a:pt x="388" y="201"/>
                      <a:pt x="377" y="188"/>
                    </a:cubicBezTo>
                    <a:lnTo>
                      <a:pt x="344" y="150"/>
                    </a:lnTo>
                    <a:lnTo>
                      <a:pt x="312" y="112"/>
                    </a:lnTo>
                    <a:lnTo>
                      <a:pt x="312" y="112"/>
                    </a:lnTo>
                    <a:cubicBezTo>
                      <a:pt x="301" y="99"/>
                      <a:pt x="290" y="92"/>
                      <a:pt x="279" y="92"/>
                    </a:cubicBezTo>
                    <a:lnTo>
                      <a:pt x="279" y="92"/>
                    </a:lnTo>
                    <a:cubicBezTo>
                      <a:pt x="268" y="92"/>
                      <a:pt x="257" y="99"/>
                      <a:pt x="246" y="112"/>
                    </a:cubicBezTo>
                    <a:lnTo>
                      <a:pt x="246" y="112"/>
                    </a:lnTo>
                    <a:cubicBezTo>
                      <a:pt x="236" y="124"/>
                      <a:pt x="224" y="130"/>
                      <a:pt x="213" y="130"/>
                    </a:cubicBezTo>
                    <a:lnTo>
                      <a:pt x="213" y="130"/>
                    </a:lnTo>
                    <a:cubicBezTo>
                      <a:pt x="202" y="130"/>
                      <a:pt x="192" y="124"/>
                      <a:pt x="181" y="112"/>
                    </a:cubicBezTo>
                    <a:lnTo>
                      <a:pt x="115" y="35"/>
                    </a:lnTo>
                    <a:lnTo>
                      <a:pt x="115" y="35"/>
                    </a:lnTo>
                    <a:cubicBezTo>
                      <a:pt x="104" y="22"/>
                      <a:pt x="90" y="12"/>
                      <a:pt x="74" y="7"/>
                    </a:cubicBezTo>
                    <a:lnTo>
                      <a:pt x="74" y="7"/>
                    </a:lnTo>
                    <a:cubicBezTo>
                      <a:pt x="58" y="0"/>
                      <a:pt x="41" y="0"/>
                      <a:pt x="25" y="7"/>
                    </a:cubicBezTo>
                    <a:lnTo>
                      <a:pt x="25" y="7"/>
                    </a:lnTo>
                    <a:cubicBezTo>
                      <a:pt x="8" y="12"/>
                      <a:pt x="0" y="22"/>
                      <a:pt x="0" y="35"/>
                    </a:cubicBezTo>
                    <a:lnTo>
                      <a:pt x="0" y="35"/>
                    </a:lnTo>
                    <a:cubicBezTo>
                      <a:pt x="0" y="48"/>
                      <a:pt x="6" y="60"/>
                      <a:pt x="17"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50" name="Freeform 256">
                <a:extLst>
                  <a:ext uri="{FF2B5EF4-FFF2-40B4-BE49-F238E27FC236}">
                    <a16:creationId xmlns:a16="http://schemas.microsoft.com/office/drawing/2014/main" id="{59FCE0E3-5E47-4F42-8CAA-D4F2721448CB}"/>
                  </a:ext>
                </a:extLst>
              </p:cNvPr>
              <p:cNvSpPr>
                <a:spLocks noChangeArrowheads="1"/>
              </p:cNvSpPr>
              <p:nvPr/>
            </p:nvSpPr>
            <p:spPr bwMode="auto">
              <a:xfrm>
                <a:off x="3644900" y="4903788"/>
                <a:ext cx="247650" cy="522287"/>
              </a:xfrm>
              <a:custGeom>
                <a:avLst/>
                <a:gdLst>
                  <a:gd name="T0" fmla="*/ 344 w 689"/>
                  <a:gd name="T1" fmla="*/ 1145 h 1450"/>
                  <a:gd name="T2" fmla="*/ 475 w 689"/>
                  <a:gd name="T3" fmla="*/ 992 h 1450"/>
                  <a:gd name="T4" fmla="*/ 606 w 689"/>
                  <a:gd name="T5" fmla="*/ 839 h 1450"/>
                  <a:gd name="T6" fmla="*/ 671 w 689"/>
                  <a:gd name="T7" fmla="*/ 762 h 1450"/>
                  <a:gd name="T8" fmla="*/ 688 w 689"/>
                  <a:gd name="T9" fmla="*/ 724 h 1450"/>
                  <a:gd name="T10" fmla="*/ 671 w 689"/>
                  <a:gd name="T11" fmla="*/ 686 h 1450"/>
                  <a:gd name="T12" fmla="*/ 606 w 689"/>
                  <a:gd name="T13" fmla="*/ 609 h 1450"/>
                  <a:gd name="T14" fmla="*/ 540 w 689"/>
                  <a:gd name="T15" fmla="*/ 533 h 1450"/>
                  <a:gd name="T16" fmla="*/ 475 w 689"/>
                  <a:gd name="T17" fmla="*/ 456 h 1450"/>
                  <a:gd name="T18" fmla="*/ 409 w 689"/>
                  <a:gd name="T19" fmla="*/ 380 h 1450"/>
                  <a:gd name="T20" fmla="*/ 344 w 689"/>
                  <a:gd name="T21" fmla="*/ 303 h 1450"/>
                  <a:gd name="T22" fmla="*/ 278 w 689"/>
                  <a:gd name="T23" fmla="*/ 226 h 1450"/>
                  <a:gd name="T24" fmla="*/ 212 w 689"/>
                  <a:gd name="T25" fmla="*/ 150 h 1450"/>
                  <a:gd name="T26" fmla="*/ 147 w 689"/>
                  <a:gd name="T27" fmla="*/ 73 h 1450"/>
                  <a:gd name="T28" fmla="*/ 114 w 689"/>
                  <a:gd name="T29" fmla="*/ 35 h 1450"/>
                  <a:gd name="T30" fmla="*/ 73 w 689"/>
                  <a:gd name="T31" fmla="*/ 7 h 1450"/>
                  <a:gd name="T32" fmla="*/ 23 w 689"/>
                  <a:gd name="T33" fmla="*/ 7 h 1450"/>
                  <a:gd name="T34" fmla="*/ 0 w 689"/>
                  <a:gd name="T35" fmla="*/ 35 h 1450"/>
                  <a:gd name="T36" fmla="*/ 540 w 689"/>
                  <a:gd name="T37" fmla="*/ 686 h 1450"/>
                  <a:gd name="T38" fmla="*/ 556 w 689"/>
                  <a:gd name="T39" fmla="*/ 724 h 1450"/>
                  <a:gd name="T40" fmla="*/ 540 w 689"/>
                  <a:gd name="T41" fmla="*/ 762 h 1450"/>
                  <a:gd name="T42" fmla="*/ 409 w 689"/>
                  <a:gd name="T43" fmla="*/ 916 h 1450"/>
                  <a:gd name="T44" fmla="*/ 278 w 689"/>
                  <a:gd name="T45" fmla="*/ 1068 h 1450"/>
                  <a:gd name="T46" fmla="*/ 212 w 689"/>
                  <a:gd name="T47" fmla="*/ 1145 h 1450"/>
                  <a:gd name="T48" fmla="*/ 82 w 689"/>
                  <a:gd name="T49" fmla="*/ 1299 h 1450"/>
                  <a:gd name="T50" fmla="*/ 16 w 689"/>
                  <a:gd name="T51" fmla="*/ 1375 h 1450"/>
                  <a:gd name="T52" fmla="*/ 0 w 689"/>
                  <a:gd name="T53" fmla="*/ 1414 h 1450"/>
                  <a:gd name="T54" fmla="*/ 23 w 689"/>
                  <a:gd name="T55" fmla="*/ 1443 h 1450"/>
                  <a:gd name="T56" fmla="*/ 73 w 689"/>
                  <a:gd name="T57" fmla="*/ 1443 h 1450"/>
                  <a:gd name="T58" fmla="*/ 114 w 689"/>
                  <a:gd name="T59" fmla="*/ 1414 h 1450"/>
                  <a:gd name="T60" fmla="*/ 180 w 689"/>
                  <a:gd name="T61" fmla="*/ 1337 h 1450"/>
                  <a:gd name="T62" fmla="*/ 311 w 689"/>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 h="1450">
                    <a:moveTo>
                      <a:pt x="311" y="1184"/>
                    </a:moveTo>
                    <a:lnTo>
                      <a:pt x="344" y="1145"/>
                    </a:lnTo>
                    <a:lnTo>
                      <a:pt x="442" y="1031"/>
                    </a:lnTo>
                    <a:lnTo>
                      <a:pt x="475" y="992"/>
                    </a:lnTo>
                    <a:lnTo>
                      <a:pt x="508" y="954"/>
                    </a:lnTo>
                    <a:lnTo>
                      <a:pt x="606" y="839"/>
                    </a:lnTo>
                    <a:lnTo>
                      <a:pt x="639" y="800"/>
                    </a:lnTo>
                    <a:lnTo>
                      <a:pt x="671" y="762"/>
                    </a:lnTo>
                    <a:lnTo>
                      <a:pt x="671" y="762"/>
                    </a:lnTo>
                    <a:cubicBezTo>
                      <a:pt x="682" y="750"/>
                      <a:pt x="688" y="737"/>
                      <a:pt x="688" y="724"/>
                    </a:cubicBezTo>
                    <a:lnTo>
                      <a:pt x="688" y="724"/>
                    </a:lnTo>
                    <a:cubicBezTo>
                      <a:pt x="688" y="711"/>
                      <a:pt x="682" y="698"/>
                      <a:pt x="671" y="686"/>
                    </a:cubicBezTo>
                    <a:lnTo>
                      <a:pt x="639" y="648"/>
                    </a:lnTo>
                    <a:lnTo>
                      <a:pt x="606" y="609"/>
                    </a:lnTo>
                    <a:lnTo>
                      <a:pt x="573" y="571"/>
                    </a:lnTo>
                    <a:lnTo>
                      <a:pt x="540" y="533"/>
                    </a:lnTo>
                    <a:lnTo>
                      <a:pt x="508" y="495"/>
                    </a:lnTo>
                    <a:lnTo>
                      <a:pt x="475" y="456"/>
                    </a:lnTo>
                    <a:lnTo>
                      <a:pt x="442" y="418"/>
                    </a:lnTo>
                    <a:lnTo>
                      <a:pt x="409" y="380"/>
                    </a:lnTo>
                    <a:lnTo>
                      <a:pt x="376" y="341"/>
                    </a:lnTo>
                    <a:lnTo>
                      <a:pt x="344" y="303"/>
                    </a:lnTo>
                    <a:lnTo>
                      <a:pt x="311" y="265"/>
                    </a:lnTo>
                    <a:lnTo>
                      <a:pt x="278" y="226"/>
                    </a:lnTo>
                    <a:lnTo>
                      <a:pt x="246" y="188"/>
                    </a:lnTo>
                    <a:lnTo>
                      <a:pt x="212" y="150"/>
                    </a:lnTo>
                    <a:lnTo>
                      <a:pt x="180" y="112"/>
                    </a:lnTo>
                    <a:lnTo>
                      <a:pt x="147" y="73"/>
                    </a:lnTo>
                    <a:lnTo>
                      <a:pt x="114" y="35"/>
                    </a:lnTo>
                    <a:lnTo>
                      <a:pt x="114" y="35"/>
                    </a:lnTo>
                    <a:cubicBezTo>
                      <a:pt x="103" y="22"/>
                      <a:pt x="89" y="12"/>
                      <a:pt x="73" y="7"/>
                    </a:cubicBezTo>
                    <a:lnTo>
                      <a:pt x="73" y="7"/>
                    </a:lnTo>
                    <a:cubicBezTo>
                      <a:pt x="57" y="0"/>
                      <a:pt x="41" y="0"/>
                      <a:pt x="23" y="7"/>
                    </a:cubicBezTo>
                    <a:lnTo>
                      <a:pt x="23" y="7"/>
                    </a:lnTo>
                    <a:cubicBezTo>
                      <a:pt x="8" y="12"/>
                      <a:pt x="0" y="22"/>
                      <a:pt x="0" y="35"/>
                    </a:cubicBezTo>
                    <a:lnTo>
                      <a:pt x="0" y="35"/>
                    </a:lnTo>
                    <a:cubicBezTo>
                      <a:pt x="0" y="48"/>
                      <a:pt x="5" y="60"/>
                      <a:pt x="16" y="73"/>
                    </a:cubicBezTo>
                    <a:lnTo>
                      <a:pt x="540" y="686"/>
                    </a:lnTo>
                    <a:lnTo>
                      <a:pt x="540" y="686"/>
                    </a:lnTo>
                    <a:cubicBezTo>
                      <a:pt x="551" y="698"/>
                      <a:pt x="556" y="711"/>
                      <a:pt x="556" y="724"/>
                    </a:cubicBezTo>
                    <a:lnTo>
                      <a:pt x="556" y="724"/>
                    </a:lnTo>
                    <a:cubicBezTo>
                      <a:pt x="556" y="737"/>
                      <a:pt x="551" y="750"/>
                      <a:pt x="540" y="762"/>
                    </a:cubicBezTo>
                    <a:lnTo>
                      <a:pt x="442" y="878"/>
                    </a:lnTo>
                    <a:lnTo>
                      <a:pt x="409" y="916"/>
                    </a:lnTo>
                    <a:lnTo>
                      <a:pt x="376" y="954"/>
                    </a:lnTo>
                    <a:lnTo>
                      <a:pt x="278" y="1068"/>
                    </a:lnTo>
                    <a:lnTo>
                      <a:pt x="246" y="1107"/>
                    </a:lnTo>
                    <a:lnTo>
                      <a:pt x="212" y="1145"/>
                    </a:lnTo>
                    <a:lnTo>
                      <a:pt x="114" y="1260"/>
                    </a:lnTo>
                    <a:lnTo>
                      <a:pt x="82" y="1299"/>
                    </a:lnTo>
                    <a:lnTo>
                      <a:pt x="48" y="1337"/>
                    </a:lnTo>
                    <a:lnTo>
                      <a:pt x="16" y="1375"/>
                    </a:lnTo>
                    <a:lnTo>
                      <a:pt x="16" y="1375"/>
                    </a:lnTo>
                    <a:cubicBezTo>
                      <a:pt x="5" y="1388"/>
                      <a:pt x="0" y="1401"/>
                      <a:pt x="0" y="1414"/>
                    </a:cubicBezTo>
                    <a:lnTo>
                      <a:pt x="0" y="1414"/>
                    </a:lnTo>
                    <a:cubicBezTo>
                      <a:pt x="0" y="1426"/>
                      <a:pt x="8" y="1436"/>
                      <a:pt x="23" y="1443"/>
                    </a:cubicBezTo>
                    <a:lnTo>
                      <a:pt x="23" y="1443"/>
                    </a:lnTo>
                    <a:cubicBezTo>
                      <a:pt x="41" y="1449"/>
                      <a:pt x="57" y="1449"/>
                      <a:pt x="73" y="1443"/>
                    </a:cubicBezTo>
                    <a:lnTo>
                      <a:pt x="73" y="1443"/>
                    </a:lnTo>
                    <a:cubicBezTo>
                      <a:pt x="89" y="1436"/>
                      <a:pt x="103" y="1426"/>
                      <a:pt x="114" y="1414"/>
                    </a:cubicBezTo>
                    <a:lnTo>
                      <a:pt x="147" y="1375"/>
                    </a:lnTo>
                    <a:lnTo>
                      <a:pt x="180" y="1337"/>
                    </a:lnTo>
                    <a:lnTo>
                      <a:pt x="278" y="1222"/>
                    </a:lnTo>
                    <a:lnTo>
                      <a:pt x="311" y="1184"/>
                    </a:lnTo>
                  </a:path>
                </a:pathLst>
              </a:custGeom>
              <a:solidFill>
                <a:schemeClr val="accent2"/>
              </a:solidFill>
              <a:ln>
                <a:noFill/>
              </a:ln>
              <a:effectLst/>
            </p:spPr>
            <p:txBody>
              <a:bodyPr wrap="none" anchor="ctr"/>
              <a:lstStyle/>
              <a:p>
                <a:endParaRPr lang="es-ES_tradnl" sz="2700"/>
              </a:p>
            </p:txBody>
          </p:sp>
          <p:sp>
            <p:nvSpPr>
              <p:cNvPr id="151" name="Freeform 257">
                <a:extLst>
                  <a:ext uri="{FF2B5EF4-FFF2-40B4-BE49-F238E27FC236}">
                    <a16:creationId xmlns:a16="http://schemas.microsoft.com/office/drawing/2014/main" id="{80617F19-D2C1-D840-A063-C99EBD5B0C4B}"/>
                  </a:ext>
                </a:extLst>
              </p:cNvPr>
              <p:cNvSpPr>
                <a:spLocks noChangeArrowheads="1"/>
              </p:cNvSpPr>
              <p:nvPr/>
            </p:nvSpPr>
            <p:spPr bwMode="auto">
              <a:xfrm>
                <a:off x="3290888" y="4903788"/>
                <a:ext cx="247650" cy="522287"/>
              </a:xfrm>
              <a:custGeom>
                <a:avLst/>
                <a:gdLst>
                  <a:gd name="T0" fmla="*/ 541 w 689"/>
                  <a:gd name="T1" fmla="*/ 1222 h 1450"/>
                  <a:gd name="T2" fmla="*/ 475 w 689"/>
                  <a:gd name="T3" fmla="*/ 1145 h 1450"/>
                  <a:gd name="T4" fmla="*/ 344 w 689"/>
                  <a:gd name="T5" fmla="*/ 992 h 1450"/>
                  <a:gd name="T6" fmla="*/ 213 w 689"/>
                  <a:gd name="T7" fmla="*/ 839 h 1450"/>
                  <a:gd name="T8" fmla="*/ 147 w 689"/>
                  <a:gd name="T9" fmla="*/ 762 h 1450"/>
                  <a:gd name="T10" fmla="*/ 131 w 689"/>
                  <a:gd name="T11" fmla="*/ 724 h 1450"/>
                  <a:gd name="T12" fmla="*/ 147 w 689"/>
                  <a:gd name="T13" fmla="*/ 686 h 1450"/>
                  <a:gd name="T14" fmla="*/ 213 w 689"/>
                  <a:gd name="T15" fmla="*/ 609 h 1450"/>
                  <a:gd name="T16" fmla="*/ 279 w 689"/>
                  <a:gd name="T17" fmla="*/ 533 h 1450"/>
                  <a:gd name="T18" fmla="*/ 344 w 689"/>
                  <a:gd name="T19" fmla="*/ 456 h 1450"/>
                  <a:gd name="T20" fmla="*/ 409 w 689"/>
                  <a:gd name="T21" fmla="*/ 380 h 1450"/>
                  <a:gd name="T22" fmla="*/ 475 w 689"/>
                  <a:gd name="T23" fmla="*/ 303 h 1450"/>
                  <a:gd name="T24" fmla="*/ 541 w 689"/>
                  <a:gd name="T25" fmla="*/ 226 h 1450"/>
                  <a:gd name="T26" fmla="*/ 606 w 689"/>
                  <a:gd name="T27" fmla="*/ 150 h 1450"/>
                  <a:gd name="T28" fmla="*/ 672 w 689"/>
                  <a:gd name="T29" fmla="*/ 73 h 1450"/>
                  <a:gd name="T30" fmla="*/ 688 w 689"/>
                  <a:gd name="T31" fmla="*/ 35 h 1450"/>
                  <a:gd name="T32" fmla="*/ 664 w 689"/>
                  <a:gd name="T33" fmla="*/ 7 h 1450"/>
                  <a:gd name="T34" fmla="*/ 614 w 689"/>
                  <a:gd name="T35" fmla="*/ 7 h 1450"/>
                  <a:gd name="T36" fmla="*/ 573 w 689"/>
                  <a:gd name="T37" fmla="*/ 35 h 1450"/>
                  <a:gd name="T38" fmla="*/ 442 w 689"/>
                  <a:gd name="T39" fmla="*/ 188 h 1450"/>
                  <a:gd name="T40" fmla="*/ 377 w 689"/>
                  <a:gd name="T41" fmla="*/ 265 h 1450"/>
                  <a:gd name="T42" fmla="*/ 245 w 689"/>
                  <a:gd name="T43" fmla="*/ 418 h 1450"/>
                  <a:gd name="T44" fmla="*/ 115 w 689"/>
                  <a:gd name="T45" fmla="*/ 571 h 1450"/>
                  <a:gd name="T46" fmla="*/ 49 w 689"/>
                  <a:gd name="T47" fmla="*/ 648 h 1450"/>
                  <a:gd name="T48" fmla="*/ 16 w 689"/>
                  <a:gd name="T49" fmla="*/ 686 h 1450"/>
                  <a:gd name="T50" fmla="*/ 0 w 689"/>
                  <a:gd name="T51" fmla="*/ 724 h 1450"/>
                  <a:gd name="T52" fmla="*/ 49 w 689"/>
                  <a:gd name="T53" fmla="*/ 800 h 1450"/>
                  <a:gd name="T54" fmla="*/ 115 w 689"/>
                  <a:gd name="T55" fmla="*/ 878 h 1450"/>
                  <a:gd name="T56" fmla="*/ 180 w 689"/>
                  <a:gd name="T57" fmla="*/ 954 h 1450"/>
                  <a:gd name="T58" fmla="*/ 245 w 689"/>
                  <a:gd name="T59" fmla="*/ 1031 h 1450"/>
                  <a:gd name="T60" fmla="*/ 311 w 689"/>
                  <a:gd name="T61" fmla="*/ 1107 h 1450"/>
                  <a:gd name="T62" fmla="*/ 377 w 689"/>
                  <a:gd name="T63" fmla="*/ 1184 h 1450"/>
                  <a:gd name="T64" fmla="*/ 442 w 689"/>
                  <a:gd name="T65" fmla="*/ 1260 h 1450"/>
                  <a:gd name="T66" fmla="*/ 508 w 689"/>
                  <a:gd name="T67" fmla="*/ 1337 h 1450"/>
                  <a:gd name="T68" fmla="*/ 573 w 689"/>
                  <a:gd name="T69" fmla="*/ 1414 h 1450"/>
                  <a:gd name="T70" fmla="*/ 614 w 689"/>
                  <a:gd name="T71" fmla="*/ 1443 h 1450"/>
                  <a:gd name="T72" fmla="*/ 664 w 689"/>
                  <a:gd name="T73" fmla="*/ 1443 h 1450"/>
                  <a:gd name="T74" fmla="*/ 688 w 689"/>
                  <a:gd name="T75" fmla="*/ 1414 h 1450"/>
                  <a:gd name="T76" fmla="*/ 672 w 689"/>
                  <a:gd name="T77" fmla="*/ 137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9" h="1450">
                    <a:moveTo>
                      <a:pt x="639" y="1337"/>
                    </a:moveTo>
                    <a:lnTo>
                      <a:pt x="541" y="1222"/>
                    </a:lnTo>
                    <a:lnTo>
                      <a:pt x="508" y="1184"/>
                    </a:lnTo>
                    <a:lnTo>
                      <a:pt x="475" y="1145"/>
                    </a:lnTo>
                    <a:lnTo>
                      <a:pt x="377" y="1031"/>
                    </a:lnTo>
                    <a:lnTo>
                      <a:pt x="344" y="992"/>
                    </a:lnTo>
                    <a:lnTo>
                      <a:pt x="311" y="954"/>
                    </a:lnTo>
                    <a:lnTo>
                      <a:pt x="213" y="839"/>
                    </a:lnTo>
                    <a:lnTo>
                      <a:pt x="180" y="800"/>
                    </a:lnTo>
                    <a:lnTo>
                      <a:pt x="147" y="762"/>
                    </a:lnTo>
                    <a:lnTo>
                      <a:pt x="147" y="762"/>
                    </a:lnTo>
                    <a:cubicBezTo>
                      <a:pt x="137" y="750"/>
                      <a:pt x="131" y="737"/>
                      <a:pt x="131" y="724"/>
                    </a:cubicBezTo>
                    <a:lnTo>
                      <a:pt x="131" y="724"/>
                    </a:lnTo>
                    <a:cubicBezTo>
                      <a:pt x="131" y="711"/>
                      <a:pt x="137" y="698"/>
                      <a:pt x="147" y="686"/>
                    </a:cubicBezTo>
                    <a:lnTo>
                      <a:pt x="180" y="648"/>
                    </a:lnTo>
                    <a:lnTo>
                      <a:pt x="213" y="609"/>
                    </a:lnTo>
                    <a:lnTo>
                      <a:pt x="245" y="571"/>
                    </a:lnTo>
                    <a:lnTo>
                      <a:pt x="279" y="533"/>
                    </a:lnTo>
                    <a:lnTo>
                      <a:pt x="311" y="495"/>
                    </a:lnTo>
                    <a:lnTo>
                      <a:pt x="344" y="456"/>
                    </a:lnTo>
                    <a:lnTo>
                      <a:pt x="377" y="418"/>
                    </a:lnTo>
                    <a:lnTo>
                      <a:pt x="409" y="380"/>
                    </a:lnTo>
                    <a:lnTo>
                      <a:pt x="442" y="341"/>
                    </a:lnTo>
                    <a:lnTo>
                      <a:pt x="475" y="303"/>
                    </a:lnTo>
                    <a:lnTo>
                      <a:pt x="508" y="265"/>
                    </a:lnTo>
                    <a:lnTo>
                      <a:pt x="541" y="226"/>
                    </a:lnTo>
                    <a:lnTo>
                      <a:pt x="573" y="188"/>
                    </a:lnTo>
                    <a:lnTo>
                      <a:pt x="606" y="150"/>
                    </a:lnTo>
                    <a:lnTo>
                      <a:pt x="639" y="112"/>
                    </a:lnTo>
                    <a:lnTo>
                      <a:pt x="672" y="73"/>
                    </a:lnTo>
                    <a:lnTo>
                      <a:pt x="672" y="73"/>
                    </a:lnTo>
                    <a:cubicBezTo>
                      <a:pt x="683" y="60"/>
                      <a:pt x="688" y="48"/>
                      <a:pt x="688" y="35"/>
                    </a:cubicBezTo>
                    <a:lnTo>
                      <a:pt x="688" y="35"/>
                    </a:lnTo>
                    <a:cubicBezTo>
                      <a:pt x="688" y="22"/>
                      <a:pt x="680" y="12"/>
                      <a:pt x="664" y="7"/>
                    </a:cubicBezTo>
                    <a:lnTo>
                      <a:pt x="664" y="7"/>
                    </a:lnTo>
                    <a:cubicBezTo>
                      <a:pt x="647" y="0"/>
                      <a:pt x="631" y="0"/>
                      <a:pt x="614" y="7"/>
                    </a:cubicBezTo>
                    <a:lnTo>
                      <a:pt x="614" y="7"/>
                    </a:lnTo>
                    <a:cubicBezTo>
                      <a:pt x="598" y="12"/>
                      <a:pt x="585" y="22"/>
                      <a:pt x="573" y="35"/>
                    </a:cubicBezTo>
                    <a:lnTo>
                      <a:pt x="541" y="73"/>
                    </a:lnTo>
                    <a:lnTo>
                      <a:pt x="442" y="188"/>
                    </a:lnTo>
                    <a:lnTo>
                      <a:pt x="409" y="226"/>
                    </a:lnTo>
                    <a:lnTo>
                      <a:pt x="377" y="265"/>
                    </a:lnTo>
                    <a:lnTo>
                      <a:pt x="279" y="380"/>
                    </a:lnTo>
                    <a:lnTo>
                      <a:pt x="245" y="418"/>
                    </a:lnTo>
                    <a:lnTo>
                      <a:pt x="213" y="456"/>
                    </a:lnTo>
                    <a:lnTo>
                      <a:pt x="115" y="571"/>
                    </a:lnTo>
                    <a:lnTo>
                      <a:pt x="81" y="609"/>
                    </a:lnTo>
                    <a:lnTo>
                      <a:pt x="49" y="648"/>
                    </a:lnTo>
                    <a:lnTo>
                      <a:pt x="16" y="686"/>
                    </a:lnTo>
                    <a:lnTo>
                      <a:pt x="16" y="686"/>
                    </a:lnTo>
                    <a:cubicBezTo>
                      <a:pt x="6" y="698"/>
                      <a:pt x="0" y="711"/>
                      <a:pt x="0" y="724"/>
                    </a:cubicBezTo>
                    <a:lnTo>
                      <a:pt x="0" y="724"/>
                    </a:lnTo>
                    <a:cubicBezTo>
                      <a:pt x="0" y="737"/>
                      <a:pt x="6" y="750"/>
                      <a:pt x="16" y="762"/>
                    </a:cubicBezTo>
                    <a:lnTo>
                      <a:pt x="49" y="800"/>
                    </a:lnTo>
                    <a:lnTo>
                      <a:pt x="81" y="839"/>
                    </a:lnTo>
                    <a:lnTo>
                      <a:pt x="115" y="878"/>
                    </a:lnTo>
                    <a:lnTo>
                      <a:pt x="147" y="916"/>
                    </a:lnTo>
                    <a:lnTo>
                      <a:pt x="180" y="954"/>
                    </a:lnTo>
                    <a:lnTo>
                      <a:pt x="213" y="992"/>
                    </a:lnTo>
                    <a:lnTo>
                      <a:pt x="245" y="1031"/>
                    </a:lnTo>
                    <a:lnTo>
                      <a:pt x="279" y="1068"/>
                    </a:lnTo>
                    <a:lnTo>
                      <a:pt x="311" y="1107"/>
                    </a:lnTo>
                    <a:lnTo>
                      <a:pt x="344" y="1145"/>
                    </a:lnTo>
                    <a:lnTo>
                      <a:pt x="377" y="1184"/>
                    </a:lnTo>
                    <a:lnTo>
                      <a:pt x="409" y="1222"/>
                    </a:lnTo>
                    <a:lnTo>
                      <a:pt x="442" y="1260"/>
                    </a:lnTo>
                    <a:lnTo>
                      <a:pt x="475" y="1299"/>
                    </a:lnTo>
                    <a:lnTo>
                      <a:pt x="508" y="1337"/>
                    </a:lnTo>
                    <a:lnTo>
                      <a:pt x="541" y="1375"/>
                    </a:lnTo>
                    <a:lnTo>
                      <a:pt x="573" y="1414"/>
                    </a:lnTo>
                    <a:lnTo>
                      <a:pt x="573" y="1414"/>
                    </a:lnTo>
                    <a:cubicBezTo>
                      <a:pt x="585" y="1426"/>
                      <a:pt x="598" y="1436"/>
                      <a:pt x="614" y="1443"/>
                    </a:cubicBezTo>
                    <a:lnTo>
                      <a:pt x="614" y="1443"/>
                    </a:lnTo>
                    <a:cubicBezTo>
                      <a:pt x="631" y="1449"/>
                      <a:pt x="647" y="1449"/>
                      <a:pt x="664" y="1443"/>
                    </a:cubicBezTo>
                    <a:lnTo>
                      <a:pt x="664" y="1443"/>
                    </a:lnTo>
                    <a:cubicBezTo>
                      <a:pt x="680" y="1436"/>
                      <a:pt x="688" y="1426"/>
                      <a:pt x="688" y="1414"/>
                    </a:cubicBezTo>
                    <a:lnTo>
                      <a:pt x="688" y="1414"/>
                    </a:lnTo>
                    <a:cubicBezTo>
                      <a:pt x="688" y="1401"/>
                      <a:pt x="683" y="1388"/>
                      <a:pt x="672" y="1375"/>
                    </a:cubicBezTo>
                    <a:lnTo>
                      <a:pt x="639" y="1337"/>
                    </a:lnTo>
                  </a:path>
                </a:pathLst>
              </a:custGeom>
              <a:solidFill>
                <a:schemeClr val="accent2"/>
              </a:solidFill>
              <a:ln>
                <a:noFill/>
              </a:ln>
              <a:effectLst/>
            </p:spPr>
            <p:txBody>
              <a:bodyPr wrap="none" anchor="ctr"/>
              <a:lstStyle/>
              <a:p>
                <a:endParaRPr lang="es-ES_tradnl" sz="2700"/>
              </a:p>
            </p:txBody>
          </p:sp>
          <p:sp>
            <p:nvSpPr>
              <p:cNvPr id="152" name="Freeform 258">
                <a:extLst>
                  <a:ext uri="{FF2B5EF4-FFF2-40B4-BE49-F238E27FC236}">
                    <a16:creationId xmlns:a16="http://schemas.microsoft.com/office/drawing/2014/main" id="{BBD5D343-63D7-C44D-8F91-52714E40D29D}"/>
                  </a:ext>
                </a:extLst>
              </p:cNvPr>
              <p:cNvSpPr>
                <a:spLocks noChangeArrowheads="1"/>
              </p:cNvSpPr>
              <p:nvPr/>
            </p:nvSpPr>
            <p:spPr bwMode="auto">
              <a:xfrm>
                <a:off x="3006725" y="5233988"/>
                <a:ext cx="319088" cy="190500"/>
              </a:xfrm>
              <a:custGeom>
                <a:avLst/>
                <a:gdLst>
                  <a:gd name="T0" fmla="*/ 606 w 886"/>
                  <a:gd name="T1" fmla="*/ 379 h 531"/>
                  <a:gd name="T2" fmla="*/ 574 w 886"/>
                  <a:gd name="T3" fmla="*/ 341 h 531"/>
                  <a:gd name="T4" fmla="*/ 606 w 886"/>
                  <a:gd name="T5" fmla="*/ 303 h 531"/>
                  <a:gd name="T6" fmla="*/ 639 w 886"/>
                  <a:gd name="T7" fmla="*/ 341 h 531"/>
                  <a:gd name="T8" fmla="*/ 541 w 886"/>
                  <a:gd name="T9" fmla="*/ 303 h 531"/>
                  <a:gd name="T10" fmla="*/ 508 w 886"/>
                  <a:gd name="T11" fmla="*/ 265 h 531"/>
                  <a:gd name="T12" fmla="*/ 541 w 886"/>
                  <a:gd name="T13" fmla="*/ 226 h 531"/>
                  <a:gd name="T14" fmla="*/ 574 w 886"/>
                  <a:gd name="T15" fmla="*/ 265 h 531"/>
                  <a:gd name="T16" fmla="*/ 541 w 886"/>
                  <a:gd name="T17" fmla="*/ 303 h 531"/>
                  <a:gd name="T18" fmla="*/ 475 w 886"/>
                  <a:gd name="T19" fmla="*/ 245 h 531"/>
                  <a:gd name="T20" fmla="*/ 411 w 886"/>
                  <a:gd name="T21" fmla="*/ 245 h 531"/>
                  <a:gd name="T22" fmla="*/ 380 w 886"/>
                  <a:gd name="T23" fmla="*/ 188 h 531"/>
                  <a:gd name="T24" fmla="*/ 411 w 886"/>
                  <a:gd name="T25" fmla="*/ 131 h 531"/>
                  <a:gd name="T26" fmla="*/ 475 w 886"/>
                  <a:gd name="T27" fmla="*/ 131 h 531"/>
                  <a:gd name="T28" fmla="*/ 506 w 886"/>
                  <a:gd name="T29" fmla="*/ 188 h 531"/>
                  <a:gd name="T30" fmla="*/ 345 w 886"/>
                  <a:gd name="T31" fmla="*/ 303 h 531"/>
                  <a:gd name="T32" fmla="*/ 312 w 886"/>
                  <a:gd name="T33" fmla="*/ 265 h 531"/>
                  <a:gd name="T34" fmla="*/ 345 w 886"/>
                  <a:gd name="T35" fmla="*/ 226 h 531"/>
                  <a:gd name="T36" fmla="*/ 377 w 886"/>
                  <a:gd name="T37" fmla="*/ 265 h 531"/>
                  <a:gd name="T38" fmla="*/ 345 w 886"/>
                  <a:gd name="T39" fmla="*/ 303 h 531"/>
                  <a:gd name="T40" fmla="*/ 279 w 886"/>
                  <a:gd name="T41" fmla="*/ 379 h 531"/>
                  <a:gd name="T42" fmla="*/ 246 w 886"/>
                  <a:gd name="T43" fmla="*/ 341 h 531"/>
                  <a:gd name="T44" fmla="*/ 279 w 886"/>
                  <a:gd name="T45" fmla="*/ 303 h 531"/>
                  <a:gd name="T46" fmla="*/ 312 w 886"/>
                  <a:gd name="T47" fmla="*/ 341 h 531"/>
                  <a:gd name="T48" fmla="*/ 508 w 886"/>
                  <a:gd name="T49" fmla="*/ 35 h 531"/>
                  <a:gd name="T50" fmla="*/ 467 w 886"/>
                  <a:gd name="T51" fmla="*/ 6 h 531"/>
                  <a:gd name="T52" fmla="*/ 418 w 886"/>
                  <a:gd name="T53" fmla="*/ 6 h 531"/>
                  <a:gd name="T54" fmla="*/ 377 w 886"/>
                  <a:gd name="T55" fmla="*/ 35 h 531"/>
                  <a:gd name="T56" fmla="*/ 312 w 886"/>
                  <a:gd name="T57" fmla="*/ 112 h 531"/>
                  <a:gd name="T58" fmla="*/ 246 w 886"/>
                  <a:gd name="T59" fmla="*/ 188 h 531"/>
                  <a:gd name="T60" fmla="*/ 181 w 886"/>
                  <a:gd name="T61" fmla="*/ 265 h 531"/>
                  <a:gd name="T62" fmla="*/ 115 w 886"/>
                  <a:gd name="T63" fmla="*/ 341 h 531"/>
                  <a:gd name="T64" fmla="*/ 49 w 886"/>
                  <a:gd name="T65" fmla="*/ 418 h 531"/>
                  <a:gd name="T66" fmla="*/ 17 w 886"/>
                  <a:gd name="T67" fmla="*/ 456 h 531"/>
                  <a:gd name="T68" fmla="*/ 0 w 886"/>
                  <a:gd name="T69" fmla="*/ 495 h 531"/>
                  <a:gd name="T70" fmla="*/ 25 w 886"/>
                  <a:gd name="T71" fmla="*/ 524 h 531"/>
                  <a:gd name="T72" fmla="*/ 74 w 886"/>
                  <a:gd name="T73" fmla="*/ 524 h 531"/>
                  <a:gd name="T74" fmla="*/ 181 w 886"/>
                  <a:gd name="T75" fmla="*/ 418 h 531"/>
                  <a:gd name="T76" fmla="*/ 213 w 886"/>
                  <a:gd name="T77" fmla="*/ 399 h 531"/>
                  <a:gd name="T78" fmla="*/ 246 w 886"/>
                  <a:gd name="T79" fmla="*/ 418 h 531"/>
                  <a:gd name="T80" fmla="*/ 279 w 886"/>
                  <a:gd name="T81" fmla="*/ 437 h 531"/>
                  <a:gd name="T82" fmla="*/ 312 w 886"/>
                  <a:gd name="T83" fmla="*/ 418 h 531"/>
                  <a:gd name="T84" fmla="*/ 377 w 886"/>
                  <a:gd name="T85" fmla="*/ 341 h 531"/>
                  <a:gd name="T86" fmla="*/ 418 w 886"/>
                  <a:gd name="T87" fmla="*/ 313 h 531"/>
                  <a:gd name="T88" fmla="*/ 467 w 886"/>
                  <a:gd name="T89" fmla="*/ 313 h 531"/>
                  <a:gd name="T90" fmla="*/ 508 w 886"/>
                  <a:gd name="T91" fmla="*/ 341 h 531"/>
                  <a:gd name="T92" fmla="*/ 574 w 886"/>
                  <a:gd name="T93" fmla="*/ 418 h 531"/>
                  <a:gd name="T94" fmla="*/ 606 w 886"/>
                  <a:gd name="T95" fmla="*/ 437 h 531"/>
                  <a:gd name="T96" fmla="*/ 639 w 886"/>
                  <a:gd name="T97" fmla="*/ 418 h 531"/>
                  <a:gd name="T98" fmla="*/ 672 w 886"/>
                  <a:gd name="T99" fmla="*/ 399 h 531"/>
                  <a:gd name="T100" fmla="*/ 704 w 886"/>
                  <a:gd name="T101" fmla="*/ 418 h 531"/>
                  <a:gd name="T102" fmla="*/ 770 w 886"/>
                  <a:gd name="T103" fmla="*/ 495 h 531"/>
                  <a:gd name="T104" fmla="*/ 811 w 886"/>
                  <a:gd name="T105" fmla="*/ 524 h 531"/>
                  <a:gd name="T106" fmla="*/ 861 w 886"/>
                  <a:gd name="T107" fmla="*/ 524 h 531"/>
                  <a:gd name="T108" fmla="*/ 885 w 886"/>
                  <a:gd name="T109" fmla="*/ 495 h 531"/>
                  <a:gd name="T110" fmla="*/ 868 w 886"/>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531">
                    <a:moveTo>
                      <a:pt x="606" y="379"/>
                    </a:moveTo>
                    <a:lnTo>
                      <a:pt x="606" y="379"/>
                    </a:lnTo>
                    <a:cubicBezTo>
                      <a:pt x="585" y="379"/>
                      <a:pt x="574" y="367"/>
                      <a:pt x="574" y="341"/>
                    </a:cubicBezTo>
                    <a:lnTo>
                      <a:pt x="574" y="341"/>
                    </a:lnTo>
                    <a:cubicBezTo>
                      <a:pt x="574" y="316"/>
                      <a:pt x="585" y="303"/>
                      <a:pt x="606" y="303"/>
                    </a:cubicBezTo>
                    <a:lnTo>
                      <a:pt x="606" y="303"/>
                    </a:lnTo>
                    <a:cubicBezTo>
                      <a:pt x="628" y="303"/>
                      <a:pt x="639" y="316"/>
                      <a:pt x="639" y="341"/>
                    </a:cubicBezTo>
                    <a:lnTo>
                      <a:pt x="639" y="341"/>
                    </a:lnTo>
                    <a:cubicBezTo>
                      <a:pt x="639" y="367"/>
                      <a:pt x="628" y="379"/>
                      <a:pt x="606" y="379"/>
                    </a:cubicBezTo>
                    <a:close/>
                    <a:moveTo>
                      <a:pt x="541" y="303"/>
                    </a:moveTo>
                    <a:lnTo>
                      <a:pt x="541" y="303"/>
                    </a:lnTo>
                    <a:cubicBezTo>
                      <a:pt x="519" y="303"/>
                      <a:pt x="508" y="290"/>
                      <a:pt x="508" y="265"/>
                    </a:cubicBezTo>
                    <a:lnTo>
                      <a:pt x="508" y="265"/>
                    </a:lnTo>
                    <a:cubicBezTo>
                      <a:pt x="508" y="239"/>
                      <a:pt x="519" y="226"/>
                      <a:pt x="541" y="226"/>
                    </a:cubicBezTo>
                    <a:lnTo>
                      <a:pt x="541" y="226"/>
                    </a:lnTo>
                    <a:cubicBezTo>
                      <a:pt x="563" y="226"/>
                      <a:pt x="574" y="239"/>
                      <a:pt x="574" y="265"/>
                    </a:cubicBezTo>
                    <a:lnTo>
                      <a:pt x="574" y="265"/>
                    </a:lnTo>
                    <a:cubicBezTo>
                      <a:pt x="574" y="290"/>
                      <a:pt x="563" y="303"/>
                      <a:pt x="541" y="303"/>
                    </a:cubicBezTo>
                    <a:close/>
                    <a:moveTo>
                      <a:pt x="475" y="245"/>
                    </a:moveTo>
                    <a:lnTo>
                      <a:pt x="475" y="245"/>
                    </a:lnTo>
                    <a:cubicBezTo>
                      <a:pt x="453" y="258"/>
                      <a:pt x="433" y="258"/>
                      <a:pt x="411" y="245"/>
                    </a:cubicBezTo>
                    <a:lnTo>
                      <a:pt x="411" y="245"/>
                    </a:lnTo>
                    <a:cubicBezTo>
                      <a:pt x="391" y="233"/>
                      <a:pt x="380" y="214"/>
                      <a:pt x="380" y="188"/>
                    </a:cubicBezTo>
                    <a:lnTo>
                      <a:pt x="380" y="188"/>
                    </a:lnTo>
                    <a:cubicBezTo>
                      <a:pt x="380" y="162"/>
                      <a:pt x="391" y="143"/>
                      <a:pt x="411" y="131"/>
                    </a:cubicBezTo>
                    <a:lnTo>
                      <a:pt x="411" y="131"/>
                    </a:lnTo>
                    <a:cubicBezTo>
                      <a:pt x="433" y="118"/>
                      <a:pt x="453" y="118"/>
                      <a:pt x="475" y="131"/>
                    </a:cubicBezTo>
                    <a:lnTo>
                      <a:pt x="475" y="131"/>
                    </a:lnTo>
                    <a:cubicBezTo>
                      <a:pt x="496" y="143"/>
                      <a:pt x="506" y="162"/>
                      <a:pt x="506" y="188"/>
                    </a:cubicBezTo>
                    <a:lnTo>
                      <a:pt x="506" y="188"/>
                    </a:lnTo>
                    <a:cubicBezTo>
                      <a:pt x="506" y="214"/>
                      <a:pt x="496" y="233"/>
                      <a:pt x="475" y="245"/>
                    </a:cubicBezTo>
                    <a:close/>
                    <a:moveTo>
                      <a:pt x="345" y="303"/>
                    </a:moveTo>
                    <a:lnTo>
                      <a:pt x="345" y="303"/>
                    </a:lnTo>
                    <a:cubicBezTo>
                      <a:pt x="323" y="303"/>
                      <a:pt x="312" y="290"/>
                      <a:pt x="312" y="265"/>
                    </a:cubicBezTo>
                    <a:lnTo>
                      <a:pt x="312" y="265"/>
                    </a:lnTo>
                    <a:cubicBezTo>
                      <a:pt x="312" y="239"/>
                      <a:pt x="323" y="226"/>
                      <a:pt x="345" y="226"/>
                    </a:cubicBezTo>
                    <a:lnTo>
                      <a:pt x="345" y="226"/>
                    </a:lnTo>
                    <a:cubicBezTo>
                      <a:pt x="366" y="226"/>
                      <a:pt x="377" y="239"/>
                      <a:pt x="377" y="265"/>
                    </a:cubicBezTo>
                    <a:lnTo>
                      <a:pt x="377" y="265"/>
                    </a:lnTo>
                    <a:cubicBezTo>
                      <a:pt x="377" y="290"/>
                      <a:pt x="366" y="303"/>
                      <a:pt x="345"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0" y="303"/>
                      <a:pt x="312" y="316"/>
                      <a:pt x="312" y="341"/>
                    </a:cubicBezTo>
                    <a:lnTo>
                      <a:pt x="312" y="341"/>
                    </a:lnTo>
                    <a:cubicBezTo>
                      <a:pt x="312" y="367"/>
                      <a:pt x="300" y="379"/>
                      <a:pt x="279" y="379"/>
                    </a:cubicBezTo>
                    <a:close/>
                    <a:moveTo>
                      <a:pt x="508" y="35"/>
                    </a:moveTo>
                    <a:lnTo>
                      <a:pt x="508" y="35"/>
                    </a:lnTo>
                    <a:cubicBezTo>
                      <a:pt x="497" y="22"/>
                      <a:pt x="484" y="12"/>
                      <a:pt x="467" y="6"/>
                    </a:cubicBezTo>
                    <a:lnTo>
                      <a:pt x="467" y="6"/>
                    </a:lnTo>
                    <a:cubicBezTo>
                      <a:pt x="451" y="0"/>
                      <a:pt x="435" y="0"/>
                      <a:pt x="418" y="6"/>
                    </a:cubicBezTo>
                    <a:lnTo>
                      <a:pt x="418" y="6"/>
                    </a:lnTo>
                    <a:cubicBezTo>
                      <a:pt x="401" y="12"/>
                      <a:pt x="388" y="22"/>
                      <a:pt x="377" y="35"/>
                    </a:cubicBezTo>
                    <a:lnTo>
                      <a:pt x="345" y="73"/>
                    </a:lnTo>
                    <a:lnTo>
                      <a:pt x="312" y="112"/>
                    </a:lnTo>
                    <a:lnTo>
                      <a:pt x="279" y="149"/>
                    </a:lnTo>
                    <a:lnTo>
                      <a:pt x="246" y="188"/>
                    </a:lnTo>
                    <a:lnTo>
                      <a:pt x="213" y="226"/>
                    </a:lnTo>
                    <a:lnTo>
                      <a:pt x="181" y="265"/>
                    </a:lnTo>
                    <a:lnTo>
                      <a:pt x="148" y="303"/>
                    </a:lnTo>
                    <a:lnTo>
                      <a:pt x="115" y="341"/>
                    </a:lnTo>
                    <a:lnTo>
                      <a:pt x="82" y="380"/>
                    </a:lnTo>
                    <a:lnTo>
                      <a:pt x="49" y="418"/>
                    </a:lnTo>
                    <a:lnTo>
                      <a:pt x="17" y="456"/>
                    </a:lnTo>
                    <a:lnTo>
                      <a:pt x="17" y="456"/>
                    </a:lnTo>
                    <a:cubicBezTo>
                      <a:pt x="5" y="469"/>
                      <a:pt x="0" y="482"/>
                      <a:pt x="0" y="495"/>
                    </a:cubicBezTo>
                    <a:lnTo>
                      <a:pt x="0" y="495"/>
                    </a:lnTo>
                    <a:cubicBezTo>
                      <a:pt x="0" y="507"/>
                      <a:pt x="8" y="517"/>
                      <a:pt x="25" y="524"/>
                    </a:cubicBezTo>
                    <a:lnTo>
                      <a:pt x="25" y="524"/>
                    </a:lnTo>
                    <a:cubicBezTo>
                      <a:pt x="41" y="530"/>
                      <a:pt x="58" y="530"/>
                      <a:pt x="74" y="524"/>
                    </a:cubicBezTo>
                    <a:lnTo>
                      <a:pt x="74" y="524"/>
                    </a:lnTo>
                    <a:cubicBezTo>
                      <a:pt x="90" y="517"/>
                      <a:pt x="104" y="507"/>
                      <a:pt x="115" y="495"/>
                    </a:cubicBezTo>
                    <a:lnTo>
                      <a:pt x="181" y="418"/>
                    </a:lnTo>
                    <a:lnTo>
                      <a:pt x="181" y="418"/>
                    </a:lnTo>
                    <a:cubicBezTo>
                      <a:pt x="191" y="405"/>
                      <a:pt x="202" y="399"/>
                      <a:pt x="213" y="399"/>
                    </a:cubicBezTo>
                    <a:lnTo>
                      <a:pt x="213" y="399"/>
                    </a:lnTo>
                    <a:cubicBezTo>
                      <a:pt x="225" y="399"/>
                      <a:pt x="235" y="405"/>
                      <a:pt x="246" y="418"/>
                    </a:cubicBezTo>
                    <a:lnTo>
                      <a:pt x="246" y="418"/>
                    </a:lnTo>
                    <a:cubicBezTo>
                      <a:pt x="257" y="431"/>
                      <a:pt x="267" y="437"/>
                      <a:pt x="279" y="437"/>
                    </a:cubicBezTo>
                    <a:lnTo>
                      <a:pt x="279" y="437"/>
                    </a:lnTo>
                    <a:cubicBezTo>
                      <a:pt x="290" y="437"/>
                      <a:pt x="300" y="431"/>
                      <a:pt x="312" y="418"/>
                    </a:cubicBezTo>
                    <a:lnTo>
                      <a:pt x="345" y="380"/>
                    </a:lnTo>
                    <a:lnTo>
                      <a:pt x="377" y="341"/>
                    </a:lnTo>
                    <a:lnTo>
                      <a:pt x="377" y="341"/>
                    </a:lnTo>
                    <a:cubicBezTo>
                      <a:pt x="388" y="328"/>
                      <a:pt x="401" y="319"/>
                      <a:pt x="418" y="313"/>
                    </a:cubicBezTo>
                    <a:lnTo>
                      <a:pt x="418" y="313"/>
                    </a:lnTo>
                    <a:cubicBezTo>
                      <a:pt x="435" y="306"/>
                      <a:pt x="451" y="306"/>
                      <a:pt x="467" y="313"/>
                    </a:cubicBezTo>
                    <a:lnTo>
                      <a:pt x="467" y="313"/>
                    </a:lnTo>
                    <a:cubicBezTo>
                      <a:pt x="484" y="319"/>
                      <a:pt x="497" y="328"/>
                      <a:pt x="508" y="341"/>
                    </a:cubicBezTo>
                    <a:lnTo>
                      <a:pt x="541" y="380"/>
                    </a:lnTo>
                    <a:lnTo>
                      <a:pt x="574" y="418"/>
                    </a:lnTo>
                    <a:lnTo>
                      <a:pt x="574" y="418"/>
                    </a:lnTo>
                    <a:cubicBezTo>
                      <a:pt x="585" y="431"/>
                      <a:pt x="596" y="437"/>
                      <a:pt x="606" y="437"/>
                    </a:cubicBezTo>
                    <a:lnTo>
                      <a:pt x="606" y="437"/>
                    </a:lnTo>
                    <a:cubicBezTo>
                      <a:pt x="618" y="437"/>
                      <a:pt x="628" y="431"/>
                      <a:pt x="639" y="418"/>
                    </a:cubicBezTo>
                    <a:lnTo>
                      <a:pt x="639" y="418"/>
                    </a:lnTo>
                    <a:cubicBezTo>
                      <a:pt x="650" y="405"/>
                      <a:pt x="661" y="399"/>
                      <a:pt x="672" y="399"/>
                    </a:cubicBezTo>
                    <a:lnTo>
                      <a:pt x="672" y="399"/>
                    </a:lnTo>
                    <a:cubicBezTo>
                      <a:pt x="683" y="399"/>
                      <a:pt x="694" y="405"/>
                      <a:pt x="704" y="418"/>
                    </a:cubicBezTo>
                    <a:lnTo>
                      <a:pt x="738" y="456"/>
                    </a:lnTo>
                    <a:lnTo>
                      <a:pt x="770" y="495"/>
                    </a:lnTo>
                    <a:lnTo>
                      <a:pt x="770" y="495"/>
                    </a:lnTo>
                    <a:cubicBezTo>
                      <a:pt x="781" y="507"/>
                      <a:pt x="795" y="517"/>
                      <a:pt x="811" y="524"/>
                    </a:cubicBezTo>
                    <a:lnTo>
                      <a:pt x="811" y="524"/>
                    </a:lnTo>
                    <a:cubicBezTo>
                      <a:pt x="828" y="530"/>
                      <a:pt x="844" y="530"/>
                      <a:pt x="861" y="524"/>
                    </a:cubicBezTo>
                    <a:lnTo>
                      <a:pt x="861" y="524"/>
                    </a:lnTo>
                    <a:cubicBezTo>
                      <a:pt x="877" y="517"/>
                      <a:pt x="885" y="507"/>
                      <a:pt x="885" y="495"/>
                    </a:cubicBezTo>
                    <a:lnTo>
                      <a:pt x="885" y="495"/>
                    </a:lnTo>
                    <a:cubicBezTo>
                      <a:pt x="885" y="482"/>
                      <a:pt x="880" y="469"/>
                      <a:pt x="868" y="456"/>
                    </a:cubicBezTo>
                    <a:lnTo>
                      <a:pt x="508"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53" name="Freeform 259">
                <a:extLst>
                  <a:ext uri="{FF2B5EF4-FFF2-40B4-BE49-F238E27FC236}">
                    <a16:creationId xmlns:a16="http://schemas.microsoft.com/office/drawing/2014/main" id="{0C08E9E0-CD19-B543-8B0F-A069F4117EFC}"/>
                  </a:ext>
                </a:extLst>
              </p:cNvPr>
              <p:cNvSpPr>
                <a:spLocks noChangeArrowheads="1"/>
              </p:cNvSpPr>
              <p:nvPr/>
            </p:nvSpPr>
            <p:spPr bwMode="auto">
              <a:xfrm>
                <a:off x="3525838" y="5097463"/>
                <a:ext cx="130175" cy="134937"/>
              </a:xfrm>
              <a:custGeom>
                <a:avLst/>
                <a:gdLst>
                  <a:gd name="T0" fmla="*/ 312 w 362"/>
                  <a:gd name="T1" fmla="*/ 112 h 377"/>
                  <a:gd name="T2" fmla="*/ 279 w 362"/>
                  <a:gd name="T3" fmla="*/ 73 h 377"/>
                  <a:gd name="T4" fmla="*/ 247 w 362"/>
                  <a:gd name="T5" fmla="*/ 35 h 377"/>
                  <a:gd name="T6" fmla="*/ 247 w 362"/>
                  <a:gd name="T7" fmla="*/ 35 h 377"/>
                  <a:gd name="T8" fmla="*/ 213 w 362"/>
                  <a:gd name="T9" fmla="*/ 10 h 377"/>
                  <a:gd name="T10" fmla="*/ 213 w 362"/>
                  <a:gd name="T11" fmla="*/ 10 h 377"/>
                  <a:gd name="T12" fmla="*/ 213 w 362"/>
                  <a:gd name="T13" fmla="*/ 10 h 377"/>
                  <a:gd name="T14" fmla="*/ 205 w 362"/>
                  <a:gd name="T15" fmla="*/ 6 h 377"/>
                  <a:gd name="T16" fmla="*/ 205 w 362"/>
                  <a:gd name="T17" fmla="*/ 6 h 377"/>
                  <a:gd name="T18" fmla="*/ 156 w 362"/>
                  <a:gd name="T19" fmla="*/ 6 h 377"/>
                  <a:gd name="T20" fmla="*/ 156 w 362"/>
                  <a:gd name="T21" fmla="*/ 6 h 377"/>
                  <a:gd name="T22" fmla="*/ 115 w 362"/>
                  <a:gd name="T23" fmla="*/ 35 h 377"/>
                  <a:gd name="T24" fmla="*/ 82 w 362"/>
                  <a:gd name="T25" fmla="*/ 73 h 377"/>
                  <a:gd name="T26" fmla="*/ 49 w 362"/>
                  <a:gd name="T27" fmla="*/ 112 h 377"/>
                  <a:gd name="T28" fmla="*/ 17 w 362"/>
                  <a:gd name="T29" fmla="*/ 150 h 377"/>
                  <a:gd name="T30" fmla="*/ 17 w 362"/>
                  <a:gd name="T31" fmla="*/ 150 h 377"/>
                  <a:gd name="T32" fmla="*/ 0 w 362"/>
                  <a:gd name="T33" fmla="*/ 188 h 377"/>
                  <a:gd name="T34" fmla="*/ 0 w 362"/>
                  <a:gd name="T35" fmla="*/ 188 h 377"/>
                  <a:gd name="T36" fmla="*/ 17 w 362"/>
                  <a:gd name="T37" fmla="*/ 226 h 377"/>
                  <a:gd name="T38" fmla="*/ 49 w 362"/>
                  <a:gd name="T39" fmla="*/ 264 h 377"/>
                  <a:gd name="T40" fmla="*/ 82 w 362"/>
                  <a:gd name="T41" fmla="*/ 303 h 377"/>
                  <a:gd name="T42" fmla="*/ 115 w 362"/>
                  <a:gd name="T43" fmla="*/ 342 h 377"/>
                  <a:gd name="T44" fmla="*/ 115 w 362"/>
                  <a:gd name="T45" fmla="*/ 342 h 377"/>
                  <a:gd name="T46" fmla="*/ 156 w 362"/>
                  <a:gd name="T47" fmla="*/ 370 h 377"/>
                  <a:gd name="T48" fmla="*/ 156 w 362"/>
                  <a:gd name="T49" fmla="*/ 370 h 377"/>
                  <a:gd name="T50" fmla="*/ 205 w 362"/>
                  <a:gd name="T51" fmla="*/ 370 h 377"/>
                  <a:gd name="T52" fmla="*/ 205 w 362"/>
                  <a:gd name="T53" fmla="*/ 370 h 377"/>
                  <a:gd name="T54" fmla="*/ 213 w 362"/>
                  <a:gd name="T55" fmla="*/ 366 h 377"/>
                  <a:gd name="T56" fmla="*/ 213 w 362"/>
                  <a:gd name="T57" fmla="*/ 367 h 377"/>
                  <a:gd name="T58" fmla="*/ 213 w 362"/>
                  <a:gd name="T59" fmla="*/ 367 h 377"/>
                  <a:gd name="T60" fmla="*/ 247 w 362"/>
                  <a:gd name="T61" fmla="*/ 342 h 377"/>
                  <a:gd name="T62" fmla="*/ 279 w 362"/>
                  <a:gd name="T63" fmla="*/ 303 h 377"/>
                  <a:gd name="T64" fmla="*/ 312 w 362"/>
                  <a:gd name="T65" fmla="*/ 264 h 377"/>
                  <a:gd name="T66" fmla="*/ 345 w 362"/>
                  <a:gd name="T67" fmla="*/ 226 h 377"/>
                  <a:gd name="T68" fmla="*/ 345 w 362"/>
                  <a:gd name="T69" fmla="*/ 226 h 377"/>
                  <a:gd name="T70" fmla="*/ 361 w 362"/>
                  <a:gd name="T71" fmla="*/ 188 h 377"/>
                  <a:gd name="T72" fmla="*/ 361 w 362"/>
                  <a:gd name="T73" fmla="*/ 188 h 377"/>
                  <a:gd name="T74" fmla="*/ 345 w 362"/>
                  <a:gd name="T75" fmla="*/ 150 h 377"/>
                  <a:gd name="T76" fmla="*/ 312 w 362"/>
                  <a:gd name="T77" fmla="*/ 11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377">
                    <a:moveTo>
                      <a:pt x="312" y="112"/>
                    </a:moveTo>
                    <a:lnTo>
                      <a:pt x="279" y="73"/>
                    </a:lnTo>
                    <a:lnTo>
                      <a:pt x="247" y="35"/>
                    </a:lnTo>
                    <a:lnTo>
                      <a:pt x="247" y="35"/>
                    </a:lnTo>
                    <a:cubicBezTo>
                      <a:pt x="238" y="24"/>
                      <a:pt x="226" y="16"/>
                      <a:pt x="213" y="10"/>
                    </a:cubicBezTo>
                    <a:lnTo>
                      <a:pt x="213" y="10"/>
                    </a:lnTo>
                    <a:lnTo>
                      <a:pt x="213" y="10"/>
                    </a:lnTo>
                    <a:cubicBezTo>
                      <a:pt x="211" y="9"/>
                      <a:pt x="208" y="7"/>
                      <a:pt x="205" y="6"/>
                    </a:cubicBezTo>
                    <a:lnTo>
                      <a:pt x="205" y="6"/>
                    </a:lnTo>
                    <a:cubicBezTo>
                      <a:pt x="189" y="0"/>
                      <a:pt x="173" y="0"/>
                      <a:pt x="156" y="6"/>
                    </a:cubicBezTo>
                    <a:lnTo>
                      <a:pt x="156" y="6"/>
                    </a:lnTo>
                    <a:cubicBezTo>
                      <a:pt x="140" y="12"/>
                      <a:pt x="126" y="22"/>
                      <a:pt x="115" y="35"/>
                    </a:cubicBezTo>
                    <a:lnTo>
                      <a:pt x="82" y="73"/>
                    </a:lnTo>
                    <a:lnTo>
                      <a:pt x="49" y="112"/>
                    </a:lnTo>
                    <a:lnTo>
                      <a:pt x="17" y="150"/>
                    </a:lnTo>
                    <a:lnTo>
                      <a:pt x="17" y="150"/>
                    </a:lnTo>
                    <a:cubicBezTo>
                      <a:pt x="6" y="162"/>
                      <a:pt x="0" y="175"/>
                      <a:pt x="0" y="188"/>
                    </a:cubicBezTo>
                    <a:lnTo>
                      <a:pt x="0" y="188"/>
                    </a:lnTo>
                    <a:cubicBezTo>
                      <a:pt x="0" y="201"/>
                      <a:pt x="6" y="214"/>
                      <a:pt x="17" y="226"/>
                    </a:cubicBezTo>
                    <a:lnTo>
                      <a:pt x="49" y="264"/>
                    </a:lnTo>
                    <a:lnTo>
                      <a:pt x="82" y="303"/>
                    </a:lnTo>
                    <a:lnTo>
                      <a:pt x="115" y="342"/>
                    </a:lnTo>
                    <a:lnTo>
                      <a:pt x="115" y="342"/>
                    </a:lnTo>
                    <a:cubicBezTo>
                      <a:pt x="126" y="354"/>
                      <a:pt x="140" y="364"/>
                      <a:pt x="156" y="370"/>
                    </a:cubicBezTo>
                    <a:lnTo>
                      <a:pt x="156" y="370"/>
                    </a:lnTo>
                    <a:cubicBezTo>
                      <a:pt x="173" y="376"/>
                      <a:pt x="189" y="376"/>
                      <a:pt x="205" y="370"/>
                    </a:cubicBezTo>
                    <a:lnTo>
                      <a:pt x="205" y="370"/>
                    </a:lnTo>
                    <a:cubicBezTo>
                      <a:pt x="208" y="369"/>
                      <a:pt x="211" y="368"/>
                      <a:pt x="213" y="366"/>
                    </a:cubicBezTo>
                    <a:lnTo>
                      <a:pt x="213" y="367"/>
                    </a:lnTo>
                    <a:lnTo>
                      <a:pt x="213" y="367"/>
                    </a:lnTo>
                    <a:cubicBezTo>
                      <a:pt x="226" y="360"/>
                      <a:pt x="238" y="352"/>
                      <a:pt x="247" y="342"/>
                    </a:cubicBezTo>
                    <a:lnTo>
                      <a:pt x="279" y="303"/>
                    </a:lnTo>
                    <a:lnTo>
                      <a:pt x="312" y="264"/>
                    </a:lnTo>
                    <a:lnTo>
                      <a:pt x="345" y="226"/>
                    </a:lnTo>
                    <a:lnTo>
                      <a:pt x="345" y="226"/>
                    </a:lnTo>
                    <a:cubicBezTo>
                      <a:pt x="355" y="214"/>
                      <a:pt x="361" y="201"/>
                      <a:pt x="361" y="188"/>
                    </a:cubicBezTo>
                    <a:lnTo>
                      <a:pt x="361" y="188"/>
                    </a:lnTo>
                    <a:cubicBezTo>
                      <a:pt x="361" y="175"/>
                      <a:pt x="355" y="162"/>
                      <a:pt x="345" y="150"/>
                    </a:cubicBezTo>
                    <a:lnTo>
                      <a:pt x="312" y="112"/>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54" name="Freeform 260">
                <a:extLst>
                  <a:ext uri="{FF2B5EF4-FFF2-40B4-BE49-F238E27FC236}">
                    <a16:creationId xmlns:a16="http://schemas.microsoft.com/office/drawing/2014/main" id="{BE871045-3A23-6C4E-B65F-35CD24DF46F4}"/>
                  </a:ext>
                </a:extLst>
              </p:cNvPr>
              <p:cNvSpPr>
                <a:spLocks noChangeArrowheads="1"/>
              </p:cNvSpPr>
              <p:nvPr/>
            </p:nvSpPr>
            <p:spPr bwMode="auto">
              <a:xfrm>
                <a:off x="4140200" y="4903788"/>
                <a:ext cx="247650" cy="522287"/>
              </a:xfrm>
              <a:custGeom>
                <a:avLst/>
                <a:gdLst>
                  <a:gd name="T0" fmla="*/ 664 w 690"/>
                  <a:gd name="T1" fmla="*/ 7 h 1450"/>
                  <a:gd name="T2" fmla="*/ 614 w 690"/>
                  <a:gd name="T3" fmla="*/ 7 h 1450"/>
                  <a:gd name="T4" fmla="*/ 541 w 690"/>
                  <a:gd name="T5" fmla="*/ 73 h 1450"/>
                  <a:gd name="T6" fmla="*/ 409 w 690"/>
                  <a:gd name="T7" fmla="*/ 226 h 1450"/>
                  <a:gd name="T8" fmla="*/ 278 w 690"/>
                  <a:gd name="T9" fmla="*/ 380 h 1450"/>
                  <a:gd name="T10" fmla="*/ 213 w 690"/>
                  <a:gd name="T11" fmla="*/ 456 h 1450"/>
                  <a:gd name="T12" fmla="*/ 82 w 690"/>
                  <a:gd name="T13" fmla="*/ 609 h 1450"/>
                  <a:gd name="T14" fmla="*/ 16 w 690"/>
                  <a:gd name="T15" fmla="*/ 686 h 1450"/>
                  <a:gd name="T16" fmla="*/ 0 w 690"/>
                  <a:gd name="T17" fmla="*/ 724 h 1450"/>
                  <a:gd name="T18" fmla="*/ 16 w 690"/>
                  <a:gd name="T19" fmla="*/ 762 h 1450"/>
                  <a:gd name="T20" fmla="*/ 82 w 690"/>
                  <a:gd name="T21" fmla="*/ 839 h 1450"/>
                  <a:gd name="T22" fmla="*/ 147 w 690"/>
                  <a:gd name="T23" fmla="*/ 916 h 1450"/>
                  <a:gd name="T24" fmla="*/ 213 w 690"/>
                  <a:gd name="T25" fmla="*/ 992 h 1450"/>
                  <a:gd name="T26" fmla="*/ 278 w 690"/>
                  <a:gd name="T27" fmla="*/ 1068 h 1450"/>
                  <a:gd name="T28" fmla="*/ 344 w 690"/>
                  <a:gd name="T29" fmla="*/ 1145 h 1450"/>
                  <a:gd name="T30" fmla="*/ 409 w 690"/>
                  <a:gd name="T31" fmla="*/ 1222 h 1450"/>
                  <a:gd name="T32" fmla="*/ 475 w 690"/>
                  <a:gd name="T33" fmla="*/ 1299 h 1450"/>
                  <a:gd name="T34" fmla="*/ 541 w 690"/>
                  <a:gd name="T35" fmla="*/ 1375 h 1450"/>
                  <a:gd name="T36" fmla="*/ 573 w 690"/>
                  <a:gd name="T37" fmla="*/ 1414 h 1450"/>
                  <a:gd name="T38" fmla="*/ 614 w 690"/>
                  <a:gd name="T39" fmla="*/ 1443 h 1450"/>
                  <a:gd name="T40" fmla="*/ 664 w 690"/>
                  <a:gd name="T41" fmla="*/ 1443 h 1450"/>
                  <a:gd name="T42" fmla="*/ 689 w 690"/>
                  <a:gd name="T43" fmla="*/ 1414 h 1450"/>
                  <a:gd name="T44" fmla="*/ 639 w 690"/>
                  <a:gd name="T45" fmla="*/ 1337 h 1450"/>
                  <a:gd name="T46" fmla="*/ 508 w 690"/>
                  <a:gd name="T47" fmla="*/ 1184 h 1450"/>
                  <a:gd name="T48" fmla="*/ 377 w 690"/>
                  <a:gd name="T49" fmla="*/ 1031 h 1450"/>
                  <a:gd name="T50" fmla="*/ 311 w 690"/>
                  <a:gd name="T51" fmla="*/ 954 h 1450"/>
                  <a:gd name="T52" fmla="*/ 180 w 690"/>
                  <a:gd name="T53" fmla="*/ 800 h 1450"/>
                  <a:gd name="T54" fmla="*/ 147 w 690"/>
                  <a:gd name="T55" fmla="*/ 762 h 1450"/>
                  <a:gd name="T56" fmla="*/ 131 w 690"/>
                  <a:gd name="T57" fmla="*/ 724 h 1450"/>
                  <a:gd name="T58" fmla="*/ 180 w 690"/>
                  <a:gd name="T59" fmla="*/ 648 h 1450"/>
                  <a:gd name="T60" fmla="*/ 246 w 690"/>
                  <a:gd name="T61" fmla="*/ 571 h 1450"/>
                  <a:gd name="T62" fmla="*/ 311 w 690"/>
                  <a:gd name="T63" fmla="*/ 495 h 1450"/>
                  <a:gd name="T64" fmla="*/ 377 w 690"/>
                  <a:gd name="T65" fmla="*/ 418 h 1450"/>
                  <a:gd name="T66" fmla="*/ 442 w 690"/>
                  <a:gd name="T67" fmla="*/ 341 h 1450"/>
                  <a:gd name="T68" fmla="*/ 508 w 690"/>
                  <a:gd name="T69" fmla="*/ 265 h 1450"/>
                  <a:gd name="T70" fmla="*/ 573 w 690"/>
                  <a:gd name="T71" fmla="*/ 188 h 1450"/>
                  <a:gd name="T72" fmla="*/ 639 w 690"/>
                  <a:gd name="T73" fmla="*/ 112 h 1450"/>
                  <a:gd name="T74" fmla="*/ 672 w 690"/>
                  <a:gd name="T75" fmla="*/ 73 h 1450"/>
                  <a:gd name="T76" fmla="*/ 689 w 690"/>
                  <a:gd name="T77" fmla="*/ 3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0" h="1450">
                    <a:moveTo>
                      <a:pt x="664" y="7"/>
                    </a:moveTo>
                    <a:lnTo>
                      <a:pt x="664" y="7"/>
                    </a:lnTo>
                    <a:cubicBezTo>
                      <a:pt x="647" y="0"/>
                      <a:pt x="631" y="0"/>
                      <a:pt x="614" y="7"/>
                    </a:cubicBezTo>
                    <a:lnTo>
                      <a:pt x="614" y="7"/>
                    </a:lnTo>
                    <a:cubicBezTo>
                      <a:pt x="598" y="12"/>
                      <a:pt x="584" y="22"/>
                      <a:pt x="573" y="35"/>
                    </a:cubicBezTo>
                    <a:lnTo>
                      <a:pt x="541" y="73"/>
                    </a:lnTo>
                    <a:lnTo>
                      <a:pt x="442" y="188"/>
                    </a:lnTo>
                    <a:lnTo>
                      <a:pt x="409" y="226"/>
                    </a:lnTo>
                    <a:lnTo>
                      <a:pt x="377" y="265"/>
                    </a:lnTo>
                    <a:lnTo>
                      <a:pt x="278" y="380"/>
                    </a:lnTo>
                    <a:lnTo>
                      <a:pt x="246" y="418"/>
                    </a:lnTo>
                    <a:lnTo>
                      <a:pt x="213" y="456"/>
                    </a:lnTo>
                    <a:lnTo>
                      <a:pt x="115" y="571"/>
                    </a:lnTo>
                    <a:lnTo>
                      <a:pt x="82" y="609"/>
                    </a:lnTo>
                    <a:lnTo>
                      <a:pt x="49" y="648"/>
                    </a:lnTo>
                    <a:lnTo>
                      <a:pt x="16" y="686"/>
                    </a:lnTo>
                    <a:lnTo>
                      <a:pt x="16" y="686"/>
                    </a:lnTo>
                    <a:cubicBezTo>
                      <a:pt x="5" y="698"/>
                      <a:pt x="0" y="711"/>
                      <a:pt x="0" y="724"/>
                    </a:cubicBezTo>
                    <a:lnTo>
                      <a:pt x="0" y="724"/>
                    </a:lnTo>
                    <a:cubicBezTo>
                      <a:pt x="0" y="737"/>
                      <a:pt x="5" y="750"/>
                      <a:pt x="16" y="762"/>
                    </a:cubicBezTo>
                    <a:lnTo>
                      <a:pt x="49" y="800"/>
                    </a:lnTo>
                    <a:lnTo>
                      <a:pt x="82" y="839"/>
                    </a:lnTo>
                    <a:lnTo>
                      <a:pt x="115" y="877"/>
                    </a:lnTo>
                    <a:lnTo>
                      <a:pt x="147" y="916"/>
                    </a:lnTo>
                    <a:lnTo>
                      <a:pt x="180" y="954"/>
                    </a:lnTo>
                    <a:lnTo>
                      <a:pt x="213" y="992"/>
                    </a:lnTo>
                    <a:lnTo>
                      <a:pt x="246" y="1031"/>
                    </a:lnTo>
                    <a:lnTo>
                      <a:pt x="278" y="1068"/>
                    </a:lnTo>
                    <a:lnTo>
                      <a:pt x="311" y="1107"/>
                    </a:lnTo>
                    <a:lnTo>
                      <a:pt x="344" y="1145"/>
                    </a:lnTo>
                    <a:lnTo>
                      <a:pt x="377" y="1184"/>
                    </a:lnTo>
                    <a:lnTo>
                      <a:pt x="409" y="1222"/>
                    </a:lnTo>
                    <a:lnTo>
                      <a:pt x="442" y="1260"/>
                    </a:lnTo>
                    <a:lnTo>
                      <a:pt x="475" y="1299"/>
                    </a:lnTo>
                    <a:lnTo>
                      <a:pt x="508" y="1337"/>
                    </a:lnTo>
                    <a:lnTo>
                      <a:pt x="541" y="1375"/>
                    </a:lnTo>
                    <a:lnTo>
                      <a:pt x="573" y="1414"/>
                    </a:lnTo>
                    <a:lnTo>
                      <a:pt x="573" y="1414"/>
                    </a:lnTo>
                    <a:cubicBezTo>
                      <a:pt x="584" y="1426"/>
                      <a:pt x="598" y="1436"/>
                      <a:pt x="614" y="1443"/>
                    </a:cubicBezTo>
                    <a:lnTo>
                      <a:pt x="614" y="1443"/>
                    </a:lnTo>
                    <a:cubicBezTo>
                      <a:pt x="631" y="1449"/>
                      <a:pt x="647" y="1449"/>
                      <a:pt x="664" y="1443"/>
                    </a:cubicBezTo>
                    <a:lnTo>
                      <a:pt x="664" y="1443"/>
                    </a:lnTo>
                    <a:cubicBezTo>
                      <a:pt x="680" y="1436"/>
                      <a:pt x="689" y="1426"/>
                      <a:pt x="689" y="1414"/>
                    </a:cubicBezTo>
                    <a:lnTo>
                      <a:pt x="689" y="1414"/>
                    </a:lnTo>
                    <a:cubicBezTo>
                      <a:pt x="689" y="1401"/>
                      <a:pt x="683" y="1388"/>
                      <a:pt x="672" y="1375"/>
                    </a:cubicBezTo>
                    <a:lnTo>
                      <a:pt x="639" y="1337"/>
                    </a:lnTo>
                    <a:lnTo>
                      <a:pt x="541" y="1222"/>
                    </a:lnTo>
                    <a:lnTo>
                      <a:pt x="508" y="1184"/>
                    </a:lnTo>
                    <a:lnTo>
                      <a:pt x="475" y="1145"/>
                    </a:lnTo>
                    <a:lnTo>
                      <a:pt x="377" y="1031"/>
                    </a:lnTo>
                    <a:lnTo>
                      <a:pt x="344" y="992"/>
                    </a:lnTo>
                    <a:lnTo>
                      <a:pt x="311" y="954"/>
                    </a:lnTo>
                    <a:lnTo>
                      <a:pt x="213" y="839"/>
                    </a:lnTo>
                    <a:lnTo>
                      <a:pt x="180" y="800"/>
                    </a:lnTo>
                    <a:lnTo>
                      <a:pt x="147" y="762"/>
                    </a:lnTo>
                    <a:lnTo>
                      <a:pt x="147" y="762"/>
                    </a:lnTo>
                    <a:cubicBezTo>
                      <a:pt x="136" y="750"/>
                      <a:pt x="131" y="737"/>
                      <a:pt x="131" y="724"/>
                    </a:cubicBezTo>
                    <a:lnTo>
                      <a:pt x="131" y="724"/>
                    </a:lnTo>
                    <a:cubicBezTo>
                      <a:pt x="131" y="711"/>
                      <a:pt x="136" y="698"/>
                      <a:pt x="147" y="686"/>
                    </a:cubicBezTo>
                    <a:lnTo>
                      <a:pt x="180" y="648"/>
                    </a:lnTo>
                    <a:lnTo>
                      <a:pt x="213" y="609"/>
                    </a:lnTo>
                    <a:lnTo>
                      <a:pt x="246" y="571"/>
                    </a:lnTo>
                    <a:lnTo>
                      <a:pt x="278" y="533"/>
                    </a:lnTo>
                    <a:lnTo>
                      <a:pt x="311" y="495"/>
                    </a:lnTo>
                    <a:lnTo>
                      <a:pt x="344" y="456"/>
                    </a:lnTo>
                    <a:lnTo>
                      <a:pt x="377" y="418"/>
                    </a:lnTo>
                    <a:lnTo>
                      <a:pt x="409" y="380"/>
                    </a:lnTo>
                    <a:lnTo>
                      <a:pt x="442" y="341"/>
                    </a:lnTo>
                    <a:lnTo>
                      <a:pt x="475" y="303"/>
                    </a:lnTo>
                    <a:lnTo>
                      <a:pt x="508" y="265"/>
                    </a:lnTo>
                    <a:lnTo>
                      <a:pt x="541" y="226"/>
                    </a:lnTo>
                    <a:lnTo>
                      <a:pt x="573" y="188"/>
                    </a:lnTo>
                    <a:lnTo>
                      <a:pt x="606" y="150"/>
                    </a:lnTo>
                    <a:lnTo>
                      <a:pt x="639" y="112"/>
                    </a:lnTo>
                    <a:lnTo>
                      <a:pt x="672" y="73"/>
                    </a:lnTo>
                    <a:lnTo>
                      <a:pt x="672" y="73"/>
                    </a:lnTo>
                    <a:cubicBezTo>
                      <a:pt x="683" y="60"/>
                      <a:pt x="689" y="48"/>
                      <a:pt x="689" y="35"/>
                    </a:cubicBezTo>
                    <a:lnTo>
                      <a:pt x="689" y="35"/>
                    </a:lnTo>
                    <a:cubicBezTo>
                      <a:pt x="689" y="22"/>
                      <a:pt x="680" y="12"/>
                      <a:pt x="664" y="7"/>
                    </a:cubicBezTo>
                  </a:path>
                </a:pathLst>
              </a:custGeom>
              <a:solidFill>
                <a:schemeClr val="accent2"/>
              </a:solidFill>
              <a:ln>
                <a:noFill/>
              </a:ln>
              <a:effectLst/>
            </p:spPr>
            <p:txBody>
              <a:bodyPr wrap="none" anchor="ctr"/>
              <a:lstStyle/>
              <a:p>
                <a:endParaRPr lang="es-ES_tradnl" sz="2700"/>
              </a:p>
            </p:txBody>
          </p:sp>
          <p:sp>
            <p:nvSpPr>
              <p:cNvPr id="155" name="Freeform 261">
                <a:extLst>
                  <a:ext uri="{FF2B5EF4-FFF2-40B4-BE49-F238E27FC236}">
                    <a16:creationId xmlns:a16="http://schemas.microsoft.com/office/drawing/2014/main" id="{C789A5AB-517D-FA4F-A5FF-D10928281A91}"/>
                  </a:ext>
                </a:extLst>
              </p:cNvPr>
              <p:cNvSpPr>
                <a:spLocks noChangeArrowheads="1"/>
              </p:cNvSpPr>
              <p:nvPr/>
            </p:nvSpPr>
            <p:spPr bwMode="auto">
              <a:xfrm>
                <a:off x="3857625" y="5233988"/>
                <a:ext cx="319088" cy="190500"/>
              </a:xfrm>
              <a:custGeom>
                <a:avLst/>
                <a:gdLst>
                  <a:gd name="T0" fmla="*/ 607 w 887"/>
                  <a:gd name="T1" fmla="*/ 379 h 531"/>
                  <a:gd name="T2" fmla="*/ 574 w 887"/>
                  <a:gd name="T3" fmla="*/ 341 h 531"/>
                  <a:gd name="T4" fmla="*/ 607 w 887"/>
                  <a:gd name="T5" fmla="*/ 303 h 531"/>
                  <a:gd name="T6" fmla="*/ 639 w 887"/>
                  <a:gd name="T7" fmla="*/ 341 h 531"/>
                  <a:gd name="T8" fmla="*/ 542 w 887"/>
                  <a:gd name="T9" fmla="*/ 303 h 531"/>
                  <a:gd name="T10" fmla="*/ 508 w 887"/>
                  <a:gd name="T11" fmla="*/ 265 h 531"/>
                  <a:gd name="T12" fmla="*/ 542 w 887"/>
                  <a:gd name="T13" fmla="*/ 226 h 531"/>
                  <a:gd name="T14" fmla="*/ 575 w 887"/>
                  <a:gd name="T15" fmla="*/ 265 h 531"/>
                  <a:gd name="T16" fmla="*/ 542 w 887"/>
                  <a:gd name="T17" fmla="*/ 303 h 531"/>
                  <a:gd name="T18" fmla="*/ 475 w 887"/>
                  <a:gd name="T19" fmla="*/ 245 h 531"/>
                  <a:gd name="T20" fmla="*/ 412 w 887"/>
                  <a:gd name="T21" fmla="*/ 245 h 531"/>
                  <a:gd name="T22" fmla="*/ 380 w 887"/>
                  <a:gd name="T23" fmla="*/ 188 h 531"/>
                  <a:gd name="T24" fmla="*/ 412 w 887"/>
                  <a:gd name="T25" fmla="*/ 131 h 531"/>
                  <a:gd name="T26" fmla="*/ 475 w 887"/>
                  <a:gd name="T27" fmla="*/ 131 h 531"/>
                  <a:gd name="T28" fmla="*/ 506 w 887"/>
                  <a:gd name="T29" fmla="*/ 188 h 531"/>
                  <a:gd name="T30" fmla="*/ 344 w 887"/>
                  <a:gd name="T31" fmla="*/ 303 h 531"/>
                  <a:gd name="T32" fmla="*/ 312 w 887"/>
                  <a:gd name="T33" fmla="*/ 265 h 531"/>
                  <a:gd name="T34" fmla="*/ 344 w 887"/>
                  <a:gd name="T35" fmla="*/ 226 h 531"/>
                  <a:gd name="T36" fmla="*/ 377 w 887"/>
                  <a:gd name="T37" fmla="*/ 265 h 531"/>
                  <a:gd name="T38" fmla="*/ 344 w 887"/>
                  <a:gd name="T39" fmla="*/ 303 h 531"/>
                  <a:gd name="T40" fmla="*/ 279 w 887"/>
                  <a:gd name="T41" fmla="*/ 379 h 531"/>
                  <a:gd name="T42" fmla="*/ 246 w 887"/>
                  <a:gd name="T43" fmla="*/ 341 h 531"/>
                  <a:gd name="T44" fmla="*/ 279 w 887"/>
                  <a:gd name="T45" fmla="*/ 303 h 531"/>
                  <a:gd name="T46" fmla="*/ 311 w 887"/>
                  <a:gd name="T47" fmla="*/ 341 h 531"/>
                  <a:gd name="T48" fmla="*/ 509 w 887"/>
                  <a:gd name="T49" fmla="*/ 35 h 531"/>
                  <a:gd name="T50" fmla="*/ 468 w 887"/>
                  <a:gd name="T51" fmla="*/ 6 h 531"/>
                  <a:gd name="T52" fmla="*/ 418 w 887"/>
                  <a:gd name="T53" fmla="*/ 6 h 531"/>
                  <a:gd name="T54" fmla="*/ 377 w 887"/>
                  <a:gd name="T55" fmla="*/ 35 h 531"/>
                  <a:gd name="T56" fmla="*/ 312 w 887"/>
                  <a:gd name="T57" fmla="*/ 112 h 531"/>
                  <a:gd name="T58" fmla="*/ 246 w 887"/>
                  <a:gd name="T59" fmla="*/ 188 h 531"/>
                  <a:gd name="T60" fmla="*/ 181 w 887"/>
                  <a:gd name="T61" fmla="*/ 265 h 531"/>
                  <a:gd name="T62" fmla="*/ 115 w 887"/>
                  <a:gd name="T63" fmla="*/ 341 h 531"/>
                  <a:gd name="T64" fmla="*/ 50 w 887"/>
                  <a:gd name="T65" fmla="*/ 418 h 531"/>
                  <a:gd name="T66" fmla="*/ 17 w 887"/>
                  <a:gd name="T67" fmla="*/ 456 h 531"/>
                  <a:gd name="T68" fmla="*/ 0 w 887"/>
                  <a:gd name="T69" fmla="*/ 495 h 531"/>
                  <a:gd name="T70" fmla="*/ 25 w 887"/>
                  <a:gd name="T71" fmla="*/ 524 h 531"/>
                  <a:gd name="T72" fmla="*/ 74 w 887"/>
                  <a:gd name="T73" fmla="*/ 524 h 531"/>
                  <a:gd name="T74" fmla="*/ 181 w 887"/>
                  <a:gd name="T75" fmla="*/ 418 h 531"/>
                  <a:gd name="T76" fmla="*/ 213 w 887"/>
                  <a:gd name="T77" fmla="*/ 399 h 531"/>
                  <a:gd name="T78" fmla="*/ 246 w 887"/>
                  <a:gd name="T79" fmla="*/ 418 h 531"/>
                  <a:gd name="T80" fmla="*/ 279 w 887"/>
                  <a:gd name="T81" fmla="*/ 437 h 531"/>
                  <a:gd name="T82" fmla="*/ 312 w 887"/>
                  <a:gd name="T83" fmla="*/ 418 h 531"/>
                  <a:gd name="T84" fmla="*/ 377 w 887"/>
                  <a:gd name="T85" fmla="*/ 341 h 531"/>
                  <a:gd name="T86" fmla="*/ 418 w 887"/>
                  <a:gd name="T87" fmla="*/ 313 h 531"/>
                  <a:gd name="T88" fmla="*/ 468 w 887"/>
                  <a:gd name="T89" fmla="*/ 313 h 531"/>
                  <a:gd name="T90" fmla="*/ 509 w 887"/>
                  <a:gd name="T91" fmla="*/ 341 h 531"/>
                  <a:gd name="T92" fmla="*/ 574 w 887"/>
                  <a:gd name="T93" fmla="*/ 418 h 531"/>
                  <a:gd name="T94" fmla="*/ 607 w 887"/>
                  <a:gd name="T95" fmla="*/ 437 h 531"/>
                  <a:gd name="T96" fmla="*/ 640 w 887"/>
                  <a:gd name="T97" fmla="*/ 418 h 531"/>
                  <a:gd name="T98" fmla="*/ 672 w 887"/>
                  <a:gd name="T99" fmla="*/ 399 h 531"/>
                  <a:gd name="T100" fmla="*/ 705 w 887"/>
                  <a:gd name="T101" fmla="*/ 418 h 531"/>
                  <a:gd name="T102" fmla="*/ 771 w 887"/>
                  <a:gd name="T103" fmla="*/ 495 h 531"/>
                  <a:gd name="T104" fmla="*/ 811 w 887"/>
                  <a:gd name="T105" fmla="*/ 524 h 531"/>
                  <a:gd name="T106" fmla="*/ 861 w 887"/>
                  <a:gd name="T107" fmla="*/ 524 h 531"/>
                  <a:gd name="T108" fmla="*/ 886 w 887"/>
                  <a:gd name="T109" fmla="*/ 495 h 531"/>
                  <a:gd name="T110" fmla="*/ 869 w 887"/>
                  <a:gd name="T111" fmla="*/ 45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7" h="531">
                    <a:moveTo>
                      <a:pt x="607" y="379"/>
                    </a:moveTo>
                    <a:lnTo>
                      <a:pt x="607" y="379"/>
                    </a:lnTo>
                    <a:cubicBezTo>
                      <a:pt x="585" y="379"/>
                      <a:pt x="574" y="367"/>
                      <a:pt x="574" y="341"/>
                    </a:cubicBezTo>
                    <a:lnTo>
                      <a:pt x="574" y="341"/>
                    </a:lnTo>
                    <a:cubicBezTo>
                      <a:pt x="574" y="316"/>
                      <a:pt x="585" y="303"/>
                      <a:pt x="607" y="303"/>
                    </a:cubicBezTo>
                    <a:lnTo>
                      <a:pt x="607" y="303"/>
                    </a:lnTo>
                    <a:cubicBezTo>
                      <a:pt x="629" y="303"/>
                      <a:pt x="639" y="316"/>
                      <a:pt x="639" y="341"/>
                    </a:cubicBezTo>
                    <a:lnTo>
                      <a:pt x="639" y="341"/>
                    </a:lnTo>
                    <a:cubicBezTo>
                      <a:pt x="639" y="367"/>
                      <a:pt x="629" y="379"/>
                      <a:pt x="607" y="379"/>
                    </a:cubicBezTo>
                    <a:close/>
                    <a:moveTo>
                      <a:pt x="542" y="303"/>
                    </a:moveTo>
                    <a:lnTo>
                      <a:pt x="542" y="303"/>
                    </a:lnTo>
                    <a:cubicBezTo>
                      <a:pt x="519" y="303"/>
                      <a:pt x="508" y="290"/>
                      <a:pt x="508" y="265"/>
                    </a:cubicBezTo>
                    <a:lnTo>
                      <a:pt x="508" y="265"/>
                    </a:lnTo>
                    <a:cubicBezTo>
                      <a:pt x="508" y="239"/>
                      <a:pt x="519" y="226"/>
                      <a:pt x="542" y="226"/>
                    </a:cubicBezTo>
                    <a:lnTo>
                      <a:pt x="542" y="226"/>
                    </a:lnTo>
                    <a:cubicBezTo>
                      <a:pt x="563" y="226"/>
                      <a:pt x="575" y="239"/>
                      <a:pt x="575" y="265"/>
                    </a:cubicBezTo>
                    <a:lnTo>
                      <a:pt x="575" y="265"/>
                    </a:lnTo>
                    <a:cubicBezTo>
                      <a:pt x="575" y="290"/>
                      <a:pt x="563" y="303"/>
                      <a:pt x="542" y="303"/>
                    </a:cubicBezTo>
                    <a:close/>
                    <a:moveTo>
                      <a:pt x="475" y="245"/>
                    </a:moveTo>
                    <a:lnTo>
                      <a:pt x="475" y="245"/>
                    </a:lnTo>
                    <a:cubicBezTo>
                      <a:pt x="454" y="258"/>
                      <a:pt x="432" y="258"/>
                      <a:pt x="412" y="245"/>
                    </a:cubicBezTo>
                    <a:lnTo>
                      <a:pt x="412" y="245"/>
                    </a:lnTo>
                    <a:cubicBezTo>
                      <a:pt x="391" y="233"/>
                      <a:pt x="380" y="214"/>
                      <a:pt x="380" y="188"/>
                    </a:cubicBezTo>
                    <a:lnTo>
                      <a:pt x="380" y="188"/>
                    </a:lnTo>
                    <a:cubicBezTo>
                      <a:pt x="380" y="162"/>
                      <a:pt x="391" y="143"/>
                      <a:pt x="412" y="131"/>
                    </a:cubicBezTo>
                    <a:lnTo>
                      <a:pt x="412" y="131"/>
                    </a:lnTo>
                    <a:cubicBezTo>
                      <a:pt x="432" y="118"/>
                      <a:pt x="454" y="118"/>
                      <a:pt x="475" y="131"/>
                    </a:cubicBezTo>
                    <a:lnTo>
                      <a:pt x="475" y="131"/>
                    </a:lnTo>
                    <a:cubicBezTo>
                      <a:pt x="496" y="143"/>
                      <a:pt x="506" y="162"/>
                      <a:pt x="506" y="188"/>
                    </a:cubicBezTo>
                    <a:lnTo>
                      <a:pt x="506" y="188"/>
                    </a:lnTo>
                    <a:cubicBezTo>
                      <a:pt x="506" y="214"/>
                      <a:pt x="496" y="233"/>
                      <a:pt x="475" y="245"/>
                    </a:cubicBezTo>
                    <a:close/>
                    <a:moveTo>
                      <a:pt x="344" y="303"/>
                    </a:moveTo>
                    <a:lnTo>
                      <a:pt x="344" y="303"/>
                    </a:lnTo>
                    <a:cubicBezTo>
                      <a:pt x="323" y="303"/>
                      <a:pt x="312" y="290"/>
                      <a:pt x="312" y="265"/>
                    </a:cubicBezTo>
                    <a:lnTo>
                      <a:pt x="312" y="265"/>
                    </a:lnTo>
                    <a:cubicBezTo>
                      <a:pt x="312" y="239"/>
                      <a:pt x="323" y="226"/>
                      <a:pt x="344" y="226"/>
                    </a:cubicBezTo>
                    <a:lnTo>
                      <a:pt x="344" y="226"/>
                    </a:lnTo>
                    <a:cubicBezTo>
                      <a:pt x="366" y="226"/>
                      <a:pt x="377" y="239"/>
                      <a:pt x="377" y="265"/>
                    </a:cubicBezTo>
                    <a:lnTo>
                      <a:pt x="377" y="265"/>
                    </a:lnTo>
                    <a:cubicBezTo>
                      <a:pt x="377" y="290"/>
                      <a:pt x="366" y="303"/>
                      <a:pt x="344" y="303"/>
                    </a:cubicBezTo>
                    <a:close/>
                    <a:moveTo>
                      <a:pt x="279" y="379"/>
                    </a:moveTo>
                    <a:lnTo>
                      <a:pt x="279" y="379"/>
                    </a:lnTo>
                    <a:cubicBezTo>
                      <a:pt x="257" y="379"/>
                      <a:pt x="246" y="367"/>
                      <a:pt x="246" y="341"/>
                    </a:cubicBezTo>
                    <a:lnTo>
                      <a:pt x="246" y="341"/>
                    </a:lnTo>
                    <a:cubicBezTo>
                      <a:pt x="246" y="316"/>
                      <a:pt x="257" y="303"/>
                      <a:pt x="279" y="303"/>
                    </a:cubicBezTo>
                    <a:lnTo>
                      <a:pt x="279" y="303"/>
                    </a:lnTo>
                    <a:cubicBezTo>
                      <a:pt x="301" y="303"/>
                      <a:pt x="311" y="316"/>
                      <a:pt x="311" y="341"/>
                    </a:cubicBezTo>
                    <a:lnTo>
                      <a:pt x="311" y="341"/>
                    </a:lnTo>
                    <a:cubicBezTo>
                      <a:pt x="311" y="367"/>
                      <a:pt x="301" y="379"/>
                      <a:pt x="279" y="379"/>
                    </a:cubicBezTo>
                    <a:close/>
                    <a:moveTo>
                      <a:pt x="509" y="35"/>
                    </a:moveTo>
                    <a:lnTo>
                      <a:pt x="509" y="35"/>
                    </a:lnTo>
                    <a:cubicBezTo>
                      <a:pt x="498" y="22"/>
                      <a:pt x="484" y="12"/>
                      <a:pt x="468" y="6"/>
                    </a:cubicBezTo>
                    <a:lnTo>
                      <a:pt x="468" y="6"/>
                    </a:lnTo>
                    <a:cubicBezTo>
                      <a:pt x="451" y="0"/>
                      <a:pt x="435" y="0"/>
                      <a:pt x="418" y="6"/>
                    </a:cubicBezTo>
                    <a:lnTo>
                      <a:pt x="418" y="6"/>
                    </a:lnTo>
                    <a:cubicBezTo>
                      <a:pt x="402" y="12"/>
                      <a:pt x="388" y="22"/>
                      <a:pt x="377" y="35"/>
                    </a:cubicBezTo>
                    <a:lnTo>
                      <a:pt x="344" y="73"/>
                    </a:lnTo>
                    <a:lnTo>
                      <a:pt x="312" y="112"/>
                    </a:lnTo>
                    <a:lnTo>
                      <a:pt x="279" y="149"/>
                    </a:lnTo>
                    <a:lnTo>
                      <a:pt x="246" y="188"/>
                    </a:lnTo>
                    <a:lnTo>
                      <a:pt x="213" y="226"/>
                    </a:lnTo>
                    <a:lnTo>
                      <a:pt x="181" y="265"/>
                    </a:lnTo>
                    <a:lnTo>
                      <a:pt x="148" y="303"/>
                    </a:lnTo>
                    <a:lnTo>
                      <a:pt x="115" y="341"/>
                    </a:lnTo>
                    <a:lnTo>
                      <a:pt x="82" y="380"/>
                    </a:lnTo>
                    <a:lnTo>
                      <a:pt x="50" y="418"/>
                    </a:lnTo>
                    <a:lnTo>
                      <a:pt x="17" y="456"/>
                    </a:lnTo>
                    <a:lnTo>
                      <a:pt x="17" y="456"/>
                    </a:lnTo>
                    <a:cubicBezTo>
                      <a:pt x="6" y="469"/>
                      <a:pt x="0" y="482"/>
                      <a:pt x="0" y="495"/>
                    </a:cubicBezTo>
                    <a:lnTo>
                      <a:pt x="0" y="495"/>
                    </a:lnTo>
                    <a:cubicBezTo>
                      <a:pt x="0" y="507"/>
                      <a:pt x="8" y="517"/>
                      <a:pt x="25" y="524"/>
                    </a:cubicBezTo>
                    <a:lnTo>
                      <a:pt x="25" y="524"/>
                    </a:lnTo>
                    <a:cubicBezTo>
                      <a:pt x="41" y="530"/>
                      <a:pt x="58" y="530"/>
                      <a:pt x="74" y="524"/>
                    </a:cubicBezTo>
                    <a:lnTo>
                      <a:pt x="74" y="524"/>
                    </a:lnTo>
                    <a:cubicBezTo>
                      <a:pt x="90" y="517"/>
                      <a:pt x="104" y="507"/>
                      <a:pt x="115" y="495"/>
                    </a:cubicBezTo>
                    <a:lnTo>
                      <a:pt x="181" y="418"/>
                    </a:lnTo>
                    <a:lnTo>
                      <a:pt x="181" y="418"/>
                    </a:lnTo>
                    <a:cubicBezTo>
                      <a:pt x="192" y="405"/>
                      <a:pt x="202" y="399"/>
                      <a:pt x="213" y="399"/>
                    </a:cubicBezTo>
                    <a:lnTo>
                      <a:pt x="213" y="399"/>
                    </a:lnTo>
                    <a:cubicBezTo>
                      <a:pt x="224" y="399"/>
                      <a:pt x="236" y="405"/>
                      <a:pt x="246" y="418"/>
                    </a:cubicBezTo>
                    <a:lnTo>
                      <a:pt x="246" y="418"/>
                    </a:lnTo>
                    <a:cubicBezTo>
                      <a:pt x="257" y="431"/>
                      <a:pt x="268" y="437"/>
                      <a:pt x="279" y="437"/>
                    </a:cubicBezTo>
                    <a:lnTo>
                      <a:pt x="279" y="437"/>
                    </a:lnTo>
                    <a:cubicBezTo>
                      <a:pt x="290" y="437"/>
                      <a:pt x="301" y="431"/>
                      <a:pt x="312" y="418"/>
                    </a:cubicBezTo>
                    <a:lnTo>
                      <a:pt x="344" y="380"/>
                    </a:lnTo>
                    <a:lnTo>
                      <a:pt x="377" y="341"/>
                    </a:lnTo>
                    <a:lnTo>
                      <a:pt x="377" y="341"/>
                    </a:lnTo>
                    <a:cubicBezTo>
                      <a:pt x="388" y="328"/>
                      <a:pt x="402" y="319"/>
                      <a:pt x="418" y="313"/>
                    </a:cubicBezTo>
                    <a:lnTo>
                      <a:pt x="418" y="313"/>
                    </a:lnTo>
                    <a:cubicBezTo>
                      <a:pt x="435" y="306"/>
                      <a:pt x="451" y="306"/>
                      <a:pt x="468" y="313"/>
                    </a:cubicBezTo>
                    <a:lnTo>
                      <a:pt x="468" y="313"/>
                    </a:lnTo>
                    <a:cubicBezTo>
                      <a:pt x="484" y="319"/>
                      <a:pt x="498" y="328"/>
                      <a:pt x="509" y="341"/>
                    </a:cubicBezTo>
                    <a:lnTo>
                      <a:pt x="541" y="380"/>
                    </a:lnTo>
                    <a:lnTo>
                      <a:pt x="574" y="418"/>
                    </a:lnTo>
                    <a:lnTo>
                      <a:pt x="574" y="418"/>
                    </a:lnTo>
                    <a:cubicBezTo>
                      <a:pt x="585" y="431"/>
                      <a:pt x="596" y="437"/>
                      <a:pt x="607" y="437"/>
                    </a:cubicBezTo>
                    <a:lnTo>
                      <a:pt x="607" y="437"/>
                    </a:lnTo>
                    <a:cubicBezTo>
                      <a:pt x="617" y="437"/>
                      <a:pt x="629" y="431"/>
                      <a:pt x="640" y="418"/>
                    </a:cubicBezTo>
                    <a:lnTo>
                      <a:pt x="640" y="418"/>
                    </a:lnTo>
                    <a:cubicBezTo>
                      <a:pt x="650" y="405"/>
                      <a:pt x="661" y="399"/>
                      <a:pt x="672" y="399"/>
                    </a:cubicBezTo>
                    <a:lnTo>
                      <a:pt x="672" y="399"/>
                    </a:lnTo>
                    <a:cubicBezTo>
                      <a:pt x="683" y="399"/>
                      <a:pt x="694" y="405"/>
                      <a:pt x="705" y="418"/>
                    </a:cubicBezTo>
                    <a:lnTo>
                      <a:pt x="738" y="456"/>
                    </a:lnTo>
                    <a:lnTo>
                      <a:pt x="771" y="495"/>
                    </a:lnTo>
                    <a:lnTo>
                      <a:pt x="771" y="495"/>
                    </a:lnTo>
                    <a:cubicBezTo>
                      <a:pt x="781" y="507"/>
                      <a:pt x="795" y="517"/>
                      <a:pt x="811" y="524"/>
                    </a:cubicBezTo>
                    <a:lnTo>
                      <a:pt x="811" y="524"/>
                    </a:lnTo>
                    <a:cubicBezTo>
                      <a:pt x="828" y="530"/>
                      <a:pt x="845" y="530"/>
                      <a:pt x="861" y="524"/>
                    </a:cubicBezTo>
                    <a:lnTo>
                      <a:pt x="861" y="524"/>
                    </a:lnTo>
                    <a:cubicBezTo>
                      <a:pt x="877" y="517"/>
                      <a:pt x="886" y="507"/>
                      <a:pt x="886" y="495"/>
                    </a:cubicBezTo>
                    <a:lnTo>
                      <a:pt x="886" y="495"/>
                    </a:lnTo>
                    <a:cubicBezTo>
                      <a:pt x="886" y="482"/>
                      <a:pt x="880" y="469"/>
                      <a:pt x="869" y="456"/>
                    </a:cubicBezTo>
                    <a:lnTo>
                      <a:pt x="509" y="35"/>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56" name="Freeform 262">
                <a:extLst>
                  <a:ext uri="{FF2B5EF4-FFF2-40B4-BE49-F238E27FC236}">
                    <a16:creationId xmlns:a16="http://schemas.microsoft.com/office/drawing/2014/main" id="{63B454C7-101F-0F4F-BF9A-F8E8EB2A0DB6}"/>
                  </a:ext>
                </a:extLst>
              </p:cNvPr>
              <p:cNvSpPr>
                <a:spLocks noChangeArrowheads="1"/>
              </p:cNvSpPr>
              <p:nvPr/>
            </p:nvSpPr>
            <p:spPr bwMode="auto">
              <a:xfrm>
                <a:off x="3738563" y="4902200"/>
                <a:ext cx="555625" cy="523875"/>
              </a:xfrm>
              <a:custGeom>
                <a:avLst/>
                <a:gdLst>
                  <a:gd name="T0" fmla="*/ 984 w 1543"/>
                  <a:gd name="T1" fmla="*/ 727 h 1455"/>
                  <a:gd name="T2" fmla="*/ 1099 w 1543"/>
                  <a:gd name="T3" fmla="*/ 574 h 1455"/>
                  <a:gd name="T4" fmla="*/ 1262 w 1543"/>
                  <a:gd name="T5" fmla="*/ 383 h 1455"/>
                  <a:gd name="T6" fmla="*/ 1426 w 1543"/>
                  <a:gd name="T7" fmla="*/ 191 h 1455"/>
                  <a:gd name="T8" fmla="*/ 1524 w 1543"/>
                  <a:gd name="T9" fmla="*/ 76 h 1455"/>
                  <a:gd name="T10" fmla="*/ 1542 w 1543"/>
                  <a:gd name="T11" fmla="*/ 38 h 1455"/>
                  <a:gd name="T12" fmla="*/ 1459 w 1543"/>
                  <a:gd name="T13" fmla="*/ 0 h 1455"/>
                  <a:gd name="T14" fmla="*/ 1402 w 1543"/>
                  <a:gd name="T15" fmla="*/ 10 h 1455"/>
                  <a:gd name="T16" fmla="*/ 1230 w 1543"/>
                  <a:gd name="T17" fmla="*/ 191 h 1455"/>
                  <a:gd name="T18" fmla="*/ 1066 w 1543"/>
                  <a:gd name="T19" fmla="*/ 383 h 1455"/>
                  <a:gd name="T20" fmla="*/ 902 w 1543"/>
                  <a:gd name="T21" fmla="*/ 574 h 1455"/>
                  <a:gd name="T22" fmla="*/ 837 w 1543"/>
                  <a:gd name="T23" fmla="*/ 651 h 1455"/>
                  <a:gd name="T24" fmla="*/ 746 w 1543"/>
                  <a:gd name="T25" fmla="*/ 680 h 1455"/>
                  <a:gd name="T26" fmla="*/ 672 w 1543"/>
                  <a:gd name="T27" fmla="*/ 612 h 1455"/>
                  <a:gd name="T28" fmla="*/ 574 w 1543"/>
                  <a:gd name="T29" fmla="*/ 498 h 1455"/>
                  <a:gd name="T30" fmla="*/ 476 w 1543"/>
                  <a:gd name="T31" fmla="*/ 383 h 1455"/>
                  <a:gd name="T32" fmla="*/ 378 w 1543"/>
                  <a:gd name="T33" fmla="*/ 268 h 1455"/>
                  <a:gd name="T34" fmla="*/ 279 w 1543"/>
                  <a:gd name="T35" fmla="*/ 153 h 1455"/>
                  <a:gd name="T36" fmla="*/ 181 w 1543"/>
                  <a:gd name="T37" fmla="*/ 38 h 1455"/>
                  <a:gd name="T38" fmla="*/ 140 w 1543"/>
                  <a:gd name="T39" fmla="*/ 10 h 1455"/>
                  <a:gd name="T40" fmla="*/ 25 w 1543"/>
                  <a:gd name="T41" fmla="*/ 10 h 1455"/>
                  <a:gd name="T42" fmla="*/ 0 w 1543"/>
                  <a:gd name="T43" fmla="*/ 38 h 1455"/>
                  <a:gd name="T44" fmla="*/ 148 w 1543"/>
                  <a:gd name="T45" fmla="*/ 229 h 1455"/>
                  <a:gd name="T46" fmla="*/ 312 w 1543"/>
                  <a:gd name="T47" fmla="*/ 421 h 1455"/>
                  <a:gd name="T48" fmla="*/ 476 w 1543"/>
                  <a:gd name="T49" fmla="*/ 612 h 1455"/>
                  <a:gd name="T50" fmla="*/ 541 w 1543"/>
                  <a:gd name="T51" fmla="*/ 689 h 1455"/>
                  <a:gd name="T52" fmla="*/ 541 w 1543"/>
                  <a:gd name="T53" fmla="*/ 765 h 1455"/>
                  <a:gd name="T54" fmla="*/ 443 w 1543"/>
                  <a:gd name="T55" fmla="*/ 881 h 1455"/>
                  <a:gd name="T56" fmla="*/ 345 w 1543"/>
                  <a:gd name="T57" fmla="*/ 995 h 1455"/>
                  <a:gd name="T58" fmla="*/ 247 w 1543"/>
                  <a:gd name="T59" fmla="*/ 1110 h 1455"/>
                  <a:gd name="T60" fmla="*/ 148 w 1543"/>
                  <a:gd name="T61" fmla="*/ 1225 h 1455"/>
                  <a:gd name="T62" fmla="*/ 50 w 1543"/>
                  <a:gd name="T63" fmla="*/ 1340 h 1455"/>
                  <a:gd name="T64" fmla="*/ 0 w 1543"/>
                  <a:gd name="T65" fmla="*/ 1417 h 1455"/>
                  <a:gd name="T66" fmla="*/ 25 w 1543"/>
                  <a:gd name="T67" fmla="*/ 1446 h 1455"/>
                  <a:gd name="T68" fmla="*/ 140 w 1543"/>
                  <a:gd name="T69" fmla="*/ 1446 h 1455"/>
                  <a:gd name="T70" fmla="*/ 214 w 1543"/>
                  <a:gd name="T71" fmla="*/ 1378 h 1455"/>
                  <a:gd name="T72" fmla="*/ 378 w 1543"/>
                  <a:gd name="T73" fmla="*/ 1187 h 1455"/>
                  <a:gd name="T74" fmla="*/ 541 w 1543"/>
                  <a:gd name="T75" fmla="*/ 995 h 1455"/>
                  <a:gd name="T76" fmla="*/ 705 w 1543"/>
                  <a:gd name="T77" fmla="*/ 803 h 1455"/>
                  <a:gd name="T78" fmla="*/ 746 w 1543"/>
                  <a:gd name="T79" fmla="*/ 775 h 1455"/>
                  <a:gd name="T80" fmla="*/ 837 w 1543"/>
                  <a:gd name="T81" fmla="*/ 803 h 1455"/>
                  <a:gd name="T82" fmla="*/ 935 w 1543"/>
                  <a:gd name="T83" fmla="*/ 919 h 1455"/>
                  <a:gd name="T84" fmla="*/ 1033 w 1543"/>
                  <a:gd name="T85" fmla="*/ 1034 h 1455"/>
                  <a:gd name="T86" fmla="*/ 1131 w 1543"/>
                  <a:gd name="T87" fmla="*/ 1148 h 1455"/>
                  <a:gd name="T88" fmla="*/ 1230 w 1543"/>
                  <a:gd name="T89" fmla="*/ 1263 h 1455"/>
                  <a:gd name="T90" fmla="*/ 1328 w 1543"/>
                  <a:gd name="T91" fmla="*/ 1378 h 1455"/>
                  <a:gd name="T92" fmla="*/ 1402 w 1543"/>
                  <a:gd name="T93" fmla="*/ 1446 h 1455"/>
                  <a:gd name="T94" fmla="*/ 1459 w 1543"/>
                  <a:gd name="T95" fmla="*/ 1454 h 1455"/>
                  <a:gd name="T96" fmla="*/ 1542 w 1543"/>
                  <a:gd name="T97" fmla="*/ 1417 h 1455"/>
                  <a:gd name="T98" fmla="*/ 1000 w 1543"/>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3" h="1455">
                    <a:moveTo>
                      <a:pt x="1000" y="765"/>
                    </a:moveTo>
                    <a:lnTo>
                      <a:pt x="1000" y="765"/>
                    </a:lnTo>
                    <a:cubicBezTo>
                      <a:pt x="989" y="753"/>
                      <a:pt x="984" y="740"/>
                      <a:pt x="984" y="727"/>
                    </a:cubicBezTo>
                    <a:lnTo>
                      <a:pt x="984" y="727"/>
                    </a:lnTo>
                    <a:cubicBezTo>
                      <a:pt x="984" y="714"/>
                      <a:pt x="989" y="701"/>
                      <a:pt x="1000" y="689"/>
                    </a:cubicBezTo>
                    <a:lnTo>
                      <a:pt x="1099"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6" y="63"/>
                      <a:pt x="1542" y="51"/>
                      <a:pt x="1542" y="38"/>
                    </a:cubicBezTo>
                    <a:lnTo>
                      <a:pt x="1542" y="38"/>
                    </a:lnTo>
                    <a:cubicBezTo>
                      <a:pt x="1542" y="25"/>
                      <a:pt x="1533" y="15"/>
                      <a:pt x="1516" y="10"/>
                    </a:cubicBezTo>
                    <a:lnTo>
                      <a:pt x="1516" y="10"/>
                    </a:lnTo>
                    <a:cubicBezTo>
                      <a:pt x="1501" y="3"/>
                      <a:pt x="1481" y="0"/>
                      <a:pt x="1459" y="0"/>
                    </a:cubicBezTo>
                    <a:lnTo>
                      <a:pt x="1459" y="0"/>
                    </a:lnTo>
                    <a:cubicBezTo>
                      <a:pt x="1437" y="0"/>
                      <a:pt x="1418" y="3"/>
                      <a:pt x="1402" y="10"/>
                    </a:cubicBezTo>
                    <a:lnTo>
                      <a:pt x="1402" y="10"/>
                    </a:lnTo>
                    <a:cubicBezTo>
                      <a:pt x="1385" y="15"/>
                      <a:pt x="1372" y="25"/>
                      <a:pt x="1361" y="38"/>
                    </a:cubicBezTo>
                    <a:lnTo>
                      <a:pt x="1328" y="76"/>
                    </a:lnTo>
                    <a:lnTo>
                      <a:pt x="1230" y="191"/>
                    </a:lnTo>
                    <a:lnTo>
                      <a:pt x="1197" y="229"/>
                    </a:lnTo>
                    <a:lnTo>
                      <a:pt x="1164" y="268"/>
                    </a:lnTo>
                    <a:lnTo>
                      <a:pt x="1066" y="383"/>
                    </a:lnTo>
                    <a:lnTo>
                      <a:pt x="1033" y="421"/>
                    </a:lnTo>
                    <a:lnTo>
                      <a:pt x="1000" y="459"/>
                    </a:lnTo>
                    <a:lnTo>
                      <a:pt x="902" y="574"/>
                    </a:lnTo>
                    <a:lnTo>
                      <a:pt x="869" y="612"/>
                    </a:lnTo>
                    <a:lnTo>
                      <a:pt x="837" y="651"/>
                    </a:lnTo>
                    <a:lnTo>
                      <a:pt x="837" y="651"/>
                    </a:lnTo>
                    <a:cubicBezTo>
                      <a:pt x="826" y="663"/>
                      <a:pt x="812" y="673"/>
                      <a:pt x="796" y="680"/>
                    </a:cubicBezTo>
                    <a:lnTo>
                      <a:pt x="796" y="680"/>
                    </a:lnTo>
                    <a:cubicBezTo>
                      <a:pt x="779" y="686"/>
                      <a:pt x="763" y="686"/>
                      <a:pt x="746" y="680"/>
                    </a:cubicBezTo>
                    <a:lnTo>
                      <a:pt x="746" y="680"/>
                    </a:lnTo>
                    <a:cubicBezTo>
                      <a:pt x="730" y="673"/>
                      <a:pt x="716" y="663"/>
                      <a:pt x="705" y="651"/>
                    </a:cubicBezTo>
                    <a:lnTo>
                      <a:pt x="672" y="612"/>
                    </a:lnTo>
                    <a:lnTo>
                      <a:pt x="640" y="574"/>
                    </a:lnTo>
                    <a:lnTo>
                      <a:pt x="607" y="536"/>
                    </a:lnTo>
                    <a:lnTo>
                      <a:pt x="574" y="498"/>
                    </a:lnTo>
                    <a:lnTo>
                      <a:pt x="541" y="459"/>
                    </a:lnTo>
                    <a:lnTo>
                      <a:pt x="509" y="421"/>
                    </a:lnTo>
                    <a:lnTo>
                      <a:pt x="476" y="383"/>
                    </a:lnTo>
                    <a:lnTo>
                      <a:pt x="443" y="344"/>
                    </a:lnTo>
                    <a:lnTo>
                      <a:pt x="410" y="306"/>
                    </a:lnTo>
                    <a:lnTo>
                      <a:pt x="378" y="268"/>
                    </a:lnTo>
                    <a:lnTo>
                      <a:pt x="345" y="229"/>
                    </a:lnTo>
                    <a:lnTo>
                      <a:pt x="312" y="191"/>
                    </a:lnTo>
                    <a:lnTo>
                      <a:pt x="279" y="153"/>
                    </a:lnTo>
                    <a:lnTo>
                      <a:pt x="247" y="115"/>
                    </a:lnTo>
                    <a:lnTo>
                      <a:pt x="214" y="76"/>
                    </a:lnTo>
                    <a:lnTo>
                      <a:pt x="181" y="38"/>
                    </a:lnTo>
                    <a:lnTo>
                      <a:pt x="181" y="38"/>
                    </a:lnTo>
                    <a:cubicBezTo>
                      <a:pt x="170" y="25"/>
                      <a:pt x="156" y="15"/>
                      <a:pt x="140" y="10"/>
                    </a:cubicBezTo>
                    <a:lnTo>
                      <a:pt x="140" y="10"/>
                    </a:lnTo>
                    <a:cubicBezTo>
                      <a:pt x="124" y="3"/>
                      <a:pt x="104" y="0"/>
                      <a:pt x="83" y="0"/>
                    </a:cubicBezTo>
                    <a:lnTo>
                      <a:pt x="83" y="0"/>
                    </a:lnTo>
                    <a:cubicBezTo>
                      <a:pt x="61" y="0"/>
                      <a:pt x="42" y="3"/>
                      <a:pt x="25" y="10"/>
                    </a:cubicBezTo>
                    <a:lnTo>
                      <a:pt x="25" y="10"/>
                    </a:lnTo>
                    <a:cubicBezTo>
                      <a:pt x="9" y="15"/>
                      <a:pt x="0" y="25"/>
                      <a:pt x="0" y="38"/>
                    </a:cubicBezTo>
                    <a:lnTo>
                      <a:pt x="0" y="38"/>
                    </a:lnTo>
                    <a:cubicBezTo>
                      <a:pt x="0" y="51"/>
                      <a:pt x="6" y="63"/>
                      <a:pt x="17" y="76"/>
                    </a:cubicBezTo>
                    <a:lnTo>
                      <a:pt x="115" y="191"/>
                    </a:lnTo>
                    <a:lnTo>
                      <a:pt x="148" y="229"/>
                    </a:lnTo>
                    <a:lnTo>
                      <a:pt x="181" y="268"/>
                    </a:lnTo>
                    <a:lnTo>
                      <a:pt x="279" y="383"/>
                    </a:lnTo>
                    <a:lnTo>
                      <a:pt x="312" y="421"/>
                    </a:lnTo>
                    <a:lnTo>
                      <a:pt x="345" y="459"/>
                    </a:lnTo>
                    <a:lnTo>
                      <a:pt x="443" y="574"/>
                    </a:lnTo>
                    <a:lnTo>
                      <a:pt x="476" y="612"/>
                    </a:lnTo>
                    <a:lnTo>
                      <a:pt x="509" y="651"/>
                    </a:lnTo>
                    <a:lnTo>
                      <a:pt x="541" y="689"/>
                    </a:lnTo>
                    <a:lnTo>
                      <a:pt x="541" y="689"/>
                    </a:lnTo>
                    <a:cubicBezTo>
                      <a:pt x="552" y="701"/>
                      <a:pt x="558" y="714"/>
                      <a:pt x="558" y="727"/>
                    </a:cubicBezTo>
                    <a:lnTo>
                      <a:pt x="558" y="727"/>
                    </a:lnTo>
                    <a:cubicBezTo>
                      <a:pt x="558" y="740"/>
                      <a:pt x="552" y="753"/>
                      <a:pt x="541" y="765"/>
                    </a:cubicBezTo>
                    <a:lnTo>
                      <a:pt x="509" y="803"/>
                    </a:lnTo>
                    <a:lnTo>
                      <a:pt x="476" y="842"/>
                    </a:lnTo>
                    <a:lnTo>
                      <a:pt x="443" y="881"/>
                    </a:lnTo>
                    <a:lnTo>
                      <a:pt x="410" y="919"/>
                    </a:lnTo>
                    <a:lnTo>
                      <a:pt x="378" y="957"/>
                    </a:lnTo>
                    <a:lnTo>
                      <a:pt x="345" y="995"/>
                    </a:lnTo>
                    <a:lnTo>
                      <a:pt x="312" y="1034"/>
                    </a:lnTo>
                    <a:lnTo>
                      <a:pt x="279" y="1071"/>
                    </a:lnTo>
                    <a:lnTo>
                      <a:pt x="247" y="1110"/>
                    </a:lnTo>
                    <a:lnTo>
                      <a:pt x="214" y="1148"/>
                    </a:lnTo>
                    <a:lnTo>
                      <a:pt x="181" y="1187"/>
                    </a:lnTo>
                    <a:lnTo>
                      <a:pt x="148" y="1225"/>
                    </a:lnTo>
                    <a:lnTo>
                      <a:pt x="115" y="1263"/>
                    </a:lnTo>
                    <a:lnTo>
                      <a:pt x="83" y="1302"/>
                    </a:lnTo>
                    <a:lnTo>
                      <a:pt x="50" y="1340"/>
                    </a:lnTo>
                    <a:lnTo>
                      <a:pt x="17" y="1378"/>
                    </a:lnTo>
                    <a:lnTo>
                      <a:pt x="17" y="1378"/>
                    </a:lnTo>
                    <a:cubicBezTo>
                      <a:pt x="6" y="1391"/>
                      <a:pt x="0" y="1404"/>
                      <a:pt x="0" y="1417"/>
                    </a:cubicBezTo>
                    <a:lnTo>
                      <a:pt x="0" y="1417"/>
                    </a:lnTo>
                    <a:cubicBezTo>
                      <a:pt x="0" y="1429"/>
                      <a:pt x="9" y="1439"/>
                      <a:pt x="25" y="1446"/>
                    </a:cubicBezTo>
                    <a:lnTo>
                      <a:pt x="25" y="1446"/>
                    </a:lnTo>
                    <a:cubicBezTo>
                      <a:pt x="42" y="1452"/>
                      <a:pt x="61" y="1454"/>
                      <a:pt x="83" y="1454"/>
                    </a:cubicBezTo>
                    <a:lnTo>
                      <a:pt x="83" y="1454"/>
                    </a:lnTo>
                    <a:cubicBezTo>
                      <a:pt x="104" y="1454"/>
                      <a:pt x="124" y="1452"/>
                      <a:pt x="140" y="1446"/>
                    </a:cubicBezTo>
                    <a:lnTo>
                      <a:pt x="140" y="1446"/>
                    </a:lnTo>
                    <a:cubicBezTo>
                      <a:pt x="156" y="1439"/>
                      <a:pt x="170" y="1429"/>
                      <a:pt x="181" y="1417"/>
                    </a:cubicBezTo>
                    <a:lnTo>
                      <a:pt x="214" y="1378"/>
                    </a:lnTo>
                    <a:lnTo>
                      <a:pt x="247" y="1340"/>
                    </a:lnTo>
                    <a:lnTo>
                      <a:pt x="345" y="1225"/>
                    </a:lnTo>
                    <a:lnTo>
                      <a:pt x="378" y="1187"/>
                    </a:lnTo>
                    <a:lnTo>
                      <a:pt x="410" y="1148"/>
                    </a:lnTo>
                    <a:lnTo>
                      <a:pt x="509" y="1034"/>
                    </a:lnTo>
                    <a:lnTo>
                      <a:pt x="541" y="995"/>
                    </a:lnTo>
                    <a:lnTo>
                      <a:pt x="574" y="957"/>
                    </a:lnTo>
                    <a:lnTo>
                      <a:pt x="672" y="842"/>
                    </a:lnTo>
                    <a:lnTo>
                      <a:pt x="705" y="803"/>
                    </a:lnTo>
                    <a:lnTo>
                      <a:pt x="705" y="803"/>
                    </a:lnTo>
                    <a:cubicBezTo>
                      <a:pt x="716" y="791"/>
                      <a:pt x="730" y="781"/>
                      <a:pt x="746" y="775"/>
                    </a:cubicBezTo>
                    <a:lnTo>
                      <a:pt x="746" y="775"/>
                    </a:lnTo>
                    <a:cubicBezTo>
                      <a:pt x="763" y="769"/>
                      <a:pt x="779" y="769"/>
                      <a:pt x="796" y="775"/>
                    </a:cubicBezTo>
                    <a:lnTo>
                      <a:pt x="796" y="775"/>
                    </a:lnTo>
                    <a:cubicBezTo>
                      <a:pt x="812" y="781"/>
                      <a:pt x="826" y="791"/>
                      <a:pt x="837" y="803"/>
                    </a:cubicBezTo>
                    <a:lnTo>
                      <a:pt x="869" y="842"/>
                    </a:lnTo>
                    <a:lnTo>
                      <a:pt x="902" y="881"/>
                    </a:lnTo>
                    <a:lnTo>
                      <a:pt x="935" y="919"/>
                    </a:lnTo>
                    <a:lnTo>
                      <a:pt x="968" y="957"/>
                    </a:lnTo>
                    <a:lnTo>
                      <a:pt x="1000" y="995"/>
                    </a:lnTo>
                    <a:lnTo>
                      <a:pt x="1033" y="1034"/>
                    </a:lnTo>
                    <a:lnTo>
                      <a:pt x="1066" y="1071"/>
                    </a:lnTo>
                    <a:lnTo>
                      <a:pt x="1099" y="1110"/>
                    </a:lnTo>
                    <a:lnTo>
                      <a:pt x="1131" y="1148"/>
                    </a:lnTo>
                    <a:lnTo>
                      <a:pt x="1164" y="1187"/>
                    </a:lnTo>
                    <a:lnTo>
                      <a:pt x="1197" y="1225"/>
                    </a:lnTo>
                    <a:lnTo>
                      <a:pt x="1230" y="1263"/>
                    </a:lnTo>
                    <a:lnTo>
                      <a:pt x="1262" y="1302"/>
                    </a:lnTo>
                    <a:lnTo>
                      <a:pt x="1295" y="1340"/>
                    </a:lnTo>
                    <a:lnTo>
                      <a:pt x="1328" y="1378"/>
                    </a:lnTo>
                    <a:lnTo>
                      <a:pt x="1361" y="1417"/>
                    </a:lnTo>
                    <a:lnTo>
                      <a:pt x="1361" y="1417"/>
                    </a:lnTo>
                    <a:cubicBezTo>
                      <a:pt x="1372" y="1429"/>
                      <a:pt x="1385" y="1439"/>
                      <a:pt x="1402" y="1446"/>
                    </a:cubicBezTo>
                    <a:lnTo>
                      <a:pt x="1402" y="1446"/>
                    </a:lnTo>
                    <a:cubicBezTo>
                      <a:pt x="1418" y="1452"/>
                      <a:pt x="1437" y="1454"/>
                      <a:pt x="1459" y="1454"/>
                    </a:cubicBezTo>
                    <a:lnTo>
                      <a:pt x="1459" y="1454"/>
                    </a:lnTo>
                    <a:cubicBezTo>
                      <a:pt x="1481" y="1454"/>
                      <a:pt x="1501" y="1452"/>
                      <a:pt x="1516" y="1446"/>
                    </a:cubicBezTo>
                    <a:lnTo>
                      <a:pt x="1516" y="1446"/>
                    </a:lnTo>
                    <a:cubicBezTo>
                      <a:pt x="1533" y="1439"/>
                      <a:pt x="1542" y="1429"/>
                      <a:pt x="1542" y="1417"/>
                    </a:cubicBezTo>
                    <a:lnTo>
                      <a:pt x="1542" y="1417"/>
                    </a:lnTo>
                    <a:cubicBezTo>
                      <a:pt x="1542" y="1404"/>
                      <a:pt x="1536"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57" name="Freeform 263">
                <a:extLst>
                  <a:ext uri="{FF2B5EF4-FFF2-40B4-BE49-F238E27FC236}">
                    <a16:creationId xmlns:a16="http://schemas.microsoft.com/office/drawing/2014/main" id="{6E748790-E973-684A-8105-A11BB2450B21}"/>
                  </a:ext>
                </a:extLst>
              </p:cNvPr>
              <p:cNvSpPr>
                <a:spLocks noChangeArrowheads="1"/>
              </p:cNvSpPr>
              <p:nvPr/>
            </p:nvSpPr>
            <p:spPr bwMode="auto">
              <a:xfrm>
                <a:off x="3006725" y="4903788"/>
                <a:ext cx="319088" cy="190500"/>
              </a:xfrm>
              <a:custGeom>
                <a:avLst/>
                <a:gdLst>
                  <a:gd name="T0" fmla="*/ 279 w 886"/>
                  <a:gd name="T1" fmla="*/ 150 h 530"/>
                  <a:gd name="T2" fmla="*/ 312 w 886"/>
                  <a:gd name="T3" fmla="*/ 188 h 530"/>
                  <a:gd name="T4" fmla="*/ 279 w 886"/>
                  <a:gd name="T5" fmla="*/ 226 h 530"/>
                  <a:gd name="T6" fmla="*/ 246 w 886"/>
                  <a:gd name="T7" fmla="*/ 188 h 530"/>
                  <a:gd name="T8" fmla="*/ 345 w 886"/>
                  <a:gd name="T9" fmla="*/ 227 h 530"/>
                  <a:gd name="T10" fmla="*/ 377 w 886"/>
                  <a:gd name="T11" fmla="*/ 265 h 530"/>
                  <a:gd name="T12" fmla="*/ 345 w 886"/>
                  <a:gd name="T13" fmla="*/ 302 h 530"/>
                  <a:gd name="T14" fmla="*/ 312 w 886"/>
                  <a:gd name="T15" fmla="*/ 265 h 530"/>
                  <a:gd name="T16" fmla="*/ 345 w 886"/>
                  <a:gd name="T17" fmla="*/ 227 h 530"/>
                  <a:gd name="T18" fmla="*/ 411 w 886"/>
                  <a:gd name="T19" fmla="*/ 284 h 530"/>
                  <a:gd name="T20" fmla="*/ 475 w 886"/>
                  <a:gd name="T21" fmla="*/ 284 h 530"/>
                  <a:gd name="T22" fmla="*/ 506 w 886"/>
                  <a:gd name="T23" fmla="*/ 341 h 530"/>
                  <a:gd name="T24" fmla="*/ 475 w 886"/>
                  <a:gd name="T25" fmla="*/ 398 h 530"/>
                  <a:gd name="T26" fmla="*/ 411 w 886"/>
                  <a:gd name="T27" fmla="*/ 398 h 530"/>
                  <a:gd name="T28" fmla="*/ 380 w 886"/>
                  <a:gd name="T29" fmla="*/ 341 h 530"/>
                  <a:gd name="T30" fmla="*/ 541 w 886"/>
                  <a:gd name="T31" fmla="*/ 227 h 530"/>
                  <a:gd name="T32" fmla="*/ 574 w 886"/>
                  <a:gd name="T33" fmla="*/ 265 h 530"/>
                  <a:gd name="T34" fmla="*/ 541 w 886"/>
                  <a:gd name="T35" fmla="*/ 302 h 530"/>
                  <a:gd name="T36" fmla="*/ 508 w 886"/>
                  <a:gd name="T37" fmla="*/ 265 h 530"/>
                  <a:gd name="T38" fmla="*/ 541 w 886"/>
                  <a:gd name="T39" fmla="*/ 227 h 530"/>
                  <a:gd name="T40" fmla="*/ 606 w 886"/>
                  <a:gd name="T41" fmla="*/ 150 h 530"/>
                  <a:gd name="T42" fmla="*/ 639 w 886"/>
                  <a:gd name="T43" fmla="*/ 188 h 530"/>
                  <a:gd name="T44" fmla="*/ 606 w 886"/>
                  <a:gd name="T45" fmla="*/ 226 h 530"/>
                  <a:gd name="T46" fmla="*/ 574 w 886"/>
                  <a:gd name="T47" fmla="*/ 188 h 530"/>
                  <a:gd name="T48" fmla="*/ 115 w 886"/>
                  <a:gd name="T49" fmla="*/ 188 h 530"/>
                  <a:gd name="T50" fmla="*/ 181 w 886"/>
                  <a:gd name="T51" fmla="*/ 265 h 530"/>
                  <a:gd name="T52" fmla="*/ 312 w 886"/>
                  <a:gd name="T53" fmla="*/ 418 h 530"/>
                  <a:gd name="T54" fmla="*/ 377 w 886"/>
                  <a:gd name="T55" fmla="*/ 495 h 530"/>
                  <a:gd name="T56" fmla="*/ 418 w 886"/>
                  <a:gd name="T57" fmla="*/ 523 h 530"/>
                  <a:gd name="T58" fmla="*/ 467 w 886"/>
                  <a:gd name="T59" fmla="*/ 523 h 530"/>
                  <a:gd name="T60" fmla="*/ 508 w 886"/>
                  <a:gd name="T61" fmla="*/ 495 h 530"/>
                  <a:gd name="T62" fmla="*/ 639 w 886"/>
                  <a:gd name="T63" fmla="*/ 341 h 530"/>
                  <a:gd name="T64" fmla="*/ 770 w 886"/>
                  <a:gd name="T65" fmla="*/ 188 h 530"/>
                  <a:gd name="T66" fmla="*/ 836 w 886"/>
                  <a:gd name="T67" fmla="*/ 112 h 530"/>
                  <a:gd name="T68" fmla="*/ 868 w 886"/>
                  <a:gd name="T69" fmla="*/ 73 h 530"/>
                  <a:gd name="T70" fmla="*/ 885 w 886"/>
                  <a:gd name="T71" fmla="*/ 35 h 530"/>
                  <a:gd name="T72" fmla="*/ 861 w 886"/>
                  <a:gd name="T73" fmla="*/ 7 h 530"/>
                  <a:gd name="T74" fmla="*/ 811 w 886"/>
                  <a:gd name="T75" fmla="*/ 7 h 530"/>
                  <a:gd name="T76" fmla="*/ 738 w 886"/>
                  <a:gd name="T77" fmla="*/ 73 h 530"/>
                  <a:gd name="T78" fmla="*/ 704 w 886"/>
                  <a:gd name="T79" fmla="*/ 112 h 530"/>
                  <a:gd name="T80" fmla="*/ 672 w 886"/>
                  <a:gd name="T81" fmla="*/ 130 h 530"/>
                  <a:gd name="T82" fmla="*/ 639 w 886"/>
                  <a:gd name="T83" fmla="*/ 112 h 530"/>
                  <a:gd name="T84" fmla="*/ 606 w 886"/>
                  <a:gd name="T85" fmla="*/ 92 h 530"/>
                  <a:gd name="T86" fmla="*/ 508 w 886"/>
                  <a:gd name="T87" fmla="*/ 188 h 530"/>
                  <a:gd name="T88" fmla="*/ 467 w 886"/>
                  <a:gd name="T89" fmla="*/ 217 h 530"/>
                  <a:gd name="T90" fmla="*/ 418 w 886"/>
                  <a:gd name="T91" fmla="*/ 217 h 530"/>
                  <a:gd name="T92" fmla="*/ 377 w 886"/>
                  <a:gd name="T93" fmla="*/ 188 h 530"/>
                  <a:gd name="T94" fmla="*/ 312 w 886"/>
                  <a:gd name="T95" fmla="*/ 112 h 530"/>
                  <a:gd name="T96" fmla="*/ 279 w 886"/>
                  <a:gd name="T97" fmla="*/ 92 h 530"/>
                  <a:gd name="T98" fmla="*/ 246 w 886"/>
                  <a:gd name="T99" fmla="*/ 112 h 530"/>
                  <a:gd name="T100" fmla="*/ 213 w 886"/>
                  <a:gd name="T101" fmla="*/ 130 h 530"/>
                  <a:gd name="T102" fmla="*/ 181 w 886"/>
                  <a:gd name="T103" fmla="*/ 112 h 530"/>
                  <a:gd name="T104" fmla="*/ 115 w 886"/>
                  <a:gd name="T105" fmla="*/ 35 h 530"/>
                  <a:gd name="T106" fmla="*/ 74 w 886"/>
                  <a:gd name="T107" fmla="*/ 7 h 530"/>
                  <a:gd name="T108" fmla="*/ 25 w 886"/>
                  <a:gd name="T109" fmla="*/ 7 h 530"/>
                  <a:gd name="T110" fmla="*/ 0 w 886"/>
                  <a:gd name="T111" fmla="*/ 35 h 530"/>
                  <a:gd name="T112" fmla="*/ 115 w 886"/>
                  <a:gd name="T113" fmla="*/ 188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6" h="530">
                    <a:moveTo>
                      <a:pt x="279" y="150"/>
                    </a:moveTo>
                    <a:lnTo>
                      <a:pt x="279" y="150"/>
                    </a:lnTo>
                    <a:cubicBezTo>
                      <a:pt x="300" y="150"/>
                      <a:pt x="312" y="163"/>
                      <a:pt x="312" y="188"/>
                    </a:cubicBezTo>
                    <a:lnTo>
                      <a:pt x="312" y="188"/>
                    </a:lnTo>
                    <a:cubicBezTo>
                      <a:pt x="312" y="213"/>
                      <a:pt x="300" y="226"/>
                      <a:pt x="279" y="226"/>
                    </a:cubicBezTo>
                    <a:lnTo>
                      <a:pt x="279" y="226"/>
                    </a:lnTo>
                    <a:cubicBezTo>
                      <a:pt x="257" y="226"/>
                      <a:pt x="246" y="213"/>
                      <a:pt x="246" y="188"/>
                    </a:cubicBezTo>
                    <a:lnTo>
                      <a:pt x="246" y="188"/>
                    </a:lnTo>
                    <a:cubicBezTo>
                      <a:pt x="246" y="163"/>
                      <a:pt x="257" y="150"/>
                      <a:pt x="279" y="150"/>
                    </a:cubicBezTo>
                    <a:close/>
                    <a:moveTo>
                      <a:pt x="345" y="227"/>
                    </a:moveTo>
                    <a:lnTo>
                      <a:pt x="345" y="227"/>
                    </a:lnTo>
                    <a:cubicBezTo>
                      <a:pt x="366" y="227"/>
                      <a:pt x="377" y="239"/>
                      <a:pt x="377" y="265"/>
                    </a:cubicBezTo>
                    <a:lnTo>
                      <a:pt x="377" y="265"/>
                    </a:lnTo>
                    <a:cubicBezTo>
                      <a:pt x="377" y="290"/>
                      <a:pt x="366" y="302"/>
                      <a:pt x="345" y="302"/>
                    </a:cubicBezTo>
                    <a:lnTo>
                      <a:pt x="345" y="302"/>
                    </a:lnTo>
                    <a:cubicBezTo>
                      <a:pt x="323" y="302"/>
                      <a:pt x="312" y="290"/>
                      <a:pt x="312" y="265"/>
                    </a:cubicBezTo>
                    <a:lnTo>
                      <a:pt x="312" y="265"/>
                    </a:lnTo>
                    <a:cubicBezTo>
                      <a:pt x="312" y="239"/>
                      <a:pt x="323" y="227"/>
                      <a:pt x="345" y="227"/>
                    </a:cubicBezTo>
                    <a:close/>
                    <a:moveTo>
                      <a:pt x="411" y="284"/>
                    </a:moveTo>
                    <a:lnTo>
                      <a:pt x="411" y="284"/>
                    </a:lnTo>
                    <a:cubicBezTo>
                      <a:pt x="433" y="271"/>
                      <a:pt x="453" y="271"/>
                      <a:pt x="475" y="284"/>
                    </a:cubicBezTo>
                    <a:lnTo>
                      <a:pt x="475" y="284"/>
                    </a:lnTo>
                    <a:cubicBezTo>
                      <a:pt x="496" y="297"/>
                      <a:pt x="506" y="315"/>
                      <a:pt x="506" y="341"/>
                    </a:cubicBezTo>
                    <a:lnTo>
                      <a:pt x="506" y="341"/>
                    </a:lnTo>
                    <a:cubicBezTo>
                      <a:pt x="506" y="367"/>
                      <a:pt x="496" y="386"/>
                      <a:pt x="475" y="398"/>
                    </a:cubicBezTo>
                    <a:lnTo>
                      <a:pt x="475" y="398"/>
                    </a:lnTo>
                    <a:cubicBezTo>
                      <a:pt x="453" y="411"/>
                      <a:pt x="433" y="411"/>
                      <a:pt x="411" y="398"/>
                    </a:cubicBezTo>
                    <a:lnTo>
                      <a:pt x="411" y="398"/>
                    </a:lnTo>
                    <a:cubicBezTo>
                      <a:pt x="391" y="386"/>
                      <a:pt x="380" y="367"/>
                      <a:pt x="380" y="341"/>
                    </a:cubicBezTo>
                    <a:lnTo>
                      <a:pt x="380" y="341"/>
                    </a:lnTo>
                    <a:cubicBezTo>
                      <a:pt x="380" y="315"/>
                      <a:pt x="391" y="297"/>
                      <a:pt x="411" y="284"/>
                    </a:cubicBezTo>
                    <a:close/>
                    <a:moveTo>
                      <a:pt x="541" y="227"/>
                    </a:moveTo>
                    <a:lnTo>
                      <a:pt x="541" y="227"/>
                    </a:lnTo>
                    <a:cubicBezTo>
                      <a:pt x="563" y="227"/>
                      <a:pt x="574" y="239"/>
                      <a:pt x="574" y="265"/>
                    </a:cubicBezTo>
                    <a:lnTo>
                      <a:pt x="574" y="265"/>
                    </a:lnTo>
                    <a:cubicBezTo>
                      <a:pt x="574" y="290"/>
                      <a:pt x="563" y="302"/>
                      <a:pt x="541" y="302"/>
                    </a:cubicBezTo>
                    <a:lnTo>
                      <a:pt x="541" y="302"/>
                    </a:lnTo>
                    <a:cubicBezTo>
                      <a:pt x="519" y="302"/>
                      <a:pt x="508" y="290"/>
                      <a:pt x="508" y="265"/>
                    </a:cubicBezTo>
                    <a:lnTo>
                      <a:pt x="508" y="265"/>
                    </a:lnTo>
                    <a:cubicBezTo>
                      <a:pt x="508" y="239"/>
                      <a:pt x="519" y="227"/>
                      <a:pt x="541" y="227"/>
                    </a:cubicBezTo>
                    <a:close/>
                    <a:moveTo>
                      <a:pt x="606" y="150"/>
                    </a:moveTo>
                    <a:lnTo>
                      <a:pt x="606" y="150"/>
                    </a:lnTo>
                    <a:cubicBezTo>
                      <a:pt x="628" y="150"/>
                      <a:pt x="639" y="163"/>
                      <a:pt x="639" y="188"/>
                    </a:cubicBezTo>
                    <a:lnTo>
                      <a:pt x="639" y="188"/>
                    </a:lnTo>
                    <a:cubicBezTo>
                      <a:pt x="639" y="213"/>
                      <a:pt x="628" y="226"/>
                      <a:pt x="606" y="226"/>
                    </a:cubicBezTo>
                    <a:lnTo>
                      <a:pt x="606" y="226"/>
                    </a:lnTo>
                    <a:cubicBezTo>
                      <a:pt x="585" y="226"/>
                      <a:pt x="574" y="213"/>
                      <a:pt x="574" y="188"/>
                    </a:cubicBezTo>
                    <a:lnTo>
                      <a:pt x="574" y="188"/>
                    </a:lnTo>
                    <a:cubicBezTo>
                      <a:pt x="574" y="163"/>
                      <a:pt x="585" y="150"/>
                      <a:pt x="606" y="150"/>
                    </a:cubicBezTo>
                    <a:close/>
                    <a:moveTo>
                      <a:pt x="115" y="188"/>
                    </a:moveTo>
                    <a:lnTo>
                      <a:pt x="148" y="226"/>
                    </a:lnTo>
                    <a:lnTo>
                      <a:pt x="181" y="265"/>
                    </a:lnTo>
                    <a:lnTo>
                      <a:pt x="279" y="380"/>
                    </a:lnTo>
                    <a:lnTo>
                      <a:pt x="312" y="418"/>
                    </a:lnTo>
                    <a:lnTo>
                      <a:pt x="345" y="456"/>
                    </a:lnTo>
                    <a:lnTo>
                      <a:pt x="377" y="495"/>
                    </a:lnTo>
                    <a:lnTo>
                      <a:pt x="377" y="495"/>
                    </a:lnTo>
                    <a:cubicBezTo>
                      <a:pt x="388" y="507"/>
                      <a:pt x="401" y="517"/>
                      <a:pt x="418" y="523"/>
                    </a:cubicBezTo>
                    <a:lnTo>
                      <a:pt x="418" y="523"/>
                    </a:lnTo>
                    <a:cubicBezTo>
                      <a:pt x="435" y="529"/>
                      <a:pt x="451" y="529"/>
                      <a:pt x="467" y="523"/>
                    </a:cubicBezTo>
                    <a:lnTo>
                      <a:pt x="467" y="523"/>
                    </a:lnTo>
                    <a:cubicBezTo>
                      <a:pt x="484" y="517"/>
                      <a:pt x="497" y="507"/>
                      <a:pt x="508" y="495"/>
                    </a:cubicBezTo>
                    <a:lnTo>
                      <a:pt x="606" y="380"/>
                    </a:lnTo>
                    <a:lnTo>
                      <a:pt x="639" y="341"/>
                    </a:lnTo>
                    <a:lnTo>
                      <a:pt x="672" y="303"/>
                    </a:lnTo>
                    <a:lnTo>
                      <a:pt x="770" y="188"/>
                    </a:lnTo>
                    <a:lnTo>
                      <a:pt x="803" y="150"/>
                    </a:lnTo>
                    <a:lnTo>
                      <a:pt x="836" y="112"/>
                    </a:lnTo>
                    <a:lnTo>
                      <a:pt x="868" y="73"/>
                    </a:lnTo>
                    <a:lnTo>
                      <a:pt x="868" y="73"/>
                    </a:lnTo>
                    <a:cubicBezTo>
                      <a:pt x="880" y="60"/>
                      <a:pt x="885" y="48"/>
                      <a:pt x="885" y="35"/>
                    </a:cubicBezTo>
                    <a:lnTo>
                      <a:pt x="885" y="35"/>
                    </a:lnTo>
                    <a:cubicBezTo>
                      <a:pt x="885" y="22"/>
                      <a:pt x="877" y="12"/>
                      <a:pt x="861" y="7"/>
                    </a:cubicBezTo>
                    <a:lnTo>
                      <a:pt x="861" y="7"/>
                    </a:lnTo>
                    <a:cubicBezTo>
                      <a:pt x="844" y="0"/>
                      <a:pt x="828" y="0"/>
                      <a:pt x="811" y="7"/>
                    </a:cubicBezTo>
                    <a:lnTo>
                      <a:pt x="811" y="7"/>
                    </a:lnTo>
                    <a:cubicBezTo>
                      <a:pt x="795" y="12"/>
                      <a:pt x="781" y="22"/>
                      <a:pt x="770" y="35"/>
                    </a:cubicBezTo>
                    <a:lnTo>
                      <a:pt x="738" y="73"/>
                    </a:lnTo>
                    <a:lnTo>
                      <a:pt x="704" y="112"/>
                    </a:lnTo>
                    <a:lnTo>
                      <a:pt x="704" y="112"/>
                    </a:lnTo>
                    <a:cubicBezTo>
                      <a:pt x="694" y="124"/>
                      <a:pt x="683" y="130"/>
                      <a:pt x="672" y="130"/>
                    </a:cubicBezTo>
                    <a:lnTo>
                      <a:pt x="672" y="130"/>
                    </a:lnTo>
                    <a:cubicBezTo>
                      <a:pt x="661" y="130"/>
                      <a:pt x="650" y="124"/>
                      <a:pt x="639" y="112"/>
                    </a:cubicBezTo>
                    <a:lnTo>
                      <a:pt x="639" y="112"/>
                    </a:lnTo>
                    <a:cubicBezTo>
                      <a:pt x="628" y="99"/>
                      <a:pt x="618" y="92"/>
                      <a:pt x="606" y="92"/>
                    </a:cubicBezTo>
                    <a:lnTo>
                      <a:pt x="606" y="92"/>
                    </a:lnTo>
                    <a:cubicBezTo>
                      <a:pt x="596" y="92"/>
                      <a:pt x="585" y="99"/>
                      <a:pt x="574" y="112"/>
                    </a:cubicBezTo>
                    <a:lnTo>
                      <a:pt x="508" y="188"/>
                    </a:lnTo>
                    <a:lnTo>
                      <a:pt x="508" y="188"/>
                    </a:lnTo>
                    <a:cubicBezTo>
                      <a:pt x="497" y="201"/>
                      <a:pt x="484" y="210"/>
                      <a:pt x="467" y="217"/>
                    </a:cubicBezTo>
                    <a:lnTo>
                      <a:pt x="467" y="217"/>
                    </a:lnTo>
                    <a:cubicBezTo>
                      <a:pt x="451" y="223"/>
                      <a:pt x="435" y="223"/>
                      <a:pt x="418" y="217"/>
                    </a:cubicBezTo>
                    <a:lnTo>
                      <a:pt x="418" y="217"/>
                    </a:lnTo>
                    <a:cubicBezTo>
                      <a:pt x="401" y="210"/>
                      <a:pt x="388" y="201"/>
                      <a:pt x="377" y="188"/>
                    </a:cubicBezTo>
                    <a:lnTo>
                      <a:pt x="345" y="150"/>
                    </a:lnTo>
                    <a:lnTo>
                      <a:pt x="312" y="112"/>
                    </a:lnTo>
                    <a:lnTo>
                      <a:pt x="312" y="112"/>
                    </a:lnTo>
                    <a:cubicBezTo>
                      <a:pt x="300" y="99"/>
                      <a:pt x="290" y="92"/>
                      <a:pt x="279" y="92"/>
                    </a:cubicBezTo>
                    <a:lnTo>
                      <a:pt x="279" y="92"/>
                    </a:lnTo>
                    <a:cubicBezTo>
                      <a:pt x="267" y="92"/>
                      <a:pt x="257" y="99"/>
                      <a:pt x="246" y="112"/>
                    </a:cubicBezTo>
                    <a:lnTo>
                      <a:pt x="246" y="112"/>
                    </a:lnTo>
                    <a:cubicBezTo>
                      <a:pt x="235" y="124"/>
                      <a:pt x="225" y="130"/>
                      <a:pt x="213" y="130"/>
                    </a:cubicBezTo>
                    <a:lnTo>
                      <a:pt x="213" y="130"/>
                    </a:lnTo>
                    <a:cubicBezTo>
                      <a:pt x="202" y="130"/>
                      <a:pt x="191" y="124"/>
                      <a:pt x="181" y="112"/>
                    </a:cubicBezTo>
                    <a:lnTo>
                      <a:pt x="115" y="35"/>
                    </a:lnTo>
                    <a:lnTo>
                      <a:pt x="115" y="35"/>
                    </a:lnTo>
                    <a:cubicBezTo>
                      <a:pt x="104" y="22"/>
                      <a:pt x="90" y="12"/>
                      <a:pt x="74" y="7"/>
                    </a:cubicBezTo>
                    <a:lnTo>
                      <a:pt x="74" y="7"/>
                    </a:lnTo>
                    <a:cubicBezTo>
                      <a:pt x="58" y="0"/>
                      <a:pt x="41" y="0"/>
                      <a:pt x="25" y="7"/>
                    </a:cubicBezTo>
                    <a:lnTo>
                      <a:pt x="25" y="7"/>
                    </a:lnTo>
                    <a:cubicBezTo>
                      <a:pt x="8" y="12"/>
                      <a:pt x="0" y="22"/>
                      <a:pt x="0" y="35"/>
                    </a:cubicBezTo>
                    <a:lnTo>
                      <a:pt x="0" y="35"/>
                    </a:lnTo>
                    <a:cubicBezTo>
                      <a:pt x="0" y="48"/>
                      <a:pt x="5" y="60"/>
                      <a:pt x="17" y="73"/>
                    </a:cubicBezTo>
                    <a:lnTo>
                      <a:pt x="115" y="188"/>
                    </a:ln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58" name="Freeform 264">
                <a:extLst>
                  <a:ext uri="{FF2B5EF4-FFF2-40B4-BE49-F238E27FC236}">
                    <a16:creationId xmlns:a16="http://schemas.microsoft.com/office/drawing/2014/main" id="{C049AADA-9EF5-EA49-BF5D-A7AEFADEDB9A}"/>
                  </a:ext>
                </a:extLst>
              </p:cNvPr>
              <p:cNvSpPr>
                <a:spLocks noChangeArrowheads="1"/>
              </p:cNvSpPr>
              <p:nvPr/>
            </p:nvSpPr>
            <p:spPr bwMode="auto">
              <a:xfrm>
                <a:off x="2754313" y="5100638"/>
                <a:ext cx="53975" cy="128587"/>
              </a:xfrm>
              <a:custGeom>
                <a:avLst/>
                <a:gdLst>
                  <a:gd name="T0" fmla="*/ 66 w 149"/>
                  <a:gd name="T1" fmla="*/ 293 h 358"/>
                  <a:gd name="T2" fmla="*/ 99 w 149"/>
                  <a:gd name="T3" fmla="*/ 254 h 358"/>
                  <a:gd name="T4" fmla="*/ 131 w 149"/>
                  <a:gd name="T5" fmla="*/ 216 h 358"/>
                  <a:gd name="T6" fmla="*/ 131 w 149"/>
                  <a:gd name="T7" fmla="*/ 216 h 358"/>
                  <a:gd name="T8" fmla="*/ 148 w 149"/>
                  <a:gd name="T9" fmla="*/ 178 h 358"/>
                  <a:gd name="T10" fmla="*/ 148 w 149"/>
                  <a:gd name="T11" fmla="*/ 178 h 358"/>
                  <a:gd name="T12" fmla="*/ 131 w 149"/>
                  <a:gd name="T13" fmla="*/ 140 h 358"/>
                  <a:gd name="T14" fmla="*/ 99 w 149"/>
                  <a:gd name="T15" fmla="*/ 102 h 358"/>
                  <a:gd name="T16" fmla="*/ 66 w 149"/>
                  <a:gd name="T17" fmla="*/ 63 h 358"/>
                  <a:gd name="T18" fmla="*/ 33 w 149"/>
                  <a:gd name="T19" fmla="*/ 25 h 358"/>
                  <a:gd name="T20" fmla="*/ 33 w 149"/>
                  <a:gd name="T21" fmla="*/ 25 h 358"/>
                  <a:gd name="T22" fmla="*/ 0 w 149"/>
                  <a:gd name="T23" fmla="*/ 0 h 358"/>
                  <a:gd name="T24" fmla="*/ 0 w 149"/>
                  <a:gd name="T25" fmla="*/ 357 h 358"/>
                  <a:gd name="T26" fmla="*/ 0 w 149"/>
                  <a:gd name="T27" fmla="*/ 357 h 358"/>
                  <a:gd name="T28" fmla="*/ 33 w 149"/>
                  <a:gd name="T29" fmla="*/ 331 h 358"/>
                  <a:gd name="T30" fmla="*/ 66 w 149"/>
                  <a:gd name="T31" fmla="*/ 2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358">
                    <a:moveTo>
                      <a:pt x="66" y="293"/>
                    </a:moveTo>
                    <a:lnTo>
                      <a:pt x="99" y="254"/>
                    </a:lnTo>
                    <a:lnTo>
                      <a:pt x="131" y="216"/>
                    </a:lnTo>
                    <a:lnTo>
                      <a:pt x="131" y="216"/>
                    </a:lnTo>
                    <a:cubicBezTo>
                      <a:pt x="143" y="204"/>
                      <a:pt x="148" y="191"/>
                      <a:pt x="148" y="178"/>
                    </a:cubicBezTo>
                    <a:lnTo>
                      <a:pt x="148" y="178"/>
                    </a:lnTo>
                    <a:cubicBezTo>
                      <a:pt x="148" y="165"/>
                      <a:pt x="143" y="152"/>
                      <a:pt x="131" y="140"/>
                    </a:cubicBezTo>
                    <a:lnTo>
                      <a:pt x="99" y="102"/>
                    </a:lnTo>
                    <a:lnTo>
                      <a:pt x="66" y="63"/>
                    </a:lnTo>
                    <a:lnTo>
                      <a:pt x="33" y="25"/>
                    </a:lnTo>
                    <a:lnTo>
                      <a:pt x="33" y="25"/>
                    </a:lnTo>
                    <a:cubicBezTo>
                      <a:pt x="24" y="14"/>
                      <a:pt x="13" y="6"/>
                      <a:pt x="0" y="0"/>
                    </a:cubicBezTo>
                    <a:lnTo>
                      <a:pt x="0" y="357"/>
                    </a:lnTo>
                    <a:lnTo>
                      <a:pt x="0" y="357"/>
                    </a:lnTo>
                    <a:cubicBezTo>
                      <a:pt x="13" y="350"/>
                      <a:pt x="24" y="342"/>
                      <a:pt x="33" y="331"/>
                    </a:cubicBezTo>
                    <a:lnTo>
                      <a:pt x="66" y="293"/>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59" name="Freeform 265">
                <a:extLst>
                  <a:ext uri="{FF2B5EF4-FFF2-40B4-BE49-F238E27FC236}">
                    <a16:creationId xmlns:a16="http://schemas.microsoft.com/office/drawing/2014/main" id="{C9FD92A0-EA55-5848-A894-0AF2E3629773}"/>
                  </a:ext>
                </a:extLst>
              </p:cNvPr>
              <p:cNvSpPr>
                <a:spLocks noChangeArrowheads="1"/>
              </p:cNvSpPr>
              <p:nvPr/>
            </p:nvSpPr>
            <p:spPr bwMode="auto">
              <a:xfrm>
                <a:off x="2754313" y="4935538"/>
                <a:ext cx="195262" cy="460375"/>
              </a:xfrm>
              <a:custGeom>
                <a:avLst/>
                <a:gdLst>
                  <a:gd name="T0" fmla="*/ 66 w 542"/>
                  <a:gd name="T1" fmla="*/ 1213 h 1277"/>
                  <a:gd name="T2" fmla="*/ 99 w 542"/>
                  <a:gd name="T3" fmla="*/ 1174 h 1277"/>
                  <a:gd name="T4" fmla="*/ 131 w 542"/>
                  <a:gd name="T5" fmla="*/ 1136 h 1277"/>
                  <a:gd name="T6" fmla="*/ 164 w 542"/>
                  <a:gd name="T7" fmla="*/ 1098 h 1277"/>
                  <a:gd name="T8" fmla="*/ 197 w 542"/>
                  <a:gd name="T9" fmla="*/ 1059 h 1277"/>
                  <a:gd name="T10" fmla="*/ 230 w 542"/>
                  <a:gd name="T11" fmla="*/ 1021 h 1277"/>
                  <a:gd name="T12" fmla="*/ 262 w 542"/>
                  <a:gd name="T13" fmla="*/ 982 h 1277"/>
                  <a:gd name="T14" fmla="*/ 295 w 542"/>
                  <a:gd name="T15" fmla="*/ 945 h 1277"/>
                  <a:gd name="T16" fmla="*/ 328 w 542"/>
                  <a:gd name="T17" fmla="*/ 906 h 1277"/>
                  <a:gd name="T18" fmla="*/ 361 w 542"/>
                  <a:gd name="T19" fmla="*/ 868 h 1277"/>
                  <a:gd name="T20" fmla="*/ 394 w 542"/>
                  <a:gd name="T21" fmla="*/ 830 h 1277"/>
                  <a:gd name="T22" fmla="*/ 426 w 542"/>
                  <a:gd name="T23" fmla="*/ 792 h 1277"/>
                  <a:gd name="T24" fmla="*/ 459 w 542"/>
                  <a:gd name="T25" fmla="*/ 753 h 1277"/>
                  <a:gd name="T26" fmla="*/ 492 w 542"/>
                  <a:gd name="T27" fmla="*/ 714 h 1277"/>
                  <a:gd name="T28" fmla="*/ 525 w 542"/>
                  <a:gd name="T29" fmla="*/ 676 h 1277"/>
                  <a:gd name="T30" fmla="*/ 525 w 542"/>
                  <a:gd name="T31" fmla="*/ 676 h 1277"/>
                  <a:gd name="T32" fmla="*/ 541 w 542"/>
                  <a:gd name="T33" fmla="*/ 638 h 1277"/>
                  <a:gd name="T34" fmla="*/ 541 w 542"/>
                  <a:gd name="T35" fmla="*/ 638 h 1277"/>
                  <a:gd name="T36" fmla="*/ 525 w 542"/>
                  <a:gd name="T37" fmla="*/ 600 h 1277"/>
                  <a:gd name="T38" fmla="*/ 492 w 542"/>
                  <a:gd name="T39" fmla="*/ 562 h 1277"/>
                  <a:gd name="T40" fmla="*/ 459 w 542"/>
                  <a:gd name="T41" fmla="*/ 523 h 1277"/>
                  <a:gd name="T42" fmla="*/ 426 w 542"/>
                  <a:gd name="T43" fmla="*/ 485 h 1277"/>
                  <a:gd name="T44" fmla="*/ 394 w 542"/>
                  <a:gd name="T45" fmla="*/ 447 h 1277"/>
                  <a:gd name="T46" fmla="*/ 361 w 542"/>
                  <a:gd name="T47" fmla="*/ 409 h 1277"/>
                  <a:gd name="T48" fmla="*/ 328 w 542"/>
                  <a:gd name="T49" fmla="*/ 370 h 1277"/>
                  <a:gd name="T50" fmla="*/ 295 w 542"/>
                  <a:gd name="T51" fmla="*/ 332 h 1277"/>
                  <a:gd name="T52" fmla="*/ 262 w 542"/>
                  <a:gd name="T53" fmla="*/ 294 h 1277"/>
                  <a:gd name="T54" fmla="*/ 230 w 542"/>
                  <a:gd name="T55" fmla="*/ 255 h 1277"/>
                  <a:gd name="T56" fmla="*/ 197 w 542"/>
                  <a:gd name="T57" fmla="*/ 217 h 1277"/>
                  <a:gd name="T58" fmla="*/ 164 w 542"/>
                  <a:gd name="T59" fmla="*/ 179 h 1277"/>
                  <a:gd name="T60" fmla="*/ 131 w 542"/>
                  <a:gd name="T61" fmla="*/ 140 h 1277"/>
                  <a:gd name="T62" fmla="*/ 99 w 542"/>
                  <a:gd name="T63" fmla="*/ 102 h 1277"/>
                  <a:gd name="T64" fmla="*/ 66 w 542"/>
                  <a:gd name="T65" fmla="*/ 64 h 1277"/>
                  <a:gd name="T66" fmla="*/ 33 w 542"/>
                  <a:gd name="T67" fmla="*/ 26 h 1277"/>
                  <a:gd name="T68" fmla="*/ 33 w 542"/>
                  <a:gd name="T69" fmla="*/ 26 h 1277"/>
                  <a:gd name="T70" fmla="*/ 0 w 542"/>
                  <a:gd name="T71" fmla="*/ 0 h 1277"/>
                  <a:gd name="T72" fmla="*/ 0 w 542"/>
                  <a:gd name="T73" fmla="*/ 230 h 1277"/>
                  <a:gd name="T74" fmla="*/ 0 w 542"/>
                  <a:gd name="T75" fmla="*/ 230 h 1277"/>
                  <a:gd name="T76" fmla="*/ 33 w 542"/>
                  <a:gd name="T77" fmla="*/ 255 h 1277"/>
                  <a:gd name="T78" fmla="*/ 328 w 542"/>
                  <a:gd name="T79" fmla="*/ 600 h 1277"/>
                  <a:gd name="T80" fmla="*/ 328 w 542"/>
                  <a:gd name="T81" fmla="*/ 600 h 1277"/>
                  <a:gd name="T82" fmla="*/ 345 w 542"/>
                  <a:gd name="T83" fmla="*/ 638 h 1277"/>
                  <a:gd name="T84" fmla="*/ 345 w 542"/>
                  <a:gd name="T85" fmla="*/ 638 h 1277"/>
                  <a:gd name="T86" fmla="*/ 328 w 542"/>
                  <a:gd name="T87" fmla="*/ 676 h 1277"/>
                  <a:gd name="T88" fmla="*/ 230 w 542"/>
                  <a:gd name="T89" fmla="*/ 792 h 1277"/>
                  <a:gd name="T90" fmla="*/ 197 w 542"/>
                  <a:gd name="T91" fmla="*/ 830 h 1277"/>
                  <a:gd name="T92" fmla="*/ 164 w 542"/>
                  <a:gd name="T93" fmla="*/ 868 h 1277"/>
                  <a:gd name="T94" fmla="*/ 66 w 542"/>
                  <a:gd name="T95" fmla="*/ 982 h 1277"/>
                  <a:gd name="T96" fmla="*/ 33 w 542"/>
                  <a:gd name="T97" fmla="*/ 1021 h 1277"/>
                  <a:gd name="T98" fmla="*/ 33 w 542"/>
                  <a:gd name="T99" fmla="*/ 1021 h 1277"/>
                  <a:gd name="T100" fmla="*/ 0 w 542"/>
                  <a:gd name="T101" fmla="*/ 1046 h 1277"/>
                  <a:gd name="T102" fmla="*/ 0 w 542"/>
                  <a:gd name="T103" fmla="*/ 1276 h 1277"/>
                  <a:gd name="T104" fmla="*/ 0 w 542"/>
                  <a:gd name="T105" fmla="*/ 1276 h 1277"/>
                  <a:gd name="T106" fmla="*/ 33 w 542"/>
                  <a:gd name="T107" fmla="*/ 1251 h 1277"/>
                  <a:gd name="T108" fmla="*/ 66 w 542"/>
                  <a:gd name="T109" fmla="*/ 121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1277">
                    <a:moveTo>
                      <a:pt x="66" y="1213"/>
                    </a:moveTo>
                    <a:lnTo>
                      <a:pt x="99" y="1174"/>
                    </a:lnTo>
                    <a:lnTo>
                      <a:pt x="131" y="1136"/>
                    </a:lnTo>
                    <a:lnTo>
                      <a:pt x="164" y="1098"/>
                    </a:lnTo>
                    <a:lnTo>
                      <a:pt x="197" y="1059"/>
                    </a:lnTo>
                    <a:lnTo>
                      <a:pt x="230" y="1021"/>
                    </a:lnTo>
                    <a:lnTo>
                      <a:pt x="262" y="982"/>
                    </a:lnTo>
                    <a:lnTo>
                      <a:pt x="295" y="945"/>
                    </a:lnTo>
                    <a:lnTo>
                      <a:pt x="328" y="906"/>
                    </a:lnTo>
                    <a:lnTo>
                      <a:pt x="361" y="868"/>
                    </a:lnTo>
                    <a:lnTo>
                      <a:pt x="394" y="830"/>
                    </a:lnTo>
                    <a:lnTo>
                      <a:pt x="426" y="792"/>
                    </a:lnTo>
                    <a:lnTo>
                      <a:pt x="459" y="753"/>
                    </a:lnTo>
                    <a:lnTo>
                      <a:pt x="492" y="714"/>
                    </a:lnTo>
                    <a:lnTo>
                      <a:pt x="525" y="676"/>
                    </a:lnTo>
                    <a:lnTo>
                      <a:pt x="525" y="676"/>
                    </a:lnTo>
                    <a:cubicBezTo>
                      <a:pt x="536" y="664"/>
                      <a:pt x="541" y="651"/>
                      <a:pt x="541" y="638"/>
                    </a:cubicBezTo>
                    <a:lnTo>
                      <a:pt x="541" y="638"/>
                    </a:lnTo>
                    <a:cubicBezTo>
                      <a:pt x="541" y="625"/>
                      <a:pt x="536" y="612"/>
                      <a:pt x="525" y="600"/>
                    </a:cubicBezTo>
                    <a:lnTo>
                      <a:pt x="492" y="562"/>
                    </a:lnTo>
                    <a:lnTo>
                      <a:pt x="459" y="523"/>
                    </a:lnTo>
                    <a:lnTo>
                      <a:pt x="426" y="485"/>
                    </a:lnTo>
                    <a:lnTo>
                      <a:pt x="394" y="447"/>
                    </a:lnTo>
                    <a:lnTo>
                      <a:pt x="361" y="409"/>
                    </a:lnTo>
                    <a:lnTo>
                      <a:pt x="328" y="370"/>
                    </a:lnTo>
                    <a:lnTo>
                      <a:pt x="295" y="332"/>
                    </a:lnTo>
                    <a:lnTo>
                      <a:pt x="262" y="294"/>
                    </a:lnTo>
                    <a:lnTo>
                      <a:pt x="230" y="255"/>
                    </a:lnTo>
                    <a:lnTo>
                      <a:pt x="197" y="217"/>
                    </a:lnTo>
                    <a:lnTo>
                      <a:pt x="164" y="179"/>
                    </a:lnTo>
                    <a:lnTo>
                      <a:pt x="131" y="140"/>
                    </a:lnTo>
                    <a:lnTo>
                      <a:pt x="99" y="102"/>
                    </a:lnTo>
                    <a:lnTo>
                      <a:pt x="66" y="64"/>
                    </a:lnTo>
                    <a:lnTo>
                      <a:pt x="33" y="26"/>
                    </a:lnTo>
                    <a:lnTo>
                      <a:pt x="33" y="26"/>
                    </a:lnTo>
                    <a:cubicBezTo>
                      <a:pt x="24" y="15"/>
                      <a:pt x="13" y="6"/>
                      <a:pt x="0" y="0"/>
                    </a:cubicBezTo>
                    <a:lnTo>
                      <a:pt x="0" y="230"/>
                    </a:lnTo>
                    <a:lnTo>
                      <a:pt x="0" y="230"/>
                    </a:lnTo>
                    <a:cubicBezTo>
                      <a:pt x="13" y="236"/>
                      <a:pt x="24" y="244"/>
                      <a:pt x="33" y="255"/>
                    </a:cubicBezTo>
                    <a:lnTo>
                      <a:pt x="328" y="600"/>
                    </a:lnTo>
                    <a:lnTo>
                      <a:pt x="328" y="600"/>
                    </a:lnTo>
                    <a:cubicBezTo>
                      <a:pt x="339" y="612"/>
                      <a:pt x="345" y="625"/>
                      <a:pt x="345" y="638"/>
                    </a:cubicBezTo>
                    <a:lnTo>
                      <a:pt x="345" y="638"/>
                    </a:lnTo>
                    <a:cubicBezTo>
                      <a:pt x="345" y="651"/>
                      <a:pt x="339" y="664"/>
                      <a:pt x="328" y="676"/>
                    </a:cubicBezTo>
                    <a:lnTo>
                      <a:pt x="230" y="792"/>
                    </a:lnTo>
                    <a:lnTo>
                      <a:pt x="197" y="830"/>
                    </a:lnTo>
                    <a:lnTo>
                      <a:pt x="164" y="868"/>
                    </a:lnTo>
                    <a:lnTo>
                      <a:pt x="66" y="982"/>
                    </a:lnTo>
                    <a:lnTo>
                      <a:pt x="33" y="1021"/>
                    </a:lnTo>
                    <a:lnTo>
                      <a:pt x="33" y="1021"/>
                    </a:lnTo>
                    <a:cubicBezTo>
                      <a:pt x="24" y="1032"/>
                      <a:pt x="13" y="1040"/>
                      <a:pt x="0" y="1046"/>
                    </a:cubicBezTo>
                    <a:lnTo>
                      <a:pt x="0" y="1276"/>
                    </a:lnTo>
                    <a:lnTo>
                      <a:pt x="0" y="1276"/>
                    </a:lnTo>
                    <a:cubicBezTo>
                      <a:pt x="13" y="1270"/>
                      <a:pt x="24" y="1261"/>
                      <a:pt x="33" y="1251"/>
                    </a:cubicBezTo>
                    <a:lnTo>
                      <a:pt x="66" y="1213"/>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160" name="Freeform 266">
                <a:extLst>
                  <a:ext uri="{FF2B5EF4-FFF2-40B4-BE49-F238E27FC236}">
                    <a16:creationId xmlns:a16="http://schemas.microsoft.com/office/drawing/2014/main" id="{1BC6540A-F2A9-7D4E-AB7A-A8622E25C857}"/>
                  </a:ext>
                </a:extLst>
              </p:cNvPr>
              <p:cNvSpPr>
                <a:spLocks noChangeArrowheads="1"/>
              </p:cNvSpPr>
              <p:nvPr/>
            </p:nvSpPr>
            <p:spPr bwMode="auto">
              <a:xfrm>
                <a:off x="3095625" y="4957763"/>
                <a:ext cx="23813" cy="26987"/>
              </a:xfrm>
              <a:custGeom>
                <a:avLst/>
                <a:gdLst>
                  <a:gd name="T0" fmla="*/ 33 w 67"/>
                  <a:gd name="T1" fmla="*/ 76 h 77"/>
                  <a:gd name="T2" fmla="*/ 33 w 67"/>
                  <a:gd name="T3" fmla="*/ 76 h 77"/>
                  <a:gd name="T4" fmla="*/ 66 w 67"/>
                  <a:gd name="T5" fmla="*/ 38 h 77"/>
                  <a:gd name="T6" fmla="*/ 66 w 67"/>
                  <a:gd name="T7" fmla="*/ 38 h 77"/>
                  <a:gd name="T8" fmla="*/ 33 w 67"/>
                  <a:gd name="T9" fmla="*/ 0 h 77"/>
                  <a:gd name="T10" fmla="*/ 33 w 67"/>
                  <a:gd name="T11" fmla="*/ 0 h 77"/>
                  <a:gd name="T12" fmla="*/ 0 w 67"/>
                  <a:gd name="T13" fmla="*/ 38 h 77"/>
                  <a:gd name="T14" fmla="*/ 0 w 67"/>
                  <a:gd name="T15" fmla="*/ 38 h 77"/>
                  <a:gd name="T16" fmla="*/ 33 w 67"/>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76"/>
                    </a:moveTo>
                    <a:lnTo>
                      <a:pt x="33" y="76"/>
                    </a:lnTo>
                    <a:cubicBezTo>
                      <a:pt x="54" y="76"/>
                      <a:pt x="66" y="63"/>
                      <a:pt x="66" y="38"/>
                    </a:cubicBezTo>
                    <a:lnTo>
                      <a:pt x="66" y="38"/>
                    </a:lnTo>
                    <a:cubicBezTo>
                      <a:pt x="66" y="13"/>
                      <a:pt x="54"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61" name="Freeform 267">
                <a:extLst>
                  <a:ext uri="{FF2B5EF4-FFF2-40B4-BE49-F238E27FC236}">
                    <a16:creationId xmlns:a16="http://schemas.microsoft.com/office/drawing/2014/main" id="{F2259BE0-1140-6542-8898-8950A47CF3E5}"/>
                  </a:ext>
                </a:extLst>
              </p:cNvPr>
              <p:cNvSpPr>
                <a:spLocks noChangeArrowheads="1"/>
              </p:cNvSpPr>
              <p:nvPr/>
            </p:nvSpPr>
            <p:spPr bwMode="auto">
              <a:xfrm>
                <a:off x="3214688" y="4957763"/>
                <a:ext cx="23812" cy="26987"/>
              </a:xfrm>
              <a:custGeom>
                <a:avLst/>
                <a:gdLst>
                  <a:gd name="T0" fmla="*/ 32 w 66"/>
                  <a:gd name="T1" fmla="*/ 76 h 77"/>
                  <a:gd name="T2" fmla="*/ 32 w 66"/>
                  <a:gd name="T3" fmla="*/ 76 h 77"/>
                  <a:gd name="T4" fmla="*/ 65 w 66"/>
                  <a:gd name="T5" fmla="*/ 38 h 77"/>
                  <a:gd name="T6" fmla="*/ 65 w 66"/>
                  <a:gd name="T7" fmla="*/ 38 h 77"/>
                  <a:gd name="T8" fmla="*/ 32 w 66"/>
                  <a:gd name="T9" fmla="*/ 0 h 77"/>
                  <a:gd name="T10" fmla="*/ 32 w 66"/>
                  <a:gd name="T11" fmla="*/ 0 h 77"/>
                  <a:gd name="T12" fmla="*/ 0 w 66"/>
                  <a:gd name="T13" fmla="*/ 38 h 77"/>
                  <a:gd name="T14" fmla="*/ 0 w 66"/>
                  <a:gd name="T15" fmla="*/ 38 h 77"/>
                  <a:gd name="T16" fmla="*/ 32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76"/>
                    </a:moveTo>
                    <a:lnTo>
                      <a:pt x="32" y="76"/>
                    </a:lnTo>
                    <a:cubicBezTo>
                      <a:pt x="54" y="76"/>
                      <a:pt x="65" y="63"/>
                      <a:pt x="65" y="38"/>
                    </a:cubicBezTo>
                    <a:lnTo>
                      <a:pt x="65" y="38"/>
                    </a:lnTo>
                    <a:cubicBezTo>
                      <a:pt x="65" y="13"/>
                      <a:pt x="54" y="0"/>
                      <a:pt x="32" y="0"/>
                    </a:cubicBezTo>
                    <a:lnTo>
                      <a:pt x="32" y="0"/>
                    </a:lnTo>
                    <a:cubicBezTo>
                      <a:pt x="11" y="0"/>
                      <a:pt x="0" y="13"/>
                      <a:pt x="0" y="38"/>
                    </a:cubicBezTo>
                    <a:lnTo>
                      <a:pt x="0" y="38"/>
                    </a:lnTo>
                    <a:cubicBezTo>
                      <a:pt x="0" y="63"/>
                      <a:pt x="11" y="76"/>
                      <a:pt x="32"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62" name="Freeform 268">
                <a:extLst>
                  <a:ext uri="{FF2B5EF4-FFF2-40B4-BE49-F238E27FC236}">
                    <a16:creationId xmlns:a16="http://schemas.microsoft.com/office/drawing/2014/main" id="{84669576-CB5C-924F-AA56-43C97F5C6FF0}"/>
                  </a:ext>
                </a:extLst>
              </p:cNvPr>
              <p:cNvSpPr>
                <a:spLocks noChangeArrowheads="1"/>
              </p:cNvSpPr>
              <p:nvPr/>
            </p:nvSpPr>
            <p:spPr bwMode="auto">
              <a:xfrm>
                <a:off x="3144838" y="5002213"/>
                <a:ext cx="46037" cy="50800"/>
              </a:xfrm>
              <a:custGeom>
                <a:avLst/>
                <a:gdLst>
                  <a:gd name="T0" fmla="*/ 31 w 127"/>
                  <a:gd name="T1" fmla="*/ 127 h 141"/>
                  <a:gd name="T2" fmla="*/ 31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1 w 127"/>
                  <a:gd name="T17" fmla="*/ 13 h 141"/>
                  <a:gd name="T18" fmla="*/ 31 w 127"/>
                  <a:gd name="T19" fmla="*/ 13 h 141"/>
                  <a:gd name="T20" fmla="*/ 0 w 127"/>
                  <a:gd name="T21" fmla="*/ 70 h 141"/>
                  <a:gd name="T22" fmla="*/ 0 w 127"/>
                  <a:gd name="T23" fmla="*/ 70 h 141"/>
                  <a:gd name="T24" fmla="*/ 31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1" y="127"/>
                    </a:moveTo>
                    <a:lnTo>
                      <a:pt x="31" y="127"/>
                    </a:lnTo>
                    <a:cubicBezTo>
                      <a:pt x="53" y="140"/>
                      <a:pt x="73" y="140"/>
                      <a:pt x="95" y="127"/>
                    </a:cubicBezTo>
                    <a:lnTo>
                      <a:pt x="95" y="127"/>
                    </a:lnTo>
                    <a:cubicBezTo>
                      <a:pt x="116" y="115"/>
                      <a:pt x="126" y="96"/>
                      <a:pt x="126" y="70"/>
                    </a:cubicBezTo>
                    <a:lnTo>
                      <a:pt x="126" y="70"/>
                    </a:lnTo>
                    <a:cubicBezTo>
                      <a:pt x="126" y="44"/>
                      <a:pt x="116" y="26"/>
                      <a:pt x="95" y="13"/>
                    </a:cubicBezTo>
                    <a:lnTo>
                      <a:pt x="95" y="13"/>
                    </a:lnTo>
                    <a:cubicBezTo>
                      <a:pt x="73" y="0"/>
                      <a:pt x="53" y="0"/>
                      <a:pt x="31" y="13"/>
                    </a:cubicBezTo>
                    <a:lnTo>
                      <a:pt x="31" y="13"/>
                    </a:lnTo>
                    <a:cubicBezTo>
                      <a:pt x="11" y="26"/>
                      <a:pt x="0" y="44"/>
                      <a:pt x="0" y="70"/>
                    </a:cubicBezTo>
                    <a:lnTo>
                      <a:pt x="0" y="70"/>
                    </a:lnTo>
                    <a:cubicBezTo>
                      <a:pt x="0" y="96"/>
                      <a:pt x="11" y="115"/>
                      <a:pt x="31" y="127"/>
                    </a:cubicBezTo>
                  </a:path>
                </a:pathLst>
              </a:custGeom>
              <a:solidFill>
                <a:schemeClr val="accent3"/>
              </a:solidFill>
              <a:ln>
                <a:noFill/>
              </a:ln>
              <a:effectLst/>
            </p:spPr>
            <p:txBody>
              <a:bodyPr wrap="none" anchor="ctr"/>
              <a:lstStyle/>
              <a:p>
                <a:endParaRPr lang="es-ES_tradnl" sz="2700"/>
              </a:p>
            </p:txBody>
          </p:sp>
          <p:sp>
            <p:nvSpPr>
              <p:cNvPr id="163" name="Freeform 269">
                <a:extLst>
                  <a:ext uri="{FF2B5EF4-FFF2-40B4-BE49-F238E27FC236}">
                    <a16:creationId xmlns:a16="http://schemas.microsoft.com/office/drawing/2014/main" id="{91D01E6B-F321-204D-88C1-93A5BFB3CAC0}"/>
                  </a:ext>
                </a:extLst>
              </p:cNvPr>
              <p:cNvSpPr>
                <a:spLocks noChangeArrowheads="1"/>
              </p:cNvSpPr>
              <p:nvPr/>
            </p:nvSpPr>
            <p:spPr bwMode="auto">
              <a:xfrm>
                <a:off x="2754313" y="5018088"/>
                <a:ext cx="123825" cy="293687"/>
              </a:xfrm>
              <a:custGeom>
                <a:avLst/>
                <a:gdLst>
                  <a:gd name="T0" fmla="*/ 66 w 346"/>
                  <a:gd name="T1" fmla="*/ 752 h 817"/>
                  <a:gd name="T2" fmla="*/ 164 w 346"/>
                  <a:gd name="T3" fmla="*/ 638 h 817"/>
                  <a:gd name="T4" fmla="*/ 197 w 346"/>
                  <a:gd name="T5" fmla="*/ 600 h 817"/>
                  <a:gd name="T6" fmla="*/ 230 w 346"/>
                  <a:gd name="T7" fmla="*/ 561 h 817"/>
                  <a:gd name="T8" fmla="*/ 328 w 346"/>
                  <a:gd name="T9" fmla="*/ 446 h 817"/>
                  <a:gd name="T10" fmla="*/ 328 w 346"/>
                  <a:gd name="T11" fmla="*/ 446 h 817"/>
                  <a:gd name="T12" fmla="*/ 345 w 346"/>
                  <a:gd name="T13" fmla="*/ 408 h 817"/>
                  <a:gd name="T14" fmla="*/ 345 w 346"/>
                  <a:gd name="T15" fmla="*/ 408 h 817"/>
                  <a:gd name="T16" fmla="*/ 328 w 346"/>
                  <a:gd name="T17" fmla="*/ 370 h 817"/>
                  <a:gd name="T18" fmla="*/ 33 w 346"/>
                  <a:gd name="T19" fmla="*/ 25 h 817"/>
                  <a:gd name="T20" fmla="*/ 33 w 346"/>
                  <a:gd name="T21" fmla="*/ 25 h 817"/>
                  <a:gd name="T22" fmla="*/ 0 w 346"/>
                  <a:gd name="T23" fmla="*/ 0 h 817"/>
                  <a:gd name="T24" fmla="*/ 0 w 346"/>
                  <a:gd name="T25" fmla="*/ 230 h 817"/>
                  <a:gd name="T26" fmla="*/ 0 w 346"/>
                  <a:gd name="T27" fmla="*/ 230 h 817"/>
                  <a:gd name="T28" fmla="*/ 33 w 346"/>
                  <a:gd name="T29" fmla="*/ 255 h 817"/>
                  <a:gd name="T30" fmla="*/ 66 w 346"/>
                  <a:gd name="T31" fmla="*/ 293 h 817"/>
                  <a:gd name="T32" fmla="*/ 99 w 346"/>
                  <a:gd name="T33" fmla="*/ 332 h 817"/>
                  <a:gd name="T34" fmla="*/ 131 w 346"/>
                  <a:gd name="T35" fmla="*/ 370 h 817"/>
                  <a:gd name="T36" fmla="*/ 131 w 346"/>
                  <a:gd name="T37" fmla="*/ 370 h 817"/>
                  <a:gd name="T38" fmla="*/ 148 w 346"/>
                  <a:gd name="T39" fmla="*/ 408 h 817"/>
                  <a:gd name="T40" fmla="*/ 148 w 346"/>
                  <a:gd name="T41" fmla="*/ 408 h 817"/>
                  <a:gd name="T42" fmla="*/ 131 w 346"/>
                  <a:gd name="T43" fmla="*/ 446 h 817"/>
                  <a:gd name="T44" fmla="*/ 99 w 346"/>
                  <a:gd name="T45" fmla="*/ 484 h 817"/>
                  <a:gd name="T46" fmla="*/ 66 w 346"/>
                  <a:gd name="T47" fmla="*/ 523 h 817"/>
                  <a:gd name="T48" fmla="*/ 33 w 346"/>
                  <a:gd name="T49" fmla="*/ 561 h 817"/>
                  <a:gd name="T50" fmla="*/ 33 w 346"/>
                  <a:gd name="T51" fmla="*/ 561 h 817"/>
                  <a:gd name="T52" fmla="*/ 0 w 346"/>
                  <a:gd name="T53" fmla="*/ 587 h 817"/>
                  <a:gd name="T54" fmla="*/ 0 w 346"/>
                  <a:gd name="T55" fmla="*/ 816 h 817"/>
                  <a:gd name="T56" fmla="*/ 0 w 346"/>
                  <a:gd name="T57" fmla="*/ 816 h 817"/>
                  <a:gd name="T58" fmla="*/ 33 w 346"/>
                  <a:gd name="T59" fmla="*/ 791 h 817"/>
                  <a:gd name="T60" fmla="*/ 66 w 346"/>
                  <a:gd name="T61" fmla="*/ 75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6" h="817">
                    <a:moveTo>
                      <a:pt x="66" y="752"/>
                    </a:moveTo>
                    <a:lnTo>
                      <a:pt x="164" y="638"/>
                    </a:lnTo>
                    <a:lnTo>
                      <a:pt x="197" y="600"/>
                    </a:lnTo>
                    <a:lnTo>
                      <a:pt x="230" y="561"/>
                    </a:lnTo>
                    <a:lnTo>
                      <a:pt x="328" y="446"/>
                    </a:lnTo>
                    <a:lnTo>
                      <a:pt x="328" y="446"/>
                    </a:lnTo>
                    <a:cubicBezTo>
                      <a:pt x="339" y="434"/>
                      <a:pt x="345" y="421"/>
                      <a:pt x="345" y="408"/>
                    </a:cubicBezTo>
                    <a:lnTo>
                      <a:pt x="345" y="408"/>
                    </a:lnTo>
                    <a:cubicBezTo>
                      <a:pt x="345" y="395"/>
                      <a:pt x="339" y="382"/>
                      <a:pt x="328" y="370"/>
                    </a:cubicBezTo>
                    <a:lnTo>
                      <a:pt x="33" y="25"/>
                    </a:lnTo>
                    <a:lnTo>
                      <a:pt x="33" y="25"/>
                    </a:lnTo>
                    <a:cubicBezTo>
                      <a:pt x="24" y="14"/>
                      <a:pt x="13" y="6"/>
                      <a:pt x="0" y="0"/>
                    </a:cubicBezTo>
                    <a:lnTo>
                      <a:pt x="0" y="230"/>
                    </a:lnTo>
                    <a:lnTo>
                      <a:pt x="0" y="230"/>
                    </a:lnTo>
                    <a:cubicBezTo>
                      <a:pt x="13" y="236"/>
                      <a:pt x="24" y="244"/>
                      <a:pt x="33" y="255"/>
                    </a:cubicBezTo>
                    <a:lnTo>
                      <a:pt x="66" y="293"/>
                    </a:lnTo>
                    <a:lnTo>
                      <a:pt x="99" y="332"/>
                    </a:lnTo>
                    <a:lnTo>
                      <a:pt x="131" y="370"/>
                    </a:lnTo>
                    <a:lnTo>
                      <a:pt x="131" y="370"/>
                    </a:lnTo>
                    <a:cubicBezTo>
                      <a:pt x="143" y="382"/>
                      <a:pt x="148" y="395"/>
                      <a:pt x="148" y="408"/>
                    </a:cubicBezTo>
                    <a:lnTo>
                      <a:pt x="148" y="408"/>
                    </a:lnTo>
                    <a:cubicBezTo>
                      <a:pt x="148" y="421"/>
                      <a:pt x="143" y="434"/>
                      <a:pt x="131" y="446"/>
                    </a:cubicBezTo>
                    <a:lnTo>
                      <a:pt x="99" y="484"/>
                    </a:lnTo>
                    <a:lnTo>
                      <a:pt x="66" y="523"/>
                    </a:lnTo>
                    <a:lnTo>
                      <a:pt x="33" y="561"/>
                    </a:lnTo>
                    <a:lnTo>
                      <a:pt x="33" y="561"/>
                    </a:lnTo>
                    <a:cubicBezTo>
                      <a:pt x="24" y="572"/>
                      <a:pt x="13" y="580"/>
                      <a:pt x="0" y="587"/>
                    </a:cubicBezTo>
                    <a:lnTo>
                      <a:pt x="0" y="816"/>
                    </a:lnTo>
                    <a:lnTo>
                      <a:pt x="0" y="816"/>
                    </a:lnTo>
                    <a:cubicBezTo>
                      <a:pt x="13" y="810"/>
                      <a:pt x="24" y="802"/>
                      <a:pt x="33" y="791"/>
                    </a:cubicBezTo>
                    <a:lnTo>
                      <a:pt x="66" y="752"/>
                    </a:lnTo>
                  </a:path>
                </a:pathLst>
              </a:custGeom>
              <a:solidFill>
                <a:schemeClr val="accent4"/>
              </a:solidFill>
              <a:ln>
                <a:noFill/>
              </a:ln>
              <a:effectLst/>
            </p:spPr>
            <p:txBody>
              <a:bodyPr wrap="none" anchor="ctr"/>
              <a:lstStyle/>
              <a:p>
                <a:endParaRPr lang="es-ES_tradnl" sz="2700"/>
              </a:p>
            </p:txBody>
          </p:sp>
          <p:sp>
            <p:nvSpPr>
              <p:cNvPr id="164" name="Freeform 270">
                <a:extLst>
                  <a:ext uri="{FF2B5EF4-FFF2-40B4-BE49-F238E27FC236}">
                    <a16:creationId xmlns:a16="http://schemas.microsoft.com/office/drawing/2014/main" id="{2E00B1ED-1C84-1540-A6A1-D8133F55FE3C}"/>
                  </a:ext>
                </a:extLst>
              </p:cNvPr>
              <p:cNvSpPr>
                <a:spLocks noChangeArrowheads="1"/>
              </p:cNvSpPr>
              <p:nvPr/>
            </p:nvSpPr>
            <p:spPr bwMode="auto">
              <a:xfrm>
                <a:off x="3144838" y="5276850"/>
                <a:ext cx="46037" cy="50800"/>
              </a:xfrm>
              <a:custGeom>
                <a:avLst/>
                <a:gdLst>
                  <a:gd name="T0" fmla="*/ 95 w 127"/>
                  <a:gd name="T1" fmla="*/ 13 h 141"/>
                  <a:gd name="T2" fmla="*/ 95 w 127"/>
                  <a:gd name="T3" fmla="*/ 13 h 141"/>
                  <a:gd name="T4" fmla="*/ 31 w 127"/>
                  <a:gd name="T5" fmla="*/ 13 h 141"/>
                  <a:gd name="T6" fmla="*/ 31 w 127"/>
                  <a:gd name="T7" fmla="*/ 13 h 141"/>
                  <a:gd name="T8" fmla="*/ 0 w 127"/>
                  <a:gd name="T9" fmla="*/ 70 h 141"/>
                  <a:gd name="T10" fmla="*/ 0 w 127"/>
                  <a:gd name="T11" fmla="*/ 70 h 141"/>
                  <a:gd name="T12" fmla="*/ 31 w 127"/>
                  <a:gd name="T13" fmla="*/ 127 h 141"/>
                  <a:gd name="T14" fmla="*/ 31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3" y="0"/>
                      <a:pt x="53" y="0"/>
                      <a:pt x="31" y="13"/>
                    </a:cubicBezTo>
                    <a:lnTo>
                      <a:pt x="31" y="13"/>
                    </a:lnTo>
                    <a:cubicBezTo>
                      <a:pt x="11" y="25"/>
                      <a:pt x="0" y="44"/>
                      <a:pt x="0" y="70"/>
                    </a:cubicBezTo>
                    <a:lnTo>
                      <a:pt x="0" y="70"/>
                    </a:lnTo>
                    <a:cubicBezTo>
                      <a:pt x="0" y="96"/>
                      <a:pt x="11" y="115"/>
                      <a:pt x="31" y="127"/>
                    </a:cubicBezTo>
                    <a:lnTo>
                      <a:pt x="31" y="127"/>
                    </a:lnTo>
                    <a:cubicBezTo>
                      <a:pt x="53" y="140"/>
                      <a:pt x="73"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165" name="Freeform 271">
                <a:extLst>
                  <a:ext uri="{FF2B5EF4-FFF2-40B4-BE49-F238E27FC236}">
                    <a16:creationId xmlns:a16="http://schemas.microsoft.com/office/drawing/2014/main" id="{D73B10D2-76A9-E444-888E-832CF2AC1716}"/>
                  </a:ext>
                </a:extLst>
              </p:cNvPr>
              <p:cNvSpPr>
                <a:spLocks noChangeArrowheads="1"/>
              </p:cNvSpPr>
              <p:nvPr/>
            </p:nvSpPr>
            <p:spPr bwMode="auto">
              <a:xfrm>
                <a:off x="3095625" y="5343525"/>
                <a:ext cx="23813" cy="26988"/>
              </a:xfrm>
              <a:custGeom>
                <a:avLst/>
                <a:gdLst>
                  <a:gd name="T0" fmla="*/ 33 w 67"/>
                  <a:gd name="T1" fmla="*/ 0 h 77"/>
                  <a:gd name="T2" fmla="*/ 33 w 67"/>
                  <a:gd name="T3" fmla="*/ 0 h 77"/>
                  <a:gd name="T4" fmla="*/ 0 w 67"/>
                  <a:gd name="T5" fmla="*/ 39 h 77"/>
                  <a:gd name="T6" fmla="*/ 0 w 67"/>
                  <a:gd name="T7" fmla="*/ 39 h 77"/>
                  <a:gd name="T8" fmla="*/ 33 w 67"/>
                  <a:gd name="T9" fmla="*/ 76 h 77"/>
                  <a:gd name="T10" fmla="*/ 33 w 67"/>
                  <a:gd name="T11" fmla="*/ 76 h 77"/>
                  <a:gd name="T12" fmla="*/ 66 w 67"/>
                  <a:gd name="T13" fmla="*/ 39 h 77"/>
                  <a:gd name="T14" fmla="*/ 66 w 67"/>
                  <a:gd name="T15" fmla="*/ 39 h 77"/>
                  <a:gd name="T16" fmla="*/ 33 w 6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33" y="0"/>
                    </a:moveTo>
                    <a:lnTo>
                      <a:pt x="33" y="0"/>
                    </a:lnTo>
                    <a:cubicBezTo>
                      <a:pt x="11" y="0"/>
                      <a:pt x="0" y="13"/>
                      <a:pt x="0" y="39"/>
                    </a:cubicBezTo>
                    <a:lnTo>
                      <a:pt x="0" y="39"/>
                    </a:lnTo>
                    <a:cubicBezTo>
                      <a:pt x="0" y="64"/>
                      <a:pt x="11" y="76"/>
                      <a:pt x="33" y="76"/>
                    </a:cubicBezTo>
                    <a:lnTo>
                      <a:pt x="33" y="76"/>
                    </a:lnTo>
                    <a:cubicBezTo>
                      <a:pt x="54" y="76"/>
                      <a:pt x="66" y="64"/>
                      <a:pt x="66" y="39"/>
                    </a:cubicBezTo>
                    <a:lnTo>
                      <a:pt x="66" y="39"/>
                    </a:lnTo>
                    <a:cubicBezTo>
                      <a:pt x="66" y="13"/>
                      <a:pt x="54"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66" name="Freeform 272">
                <a:extLst>
                  <a:ext uri="{FF2B5EF4-FFF2-40B4-BE49-F238E27FC236}">
                    <a16:creationId xmlns:a16="http://schemas.microsoft.com/office/drawing/2014/main" id="{3D123777-F8A7-484D-88BE-B833F718F591}"/>
                  </a:ext>
                </a:extLst>
              </p:cNvPr>
              <p:cNvSpPr>
                <a:spLocks noChangeArrowheads="1"/>
              </p:cNvSpPr>
              <p:nvPr/>
            </p:nvSpPr>
            <p:spPr bwMode="auto">
              <a:xfrm>
                <a:off x="3214688" y="5343525"/>
                <a:ext cx="23812" cy="26988"/>
              </a:xfrm>
              <a:custGeom>
                <a:avLst/>
                <a:gdLst>
                  <a:gd name="T0" fmla="*/ 32 w 66"/>
                  <a:gd name="T1" fmla="*/ 0 h 77"/>
                  <a:gd name="T2" fmla="*/ 32 w 66"/>
                  <a:gd name="T3" fmla="*/ 0 h 77"/>
                  <a:gd name="T4" fmla="*/ 0 w 66"/>
                  <a:gd name="T5" fmla="*/ 39 h 77"/>
                  <a:gd name="T6" fmla="*/ 0 w 66"/>
                  <a:gd name="T7" fmla="*/ 39 h 77"/>
                  <a:gd name="T8" fmla="*/ 32 w 66"/>
                  <a:gd name="T9" fmla="*/ 76 h 77"/>
                  <a:gd name="T10" fmla="*/ 32 w 66"/>
                  <a:gd name="T11" fmla="*/ 76 h 77"/>
                  <a:gd name="T12" fmla="*/ 65 w 66"/>
                  <a:gd name="T13" fmla="*/ 39 h 77"/>
                  <a:gd name="T14" fmla="*/ 65 w 66"/>
                  <a:gd name="T15" fmla="*/ 39 h 77"/>
                  <a:gd name="T16" fmla="*/ 32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2" y="0"/>
                    </a:moveTo>
                    <a:lnTo>
                      <a:pt x="32" y="0"/>
                    </a:lnTo>
                    <a:cubicBezTo>
                      <a:pt x="11" y="0"/>
                      <a:pt x="0" y="13"/>
                      <a:pt x="0" y="39"/>
                    </a:cubicBezTo>
                    <a:lnTo>
                      <a:pt x="0" y="39"/>
                    </a:lnTo>
                    <a:cubicBezTo>
                      <a:pt x="0" y="64"/>
                      <a:pt x="11" y="76"/>
                      <a:pt x="32" y="76"/>
                    </a:cubicBezTo>
                    <a:lnTo>
                      <a:pt x="32" y="76"/>
                    </a:lnTo>
                    <a:cubicBezTo>
                      <a:pt x="54" y="76"/>
                      <a:pt x="65" y="64"/>
                      <a:pt x="65" y="39"/>
                    </a:cubicBezTo>
                    <a:lnTo>
                      <a:pt x="65" y="39"/>
                    </a:lnTo>
                    <a:cubicBezTo>
                      <a:pt x="65" y="13"/>
                      <a:pt x="54" y="0"/>
                      <a:pt x="32"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67" name="Freeform 273">
                <a:extLst>
                  <a:ext uri="{FF2B5EF4-FFF2-40B4-BE49-F238E27FC236}">
                    <a16:creationId xmlns:a16="http://schemas.microsoft.com/office/drawing/2014/main" id="{C3153F85-08D1-5243-8F3D-C6324BC2BB0F}"/>
                  </a:ext>
                </a:extLst>
              </p:cNvPr>
              <p:cNvSpPr>
                <a:spLocks noChangeArrowheads="1"/>
              </p:cNvSpPr>
              <p:nvPr/>
            </p:nvSpPr>
            <p:spPr bwMode="auto">
              <a:xfrm>
                <a:off x="3944938" y="4957763"/>
                <a:ext cx="23812"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5" y="76"/>
                      <a:pt x="65" y="63"/>
                      <a:pt x="65" y="38"/>
                    </a:cubicBezTo>
                    <a:lnTo>
                      <a:pt x="65" y="38"/>
                    </a:lnTo>
                    <a:cubicBezTo>
                      <a:pt x="65"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68" name="Freeform 274">
                <a:extLst>
                  <a:ext uri="{FF2B5EF4-FFF2-40B4-BE49-F238E27FC236}">
                    <a16:creationId xmlns:a16="http://schemas.microsoft.com/office/drawing/2014/main" id="{908A6A3B-47A8-4F48-A1AA-C037A6AA12DE}"/>
                  </a:ext>
                </a:extLst>
              </p:cNvPr>
              <p:cNvSpPr>
                <a:spLocks noChangeArrowheads="1"/>
              </p:cNvSpPr>
              <p:nvPr/>
            </p:nvSpPr>
            <p:spPr bwMode="auto">
              <a:xfrm>
                <a:off x="4064000" y="4957763"/>
                <a:ext cx="23813" cy="26987"/>
              </a:xfrm>
              <a:custGeom>
                <a:avLst/>
                <a:gdLst>
                  <a:gd name="T0" fmla="*/ 33 w 66"/>
                  <a:gd name="T1" fmla="*/ 76 h 77"/>
                  <a:gd name="T2" fmla="*/ 33 w 66"/>
                  <a:gd name="T3" fmla="*/ 76 h 77"/>
                  <a:gd name="T4" fmla="*/ 65 w 66"/>
                  <a:gd name="T5" fmla="*/ 38 h 77"/>
                  <a:gd name="T6" fmla="*/ 65 w 66"/>
                  <a:gd name="T7" fmla="*/ 38 h 77"/>
                  <a:gd name="T8" fmla="*/ 33 w 66"/>
                  <a:gd name="T9" fmla="*/ 0 h 77"/>
                  <a:gd name="T10" fmla="*/ 33 w 66"/>
                  <a:gd name="T11" fmla="*/ 0 h 77"/>
                  <a:gd name="T12" fmla="*/ 0 w 66"/>
                  <a:gd name="T13" fmla="*/ 38 h 77"/>
                  <a:gd name="T14" fmla="*/ 0 w 66"/>
                  <a:gd name="T15" fmla="*/ 38 h 77"/>
                  <a:gd name="T16" fmla="*/ 33 w 66"/>
                  <a:gd name="T1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76"/>
                    </a:moveTo>
                    <a:lnTo>
                      <a:pt x="33" y="76"/>
                    </a:lnTo>
                    <a:cubicBezTo>
                      <a:pt x="55" y="76"/>
                      <a:pt x="65" y="63"/>
                      <a:pt x="65" y="38"/>
                    </a:cubicBezTo>
                    <a:lnTo>
                      <a:pt x="65" y="38"/>
                    </a:lnTo>
                    <a:cubicBezTo>
                      <a:pt x="65" y="13"/>
                      <a:pt x="55" y="0"/>
                      <a:pt x="33" y="0"/>
                    </a:cubicBezTo>
                    <a:lnTo>
                      <a:pt x="33" y="0"/>
                    </a:lnTo>
                    <a:cubicBezTo>
                      <a:pt x="11" y="0"/>
                      <a:pt x="0" y="13"/>
                      <a:pt x="0" y="38"/>
                    </a:cubicBezTo>
                    <a:lnTo>
                      <a:pt x="0" y="38"/>
                    </a:lnTo>
                    <a:cubicBezTo>
                      <a:pt x="0" y="63"/>
                      <a:pt x="11" y="76"/>
                      <a:pt x="33" y="76"/>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69" name="Freeform 275">
                <a:extLst>
                  <a:ext uri="{FF2B5EF4-FFF2-40B4-BE49-F238E27FC236}">
                    <a16:creationId xmlns:a16="http://schemas.microsoft.com/office/drawing/2014/main" id="{4BFFF806-0378-004D-B33F-5CA4CB4E9B28}"/>
                  </a:ext>
                </a:extLst>
              </p:cNvPr>
              <p:cNvSpPr>
                <a:spLocks noChangeArrowheads="1"/>
              </p:cNvSpPr>
              <p:nvPr/>
            </p:nvSpPr>
            <p:spPr bwMode="auto">
              <a:xfrm>
                <a:off x="3994150" y="5002213"/>
                <a:ext cx="46038" cy="50800"/>
              </a:xfrm>
              <a:custGeom>
                <a:avLst/>
                <a:gdLst>
                  <a:gd name="T0" fmla="*/ 32 w 127"/>
                  <a:gd name="T1" fmla="*/ 127 h 141"/>
                  <a:gd name="T2" fmla="*/ 32 w 127"/>
                  <a:gd name="T3" fmla="*/ 127 h 141"/>
                  <a:gd name="T4" fmla="*/ 95 w 127"/>
                  <a:gd name="T5" fmla="*/ 127 h 141"/>
                  <a:gd name="T6" fmla="*/ 95 w 127"/>
                  <a:gd name="T7" fmla="*/ 127 h 141"/>
                  <a:gd name="T8" fmla="*/ 126 w 127"/>
                  <a:gd name="T9" fmla="*/ 70 h 141"/>
                  <a:gd name="T10" fmla="*/ 126 w 127"/>
                  <a:gd name="T11" fmla="*/ 70 h 141"/>
                  <a:gd name="T12" fmla="*/ 95 w 127"/>
                  <a:gd name="T13" fmla="*/ 13 h 141"/>
                  <a:gd name="T14" fmla="*/ 95 w 127"/>
                  <a:gd name="T15" fmla="*/ 13 h 141"/>
                  <a:gd name="T16" fmla="*/ 32 w 127"/>
                  <a:gd name="T17" fmla="*/ 13 h 141"/>
                  <a:gd name="T18" fmla="*/ 32 w 127"/>
                  <a:gd name="T19" fmla="*/ 13 h 141"/>
                  <a:gd name="T20" fmla="*/ 0 w 127"/>
                  <a:gd name="T21" fmla="*/ 70 h 141"/>
                  <a:gd name="T22" fmla="*/ 0 w 127"/>
                  <a:gd name="T23" fmla="*/ 70 h 141"/>
                  <a:gd name="T24" fmla="*/ 32 w 127"/>
                  <a:gd name="T25" fmla="*/ 1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32" y="127"/>
                    </a:moveTo>
                    <a:lnTo>
                      <a:pt x="32" y="127"/>
                    </a:lnTo>
                    <a:cubicBezTo>
                      <a:pt x="52" y="140"/>
                      <a:pt x="74" y="140"/>
                      <a:pt x="95" y="127"/>
                    </a:cubicBezTo>
                    <a:lnTo>
                      <a:pt x="95" y="127"/>
                    </a:lnTo>
                    <a:cubicBezTo>
                      <a:pt x="116" y="115"/>
                      <a:pt x="126" y="96"/>
                      <a:pt x="126" y="70"/>
                    </a:cubicBezTo>
                    <a:lnTo>
                      <a:pt x="126" y="70"/>
                    </a:lnTo>
                    <a:cubicBezTo>
                      <a:pt x="126" y="44"/>
                      <a:pt x="116" y="26"/>
                      <a:pt x="95" y="13"/>
                    </a:cubicBezTo>
                    <a:lnTo>
                      <a:pt x="95" y="13"/>
                    </a:lnTo>
                    <a:cubicBezTo>
                      <a:pt x="74" y="0"/>
                      <a:pt x="52" y="0"/>
                      <a:pt x="32" y="13"/>
                    </a:cubicBezTo>
                    <a:lnTo>
                      <a:pt x="32" y="13"/>
                    </a:lnTo>
                    <a:cubicBezTo>
                      <a:pt x="11" y="26"/>
                      <a:pt x="0" y="44"/>
                      <a:pt x="0" y="70"/>
                    </a:cubicBezTo>
                    <a:lnTo>
                      <a:pt x="0" y="70"/>
                    </a:lnTo>
                    <a:cubicBezTo>
                      <a:pt x="0" y="96"/>
                      <a:pt x="11" y="115"/>
                      <a:pt x="32" y="127"/>
                    </a:cubicBezTo>
                  </a:path>
                </a:pathLst>
              </a:custGeom>
              <a:solidFill>
                <a:schemeClr val="accent3"/>
              </a:solidFill>
              <a:ln>
                <a:noFill/>
              </a:ln>
              <a:effectLst/>
            </p:spPr>
            <p:txBody>
              <a:bodyPr wrap="none" anchor="ctr"/>
              <a:lstStyle/>
              <a:p>
                <a:endParaRPr lang="es-ES_tradnl" sz="2700"/>
              </a:p>
            </p:txBody>
          </p:sp>
          <p:sp>
            <p:nvSpPr>
              <p:cNvPr id="170" name="Freeform 277">
                <a:extLst>
                  <a:ext uri="{FF2B5EF4-FFF2-40B4-BE49-F238E27FC236}">
                    <a16:creationId xmlns:a16="http://schemas.microsoft.com/office/drawing/2014/main" id="{20F1BDF4-8347-6F49-9C6D-7A985BC0C878}"/>
                  </a:ext>
                </a:extLst>
              </p:cNvPr>
              <p:cNvSpPr>
                <a:spLocks noChangeArrowheads="1"/>
              </p:cNvSpPr>
              <p:nvPr/>
            </p:nvSpPr>
            <p:spPr bwMode="auto">
              <a:xfrm>
                <a:off x="2795588" y="4903788"/>
                <a:ext cx="247650" cy="522287"/>
              </a:xfrm>
              <a:custGeom>
                <a:avLst/>
                <a:gdLst>
                  <a:gd name="T0" fmla="*/ 343 w 688"/>
                  <a:gd name="T1" fmla="*/ 1145 h 1450"/>
                  <a:gd name="T2" fmla="*/ 474 w 688"/>
                  <a:gd name="T3" fmla="*/ 992 h 1450"/>
                  <a:gd name="T4" fmla="*/ 606 w 688"/>
                  <a:gd name="T5" fmla="*/ 839 h 1450"/>
                  <a:gd name="T6" fmla="*/ 671 w 688"/>
                  <a:gd name="T7" fmla="*/ 762 h 1450"/>
                  <a:gd name="T8" fmla="*/ 687 w 688"/>
                  <a:gd name="T9" fmla="*/ 724 h 1450"/>
                  <a:gd name="T10" fmla="*/ 671 w 688"/>
                  <a:gd name="T11" fmla="*/ 686 h 1450"/>
                  <a:gd name="T12" fmla="*/ 606 w 688"/>
                  <a:gd name="T13" fmla="*/ 609 h 1450"/>
                  <a:gd name="T14" fmla="*/ 540 w 688"/>
                  <a:gd name="T15" fmla="*/ 533 h 1450"/>
                  <a:gd name="T16" fmla="*/ 474 w 688"/>
                  <a:gd name="T17" fmla="*/ 456 h 1450"/>
                  <a:gd name="T18" fmla="*/ 409 w 688"/>
                  <a:gd name="T19" fmla="*/ 380 h 1450"/>
                  <a:gd name="T20" fmla="*/ 343 w 688"/>
                  <a:gd name="T21" fmla="*/ 303 h 1450"/>
                  <a:gd name="T22" fmla="*/ 278 w 688"/>
                  <a:gd name="T23" fmla="*/ 226 h 1450"/>
                  <a:gd name="T24" fmla="*/ 212 w 688"/>
                  <a:gd name="T25" fmla="*/ 150 h 1450"/>
                  <a:gd name="T26" fmla="*/ 146 w 688"/>
                  <a:gd name="T27" fmla="*/ 73 h 1450"/>
                  <a:gd name="T28" fmla="*/ 114 w 688"/>
                  <a:gd name="T29" fmla="*/ 35 h 1450"/>
                  <a:gd name="T30" fmla="*/ 73 w 688"/>
                  <a:gd name="T31" fmla="*/ 7 h 1450"/>
                  <a:gd name="T32" fmla="*/ 24 w 688"/>
                  <a:gd name="T33" fmla="*/ 7 h 1450"/>
                  <a:gd name="T34" fmla="*/ 0 w 688"/>
                  <a:gd name="T35" fmla="*/ 35 h 1450"/>
                  <a:gd name="T36" fmla="*/ 540 w 688"/>
                  <a:gd name="T37" fmla="*/ 686 h 1450"/>
                  <a:gd name="T38" fmla="*/ 556 w 688"/>
                  <a:gd name="T39" fmla="*/ 724 h 1450"/>
                  <a:gd name="T40" fmla="*/ 540 w 688"/>
                  <a:gd name="T41" fmla="*/ 762 h 1450"/>
                  <a:gd name="T42" fmla="*/ 409 w 688"/>
                  <a:gd name="T43" fmla="*/ 916 h 1450"/>
                  <a:gd name="T44" fmla="*/ 278 w 688"/>
                  <a:gd name="T45" fmla="*/ 1068 h 1450"/>
                  <a:gd name="T46" fmla="*/ 212 w 688"/>
                  <a:gd name="T47" fmla="*/ 1145 h 1450"/>
                  <a:gd name="T48" fmla="*/ 81 w 688"/>
                  <a:gd name="T49" fmla="*/ 1299 h 1450"/>
                  <a:gd name="T50" fmla="*/ 15 w 688"/>
                  <a:gd name="T51" fmla="*/ 1375 h 1450"/>
                  <a:gd name="T52" fmla="*/ 0 w 688"/>
                  <a:gd name="T53" fmla="*/ 1414 h 1450"/>
                  <a:gd name="T54" fmla="*/ 24 w 688"/>
                  <a:gd name="T55" fmla="*/ 1443 h 1450"/>
                  <a:gd name="T56" fmla="*/ 73 w 688"/>
                  <a:gd name="T57" fmla="*/ 1443 h 1450"/>
                  <a:gd name="T58" fmla="*/ 114 w 688"/>
                  <a:gd name="T59" fmla="*/ 1414 h 1450"/>
                  <a:gd name="T60" fmla="*/ 179 w 688"/>
                  <a:gd name="T61" fmla="*/ 1337 h 1450"/>
                  <a:gd name="T62" fmla="*/ 310 w 688"/>
                  <a:gd name="T63" fmla="*/ 1184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8" h="1450">
                    <a:moveTo>
                      <a:pt x="310" y="1184"/>
                    </a:moveTo>
                    <a:lnTo>
                      <a:pt x="343" y="1145"/>
                    </a:lnTo>
                    <a:lnTo>
                      <a:pt x="442" y="1031"/>
                    </a:lnTo>
                    <a:lnTo>
                      <a:pt x="474" y="992"/>
                    </a:lnTo>
                    <a:lnTo>
                      <a:pt x="507" y="954"/>
                    </a:lnTo>
                    <a:lnTo>
                      <a:pt x="606" y="839"/>
                    </a:lnTo>
                    <a:lnTo>
                      <a:pt x="638" y="800"/>
                    </a:lnTo>
                    <a:lnTo>
                      <a:pt x="671" y="762"/>
                    </a:lnTo>
                    <a:lnTo>
                      <a:pt x="671" y="762"/>
                    </a:lnTo>
                    <a:cubicBezTo>
                      <a:pt x="682" y="750"/>
                      <a:pt x="687" y="737"/>
                      <a:pt x="687" y="724"/>
                    </a:cubicBezTo>
                    <a:lnTo>
                      <a:pt x="687" y="724"/>
                    </a:lnTo>
                    <a:cubicBezTo>
                      <a:pt x="687" y="711"/>
                      <a:pt x="682" y="698"/>
                      <a:pt x="671" y="686"/>
                    </a:cubicBezTo>
                    <a:lnTo>
                      <a:pt x="638" y="648"/>
                    </a:lnTo>
                    <a:lnTo>
                      <a:pt x="606" y="609"/>
                    </a:lnTo>
                    <a:lnTo>
                      <a:pt x="573" y="571"/>
                    </a:lnTo>
                    <a:lnTo>
                      <a:pt x="540" y="533"/>
                    </a:lnTo>
                    <a:lnTo>
                      <a:pt x="507" y="495"/>
                    </a:lnTo>
                    <a:lnTo>
                      <a:pt x="474" y="456"/>
                    </a:lnTo>
                    <a:lnTo>
                      <a:pt x="442" y="418"/>
                    </a:lnTo>
                    <a:lnTo>
                      <a:pt x="409" y="380"/>
                    </a:lnTo>
                    <a:lnTo>
                      <a:pt x="376" y="341"/>
                    </a:lnTo>
                    <a:lnTo>
                      <a:pt x="343" y="303"/>
                    </a:lnTo>
                    <a:lnTo>
                      <a:pt x="310" y="265"/>
                    </a:lnTo>
                    <a:lnTo>
                      <a:pt x="278" y="226"/>
                    </a:lnTo>
                    <a:lnTo>
                      <a:pt x="245" y="188"/>
                    </a:lnTo>
                    <a:lnTo>
                      <a:pt x="212" y="150"/>
                    </a:lnTo>
                    <a:lnTo>
                      <a:pt x="179" y="112"/>
                    </a:lnTo>
                    <a:lnTo>
                      <a:pt x="146" y="73"/>
                    </a:lnTo>
                    <a:lnTo>
                      <a:pt x="114" y="35"/>
                    </a:lnTo>
                    <a:lnTo>
                      <a:pt x="114" y="35"/>
                    </a:lnTo>
                    <a:cubicBezTo>
                      <a:pt x="103" y="22"/>
                      <a:pt x="89" y="12"/>
                      <a:pt x="73" y="7"/>
                    </a:cubicBezTo>
                    <a:lnTo>
                      <a:pt x="73" y="7"/>
                    </a:lnTo>
                    <a:cubicBezTo>
                      <a:pt x="56" y="0"/>
                      <a:pt x="40" y="0"/>
                      <a:pt x="24" y="7"/>
                    </a:cubicBezTo>
                    <a:lnTo>
                      <a:pt x="24" y="7"/>
                    </a:lnTo>
                    <a:cubicBezTo>
                      <a:pt x="7" y="12"/>
                      <a:pt x="0" y="22"/>
                      <a:pt x="0" y="35"/>
                    </a:cubicBezTo>
                    <a:lnTo>
                      <a:pt x="0" y="35"/>
                    </a:lnTo>
                    <a:cubicBezTo>
                      <a:pt x="0" y="48"/>
                      <a:pt x="5" y="60"/>
                      <a:pt x="15" y="73"/>
                    </a:cubicBezTo>
                    <a:lnTo>
                      <a:pt x="540" y="686"/>
                    </a:lnTo>
                    <a:lnTo>
                      <a:pt x="540" y="686"/>
                    </a:lnTo>
                    <a:cubicBezTo>
                      <a:pt x="551" y="698"/>
                      <a:pt x="556" y="711"/>
                      <a:pt x="556" y="724"/>
                    </a:cubicBezTo>
                    <a:lnTo>
                      <a:pt x="556" y="724"/>
                    </a:lnTo>
                    <a:cubicBezTo>
                      <a:pt x="556" y="737"/>
                      <a:pt x="551" y="750"/>
                      <a:pt x="540" y="762"/>
                    </a:cubicBezTo>
                    <a:lnTo>
                      <a:pt x="442" y="878"/>
                    </a:lnTo>
                    <a:lnTo>
                      <a:pt x="409" y="916"/>
                    </a:lnTo>
                    <a:lnTo>
                      <a:pt x="376" y="954"/>
                    </a:lnTo>
                    <a:lnTo>
                      <a:pt x="278" y="1068"/>
                    </a:lnTo>
                    <a:lnTo>
                      <a:pt x="245" y="1107"/>
                    </a:lnTo>
                    <a:lnTo>
                      <a:pt x="212" y="1145"/>
                    </a:lnTo>
                    <a:lnTo>
                      <a:pt x="114" y="1260"/>
                    </a:lnTo>
                    <a:lnTo>
                      <a:pt x="81" y="1299"/>
                    </a:lnTo>
                    <a:lnTo>
                      <a:pt x="48" y="1337"/>
                    </a:lnTo>
                    <a:lnTo>
                      <a:pt x="15" y="1375"/>
                    </a:lnTo>
                    <a:lnTo>
                      <a:pt x="15" y="1375"/>
                    </a:lnTo>
                    <a:cubicBezTo>
                      <a:pt x="5" y="1388"/>
                      <a:pt x="0" y="1401"/>
                      <a:pt x="0" y="1414"/>
                    </a:cubicBezTo>
                    <a:lnTo>
                      <a:pt x="0" y="1414"/>
                    </a:lnTo>
                    <a:cubicBezTo>
                      <a:pt x="0" y="1426"/>
                      <a:pt x="7" y="1436"/>
                      <a:pt x="24" y="1443"/>
                    </a:cubicBezTo>
                    <a:lnTo>
                      <a:pt x="24" y="1443"/>
                    </a:lnTo>
                    <a:cubicBezTo>
                      <a:pt x="40" y="1449"/>
                      <a:pt x="56" y="1449"/>
                      <a:pt x="73" y="1443"/>
                    </a:cubicBezTo>
                    <a:lnTo>
                      <a:pt x="73" y="1443"/>
                    </a:lnTo>
                    <a:cubicBezTo>
                      <a:pt x="89" y="1436"/>
                      <a:pt x="103" y="1426"/>
                      <a:pt x="114" y="1414"/>
                    </a:cubicBezTo>
                    <a:lnTo>
                      <a:pt x="146" y="1375"/>
                    </a:lnTo>
                    <a:lnTo>
                      <a:pt x="179" y="1337"/>
                    </a:lnTo>
                    <a:lnTo>
                      <a:pt x="278" y="1222"/>
                    </a:lnTo>
                    <a:lnTo>
                      <a:pt x="310" y="1184"/>
                    </a:lnTo>
                  </a:path>
                </a:pathLst>
              </a:custGeom>
              <a:solidFill>
                <a:schemeClr val="accent2"/>
              </a:solidFill>
              <a:ln>
                <a:noFill/>
              </a:ln>
              <a:effectLst/>
            </p:spPr>
            <p:txBody>
              <a:bodyPr wrap="none" anchor="ctr"/>
              <a:lstStyle/>
              <a:p>
                <a:endParaRPr lang="es-ES_tradnl" sz="2700"/>
              </a:p>
            </p:txBody>
          </p:sp>
          <p:sp>
            <p:nvSpPr>
              <p:cNvPr id="171" name="Freeform 278">
                <a:extLst>
                  <a:ext uri="{FF2B5EF4-FFF2-40B4-BE49-F238E27FC236}">
                    <a16:creationId xmlns:a16="http://schemas.microsoft.com/office/drawing/2014/main" id="{99A5FE12-C13B-5D47-A08E-539E43974216}"/>
                  </a:ext>
                </a:extLst>
              </p:cNvPr>
              <p:cNvSpPr>
                <a:spLocks noChangeArrowheads="1"/>
              </p:cNvSpPr>
              <p:nvPr/>
            </p:nvSpPr>
            <p:spPr bwMode="auto">
              <a:xfrm>
                <a:off x="2889250" y="4902200"/>
                <a:ext cx="555625" cy="523875"/>
              </a:xfrm>
              <a:custGeom>
                <a:avLst/>
                <a:gdLst>
                  <a:gd name="T0" fmla="*/ 984 w 1542"/>
                  <a:gd name="T1" fmla="*/ 727 h 1455"/>
                  <a:gd name="T2" fmla="*/ 1098 w 1542"/>
                  <a:gd name="T3" fmla="*/ 574 h 1455"/>
                  <a:gd name="T4" fmla="*/ 1262 w 1542"/>
                  <a:gd name="T5" fmla="*/ 383 h 1455"/>
                  <a:gd name="T6" fmla="*/ 1426 w 1542"/>
                  <a:gd name="T7" fmla="*/ 191 h 1455"/>
                  <a:gd name="T8" fmla="*/ 1524 w 1542"/>
                  <a:gd name="T9" fmla="*/ 76 h 1455"/>
                  <a:gd name="T10" fmla="*/ 1541 w 1542"/>
                  <a:gd name="T11" fmla="*/ 38 h 1455"/>
                  <a:gd name="T12" fmla="*/ 1459 w 1542"/>
                  <a:gd name="T13" fmla="*/ 0 h 1455"/>
                  <a:gd name="T14" fmla="*/ 1401 w 1542"/>
                  <a:gd name="T15" fmla="*/ 10 h 1455"/>
                  <a:gd name="T16" fmla="*/ 1230 w 1542"/>
                  <a:gd name="T17" fmla="*/ 191 h 1455"/>
                  <a:gd name="T18" fmla="*/ 1066 w 1542"/>
                  <a:gd name="T19" fmla="*/ 383 h 1455"/>
                  <a:gd name="T20" fmla="*/ 902 w 1542"/>
                  <a:gd name="T21" fmla="*/ 574 h 1455"/>
                  <a:gd name="T22" fmla="*/ 836 w 1542"/>
                  <a:gd name="T23" fmla="*/ 651 h 1455"/>
                  <a:gd name="T24" fmla="*/ 746 w 1542"/>
                  <a:gd name="T25" fmla="*/ 680 h 1455"/>
                  <a:gd name="T26" fmla="*/ 673 w 1542"/>
                  <a:gd name="T27" fmla="*/ 612 h 1455"/>
                  <a:gd name="T28" fmla="*/ 574 w 1542"/>
                  <a:gd name="T29" fmla="*/ 498 h 1455"/>
                  <a:gd name="T30" fmla="*/ 476 w 1542"/>
                  <a:gd name="T31" fmla="*/ 383 h 1455"/>
                  <a:gd name="T32" fmla="*/ 377 w 1542"/>
                  <a:gd name="T33" fmla="*/ 268 h 1455"/>
                  <a:gd name="T34" fmla="*/ 279 w 1542"/>
                  <a:gd name="T35" fmla="*/ 153 h 1455"/>
                  <a:gd name="T36" fmla="*/ 181 w 1542"/>
                  <a:gd name="T37" fmla="*/ 38 h 1455"/>
                  <a:gd name="T38" fmla="*/ 140 w 1542"/>
                  <a:gd name="T39" fmla="*/ 10 h 1455"/>
                  <a:gd name="T40" fmla="*/ 25 w 1542"/>
                  <a:gd name="T41" fmla="*/ 10 h 1455"/>
                  <a:gd name="T42" fmla="*/ 0 w 1542"/>
                  <a:gd name="T43" fmla="*/ 38 h 1455"/>
                  <a:gd name="T44" fmla="*/ 148 w 1542"/>
                  <a:gd name="T45" fmla="*/ 229 h 1455"/>
                  <a:gd name="T46" fmla="*/ 312 w 1542"/>
                  <a:gd name="T47" fmla="*/ 421 h 1455"/>
                  <a:gd name="T48" fmla="*/ 476 w 1542"/>
                  <a:gd name="T49" fmla="*/ 612 h 1455"/>
                  <a:gd name="T50" fmla="*/ 541 w 1542"/>
                  <a:gd name="T51" fmla="*/ 689 h 1455"/>
                  <a:gd name="T52" fmla="*/ 541 w 1542"/>
                  <a:gd name="T53" fmla="*/ 765 h 1455"/>
                  <a:gd name="T54" fmla="*/ 443 w 1542"/>
                  <a:gd name="T55" fmla="*/ 881 h 1455"/>
                  <a:gd name="T56" fmla="*/ 345 w 1542"/>
                  <a:gd name="T57" fmla="*/ 995 h 1455"/>
                  <a:gd name="T58" fmla="*/ 246 w 1542"/>
                  <a:gd name="T59" fmla="*/ 1110 h 1455"/>
                  <a:gd name="T60" fmla="*/ 148 w 1542"/>
                  <a:gd name="T61" fmla="*/ 1225 h 1455"/>
                  <a:gd name="T62" fmla="*/ 49 w 1542"/>
                  <a:gd name="T63" fmla="*/ 1340 h 1455"/>
                  <a:gd name="T64" fmla="*/ 0 w 1542"/>
                  <a:gd name="T65" fmla="*/ 1417 h 1455"/>
                  <a:gd name="T66" fmla="*/ 25 w 1542"/>
                  <a:gd name="T67" fmla="*/ 1446 h 1455"/>
                  <a:gd name="T68" fmla="*/ 140 w 1542"/>
                  <a:gd name="T69" fmla="*/ 1446 h 1455"/>
                  <a:gd name="T70" fmla="*/ 213 w 1542"/>
                  <a:gd name="T71" fmla="*/ 1378 h 1455"/>
                  <a:gd name="T72" fmla="*/ 377 w 1542"/>
                  <a:gd name="T73" fmla="*/ 1187 h 1455"/>
                  <a:gd name="T74" fmla="*/ 541 w 1542"/>
                  <a:gd name="T75" fmla="*/ 995 h 1455"/>
                  <a:gd name="T76" fmla="*/ 705 w 1542"/>
                  <a:gd name="T77" fmla="*/ 803 h 1455"/>
                  <a:gd name="T78" fmla="*/ 746 w 1542"/>
                  <a:gd name="T79" fmla="*/ 775 h 1455"/>
                  <a:gd name="T80" fmla="*/ 836 w 1542"/>
                  <a:gd name="T81" fmla="*/ 803 h 1455"/>
                  <a:gd name="T82" fmla="*/ 934 w 1542"/>
                  <a:gd name="T83" fmla="*/ 919 h 1455"/>
                  <a:gd name="T84" fmla="*/ 1032 w 1542"/>
                  <a:gd name="T85" fmla="*/ 1034 h 1455"/>
                  <a:gd name="T86" fmla="*/ 1131 w 1542"/>
                  <a:gd name="T87" fmla="*/ 1148 h 1455"/>
                  <a:gd name="T88" fmla="*/ 1230 w 1542"/>
                  <a:gd name="T89" fmla="*/ 1263 h 1455"/>
                  <a:gd name="T90" fmla="*/ 1328 w 1542"/>
                  <a:gd name="T91" fmla="*/ 1378 h 1455"/>
                  <a:gd name="T92" fmla="*/ 1401 w 1542"/>
                  <a:gd name="T93" fmla="*/ 1446 h 1455"/>
                  <a:gd name="T94" fmla="*/ 1459 w 1542"/>
                  <a:gd name="T95" fmla="*/ 1454 h 1455"/>
                  <a:gd name="T96" fmla="*/ 1541 w 1542"/>
                  <a:gd name="T97" fmla="*/ 1417 h 1455"/>
                  <a:gd name="T98" fmla="*/ 1000 w 1542"/>
                  <a:gd name="T99" fmla="*/ 76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2" h="1455">
                    <a:moveTo>
                      <a:pt x="1000" y="765"/>
                    </a:moveTo>
                    <a:lnTo>
                      <a:pt x="1000" y="765"/>
                    </a:lnTo>
                    <a:cubicBezTo>
                      <a:pt x="989" y="753"/>
                      <a:pt x="984" y="740"/>
                      <a:pt x="984" y="727"/>
                    </a:cubicBezTo>
                    <a:lnTo>
                      <a:pt x="984" y="727"/>
                    </a:lnTo>
                    <a:cubicBezTo>
                      <a:pt x="984" y="714"/>
                      <a:pt x="989" y="701"/>
                      <a:pt x="1000" y="689"/>
                    </a:cubicBezTo>
                    <a:lnTo>
                      <a:pt x="1098" y="574"/>
                    </a:lnTo>
                    <a:lnTo>
                      <a:pt x="1131" y="536"/>
                    </a:lnTo>
                    <a:lnTo>
                      <a:pt x="1164" y="498"/>
                    </a:lnTo>
                    <a:lnTo>
                      <a:pt x="1262" y="383"/>
                    </a:lnTo>
                    <a:lnTo>
                      <a:pt x="1295" y="344"/>
                    </a:lnTo>
                    <a:lnTo>
                      <a:pt x="1328" y="306"/>
                    </a:lnTo>
                    <a:lnTo>
                      <a:pt x="1426" y="191"/>
                    </a:lnTo>
                    <a:lnTo>
                      <a:pt x="1459" y="153"/>
                    </a:lnTo>
                    <a:lnTo>
                      <a:pt x="1492" y="115"/>
                    </a:lnTo>
                    <a:lnTo>
                      <a:pt x="1524" y="76"/>
                    </a:lnTo>
                    <a:lnTo>
                      <a:pt x="1524" y="76"/>
                    </a:lnTo>
                    <a:cubicBezTo>
                      <a:pt x="1536" y="63"/>
                      <a:pt x="1541" y="51"/>
                      <a:pt x="1541" y="38"/>
                    </a:cubicBezTo>
                    <a:lnTo>
                      <a:pt x="1541" y="38"/>
                    </a:lnTo>
                    <a:cubicBezTo>
                      <a:pt x="1541" y="25"/>
                      <a:pt x="1533" y="15"/>
                      <a:pt x="1516" y="10"/>
                    </a:cubicBezTo>
                    <a:lnTo>
                      <a:pt x="1516" y="10"/>
                    </a:lnTo>
                    <a:cubicBezTo>
                      <a:pt x="1500" y="3"/>
                      <a:pt x="1481" y="0"/>
                      <a:pt x="1459" y="0"/>
                    </a:cubicBezTo>
                    <a:lnTo>
                      <a:pt x="1459" y="0"/>
                    </a:lnTo>
                    <a:cubicBezTo>
                      <a:pt x="1437" y="0"/>
                      <a:pt x="1418" y="3"/>
                      <a:pt x="1401" y="10"/>
                    </a:cubicBezTo>
                    <a:lnTo>
                      <a:pt x="1401" y="10"/>
                    </a:lnTo>
                    <a:cubicBezTo>
                      <a:pt x="1385" y="15"/>
                      <a:pt x="1372" y="25"/>
                      <a:pt x="1360" y="38"/>
                    </a:cubicBezTo>
                    <a:lnTo>
                      <a:pt x="1328" y="76"/>
                    </a:lnTo>
                    <a:lnTo>
                      <a:pt x="1230" y="191"/>
                    </a:lnTo>
                    <a:lnTo>
                      <a:pt x="1196" y="229"/>
                    </a:lnTo>
                    <a:lnTo>
                      <a:pt x="1164" y="268"/>
                    </a:lnTo>
                    <a:lnTo>
                      <a:pt x="1066" y="383"/>
                    </a:lnTo>
                    <a:lnTo>
                      <a:pt x="1032" y="421"/>
                    </a:lnTo>
                    <a:lnTo>
                      <a:pt x="1000" y="459"/>
                    </a:lnTo>
                    <a:lnTo>
                      <a:pt x="902" y="574"/>
                    </a:lnTo>
                    <a:lnTo>
                      <a:pt x="869" y="612"/>
                    </a:lnTo>
                    <a:lnTo>
                      <a:pt x="836" y="651"/>
                    </a:lnTo>
                    <a:lnTo>
                      <a:pt x="836" y="651"/>
                    </a:lnTo>
                    <a:cubicBezTo>
                      <a:pt x="825" y="663"/>
                      <a:pt x="812" y="673"/>
                      <a:pt x="795" y="680"/>
                    </a:cubicBezTo>
                    <a:lnTo>
                      <a:pt x="795" y="680"/>
                    </a:lnTo>
                    <a:cubicBezTo>
                      <a:pt x="779" y="686"/>
                      <a:pt x="763" y="686"/>
                      <a:pt x="746" y="680"/>
                    </a:cubicBezTo>
                    <a:lnTo>
                      <a:pt x="746" y="680"/>
                    </a:lnTo>
                    <a:cubicBezTo>
                      <a:pt x="729" y="673"/>
                      <a:pt x="716" y="663"/>
                      <a:pt x="705" y="651"/>
                    </a:cubicBezTo>
                    <a:lnTo>
                      <a:pt x="673" y="612"/>
                    </a:lnTo>
                    <a:lnTo>
                      <a:pt x="640" y="574"/>
                    </a:lnTo>
                    <a:lnTo>
                      <a:pt x="607" y="536"/>
                    </a:lnTo>
                    <a:lnTo>
                      <a:pt x="574" y="498"/>
                    </a:lnTo>
                    <a:lnTo>
                      <a:pt x="541" y="459"/>
                    </a:lnTo>
                    <a:lnTo>
                      <a:pt x="509" y="421"/>
                    </a:lnTo>
                    <a:lnTo>
                      <a:pt x="476" y="383"/>
                    </a:lnTo>
                    <a:lnTo>
                      <a:pt x="443" y="344"/>
                    </a:lnTo>
                    <a:lnTo>
                      <a:pt x="410" y="306"/>
                    </a:lnTo>
                    <a:lnTo>
                      <a:pt x="377" y="268"/>
                    </a:lnTo>
                    <a:lnTo>
                      <a:pt x="345" y="229"/>
                    </a:lnTo>
                    <a:lnTo>
                      <a:pt x="312" y="191"/>
                    </a:lnTo>
                    <a:lnTo>
                      <a:pt x="279" y="153"/>
                    </a:lnTo>
                    <a:lnTo>
                      <a:pt x="246" y="115"/>
                    </a:lnTo>
                    <a:lnTo>
                      <a:pt x="213" y="76"/>
                    </a:lnTo>
                    <a:lnTo>
                      <a:pt x="181" y="38"/>
                    </a:lnTo>
                    <a:lnTo>
                      <a:pt x="181" y="38"/>
                    </a:lnTo>
                    <a:cubicBezTo>
                      <a:pt x="170" y="25"/>
                      <a:pt x="156" y="15"/>
                      <a:pt x="140" y="10"/>
                    </a:cubicBezTo>
                    <a:lnTo>
                      <a:pt x="140" y="10"/>
                    </a:lnTo>
                    <a:cubicBezTo>
                      <a:pt x="123" y="3"/>
                      <a:pt x="104" y="0"/>
                      <a:pt x="82" y="0"/>
                    </a:cubicBezTo>
                    <a:lnTo>
                      <a:pt x="82" y="0"/>
                    </a:lnTo>
                    <a:cubicBezTo>
                      <a:pt x="60" y="0"/>
                      <a:pt x="42" y="3"/>
                      <a:pt x="25" y="10"/>
                    </a:cubicBezTo>
                    <a:lnTo>
                      <a:pt x="25" y="10"/>
                    </a:lnTo>
                    <a:cubicBezTo>
                      <a:pt x="8" y="15"/>
                      <a:pt x="0" y="25"/>
                      <a:pt x="0" y="38"/>
                    </a:cubicBezTo>
                    <a:lnTo>
                      <a:pt x="0" y="38"/>
                    </a:lnTo>
                    <a:cubicBezTo>
                      <a:pt x="0" y="51"/>
                      <a:pt x="6" y="63"/>
                      <a:pt x="17" y="76"/>
                    </a:cubicBezTo>
                    <a:lnTo>
                      <a:pt x="115" y="191"/>
                    </a:lnTo>
                    <a:lnTo>
                      <a:pt x="148" y="229"/>
                    </a:lnTo>
                    <a:lnTo>
                      <a:pt x="181" y="268"/>
                    </a:lnTo>
                    <a:lnTo>
                      <a:pt x="279" y="383"/>
                    </a:lnTo>
                    <a:lnTo>
                      <a:pt x="312" y="421"/>
                    </a:lnTo>
                    <a:lnTo>
                      <a:pt x="345" y="459"/>
                    </a:lnTo>
                    <a:lnTo>
                      <a:pt x="443" y="574"/>
                    </a:lnTo>
                    <a:lnTo>
                      <a:pt x="476" y="612"/>
                    </a:lnTo>
                    <a:lnTo>
                      <a:pt x="509" y="651"/>
                    </a:lnTo>
                    <a:lnTo>
                      <a:pt x="541" y="689"/>
                    </a:lnTo>
                    <a:lnTo>
                      <a:pt x="541" y="689"/>
                    </a:lnTo>
                    <a:cubicBezTo>
                      <a:pt x="553" y="701"/>
                      <a:pt x="558" y="714"/>
                      <a:pt x="558" y="727"/>
                    </a:cubicBezTo>
                    <a:lnTo>
                      <a:pt x="558" y="727"/>
                    </a:lnTo>
                    <a:cubicBezTo>
                      <a:pt x="558" y="740"/>
                      <a:pt x="553" y="753"/>
                      <a:pt x="541" y="765"/>
                    </a:cubicBezTo>
                    <a:lnTo>
                      <a:pt x="509" y="803"/>
                    </a:lnTo>
                    <a:lnTo>
                      <a:pt x="476" y="842"/>
                    </a:lnTo>
                    <a:lnTo>
                      <a:pt x="443" y="881"/>
                    </a:lnTo>
                    <a:lnTo>
                      <a:pt x="410" y="919"/>
                    </a:lnTo>
                    <a:lnTo>
                      <a:pt x="377" y="957"/>
                    </a:lnTo>
                    <a:lnTo>
                      <a:pt x="345" y="995"/>
                    </a:lnTo>
                    <a:lnTo>
                      <a:pt x="312" y="1034"/>
                    </a:lnTo>
                    <a:lnTo>
                      <a:pt x="279" y="1071"/>
                    </a:lnTo>
                    <a:lnTo>
                      <a:pt x="246" y="1110"/>
                    </a:lnTo>
                    <a:lnTo>
                      <a:pt x="213" y="1148"/>
                    </a:lnTo>
                    <a:lnTo>
                      <a:pt x="181" y="1187"/>
                    </a:lnTo>
                    <a:lnTo>
                      <a:pt x="148" y="1225"/>
                    </a:lnTo>
                    <a:lnTo>
                      <a:pt x="115" y="1263"/>
                    </a:lnTo>
                    <a:lnTo>
                      <a:pt x="82" y="1302"/>
                    </a:lnTo>
                    <a:lnTo>
                      <a:pt x="49" y="1340"/>
                    </a:lnTo>
                    <a:lnTo>
                      <a:pt x="17" y="1378"/>
                    </a:lnTo>
                    <a:lnTo>
                      <a:pt x="17" y="1378"/>
                    </a:lnTo>
                    <a:cubicBezTo>
                      <a:pt x="6" y="1391"/>
                      <a:pt x="0" y="1404"/>
                      <a:pt x="0" y="1417"/>
                    </a:cubicBezTo>
                    <a:lnTo>
                      <a:pt x="0" y="1417"/>
                    </a:lnTo>
                    <a:cubicBezTo>
                      <a:pt x="0" y="1429"/>
                      <a:pt x="8" y="1439"/>
                      <a:pt x="25" y="1446"/>
                    </a:cubicBezTo>
                    <a:lnTo>
                      <a:pt x="25" y="1446"/>
                    </a:lnTo>
                    <a:cubicBezTo>
                      <a:pt x="42" y="1452"/>
                      <a:pt x="60" y="1454"/>
                      <a:pt x="82" y="1454"/>
                    </a:cubicBezTo>
                    <a:lnTo>
                      <a:pt x="82" y="1454"/>
                    </a:lnTo>
                    <a:cubicBezTo>
                      <a:pt x="104" y="1454"/>
                      <a:pt x="123" y="1452"/>
                      <a:pt x="140" y="1446"/>
                    </a:cubicBezTo>
                    <a:lnTo>
                      <a:pt x="140" y="1446"/>
                    </a:lnTo>
                    <a:cubicBezTo>
                      <a:pt x="156" y="1439"/>
                      <a:pt x="170" y="1429"/>
                      <a:pt x="181" y="1417"/>
                    </a:cubicBezTo>
                    <a:lnTo>
                      <a:pt x="213" y="1378"/>
                    </a:lnTo>
                    <a:lnTo>
                      <a:pt x="246" y="1340"/>
                    </a:lnTo>
                    <a:lnTo>
                      <a:pt x="345" y="1225"/>
                    </a:lnTo>
                    <a:lnTo>
                      <a:pt x="377" y="1187"/>
                    </a:lnTo>
                    <a:lnTo>
                      <a:pt x="410" y="1148"/>
                    </a:lnTo>
                    <a:lnTo>
                      <a:pt x="509" y="1034"/>
                    </a:lnTo>
                    <a:lnTo>
                      <a:pt x="541" y="995"/>
                    </a:lnTo>
                    <a:lnTo>
                      <a:pt x="574" y="957"/>
                    </a:lnTo>
                    <a:lnTo>
                      <a:pt x="673" y="842"/>
                    </a:lnTo>
                    <a:lnTo>
                      <a:pt x="705" y="803"/>
                    </a:lnTo>
                    <a:lnTo>
                      <a:pt x="705" y="803"/>
                    </a:lnTo>
                    <a:cubicBezTo>
                      <a:pt x="716" y="791"/>
                      <a:pt x="729" y="781"/>
                      <a:pt x="746" y="775"/>
                    </a:cubicBezTo>
                    <a:lnTo>
                      <a:pt x="746" y="775"/>
                    </a:lnTo>
                    <a:cubicBezTo>
                      <a:pt x="763" y="769"/>
                      <a:pt x="779" y="769"/>
                      <a:pt x="795" y="775"/>
                    </a:cubicBezTo>
                    <a:lnTo>
                      <a:pt x="795" y="775"/>
                    </a:lnTo>
                    <a:cubicBezTo>
                      <a:pt x="812" y="781"/>
                      <a:pt x="825" y="791"/>
                      <a:pt x="836" y="803"/>
                    </a:cubicBezTo>
                    <a:lnTo>
                      <a:pt x="869" y="842"/>
                    </a:lnTo>
                    <a:lnTo>
                      <a:pt x="902" y="881"/>
                    </a:lnTo>
                    <a:lnTo>
                      <a:pt x="934" y="919"/>
                    </a:lnTo>
                    <a:lnTo>
                      <a:pt x="967" y="957"/>
                    </a:lnTo>
                    <a:lnTo>
                      <a:pt x="1000" y="995"/>
                    </a:lnTo>
                    <a:lnTo>
                      <a:pt x="1032" y="1034"/>
                    </a:lnTo>
                    <a:lnTo>
                      <a:pt x="1066" y="1071"/>
                    </a:lnTo>
                    <a:lnTo>
                      <a:pt x="1098" y="1110"/>
                    </a:lnTo>
                    <a:lnTo>
                      <a:pt x="1131" y="1148"/>
                    </a:lnTo>
                    <a:lnTo>
                      <a:pt x="1164" y="1187"/>
                    </a:lnTo>
                    <a:lnTo>
                      <a:pt x="1196" y="1225"/>
                    </a:lnTo>
                    <a:lnTo>
                      <a:pt x="1230" y="1263"/>
                    </a:lnTo>
                    <a:lnTo>
                      <a:pt x="1262" y="1302"/>
                    </a:lnTo>
                    <a:lnTo>
                      <a:pt x="1295" y="1340"/>
                    </a:lnTo>
                    <a:lnTo>
                      <a:pt x="1328" y="1378"/>
                    </a:lnTo>
                    <a:lnTo>
                      <a:pt x="1360" y="1417"/>
                    </a:lnTo>
                    <a:lnTo>
                      <a:pt x="1360" y="1417"/>
                    </a:lnTo>
                    <a:cubicBezTo>
                      <a:pt x="1372" y="1429"/>
                      <a:pt x="1385" y="1439"/>
                      <a:pt x="1401" y="1446"/>
                    </a:cubicBezTo>
                    <a:lnTo>
                      <a:pt x="1401" y="1446"/>
                    </a:lnTo>
                    <a:cubicBezTo>
                      <a:pt x="1418" y="1452"/>
                      <a:pt x="1437" y="1454"/>
                      <a:pt x="1459" y="1454"/>
                    </a:cubicBezTo>
                    <a:lnTo>
                      <a:pt x="1459" y="1454"/>
                    </a:lnTo>
                    <a:cubicBezTo>
                      <a:pt x="1481" y="1454"/>
                      <a:pt x="1500" y="1452"/>
                      <a:pt x="1516" y="1446"/>
                    </a:cubicBezTo>
                    <a:lnTo>
                      <a:pt x="1516" y="1446"/>
                    </a:lnTo>
                    <a:cubicBezTo>
                      <a:pt x="1533" y="1439"/>
                      <a:pt x="1541" y="1429"/>
                      <a:pt x="1541" y="1417"/>
                    </a:cubicBezTo>
                    <a:lnTo>
                      <a:pt x="1541" y="1417"/>
                    </a:lnTo>
                    <a:cubicBezTo>
                      <a:pt x="1541" y="1404"/>
                      <a:pt x="1536" y="1391"/>
                      <a:pt x="1524" y="1378"/>
                    </a:cubicBezTo>
                    <a:lnTo>
                      <a:pt x="1000" y="765"/>
                    </a:ln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72" name="Freeform 279">
                <a:extLst>
                  <a:ext uri="{FF2B5EF4-FFF2-40B4-BE49-F238E27FC236}">
                    <a16:creationId xmlns:a16="http://schemas.microsoft.com/office/drawing/2014/main" id="{D43E775E-410B-7D40-8A50-F7F735E6392B}"/>
                  </a:ext>
                </a:extLst>
              </p:cNvPr>
              <p:cNvSpPr>
                <a:spLocks noChangeArrowheads="1"/>
              </p:cNvSpPr>
              <p:nvPr/>
            </p:nvSpPr>
            <p:spPr bwMode="auto">
              <a:xfrm>
                <a:off x="4305300" y="5013325"/>
                <a:ext cx="147638" cy="301625"/>
              </a:xfrm>
              <a:custGeom>
                <a:avLst/>
                <a:gdLst>
                  <a:gd name="T0" fmla="*/ 409 w 410"/>
                  <a:gd name="T1" fmla="*/ 240 h 837"/>
                  <a:gd name="T2" fmla="*/ 409 w 410"/>
                  <a:gd name="T3" fmla="*/ 240 h 837"/>
                  <a:gd name="T4" fmla="*/ 401 w 410"/>
                  <a:gd name="T5" fmla="*/ 236 h 837"/>
                  <a:gd name="T6" fmla="*/ 401 w 410"/>
                  <a:gd name="T7" fmla="*/ 236 h 837"/>
                  <a:gd name="T8" fmla="*/ 352 w 410"/>
                  <a:gd name="T9" fmla="*/ 236 h 837"/>
                  <a:gd name="T10" fmla="*/ 352 w 410"/>
                  <a:gd name="T11" fmla="*/ 236 h 837"/>
                  <a:gd name="T12" fmla="*/ 311 w 410"/>
                  <a:gd name="T13" fmla="*/ 265 h 837"/>
                  <a:gd name="T14" fmla="*/ 278 w 410"/>
                  <a:gd name="T15" fmla="*/ 303 h 837"/>
                  <a:gd name="T16" fmla="*/ 246 w 410"/>
                  <a:gd name="T17" fmla="*/ 342 h 837"/>
                  <a:gd name="T18" fmla="*/ 213 w 410"/>
                  <a:gd name="T19" fmla="*/ 380 h 837"/>
                  <a:gd name="T20" fmla="*/ 213 w 410"/>
                  <a:gd name="T21" fmla="*/ 380 h 837"/>
                  <a:gd name="T22" fmla="*/ 196 w 410"/>
                  <a:gd name="T23" fmla="*/ 418 h 837"/>
                  <a:gd name="T24" fmla="*/ 196 w 410"/>
                  <a:gd name="T25" fmla="*/ 418 h 837"/>
                  <a:gd name="T26" fmla="*/ 213 w 410"/>
                  <a:gd name="T27" fmla="*/ 456 h 837"/>
                  <a:gd name="T28" fmla="*/ 246 w 410"/>
                  <a:gd name="T29" fmla="*/ 494 h 837"/>
                  <a:gd name="T30" fmla="*/ 278 w 410"/>
                  <a:gd name="T31" fmla="*/ 533 h 837"/>
                  <a:gd name="T32" fmla="*/ 311 w 410"/>
                  <a:gd name="T33" fmla="*/ 571 h 837"/>
                  <a:gd name="T34" fmla="*/ 311 w 410"/>
                  <a:gd name="T35" fmla="*/ 571 h 837"/>
                  <a:gd name="T36" fmla="*/ 352 w 410"/>
                  <a:gd name="T37" fmla="*/ 600 h 837"/>
                  <a:gd name="T38" fmla="*/ 352 w 410"/>
                  <a:gd name="T39" fmla="*/ 600 h 837"/>
                  <a:gd name="T40" fmla="*/ 401 w 410"/>
                  <a:gd name="T41" fmla="*/ 600 h 837"/>
                  <a:gd name="T42" fmla="*/ 401 w 410"/>
                  <a:gd name="T43" fmla="*/ 600 h 837"/>
                  <a:gd name="T44" fmla="*/ 409 w 410"/>
                  <a:gd name="T45" fmla="*/ 596 h 837"/>
                  <a:gd name="T46" fmla="*/ 409 w 410"/>
                  <a:gd name="T47" fmla="*/ 826 h 837"/>
                  <a:gd name="T48" fmla="*/ 409 w 410"/>
                  <a:gd name="T49" fmla="*/ 826 h 837"/>
                  <a:gd name="T50" fmla="*/ 401 w 410"/>
                  <a:gd name="T51" fmla="*/ 829 h 837"/>
                  <a:gd name="T52" fmla="*/ 401 w 410"/>
                  <a:gd name="T53" fmla="*/ 829 h 837"/>
                  <a:gd name="T54" fmla="*/ 352 w 410"/>
                  <a:gd name="T55" fmla="*/ 829 h 837"/>
                  <a:gd name="T56" fmla="*/ 352 w 410"/>
                  <a:gd name="T57" fmla="*/ 829 h 837"/>
                  <a:gd name="T58" fmla="*/ 311 w 410"/>
                  <a:gd name="T59" fmla="*/ 801 h 837"/>
                  <a:gd name="T60" fmla="*/ 246 w 410"/>
                  <a:gd name="T61" fmla="*/ 725 h 837"/>
                  <a:gd name="T62" fmla="*/ 213 w 410"/>
                  <a:gd name="T63" fmla="*/ 686 h 837"/>
                  <a:gd name="T64" fmla="*/ 180 w 410"/>
                  <a:gd name="T65" fmla="*/ 648 h 837"/>
                  <a:gd name="T66" fmla="*/ 82 w 410"/>
                  <a:gd name="T67" fmla="*/ 533 h 837"/>
                  <a:gd name="T68" fmla="*/ 49 w 410"/>
                  <a:gd name="T69" fmla="*/ 494 h 837"/>
                  <a:gd name="T70" fmla="*/ 16 w 410"/>
                  <a:gd name="T71" fmla="*/ 456 h 837"/>
                  <a:gd name="T72" fmla="*/ 16 w 410"/>
                  <a:gd name="T73" fmla="*/ 456 h 837"/>
                  <a:gd name="T74" fmla="*/ 0 w 410"/>
                  <a:gd name="T75" fmla="*/ 418 h 837"/>
                  <a:gd name="T76" fmla="*/ 0 w 410"/>
                  <a:gd name="T77" fmla="*/ 418 h 837"/>
                  <a:gd name="T78" fmla="*/ 16 w 410"/>
                  <a:gd name="T79" fmla="*/ 380 h 837"/>
                  <a:gd name="T80" fmla="*/ 49 w 410"/>
                  <a:gd name="T81" fmla="*/ 342 h 837"/>
                  <a:gd name="T82" fmla="*/ 82 w 410"/>
                  <a:gd name="T83" fmla="*/ 303 h 837"/>
                  <a:gd name="T84" fmla="*/ 114 w 410"/>
                  <a:gd name="T85" fmla="*/ 265 h 837"/>
                  <a:gd name="T86" fmla="*/ 147 w 410"/>
                  <a:gd name="T87" fmla="*/ 227 h 837"/>
                  <a:gd name="T88" fmla="*/ 180 w 410"/>
                  <a:gd name="T89" fmla="*/ 188 h 837"/>
                  <a:gd name="T90" fmla="*/ 213 w 410"/>
                  <a:gd name="T91" fmla="*/ 150 h 837"/>
                  <a:gd name="T92" fmla="*/ 246 w 410"/>
                  <a:gd name="T93" fmla="*/ 112 h 837"/>
                  <a:gd name="T94" fmla="*/ 278 w 410"/>
                  <a:gd name="T95" fmla="*/ 74 h 837"/>
                  <a:gd name="T96" fmla="*/ 311 w 410"/>
                  <a:gd name="T97" fmla="*/ 35 h 837"/>
                  <a:gd name="T98" fmla="*/ 311 w 410"/>
                  <a:gd name="T99" fmla="*/ 35 h 837"/>
                  <a:gd name="T100" fmla="*/ 352 w 410"/>
                  <a:gd name="T101" fmla="*/ 6 h 837"/>
                  <a:gd name="T102" fmla="*/ 352 w 410"/>
                  <a:gd name="T103" fmla="*/ 6 h 837"/>
                  <a:gd name="T104" fmla="*/ 401 w 410"/>
                  <a:gd name="T105" fmla="*/ 6 h 837"/>
                  <a:gd name="T106" fmla="*/ 401 w 410"/>
                  <a:gd name="T107" fmla="*/ 6 h 837"/>
                  <a:gd name="T108" fmla="*/ 409 w 410"/>
                  <a:gd name="T109" fmla="*/ 10 h 837"/>
                  <a:gd name="T110" fmla="*/ 409 w 410"/>
                  <a:gd name="T111" fmla="*/ 24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409" y="240"/>
                    </a:moveTo>
                    <a:lnTo>
                      <a:pt x="409" y="240"/>
                    </a:lnTo>
                    <a:cubicBezTo>
                      <a:pt x="406" y="239"/>
                      <a:pt x="403" y="237"/>
                      <a:pt x="401" y="236"/>
                    </a:cubicBezTo>
                    <a:lnTo>
                      <a:pt x="401" y="236"/>
                    </a:lnTo>
                    <a:cubicBezTo>
                      <a:pt x="385" y="230"/>
                      <a:pt x="369" y="230"/>
                      <a:pt x="352" y="236"/>
                    </a:cubicBezTo>
                    <a:lnTo>
                      <a:pt x="352" y="236"/>
                    </a:lnTo>
                    <a:cubicBezTo>
                      <a:pt x="336" y="242"/>
                      <a:pt x="322" y="252"/>
                      <a:pt x="311" y="265"/>
                    </a:cubicBezTo>
                    <a:lnTo>
                      <a:pt x="278" y="303"/>
                    </a:lnTo>
                    <a:lnTo>
                      <a:pt x="246" y="342"/>
                    </a:lnTo>
                    <a:lnTo>
                      <a:pt x="213" y="380"/>
                    </a:lnTo>
                    <a:lnTo>
                      <a:pt x="213" y="380"/>
                    </a:lnTo>
                    <a:cubicBezTo>
                      <a:pt x="202" y="392"/>
                      <a:pt x="196" y="405"/>
                      <a:pt x="196" y="418"/>
                    </a:cubicBezTo>
                    <a:lnTo>
                      <a:pt x="196" y="418"/>
                    </a:lnTo>
                    <a:cubicBezTo>
                      <a:pt x="196" y="431"/>
                      <a:pt x="202" y="443"/>
                      <a:pt x="213" y="456"/>
                    </a:cubicBezTo>
                    <a:lnTo>
                      <a:pt x="246" y="494"/>
                    </a:lnTo>
                    <a:lnTo>
                      <a:pt x="278" y="533"/>
                    </a:lnTo>
                    <a:lnTo>
                      <a:pt x="311" y="571"/>
                    </a:lnTo>
                    <a:lnTo>
                      <a:pt x="311" y="571"/>
                    </a:lnTo>
                    <a:cubicBezTo>
                      <a:pt x="322" y="584"/>
                      <a:pt x="336" y="594"/>
                      <a:pt x="352" y="600"/>
                    </a:cubicBezTo>
                    <a:lnTo>
                      <a:pt x="352" y="600"/>
                    </a:lnTo>
                    <a:cubicBezTo>
                      <a:pt x="369" y="606"/>
                      <a:pt x="385" y="606"/>
                      <a:pt x="401" y="600"/>
                    </a:cubicBezTo>
                    <a:lnTo>
                      <a:pt x="401" y="600"/>
                    </a:lnTo>
                    <a:cubicBezTo>
                      <a:pt x="403" y="599"/>
                      <a:pt x="406" y="598"/>
                      <a:pt x="409" y="596"/>
                    </a:cubicBezTo>
                    <a:lnTo>
                      <a:pt x="409" y="826"/>
                    </a:lnTo>
                    <a:lnTo>
                      <a:pt x="409" y="826"/>
                    </a:lnTo>
                    <a:cubicBezTo>
                      <a:pt x="406" y="828"/>
                      <a:pt x="403" y="829"/>
                      <a:pt x="401" y="829"/>
                    </a:cubicBezTo>
                    <a:lnTo>
                      <a:pt x="401" y="829"/>
                    </a:lnTo>
                    <a:cubicBezTo>
                      <a:pt x="385" y="836"/>
                      <a:pt x="369" y="836"/>
                      <a:pt x="352" y="829"/>
                    </a:cubicBezTo>
                    <a:lnTo>
                      <a:pt x="352" y="829"/>
                    </a:lnTo>
                    <a:cubicBezTo>
                      <a:pt x="336" y="824"/>
                      <a:pt x="322" y="814"/>
                      <a:pt x="311" y="801"/>
                    </a:cubicBezTo>
                    <a:lnTo>
                      <a:pt x="246" y="725"/>
                    </a:lnTo>
                    <a:lnTo>
                      <a:pt x="213" y="686"/>
                    </a:lnTo>
                    <a:lnTo>
                      <a:pt x="180" y="648"/>
                    </a:lnTo>
                    <a:lnTo>
                      <a:pt x="82" y="533"/>
                    </a:lnTo>
                    <a:lnTo>
                      <a:pt x="49" y="494"/>
                    </a:lnTo>
                    <a:lnTo>
                      <a:pt x="16" y="456"/>
                    </a:lnTo>
                    <a:lnTo>
                      <a:pt x="16" y="456"/>
                    </a:lnTo>
                    <a:cubicBezTo>
                      <a:pt x="5" y="443"/>
                      <a:pt x="0" y="431"/>
                      <a:pt x="0" y="418"/>
                    </a:cubicBezTo>
                    <a:lnTo>
                      <a:pt x="0" y="418"/>
                    </a:lnTo>
                    <a:cubicBezTo>
                      <a:pt x="0" y="405"/>
                      <a:pt x="5" y="392"/>
                      <a:pt x="16" y="380"/>
                    </a:cubicBezTo>
                    <a:lnTo>
                      <a:pt x="49" y="342"/>
                    </a:lnTo>
                    <a:lnTo>
                      <a:pt x="82" y="303"/>
                    </a:lnTo>
                    <a:lnTo>
                      <a:pt x="114" y="265"/>
                    </a:lnTo>
                    <a:lnTo>
                      <a:pt x="147" y="227"/>
                    </a:lnTo>
                    <a:lnTo>
                      <a:pt x="180" y="188"/>
                    </a:lnTo>
                    <a:lnTo>
                      <a:pt x="213" y="150"/>
                    </a:lnTo>
                    <a:lnTo>
                      <a:pt x="246" y="112"/>
                    </a:lnTo>
                    <a:lnTo>
                      <a:pt x="278" y="74"/>
                    </a:lnTo>
                    <a:lnTo>
                      <a:pt x="311" y="35"/>
                    </a:lnTo>
                    <a:lnTo>
                      <a:pt x="311" y="35"/>
                    </a:lnTo>
                    <a:cubicBezTo>
                      <a:pt x="322" y="22"/>
                      <a:pt x="336" y="13"/>
                      <a:pt x="352" y="6"/>
                    </a:cubicBezTo>
                    <a:lnTo>
                      <a:pt x="352" y="6"/>
                    </a:lnTo>
                    <a:cubicBezTo>
                      <a:pt x="369" y="0"/>
                      <a:pt x="385" y="0"/>
                      <a:pt x="401" y="6"/>
                    </a:cubicBezTo>
                    <a:lnTo>
                      <a:pt x="401" y="6"/>
                    </a:lnTo>
                    <a:cubicBezTo>
                      <a:pt x="403" y="8"/>
                      <a:pt x="406" y="9"/>
                      <a:pt x="409" y="10"/>
                    </a:cubicBezTo>
                    <a:lnTo>
                      <a:pt x="409" y="240"/>
                    </a:lnTo>
                  </a:path>
                </a:pathLst>
              </a:custGeom>
              <a:solidFill>
                <a:srgbClr val="EA55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73" name="Freeform 280">
                <a:extLst>
                  <a:ext uri="{FF2B5EF4-FFF2-40B4-BE49-F238E27FC236}">
                    <a16:creationId xmlns:a16="http://schemas.microsoft.com/office/drawing/2014/main" id="{645454A3-D5AC-BF48-9CEB-EB485AC7830A}"/>
                  </a:ext>
                </a:extLst>
              </p:cNvPr>
              <p:cNvSpPr>
                <a:spLocks noChangeArrowheads="1"/>
              </p:cNvSpPr>
              <p:nvPr/>
            </p:nvSpPr>
            <p:spPr bwMode="auto">
              <a:xfrm>
                <a:off x="4305300" y="5013325"/>
                <a:ext cx="147638" cy="301625"/>
              </a:xfrm>
              <a:custGeom>
                <a:avLst/>
                <a:gdLst>
                  <a:gd name="T0" fmla="*/ 352 w 410"/>
                  <a:gd name="T1" fmla="*/ 6 h 837"/>
                  <a:gd name="T2" fmla="*/ 352 w 410"/>
                  <a:gd name="T3" fmla="*/ 6 h 837"/>
                  <a:gd name="T4" fmla="*/ 311 w 410"/>
                  <a:gd name="T5" fmla="*/ 35 h 837"/>
                  <a:gd name="T6" fmla="*/ 278 w 410"/>
                  <a:gd name="T7" fmla="*/ 74 h 837"/>
                  <a:gd name="T8" fmla="*/ 246 w 410"/>
                  <a:gd name="T9" fmla="*/ 112 h 837"/>
                  <a:gd name="T10" fmla="*/ 213 w 410"/>
                  <a:gd name="T11" fmla="*/ 150 h 837"/>
                  <a:gd name="T12" fmla="*/ 180 w 410"/>
                  <a:gd name="T13" fmla="*/ 188 h 837"/>
                  <a:gd name="T14" fmla="*/ 147 w 410"/>
                  <a:gd name="T15" fmla="*/ 227 h 837"/>
                  <a:gd name="T16" fmla="*/ 114 w 410"/>
                  <a:gd name="T17" fmla="*/ 265 h 837"/>
                  <a:gd name="T18" fmla="*/ 82 w 410"/>
                  <a:gd name="T19" fmla="*/ 303 h 837"/>
                  <a:gd name="T20" fmla="*/ 49 w 410"/>
                  <a:gd name="T21" fmla="*/ 342 h 837"/>
                  <a:gd name="T22" fmla="*/ 16 w 410"/>
                  <a:gd name="T23" fmla="*/ 380 h 837"/>
                  <a:gd name="T24" fmla="*/ 16 w 410"/>
                  <a:gd name="T25" fmla="*/ 380 h 837"/>
                  <a:gd name="T26" fmla="*/ 0 w 410"/>
                  <a:gd name="T27" fmla="*/ 418 h 837"/>
                  <a:gd name="T28" fmla="*/ 0 w 410"/>
                  <a:gd name="T29" fmla="*/ 418 h 837"/>
                  <a:gd name="T30" fmla="*/ 16 w 410"/>
                  <a:gd name="T31" fmla="*/ 456 h 837"/>
                  <a:gd name="T32" fmla="*/ 49 w 410"/>
                  <a:gd name="T33" fmla="*/ 494 h 837"/>
                  <a:gd name="T34" fmla="*/ 82 w 410"/>
                  <a:gd name="T35" fmla="*/ 533 h 837"/>
                  <a:gd name="T36" fmla="*/ 180 w 410"/>
                  <a:gd name="T37" fmla="*/ 648 h 837"/>
                  <a:gd name="T38" fmla="*/ 213 w 410"/>
                  <a:gd name="T39" fmla="*/ 686 h 837"/>
                  <a:gd name="T40" fmla="*/ 246 w 410"/>
                  <a:gd name="T41" fmla="*/ 725 h 837"/>
                  <a:gd name="T42" fmla="*/ 311 w 410"/>
                  <a:gd name="T43" fmla="*/ 801 h 837"/>
                  <a:gd name="T44" fmla="*/ 311 w 410"/>
                  <a:gd name="T45" fmla="*/ 801 h 837"/>
                  <a:gd name="T46" fmla="*/ 352 w 410"/>
                  <a:gd name="T47" fmla="*/ 829 h 837"/>
                  <a:gd name="T48" fmla="*/ 352 w 410"/>
                  <a:gd name="T49" fmla="*/ 829 h 837"/>
                  <a:gd name="T50" fmla="*/ 401 w 410"/>
                  <a:gd name="T51" fmla="*/ 829 h 837"/>
                  <a:gd name="T52" fmla="*/ 401 w 410"/>
                  <a:gd name="T53" fmla="*/ 829 h 837"/>
                  <a:gd name="T54" fmla="*/ 409 w 410"/>
                  <a:gd name="T55" fmla="*/ 826 h 837"/>
                  <a:gd name="T56" fmla="*/ 409 w 410"/>
                  <a:gd name="T57" fmla="*/ 596 h 837"/>
                  <a:gd name="T58" fmla="*/ 409 w 410"/>
                  <a:gd name="T59" fmla="*/ 596 h 837"/>
                  <a:gd name="T60" fmla="*/ 401 w 410"/>
                  <a:gd name="T61" fmla="*/ 600 h 837"/>
                  <a:gd name="T62" fmla="*/ 401 w 410"/>
                  <a:gd name="T63" fmla="*/ 600 h 837"/>
                  <a:gd name="T64" fmla="*/ 352 w 410"/>
                  <a:gd name="T65" fmla="*/ 600 h 837"/>
                  <a:gd name="T66" fmla="*/ 352 w 410"/>
                  <a:gd name="T67" fmla="*/ 600 h 837"/>
                  <a:gd name="T68" fmla="*/ 311 w 410"/>
                  <a:gd name="T69" fmla="*/ 572 h 837"/>
                  <a:gd name="T70" fmla="*/ 278 w 410"/>
                  <a:gd name="T71" fmla="*/ 533 h 837"/>
                  <a:gd name="T72" fmla="*/ 246 w 410"/>
                  <a:gd name="T73" fmla="*/ 494 h 837"/>
                  <a:gd name="T74" fmla="*/ 213 w 410"/>
                  <a:gd name="T75" fmla="*/ 456 h 837"/>
                  <a:gd name="T76" fmla="*/ 213 w 410"/>
                  <a:gd name="T77" fmla="*/ 456 h 837"/>
                  <a:gd name="T78" fmla="*/ 196 w 410"/>
                  <a:gd name="T79" fmla="*/ 418 h 837"/>
                  <a:gd name="T80" fmla="*/ 196 w 410"/>
                  <a:gd name="T81" fmla="*/ 418 h 837"/>
                  <a:gd name="T82" fmla="*/ 213 w 410"/>
                  <a:gd name="T83" fmla="*/ 380 h 837"/>
                  <a:gd name="T84" fmla="*/ 246 w 410"/>
                  <a:gd name="T85" fmla="*/ 342 h 837"/>
                  <a:gd name="T86" fmla="*/ 278 w 410"/>
                  <a:gd name="T87" fmla="*/ 303 h 837"/>
                  <a:gd name="T88" fmla="*/ 311 w 410"/>
                  <a:gd name="T89" fmla="*/ 265 h 837"/>
                  <a:gd name="T90" fmla="*/ 311 w 410"/>
                  <a:gd name="T91" fmla="*/ 265 h 837"/>
                  <a:gd name="T92" fmla="*/ 352 w 410"/>
                  <a:gd name="T93" fmla="*/ 236 h 837"/>
                  <a:gd name="T94" fmla="*/ 352 w 410"/>
                  <a:gd name="T95" fmla="*/ 236 h 837"/>
                  <a:gd name="T96" fmla="*/ 401 w 410"/>
                  <a:gd name="T97" fmla="*/ 236 h 837"/>
                  <a:gd name="T98" fmla="*/ 401 w 410"/>
                  <a:gd name="T99" fmla="*/ 236 h 837"/>
                  <a:gd name="T100" fmla="*/ 409 w 410"/>
                  <a:gd name="T101" fmla="*/ 240 h 837"/>
                  <a:gd name="T102" fmla="*/ 409 w 410"/>
                  <a:gd name="T103" fmla="*/ 10 h 837"/>
                  <a:gd name="T104" fmla="*/ 409 w 410"/>
                  <a:gd name="T105" fmla="*/ 10 h 837"/>
                  <a:gd name="T106" fmla="*/ 401 w 410"/>
                  <a:gd name="T107" fmla="*/ 6 h 837"/>
                  <a:gd name="T108" fmla="*/ 401 w 410"/>
                  <a:gd name="T109" fmla="*/ 6 h 837"/>
                  <a:gd name="T110" fmla="*/ 352 w 410"/>
                  <a:gd name="T111" fmla="*/ 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837">
                    <a:moveTo>
                      <a:pt x="352" y="6"/>
                    </a:moveTo>
                    <a:lnTo>
                      <a:pt x="352" y="6"/>
                    </a:lnTo>
                    <a:cubicBezTo>
                      <a:pt x="336" y="13"/>
                      <a:pt x="322" y="22"/>
                      <a:pt x="311" y="35"/>
                    </a:cubicBezTo>
                    <a:lnTo>
                      <a:pt x="278" y="74"/>
                    </a:lnTo>
                    <a:lnTo>
                      <a:pt x="246" y="112"/>
                    </a:lnTo>
                    <a:lnTo>
                      <a:pt x="213" y="150"/>
                    </a:lnTo>
                    <a:lnTo>
                      <a:pt x="180" y="188"/>
                    </a:lnTo>
                    <a:lnTo>
                      <a:pt x="147" y="227"/>
                    </a:lnTo>
                    <a:lnTo>
                      <a:pt x="114" y="265"/>
                    </a:lnTo>
                    <a:lnTo>
                      <a:pt x="82" y="303"/>
                    </a:lnTo>
                    <a:lnTo>
                      <a:pt x="49" y="342"/>
                    </a:lnTo>
                    <a:lnTo>
                      <a:pt x="16" y="380"/>
                    </a:lnTo>
                    <a:lnTo>
                      <a:pt x="16" y="380"/>
                    </a:lnTo>
                    <a:cubicBezTo>
                      <a:pt x="5" y="392"/>
                      <a:pt x="0" y="405"/>
                      <a:pt x="0" y="418"/>
                    </a:cubicBezTo>
                    <a:lnTo>
                      <a:pt x="0" y="418"/>
                    </a:lnTo>
                    <a:cubicBezTo>
                      <a:pt x="0" y="431"/>
                      <a:pt x="5" y="443"/>
                      <a:pt x="16" y="456"/>
                    </a:cubicBezTo>
                    <a:lnTo>
                      <a:pt x="49" y="494"/>
                    </a:lnTo>
                    <a:lnTo>
                      <a:pt x="82" y="533"/>
                    </a:lnTo>
                    <a:lnTo>
                      <a:pt x="180" y="648"/>
                    </a:lnTo>
                    <a:lnTo>
                      <a:pt x="213" y="686"/>
                    </a:lnTo>
                    <a:lnTo>
                      <a:pt x="246" y="725"/>
                    </a:lnTo>
                    <a:lnTo>
                      <a:pt x="311" y="801"/>
                    </a:lnTo>
                    <a:lnTo>
                      <a:pt x="311" y="801"/>
                    </a:lnTo>
                    <a:cubicBezTo>
                      <a:pt x="322" y="814"/>
                      <a:pt x="336" y="824"/>
                      <a:pt x="352" y="829"/>
                    </a:cubicBezTo>
                    <a:lnTo>
                      <a:pt x="352" y="829"/>
                    </a:lnTo>
                    <a:cubicBezTo>
                      <a:pt x="369" y="836"/>
                      <a:pt x="385" y="836"/>
                      <a:pt x="401" y="829"/>
                    </a:cubicBezTo>
                    <a:lnTo>
                      <a:pt x="401" y="829"/>
                    </a:lnTo>
                    <a:cubicBezTo>
                      <a:pt x="403" y="829"/>
                      <a:pt x="406" y="828"/>
                      <a:pt x="409" y="826"/>
                    </a:cubicBezTo>
                    <a:lnTo>
                      <a:pt x="409" y="596"/>
                    </a:lnTo>
                    <a:lnTo>
                      <a:pt x="409" y="596"/>
                    </a:lnTo>
                    <a:cubicBezTo>
                      <a:pt x="406" y="598"/>
                      <a:pt x="403" y="599"/>
                      <a:pt x="401" y="600"/>
                    </a:cubicBezTo>
                    <a:lnTo>
                      <a:pt x="401" y="600"/>
                    </a:lnTo>
                    <a:cubicBezTo>
                      <a:pt x="385" y="606"/>
                      <a:pt x="369" y="606"/>
                      <a:pt x="352" y="600"/>
                    </a:cubicBezTo>
                    <a:lnTo>
                      <a:pt x="352" y="600"/>
                    </a:lnTo>
                    <a:cubicBezTo>
                      <a:pt x="336" y="594"/>
                      <a:pt x="322" y="584"/>
                      <a:pt x="311" y="572"/>
                    </a:cubicBezTo>
                    <a:lnTo>
                      <a:pt x="278" y="533"/>
                    </a:lnTo>
                    <a:lnTo>
                      <a:pt x="246" y="494"/>
                    </a:lnTo>
                    <a:lnTo>
                      <a:pt x="213" y="456"/>
                    </a:lnTo>
                    <a:lnTo>
                      <a:pt x="213" y="456"/>
                    </a:lnTo>
                    <a:cubicBezTo>
                      <a:pt x="202" y="443"/>
                      <a:pt x="196" y="431"/>
                      <a:pt x="196" y="418"/>
                    </a:cubicBezTo>
                    <a:lnTo>
                      <a:pt x="196" y="418"/>
                    </a:lnTo>
                    <a:cubicBezTo>
                      <a:pt x="196" y="405"/>
                      <a:pt x="202" y="392"/>
                      <a:pt x="213" y="380"/>
                    </a:cubicBezTo>
                    <a:lnTo>
                      <a:pt x="246" y="342"/>
                    </a:lnTo>
                    <a:lnTo>
                      <a:pt x="278" y="303"/>
                    </a:lnTo>
                    <a:lnTo>
                      <a:pt x="311" y="265"/>
                    </a:lnTo>
                    <a:lnTo>
                      <a:pt x="311" y="265"/>
                    </a:lnTo>
                    <a:cubicBezTo>
                      <a:pt x="322" y="252"/>
                      <a:pt x="336" y="242"/>
                      <a:pt x="352" y="236"/>
                    </a:cubicBezTo>
                    <a:lnTo>
                      <a:pt x="352" y="236"/>
                    </a:lnTo>
                    <a:cubicBezTo>
                      <a:pt x="369" y="230"/>
                      <a:pt x="385" y="230"/>
                      <a:pt x="401" y="236"/>
                    </a:cubicBezTo>
                    <a:lnTo>
                      <a:pt x="401" y="236"/>
                    </a:lnTo>
                    <a:cubicBezTo>
                      <a:pt x="403" y="237"/>
                      <a:pt x="406" y="239"/>
                      <a:pt x="409" y="240"/>
                    </a:cubicBezTo>
                    <a:lnTo>
                      <a:pt x="409" y="10"/>
                    </a:lnTo>
                    <a:lnTo>
                      <a:pt x="409" y="10"/>
                    </a:lnTo>
                    <a:cubicBezTo>
                      <a:pt x="406" y="9"/>
                      <a:pt x="403" y="8"/>
                      <a:pt x="401" y="6"/>
                    </a:cubicBezTo>
                    <a:lnTo>
                      <a:pt x="401" y="6"/>
                    </a:lnTo>
                    <a:cubicBezTo>
                      <a:pt x="385" y="0"/>
                      <a:pt x="369" y="0"/>
                      <a:pt x="352" y="6"/>
                    </a:cubicBezTo>
                  </a:path>
                </a:pathLst>
              </a:custGeom>
              <a:solidFill>
                <a:schemeClr val="accent4"/>
              </a:solidFill>
              <a:ln>
                <a:noFill/>
              </a:ln>
              <a:effectLst/>
            </p:spPr>
            <p:txBody>
              <a:bodyPr wrap="none" anchor="ctr"/>
              <a:lstStyle/>
              <a:p>
                <a:endParaRPr lang="es-ES_tradnl" sz="2700"/>
              </a:p>
            </p:txBody>
          </p:sp>
          <p:sp>
            <p:nvSpPr>
              <p:cNvPr id="174" name="Freeform 281">
                <a:extLst>
                  <a:ext uri="{FF2B5EF4-FFF2-40B4-BE49-F238E27FC236}">
                    <a16:creationId xmlns:a16="http://schemas.microsoft.com/office/drawing/2014/main" id="{444F2F1C-88DB-7C43-B55C-5A3D81AC0330}"/>
                  </a:ext>
                </a:extLst>
              </p:cNvPr>
              <p:cNvSpPr>
                <a:spLocks noChangeArrowheads="1"/>
              </p:cNvSpPr>
              <p:nvPr/>
            </p:nvSpPr>
            <p:spPr bwMode="auto">
              <a:xfrm>
                <a:off x="3994150" y="5276850"/>
                <a:ext cx="46038" cy="50800"/>
              </a:xfrm>
              <a:custGeom>
                <a:avLst/>
                <a:gdLst>
                  <a:gd name="T0" fmla="*/ 95 w 127"/>
                  <a:gd name="T1" fmla="*/ 13 h 141"/>
                  <a:gd name="T2" fmla="*/ 95 w 127"/>
                  <a:gd name="T3" fmla="*/ 13 h 141"/>
                  <a:gd name="T4" fmla="*/ 32 w 127"/>
                  <a:gd name="T5" fmla="*/ 13 h 141"/>
                  <a:gd name="T6" fmla="*/ 32 w 127"/>
                  <a:gd name="T7" fmla="*/ 13 h 141"/>
                  <a:gd name="T8" fmla="*/ 0 w 127"/>
                  <a:gd name="T9" fmla="*/ 70 h 141"/>
                  <a:gd name="T10" fmla="*/ 0 w 127"/>
                  <a:gd name="T11" fmla="*/ 70 h 141"/>
                  <a:gd name="T12" fmla="*/ 32 w 127"/>
                  <a:gd name="T13" fmla="*/ 127 h 141"/>
                  <a:gd name="T14" fmla="*/ 32 w 127"/>
                  <a:gd name="T15" fmla="*/ 127 h 141"/>
                  <a:gd name="T16" fmla="*/ 95 w 127"/>
                  <a:gd name="T17" fmla="*/ 127 h 141"/>
                  <a:gd name="T18" fmla="*/ 95 w 127"/>
                  <a:gd name="T19" fmla="*/ 127 h 141"/>
                  <a:gd name="T20" fmla="*/ 126 w 127"/>
                  <a:gd name="T21" fmla="*/ 70 h 141"/>
                  <a:gd name="T22" fmla="*/ 126 w 127"/>
                  <a:gd name="T23" fmla="*/ 70 h 141"/>
                  <a:gd name="T24" fmla="*/ 95 w 127"/>
                  <a:gd name="T25"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1">
                    <a:moveTo>
                      <a:pt x="95" y="13"/>
                    </a:moveTo>
                    <a:lnTo>
                      <a:pt x="95" y="13"/>
                    </a:lnTo>
                    <a:cubicBezTo>
                      <a:pt x="74" y="0"/>
                      <a:pt x="52" y="0"/>
                      <a:pt x="32" y="13"/>
                    </a:cubicBezTo>
                    <a:lnTo>
                      <a:pt x="32" y="13"/>
                    </a:lnTo>
                    <a:cubicBezTo>
                      <a:pt x="11" y="25"/>
                      <a:pt x="0" y="44"/>
                      <a:pt x="0" y="70"/>
                    </a:cubicBezTo>
                    <a:lnTo>
                      <a:pt x="0" y="70"/>
                    </a:lnTo>
                    <a:cubicBezTo>
                      <a:pt x="0" y="96"/>
                      <a:pt x="11" y="115"/>
                      <a:pt x="32" y="127"/>
                    </a:cubicBezTo>
                    <a:lnTo>
                      <a:pt x="32" y="127"/>
                    </a:lnTo>
                    <a:cubicBezTo>
                      <a:pt x="52" y="140"/>
                      <a:pt x="74" y="140"/>
                      <a:pt x="95" y="127"/>
                    </a:cubicBezTo>
                    <a:lnTo>
                      <a:pt x="95" y="127"/>
                    </a:lnTo>
                    <a:cubicBezTo>
                      <a:pt x="116" y="115"/>
                      <a:pt x="126" y="96"/>
                      <a:pt x="126" y="70"/>
                    </a:cubicBezTo>
                    <a:lnTo>
                      <a:pt x="126" y="70"/>
                    </a:lnTo>
                    <a:cubicBezTo>
                      <a:pt x="126" y="44"/>
                      <a:pt x="116" y="25"/>
                      <a:pt x="95" y="13"/>
                    </a:cubicBezTo>
                  </a:path>
                </a:pathLst>
              </a:custGeom>
              <a:solidFill>
                <a:schemeClr val="accent3"/>
              </a:solidFill>
              <a:ln>
                <a:noFill/>
              </a:ln>
              <a:effectLst/>
            </p:spPr>
            <p:txBody>
              <a:bodyPr wrap="none" anchor="ctr"/>
              <a:lstStyle/>
              <a:p>
                <a:endParaRPr lang="es-ES_tradnl" sz="2700"/>
              </a:p>
            </p:txBody>
          </p:sp>
          <p:sp>
            <p:nvSpPr>
              <p:cNvPr id="175" name="Freeform 282">
                <a:extLst>
                  <a:ext uri="{FF2B5EF4-FFF2-40B4-BE49-F238E27FC236}">
                    <a16:creationId xmlns:a16="http://schemas.microsoft.com/office/drawing/2014/main" id="{2265769B-C710-E945-9250-C3DBE49B3354}"/>
                  </a:ext>
                </a:extLst>
              </p:cNvPr>
              <p:cNvSpPr>
                <a:spLocks noChangeArrowheads="1"/>
              </p:cNvSpPr>
              <p:nvPr/>
            </p:nvSpPr>
            <p:spPr bwMode="auto">
              <a:xfrm>
                <a:off x="3944938" y="5343525"/>
                <a:ext cx="23812"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5" y="76"/>
                      <a:pt x="65" y="64"/>
                      <a:pt x="65" y="39"/>
                    </a:cubicBezTo>
                    <a:lnTo>
                      <a:pt x="65" y="39"/>
                    </a:lnTo>
                    <a:cubicBezTo>
                      <a:pt x="65"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76" name="Freeform 283">
                <a:extLst>
                  <a:ext uri="{FF2B5EF4-FFF2-40B4-BE49-F238E27FC236}">
                    <a16:creationId xmlns:a16="http://schemas.microsoft.com/office/drawing/2014/main" id="{86ECEDD5-074C-AA47-A40D-29EF3E3CAF52}"/>
                  </a:ext>
                </a:extLst>
              </p:cNvPr>
              <p:cNvSpPr>
                <a:spLocks noChangeArrowheads="1"/>
              </p:cNvSpPr>
              <p:nvPr/>
            </p:nvSpPr>
            <p:spPr bwMode="auto">
              <a:xfrm>
                <a:off x="4064000" y="5343525"/>
                <a:ext cx="23813" cy="26988"/>
              </a:xfrm>
              <a:custGeom>
                <a:avLst/>
                <a:gdLst>
                  <a:gd name="T0" fmla="*/ 33 w 66"/>
                  <a:gd name="T1" fmla="*/ 0 h 77"/>
                  <a:gd name="T2" fmla="*/ 33 w 66"/>
                  <a:gd name="T3" fmla="*/ 0 h 77"/>
                  <a:gd name="T4" fmla="*/ 0 w 66"/>
                  <a:gd name="T5" fmla="*/ 39 h 77"/>
                  <a:gd name="T6" fmla="*/ 0 w 66"/>
                  <a:gd name="T7" fmla="*/ 39 h 77"/>
                  <a:gd name="T8" fmla="*/ 33 w 66"/>
                  <a:gd name="T9" fmla="*/ 76 h 77"/>
                  <a:gd name="T10" fmla="*/ 33 w 66"/>
                  <a:gd name="T11" fmla="*/ 76 h 77"/>
                  <a:gd name="T12" fmla="*/ 65 w 66"/>
                  <a:gd name="T13" fmla="*/ 39 h 77"/>
                  <a:gd name="T14" fmla="*/ 65 w 66"/>
                  <a:gd name="T15" fmla="*/ 39 h 77"/>
                  <a:gd name="T16" fmla="*/ 33 w 66"/>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7">
                    <a:moveTo>
                      <a:pt x="33" y="0"/>
                    </a:moveTo>
                    <a:lnTo>
                      <a:pt x="33" y="0"/>
                    </a:lnTo>
                    <a:cubicBezTo>
                      <a:pt x="11" y="0"/>
                      <a:pt x="0" y="13"/>
                      <a:pt x="0" y="39"/>
                    </a:cubicBezTo>
                    <a:lnTo>
                      <a:pt x="0" y="39"/>
                    </a:lnTo>
                    <a:cubicBezTo>
                      <a:pt x="0" y="64"/>
                      <a:pt x="11" y="76"/>
                      <a:pt x="33" y="76"/>
                    </a:cubicBezTo>
                    <a:lnTo>
                      <a:pt x="33" y="76"/>
                    </a:lnTo>
                    <a:cubicBezTo>
                      <a:pt x="55" y="76"/>
                      <a:pt x="65" y="64"/>
                      <a:pt x="65" y="39"/>
                    </a:cubicBezTo>
                    <a:lnTo>
                      <a:pt x="65" y="39"/>
                    </a:lnTo>
                    <a:cubicBezTo>
                      <a:pt x="65" y="13"/>
                      <a:pt x="55" y="0"/>
                      <a:pt x="33" y="0"/>
                    </a:cubicBezTo>
                  </a:path>
                </a:pathLst>
              </a:custGeom>
              <a:solidFill>
                <a:srgbClr val="EAE15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2700"/>
              </a:p>
            </p:txBody>
          </p:sp>
          <p:sp>
            <p:nvSpPr>
              <p:cNvPr id="177" name="Freeform 284">
                <a:extLst>
                  <a:ext uri="{FF2B5EF4-FFF2-40B4-BE49-F238E27FC236}">
                    <a16:creationId xmlns:a16="http://schemas.microsoft.com/office/drawing/2014/main" id="{5BD9880A-82EC-C04B-A517-3A5C578564A9}"/>
                  </a:ext>
                </a:extLst>
              </p:cNvPr>
              <p:cNvSpPr>
                <a:spLocks noChangeArrowheads="1"/>
              </p:cNvSpPr>
              <p:nvPr/>
            </p:nvSpPr>
            <p:spPr bwMode="auto">
              <a:xfrm>
                <a:off x="4376738" y="5097463"/>
                <a:ext cx="77787" cy="134937"/>
              </a:xfrm>
              <a:custGeom>
                <a:avLst/>
                <a:gdLst>
                  <a:gd name="T0" fmla="*/ 205 w 214"/>
                  <a:gd name="T1" fmla="*/ 6 h 377"/>
                  <a:gd name="T2" fmla="*/ 205 w 214"/>
                  <a:gd name="T3" fmla="*/ 6 h 377"/>
                  <a:gd name="T4" fmla="*/ 156 w 214"/>
                  <a:gd name="T5" fmla="*/ 6 h 377"/>
                  <a:gd name="T6" fmla="*/ 156 w 214"/>
                  <a:gd name="T7" fmla="*/ 6 h 377"/>
                  <a:gd name="T8" fmla="*/ 115 w 214"/>
                  <a:gd name="T9" fmla="*/ 35 h 377"/>
                  <a:gd name="T10" fmla="*/ 82 w 214"/>
                  <a:gd name="T11" fmla="*/ 73 h 377"/>
                  <a:gd name="T12" fmla="*/ 50 w 214"/>
                  <a:gd name="T13" fmla="*/ 112 h 377"/>
                  <a:gd name="T14" fmla="*/ 17 w 214"/>
                  <a:gd name="T15" fmla="*/ 150 h 377"/>
                  <a:gd name="T16" fmla="*/ 17 w 214"/>
                  <a:gd name="T17" fmla="*/ 150 h 377"/>
                  <a:gd name="T18" fmla="*/ 0 w 214"/>
                  <a:gd name="T19" fmla="*/ 188 h 377"/>
                  <a:gd name="T20" fmla="*/ 0 w 214"/>
                  <a:gd name="T21" fmla="*/ 188 h 377"/>
                  <a:gd name="T22" fmla="*/ 17 w 214"/>
                  <a:gd name="T23" fmla="*/ 226 h 377"/>
                  <a:gd name="T24" fmla="*/ 50 w 214"/>
                  <a:gd name="T25" fmla="*/ 264 h 377"/>
                  <a:gd name="T26" fmla="*/ 82 w 214"/>
                  <a:gd name="T27" fmla="*/ 303 h 377"/>
                  <a:gd name="T28" fmla="*/ 115 w 214"/>
                  <a:gd name="T29" fmla="*/ 341 h 377"/>
                  <a:gd name="T30" fmla="*/ 115 w 214"/>
                  <a:gd name="T31" fmla="*/ 341 h 377"/>
                  <a:gd name="T32" fmla="*/ 156 w 214"/>
                  <a:gd name="T33" fmla="*/ 370 h 377"/>
                  <a:gd name="T34" fmla="*/ 156 w 214"/>
                  <a:gd name="T35" fmla="*/ 370 h 377"/>
                  <a:gd name="T36" fmla="*/ 205 w 214"/>
                  <a:gd name="T37" fmla="*/ 370 h 377"/>
                  <a:gd name="T38" fmla="*/ 205 w 214"/>
                  <a:gd name="T39" fmla="*/ 370 h 377"/>
                  <a:gd name="T40" fmla="*/ 213 w 214"/>
                  <a:gd name="T41" fmla="*/ 366 h 377"/>
                  <a:gd name="T42" fmla="*/ 213 w 214"/>
                  <a:gd name="T43" fmla="*/ 367 h 377"/>
                  <a:gd name="T44" fmla="*/ 213 w 214"/>
                  <a:gd name="T45" fmla="*/ 10 h 377"/>
                  <a:gd name="T46" fmla="*/ 213 w 214"/>
                  <a:gd name="T47" fmla="*/ 10 h 377"/>
                  <a:gd name="T48" fmla="*/ 213 w 214"/>
                  <a:gd name="T49" fmla="*/ 10 h 377"/>
                  <a:gd name="T50" fmla="*/ 205 w 214"/>
                  <a:gd name="T51" fmla="*/ 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377">
                    <a:moveTo>
                      <a:pt x="205" y="6"/>
                    </a:moveTo>
                    <a:lnTo>
                      <a:pt x="205" y="6"/>
                    </a:lnTo>
                    <a:cubicBezTo>
                      <a:pt x="189" y="0"/>
                      <a:pt x="173" y="0"/>
                      <a:pt x="156" y="6"/>
                    </a:cubicBezTo>
                    <a:lnTo>
                      <a:pt x="156" y="6"/>
                    </a:lnTo>
                    <a:cubicBezTo>
                      <a:pt x="140" y="12"/>
                      <a:pt x="126" y="22"/>
                      <a:pt x="115" y="35"/>
                    </a:cubicBezTo>
                    <a:lnTo>
                      <a:pt x="82" y="73"/>
                    </a:lnTo>
                    <a:lnTo>
                      <a:pt x="50" y="112"/>
                    </a:lnTo>
                    <a:lnTo>
                      <a:pt x="17" y="150"/>
                    </a:lnTo>
                    <a:lnTo>
                      <a:pt x="17" y="150"/>
                    </a:lnTo>
                    <a:cubicBezTo>
                      <a:pt x="6" y="162"/>
                      <a:pt x="0" y="175"/>
                      <a:pt x="0" y="188"/>
                    </a:cubicBezTo>
                    <a:lnTo>
                      <a:pt x="0" y="188"/>
                    </a:lnTo>
                    <a:cubicBezTo>
                      <a:pt x="0" y="201"/>
                      <a:pt x="6" y="213"/>
                      <a:pt x="17" y="226"/>
                    </a:cubicBezTo>
                    <a:lnTo>
                      <a:pt x="50" y="264"/>
                    </a:lnTo>
                    <a:lnTo>
                      <a:pt x="82" y="303"/>
                    </a:lnTo>
                    <a:lnTo>
                      <a:pt x="115" y="341"/>
                    </a:lnTo>
                    <a:lnTo>
                      <a:pt x="115" y="341"/>
                    </a:lnTo>
                    <a:cubicBezTo>
                      <a:pt x="126" y="354"/>
                      <a:pt x="140" y="364"/>
                      <a:pt x="156" y="370"/>
                    </a:cubicBezTo>
                    <a:lnTo>
                      <a:pt x="156" y="370"/>
                    </a:lnTo>
                    <a:cubicBezTo>
                      <a:pt x="173" y="376"/>
                      <a:pt x="189" y="376"/>
                      <a:pt x="205" y="370"/>
                    </a:cubicBezTo>
                    <a:lnTo>
                      <a:pt x="205" y="370"/>
                    </a:lnTo>
                    <a:cubicBezTo>
                      <a:pt x="207" y="369"/>
                      <a:pt x="210" y="368"/>
                      <a:pt x="213" y="366"/>
                    </a:cubicBezTo>
                    <a:lnTo>
                      <a:pt x="213" y="367"/>
                    </a:lnTo>
                    <a:lnTo>
                      <a:pt x="213" y="10"/>
                    </a:lnTo>
                    <a:lnTo>
                      <a:pt x="213" y="10"/>
                    </a:lnTo>
                    <a:lnTo>
                      <a:pt x="213" y="10"/>
                    </a:lnTo>
                    <a:cubicBezTo>
                      <a:pt x="210" y="9"/>
                      <a:pt x="207" y="7"/>
                      <a:pt x="205" y="6"/>
                    </a:cubicBezTo>
                  </a:path>
                </a:pathLst>
              </a:custGeom>
              <a:solidFill>
                <a:schemeClr val="accent5"/>
              </a:solidFill>
              <a:ln>
                <a:noFill/>
              </a:ln>
              <a:effectLst/>
            </p:spPr>
            <p:txBody>
              <a:bodyPr wrap="none" anchor="ctr"/>
              <a:lstStyle/>
              <a:p>
                <a:endParaRPr lang="es-ES_tradnl" sz="2700">
                  <a:solidFill>
                    <a:schemeClr val="accent5"/>
                  </a:solidFill>
                </a:endParaRPr>
              </a:p>
            </p:txBody>
          </p:sp>
          <p:sp>
            <p:nvSpPr>
              <p:cNvPr id="178" name="Freeform 285">
                <a:extLst>
                  <a:ext uri="{FF2B5EF4-FFF2-40B4-BE49-F238E27FC236}">
                    <a16:creationId xmlns:a16="http://schemas.microsoft.com/office/drawing/2014/main" id="{01C96C33-223F-8A47-9127-7EBD13C94A8F}"/>
                  </a:ext>
                </a:extLst>
              </p:cNvPr>
              <p:cNvSpPr>
                <a:spLocks noChangeArrowheads="1"/>
              </p:cNvSpPr>
              <p:nvPr/>
            </p:nvSpPr>
            <p:spPr bwMode="auto">
              <a:xfrm>
                <a:off x="4235450" y="4932363"/>
                <a:ext cx="217488" cy="466725"/>
              </a:xfrm>
              <a:custGeom>
                <a:avLst/>
                <a:gdLst>
                  <a:gd name="T0" fmla="*/ 604 w 606"/>
                  <a:gd name="T1" fmla="*/ 1286 h 1296"/>
                  <a:gd name="T2" fmla="*/ 605 w 606"/>
                  <a:gd name="T3" fmla="*/ 1055 h 1296"/>
                  <a:gd name="T4" fmla="*/ 605 w 606"/>
                  <a:gd name="T5" fmla="*/ 1055 h 1296"/>
                  <a:gd name="T6" fmla="*/ 597 w 606"/>
                  <a:gd name="T7" fmla="*/ 1058 h 1296"/>
                  <a:gd name="T8" fmla="*/ 597 w 606"/>
                  <a:gd name="T9" fmla="*/ 1058 h 1296"/>
                  <a:gd name="T10" fmla="*/ 548 w 606"/>
                  <a:gd name="T11" fmla="*/ 1058 h 1296"/>
                  <a:gd name="T12" fmla="*/ 548 w 606"/>
                  <a:gd name="T13" fmla="*/ 1058 h 1296"/>
                  <a:gd name="T14" fmla="*/ 507 w 606"/>
                  <a:gd name="T15" fmla="*/ 1030 h 1296"/>
                  <a:gd name="T16" fmla="*/ 442 w 606"/>
                  <a:gd name="T17" fmla="*/ 954 h 1296"/>
                  <a:gd name="T18" fmla="*/ 409 w 606"/>
                  <a:gd name="T19" fmla="*/ 915 h 1296"/>
                  <a:gd name="T20" fmla="*/ 376 w 606"/>
                  <a:gd name="T21" fmla="*/ 877 h 1296"/>
                  <a:gd name="T22" fmla="*/ 278 w 606"/>
                  <a:gd name="T23" fmla="*/ 762 h 1296"/>
                  <a:gd name="T24" fmla="*/ 245 w 606"/>
                  <a:gd name="T25" fmla="*/ 723 h 1296"/>
                  <a:gd name="T26" fmla="*/ 212 w 606"/>
                  <a:gd name="T27" fmla="*/ 685 h 1296"/>
                  <a:gd name="T28" fmla="*/ 212 w 606"/>
                  <a:gd name="T29" fmla="*/ 685 h 1296"/>
                  <a:gd name="T30" fmla="*/ 196 w 606"/>
                  <a:gd name="T31" fmla="*/ 647 h 1296"/>
                  <a:gd name="T32" fmla="*/ 196 w 606"/>
                  <a:gd name="T33" fmla="*/ 647 h 1296"/>
                  <a:gd name="T34" fmla="*/ 212 w 606"/>
                  <a:gd name="T35" fmla="*/ 609 h 1296"/>
                  <a:gd name="T36" fmla="*/ 245 w 606"/>
                  <a:gd name="T37" fmla="*/ 571 h 1296"/>
                  <a:gd name="T38" fmla="*/ 278 w 606"/>
                  <a:gd name="T39" fmla="*/ 532 h 1296"/>
                  <a:gd name="T40" fmla="*/ 310 w 606"/>
                  <a:gd name="T41" fmla="*/ 494 h 1296"/>
                  <a:gd name="T42" fmla="*/ 343 w 606"/>
                  <a:gd name="T43" fmla="*/ 456 h 1296"/>
                  <a:gd name="T44" fmla="*/ 376 w 606"/>
                  <a:gd name="T45" fmla="*/ 417 h 1296"/>
                  <a:gd name="T46" fmla="*/ 409 w 606"/>
                  <a:gd name="T47" fmla="*/ 379 h 1296"/>
                  <a:gd name="T48" fmla="*/ 442 w 606"/>
                  <a:gd name="T49" fmla="*/ 341 h 1296"/>
                  <a:gd name="T50" fmla="*/ 474 w 606"/>
                  <a:gd name="T51" fmla="*/ 303 h 1296"/>
                  <a:gd name="T52" fmla="*/ 507 w 606"/>
                  <a:gd name="T53" fmla="*/ 264 h 1296"/>
                  <a:gd name="T54" fmla="*/ 507 w 606"/>
                  <a:gd name="T55" fmla="*/ 264 h 1296"/>
                  <a:gd name="T56" fmla="*/ 548 w 606"/>
                  <a:gd name="T57" fmla="*/ 235 h 1296"/>
                  <a:gd name="T58" fmla="*/ 548 w 606"/>
                  <a:gd name="T59" fmla="*/ 235 h 1296"/>
                  <a:gd name="T60" fmla="*/ 597 w 606"/>
                  <a:gd name="T61" fmla="*/ 235 h 1296"/>
                  <a:gd name="T62" fmla="*/ 597 w 606"/>
                  <a:gd name="T63" fmla="*/ 235 h 1296"/>
                  <a:gd name="T64" fmla="*/ 605 w 606"/>
                  <a:gd name="T65" fmla="*/ 239 h 1296"/>
                  <a:gd name="T66" fmla="*/ 605 w 606"/>
                  <a:gd name="T67" fmla="*/ 239 h 1296"/>
                  <a:gd name="T68" fmla="*/ 605 w 606"/>
                  <a:gd name="T69" fmla="*/ 9 h 1296"/>
                  <a:gd name="T70" fmla="*/ 605 w 606"/>
                  <a:gd name="T71" fmla="*/ 9 h 1296"/>
                  <a:gd name="T72" fmla="*/ 597 w 606"/>
                  <a:gd name="T73" fmla="*/ 5 h 1296"/>
                  <a:gd name="T74" fmla="*/ 597 w 606"/>
                  <a:gd name="T75" fmla="*/ 5 h 1296"/>
                  <a:gd name="T76" fmla="*/ 548 w 606"/>
                  <a:gd name="T77" fmla="*/ 5 h 1296"/>
                  <a:gd name="T78" fmla="*/ 548 w 606"/>
                  <a:gd name="T79" fmla="*/ 5 h 1296"/>
                  <a:gd name="T80" fmla="*/ 507 w 606"/>
                  <a:gd name="T81" fmla="*/ 35 h 1296"/>
                  <a:gd name="T82" fmla="*/ 15 w 606"/>
                  <a:gd name="T83" fmla="*/ 609 h 1296"/>
                  <a:gd name="T84" fmla="*/ 15 w 606"/>
                  <a:gd name="T85" fmla="*/ 609 h 1296"/>
                  <a:gd name="T86" fmla="*/ 0 w 606"/>
                  <a:gd name="T87" fmla="*/ 647 h 1296"/>
                  <a:gd name="T88" fmla="*/ 0 w 606"/>
                  <a:gd name="T89" fmla="*/ 647 h 1296"/>
                  <a:gd name="T90" fmla="*/ 15 w 606"/>
                  <a:gd name="T91" fmla="*/ 685 h 1296"/>
                  <a:gd name="T92" fmla="*/ 114 w 606"/>
                  <a:gd name="T93" fmla="*/ 801 h 1296"/>
                  <a:gd name="T94" fmla="*/ 146 w 606"/>
                  <a:gd name="T95" fmla="*/ 839 h 1296"/>
                  <a:gd name="T96" fmla="*/ 179 w 606"/>
                  <a:gd name="T97" fmla="*/ 877 h 1296"/>
                  <a:gd name="T98" fmla="*/ 278 w 606"/>
                  <a:gd name="T99" fmla="*/ 991 h 1296"/>
                  <a:gd name="T100" fmla="*/ 310 w 606"/>
                  <a:gd name="T101" fmla="*/ 1030 h 1296"/>
                  <a:gd name="T102" fmla="*/ 343 w 606"/>
                  <a:gd name="T103" fmla="*/ 1068 h 1296"/>
                  <a:gd name="T104" fmla="*/ 442 w 606"/>
                  <a:gd name="T105" fmla="*/ 1183 h 1296"/>
                  <a:gd name="T106" fmla="*/ 474 w 606"/>
                  <a:gd name="T107" fmla="*/ 1222 h 1296"/>
                  <a:gd name="T108" fmla="*/ 507 w 606"/>
                  <a:gd name="T109" fmla="*/ 1260 h 1296"/>
                  <a:gd name="T110" fmla="*/ 507 w 606"/>
                  <a:gd name="T111" fmla="*/ 1260 h 1296"/>
                  <a:gd name="T112" fmla="*/ 548 w 606"/>
                  <a:gd name="T113" fmla="*/ 1289 h 1296"/>
                  <a:gd name="T114" fmla="*/ 548 w 606"/>
                  <a:gd name="T115" fmla="*/ 1289 h 1296"/>
                  <a:gd name="T116" fmla="*/ 597 w 606"/>
                  <a:gd name="T117" fmla="*/ 1289 h 1296"/>
                  <a:gd name="T118" fmla="*/ 604 w 606"/>
                  <a:gd name="T119" fmla="*/ 128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6" h="1296">
                    <a:moveTo>
                      <a:pt x="604" y="1286"/>
                    </a:moveTo>
                    <a:lnTo>
                      <a:pt x="605" y="1055"/>
                    </a:lnTo>
                    <a:lnTo>
                      <a:pt x="605" y="1055"/>
                    </a:lnTo>
                    <a:cubicBezTo>
                      <a:pt x="605" y="1055"/>
                      <a:pt x="599" y="1058"/>
                      <a:pt x="597" y="1058"/>
                    </a:cubicBezTo>
                    <a:lnTo>
                      <a:pt x="597" y="1058"/>
                    </a:lnTo>
                    <a:cubicBezTo>
                      <a:pt x="581" y="1065"/>
                      <a:pt x="565" y="1065"/>
                      <a:pt x="548" y="1058"/>
                    </a:cubicBezTo>
                    <a:lnTo>
                      <a:pt x="548" y="1058"/>
                    </a:lnTo>
                    <a:cubicBezTo>
                      <a:pt x="532" y="1053"/>
                      <a:pt x="518" y="1043"/>
                      <a:pt x="507" y="1030"/>
                    </a:cubicBezTo>
                    <a:lnTo>
                      <a:pt x="442" y="954"/>
                    </a:lnTo>
                    <a:lnTo>
                      <a:pt x="409" y="915"/>
                    </a:lnTo>
                    <a:lnTo>
                      <a:pt x="376" y="877"/>
                    </a:lnTo>
                    <a:lnTo>
                      <a:pt x="278" y="762"/>
                    </a:lnTo>
                    <a:lnTo>
                      <a:pt x="245" y="723"/>
                    </a:lnTo>
                    <a:lnTo>
                      <a:pt x="212" y="685"/>
                    </a:lnTo>
                    <a:lnTo>
                      <a:pt x="212" y="685"/>
                    </a:lnTo>
                    <a:cubicBezTo>
                      <a:pt x="201" y="672"/>
                      <a:pt x="196" y="660"/>
                      <a:pt x="196" y="647"/>
                    </a:cubicBezTo>
                    <a:lnTo>
                      <a:pt x="196" y="647"/>
                    </a:lnTo>
                    <a:cubicBezTo>
                      <a:pt x="196" y="634"/>
                      <a:pt x="201" y="621"/>
                      <a:pt x="212" y="609"/>
                    </a:cubicBezTo>
                    <a:lnTo>
                      <a:pt x="245" y="571"/>
                    </a:lnTo>
                    <a:lnTo>
                      <a:pt x="278" y="532"/>
                    </a:lnTo>
                    <a:lnTo>
                      <a:pt x="310" y="494"/>
                    </a:lnTo>
                    <a:lnTo>
                      <a:pt x="343" y="456"/>
                    </a:lnTo>
                    <a:lnTo>
                      <a:pt x="376" y="417"/>
                    </a:lnTo>
                    <a:lnTo>
                      <a:pt x="409" y="379"/>
                    </a:lnTo>
                    <a:lnTo>
                      <a:pt x="442" y="341"/>
                    </a:lnTo>
                    <a:lnTo>
                      <a:pt x="474" y="303"/>
                    </a:lnTo>
                    <a:lnTo>
                      <a:pt x="507" y="264"/>
                    </a:lnTo>
                    <a:lnTo>
                      <a:pt x="507" y="264"/>
                    </a:lnTo>
                    <a:cubicBezTo>
                      <a:pt x="518" y="251"/>
                      <a:pt x="532" y="242"/>
                      <a:pt x="548" y="235"/>
                    </a:cubicBezTo>
                    <a:lnTo>
                      <a:pt x="548" y="235"/>
                    </a:lnTo>
                    <a:cubicBezTo>
                      <a:pt x="565" y="229"/>
                      <a:pt x="581" y="229"/>
                      <a:pt x="597" y="235"/>
                    </a:cubicBezTo>
                    <a:lnTo>
                      <a:pt x="597" y="235"/>
                    </a:lnTo>
                    <a:cubicBezTo>
                      <a:pt x="599" y="237"/>
                      <a:pt x="602" y="238"/>
                      <a:pt x="605" y="239"/>
                    </a:cubicBezTo>
                    <a:lnTo>
                      <a:pt x="605" y="239"/>
                    </a:lnTo>
                    <a:lnTo>
                      <a:pt x="605" y="9"/>
                    </a:lnTo>
                    <a:lnTo>
                      <a:pt x="605" y="9"/>
                    </a:lnTo>
                    <a:cubicBezTo>
                      <a:pt x="602" y="8"/>
                      <a:pt x="599" y="6"/>
                      <a:pt x="597" y="5"/>
                    </a:cubicBezTo>
                    <a:lnTo>
                      <a:pt x="597" y="5"/>
                    </a:lnTo>
                    <a:cubicBezTo>
                      <a:pt x="581" y="0"/>
                      <a:pt x="565" y="0"/>
                      <a:pt x="548" y="5"/>
                    </a:cubicBezTo>
                    <a:lnTo>
                      <a:pt x="548" y="5"/>
                    </a:lnTo>
                    <a:cubicBezTo>
                      <a:pt x="532" y="12"/>
                      <a:pt x="518" y="22"/>
                      <a:pt x="507" y="35"/>
                    </a:cubicBezTo>
                    <a:lnTo>
                      <a:pt x="15" y="609"/>
                    </a:lnTo>
                    <a:lnTo>
                      <a:pt x="15" y="609"/>
                    </a:lnTo>
                    <a:cubicBezTo>
                      <a:pt x="5" y="621"/>
                      <a:pt x="0" y="634"/>
                      <a:pt x="0" y="647"/>
                    </a:cubicBezTo>
                    <a:lnTo>
                      <a:pt x="0" y="647"/>
                    </a:lnTo>
                    <a:cubicBezTo>
                      <a:pt x="0" y="660"/>
                      <a:pt x="5" y="673"/>
                      <a:pt x="15" y="685"/>
                    </a:cubicBezTo>
                    <a:lnTo>
                      <a:pt x="114" y="801"/>
                    </a:lnTo>
                    <a:lnTo>
                      <a:pt x="146" y="839"/>
                    </a:lnTo>
                    <a:lnTo>
                      <a:pt x="179" y="877"/>
                    </a:lnTo>
                    <a:lnTo>
                      <a:pt x="278" y="991"/>
                    </a:lnTo>
                    <a:lnTo>
                      <a:pt x="310" y="1030"/>
                    </a:lnTo>
                    <a:lnTo>
                      <a:pt x="343" y="1068"/>
                    </a:lnTo>
                    <a:lnTo>
                      <a:pt x="442" y="1183"/>
                    </a:lnTo>
                    <a:lnTo>
                      <a:pt x="474" y="1222"/>
                    </a:lnTo>
                    <a:lnTo>
                      <a:pt x="507" y="1260"/>
                    </a:lnTo>
                    <a:lnTo>
                      <a:pt x="507" y="1260"/>
                    </a:lnTo>
                    <a:cubicBezTo>
                      <a:pt x="518" y="1273"/>
                      <a:pt x="532" y="1282"/>
                      <a:pt x="548" y="1289"/>
                    </a:cubicBezTo>
                    <a:lnTo>
                      <a:pt x="548" y="1289"/>
                    </a:lnTo>
                    <a:cubicBezTo>
                      <a:pt x="565" y="1295"/>
                      <a:pt x="581" y="1295"/>
                      <a:pt x="597" y="1289"/>
                    </a:cubicBezTo>
                    <a:lnTo>
                      <a:pt x="604" y="1286"/>
                    </a:lnTo>
                  </a:path>
                </a:pathLst>
              </a:custGeom>
              <a:solidFill>
                <a:schemeClr val="accent6"/>
              </a:solidFill>
              <a:ln>
                <a:noFill/>
              </a:ln>
              <a:effectLst/>
            </p:spPr>
            <p:txBody>
              <a:bodyPr wrap="none" anchor="ctr"/>
              <a:lstStyle/>
              <a:p>
                <a:endParaRPr lang="es-ES_tradnl" sz="2700">
                  <a:solidFill>
                    <a:schemeClr val="accent6"/>
                  </a:solidFill>
                </a:endParaRPr>
              </a:p>
            </p:txBody>
          </p:sp>
          <p:sp>
            <p:nvSpPr>
              <p:cNvPr id="179" name="Freeform 131">
                <a:extLst>
                  <a:ext uri="{FF2B5EF4-FFF2-40B4-BE49-F238E27FC236}">
                    <a16:creationId xmlns:a16="http://schemas.microsoft.com/office/drawing/2014/main" id="{93F33EDF-6A29-A046-A77E-D68FD608E56E}"/>
                  </a:ext>
                </a:extLst>
              </p:cNvPr>
              <p:cNvSpPr>
                <a:spLocks noChangeArrowheads="1"/>
              </p:cNvSpPr>
              <p:nvPr/>
            </p:nvSpPr>
            <p:spPr bwMode="auto">
              <a:xfrm>
                <a:off x="2754657" y="4872324"/>
                <a:ext cx="1700213" cy="579437"/>
              </a:xfrm>
              <a:custGeom>
                <a:avLst/>
                <a:gdLst>
                  <a:gd name="T0" fmla="*/ 4032 w 4721"/>
                  <a:gd name="T1" fmla="*/ 728 h 1609"/>
                  <a:gd name="T2" fmla="*/ 4524 w 4721"/>
                  <a:gd name="T3" fmla="*/ 1455 h 1609"/>
                  <a:gd name="T4" fmla="*/ 4130 w 4721"/>
                  <a:gd name="T5" fmla="*/ 1148 h 1609"/>
                  <a:gd name="T6" fmla="*/ 4065 w 4721"/>
                  <a:gd name="T7" fmla="*/ 536 h 1609"/>
                  <a:gd name="T8" fmla="*/ 4253 w 4721"/>
                  <a:gd name="T9" fmla="*/ 1523 h 1609"/>
                  <a:gd name="T10" fmla="*/ 3770 w 4721"/>
                  <a:gd name="T11" fmla="*/ 1111 h 1609"/>
                  <a:gd name="T12" fmla="*/ 3245 w 4721"/>
                  <a:gd name="T13" fmla="*/ 1111 h 1609"/>
                  <a:gd name="T14" fmla="*/ 2754 w 4721"/>
                  <a:gd name="T15" fmla="*/ 1455 h 1609"/>
                  <a:gd name="T16" fmla="*/ 3278 w 4721"/>
                  <a:gd name="T17" fmla="*/ 842 h 1609"/>
                  <a:gd name="T18" fmla="*/ 2737 w 4721"/>
                  <a:gd name="T19" fmla="*/ 115 h 1609"/>
                  <a:gd name="T20" fmla="*/ 3180 w 4721"/>
                  <a:gd name="T21" fmla="*/ 421 h 1609"/>
                  <a:gd name="T22" fmla="*/ 3639 w 4721"/>
                  <a:gd name="T23" fmla="*/ 651 h 1609"/>
                  <a:gd name="T24" fmla="*/ 4278 w 4721"/>
                  <a:gd name="T25" fmla="*/ 115 h 1609"/>
                  <a:gd name="T26" fmla="*/ 3737 w 4721"/>
                  <a:gd name="T27" fmla="*/ 842 h 1609"/>
                  <a:gd name="T28" fmla="*/ 3705 w 4721"/>
                  <a:gd name="T29" fmla="*/ 1417 h 1609"/>
                  <a:gd name="T30" fmla="*/ 3344 w 4721"/>
                  <a:gd name="T31" fmla="*/ 1436 h 1609"/>
                  <a:gd name="T32" fmla="*/ 3114 w 4721"/>
                  <a:gd name="T33" fmla="*/ 1417 h 1609"/>
                  <a:gd name="T34" fmla="*/ 3574 w 4721"/>
                  <a:gd name="T35" fmla="*/ 1034 h 1609"/>
                  <a:gd name="T36" fmla="*/ 2492 w 4721"/>
                  <a:gd name="T37" fmla="*/ 1455 h 1609"/>
                  <a:gd name="T38" fmla="*/ 2492 w 4721"/>
                  <a:gd name="T39" fmla="*/ 153 h 1609"/>
                  <a:gd name="T40" fmla="*/ 2885 w 4721"/>
                  <a:gd name="T41" fmla="*/ 460 h 1609"/>
                  <a:gd name="T42" fmla="*/ 2950 w 4721"/>
                  <a:gd name="T43" fmla="*/ 1072 h 1609"/>
                  <a:gd name="T44" fmla="*/ 2262 w 4721"/>
                  <a:gd name="T45" fmla="*/ 1417 h 1609"/>
                  <a:gd name="T46" fmla="*/ 2303 w 4721"/>
                  <a:gd name="T47" fmla="*/ 162 h 1609"/>
                  <a:gd name="T48" fmla="*/ 2721 w 4721"/>
                  <a:gd name="T49" fmla="*/ 575 h 1609"/>
                  <a:gd name="T50" fmla="*/ 2655 w 4721"/>
                  <a:gd name="T51" fmla="*/ 1111 h 1609"/>
                  <a:gd name="T52" fmla="*/ 1934 w 4721"/>
                  <a:gd name="T53" fmla="*/ 1340 h 1609"/>
                  <a:gd name="T54" fmla="*/ 1491 w 4721"/>
                  <a:gd name="T55" fmla="*/ 804 h 1609"/>
                  <a:gd name="T56" fmla="*/ 2156 w 4721"/>
                  <a:gd name="T57" fmla="*/ 87 h 1609"/>
                  <a:gd name="T58" fmla="*/ 1771 w 4721"/>
                  <a:gd name="T59" fmla="*/ 613 h 1609"/>
                  <a:gd name="T60" fmla="*/ 2032 w 4721"/>
                  <a:gd name="T61" fmla="*/ 1302 h 1609"/>
                  <a:gd name="T62" fmla="*/ 1639 w 4721"/>
                  <a:gd name="T63" fmla="*/ 1379 h 1609"/>
                  <a:gd name="T64" fmla="*/ 1172 w 4721"/>
                  <a:gd name="T65" fmla="*/ 852 h 1609"/>
                  <a:gd name="T66" fmla="*/ 517 w 4721"/>
                  <a:gd name="T67" fmla="*/ 1523 h 1609"/>
                  <a:gd name="T68" fmla="*/ 689 w 4721"/>
                  <a:gd name="T69" fmla="*/ 1111 h 1609"/>
                  <a:gd name="T70" fmla="*/ 689 w 4721"/>
                  <a:gd name="T71" fmla="*/ 498 h 1609"/>
                  <a:gd name="T72" fmla="*/ 590 w 4721"/>
                  <a:gd name="T73" fmla="*/ 153 h 1609"/>
                  <a:gd name="T74" fmla="*/ 1082 w 4721"/>
                  <a:gd name="T75" fmla="*/ 728 h 1609"/>
                  <a:gd name="T76" fmla="*/ 1737 w 4721"/>
                  <a:gd name="T77" fmla="*/ 115 h 1609"/>
                  <a:gd name="T78" fmla="*/ 1541 w 4721"/>
                  <a:gd name="T79" fmla="*/ 575 h 1609"/>
                  <a:gd name="T80" fmla="*/ 1516 w 4721"/>
                  <a:gd name="T81" fmla="*/ 1523 h 1609"/>
                  <a:gd name="T82" fmla="*/ 1172 w 4721"/>
                  <a:gd name="T83" fmla="*/ 1312 h 1609"/>
                  <a:gd name="T84" fmla="*/ 779 w 4721"/>
                  <a:gd name="T85" fmla="*/ 1523 h 1609"/>
                  <a:gd name="T86" fmla="*/ 1049 w 4721"/>
                  <a:gd name="T87" fmla="*/ 1072 h 1609"/>
                  <a:gd name="T88" fmla="*/ 230 w 4721"/>
                  <a:gd name="T89" fmla="*/ 1494 h 1609"/>
                  <a:gd name="T90" fmla="*/ 558 w 4721"/>
                  <a:gd name="T91" fmla="*/ 958 h 1609"/>
                  <a:gd name="T92" fmla="*/ 295 w 4721"/>
                  <a:gd name="T93" fmla="*/ 192 h 1609"/>
                  <a:gd name="T94" fmla="*/ 787 w 4721"/>
                  <a:gd name="T95" fmla="*/ 766 h 1609"/>
                  <a:gd name="T96" fmla="*/ 779 w 4721"/>
                  <a:gd name="T97" fmla="*/ 87 h 1609"/>
                  <a:gd name="T98" fmla="*/ 1123 w 4721"/>
                  <a:gd name="T99" fmla="*/ 297 h 1609"/>
                  <a:gd name="T100" fmla="*/ 1516 w 4721"/>
                  <a:gd name="T101" fmla="*/ 87 h 1609"/>
                  <a:gd name="T102" fmla="*/ 1172 w 4721"/>
                  <a:gd name="T103" fmla="*/ 603 h 1609"/>
                  <a:gd name="T104" fmla="*/ 3090 w 4721"/>
                  <a:gd name="T105" fmla="*/ 87 h 1609"/>
                  <a:gd name="T106" fmla="*/ 3483 w 4721"/>
                  <a:gd name="T107" fmla="*/ 297 h 1609"/>
                  <a:gd name="T108" fmla="*/ 3836 w 4721"/>
                  <a:gd name="T109" fmla="*/ 115 h 1609"/>
                  <a:gd name="T110" fmla="*/ 3532 w 4721"/>
                  <a:gd name="T111" fmla="*/ 603 h 1609"/>
                  <a:gd name="T112" fmla="*/ 730 w 4721"/>
                  <a:gd name="T113" fmla="*/ 87 h 1609"/>
                  <a:gd name="T114" fmla="*/ 426 w 4721"/>
                  <a:gd name="T115" fmla="*/ 651 h 1609"/>
                  <a:gd name="T116" fmla="*/ 230 w 4721"/>
                  <a:gd name="T117" fmla="*/ 1187 h 1609"/>
                  <a:gd name="T118" fmla="*/ 4663 w 4721"/>
                  <a:gd name="T119" fmla="*/ 1446 h 1609"/>
                  <a:gd name="T120" fmla="*/ 4622 w 4721"/>
                  <a:gd name="T121" fmla="*/ 192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21" h="1609">
                    <a:moveTo>
                      <a:pt x="4524" y="153"/>
                    </a:moveTo>
                    <a:lnTo>
                      <a:pt x="4491" y="192"/>
                    </a:lnTo>
                    <a:lnTo>
                      <a:pt x="4458" y="230"/>
                    </a:lnTo>
                    <a:lnTo>
                      <a:pt x="4425" y="268"/>
                    </a:lnTo>
                    <a:lnTo>
                      <a:pt x="4393" y="306"/>
                    </a:lnTo>
                    <a:lnTo>
                      <a:pt x="4360" y="345"/>
                    </a:lnTo>
                    <a:lnTo>
                      <a:pt x="4327" y="383"/>
                    </a:lnTo>
                    <a:lnTo>
                      <a:pt x="4294" y="421"/>
                    </a:lnTo>
                    <a:lnTo>
                      <a:pt x="4261" y="460"/>
                    </a:lnTo>
                    <a:lnTo>
                      <a:pt x="4229" y="498"/>
                    </a:lnTo>
                    <a:lnTo>
                      <a:pt x="4196" y="536"/>
                    </a:lnTo>
                    <a:lnTo>
                      <a:pt x="4163" y="575"/>
                    </a:lnTo>
                    <a:lnTo>
                      <a:pt x="4130" y="613"/>
                    </a:lnTo>
                    <a:lnTo>
                      <a:pt x="4097" y="651"/>
                    </a:lnTo>
                    <a:lnTo>
                      <a:pt x="4065" y="689"/>
                    </a:lnTo>
                    <a:lnTo>
                      <a:pt x="4032" y="728"/>
                    </a:lnTo>
                    <a:lnTo>
                      <a:pt x="3999" y="766"/>
                    </a:lnTo>
                    <a:lnTo>
                      <a:pt x="3999" y="766"/>
                    </a:lnTo>
                    <a:cubicBezTo>
                      <a:pt x="3988" y="778"/>
                      <a:pt x="3983" y="791"/>
                      <a:pt x="3983" y="804"/>
                    </a:cubicBezTo>
                    <a:lnTo>
                      <a:pt x="3983" y="804"/>
                    </a:lnTo>
                    <a:cubicBezTo>
                      <a:pt x="3983" y="817"/>
                      <a:pt x="3988" y="830"/>
                      <a:pt x="3999" y="842"/>
                    </a:cubicBezTo>
                    <a:lnTo>
                      <a:pt x="4032" y="880"/>
                    </a:lnTo>
                    <a:lnTo>
                      <a:pt x="4065" y="919"/>
                    </a:lnTo>
                    <a:lnTo>
                      <a:pt x="4163" y="1034"/>
                    </a:lnTo>
                    <a:lnTo>
                      <a:pt x="4196" y="1072"/>
                    </a:lnTo>
                    <a:lnTo>
                      <a:pt x="4229" y="1111"/>
                    </a:lnTo>
                    <a:lnTo>
                      <a:pt x="4327" y="1225"/>
                    </a:lnTo>
                    <a:lnTo>
                      <a:pt x="4360" y="1264"/>
                    </a:lnTo>
                    <a:lnTo>
                      <a:pt x="4393" y="1302"/>
                    </a:lnTo>
                    <a:lnTo>
                      <a:pt x="4491" y="1417"/>
                    </a:lnTo>
                    <a:lnTo>
                      <a:pt x="4524" y="1455"/>
                    </a:lnTo>
                    <a:lnTo>
                      <a:pt x="4524" y="1455"/>
                    </a:lnTo>
                    <a:cubicBezTo>
                      <a:pt x="4535" y="1468"/>
                      <a:pt x="4540" y="1481"/>
                      <a:pt x="4540" y="1494"/>
                    </a:cubicBezTo>
                    <a:lnTo>
                      <a:pt x="4540" y="1494"/>
                    </a:lnTo>
                    <a:cubicBezTo>
                      <a:pt x="4540" y="1506"/>
                      <a:pt x="4532" y="1516"/>
                      <a:pt x="4516" y="1523"/>
                    </a:cubicBezTo>
                    <a:lnTo>
                      <a:pt x="4516" y="1523"/>
                    </a:lnTo>
                    <a:cubicBezTo>
                      <a:pt x="4499" y="1529"/>
                      <a:pt x="4483" y="1529"/>
                      <a:pt x="4466" y="1523"/>
                    </a:cubicBezTo>
                    <a:lnTo>
                      <a:pt x="4466" y="1523"/>
                    </a:lnTo>
                    <a:cubicBezTo>
                      <a:pt x="4450" y="1516"/>
                      <a:pt x="4436" y="1506"/>
                      <a:pt x="4425" y="1494"/>
                    </a:cubicBezTo>
                    <a:lnTo>
                      <a:pt x="4393" y="1455"/>
                    </a:lnTo>
                    <a:lnTo>
                      <a:pt x="4360" y="1417"/>
                    </a:lnTo>
                    <a:lnTo>
                      <a:pt x="4327" y="1379"/>
                    </a:lnTo>
                    <a:lnTo>
                      <a:pt x="4294" y="1340"/>
                    </a:lnTo>
                    <a:lnTo>
                      <a:pt x="4261" y="1302"/>
                    </a:lnTo>
                    <a:lnTo>
                      <a:pt x="4229" y="1264"/>
                    </a:lnTo>
                    <a:lnTo>
                      <a:pt x="4196" y="1225"/>
                    </a:lnTo>
                    <a:lnTo>
                      <a:pt x="4163" y="1187"/>
                    </a:lnTo>
                    <a:lnTo>
                      <a:pt x="4130" y="1148"/>
                    </a:lnTo>
                    <a:lnTo>
                      <a:pt x="4097" y="1111"/>
                    </a:lnTo>
                    <a:lnTo>
                      <a:pt x="4065" y="1072"/>
                    </a:lnTo>
                    <a:lnTo>
                      <a:pt x="4032" y="1034"/>
                    </a:lnTo>
                    <a:lnTo>
                      <a:pt x="3999" y="996"/>
                    </a:lnTo>
                    <a:lnTo>
                      <a:pt x="3966" y="958"/>
                    </a:lnTo>
                    <a:lnTo>
                      <a:pt x="3933" y="919"/>
                    </a:lnTo>
                    <a:lnTo>
                      <a:pt x="3901" y="880"/>
                    </a:lnTo>
                    <a:lnTo>
                      <a:pt x="3868" y="842"/>
                    </a:lnTo>
                    <a:lnTo>
                      <a:pt x="3868" y="842"/>
                    </a:lnTo>
                    <a:cubicBezTo>
                      <a:pt x="3857" y="830"/>
                      <a:pt x="3851" y="817"/>
                      <a:pt x="3851" y="804"/>
                    </a:cubicBezTo>
                    <a:lnTo>
                      <a:pt x="3851" y="804"/>
                    </a:lnTo>
                    <a:cubicBezTo>
                      <a:pt x="3851" y="791"/>
                      <a:pt x="3857" y="778"/>
                      <a:pt x="3868" y="766"/>
                    </a:cubicBezTo>
                    <a:lnTo>
                      <a:pt x="3901" y="728"/>
                    </a:lnTo>
                    <a:lnTo>
                      <a:pt x="3933" y="689"/>
                    </a:lnTo>
                    <a:lnTo>
                      <a:pt x="3966" y="651"/>
                    </a:lnTo>
                    <a:lnTo>
                      <a:pt x="4065" y="536"/>
                    </a:lnTo>
                    <a:lnTo>
                      <a:pt x="4097" y="498"/>
                    </a:lnTo>
                    <a:lnTo>
                      <a:pt x="4130" y="460"/>
                    </a:lnTo>
                    <a:lnTo>
                      <a:pt x="4229" y="345"/>
                    </a:lnTo>
                    <a:lnTo>
                      <a:pt x="4261" y="306"/>
                    </a:lnTo>
                    <a:lnTo>
                      <a:pt x="4294" y="268"/>
                    </a:lnTo>
                    <a:lnTo>
                      <a:pt x="4393" y="153"/>
                    </a:lnTo>
                    <a:lnTo>
                      <a:pt x="4425" y="115"/>
                    </a:lnTo>
                    <a:lnTo>
                      <a:pt x="4425" y="115"/>
                    </a:lnTo>
                    <a:cubicBezTo>
                      <a:pt x="4436" y="102"/>
                      <a:pt x="4450" y="92"/>
                      <a:pt x="4466" y="87"/>
                    </a:cubicBezTo>
                    <a:lnTo>
                      <a:pt x="4466" y="87"/>
                    </a:lnTo>
                    <a:cubicBezTo>
                      <a:pt x="4483" y="80"/>
                      <a:pt x="4499" y="80"/>
                      <a:pt x="4516" y="87"/>
                    </a:cubicBezTo>
                    <a:lnTo>
                      <a:pt x="4516" y="87"/>
                    </a:lnTo>
                    <a:cubicBezTo>
                      <a:pt x="4532" y="92"/>
                      <a:pt x="4540" y="102"/>
                      <a:pt x="4540" y="115"/>
                    </a:cubicBezTo>
                    <a:lnTo>
                      <a:pt x="4540" y="115"/>
                    </a:lnTo>
                    <a:cubicBezTo>
                      <a:pt x="4540" y="128"/>
                      <a:pt x="4535" y="140"/>
                      <a:pt x="4524" y="153"/>
                    </a:cubicBezTo>
                    <a:close/>
                    <a:moveTo>
                      <a:pt x="4253" y="1523"/>
                    </a:moveTo>
                    <a:lnTo>
                      <a:pt x="4253" y="1523"/>
                    </a:lnTo>
                    <a:cubicBezTo>
                      <a:pt x="4237" y="1529"/>
                      <a:pt x="4218" y="1531"/>
                      <a:pt x="4196" y="1531"/>
                    </a:cubicBezTo>
                    <a:lnTo>
                      <a:pt x="4196" y="1531"/>
                    </a:lnTo>
                    <a:cubicBezTo>
                      <a:pt x="4174" y="1531"/>
                      <a:pt x="4155" y="1529"/>
                      <a:pt x="4139" y="1523"/>
                    </a:cubicBezTo>
                    <a:lnTo>
                      <a:pt x="4139" y="1523"/>
                    </a:lnTo>
                    <a:cubicBezTo>
                      <a:pt x="4122" y="1516"/>
                      <a:pt x="4109" y="1506"/>
                      <a:pt x="4097" y="1494"/>
                    </a:cubicBezTo>
                    <a:lnTo>
                      <a:pt x="4065" y="1455"/>
                    </a:lnTo>
                    <a:lnTo>
                      <a:pt x="4032" y="1417"/>
                    </a:lnTo>
                    <a:lnTo>
                      <a:pt x="3999" y="1379"/>
                    </a:lnTo>
                    <a:lnTo>
                      <a:pt x="3966" y="1340"/>
                    </a:lnTo>
                    <a:lnTo>
                      <a:pt x="3933" y="1302"/>
                    </a:lnTo>
                    <a:lnTo>
                      <a:pt x="3901" y="1264"/>
                    </a:lnTo>
                    <a:lnTo>
                      <a:pt x="3868" y="1225"/>
                    </a:lnTo>
                    <a:lnTo>
                      <a:pt x="3836" y="1187"/>
                    </a:lnTo>
                    <a:lnTo>
                      <a:pt x="3803" y="1148"/>
                    </a:lnTo>
                    <a:lnTo>
                      <a:pt x="3770" y="1111"/>
                    </a:lnTo>
                    <a:lnTo>
                      <a:pt x="3737" y="1072"/>
                    </a:lnTo>
                    <a:lnTo>
                      <a:pt x="3705" y="1034"/>
                    </a:lnTo>
                    <a:lnTo>
                      <a:pt x="3672" y="996"/>
                    </a:lnTo>
                    <a:lnTo>
                      <a:pt x="3639" y="958"/>
                    </a:lnTo>
                    <a:lnTo>
                      <a:pt x="3606" y="919"/>
                    </a:lnTo>
                    <a:lnTo>
                      <a:pt x="3574" y="880"/>
                    </a:lnTo>
                    <a:lnTo>
                      <a:pt x="3574" y="880"/>
                    </a:lnTo>
                    <a:cubicBezTo>
                      <a:pt x="3562" y="868"/>
                      <a:pt x="3548" y="858"/>
                      <a:pt x="3532" y="852"/>
                    </a:cubicBezTo>
                    <a:lnTo>
                      <a:pt x="3532" y="852"/>
                    </a:lnTo>
                    <a:cubicBezTo>
                      <a:pt x="3516" y="846"/>
                      <a:pt x="3499" y="846"/>
                      <a:pt x="3483" y="852"/>
                    </a:cubicBezTo>
                    <a:lnTo>
                      <a:pt x="3483" y="852"/>
                    </a:lnTo>
                    <a:cubicBezTo>
                      <a:pt x="3466" y="858"/>
                      <a:pt x="3453" y="868"/>
                      <a:pt x="3442" y="880"/>
                    </a:cubicBezTo>
                    <a:lnTo>
                      <a:pt x="3409" y="919"/>
                    </a:lnTo>
                    <a:lnTo>
                      <a:pt x="3311" y="1034"/>
                    </a:lnTo>
                    <a:lnTo>
                      <a:pt x="3278" y="1072"/>
                    </a:lnTo>
                    <a:lnTo>
                      <a:pt x="3245" y="1111"/>
                    </a:lnTo>
                    <a:lnTo>
                      <a:pt x="3147" y="1225"/>
                    </a:lnTo>
                    <a:lnTo>
                      <a:pt x="3114" y="1264"/>
                    </a:lnTo>
                    <a:lnTo>
                      <a:pt x="3081" y="1302"/>
                    </a:lnTo>
                    <a:lnTo>
                      <a:pt x="2983" y="1417"/>
                    </a:lnTo>
                    <a:lnTo>
                      <a:pt x="2950" y="1455"/>
                    </a:lnTo>
                    <a:lnTo>
                      <a:pt x="2917" y="1494"/>
                    </a:lnTo>
                    <a:lnTo>
                      <a:pt x="2917" y="1494"/>
                    </a:lnTo>
                    <a:cubicBezTo>
                      <a:pt x="2907" y="1506"/>
                      <a:pt x="2893" y="1516"/>
                      <a:pt x="2877" y="1523"/>
                    </a:cubicBezTo>
                    <a:lnTo>
                      <a:pt x="2877" y="1523"/>
                    </a:lnTo>
                    <a:cubicBezTo>
                      <a:pt x="2860" y="1529"/>
                      <a:pt x="2841" y="1531"/>
                      <a:pt x="2819" y="1531"/>
                    </a:cubicBezTo>
                    <a:lnTo>
                      <a:pt x="2819" y="1531"/>
                    </a:lnTo>
                    <a:cubicBezTo>
                      <a:pt x="2798" y="1531"/>
                      <a:pt x="2778" y="1529"/>
                      <a:pt x="2762" y="1523"/>
                    </a:cubicBezTo>
                    <a:lnTo>
                      <a:pt x="2762" y="1523"/>
                    </a:lnTo>
                    <a:cubicBezTo>
                      <a:pt x="2745" y="1516"/>
                      <a:pt x="2737" y="1506"/>
                      <a:pt x="2737" y="1494"/>
                    </a:cubicBezTo>
                    <a:lnTo>
                      <a:pt x="2737" y="1494"/>
                    </a:lnTo>
                    <a:cubicBezTo>
                      <a:pt x="2737" y="1481"/>
                      <a:pt x="2743" y="1468"/>
                      <a:pt x="2754" y="1455"/>
                    </a:cubicBezTo>
                    <a:lnTo>
                      <a:pt x="2786" y="1417"/>
                    </a:lnTo>
                    <a:lnTo>
                      <a:pt x="2819" y="1379"/>
                    </a:lnTo>
                    <a:lnTo>
                      <a:pt x="2852" y="1340"/>
                    </a:lnTo>
                    <a:lnTo>
                      <a:pt x="2885" y="1302"/>
                    </a:lnTo>
                    <a:lnTo>
                      <a:pt x="2917" y="1264"/>
                    </a:lnTo>
                    <a:lnTo>
                      <a:pt x="2950" y="1225"/>
                    </a:lnTo>
                    <a:lnTo>
                      <a:pt x="2983" y="1187"/>
                    </a:lnTo>
                    <a:lnTo>
                      <a:pt x="3016" y="1148"/>
                    </a:lnTo>
                    <a:lnTo>
                      <a:pt x="3049" y="1111"/>
                    </a:lnTo>
                    <a:lnTo>
                      <a:pt x="3081" y="1072"/>
                    </a:lnTo>
                    <a:lnTo>
                      <a:pt x="3114" y="1034"/>
                    </a:lnTo>
                    <a:lnTo>
                      <a:pt x="3147" y="996"/>
                    </a:lnTo>
                    <a:lnTo>
                      <a:pt x="3180" y="958"/>
                    </a:lnTo>
                    <a:lnTo>
                      <a:pt x="3213" y="919"/>
                    </a:lnTo>
                    <a:lnTo>
                      <a:pt x="3245" y="880"/>
                    </a:lnTo>
                    <a:lnTo>
                      <a:pt x="3278" y="842"/>
                    </a:lnTo>
                    <a:lnTo>
                      <a:pt x="3278" y="842"/>
                    </a:lnTo>
                    <a:cubicBezTo>
                      <a:pt x="3289" y="830"/>
                      <a:pt x="3294" y="817"/>
                      <a:pt x="3294" y="804"/>
                    </a:cubicBezTo>
                    <a:lnTo>
                      <a:pt x="3294" y="804"/>
                    </a:lnTo>
                    <a:cubicBezTo>
                      <a:pt x="3294" y="791"/>
                      <a:pt x="3289" y="778"/>
                      <a:pt x="3278" y="766"/>
                    </a:cubicBezTo>
                    <a:lnTo>
                      <a:pt x="3245" y="728"/>
                    </a:lnTo>
                    <a:lnTo>
                      <a:pt x="3213" y="689"/>
                    </a:lnTo>
                    <a:lnTo>
                      <a:pt x="3180" y="651"/>
                    </a:lnTo>
                    <a:lnTo>
                      <a:pt x="3081" y="536"/>
                    </a:lnTo>
                    <a:lnTo>
                      <a:pt x="3049" y="498"/>
                    </a:lnTo>
                    <a:lnTo>
                      <a:pt x="3016" y="460"/>
                    </a:lnTo>
                    <a:lnTo>
                      <a:pt x="2917" y="345"/>
                    </a:lnTo>
                    <a:lnTo>
                      <a:pt x="2885" y="306"/>
                    </a:lnTo>
                    <a:lnTo>
                      <a:pt x="2852" y="268"/>
                    </a:lnTo>
                    <a:lnTo>
                      <a:pt x="2754" y="153"/>
                    </a:lnTo>
                    <a:lnTo>
                      <a:pt x="2754" y="153"/>
                    </a:lnTo>
                    <a:cubicBezTo>
                      <a:pt x="2743" y="140"/>
                      <a:pt x="2737" y="128"/>
                      <a:pt x="2737" y="115"/>
                    </a:cubicBezTo>
                    <a:lnTo>
                      <a:pt x="2737" y="115"/>
                    </a:lnTo>
                    <a:cubicBezTo>
                      <a:pt x="2737" y="102"/>
                      <a:pt x="2745" y="92"/>
                      <a:pt x="2762" y="87"/>
                    </a:cubicBezTo>
                    <a:lnTo>
                      <a:pt x="2762" y="87"/>
                    </a:lnTo>
                    <a:cubicBezTo>
                      <a:pt x="2778" y="80"/>
                      <a:pt x="2798" y="77"/>
                      <a:pt x="2819" y="77"/>
                    </a:cubicBezTo>
                    <a:lnTo>
                      <a:pt x="2819" y="77"/>
                    </a:lnTo>
                    <a:cubicBezTo>
                      <a:pt x="2841" y="77"/>
                      <a:pt x="2860" y="80"/>
                      <a:pt x="2877" y="87"/>
                    </a:cubicBezTo>
                    <a:lnTo>
                      <a:pt x="2877" y="87"/>
                    </a:lnTo>
                    <a:cubicBezTo>
                      <a:pt x="2893" y="92"/>
                      <a:pt x="2907" y="102"/>
                      <a:pt x="2917" y="115"/>
                    </a:cubicBezTo>
                    <a:lnTo>
                      <a:pt x="2950" y="153"/>
                    </a:lnTo>
                    <a:lnTo>
                      <a:pt x="2983" y="192"/>
                    </a:lnTo>
                    <a:lnTo>
                      <a:pt x="3016" y="230"/>
                    </a:lnTo>
                    <a:lnTo>
                      <a:pt x="3049" y="268"/>
                    </a:lnTo>
                    <a:lnTo>
                      <a:pt x="3081" y="306"/>
                    </a:lnTo>
                    <a:lnTo>
                      <a:pt x="3114" y="345"/>
                    </a:lnTo>
                    <a:lnTo>
                      <a:pt x="3147" y="383"/>
                    </a:lnTo>
                    <a:lnTo>
                      <a:pt x="3180" y="421"/>
                    </a:lnTo>
                    <a:lnTo>
                      <a:pt x="3213" y="460"/>
                    </a:lnTo>
                    <a:lnTo>
                      <a:pt x="3245" y="498"/>
                    </a:lnTo>
                    <a:lnTo>
                      <a:pt x="3278" y="536"/>
                    </a:lnTo>
                    <a:lnTo>
                      <a:pt x="3311" y="575"/>
                    </a:lnTo>
                    <a:lnTo>
                      <a:pt x="3344" y="613"/>
                    </a:lnTo>
                    <a:lnTo>
                      <a:pt x="3377" y="651"/>
                    </a:lnTo>
                    <a:lnTo>
                      <a:pt x="3409" y="689"/>
                    </a:lnTo>
                    <a:lnTo>
                      <a:pt x="3442" y="728"/>
                    </a:lnTo>
                    <a:lnTo>
                      <a:pt x="3442" y="728"/>
                    </a:lnTo>
                    <a:cubicBezTo>
                      <a:pt x="3453" y="740"/>
                      <a:pt x="3466" y="750"/>
                      <a:pt x="3483" y="757"/>
                    </a:cubicBezTo>
                    <a:lnTo>
                      <a:pt x="3483" y="757"/>
                    </a:lnTo>
                    <a:cubicBezTo>
                      <a:pt x="3499" y="763"/>
                      <a:pt x="3516" y="763"/>
                      <a:pt x="3532" y="757"/>
                    </a:cubicBezTo>
                    <a:lnTo>
                      <a:pt x="3532" y="757"/>
                    </a:lnTo>
                    <a:cubicBezTo>
                      <a:pt x="3548" y="750"/>
                      <a:pt x="3562" y="740"/>
                      <a:pt x="3574" y="728"/>
                    </a:cubicBezTo>
                    <a:lnTo>
                      <a:pt x="3606" y="689"/>
                    </a:lnTo>
                    <a:lnTo>
                      <a:pt x="3639" y="651"/>
                    </a:lnTo>
                    <a:lnTo>
                      <a:pt x="3737" y="536"/>
                    </a:lnTo>
                    <a:lnTo>
                      <a:pt x="3770" y="498"/>
                    </a:lnTo>
                    <a:lnTo>
                      <a:pt x="3803" y="460"/>
                    </a:lnTo>
                    <a:lnTo>
                      <a:pt x="3901" y="345"/>
                    </a:lnTo>
                    <a:lnTo>
                      <a:pt x="3933" y="306"/>
                    </a:lnTo>
                    <a:lnTo>
                      <a:pt x="3966" y="268"/>
                    </a:lnTo>
                    <a:lnTo>
                      <a:pt x="4065" y="153"/>
                    </a:lnTo>
                    <a:lnTo>
                      <a:pt x="4097" y="115"/>
                    </a:lnTo>
                    <a:lnTo>
                      <a:pt x="4097" y="115"/>
                    </a:lnTo>
                    <a:cubicBezTo>
                      <a:pt x="4109" y="102"/>
                      <a:pt x="4122" y="92"/>
                      <a:pt x="4139" y="87"/>
                    </a:cubicBezTo>
                    <a:lnTo>
                      <a:pt x="4139" y="87"/>
                    </a:lnTo>
                    <a:cubicBezTo>
                      <a:pt x="4155" y="80"/>
                      <a:pt x="4174" y="77"/>
                      <a:pt x="4196" y="77"/>
                    </a:cubicBezTo>
                    <a:lnTo>
                      <a:pt x="4196" y="77"/>
                    </a:lnTo>
                    <a:cubicBezTo>
                      <a:pt x="4218" y="77"/>
                      <a:pt x="4237" y="80"/>
                      <a:pt x="4253" y="87"/>
                    </a:cubicBezTo>
                    <a:lnTo>
                      <a:pt x="4253" y="87"/>
                    </a:lnTo>
                    <a:cubicBezTo>
                      <a:pt x="4270" y="92"/>
                      <a:pt x="4278" y="102"/>
                      <a:pt x="4278" y="115"/>
                    </a:cubicBezTo>
                    <a:lnTo>
                      <a:pt x="4278" y="115"/>
                    </a:lnTo>
                    <a:cubicBezTo>
                      <a:pt x="4278" y="128"/>
                      <a:pt x="4272" y="140"/>
                      <a:pt x="4261" y="153"/>
                    </a:cubicBezTo>
                    <a:lnTo>
                      <a:pt x="4229" y="192"/>
                    </a:lnTo>
                    <a:lnTo>
                      <a:pt x="4196" y="230"/>
                    </a:lnTo>
                    <a:lnTo>
                      <a:pt x="4163" y="268"/>
                    </a:lnTo>
                    <a:lnTo>
                      <a:pt x="4065" y="383"/>
                    </a:lnTo>
                    <a:lnTo>
                      <a:pt x="4032" y="421"/>
                    </a:lnTo>
                    <a:lnTo>
                      <a:pt x="3999" y="460"/>
                    </a:lnTo>
                    <a:lnTo>
                      <a:pt x="3901" y="575"/>
                    </a:lnTo>
                    <a:lnTo>
                      <a:pt x="3868" y="613"/>
                    </a:lnTo>
                    <a:lnTo>
                      <a:pt x="3836" y="651"/>
                    </a:lnTo>
                    <a:lnTo>
                      <a:pt x="3737" y="766"/>
                    </a:lnTo>
                    <a:lnTo>
                      <a:pt x="3737" y="766"/>
                    </a:lnTo>
                    <a:cubicBezTo>
                      <a:pt x="3726" y="778"/>
                      <a:pt x="3721" y="791"/>
                      <a:pt x="3721" y="804"/>
                    </a:cubicBezTo>
                    <a:lnTo>
                      <a:pt x="3721" y="804"/>
                    </a:lnTo>
                    <a:cubicBezTo>
                      <a:pt x="3721" y="817"/>
                      <a:pt x="3726" y="830"/>
                      <a:pt x="3737" y="842"/>
                    </a:cubicBezTo>
                    <a:lnTo>
                      <a:pt x="4261" y="1455"/>
                    </a:lnTo>
                    <a:lnTo>
                      <a:pt x="4261" y="1455"/>
                    </a:lnTo>
                    <a:cubicBezTo>
                      <a:pt x="4272" y="1468"/>
                      <a:pt x="4278" y="1481"/>
                      <a:pt x="4278" y="1494"/>
                    </a:cubicBezTo>
                    <a:lnTo>
                      <a:pt x="4278" y="1494"/>
                    </a:lnTo>
                    <a:cubicBezTo>
                      <a:pt x="4278" y="1506"/>
                      <a:pt x="4270" y="1516"/>
                      <a:pt x="4253" y="1523"/>
                    </a:cubicBezTo>
                    <a:lnTo>
                      <a:pt x="3925" y="1523"/>
                    </a:lnTo>
                    <a:lnTo>
                      <a:pt x="3925" y="1523"/>
                    </a:lnTo>
                    <a:cubicBezTo>
                      <a:pt x="3909" y="1529"/>
                      <a:pt x="3892" y="1529"/>
                      <a:pt x="3877" y="1523"/>
                    </a:cubicBezTo>
                    <a:lnTo>
                      <a:pt x="3877" y="1523"/>
                    </a:lnTo>
                    <a:cubicBezTo>
                      <a:pt x="3860" y="1516"/>
                      <a:pt x="3846" y="1506"/>
                      <a:pt x="3836" y="1494"/>
                    </a:cubicBezTo>
                    <a:lnTo>
                      <a:pt x="3803" y="1455"/>
                    </a:lnTo>
                    <a:lnTo>
                      <a:pt x="3770" y="1417"/>
                    </a:lnTo>
                    <a:lnTo>
                      <a:pt x="3770" y="1417"/>
                    </a:lnTo>
                    <a:cubicBezTo>
                      <a:pt x="3759" y="1404"/>
                      <a:pt x="3748" y="1398"/>
                      <a:pt x="3737" y="1398"/>
                    </a:cubicBezTo>
                    <a:lnTo>
                      <a:pt x="3737" y="1398"/>
                    </a:lnTo>
                    <a:cubicBezTo>
                      <a:pt x="3726" y="1398"/>
                      <a:pt x="3715" y="1404"/>
                      <a:pt x="3705" y="1417"/>
                    </a:cubicBezTo>
                    <a:lnTo>
                      <a:pt x="3705" y="1417"/>
                    </a:lnTo>
                    <a:cubicBezTo>
                      <a:pt x="3693" y="1430"/>
                      <a:pt x="3682" y="1436"/>
                      <a:pt x="3672" y="1436"/>
                    </a:cubicBezTo>
                    <a:lnTo>
                      <a:pt x="3672" y="1436"/>
                    </a:lnTo>
                    <a:cubicBezTo>
                      <a:pt x="3660" y="1436"/>
                      <a:pt x="3650" y="1430"/>
                      <a:pt x="3639" y="1417"/>
                    </a:cubicBezTo>
                    <a:lnTo>
                      <a:pt x="3606" y="1379"/>
                    </a:lnTo>
                    <a:lnTo>
                      <a:pt x="3574" y="1340"/>
                    </a:lnTo>
                    <a:lnTo>
                      <a:pt x="3574" y="1340"/>
                    </a:lnTo>
                    <a:cubicBezTo>
                      <a:pt x="3562" y="1327"/>
                      <a:pt x="3548" y="1318"/>
                      <a:pt x="3532" y="1312"/>
                    </a:cubicBezTo>
                    <a:lnTo>
                      <a:pt x="3532" y="1312"/>
                    </a:lnTo>
                    <a:cubicBezTo>
                      <a:pt x="3516" y="1305"/>
                      <a:pt x="3499" y="1305"/>
                      <a:pt x="3483" y="1312"/>
                    </a:cubicBezTo>
                    <a:lnTo>
                      <a:pt x="3483" y="1312"/>
                    </a:lnTo>
                    <a:cubicBezTo>
                      <a:pt x="3466" y="1318"/>
                      <a:pt x="3453" y="1327"/>
                      <a:pt x="3442" y="1340"/>
                    </a:cubicBezTo>
                    <a:lnTo>
                      <a:pt x="3409" y="1379"/>
                    </a:lnTo>
                    <a:lnTo>
                      <a:pt x="3377" y="1417"/>
                    </a:lnTo>
                    <a:lnTo>
                      <a:pt x="3377" y="1417"/>
                    </a:lnTo>
                    <a:cubicBezTo>
                      <a:pt x="3365" y="1430"/>
                      <a:pt x="3354" y="1436"/>
                      <a:pt x="3344" y="1436"/>
                    </a:cubicBezTo>
                    <a:lnTo>
                      <a:pt x="3344" y="1436"/>
                    </a:lnTo>
                    <a:cubicBezTo>
                      <a:pt x="3333" y="1436"/>
                      <a:pt x="3322" y="1430"/>
                      <a:pt x="3311" y="1417"/>
                    </a:cubicBezTo>
                    <a:lnTo>
                      <a:pt x="3311" y="1417"/>
                    </a:lnTo>
                    <a:cubicBezTo>
                      <a:pt x="3300" y="1404"/>
                      <a:pt x="3289" y="1398"/>
                      <a:pt x="3278" y="1398"/>
                    </a:cubicBezTo>
                    <a:lnTo>
                      <a:pt x="3278" y="1398"/>
                    </a:lnTo>
                    <a:cubicBezTo>
                      <a:pt x="3267" y="1398"/>
                      <a:pt x="3256" y="1404"/>
                      <a:pt x="3245" y="1417"/>
                    </a:cubicBezTo>
                    <a:lnTo>
                      <a:pt x="3180" y="1494"/>
                    </a:lnTo>
                    <a:lnTo>
                      <a:pt x="3180" y="1494"/>
                    </a:lnTo>
                    <a:cubicBezTo>
                      <a:pt x="3169" y="1506"/>
                      <a:pt x="3155" y="1516"/>
                      <a:pt x="3139" y="1523"/>
                    </a:cubicBezTo>
                    <a:lnTo>
                      <a:pt x="3139" y="1523"/>
                    </a:lnTo>
                    <a:cubicBezTo>
                      <a:pt x="3122" y="1529"/>
                      <a:pt x="3106" y="1529"/>
                      <a:pt x="3090" y="1523"/>
                    </a:cubicBezTo>
                    <a:lnTo>
                      <a:pt x="3090" y="1523"/>
                    </a:lnTo>
                    <a:cubicBezTo>
                      <a:pt x="3073" y="1516"/>
                      <a:pt x="3065" y="1506"/>
                      <a:pt x="3065" y="1494"/>
                    </a:cubicBezTo>
                    <a:lnTo>
                      <a:pt x="3065" y="1494"/>
                    </a:lnTo>
                    <a:cubicBezTo>
                      <a:pt x="3065" y="1481"/>
                      <a:pt x="3071" y="1468"/>
                      <a:pt x="3081" y="1455"/>
                    </a:cubicBezTo>
                    <a:lnTo>
                      <a:pt x="3114" y="1417"/>
                    </a:lnTo>
                    <a:lnTo>
                      <a:pt x="3147" y="1379"/>
                    </a:lnTo>
                    <a:lnTo>
                      <a:pt x="3180" y="1340"/>
                    </a:lnTo>
                    <a:lnTo>
                      <a:pt x="3213" y="1302"/>
                    </a:lnTo>
                    <a:lnTo>
                      <a:pt x="3245" y="1264"/>
                    </a:lnTo>
                    <a:lnTo>
                      <a:pt x="3278" y="1225"/>
                    </a:lnTo>
                    <a:lnTo>
                      <a:pt x="3311" y="1187"/>
                    </a:lnTo>
                    <a:lnTo>
                      <a:pt x="3344" y="1148"/>
                    </a:lnTo>
                    <a:lnTo>
                      <a:pt x="3377" y="1111"/>
                    </a:lnTo>
                    <a:lnTo>
                      <a:pt x="3409" y="1072"/>
                    </a:lnTo>
                    <a:lnTo>
                      <a:pt x="3442" y="1034"/>
                    </a:lnTo>
                    <a:lnTo>
                      <a:pt x="3442" y="1034"/>
                    </a:lnTo>
                    <a:cubicBezTo>
                      <a:pt x="3453" y="1021"/>
                      <a:pt x="3466" y="1011"/>
                      <a:pt x="3483" y="1005"/>
                    </a:cubicBezTo>
                    <a:lnTo>
                      <a:pt x="3483" y="1005"/>
                    </a:lnTo>
                    <a:cubicBezTo>
                      <a:pt x="3499" y="999"/>
                      <a:pt x="3516" y="999"/>
                      <a:pt x="3532" y="1005"/>
                    </a:cubicBezTo>
                    <a:lnTo>
                      <a:pt x="3532" y="1005"/>
                    </a:lnTo>
                    <a:cubicBezTo>
                      <a:pt x="3548" y="1011"/>
                      <a:pt x="3562" y="1021"/>
                      <a:pt x="3574" y="1034"/>
                    </a:cubicBezTo>
                    <a:lnTo>
                      <a:pt x="3933" y="1455"/>
                    </a:lnTo>
                    <a:lnTo>
                      <a:pt x="3933" y="1455"/>
                    </a:lnTo>
                    <a:cubicBezTo>
                      <a:pt x="3945" y="1468"/>
                      <a:pt x="3950" y="1481"/>
                      <a:pt x="3950" y="1494"/>
                    </a:cubicBezTo>
                    <a:lnTo>
                      <a:pt x="3950" y="1494"/>
                    </a:lnTo>
                    <a:cubicBezTo>
                      <a:pt x="3950" y="1506"/>
                      <a:pt x="3942" y="1516"/>
                      <a:pt x="3925" y="1523"/>
                    </a:cubicBezTo>
                    <a:lnTo>
                      <a:pt x="4253" y="1523"/>
                    </a:lnTo>
                    <a:close/>
                    <a:moveTo>
                      <a:pt x="2623" y="1455"/>
                    </a:moveTo>
                    <a:lnTo>
                      <a:pt x="2590" y="1494"/>
                    </a:lnTo>
                    <a:lnTo>
                      <a:pt x="2590" y="1494"/>
                    </a:lnTo>
                    <a:cubicBezTo>
                      <a:pt x="2579" y="1506"/>
                      <a:pt x="2565" y="1516"/>
                      <a:pt x="2549" y="1523"/>
                    </a:cubicBezTo>
                    <a:lnTo>
                      <a:pt x="2549" y="1523"/>
                    </a:lnTo>
                    <a:cubicBezTo>
                      <a:pt x="2533" y="1529"/>
                      <a:pt x="2516" y="1529"/>
                      <a:pt x="2499" y="1523"/>
                    </a:cubicBezTo>
                    <a:lnTo>
                      <a:pt x="2499" y="1523"/>
                    </a:lnTo>
                    <a:cubicBezTo>
                      <a:pt x="2483" y="1516"/>
                      <a:pt x="2475" y="1506"/>
                      <a:pt x="2475" y="1494"/>
                    </a:cubicBezTo>
                    <a:lnTo>
                      <a:pt x="2475" y="1494"/>
                    </a:lnTo>
                    <a:cubicBezTo>
                      <a:pt x="2475" y="1481"/>
                      <a:pt x="2481" y="1468"/>
                      <a:pt x="2492" y="1455"/>
                    </a:cubicBezTo>
                    <a:lnTo>
                      <a:pt x="2524" y="1417"/>
                    </a:lnTo>
                    <a:lnTo>
                      <a:pt x="2557" y="1379"/>
                    </a:lnTo>
                    <a:lnTo>
                      <a:pt x="2590" y="1340"/>
                    </a:lnTo>
                    <a:lnTo>
                      <a:pt x="2688" y="1225"/>
                    </a:lnTo>
                    <a:lnTo>
                      <a:pt x="2721" y="1187"/>
                    </a:lnTo>
                    <a:lnTo>
                      <a:pt x="2754" y="1148"/>
                    </a:lnTo>
                    <a:lnTo>
                      <a:pt x="2852" y="1034"/>
                    </a:lnTo>
                    <a:lnTo>
                      <a:pt x="2885" y="996"/>
                    </a:lnTo>
                    <a:lnTo>
                      <a:pt x="2917" y="958"/>
                    </a:lnTo>
                    <a:lnTo>
                      <a:pt x="3016" y="842"/>
                    </a:lnTo>
                    <a:lnTo>
                      <a:pt x="3016" y="842"/>
                    </a:lnTo>
                    <a:cubicBezTo>
                      <a:pt x="3027" y="830"/>
                      <a:pt x="3032" y="817"/>
                      <a:pt x="3032" y="804"/>
                    </a:cubicBezTo>
                    <a:lnTo>
                      <a:pt x="3032" y="804"/>
                    </a:lnTo>
                    <a:cubicBezTo>
                      <a:pt x="3032" y="791"/>
                      <a:pt x="3027" y="778"/>
                      <a:pt x="3016" y="766"/>
                    </a:cubicBezTo>
                    <a:lnTo>
                      <a:pt x="2492" y="153"/>
                    </a:lnTo>
                    <a:lnTo>
                      <a:pt x="2492" y="153"/>
                    </a:lnTo>
                    <a:cubicBezTo>
                      <a:pt x="2481" y="140"/>
                      <a:pt x="2475" y="128"/>
                      <a:pt x="2475" y="115"/>
                    </a:cubicBezTo>
                    <a:lnTo>
                      <a:pt x="2475" y="115"/>
                    </a:lnTo>
                    <a:cubicBezTo>
                      <a:pt x="2475" y="102"/>
                      <a:pt x="2483" y="92"/>
                      <a:pt x="2499" y="87"/>
                    </a:cubicBezTo>
                    <a:lnTo>
                      <a:pt x="2499" y="87"/>
                    </a:lnTo>
                    <a:cubicBezTo>
                      <a:pt x="2516" y="80"/>
                      <a:pt x="2533" y="80"/>
                      <a:pt x="2549" y="87"/>
                    </a:cubicBezTo>
                    <a:lnTo>
                      <a:pt x="2549" y="87"/>
                    </a:lnTo>
                    <a:cubicBezTo>
                      <a:pt x="2565" y="92"/>
                      <a:pt x="2579" y="102"/>
                      <a:pt x="2590" y="115"/>
                    </a:cubicBezTo>
                    <a:lnTo>
                      <a:pt x="2623" y="153"/>
                    </a:lnTo>
                    <a:lnTo>
                      <a:pt x="2655" y="192"/>
                    </a:lnTo>
                    <a:lnTo>
                      <a:pt x="2688" y="230"/>
                    </a:lnTo>
                    <a:lnTo>
                      <a:pt x="2721" y="268"/>
                    </a:lnTo>
                    <a:lnTo>
                      <a:pt x="2754" y="306"/>
                    </a:lnTo>
                    <a:lnTo>
                      <a:pt x="2786" y="345"/>
                    </a:lnTo>
                    <a:lnTo>
                      <a:pt x="2819" y="383"/>
                    </a:lnTo>
                    <a:lnTo>
                      <a:pt x="2852" y="421"/>
                    </a:lnTo>
                    <a:lnTo>
                      <a:pt x="2885" y="460"/>
                    </a:lnTo>
                    <a:lnTo>
                      <a:pt x="2917" y="498"/>
                    </a:lnTo>
                    <a:lnTo>
                      <a:pt x="2950" y="536"/>
                    </a:lnTo>
                    <a:lnTo>
                      <a:pt x="2983" y="575"/>
                    </a:lnTo>
                    <a:lnTo>
                      <a:pt x="3016" y="613"/>
                    </a:lnTo>
                    <a:lnTo>
                      <a:pt x="3049" y="651"/>
                    </a:lnTo>
                    <a:lnTo>
                      <a:pt x="3081" y="689"/>
                    </a:lnTo>
                    <a:lnTo>
                      <a:pt x="3114" y="728"/>
                    </a:lnTo>
                    <a:lnTo>
                      <a:pt x="3147" y="766"/>
                    </a:lnTo>
                    <a:lnTo>
                      <a:pt x="3147" y="766"/>
                    </a:lnTo>
                    <a:cubicBezTo>
                      <a:pt x="3158" y="778"/>
                      <a:pt x="3163" y="791"/>
                      <a:pt x="3163" y="804"/>
                    </a:cubicBezTo>
                    <a:lnTo>
                      <a:pt x="3163" y="804"/>
                    </a:lnTo>
                    <a:cubicBezTo>
                      <a:pt x="3163" y="817"/>
                      <a:pt x="3158" y="830"/>
                      <a:pt x="3147" y="842"/>
                    </a:cubicBezTo>
                    <a:lnTo>
                      <a:pt x="3114" y="880"/>
                    </a:lnTo>
                    <a:lnTo>
                      <a:pt x="3081" y="919"/>
                    </a:lnTo>
                    <a:lnTo>
                      <a:pt x="2983" y="1034"/>
                    </a:lnTo>
                    <a:lnTo>
                      <a:pt x="2950" y="1072"/>
                    </a:lnTo>
                    <a:lnTo>
                      <a:pt x="2917" y="1111"/>
                    </a:lnTo>
                    <a:lnTo>
                      <a:pt x="2819" y="1225"/>
                    </a:lnTo>
                    <a:lnTo>
                      <a:pt x="2786" y="1264"/>
                    </a:lnTo>
                    <a:lnTo>
                      <a:pt x="2754" y="1302"/>
                    </a:lnTo>
                    <a:lnTo>
                      <a:pt x="2655" y="1417"/>
                    </a:lnTo>
                    <a:lnTo>
                      <a:pt x="2623" y="1455"/>
                    </a:lnTo>
                    <a:close/>
                    <a:moveTo>
                      <a:pt x="2426" y="1379"/>
                    </a:moveTo>
                    <a:lnTo>
                      <a:pt x="2393" y="1417"/>
                    </a:lnTo>
                    <a:lnTo>
                      <a:pt x="2393" y="1417"/>
                    </a:lnTo>
                    <a:cubicBezTo>
                      <a:pt x="2384" y="1427"/>
                      <a:pt x="2373" y="1436"/>
                      <a:pt x="2360" y="1442"/>
                    </a:cubicBezTo>
                    <a:lnTo>
                      <a:pt x="2360" y="1442"/>
                    </a:lnTo>
                    <a:cubicBezTo>
                      <a:pt x="2358" y="1443"/>
                      <a:pt x="2355" y="1444"/>
                      <a:pt x="2352" y="1446"/>
                    </a:cubicBezTo>
                    <a:lnTo>
                      <a:pt x="2352" y="1446"/>
                    </a:lnTo>
                    <a:cubicBezTo>
                      <a:pt x="2335" y="1452"/>
                      <a:pt x="2320" y="1452"/>
                      <a:pt x="2303" y="1446"/>
                    </a:cubicBezTo>
                    <a:lnTo>
                      <a:pt x="2303" y="1446"/>
                    </a:lnTo>
                    <a:cubicBezTo>
                      <a:pt x="2287" y="1439"/>
                      <a:pt x="2273" y="1430"/>
                      <a:pt x="2262" y="1417"/>
                    </a:cubicBezTo>
                    <a:lnTo>
                      <a:pt x="2229" y="1379"/>
                    </a:lnTo>
                    <a:lnTo>
                      <a:pt x="2196" y="1340"/>
                    </a:lnTo>
                    <a:lnTo>
                      <a:pt x="2098" y="1225"/>
                    </a:lnTo>
                    <a:lnTo>
                      <a:pt x="2065" y="1187"/>
                    </a:lnTo>
                    <a:lnTo>
                      <a:pt x="2032" y="1148"/>
                    </a:lnTo>
                    <a:lnTo>
                      <a:pt x="1934" y="1034"/>
                    </a:lnTo>
                    <a:lnTo>
                      <a:pt x="1901" y="996"/>
                    </a:lnTo>
                    <a:lnTo>
                      <a:pt x="1868" y="958"/>
                    </a:lnTo>
                    <a:lnTo>
                      <a:pt x="1771" y="842"/>
                    </a:lnTo>
                    <a:lnTo>
                      <a:pt x="1771" y="842"/>
                    </a:lnTo>
                    <a:cubicBezTo>
                      <a:pt x="1759" y="830"/>
                      <a:pt x="1754" y="817"/>
                      <a:pt x="1754" y="804"/>
                    </a:cubicBezTo>
                    <a:lnTo>
                      <a:pt x="1754" y="804"/>
                    </a:lnTo>
                    <a:cubicBezTo>
                      <a:pt x="1754" y="791"/>
                      <a:pt x="1759" y="778"/>
                      <a:pt x="1771" y="766"/>
                    </a:cubicBezTo>
                    <a:lnTo>
                      <a:pt x="2262" y="192"/>
                    </a:lnTo>
                    <a:lnTo>
                      <a:pt x="2262" y="192"/>
                    </a:lnTo>
                    <a:cubicBezTo>
                      <a:pt x="2273" y="179"/>
                      <a:pt x="2287" y="169"/>
                      <a:pt x="2303" y="162"/>
                    </a:cubicBezTo>
                    <a:lnTo>
                      <a:pt x="2303" y="162"/>
                    </a:lnTo>
                    <a:cubicBezTo>
                      <a:pt x="2320" y="157"/>
                      <a:pt x="2335" y="157"/>
                      <a:pt x="2352" y="162"/>
                    </a:cubicBezTo>
                    <a:lnTo>
                      <a:pt x="2352" y="162"/>
                    </a:lnTo>
                    <a:cubicBezTo>
                      <a:pt x="2355" y="163"/>
                      <a:pt x="2358" y="165"/>
                      <a:pt x="2360" y="166"/>
                    </a:cubicBezTo>
                    <a:lnTo>
                      <a:pt x="2360" y="166"/>
                    </a:lnTo>
                    <a:cubicBezTo>
                      <a:pt x="2373" y="172"/>
                      <a:pt x="2384" y="181"/>
                      <a:pt x="2393" y="192"/>
                    </a:cubicBezTo>
                    <a:lnTo>
                      <a:pt x="2426" y="230"/>
                    </a:lnTo>
                    <a:lnTo>
                      <a:pt x="2459" y="268"/>
                    </a:lnTo>
                    <a:lnTo>
                      <a:pt x="2492" y="306"/>
                    </a:lnTo>
                    <a:lnTo>
                      <a:pt x="2524" y="345"/>
                    </a:lnTo>
                    <a:lnTo>
                      <a:pt x="2557" y="383"/>
                    </a:lnTo>
                    <a:lnTo>
                      <a:pt x="2590" y="421"/>
                    </a:lnTo>
                    <a:lnTo>
                      <a:pt x="2623" y="460"/>
                    </a:lnTo>
                    <a:lnTo>
                      <a:pt x="2655" y="498"/>
                    </a:lnTo>
                    <a:lnTo>
                      <a:pt x="2688" y="536"/>
                    </a:lnTo>
                    <a:lnTo>
                      <a:pt x="2721" y="575"/>
                    </a:lnTo>
                    <a:lnTo>
                      <a:pt x="2754" y="613"/>
                    </a:lnTo>
                    <a:lnTo>
                      <a:pt x="2786" y="651"/>
                    </a:lnTo>
                    <a:lnTo>
                      <a:pt x="2819" y="689"/>
                    </a:lnTo>
                    <a:lnTo>
                      <a:pt x="2852" y="728"/>
                    </a:lnTo>
                    <a:lnTo>
                      <a:pt x="2885" y="766"/>
                    </a:lnTo>
                    <a:lnTo>
                      <a:pt x="2885" y="766"/>
                    </a:lnTo>
                    <a:cubicBezTo>
                      <a:pt x="2896" y="778"/>
                      <a:pt x="2901" y="791"/>
                      <a:pt x="2901" y="804"/>
                    </a:cubicBezTo>
                    <a:lnTo>
                      <a:pt x="2901" y="804"/>
                    </a:lnTo>
                    <a:cubicBezTo>
                      <a:pt x="2901" y="817"/>
                      <a:pt x="2896" y="830"/>
                      <a:pt x="2885" y="842"/>
                    </a:cubicBezTo>
                    <a:lnTo>
                      <a:pt x="2852" y="880"/>
                    </a:lnTo>
                    <a:lnTo>
                      <a:pt x="2819" y="919"/>
                    </a:lnTo>
                    <a:lnTo>
                      <a:pt x="2786" y="958"/>
                    </a:lnTo>
                    <a:lnTo>
                      <a:pt x="2754" y="996"/>
                    </a:lnTo>
                    <a:lnTo>
                      <a:pt x="2721" y="1034"/>
                    </a:lnTo>
                    <a:lnTo>
                      <a:pt x="2688" y="1072"/>
                    </a:lnTo>
                    <a:lnTo>
                      <a:pt x="2655" y="1111"/>
                    </a:lnTo>
                    <a:lnTo>
                      <a:pt x="2623" y="1148"/>
                    </a:lnTo>
                    <a:lnTo>
                      <a:pt x="2590" y="1187"/>
                    </a:lnTo>
                    <a:lnTo>
                      <a:pt x="2557" y="1225"/>
                    </a:lnTo>
                    <a:lnTo>
                      <a:pt x="2524" y="1264"/>
                    </a:lnTo>
                    <a:lnTo>
                      <a:pt x="2492" y="1302"/>
                    </a:lnTo>
                    <a:lnTo>
                      <a:pt x="2459" y="1340"/>
                    </a:lnTo>
                    <a:lnTo>
                      <a:pt x="2426" y="1379"/>
                    </a:lnTo>
                    <a:close/>
                    <a:moveTo>
                      <a:pt x="2156" y="1523"/>
                    </a:moveTo>
                    <a:lnTo>
                      <a:pt x="2156" y="1523"/>
                    </a:lnTo>
                    <a:cubicBezTo>
                      <a:pt x="2139" y="1529"/>
                      <a:pt x="2123" y="1529"/>
                      <a:pt x="2106" y="1523"/>
                    </a:cubicBezTo>
                    <a:lnTo>
                      <a:pt x="2106" y="1523"/>
                    </a:lnTo>
                    <a:cubicBezTo>
                      <a:pt x="2090" y="1516"/>
                      <a:pt x="2076" y="1506"/>
                      <a:pt x="2065" y="1494"/>
                    </a:cubicBezTo>
                    <a:lnTo>
                      <a:pt x="2032" y="1455"/>
                    </a:lnTo>
                    <a:lnTo>
                      <a:pt x="2000" y="1417"/>
                    </a:lnTo>
                    <a:lnTo>
                      <a:pt x="1967" y="1379"/>
                    </a:lnTo>
                    <a:lnTo>
                      <a:pt x="1934" y="1340"/>
                    </a:lnTo>
                    <a:lnTo>
                      <a:pt x="1901" y="1302"/>
                    </a:lnTo>
                    <a:lnTo>
                      <a:pt x="1868" y="1264"/>
                    </a:lnTo>
                    <a:lnTo>
                      <a:pt x="1836" y="1225"/>
                    </a:lnTo>
                    <a:lnTo>
                      <a:pt x="1803" y="1187"/>
                    </a:lnTo>
                    <a:lnTo>
                      <a:pt x="1771" y="1148"/>
                    </a:lnTo>
                    <a:lnTo>
                      <a:pt x="1737" y="1111"/>
                    </a:lnTo>
                    <a:lnTo>
                      <a:pt x="1705" y="1072"/>
                    </a:lnTo>
                    <a:lnTo>
                      <a:pt x="1672" y="1034"/>
                    </a:lnTo>
                    <a:lnTo>
                      <a:pt x="1639" y="996"/>
                    </a:lnTo>
                    <a:lnTo>
                      <a:pt x="1607" y="958"/>
                    </a:lnTo>
                    <a:lnTo>
                      <a:pt x="1573" y="919"/>
                    </a:lnTo>
                    <a:lnTo>
                      <a:pt x="1541" y="880"/>
                    </a:lnTo>
                    <a:lnTo>
                      <a:pt x="1509" y="842"/>
                    </a:lnTo>
                    <a:lnTo>
                      <a:pt x="1509" y="842"/>
                    </a:lnTo>
                    <a:cubicBezTo>
                      <a:pt x="1497" y="830"/>
                      <a:pt x="1491" y="817"/>
                      <a:pt x="1491" y="804"/>
                    </a:cubicBezTo>
                    <a:lnTo>
                      <a:pt x="1491" y="804"/>
                    </a:lnTo>
                    <a:cubicBezTo>
                      <a:pt x="1491" y="791"/>
                      <a:pt x="1497" y="778"/>
                      <a:pt x="1509" y="766"/>
                    </a:cubicBezTo>
                    <a:lnTo>
                      <a:pt x="1541" y="728"/>
                    </a:lnTo>
                    <a:lnTo>
                      <a:pt x="1573" y="689"/>
                    </a:lnTo>
                    <a:lnTo>
                      <a:pt x="1607" y="651"/>
                    </a:lnTo>
                    <a:lnTo>
                      <a:pt x="1705" y="536"/>
                    </a:lnTo>
                    <a:lnTo>
                      <a:pt x="1737" y="498"/>
                    </a:lnTo>
                    <a:lnTo>
                      <a:pt x="1771" y="460"/>
                    </a:lnTo>
                    <a:lnTo>
                      <a:pt x="1868" y="345"/>
                    </a:lnTo>
                    <a:lnTo>
                      <a:pt x="1901" y="306"/>
                    </a:lnTo>
                    <a:lnTo>
                      <a:pt x="1934" y="268"/>
                    </a:lnTo>
                    <a:lnTo>
                      <a:pt x="2032" y="153"/>
                    </a:lnTo>
                    <a:lnTo>
                      <a:pt x="2065" y="115"/>
                    </a:lnTo>
                    <a:lnTo>
                      <a:pt x="2065" y="115"/>
                    </a:lnTo>
                    <a:cubicBezTo>
                      <a:pt x="2076" y="102"/>
                      <a:pt x="2090" y="92"/>
                      <a:pt x="2106" y="87"/>
                    </a:cubicBezTo>
                    <a:lnTo>
                      <a:pt x="2106" y="87"/>
                    </a:lnTo>
                    <a:cubicBezTo>
                      <a:pt x="2123" y="80"/>
                      <a:pt x="2139" y="80"/>
                      <a:pt x="2156" y="87"/>
                    </a:cubicBezTo>
                    <a:lnTo>
                      <a:pt x="2156" y="87"/>
                    </a:lnTo>
                    <a:cubicBezTo>
                      <a:pt x="2171" y="92"/>
                      <a:pt x="2180" y="102"/>
                      <a:pt x="2180" y="115"/>
                    </a:cubicBezTo>
                    <a:lnTo>
                      <a:pt x="2180" y="115"/>
                    </a:lnTo>
                    <a:cubicBezTo>
                      <a:pt x="2180" y="128"/>
                      <a:pt x="2175" y="140"/>
                      <a:pt x="2164" y="153"/>
                    </a:cubicBezTo>
                    <a:lnTo>
                      <a:pt x="2130" y="192"/>
                    </a:lnTo>
                    <a:lnTo>
                      <a:pt x="2098" y="230"/>
                    </a:lnTo>
                    <a:lnTo>
                      <a:pt x="2065" y="268"/>
                    </a:lnTo>
                    <a:lnTo>
                      <a:pt x="2032" y="306"/>
                    </a:lnTo>
                    <a:lnTo>
                      <a:pt x="2000" y="345"/>
                    </a:lnTo>
                    <a:lnTo>
                      <a:pt x="1967" y="383"/>
                    </a:lnTo>
                    <a:lnTo>
                      <a:pt x="1934" y="421"/>
                    </a:lnTo>
                    <a:lnTo>
                      <a:pt x="1901" y="460"/>
                    </a:lnTo>
                    <a:lnTo>
                      <a:pt x="1868" y="498"/>
                    </a:lnTo>
                    <a:lnTo>
                      <a:pt x="1836" y="536"/>
                    </a:lnTo>
                    <a:lnTo>
                      <a:pt x="1803" y="575"/>
                    </a:lnTo>
                    <a:lnTo>
                      <a:pt x="1771" y="613"/>
                    </a:lnTo>
                    <a:lnTo>
                      <a:pt x="1737" y="651"/>
                    </a:lnTo>
                    <a:lnTo>
                      <a:pt x="1705" y="689"/>
                    </a:lnTo>
                    <a:lnTo>
                      <a:pt x="1672" y="728"/>
                    </a:lnTo>
                    <a:lnTo>
                      <a:pt x="1639" y="766"/>
                    </a:lnTo>
                    <a:lnTo>
                      <a:pt x="1639" y="766"/>
                    </a:lnTo>
                    <a:cubicBezTo>
                      <a:pt x="1628" y="778"/>
                      <a:pt x="1623" y="791"/>
                      <a:pt x="1623" y="804"/>
                    </a:cubicBezTo>
                    <a:lnTo>
                      <a:pt x="1623" y="804"/>
                    </a:lnTo>
                    <a:cubicBezTo>
                      <a:pt x="1623" y="817"/>
                      <a:pt x="1628" y="830"/>
                      <a:pt x="1639" y="842"/>
                    </a:cubicBezTo>
                    <a:lnTo>
                      <a:pt x="1672" y="880"/>
                    </a:lnTo>
                    <a:lnTo>
                      <a:pt x="1705" y="919"/>
                    </a:lnTo>
                    <a:lnTo>
                      <a:pt x="1803" y="1034"/>
                    </a:lnTo>
                    <a:lnTo>
                      <a:pt x="1836" y="1072"/>
                    </a:lnTo>
                    <a:lnTo>
                      <a:pt x="1868" y="1111"/>
                    </a:lnTo>
                    <a:lnTo>
                      <a:pt x="1967" y="1225"/>
                    </a:lnTo>
                    <a:lnTo>
                      <a:pt x="2000" y="1264"/>
                    </a:lnTo>
                    <a:lnTo>
                      <a:pt x="2032" y="1302"/>
                    </a:lnTo>
                    <a:lnTo>
                      <a:pt x="2130" y="1417"/>
                    </a:lnTo>
                    <a:lnTo>
                      <a:pt x="2164" y="1455"/>
                    </a:lnTo>
                    <a:lnTo>
                      <a:pt x="2164" y="1455"/>
                    </a:lnTo>
                    <a:cubicBezTo>
                      <a:pt x="2175" y="1468"/>
                      <a:pt x="2180" y="1481"/>
                      <a:pt x="2180" y="1494"/>
                    </a:cubicBezTo>
                    <a:lnTo>
                      <a:pt x="2180" y="1494"/>
                    </a:lnTo>
                    <a:cubicBezTo>
                      <a:pt x="2180" y="1506"/>
                      <a:pt x="2171" y="1516"/>
                      <a:pt x="2156" y="1523"/>
                    </a:cubicBezTo>
                    <a:lnTo>
                      <a:pt x="1893" y="1523"/>
                    </a:lnTo>
                    <a:lnTo>
                      <a:pt x="1893" y="1523"/>
                    </a:lnTo>
                    <a:cubicBezTo>
                      <a:pt x="1877" y="1529"/>
                      <a:pt x="1858" y="1531"/>
                      <a:pt x="1836" y="1531"/>
                    </a:cubicBezTo>
                    <a:lnTo>
                      <a:pt x="1836" y="1531"/>
                    </a:lnTo>
                    <a:cubicBezTo>
                      <a:pt x="1814" y="1531"/>
                      <a:pt x="1795" y="1529"/>
                      <a:pt x="1778" y="1523"/>
                    </a:cubicBezTo>
                    <a:lnTo>
                      <a:pt x="1778" y="1523"/>
                    </a:lnTo>
                    <a:cubicBezTo>
                      <a:pt x="1762" y="1516"/>
                      <a:pt x="1749" y="1506"/>
                      <a:pt x="1737" y="1494"/>
                    </a:cubicBezTo>
                    <a:lnTo>
                      <a:pt x="1705" y="1455"/>
                    </a:lnTo>
                    <a:lnTo>
                      <a:pt x="1672" y="1417"/>
                    </a:lnTo>
                    <a:lnTo>
                      <a:pt x="1639" y="1379"/>
                    </a:lnTo>
                    <a:lnTo>
                      <a:pt x="1607" y="1340"/>
                    </a:lnTo>
                    <a:lnTo>
                      <a:pt x="1573" y="1302"/>
                    </a:lnTo>
                    <a:lnTo>
                      <a:pt x="1541" y="1264"/>
                    </a:lnTo>
                    <a:lnTo>
                      <a:pt x="1509" y="1225"/>
                    </a:lnTo>
                    <a:lnTo>
                      <a:pt x="1475" y="1187"/>
                    </a:lnTo>
                    <a:lnTo>
                      <a:pt x="1443" y="1148"/>
                    </a:lnTo>
                    <a:lnTo>
                      <a:pt x="1409" y="1111"/>
                    </a:lnTo>
                    <a:lnTo>
                      <a:pt x="1377" y="1072"/>
                    </a:lnTo>
                    <a:lnTo>
                      <a:pt x="1344" y="1034"/>
                    </a:lnTo>
                    <a:lnTo>
                      <a:pt x="1311" y="996"/>
                    </a:lnTo>
                    <a:lnTo>
                      <a:pt x="1279" y="958"/>
                    </a:lnTo>
                    <a:lnTo>
                      <a:pt x="1245" y="919"/>
                    </a:lnTo>
                    <a:lnTo>
                      <a:pt x="1213" y="880"/>
                    </a:lnTo>
                    <a:lnTo>
                      <a:pt x="1213" y="880"/>
                    </a:lnTo>
                    <a:cubicBezTo>
                      <a:pt x="1202" y="868"/>
                      <a:pt x="1188" y="858"/>
                      <a:pt x="1172" y="852"/>
                    </a:cubicBezTo>
                    <a:lnTo>
                      <a:pt x="1172" y="852"/>
                    </a:lnTo>
                    <a:cubicBezTo>
                      <a:pt x="1155" y="846"/>
                      <a:pt x="1140" y="846"/>
                      <a:pt x="1123" y="852"/>
                    </a:cubicBezTo>
                    <a:lnTo>
                      <a:pt x="1123" y="852"/>
                    </a:lnTo>
                    <a:cubicBezTo>
                      <a:pt x="1106" y="858"/>
                      <a:pt x="1093" y="868"/>
                      <a:pt x="1082" y="880"/>
                    </a:cubicBezTo>
                    <a:lnTo>
                      <a:pt x="1049" y="919"/>
                    </a:lnTo>
                    <a:lnTo>
                      <a:pt x="951" y="1034"/>
                    </a:lnTo>
                    <a:lnTo>
                      <a:pt x="918" y="1072"/>
                    </a:lnTo>
                    <a:lnTo>
                      <a:pt x="885" y="1111"/>
                    </a:lnTo>
                    <a:lnTo>
                      <a:pt x="787" y="1225"/>
                    </a:lnTo>
                    <a:lnTo>
                      <a:pt x="754" y="1264"/>
                    </a:lnTo>
                    <a:lnTo>
                      <a:pt x="721" y="1302"/>
                    </a:lnTo>
                    <a:lnTo>
                      <a:pt x="623" y="1417"/>
                    </a:lnTo>
                    <a:lnTo>
                      <a:pt x="590" y="1455"/>
                    </a:lnTo>
                    <a:lnTo>
                      <a:pt x="558" y="1494"/>
                    </a:lnTo>
                    <a:lnTo>
                      <a:pt x="558" y="1494"/>
                    </a:lnTo>
                    <a:cubicBezTo>
                      <a:pt x="547" y="1506"/>
                      <a:pt x="533" y="1516"/>
                      <a:pt x="517" y="1523"/>
                    </a:cubicBezTo>
                    <a:lnTo>
                      <a:pt x="517" y="1523"/>
                    </a:lnTo>
                    <a:cubicBezTo>
                      <a:pt x="500" y="1529"/>
                      <a:pt x="481" y="1531"/>
                      <a:pt x="459" y="1531"/>
                    </a:cubicBezTo>
                    <a:lnTo>
                      <a:pt x="459" y="1531"/>
                    </a:lnTo>
                    <a:cubicBezTo>
                      <a:pt x="437" y="1531"/>
                      <a:pt x="418" y="1529"/>
                      <a:pt x="402" y="1523"/>
                    </a:cubicBezTo>
                    <a:lnTo>
                      <a:pt x="402" y="1523"/>
                    </a:lnTo>
                    <a:cubicBezTo>
                      <a:pt x="385" y="1516"/>
                      <a:pt x="377" y="1506"/>
                      <a:pt x="377" y="1494"/>
                    </a:cubicBezTo>
                    <a:lnTo>
                      <a:pt x="377" y="1494"/>
                    </a:lnTo>
                    <a:cubicBezTo>
                      <a:pt x="377" y="1481"/>
                      <a:pt x="383" y="1468"/>
                      <a:pt x="394" y="1455"/>
                    </a:cubicBezTo>
                    <a:lnTo>
                      <a:pt x="426" y="1417"/>
                    </a:lnTo>
                    <a:lnTo>
                      <a:pt x="459" y="1379"/>
                    </a:lnTo>
                    <a:lnTo>
                      <a:pt x="492" y="1340"/>
                    </a:lnTo>
                    <a:lnTo>
                      <a:pt x="525" y="1302"/>
                    </a:lnTo>
                    <a:lnTo>
                      <a:pt x="558" y="1264"/>
                    </a:lnTo>
                    <a:lnTo>
                      <a:pt x="590" y="1225"/>
                    </a:lnTo>
                    <a:lnTo>
                      <a:pt x="623" y="1187"/>
                    </a:lnTo>
                    <a:lnTo>
                      <a:pt x="656" y="1148"/>
                    </a:lnTo>
                    <a:lnTo>
                      <a:pt x="689" y="1111"/>
                    </a:lnTo>
                    <a:lnTo>
                      <a:pt x="721" y="1072"/>
                    </a:lnTo>
                    <a:lnTo>
                      <a:pt x="754" y="1034"/>
                    </a:lnTo>
                    <a:lnTo>
                      <a:pt x="787" y="996"/>
                    </a:lnTo>
                    <a:lnTo>
                      <a:pt x="820" y="958"/>
                    </a:lnTo>
                    <a:lnTo>
                      <a:pt x="852" y="919"/>
                    </a:lnTo>
                    <a:lnTo>
                      <a:pt x="885" y="880"/>
                    </a:lnTo>
                    <a:lnTo>
                      <a:pt x="918" y="842"/>
                    </a:lnTo>
                    <a:lnTo>
                      <a:pt x="918" y="842"/>
                    </a:lnTo>
                    <a:cubicBezTo>
                      <a:pt x="929" y="830"/>
                      <a:pt x="935" y="817"/>
                      <a:pt x="935" y="804"/>
                    </a:cubicBezTo>
                    <a:lnTo>
                      <a:pt x="935" y="804"/>
                    </a:lnTo>
                    <a:cubicBezTo>
                      <a:pt x="935" y="791"/>
                      <a:pt x="929" y="778"/>
                      <a:pt x="918" y="766"/>
                    </a:cubicBezTo>
                    <a:lnTo>
                      <a:pt x="885" y="728"/>
                    </a:lnTo>
                    <a:lnTo>
                      <a:pt x="852" y="689"/>
                    </a:lnTo>
                    <a:lnTo>
                      <a:pt x="820" y="651"/>
                    </a:lnTo>
                    <a:lnTo>
                      <a:pt x="721" y="536"/>
                    </a:lnTo>
                    <a:lnTo>
                      <a:pt x="689" y="498"/>
                    </a:lnTo>
                    <a:lnTo>
                      <a:pt x="656" y="460"/>
                    </a:lnTo>
                    <a:lnTo>
                      <a:pt x="558" y="345"/>
                    </a:lnTo>
                    <a:lnTo>
                      <a:pt x="525" y="306"/>
                    </a:lnTo>
                    <a:lnTo>
                      <a:pt x="492" y="268"/>
                    </a:lnTo>
                    <a:lnTo>
                      <a:pt x="394" y="153"/>
                    </a:lnTo>
                    <a:lnTo>
                      <a:pt x="394" y="153"/>
                    </a:lnTo>
                    <a:cubicBezTo>
                      <a:pt x="383" y="140"/>
                      <a:pt x="377" y="128"/>
                      <a:pt x="377" y="115"/>
                    </a:cubicBezTo>
                    <a:lnTo>
                      <a:pt x="377" y="115"/>
                    </a:lnTo>
                    <a:cubicBezTo>
                      <a:pt x="377" y="102"/>
                      <a:pt x="385" y="92"/>
                      <a:pt x="402" y="87"/>
                    </a:cubicBezTo>
                    <a:lnTo>
                      <a:pt x="402" y="87"/>
                    </a:lnTo>
                    <a:cubicBezTo>
                      <a:pt x="418" y="80"/>
                      <a:pt x="437" y="77"/>
                      <a:pt x="459" y="77"/>
                    </a:cubicBezTo>
                    <a:lnTo>
                      <a:pt x="459" y="77"/>
                    </a:lnTo>
                    <a:cubicBezTo>
                      <a:pt x="481" y="77"/>
                      <a:pt x="500" y="80"/>
                      <a:pt x="517" y="87"/>
                    </a:cubicBezTo>
                    <a:lnTo>
                      <a:pt x="517" y="87"/>
                    </a:lnTo>
                    <a:cubicBezTo>
                      <a:pt x="533" y="92"/>
                      <a:pt x="547" y="102"/>
                      <a:pt x="558" y="115"/>
                    </a:cubicBezTo>
                    <a:lnTo>
                      <a:pt x="590" y="153"/>
                    </a:lnTo>
                    <a:lnTo>
                      <a:pt x="623" y="192"/>
                    </a:lnTo>
                    <a:lnTo>
                      <a:pt x="656" y="230"/>
                    </a:lnTo>
                    <a:lnTo>
                      <a:pt x="689" y="268"/>
                    </a:lnTo>
                    <a:lnTo>
                      <a:pt x="721" y="306"/>
                    </a:lnTo>
                    <a:lnTo>
                      <a:pt x="754" y="345"/>
                    </a:lnTo>
                    <a:lnTo>
                      <a:pt x="787" y="383"/>
                    </a:lnTo>
                    <a:lnTo>
                      <a:pt x="820" y="421"/>
                    </a:lnTo>
                    <a:lnTo>
                      <a:pt x="852" y="460"/>
                    </a:lnTo>
                    <a:lnTo>
                      <a:pt x="885" y="498"/>
                    </a:lnTo>
                    <a:lnTo>
                      <a:pt x="918" y="536"/>
                    </a:lnTo>
                    <a:lnTo>
                      <a:pt x="951" y="575"/>
                    </a:lnTo>
                    <a:lnTo>
                      <a:pt x="983" y="613"/>
                    </a:lnTo>
                    <a:lnTo>
                      <a:pt x="1016" y="651"/>
                    </a:lnTo>
                    <a:lnTo>
                      <a:pt x="1049" y="689"/>
                    </a:lnTo>
                    <a:lnTo>
                      <a:pt x="1082" y="728"/>
                    </a:lnTo>
                    <a:lnTo>
                      <a:pt x="1082" y="728"/>
                    </a:lnTo>
                    <a:cubicBezTo>
                      <a:pt x="1093" y="740"/>
                      <a:pt x="1106" y="750"/>
                      <a:pt x="1123" y="757"/>
                    </a:cubicBezTo>
                    <a:lnTo>
                      <a:pt x="1123" y="757"/>
                    </a:lnTo>
                    <a:cubicBezTo>
                      <a:pt x="1140" y="763"/>
                      <a:pt x="1155" y="763"/>
                      <a:pt x="1172" y="757"/>
                    </a:cubicBezTo>
                    <a:lnTo>
                      <a:pt x="1172" y="757"/>
                    </a:lnTo>
                    <a:cubicBezTo>
                      <a:pt x="1188" y="750"/>
                      <a:pt x="1202" y="740"/>
                      <a:pt x="1213" y="728"/>
                    </a:cubicBezTo>
                    <a:lnTo>
                      <a:pt x="1245" y="689"/>
                    </a:lnTo>
                    <a:lnTo>
                      <a:pt x="1279" y="651"/>
                    </a:lnTo>
                    <a:lnTo>
                      <a:pt x="1377" y="536"/>
                    </a:lnTo>
                    <a:lnTo>
                      <a:pt x="1409" y="498"/>
                    </a:lnTo>
                    <a:lnTo>
                      <a:pt x="1443" y="460"/>
                    </a:lnTo>
                    <a:lnTo>
                      <a:pt x="1541" y="345"/>
                    </a:lnTo>
                    <a:lnTo>
                      <a:pt x="1573" y="306"/>
                    </a:lnTo>
                    <a:lnTo>
                      <a:pt x="1607" y="268"/>
                    </a:lnTo>
                    <a:lnTo>
                      <a:pt x="1705" y="153"/>
                    </a:lnTo>
                    <a:lnTo>
                      <a:pt x="1737" y="115"/>
                    </a:lnTo>
                    <a:lnTo>
                      <a:pt x="1737" y="115"/>
                    </a:lnTo>
                    <a:cubicBezTo>
                      <a:pt x="1749" y="102"/>
                      <a:pt x="1762" y="92"/>
                      <a:pt x="1778" y="87"/>
                    </a:cubicBezTo>
                    <a:lnTo>
                      <a:pt x="1778" y="87"/>
                    </a:lnTo>
                    <a:cubicBezTo>
                      <a:pt x="1795" y="80"/>
                      <a:pt x="1814" y="77"/>
                      <a:pt x="1836" y="77"/>
                    </a:cubicBezTo>
                    <a:lnTo>
                      <a:pt x="1836" y="77"/>
                    </a:lnTo>
                    <a:cubicBezTo>
                      <a:pt x="1858" y="77"/>
                      <a:pt x="1877" y="80"/>
                      <a:pt x="1893" y="87"/>
                    </a:cubicBezTo>
                    <a:lnTo>
                      <a:pt x="1893" y="87"/>
                    </a:lnTo>
                    <a:cubicBezTo>
                      <a:pt x="1910" y="92"/>
                      <a:pt x="1918" y="102"/>
                      <a:pt x="1918" y="115"/>
                    </a:cubicBezTo>
                    <a:lnTo>
                      <a:pt x="1918" y="115"/>
                    </a:lnTo>
                    <a:cubicBezTo>
                      <a:pt x="1918" y="128"/>
                      <a:pt x="1913" y="140"/>
                      <a:pt x="1901" y="153"/>
                    </a:cubicBezTo>
                    <a:lnTo>
                      <a:pt x="1868" y="192"/>
                    </a:lnTo>
                    <a:lnTo>
                      <a:pt x="1836" y="230"/>
                    </a:lnTo>
                    <a:lnTo>
                      <a:pt x="1803" y="268"/>
                    </a:lnTo>
                    <a:lnTo>
                      <a:pt x="1705" y="383"/>
                    </a:lnTo>
                    <a:lnTo>
                      <a:pt x="1672" y="421"/>
                    </a:lnTo>
                    <a:lnTo>
                      <a:pt x="1639" y="460"/>
                    </a:lnTo>
                    <a:lnTo>
                      <a:pt x="1541" y="575"/>
                    </a:lnTo>
                    <a:lnTo>
                      <a:pt x="1509" y="613"/>
                    </a:lnTo>
                    <a:lnTo>
                      <a:pt x="1475" y="651"/>
                    </a:lnTo>
                    <a:lnTo>
                      <a:pt x="1377" y="766"/>
                    </a:lnTo>
                    <a:lnTo>
                      <a:pt x="1377" y="766"/>
                    </a:lnTo>
                    <a:cubicBezTo>
                      <a:pt x="1366" y="778"/>
                      <a:pt x="1360" y="791"/>
                      <a:pt x="1360" y="804"/>
                    </a:cubicBezTo>
                    <a:lnTo>
                      <a:pt x="1360" y="804"/>
                    </a:lnTo>
                    <a:cubicBezTo>
                      <a:pt x="1360" y="817"/>
                      <a:pt x="1366" y="830"/>
                      <a:pt x="1377" y="842"/>
                    </a:cubicBezTo>
                    <a:lnTo>
                      <a:pt x="1901" y="1455"/>
                    </a:lnTo>
                    <a:lnTo>
                      <a:pt x="1901" y="1455"/>
                    </a:lnTo>
                    <a:cubicBezTo>
                      <a:pt x="1913" y="1468"/>
                      <a:pt x="1918" y="1481"/>
                      <a:pt x="1918" y="1494"/>
                    </a:cubicBezTo>
                    <a:lnTo>
                      <a:pt x="1918" y="1494"/>
                    </a:lnTo>
                    <a:cubicBezTo>
                      <a:pt x="1918" y="1506"/>
                      <a:pt x="1910" y="1516"/>
                      <a:pt x="1893" y="1523"/>
                    </a:cubicBezTo>
                    <a:lnTo>
                      <a:pt x="1565" y="1523"/>
                    </a:lnTo>
                    <a:lnTo>
                      <a:pt x="1565" y="1523"/>
                    </a:lnTo>
                    <a:cubicBezTo>
                      <a:pt x="1549" y="1529"/>
                      <a:pt x="1532" y="1529"/>
                      <a:pt x="1516" y="1523"/>
                    </a:cubicBezTo>
                    <a:lnTo>
                      <a:pt x="1516" y="1523"/>
                    </a:lnTo>
                    <a:cubicBezTo>
                      <a:pt x="1500" y="1516"/>
                      <a:pt x="1486" y="1506"/>
                      <a:pt x="1475" y="1494"/>
                    </a:cubicBezTo>
                    <a:lnTo>
                      <a:pt x="1443" y="1455"/>
                    </a:lnTo>
                    <a:lnTo>
                      <a:pt x="1409" y="1417"/>
                    </a:lnTo>
                    <a:lnTo>
                      <a:pt x="1409" y="1417"/>
                    </a:lnTo>
                    <a:cubicBezTo>
                      <a:pt x="1399" y="1404"/>
                      <a:pt x="1388" y="1398"/>
                      <a:pt x="1377" y="1398"/>
                    </a:cubicBezTo>
                    <a:lnTo>
                      <a:pt x="1377" y="1398"/>
                    </a:lnTo>
                    <a:cubicBezTo>
                      <a:pt x="1366" y="1398"/>
                      <a:pt x="1355" y="1404"/>
                      <a:pt x="1344" y="1417"/>
                    </a:cubicBezTo>
                    <a:lnTo>
                      <a:pt x="1344" y="1417"/>
                    </a:lnTo>
                    <a:cubicBezTo>
                      <a:pt x="1333" y="1430"/>
                      <a:pt x="1322" y="1436"/>
                      <a:pt x="1311" y="1436"/>
                    </a:cubicBezTo>
                    <a:lnTo>
                      <a:pt x="1311" y="1436"/>
                    </a:lnTo>
                    <a:cubicBezTo>
                      <a:pt x="1300" y="1436"/>
                      <a:pt x="1289" y="1430"/>
                      <a:pt x="1279" y="1417"/>
                    </a:cubicBezTo>
                    <a:lnTo>
                      <a:pt x="1245" y="1379"/>
                    </a:lnTo>
                    <a:lnTo>
                      <a:pt x="1213" y="1340"/>
                    </a:lnTo>
                    <a:lnTo>
                      <a:pt x="1213" y="1340"/>
                    </a:lnTo>
                    <a:cubicBezTo>
                      <a:pt x="1202" y="1327"/>
                      <a:pt x="1188" y="1318"/>
                      <a:pt x="1172" y="1312"/>
                    </a:cubicBezTo>
                    <a:lnTo>
                      <a:pt x="1172" y="1312"/>
                    </a:lnTo>
                    <a:cubicBezTo>
                      <a:pt x="1155" y="1305"/>
                      <a:pt x="1140" y="1305"/>
                      <a:pt x="1123" y="1312"/>
                    </a:cubicBezTo>
                    <a:lnTo>
                      <a:pt x="1123" y="1312"/>
                    </a:lnTo>
                    <a:cubicBezTo>
                      <a:pt x="1106" y="1318"/>
                      <a:pt x="1093" y="1327"/>
                      <a:pt x="1082" y="1340"/>
                    </a:cubicBezTo>
                    <a:lnTo>
                      <a:pt x="1049" y="1379"/>
                    </a:lnTo>
                    <a:lnTo>
                      <a:pt x="1016" y="1417"/>
                    </a:lnTo>
                    <a:lnTo>
                      <a:pt x="1016" y="1417"/>
                    </a:lnTo>
                    <a:cubicBezTo>
                      <a:pt x="1005" y="1430"/>
                      <a:pt x="995" y="1436"/>
                      <a:pt x="983" y="1436"/>
                    </a:cubicBezTo>
                    <a:lnTo>
                      <a:pt x="983" y="1436"/>
                    </a:lnTo>
                    <a:cubicBezTo>
                      <a:pt x="972" y="1436"/>
                      <a:pt x="962" y="1430"/>
                      <a:pt x="951" y="1417"/>
                    </a:cubicBezTo>
                    <a:lnTo>
                      <a:pt x="951" y="1417"/>
                    </a:lnTo>
                    <a:cubicBezTo>
                      <a:pt x="940" y="1404"/>
                      <a:pt x="929" y="1398"/>
                      <a:pt x="918" y="1398"/>
                    </a:cubicBezTo>
                    <a:lnTo>
                      <a:pt x="918" y="1398"/>
                    </a:lnTo>
                    <a:cubicBezTo>
                      <a:pt x="907" y="1398"/>
                      <a:pt x="896" y="1404"/>
                      <a:pt x="885" y="1417"/>
                    </a:cubicBezTo>
                    <a:lnTo>
                      <a:pt x="820" y="1494"/>
                    </a:lnTo>
                    <a:lnTo>
                      <a:pt x="820" y="1494"/>
                    </a:lnTo>
                    <a:cubicBezTo>
                      <a:pt x="809" y="1506"/>
                      <a:pt x="795" y="1516"/>
                      <a:pt x="779" y="1523"/>
                    </a:cubicBezTo>
                    <a:lnTo>
                      <a:pt x="779" y="1523"/>
                    </a:lnTo>
                    <a:cubicBezTo>
                      <a:pt x="762" y="1529"/>
                      <a:pt x="746" y="1529"/>
                      <a:pt x="730" y="1523"/>
                    </a:cubicBezTo>
                    <a:lnTo>
                      <a:pt x="730" y="1523"/>
                    </a:lnTo>
                    <a:cubicBezTo>
                      <a:pt x="713" y="1516"/>
                      <a:pt x="705" y="1506"/>
                      <a:pt x="705" y="1494"/>
                    </a:cubicBezTo>
                    <a:lnTo>
                      <a:pt x="705" y="1494"/>
                    </a:lnTo>
                    <a:cubicBezTo>
                      <a:pt x="705" y="1481"/>
                      <a:pt x="710" y="1468"/>
                      <a:pt x="721" y="1455"/>
                    </a:cubicBezTo>
                    <a:lnTo>
                      <a:pt x="754" y="1417"/>
                    </a:lnTo>
                    <a:lnTo>
                      <a:pt x="787" y="1379"/>
                    </a:lnTo>
                    <a:lnTo>
                      <a:pt x="820" y="1340"/>
                    </a:lnTo>
                    <a:lnTo>
                      <a:pt x="852" y="1302"/>
                    </a:lnTo>
                    <a:lnTo>
                      <a:pt x="885" y="1264"/>
                    </a:lnTo>
                    <a:lnTo>
                      <a:pt x="918" y="1225"/>
                    </a:lnTo>
                    <a:lnTo>
                      <a:pt x="951" y="1187"/>
                    </a:lnTo>
                    <a:lnTo>
                      <a:pt x="983" y="1148"/>
                    </a:lnTo>
                    <a:lnTo>
                      <a:pt x="1016" y="1111"/>
                    </a:lnTo>
                    <a:lnTo>
                      <a:pt x="1049" y="1072"/>
                    </a:lnTo>
                    <a:lnTo>
                      <a:pt x="1082" y="1034"/>
                    </a:lnTo>
                    <a:lnTo>
                      <a:pt x="1082" y="1034"/>
                    </a:lnTo>
                    <a:cubicBezTo>
                      <a:pt x="1093" y="1021"/>
                      <a:pt x="1106" y="1011"/>
                      <a:pt x="1123" y="1005"/>
                    </a:cubicBezTo>
                    <a:lnTo>
                      <a:pt x="1123" y="1005"/>
                    </a:lnTo>
                    <a:cubicBezTo>
                      <a:pt x="1140" y="999"/>
                      <a:pt x="1155" y="999"/>
                      <a:pt x="1172" y="1005"/>
                    </a:cubicBezTo>
                    <a:lnTo>
                      <a:pt x="1172" y="1005"/>
                    </a:lnTo>
                    <a:cubicBezTo>
                      <a:pt x="1188" y="1011"/>
                      <a:pt x="1202" y="1021"/>
                      <a:pt x="1213" y="1034"/>
                    </a:cubicBezTo>
                    <a:lnTo>
                      <a:pt x="1573" y="1455"/>
                    </a:lnTo>
                    <a:lnTo>
                      <a:pt x="1573" y="1455"/>
                    </a:lnTo>
                    <a:cubicBezTo>
                      <a:pt x="1585" y="1468"/>
                      <a:pt x="1590" y="1481"/>
                      <a:pt x="1590" y="1494"/>
                    </a:cubicBezTo>
                    <a:lnTo>
                      <a:pt x="1590" y="1494"/>
                    </a:lnTo>
                    <a:cubicBezTo>
                      <a:pt x="1590" y="1506"/>
                      <a:pt x="1582" y="1516"/>
                      <a:pt x="1565" y="1523"/>
                    </a:cubicBezTo>
                    <a:lnTo>
                      <a:pt x="2156" y="1523"/>
                    </a:lnTo>
                    <a:close/>
                    <a:moveTo>
                      <a:pt x="262" y="1455"/>
                    </a:moveTo>
                    <a:lnTo>
                      <a:pt x="230" y="1494"/>
                    </a:lnTo>
                    <a:lnTo>
                      <a:pt x="230" y="1494"/>
                    </a:lnTo>
                    <a:cubicBezTo>
                      <a:pt x="219" y="1506"/>
                      <a:pt x="205" y="1516"/>
                      <a:pt x="189" y="1523"/>
                    </a:cubicBezTo>
                    <a:lnTo>
                      <a:pt x="189" y="1523"/>
                    </a:lnTo>
                    <a:cubicBezTo>
                      <a:pt x="172" y="1529"/>
                      <a:pt x="156" y="1529"/>
                      <a:pt x="140" y="1523"/>
                    </a:cubicBezTo>
                    <a:lnTo>
                      <a:pt x="140" y="1523"/>
                    </a:lnTo>
                    <a:cubicBezTo>
                      <a:pt x="123" y="1516"/>
                      <a:pt x="115" y="1506"/>
                      <a:pt x="115" y="1494"/>
                    </a:cubicBezTo>
                    <a:lnTo>
                      <a:pt x="115" y="1494"/>
                    </a:lnTo>
                    <a:cubicBezTo>
                      <a:pt x="115" y="1481"/>
                      <a:pt x="121" y="1468"/>
                      <a:pt x="131" y="1455"/>
                    </a:cubicBezTo>
                    <a:lnTo>
                      <a:pt x="164" y="1417"/>
                    </a:lnTo>
                    <a:lnTo>
                      <a:pt x="197" y="1379"/>
                    </a:lnTo>
                    <a:lnTo>
                      <a:pt x="230" y="1340"/>
                    </a:lnTo>
                    <a:lnTo>
                      <a:pt x="328" y="1225"/>
                    </a:lnTo>
                    <a:lnTo>
                      <a:pt x="361" y="1187"/>
                    </a:lnTo>
                    <a:lnTo>
                      <a:pt x="394" y="1148"/>
                    </a:lnTo>
                    <a:lnTo>
                      <a:pt x="492" y="1034"/>
                    </a:lnTo>
                    <a:lnTo>
                      <a:pt x="525" y="996"/>
                    </a:lnTo>
                    <a:lnTo>
                      <a:pt x="558" y="958"/>
                    </a:lnTo>
                    <a:lnTo>
                      <a:pt x="656" y="842"/>
                    </a:lnTo>
                    <a:lnTo>
                      <a:pt x="656" y="842"/>
                    </a:lnTo>
                    <a:cubicBezTo>
                      <a:pt x="667" y="830"/>
                      <a:pt x="672" y="817"/>
                      <a:pt x="672" y="804"/>
                    </a:cubicBezTo>
                    <a:lnTo>
                      <a:pt x="672" y="804"/>
                    </a:lnTo>
                    <a:cubicBezTo>
                      <a:pt x="672" y="791"/>
                      <a:pt x="667" y="778"/>
                      <a:pt x="656" y="766"/>
                    </a:cubicBezTo>
                    <a:lnTo>
                      <a:pt x="131" y="153"/>
                    </a:lnTo>
                    <a:lnTo>
                      <a:pt x="131" y="153"/>
                    </a:lnTo>
                    <a:cubicBezTo>
                      <a:pt x="121" y="140"/>
                      <a:pt x="115" y="128"/>
                      <a:pt x="115" y="115"/>
                    </a:cubicBezTo>
                    <a:lnTo>
                      <a:pt x="115" y="115"/>
                    </a:lnTo>
                    <a:cubicBezTo>
                      <a:pt x="115" y="102"/>
                      <a:pt x="123" y="92"/>
                      <a:pt x="140" y="87"/>
                    </a:cubicBezTo>
                    <a:lnTo>
                      <a:pt x="140" y="87"/>
                    </a:lnTo>
                    <a:cubicBezTo>
                      <a:pt x="156" y="80"/>
                      <a:pt x="172" y="80"/>
                      <a:pt x="189" y="87"/>
                    </a:cubicBezTo>
                    <a:lnTo>
                      <a:pt x="189" y="87"/>
                    </a:lnTo>
                    <a:cubicBezTo>
                      <a:pt x="205" y="92"/>
                      <a:pt x="219" y="102"/>
                      <a:pt x="230" y="115"/>
                    </a:cubicBezTo>
                    <a:lnTo>
                      <a:pt x="262" y="153"/>
                    </a:lnTo>
                    <a:lnTo>
                      <a:pt x="295" y="192"/>
                    </a:lnTo>
                    <a:lnTo>
                      <a:pt x="328" y="230"/>
                    </a:lnTo>
                    <a:lnTo>
                      <a:pt x="361" y="268"/>
                    </a:lnTo>
                    <a:lnTo>
                      <a:pt x="394" y="306"/>
                    </a:lnTo>
                    <a:lnTo>
                      <a:pt x="426" y="345"/>
                    </a:lnTo>
                    <a:lnTo>
                      <a:pt x="459" y="383"/>
                    </a:lnTo>
                    <a:lnTo>
                      <a:pt x="492" y="421"/>
                    </a:lnTo>
                    <a:lnTo>
                      <a:pt x="525" y="460"/>
                    </a:lnTo>
                    <a:lnTo>
                      <a:pt x="558" y="498"/>
                    </a:lnTo>
                    <a:lnTo>
                      <a:pt x="590" y="536"/>
                    </a:lnTo>
                    <a:lnTo>
                      <a:pt x="623" y="575"/>
                    </a:lnTo>
                    <a:lnTo>
                      <a:pt x="656" y="613"/>
                    </a:lnTo>
                    <a:lnTo>
                      <a:pt x="689" y="651"/>
                    </a:lnTo>
                    <a:lnTo>
                      <a:pt x="721" y="689"/>
                    </a:lnTo>
                    <a:lnTo>
                      <a:pt x="754" y="728"/>
                    </a:lnTo>
                    <a:lnTo>
                      <a:pt x="787" y="766"/>
                    </a:lnTo>
                    <a:lnTo>
                      <a:pt x="787" y="766"/>
                    </a:lnTo>
                    <a:cubicBezTo>
                      <a:pt x="798" y="778"/>
                      <a:pt x="803" y="791"/>
                      <a:pt x="803" y="804"/>
                    </a:cubicBezTo>
                    <a:lnTo>
                      <a:pt x="803" y="804"/>
                    </a:lnTo>
                    <a:cubicBezTo>
                      <a:pt x="803" y="817"/>
                      <a:pt x="798" y="830"/>
                      <a:pt x="787" y="842"/>
                    </a:cubicBezTo>
                    <a:lnTo>
                      <a:pt x="754" y="880"/>
                    </a:lnTo>
                    <a:lnTo>
                      <a:pt x="721" y="919"/>
                    </a:lnTo>
                    <a:lnTo>
                      <a:pt x="623" y="1034"/>
                    </a:lnTo>
                    <a:lnTo>
                      <a:pt x="590" y="1072"/>
                    </a:lnTo>
                    <a:lnTo>
                      <a:pt x="558" y="1111"/>
                    </a:lnTo>
                    <a:lnTo>
                      <a:pt x="459" y="1225"/>
                    </a:lnTo>
                    <a:lnTo>
                      <a:pt x="426" y="1264"/>
                    </a:lnTo>
                    <a:lnTo>
                      <a:pt x="394" y="1302"/>
                    </a:lnTo>
                    <a:lnTo>
                      <a:pt x="295" y="1417"/>
                    </a:lnTo>
                    <a:lnTo>
                      <a:pt x="262" y="1455"/>
                    </a:lnTo>
                    <a:close/>
                    <a:moveTo>
                      <a:pt x="730" y="87"/>
                    </a:moveTo>
                    <a:lnTo>
                      <a:pt x="730" y="87"/>
                    </a:lnTo>
                    <a:cubicBezTo>
                      <a:pt x="746" y="80"/>
                      <a:pt x="762" y="80"/>
                      <a:pt x="779" y="87"/>
                    </a:cubicBezTo>
                    <a:lnTo>
                      <a:pt x="779" y="87"/>
                    </a:lnTo>
                    <a:cubicBezTo>
                      <a:pt x="795" y="92"/>
                      <a:pt x="809" y="102"/>
                      <a:pt x="820" y="115"/>
                    </a:cubicBezTo>
                    <a:lnTo>
                      <a:pt x="885" y="192"/>
                    </a:lnTo>
                    <a:lnTo>
                      <a:pt x="885" y="192"/>
                    </a:lnTo>
                    <a:cubicBezTo>
                      <a:pt x="896" y="204"/>
                      <a:pt x="907" y="210"/>
                      <a:pt x="918" y="210"/>
                    </a:cubicBezTo>
                    <a:lnTo>
                      <a:pt x="918" y="210"/>
                    </a:lnTo>
                    <a:cubicBezTo>
                      <a:pt x="929" y="210"/>
                      <a:pt x="940" y="204"/>
                      <a:pt x="951" y="192"/>
                    </a:cubicBezTo>
                    <a:lnTo>
                      <a:pt x="951" y="192"/>
                    </a:lnTo>
                    <a:cubicBezTo>
                      <a:pt x="962" y="179"/>
                      <a:pt x="972" y="172"/>
                      <a:pt x="983" y="172"/>
                    </a:cubicBezTo>
                    <a:lnTo>
                      <a:pt x="983" y="172"/>
                    </a:lnTo>
                    <a:cubicBezTo>
                      <a:pt x="995" y="172"/>
                      <a:pt x="1005" y="179"/>
                      <a:pt x="1016" y="192"/>
                    </a:cubicBezTo>
                    <a:lnTo>
                      <a:pt x="1049" y="230"/>
                    </a:lnTo>
                    <a:lnTo>
                      <a:pt x="1082" y="268"/>
                    </a:lnTo>
                    <a:lnTo>
                      <a:pt x="1082" y="268"/>
                    </a:lnTo>
                    <a:cubicBezTo>
                      <a:pt x="1093" y="281"/>
                      <a:pt x="1106" y="290"/>
                      <a:pt x="1123" y="297"/>
                    </a:cubicBezTo>
                    <a:lnTo>
                      <a:pt x="1123" y="297"/>
                    </a:lnTo>
                    <a:cubicBezTo>
                      <a:pt x="1140" y="303"/>
                      <a:pt x="1155" y="303"/>
                      <a:pt x="1172" y="297"/>
                    </a:cubicBezTo>
                    <a:lnTo>
                      <a:pt x="1172" y="297"/>
                    </a:lnTo>
                    <a:cubicBezTo>
                      <a:pt x="1188" y="290"/>
                      <a:pt x="1202" y="281"/>
                      <a:pt x="1213" y="268"/>
                    </a:cubicBezTo>
                    <a:lnTo>
                      <a:pt x="1279" y="192"/>
                    </a:lnTo>
                    <a:lnTo>
                      <a:pt x="1279" y="192"/>
                    </a:lnTo>
                    <a:cubicBezTo>
                      <a:pt x="1289" y="179"/>
                      <a:pt x="1300" y="172"/>
                      <a:pt x="1311" y="172"/>
                    </a:cubicBezTo>
                    <a:lnTo>
                      <a:pt x="1311" y="172"/>
                    </a:lnTo>
                    <a:cubicBezTo>
                      <a:pt x="1322" y="172"/>
                      <a:pt x="1333" y="179"/>
                      <a:pt x="1344" y="192"/>
                    </a:cubicBezTo>
                    <a:lnTo>
                      <a:pt x="1344" y="192"/>
                    </a:lnTo>
                    <a:cubicBezTo>
                      <a:pt x="1355" y="204"/>
                      <a:pt x="1366" y="210"/>
                      <a:pt x="1377" y="210"/>
                    </a:cubicBezTo>
                    <a:lnTo>
                      <a:pt x="1377" y="210"/>
                    </a:lnTo>
                    <a:cubicBezTo>
                      <a:pt x="1388" y="210"/>
                      <a:pt x="1399" y="204"/>
                      <a:pt x="1409" y="192"/>
                    </a:cubicBezTo>
                    <a:lnTo>
                      <a:pt x="1443" y="153"/>
                    </a:lnTo>
                    <a:lnTo>
                      <a:pt x="1475" y="115"/>
                    </a:lnTo>
                    <a:lnTo>
                      <a:pt x="1475" y="115"/>
                    </a:lnTo>
                    <a:cubicBezTo>
                      <a:pt x="1486" y="102"/>
                      <a:pt x="1500" y="92"/>
                      <a:pt x="1516" y="87"/>
                    </a:cubicBezTo>
                    <a:lnTo>
                      <a:pt x="1516" y="87"/>
                    </a:lnTo>
                    <a:cubicBezTo>
                      <a:pt x="1532" y="80"/>
                      <a:pt x="1549" y="80"/>
                      <a:pt x="1565" y="87"/>
                    </a:cubicBezTo>
                    <a:lnTo>
                      <a:pt x="1565" y="87"/>
                    </a:lnTo>
                    <a:cubicBezTo>
                      <a:pt x="1582" y="92"/>
                      <a:pt x="1590" y="102"/>
                      <a:pt x="1590" y="115"/>
                    </a:cubicBezTo>
                    <a:lnTo>
                      <a:pt x="1590" y="115"/>
                    </a:lnTo>
                    <a:cubicBezTo>
                      <a:pt x="1590" y="128"/>
                      <a:pt x="1585" y="140"/>
                      <a:pt x="1573" y="153"/>
                    </a:cubicBezTo>
                    <a:lnTo>
                      <a:pt x="1541" y="192"/>
                    </a:lnTo>
                    <a:lnTo>
                      <a:pt x="1509" y="230"/>
                    </a:lnTo>
                    <a:lnTo>
                      <a:pt x="1475" y="268"/>
                    </a:lnTo>
                    <a:lnTo>
                      <a:pt x="1377" y="383"/>
                    </a:lnTo>
                    <a:lnTo>
                      <a:pt x="1344" y="421"/>
                    </a:lnTo>
                    <a:lnTo>
                      <a:pt x="1311" y="460"/>
                    </a:lnTo>
                    <a:lnTo>
                      <a:pt x="1213" y="575"/>
                    </a:lnTo>
                    <a:lnTo>
                      <a:pt x="1213" y="575"/>
                    </a:lnTo>
                    <a:cubicBezTo>
                      <a:pt x="1202" y="587"/>
                      <a:pt x="1188" y="597"/>
                      <a:pt x="1172" y="603"/>
                    </a:cubicBezTo>
                    <a:lnTo>
                      <a:pt x="1172" y="603"/>
                    </a:lnTo>
                    <a:cubicBezTo>
                      <a:pt x="1155" y="609"/>
                      <a:pt x="1140" y="609"/>
                      <a:pt x="1123" y="603"/>
                    </a:cubicBezTo>
                    <a:lnTo>
                      <a:pt x="1123" y="603"/>
                    </a:lnTo>
                    <a:cubicBezTo>
                      <a:pt x="1106" y="597"/>
                      <a:pt x="1093" y="587"/>
                      <a:pt x="1082" y="575"/>
                    </a:cubicBezTo>
                    <a:lnTo>
                      <a:pt x="1049" y="536"/>
                    </a:lnTo>
                    <a:lnTo>
                      <a:pt x="1016" y="498"/>
                    </a:lnTo>
                    <a:lnTo>
                      <a:pt x="983" y="460"/>
                    </a:lnTo>
                    <a:lnTo>
                      <a:pt x="885" y="345"/>
                    </a:lnTo>
                    <a:lnTo>
                      <a:pt x="852" y="306"/>
                    </a:lnTo>
                    <a:lnTo>
                      <a:pt x="820" y="268"/>
                    </a:lnTo>
                    <a:lnTo>
                      <a:pt x="721" y="153"/>
                    </a:lnTo>
                    <a:lnTo>
                      <a:pt x="721" y="153"/>
                    </a:lnTo>
                    <a:cubicBezTo>
                      <a:pt x="710" y="140"/>
                      <a:pt x="705" y="128"/>
                      <a:pt x="705" y="115"/>
                    </a:cubicBezTo>
                    <a:lnTo>
                      <a:pt x="705" y="115"/>
                    </a:lnTo>
                    <a:cubicBezTo>
                      <a:pt x="705" y="102"/>
                      <a:pt x="713" y="92"/>
                      <a:pt x="730" y="87"/>
                    </a:cubicBezTo>
                    <a:lnTo>
                      <a:pt x="3090" y="87"/>
                    </a:lnTo>
                    <a:lnTo>
                      <a:pt x="3090" y="87"/>
                    </a:lnTo>
                    <a:cubicBezTo>
                      <a:pt x="3106" y="80"/>
                      <a:pt x="3122" y="80"/>
                      <a:pt x="3139" y="87"/>
                    </a:cubicBezTo>
                    <a:lnTo>
                      <a:pt x="3139" y="87"/>
                    </a:lnTo>
                    <a:cubicBezTo>
                      <a:pt x="3155" y="92"/>
                      <a:pt x="3169" y="102"/>
                      <a:pt x="3180" y="115"/>
                    </a:cubicBezTo>
                    <a:lnTo>
                      <a:pt x="3245" y="192"/>
                    </a:lnTo>
                    <a:lnTo>
                      <a:pt x="3245" y="192"/>
                    </a:lnTo>
                    <a:cubicBezTo>
                      <a:pt x="3256" y="204"/>
                      <a:pt x="3267" y="210"/>
                      <a:pt x="3278" y="210"/>
                    </a:cubicBezTo>
                    <a:lnTo>
                      <a:pt x="3278" y="210"/>
                    </a:lnTo>
                    <a:cubicBezTo>
                      <a:pt x="3289" y="210"/>
                      <a:pt x="3300" y="204"/>
                      <a:pt x="3311" y="192"/>
                    </a:cubicBezTo>
                    <a:lnTo>
                      <a:pt x="3311" y="192"/>
                    </a:lnTo>
                    <a:cubicBezTo>
                      <a:pt x="3322" y="179"/>
                      <a:pt x="3333" y="172"/>
                      <a:pt x="3344" y="172"/>
                    </a:cubicBezTo>
                    <a:lnTo>
                      <a:pt x="3344" y="172"/>
                    </a:lnTo>
                    <a:cubicBezTo>
                      <a:pt x="3354" y="172"/>
                      <a:pt x="3365" y="179"/>
                      <a:pt x="3377" y="192"/>
                    </a:cubicBezTo>
                    <a:lnTo>
                      <a:pt x="3409" y="230"/>
                    </a:lnTo>
                    <a:lnTo>
                      <a:pt x="3442" y="268"/>
                    </a:lnTo>
                    <a:lnTo>
                      <a:pt x="3442" y="268"/>
                    </a:lnTo>
                    <a:cubicBezTo>
                      <a:pt x="3453" y="281"/>
                      <a:pt x="3466" y="290"/>
                      <a:pt x="3483" y="297"/>
                    </a:cubicBezTo>
                    <a:lnTo>
                      <a:pt x="3483" y="297"/>
                    </a:lnTo>
                    <a:cubicBezTo>
                      <a:pt x="3499" y="303"/>
                      <a:pt x="3516" y="303"/>
                      <a:pt x="3532" y="297"/>
                    </a:cubicBezTo>
                    <a:lnTo>
                      <a:pt x="3532" y="297"/>
                    </a:lnTo>
                    <a:cubicBezTo>
                      <a:pt x="3548" y="290"/>
                      <a:pt x="3562" y="281"/>
                      <a:pt x="3574" y="268"/>
                    </a:cubicBezTo>
                    <a:lnTo>
                      <a:pt x="3639" y="192"/>
                    </a:lnTo>
                    <a:lnTo>
                      <a:pt x="3639" y="192"/>
                    </a:lnTo>
                    <a:cubicBezTo>
                      <a:pt x="3650" y="179"/>
                      <a:pt x="3660" y="172"/>
                      <a:pt x="3672" y="172"/>
                    </a:cubicBezTo>
                    <a:lnTo>
                      <a:pt x="3672" y="172"/>
                    </a:lnTo>
                    <a:cubicBezTo>
                      <a:pt x="3682" y="172"/>
                      <a:pt x="3693" y="179"/>
                      <a:pt x="3705" y="192"/>
                    </a:cubicBezTo>
                    <a:lnTo>
                      <a:pt x="3705" y="192"/>
                    </a:lnTo>
                    <a:cubicBezTo>
                      <a:pt x="3715" y="204"/>
                      <a:pt x="3726" y="210"/>
                      <a:pt x="3737" y="210"/>
                    </a:cubicBezTo>
                    <a:lnTo>
                      <a:pt x="3737" y="210"/>
                    </a:lnTo>
                    <a:cubicBezTo>
                      <a:pt x="3748" y="210"/>
                      <a:pt x="3759" y="204"/>
                      <a:pt x="3770" y="192"/>
                    </a:cubicBezTo>
                    <a:lnTo>
                      <a:pt x="3803" y="153"/>
                    </a:lnTo>
                    <a:lnTo>
                      <a:pt x="3836" y="115"/>
                    </a:lnTo>
                    <a:lnTo>
                      <a:pt x="3836" y="115"/>
                    </a:lnTo>
                    <a:cubicBezTo>
                      <a:pt x="3846" y="102"/>
                      <a:pt x="3860" y="92"/>
                      <a:pt x="3877" y="87"/>
                    </a:cubicBezTo>
                    <a:lnTo>
                      <a:pt x="3877" y="87"/>
                    </a:lnTo>
                    <a:cubicBezTo>
                      <a:pt x="3892" y="80"/>
                      <a:pt x="3909" y="80"/>
                      <a:pt x="3925" y="87"/>
                    </a:cubicBezTo>
                    <a:lnTo>
                      <a:pt x="3925" y="87"/>
                    </a:lnTo>
                    <a:cubicBezTo>
                      <a:pt x="3942" y="92"/>
                      <a:pt x="3950" y="102"/>
                      <a:pt x="3950" y="115"/>
                    </a:cubicBezTo>
                    <a:lnTo>
                      <a:pt x="3950" y="115"/>
                    </a:lnTo>
                    <a:cubicBezTo>
                      <a:pt x="3950" y="128"/>
                      <a:pt x="3945" y="140"/>
                      <a:pt x="3933" y="153"/>
                    </a:cubicBezTo>
                    <a:lnTo>
                      <a:pt x="3901" y="192"/>
                    </a:lnTo>
                    <a:lnTo>
                      <a:pt x="3868" y="230"/>
                    </a:lnTo>
                    <a:lnTo>
                      <a:pt x="3836" y="268"/>
                    </a:lnTo>
                    <a:lnTo>
                      <a:pt x="3737" y="383"/>
                    </a:lnTo>
                    <a:lnTo>
                      <a:pt x="3705" y="421"/>
                    </a:lnTo>
                    <a:lnTo>
                      <a:pt x="3672" y="460"/>
                    </a:lnTo>
                    <a:lnTo>
                      <a:pt x="3574" y="575"/>
                    </a:lnTo>
                    <a:lnTo>
                      <a:pt x="3574" y="575"/>
                    </a:lnTo>
                    <a:cubicBezTo>
                      <a:pt x="3562" y="587"/>
                      <a:pt x="3548" y="597"/>
                      <a:pt x="3532" y="603"/>
                    </a:cubicBezTo>
                    <a:lnTo>
                      <a:pt x="3532" y="603"/>
                    </a:lnTo>
                    <a:cubicBezTo>
                      <a:pt x="3516" y="609"/>
                      <a:pt x="3499" y="609"/>
                      <a:pt x="3483" y="603"/>
                    </a:cubicBezTo>
                    <a:lnTo>
                      <a:pt x="3483" y="603"/>
                    </a:lnTo>
                    <a:cubicBezTo>
                      <a:pt x="3466" y="597"/>
                      <a:pt x="3453" y="587"/>
                      <a:pt x="3442" y="575"/>
                    </a:cubicBezTo>
                    <a:lnTo>
                      <a:pt x="3409" y="536"/>
                    </a:lnTo>
                    <a:lnTo>
                      <a:pt x="3377" y="498"/>
                    </a:lnTo>
                    <a:lnTo>
                      <a:pt x="3344" y="460"/>
                    </a:lnTo>
                    <a:lnTo>
                      <a:pt x="3245" y="345"/>
                    </a:lnTo>
                    <a:lnTo>
                      <a:pt x="3213" y="306"/>
                    </a:lnTo>
                    <a:lnTo>
                      <a:pt x="3180" y="268"/>
                    </a:lnTo>
                    <a:lnTo>
                      <a:pt x="3081" y="153"/>
                    </a:lnTo>
                    <a:lnTo>
                      <a:pt x="3081" y="153"/>
                    </a:lnTo>
                    <a:cubicBezTo>
                      <a:pt x="3071" y="140"/>
                      <a:pt x="3065" y="128"/>
                      <a:pt x="3065" y="115"/>
                    </a:cubicBezTo>
                    <a:lnTo>
                      <a:pt x="3065" y="115"/>
                    </a:lnTo>
                    <a:cubicBezTo>
                      <a:pt x="3065" y="102"/>
                      <a:pt x="3073" y="92"/>
                      <a:pt x="3090" y="87"/>
                    </a:cubicBezTo>
                    <a:lnTo>
                      <a:pt x="730" y="87"/>
                    </a:lnTo>
                    <a:close/>
                    <a:moveTo>
                      <a:pt x="0" y="0"/>
                    </a:moveTo>
                    <a:lnTo>
                      <a:pt x="0" y="166"/>
                    </a:lnTo>
                    <a:lnTo>
                      <a:pt x="0" y="166"/>
                    </a:lnTo>
                    <a:cubicBezTo>
                      <a:pt x="13" y="172"/>
                      <a:pt x="24" y="181"/>
                      <a:pt x="33" y="192"/>
                    </a:cubicBezTo>
                    <a:lnTo>
                      <a:pt x="65" y="230"/>
                    </a:lnTo>
                    <a:lnTo>
                      <a:pt x="98" y="268"/>
                    </a:lnTo>
                    <a:lnTo>
                      <a:pt x="131" y="306"/>
                    </a:lnTo>
                    <a:lnTo>
                      <a:pt x="164" y="345"/>
                    </a:lnTo>
                    <a:lnTo>
                      <a:pt x="197" y="383"/>
                    </a:lnTo>
                    <a:lnTo>
                      <a:pt x="230" y="421"/>
                    </a:lnTo>
                    <a:lnTo>
                      <a:pt x="262" y="460"/>
                    </a:lnTo>
                    <a:lnTo>
                      <a:pt x="295" y="498"/>
                    </a:lnTo>
                    <a:lnTo>
                      <a:pt x="328" y="536"/>
                    </a:lnTo>
                    <a:lnTo>
                      <a:pt x="361" y="575"/>
                    </a:lnTo>
                    <a:lnTo>
                      <a:pt x="394" y="613"/>
                    </a:lnTo>
                    <a:lnTo>
                      <a:pt x="426" y="651"/>
                    </a:lnTo>
                    <a:lnTo>
                      <a:pt x="459" y="689"/>
                    </a:lnTo>
                    <a:lnTo>
                      <a:pt x="492" y="728"/>
                    </a:lnTo>
                    <a:lnTo>
                      <a:pt x="525" y="766"/>
                    </a:lnTo>
                    <a:lnTo>
                      <a:pt x="525" y="766"/>
                    </a:lnTo>
                    <a:cubicBezTo>
                      <a:pt x="536" y="778"/>
                      <a:pt x="541" y="791"/>
                      <a:pt x="541" y="804"/>
                    </a:cubicBezTo>
                    <a:lnTo>
                      <a:pt x="541" y="804"/>
                    </a:lnTo>
                    <a:cubicBezTo>
                      <a:pt x="541" y="817"/>
                      <a:pt x="536" y="830"/>
                      <a:pt x="525" y="842"/>
                    </a:cubicBezTo>
                    <a:lnTo>
                      <a:pt x="492" y="880"/>
                    </a:lnTo>
                    <a:lnTo>
                      <a:pt x="459" y="919"/>
                    </a:lnTo>
                    <a:lnTo>
                      <a:pt x="426" y="958"/>
                    </a:lnTo>
                    <a:lnTo>
                      <a:pt x="394" y="996"/>
                    </a:lnTo>
                    <a:lnTo>
                      <a:pt x="361" y="1034"/>
                    </a:lnTo>
                    <a:lnTo>
                      <a:pt x="328" y="1072"/>
                    </a:lnTo>
                    <a:lnTo>
                      <a:pt x="295" y="1111"/>
                    </a:lnTo>
                    <a:lnTo>
                      <a:pt x="262" y="1148"/>
                    </a:lnTo>
                    <a:lnTo>
                      <a:pt x="230" y="1187"/>
                    </a:lnTo>
                    <a:lnTo>
                      <a:pt x="197" y="1225"/>
                    </a:lnTo>
                    <a:lnTo>
                      <a:pt x="164" y="1264"/>
                    </a:lnTo>
                    <a:lnTo>
                      <a:pt x="131" y="1302"/>
                    </a:lnTo>
                    <a:lnTo>
                      <a:pt x="98" y="1340"/>
                    </a:lnTo>
                    <a:lnTo>
                      <a:pt x="65" y="1379"/>
                    </a:lnTo>
                    <a:lnTo>
                      <a:pt x="33" y="1417"/>
                    </a:lnTo>
                    <a:lnTo>
                      <a:pt x="33" y="1417"/>
                    </a:lnTo>
                    <a:cubicBezTo>
                      <a:pt x="24" y="1427"/>
                      <a:pt x="13" y="1436"/>
                      <a:pt x="0" y="1442"/>
                    </a:cubicBezTo>
                    <a:lnTo>
                      <a:pt x="0" y="1608"/>
                    </a:lnTo>
                    <a:lnTo>
                      <a:pt x="4720" y="1608"/>
                    </a:lnTo>
                    <a:lnTo>
                      <a:pt x="4720" y="1442"/>
                    </a:lnTo>
                    <a:lnTo>
                      <a:pt x="4720" y="1442"/>
                    </a:lnTo>
                    <a:cubicBezTo>
                      <a:pt x="4718" y="1443"/>
                      <a:pt x="4715" y="1444"/>
                      <a:pt x="4712" y="1446"/>
                    </a:cubicBezTo>
                    <a:lnTo>
                      <a:pt x="4712" y="1446"/>
                    </a:lnTo>
                    <a:cubicBezTo>
                      <a:pt x="4696" y="1452"/>
                      <a:pt x="4679" y="1452"/>
                      <a:pt x="4663" y="1446"/>
                    </a:cubicBezTo>
                    <a:lnTo>
                      <a:pt x="4663" y="1446"/>
                    </a:lnTo>
                    <a:cubicBezTo>
                      <a:pt x="4647" y="1439"/>
                      <a:pt x="4633" y="1430"/>
                      <a:pt x="4622" y="1417"/>
                    </a:cubicBezTo>
                    <a:lnTo>
                      <a:pt x="4589" y="1379"/>
                    </a:lnTo>
                    <a:lnTo>
                      <a:pt x="4557" y="1340"/>
                    </a:lnTo>
                    <a:lnTo>
                      <a:pt x="4458" y="1225"/>
                    </a:lnTo>
                    <a:lnTo>
                      <a:pt x="4425" y="1187"/>
                    </a:lnTo>
                    <a:lnTo>
                      <a:pt x="4393" y="1148"/>
                    </a:lnTo>
                    <a:lnTo>
                      <a:pt x="4294" y="1034"/>
                    </a:lnTo>
                    <a:lnTo>
                      <a:pt x="4261" y="996"/>
                    </a:lnTo>
                    <a:lnTo>
                      <a:pt x="4229" y="958"/>
                    </a:lnTo>
                    <a:lnTo>
                      <a:pt x="4130" y="842"/>
                    </a:lnTo>
                    <a:lnTo>
                      <a:pt x="4130" y="842"/>
                    </a:lnTo>
                    <a:cubicBezTo>
                      <a:pt x="4120" y="830"/>
                      <a:pt x="4114" y="817"/>
                      <a:pt x="4114" y="804"/>
                    </a:cubicBezTo>
                    <a:lnTo>
                      <a:pt x="4114" y="804"/>
                    </a:lnTo>
                    <a:cubicBezTo>
                      <a:pt x="4114" y="791"/>
                      <a:pt x="4120" y="778"/>
                      <a:pt x="4130" y="766"/>
                    </a:cubicBezTo>
                    <a:lnTo>
                      <a:pt x="4622" y="192"/>
                    </a:lnTo>
                    <a:lnTo>
                      <a:pt x="4622" y="192"/>
                    </a:lnTo>
                    <a:cubicBezTo>
                      <a:pt x="4633" y="179"/>
                      <a:pt x="4647" y="169"/>
                      <a:pt x="4663" y="162"/>
                    </a:cubicBezTo>
                    <a:lnTo>
                      <a:pt x="4663" y="162"/>
                    </a:lnTo>
                    <a:cubicBezTo>
                      <a:pt x="4679" y="157"/>
                      <a:pt x="4696" y="157"/>
                      <a:pt x="4712" y="162"/>
                    </a:cubicBezTo>
                    <a:lnTo>
                      <a:pt x="4712" y="162"/>
                    </a:lnTo>
                    <a:cubicBezTo>
                      <a:pt x="4715" y="163"/>
                      <a:pt x="4718" y="165"/>
                      <a:pt x="4720" y="166"/>
                    </a:cubicBezTo>
                    <a:lnTo>
                      <a:pt x="4720" y="0"/>
                    </a:lnTo>
                    <a:lnTo>
                      <a:pt x="0" y="0"/>
                    </a:lnTo>
                    <a:close/>
                  </a:path>
                </a:pathLst>
              </a:custGeom>
              <a:solidFill>
                <a:schemeClr val="accent1"/>
              </a:solidFill>
              <a:ln>
                <a:noFill/>
              </a:ln>
              <a:effectLst/>
            </p:spPr>
            <p:txBody>
              <a:bodyPr wrap="none" anchor="ctr"/>
              <a:lstStyle/>
              <a:p>
                <a:endParaRPr lang="es-ES_tradnl" sz="2700"/>
              </a:p>
            </p:txBody>
          </p:sp>
        </p:grpSp>
      </p:grpSp>
    </p:spTree>
    <p:extLst>
      <p:ext uri="{BB962C8B-B14F-4D97-AF65-F5344CB8AC3E}">
        <p14:creationId xmlns:p14="http://schemas.microsoft.com/office/powerpoint/2010/main" val="4181789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
        <p:nvSpPr>
          <p:cNvPr id="3" name="標題 1"/>
          <p:cNvSpPr>
            <a:spLocks noGrp="1"/>
          </p:cNvSpPr>
          <p:nvPr>
            <p:ph type="title"/>
          </p:nvPr>
        </p:nvSpPr>
        <p:spPr>
          <a:xfrm>
            <a:off x="1340549" y="537582"/>
            <a:ext cx="15148148" cy="1286100"/>
          </a:xfrm>
          <a:prstGeom prst="rect">
            <a:avLst/>
          </a:prstGeom>
        </p:spPr>
        <p:txBody>
          <a:bodyPr/>
          <a:lstStyle>
            <a:lvl1pPr>
              <a:defRPr sz="5400" b="1">
                <a:solidFill>
                  <a:schemeClr val="accent1">
                    <a:lumMod val="50000"/>
                  </a:schemeClr>
                </a:solidFill>
                <a:latin typeface="微軟正黑體" panose="020B0604030504040204" pitchFamily="34" charset="-120"/>
                <a:ea typeface="微軟正黑體" panose="020B0604030504040204" pitchFamily="34" charset="-120"/>
              </a:defRPr>
            </a:lvl1pPr>
          </a:lstStyle>
          <a:p>
            <a:endParaRPr lang="zh-TW" altLang="en-US" dirty="0"/>
          </a:p>
        </p:txBody>
      </p:sp>
      <p:sp>
        <p:nvSpPr>
          <p:cNvPr id="4" name="文字版面配置區 2"/>
          <p:cNvSpPr>
            <a:spLocks noGrp="1"/>
          </p:cNvSpPr>
          <p:nvPr>
            <p:ph type="body" idx="1"/>
          </p:nvPr>
        </p:nvSpPr>
        <p:spPr>
          <a:xfrm>
            <a:off x="1340549" y="2178368"/>
            <a:ext cx="15325130" cy="6317964"/>
          </a:xfrm>
          <a:prstGeom prst="rect">
            <a:avLst/>
          </a:prstGeom>
        </p:spPr>
        <p:txBody>
          <a:bodyPr/>
          <a:lstStyle>
            <a:lvl1pPr marL="342900" indent="-342900">
              <a:buClr>
                <a:srgbClr val="79336D"/>
              </a:buClr>
              <a:buFont typeface="Wingdings" panose="05000000000000000000" pitchFamily="2" charset="2"/>
              <a:buChar char="u"/>
              <a:defRPr>
                <a:solidFill>
                  <a:schemeClr val="bg2">
                    <a:lumMod val="10000"/>
                  </a:schemeClr>
                </a:solidFill>
                <a:latin typeface="微軟正黑體" panose="020B0604030504040204" pitchFamily="34" charset="-120"/>
                <a:ea typeface="微軟正黑體" panose="020B0604030504040204" pitchFamily="34" charset="-120"/>
              </a:defRPr>
            </a:lvl1pPr>
          </a:lstStyle>
          <a:p>
            <a:endParaRPr lang="zh-TW" altLang="en-US" dirty="0"/>
          </a:p>
        </p:txBody>
      </p:sp>
      <p:grpSp>
        <p:nvGrpSpPr>
          <p:cNvPr id="168" name="Group 526">
            <a:extLst>
              <a:ext uri="{FF2B5EF4-FFF2-40B4-BE49-F238E27FC236}">
                <a16:creationId xmlns:a16="http://schemas.microsoft.com/office/drawing/2014/main" id="{17DE7F53-8EEC-9448-A148-02952CEC4F60}"/>
              </a:ext>
            </a:extLst>
          </p:cNvPr>
          <p:cNvGrpSpPr>
            <a:grpSpLocks noChangeAspect="1"/>
          </p:cNvGrpSpPr>
          <p:nvPr userDrawn="1"/>
        </p:nvGrpSpPr>
        <p:grpSpPr>
          <a:xfrm rot="10800000">
            <a:off x="-113601" y="9606785"/>
            <a:ext cx="9645446" cy="619842"/>
            <a:chOff x="1054100" y="3525364"/>
            <a:chExt cx="6797675" cy="709613"/>
          </a:xfrm>
        </p:grpSpPr>
        <p:grpSp>
          <p:nvGrpSpPr>
            <p:cNvPr id="169" name="Group 527">
              <a:extLst>
                <a:ext uri="{FF2B5EF4-FFF2-40B4-BE49-F238E27FC236}">
                  <a16:creationId xmlns:a16="http://schemas.microsoft.com/office/drawing/2014/main" id="{710769F1-DCC8-9B4B-85BF-1FB499B5EDF8}"/>
                </a:ext>
              </a:extLst>
            </p:cNvPr>
            <p:cNvGrpSpPr/>
            <p:nvPr/>
          </p:nvGrpSpPr>
          <p:grpSpPr>
            <a:xfrm>
              <a:off x="1054100" y="3525364"/>
              <a:ext cx="1700213" cy="709613"/>
              <a:chOff x="1054100" y="4003675"/>
              <a:chExt cx="1700213" cy="709613"/>
            </a:xfrm>
          </p:grpSpPr>
          <p:sp>
            <p:nvSpPr>
              <p:cNvPr id="194" name="Freeform 32">
                <a:extLst>
                  <a:ext uri="{FF2B5EF4-FFF2-40B4-BE49-F238E27FC236}">
                    <a16:creationId xmlns:a16="http://schemas.microsoft.com/office/drawing/2014/main" id="{22FBC983-DDBA-FA43-ABEF-3123EA3BAD31}"/>
                  </a:ext>
                </a:extLst>
              </p:cNvPr>
              <p:cNvSpPr>
                <a:spLocks noChangeArrowheads="1"/>
              </p:cNvSpPr>
              <p:nvPr/>
            </p:nvSpPr>
            <p:spPr bwMode="auto">
              <a:xfrm>
                <a:off x="1054100" y="4298950"/>
                <a:ext cx="1700213"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1 w 4721"/>
                  <a:gd name="T21" fmla="*/ 755 h 1149"/>
                  <a:gd name="T22" fmla="*/ 3541 w 4721"/>
                  <a:gd name="T23" fmla="*/ 886 h 1149"/>
                  <a:gd name="T24" fmla="*/ 3541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4 w 4721"/>
                  <a:gd name="T37" fmla="*/ 230 h 1149"/>
                  <a:gd name="T38" fmla="*/ 2623 w 4721"/>
                  <a:gd name="T39" fmla="*/ 132 h 1149"/>
                  <a:gd name="T40" fmla="*/ 2230 w 4721"/>
                  <a:gd name="T41" fmla="*/ 492 h 1149"/>
                  <a:gd name="T42" fmla="*/ 1967 w 4721"/>
                  <a:gd name="T43" fmla="*/ 755 h 1149"/>
                  <a:gd name="T44" fmla="*/ 1967 w 4721"/>
                  <a:gd name="T45" fmla="*/ 886 h 1149"/>
                  <a:gd name="T46" fmla="*/ 1967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2 w 4721"/>
                  <a:gd name="T59" fmla="*/ 427 h 1149"/>
                  <a:gd name="T60" fmla="*/ 459 w 4721"/>
                  <a:gd name="T61" fmla="*/ 688 h 1149"/>
                  <a:gd name="T62" fmla="*/ 361 w 4721"/>
                  <a:gd name="T63" fmla="*/ 820 h 1149"/>
                  <a:gd name="T64" fmla="*/ 427 w 4721"/>
                  <a:gd name="T65" fmla="*/ 951 h 1149"/>
                  <a:gd name="T66" fmla="*/ 344 w 4721"/>
                  <a:gd name="T67" fmla="*/ 1098 h 1149"/>
                  <a:gd name="T68" fmla="*/ 181 w 4721"/>
                  <a:gd name="T69" fmla="*/ 1098 h 1149"/>
                  <a:gd name="T70" fmla="*/ 99 w 4721"/>
                  <a:gd name="T71" fmla="*/ 951 h 1149"/>
                  <a:gd name="T72" fmla="*/ 164 w 4721"/>
                  <a:gd name="T73" fmla="*/ 820 h 1149"/>
                  <a:gd name="T74" fmla="*/ 0 w 4721"/>
                  <a:gd name="T75" fmla="*/ 492 h 1149"/>
                  <a:gd name="T76" fmla="*/ 263 w 4721"/>
                  <a:gd name="T77" fmla="*/ 722 h 1149"/>
                  <a:gd name="T78" fmla="*/ 590 w 4721"/>
                  <a:gd name="T79" fmla="*/ 427 h 1149"/>
                  <a:gd name="T80" fmla="*/ 983 w 4721"/>
                  <a:gd name="T81" fmla="*/ 33 h 1149"/>
                  <a:gd name="T82" fmla="*/ 1115 w 4721"/>
                  <a:gd name="T83" fmla="*/ 33 h 1149"/>
                  <a:gd name="T84" fmla="*/ 1574 w 4721"/>
                  <a:gd name="T85" fmla="*/ 492 h 1149"/>
                  <a:gd name="T86" fmla="*/ 1771 w 4721"/>
                  <a:gd name="T87" fmla="*/ 688 h 1149"/>
                  <a:gd name="T88" fmla="*/ 1967 w 4721"/>
                  <a:gd name="T89" fmla="*/ 623 h 1149"/>
                  <a:gd name="T90" fmla="*/ 2230 w 4721"/>
                  <a:gd name="T91" fmla="*/ 361 h 1149"/>
                  <a:gd name="T92" fmla="*/ 2492 w 4721"/>
                  <a:gd name="T93" fmla="*/ 99 h 1149"/>
                  <a:gd name="T94" fmla="*/ 2623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1" y="919"/>
                      <a:pt x="3409" y="919"/>
                    </a:cubicBezTo>
                    <a:lnTo>
                      <a:pt x="3409" y="919"/>
                    </a:lnTo>
                    <a:cubicBezTo>
                      <a:pt x="3387" y="919"/>
                      <a:pt x="3377" y="929"/>
                      <a:pt x="3377" y="951"/>
                    </a:cubicBezTo>
                    <a:lnTo>
                      <a:pt x="3377" y="951"/>
                    </a:lnTo>
                    <a:cubicBezTo>
                      <a:pt x="3377" y="973"/>
                      <a:pt x="3387" y="984"/>
                      <a:pt x="3409" y="984"/>
                    </a:cubicBezTo>
                    <a:lnTo>
                      <a:pt x="3409" y="984"/>
                    </a:lnTo>
                    <a:cubicBezTo>
                      <a:pt x="3431"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5" y="919"/>
                      <a:pt x="263" y="919"/>
                    </a:cubicBezTo>
                    <a:lnTo>
                      <a:pt x="263" y="919"/>
                    </a:lnTo>
                    <a:cubicBezTo>
                      <a:pt x="241" y="919"/>
                      <a:pt x="230" y="929"/>
                      <a:pt x="230" y="951"/>
                    </a:cubicBezTo>
                    <a:lnTo>
                      <a:pt x="230" y="951"/>
                    </a:lnTo>
                    <a:cubicBezTo>
                      <a:pt x="230" y="973"/>
                      <a:pt x="241" y="984"/>
                      <a:pt x="263" y="984"/>
                    </a:cubicBezTo>
                    <a:lnTo>
                      <a:pt x="263" y="984"/>
                    </a:lnTo>
                    <a:cubicBezTo>
                      <a:pt x="285" y="984"/>
                      <a:pt x="295" y="973"/>
                      <a:pt x="295" y="951"/>
                    </a:cubicBezTo>
                    <a:close/>
                    <a:moveTo>
                      <a:pt x="4261" y="33"/>
                    </a:moveTo>
                    <a:lnTo>
                      <a:pt x="4720" y="492"/>
                    </a:lnTo>
                    <a:lnTo>
                      <a:pt x="4720" y="623"/>
                    </a:lnTo>
                    <a:lnTo>
                      <a:pt x="4524" y="427"/>
                    </a:lnTo>
                    <a:lnTo>
                      <a:pt x="4458" y="361"/>
                    </a:lnTo>
                    <a:lnTo>
                      <a:pt x="4393" y="295"/>
                    </a:lnTo>
                    <a:lnTo>
                      <a:pt x="4261" y="165"/>
                    </a:lnTo>
                    <a:lnTo>
                      <a:pt x="4261" y="165"/>
                    </a:lnTo>
                    <a:cubicBezTo>
                      <a:pt x="4240" y="142"/>
                      <a:pt x="4218" y="132"/>
                      <a:pt x="4196" y="132"/>
                    </a:cubicBezTo>
                    <a:lnTo>
                      <a:pt x="4196" y="132"/>
                    </a:lnTo>
                    <a:cubicBezTo>
                      <a:pt x="4174" y="132"/>
                      <a:pt x="4153" y="142"/>
                      <a:pt x="4131" y="165"/>
                    </a:cubicBezTo>
                    <a:lnTo>
                      <a:pt x="4000" y="295"/>
                    </a:lnTo>
                    <a:lnTo>
                      <a:pt x="3933" y="361"/>
                    </a:lnTo>
                    <a:lnTo>
                      <a:pt x="3868" y="427"/>
                    </a:lnTo>
                    <a:lnTo>
                      <a:pt x="3672" y="623"/>
                    </a:lnTo>
                    <a:lnTo>
                      <a:pt x="3606" y="688"/>
                    </a:lnTo>
                    <a:lnTo>
                      <a:pt x="3541" y="755"/>
                    </a:lnTo>
                    <a:lnTo>
                      <a:pt x="3541" y="755"/>
                    </a:lnTo>
                    <a:cubicBezTo>
                      <a:pt x="3519" y="777"/>
                      <a:pt x="3508" y="798"/>
                      <a:pt x="3508" y="820"/>
                    </a:cubicBezTo>
                    <a:lnTo>
                      <a:pt x="3508" y="820"/>
                    </a:lnTo>
                    <a:cubicBezTo>
                      <a:pt x="3508" y="842"/>
                      <a:pt x="3519" y="863"/>
                      <a:pt x="3541" y="886"/>
                    </a:cubicBezTo>
                    <a:lnTo>
                      <a:pt x="3541" y="886"/>
                    </a:lnTo>
                    <a:cubicBezTo>
                      <a:pt x="3562" y="908"/>
                      <a:pt x="3573" y="929"/>
                      <a:pt x="3573" y="951"/>
                    </a:cubicBezTo>
                    <a:lnTo>
                      <a:pt x="3573" y="951"/>
                    </a:lnTo>
                    <a:cubicBezTo>
                      <a:pt x="3573" y="973"/>
                      <a:pt x="3562" y="995"/>
                      <a:pt x="3541" y="1016"/>
                    </a:cubicBezTo>
                    <a:lnTo>
                      <a:pt x="3541" y="1016"/>
                    </a:lnTo>
                    <a:cubicBezTo>
                      <a:pt x="3519" y="1039"/>
                      <a:pt x="3502" y="1065"/>
                      <a:pt x="3491" y="1098"/>
                    </a:cubicBezTo>
                    <a:lnTo>
                      <a:pt x="3491" y="1098"/>
                    </a:lnTo>
                    <a:cubicBezTo>
                      <a:pt x="3481" y="1132"/>
                      <a:pt x="3453" y="1148"/>
                      <a:pt x="3409" y="1148"/>
                    </a:cubicBezTo>
                    <a:lnTo>
                      <a:pt x="3409" y="1148"/>
                    </a:lnTo>
                    <a:cubicBezTo>
                      <a:pt x="3365" y="1148"/>
                      <a:pt x="3339" y="1132"/>
                      <a:pt x="3327" y="1098"/>
                    </a:cubicBezTo>
                    <a:lnTo>
                      <a:pt x="3327" y="1098"/>
                    </a:lnTo>
                    <a:cubicBezTo>
                      <a:pt x="3316" y="1065"/>
                      <a:pt x="3300" y="1039"/>
                      <a:pt x="3278" y="1016"/>
                    </a:cubicBezTo>
                    <a:lnTo>
                      <a:pt x="3278" y="1016"/>
                    </a:lnTo>
                    <a:cubicBezTo>
                      <a:pt x="3256" y="995"/>
                      <a:pt x="3245" y="973"/>
                      <a:pt x="3245" y="951"/>
                    </a:cubicBezTo>
                    <a:lnTo>
                      <a:pt x="3245" y="951"/>
                    </a:lnTo>
                    <a:cubicBezTo>
                      <a:pt x="3245" y="929"/>
                      <a:pt x="3256" y="908"/>
                      <a:pt x="3278" y="886"/>
                    </a:cubicBezTo>
                    <a:lnTo>
                      <a:pt x="3278" y="886"/>
                    </a:lnTo>
                    <a:cubicBezTo>
                      <a:pt x="3300" y="863"/>
                      <a:pt x="3312" y="842"/>
                      <a:pt x="3312" y="820"/>
                    </a:cubicBezTo>
                    <a:lnTo>
                      <a:pt x="3312" y="820"/>
                    </a:lnTo>
                    <a:cubicBezTo>
                      <a:pt x="3312" y="798"/>
                      <a:pt x="3300" y="777"/>
                      <a:pt x="3278" y="755"/>
                    </a:cubicBezTo>
                    <a:lnTo>
                      <a:pt x="3213" y="688"/>
                    </a:lnTo>
                    <a:lnTo>
                      <a:pt x="3148" y="623"/>
                    </a:lnTo>
                    <a:lnTo>
                      <a:pt x="3081" y="558"/>
                    </a:lnTo>
                    <a:lnTo>
                      <a:pt x="3016" y="492"/>
                    </a:lnTo>
                    <a:lnTo>
                      <a:pt x="2950" y="427"/>
                    </a:lnTo>
                    <a:lnTo>
                      <a:pt x="2885" y="361"/>
                    </a:lnTo>
                    <a:lnTo>
                      <a:pt x="2820" y="295"/>
                    </a:lnTo>
                    <a:lnTo>
                      <a:pt x="2754" y="230"/>
                    </a:lnTo>
                    <a:lnTo>
                      <a:pt x="2688" y="165"/>
                    </a:lnTo>
                    <a:lnTo>
                      <a:pt x="2688" y="165"/>
                    </a:lnTo>
                    <a:cubicBezTo>
                      <a:pt x="2667" y="142"/>
                      <a:pt x="2645" y="132"/>
                      <a:pt x="2623" y="132"/>
                    </a:cubicBezTo>
                    <a:lnTo>
                      <a:pt x="2623" y="132"/>
                    </a:lnTo>
                    <a:cubicBezTo>
                      <a:pt x="2601" y="132"/>
                      <a:pt x="2579" y="142"/>
                      <a:pt x="2557" y="165"/>
                    </a:cubicBezTo>
                    <a:lnTo>
                      <a:pt x="2492" y="230"/>
                    </a:lnTo>
                    <a:lnTo>
                      <a:pt x="2426" y="295"/>
                    </a:lnTo>
                    <a:lnTo>
                      <a:pt x="2230" y="492"/>
                    </a:lnTo>
                    <a:lnTo>
                      <a:pt x="2164" y="558"/>
                    </a:lnTo>
                    <a:lnTo>
                      <a:pt x="2098" y="623"/>
                    </a:lnTo>
                    <a:lnTo>
                      <a:pt x="1967" y="755"/>
                    </a:lnTo>
                    <a:lnTo>
                      <a:pt x="1967" y="755"/>
                    </a:lnTo>
                    <a:cubicBezTo>
                      <a:pt x="1945" y="777"/>
                      <a:pt x="1934" y="798"/>
                      <a:pt x="1934" y="820"/>
                    </a:cubicBezTo>
                    <a:lnTo>
                      <a:pt x="1934" y="820"/>
                    </a:lnTo>
                    <a:cubicBezTo>
                      <a:pt x="1934" y="842"/>
                      <a:pt x="1945" y="863"/>
                      <a:pt x="1967" y="886"/>
                    </a:cubicBezTo>
                    <a:lnTo>
                      <a:pt x="1967" y="886"/>
                    </a:lnTo>
                    <a:cubicBezTo>
                      <a:pt x="1989" y="908"/>
                      <a:pt x="2000" y="929"/>
                      <a:pt x="2000" y="951"/>
                    </a:cubicBezTo>
                    <a:lnTo>
                      <a:pt x="2000" y="951"/>
                    </a:lnTo>
                    <a:cubicBezTo>
                      <a:pt x="2000" y="973"/>
                      <a:pt x="1989" y="995"/>
                      <a:pt x="1967" y="1016"/>
                    </a:cubicBezTo>
                    <a:lnTo>
                      <a:pt x="1967" y="1016"/>
                    </a:lnTo>
                    <a:cubicBezTo>
                      <a:pt x="1945" y="1039"/>
                      <a:pt x="1929" y="1065"/>
                      <a:pt x="1918" y="1098"/>
                    </a:cubicBezTo>
                    <a:lnTo>
                      <a:pt x="1918" y="1098"/>
                    </a:lnTo>
                    <a:cubicBezTo>
                      <a:pt x="1907" y="1132"/>
                      <a:pt x="1880" y="1148"/>
                      <a:pt x="1836" y="1148"/>
                    </a:cubicBezTo>
                    <a:lnTo>
                      <a:pt x="1836" y="1148"/>
                    </a:lnTo>
                    <a:cubicBezTo>
                      <a:pt x="1792" y="1148"/>
                      <a:pt x="1765" y="1132"/>
                      <a:pt x="1754" y="1098"/>
                    </a:cubicBezTo>
                    <a:lnTo>
                      <a:pt x="1754" y="1098"/>
                    </a:lnTo>
                    <a:cubicBezTo>
                      <a:pt x="1743" y="1065"/>
                      <a:pt x="1727" y="1039"/>
                      <a:pt x="1705" y="1016"/>
                    </a:cubicBezTo>
                    <a:lnTo>
                      <a:pt x="1705" y="1016"/>
                    </a:lnTo>
                    <a:cubicBezTo>
                      <a:pt x="1683" y="995"/>
                      <a:pt x="1672" y="973"/>
                      <a:pt x="1672" y="951"/>
                    </a:cubicBezTo>
                    <a:lnTo>
                      <a:pt x="1672" y="951"/>
                    </a:lnTo>
                    <a:cubicBezTo>
                      <a:pt x="1672" y="929"/>
                      <a:pt x="1683" y="908"/>
                      <a:pt x="1705" y="886"/>
                    </a:cubicBezTo>
                    <a:lnTo>
                      <a:pt x="1705" y="886"/>
                    </a:lnTo>
                    <a:cubicBezTo>
                      <a:pt x="1727" y="863"/>
                      <a:pt x="1738" y="842"/>
                      <a:pt x="1738" y="820"/>
                    </a:cubicBezTo>
                    <a:lnTo>
                      <a:pt x="1738" y="820"/>
                    </a:lnTo>
                    <a:cubicBezTo>
                      <a:pt x="1738" y="798"/>
                      <a:pt x="1727" y="777"/>
                      <a:pt x="1705" y="755"/>
                    </a:cubicBezTo>
                    <a:lnTo>
                      <a:pt x="1115" y="165"/>
                    </a:lnTo>
                    <a:lnTo>
                      <a:pt x="1115" y="165"/>
                    </a:lnTo>
                    <a:cubicBezTo>
                      <a:pt x="1093" y="142"/>
                      <a:pt x="1072" y="132"/>
                      <a:pt x="1050" y="132"/>
                    </a:cubicBezTo>
                    <a:lnTo>
                      <a:pt x="1050" y="132"/>
                    </a:lnTo>
                    <a:cubicBezTo>
                      <a:pt x="1028" y="132"/>
                      <a:pt x="1006" y="142"/>
                      <a:pt x="983" y="165"/>
                    </a:cubicBezTo>
                    <a:lnTo>
                      <a:pt x="918" y="230"/>
                    </a:lnTo>
                    <a:lnTo>
                      <a:pt x="853" y="295"/>
                    </a:lnTo>
                    <a:lnTo>
                      <a:pt x="787" y="361"/>
                    </a:lnTo>
                    <a:lnTo>
                      <a:pt x="722" y="427"/>
                    </a:lnTo>
                    <a:lnTo>
                      <a:pt x="656" y="492"/>
                    </a:lnTo>
                    <a:lnTo>
                      <a:pt x="590" y="558"/>
                    </a:lnTo>
                    <a:lnTo>
                      <a:pt x="525" y="623"/>
                    </a:lnTo>
                    <a:lnTo>
                      <a:pt x="459" y="688"/>
                    </a:lnTo>
                    <a:lnTo>
                      <a:pt x="394" y="755"/>
                    </a:lnTo>
                    <a:lnTo>
                      <a:pt x="394" y="755"/>
                    </a:lnTo>
                    <a:cubicBezTo>
                      <a:pt x="372" y="777"/>
                      <a:pt x="361" y="798"/>
                      <a:pt x="361" y="820"/>
                    </a:cubicBezTo>
                    <a:lnTo>
                      <a:pt x="361" y="820"/>
                    </a:lnTo>
                    <a:cubicBezTo>
                      <a:pt x="361" y="842"/>
                      <a:pt x="372" y="863"/>
                      <a:pt x="394" y="886"/>
                    </a:cubicBezTo>
                    <a:lnTo>
                      <a:pt x="394" y="886"/>
                    </a:lnTo>
                    <a:cubicBezTo>
                      <a:pt x="416" y="908"/>
                      <a:pt x="427" y="929"/>
                      <a:pt x="427" y="951"/>
                    </a:cubicBezTo>
                    <a:lnTo>
                      <a:pt x="427" y="951"/>
                    </a:lnTo>
                    <a:cubicBezTo>
                      <a:pt x="427" y="973"/>
                      <a:pt x="416" y="995"/>
                      <a:pt x="394" y="1016"/>
                    </a:cubicBezTo>
                    <a:lnTo>
                      <a:pt x="394" y="1016"/>
                    </a:lnTo>
                    <a:cubicBezTo>
                      <a:pt x="372" y="1039"/>
                      <a:pt x="356" y="1065"/>
                      <a:pt x="344" y="1098"/>
                    </a:cubicBezTo>
                    <a:lnTo>
                      <a:pt x="344" y="1098"/>
                    </a:lnTo>
                    <a:cubicBezTo>
                      <a:pt x="334" y="1132"/>
                      <a:pt x="306" y="1148"/>
                      <a:pt x="263" y="1148"/>
                    </a:cubicBezTo>
                    <a:lnTo>
                      <a:pt x="263" y="1148"/>
                    </a:lnTo>
                    <a:cubicBezTo>
                      <a:pt x="219" y="1148"/>
                      <a:pt x="192" y="1132"/>
                      <a:pt x="181" y="1098"/>
                    </a:cubicBezTo>
                    <a:lnTo>
                      <a:pt x="181" y="1098"/>
                    </a:lnTo>
                    <a:cubicBezTo>
                      <a:pt x="170" y="1065"/>
                      <a:pt x="154" y="1039"/>
                      <a:pt x="131" y="1016"/>
                    </a:cubicBezTo>
                    <a:lnTo>
                      <a:pt x="131" y="1016"/>
                    </a:lnTo>
                    <a:cubicBezTo>
                      <a:pt x="110" y="995"/>
                      <a:pt x="99" y="973"/>
                      <a:pt x="99" y="951"/>
                    </a:cubicBezTo>
                    <a:lnTo>
                      <a:pt x="99" y="951"/>
                    </a:lnTo>
                    <a:cubicBezTo>
                      <a:pt x="99" y="929"/>
                      <a:pt x="110" y="908"/>
                      <a:pt x="131" y="886"/>
                    </a:cubicBezTo>
                    <a:lnTo>
                      <a:pt x="131" y="886"/>
                    </a:lnTo>
                    <a:cubicBezTo>
                      <a:pt x="154" y="863"/>
                      <a:pt x="164" y="842"/>
                      <a:pt x="164" y="820"/>
                    </a:cubicBezTo>
                    <a:lnTo>
                      <a:pt x="164" y="820"/>
                    </a:lnTo>
                    <a:cubicBezTo>
                      <a:pt x="164" y="798"/>
                      <a:pt x="154" y="777"/>
                      <a:pt x="131" y="755"/>
                    </a:cubicBezTo>
                    <a:lnTo>
                      <a:pt x="66" y="688"/>
                    </a:lnTo>
                    <a:lnTo>
                      <a:pt x="0" y="623"/>
                    </a:lnTo>
                    <a:lnTo>
                      <a:pt x="0" y="492"/>
                    </a:lnTo>
                    <a:lnTo>
                      <a:pt x="131" y="623"/>
                    </a:lnTo>
                    <a:lnTo>
                      <a:pt x="198" y="688"/>
                    </a:lnTo>
                    <a:lnTo>
                      <a:pt x="198" y="688"/>
                    </a:lnTo>
                    <a:cubicBezTo>
                      <a:pt x="219" y="711"/>
                      <a:pt x="241" y="722"/>
                      <a:pt x="263" y="722"/>
                    </a:cubicBezTo>
                    <a:lnTo>
                      <a:pt x="263" y="722"/>
                    </a:lnTo>
                    <a:cubicBezTo>
                      <a:pt x="285" y="722"/>
                      <a:pt x="306" y="711"/>
                      <a:pt x="328" y="688"/>
                    </a:cubicBezTo>
                    <a:lnTo>
                      <a:pt x="394" y="623"/>
                    </a:lnTo>
                    <a:lnTo>
                      <a:pt x="590" y="427"/>
                    </a:lnTo>
                    <a:lnTo>
                      <a:pt x="656" y="361"/>
                    </a:lnTo>
                    <a:lnTo>
                      <a:pt x="722" y="295"/>
                    </a:lnTo>
                    <a:lnTo>
                      <a:pt x="918" y="99"/>
                    </a:lnTo>
                    <a:lnTo>
                      <a:pt x="983" y="33"/>
                    </a:lnTo>
                    <a:lnTo>
                      <a:pt x="983" y="33"/>
                    </a:lnTo>
                    <a:cubicBezTo>
                      <a:pt x="1006" y="11"/>
                      <a:pt x="1028" y="0"/>
                      <a:pt x="1050" y="0"/>
                    </a:cubicBezTo>
                    <a:lnTo>
                      <a:pt x="1050" y="0"/>
                    </a:lnTo>
                    <a:cubicBezTo>
                      <a:pt x="1072" y="0"/>
                      <a:pt x="1093" y="11"/>
                      <a:pt x="1115" y="33"/>
                    </a:cubicBezTo>
                    <a:lnTo>
                      <a:pt x="1246" y="165"/>
                    </a:lnTo>
                    <a:lnTo>
                      <a:pt x="1311" y="230"/>
                    </a:lnTo>
                    <a:lnTo>
                      <a:pt x="1378" y="295"/>
                    </a:lnTo>
                    <a:lnTo>
                      <a:pt x="1574" y="492"/>
                    </a:lnTo>
                    <a:lnTo>
                      <a:pt x="1639" y="558"/>
                    </a:lnTo>
                    <a:lnTo>
                      <a:pt x="1705" y="623"/>
                    </a:lnTo>
                    <a:lnTo>
                      <a:pt x="1771" y="688"/>
                    </a:lnTo>
                    <a:lnTo>
                      <a:pt x="1771" y="688"/>
                    </a:lnTo>
                    <a:cubicBezTo>
                      <a:pt x="1792" y="711"/>
                      <a:pt x="1814" y="722"/>
                      <a:pt x="1836" y="722"/>
                    </a:cubicBezTo>
                    <a:lnTo>
                      <a:pt x="1836" y="722"/>
                    </a:lnTo>
                    <a:cubicBezTo>
                      <a:pt x="1858" y="722"/>
                      <a:pt x="1880" y="711"/>
                      <a:pt x="1901" y="688"/>
                    </a:cubicBezTo>
                    <a:lnTo>
                      <a:pt x="1967" y="623"/>
                    </a:lnTo>
                    <a:lnTo>
                      <a:pt x="2033" y="558"/>
                    </a:lnTo>
                    <a:lnTo>
                      <a:pt x="2098" y="492"/>
                    </a:lnTo>
                    <a:lnTo>
                      <a:pt x="2164" y="427"/>
                    </a:lnTo>
                    <a:lnTo>
                      <a:pt x="2230" y="361"/>
                    </a:lnTo>
                    <a:lnTo>
                      <a:pt x="2295" y="295"/>
                    </a:lnTo>
                    <a:lnTo>
                      <a:pt x="2361" y="230"/>
                    </a:lnTo>
                    <a:lnTo>
                      <a:pt x="2426" y="165"/>
                    </a:lnTo>
                    <a:lnTo>
                      <a:pt x="2492" y="99"/>
                    </a:lnTo>
                    <a:lnTo>
                      <a:pt x="2557" y="33"/>
                    </a:lnTo>
                    <a:lnTo>
                      <a:pt x="2557" y="33"/>
                    </a:lnTo>
                    <a:cubicBezTo>
                      <a:pt x="2579" y="11"/>
                      <a:pt x="2601" y="0"/>
                      <a:pt x="2623" y="0"/>
                    </a:cubicBezTo>
                    <a:lnTo>
                      <a:pt x="2623" y="0"/>
                    </a:lnTo>
                    <a:cubicBezTo>
                      <a:pt x="2645" y="0"/>
                      <a:pt x="2667" y="11"/>
                      <a:pt x="2688" y="33"/>
                    </a:cubicBezTo>
                    <a:lnTo>
                      <a:pt x="2754" y="99"/>
                    </a:lnTo>
                    <a:lnTo>
                      <a:pt x="2820" y="165"/>
                    </a:lnTo>
                    <a:lnTo>
                      <a:pt x="2885" y="230"/>
                    </a:lnTo>
                    <a:lnTo>
                      <a:pt x="2950" y="295"/>
                    </a:lnTo>
                    <a:lnTo>
                      <a:pt x="3016" y="361"/>
                    </a:lnTo>
                    <a:lnTo>
                      <a:pt x="3081" y="427"/>
                    </a:lnTo>
                    <a:lnTo>
                      <a:pt x="3148" y="492"/>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3" y="11"/>
                      <a:pt x="4174" y="0"/>
                      <a:pt x="4196" y="0"/>
                    </a:cubicBezTo>
                    <a:lnTo>
                      <a:pt x="4196" y="0"/>
                    </a:lnTo>
                    <a:cubicBezTo>
                      <a:pt x="4218" y="0"/>
                      <a:pt x="4240"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95" name="Freeform 33">
                <a:extLst>
                  <a:ext uri="{FF2B5EF4-FFF2-40B4-BE49-F238E27FC236}">
                    <a16:creationId xmlns:a16="http://schemas.microsoft.com/office/drawing/2014/main" id="{A46A00FC-0DBF-6F48-B925-8C601C0F9EC7}"/>
                  </a:ext>
                </a:extLst>
              </p:cNvPr>
              <p:cNvSpPr>
                <a:spLocks noChangeArrowheads="1"/>
              </p:cNvSpPr>
              <p:nvPr/>
            </p:nvSpPr>
            <p:spPr bwMode="auto">
              <a:xfrm>
                <a:off x="1054100" y="4171950"/>
                <a:ext cx="1700213" cy="304800"/>
              </a:xfrm>
              <a:custGeom>
                <a:avLst/>
                <a:gdLst>
                  <a:gd name="T0" fmla="*/ 354 w 4721"/>
                  <a:gd name="T1" fmla="*/ 795 h 847"/>
                  <a:gd name="T2" fmla="*/ 66 w 4721"/>
                  <a:gd name="T3" fmla="*/ 688 h 847"/>
                  <a:gd name="T4" fmla="*/ 0 w 4721"/>
                  <a:gd name="T5" fmla="*/ 491 h 847"/>
                  <a:gd name="T6" fmla="*/ 198 w 4721"/>
                  <a:gd name="T7" fmla="*/ 688 h 847"/>
                  <a:gd name="T8" fmla="*/ 263 w 4721"/>
                  <a:gd name="T9" fmla="*/ 722 h 847"/>
                  <a:gd name="T10" fmla="*/ 328 w 4721"/>
                  <a:gd name="T11" fmla="*/ 688 h 847"/>
                  <a:gd name="T12" fmla="*/ 590 w 4721"/>
                  <a:gd name="T13" fmla="*/ 426 h 847"/>
                  <a:gd name="T14" fmla="*/ 722 w 4721"/>
                  <a:gd name="T15" fmla="*/ 295 h 847"/>
                  <a:gd name="T16" fmla="*/ 983 w 4721"/>
                  <a:gd name="T17" fmla="*/ 33 h 847"/>
                  <a:gd name="T18" fmla="*/ 1050 w 4721"/>
                  <a:gd name="T19" fmla="*/ 0 h 847"/>
                  <a:gd name="T20" fmla="*/ 1115 w 4721"/>
                  <a:gd name="T21" fmla="*/ 33 h 847"/>
                  <a:gd name="T22" fmla="*/ 1311 w 4721"/>
                  <a:gd name="T23" fmla="*/ 230 h 847"/>
                  <a:gd name="T24" fmla="*/ 1574 w 4721"/>
                  <a:gd name="T25" fmla="*/ 491 h 847"/>
                  <a:gd name="T26" fmla="*/ 1705 w 4721"/>
                  <a:gd name="T27" fmla="*/ 623 h 847"/>
                  <a:gd name="T28" fmla="*/ 1771 w 4721"/>
                  <a:gd name="T29" fmla="*/ 688 h 847"/>
                  <a:gd name="T30" fmla="*/ 1836 w 4721"/>
                  <a:gd name="T31" fmla="*/ 722 h 847"/>
                  <a:gd name="T32" fmla="*/ 1967 w 4721"/>
                  <a:gd name="T33" fmla="*/ 623 h 847"/>
                  <a:gd name="T34" fmla="*/ 2098 w 4721"/>
                  <a:gd name="T35" fmla="*/ 491 h 847"/>
                  <a:gd name="T36" fmla="*/ 2230 w 4721"/>
                  <a:gd name="T37" fmla="*/ 360 h 847"/>
                  <a:gd name="T38" fmla="*/ 2361 w 4721"/>
                  <a:gd name="T39" fmla="*/ 230 h 847"/>
                  <a:gd name="T40" fmla="*/ 2492 w 4721"/>
                  <a:gd name="T41" fmla="*/ 98 h 847"/>
                  <a:gd name="T42" fmla="*/ 2557 w 4721"/>
                  <a:gd name="T43" fmla="*/ 33 h 847"/>
                  <a:gd name="T44" fmla="*/ 2623 w 4721"/>
                  <a:gd name="T45" fmla="*/ 0 h 847"/>
                  <a:gd name="T46" fmla="*/ 2754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1 w 4721"/>
                  <a:gd name="T75" fmla="*/ 164 h 847"/>
                  <a:gd name="T76" fmla="*/ 3933 w 4721"/>
                  <a:gd name="T77" fmla="*/ 360 h 847"/>
                  <a:gd name="T78" fmla="*/ 3672 w 4721"/>
                  <a:gd name="T79" fmla="*/ 623 h 847"/>
                  <a:gd name="T80" fmla="*/ 3501 w 4721"/>
                  <a:gd name="T81" fmla="*/ 795 h 847"/>
                  <a:gd name="T82" fmla="*/ 3318 w 4721"/>
                  <a:gd name="T83" fmla="*/ 795 h 847"/>
                  <a:gd name="T84" fmla="*/ 3213 w 4721"/>
                  <a:gd name="T85" fmla="*/ 688 h 847"/>
                  <a:gd name="T86" fmla="*/ 3081 w 4721"/>
                  <a:gd name="T87" fmla="*/ 558 h 847"/>
                  <a:gd name="T88" fmla="*/ 2950 w 4721"/>
                  <a:gd name="T89" fmla="*/ 426 h 847"/>
                  <a:gd name="T90" fmla="*/ 2820 w 4721"/>
                  <a:gd name="T91" fmla="*/ 295 h 847"/>
                  <a:gd name="T92" fmla="*/ 2688 w 4721"/>
                  <a:gd name="T93" fmla="*/ 164 h 847"/>
                  <a:gd name="T94" fmla="*/ 2623 w 4721"/>
                  <a:gd name="T95" fmla="*/ 131 h 847"/>
                  <a:gd name="T96" fmla="*/ 2557 w 4721"/>
                  <a:gd name="T97" fmla="*/ 164 h 847"/>
                  <a:gd name="T98" fmla="*/ 2426 w 4721"/>
                  <a:gd name="T99" fmla="*/ 295 h 847"/>
                  <a:gd name="T100" fmla="*/ 2164 w 4721"/>
                  <a:gd name="T101" fmla="*/ 558 h 847"/>
                  <a:gd name="T102" fmla="*/ 1927 w 4721"/>
                  <a:gd name="T103" fmla="*/ 794 h 847"/>
                  <a:gd name="T104" fmla="*/ 1745 w 4721"/>
                  <a:gd name="T105" fmla="*/ 794 h 847"/>
                  <a:gd name="T106" fmla="*/ 1115 w 4721"/>
                  <a:gd name="T107" fmla="*/ 164 h 847"/>
                  <a:gd name="T108" fmla="*/ 1050 w 4721"/>
                  <a:gd name="T109" fmla="*/ 131 h 847"/>
                  <a:gd name="T110" fmla="*/ 918 w 4721"/>
                  <a:gd name="T111" fmla="*/ 230 h 847"/>
                  <a:gd name="T112" fmla="*/ 787 w 4721"/>
                  <a:gd name="T113" fmla="*/ 360 h 847"/>
                  <a:gd name="T114" fmla="*/ 656 w 4721"/>
                  <a:gd name="T115" fmla="*/ 491 h 847"/>
                  <a:gd name="T116" fmla="*/ 525 w 4721"/>
                  <a:gd name="T117" fmla="*/ 623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2" y="846"/>
                      <a:pt x="171" y="795"/>
                    </a:cubicBezTo>
                    <a:lnTo>
                      <a:pt x="66" y="688"/>
                    </a:lnTo>
                    <a:lnTo>
                      <a:pt x="0" y="623"/>
                    </a:lnTo>
                    <a:lnTo>
                      <a:pt x="0" y="491"/>
                    </a:lnTo>
                    <a:lnTo>
                      <a:pt x="131" y="623"/>
                    </a:lnTo>
                    <a:lnTo>
                      <a:pt x="198" y="688"/>
                    </a:lnTo>
                    <a:lnTo>
                      <a:pt x="198" y="688"/>
                    </a:lnTo>
                    <a:cubicBezTo>
                      <a:pt x="219" y="711"/>
                      <a:pt x="241" y="722"/>
                      <a:pt x="263" y="722"/>
                    </a:cubicBezTo>
                    <a:lnTo>
                      <a:pt x="263" y="722"/>
                    </a:lnTo>
                    <a:cubicBezTo>
                      <a:pt x="285" y="722"/>
                      <a:pt x="306" y="711"/>
                      <a:pt x="328" y="688"/>
                    </a:cubicBezTo>
                    <a:lnTo>
                      <a:pt x="394" y="623"/>
                    </a:lnTo>
                    <a:lnTo>
                      <a:pt x="590" y="426"/>
                    </a:lnTo>
                    <a:lnTo>
                      <a:pt x="656" y="360"/>
                    </a:lnTo>
                    <a:lnTo>
                      <a:pt x="722" y="295"/>
                    </a:lnTo>
                    <a:lnTo>
                      <a:pt x="918" y="98"/>
                    </a:lnTo>
                    <a:lnTo>
                      <a:pt x="983" y="33"/>
                    </a:lnTo>
                    <a:lnTo>
                      <a:pt x="983" y="33"/>
                    </a:lnTo>
                    <a:cubicBezTo>
                      <a:pt x="1006" y="11"/>
                      <a:pt x="1028" y="0"/>
                      <a:pt x="1050" y="0"/>
                    </a:cubicBezTo>
                    <a:lnTo>
                      <a:pt x="1050" y="0"/>
                    </a:lnTo>
                    <a:cubicBezTo>
                      <a:pt x="1072" y="0"/>
                      <a:pt x="1093" y="11"/>
                      <a:pt x="1115" y="33"/>
                    </a:cubicBezTo>
                    <a:lnTo>
                      <a:pt x="1246" y="164"/>
                    </a:lnTo>
                    <a:lnTo>
                      <a:pt x="1311" y="230"/>
                    </a:lnTo>
                    <a:lnTo>
                      <a:pt x="1378" y="295"/>
                    </a:lnTo>
                    <a:lnTo>
                      <a:pt x="1574" y="491"/>
                    </a:lnTo>
                    <a:lnTo>
                      <a:pt x="1639" y="558"/>
                    </a:lnTo>
                    <a:lnTo>
                      <a:pt x="1705" y="623"/>
                    </a:lnTo>
                    <a:lnTo>
                      <a:pt x="1771" y="688"/>
                    </a:lnTo>
                    <a:lnTo>
                      <a:pt x="1771" y="688"/>
                    </a:lnTo>
                    <a:cubicBezTo>
                      <a:pt x="1792" y="711"/>
                      <a:pt x="1814" y="722"/>
                      <a:pt x="1836" y="722"/>
                    </a:cubicBezTo>
                    <a:lnTo>
                      <a:pt x="1836" y="722"/>
                    </a:lnTo>
                    <a:cubicBezTo>
                      <a:pt x="1858" y="722"/>
                      <a:pt x="1880" y="711"/>
                      <a:pt x="1901" y="688"/>
                    </a:cubicBezTo>
                    <a:lnTo>
                      <a:pt x="1967" y="623"/>
                    </a:lnTo>
                    <a:lnTo>
                      <a:pt x="2033" y="558"/>
                    </a:lnTo>
                    <a:lnTo>
                      <a:pt x="2098" y="491"/>
                    </a:lnTo>
                    <a:lnTo>
                      <a:pt x="2164" y="426"/>
                    </a:lnTo>
                    <a:lnTo>
                      <a:pt x="2230" y="360"/>
                    </a:lnTo>
                    <a:lnTo>
                      <a:pt x="2295" y="295"/>
                    </a:lnTo>
                    <a:lnTo>
                      <a:pt x="2361" y="230"/>
                    </a:lnTo>
                    <a:lnTo>
                      <a:pt x="2426" y="164"/>
                    </a:lnTo>
                    <a:lnTo>
                      <a:pt x="2492" y="98"/>
                    </a:lnTo>
                    <a:lnTo>
                      <a:pt x="2557" y="33"/>
                    </a:lnTo>
                    <a:lnTo>
                      <a:pt x="2557" y="33"/>
                    </a:lnTo>
                    <a:cubicBezTo>
                      <a:pt x="2579" y="11"/>
                      <a:pt x="2601" y="0"/>
                      <a:pt x="2623" y="0"/>
                    </a:cubicBezTo>
                    <a:lnTo>
                      <a:pt x="2623" y="0"/>
                    </a:lnTo>
                    <a:cubicBezTo>
                      <a:pt x="2645" y="0"/>
                      <a:pt x="2667" y="11"/>
                      <a:pt x="2688" y="33"/>
                    </a:cubicBezTo>
                    <a:lnTo>
                      <a:pt x="2754" y="98"/>
                    </a:lnTo>
                    <a:lnTo>
                      <a:pt x="2820" y="164"/>
                    </a:lnTo>
                    <a:lnTo>
                      <a:pt x="2885" y="230"/>
                    </a:lnTo>
                    <a:lnTo>
                      <a:pt x="2950" y="295"/>
                    </a:lnTo>
                    <a:lnTo>
                      <a:pt x="3016" y="360"/>
                    </a:lnTo>
                    <a:lnTo>
                      <a:pt x="3081" y="426"/>
                    </a:lnTo>
                    <a:lnTo>
                      <a:pt x="3148" y="491"/>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3" y="11"/>
                      <a:pt x="4174" y="0"/>
                      <a:pt x="4196" y="0"/>
                    </a:cubicBezTo>
                    <a:lnTo>
                      <a:pt x="4196" y="0"/>
                    </a:lnTo>
                    <a:cubicBezTo>
                      <a:pt x="4218" y="0"/>
                      <a:pt x="4240" y="11"/>
                      <a:pt x="4261" y="33"/>
                    </a:cubicBezTo>
                    <a:lnTo>
                      <a:pt x="4720" y="491"/>
                    </a:lnTo>
                    <a:lnTo>
                      <a:pt x="4720" y="623"/>
                    </a:lnTo>
                    <a:lnTo>
                      <a:pt x="4524" y="426"/>
                    </a:lnTo>
                    <a:lnTo>
                      <a:pt x="4458" y="360"/>
                    </a:lnTo>
                    <a:lnTo>
                      <a:pt x="4393" y="295"/>
                    </a:lnTo>
                    <a:lnTo>
                      <a:pt x="4261" y="164"/>
                    </a:lnTo>
                    <a:lnTo>
                      <a:pt x="4261" y="164"/>
                    </a:lnTo>
                    <a:cubicBezTo>
                      <a:pt x="4240" y="142"/>
                      <a:pt x="4218" y="131"/>
                      <a:pt x="4196" y="131"/>
                    </a:cubicBezTo>
                    <a:lnTo>
                      <a:pt x="4196" y="131"/>
                    </a:lnTo>
                    <a:cubicBezTo>
                      <a:pt x="4174" y="131"/>
                      <a:pt x="4153" y="142"/>
                      <a:pt x="4131" y="164"/>
                    </a:cubicBezTo>
                    <a:lnTo>
                      <a:pt x="4000" y="295"/>
                    </a:lnTo>
                    <a:lnTo>
                      <a:pt x="3933" y="360"/>
                    </a:lnTo>
                    <a:lnTo>
                      <a:pt x="3868" y="426"/>
                    </a:lnTo>
                    <a:lnTo>
                      <a:pt x="3672" y="623"/>
                    </a:lnTo>
                    <a:lnTo>
                      <a:pt x="3606" y="688"/>
                    </a:lnTo>
                    <a:lnTo>
                      <a:pt x="3501" y="795"/>
                    </a:lnTo>
                    <a:lnTo>
                      <a:pt x="3501" y="795"/>
                    </a:lnTo>
                    <a:cubicBezTo>
                      <a:pt x="3450" y="846"/>
                      <a:pt x="3368" y="846"/>
                      <a:pt x="3318" y="795"/>
                    </a:cubicBezTo>
                    <a:lnTo>
                      <a:pt x="3318" y="795"/>
                    </a:lnTo>
                    <a:cubicBezTo>
                      <a:pt x="3266" y="743"/>
                      <a:pt x="3213" y="688"/>
                      <a:pt x="3213" y="688"/>
                    </a:cubicBezTo>
                    <a:lnTo>
                      <a:pt x="3148" y="623"/>
                    </a:lnTo>
                    <a:lnTo>
                      <a:pt x="3081" y="558"/>
                    </a:lnTo>
                    <a:lnTo>
                      <a:pt x="3016" y="491"/>
                    </a:lnTo>
                    <a:lnTo>
                      <a:pt x="2950" y="426"/>
                    </a:lnTo>
                    <a:lnTo>
                      <a:pt x="2885" y="360"/>
                    </a:lnTo>
                    <a:lnTo>
                      <a:pt x="2820" y="295"/>
                    </a:lnTo>
                    <a:lnTo>
                      <a:pt x="2754" y="230"/>
                    </a:lnTo>
                    <a:lnTo>
                      <a:pt x="2688" y="164"/>
                    </a:lnTo>
                    <a:lnTo>
                      <a:pt x="2688" y="164"/>
                    </a:lnTo>
                    <a:cubicBezTo>
                      <a:pt x="2667" y="142"/>
                      <a:pt x="2645" y="131"/>
                      <a:pt x="2623" y="131"/>
                    </a:cubicBezTo>
                    <a:lnTo>
                      <a:pt x="2623" y="131"/>
                    </a:lnTo>
                    <a:cubicBezTo>
                      <a:pt x="2601" y="131"/>
                      <a:pt x="2579" y="142"/>
                      <a:pt x="2557" y="164"/>
                    </a:cubicBezTo>
                    <a:lnTo>
                      <a:pt x="2492" y="230"/>
                    </a:lnTo>
                    <a:lnTo>
                      <a:pt x="2426" y="295"/>
                    </a:lnTo>
                    <a:lnTo>
                      <a:pt x="2230" y="491"/>
                    </a:lnTo>
                    <a:lnTo>
                      <a:pt x="2164" y="558"/>
                    </a:lnTo>
                    <a:lnTo>
                      <a:pt x="2098" y="623"/>
                    </a:lnTo>
                    <a:lnTo>
                      <a:pt x="1927" y="794"/>
                    </a:lnTo>
                    <a:lnTo>
                      <a:pt x="1927" y="794"/>
                    </a:lnTo>
                    <a:cubicBezTo>
                      <a:pt x="1877" y="844"/>
                      <a:pt x="1795" y="844"/>
                      <a:pt x="1745" y="794"/>
                    </a:cubicBezTo>
                    <a:lnTo>
                      <a:pt x="1115" y="164"/>
                    </a:lnTo>
                    <a:lnTo>
                      <a:pt x="1115" y="164"/>
                    </a:lnTo>
                    <a:cubicBezTo>
                      <a:pt x="1093" y="142"/>
                      <a:pt x="1072" y="131"/>
                      <a:pt x="1050" y="131"/>
                    </a:cubicBezTo>
                    <a:lnTo>
                      <a:pt x="1050" y="131"/>
                    </a:lnTo>
                    <a:cubicBezTo>
                      <a:pt x="1028" y="131"/>
                      <a:pt x="1006" y="142"/>
                      <a:pt x="983" y="164"/>
                    </a:cubicBezTo>
                    <a:lnTo>
                      <a:pt x="918" y="230"/>
                    </a:lnTo>
                    <a:lnTo>
                      <a:pt x="853" y="295"/>
                    </a:lnTo>
                    <a:lnTo>
                      <a:pt x="787" y="360"/>
                    </a:lnTo>
                    <a:lnTo>
                      <a:pt x="722" y="426"/>
                    </a:lnTo>
                    <a:lnTo>
                      <a:pt x="656" y="491"/>
                    </a:lnTo>
                    <a:lnTo>
                      <a:pt x="590" y="558"/>
                    </a:lnTo>
                    <a:lnTo>
                      <a:pt x="525" y="623"/>
                    </a:lnTo>
                    <a:lnTo>
                      <a:pt x="459" y="688"/>
                    </a:lnTo>
                    <a:lnTo>
                      <a:pt x="354" y="795"/>
                    </a:lnTo>
                  </a:path>
                </a:pathLst>
              </a:custGeom>
              <a:solidFill>
                <a:schemeClr val="accent4"/>
              </a:solidFill>
              <a:ln>
                <a:noFill/>
              </a:ln>
              <a:effectLst/>
            </p:spPr>
            <p:txBody>
              <a:bodyPr wrap="none" anchor="ctr"/>
              <a:lstStyle/>
              <a:p>
                <a:endParaRPr lang="es-ES_tradnl" sz="2700"/>
              </a:p>
            </p:txBody>
          </p:sp>
          <p:sp>
            <p:nvSpPr>
              <p:cNvPr id="196" name="Freeform 34">
                <a:extLst>
                  <a:ext uri="{FF2B5EF4-FFF2-40B4-BE49-F238E27FC236}">
                    <a16:creationId xmlns:a16="http://schemas.microsoft.com/office/drawing/2014/main" id="{03BD9D36-46A1-2B4B-97C8-1884E4B1C12E}"/>
                  </a:ext>
                </a:extLst>
              </p:cNvPr>
              <p:cNvSpPr>
                <a:spLocks noChangeArrowheads="1"/>
              </p:cNvSpPr>
              <p:nvPr/>
            </p:nvSpPr>
            <p:spPr bwMode="auto">
              <a:xfrm>
                <a:off x="1054100" y="4233863"/>
                <a:ext cx="1700213" cy="304800"/>
              </a:xfrm>
              <a:custGeom>
                <a:avLst/>
                <a:gdLst>
                  <a:gd name="T0" fmla="*/ 354 w 4721"/>
                  <a:gd name="T1" fmla="*/ 795 h 847"/>
                  <a:gd name="T2" fmla="*/ 66 w 4721"/>
                  <a:gd name="T3" fmla="*/ 689 h 847"/>
                  <a:gd name="T4" fmla="*/ 0 w 4721"/>
                  <a:gd name="T5" fmla="*/ 493 h 847"/>
                  <a:gd name="T6" fmla="*/ 198 w 4721"/>
                  <a:gd name="T7" fmla="*/ 689 h 847"/>
                  <a:gd name="T8" fmla="*/ 263 w 4721"/>
                  <a:gd name="T9" fmla="*/ 722 h 847"/>
                  <a:gd name="T10" fmla="*/ 328 w 4721"/>
                  <a:gd name="T11" fmla="*/ 689 h 847"/>
                  <a:gd name="T12" fmla="*/ 590 w 4721"/>
                  <a:gd name="T13" fmla="*/ 428 h 847"/>
                  <a:gd name="T14" fmla="*/ 722 w 4721"/>
                  <a:gd name="T15" fmla="*/ 296 h 847"/>
                  <a:gd name="T16" fmla="*/ 983 w 4721"/>
                  <a:gd name="T17" fmla="*/ 34 h 847"/>
                  <a:gd name="T18" fmla="*/ 1050 w 4721"/>
                  <a:gd name="T19" fmla="*/ 0 h 847"/>
                  <a:gd name="T20" fmla="*/ 1115 w 4721"/>
                  <a:gd name="T21" fmla="*/ 34 h 847"/>
                  <a:gd name="T22" fmla="*/ 1311 w 4721"/>
                  <a:gd name="T23" fmla="*/ 231 h 847"/>
                  <a:gd name="T24" fmla="*/ 1574 w 4721"/>
                  <a:gd name="T25" fmla="*/ 493 h 847"/>
                  <a:gd name="T26" fmla="*/ 1705 w 4721"/>
                  <a:gd name="T27" fmla="*/ 624 h 847"/>
                  <a:gd name="T28" fmla="*/ 1771 w 4721"/>
                  <a:gd name="T29" fmla="*/ 689 h 847"/>
                  <a:gd name="T30" fmla="*/ 1836 w 4721"/>
                  <a:gd name="T31" fmla="*/ 722 h 847"/>
                  <a:gd name="T32" fmla="*/ 1967 w 4721"/>
                  <a:gd name="T33" fmla="*/ 624 h 847"/>
                  <a:gd name="T34" fmla="*/ 2098 w 4721"/>
                  <a:gd name="T35" fmla="*/ 493 h 847"/>
                  <a:gd name="T36" fmla="*/ 2230 w 4721"/>
                  <a:gd name="T37" fmla="*/ 361 h 847"/>
                  <a:gd name="T38" fmla="*/ 2361 w 4721"/>
                  <a:gd name="T39" fmla="*/ 231 h 847"/>
                  <a:gd name="T40" fmla="*/ 2492 w 4721"/>
                  <a:gd name="T41" fmla="*/ 99 h 847"/>
                  <a:gd name="T42" fmla="*/ 2557 w 4721"/>
                  <a:gd name="T43" fmla="*/ 34 h 847"/>
                  <a:gd name="T44" fmla="*/ 2623 w 4721"/>
                  <a:gd name="T45" fmla="*/ 0 h 847"/>
                  <a:gd name="T46" fmla="*/ 2754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1 w 4721"/>
                  <a:gd name="T75" fmla="*/ 164 h 847"/>
                  <a:gd name="T76" fmla="*/ 3933 w 4721"/>
                  <a:gd name="T77" fmla="*/ 361 h 847"/>
                  <a:gd name="T78" fmla="*/ 3672 w 4721"/>
                  <a:gd name="T79" fmla="*/ 624 h 847"/>
                  <a:gd name="T80" fmla="*/ 3501 w 4721"/>
                  <a:gd name="T81" fmla="*/ 795 h 847"/>
                  <a:gd name="T82" fmla="*/ 3318 w 4721"/>
                  <a:gd name="T83" fmla="*/ 795 h 847"/>
                  <a:gd name="T84" fmla="*/ 3213 w 4721"/>
                  <a:gd name="T85" fmla="*/ 689 h 847"/>
                  <a:gd name="T86" fmla="*/ 3081 w 4721"/>
                  <a:gd name="T87" fmla="*/ 558 h 847"/>
                  <a:gd name="T88" fmla="*/ 2950 w 4721"/>
                  <a:gd name="T89" fmla="*/ 428 h 847"/>
                  <a:gd name="T90" fmla="*/ 2820 w 4721"/>
                  <a:gd name="T91" fmla="*/ 296 h 847"/>
                  <a:gd name="T92" fmla="*/ 2688 w 4721"/>
                  <a:gd name="T93" fmla="*/ 164 h 847"/>
                  <a:gd name="T94" fmla="*/ 2623 w 4721"/>
                  <a:gd name="T95" fmla="*/ 132 h 847"/>
                  <a:gd name="T96" fmla="*/ 2557 w 4721"/>
                  <a:gd name="T97" fmla="*/ 164 h 847"/>
                  <a:gd name="T98" fmla="*/ 2426 w 4721"/>
                  <a:gd name="T99" fmla="*/ 296 h 847"/>
                  <a:gd name="T100" fmla="*/ 2164 w 4721"/>
                  <a:gd name="T101" fmla="*/ 558 h 847"/>
                  <a:gd name="T102" fmla="*/ 1927 w 4721"/>
                  <a:gd name="T103" fmla="*/ 795 h 847"/>
                  <a:gd name="T104" fmla="*/ 1745 w 4721"/>
                  <a:gd name="T105" fmla="*/ 795 h 847"/>
                  <a:gd name="T106" fmla="*/ 1115 w 4721"/>
                  <a:gd name="T107" fmla="*/ 164 h 847"/>
                  <a:gd name="T108" fmla="*/ 1050 w 4721"/>
                  <a:gd name="T109" fmla="*/ 132 h 847"/>
                  <a:gd name="T110" fmla="*/ 918 w 4721"/>
                  <a:gd name="T111" fmla="*/ 231 h 847"/>
                  <a:gd name="T112" fmla="*/ 787 w 4721"/>
                  <a:gd name="T113" fmla="*/ 361 h 847"/>
                  <a:gd name="T114" fmla="*/ 656 w 4721"/>
                  <a:gd name="T115" fmla="*/ 493 h 847"/>
                  <a:gd name="T116" fmla="*/ 525 w 4721"/>
                  <a:gd name="T117" fmla="*/ 624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2" y="846"/>
                      <a:pt x="171" y="795"/>
                    </a:cubicBezTo>
                    <a:lnTo>
                      <a:pt x="66" y="689"/>
                    </a:lnTo>
                    <a:lnTo>
                      <a:pt x="0" y="624"/>
                    </a:lnTo>
                    <a:lnTo>
                      <a:pt x="0" y="493"/>
                    </a:lnTo>
                    <a:lnTo>
                      <a:pt x="131" y="624"/>
                    </a:lnTo>
                    <a:lnTo>
                      <a:pt x="198" y="689"/>
                    </a:lnTo>
                    <a:lnTo>
                      <a:pt x="198" y="689"/>
                    </a:lnTo>
                    <a:cubicBezTo>
                      <a:pt x="219" y="711"/>
                      <a:pt x="241" y="722"/>
                      <a:pt x="263" y="722"/>
                    </a:cubicBezTo>
                    <a:lnTo>
                      <a:pt x="263" y="722"/>
                    </a:lnTo>
                    <a:cubicBezTo>
                      <a:pt x="285" y="722"/>
                      <a:pt x="306" y="711"/>
                      <a:pt x="328" y="689"/>
                    </a:cubicBezTo>
                    <a:lnTo>
                      <a:pt x="394" y="624"/>
                    </a:lnTo>
                    <a:lnTo>
                      <a:pt x="590" y="428"/>
                    </a:lnTo>
                    <a:lnTo>
                      <a:pt x="656" y="361"/>
                    </a:lnTo>
                    <a:lnTo>
                      <a:pt x="722" y="296"/>
                    </a:lnTo>
                    <a:lnTo>
                      <a:pt x="918" y="99"/>
                    </a:lnTo>
                    <a:lnTo>
                      <a:pt x="983" y="34"/>
                    </a:lnTo>
                    <a:lnTo>
                      <a:pt x="983" y="34"/>
                    </a:lnTo>
                    <a:cubicBezTo>
                      <a:pt x="1006" y="12"/>
                      <a:pt x="1028" y="0"/>
                      <a:pt x="1050" y="0"/>
                    </a:cubicBezTo>
                    <a:lnTo>
                      <a:pt x="1050" y="0"/>
                    </a:lnTo>
                    <a:cubicBezTo>
                      <a:pt x="1072" y="0"/>
                      <a:pt x="1093" y="12"/>
                      <a:pt x="1115" y="34"/>
                    </a:cubicBezTo>
                    <a:lnTo>
                      <a:pt x="1246" y="164"/>
                    </a:lnTo>
                    <a:lnTo>
                      <a:pt x="1311" y="231"/>
                    </a:lnTo>
                    <a:lnTo>
                      <a:pt x="1378" y="296"/>
                    </a:lnTo>
                    <a:lnTo>
                      <a:pt x="1574" y="493"/>
                    </a:lnTo>
                    <a:lnTo>
                      <a:pt x="1639" y="558"/>
                    </a:lnTo>
                    <a:lnTo>
                      <a:pt x="1705" y="624"/>
                    </a:lnTo>
                    <a:lnTo>
                      <a:pt x="1771" y="689"/>
                    </a:lnTo>
                    <a:lnTo>
                      <a:pt x="1771" y="689"/>
                    </a:lnTo>
                    <a:cubicBezTo>
                      <a:pt x="1792" y="711"/>
                      <a:pt x="1814" y="722"/>
                      <a:pt x="1836" y="722"/>
                    </a:cubicBezTo>
                    <a:lnTo>
                      <a:pt x="1836" y="722"/>
                    </a:lnTo>
                    <a:cubicBezTo>
                      <a:pt x="1858" y="722"/>
                      <a:pt x="1880" y="711"/>
                      <a:pt x="1901" y="689"/>
                    </a:cubicBezTo>
                    <a:lnTo>
                      <a:pt x="1967" y="624"/>
                    </a:lnTo>
                    <a:lnTo>
                      <a:pt x="2033" y="558"/>
                    </a:lnTo>
                    <a:lnTo>
                      <a:pt x="2098" y="493"/>
                    </a:lnTo>
                    <a:lnTo>
                      <a:pt x="2164" y="428"/>
                    </a:lnTo>
                    <a:lnTo>
                      <a:pt x="2230" y="361"/>
                    </a:lnTo>
                    <a:lnTo>
                      <a:pt x="2295" y="296"/>
                    </a:lnTo>
                    <a:lnTo>
                      <a:pt x="2361" y="231"/>
                    </a:lnTo>
                    <a:lnTo>
                      <a:pt x="2426" y="164"/>
                    </a:lnTo>
                    <a:lnTo>
                      <a:pt x="2492" y="99"/>
                    </a:lnTo>
                    <a:lnTo>
                      <a:pt x="2557" y="34"/>
                    </a:lnTo>
                    <a:lnTo>
                      <a:pt x="2557" y="34"/>
                    </a:lnTo>
                    <a:cubicBezTo>
                      <a:pt x="2579" y="12"/>
                      <a:pt x="2601" y="0"/>
                      <a:pt x="2623" y="0"/>
                    </a:cubicBezTo>
                    <a:lnTo>
                      <a:pt x="2623" y="0"/>
                    </a:lnTo>
                    <a:cubicBezTo>
                      <a:pt x="2645" y="0"/>
                      <a:pt x="2667" y="12"/>
                      <a:pt x="2688" y="34"/>
                    </a:cubicBezTo>
                    <a:lnTo>
                      <a:pt x="2754" y="99"/>
                    </a:lnTo>
                    <a:lnTo>
                      <a:pt x="2820" y="164"/>
                    </a:lnTo>
                    <a:lnTo>
                      <a:pt x="2885" y="231"/>
                    </a:lnTo>
                    <a:lnTo>
                      <a:pt x="2950" y="296"/>
                    </a:lnTo>
                    <a:lnTo>
                      <a:pt x="3016" y="361"/>
                    </a:lnTo>
                    <a:lnTo>
                      <a:pt x="3081" y="428"/>
                    </a:lnTo>
                    <a:lnTo>
                      <a:pt x="3148" y="493"/>
                    </a:lnTo>
                    <a:lnTo>
                      <a:pt x="3213" y="558"/>
                    </a:lnTo>
                    <a:lnTo>
                      <a:pt x="3278" y="624"/>
                    </a:lnTo>
                    <a:lnTo>
                      <a:pt x="3344" y="689"/>
                    </a:lnTo>
                    <a:lnTo>
                      <a:pt x="3344" y="689"/>
                    </a:lnTo>
                    <a:cubicBezTo>
                      <a:pt x="3365" y="711"/>
                      <a:pt x="3387" y="722"/>
                      <a:pt x="3409" y="722"/>
                    </a:cubicBezTo>
                    <a:lnTo>
                      <a:pt x="3409" y="722"/>
                    </a:lnTo>
                    <a:cubicBezTo>
                      <a:pt x="3431" y="722"/>
                      <a:pt x="3453" y="711"/>
                      <a:pt x="3475" y="689"/>
                    </a:cubicBezTo>
                    <a:lnTo>
                      <a:pt x="4131" y="34"/>
                    </a:lnTo>
                    <a:lnTo>
                      <a:pt x="4131" y="34"/>
                    </a:lnTo>
                    <a:cubicBezTo>
                      <a:pt x="4153" y="12"/>
                      <a:pt x="4174" y="0"/>
                      <a:pt x="4196" y="0"/>
                    </a:cubicBezTo>
                    <a:lnTo>
                      <a:pt x="4196" y="0"/>
                    </a:lnTo>
                    <a:cubicBezTo>
                      <a:pt x="4218" y="0"/>
                      <a:pt x="4240" y="12"/>
                      <a:pt x="4261" y="34"/>
                    </a:cubicBezTo>
                    <a:lnTo>
                      <a:pt x="4720" y="493"/>
                    </a:lnTo>
                    <a:lnTo>
                      <a:pt x="4720" y="624"/>
                    </a:lnTo>
                    <a:lnTo>
                      <a:pt x="4524" y="428"/>
                    </a:lnTo>
                    <a:lnTo>
                      <a:pt x="4458" y="361"/>
                    </a:lnTo>
                    <a:lnTo>
                      <a:pt x="4393" y="296"/>
                    </a:lnTo>
                    <a:lnTo>
                      <a:pt x="4261" y="164"/>
                    </a:lnTo>
                    <a:lnTo>
                      <a:pt x="4261" y="164"/>
                    </a:lnTo>
                    <a:cubicBezTo>
                      <a:pt x="4240" y="143"/>
                      <a:pt x="4218" y="132"/>
                      <a:pt x="4196" y="132"/>
                    </a:cubicBezTo>
                    <a:lnTo>
                      <a:pt x="4196" y="132"/>
                    </a:lnTo>
                    <a:cubicBezTo>
                      <a:pt x="4174" y="132"/>
                      <a:pt x="4153" y="143"/>
                      <a:pt x="4131" y="164"/>
                    </a:cubicBezTo>
                    <a:lnTo>
                      <a:pt x="4000" y="296"/>
                    </a:lnTo>
                    <a:lnTo>
                      <a:pt x="3933" y="361"/>
                    </a:lnTo>
                    <a:lnTo>
                      <a:pt x="3868" y="428"/>
                    </a:lnTo>
                    <a:lnTo>
                      <a:pt x="3672" y="624"/>
                    </a:lnTo>
                    <a:lnTo>
                      <a:pt x="3606" y="689"/>
                    </a:lnTo>
                    <a:lnTo>
                      <a:pt x="3501" y="795"/>
                    </a:lnTo>
                    <a:lnTo>
                      <a:pt x="3501" y="795"/>
                    </a:lnTo>
                    <a:cubicBezTo>
                      <a:pt x="3450" y="846"/>
                      <a:pt x="3368" y="846"/>
                      <a:pt x="3318" y="795"/>
                    </a:cubicBezTo>
                    <a:lnTo>
                      <a:pt x="3318" y="795"/>
                    </a:lnTo>
                    <a:cubicBezTo>
                      <a:pt x="3266" y="744"/>
                      <a:pt x="3213" y="689"/>
                      <a:pt x="3213" y="689"/>
                    </a:cubicBezTo>
                    <a:lnTo>
                      <a:pt x="3148" y="624"/>
                    </a:lnTo>
                    <a:lnTo>
                      <a:pt x="3081" y="558"/>
                    </a:lnTo>
                    <a:lnTo>
                      <a:pt x="3016" y="493"/>
                    </a:lnTo>
                    <a:lnTo>
                      <a:pt x="2950" y="428"/>
                    </a:lnTo>
                    <a:lnTo>
                      <a:pt x="2885" y="361"/>
                    </a:lnTo>
                    <a:lnTo>
                      <a:pt x="2820" y="296"/>
                    </a:lnTo>
                    <a:lnTo>
                      <a:pt x="2754" y="231"/>
                    </a:lnTo>
                    <a:lnTo>
                      <a:pt x="2688" y="164"/>
                    </a:lnTo>
                    <a:lnTo>
                      <a:pt x="2688" y="164"/>
                    </a:lnTo>
                    <a:cubicBezTo>
                      <a:pt x="2667" y="143"/>
                      <a:pt x="2645" y="132"/>
                      <a:pt x="2623" y="132"/>
                    </a:cubicBezTo>
                    <a:lnTo>
                      <a:pt x="2623" y="132"/>
                    </a:lnTo>
                    <a:cubicBezTo>
                      <a:pt x="2601" y="132"/>
                      <a:pt x="2579" y="143"/>
                      <a:pt x="2557" y="164"/>
                    </a:cubicBezTo>
                    <a:lnTo>
                      <a:pt x="2492" y="231"/>
                    </a:lnTo>
                    <a:lnTo>
                      <a:pt x="2426" y="296"/>
                    </a:lnTo>
                    <a:lnTo>
                      <a:pt x="2230" y="493"/>
                    </a:lnTo>
                    <a:lnTo>
                      <a:pt x="2164" y="558"/>
                    </a:lnTo>
                    <a:lnTo>
                      <a:pt x="2098" y="624"/>
                    </a:lnTo>
                    <a:lnTo>
                      <a:pt x="1927" y="795"/>
                    </a:lnTo>
                    <a:lnTo>
                      <a:pt x="1927" y="795"/>
                    </a:lnTo>
                    <a:cubicBezTo>
                      <a:pt x="1877" y="845"/>
                      <a:pt x="1795" y="845"/>
                      <a:pt x="1745" y="795"/>
                    </a:cubicBezTo>
                    <a:lnTo>
                      <a:pt x="1115" y="164"/>
                    </a:lnTo>
                    <a:lnTo>
                      <a:pt x="1115" y="164"/>
                    </a:lnTo>
                    <a:cubicBezTo>
                      <a:pt x="1093" y="143"/>
                      <a:pt x="1072" y="132"/>
                      <a:pt x="1050" y="132"/>
                    </a:cubicBezTo>
                    <a:lnTo>
                      <a:pt x="1050" y="132"/>
                    </a:lnTo>
                    <a:cubicBezTo>
                      <a:pt x="1028" y="132"/>
                      <a:pt x="1006" y="143"/>
                      <a:pt x="983" y="164"/>
                    </a:cubicBezTo>
                    <a:lnTo>
                      <a:pt x="918" y="231"/>
                    </a:lnTo>
                    <a:lnTo>
                      <a:pt x="853" y="296"/>
                    </a:lnTo>
                    <a:lnTo>
                      <a:pt x="787" y="361"/>
                    </a:lnTo>
                    <a:lnTo>
                      <a:pt x="722" y="428"/>
                    </a:lnTo>
                    <a:lnTo>
                      <a:pt x="656" y="493"/>
                    </a:lnTo>
                    <a:lnTo>
                      <a:pt x="590" y="558"/>
                    </a:lnTo>
                    <a:lnTo>
                      <a:pt x="525" y="624"/>
                    </a:lnTo>
                    <a:lnTo>
                      <a:pt x="459" y="689"/>
                    </a:lnTo>
                    <a:lnTo>
                      <a:pt x="354" y="795"/>
                    </a:lnTo>
                  </a:path>
                </a:pathLst>
              </a:custGeom>
              <a:solidFill>
                <a:schemeClr val="accent2"/>
              </a:solidFill>
              <a:ln>
                <a:noFill/>
              </a:ln>
              <a:effectLst/>
            </p:spPr>
            <p:txBody>
              <a:bodyPr wrap="none" anchor="ctr"/>
              <a:lstStyle/>
              <a:p>
                <a:endParaRPr lang="es-ES_tradnl" sz="2700"/>
              </a:p>
            </p:txBody>
          </p:sp>
          <p:sp>
            <p:nvSpPr>
              <p:cNvPr id="197" name="Freeform 35">
                <a:extLst>
                  <a:ext uri="{FF2B5EF4-FFF2-40B4-BE49-F238E27FC236}">
                    <a16:creationId xmlns:a16="http://schemas.microsoft.com/office/drawing/2014/main" id="{7A641F43-56E1-9744-8D6E-7E12D865E6A8}"/>
                  </a:ext>
                </a:extLst>
              </p:cNvPr>
              <p:cNvSpPr>
                <a:spLocks noChangeArrowheads="1"/>
              </p:cNvSpPr>
              <p:nvPr/>
            </p:nvSpPr>
            <p:spPr bwMode="auto">
              <a:xfrm>
                <a:off x="2459038" y="4440238"/>
                <a:ext cx="212725" cy="212725"/>
              </a:xfrm>
              <a:custGeom>
                <a:avLst/>
                <a:gdLst>
                  <a:gd name="T0" fmla="*/ 263 w 591"/>
                  <a:gd name="T1" fmla="*/ 294 h 591"/>
                  <a:gd name="T2" fmla="*/ 263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3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9 w 591"/>
                  <a:gd name="T29" fmla="*/ 164 h 591"/>
                  <a:gd name="T30" fmla="*/ 164 w 591"/>
                  <a:gd name="T31" fmla="*/ 98 h 591"/>
                  <a:gd name="T32" fmla="*/ 230 w 591"/>
                  <a:gd name="T33" fmla="*/ 33 h 591"/>
                  <a:gd name="T34" fmla="*/ 230 w 591"/>
                  <a:gd name="T35" fmla="*/ 33 h 591"/>
                  <a:gd name="T36" fmla="*/ 295 w 591"/>
                  <a:gd name="T37" fmla="*/ 0 h 591"/>
                  <a:gd name="T38" fmla="*/ 295 w 591"/>
                  <a:gd name="T39" fmla="*/ 0 h 591"/>
                  <a:gd name="T40" fmla="*/ 360 w 591"/>
                  <a:gd name="T41" fmla="*/ 33 h 591"/>
                  <a:gd name="T42" fmla="*/ 426 w 591"/>
                  <a:gd name="T43" fmla="*/ 98 h 591"/>
                  <a:gd name="T44" fmla="*/ 492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2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30 w 591"/>
                  <a:gd name="T69" fmla="*/ 557 h 591"/>
                  <a:gd name="T70" fmla="*/ 164 w 591"/>
                  <a:gd name="T71" fmla="*/ 492 h 591"/>
                  <a:gd name="T72" fmla="*/ 99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3" y="294"/>
                    </a:moveTo>
                    <a:lnTo>
                      <a:pt x="263" y="294"/>
                    </a:lnTo>
                    <a:cubicBezTo>
                      <a:pt x="263"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3" y="273"/>
                      <a:pt x="263" y="294"/>
                    </a:cubicBezTo>
                    <a:close/>
                    <a:moveTo>
                      <a:pt x="32" y="361"/>
                    </a:moveTo>
                    <a:lnTo>
                      <a:pt x="32" y="361"/>
                    </a:lnTo>
                    <a:cubicBezTo>
                      <a:pt x="11" y="339"/>
                      <a:pt x="0" y="317"/>
                      <a:pt x="0" y="294"/>
                    </a:cubicBezTo>
                    <a:lnTo>
                      <a:pt x="0" y="294"/>
                    </a:lnTo>
                    <a:cubicBezTo>
                      <a:pt x="0" y="273"/>
                      <a:pt x="11" y="251"/>
                      <a:pt x="32" y="229"/>
                    </a:cubicBezTo>
                    <a:lnTo>
                      <a:pt x="99" y="164"/>
                    </a:lnTo>
                    <a:lnTo>
                      <a:pt x="164" y="98"/>
                    </a:lnTo>
                    <a:lnTo>
                      <a:pt x="230" y="33"/>
                    </a:lnTo>
                    <a:lnTo>
                      <a:pt x="230" y="33"/>
                    </a:lnTo>
                    <a:cubicBezTo>
                      <a:pt x="252" y="11"/>
                      <a:pt x="273" y="0"/>
                      <a:pt x="295" y="0"/>
                    </a:cubicBezTo>
                    <a:lnTo>
                      <a:pt x="295" y="0"/>
                    </a:lnTo>
                    <a:cubicBezTo>
                      <a:pt x="317" y="0"/>
                      <a:pt x="339" y="11"/>
                      <a:pt x="360" y="33"/>
                    </a:cubicBezTo>
                    <a:lnTo>
                      <a:pt x="426" y="98"/>
                    </a:lnTo>
                    <a:lnTo>
                      <a:pt x="492" y="164"/>
                    </a:lnTo>
                    <a:lnTo>
                      <a:pt x="557" y="229"/>
                    </a:lnTo>
                    <a:lnTo>
                      <a:pt x="557" y="229"/>
                    </a:lnTo>
                    <a:cubicBezTo>
                      <a:pt x="579" y="251"/>
                      <a:pt x="590" y="273"/>
                      <a:pt x="590" y="294"/>
                    </a:cubicBezTo>
                    <a:lnTo>
                      <a:pt x="590" y="294"/>
                    </a:lnTo>
                    <a:cubicBezTo>
                      <a:pt x="590" y="317"/>
                      <a:pt x="579" y="339"/>
                      <a:pt x="557" y="361"/>
                    </a:cubicBezTo>
                    <a:lnTo>
                      <a:pt x="492" y="426"/>
                    </a:lnTo>
                    <a:lnTo>
                      <a:pt x="426" y="492"/>
                    </a:lnTo>
                    <a:lnTo>
                      <a:pt x="360" y="557"/>
                    </a:lnTo>
                    <a:lnTo>
                      <a:pt x="360" y="557"/>
                    </a:lnTo>
                    <a:cubicBezTo>
                      <a:pt x="339" y="579"/>
                      <a:pt x="317" y="590"/>
                      <a:pt x="295" y="590"/>
                    </a:cubicBezTo>
                    <a:lnTo>
                      <a:pt x="295" y="590"/>
                    </a:lnTo>
                    <a:cubicBezTo>
                      <a:pt x="273" y="590"/>
                      <a:pt x="252" y="579"/>
                      <a:pt x="230" y="557"/>
                    </a:cubicBezTo>
                    <a:lnTo>
                      <a:pt x="164" y="492"/>
                    </a:lnTo>
                    <a:lnTo>
                      <a:pt x="99" y="426"/>
                    </a:lnTo>
                    <a:lnTo>
                      <a:pt x="32" y="361"/>
                    </a:lnTo>
                    <a:close/>
                  </a:path>
                </a:pathLst>
              </a:custGeom>
              <a:solidFill>
                <a:schemeClr val="accent3"/>
              </a:solidFill>
              <a:ln>
                <a:noFill/>
              </a:ln>
              <a:effectLst/>
            </p:spPr>
            <p:txBody>
              <a:bodyPr wrap="none" anchor="ctr"/>
              <a:lstStyle/>
              <a:p>
                <a:endParaRPr lang="es-ES_tradnl" sz="2700"/>
              </a:p>
            </p:txBody>
          </p:sp>
          <p:sp>
            <p:nvSpPr>
              <p:cNvPr id="198" name="Freeform 36">
                <a:extLst>
                  <a:ext uri="{FF2B5EF4-FFF2-40B4-BE49-F238E27FC236}">
                    <a16:creationId xmlns:a16="http://schemas.microsoft.com/office/drawing/2014/main" id="{73D2C075-75B5-D043-9006-ECBB4B8FA1E5}"/>
                  </a:ext>
                </a:extLst>
              </p:cNvPr>
              <p:cNvSpPr>
                <a:spLocks noChangeArrowheads="1"/>
              </p:cNvSpPr>
              <p:nvPr/>
            </p:nvSpPr>
            <p:spPr bwMode="auto">
              <a:xfrm>
                <a:off x="1892300" y="4440238"/>
                <a:ext cx="212725" cy="212725"/>
              </a:xfrm>
              <a:custGeom>
                <a:avLst/>
                <a:gdLst>
                  <a:gd name="T0" fmla="*/ 262 w 590"/>
                  <a:gd name="T1" fmla="*/ 294 h 591"/>
                  <a:gd name="T2" fmla="*/ 262 w 590"/>
                  <a:gd name="T3" fmla="*/ 294 h 591"/>
                  <a:gd name="T4" fmla="*/ 295 w 590"/>
                  <a:gd name="T5" fmla="*/ 328 h 591"/>
                  <a:gd name="T6" fmla="*/ 295 w 590"/>
                  <a:gd name="T7" fmla="*/ 328 h 591"/>
                  <a:gd name="T8" fmla="*/ 328 w 590"/>
                  <a:gd name="T9" fmla="*/ 294 h 591"/>
                  <a:gd name="T10" fmla="*/ 328 w 590"/>
                  <a:gd name="T11" fmla="*/ 294 h 591"/>
                  <a:gd name="T12" fmla="*/ 295 w 590"/>
                  <a:gd name="T13" fmla="*/ 262 h 591"/>
                  <a:gd name="T14" fmla="*/ 295 w 590"/>
                  <a:gd name="T15" fmla="*/ 262 h 591"/>
                  <a:gd name="T16" fmla="*/ 262 w 590"/>
                  <a:gd name="T17" fmla="*/ 294 h 591"/>
                  <a:gd name="T18" fmla="*/ 229 w 590"/>
                  <a:gd name="T19" fmla="*/ 557 h 591"/>
                  <a:gd name="T20" fmla="*/ 33 w 590"/>
                  <a:gd name="T21" fmla="*/ 361 h 591"/>
                  <a:gd name="T22" fmla="*/ 33 w 590"/>
                  <a:gd name="T23" fmla="*/ 361 h 591"/>
                  <a:gd name="T24" fmla="*/ 0 w 590"/>
                  <a:gd name="T25" fmla="*/ 294 h 591"/>
                  <a:gd name="T26" fmla="*/ 0 w 590"/>
                  <a:gd name="T27" fmla="*/ 294 h 591"/>
                  <a:gd name="T28" fmla="*/ 33 w 590"/>
                  <a:gd name="T29" fmla="*/ 229 h 591"/>
                  <a:gd name="T30" fmla="*/ 229 w 590"/>
                  <a:gd name="T31" fmla="*/ 33 h 591"/>
                  <a:gd name="T32" fmla="*/ 229 w 590"/>
                  <a:gd name="T33" fmla="*/ 33 h 591"/>
                  <a:gd name="T34" fmla="*/ 295 w 590"/>
                  <a:gd name="T35" fmla="*/ 0 h 591"/>
                  <a:gd name="T36" fmla="*/ 295 w 590"/>
                  <a:gd name="T37" fmla="*/ 0 h 591"/>
                  <a:gd name="T38" fmla="*/ 360 w 590"/>
                  <a:gd name="T39" fmla="*/ 33 h 591"/>
                  <a:gd name="T40" fmla="*/ 557 w 590"/>
                  <a:gd name="T41" fmla="*/ 229 h 591"/>
                  <a:gd name="T42" fmla="*/ 557 w 590"/>
                  <a:gd name="T43" fmla="*/ 229 h 591"/>
                  <a:gd name="T44" fmla="*/ 589 w 590"/>
                  <a:gd name="T45" fmla="*/ 294 h 591"/>
                  <a:gd name="T46" fmla="*/ 589 w 590"/>
                  <a:gd name="T47" fmla="*/ 294 h 591"/>
                  <a:gd name="T48" fmla="*/ 557 w 590"/>
                  <a:gd name="T49" fmla="*/ 361 h 591"/>
                  <a:gd name="T50" fmla="*/ 360 w 590"/>
                  <a:gd name="T51" fmla="*/ 557 h 591"/>
                  <a:gd name="T52" fmla="*/ 360 w 590"/>
                  <a:gd name="T53" fmla="*/ 557 h 591"/>
                  <a:gd name="T54" fmla="*/ 295 w 590"/>
                  <a:gd name="T55" fmla="*/ 590 h 591"/>
                  <a:gd name="T56" fmla="*/ 295 w 590"/>
                  <a:gd name="T57" fmla="*/ 590 h 591"/>
                  <a:gd name="T58" fmla="*/ 229 w 590"/>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591">
                    <a:moveTo>
                      <a:pt x="262" y="294"/>
                    </a:moveTo>
                    <a:lnTo>
                      <a:pt x="262" y="294"/>
                    </a:lnTo>
                    <a:cubicBezTo>
                      <a:pt x="262"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2" y="273"/>
                      <a:pt x="262" y="294"/>
                    </a:cubicBezTo>
                    <a:close/>
                    <a:moveTo>
                      <a:pt x="229" y="557"/>
                    </a:moveTo>
                    <a:lnTo>
                      <a:pt x="33" y="361"/>
                    </a:lnTo>
                    <a:lnTo>
                      <a:pt x="33" y="361"/>
                    </a:lnTo>
                    <a:cubicBezTo>
                      <a:pt x="11" y="339"/>
                      <a:pt x="0" y="317"/>
                      <a:pt x="0" y="294"/>
                    </a:cubicBezTo>
                    <a:lnTo>
                      <a:pt x="0" y="294"/>
                    </a:lnTo>
                    <a:cubicBezTo>
                      <a:pt x="0" y="273"/>
                      <a:pt x="11" y="251"/>
                      <a:pt x="33" y="229"/>
                    </a:cubicBezTo>
                    <a:lnTo>
                      <a:pt x="229" y="33"/>
                    </a:lnTo>
                    <a:lnTo>
                      <a:pt x="229" y="33"/>
                    </a:lnTo>
                    <a:cubicBezTo>
                      <a:pt x="251" y="11"/>
                      <a:pt x="273" y="0"/>
                      <a:pt x="295" y="0"/>
                    </a:cubicBezTo>
                    <a:lnTo>
                      <a:pt x="295" y="0"/>
                    </a:lnTo>
                    <a:cubicBezTo>
                      <a:pt x="317" y="0"/>
                      <a:pt x="339" y="11"/>
                      <a:pt x="360" y="33"/>
                    </a:cubicBezTo>
                    <a:lnTo>
                      <a:pt x="557" y="229"/>
                    </a:lnTo>
                    <a:lnTo>
                      <a:pt x="557" y="229"/>
                    </a:lnTo>
                    <a:cubicBezTo>
                      <a:pt x="579" y="251"/>
                      <a:pt x="589" y="273"/>
                      <a:pt x="589" y="294"/>
                    </a:cubicBezTo>
                    <a:lnTo>
                      <a:pt x="589" y="294"/>
                    </a:lnTo>
                    <a:cubicBezTo>
                      <a:pt x="589" y="317"/>
                      <a:pt x="579" y="339"/>
                      <a:pt x="557" y="361"/>
                    </a:cubicBezTo>
                    <a:lnTo>
                      <a:pt x="360" y="557"/>
                    </a:lnTo>
                    <a:lnTo>
                      <a:pt x="360" y="557"/>
                    </a:lnTo>
                    <a:cubicBezTo>
                      <a:pt x="339" y="579"/>
                      <a:pt x="317" y="590"/>
                      <a:pt x="295" y="590"/>
                    </a:cubicBezTo>
                    <a:lnTo>
                      <a:pt x="295" y="590"/>
                    </a:lnTo>
                    <a:cubicBezTo>
                      <a:pt x="273" y="590"/>
                      <a:pt x="251" y="579"/>
                      <a:pt x="229" y="557"/>
                    </a:cubicBezTo>
                    <a:close/>
                  </a:path>
                </a:pathLst>
              </a:custGeom>
              <a:solidFill>
                <a:schemeClr val="accent3"/>
              </a:solidFill>
              <a:ln>
                <a:noFill/>
              </a:ln>
              <a:effectLst/>
            </p:spPr>
            <p:txBody>
              <a:bodyPr wrap="none" anchor="ctr"/>
              <a:lstStyle/>
              <a:p>
                <a:endParaRPr lang="es-ES_tradnl" sz="2700"/>
              </a:p>
            </p:txBody>
          </p:sp>
          <p:sp>
            <p:nvSpPr>
              <p:cNvPr id="199" name="Freeform 37">
                <a:extLst>
                  <a:ext uri="{FF2B5EF4-FFF2-40B4-BE49-F238E27FC236}">
                    <a16:creationId xmlns:a16="http://schemas.microsoft.com/office/drawing/2014/main" id="{B8139BBD-AF11-3346-B16C-8F98033154E8}"/>
                  </a:ext>
                </a:extLst>
              </p:cNvPr>
              <p:cNvSpPr>
                <a:spLocks noChangeArrowheads="1"/>
              </p:cNvSpPr>
              <p:nvPr/>
            </p:nvSpPr>
            <p:spPr bwMode="auto">
              <a:xfrm>
                <a:off x="1325563" y="4440238"/>
                <a:ext cx="212725" cy="212725"/>
              </a:xfrm>
              <a:custGeom>
                <a:avLst/>
                <a:gdLst>
                  <a:gd name="T0" fmla="*/ 328 w 592"/>
                  <a:gd name="T1" fmla="*/ 294 h 591"/>
                  <a:gd name="T2" fmla="*/ 328 w 592"/>
                  <a:gd name="T3" fmla="*/ 294 h 591"/>
                  <a:gd name="T4" fmla="*/ 296 w 592"/>
                  <a:gd name="T5" fmla="*/ 262 h 591"/>
                  <a:gd name="T6" fmla="*/ 296 w 592"/>
                  <a:gd name="T7" fmla="*/ 262 h 591"/>
                  <a:gd name="T8" fmla="*/ 263 w 592"/>
                  <a:gd name="T9" fmla="*/ 294 h 591"/>
                  <a:gd name="T10" fmla="*/ 263 w 592"/>
                  <a:gd name="T11" fmla="*/ 294 h 591"/>
                  <a:gd name="T12" fmla="*/ 296 w 592"/>
                  <a:gd name="T13" fmla="*/ 328 h 591"/>
                  <a:gd name="T14" fmla="*/ 296 w 592"/>
                  <a:gd name="T15" fmla="*/ 328 h 591"/>
                  <a:gd name="T16" fmla="*/ 328 w 592"/>
                  <a:gd name="T17" fmla="*/ 294 h 591"/>
                  <a:gd name="T18" fmla="*/ 492 w 592"/>
                  <a:gd name="T19" fmla="*/ 164 h 591"/>
                  <a:gd name="T20" fmla="*/ 557 w 592"/>
                  <a:gd name="T21" fmla="*/ 229 h 591"/>
                  <a:gd name="T22" fmla="*/ 557 w 592"/>
                  <a:gd name="T23" fmla="*/ 229 h 591"/>
                  <a:gd name="T24" fmla="*/ 591 w 592"/>
                  <a:gd name="T25" fmla="*/ 294 h 591"/>
                  <a:gd name="T26" fmla="*/ 591 w 592"/>
                  <a:gd name="T27" fmla="*/ 294 h 591"/>
                  <a:gd name="T28" fmla="*/ 557 w 592"/>
                  <a:gd name="T29" fmla="*/ 361 h 591"/>
                  <a:gd name="T30" fmla="*/ 492 w 592"/>
                  <a:gd name="T31" fmla="*/ 426 h 591"/>
                  <a:gd name="T32" fmla="*/ 427 w 592"/>
                  <a:gd name="T33" fmla="*/ 492 h 591"/>
                  <a:gd name="T34" fmla="*/ 361 w 592"/>
                  <a:gd name="T35" fmla="*/ 557 h 591"/>
                  <a:gd name="T36" fmla="*/ 361 w 592"/>
                  <a:gd name="T37" fmla="*/ 557 h 591"/>
                  <a:gd name="T38" fmla="*/ 296 w 592"/>
                  <a:gd name="T39" fmla="*/ 590 h 591"/>
                  <a:gd name="T40" fmla="*/ 296 w 592"/>
                  <a:gd name="T41" fmla="*/ 590 h 591"/>
                  <a:gd name="T42" fmla="*/ 229 w 592"/>
                  <a:gd name="T43" fmla="*/ 557 h 591"/>
                  <a:gd name="T44" fmla="*/ 164 w 592"/>
                  <a:gd name="T45" fmla="*/ 492 h 591"/>
                  <a:gd name="T46" fmla="*/ 99 w 592"/>
                  <a:gd name="T47" fmla="*/ 426 h 591"/>
                  <a:gd name="T48" fmla="*/ 33 w 592"/>
                  <a:gd name="T49" fmla="*/ 361 h 591"/>
                  <a:gd name="T50" fmla="*/ 33 w 592"/>
                  <a:gd name="T51" fmla="*/ 361 h 591"/>
                  <a:gd name="T52" fmla="*/ 0 w 592"/>
                  <a:gd name="T53" fmla="*/ 294 h 591"/>
                  <a:gd name="T54" fmla="*/ 0 w 592"/>
                  <a:gd name="T55" fmla="*/ 294 h 591"/>
                  <a:gd name="T56" fmla="*/ 33 w 592"/>
                  <a:gd name="T57" fmla="*/ 229 h 591"/>
                  <a:gd name="T58" fmla="*/ 99 w 592"/>
                  <a:gd name="T59" fmla="*/ 164 h 591"/>
                  <a:gd name="T60" fmla="*/ 164 w 592"/>
                  <a:gd name="T61" fmla="*/ 98 h 591"/>
                  <a:gd name="T62" fmla="*/ 229 w 592"/>
                  <a:gd name="T63" fmla="*/ 33 h 591"/>
                  <a:gd name="T64" fmla="*/ 229 w 592"/>
                  <a:gd name="T65" fmla="*/ 33 h 591"/>
                  <a:gd name="T66" fmla="*/ 296 w 592"/>
                  <a:gd name="T67" fmla="*/ 0 h 591"/>
                  <a:gd name="T68" fmla="*/ 296 w 592"/>
                  <a:gd name="T69" fmla="*/ 0 h 591"/>
                  <a:gd name="T70" fmla="*/ 361 w 592"/>
                  <a:gd name="T71" fmla="*/ 33 h 591"/>
                  <a:gd name="T72" fmla="*/ 427 w 592"/>
                  <a:gd name="T73" fmla="*/ 98 h 591"/>
                  <a:gd name="T74" fmla="*/ 492 w 592"/>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2" h="591">
                    <a:moveTo>
                      <a:pt x="328" y="294"/>
                    </a:moveTo>
                    <a:lnTo>
                      <a:pt x="328" y="294"/>
                    </a:lnTo>
                    <a:cubicBezTo>
                      <a:pt x="328" y="273"/>
                      <a:pt x="318" y="262"/>
                      <a:pt x="296" y="262"/>
                    </a:cubicBezTo>
                    <a:lnTo>
                      <a:pt x="296" y="262"/>
                    </a:lnTo>
                    <a:cubicBezTo>
                      <a:pt x="274" y="262"/>
                      <a:pt x="263" y="273"/>
                      <a:pt x="263" y="294"/>
                    </a:cubicBezTo>
                    <a:lnTo>
                      <a:pt x="263" y="294"/>
                    </a:lnTo>
                    <a:cubicBezTo>
                      <a:pt x="263" y="317"/>
                      <a:pt x="274" y="328"/>
                      <a:pt x="296" y="328"/>
                    </a:cubicBezTo>
                    <a:lnTo>
                      <a:pt x="296" y="328"/>
                    </a:lnTo>
                    <a:cubicBezTo>
                      <a:pt x="318" y="328"/>
                      <a:pt x="328" y="317"/>
                      <a:pt x="328" y="294"/>
                    </a:cubicBezTo>
                    <a:close/>
                    <a:moveTo>
                      <a:pt x="492" y="164"/>
                    </a:moveTo>
                    <a:lnTo>
                      <a:pt x="557" y="229"/>
                    </a:lnTo>
                    <a:lnTo>
                      <a:pt x="557" y="229"/>
                    </a:lnTo>
                    <a:cubicBezTo>
                      <a:pt x="580" y="251"/>
                      <a:pt x="591" y="273"/>
                      <a:pt x="591" y="294"/>
                    </a:cubicBezTo>
                    <a:lnTo>
                      <a:pt x="591" y="294"/>
                    </a:lnTo>
                    <a:cubicBezTo>
                      <a:pt x="591" y="317"/>
                      <a:pt x="580" y="339"/>
                      <a:pt x="557" y="361"/>
                    </a:cubicBezTo>
                    <a:lnTo>
                      <a:pt x="492" y="426"/>
                    </a:lnTo>
                    <a:lnTo>
                      <a:pt x="427" y="492"/>
                    </a:lnTo>
                    <a:lnTo>
                      <a:pt x="361" y="557"/>
                    </a:lnTo>
                    <a:lnTo>
                      <a:pt x="361" y="557"/>
                    </a:lnTo>
                    <a:cubicBezTo>
                      <a:pt x="339" y="579"/>
                      <a:pt x="318" y="590"/>
                      <a:pt x="296" y="590"/>
                    </a:cubicBezTo>
                    <a:lnTo>
                      <a:pt x="296" y="590"/>
                    </a:lnTo>
                    <a:cubicBezTo>
                      <a:pt x="274" y="590"/>
                      <a:pt x="252" y="579"/>
                      <a:pt x="229" y="557"/>
                    </a:cubicBezTo>
                    <a:lnTo>
                      <a:pt x="164" y="492"/>
                    </a:lnTo>
                    <a:lnTo>
                      <a:pt x="99" y="426"/>
                    </a:lnTo>
                    <a:lnTo>
                      <a:pt x="33" y="361"/>
                    </a:lnTo>
                    <a:lnTo>
                      <a:pt x="33" y="361"/>
                    </a:lnTo>
                    <a:cubicBezTo>
                      <a:pt x="11" y="339"/>
                      <a:pt x="0" y="317"/>
                      <a:pt x="0" y="294"/>
                    </a:cubicBezTo>
                    <a:lnTo>
                      <a:pt x="0" y="294"/>
                    </a:lnTo>
                    <a:cubicBezTo>
                      <a:pt x="0" y="273"/>
                      <a:pt x="11" y="251"/>
                      <a:pt x="33" y="229"/>
                    </a:cubicBezTo>
                    <a:lnTo>
                      <a:pt x="99" y="164"/>
                    </a:lnTo>
                    <a:lnTo>
                      <a:pt x="164" y="98"/>
                    </a:lnTo>
                    <a:lnTo>
                      <a:pt x="229" y="33"/>
                    </a:lnTo>
                    <a:lnTo>
                      <a:pt x="229" y="33"/>
                    </a:lnTo>
                    <a:cubicBezTo>
                      <a:pt x="252" y="11"/>
                      <a:pt x="274" y="0"/>
                      <a:pt x="296" y="0"/>
                    </a:cubicBezTo>
                    <a:lnTo>
                      <a:pt x="296" y="0"/>
                    </a:lnTo>
                    <a:cubicBezTo>
                      <a:pt x="318" y="0"/>
                      <a:pt x="339" y="11"/>
                      <a:pt x="361" y="33"/>
                    </a:cubicBezTo>
                    <a:lnTo>
                      <a:pt x="427" y="98"/>
                    </a:lnTo>
                    <a:lnTo>
                      <a:pt x="492" y="164"/>
                    </a:lnTo>
                    <a:close/>
                  </a:path>
                </a:pathLst>
              </a:custGeom>
              <a:solidFill>
                <a:schemeClr val="accent3"/>
              </a:solidFill>
              <a:ln>
                <a:noFill/>
              </a:ln>
              <a:effectLst/>
            </p:spPr>
            <p:txBody>
              <a:bodyPr wrap="none" anchor="ctr"/>
              <a:lstStyle/>
              <a:p>
                <a:endParaRPr lang="es-ES_tradnl" sz="2700"/>
              </a:p>
            </p:txBody>
          </p:sp>
          <p:sp>
            <p:nvSpPr>
              <p:cNvPr id="200" name="Freeform 38">
                <a:extLst>
                  <a:ext uri="{FF2B5EF4-FFF2-40B4-BE49-F238E27FC236}">
                    <a16:creationId xmlns:a16="http://schemas.microsoft.com/office/drawing/2014/main" id="{081F25A5-AFA0-774F-B972-D8029BD4AFC0}"/>
                  </a:ext>
                </a:extLst>
              </p:cNvPr>
              <p:cNvSpPr>
                <a:spLocks noChangeArrowheads="1"/>
              </p:cNvSpPr>
              <p:nvPr/>
            </p:nvSpPr>
            <p:spPr bwMode="auto">
              <a:xfrm>
                <a:off x="1054100" y="4003675"/>
                <a:ext cx="1700213" cy="412750"/>
              </a:xfrm>
              <a:custGeom>
                <a:avLst/>
                <a:gdLst>
                  <a:gd name="T0" fmla="*/ 4196 w 4721"/>
                  <a:gd name="T1" fmla="*/ 164 h 1148"/>
                  <a:gd name="T2" fmla="*/ 4196 w 4721"/>
                  <a:gd name="T3" fmla="*/ 230 h 1148"/>
                  <a:gd name="T4" fmla="*/ 2623 w 4721"/>
                  <a:gd name="T5" fmla="*/ 164 h 1148"/>
                  <a:gd name="T6" fmla="*/ 2623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2 w 4721"/>
                  <a:gd name="T23" fmla="*/ 918 h 1148"/>
                  <a:gd name="T24" fmla="*/ 3475 w 4721"/>
                  <a:gd name="T25" fmla="*/ 1114 h 1148"/>
                  <a:gd name="T26" fmla="*/ 3278 w 4721"/>
                  <a:gd name="T27" fmla="*/ 1049 h 1148"/>
                  <a:gd name="T28" fmla="*/ 2885 w 4721"/>
                  <a:gd name="T29" fmla="*/ 655 h 1148"/>
                  <a:gd name="T30" fmla="*/ 2623 w 4721"/>
                  <a:gd name="T31" fmla="*/ 426 h 1148"/>
                  <a:gd name="T32" fmla="*/ 1836 w 4721"/>
                  <a:gd name="T33" fmla="*/ 1147 h 1148"/>
                  <a:gd name="T34" fmla="*/ 1509 w 4721"/>
                  <a:gd name="T35" fmla="*/ 852 h 1148"/>
                  <a:gd name="T36" fmla="*/ 1115 w 4721"/>
                  <a:gd name="T37" fmla="*/ 459 h 1148"/>
                  <a:gd name="T38" fmla="*/ 983 w 4721"/>
                  <a:gd name="T39" fmla="*/ 459 h 1148"/>
                  <a:gd name="T40" fmla="*/ 722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5 w 4721"/>
                  <a:gd name="T53" fmla="*/ 787 h 1148"/>
                  <a:gd name="T54" fmla="*/ 787 w 4721"/>
                  <a:gd name="T55" fmla="*/ 524 h 1148"/>
                  <a:gd name="T56" fmla="*/ 951 w 4721"/>
                  <a:gd name="T57" fmla="*/ 328 h 1148"/>
                  <a:gd name="T58" fmla="*/ 886 w 4721"/>
                  <a:gd name="T59" fmla="*/ 197 h 1148"/>
                  <a:gd name="T60" fmla="*/ 968 w 4721"/>
                  <a:gd name="T61" fmla="*/ 49 h 1148"/>
                  <a:gd name="T62" fmla="*/ 1131 w 4721"/>
                  <a:gd name="T63" fmla="*/ 49 h 1148"/>
                  <a:gd name="T64" fmla="*/ 1214 w 4721"/>
                  <a:gd name="T65" fmla="*/ 197 h 1148"/>
                  <a:gd name="T66" fmla="*/ 1147 w 4721"/>
                  <a:gd name="T67" fmla="*/ 328 h 1148"/>
                  <a:gd name="T68" fmla="*/ 1771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3 w 4721"/>
                  <a:gd name="T79" fmla="*/ 0 h 1148"/>
                  <a:gd name="T80" fmla="*/ 2754 w 4721"/>
                  <a:gd name="T81" fmla="*/ 131 h 1148"/>
                  <a:gd name="T82" fmla="*/ 2754 w 4721"/>
                  <a:gd name="T83" fmla="*/ 262 h 1148"/>
                  <a:gd name="T84" fmla="*/ 2754 w 4721"/>
                  <a:gd name="T85" fmla="*/ 394 h 1148"/>
                  <a:gd name="T86" fmla="*/ 3016 w 4721"/>
                  <a:gd name="T87" fmla="*/ 655 h 1148"/>
                  <a:gd name="T88" fmla="*/ 3278 w 4721"/>
                  <a:gd name="T89" fmla="*/ 918 h 1148"/>
                  <a:gd name="T90" fmla="*/ 3409 w 4721"/>
                  <a:gd name="T91" fmla="*/ 1016 h 1148"/>
                  <a:gd name="T92" fmla="*/ 3672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8" y="164"/>
                      <a:pt x="4196" y="164"/>
                    </a:cubicBezTo>
                    <a:lnTo>
                      <a:pt x="4196" y="164"/>
                    </a:lnTo>
                    <a:cubicBezTo>
                      <a:pt x="4174" y="164"/>
                      <a:pt x="4164" y="175"/>
                      <a:pt x="4164" y="197"/>
                    </a:cubicBezTo>
                    <a:lnTo>
                      <a:pt x="4164" y="197"/>
                    </a:lnTo>
                    <a:cubicBezTo>
                      <a:pt x="4164" y="219"/>
                      <a:pt x="4174" y="230"/>
                      <a:pt x="4196" y="230"/>
                    </a:cubicBezTo>
                    <a:lnTo>
                      <a:pt x="4196" y="230"/>
                    </a:lnTo>
                    <a:cubicBezTo>
                      <a:pt x="4218" y="230"/>
                      <a:pt x="4229" y="219"/>
                      <a:pt x="4229" y="197"/>
                    </a:cubicBezTo>
                    <a:close/>
                    <a:moveTo>
                      <a:pt x="2656" y="197"/>
                    </a:moveTo>
                    <a:lnTo>
                      <a:pt x="2656" y="197"/>
                    </a:lnTo>
                    <a:cubicBezTo>
                      <a:pt x="2656" y="175"/>
                      <a:pt x="2645" y="164"/>
                      <a:pt x="2623" y="164"/>
                    </a:cubicBezTo>
                    <a:lnTo>
                      <a:pt x="2623" y="164"/>
                    </a:lnTo>
                    <a:cubicBezTo>
                      <a:pt x="2601" y="164"/>
                      <a:pt x="2590" y="175"/>
                      <a:pt x="2590" y="197"/>
                    </a:cubicBezTo>
                    <a:lnTo>
                      <a:pt x="2590" y="197"/>
                    </a:lnTo>
                    <a:cubicBezTo>
                      <a:pt x="2590" y="219"/>
                      <a:pt x="2601" y="230"/>
                      <a:pt x="2623" y="230"/>
                    </a:cubicBezTo>
                    <a:lnTo>
                      <a:pt x="2623" y="230"/>
                    </a:lnTo>
                    <a:cubicBezTo>
                      <a:pt x="2645" y="230"/>
                      <a:pt x="2656" y="219"/>
                      <a:pt x="2656" y="197"/>
                    </a:cubicBezTo>
                    <a:close/>
                    <a:moveTo>
                      <a:pt x="1082" y="197"/>
                    </a:moveTo>
                    <a:lnTo>
                      <a:pt x="1082" y="197"/>
                    </a:lnTo>
                    <a:cubicBezTo>
                      <a:pt x="1082" y="175"/>
                      <a:pt x="1072" y="164"/>
                      <a:pt x="1050" y="164"/>
                    </a:cubicBezTo>
                    <a:lnTo>
                      <a:pt x="1050" y="164"/>
                    </a:lnTo>
                    <a:cubicBezTo>
                      <a:pt x="1028" y="164"/>
                      <a:pt x="1017" y="175"/>
                      <a:pt x="1017" y="197"/>
                    </a:cubicBezTo>
                    <a:lnTo>
                      <a:pt x="1017" y="197"/>
                    </a:lnTo>
                    <a:cubicBezTo>
                      <a:pt x="1017" y="219"/>
                      <a:pt x="1028" y="230"/>
                      <a:pt x="1050" y="230"/>
                    </a:cubicBezTo>
                    <a:lnTo>
                      <a:pt x="1050" y="230"/>
                    </a:lnTo>
                    <a:cubicBezTo>
                      <a:pt x="1072" y="230"/>
                      <a:pt x="1082" y="219"/>
                      <a:pt x="1082" y="197"/>
                    </a:cubicBezTo>
                    <a:close/>
                    <a:moveTo>
                      <a:pt x="4524" y="590"/>
                    </a:moveTo>
                    <a:lnTo>
                      <a:pt x="4720" y="787"/>
                    </a:lnTo>
                    <a:lnTo>
                      <a:pt x="4720" y="918"/>
                    </a:lnTo>
                    <a:lnTo>
                      <a:pt x="4655" y="852"/>
                    </a:lnTo>
                    <a:lnTo>
                      <a:pt x="4589" y="787"/>
                    </a:lnTo>
                    <a:lnTo>
                      <a:pt x="4524" y="722"/>
                    </a:lnTo>
                    <a:lnTo>
                      <a:pt x="4458" y="655"/>
                    </a:lnTo>
                    <a:lnTo>
                      <a:pt x="4393" y="590"/>
                    </a:lnTo>
                    <a:lnTo>
                      <a:pt x="4327" y="524"/>
                    </a:lnTo>
                    <a:lnTo>
                      <a:pt x="4261" y="459"/>
                    </a:lnTo>
                    <a:lnTo>
                      <a:pt x="4261" y="459"/>
                    </a:lnTo>
                    <a:cubicBezTo>
                      <a:pt x="4240" y="437"/>
                      <a:pt x="4218" y="426"/>
                      <a:pt x="4196" y="426"/>
                    </a:cubicBezTo>
                    <a:lnTo>
                      <a:pt x="4196" y="426"/>
                    </a:lnTo>
                    <a:cubicBezTo>
                      <a:pt x="4174" y="426"/>
                      <a:pt x="4153" y="437"/>
                      <a:pt x="4131" y="459"/>
                    </a:cubicBezTo>
                    <a:lnTo>
                      <a:pt x="4065" y="524"/>
                    </a:lnTo>
                    <a:lnTo>
                      <a:pt x="4000" y="590"/>
                    </a:lnTo>
                    <a:lnTo>
                      <a:pt x="3933" y="655"/>
                    </a:lnTo>
                    <a:lnTo>
                      <a:pt x="3868" y="722"/>
                    </a:lnTo>
                    <a:lnTo>
                      <a:pt x="3803" y="787"/>
                    </a:lnTo>
                    <a:lnTo>
                      <a:pt x="3737" y="852"/>
                    </a:lnTo>
                    <a:lnTo>
                      <a:pt x="3672" y="918"/>
                    </a:lnTo>
                    <a:lnTo>
                      <a:pt x="3606" y="984"/>
                    </a:lnTo>
                    <a:lnTo>
                      <a:pt x="3541" y="1049"/>
                    </a:lnTo>
                    <a:lnTo>
                      <a:pt x="3475" y="1114"/>
                    </a:lnTo>
                    <a:lnTo>
                      <a:pt x="3475" y="1114"/>
                    </a:lnTo>
                    <a:cubicBezTo>
                      <a:pt x="3453" y="1136"/>
                      <a:pt x="3431" y="1147"/>
                      <a:pt x="3409" y="1147"/>
                    </a:cubicBezTo>
                    <a:lnTo>
                      <a:pt x="3409" y="1147"/>
                    </a:lnTo>
                    <a:cubicBezTo>
                      <a:pt x="3387" y="1147"/>
                      <a:pt x="3365" y="1136"/>
                      <a:pt x="3344" y="1114"/>
                    </a:cubicBezTo>
                    <a:lnTo>
                      <a:pt x="3278" y="1049"/>
                    </a:lnTo>
                    <a:lnTo>
                      <a:pt x="3213" y="984"/>
                    </a:lnTo>
                    <a:lnTo>
                      <a:pt x="3016" y="787"/>
                    </a:lnTo>
                    <a:lnTo>
                      <a:pt x="2950" y="722"/>
                    </a:lnTo>
                    <a:lnTo>
                      <a:pt x="2885" y="655"/>
                    </a:lnTo>
                    <a:lnTo>
                      <a:pt x="2688" y="459"/>
                    </a:lnTo>
                    <a:lnTo>
                      <a:pt x="2688" y="459"/>
                    </a:lnTo>
                    <a:cubicBezTo>
                      <a:pt x="2667" y="437"/>
                      <a:pt x="2645" y="426"/>
                      <a:pt x="2623" y="426"/>
                    </a:cubicBezTo>
                    <a:lnTo>
                      <a:pt x="2623" y="426"/>
                    </a:lnTo>
                    <a:cubicBezTo>
                      <a:pt x="2601" y="426"/>
                      <a:pt x="2579" y="437"/>
                      <a:pt x="2557" y="459"/>
                    </a:cubicBezTo>
                    <a:lnTo>
                      <a:pt x="1901" y="1114"/>
                    </a:lnTo>
                    <a:lnTo>
                      <a:pt x="1901" y="1114"/>
                    </a:lnTo>
                    <a:cubicBezTo>
                      <a:pt x="1880" y="1136"/>
                      <a:pt x="1858" y="1147"/>
                      <a:pt x="1836" y="1147"/>
                    </a:cubicBezTo>
                    <a:lnTo>
                      <a:pt x="1836" y="1147"/>
                    </a:lnTo>
                    <a:cubicBezTo>
                      <a:pt x="1814" y="1147"/>
                      <a:pt x="1792" y="1136"/>
                      <a:pt x="1771" y="1114"/>
                    </a:cubicBezTo>
                    <a:lnTo>
                      <a:pt x="1574" y="918"/>
                    </a:lnTo>
                    <a:lnTo>
                      <a:pt x="1509" y="852"/>
                    </a:lnTo>
                    <a:lnTo>
                      <a:pt x="1443" y="787"/>
                    </a:lnTo>
                    <a:lnTo>
                      <a:pt x="1246" y="590"/>
                    </a:lnTo>
                    <a:lnTo>
                      <a:pt x="1181" y="524"/>
                    </a:lnTo>
                    <a:lnTo>
                      <a:pt x="1115" y="459"/>
                    </a:lnTo>
                    <a:lnTo>
                      <a:pt x="1115" y="459"/>
                    </a:lnTo>
                    <a:cubicBezTo>
                      <a:pt x="1093" y="437"/>
                      <a:pt x="1072" y="426"/>
                      <a:pt x="1050" y="426"/>
                    </a:cubicBezTo>
                    <a:lnTo>
                      <a:pt x="1050" y="426"/>
                    </a:lnTo>
                    <a:cubicBezTo>
                      <a:pt x="1028" y="426"/>
                      <a:pt x="1006" y="437"/>
                      <a:pt x="983" y="459"/>
                    </a:cubicBezTo>
                    <a:lnTo>
                      <a:pt x="918" y="524"/>
                    </a:lnTo>
                    <a:lnTo>
                      <a:pt x="853" y="590"/>
                    </a:lnTo>
                    <a:lnTo>
                      <a:pt x="787" y="655"/>
                    </a:lnTo>
                    <a:lnTo>
                      <a:pt x="722" y="722"/>
                    </a:lnTo>
                    <a:lnTo>
                      <a:pt x="656" y="787"/>
                    </a:lnTo>
                    <a:lnTo>
                      <a:pt x="590" y="852"/>
                    </a:lnTo>
                    <a:lnTo>
                      <a:pt x="525" y="918"/>
                    </a:lnTo>
                    <a:lnTo>
                      <a:pt x="459" y="984"/>
                    </a:lnTo>
                    <a:lnTo>
                      <a:pt x="394" y="1049"/>
                    </a:lnTo>
                    <a:lnTo>
                      <a:pt x="328" y="1114"/>
                    </a:lnTo>
                    <a:lnTo>
                      <a:pt x="328" y="1114"/>
                    </a:lnTo>
                    <a:cubicBezTo>
                      <a:pt x="306" y="1136"/>
                      <a:pt x="285" y="1147"/>
                      <a:pt x="263" y="1147"/>
                    </a:cubicBezTo>
                    <a:lnTo>
                      <a:pt x="263" y="1147"/>
                    </a:lnTo>
                    <a:cubicBezTo>
                      <a:pt x="241" y="1147"/>
                      <a:pt x="219" y="1136"/>
                      <a:pt x="198" y="1114"/>
                    </a:cubicBezTo>
                    <a:lnTo>
                      <a:pt x="131" y="1049"/>
                    </a:lnTo>
                    <a:lnTo>
                      <a:pt x="66" y="984"/>
                    </a:lnTo>
                    <a:lnTo>
                      <a:pt x="0" y="918"/>
                    </a:lnTo>
                    <a:lnTo>
                      <a:pt x="0" y="787"/>
                    </a:lnTo>
                    <a:lnTo>
                      <a:pt x="66" y="852"/>
                    </a:lnTo>
                    <a:lnTo>
                      <a:pt x="131" y="918"/>
                    </a:lnTo>
                    <a:lnTo>
                      <a:pt x="198" y="984"/>
                    </a:lnTo>
                    <a:lnTo>
                      <a:pt x="198" y="984"/>
                    </a:lnTo>
                    <a:cubicBezTo>
                      <a:pt x="219" y="1005"/>
                      <a:pt x="241" y="1016"/>
                      <a:pt x="263" y="1016"/>
                    </a:cubicBezTo>
                    <a:lnTo>
                      <a:pt x="263" y="1016"/>
                    </a:lnTo>
                    <a:cubicBezTo>
                      <a:pt x="285" y="1016"/>
                      <a:pt x="306" y="1005"/>
                      <a:pt x="328" y="984"/>
                    </a:cubicBezTo>
                    <a:lnTo>
                      <a:pt x="394" y="918"/>
                    </a:lnTo>
                    <a:lnTo>
                      <a:pt x="459" y="852"/>
                    </a:lnTo>
                    <a:lnTo>
                      <a:pt x="525" y="787"/>
                    </a:lnTo>
                    <a:lnTo>
                      <a:pt x="590" y="722"/>
                    </a:lnTo>
                    <a:lnTo>
                      <a:pt x="656" y="655"/>
                    </a:lnTo>
                    <a:lnTo>
                      <a:pt x="722" y="590"/>
                    </a:lnTo>
                    <a:lnTo>
                      <a:pt x="787" y="524"/>
                    </a:lnTo>
                    <a:lnTo>
                      <a:pt x="853" y="459"/>
                    </a:lnTo>
                    <a:lnTo>
                      <a:pt x="918" y="394"/>
                    </a:lnTo>
                    <a:lnTo>
                      <a:pt x="918" y="394"/>
                    </a:lnTo>
                    <a:cubicBezTo>
                      <a:pt x="940" y="371"/>
                      <a:pt x="951" y="349"/>
                      <a:pt x="951" y="328"/>
                    </a:cubicBezTo>
                    <a:lnTo>
                      <a:pt x="951" y="328"/>
                    </a:lnTo>
                    <a:cubicBezTo>
                      <a:pt x="951" y="306"/>
                      <a:pt x="940" y="284"/>
                      <a:pt x="918" y="262"/>
                    </a:cubicBezTo>
                    <a:lnTo>
                      <a:pt x="918" y="262"/>
                    </a:lnTo>
                    <a:cubicBezTo>
                      <a:pt x="896" y="241"/>
                      <a:pt x="886" y="219"/>
                      <a:pt x="886" y="197"/>
                    </a:cubicBezTo>
                    <a:lnTo>
                      <a:pt x="886" y="197"/>
                    </a:lnTo>
                    <a:cubicBezTo>
                      <a:pt x="886" y="175"/>
                      <a:pt x="896" y="153"/>
                      <a:pt x="918" y="131"/>
                    </a:cubicBezTo>
                    <a:lnTo>
                      <a:pt x="918" y="131"/>
                    </a:lnTo>
                    <a:cubicBezTo>
                      <a:pt x="940" y="109"/>
                      <a:pt x="956" y="82"/>
                      <a:pt x="968" y="49"/>
                    </a:cubicBezTo>
                    <a:lnTo>
                      <a:pt x="968" y="49"/>
                    </a:lnTo>
                    <a:cubicBezTo>
                      <a:pt x="979" y="17"/>
                      <a:pt x="1006" y="0"/>
                      <a:pt x="1050" y="0"/>
                    </a:cubicBezTo>
                    <a:lnTo>
                      <a:pt x="1050" y="0"/>
                    </a:lnTo>
                    <a:cubicBezTo>
                      <a:pt x="1093" y="0"/>
                      <a:pt x="1120" y="17"/>
                      <a:pt x="1131" y="49"/>
                    </a:cubicBezTo>
                    <a:lnTo>
                      <a:pt x="1131" y="49"/>
                    </a:lnTo>
                    <a:cubicBezTo>
                      <a:pt x="1143" y="82"/>
                      <a:pt x="1158" y="109"/>
                      <a:pt x="1181" y="131"/>
                    </a:cubicBezTo>
                    <a:lnTo>
                      <a:pt x="1181" y="131"/>
                    </a:lnTo>
                    <a:cubicBezTo>
                      <a:pt x="1203" y="153"/>
                      <a:pt x="1214" y="175"/>
                      <a:pt x="1214" y="197"/>
                    </a:cubicBezTo>
                    <a:lnTo>
                      <a:pt x="1214" y="197"/>
                    </a:lnTo>
                    <a:cubicBezTo>
                      <a:pt x="1214" y="219"/>
                      <a:pt x="1203" y="241"/>
                      <a:pt x="1181" y="262"/>
                    </a:cubicBezTo>
                    <a:lnTo>
                      <a:pt x="1181" y="262"/>
                    </a:lnTo>
                    <a:cubicBezTo>
                      <a:pt x="1158" y="284"/>
                      <a:pt x="1147" y="306"/>
                      <a:pt x="1147" y="328"/>
                    </a:cubicBezTo>
                    <a:lnTo>
                      <a:pt x="1147" y="328"/>
                    </a:lnTo>
                    <a:cubicBezTo>
                      <a:pt x="1147" y="349"/>
                      <a:pt x="1158" y="371"/>
                      <a:pt x="1181" y="394"/>
                    </a:cubicBezTo>
                    <a:lnTo>
                      <a:pt x="1771" y="984"/>
                    </a:lnTo>
                    <a:lnTo>
                      <a:pt x="1771" y="984"/>
                    </a:lnTo>
                    <a:cubicBezTo>
                      <a:pt x="1792" y="1005"/>
                      <a:pt x="1814" y="1016"/>
                      <a:pt x="1836" y="1016"/>
                    </a:cubicBezTo>
                    <a:lnTo>
                      <a:pt x="1836" y="1016"/>
                    </a:lnTo>
                    <a:cubicBezTo>
                      <a:pt x="1858" y="1016"/>
                      <a:pt x="1880" y="1005"/>
                      <a:pt x="1901" y="984"/>
                    </a:cubicBezTo>
                    <a:lnTo>
                      <a:pt x="2098" y="787"/>
                    </a:lnTo>
                    <a:lnTo>
                      <a:pt x="2164" y="722"/>
                    </a:lnTo>
                    <a:lnTo>
                      <a:pt x="2230" y="655"/>
                    </a:lnTo>
                    <a:lnTo>
                      <a:pt x="2426" y="459"/>
                    </a:lnTo>
                    <a:lnTo>
                      <a:pt x="2492" y="394"/>
                    </a:lnTo>
                    <a:lnTo>
                      <a:pt x="2492" y="394"/>
                    </a:lnTo>
                    <a:cubicBezTo>
                      <a:pt x="2513" y="371"/>
                      <a:pt x="2524" y="349"/>
                      <a:pt x="2524" y="328"/>
                    </a:cubicBezTo>
                    <a:lnTo>
                      <a:pt x="2524" y="328"/>
                    </a:lnTo>
                    <a:cubicBezTo>
                      <a:pt x="2524" y="306"/>
                      <a:pt x="2513" y="284"/>
                      <a:pt x="2492" y="262"/>
                    </a:cubicBezTo>
                    <a:lnTo>
                      <a:pt x="2492" y="262"/>
                    </a:lnTo>
                    <a:cubicBezTo>
                      <a:pt x="2469" y="241"/>
                      <a:pt x="2459" y="219"/>
                      <a:pt x="2459" y="197"/>
                    </a:cubicBezTo>
                    <a:lnTo>
                      <a:pt x="2459" y="197"/>
                    </a:lnTo>
                    <a:cubicBezTo>
                      <a:pt x="2459" y="175"/>
                      <a:pt x="2469" y="153"/>
                      <a:pt x="2492" y="131"/>
                    </a:cubicBezTo>
                    <a:lnTo>
                      <a:pt x="2492" y="131"/>
                    </a:lnTo>
                    <a:cubicBezTo>
                      <a:pt x="2513" y="109"/>
                      <a:pt x="2530" y="82"/>
                      <a:pt x="2540" y="49"/>
                    </a:cubicBezTo>
                    <a:lnTo>
                      <a:pt x="2540" y="49"/>
                    </a:lnTo>
                    <a:cubicBezTo>
                      <a:pt x="2552" y="17"/>
                      <a:pt x="2579" y="0"/>
                      <a:pt x="2623" y="0"/>
                    </a:cubicBezTo>
                    <a:lnTo>
                      <a:pt x="2623" y="0"/>
                    </a:lnTo>
                    <a:cubicBezTo>
                      <a:pt x="2667" y="0"/>
                      <a:pt x="2694" y="17"/>
                      <a:pt x="2704" y="49"/>
                    </a:cubicBezTo>
                    <a:lnTo>
                      <a:pt x="2704" y="49"/>
                    </a:lnTo>
                    <a:cubicBezTo>
                      <a:pt x="2715" y="82"/>
                      <a:pt x="2732" y="109"/>
                      <a:pt x="2754" y="131"/>
                    </a:cubicBezTo>
                    <a:lnTo>
                      <a:pt x="2754" y="131"/>
                    </a:lnTo>
                    <a:cubicBezTo>
                      <a:pt x="2775" y="153"/>
                      <a:pt x="2786" y="175"/>
                      <a:pt x="2786" y="197"/>
                    </a:cubicBezTo>
                    <a:lnTo>
                      <a:pt x="2786" y="197"/>
                    </a:lnTo>
                    <a:cubicBezTo>
                      <a:pt x="2786" y="219"/>
                      <a:pt x="2775" y="241"/>
                      <a:pt x="2754" y="262"/>
                    </a:cubicBezTo>
                    <a:lnTo>
                      <a:pt x="2754" y="262"/>
                    </a:lnTo>
                    <a:cubicBezTo>
                      <a:pt x="2732" y="284"/>
                      <a:pt x="2721" y="306"/>
                      <a:pt x="2721" y="328"/>
                    </a:cubicBezTo>
                    <a:lnTo>
                      <a:pt x="2721" y="328"/>
                    </a:lnTo>
                    <a:cubicBezTo>
                      <a:pt x="2721" y="349"/>
                      <a:pt x="2732" y="371"/>
                      <a:pt x="2754" y="394"/>
                    </a:cubicBezTo>
                    <a:lnTo>
                      <a:pt x="2820" y="459"/>
                    </a:lnTo>
                    <a:lnTo>
                      <a:pt x="2885" y="524"/>
                    </a:lnTo>
                    <a:lnTo>
                      <a:pt x="2950" y="590"/>
                    </a:lnTo>
                    <a:lnTo>
                      <a:pt x="3016" y="655"/>
                    </a:lnTo>
                    <a:lnTo>
                      <a:pt x="3081" y="722"/>
                    </a:lnTo>
                    <a:lnTo>
                      <a:pt x="3148" y="787"/>
                    </a:lnTo>
                    <a:lnTo>
                      <a:pt x="3213" y="852"/>
                    </a:lnTo>
                    <a:lnTo>
                      <a:pt x="3278" y="918"/>
                    </a:lnTo>
                    <a:lnTo>
                      <a:pt x="3344" y="984"/>
                    </a:lnTo>
                    <a:lnTo>
                      <a:pt x="3344" y="984"/>
                    </a:lnTo>
                    <a:cubicBezTo>
                      <a:pt x="3365" y="1005"/>
                      <a:pt x="3387" y="1016"/>
                      <a:pt x="3409" y="1016"/>
                    </a:cubicBezTo>
                    <a:lnTo>
                      <a:pt x="3409" y="1016"/>
                    </a:lnTo>
                    <a:cubicBezTo>
                      <a:pt x="3431" y="1016"/>
                      <a:pt x="3453" y="1005"/>
                      <a:pt x="3475" y="984"/>
                    </a:cubicBezTo>
                    <a:lnTo>
                      <a:pt x="3541" y="918"/>
                    </a:lnTo>
                    <a:lnTo>
                      <a:pt x="3606" y="852"/>
                    </a:lnTo>
                    <a:lnTo>
                      <a:pt x="3672" y="787"/>
                    </a:lnTo>
                    <a:lnTo>
                      <a:pt x="3868" y="590"/>
                    </a:lnTo>
                    <a:lnTo>
                      <a:pt x="3933" y="524"/>
                    </a:lnTo>
                    <a:lnTo>
                      <a:pt x="4000" y="459"/>
                    </a:lnTo>
                    <a:lnTo>
                      <a:pt x="4065" y="394"/>
                    </a:lnTo>
                    <a:lnTo>
                      <a:pt x="4065" y="394"/>
                    </a:lnTo>
                    <a:cubicBezTo>
                      <a:pt x="4087" y="371"/>
                      <a:pt x="4097" y="349"/>
                      <a:pt x="4097" y="328"/>
                    </a:cubicBezTo>
                    <a:lnTo>
                      <a:pt x="4097" y="328"/>
                    </a:lnTo>
                    <a:cubicBezTo>
                      <a:pt x="4097" y="306"/>
                      <a:pt x="4087" y="284"/>
                      <a:pt x="4065" y="262"/>
                    </a:cubicBezTo>
                    <a:lnTo>
                      <a:pt x="4065" y="262"/>
                    </a:lnTo>
                    <a:cubicBezTo>
                      <a:pt x="4043" y="241"/>
                      <a:pt x="4032" y="219"/>
                      <a:pt x="4032" y="197"/>
                    </a:cubicBezTo>
                    <a:lnTo>
                      <a:pt x="4032" y="197"/>
                    </a:lnTo>
                    <a:cubicBezTo>
                      <a:pt x="4032" y="175"/>
                      <a:pt x="4043" y="153"/>
                      <a:pt x="4065" y="131"/>
                    </a:cubicBezTo>
                    <a:lnTo>
                      <a:pt x="4065" y="131"/>
                    </a:lnTo>
                    <a:cubicBezTo>
                      <a:pt x="4087" y="109"/>
                      <a:pt x="4103" y="82"/>
                      <a:pt x="4114" y="49"/>
                    </a:cubicBezTo>
                    <a:lnTo>
                      <a:pt x="4114" y="49"/>
                    </a:lnTo>
                    <a:cubicBezTo>
                      <a:pt x="4125" y="17"/>
                      <a:pt x="4153" y="0"/>
                      <a:pt x="4196" y="0"/>
                    </a:cubicBezTo>
                    <a:lnTo>
                      <a:pt x="4196" y="0"/>
                    </a:lnTo>
                    <a:cubicBezTo>
                      <a:pt x="4240" y="0"/>
                      <a:pt x="4267" y="17"/>
                      <a:pt x="4278" y="49"/>
                    </a:cubicBezTo>
                    <a:lnTo>
                      <a:pt x="4278" y="49"/>
                    </a:lnTo>
                    <a:cubicBezTo>
                      <a:pt x="4289" y="82"/>
                      <a:pt x="4306" y="109"/>
                      <a:pt x="4327" y="131"/>
                    </a:cubicBezTo>
                    <a:lnTo>
                      <a:pt x="4327" y="131"/>
                    </a:lnTo>
                    <a:cubicBezTo>
                      <a:pt x="4349" y="153"/>
                      <a:pt x="4360" y="175"/>
                      <a:pt x="4360" y="197"/>
                    </a:cubicBezTo>
                    <a:lnTo>
                      <a:pt x="4360" y="197"/>
                    </a:lnTo>
                    <a:cubicBezTo>
                      <a:pt x="4360" y="219"/>
                      <a:pt x="4349" y="241"/>
                      <a:pt x="4327" y="262"/>
                    </a:cubicBezTo>
                    <a:lnTo>
                      <a:pt x="4327" y="262"/>
                    </a:lnTo>
                    <a:cubicBezTo>
                      <a:pt x="4306" y="284"/>
                      <a:pt x="4295" y="306"/>
                      <a:pt x="4295" y="328"/>
                    </a:cubicBezTo>
                    <a:lnTo>
                      <a:pt x="4295" y="328"/>
                    </a:lnTo>
                    <a:cubicBezTo>
                      <a:pt x="4295" y="349"/>
                      <a:pt x="4306" y="371"/>
                      <a:pt x="4327" y="394"/>
                    </a:cubicBezTo>
                    <a:lnTo>
                      <a:pt x="4393" y="459"/>
                    </a:lnTo>
                    <a:lnTo>
                      <a:pt x="4458" y="524"/>
                    </a:lnTo>
                    <a:lnTo>
                      <a:pt x="4524" y="590"/>
                    </a:lnTo>
                    <a:close/>
                  </a:path>
                </a:pathLst>
              </a:custGeom>
              <a:solidFill>
                <a:schemeClr val="accent1"/>
              </a:solidFill>
              <a:ln>
                <a:noFill/>
              </a:ln>
              <a:effectLst/>
            </p:spPr>
            <p:txBody>
              <a:bodyPr wrap="none" anchor="ctr"/>
              <a:lstStyle/>
              <a:p>
                <a:endParaRPr lang="es-ES_tradnl" sz="2700"/>
              </a:p>
            </p:txBody>
          </p:sp>
        </p:grpSp>
        <p:grpSp>
          <p:nvGrpSpPr>
            <p:cNvPr id="170" name="Group 528">
              <a:extLst>
                <a:ext uri="{FF2B5EF4-FFF2-40B4-BE49-F238E27FC236}">
                  <a16:creationId xmlns:a16="http://schemas.microsoft.com/office/drawing/2014/main" id="{67ECA6AC-9C54-1243-896A-8C57649AC5BA}"/>
                </a:ext>
              </a:extLst>
            </p:cNvPr>
            <p:cNvGrpSpPr/>
            <p:nvPr/>
          </p:nvGrpSpPr>
          <p:grpSpPr>
            <a:xfrm>
              <a:off x="2754313" y="3525364"/>
              <a:ext cx="1700212" cy="709613"/>
              <a:chOff x="2754313" y="4003675"/>
              <a:chExt cx="1700212" cy="709613"/>
            </a:xfrm>
          </p:grpSpPr>
          <p:sp>
            <p:nvSpPr>
              <p:cNvPr id="187" name="Freeform 177">
                <a:extLst>
                  <a:ext uri="{FF2B5EF4-FFF2-40B4-BE49-F238E27FC236}">
                    <a16:creationId xmlns:a16="http://schemas.microsoft.com/office/drawing/2014/main" id="{FEF3998F-70FE-C646-82EC-329A7B246F25}"/>
                  </a:ext>
                </a:extLst>
              </p:cNvPr>
              <p:cNvSpPr>
                <a:spLocks noChangeArrowheads="1"/>
              </p:cNvSpPr>
              <p:nvPr/>
            </p:nvSpPr>
            <p:spPr bwMode="auto">
              <a:xfrm>
                <a:off x="2754313" y="4298950"/>
                <a:ext cx="1700212"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9 w 4721"/>
                  <a:gd name="T15" fmla="*/ 361 h 1149"/>
                  <a:gd name="T16" fmla="*/ 4196 w 4721"/>
                  <a:gd name="T17" fmla="*/ 132 h 1149"/>
                  <a:gd name="T18" fmla="*/ 3934 w 4721"/>
                  <a:gd name="T19" fmla="*/ 361 h 1149"/>
                  <a:gd name="T20" fmla="*/ 3541 w 4721"/>
                  <a:gd name="T21" fmla="*/ 755 h 1149"/>
                  <a:gd name="T22" fmla="*/ 3541 w 4721"/>
                  <a:gd name="T23" fmla="*/ 886 h 1149"/>
                  <a:gd name="T24" fmla="*/ 3541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4 w 4721"/>
                  <a:gd name="T37" fmla="*/ 230 h 1149"/>
                  <a:gd name="T38" fmla="*/ 2623 w 4721"/>
                  <a:gd name="T39" fmla="*/ 132 h 1149"/>
                  <a:gd name="T40" fmla="*/ 2229 w 4721"/>
                  <a:gd name="T41" fmla="*/ 492 h 1149"/>
                  <a:gd name="T42" fmla="*/ 1967 w 4721"/>
                  <a:gd name="T43" fmla="*/ 755 h 1149"/>
                  <a:gd name="T44" fmla="*/ 1967 w 4721"/>
                  <a:gd name="T45" fmla="*/ 886 h 1149"/>
                  <a:gd name="T46" fmla="*/ 1967 w 4721"/>
                  <a:gd name="T47" fmla="*/ 1016 h 1149"/>
                  <a:gd name="T48" fmla="*/ 1836 w 4721"/>
                  <a:gd name="T49" fmla="*/ 1148 h 1149"/>
                  <a:gd name="T50" fmla="*/ 1706 w 4721"/>
                  <a:gd name="T51" fmla="*/ 1016 h 1149"/>
                  <a:gd name="T52" fmla="*/ 1706 w 4721"/>
                  <a:gd name="T53" fmla="*/ 886 h 1149"/>
                  <a:gd name="T54" fmla="*/ 1115 w 4721"/>
                  <a:gd name="T55" fmla="*/ 165 h 1149"/>
                  <a:gd name="T56" fmla="*/ 984 w 4721"/>
                  <a:gd name="T57" fmla="*/ 165 h 1149"/>
                  <a:gd name="T58" fmla="*/ 722 w 4721"/>
                  <a:gd name="T59" fmla="*/ 427 h 1149"/>
                  <a:gd name="T60" fmla="*/ 459 w 4721"/>
                  <a:gd name="T61" fmla="*/ 688 h 1149"/>
                  <a:gd name="T62" fmla="*/ 362 w 4721"/>
                  <a:gd name="T63" fmla="*/ 820 h 1149"/>
                  <a:gd name="T64" fmla="*/ 427 w 4721"/>
                  <a:gd name="T65" fmla="*/ 951 h 1149"/>
                  <a:gd name="T66" fmla="*/ 345 w 4721"/>
                  <a:gd name="T67" fmla="*/ 1098 h 1149"/>
                  <a:gd name="T68" fmla="*/ 181 w 4721"/>
                  <a:gd name="T69" fmla="*/ 1098 h 1149"/>
                  <a:gd name="T70" fmla="*/ 99 w 4721"/>
                  <a:gd name="T71" fmla="*/ 951 h 1149"/>
                  <a:gd name="T72" fmla="*/ 164 w 4721"/>
                  <a:gd name="T73" fmla="*/ 820 h 1149"/>
                  <a:gd name="T74" fmla="*/ 0 w 4721"/>
                  <a:gd name="T75" fmla="*/ 492 h 1149"/>
                  <a:gd name="T76" fmla="*/ 263 w 4721"/>
                  <a:gd name="T77" fmla="*/ 722 h 1149"/>
                  <a:gd name="T78" fmla="*/ 591 w 4721"/>
                  <a:gd name="T79" fmla="*/ 427 h 1149"/>
                  <a:gd name="T80" fmla="*/ 984 w 4721"/>
                  <a:gd name="T81" fmla="*/ 33 h 1149"/>
                  <a:gd name="T82" fmla="*/ 1115 w 4721"/>
                  <a:gd name="T83" fmla="*/ 33 h 1149"/>
                  <a:gd name="T84" fmla="*/ 1574 w 4721"/>
                  <a:gd name="T85" fmla="*/ 492 h 1149"/>
                  <a:gd name="T86" fmla="*/ 1771 w 4721"/>
                  <a:gd name="T87" fmla="*/ 688 h 1149"/>
                  <a:gd name="T88" fmla="*/ 1967 w 4721"/>
                  <a:gd name="T89" fmla="*/ 623 h 1149"/>
                  <a:gd name="T90" fmla="*/ 2229 w 4721"/>
                  <a:gd name="T91" fmla="*/ 361 h 1149"/>
                  <a:gd name="T92" fmla="*/ 2492 w 4721"/>
                  <a:gd name="T93" fmla="*/ 99 h 1149"/>
                  <a:gd name="T94" fmla="*/ 2623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2" y="919"/>
                      <a:pt x="3409" y="919"/>
                    </a:cubicBezTo>
                    <a:lnTo>
                      <a:pt x="3409" y="919"/>
                    </a:lnTo>
                    <a:cubicBezTo>
                      <a:pt x="3388" y="919"/>
                      <a:pt x="3377" y="929"/>
                      <a:pt x="3377" y="951"/>
                    </a:cubicBezTo>
                    <a:lnTo>
                      <a:pt x="3377" y="951"/>
                    </a:lnTo>
                    <a:cubicBezTo>
                      <a:pt x="3377" y="973"/>
                      <a:pt x="3388" y="984"/>
                      <a:pt x="3409" y="984"/>
                    </a:cubicBezTo>
                    <a:lnTo>
                      <a:pt x="3409" y="984"/>
                    </a:lnTo>
                    <a:cubicBezTo>
                      <a:pt x="3432"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5" y="919"/>
                      <a:pt x="263" y="919"/>
                    </a:cubicBezTo>
                    <a:lnTo>
                      <a:pt x="263" y="919"/>
                    </a:lnTo>
                    <a:cubicBezTo>
                      <a:pt x="241" y="919"/>
                      <a:pt x="230" y="929"/>
                      <a:pt x="230" y="951"/>
                    </a:cubicBezTo>
                    <a:lnTo>
                      <a:pt x="230" y="951"/>
                    </a:lnTo>
                    <a:cubicBezTo>
                      <a:pt x="230" y="973"/>
                      <a:pt x="241" y="984"/>
                      <a:pt x="263" y="984"/>
                    </a:cubicBezTo>
                    <a:lnTo>
                      <a:pt x="263" y="984"/>
                    </a:lnTo>
                    <a:cubicBezTo>
                      <a:pt x="285" y="984"/>
                      <a:pt x="295" y="973"/>
                      <a:pt x="295" y="951"/>
                    </a:cubicBezTo>
                    <a:close/>
                    <a:moveTo>
                      <a:pt x="4261" y="33"/>
                    </a:moveTo>
                    <a:lnTo>
                      <a:pt x="4720" y="492"/>
                    </a:lnTo>
                    <a:lnTo>
                      <a:pt x="4720" y="623"/>
                    </a:lnTo>
                    <a:lnTo>
                      <a:pt x="4524" y="427"/>
                    </a:lnTo>
                    <a:lnTo>
                      <a:pt x="4459" y="361"/>
                    </a:lnTo>
                    <a:lnTo>
                      <a:pt x="4393" y="295"/>
                    </a:lnTo>
                    <a:lnTo>
                      <a:pt x="4261" y="165"/>
                    </a:lnTo>
                    <a:lnTo>
                      <a:pt x="4261" y="165"/>
                    </a:lnTo>
                    <a:cubicBezTo>
                      <a:pt x="4240" y="142"/>
                      <a:pt x="4218" y="132"/>
                      <a:pt x="4196" y="132"/>
                    </a:cubicBezTo>
                    <a:lnTo>
                      <a:pt x="4196" y="132"/>
                    </a:lnTo>
                    <a:cubicBezTo>
                      <a:pt x="4175" y="132"/>
                      <a:pt x="4153" y="142"/>
                      <a:pt x="4131" y="165"/>
                    </a:cubicBezTo>
                    <a:lnTo>
                      <a:pt x="4000" y="295"/>
                    </a:lnTo>
                    <a:lnTo>
                      <a:pt x="3934" y="361"/>
                    </a:lnTo>
                    <a:lnTo>
                      <a:pt x="3868" y="427"/>
                    </a:lnTo>
                    <a:lnTo>
                      <a:pt x="3672" y="623"/>
                    </a:lnTo>
                    <a:lnTo>
                      <a:pt x="3606" y="688"/>
                    </a:lnTo>
                    <a:lnTo>
                      <a:pt x="3541" y="755"/>
                    </a:lnTo>
                    <a:lnTo>
                      <a:pt x="3541" y="755"/>
                    </a:lnTo>
                    <a:cubicBezTo>
                      <a:pt x="3519" y="777"/>
                      <a:pt x="3508" y="798"/>
                      <a:pt x="3508" y="820"/>
                    </a:cubicBezTo>
                    <a:lnTo>
                      <a:pt x="3508" y="820"/>
                    </a:lnTo>
                    <a:cubicBezTo>
                      <a:pt x="3508" y="842"/>
                      <a:pt x="3519" y="863"/>
                      <a:pt x="3541" y="886"/>
                    </a:cubicBezTo>
                    <a:lnTo>
                      <a:pt x="3541" y="886"/>
                    </a:lnTo>
                    <a:cubicBezTo>
                      <a:pt x="3563" y="908"/>
                      <a:pt x="3573" y="929"/>
                      <a:pt x="3573" y="951"/>
                    </a:cubicBezTo>
                    <a:lnTo>
                      <a:pt x="3573" y="951"/>
                    </a:lnTo>
                    <a:cubicBezTo>
                      <a:pt x="3573" y="973"/>
                      <a:pt x="3563" y="995"/>
                      <a:pt x="3541" y="1016"/>
                    </a:cubicBezTo>
                    <a:lnTo>
                      <a:pt x="3541" y="1016"/>
                    </a:lnTo>
                    <a:cubicBezTo>
                      <a:pt x="3519" y="1039"/>
                      <a:pt x="3503" y="1065"/>
                      <a:pt x="3491" y="1098"/>
                    </a:cubicBezTo>
                    <a:lnTo>
                      <a:pt x="3491" y="1098"/>
                    </a:lnTo>
                    <a:cubicBezTo>
                      <a:pt x="3480" y="1132"/>
                      <a:pt x="3453" y="1148"/>
                      <a:pt x="3409" y="1148"/>
                    </a:cubicBezTo>
                    <a:lnTo>
                      <a:pt x="3409" y="1148"/>
                    </a:lnTo>
                    <a:cubicBezTo>
                      <a:pt x="3366" y="1148"/>
                      <a:pt x="3339" y="1132"/>
                      <a:pt x="3328" y="1098"/>
                    </a:cubicBezTo>
                    <a:lnTo>
                      <a:pt x="3328" y="1098"/>
                    </a:lnTo>
                    <a:cubicBezTo>
                      <a:pt x="3317" y="1065"/>
                      <a:pt x="3301" y="1039"/>
                      <a:pt x="3278" y="1016"/>
                    </a:cubicBezTo>
                    <a:lnTo>
                      <a:pt x="3278" y="1016"/>
                    </a:lnTo>
                    <a:cubicBezTo>
                      <a:pt x="3257" y="995"/>
                      <a:pt x="3246" y="973"/>
                      <a:pt x="3246" y="951"/>
                    </a:cubicBezTo>
                    <a:lnTo>
                      <a:pt x="3246" y="951"/>
                    </a:lnTo>
                    <a:cubicBezTo>
                      <a:pt x="3246" y="929"/>
                      <a:pt x="3257" y="908"/>
                      <a:pt x="3278" y="886"/>
                    </a:cubicBezTo>
                    <a:lnTo>
                      <a:pt x="3278" y="886"/>
                    </a:lnTo>
                    <a:cubicBezTo>
                      <a:pt x="3301" y="863"/>
                      <a:pt x="3312" y="842"/>
                      <a:pt x="3312" y="820"/>
                    </a:cubicBezTo>
                    <a:lnTo>
                      <a:pt x="3312" y="820"/>
                    </a:lnTo>
                    <a:cubicBezTo>
                      <a:pt x="3312" y="798"/>
                      <a:pt x="3301" y="777"/>
                      <a:pt x="3278" y="755"/>
                    </a:cubicBezTo>
                    <a:lnTo>
                      <a:pt x="3213" y="688"/>
                    </a:lnTo>
                    <a:lnTo>
                      <a:pt x="3148" y="623"/>
                    </a:lnTo>
                    <a:lnTo>
                      <a:pt x="3082" y="558"/>
                    </a:lnTo>
                    <a:lnTo>
                      <a:pt x="3016" y="492"/>
                    </a:lnTo>
                    <a:lnTo>
                      <a:pt x="2951" y="427"/>
                    </a:lnTo>
                    <a:lnTo>
                      <a:pt x="2885" y="361"/>
                    </a:lnTo>
                    <a:lnTo>
                      <a:pt x="2820" y="295"/>
                    </a:lnTo>
                    <a:lnTo>
                      <a:pt x="2754" y="230"/>
                    </a:lnTo>
                    <a:lnTo>
                      <a:pt x="2689" y="165"/>
                    </a:lnTo>
                    <a:lnTo>
                      <a:pt x="2689" y="165"/>
                    </a:lnTo>
                    <a:cubicBezTo>
                      <a:pt x="2667" y="142"/>
                      <a:pt x="2645" y="132"/>
                      <a:pt x="2623" y="132"/>
                    </a:cubicBezTo>
                    <a:lnTo>
                      <a:pt x="2623" y="132"/>
                    </a:lnTo>
                    <a:cubicBezTo>
                      <a:pt x="2601" y="132"/>
                      <a:pt x="2579" y="142"/>
                      <a:pt x="2558" y="165"/>
                    </a:cubicBezTo>
                    <a:lnTo>
                      <a:pt x="2492" y="230"/>
                    </a:lnTo>
                    <a:lnTo>
                      <a:pt x="2426" y="295"/>
                    </a:lnTo>
                    <a:lnTo>
                      <a:pt x="2229" y="492"/>
                    </a:lnTo>
                    <a:lnTo>
                      <a:pt x="2164" y="558"/>
                    </a:lnTo>
                    <a:lnTo>
                      <a:pt x="2098" y="623"/>
                    </a:lnTo>
                    <a:lnTo>
                      <a:pt x="1967" y="755"/>
                    </a:lnTo>
                    <a:lnTo>
                      <a:pt x="1967" y="755"/>
                    </a:lnTo>
                    <a:cubicBezTo>
                      <a:pt x="1946" y="777"/>
                      <a:pt x="1934" y="798"/>
                      <a:pt x="1934" y="820"/>
                    </a:cubicBezTo>
                    <a:lnTo>
                      <a:pt x="1934" y="820"/>
                    </a:lnTo>
                    <a:cubicBezTo>
                      <a:pt x="1934" y="842"/>
                      <a:pt x="1946" y="863"/>
                      <a:pt x="1967" y="886"/>
                    </a:cubicBezTo>
                    <a:lnTo>
                      <a:pt x="1967" y="886"/>
                    </a:lnTo>
                    <a:cubicBezTo>
                      <a:pt x="1990" y="908"/>
                      <a:pt x="2000" y="929"/>
                      <a:pt x="2000" y="951"/>
                    </a:cubicBezTo>
                    <a:lnTo>
                      <a:pt x="2000" y="951"/>
                    </a:lnTo>
                    <a:cubicBezTo>
                      <a:pt x="2000" y="973"/>
                      <a:pt x="1990" y="995"/>
                      <a:pt x="1967" y="1016"/>
                    </a:cubicBezTo>
                    <a:lnTo>
                      <a:pt x="1967" y="1016"/>
                    </a:lnTo>
                    <a:cubicBezTo>
                      <a:pt x="1946" y="1039"/>
                      <a:pt x="1929" y="1065"/>
                      <a:pt x="1919" y="1098"/>
                    </a:cubicBezTo>
                    <a:lnTo>
                      <a:pt x="1919" y="1098"/>
                    </a:lnTo>
                    <a:cubicBezTo>
                      <a:pt x="1908" y="1132"/>
                      <a:pt x="1880" y="1148"/>
                      <a:pt x="1836" y="1148"/>
                    </a:cubicBezTo>
                    <a:lnTo>
                      <a:pt x="1836" y="1148"/>
                    </a:lnTo>
                    <a:cubicBezTo>
                      <a:pt x="1792" y="1148"/>
                      <a:pt x="1765" y="1132"/>
                      <a:pt x="1755" y="1098"/>
                    </a:cubicBezTo>
                    <a:lnTo>
                      <a:pt x="1755" y="1098"/>
                    </a:lnTo>
                    <a:cubicBezTo>
                      <a:pt x="1744" y="1065"/>
                      <a:pt x="1727" y="1039"/>
                      <a:pt x="1706" y="1016"/>
                    </a:cubicBezTo>
                    <a:lnTo>
                      <a:pt x="1706" y="1016"/>
                    </a:lnTo>
                    <a:cubicBezTo>
                      <a:pt x="1684" y="995"/>
                      <a:pt x="1672" y="973"/>
                      <a:pt x="1672" y="951"/>
                    </a:cubicBezTo>
                    <a:lnTo>
                      <a:pt x="1672" y="951"/>
                    </a:lnTo>
                    <a:cubicBezTo>
                      <a:pt x="1672" y="929"/>
                      <a:pt x="1684" y="908"/>
                      <a:pt x="1706" y="886"/>
                    </a:cubicBezTo>
                    <a:lnTo>
                      <a:pt x="1706" y="886"/>
                    </a:lnTo>
                    <a:cubicBezTo>
                      <a:pt x="1727" y="863"/>
                      <a:pt x="1738" y="842"/>
                      <a:pt x="1738" y="820"/>
                    </a:cubicBezTo>
                    <a:lnTo>
                      <a:pt x="1738" y="820"/>
                    </a:lnTo>
                    <a:cubicBezTo>
                      <a:pt x="1738" y="798"/>
                      <a:pt x="1727" y="777"/>
                      <a:pt x="1706" y="755"/>
                    </a:cubicBezTo>
                    <a:lnTo>
                      <a:pt x="1115" y="165"/>
                    </a:lnTo>
                    <a:lnTo>
                      <a:pt x="1115" y="165"/>
                    </a:lnTo>
                    <a:cubicBezTo>
                      <a:pt x="1093" y="142"/>
                      <a:pt x="1072" y="132"/>
                      <a:pt x="1050" y="132"/>
                    </a:cubicBezTo>
                    <a:lnTo>
                      <a:pt x="1050" y="132"/>
                    </a:lnTo>
                    <a:cubicBezTo>
                      <a:pt x="1028" y="132"/>
                      <a:pt x="1006" y="142"/>
                      <a:pt x="984" y="165"/>
                    </a:cubicBezTo>
                    <a:lnTo>
                      <a:pt x="919" y="230"/>
                    </a:lnTo>
                    <a:lnTo>
                      <a:pt x="853" y="295"/>
                    </a:lnTo>
                    <a:lnTo>
                      <a:pt x="788" y="361"/>
                    </a:lnTo>
                    <a:lnTo>
                      <a:pt x="722" y="427"/>
                    </a:lnTo>
                    <a:lnTo>
                      <a:pt x="656" y="492"/>
                    </a:lnTo>
                    <a:lnTo>
                      <a:pt x="591" y="558"/>
                    </a:lnTo>
                    <a:lnTo>
                      <a:pt x="526" y="623"/>
                    </a:lnTo>
                    <a:lnTo>
                      <a:pt x="459" y="688"/>
                    </a:lnTo>
                    <a:lnTo>
                      <a:pt x="394" y="755"/>
                    </a:lnTo>
                    <a:lnTo>
                      <a:pt x="394" y="755"/>
                    </a:lnTo>
                    <a:cubicBezTo>
                      <a:pt x="372" y="777"/>
                      <a:pt x="362" y="798"/>
                      <a:pt x="362" y="820"/>
                    </a:cubicBezTo>
                    <a:lnTo>
                      <a:pt x="362" y="820"/>
                    </a:lnTo>
                    <a:cubicBezTo>
                      <a:pt x="362" y="842"/>
                      <a:pt x="372" y="863"/>
                      <a:pt x="394" y="886"/>
                    </a:cubicBezTo>
                    <a:lnTo>
                      <a:pt x="394" y="886"/>
                    </a:lnTo>
                    <a:cubicBezTo>
                      <a:pt x="416" y="908"/>
                      <a:pt x="427" y="929"/>
                      <a:pt x="427" y="951"/>
                    </a:cubicBezTo>
                    <a:lnTo>
                      <a:pt x="427" y="951"/>
                    </a:lnTo>
                    <a:cubicBezTo>
                      <a:pt x="427" y="973"/>
                      <a:pt x="416" y="995"/>
                      <a:pt x="394" y="1016"/>
                    </a:cubicBezTo>
                    <a:lnTo>
                      <a:pt x="394" y="1016"/>
                    </a:lnTo>
                    <a:cubicBezTo>
                      <a:pt x="372" y="1039"/>
                      <a:pt x="356" y="1065"/>
                      <a:pt x="345" y="1098"/>
                    </a:cubicBezTo>
                    <a:lnTo>
                      <a:pt x="345" y="1098"/>
                    </a:lnTo>
                    <a:cubicBezTo>
                      <a:pt x="334" y="1132"/>
                      <a:pt x="306" y="1148"/>
                      <a:pt x="263" y="1148"/>
                    </a:cubicBezTo>
                    <a:lnTo>
                      <a:pt x="263" y="1148"/>
                    </a:lnTo>
                    <a:cubicBezTo>
                      <a:pt x="220" y="1148"/>
                      <a:pt x="192" y="1132"/>
                      <a:pt x="181" y="1098"/>
                    </a:cubicBezTo>
                    <a:lnTo>
                      <a:pt x="181" y="1098"/>
                    </a:lnTo>
                    <a:cubicBezTo>
                      <a:pt x="170" y="1065"/>
                      <a:pt x="153" y="1039"/>
                      <a:pt x="131" y="1016"/>
                    </a:cubicBezTo>
                    <a:lnTo>
                      <a:pt x="131" y="1016"/>
                    </a:lnTo>
                    <a:cubicBezTo>
                      <a:pt x="110" y="995"/>
                      <a:pt x="99" y="973"/>
                      <a:pt x="99" y="951"/>
                    </a:cubicBezTo>
                    <a:lnTo>
                      <a:pt x="99" y="951"/>
                    </a:lnTo>
                    <a:cubicBezTo>
                      <a:pt x="99" y="929"/>
                      <a:pt x="110" y="908"/>
                      <a:pt x="131" y="886"/>
                    </a:cubicBezTo>
                    <a:lnTo>
                      <a:pt x="131" y="886"/>
                    </a:lnTo>
                    <a:cubicBezTo>
                      <a:pt x="153" y="863"/>
                      <a:pt x="164" y="842"/>
                      <a:pt x="164" y="820"/>
                    </a:cubicBezTo>
                    <a:lnTo>
                      <a:pt x="164" y="820"/>
                    </a:lnTo>
                    <a:cubicBezTo>
                      <a:pt x="164" y="798"/>
                      <a:pt x="153" y="777"/>
                      <a:pt x="131" y="755"/>
                    </a:cubicBezTo>
                    <a:lnTo>
                      <a:pt x="66" y="688"/>
                    </a:lnTo>
                    <a:lnTo>
                      <a:pt x="0" y="623"/>
                    </a:lnTo>
                    <a:lnTo>
                      <a:pt x="0" y="492"/>
                    </a:lnTo>
                    <a:lnTo>
                      <a:pt x="131" y="623"/>
                    </a:lnTo>
                    <a:lnTo>
                      <a:pt x="198" y="688"/>
                    </a:lnTo>
                    <a:lnTo>
                      <a:pt x="198" y="688"/>
                    </a:lnTo>
                    <a:cubicBezTo>
                      <a:pt x="220" y="711"/>
                      <a:pt x="241" y="722"/>
                      <a:pt x="263" y="722"/>
                    </a:cubicBezTo>
                    <a:lnTo>
                      <a:pt x="263" y="722"/>
                    </a:lnTo>
                    <a:cubicBezTo>
                      <a:pt x="285" y="722"/>
                      <a:pt x="306" y="711"/>
                      <a:pt x="328" y="688"/>
                    </a:cubicBezTo>
                    <a:lnTo>
                      <a:pt x="394" y="623"/>
                    </a:lnTo>
                    <a:lnTo>
                      <a:pt x="591" y="427"/>
                    </a:lnTo>
                    <a:lnTo>
                      <a:pt x="656" y="361"/>
                    </a:lnTo>
                    <a:lnTo>
                      <a:pt x="722" y="295"/>
                    </a:lnTo>
                    <a:lnTo>
                      <a:pt x="919" y="99"/>
                    </a:lnTo>
                    <a:lnTo>
                      <a:pt x="984" y="33"/>
                    </a:lnTo>
                    <a:lnTo>
                      <a:pt x="984" y="33"/>
                    </a:lnTo>
                    <a:cubicBezTo>
                      <a:pt x="1006" y="11"/>
                      <a:pt x="1028" y="0"/>
                      <a:pt x="1050" y="0"/>
                    </a:cubicBezTo>
                    <a:lnTo>
                      <a:pt x="1050" y="0"/>
                    </a:lnTo>
                    <a:cubicBezTo>
                      <a:pt x="1072" y="0"/>
                      <a:pt x="1093" y="11"/>
                      <a:pt x="1115" y="33"/>
                    </a:cubicBezTo>
                    <a:lnTo>
                      <a:pt x="1246" y="165"/>
                    </a:lnTo>
                    <a:lnTo>
                      <a:pt x="1311" y="230"/>
                    </a:lnTo>
                    <a:lnTo>
                      <a:pt x="1378" y="295"/>
                    </a:lnTo>
                    <a:lnTo>
                      <a:pt x="1574" y="492"/>
                    </a:lnTo>
                    <a:lnTo>
                      <a:pt x="1639" y="558"/>
                    </a:lnTo>
                    <a:lnTo>
                      <a:pt x="1706" y="623"/>
                    </a:lnTo>
                    <a:lnTo>
                      <a:pt x="1771" y="688"/>
                    </a:lnTo>
                    <a:lnTo>
                      <a:pt x="1771" y="688"/>
                    </a:lnTo>
                    <a:cubicBezTo>
                      <a:pt x="1792" y="711"/>
                      <a:pt x="1814" y="722"/>
                      <a:pt x="1836" y="722"/>
                    </a:cubicBezTo>
                    <a:lnTo>
                      <a:pt x="1836" y="722"/>
                    </a:lnTo>
                    <a:cubicBezTo>
                      <a:pt x="1858" y="722"/>
                      <a:pt x="1880" y="711"/>
                      <a:pt x="1902" y="688"/>
                    </a:cubicBezTo>
                    <a:lnTo>
                      <a:pt x="1967" y="623"/>
                    </a:lnTo>
                    <a:lnTo>
                      <a:pt x="2033" y="558"/>
                    </a:lnTo>
                    <a:lnTo>
                      <a:pt x="2098" y="492"/>
                    </a:lnTo>
                    <a:lnTo>
                      <a:pt x="2164" y="427"/>
                    </a:lnTo>
                    <a:lnTo>
                      <a:pt x="2229" y="361"/>
                    </a:lnTo>
                    <a:lnTo>
                      <a:pt x="2295" y="295"/>
                    </a:lnTo>
                    <a:lnTo>
                      <a:pt x="2361" y="230"/>
                    </a:lnTo>
                    <a:lnTo>
                      <a:pt x="2426" y="165"/>
                    </a:lnTo>
                    <a:lnTo>
                      <a:pt x="2492" y="99"/>
                    </a:lnTo>
                    <a:lnTo>
                      <a:pt x="2558" y="33"/>
                    </a:lnTo>
                    <a:lnTo>
                      <a:pt x="2558" y="33"/>
                    </a:lnTo>
                    <a:cubicBezTo>
                      <a:pt x="2579" y="11"/>
                      <a:pt x="2601" y="0"/>
                      <a:pt x="2623" y="0"/>
                    </a:cubicBezTo>
                    <a:lnTo>
                      <a:pt x="2623" y="0"/>
                    </a:lnTo>
                    <a:cubicBezTo>
                      <a:pt x="2645" y="0"/>
                      <a:pt x="2667" y="11"/>
                      <a:pt x="2689" y="33"/>
                    </a:cubicBezTo>
                    <a:lnTo>
                      <a:pt x="2754" y="99"/>
                    </a:lnTo>
                    <a:lnTo>
                      <a:pt x="2820" y="165"/>
                    </a:lnTo>
                    <a:lnTo>
                      <a:pt x="2885" y="230"/>
                    </a:lnTo>
                    <a:lnTo>
                      <a:pt x="2951" y="295"/>
                    </a:lnTo>
                    <a:lnTo>
                      <a:pt x="3016" y="361"/>
                    </a:lnTo>
                    <a:lnTo>
                      <a:pt x="3082" y="427"/>
                    </a:lnTo>
                    <a:lnTo>
                      <a:pt x="3148" y="492"/>
                    </a:lnTo>
                    <a:lnTo>
                      <a:pt x="3213" y="558"/>
                    </a:lnTo>
                    <a:lnTo>
                      <a:pt x="3278" y="623"/>
                    </a:lnTo>
                    <a:lnTo>
                      <a:pt x="3344" y="688"/>
                    </a:lnTo>
                    <a:lnTo>
                      <a:pt x="3344" y="688"/>
                    </a:lnTo>
                    <a:cubicBezTo>
                      <a:pt x="3366" y="711"/>
                      <a:pt x="3388" y="722"/>
                      <a:pt x="3409" y="722"/>
                    </a:cubicBezTo>
                    <a:lnTo>
                      <a:pt x="3409" y="722"/>
                    </a:lnTo>
                    <a:cubicBezTo>
                      <a:pt x="3432" y="722"/>
                      <a:pt x="3453" y="711"/>
                      <a:pt x="3476" y="688"/>
                    </a:cubicBezTo>
                    <a:lnTo>
                      <a:pt x="4131" y="33"/>
                    </a:lnTo>
                    <a:lnTo>
                      <a:pt x="4131" y="33"/>
                    </a:lnTo>
                    <a:cubicBezTo>
                      <a:pt x="4153" y="11"/>
                      <a:pt x="4175" y="0"/>
                      <a:pt x="4196" y="0"/>
                    </a:cubicBezTo>
                    <a:lnTo>
                      <a:pt x="4196" y="0"/>
                    </a:lnTo>
                    <a:cubicBezTo>
                      <a:pt x="4218" y="0"/>
                      <a:pt x="4240"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88" name="Freeform 178">
                <a:extLst>
                  <a:ext uri="{FF2B5EF4-FFF2-40B4-BE49-F238E27FC236}">
                    <a16:creationId xmlns:a16="http://schemas.microsoft.com/office/drawing/2014/main" id="{6CC3550E-BA29-E444-BD00-7F7D34E09AFA}"/>
                  </a:ext>
                </a:extLst>
              </p:cNvPr>
              <p:cNvSpPr>
                <a:spLocks noChangeArrowheads="1"/>
              </p:cNvSpPr>
              <p:nvPr/>
            </p:nvSpPr>
            <p:spPr bwMode="auto">
              <a:xfrm>
                <a:off x="2754313" y="4171950"/>
                <a:ext cx="1700212" cy="304800"/>
              </a:xfrm>
              <a:custGeom>
                <a:avLst/>
                <a:gdLst>
                  <a:gd name="T0" fmla="*/ 355 w 4721"/>
                  <a:gd name="T1" fmla="*/ 795 h 847"/>
                  <a:gd name="T2" fmla="*/ 66 w 4721"/>
                  <a:gd name="T3" fmla="*/ 688 h 847"/>
                  <a:gd name="T4" fmla="*/ 0 w 4721"/>
                  <a:gd name="T5" fmla="*/ 491 h 847"/>
                  <a:gd name="T6" fmla="*/ 198 w 4721"/>
                  <a:gd name="T7" fmla="*/ 688 h 847"/>
                  <a:gd name="T8" fmla="*/ 263 w 4721"/>
                  <a:gd name="T9" fmla="*/ 722 h 847"/>
                  <a:gd name="T10" fmla="*/ 328 w 4721"/>
                  <a:gd name="T11" fmla="*/ 688 h 847"/>
                  <a:gd name="T12" fmla="*/ 591 w 4721"/>
                  <a:gd name="T13" fmla="*/ 426 h 847"/>
                  <a:gd name="T14" fmla="*/ 722 w 4721"/>
                  <a:gd name="T15" fmla="*/ 295 h 847"/>
                  <a:gd name="T16" fmla="*/ 984 w 4721"/>
                  <a:gd name="T17" fmla="*/ 33 h 847"/>
                  <a:gd name="T18" fmla="*/ 1050 w 4721"/>
                  <a:gd name="T19" fmla="*/ 0 h 847"/>
                  <a:gd name="T20" fmla="*/ 1115 w 4721"/>
                  <a:gd name="T21" fmla="*/ 33 h 847"/>
                  <a:gd name="T22" fmla="*/ 1311 w 4721"/>
                  <a:gd name="T23" fmla="*/ 230 h 847"/>
                  <a:gd name="T24" fmla="*/ 1574 w 4721"/>
                  <a:gd name="T25" fmla="*/ 491 h 847"/>
                  <a:gd name="T26" fmla="*/ 1706 w 4721"/>
                  <a:gd name="T27" fmla="*/ 623 h 847"/>
                  <a:gd name="T28" fmla="*/ 1771 w 4721"/>
                  <a:gd name="T29" fmla="*/ 688 h 847"/>
                  <a:gd name="T30" fmla="*/ 1836 w 4721"/>
                  <a:gd name="T31" fmla="*/ 722 h 847"/>
                  <a:gd name="T32" fmla="*/ 1967 w 4721"/>
                  <a:gd name="T33" fmla="*/ 623 h 847"/>
                  <a:gd name="T34" fmla="*/ 2098 w 4721"/>
                  <a:gd name="T35" fmla="*/ 491 h 847"/>
                  <a:gd name="T36" fmla="*/ 2230 w 4721"/>
                  <a:gd name="T37" fmla="*/ 360 h 847"/>
                  <a:gd name="T38" fmla="*/ 2361 w 4721"/>
                  <a:gd name="T39" fmla="*/ 230 h 847"/>
                  <a:gd name="T40" fmla="*/ 2492 w 4721"/>
                  <a:gd name="T41" fmla="*/ 98 h 847"/>
                  <a:gd name="T42" fmla="*/ 2558 w 4721"/>
                  <a:gd name="T43" fmla="*/ 33 h 847"/>
                  <a:gd name="T44" fmla="*/ 2623 w 4721"/>
                  <a:gd name="T45" fmla="*/ 0 h 847"/>
                  <a:gd name="T46" fmla="*/ 2754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9 w 4721"/>
                  <a:gd name="T69" fmla="*/ 360 h 847"/>
                  <a:gd name="T70" fmla="*/ 4261 w 4721"/>
                  <a:gd name="T71" fmla="*/ 164 h 847"/>
                  <a:gd name="T72" fmla="*/ 4196 w 4721"/>
                  <a:gd name="T73" fmla="*/ 131 h 847"/>
                  <a:gd name="T74" fmla="*/ 4131 w 4721"/>
                  <a:gd name="T75" fmla="*/ 164 h 847"/>
                  <a:gd name="T76" fmla="*/ 3934 w 4721"/>
                  <a:gd name="T77" fmla="*/ 360 h 847"/>
                  <a:gd name="T78" fmla="*/ 3672 w 4721"/>
                  <a:gd name="T79" fmla="*/ 623 h 847"/>
                  <a:gd name="T80" fmla="*/ 3501 w 4721"/>
                  <a:gd name="T81" fmla="*/ 795 h 847"/>
                  <a:gd name="T82" fmla="*/ 3318 w 4721"/>
                  <a:gd name="T83" fmla="*/ 795 h 847"/>
                  <a:gd name="T84" fmla="*/ 3213 w 4721"/>
                  <a:gd name="T85" fmla="*/ 688 h 847"/>
                  <a:gd name="T86" fmla="*/ 3082 w 4721"/>
                  <a:gd name="T87" fmla="*/ 558 h 847"/>
                  <a:gd name="T88" fmla="*/ 2951 w 4721"/>
                  <a:gd name="T89" fmla="*/ 426 h 847"/>
                  <a:gd name="T90" fmla="*/ 2820 w 4721"/>
                  <a:gd name="T91" fmla="*/ 295 h 847"/>
                  <a:gd name="T92" fmla="*/ 2689 w 4721"/>
                  <a:gd name="T93" fmla="*/ 164 h 847"/>
                  <a:gd name="T94" fmla="*/ 2623 w 4721"/>
                  <a:gd name="T95" fmla="*/ 131 h 847"/>
                  <a:gd name="T96" fmla="*/ 2558 w 4721"/>
                  <a:gd name="T97" fmla="*/ 164 h 847"/>
                  <a:gd name="T98" fmla="*/ 2426 w 4721"/>
                  <a:gd name="T99" fmla="*/ 295 h 847"/>
                  <a:gd name="T100" fmla="*/ 2164 w 4721"/>
                  <a:gd name="T101" fmla="*/ 558 h 847"/>
                  <a:gd name="T102" fmla="*/ 1927 w 4721"/>
                  <a:gd name="T103" fmla="*/ 794 h 847"/>
                  <a:gd name="T104" fmla="*/ 1745 w 4721"/>
                  <a:gd name="T105" fmla="*/ 794 h 847"/>
                  <a:gd name="T106" fmla="*/ 1115 w 4721"/>
                  <a:gd name="T107" fmla="*/ 164 h 847"/>
                  <a:gd name="T108" fmla="*/ 1050 w 4721"/>
                  <a:gd name="T109" fmla="*/ 131 h 847"/>
                  <a:gd name="T110" fmla="*/ 919 w 4721"/>
                  <a:gd name="T111" fmla="*/ 230 h 847"/>
                  <a:gd name="T112" fmla="*/ 788 w 4721"/>
                  <a:gd name="T113" fmla="*/ 360 h 847"/>
                  <a:gd name="T114" fmla="*/ 656 w 4721"/>
                  <a:gd name="T115" fmla="*/ 491 h 847"/>
                  <a:gd name="T116" fmla="*/ 526 w 4721"/>
                  <a:gd name="T117" fmla="*/ 623 h 847"/>
                  <a:gd name="T118" fmla="*/ 355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5" y="795"/>
                    </a:moveTo>
                    <a:lnTo>
                      <a:pt x="355" y="795"/>
                    </a:lnTo>
                    <a:cubicBezTo>
                      <a:pt x="304" y="846"/>
                      <a:pt x="222" y="846"/>
                      <a:pt x="171" y="795"/>
                    </a:cubicBezTo>
                    <a:lnTo>
                      <a:pt x="66" y="688"/>
                    </a:lnTo>
                    <a:lnTo>
                      <a:pt x="0" y="623"/>
                    </a:lnTo>
                    <a:lnTo>
                      <a:pt x="0" y="491"/>
                    </a:lnTo>
                    <a:lnTo>
                      <a:pt x="131" y="623"/>
                    </a:lnTo>
                    <a:lnTo>
                      <a:pt x="198" y="688"/>
                    </a:lnTo>
                    <a:lnTo>
                      <a:pt x="198" y="688"/>
                    </a:lnTo>
                    <a:cubicBezTo>
                      <a:pt x="220" y="711"/>
                      <a:pt x="241" y="722"/>
                      <a:pt x="263" y="722"/>
                    </a:cubicBezTo>
                    <a:lnTo>
                      <a:pt x="263" y="722"/>
                    </a:lnTo>
                    <a:cubicBezTo>
                      <a:pt x="285" y="722"/>
                      <a:pt x="306" y="711"/>
                      <a:pt x="328" y="688"/>
                    </a:cubicBezTo>
                    <a:lnTo>
                      <a:pt x="394" y="623"/>
                    </a:lnTo>
                    <a:lnTo>
                      <a:pt x="591" y="426"/>
                    </a:lnTo>
                    <a:lnTo>
                      <a:pt x="656" y="360"/>
                    </a:lnTo>
                    <a:lnTo>
                      <a:pt x="722" y="295"/>
                    </a:lnTo>
                    <a:lnTo>
                      <a:pt x="919" y="98"/>
                    </a:lnTo>
                    <a:lnTo>
                      <a:pt x="984" y="33"/>
                    </a:lnTo>
                    <a:lnTo>
                      <a:pt x="984" y="33"/>
                    </a:lnTo>
                    <a:cubicBezTo>
                      <a:pt x="1006" y="11"/>
                      <a:pt x="1028" y="0"/>
                      <a:pt x="1050" y="0"/>
                    </a:cubicBezTo>
                    <a:lnTo>
                      <a:pt x="1050" y="0"/>
                    </a:lnTo>
                    <a:cubicBezTo>
                      <a:pt x="1072" y="0"/>
                      <a:pt x="1093" y="11"/>
                      <a:pt x="1115" y="33"/>
                    </a:cubicBezTo>
                    <a:lnTo>
                      <a:pt x="1246" y="164"/>
                    </a:lnTo>
                    <a:lnTo>
                      <a:pt x="1311" y="230"/>
                    </a:lnTo>
                    <a:lnTo>
                      <a:pt x="1378" y="295"/>
                    </a:lnTo>
                    <a:lnTo>
                      <a:pt x="1574" y="491"/>
                    </a:lnTo>
                    <a:lnTo>
                      <a:pt x="1639" y="558"/>
                    </a:lnTo>
                    <a:lnTo>
                      <a:pt x="1706" y="623"/>
                    </a:lnTo>
                    <a:lnTo>
                      <a:pt x="1771" y="688"/>
                    </a:lnTo>
                    <a:lnTo>
                      <a:pt x="1771" y="688"/>
                    </a:lnTo>
                    <a:cubicBezTo>
                      <a:pt x="1792" y="711"/>
                      <a:pt x="1814" y="722"/>
                      <a:pt x="1836" y="722"/>
                    </a:cubicBezTo>
                    <a:lnTo>
                      <a:pt x="1836" y="722"/>
                    </a:lnTo>
                    <a:cubicBezTo>
                      <a:pt x="1858" y="722"/>
                      <a:pt x="1880" y="711"/>
                      <a:pt x="1902" y="688"/>
                    </a:cubicBezTo>
                    <a:lnTo>
                      <a:pt x="1967" y="623"/>
                    </a:lnTo>
                    <a:lnTo>
                      <a:pt x="2033" y="558"/>
                    </a:lnTo>
                    <a:lnTo>
                      <a:pt x="2098" y="491"/>
                    </a:lnTo>
                    <a:lnTo>
                      <a:pt x="2164" y="426"/>
                    </a:lnTo>
                    <a:lnTo>
                      <a:pt x="2230" y="360"/>
                    </a:lnTo>
                    <a:lnTo>
                      <a:pt x="2295" y="295"/>
                    </a:lnTo>
                    <a:lnTo>
                      <a:pt x="2361" y="230"/>
                    </a:lnTo>
                    <a:lnTo>
                      <a:pt x="2426" y="164"/>
                    </a:lnTo>
                    <a:lnTo>
                      <a:pt x="2492" y="98"/>
                    </a:lnTo>
                    <a:lnTo>
                      <a:pt x="2558" y="33"/>
                    </a:lnTo>
                    <a:lnTo>
                      <a:pt x="2558" y="33"/>
                    </a:lnTo>
                    <a:cubicBezTo>
                      <a:pt x="2579" y="11"/>
                      <a:pt x="2601" y="0"/>
                      <a:pt x="2623" y="0"/>
                    </a:cubicBezTo>
                    <a:lnTo>
                      <a:pt x="2623" y="0"/>
                    </a:lnTo>
                    <a:cubicBezTo>
                      <a:pt x="2645" y="0"/>
                      <a:pt x="2667" y="11"/>
                      <a:pt x="2689" y="33"/>
                    </a:cubicBezTo>
                    <a:lnTo>
                      <a:pt x="2754" y="98"/>
                    </a:lnTo>
                    <a:lnTo>
                      <a:pt x="2820" y="164"/>
                    </a:lnTo>
                    <a:lnTo>
                      <a:pt x="2885" y="230"/>
                    </a:lnTo>
                    <a:lnTo>
                      <a:pt x="2951" y="295"/>
                    </a:lnTo>
                    <a:lnTo>
                      <a:pt x="3016" y="360"/>
                    </a:lnTo>
                    <a:lnTo>
                      <a:pt x="3082" y="426"/>
                    </a:lnTo>
                    <a:lnTo>
                      <a:pt x="3148" y="491"/>
                    </a:lnTo>
                    <a:lnTo>
                      <a:pt x="3213" y="558"/>
                    </a:lnTo>
                    <a:lnTo>
                      <a:pt x="3278" y="623"/>
                    </a:lnTo>
                    <a:lnTo>
                      <a:pt x="3344" y="688"/>
                    </a:lnTo>
                    <a:lnTo>
                      <a:pt x="3344" y="688"/>
                    </a:lnTo>
                    <a:cubicBezTo>
                      <a:pt x="3366" y="711"/>
                      <a:pt x="3388" y="722"/>
                      <a:pt x="3409" y="722"/>
                    </a:cubicBezTo>
                    <a:lnTo>
                      <a:pt x="3409" y="722"/>
                    </a:lnTo>
                    <a:cubicBezTo>
                      <a:pt x="3432" y="722"/>
                      <a:pt x="3453" y="711"/>
                      <a:pt x="3476" y="688"/>
                    </a:cubicBezTo>
                    <a:lnTo>
                      <a:pt x="4131" y="33"/>
                    </a:lnTo>
                    <a:lnTo>
                      <a:pt x="4131" y="33"/>
                    </a:lnTo>
                    <a:cubicBezTo>
                      <a:pt x="4153" y="11"/>
                      <a:pt x="4175" y="0"/>
                      <a:pt x="4196" y="0"/>
                    </a:cubicBezTo>
                    <a:lnTo>
                      <a:pt x="4196" y="0"/>
                    </a:lnTo>
                    <a:cubicBezTo>
                      <a:pt x="4218" y="0"/>
                      <a:pt x="4240" y="11"/>
                      <a:pt x="4261" y="33"/>
                    </a:cubicBezTo>
                    <a:lnTo>
                      <a:pt x="4720" y="491"/>
                    </a:lnTo>
                    <a:lnTo>
                      <a:pt x="4720" y="623"/>
                    </a:lnTo>
                    <a:lnTo>
                      <a:pt x="4524" y="426"/>
                    </a:lnTo>
                    <a:lnTo>
                      <a:pt x="4459" y="360"/>
                    </a:lnTo>
                    <a:lnTo>
                      <a:pt x="4393" y="295"/>
                    </a:lnTo>
                    <a:lnTo>
                      <a:pt x="4261" y="164"/>
                    </a:lnTo>
                    <a:lnTo>
                      <a:pt x="4261" y="164"/>
                    </a:lnTo>
                    <a:cubicBezTo>
                      <a:pt x="4240" y="142"/>
                      <a:pt x="4218" y="131"/>
                      <a:pt x="4196" y="131"/>
                    </a:cubicBezTo>
                    <a:lnTo>
                      <a:pt x="4196" y="131"/>
                    </a:lnTo>
                    <a:cubicBezTo>
                      <a:pt x="4175" y="131"/>
                      <a:pt x="4153" y="142"/>
                      <a:pt x="4131" y="164"/>
                    </a:cubicBezTo>
                    <a:lnTo>
                      <a:pt x="4000" y="295"/>
                    </a:lnTo>
                    <a:lnTo>
                      <a:pt x="3934" y="360"/>
                    </a:lnTo>
                    <a:lnTo>
                      <a:pt x="3868" y="426"/>
                    </a:lnTo>
                    <a:lnTo>
                      <a:pt x="3672" y="623"/>
                    </a:lnTo>
                    <a:lnTo>
                      <a:pt x="3606" y="688"/>
                    </a:lnTo>
                    <a:lnTo>
                      <a:pt x="3501" y="795"/>
                    </a:lnTo>
                    <a:lnTo>
                      <a:pt x="3501" y="795"/>
                    </a:lnTo>
                    <a:cubicBezTo>
                      <a:pt x="3450" y="846"/>
                      <a:pt x="3368" y="846"/>
                      <a:pt x="3318" y="795"/>
                    </a:cubicBezTo>
                    <a:lnTo>
                      <a:pt x="3318" y="795"/>
                    </a:lnTo>
                    <a:cubicBezTo>
                      <a:pt x="3267" y="743"/>
                      <a:pt x="3213" y="688"/>
                      <a:pt x="3213" y="688"/>
                    </a:cubicBezTo>
                    <a:lnTo>
                      <a:pt x="3148" y="623"/>
                    </a:lnTo>
                    <a:lnTo>
                      <a:pt x="3082" y="558"/>
                    </a:lnTo>
                    <a:lnTo>
                      <a:pt x="3016" y="491"/>
                    </a:lnTo>
                    <a:lnTo>
                      <a:pt x="2951" y="426"/>
                    </a:lnTo>
                    <a:lnTo>
                      <a:pt x="2885" y="360"/>
                    </a:lnTo>
                    <a:lnTo>
                      <a:pt x="2820" y="295"/>
                    </a:lnTo>
                    <a:lnTo>
                      <a:pt x="2754" y="230"/>
                    </a:lnTo>
                    <a:lnTo>
                      <a:pt x="2689" y="164"/>
                    </a:lnTo>
                    <a:lnTo>
                      <a:pt x="2689" y="164"/>
                    </a:lnTo>
                    <a:cubicBezTo>
                      <a:pt x="2667" y="142"/>
                      <a:pt x="2645" y="131"/>
                      <a:pt x="2623" y="131"/>
                    </a:cubicBezTo>
                    <a:lnTo>
                      <a:pt x="2623" y="131"/>
                    </a:lnTo>
                    <a:cubicBezTo>
                      <a:pt x="2601" y="131"/>
                      <a:pt x="2579" y="142"/>
                      <a:pt x="2558" y="164"/>
                    </a:cubicBezTo>
                    <a:lnTo>
                      <a:pt x="2492" y="230"/>
                    </a:lnTo>
                    <a:lnTo>
                      <a:pt x="2426" y="295"/>
                    </a:lnTo>
                    <a:lnTo>
                      <a:pt x="2230" y="491"/>
                    </a:lnTo>
                    <a:lnTo>
                      <a:pt x="2164" y="558"/>
                    </a:lnTo>
                    <a:lnTo>
                      <a:pt x="2098" y="623"/>
                    </a:lnTo>
                    <a:lnTo>
                      <a:pt x="1927" y="794"/>
                    </a:lnTo>
                    <a:lnTo>
                      <a:pt x="1927" y="794"/>
                    </a:lnTo>
                    <a:cubicBezTo>
                      <a:pt x="1877" y="844"/>
                      <a:pt x="1795" y="844"/>
                      <a:pt x="1745" y="794"/>
                    </a:cubicBezTo>
                    <a:lnTo>
                      <a:pt x="1115" y="164"/>
                    </a:lnTo>
                    <a:lnTo>
                      <a:pt x="1115" y="164"/>
                    </a:lnTo>
                    <a:cubicBezTo>
                      <a:pt x="1093" y="142"/>
                      <a:pt x="1072" y="131"/>
                      <a:pt x="1050" y="131"/>
                    </a:cubicBezTo>
                    <a:lnTo>
                      <a:pt x="1050" y="131"/>
                    </a:lnTo>
                    <a:cubicBezTo>
                      <a:pt x="1028" y="131"/>
                      <a:pt x="1006" y="142"/>
                      <a:pt x="984" y="164"/>
                    </a:cubicBezTo>
                    <a:lnTo>
                      <a:pt x="919" y="230"/>
                    </a:lnTo>
                    <a:lnTo>
                      <a:pt x="853" y="295"/>
                    </a:lnTo>
                    <a:lnTo>
                      <a:pt x="788" y="360"/>
                    </a:lnTo>
                    <a:lnTo>
                      <a:pt x="722" y="426"/>
                    </a:lnTo>
                    <a:lnTo>
                      <a:pt x="656" y="491"/>
                    </a:lnTo>
                    <a:lnTo>
                      <a:pt x="591" y="558"/>
                    </a:lnTo>
                    <a:lnTo>
                      <a:pt x="526" y="623"/>
                    </a:lnTo>
                    <a:lnTo>
                      <a:pt x="459" y="688"/>
                    </a:lnTo>
                    <a:lnTo>
                      <a:pt x="355" y="795"/>
                    </a:lnTo>
                  </a:path>
                </a:pathLst>
              </a:custGeom>
              <a:solidFill>
                <a:schemeClr val="accent4"/>
              </a:solidFill>
              <a:ln>
                <a:noFill/>
              </a:ln>
              <a:effectLst/>
            </p:spPr>
            <p:txBody>
              <a:bodyPr wrap="none" anchor="ctr"/>
              <a:lstStyle/>
              <a:p>
                <a:endParaRPr lang="es-ES_tradnl" sz="2700"/>
              </a:p>
            </p:txBody>
          </p:sp>
          <p:sp>
            <p:nvSpPr>
              <p:cNvPr id="189" name="Freeform 179">
                <a:extLst>
                  <a:ext uri="{FF2B5EF4-FFF2-40B4-BE49-F238E27FC236}">
                    <a16:creationId xmlns:a16="http://schemas.microsoft.com/office/drawing/2014/main" id="{4D2EBAC4-906F-3A40-9800-425537537474}"/>
                  </a:ext>
                </a:extLst>
              </p:cNvPr>
              <p:cNvSpPr>
                <a:spLocks noChangeArrowheads="1"/>
              </p:cNvSpPr>
              <p:nvPr/>
            </p:nvSpPr>
            <p:spPr bwMode="auto">
              <a:xfrm>
                <a:off x="2754313" y="4233863"/>
                <a:ext cx="1700212" cy="304800"/>
              </a:xfrm>
              <a:custGeom>
                <a:avLst/>
                <a:gdLst>
                  <a:gd name="T0" fmla="*/ 355 w 4721"/>
                  <a:gd name="T1" fmla="*/ 795 h 847"/>
                  <a:gd name="T2" fmla="*/ 66 w 4721"/>
                  <a:gd name="T3" fmla="*/ 689 h 847"/>
                  <a:gd name="T4" fmla="*/ 0 w 4721"/>
                  <a:gd name="T5" fmla="*/ 493 h 847"/>
                  <a:gd name="T6" fmla="*/ 198 w 4721"/>
                  <a:gd name="T7" fmla="*/ 689 h 847"/>
                  <a:gd name="T8" fmla="*/ 263 w 4721"/>
                  <a:gd name="T9" fmla="*/ 722 h 847"/>
                  <a:gd name="T10" fmla="*/ 328 w 4721"/>
                  <a:gd name="T11" fmla="*/ 689 h 847"/>
                  <a:gd name="T12" fmla="*/ 591 w 4721"/>
                  <a:gd name="T13" fmla="*/ 428 h 847"/>
                  <a:gd name="T14" fmla="*/ 722 w 4721"/>
                  <a:gd name="T15" fmla="*/ 296 h 847"/>
                  <a:gd name="T16" fmla="*/ 984 w 4721"/>
                  <a:gd name="T17" fmla="*/ 34 h 847"/>
                  <a:gd name="T18" fmla="*/ 1050 w 4721"/>
                  <a:gd name="T19" fmla="*/ 0 h 847"/>
                  <a:gd name="T20" fmla="*/ 1115 w 4721"/>
                  <a:gd name="T21" fmla="*/ 34 h 847"/>
                  <a:gd name="T22" fmla="*/ 1311 w 4721"/>
                  <a:gd name="T23" fmla="*/ 231 h 847"/>
                  <a:gd name="T24" fmla="*/ 1574 w 4721"/>
                  <a:gd name="T25" fmla="*/ 493 h 847"/>
                  <a:gd name="T26" fmla="*/ 1706 w 4721"/>
                  <a:gd name="T27" fmla="*/ 624 h 847"/>
                  <a:gd name="T28" fmla="*/ 1771 w 4721"/>
                  <a:gd name="T29" fmla="*/ 689 h 847"/>
                  <a:gd name="T30" fmla="*/ 1836 w 4721"/>
                  <a:gd name="T31" fmla="*/ 722 h 847"/>
                  <a:gd name="T32" fmla="*/ 1967 w 4721"/>
                  <a:gd name="T33" fmla="*/ 624 h 847"/>
                  <a:gd name="T34" fmla="*/ 2098 w 4721"/>
                  <a:gd name="T35" fmla="*/ 493 h 847"/>
                  <a:gd name="T36" fmla="*/ 2230 w 4721"/>
                  <a:gd name="T37" fmla="*/ 361 h 847"/>
                  <a:gd name="T38" fmla="*/ 2361 w 4721"/>
                  <a:gd name="T39" fmla="*/ 231 h 847"/>
                  <a:gd name="T40" fmla="*/ 2492 w 4721"/>
                  <a:gd name="T41" fmla="*/ 99 h 847"/>
                  <a:gd name="T42" fmla="*/ 2558 w 4721"/>
                  <a:gd name="T43" fmla="*/ 34 h 847"/>
                  <a:gd name="T44" fmla="*/ 2623 w 4721"/>
                  <a:gd name="T45" fmla="*/ 0 h 847"/>
                  <a:gd name="T46" fmla="*/ 2754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9 w 4721"/>
                  <a:gd name="T69" fmla="*/ 361 h 847"/>
                  <a:gd name="T70" fmla="*/ 4261 w 4721"/>
                  <a:gd name="T71" fmla="*/ 164 h 847"/>
                  <a:gd name="T72" fmla="*/ 4196 w 4721"/>
                  <a:gd name="T73" fmla="*/ 132 h 847"/>
                  <a:gd name="T74" fmla="*/ 4131 w 4721"/>
                  <a:gd name="T75" fmla="*/ 164 h 847"/>
                  <a:gd name="T76" fmla="*/ 3934 w 4721"/>
                  <a:gd name="T77" fmla="*/ 361 h 847"/>
                  <a:gd name="T78" fmla="*/ 3672 w 4721"/>
                  <a:gd name="T79" fmla="*/ 624 h 847"/>
                  <a:gd name="T80" fmla="*/ 3501 w 4721"/>
                  <a:gd name="T81" fmla="*/ 795 h 847"/>
                  <a:gd name="T82" fmla="*/ 3318 w 4721"/>
                  <a:gd name="T83" fmla="*/ 795 h 847"/>
                  <a:gd name="T84" fmla="*/ 3213 w 4721"/>
                  <a:gd name="T85" fmla="*/ 689 h 847"/>
                  <a:gd name="T86" fmla="*/ 3082 w 4721"/>
                  <a:gd name="T87" fmla="*/ 558 h 847"/>
                  <a:gd name="T88" fmla="*/ 2951 w 4721"/>
                  <a:gd name="T89" fmla="*/ 428 h 847"/>
                  <a:gd name="T90" fmla="*/ 2820 w 4721"/>
                  <a:gd name="T91" fmla="*/ 296 h 847"/>
                  <a:gd name="T92" fmla="*/ 2689 w 4721"/>
                  <a:gd name="T93" fmla="*/ 164 h 847"/>
                  <a:gd name="T94" fmla="*/ 2623 w 4721"/>
                  <a:gd name="T95" fmla="*/ 132 h 847"/>
                  <a:gd name="T96" fmla="*/ 2558 w 4721"/>
                  <a:gd name="T97" fmla="*/ 164 h 847"/>
                  <a:gd name="T98" fmla="*/ 2426 w 4721"/>
                  <a:gd name="T99" fmla="*/ 296 h 847"/>
                  <a:gd name="T100" fmla="*/ 2164 w 4721"/>
                  <a:gd name="T101" fmla="*/ 558 h 847"/>
                  <a:gd name="T102" fmla="*/ 1927 w 4721"/>
                  <a:gd name="T103" fmla="*/ 795 h 847"/>
                  <a:gd name="T104" fmla="*/ 1745 w 4721"/>
                  <a:gd name="T105" fmla="*/ 795 h 847"/>
                  <a:gd name="T106" fmla="*/ 1115 w 4721"/>
                  <a:gd name="T107" fmla="*/ 164 h 847"/>
                  <a:gd name="T108" fmla="*/ 1050 w 4721"/>
                  <a:gd name="T109" fmla="*/ 132 h 847"/>
                  <a:gd name="T110" fmla="*/ 919 w 4721"/>
                  <a:gd name="T111" fmla="*/ 231 h 847"/>
                  <a:gd name="T112" fmla="*/ 788 w 4721"/>
                  <a:gd name="T113" fmla="*/ 361 h 847"/>
                  <a:gd name="T114" fmla="*/ 656 w 4721"/>
                  <a:gd name="T115" fmla="*/ 493 h 847"/>
                  <a:gd name="T116" fmla="*/ 526 w 4721"/>
                  <a:gd name="T117" fmla="*/ 624 h 847"/>
                  <a:gd name="T118" fmla="*/ 355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5" y="795"/>
                    </a:moveTo>
                    <a:lnTo>
                      <a:pt x="355" y="795"/>
                    </a:lnTo>
                    <a:cubicBezTo>
                      <a:pt x="304" y="846"/>
                      <a:pt x="222" y="846"/>
                      <a:pt x="171" y="795"/>
                    </a:cubicBezTo>
                    <a:lnTo>
                      <a:pt x="66" y="689"/>
                    </a:lnTo>
                    <a:lnTo>
                      <a:pt x="0" y="624"/>
                    </a:lnTo>
                    <a:lnTo>
                      <a:pt x="0" y="493"/>
                    </a:lnTo>
                    <a:lnTo>
                      <a:pt x="131" y="624"/>
                    </a:lnTo>
                    <a:lnTo>
                      <a:pt x="198" y="689"/>
                    </a:lnTo>
                    <a:lnTo>
                      <a:pt x="198" y="689"/>
                    </a:lnTo>
                    <a:cubicBezTo>
                      <a:pt x="220" y="711"/>
                      <a:pt x="241" y="722"/>
                      <a:pt x="263" y="722"/>
                    </a:cubicBezTo>
                    <a:lnTo>
                      <a:pt x="263" y="722"/>
                    </a:lnTo>
                    <a:cubicBezTo>
                      <a:pt x="285" y="722"/>
                      <a:pt x="306" y="711"/>
                      <a:pt x="328" y="689"/>
                    </a:cubicBezTo>
                    <a:lnTo>
                      <a:pt x="394" y="624"/>
                    </a:lnTo>
                    <a:lnTo>
                      <a:pt x="591" y="428"/>
                    </a:lnTo>
                    <a:lnTo>
                      <a:pt x="656" y="361"/>
                    </a:lnTo>
                    <a:lnTo>
                      <a:pt x="722" y="296"/>
                    </a:lnTo>
                    <a:lnTo>
                      <a:pt x="919" y="99"/>
                    </a:lnTo>
                    <a:lnTo>
                      <a:pt x="984" y="34"/>
                    </a:lnTo>
                    <a:lnTo>
                      <a:pt x="984" y="34"/>
                    </a:lnTo>
                    <a:cubicBezTo>
                      <a:pt x="1006" y="12"/>
                      <a:pt x="1028" y="0"/>
                      <a:pt x="1050" y="0"/>
                    </a:cubicBezTo>
                    <a:lnTo>
                      <a:pt x="1050" y="0"/>
                    </a:lnTo>
                    <a:cubicBezTo>
                      <a:pt x="1072" y="0"/>
                      <a:pt x="1093" y="12"/>
                      <a:pt x="1115" y="34"/>
                    </a:cubicBezTo>
                    <a:lnTo>
                      <a:pt x="1246" y="164"/>
                    </a:lnTo>
                    <a:lnTo>
                      <a:pt x="1311" y="231"/>
                    </a:lnTo>
                    <a:lnTo>
                      <a:pt x="1378" y="296"/>
                    </a:lnTo>
                    <a:lnTo>
                      <a:pt x="1574" y="493"/>
                    </a:lnTo>
                    <a:lnTo>
                      <a:pt x="1639" y="558"/>
                    </a:lnTo>
                    <a:lnTo>
                      <a:pt x="1706" y="624"/>
                    </a:lnTo>
                    <a:lnTo>
                      <a:pt x="1771" y="689"/>
                    </a:lnTo>
                    <a:lnTo>
                      <a:pt x="1771" y="689"/>
                    </a:lnTo>
                    <a:cubicBezTo>
                      <a:pt x="1792" y="711"/>
                      <a:pt x="1814" y="722"/>
                      <a:pt x="1836" y="722"/>
                    </a:cubicBezTo>
                    <a:lnTo>
                      <a:pt x="1836" y="722"/>
                    </a:lnTo>
                    <a:cubicBezTo>
                      <a:pt x="1858" y="722"/>
                      <a:pt x="1880" y="711"/>
                      <a:pt x="1902" y="689"/>
                    </a:cubicBezTo>
                    <a:lnTo>
                      <a:pt x="1967" y="624"/>
                    </a:lnTo>
                    <a:lnTo>
                      <a:pt x="2033" y="558"/>
                    </a:lnTo>
                    <a:lnTo>
                      <a:pt x="2098" y="493"/>
                    </a:lnTo>
                    <a:lnTo>
                      <a:pt x="2164" y="428"/>
                    </a:lnTo>
                    <a:lnTo>
                      <a:pt x="2230" y="361"/>
                    </a:lnTo>
                    <a:lnTo>
                      <a:pt x="2295" y="296"/>
                    </a:lnTo>
                    <a:lnTo>
                      <a:pt x="2361" y="231"/>
                    </a:lnTo>
                    <a:lnTo>
                      <a:pt x="2426" y="164"/>
                    </a:lnTo>
                    <a:lnTo>
                      <a:pt x="2492" y="99"/>
                    </a:lnTo>
                    <a:lnTo>
                      <a:pt x="2558" y="34"/>
                    </a:lnTo>
                    <a:lnTo>
                      <a:pt x="2558" y="34"/>
                    </a:lnTo>
                    <a:cubicBezTo>
                      <a:pt x="2579" y="12"/>
                      <a:pt x="2601" y="0"/>
                      <a:pt x="2623" y="0"/>
                    </a:cubicBezTo>
                    <a:lnTo>
                      <a:pt x="2623" y="0"/>
                    </a:lnTo>
                    <a:cubicBezTo>
                      <a:pt x="2645" y="0"/>
                      <a:pt x="2667" y="12"/>
                      <a:pt x="2689" y="34"/>
                    </a:cubicBezTo>
                    <a:lnTo>
                      <a:pt x="2754" y="99"/>
                    </a:lnTo>
                    <a:lnTo>
                      <a:pt x="2820" y="164"/>
                    </a:lnTo>
                    <a:lnTo>
                      <a:pt x="2885" y="231"/>
                    </a:lnTo>
                    <a:lnTo>
                      <a:pt x="2951" y="296"/>
                    </a:lnTo>
                    <a:lnTo>
                      <a:pt x="3016" y="361"/>
                    </a:lnTo>
                    <a:lnTo>
                      <a:pt x="3082" y="428"/>
                    </a:lnTo>
                    <a:lnTo>
                      <a:pt x="3148" y="493"/>
                    </a:lnTo>
                    <a:lnTo>
                      <a:pt x="3213" y="558"/>
                    </a:lnTo>
                    <a:lnTo>
                      <a:pt x="3278" y="624"/>
                    </a:lnTo>
                    <a:lnTo>
                      <a:pt x="3344" y="689"/>
                    </a:lnTo>
                    <a:lnTo>
                      <a:pt x="3344" y="689"/>
                    </a:lnTo>
                    <a:cubicBezTo>
                      <a:pt x="3366" y="711"/>
                      <a:pt x="3388" y="722"/>
                      <a:pt x="3409" y="722"/>
                    </a:cubicBezTo>
                    <a:lnTo>
                      <a:pt x="3409" y="722"/>
                    </a:lnTo>
                    <a:cubicBezTo>
                      <a:pt x="3432" y="722"/>
                      <a:pt x="3453" y="711"/>
                      <a:pt x="3476" y="689"/>
                    </a:cubicBezTo>
                    <a:lnTo>
                      <a:pt x="4131" y="34"/>
                    </a:lnTo>
                    <a:lnTo>
                      <a:pt x="4131" y="34"/>
                    </a:lnTo>
                    <a:cubicBezTo>
                      <a:pt x="4153" y="12"/>
                      <a:pt x="4175" y="0"/>
                      <a:pt x="4196" y="0"/>
                    </a:cubicBezTo>
                    <a:lnTo>
                      <a:pt x="4196" y="0"/>
                    </a:lnTo>
                    <a:cubicBezTo>
                      <a:pt x="4218" y="0"/>
                      <a:pt x="4240" y="12"/>
                      <a:pt x="4261" y="34"/>
                    </a:cubicBezTo>
                    <a:lnTo>
                      <a:pt x="4720" y="493"/>
                    </a:lnTo>
                    <a:lnTo>
                      <a:pt x="4720" y="624"/>
                    </a:lnTo>
                    <a:lnTo>
                      <a:pt x="4524" y="428"/>
                    </a:lnTo>
                    <a:lnTo>
                      <a:pt x="4459" y="361"/>
                    </a:lnTo>
                    <a:lnTo>
                      <a:pt x="4393" y="296"/>
                    </a:lnTo>
                    <a:lnTo>
                      <a:pt x="4261" y="164"/>
                    </a:lnTo>
                    <a:lnTo>
                      <a:pt x="4261" y="164"/>
                    </a:lnTo>
                    <a:cubicBezTo>
                      <a:pt x="4240" y="143"/>
                      <a:pt x="4218" y="132"/>
                      <a:pt x="4196" y="132"/>
                    </a:cubicBezTo>
                    <a:lnTo>
                      <a:pt x="4196" y="132"/>
                    </a:lnTo>
                    <a:cubicBezTo>
                      <a:pt x="4175" y="132"/>
                      <a:pt x="4153" y="143"/>
                      <a:pt x="4131" y="164"/>
                    </a:cubicBezTo>
                    <a:lnTo>
                      <a:pt x="4000" y="296"/>
                    </a:lnTo>
                    <a:lnTo>
                      <a:pt x="3934" y="361"/>
                    </a:lnTo>
                    <a:lnTo>
                      <a:pt x="3868" y="428"/>
                    </a:lnTo>
                    <a:lnTo>
                      <a:pt x="3672" y="624"/>
                    </a:lnTo>
                    <a:lnTo>
                      <a:pt x="3606" y="689"/>
                    </a:lnTo>
                    <a:lnTo>
                      <a:pt x="3501" y="795"/>
                    </a:lnTo>
                    <a:lnTo>
                      <a:pt x="3501" y="795"/>
                    </a:lnTo>
                    <a:cubicBezTo>
                      <a:pt x="3450" y="846"/>
                      <a:pt x="3368" y="846"/>
                      <a:pt x="3318" y="795"/>
                    </a:cubicBezTo>
                    <a:lnTo>
                      <a:pt x="3318" y="795"/>
                    </a:lnTo>
                    <a:cubicBezTo>
                      <a:pt x="3267" y="744"/>
                      <a:pt x="3213" y="689"/>
                      <a:pt x="3213" y="689"/>
                    </a:cubicBezTo>
                    <a:lnTo>
                      <a:pt x="3148" y="624"/>
                    </a:lnTo>
                    <a:lnTo>
                      <a:pt x="3082" y="558"/>
                    </a:lnTo>
                    <a:lnTo>
                      <a:pt x="3016" y="493"/>
                    </a:lnTo>
                    <a:lnTo>
                      <a:pt x="2951" y="428"/>
                    </a:lnTo>
                    <a:lnTo>
                      <a:pt x="2885" y="361"/>
                    </a:lnTo>
                    <a:lnTo>
                      <a:pt x="2820" y="296"/>
                    </a:lnTo>
                    <a:lnTo>
                      <a:pt x="2754" y="231"/>
                    </a:lnTo>
                    <a:lnTo>
                      <a:pt x="2689" y="164"/>
                    </a:lnTo>
                    <a:lnTo>
                      <a:pt x="2689" y="164"/>
                    </a:lnTo>
                    <a:cubicBezTo>
                      <a:pt x="2667" y="143"/>
                      <a:pt x="2645" y="132"/>
                      <a:pt x="2623" y="132"/>
                    </a:cubicBezTo>
                    <a:lnTo>
                      <a:pt x="2623" y="132"/>
                    </a:lnTo>
                    <a:cubicBezTo>
                      <a:pt x="2601" y="132"/>
                      <a:pt x="2579" y="143"/>
                      <a:pt x="2558" y="164"/>
                    </a:cubicBezTo>
                    <a:lnTo>
                      <a:pt x="2492" y="231"/>
                    </a:lnTo>
                    <a:lnTo>
                      <a:pt x="2426" y="296"/>
                    </a:lnTo>
                    <a:lnTo>
                      <a:pt x="2230" y="493"/>
                    </a:lnTo>
                    <a:lnTo>
                      <a:pt x="2164" y="558"/>
                    </a:lnTo>
                    <a:lnTo>
                      <a:pt x="2098" y="624"/>
                    </a:lnTo>
                    <a:lnTo>
                      <a:pt x="1927" y="795"/>
                    </a:lnTo>
                    <a:lnTo>
                      <a:pt x="1927" y="795"/>
                    </a:lnTo>
                    <a:cubicBezTo>
                      <a:pt x="1877" y="845"/>
                      <a:pt x="1795" y="845"/>
                      <a:pt x="1745" y="795"/>
                    </a:cubicBezTo>
                    <a:lnTo>
                      <a:pt x="1115" y="164"/>
                    </a:lnTo>
                    <a:lnTo>
                      <a:pt x="1115" y="164"/>
                    </a:lnTo>
                    <a:cubicBezTo>
                      <a:pt x="1093" y="143"/>
                      <a:pt x="1072" y="132"/>
                      <a:pt x="1050" y="132"/>
                    </a:cubicBezTo>
                    <a:lnTo>
                      <a:pt x="1050" y="132"/>
                    </a:lnTo>
                    <a:cubicBezTo>
                      <a:pt x="1028" y="132"/>
                      <a:pt x="1006" y="143"/>
                      <a:pt x="984" y="164"/>
                    </a:cubicBezTo>
                    <a:lnTo>
                      <a:pt x="919" y="231"/>
                    </a:lnTo>
                    <a:lnTo>
                      <a:pt x="853" y="296"/>
                    </a:lnTo>
                    <a:lnTo>
                      <a:pt x="788" y="361"/>
                    </a:lnTo>
                    <a:lnTo>
                      <a:pt x="722" y="428"/>
                    </a:lnTo>
                    <a:lnTo>
                      <a:pt x="656" y="493"/>
                    </a:lnTo>
                    <a:lnTo>
                      <a:pt x="591" y="558"/>
                    </a:lnTo>
                    <a:lnTo>
                      <a:pt x="526" y="624"/>
                    </a:lnTo>
                    <a:lnTo>
                      <a:pt x="459" y="689"/>
                    </a:lnTo>
                    <a:lnTo>
                      <a:pt x="355" y="795"/>
                    </a:lnTo>
                  </a:path>
                </a:pathLst>
              </a:custGeom>
              <a:solidFill>
                <a:schemeClr val="accent2"/>
              </a:solidFill>
              <a:ln>
                <a:noFill/>
              </a:ln>
              <a:effectLst/>
            </p:spPr>
            <p:txBody>
              <a:bodyPr wrap="none" anchor="ctr"/>
              <a:lstStyle/>
              <a:p>
                <a:endParaRPr lang="es-ES_tradnl" sz="2700"/>
              </a:p>
            </p:txBody>
          </p:sp>
          <p:sp>
            <p:nvSpPr>
              <p:cNvPr id="190" name="Freeform 180">
                <a:extLst>
                  <a:ext uri="{FF2B5EF4-FFF2-40B4-BE49-F238E27FC236}">
                    <a16:creationId xmlns:a16="http://schemas.microsoft.com/office/drawing/2014/main" id="{6F8D2E66-4075-2447-8F45-6ACE4A925E4F}"/>
                  </a:ext>
                </a:extLst>
              </p:cNvPr>
              <p:cNvSpPr>
                <a:spLocks noChangeArrowheads="1"/>
              </p:cNvSpPr>
              <p:nvPr/>
            </p:nvSpPr>
            <p:spPr bwMode="auto">
              <a:xfrm>
                <a:off x="4157663" y="4440238"/>
                <a:ext cx="212725" cy="212725"/>
              </a:xfrm>
              <a:custGeom>
                <a:avLst/>
                <a:gdLst>
                  <a:gd name="T0" fmla="*/ 263 w 592"/>
                  <a:gd name="T1" fmla="*/ 294 h 591"/>
                  <a:gd name="T2" fmla="*/ 263 w 592"/>
                  <a:gd name="T3" fmla="*/ 294 h 591"/>
                  <a:gd name="T4" fmla="*/ 295 w 592"/>
                  <a:gd name="T5" fmla="*/ 328 h 591"/>
                  <a:gd name="T6" fmla="*/ 295 w 592"/>
                  <a:gd name="T7" fmla="*/ 328 h 591"/>
                  <a:gd name="T8" fmla="*/ 328 w 592"/>
                  <a:gd name="T9" fmla="*/ 294 h 591"/>
                  <a:gd name="T10" fmla="*/ 328 w 592"/>
                  <a:gd name="T11" fmla="*/ 294 h 591"/>
                  <a:gd name="T12" fmla="*/ 295 w 592"/>
                  <a:gd name="T13" fmla="*/ 262 h 591"/>
                  <a:gd name="T14" fmla="*/ 295 w 592"/>
                  <a:gd name="T15" fmla="*/ 262 h 591"/>
                  <a:gd name="T16" fmla="*/ 263 w 592"/>
                  <a:gd name="T17" fmla="*/ 294 h 591"/>
                  <a:gd name="T18" fmla="*/ 33 w 592"/>
                  <a:gd name="T19" fmla="*/ 361 h 591"/>
                  <a:gd name="T20" fmla="*/ 33 w 592"/>
                  <a:gd name="T21" fmla="*/ 361 h 591"/>
                  <a:gd name="T22" fmla="*/ 0 w 592"/>
                  <a:gd name="T23" fmla="*/ 294 h 591"/>
                  <a:gd name="T24" fmla="*/ 0 w 592"/>
                  <a:gd name="T25" fmla="*/ 294 h 591"/>
                  <a:gd name="T26" fmla="*/ 33 w 592"/>
                  <a:gd name="T27" fmla="*/ 229 h 591"/>
                  <a:gd name="T28" fmla="*/ 99 w 592"/>
                  <a:gd name="T29" fmla="*/ 164 h 591"/>
                  <a:gd name="T30" fmla="*/ 164 w 592"/>
                  <a:gd name="T31" fmla="*/ 98 h 591"/>
                  <a:gd name="T32" fmla="*/ 230 w 592"/>
                  <a:gd name="T33" fmla="*/ 33 h 591"/>
                  <a:gd name="T34" fmla="*/ 230 w 592"/>
                  <a:gd name="T35" fmla="*/ 33 h 591"/>
                  <a:gd name="T36" fmla="*/ 295 w 592"/>
                  <a:gd name="T37" fmla="*/ 0 h 591"/>
                  <a:gd name="T38" fmla="*/ 295 w 592"/>
                  <a:gd name="T39" fmla="*/ 0 h 591"/>
                  <a:gd name="T40" fmla="*/ 360 w 592"/>
                  <a:gd name="T41" fmla="*/ 33 h 591"/>
                  <a:gd name="T42" fmla="*/ 427 w 592"/>
                  <a:gd name="T43" fmla="*/ 98 h 591"/>
                  <a:gd name="T44" fmla="*/ 492 w 592"/>
                  <a:gd name="T45" fmla="*/ 164 h 591"/>
                  <a:gd name="T46" fmla="*/ 558 w 592"/>
                  <a:gd name="T47" fmla="*/ 229 h 591"/>
                  <a:gd name="T48" fmla="*/ 558 w 592"/>
                  <a:gd name="T49" fmla="*/ 229 h 591"/>
                  <a:gd name="T50" fmla="*/ 591 w 592"/>
                  <a:gd name="T51" fmla="*/ 294 h 591"/>
                  <a:gd name="T52" fmla="*/ 591 w 592"/>
                  <a:gd name="T53" fmla="*/ 294 h 591"/>
                  <a:gd name="T54" fmla="*/ 558 w 592"/>
                  <a:gd name="T55" fmla="*/ 361 h 591"/>
                  <a:gd name="T56" fmla="*/ 492 w 592"/>
                  <a:gd name="T57" fmla="*/ 426 h 591"/>
                  <a:gd name="T58" fmla="*/ 427 w 592"/>
                  <a:gd name="T59" fmla="*/ 492 h 591"/>
                  <a:gd name="T60" fmla="*/ 360 w 592"/>
                  <a:gd name="T61" fmla="*/ 557 h 591"/>
                  <a:gd name="T62" fmla="*/ 360 w 592"/>
                  <a:gd name="T63" fmla="*/ 557 h 591"/>
                  <a:gd name="T64" fmla="*/ 295 w 592"/>
                  <a:gd name="T65" fmla="*/ 590 h 591"/>
                  <a:gd name="T66" fmla="*/ 295 w 592"/>
                  <a:gd name="T67" fmla="*/ 590 h 591"/>
                  <a:gd name="T68" fmla="*/ 230 w 592"/>
                  <a:gd name="T69" fmla="*/ 557 h 591"/>
                  <a:gd name="T70" fmla="*/ 164 w 592"/>
                  <a:gd name="T71" fmla="*/ 492 h 591"/>
                  <a:gd name="T72" fmla="*/ 99 w 592"/>
                  <a:gd name="T73" fmla="*/ 426 h 591"/>
                  <a:gd name="T74" fmla="*/ 33 w 592"/>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2" h="591">
                    <a:moveTo>
                      <a:pt x="263" y="294"/>
                    </a:moveTo>
                    <a:lnTo>
                      <a:pt x="263" y="294"/>
                    </a:lnTo>
                    <a:cubicBezTo>
                      <a:pt x="263" y="317"/>
                      <a:pt x="274" y="328"/>
                      <a:pt x="295" y="328"/>
                    </a:cubicBezTo>
                    <a:lnTo>
                      <a:pt x="295" y="328"/>
                    </a:lnTo>
                    <a:cubicBezTo>
                      <a:pt x="317" y="328"/>
                      <a:pt x="328" y="317"/>
                      <a:pt x="328" y="294"/>
                    </a:cubicBezTo>
                    <a:lnTo>
                      <a:pt x="328" y="294"/>
                    </a:lnTo>
                    <a:cubicBezTo>
                      <a:pt x="328" y="273"/>
                      <a:pt x="317" y="262"/>
                      <a:pt x="295" y="262"/>
                    </a:cubicBezTo>
                    <a:lnTo>
                      <a:pt x="295" y="262"/>
                    </a:lnTo>
                    <a:cubicBezTo>
                      <a:pt x="274" y="262"/>
                      <a:pt x="263" y="273"/>
                      <a:pt x="263" y="294"/>
                    </a:cubicBezTo>
                    <a:close/>
                    <a:moveTo>
                      <a:pt x="33" y="361"/>
                    </a:moveTo>
                    <a:lnTo>
                      <a:pt x="33" y="361"/>
                    </a:lnTo>
                    <a:cubicBezTo>
                      <a:pt x="11" y="339"/>
                      <a:pt x="0" y="317"/>
                      <a:pt x="0" y="294"/>
                    </a:cubicBezTo>
                    <a:lnTo>
                      <a:pt x="0" y="294"/>
                    </a:lnTo>
                    <a:cubicBezTo>
                      <a:pt x="0" y="273"/>
                      <a:pt x="11" y="251"/>
                      <a:pt x="33" y="229"/>
                    </a:cubicBezTo>
                    <a:lnTo>
                      <a:pt x="99" y="164"/>
                    </a:lnTo>
                    <a:lnTo>
                      <a:pt x="164" y="98"/>
                    </a:lnTo>
                    <a:lnTo>
                      <a:pt x="230" y="33"/>
                    </a:lnTo>
                    <a:lnTo>
                      <a:pt x="230" y="33"/>
                    </a:lnTo>
                    <a:cubicBezTo>
                      <a:pt x="252" y="11"/>
                      <a:pt x="274" y="0"/>
                      <a:pt x="295" y="0"/>
                    </a:cubicBezTo>
                    <a:lnTo>
                      <a:pt x="295" y="0"/>
                    </a:lnTo>
                    <a:cubicBezTo>
                      <a:pt x="317" y="0"/>
                      <a:pt x="339" y="11"/>
                      <a:pt x="360" y="33"/>
                    </a:cubicBezTo>
                    <a:lnTo>
                      <a:pt x="427" y="98"/>
                    </a:lnTo>
                    <a:lnTo>
                      <a:pt x="492" y="164"/>
                    </a:lnTo>
                    <a:lnTo>
                      <a:pt x="558" y="229"/>
                    </a:lnTo>
                    <a:lnTo>
                      <a:pt x="558" y="229"/>
                    </a:lnTo>
                    <a:cubicBezTo>
                      <a:pt x="580" y="251"/>
                      <a:pt x="591" y="273"/>
                      <a:pt x="591" y="294"/>
                    </a:cubicBezTo>
                    <a:lnTo>
                      <a:pt x="591" y="294"/>
                    </a:lnTo>
                    <a:cubicBezTo>
                      <a:pt x="591" y="317"/>
                      <a:pt x="580" y="339"/>
                      <a:pt x="558" y="361"/>
                    </a:cubicBezTo>
                    <a:lnTo>
                      <a:pt x="492" y="426"/>
                    </a:lnTo>
                    <a:lnTo>
                      <a:pt x="427" y="492"/>
                    </a:lnTo>
                    <a:lnTo>
                      <a:pt x="360" y="557"/>
                    </a:lnTo>
                    <a:lnTo>
                      <a:pt x="360" y="557"/>
                    </a:lnTo>
                    <a:cubicBezTo>
                      <a:pt x="339" y="579"/>
                      <a:pt x="317" y="590"/>
                      <a:pt x="295" y="590"/>
                    </a:cubicBezTo>
                    <a:lnTo>
                      <a:pt x="295" y="590"/>
                    </a:lnTo>
                    <a:cubicBezTo>
                      <a:pt x="274" y="590"/>
                      <a:pt x="252" y="579"/>
                      <a:pt x="230" y="557"/>
                    </a:cubicBezTo>
                    <a:lnTo>
                      <a:pt x="164" y="492"/>
                    </a:lnTo>
                    <a:lnTo>
                      <a:pt x="99" y="426"/>
                    </a:lnTo>
                    <a:lnTo>
                      <a:pt x="33" y="361"/>
                    </a:lnTo>
                    <a:close/>
                  </a:path>
                </a:pathLst>
              </a:custGeom>
              <a:solidFill>
                <a:schemeClr val="accent3"/>
              </a:solidFill>
              <a:ln>
                <a:noFill/>
              </a:ln>
              <a:effectLst/>
            </p:spPr>
            <p:txBody>
              <a:bodyPr wrap="none" anchor="ctr"/>
              <a:lstStyle/>
              <a:p>
                <a:endParaRPr lang="es-ES_tradnl" sz="2700"/>
              </a:p>
            </p:txBody>
          </p:sp>
          <p:sp>
            <p:nvSpPr>
              <p:cNvPr id="191" name="Freeform 181">
                <a:extLst>
                  <a:ext uri="{FF2B5EF4-FFF2-40B4-BE49-F238E27FC236}">
                    <a16:creationId xmlns:a16="http://schemas.microsoft.com/office/drawing/2014/main" id="{5428AE06-251E-A84B-813A-3EB100098A68}"/>
                  </a:ext>
                </a:extLst>
              </p:cNvPr>
              <p:cNvSpPr>
                <a:spLocks noChangeArrowheads="1"/>
              </p:cNvSpPr>
              <p:nvPr/>
            </p:nvSpPr>
            <p:spPr bwMode="auto">
              <a:xfrm>
                <a:off x="3592513"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2 w 591"/>
                  <a:gd name="T17" fmla="*/ 294 h 591"/>
                  <a:gd name="T18" fmla="*/ 230 w 591"/>
                  <a:gd name="T19" fmla="*/ 557 h 591"/>
                  <a:gd name="T20" fmla="*/ 33 w 591"/>
                  <a:gd name="T21" fmla="*/ 361 h 591"/>
                  <a:gd name="T22" fmla="*/ 33 w 591"/>
                  <a:gd name="T23" fmla="*/ 361 h 591"/>
                  <a:gd name="T24" fmla="*/ 0 w 591"/>
                  <a:gd name="T25" fmla="*/ 294 h 591"/>
                  <a:gd name="T26" fmla="*/ 0 w 591"/>
                  <a:gd name="T27" fmla="*/ 294 h 591"/>
                  <a:gd name="T28" fmla="*/ 33 w 591"/>
                  <a:gd name="T29" fmla="*/ 229 h 591"/>
                  <a:gd name="T30" fmla="*/ 230 w 591"/>
                  <a:gd name="T31" fmla="*/ 33 h 591"/>
                  <a:gd name="T32" fmla="*/ 230 w 591"/>
                  <a:gd name="T33" fmla="*/ 33 h 591"/>
                  <a:gd name="T34" fmla="*/ 295 w 591"/>
                  <a:gd name="T35" fmla="*/ 0 h 591"/>
                  <a:gd name="T36" fmla="*/ 295 w 591"/>
                  <a:gd name="T37" fmla="*/ 0 h 591"/>
                  <a:gd name="T38" fmla="*/ 361 w 591"/>
                  <a:gd name="T39" fmla="*/ 33 h 591"/>
                  <a:gd name="T40" fmla="*/ 557 w 591"/>
                  <a:gd name="T41" fmla="*/ 229 h 591"/>
                  <a:gd name="T42" fmla="*/ 557 w 591"/>
                  <a:gd name="T43" fmla="*/ 229 h 591"/>
                  <a:gd name="T44" fmla="*/ 590 w 591"/>
                  <a:gd name="T45" fmla="*/ 294 h 591"/>
                  <a:gd name="T46" fmla="*/ 590 w 591"/>
                  <a:gd name="T47" fmla="*/ 294 h 591"/>
                  <a:gd name="T48" fmla="*/ 557 w 591"/>
                  <a:gd name="T49" fmla="*/ 361 h 591"/>
                  <a:gd name="T50" fmla="*/ 361 w 591"/>
                  <a:gd name="T51" fmla="*/ 557 h 591"/>
                  <a:gd name="T52" fmla="*/ 361 w 591"/>
                  <a:gd name="T53" fmla="*/ 557 h 591"/>
                  <a:gd name="T54" fmla="*/ 295 w 591"/>
                  <a:gd name="T55" fmla="*/ 590 h 591"/>
                  <a:gd name="T56" fmla="*/ 295 w 591"/>
                  <a:gd name="T57" fmla="*/ 590 h 591"/>
                  <a:gd name="T58" fmla="*/ 230 w 591"/>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1" h="591">
                    <a:moveTo>
                      <a:pt x="262" y="294"/>
                    </a:moveTo>
                    <a:lnTo>
                      <a:pt x="262" y="294"/>
                    </a:lnTo>
                    <a:cubicBezTo>
                      <a:pt x="262"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2" y="273"/>
                      <a:pt x="262" y="294"/>
                    </a:cubicBezTo>
                    <a:close/>
                    <a:moveTo>
                      <a:pt x="230" y="557"/>
                    </a:moveTo>
                    <a:lnTo>
                      <a:pt x="33" y="361"/>
                    </a:lnTo>
                    <a:lnTo>
                      <a:pt x="33" y="361"/>
                    </a:lnTo>
                    <a:cubicBezTo>
                      <a:pt x="11" y="339"/>
                      <a:pt x="0" y="317"/>
                      <a:pt x="0" y="294"/>
                    </a:cubicBezTo>
                    <a:lnTo>
                      <a:pt x="0" y="294"/>
                    </a:lnTo>
                    <a:cubicBezTo>
                      <a:pt x="0" y="273"/>
                      <a:pt x="11" y="251"/>
                      <a:pt x="33" y="229"/>
                    </a:cubicBezTo>
                    <a:lnTo>
                      <a:pt x="230" y="33"/>
                    </a:lnTo>
                    <a:lnTo>
                      <a:pt x="230" y="33"/>
                    </a:lnTo>
                    <a:cubicBezTo>
                      <a:pt x="251" y="11"/>
                      <a:pt x="273" y="0"/>
                      <a:pt x="295" y="0"/>
                    </a:cubicBezTo>
                    <a:lnTo>
                      <a:pt x="295" y="0"/>
                    </a:lnTo>
                    <a:cubicBezTo>
                      <a:pt x="317" y="0"/>
                      <a:pt x="339" y="11"/>
                      <a:pt x="361" y="33"/>
                    </a:cubicBezTo>
                    <a:lnTo>
                      <a:pt x="557" y="229"/>
                    </a:lnTo>
                    <a:lnTo>
                      <a:pt x="557" y="229"/>
                    </a:lnTo>
                    <a:cubicBezTo>
                      <a:pt x="579" y="251"/>
                      <a:pt x="590" y="273"/>
                      <a:pt x="590" y="294"/>
                    </a:cubicBezTo>
                    <a:lnTo>
                      <a:pt x="590" y="294"/>
                    </a:lnTo>
                    <a:cubicBezTo>
                      <a:pt x="590" y="317"/>
                      <a:pt x="579" y="339"/>
                      <a:pt x="557" y="361"/>
                    </a:cubicBezTo>
                    <a:lnTo>
                      <a:pt x="361" y="557"/>
                    </a:lnTo>
                    <a:lnTo>
                      <a:pt x="361" y="557"/>
                    </a:lnTo>
                    <a:cubicBezTo>
                      <a:pt x="339" y="579"/>
                      <a:pt x="317" y="590"/>
                      <a:pt x="295" y="590"/>
                    </a:cubicBezTo>
                    <a:lnTo>
                      <a:pt x="295" y="590"/>
                    </a:lnTo>
                    <a:cubicBezTo>
                      <a:pt x="273" y="590"/>
                      <a:pt x="251" y="579"/>
                      <a:pt x="230" y="557"/>
                    </a:cubicBezTo>
                    <a:close/>
                  </a:path>
                </a:pathLst>
              </a:custGeom>
              <a:solidFill>
                <a:schemeClr val="accent3"/>
              </a:solidFill>
              <a:ln>
                <a:noFill/>
              </a:ln>
              <a:effectLst/>
            </p:spPr>
            <p:txBody>
              <a:bodyPr wrap="none" anchor="ctr"/>
              <a:lstStyle/>
              <a:p>
                <a:endParaRPr lang="es-ES_tradnl" sz="2700"/>
              </a:p>
            </p:txBody>
          </p:sp>
          <p:sp>
            <p:nvSpPr>
              <p:cNvPr id="192" name="Freeform 182">
                <a:extLst>
                  <a:ext uri="{FF2B5EF4-FFF2-40B4-BE49-F238E27FC236}">
                    <a16:creationId xmlns:a16="http://schemas.microsoft.com/office/drawing/2014/main" id="{52D69E34-1DA8-1E44-8533-7D6B2DBF58D0}"/>
                  </a:ext>
                </a:extLst>
              </p:cNvPr>
              <p:cNvSpPr>
                <a:spLocks noChangeArrowheads="1"/>
              </p:cNvSpPr>
              <p:nvPr/>
            </p:nvSpPr>
            <p:spPr bwMode="auto">
              <a:xfrm>
                <a:off x="3025775" y="4440238"/>
                <a:ext cx="212725" cy="212725"/>
              </a:xfrm>
              <a:custGeom>
                <a:avLst/>
                <a:gdLst>
                  <a:gd name="T0" fmla="*/ 327 w 591"/>
                  <a:gd name="T1" fmla="*/ 294 h 591"/>
                  <a:gd name="T2" fmla="*/ 327 w 591"/>
                  <a:gd name="T3" fmla="*/ 294 h 591"/>
                  <a:gd name="T4" fmla="*/ 295 w 591"/>
                  <a:gd name="T5" fmla="*/ 262 h 591"/>
                  <a:gd name="T6" fmla="*/ 295 w 591"/>
                  <a:gd name="T7" fmla="*/ 262 h 591"/>
                  <a:gd name="T8" fmla="*/ 262 w 591"/>
                  <a:gd name="T9" fmla="*/ 294 h 591"/>
                  <a:gd name="T10" fmla="*/ 262 w 591"/>
                  <a:gd name="T11" fmla="*/ 294 h 591"/>
                  <a:gd name="T12" fmla="*/ 295 w 591"/>
                  <a:gd name="T13" fmla="*/ 328 h 591"/>
                  <a:gd name="T14" fmla="*/ 295 w 591"/>
                  <a:gd name="T15" fmla="*/ 328 h 591"/>
                  <a:gd name="T16" fmla="*/ 327 w 591"/>
                  <a:gd name="T17" fmla="*/ 294 h 591"/>
                  <a:gd name="T18" fmla="*/ 491 w 591"/>
                  <a:gd name="T19" fmla="*/ 164 h 591"/>
                  <a:gd name="T20" fmla="*/ 556 w 591"/>
                  <a:gd name="T21" fmla="*/ 229 h 591"/>
                  <a:gd name="T22" fmla="*/ 556 w 591"/>
                  <a:gd name="T23" fmla="*/ 229 h 591"/>
                  <a:gd name="T24" fmla="*/ 590 w 591"/>
                  <a:gd name="T25" fmla="*/ 294 h 591"/>
                  <a:gd name="T26" fmla="*/ 590 w 591"/>
                  <a:gd name="T27" fmla="*/ 294 h 591"/>
                  <a:gd name="T28" fmla="*/ 556 w 591"/>
                  <a:gd name="T29" fmla="*/ 361 h 591"/>
                  <a:gd name="T30" fmla="*/ 491 w 591"/>
                  <a:gd name="T31" fmla="*/ 426 h 591"/>
                  <a:gd name="T32" fmla="*/ 426 w 591"/>
                  <a:gd name="T33" fmla="*/ 492 h 591"/>
                  <a:gd name="T34" fmla="*/ 360 w 591"/>
                  <a:gd name="T35" fmla="*/ 557 h 591"/>
                  <a:gd name="T36" fmla="*/ 360 w 591"/>
                  <a:gd name="T37" fmla="*/ 557 h 591"/>
                  <a:gd name="T38" fmla="*/ 295 w 591"/>
                  <a:gd name="T39" fmla="*/ 590 h 591"/>
                  <a:gd name="T40" fmla="*/ 295 w 591"/>
                  <a:gd name="T41" fmla="*/ 590 h 591"/>
                  <a:gd name="T42" fmla="*/ 229 w 591"/>
                  <a:gd name="T43" fmla="*/ 557 h 591"/>
                  <a:gd name="T44" fmla="*/ 164 w 591"/>
                  <a:gd name="T45" fmla="*/ 492 h 591"/>
                  <a:gd name="T46" fmla="*/ 98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8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0 w 591"/>
                  <a:gd name="T71" fmla="*/ 33 h 591"/>
                  <a:gd name="T72" fmla="*/ 426 w 591"/>
                  <a:gd name="T73" fmla="*/ 98 h 591"/>
                  <a:gd name="T74" fmla="*/ 491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7" y="294"/>
                    </a:moveTo>
                    <a:lnTo>
                      <a:pt x="327" y="294"/>
                    </a:lnTo>
                    <a:cubicBezTo>
                      <a:pt x="327" y="273"/>
                      <a:pt x="317" y="262"/>
                      <a:pt x="295" y="262"/>
                    </a:cubicBezTo>
                    <a:lnTo>
                      <a:pt x="295" y="262"/>
                    </a:lnTo>
                    <a:cubicBezTo>
                      <a:pt x="273" y="262"/>
                      <a:pt x="262" y="273"/>
                      <a:pt x="262" y="294"/>
                    </a:cubicBezTo>
                    <a:lnTo>
                      <a:pt x="262" y="294"/>
                    </a:lnTo>
                    <a:cubicBezTo>
                      <a:pt x="262" y="317"/>
                      <a:pt x="273" y="328"/>
                      <a:pt x="295" y="328"/>
                    </a:cubicBezTo>
                    <a:lnTo>
                      <a:pt x="295" y="328"/>
                    </a:lnTo>
                    <a:cubicBezTo>
                      <a:pt x="317" y="328"/>
                      <a:pt x="327" y="317"/>
                      <a:pt x="327" y="294"/>
                    </a:cubicBezTo>
                    <a:close/>
                    <a:moveTo>
                      <a:pt x="491" y="164"/>
                    </a:moveTo>
                    <a:lnTo>
                      <a:pt x="556" y="229"/>
                    </a:lnTo>
                    <a:lnTo>
                      <a:pt x="556" y="229"/>
                    </a:lnTo>
                    <a:cubicBezTo>
                      <a:pt x="579" y="251"/>
                      <a:pt x="590" y="273"/>
                      <a:pt x="590" y="294"/>
                    </a:cubicBezTo>
                    <a:lnTo>
                      <a:pt x="590" y="294"/>
                    </a:lnTo>
                    <a:cubicBezTo>
                      <a:pt x="590" y="317"/>
                      <a:pt x="579" y="339"/>
                      <a:pt x="556" y="361"/>
                    </a:cubicBezTo>
                    <a:lnTo>
                      <a:pt x="491" y="426"/>
                    </a:lnTo>
                    <a:lnTo>
                      <a:pt x="426" y="492"/>
                    </a:lnTo>
                    <a:lnTo>
                      <a:pt x="360" y="557"/>
                    </a:lnTo>
                    <a:lnTo>
                      <a:pt x="360" y="557"/>
                    </a:lnTo>
                    <a:cubicBezTo>
                      <a:pt x="338" y="579"/>
                      <a:pt x="317" y="590"/>
                      <a:pt x="295" y="590"/>
                    </a:cubicBezTo>
                    <a:lnTo>
                      <a:pt x="295" y="590"/>
                    </a:lnTo>
                    <a:cubicBezTo>
                      <a:pt x="273" y="590"/>
                      <a:pt x="251" y="579"/>
                      <a:pt x="229" y="557"/>
                    </a:cubicBezTo>
                    <a:lnTo>
                      <a:pt x="164" y="492"/>
                    </a:lnTo>
                    <a:lnTo>
                      <a:pt x="98" y="426"/>
                    </a:lnTo>
                    <a:lnTo>
                      <a:pt x="33" y="361"/>
                    </a:lnTo>
                    <a:lnTo>
                      <a:pt x="33" y="361"/>
                    </a:lnTo>
                    <a:cubicBezTo>
                      <a:pt x="10" y="339"/>
                      <a:pt x="0" y="317"/>
                      <a:pt x="0" y="294"/>
                    </a:cubicBezTo>
                    <a:lnTo>
                      <a:pt x="0" y="294"/>
                    </a:lnTo>
                    <a:cubicBezTo>
                      <a:pt x="0" y="273"/>
                      <a:pt x="10" y="251"/>
                      <a:pt x="33" y="229"/>
                    </a:cubicBezTo>
                    <a:lnTo>
                      <a:pt x="98" y="164"/>
                    </a:lnTo>
                    <a:lnTo>
                      <a:pt x="164" y="98"/>
                    </a:lnTo>
                    <a:lnTo>
                      <a:pt x="229" y="33"/>
                    </a:lnTo>
                    <a:lnTo>
                      <a:pt x="229" y="33"/>
                    </a:lnTo>
                    <a:cubicBezTo>
                      <a:pt x="251" y="11"/>
                      <a:pt x="273" y="0"/>
                      <a:pt x="295" y="0"/>
                    </a:cubicBezTo>
                    <a:lnTo>
                      <a:pt x="295" y="0"/>
                    </a:lnTo>
                    <a:cubicBezTo>
                      <a:pt x="317" y="0"/>
                      <a:pt x="338" y="11"/>
                      <a:pt x="360" y="33"/>
                    </a:cubicBezTo>
                    <a:lnTo>
                      <a:pt x="426" y="98"/>
                    </a:lnTo>
                    <a:lnTo>
                      <a:pt x="491" y="164"/>
                    </a:lnTo>
                    <a:close/>
                  </a:path>
                </a:pathLst>
              </a:custGeom>
              <a:solidFill>
                <a:schemeClr val="accent3"/>
              </a:solidFill>
              <a:ln>
                <a:noFill/>
              </a:ln>
              <a:effectLst/>
            </p:spPr>
            <p:txBody>
              <a:bodyPr wrap="none" anchor="ctr"/>
              <a:lstStyle/>
              <a:p>
                <a:endParaRPr lang="es-ES_tradnl" sz="2700"/>
              </a:p>
            </p:txBody>
          </p:sp>
          <p:sp>
            <p:nvSpPr>
              <p:cNvPr id="193" name="Freeform 183">
                <a:extLst>
                  <a:ext uri="{FF2B5EF4-FFF2-40B4-BE49-F238E27FC236}">
                    <a16:creationId xmlns:a16="http://schemas.microsoft.com/office/drawing/2014/main" id="{23BF6AE4-F257-E34C-A86F-20BC5F8BCBD0}"/>
                  </a:ext>
                </a:extLst>
              </p:cNvPr>
              <p:cNvSpPr>
                <a:spLocks noChangeArrowheads="1"/>
              </p:cNvSpPr>
              <p:nvPr/>
            </p:nvSpPr>
            <p:spPr bwMode="auto">
              <a:xfrm>
                <a:off x="2754313" y="4003675"/>
                <a:ext cx="1700212" cy="412750"/>
              </a:xfrm>
              <a:custGeom>
                <a:avLst/>
                <a:gdLst>
                  <a:gd name="T0" fmla="*/ 4196 w 4721"/>
                  <a:gd name="T1" fmla="*/ 164 h 1148"/>
                  <a:gd name="T2" fmla="*/ 4196 w 4721"/>
                  <a:gd name="T3" fmla="*/ 230 h 1148"/>
                  <a:gd name="T4" fmla="*/ 2623 w 4721"/>
                  <a:gd name="T5" fmla="*/ 164 h 1148"/>
                  <a:gd name="T6" fmla="*/ 2623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8 w 4721"/>
                  <a:gd name="T17" fmla="*/ 524 h 1148"/>
                  <a:gd name="T18" fmla="*/ 4196 w 4721"/>
                  <a:gd name="T19" fmla="*/ 426 h 1148"/>
                  <a:gd name="T20" fmla="*/ 3934 w 4721"/>
                  <a:gd name="T21" fmla="*/ 655 h 1148"/>
                  <a:gd name="T22" fmla="*/ 3672 w 4721"/>
                  <a:gd name="T23" fmla="*/ 918 h 1148"/>
                  <a:gd name="T24" fmla="*/ 3476 w 4721"/>
                  <a:gd name="T25" fmla="*/ 1114 h 1148"/>
                  <a:gd name="T26" fmla="*/ 3278 w 4721"/>
                  <a:gd name="T27" fmla="*/ 1049 h 1148"/>
                  <a:gd name="T28" fmla="*/ 2885 w 4721"/>
                  <a:gd name="T29" fmla="*/ 655 h 1148"/>
                  <a:gd name="T30" fmla="*/ 2623 w 4721"/>
                  <a:gd name="T31" fmla="*/ 426 h 1148"/>
                  <a:gd name="T32" fmla="*/ 1836 w 4721"/>
                  <a:gd name="T33" fmla="*/ 1147 h 1148"/>
                  <a:gd name="T34" fmla="*/ 1509 w 4721"/>
                  <a:gd name="T35" fmla="*/ 852 h 1148"/>
                  <a:gd name="T36" fmla="*/ 1115 w 4721"/>
                  <a:gd name="T37" fmla="*/ 459 h 1148"/>
                  <a:gd name="T38" fmla="*/ 984 w 4721"/>
                  <a:gd name="T39" fmla="*/ 459 h 1148"/>
                  <a:gd name="T40" fmla="*/ 722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6 w 4721"/>
                  <a:gd name="T53" fmla="*/ 787 h 1148"/>
                  <a:gd name="T54" fmla="*/ 788 w 4721"/>
                  <a:gd name="T55" fmla="*/ 524 h 1148"/>
                  <a:gd name="T56" fmla="*/ 951 w 4721"/>
                  <a:gd name="T57" fmla="*/ 328 h 1148"/>
                  <a:gd name="T58" fmla="*/ 886 w 4721"/>
                  <a:gd name="T59" fmla="*/ 197 h 1148"/>
                  <a:gd name="T60" fmla="*/ 968 w 4721"/>
                  <a:gd name="T61" fmla="*/ 49 h 1148"/>
                  <a:gd name="T62" fmla="*/ 1132 w 4721"/>
                  <a:gd name="T63" fmla="*/ 49 h 1148"/>
                  <a:gd name="T64" fmla="*/ 1214 w 4721"/>
                  <a:gd name="T65" fmla="*/ 197 h 1148"/>
                  <a:gd name="T66" fmla="*/ 1148 w 4721"/>
                  <a:gd name="T67" fmla="*/ 328 h 1148"/>
                  <a:gd name="T68" fmla="*/ 1771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3 w 4721"/>
                  <a:gd name="T79" fmla="*/ 0 h 1148"/>
                  <a:gd name="T80" fmla="*/ 2754 w 4721"/>
                  <a:gd name="T81" fmla="*/ 131 h 1148"/>
                  <a:gd name="T82" fmla="*/ 2754 w 4721"/>
                  <a:gd name="T83" fmla="*/ 262 h 1148"/>
                  <a:gd name="T84" fmla="*/ 2754 w 4721"/>
                  <a:gd name="T85" fmla="*/ 394 h 1148"/>
                  <a:gd name="T86" fmla="*/ 3016 w 4721"/>
                  <a:gd name="T87" fmla="*/ 655 h 1148"/>
                  <a:gd name="T88" fmla="*/ 3278 w 4721"/>
                  <a:gd name="T89" fmla="*/ 918 h 1148"/>
                  <a:gd name="T90" fmla="*/ 3409 w 4721"/>
                  <a:gd name="T91" fmla="*/ 1016 h 1148"/>
                  <a:gd name="T92" fmla="*/ 3672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8 w 4721"/>
                  <a:gd name="T103" fmla="*/ 131 h 1148"/>
                  <a:gd name="T104" fmla="*/ 4328 w 4721"/>
                  <a:gd name="T105" fmla="*/ 262 h 1148"/>
                  <a:gd name="T106" fmla="*/ 4328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8" y="164"/>
                      <a:pt x="4196" y="164"/>
                    </a:cubicBezTo>
                    <a:lnTo>
                      <a:pt x="4196" y="164"/>
                    </a:lnTo>
                    <a:cubicBezTo>
                      <a:pt x="4175" y="164"/>
                      <a:pt x="4164" y="175"/>
                      <a:pt x="4164" y="197"/>
                    </a:cubicBezTo>
                    <a:lnTo>
                      <a:pt x="4164" y="197"/>
                    </a:lnTo>
                    <a:cubicBezTo>
                      <a:pt x="4164" y="219"/>
                      <a:pt x="4175" y="230"/>
                      <a:pt x="4196" y="230"/>
                    </a:cubicBezTo>
                    <a:lnTo>
                      <a:pt x="4196" y="230"/>
                    </a:lnTo>
                    <a:cubicBezTo>
                      <a:pt x="4218" y="230"/>
                      <a:pt x="4229" y="219"/>
                      <a:pt x="4229" y="197"/>
                    </a:cubicBezTo>
                    <a:close/>
                    <a:moveTo>
                      <a:pt x="2656" y="197"/>
                    </a:moveTo>
                    <a:lnTo>
                      <a:pt x="2656" y="197"/>
                    </a:lnTo>
                    <a:cubicBezTo>
                      <a:pt x="2656" y="175"/>
                      <a:pt x="2645" y="164"/>
                      <a:pt x="2623" y="164"/>
                    </a:cubicBezTo>
                    <a:lnTo>
                      <a:pt x="2623" y="164"/>
                    </a:lnTo>
                    <a:cubicBezTo>
                      <a:pt x="2601" y="164"/>
                      <a:pt x="2590" y="175"/>
                      <a:pt x="2590" y="197"/>
                    </a:cubicBezTo>
                    <a:lnTo>
                      <a:pt x="2590" y="197"/>
                    </a:lnTo>
                    <a:cubicBezTo>
                      <a:pt x="2590" y="219"/>
                      <a:pt x="2601" y="230"/>
                      <a:pt x="2623" y="230"/>
                    </a:cubicBezTo>
                    <a:lnTo>
                      <a:pt x="2623" y="230"/>
                    </a:lnTo>
                    <a:cubicBezTo>
                      <a:pt x="2645" y="230"/>
                      <a:pt x="2656" y="219"/>
                      <a:pt x="2656" y="197"/>
                    </a:cubicBezTo>
                    <a:close/>
                    <a:moveTo>
                      <a:pt x="1082" y="197"/>
                    </a:moveTo>
                    <a:lnTo>
                      <a:pt x="1082" y="197"/>
                    </a:lnTo>
                    <a:cubicBezTo>
                      <a:pt x="1082" y="175"/>
                      <a:pt x="1072" y="164"/>
                      <a:pt x="1050" y="164"/>
                    </a:cubicBezTo>
                    <a:lnTo>
                      <a:pt x="1050" y="164"/>
                    </a:lnTo>
                    <a:cubicBezTo>
                      <a:pt x="1028" y="164"/>
                      <a:pt x="1017" y="175"/>
                      <a:pt x="1017" y="197"/>
                    </a:cubicBezTo>
                    <a:lnTo>
                      <a:pt x="1017" y="197"/>
                    </a:lnTo>
                    <a:cubicBezTo>
                      <a:pt x="1017" y="219"/>
                      <a:pt x="1028" y="230"/>
                      <a:pt x="1050" y="230"/>
                    </a:cubicBezTo>
                    <a:lnTo>
                      <a:pt x="1050" y="230"/>
                    </a:lnTo>
                    <a:cubicBezTo>
                      <a:pt x="1072" y="230"/>
                      <a:pt x="1082" y="219"/>
                      <a:pt x="1082" y="197"/>
                    </a:cubicBezTo>
                    <a:close/>
                    <a:moveTo>
                      <a:pt x="4524" y="590"/>
                    </a:moveTo>
                    <a:lnTo>
                      <a:pt x="4720" y="787"/>
                    </a:lnTo>
                    <a:lnTo>
                      <a:pt x="4720" y="918"/>
                    </a:lnTo>
                    <a:lnTo>
                      <a:pt x="4656" y="852"/>
                    </a:lnTo>
                    <a:lnTo>
                      <a:pt x="4589" y="787"/>
                    </a:lnTo>
                    <a:lnTo>
                      <a:pt x="4524" y="722"/>
                    </a:lnTo>
                    <a:lnTo>
                      <a:pt x="4459" y="655"/>
                    </a:lnTo>
                    <a:lnTo>
                      <a:pt x="4393" y="590"/>
                    </a:lnTo>
                    <a:lnTo>
                      <a:pt x="4328" y="524"/>
                    </a:lnTo>
                    <a:lnTo>
                      <a:pt x="4261" y="459"/>
                    </a:lnTo>
                    <a:lnTo>
                      <a:pt x="4261" y="459"/>
                    </a:lnTo>
                    <a:cubicBezTo>
                      <a:pt x="4240" y="437"/>
                      <a:pt x="4218" y="426"/>
                      <a:pt x="4196" y="426"/>
                    </a:cubicBezTo>
                    <a:lnTo>
                      <a:pt x="4196" y="426"/>
                    </a:lnTo>
                    <a:cubicBezTo>
                      <a:pt x="4175" y="426"/>
                      <a:pt x="4153" y="437"/>
                      <a:pt x="4131" y="459"/>
                    </a:cubicBezTo>
                    <a:lnTo>
                      <a:pt x="4065" y="524"/>
                    </a:lnTo>
                    <a:lnTo>
                      <a:pt x="4000" y="590"/>
                    </a:lnTo>
                    <a:lnTo>
                      <a:pt x="3934" y="655"/>
                    </a:lnTo>
                    <a:lnTo>
                      <a:pt x="3868" y="722"/>
                    </a:lnTo>
                    <a:lnTo>
                      <a:pt x="3803" y="787"/>
                    </a:lnTo>
                    <a:lnTo>
                      <a:pt x="3737" y="852"/>
                    </a:lnTo>
                    <a:lnTo>
                      <a:pt x="3672" y="918"/>
                    </a:lnTo>
                    <a:lnTo>
                      <a:pt x="3606" y="984"/>
                    </a:lnTo>
                    <a:lnTo>
                      <a:pt x="3541" y="1049"/>
                    </a:lnTo>
                    <a:lnTo>
                      <a:pt x="3476" y="1114"/>
                    </a:lnTo>
                    <a:lnTo>
                      <a:pt x="3476" y="1114"/>
                    </a:lnTo>
                    <a:cubicBezTo>
                      <a:pt x="3453" y="1136"/>
                      <a:pt x="3432" y="1147"/>
                      <a:pt x="3409" y="1147"/>
                    </a:cubicBezTo>
                    <a:lnTo>
                      <a:pt x="3409" y="1147"/>
                    </a:lnTo>
                    <a:cubicBezTo>
                      <a:pt x="3388" y="1147"/>
                      <a:pt x="3366" y="1136"/>
                      <a:pt x="3344" y="1114"/>
                    </a:cubicBezTo>
                    <a:lnTo>
                      <a:pt x="3278" y="1049"/>
                    </a:lnTo>
                    <a:lnTo>
                      <a:pt x="3213" y="984"/>
                    </a:lnTo>
                    <a:lnTo>
                      <a:pt x="3016" y="787"/>
                    </a:lnTo>
                    <a:lnTo>
                      <a:pt x="2951" y="722"/>
                    </a:lnTo>
                    <a:lnTo>
                      <a:pt x="2885" y="655"/>
                    </a:lnTo>
                    <a:lnTo>
                      <a:pt x="2689" y="459"/>
                    </a:lnTo>
                    <a:lnTo>
                      <a:pt x="2689" y="459"/>
                    </a:lnTo>
                    <a:cubicBezTo>
                      <a:pt x="2667" y="437"/>
                      <a:pt x="2645" y="426"/>
                      <a:pt x="2623" y="426"/>
                    </a:cubicBezTo>
                    <a:lnTo>
                      <a:pt x="2623" y="426"/>
                    </a:lnTo>
                    <a:cubicBezTo>
                      <a:pt x="2601" y="426"/>
                      <a:pt x="2579" y="437"/>
                      <a:pt x="2558" y="459"/>
                    </a:cubicBezTo>
                    <a:lnTo>
                      <a:pt x="1902" y="1114"/>
                    </a:lnTo>
                    <a:lnTo>
                      <a:pt x="1902" y="1114"/>
                    </a:lnTo>
                    <a:cubicBezTo>
                      <a:pt x="1880" y="1136"/>
                      <a:pt x="1858" y="1147"/>
                      <a:pt x="1836" y="1147"/>
                    </a:cubicBezTo>
                    <a:lnTo>
                      <a:pt x="1836" y="1147"/>
                    </a:lnTo>
                    <a:cubicBezTo>
                      <a:pt x="1814" y="1147"/>
                      <a:pt x="1792" y="1136"/>
                      <a:pt x="1771" y="1114"/>
                    </a:cubicBezTo>
                    <a:lnTo>
                      <a:pt x="1574" y="918"/>
                    </a:lnTo>
                    <a:lnTo>
                      <a:pt x="1509" y="852"/>
                    </a:lnTo>
                    <a:lnTo>
                      <a:pt x="1443" y="787"/>
                    </a:lnTo>
                    <a:lnTo>
                      <a:pt x="1246" y="590"/>
                    </a:lnTo>
                    <a:lnTo>
                      <a:pt x="1181" y="524"/>
                    </a:lnTo>
                    <a:lnTo>
                      <a:pt x="1115" y="459"/>
                    </a:lnTo>
                    <a:lnTo>
                      <a:pt x="1115" y="459"/>
                    </a:lnTo>
                    <a:cubicBezTo>
                      <a:pt x="1093" y="437"/>
                      <a:pt x="1072" y="426"/>
                      <a:pt x="1050" y="426"/>
                    </a:cubicBezTo>
                    <a:lnTo>
                      <a:pt x="1050" y="426"/>
                    </a:lnTo>
                    <a:cubicBezTo>
                      <a:pt x="1028" y="426"/>
                      <a:pt x="1006" y="437"/>
                      <a:pt x="984" y="459"/>
                    </a:cubicBezTo>
                    <a:lnTo>
                      <a:pt x="919" y="524"/>
                    </a:lnTo>
                    <a:lnTo>
                      <a:pt x="853" y="590"/>
                    </a:lnTo>
                    <a:lnTo>
                      <a:pt x="788" y="655"/>
                    </a:lnTo>
                    <a:lnTo>
                      <a:pt x="722" y="722"/>
                    </a:lnTo>
                    <a:lnTo>
                      <a:pt x="656" y="787"/>
                    </a:lnTo>
                    <a:lnTo>
                      <a:pt x="591" y="852"/>
                    </a:lnTo>
                    <a:lnTo>
                      <a:pt x="526" y="918"/>
                    </a:lnTo>
                    <a:lnTo>
                      <a:pt x="459" y="984"/>
                    </a:lnTo>
                    <a:lnTo>
                      <a:pt x="394" y="1049"/>
                    </a:lnTo>
                    <a:lnTo>
                      <a:pt x="328" y="1114"/>
                    </a:lnTo>
                    <a:lnTo>
                      <a:pt x="328" y="1114"/>
                    </a:lnTo>
                    <a:cubicBezTo>
                      <a:pt x="306" y="1136"/>
                      <a:pt x="285" y="1147"/>
                      <a:pt x="263" y="1147"/>
                    </a:cubicBezTo>
                    <a:lnTo>
                      <a:pt x="263" y="1147"/>
                    </a:lnTo>
                    <a:cubicBezTo>
                      <a:pt x="241" y="1147"/>
                      <a:pt x="220" y="1136"/>
                      <a:pt x="198" y="1114"/>
                    </a:cubicBezTo>
                    <a:lnTo>
                      <a:pt x="131" y="1049"/>
                    </a:lnTo>
                    <a:lnTo>
                      <a:pt x="66" y="984"/>
                    </a:lnTo>
                    <a:lnTo>
                      <a:pt x="0" y="918"/>
                    </a:lnTo>
                    <a:lnTo>
                      <a:pt x="0" y="787"/>
                    </a:lnTo>
                    <a:lnTo>
                      <a:pt x="66" y="852"/>
                    </a:lnTo>
                    <a:lnTo>
                      <a:pt x="131" y="918"/>
                    </a:lnTo>
                    <a:lnTo>
                      <a:pt x="198" y="984"/>
                    </a:lnTo>
                    <a:lnTo>
                      <a:pt x="198" y="984"/>
                    </a:lnTo>
                    <a:cubicBezTo>
                      <a:pt x="220" y="1005"/>
                      <a:pt x="241" y="1016"/>
                      <a:pt x="263" y="1016"/>
                    </a:cubicBezTo>
                    <a:lnTo>
                      <a:pt x="263" y="1016"/>
                    </a:lnTo>
                    <a:cubicBezTo>
                      <a:pt x="285" y="1016"/>
                      <a:pt x="306" y="1005"/>
                      <a:pt x="328" y="984"/>
                    </a:cubicBezTo>
                    <a:lnTo>
                      <a:pt x="394" y="918"/>
                    </a:lnTo>
                    <a:lnTo>
                      <a:pt x="459" y="852"/>
                    </a:lnTo>
                    <a:lnTo>
                      <a:pt x="526" y="787"/>
                    </a:lnTo>
                    <a:lnTo>
                      <a:pt x="591" y="722"/>
                    </a:lnTo>
                    <a:lnTo>
                      <a:pt x="656" y="655"/>
                    </a:lnTo>
                    <a:lnTo>
                      <a:pt x="722" y="590"/>
                    </a:lnTo>
                    <a:lnTo>
                      <a:pt x="788" y="524"/>
                    </a:lnTo>
                    <a:lnTo>
                      <a:pt x="853" y="459"/>
                    </a:lnTo>
                    <a:lnTo>
                      <a:pt x="919" y="394"/>
                    </a:lnTo>
                    <a:lnTo>
                      <a:pt x="919" y="394"/>
                    </a:lnTo>
                    <a:cubicBezTo>
                      <a:pt x="940" y="371"/>
                      <a:pt x="951" y="349"/>
                      <a:pt x="951" y="328"/>
                    </a:cubicBezTo>
                    <a:lnTo>
                      <a:pt x="951" y="328"/>
                    </a:lnTo>
                    <a:cubicBezTo>
                      <a:pt x="951" y="306"/>
                      <a:pt x="940" y="284"/>
                      <a:pt x="919" y="262"/>
                    </a:cubicBezTo>
                    <a:lnTo>
                      <a:pt x="919" y="262"/>
                    </a:lnTo>
                    <a:cubicBezTo>
                      <a:pt x="897" y="241"/>
                      <a:pt x="886" y="219"/>
                      <a:pt x="886" y="197"/>
                    </a:cubicBezTo>
                    <a:lnTo>
                      <a:pt x="886" y="197"/>
                    </a:lnTo>
                    <a:cubicBezTo>
                      <a:pt x="886" y="175"/>
                      <a:pt x="897" y="153"/>
                      <a:pt x="919" y="131"/>
                    </a:cubicBezTo>
                    <a:lnTo>
                      <a:pt x="919" y="131"/>
                    </a:lnTo>
                    <a:cubicBezTo>
                      <a:pt x="940" y="109"/>
                      <a:pt x="957" y="82"/>
                      <a:pt x="968" y="49"/>
                    </a:cubicBezTo>
                    <a:lnTo>
                      <a:pt x="968" y="49"/>
                    </a:lnTo>
                    <a:cubicBezTo>
                      <a:pt x="979" y="17"/>
                      <a:pt x="1006" y="0"/>
                      <a:pt x="1050" y="0"/>
                    </a:cubicBezTo>
                    <a:lnTo>
                      <a:pt x="1050" y="0"/>
                    </a:lnTo>
                    <a:cubicBezTo>
                      <a:pt x="1093" y="0"/>
                      <a:pt x="1121" y="17"/>
                      <a:pt x="1132" y="49"/>
                    </a:cubicBezTo>
                    <a:lnTo>
                      <a:pt x="1132" y="49"/>
                    </a:lnTo>
                    <a:cubicBezTo>
                      <a:pt x="1143" y="82"/>
                      <a:pt x="1159" y="109"/>
                      <a:pt x="1181" y="131"/>
                    </a:cubicBezTo>
                    <a:lnTo>
                      <a:pt x="1181" y="131"/>
                    </a:lnTo>
                    <a:cubicBezTo>
                      <a:pt x="1203" y="153"/>
                      <a:pt x="1214" y="175"/>
                      <a:pt x="1214" y="197"/>
                    </a:cubicBezTo>
                    <a:lnTo>
                      <a:pt x="1214" y="197"/>
                    </a:lnTo>
                    <a:cubicBezTo>
                      <a:pt x="1214" y="219"/>
                      <a:pt x="1203" y="241"/>
                      <a:pt x="1181" y="262"/>
                    </a:cubicBezTo>
                    <a:lnTo>
                      <a:pt x="1181" y="262"/>
                    </a:lnTo>
                    <a:cubicBezTo>
                      <a:pt x="1159" y="284"/>
                      <a:pt x="1148" y="306"/>
                      <a:pt x="1148" y="328"/>
                    </a:cubicBezTo>
                    <a:lnTo>
                      <a:pt x="1148" y="328"/>
                    </a:lnTo>
                    <a:cubicBezTo>
                      <a:pt x="1148" y="349"/>
                      <a:pt x="1159" y="371"/>
                      <a:pt x="1181" y="394"/>
                    </a:cubicBezTo>
                    <a:lnTo>
                      <a:pt x="1771" y="984"/>
                    </a:lnTo>
                    <a:lnTo>
                      <a:pt x="1771" y="984"/>
                    </a:lnTo>
                    <a:cubicBezTo>
                      <a:pt x="1792" y="1005"/>
                      <a:pt x="1814" y="1016"/>
                      <a:pt x="1836" y="1016"/>
                    </a:cubicBezTo>
                    <a:lnTo>
                      <a:pt x="1836" y="1016"/>
                    </a:lnTo>
                    <a:cubicBezTo>
                      <a:pt x="1858" y="1016"/>
                      <a:pt x="1880" y="1005"/>
                      <a:pt x="1902" y="984"/>
                    </a:cubicBezTo>
                    <a:lnTo>
                      <a:pt x="2098" y="787"/>
                    </a:lnTo>
                    <a:lnTo>
                      <a:pt x="2164" y="722"/>
                    </a:lnTo>
                    <a:lnTo>
                      <a:pt x="2230" y="655"/>
                    </a:lnTo>
                    <a:lnTo>
                      <a:pt x="2426" y="459"/>
                    </a:lnTo>
                    <a:lnTo>
                      <a:pt x="2492" y="394"/>
                    </a:lnTo>
                    <a:lnTo>
                      <a:pt x="2492" y="394"/>
                    </a:lnTo>
                    <a:cubicBezTo>
                      <a:pt x="2514" y="371"/>
                      <a:pt x="2525" y="349"/>
                      <a:pt x="2525" y="328"/>
                    </a:cubicBezTo>
                    <a:lnTo>
                      <a:pt x="2525" y="328"/>
                    </a:lnTo>
                    <a:cubicBezTo>
                      <a:pt x="2525" y="306"/>
                      <a:pt x="2514" y="284"/>
                      <a:pt x="2492" y="262"/>
                    </a:cubicBezTo>
                    <a:lnTo>
                      <a:pt x="2492" y="262"/>
                    </a:lnTo>
                    <a:cubicBezTo>
                      <a:pt x="2470" y="241"/>
                      <a:pt x="2459" y="219"/>
                      <a:pt x="2459" y="197"/>
                    </a:cubicBezTo>
                    <a:lnTo>
                      <a:pt x="2459" y="197"/>
                    </a:lnTo>
                    <a:cubicBezTo>
                      <a:pt x="2459" y="175"/>
                      <a:pt x="2470" y="153"/>
                      <a:pt x="2492" y="131"/>
                    </a:cubicBezTo>
                    <a:lnTo>
                      <a:pt x="2492" y="131"/>
                    </a:lnTo>
                    <a:cubicBezTo>
                      <a:pt x="2514" y="109"/>
                      <a:pt x="2530" y="82"/>
                      <a:pt x="2541" y="49"/>
                    </a:cubicBezTo>
                    <a:lnTo>
                      <a:pt x="2541" y="49"/>
                    </a:lnTo>
                    <a:cubicBezTo>
                      <a:pt x="2552" y="17"/>
                      <a:pt x="2579" y="0"/>
                      <a:pt x="2623" y="0"/>
                    </a:cubicBezTo>
                    <a:lnTo>
                      <a:pt x="2623" y="0"/>
                    </a:lnTo>
                    <a:cubicBezTo>
                      <a:pt x="2667" y="0"/>
                      <a:pt x="2694" y="17"/>
                      <a:pt x="2704" y="49"/>
                    </a:cubicBezTo>
                    <a:lnTo>
                      <a:pt x="2704" y="49"/>
                    </a:lnTo>
                    <a:cubicBezTo>
                      <a:pt x="2716" y="82"/>
                      <a:pt x="2732" y="109"/>
                      <a:pt x="2754" y="131"/>
                    </a:cubicBezTo>
                    <a:lnTo>
                      <a:pt x="2754" y="131"/>
                    </a:lnTo>
                    <a:cubicBezTo>
                      <a:pt x="2775" y="153"/>
                      <a:pt x="2787" y="175"/>
                      <a:pt x="2787" y="197"/>
                    </a:cubicBezTo>
                    <a:lnTo>
                      <a:pt x="2787" y="197"/>
                    </a:lnTo>
                    <a:cubicBezTo>
                      <a:pt x="2787" y="219"/>
                      <a:pt x="2775" y="241"/>
                      <a:pt x="2754" y="262"/>
                    </a:cubicBezTo>
                    <a:lnTo>
                      <a:pt x="2754" y="262"/>
                    </a:lnTo>
                    <a:cubicBezTo>
                      <a:pt x="2732" y="284"/>
                      <a:pt x="2722" y="306"/>
                      <a:pt x="2722" y="328"/>
                    </a:cubicBezTo>
                    <a:lnTo>
                      <a:pt x="2722" y="328"/>
                    </a:lnTo>
                    <a:cubicBezTo>
                      <a:pt x="2722" y="349"/>
                      <a:pt x="2732" y="371"/>
                      <a:pt x="2754" y="394"/>
                    </a:cubicBezTo>
                    <a:lnTo>
                      <a:pt x="2820" y="459"/>
                    </a:lnTo>
                    <a:lnTo>
                      <a:pt x="2885" y="524"/>
                    </a:lnTo>
                    <a:lnTo>
                      <a:pt x="2951" y="590"/>
                    </a:lnTo>
                    <a:lnTo>
                      <a:pt x="3016" y="655"/>
                    </a:lnTo>
                    <a:lnTo>
                      <a:pt x="3082" y="722"/>
                    </a:lnTo>
                    <a:lnTo>
                      <a:pt x="3148" y="787"/>
                    </a:lnTo>
                    <a:lnTo>
                      <a:pt x="3213" y="852"/>
                    </a:lnTo>
                    <a:lnTo>
                      <a:pt x="3278" y="918"/>
                    </a:lnTo>
                    <a:lnTo>
                      <a:pt x="3344" y="984"/>
                    </a:lnTo>
                    <a:lnTo>
                      <a:pt x="3344" y="984"/>
                    </a:lnTo>
                    <a:cubicBezTo>
                      <a:pt x="3366" y="1005"/>
                      <a:pt x="3388" y="1016"/>
                      <a:pt x="3409" y="1016"/>
                    </a:cubicBezTo>
                    <a:lnTo>
                      <a:pt x="3409" y="1016"/>
                    </a:lnTo>
                    <a:cubicBezTo>
                      <a:pt x="3432" y="1016"/>
                      <a:pt x="3453" y="1005"/>
                      <a:pt x="3476" y="984"/>
                    </a:cubicBezTo>
                    <a:lnTo>
                      <a:pt x="3541" y="918"/>
                    </a:lnTo>
                    <a:lnTo>
                      <a:pt x="3606" y="852"/>
                    </a:lnTo>
                    <a:lnTo>
                      <a:pt x="3672" y="787"/>
                    </a:lnTo>
                    <a:lnTo>
                      <a:pt x="3868" y="590"/>
                    </a:lnTo>
                    <a:lnTo>
                      <a:pt x="3934" y="524"/>
                    </a:lnTo>
                    <a:lnTo>
                      <a:pt x="4000" y="459"/>
                    </a:lnTo>
                    <a:lnTo>
                      <a:pt x="4065" y="394"/>
                    </a:lnTo>
                    <a:lnTo>
                      <a:pt x="4065" y="394"/>
                    </a:lnTo>
                    <a:cubicBezTo>
                      <a:pt x="4087" y="371"/>
                      <a:pt x="4098" y="349"/>
                      <a:pt x="4098" y="328"/>
                    </a:cubicBezTo>
                    <a:lnTo>
                      <a:pt x="4098" y="328"/>
                    </a:lnTo>
                    <a:cubicBezTo>
                      <a:pt x="4098" y="306"/>
                      <a:pt x="4087" y="284"/>
                      <a:pt x="4065" y="262"/>
                    </a:cubicBezTo>
                    <a:lnTo>
                      <a:pt x="4065" y="262"/>
                    </a:lnTo>
                    <a:cubicBezTo>
                      <a:pt x="4043" y="241"/>
                      <a:pt x="4032" y="219"/>
                      <a:pt x="4032" y="197"/>
                    </a:cubicBezTo>
                    <a:lnTo>
                      <a:pt x="4032" y="197"/>
                    </a:lnTo>
                    <a:cubicBezTo>
                      <a:pt x="4032" y="175"/>
                      <a:pt x="4043" y="153"/>
                      <a:pt x="4065" y="131"/>
                    </a:cubicBezTo>
                    <a:lnTo>
                      <a:pt x="4065" y="131"/>
                    </a:lnTo>
                    <a:cubicBezTo>
                      <a:pt x="4087" y="109"/>
                      <a:pt x="4103" y="82"/>
                      <a:pt x="4115" y="49"/>
                    </a:cubicBezTo>
                    <a:lnTo>
                      <a:pt x="4115" y="49"/>
                    </a:lnTo>
                    <a:cubicBezTo>
                      <a:pt x="4125" y="17"/>
                      <a:pt x="4153" y="0"/>
                      <a:pt x="4196" y="0"/>
                    </a:cubicBezTo>
                    <a:lnTo>
                      <a:pt x="4196" y="0"/>
                    </a:lnTo>
                    <a:cubicBezTo>
                      <a:pt x="4240" y="0"/>
                      <a:pt x="4267" y="17"/>
                      <a:pt x="4279" y="49"/>
                    </a:cubicBezTo>
                    <a:lnTo>
                      <a:pt x="4279" y="49"/>
                    </a:lnTo>
                    <a:cubicBezTo>
                      <a:pt x="4289" y="82"/>
                      <a:pt x="4306" y="109"/>
                      <a:pt x="4328" y="131"/>
                    </a:cubicBezTo>
                    <a:lnTo>
                      <a:pt x="4328" y="131"/>
                    </a:lnTo>
                    <a:cubicBezTo>
                      <a:pt x="4350" y="153"/>
                      <a:pt x="4360" y="175"/>
                      <a:pt x="4360" y="197"/>
                    </a:cubicBezTo>
                    <a:lnTo>
                      <a:pt x="4360" y="197"/>
                    </a:lnTo>
                    <a:cubicBezTo>
                      <a:pt x="4360" y="219"/>
                      <a:pt x="4350" y="241"/>
                      <a:pt x="4328" y="262"/>
                    </a:cubicBezTo>
                    <a:lnTo>
                      <a:pt x="4328" y="262"/>
                    </a:lnTo>
                    <a:cubicBezTo>
                      <a:pt x="4306" y="284"/>
                      <a:pt x="4295" y="306"/>
                      <a:pt x="4295" y="328"/>
                    </a:cubicBezTo>
                    <a:lnTo>
                      <a:pt x="4295" y="328"/>
                    </a:lnTo>
                    <a:cubicBezTo>
                      <a:pt x="4295" y="349"/>
                      <a:pt x="4306" y="371"/>
                      <a:pt x="4328" y="394"/>
                    </a:cubicBezTo>
                    <a:lnTo>
                      <a:pt x="4393" y="459"/>
                    </a:lnTo>
                    <a:lnTo>
                      <a:pt x="4459" y="524"/>
                    </a:lnTo>
                    <a:lnTo>
                      <a:pt x="4524" y="590"/>
                    </a:lnTo>
                    <a:close/>
                  </a:path>
                </a:pathLst>
              </a:custGeom>
              <a:solidFill>
                <a:schemeClr val="accent1"/>
              </a:solidFill>
              <a:ln>
                <a:noFill/>
              </a:ln>
              <a:effectLst/>
            </p:spPr>
            <p:txBody>
              <a:bodyPr wrap="none" anchor="ctr"/>
              <a:lstStyle/>
              <a:p>
                <a:endParaRPr lang="es-ES_tradnl" sz="2700"/>
              </a:p>
            </p:txBody>
          </p:sp>
        </p:grpSp>
        <p:grpSp>
          <p:nvGrpSpPr>
            <p:cNvPr id="171" name="Group 529">
              <a:extLst>
                <a:ext uri="{FF2B5EF4-FFF2-40B4-BE49-F238E27FC236}">
                  <a16:creationId xmlns:a16="http://schemas.microsoft.com/office/drawing/2014/main" id="{070EFD8F-BA38-9F44-A97F-841458AECE04}"/>
                </a:ext>
              </a:extLst>
            </p:cNvPr>
            <p:cNvGrpSpPr/>
            <p:nvPr/>
          </p:nvGrpSpPr>
          <p:grpSpPr>
            <a:xfrm>
              <a:off x="4452938" y="3525364"/>
              <a:ext cx="1700212" cy="709613"/>
              <a:chOff x="4452938" y="4003675"/>
              <a:chExt cx="1700212" cy="709613"/>
            </a:xfrm>
          </p:grpSpPr>
          <p:sp>
            <p:nvSpPr>
              <p:cNvPr id="180" name="Freeform 322">
                <a:extLst>
                  <a:ext uri="{FF2B5EF4-FFF2-40B4-BE49-F238E27FC236}">
                    <a16:creationId xmlns:a16="http://schemas.microsoft.com/office/drawing/2014/main" id="{7A81A4E9-083F-9C41-9B88-7F87F014CEB8}"/>
                  </a:ext>
                </a:extLst>
              </p:cNvPr>
              <p:cNvSpPr>
                <a:spLocks noChangeArrowheads="1"/>
              </p:cNvSpPr>
              <p:nvPr/>
            </p:nvSpPr>
            <p:spPr bwMode="auto">
              <a:xfrm>
                <a:off x="4452938" y="4298950"/>
                <a:ext cx="1700212" cy="414338"/>
              </a:xfrm>
              <a:custGeom>
                <a:avLst/>
                <a:gdLst>
                  <a:gd name="T0" fmla="*/ 3408 w 4721"/>
                  <a:gd name="T1" fmla="*/ 919 h 1149"/>
                  <a:gd name="T2" fmla="*/ 3408 w 4721"/>
                  <a:gd name="T3" fmla="*/ 984 h 1149"/>
                  <a:gd name="T4" fmla="*/ 1836 w 4721"/>
                  <a:gd name="T5" fmla="*/ 919 h 1149"/>
                  <a:gd name="T6" fmla="*/ 1836 w 4721"/>
                  <a:gd name="T7" fmla="*/ 984 h 1149"/>
                  <a:gd name="T8" fmla="*/ 295 w 4721"/>
                  <a:gd name="T9" fmla="*/ 951 h 1149"/>
                  <a:gd name="T10" fmla="*/ 229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0 w 4721"/>
                  <a:gd name="T21" fmla="*/ 755 h 1149"/>
                  <a:gd name="T22" fmla="*/ 3540 w 4721"/>
                  <a:gd name="T23" fmla="*/ 886 h 1149"/>
                  <a:gd name="T24" fmla="*/ 3540 w 4721"/>
                  <a:gd name="T25" fmla="*/ 1016 h 1149"/>
                  <a:gd name="T26" fmla="*/ 3408 w 4721"/>
                  <a:gd name="T27" fmla="*/ 1148 h 1149"/>
                  <a:gd name="T28" fmla="*/ 3277 w 4721"/>
                  <a:gd name="T29" fmla="*/ 1016 h 1149"/>
                  <a:gd name="T30" fmla="*/ 3277 w 4721"/>
                  <a:gd name="T31" fmla="*/ 886 h 1149"/>
                  <a:gd name="T32" fmla="*/ 3277 w 4721"/>
                  <a:gd name="T33" fmla="*/ 755 h 1149"/>
                  <a:gd name="T34" fmla="*/ 3016 w 4721"/>
                  <a:gd name="T35" fmla="*/ 492 h 1149"/>
                  <a:gd name="T36" fmla="*/ 2753 w 4721"/>
                  <a:gd name="T37" fmla="*/ 230 h 1149"/>
                  <a:gd name="T38" fmla="*/ 2622 w 4721"/>
                  <a:gd name="T39" fmla="*/ 132 h 1149"/>
                  <a:gd name="T40" fmla="*/ 2229 w 4721"/>
                  <a:gd name="T41" fmla="*/ 492 h 1149"/>
                  <a:gd name="T42" fmla="*/ 1966 w 4721"/>
                  <a:gd name="T43" fmla="*/ 755 h 1149"/>
                  <a:gd name="T44" fmla="*/ 1966 w 4721"/>
                  <a:gd name="T45" fmla="*/ 886 h 1149"/>
                  <a:gd name="T46" fmla="*/ 1966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1 w 4721"/>
                  <a:gd name="T59" fmla="*/ 427 h 1149"/>
                  <a:gd name="T60" fmla="*/ 459 w 4721"/>
                  <a:gd name="T61" fmla="*/ 688 h 1149"/>
                  <a:gd name="T62" fmla="*/ 361 w 4721"/>
                  <a:gd name="T63" fmla="*/ 820 h 1149"/>
                  <a:gd name="T64" fmla="*/ 426 w 4721"/>
                  <a:gd name="T65" fmla="*/ 951 h 1149"/>
                  <a:gd name="T66" fmla="*/ 344 w 4721"/>
                  <a:gd name="T67" fmla="*/ 1098 h 1149"/>
                  <a:gd name="T68" fmla="*/ 180 w 4721"/>
                  <a:gd name="T69" fmla="*/ 1098 h 1149"/>
                  <a:gd name="T70" fmla="*/ 98 w 4721"/>
                  <a:gd name="T71" fmla="*/ 951 h 1149"/>
                  <a:gd name="T72" fmla="*/ 164 w 4721"/>
                  <a:gd name="T73" fmla="*/ 820 h 1149"/>
                  <a:gd name="T74" fmla="*/ 0 w 4721"/>
                  <a:gd name="T75" fmla="*/ 492 h 1149"/>
                  <a:gd name="T76" fmla="*/ 262 w 4721"/>
                  <a:gd name="T77" fmla="*/ 722 h 1149"/>
                  <a:gd name="T78" fmla="*/ 590 w 4721"/>
                  <a:gd name="T79" fmla="*/ 427 h 1149"/>
                  <a:gd name="T80" fmla="*/ 983 w 4721"/>
                  <a:gd name="T81" fmla="*/ 33 h 1149"/>
                  <a:gd name="T82" fmla="*/ 1115 w 4721"/>
                  <a:gd name="T83" fmla="*/ 33 h 1149"/>
                  <a:gd name="T84" fmla="*/ 1573 w 4721"/>
                  <a:gd name="T85" fmla="*/ 492 h 1149"/>
                  <a:gd name="T86" fmla="*/ 1770 w 4721"/>
                  <a:gd name="T87" fmla="*/ 688 h 1149"/>
                  <a:gd name="T88" fmla="*/ 1966 w 4721"/>
                  <a:gd name="T89" fmla="*/ 623 h 1149"/>
                  <a:gd name="T90" fmla="*/ 2229 w 4721"/>
                  <a:gd name="T91" fmla="*/ 361 h 1149"/>
                  <a:gd name="T92" fmla="*/ 2492 w 4721"/>
                  <a:gd name="T93" fmla="*/ 99 h 1149"/>
                  <a:gd name="T94" fmla="*/ 2622 w 4721"/>
                  <a:gd name="T95" fmla="*/ 0 h 1149"/>
                  <a:gd name="T96" fmla="*/ 2885 w 4721"/>
                  <a:gd name="T97" fmla="*/ 230 h 1149"/>
                  <a:gd name="T98" fmla="*/ 3147 w 4721"/>
                  <a:gd name="T99" fmla="*/ 492 h 1149"/>
                  <a:gd name="T100" fmla="*/ 3343 w 4721"/>
                  <a:gd name="T101" fmla="*/ 688 h 1149"/>
                  <a:gd name="T102" fmla="*/ 4130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1" y="951"/>
                    </a:moveTo>
                    <a:lnTo>
                      <a:pt x="3441" y="951"/>
                    </a:lnTo>
                    <a:cubicBezTo>
                      <a:pt x="3441" y="929"/>
                      <a:pt x="3431" y="919"/>
                      <a:pt x="3408" y="919"/>
                    </a:cubicBezTo>
                    <a:lnTo>
                      <a:pt x="3408" y="919"/>
                    </a:lnTo>
                    <a:cubicBezTo>
                      <a:pt x="3387" y="919"/>
                      <a:pt x="3376" y="929"/>
                      <a:pt x="3376" y="951"/>
                    </a:cubicBezTo>
                    <a:lnTo>
                      <a:pt x="3376" y="951"/>
                    </a:lnTo>
                    <a:cubicBezTo>
                      <a:pt x="3376" y="973"/>
                      <a:pt x="3387" y="984"/>
                      <a:pt x="3408" y="984"/>
                    </a:cubicBezTo>
                    <a:lnTo>
                      <a:pt x="3408" y="984"/>
                    </a:lnTo>
                    <a:cubicBezTo>
                      <a:pt x="3431" y="984"/>
                      <a:pt x="3441" y="973"/>
                      <a:pt x="3441" y="951"/>
                    </a:cubicBezTo>
                    <a:close/>
                    <a:moveTo>
                      <a:pt x="1869" y="951"/>
                    </a:moveTo>
                    <a:lnTo>
                      <a:pt x="1869" y="951"/>
                    </a:lnTo>
                    <a:cubicBezTo>
                      <a:pt x="1869" y="929"/>
                      <a:pt x="1857" y="919"/>
                      <a:pt x="1836" y="919"/>
                    </a:cubicBezTo>
                    <a:lnTo>
                      <a:pt x="1836" y="919"/>
                    </a:lnTo>
                    <a:cubicBezTo>
                      <a:pt x="1813" y="919"/>
                      <a:pt x="1802" y="929"/>
                      <a:pt x="1802" y="951"/>
                    </a:cubicBezTo>
                    <a:lnTo>
                      <a:pt x="1802" y="951"/>
                    </a:lnTo>
                    <a:cubicBezTo>
                      <a:pt x="1802" y="973"/>
                      <a:pt x="1813" y="984"/>
                      <a:pt x="1836" y="984"/>
                    </a:cubicBezTo>
                    <a:lnTo>
                      <a:pt x="1836" y="984"/>
                    </a:lnTo>
                    <a:cubicBezTo>
                      <a:pt x="1857" y="984"/>
                      <a:pt x="1869" y="973"/>
                      <a:pt x="1869" y="951"/>
                    </a:cubicBezTo>
                    <a:close/>
                    <a:moveTo>
                      <a:pt x="295" y="951"/>
                    </a:moveTo>
                    <a:lnTo>
                      <a:pt x="295" y="951"/>
                    </a:lnTo>
                    <a:cubicBezTo>
                      <a:pt x="295" y="929"/>
                      <a:pt x="284" y="919"/>
                      <a:pt x="262" y="919"/>
                    </a:cubicBezTo>
                    <a:lnTo>
                      <a:pt x="262" y="919"/>
                    </a:lnTo>
                    <a:cubicBezTo>
                      <a:pt x="240" y="919"/>
                      <a:pt x="229" y="929"/>
                      <a:pt x="229" y="951"/>
                    </a:cubicBezTo>
                    <a:lnTo>
                      <a:pt x="229" y="951"/>
                    </a:lnTo>
                    <a:cubicBezTo>
                      <a:pt x="229" y="973"/>
                      <a:pt x="240" y="984"/>
                      <a:pt x="262" y="984"/>
                    </a:cubicBezTo>
                    <a:lnTo>
                      <a:pt x="262" y="984"/>
                    </a:lnTo>
                    <a:cubicBezTo>
                      <a:pt x="284" y="984"/>
                      <a:pt x="295" y="973"/>
                      <a:pt x="295" y="951"/>
                    </a:cubicBezTo>
                    <a:close/>
                    <a:moveTo>
                      <a:pt x="4261" y="33"/>
                    </a:moveTo>
                    <a:lnTo>
                      <a:pt x="4720" y="492"/>
                    </a:lnTo>
                    <a:lnTo>
                      <a:pt x="4720" y="623"/>
                    </a:lnTo>
                    <a:lnTo>
                      <a:pt x="4523" y="427"/>
                    </a:lnTo>
                    <a:lnTo>
                      <a:pt x="4458" y="361"/>
                    </a:lnTo>
                    <a:lnTo>
                      <a:pt x="4392" y="295"/>
                    </a:lnTo>
                    <a:lnTo>
                      <a:pt x="4261" y="165"/>
                    </a:lnTo>
                    <a:lnTo>
                      <a:pt x="4261" y="165"/>
                    </a:lnTo>
                    <a:cubicBezTo>
                      <a:pt x="4239" y="142"/>
                      <a:pt x="4217" y="132"/>
                      <a:pt x="4196" y="132"/>
                    </a:cubicBezTo>
                    <a:lnTo>
                      <a:pt x="4196" y="132"/>
                    </a:lnTo>
                    <a:cubicBezTo>
                      <a:pt x="4174" y="132"/>
                      <a:pt x="4152" y="142"/>
                      <a:pt x="4130" y="165"/>
                    </a:cubicBezTo>
                    <a:lnTo>
                      <a:pt x="3999" y="295"/>
                    </a:lnTo>
                    <a:lnTo>
                      <a:pt x="3933" y="361"/>
                    </a:lnTo>
                    <a:lnTo>
                      <a:pt x="3868" y="427"/>
                    </a:lnTo>
                    <a:lnTo>
                      <a:pt x="3671" y="623"/>
                    </a:lnTo>
                    <a:lnTo>
                      <a:pt x="3605" y="688"/>
                    </a:lnTo>
                    <a:lnTo>
                      <a:pt x="3540" y="755"/>
                    </a:lnTo>
                    <a:lnTo>
                      <a:pt x="3540" y="755"/>
                    </a:lnTo>
                    <a:cubicBezTo>
                      <a:pt x="3518" y="777"/>
                      <a:pt x="3507" y="798"/>
                      <a:pt x="3507" y="820"/>
                    </a:cubicBezTo>
                    <a:lnTo>
                      <a:pt x="3507" y="820"/>
                    </a:lnTo>
                    <a:cubicBezTo>
                      <a:pt x="3507" y="842"/>
                      <a:pt x="3518" y="863"/>
                      <a:pt x="3540" y="886"/>
                    </a:cubicBezTo>
                    <a:lnTo>
                      <a:pt x="3540" y="886"/>
                    </a:lnTo>
                    <a:cubicBezTo>
                      <a:pt x="3562" y="908"/>
                      <a:pt x="3572" y="929"/>
                      <a:pt x="3572" y="951"/>
                    </a:cubicBezTo>
                    <a:lnTo>
                      <a:pt x="3572" y="951"/>
                    </a:lnTo>
                    <a:cubicBezTo>
                      <a:pt x="3572" y="973"/>
                      <a:pt x="3562" y="995"/>
                      <a:pt x="3540" y="1016"/>
                    </a:cubicBezTo>
                    <a:lnTo>
                      <a:pt x="3540" y="1016"/>
                    </a:lnTo>
                    <a:cubicBezTo>
                      <a:pt x="3518" y="1039"/>
                      <a:pt x="3502" y="1065"/>
                      <a:pt x="3491" y="1098"/>
                    </a:cubicBezTo>
                    <a:lnTo>
                      <a:pt x="3491" y="1098"/>
                    </a:lnTo>
                    <a:cubicBezTo>
                      <a:pt x="3479" y="1132"/>
                      <a:pt x="3453" y="1148"/>
                      <a:pt x="3408" y="1148"/>
                    </a:cubicBezTo>
                    <a:lnTo>
                      <a:pt x="3408" y="1148"/>
                    </a:lnTo>
                    <a:cubicBezTo>
                      <a:pt x="3365" y="1148"/>
                      <a:pt x="3338" y="1132"/>
                      <a:pt x="3327" y="1098"/>
                    </a:cubicBezTo>
                    <a:lnTo>
                      <a:pt x="3327" y="1098"/>
                    </a:lnTo>
                    <a:cubicBezTo>
                      <a:pt x="3316" y="1065"/>
                      <a:pt x="3300" y="1039"/>
                      <a:pt x="3277" y="1016"/>
                    </a:cubicBezTo>
                    <a:lnTo>
                      <a:pt x="3277" y="1016"/>
                    </a:lnTo>
                    <a:cubicBezTo>
                      <a:pt x="3256" y="995"/>
                      <a:pt x="3245" y="973"/>
                      <a:pt x="3245" y="951"/>
                    </a:cubicBezTo>
                    <a:lnTo>
                      <a:pt x="3245" y="951"/>
                    </a:lnTo>
                    <a:cubicBezTo>
                      <a:pt x="3245" y="929"/>
                      <a:pt x="3256" y="908"/>
                      <a:pt x="3277" y="886"/>
                    </a:cubicBezTo>
                    <a:lnTo>
                      <a:pt x="3277" y="886"/>
                    </a:lnTo>
                    <a:cubicBezTo>
                      <a:pt x="3300" y="863"/>
                      <a:pt x="3311" y="842"/>
                      <a:pt x="3311" y="820"/>
                    </a:cubicBezTo>
                    <a:lnTo>
                      <a:pt x="3311" y="820"/>
                    </a:lnTo>
                    <a:cubicBezTo>
                      <a:pt x="3311" y="798"/>
                      <a:pt x="3300" y="777"/>
                      <a:pt x="3277" y="755"/>
                    </a:cubicBezTo>
                    <a:lnTo>
                      <a:pt x="3212" y="688"/>
                    </a:lnTo>
                    <a:lnTo>
                      <a:pt x="3147" y="623"/>
                    </a:lnTo>
                    <a:lnTo>
                      <a:pt x="3081" y="558"/>
                    </a:lnTo>
                    <a:lnTo>
                      <a:pt x="3016" y="492"/>
                    </a:lnTo>
                    <a:lnTo>
                      <a:pt x="2950" y="427"/>
                    </a:lnTo>
                    <a:lnTo>
                      <a:pt x="2885" y="361"/>
                    </a:lnTo>
                    <a:lnTo>
                      <a:pt x="2819" y="295"/>
                    </a:lnTo>
                    <a:lnTo>
                      <a:pt x="2753" y="230"/>
                    </a:lnTo>
                    <a:lnTo>
                      <a:pt x="2688" y="165"/>
                    </a:lnTo>
                    <a:lnTo>
                      <a:pt x="2688" y="165"/>
                    </a:lnTo>
                    <a:cubicBezTo>
                      <a:pt x="2666" y="142"/>
                      <a:pt x="2645" y="132"/>
                      <a:pt x="2622" y="132"/>
                    </a:cubicBezTo>
                    <a:lnTo>
                      <a:pt x="2622" y="132"/>
                    </a:lnTo>
                    <a:cubicBezTo>
                      <a:pt x="2600" y="132"/>
                      <a:pt x="2579" y="142"/>
                      <a:pt x="2557" y="165"/>
                    </a:cubicBezTo>
                    <a:lnTo>
                      <a:pt x="2492" y="230"/>
                    </a:lnTo>
                    <a:lnTo>
                      <a:pt x="2425" y="295"/>
                    </a:lnTo>
                    <a:lnTo>
                      <a:pt x="2229" y="492"/>
                    </a:lnTo>
                    <a:lnTo>
                      <a:pt x="2163" y="558"/>
                    </a:lnTo>
                    <a:lnTo>
                      <a:pt x="2098" y="623"/>
                    </a:lnTo>
                    <a:lnTo>
                      <a:pt x="1966" y="755"/>
                    </a:lnTo>
                    <a:lnTo>
                      <a:pt x="1966" y="755"/>
                    </a:lnTo>
                    <a:cubicBezTo>
                      <a:pt x="1945" y="777"/>
                      <a:pt x="1934" y="798"/>
                      <a:pt x="1934" y="820"/>
                    </a:cubicBezTo>
                    <a:lnTo>
                      <a:pt x="1934" y="820"/>
                    </a:lnTo>
                    <a:cubicBezTo>
                      <a:pt x="1934" y="842"/>
                      <a:pt x="1945" y="863"/>
                      <a:pt x="1966" y="886"/>
                    </a:cubicBezTo>
                    <a:lnTo>
                      <a:pt x="1966" y="886"/>
                    </a:lnTo>
                    <a:cubicBezTo>
                      <a:pt x="1989" y="908"/>
                      <a:pt x="2000" y="929"/>
                      <a:pt x="2000" y="951"/>
                    </a:cubicBezTo>
                    <a:lnTo>
                      <a:pt x="2000" y="951"/>
                    </a:lnTo>
                    <a:cubicBezTo>
                      <a:pt x="2000" y="973"/>
                      <a:pt x="1989" y="995"/>
                      <a:pt x="1966" y="1016"/>
                    </a:cubicBezTo>
                    <a:lnTo>
                      <a:pt x="1966" y="1016"/>
                    </a:lnTo>
                    <a:cubicBezTo>
                      <a:pt x="1945" y="1039"/>
                      <a:pt x="1928" y="1065"/>
                      <a:pt x="1918" y="1098"/>
                    </a:cubicBezTo>
                    <a:lnTo>
                      <a:pt x="1918" y="1098"/>
                    </a:lnTo>
                    <a:cubicBezTo>
                      <a:pt x="1907" y="1132"/>
                      <a:pt x="1879" y="1148"/>
                      <a:pt x="1836" y="1148"/>
                    </a:cubicBezTo>
                    <a:lnTo>
                      <a:pt x="1836" y="1148"/>
                    </a:lnTo>
                    <a:cubicBezTo>
                      <a:pt x="1792" y="1148"/>
                      <a:pt x="1765" y="1132"/>
                      <a:pt x="1754" y="1098"/>
                    </a:cubicBezTo>
                    <a:lnTo>
                      <a:pt x="1754" y="1098"/>
                    </a:lnTo>
                    <a:cubicBezTo>
                      <a:pt x="1743" y="1065"/>
                      <a:pt x="1726" y="1039"/>
                      <a:pt x="1705" y="1016"/>
                    </a:cubicBezTo>
                    <a:lnTo>
                      <a:pt x="1705" y="1016"/>
                    </a:lnTo>
                    <a:cubicBezTo>
                      <a:pt x="1683" y="995"/>
                      <a:pt x="1672" y="973"/>
                      <a:pt x="1672" y="951"/>
                    </a:cubicBezTo>
                    <a:lnTo>
                      <a:pt x="1672" y="951"/>
                    </a:lnTo>
                    <a:cubicBezTo>
                      <a:pt x="1672" y="929"/>
                      <a:pt x="1683" y="908"/>
                      <a:pt x="1705" y="886"/>
                    </a:cubicBezTo>
                    <a:lnTo>
                      <a:pt x="1705" y="886"/>
                    </a:lnTo>
                    <a:cubicBezTo>
                      <a:pt x="1726" y="863"/>
                      <a:pt x="1737" y="842"/>
                      <a:pt x="1737" y="820"/>
                    </a:cubicBezTo>
                    <a:lnTo>
                      <a:pt x="1737" y="820"/>
                    </a:lnTo>
                    <a:cubicBezTo>
                      <a:pt x="1737" y="798"/>
                      <a:pt x="1726" y="777"/>
                      <a:pt x="1705" y="755"/>
                    </a:cubicBezTo>
                    <a:lnTo>
                      <a:pt x="1115" y="165"/>
                    </a:lnTo>
                    <a:lnTo>
                      <a:pt x="1115" y="165"/>
                    </a:lnTo>
                    <a:cubicBezTo>
                      <a:pt x="1093" y="142"/>
                      <a:pt x="1071" y="132"/>
                      <a:pt x="1049" y="132"/>
                    </a:cubicBezTo>
                    <a:lnTo>
                      <a:pt x="1049" y="132"/>
                    </a:lnTo>
                    <a:cubicBezTo>
                      <a:pt x="1027" y="132"/>
                      <a:pt x="1005" y="142"/>
                      <a:pt x="983" y="165"/>
                    </a:cubicBezTo>
                    <a:lnTo>
                      <a:pt x="918" y="230"/>
                    </a:lnTo>
                    <a:lnTo>
                      <a:pt x="853" y="295"/>
                    </a:lnTo>
                    <a:lnTo>
                      <a:pt x="787" y="361"/>
                    </a:lnTo>
                    <a:lnTo>
                      <a:pt x="721" y="427"/>
                    </a:lnTo>
                    <a:lnTo>
                      <a:pt x="655" y="492"/>
                    </a:lnTo>
                    <a:lnTo>
                      <a:pt x="590" y="558"/>
                    </a:lnTo>
                    <a:lnTo>
                      <a:pt x="525" y="623"/>
                    </a:lnTo>
                    <a:lnTo>
                      <a:pt x="459" y="688"/>
                    </a:lnTo>
                    <a:lnTo>
                      <a:pt x="393" y="755"/>
                    </a:lnTo>
                    <a:lnTo>
                      <a:pt x="393" y="755"/>
                    </a:lnTo>
                    <a:cubicBezTo>
                      <a:pt x="371" y="777"/>
                      <a:pt x="361" y="798"/>
                      <a:pt x="361" y="820"/>
                    </a:cubicBezTo>
                    <a:lnTo>
                      <a:pt x="361" y="820"/>
                    </a:lnTo>
                    <a:cubicBezTo>
                      <a:pt x="361" y="842"/>
                      <a:pt x="371" y="863"/>
                      <a:pt x="393" y="886"/>
                    </a:cubicBezTo>
                    <a:lnTo>
                      <a:pt x="393" y="886"/>
                    </a:lnTo>
                    <a:cubicBezTo>
                      <a:pt x="415" y="908"/>
                      <a:pt x="426" y="929"/>
                      <a:pt x="426" y="951"/>
                    </a:cubicBezTo>
                    <a:lnTo>
                      <a:pt x="426" y="951"/>
                    </a:lnTo>
                    <a:cubicBezTo>
                      <a:pt x="426" y="973"/>
                      <a:pt x="415" y="995"/>
                      <a:pt x="393" y="1016"/>
                    </a:cubicBezTo>
                    <a:lnTo>
                      <a:pt x="393" y="1016"/>
                    </a:lnTo>
                    <a:cubicBezTo>
                      <a:pt x="371" y="1039"/>
                      <a:pt x="355" y="1065"/>
                      <a:pt x="344" y="1098"/>
                    </a:cubicBezTo>
                    <a:lnTo>
                      <a:pt x="344" y="1098"/>
                    </a:lnTo>
                    <a:cubicBezTo>
                      <a:pt x="333" y="1132"/>
                      <a:pt x="306" y="1148"/>
                      <a:pt x="262" y="1148"/>
                    </a:cubicBezTo>
                    <a:lnTo>
                      <a:pt x="262" y="1148"/>
                    </a:lnTo>
                    <a:cubicBezTo>
                      <a:pt x="219" y="1148"/>
                      <a:pt x="191" y="1132"/>
                      <a:pt x="180" y="1098"/>
                    </a:cubicBezTo>
                    <a:lnTo>
                      <a:pt x="180" y="1098"/>
                    </a:lnTo>
                    <a:cubicBezTo>
                      <a:pt x="169" y="1065"/>
                      <a:pt x="152" y="1039"/>
                      <a:pt x="131" y="1016"/>
                    </a:cubicBezTo>
                    <a:lnTo>
                      <a:pt x="131" y="1016"/>
                    </a:lnTo>
                    <a:cubicBezTo>
                      <a:pt x="109" y="995"/>
                      <a:pt x="98" y="973"/>
                      <a:pt x="98" y="951"/>
                    </a:cubicBezTo>
                    <a:lnTo>
                      <a:pt x="98" y="951"/>
                    </a:lnTo>
                    <a:cubicBezTo>
                      <a:pt x="98" y="929"/>
                      <a:pt x="109" y="908"/>
                      <a:pt x="131" y="886"/>
                    </a:cubicBezTo>
                    <a:lnTo>
                      <a:pt x="131" y="886"/>
                    </a:lnTo>
                    <a:cubicBezTo>
                      <a:pt x="152" y="863"/>
                      <a:pt x="164" y="842"/>
                      <a:pt x="164" y="820"/>
                    </a:cubicBezTo>
                    <a:lnTo>
                      <a:pt x="164" y="820"/>
                    </a:lnTo>
                    <a:cubicBezTo>
                      <a:pt x="164" y="798"/>
                      <a:pt x="152" y="777"/>
                      <a:pt x="131" y="755"/>
                    </a:cubicBezTo>
                    <a:lnTo>
                      <a:pt x="66" y="688"/>
                    </a:lnTo>
                    <a:lnTo>
                      <a:pt x="0" y="623"/>
                    </a:lnTo>
                    <a:lnTo>
                      <a:pt x="0" y="492"/>
                    </a:lnTo>
                    <a:lnTo>
                      <a:pt x="131" y="623"/>
                    </a:lnTo>
                    <a:lnTo>
                      <a:pt x="197" y="688"/>
                    </a:lnTo>
                    <a:lnTo>
                      <a:pt x="197" y="688"/>
                    </a:lnTo>
                    <a:cubicBezTo>
                      <a:pt x="219" y="711"/>
                      <a:pt x="240" y="722"/>
                      <a:pt x="262" y="722"/>
                    </a:cubicBezTo>
                    <a:lnTo>
                      <a:pt x="262" y="722"/>
                    </a:lnTo>
                    <a:cubicBezTo>
                      <a:pt x="284" y="722"/>
                      <a:pt x="306" y="711"/>
                      <a:pt x="328" y="688"/>
                    </a:cubicBezTo>
                    <a:lnTo>
                      <a:pt x="393" y="623"/>
                    </a:lnTo>
                    <a:lnTo>
                      <a:pt x="590" y="427"/>
                    </a:lnTo>
                    <a:lnTo>
                      <a:pt x="655" y="361"/>
                    </a:lnTo>
                    <a:lnTo>
                      <a:pt x="721" y="295"/>
                    </a:lnTo>
                    <a:lnTo>
                      <a:pt x="918" y="99"/>
                    </a:lnTo>
                    <a:lnTo>
                      <a:pt x="983" y="33"/>
                    </a:lnTo>
                    <a:lnTo>
                      <a:pt x="983" y="33"/>
                    </a:lnTo>
                    <a:cubicBezTo>
                      <a:pt x="1005" y="11"/>
                      <a:pt x="1027" y="0"/>
                      <a:pt x="1049" y="0"/>
                    </a:cubicBezTo>
                    <a:lnTo>
                      <a:pt x="1049" y="0"/>
                    </a:lnTo>
                    <a:cubicBezTo>
                      <a:pt x="1071" y="0"/>
                      <a:pt x="1093" y="11"/>
                      <a:pt x="1115" y="33"/>
                    </a:cubicBezTo>
                    <a:lnTo>
                      <a:pt x="1245" y="165"/>
                    </a:lnTo>
                    <a:lnTo>
                      <a:pt x="1311" y="230"/>
                    </a:lnTo>
                    <a:lnTo>
                      <a:pt x="1377" y="295"/>
                    </a:lnTo>
                    <a:lnTo>
                      <a:pt x="1573" y="492"/>
                    </a:lnTo>
                    <a:lnTo>
                      <a:pt x="1638" y="558"/>
                    </a:lnTo>
                    <a:lnTo>
                      <a:pt x="1705" y="623"/>
                    </a:lnTo>
                    <a:lnTo>
                      <a:pt x="1770" y="688"/>
                    </a:lnTo>
                    <a:lnTo>
                      <a:pt x="1770" y="688"/>
                    </a:lnTo>
                    <a:cubicBezTo>
                      <a:pt x="1792" y="711"/>
                      <a:pt x="1813" y="722"/>
                      <a:pt x="1836" y="722"/>
                    </a:cubicBezTo>
                    <a:lnTo>
                      <a:pt x="1836" y="722"/>
                    </a:lnTo>
                    <a:cubicBezTo>
                      <a:pt x="1857" y="722"/>
                      <a:pt x="1879" y="711"/>
                      <a:pt x="1901" y="688"/>
                    </a:cubicBezTo>
                    <a:lnTo>
                      <a:pt x="1966" y="623"/>
                    </a:lnTo>
                    <a:lnTo>
                      <a:pt x="2032" y="558"/>
                    </a:lnTo>
                    <a:lnTo>
                      <a:pt x="2098" y="492"/>
                    </a:lnTo>
                    <a:lnTo>
                      <a:pt x="2163" y="427"/>
                    </a:lnTo>
                    <a:lnTo>
                      <a:pt x="2229" y="361"/>
                    </a:lnTo>
                    <a:lnTo>
                      <a:pt x="2294" y="295"/>
                    </a:lnTo>
                    <a:lnTo>
                      <a:pt x="2360" y="230"/>
                    </a:lnTo>
                    <a:lnTo>
                      <a:pt x="2425" y="165"/>
                    </a:lnTo>
                    <a:lnTo>
                      <a:pt x="2492" y="99"/>
                    </a:lnTo>
                    <a:lnTo>
                      <a:pt x="2557" y="33"/>
                    </a:lnTo>
                    <a:lnTo>
                      <a:pt x="2557" y="33"/>
                    </a:lnTo>
                    <a:cubicBezTo>
                      <a:pt x="2579" y="11"/>
                      <a:pt x="2600" y="0"/>
                      <a:pt x="2622" y="0"/>
                    </a:cubicBezTo>
                    <a:lnTo>
                      <a:pt x="2622" y="0"/>
                    </a:lnTo>
                    <a:cubicBezTo>
                      <a:pt x="2645" y="0"/>
                      <a:pt x="2666" y="11"/>
                      <a:pt x="2688" y="33"/>
                    </a:cubicBezTo>
                    <a:lnTo>
                      <a:pt x="2753" y="99"/>
                    </a:lnTo>
                    <a:lnTo>
                      <a:pt x="2819" y="165"/>
                    </a:lnTo>
                    <a:lnTo>
                      <a:pt x="2885" y="230"/>
                    </a:lnTo>
                    <a:lnTo>
                      <a:pt x="2950" y="295"/>
                    </a:lnTo>
                    <a:lnTo>
                      <a:pt x="3016" y="361"/>
                    </a:lnTo>
                    <a:lnTo>
                      <a:pt x="3081" y="427"/>
                    </a:lnTo>
                    <a:lnTo>
                      <a:pt x="3147" y="492"/>
                    </a:lnTo>
                    <a:lnTo>
                      <a:pt x="3212" y="558"/>
                    </a:lnTo>
                    <a:lnTo>
                      <a:pt x="3277" y="623"/>
                    </a:lnTo>
                    <a:lnTo>
                      <a:pt x="3343" y="688"/>
                    </a:lnTo>
                    <a:lnTo>
                      <a:pt x="3343" y="688"/>
                    </a:lnTo>
                    <a:cubicBezTo>
                      <a:pt x="3365" y="711"/>
                      <a:pt x="3387" y="722"/>
                      <a:pt x="3408" y="722"/>
                    </a:cubicBezTo>
                    <a:lnTo>
                      <a:pt x="3408" y="722"/>
                    </a:lnTo>
                    <a:cubicBezTo>
                      <a:pt x="3431" y="722"/>
                      <a:pt x="3453" y="711"/>
                      <a:pt x="3475" y="688"/>
                    </a:cubicBezTo>
                    <a:lnTo>
                      <a:pt x="4130" y="33"/>
                    </a:lnTo>
                    <a:lnTo>
                      <a:pt x="4130" y="33"/>
                    </a:lnTo>
                    <a:cubicBezTo>
                      <a:pt x="4152" y="11"/>
                      <a:pt x="4174" y="0"/>
                      <a:pt x="4196" y="0"/>
                    </a:cubicBezTo>
                    <a:lnTo>
                      <a:pt x="4196" y="0"/>
                    </a:lnTo>
                    <a:cubicBezTo>
                      <a:pt x="4217" y="0"/>
                      <a:pt x="4239"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81" name="Freeform 323">
                <a:extLst>
                  <a:ext uri="{FF2B5EF4-FFF2-40B4-BE49-F238E27FC236}">
                    <a16:creationId xmlns:a16="http://schemas.microsoft.com/office/drawing/2014/main" id="{B2008D74-A069-0F43-85C0-6F8AD1E0235D}"/>
                  </a:ext>
                </a:extLst>
              </p:cNvPr>
              <p:cNvSpPr>
                <a:spLocks noChangeArrowheads="1"/>
              </p:cNvSpPr>
              <p:nvPr/>
            </p:nvSpPr>
            <p:spPr bwMode="auto">
              <a:xfrm>
                <a:off x="4452938" y="4171950"/>
                <a:ext cx="1700212" cy="304800"/>
              </a:xfrm>
              <a:custGeom>
                <a:avLst/>
                <a:gdLst>
                  <a:gd name="T0" fmla="*/ 353 w 4721"/>
                  <a:gd name="T1" fmla="*/ 795 h 847"/>
                  <a:gd name="T2" fmla="*/ 66 w 4721"/>
                  <a:gd name="T3" fmla="*/ 688 h 847"/>
                  <a:gd name="T4" fmla="*/ 0 w 4721"/>
                  <a:gd name="T5" fmla="*/ 491 h 847"/>
                  <a:gd name="T6" fmla="*/ 197 w 4721"/>
                  <a:gd name="T7" fmla="*/ 688 h 847"/>
                  <a:gd name="T8" fmla="*/ 262 w 4721"/>
                  <a:gd name="T9" fmla="*/ 722 h 847"/>
                  <a:gd name="T10" fmla="*/ 328 w 4721"/>
                  <a:gd name="T11" fmla="*/ 688 h 847"/>
                  <a:gd name="T12" fmla="*/ 590 w 4721"/>
                  <a:gd name="T13" fmla="*/ 426 h 847"/>
                  <a:gd name="T14" fmla="*/ 721 w 4721"/>
                  <a:gd name="T15" fmla="*/ 295 h 847"/>
                  <a:gd name="T16" fmla="*/ 983 w 4721"/>
                  <a:gd name="T17" fmla="*/ 33 h 847"/>
                  <a:gd name="T18" fmla="*/ 1049 w 4721"/>
                  <a:gd name="T19" fmla="*/ 0 h 847"/>
                  <a:gd name="T20" fmla="*/ 1115 w 4721"/>
                  <a:gd name="T21" fmla="*/ 33 h 847"/>
                  <a:gd name="T22" fmla="*/ 1311 w 4721"/>
                  <a:gd name="T23" fmla="*/ 230 h 847"/>
                  <a:gd name="T24" fmla="*/ 1573 w 4721"/>
                  <a:gd name="T25" fmla="*/ 491 h 847"/>
                  <a:gd name="T26" fmla="*/ 1705 w 4721"/>
                  <a:gd name="T27" fmla="*/ 623 h 847"/>
                  <a:gd name="T28" fmla="*/ 1770 w 4721"/>
                  <a:gd name="T29" fmla="*/ 688 h 847"/>
                  <a:gd name="T30" fmla="*/ 1836 w 4721"/>
                  <a:gd name="T31" fmla="*/ 722 h 847"/>
                  <a:gd name="T32" fmla="*/ 1966 w 4721"/>
                  <a:gd name="T33" fmla="*/ 623 h 847"/>
                  <a:gd name="T34" fmla="*/ 2098 w 4721"/>
                  <a:gd name="T35" fmla="*/ 491 h 847"/>
                  <a:gd name="T36" fmla="*/ 2229 w 4721"/>
                  <a:gd name="T37" fmla="*/ 360 h 847"/>
                  <a:gd name="T38" fmla="*/ 2360 w 4721"/>
                  <a:gd name="T39" fmla="*/ 230 h 847"/>
                  <a:gd name="T40" fmla="*/ 2492 w 4721"/>
                  <a:gd name="T41" fmla="*/ 98 h 847"/>
                  <a:gd name="T42" fmla="*/ 2557 w 4721"/>
                  <a:gd name="T43" fmla="*/ 33 h 847"/>
                  <a:gd name="T44" fmla="*/ 2622 w 4721"/>
                  <a:gd name="T45" fmla="*/ 0 h 847"/>
                  <a:gd name="T46" fmla="*/ 2753 w 4721"/>
                  <a:gd name="T47" fmla="*/ 98 h 847"/>
                  <a:gd name="T48" fmla="*/ 2885 w 4721"/>
                  <a:gd name="T49" fmla="*/ 230 h 847"/>
                  <a:gd name="T50" fmla="*/ 3016 w 4721"/>
                  <a:gd name="T51" fmla="*/ 360 h 847"/>
                  <a:gd name="T52" fmla="*/ 3147 w 4721"/>
                  <a:gd name="T53" fmla="*/ 491 h 847"/>
                  <a:gd name="T54" fmla="*/ 3277 w 4721"/>
                  <a:gd name="T55" fmla="*/ 623 h 847"/>
                  <a:gd name="T56" fmla="*/ 3343 w 4721"/>
                  <a:gd name="T57" fmla="*/ 688 h 847"/>
                  <a:gd name="T58" fmla="*/ 3408 w 4721"/>
                  <a:gd name="T59" fmla="*/ 722 h 847"/>
                  <a:gd name="T60" fmla="*/ 4130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0 w 4721"/>
                  <a:gd name="T75" fmla="*/ 164 h 847"/>
                  <a:gd name="T76" fmla="*/ 3933 w 4721"/>
                  <a:gd name="T77" fmla="*/ 360 h 847"/>
                  <a:gd name="T78" fmla="*/ 3671 w 4721"/>
                  <a:gd name="T79" fmla="*/ 623 h 847"/>
                  <a:gd name="T80" fmla="*/ 3500 w 4721"/>
                  <a:gd name="T81" fmla="*/ 795 h 847"/>
                  <a:gd name="T82" fmla="*/ 3317 w 4721"/>
                  <a:gd name="T83" fmla="*/ 795 h 847"/>
                  <a:gd name="T84" fmla="*/ 3212 w 4721"/>
                  <a:gd name="T85" fmla="*/ 688 h 847"/>
                  <a:gd name="T86" fmla="*/ 3081 w 4721"/>
                  <a:gd name="T87" fmla="*/ 558 h 847"/>
                  <a:gd name="T88" fmla="*/ 2950 w 4721"/>
                  <a:gd name="T89" fmla="*/ 426 h 847"/>
                  <a:gd name="T90" fmla="*/ 2819 w 4721"/>
                  <a:gd name="T91" fmla="*/ 295 h 847"/>
                  <a:gd name="T92" fmla="*/ 2688 w 4721"/>
                  <a:gd name="T93" fmla="*/ 164 h 847"/>
                  <a:gd name="T94" fmla="*/ 2622 w 4721"/>
                  <a:gd name="T95" fmla="*/ 131 h 847"/>
                  <a:gd name="T96" fmla="*/ 2557 w 4721"/>
                  <a:gd name="T97" fmla="*/ 164 h 847"/>
                  <a:gd name="T98" fmla="*/ 2425 w 4721"/>
                  <a:gd name="T99" fmla="*/ 295 h 847"/>
                  <a:gd name="T100" fmla="*/ 2163 w 4721"/>
                  <a:gd name="T101" fmla="*/ 558 h 847"/>
                  <a:gd name="T102" fmla="*/ 1926 w 4721"/>
                  <a:gd name="T103" fmla="*/ 794 h 847"/>
                  <a:gd name="T104" fmla="*/ 1745 w 4721"/>
                  <a:gd name="T105" fmla="*/ 794 h 847"/>
                  <a:gd name="T106" fmla="*/ 1115 w 4721"/>
                  <a:gd name="T107" fmla="*/ 164 h 847"/>
                  <a:gd name="T108" fmla="*/ 1049 w 4721"/>
                  <a:gd name="T109" fmla="*/ 131 h 847"/>
                  <a:gd name="T110" fmla="*/ 918 w 4721"/>
                  <a:gd name="T111" fmla="*/ 230 h 847"/>
                  <a:gd name="T112" fmla="*/ 787 w 4721"/>
                  <a:gd name="T113" fmla="*/ 360 h 847"/>
                  <a:gd name="T114" fmla="*/ 655 w 4721"/>
                  <a:gd name="T115" fmla="*/ 491 h 847"/>
                  <a:gd name="T116" fmla="*/ 525 w 4721"/>
                  <a:gd name="T117" fmla="*/ 623 h 847"/>
                  <a:gd name="T118" fmla="*/ 353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3" y="795"/>
                    </a:moveTo>
                    <a:lnTo>
                      <a:pt x="353" y="795"/>
                    </a:lnTo>
                    <a:cubicBezTo>
                      <a:pt x="303" y="846"/>
                      <a:pt x="221" y="846"/>
                      <a:pt x="171" y="795"/>
                    </a:cubicBezTo>
                    <a:lnTo>
                      <a:pt x="66" y="688"/>
                    </a:lnTo>
                    <a:lnTo>
                      <a:pt x="0" y="623"/>
                    </a:lnTo>
                    <a:lnTo>
                      <a:pt x="0" y="491"/>
                    </a:lnTo>
                    <a:lnTo>
                      <a:pt x="131" y="623"/>
                    </a:lnTo>
                    <a:lnTo>
                      <a:pt x="197" y="688"/>
                    </a:lnTo>
                    <a:lnTo>
                      <a:pt x="197" y="688"/>
                    </a:lnTo>
                    <a:cubicBezTo>
                      <a:pt x="219" y="711"/>
                      <a:pt x="240" y="722"/>
                      <a:pt x="262" y="722"/>
                    </a:cubicBezTo>
                    <a:lnTo>
                      <a:pt x="262" y="722"/>
                    </a:lnTo>
                    <a:cubicBezTo>
                      <a:pt x="284" y="722"/>
                      <a:pt x="306" y="711"/>
                      <a:pt x="328" y="688"/>
                    </a:cubicBezTo>
                    <a:lnTo>
                      <a:pt x="393" y="623"/>
                    </a:lnTo>
                    <a:lnTo>
                      <a:pt x="590" y="426"/>
                    </a:lnTo>
                    <a:lnTo>
                      <a:pt x="655" y="360"/>
                    </a:lnTo>
                    <a:lnTo>
                      <a:pt x="721" y="295"/>
                    </a:lnTo>
                    <a:lnTo>
                      <a:pt x="918" y="98"/>
                    </a:lnTo>
                    <a:lnTo>
                      <a:pt x="983" y="33"/>
                    </a:lnTo>
                    <a:lnTo>
                      <a:pt x="983" y="33"/>
                    </a:lnTo>
                    <a:cubicBezTo>
                      <a:pt x="1005" y="11"/>
                      <a:pt x="1027" y="0"/>
                      <a:pt x="1049" y="0"/>
                    </a:cubicBezTo>
                    <a:lnTo>
                      <a:pt x="1049" y="0"/>
                    </a:lnTo>
                    <a:cubicBezTo>
                      <a:pt x="1071" y="0"/>
                      <a:pt x="1093" y="11"/>
                      <a:pt x="1115" y="33"/>
                    </a:cubicBezTo>
                    <a:lnTo>
                      <a:pt x="1245" y="164"/>
                    </a:lnTo>
                    <a:lnTo>
                      <a:pt x="1311" y="230"/>
                    </a:lnTo>
                    <a:lnTo>
                      <a:pt x="1377" y="295"/>
                    </a:lnTo>
                    <a:lnTo>
                      <a:pt x="1573" y="491"/>
                    </a:lnTo>
                    <a:lnTo>
                      <a:pt x="1638" y="558"/>
                    </a:lnTo>
                    <a:lnTo>
                      <a:pt x="1705" y="623"/>
                    </a:lnTo>
                    <a:lnTo>
                      <a:pt x="1770" y="688"/>
                    </a:lnTo>
                    <a:lnTo>
                      <a:pt x="1770" y="688"/>
                    </a:lnTo>
                    <a:cubicBezTo>
                      <a:pt x="1792" y="711"/>
                      <a:pt x="1813" y="722"/>
                      <a:pt x="1836" y="722"/>
                    </a:cubicBezTo>
                    <a:lnTo>
                      <a:pt x="1836" y="722"/>
                    </a:lnTo>
                    <a:cubicBezTo>
                      <a:pt x="1857" y="722"/>
                      <a:pt x="1879" y="711"/>
                      <a:pt x="1901" y="688"/>
                    </a:cubicBezTo>
                    <a:lnTo>
                      <a:pt x="1966" y="623"/>
                    </a:lnTo>
                    <a:lnTo>
                      <a:pt x="2032" y="558"/>
                    </a:lnTo>
                    <a:lnTo>
                      <a:pt x="2098" y="491"/>
                    </a:lnTo>
                    <a:lnTo>
                      <a:pt x="2163" y="426"/>
                    </a:lnTo>
                    <a:lnTo>
                      <a:pt x="2229" y="360"/>
                    </a:lnTo>
                    <a:lnTo>
                      <a:pt x="2294" y="295"/>
                    </a:lnTo>
                    <a:lnTo>
                      <a:pt x="2360" y="230"/>
                    </a:lnTo>
                    <a:lnTo>
                      <a:pt x="2425" y="164"/>
                    </a:lnTo>
                    <a:lnTo>
                      <a:pt x="2492" y="98"/>
                    </a:lnTo>
                    <a:lnTo>
                      <a:pt x="2557" y="33"/>
                    </a:lnTo>
                    <a:lnTo>
                      <a:pt x="2557" y="33"/>
                    </a:lnTo>
                    <a:cubicBezTo>
                      <a:pt x="2579" y="11"/>
                      <a:pt x="2600" y="0"/>
                      <a:pt x="2622" y="0"/>
                    </a:cubicBezTo>
                    <a:lnTo>
                      <a:pt x="2622" y="0"/>
                    </a:lnTo>
                    <a:cubicBezTo>
                      <a:pt x="2645" y="0"/>
                      <a:pt x="2666" y="11"/>
                      <a:pt x="2688" y="33"/>
                    </a:cubicBezTo>
                    <a:lnTo>
                      <a:pt x="2753" y="98"/>
                    </a:lnTo>
                    <a:lnTo>
                      <a:pt x="2819" y="164"/>
                    </a:lnTo>
                    <a:lnTo>
                      <a:pt x="2885" y="230"/>
                    </a:lnTo>
                    <a:lnTo>
                      <a:pt x="2950" y="295"/>
                    </a:lnTo>
                    <a:lnTo>
                      <a:pt x="3016" y="360"/>
                    </a:lnTo>
                    <a:lnTo>
                      <a:pt x="3081" y="426"/>
                    </a:lnTo>
                    <a:lnTo>
                      <a:pt x="3147" y="491"/>
                    </a:lnTo>
                    <a:lnTo>
                      <a:pt x="3212" y="558"/>
                    </a:lnTo>
                    <a:lnTo>
                      <a:pt x="3277" y="623"/>
                    </a:lnTo>
                    <a:lnTo>
                      <a:pt x="3343" y="688"/>
                    </a:lnTo>
                    <a:lnTo>
                      <a:pt x="3343" y="688"/>
                    </a:lnTo>
                    <a:cubicBezTo>
                      <a:pt x="3365" y="711"/>
                      <a:pt x="3387" y="722"/>
                      <a:pt x="3408" y="722"/>
                    </a:cubicBezTo>
                    <a:lnTo>
                      <a:pt x="3408" y="722"/>
                    </a:lnTo>
                    <a:cubicBezTo>
                      <a:pt x="3430" y="722"/>
                      <a:pt x="3453" y="711"/>
                      <a:pt x="3475" y="688"/>
                    </a:cubicBezTo>
                    <a:lnTo>
                      <a:pt x="4130" y="33"/>
                    </a:lnTo>
                    <a:lnTo>
                      <a:pt x="4130" y="33"/>
                    </a:lnTo>
                    <a:cubicBezTo>
                      <a:pt x="4152" y="11"/>
                      <a:pt x="4174" y="0"/>
                      <a:pt x="4196" y="0"/>
                    </a:cubicBezTo>
                    <a:lnTo>
                      <a:pt x="4196" y="0"/>
                    </a:lnTo>
                    <a:cubicBezTo>
                      <a:pt x="4217" y="0"/>
                      <a:pt x="4239" y="11"/>
                      <a:pt x="4261" y="33"/>
                    </a:cubicBezTo>
                    <a:lnTo>
                      <a:pt x="4720" y="491"/>
                    </a:lnTo>
                    <a:lnTo>
                      <a:pt x="4720" y="623"/>
                    </a:lnTo>
                    <a:lnTo>
                      <a:pt x="4523" y="426"/>
                    </a:lnTo>
                    <a:lnTo>
                      <a:pt x="4458" y="360"/>
                    </a:lnTo>
                    <a:lnTo>
                      <a:pt x="4392" y="295"/>
                    </a:lnTo>
                    <a:lnTo>
                      <a:pt x="4261" y="164"/>
                    </a:lnTo>
                    <a:lnTo>
                      <a:pt x="4261" y="164"/>
                    </a:lnTo>
                    <a:cubicBezTo>
                      <a:pt x="4239" y="142"/>
                      <a:pt x="4217" y="131"/>
                      <a:pt x="4196" y="131"/>
                    </a:cubicBezTo>
                    <a:lnTo>
                      <a:pt x="4196" y="131"/>
                    </a:lnTo>
                    <a:cubicBezTo>
                      <a:pt x="4174" y="131"/>
                      <a:pt x="4152" y="142"/>
                      <a:pt x="4130" y="164"/>
                    </a:cubicBezTo>
                    <a:lnTo>
                      <a:pt x="3999" y="295"/>
                    </a:lnTo>
                    <a:lnTo>
                      <a:pt x="3933" y="360"/>
                    </a:lnTo>
                    <a:lnTo>
                      <a:pt x="3868" y="426"/>
                    </a:lnTo>
                    <a:lnTo>
                      <a:pt x="3671" y="623"/>
                    </a:lnTo>
                    <a:lnTo>
                      <a:pt x="3605" y="688"/>
                    </a:lnTo>
                    <a:lnTo>
                      <a:pt x="3500" y="795"/>
                    </a:lnTo>
                    <a:lnTo>
                      <a:pt x="3500" y="795"/>
                    </a:lnTo>
                    <a:cubicBezTo>
                      <a:pt x="3449" y="846"/>
                      <a:pt x="3367" y="846"/>
                      <a:pt x="3317" y="795"/>
                    </a:cubicBezTo>
                    <a:lnTo>
                      <a:pt x="3317" y="795"/>
                    </a:lnTo>
                    <a:cubicBezTo>
                      <a:pt x="3266" y="743"/>
                      <a:pt x="3212" y="688"/>
                      <a:pt x="3212" y="688"/>
                    </a:cubicBezTo>
                    <a:lnTo>
                      <a:pt x="3147" y="623"/>
                    </a:lnTo>
                    <a:lnTo>
                      <a:pt x="3081" y="558"/>
                    </a:lnTo>
                    <a:lnTo>
                      <a:pt x="3016" y="491"/>
                    </a:lnTo>
                    <a:lnTo>
                      <a:pt x="2950" y="426"/>
                    </a:lnTo>
                    <a:lnTo>
                      <a:pt x="2885" y="360"/>
                    </a:lnTo>
                    <a:lnTo>
                      <a:pt x="2819" y="295"/>
                    </a:lnTo>
                    <a:lnTo>
                      <a:pt x="2753" y="230"/>
                    </a:lnTo>
                    <a:lnTo>
                      <a:pt x="2688" y="164"/>
                    </a:lnTo>
                    <a:lnTo>
                      <a:pt x="2688" y="164"/>
                    </a:lnTo>
                    <a:cubicBezTo>
                      <a:pt x="2666" y="142"/>
                      <a:pt x="2645" y="131"/>
                      <a:pt x="2622" y="131"/>
                    </a:cubicBezTo>
                    <a:lnTo>
                      <a:pt x="2622" y="131"/>
                    </a:lnTo>
                    <a:cubicBezTo>
                      <a:pt x="2600" y="131"/>
                      <a:pt x="2579" y="142"/>
                      <a:pt x="2557" y="164"/>
                    </a:cubicBezTo>
                    <a:lnTo>
                      <a:pt x="2492" y="230"/>
                    </a:lnTo>
                    <a:lnTo>
                      <a:pt x="2425" y="295"/>
                    </a:lnTo>
                    <a:lnTo>
                      <a:pt x="2229" y="491"/>
                    </a:lnTo>
                    <a:lnTo>
                      <a:pt x="2163" y="558"/>
                    </a:lnTo>
                    <a:lnTo>
                      <a:pt x="2098" y="623"/>
                    </a:lnTo>
                    <a:lnTo>
                      <a:pt x="1926" y="794"/>
                    </a:lnTo>
                    <a:lnTo>
                      <a:pt x="1926" y="794"/>
                    </a:lnTo>
                    <a:cubicBezTo>
                      <a:pt x="1876" y="844"/>
                      <a:pt x="1795" y="844"/>
                      <a:pt x="1745" y="794"/>
                    </a:cubicBezTo>
                    <a:lnTo>
                      <a:pt x="1115" y="164"/>
                    </a:lnTo>
                    <a:lnTo>
                      <a:pt x="1115" y="164"/>
                    </a:lnTo>
                    <a:cubicBezTo>
                      <a:pt x="1093" y="142"/>
                      <a:pt x="1071" y="131"/>
                      <a:pt x="1049" y="131"/>
                    </a:cubicBezTo>
                    <a:lnTo>
                      <a:pt x="1049" y="131"/>
                    </a:lnTo>
                    <a:cubicBezTo>
                      <a:pt x="1027" y="131"/>
                      <a:pt x="1005" y="142"/>
                      <a:pt x="983" y="164"/>
                    </a:cubicBezTo>
                    <a:lnTo>
                      <a:pt x="918" y="230"/>
                    </a:lnTo>
                    <a:lnTo>
                      <a:pt x="853" y="295"/>
                    </a:lnTo>
                    <a:lnTo>
                      <a:pt x="787" y="360"/>
                    </a:lnTo>
                    <a:lnTo>
                      <a:pt x="721" y="426"/>
                    </a:lnTo>
                    <a:lnTo>
                      <a:pt x="655" y="491"/>
                    </a:lnTo>
                    <a:lnTo>
                      <a:pt x="590" y="558"/>
                    </a:lnTo>
                    <a:lnTo>
                      <a:pt x="525" y="623"/>
                    </a:lnTo>
                    <a:lnTo>
                      <a:pt x="459" y="688"/>
                    </a:lnTo>
                    <a:lnTo>
                      <a:pt x="353" y="795"/>
                    </a:lnTo>
                  </a:path>
                </a:pathLst>
              </a:custGeom>
              <a:solidFill>
                <a:schemeClr val="accent4"/>
              </a:solidFill>
              <a:ln>
                <a:noFill/>
              </a:ln>
              <a:effectLst/>
            </p:spPr>
            <p:txBody>
              <a:bodyPr wrap="none" anchor="ctr"/>
              <a:lstStyle/>
              <a:p>
                <a:endParaRPr lang="es-ES_tradnl" sz="2700"/>
              </a:p>
            </p:txBody>
          </p:sp>
          <p:sp>
            <p:nvSpPr>
              <p:cNvPr id="182" name="Freeform 324">
                <a:extLst>
                  <a:ext uri="{FF2B5EF4-FFF2-40B4-BE49-F238E27FC236}">
                    <a16:creationId xmlns:a16="http://schemas.microsoft.com/office/drawing/2014/main" id="{3F1837DF-A1C7-B04A-923F-95EC5DEBCDB3}"/>
                  </a:ext>
                </a:extLst>
              </p:cNvPr>
              <p:cNvSpPr>
                <a:spLocks noChangeArrowheads="1"/>
              </p:cNvSpPr>
              <p:nvPr/>
            </p:nvSpPr>
            <p:spPr bwMode="auto">
              <a:xfrm>
                <a:off x="4452938" y="4233863"/>
                <a:ext cx="1700212" cy="304800"/>
              </a:xfrm>
              <a:custGeom>
                <a:avLst/>
                <a:gdLst>
                  <a:gd name="T0" fmla="*/ 353 w 4721"/>
                  <a:gd name="T1" fmla="*/ 795 h 847"/>
                  <a:gd name="T2" fmla="*/ 66 w 4721"/>
                  <a:gd name="T3" fmla="*/ 689 h 847"/>
                  <a:gd name="T4" fmla="*/ 0 w 4721"/>
                  <a:gd name="T5" fmla="*/ 493 h 847"/>
                  <a:gd name="T6" fmla="*/ 197 w 4721"/>
                  <a:gd name="T7" fmla="*/ 689 h 847"/>
                  <a:gd name="T8" fmla="*/ 262 w 4721"/>
                  <a:gd name="T9" fmla="*/ 722 h 847"/>
                  <a:gd name="T10" fmla="*/ 328 w 4721"/>
                  <a:gd name="T11" fmla="*/ 689 h 847"/>
                  <a:gd name="T12" fmla="*/ 590 w 4721"/>
                  <a:gd name="T13" fmla="*/ 428 h 847"/>
                  <a:gd name="T14" fmla="*/ 721 w 4721"/>
                  <a:gd name="T15" fmla="*/ 296 h 847"/>
                  <a:gd name="T16" fmla="*/ 983 w 4721"/>
                  <a:gd name="T17" fmla="*/ 34 h 847"/>
                  <a:gd name="T18" fmla="*/ 1049 w 4721"/>
                  <a:gd name="T19" fmla="*/ 0 h 847"/>
                  <a:gd name="T20" fmla="*/ 1115 w 4721"/>
                  <a:gd name="T21" fmla="*/ 34 h 847"/>
                  <a:gd name="T22" fmla="*/ 1311 w 4721"/>
                  <a:gd name="T23" fmla="*/ 231 h 847"/>
                  <a:gd name="T24" fmla="*/ 1573 w 4721"/>
                  <a:gd name="T25" fmla="*/ 493 h 847"/>
                  <a:gd name="T26" fmla="*/ 1705 w 4721"/>
                  <a:gd name="T27" fmla="*/ 624 h 847"/>
                  <a:gd name="T28" fmla="*/ 1770 w 4721"/>
                  <a:gd name="T29" fmla="*/ 689 h 847"/>
                  <a:gd name="T30" fmla="*/ 1836 w 4721"/>
                  <a:gd name="T31" fmla="*/ 722 h 847"/>
                  <a:gd name="T32" fmla="*/ 1966 w 4721"/>
                  <a:gd name="T33" fmla="*/ 624 h 847"/>
                  <a:gd name="T34" fmla="*/ 2098 w 4721"/>
                  <a:gd name="T35" fmla="*/ 493 h 847"/>
                  <a:gd name="T36" fmla="*/ 2229 w 4721"/>
                  <a:gd name="T37" fmla="*/ 361 h 847"/>
                  <a:gd name="T38" fmla="*/ 2360 w 4721"/>
                  <a:gd name="T39" fmla="*/ 231 h 847"/>
                  <a:gd name="T40" fmla="*/ 2492 w 4721"/>
                  <a:gd name="T41" fmla="*/ 99 h 847"/>
                  <a:gd name="T42" fmla="*/ 2557 w 4721"/>
                  <a:gd name="T43" fmla="*/ 34 h 847"/>
                  <a:gd name="T44" fmla="*/ 2622 w 4721"/>
                  <a:gd name="T45" fmla="*/ 0 h 847"/>
                  <a:gd name="T46" fmla="*/ 2753 w 4721"/>
                  <a:gd name="T47" fmla="*/ 99 h 847"/>
                  <a:gd name="T48" fmla="*/ 2885 w 4721"/>
                  <a:gd name="T49" fmla="*/ 231 h 847"/>
                  <a:gd name="T50" fmla="*/ 3016 w 4721"/>
                  <a:gd name="T51" fmla="*/ 361 h 847"/>
                  <a:gd name="T52" fmla="*/ 3147 w 4721"/>
                  <a:gd name="T53" fmla="*/ 493 h 847"/>
                  <a:gd name="T54" fmla="*/ 3277 w 4721"/>
                  <a:gd name="T55" fmla="*/ 624 h 847"/>
                  <a:gd name="T56" fmla="*/ 3343 w 4721"/>
                  <a:gd name="T57" fmla="*/ 689 h 847"/>
                  <a:gd name="T58" fmla="*/ 3408 w 4721"/>
                  <a:gd name="T59" fmla="*/ 722 h 847"/>
                  <a:gd name="T60" fmla="*/ 4130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0 w 4721"/>
                  <a:gd name="T75" fmla="*/ 164 h 847"/>
                  <a:gd name="T76" fmla="*/ 3933 w 4721"/>
                  <a:gd name="T77" fmla="*/ 361 h 847"/>
                  <a:gd name="T78" fmla="*/ 3671 w 4721"/>
                  <a:gd name="T79" fmla="*/ 624 h 847"/>
                  <a:gd name="T80" fmla="*/ 3500 w 4721"/>
                  <a:gd name="T81" fmla="*/ 795 h 847"/>
                  <a:gd name="T82" fmla="*/ 3317 w 4721"/>
                  <a:gd name="T83" fmla="*/ 795 h 847"/>
                  <a:gd name="T84" fmla="*/ 3212 w 4721"/>
                  <a:gd name="T85" fmla="*/ 689 h 847"/>
                  <a:gd name="T86" fmla="*/ 3081 w 4721"/>
                  <a:gd name="T87" fmla="*/ 558 h 847"/>
                  <a:gd name="T88" fmla="*/ 2950 w 4721"/>
                  <a:gd name="T89" fmla="*/ 428 h 847"/>
                  <a:gd name="T90" fmla="*/ 2819 w 4721"/>
                  <a:gd name="T91" fmla="*/ 296 h 847"/>
                  <a:gd name="T92" fmla="*/ 2688 w 4721"/>
                  <a:gd name="T93" fmla="*/ 164 h 847"/>
                  <a:gd name="T94" fmla="*/ 2622 w 4721"/>
                  <a:gd name="T95" fmla="*/ 132 h 847"/>
                  <a:gd name="T96" fmla="*/ 2557 w 4721"/>
                  <a:gd name="T97" fmla="*/ 164 h 847"/>
                  <a:gd name="T98" fmla="*/ 2425 w 4721"/>
                  <a:gd name="T99" fmla="*/ 296 h 847"/>
                  <a:gd name="T100" fmla="*/ 2163 w 4721"/>
                  <a:gd name="T101" fmla="*/ 558 h 847"/>
                  <a:gd name="T102" fmla="*/ 1926 w 4721"/>
                  <a:gd name="T103" fmla="*/ 795 h 847"/>
                  <a:gd name="T104" fmla="*/ 1745 w 4721"/>
                  <a:gd name="T105" fmla="*/ 795 h 847"/>
                  <a:gd name="T106" fmla="*/ 1115 w 4721"/>
                  <a:gd name="T107" fmla="*/ 164 h 847"/>
                  <a:gd name="T108" fmla="*/ 1049 w 4721"/>
                  <a:gd name="T109" fmla="*/ 132 h 847"/>
                  <a:gd name="T110" fmla="*/ 918 w 4721"/>
                  <a:gd name="T111" fmla="*/ 231 h 847"/>
                  <a:gd name="T112" fmla="*/ 787 w 4721"/>
                  <a:gd name="T113" fmla="*/ 361 h 847"/>
                  <a:gd name="T114" fmla="*/ 655 w 4721"/>
                  <a:gd name="T115" fmla="*/ 493 h 847"/>
                  <a:gd name="T116" fmla="*/ 525 w 4721"/>
                  <a:gd name="T117" fmla="*/ 624 h 847"/>
                  <a:gd name="T118" fmla="*/ 353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3" y="795"/>
                    </a:moveTo>
                    <a:lnTo>
                      <a:pt x="353" y="795"/>
                    </a:lnTo>
                    <a:cubicBezTo>
                      <a:pt x="303" y="846"/>
                      <a:pt x="221" y="846"/>
                      <a:pt x="171" y="795"/>
                    </a:cubicBezTo>
                    <a:lnTo>
                      <a:pt x="66" y="689"/>
                    </a:lnTo>
                    <a:lnTo>
                      <a:pt x="0" y="624"/>
                    </a:lnTo>
                    <a:lnTo>
                      <a:pt x="0" y="493"/>
                    </a:lnTo>
                    <a:lnTo>
                      <a:pt x="131" y="624"/>
                    </a:lnTo>
                    <a:lnTo>
                      <a:pt x="197" y="689"/>
                    </a:lnTo>
                    <a:lnTo>
                      <a:pt x="197" y="689"/>
                    </a:lnTo>
                    <a:cubicBezTo>
                      <a:pt x="219" y="711"/>
                      <a:pt x="240" y="722"/>
                      <a:pt x="262" y="722"/>
                    </a:cubicBezTo>
                    <a:lnTo>
                      <a:pt x="262" y="722"/>
                    </a:lnTo>
                    <a:cubicBezTo>
                      <a:pt x="284" y="722"/>
                      <a:pt x="306" y="711"/>
                      <a:pt x="328" y="689"/>
                    </a:cubicBezTo>
                    <a:lnTo>
                      <a:pt x="393" y="624"/>
                    </a:lnTo>
                    <a:lnTo>
                      <a:pt x="590" y="428"/>
                    </a:lnTo>
                    <a:lnTo>
                      <a:pt x="655" y="361"/>
                    </a:lnTo>
                    <a:lnTo>
                      <a:pt x="721" y="296"/>
                    </a:lnTo>
                    <a:lnTo>
                      <a:pt x="918" y="99"/>
                    </a:lnTo>
                    <a:lnTo>
                      <a:pt x="983" y="34"/>
                    </a:lnTo>
                    <a:lnTo>
                      <a:pt x="983" y="34"/>
                    </a:lnTo>
                    <a:cubicBezTo>
                      <a:pt x="1005" y="12"/>
                      <a:pt x="1027" y="0"/>
                      <a:pt x="1049" y="0"/>
                    </a:cubicBezTo>
                    <a:lnTo>
                      <a:pt x="1049" y="0"/>
                    </a:lnTo>
                    <a:cubicBezTo>
                      <a:pt x="1071" y="0"/>
                      <a:pt x="1093" y="12"/>
                      <a:pt x="1115" y="34"/>
                    </a:cubicBezTo>
                    <a:lnTo>
                      <a:pt x="1245" y="164"/>
                    </a:lnTo>
                    <a:lnTo>
                      <a:pt x="1311" y="231"/>
                    </a:lnTo>
                    <a:lnTo>
                      <a:pt x="1377" y="296"/>
                    </a:lnTo>
                    <a:lnTo>
                      <a:pt x="1573" y="493"/>
                    </a:lnTo>
                    <a:lnTo>
                      <a:pt x="1638" y="558"/>
                    </a:lnTo>
                    <a:lnTo>
                      <a:pt x="1705" y="624"/>
                    </a:lnTo>
                    <a:lnTo>
                      <a:pt x="1770" y="689"/>
                    </a:lnTo>
                    <a:lnTo>
                      <a:pt x="1770" y="689"/>
                    </a:lnTo>
                    <a:cubicBezTo>
                      <a:pt x="1792" y="711"/>
                      <a:pt x="1813" y="722"/>
                      <a:pt x="1836" y="722"/>
                    </a:cubicBezTo>
                    <a:lnTo>
                      <a:pt x="1836" y="722"/>
                    </a:lnTo>
                    <a:cubicBezTo>
                      <a:pt x="1857" y="722"/>
                      <a:pt x="1879" y="711"/>
                      <a:pt x="1901" y="689"/>
                    </a:cubicBezTo>
                    <a:lnTo>
                      <a:pt x="1966" y="624"/>
                    </a:lnTo>
                    <a:lnTo>
                      <a:pt x="2032" y="558"/>
                    </a:lnTo>
                    <a:lnTo>
                      <a:pt x="2098" y="493"/>
                    </a:lnTo>
                    <a:lnTo>
                      <a:pt x="2163" y="428"/>
                    </a:lnTo>
                    <a:lnTo>
                      <a:pt x="2229" y="361"/>
                    </a:lnTo>
                    <a:lnTo>
                      <a:pt x="2294" y="296"/>
                    </a:lnTo>
                    <a:lnTo>
                      <a:pt x="2360" y="231"/>
                    </a:lnTo>
                    <a:lnTo>
                      <a:pt x="2425" y="164"/>
                    </a:lnTo>
                    <a:lnTo>
                      <a:pt x="2492" y="99"/>
                    </a:lnTo>
                    <a:lnTo>
                      <a:pt x="2557" y="34"/>
                    </a:lnTo>
                    <a:lnTo>
                      <a:pt x="2557" y="34"/>
                    </a:lnTo>
                    <a:cubicBezTo>
                      <a:pt x="2579" y="12"/>
                      <a:pt x="2600" y="0"/>
                      <a:pt x="2622" y="0"/>
                    </a:cubicBezTo>
                    <a:lnTo>
                      <a:pt x="2622" y="0"/>
                    </a:lnTo>
                    <a:cubicBezTo>
                      <a:pt x="2645" y="0"/>
                      <a:pt x="2666" y="12"/>
                      <a:pt x="2688" y="34"/>
                    </a:cubicBezTo>
                    <a:lnTo>
                      <a:pt x="2753" y="99"/>
                    </a:lnTo>
                    <a:lnTo>
                      <a:pt x="2819" y="164"/>
                    </a:lnTo>
                    <a:lnTo>
                      <a:pt x="2885" y="231"/>
                    </a:lnTo>
                    <a:lnTo>
                      <a:pt x="2950" y="296"/>
                    </a:lnTo>
                    <a:lnTo>
                      <a:pt x="3016" y="361"/>
                    </a:lnTo>
                    <a:lnTo>
                      <a:pt x="3081" y="428"/>
                    </a:lnTo>
                    <a:lnTo>
                      <a:pt x="3147" y="493"/>
                    </a:lnTo>
                    <a:lnTo>
                      <a:pt x="3212" y="558"/>
                    </a:lnTo>
                    <a:lnTo>
                      <a:pt x="3277" y="624"/>
                    </a:lnTo>
                    <a:lnTo>
                      <a:pt x="3343" y="689"/>
                    </a:lnTo>
                    <a:lnTo>
                      <a:pt x="3343" y="689"/>
                    </a:lnTo>
                    <a:cubicBezTo>
                      <a:pt x="3365" y="711"/>
                      <a:pt x="3387" y="722"/>
                      <a:pt x="3408" y="722"/>
                    </a:cubicBezTo>
                    <a:lnTo>
                      <a:pt x="3408" y="722"/>
                    </a:lnTo>
                    <a:cubicBezTo>
                      <a:pt x="3430" y="722"/>
                      <a:pt x="3453" y="711"/>
                      <a:pt x="3475" y="689"/>
                    </a:cubicBezTo>
                    <a:lnTo>
                      <a:pt x="4130" y="34"/>
                    </a:lnTo>
                    <a:lnTo>
                      <a:pt x="4130" y="34"/>
                    </a:lnTo>
                    <a:cubicBezTo>
                      <a:pt x="4152" y="12"/>
                      <a:pt x="4174" y="0"/>
                      <a:pt x="4196" y="0"/>
                    </a:cubicBezTo>
                    <a:lnTo>
                      <a:pt x="4196" y="0"/>
                    </a:lnTo>
                    <a:cubicBezTo>
                      <a:pt x="4217" y="0"/>
                      <a:pt x="4239" y="12"/>
                      <a:pt x="4261" y="34"/>
                    </a:cubicBezTo>
                    <a:lnTo>
                      <a:pt x="4720" y="493"/>
                    </a:lnTo>
                    <a:lnTo>
                      <a:pt x="4720" y="624"/>
                    </a:lnTo>
                    <a:lnTo>
                      <a:pt x="4523" y="428"/>
                    </a:lnTo>
                    <a:lnTo>
                      <a:pt x="4458" y="361"/>
                    </a:lnTo>
                    <a:lnTo>
                      <a:pt x="4392" y="296"/>
                    </a:lnTo>
                    <a:lnTo>
                      <a:pt x="4261" y="164"/>
                    </a:lnTo>
                    <a:lnTo>
                      <a:pt x="4261" y="164"/>
                    </a:lnTo>
                    <a:cubicBezTo>
                      <a:pt x="4239" y="143"/>
                      <a:pt x="4217" y="132"/>
                      <a:pt x="4196" y="132"/>
                    </a:cubicBezTo>
                    <a:lnTo>
                      <a:pt x="4196" y="132"/>
                    </a:lnTo>
                    <a:cubicBezTo>
                      <a:pt x="4174" y="132"/>
                      <a:pt x="4152" y="143"/>
                      <a:pt x="4130" y="164"/>
                    </a:cubicBezTo>
                    <a:lnTo>
                      <a:pt x="3999" y="296"/>
                    </a:lnTo>
                    <a:lnTo>
                      <a:pt x="3933" y="361"/>
                    </a:lnTo>
                    <a:lnTo>
                      <a:pt x="3868" y="428"/>
                    </a:lnTo>
                    <a:lnTo>
                      <a:pt x="3671" y="624"/>
                    </a:lnTo>
                    <a:lnTo>
                      <a:pt x="3605" y="689"/>
                    </a:lnTo>
                    <a:lnTo>
                      <a:pt x="3500" y="795"/>
                    </a:lnTo>
                    <a:lnTo>
                      <a:pt x="3500" y="795"/>
                    </a:lnTo>
                    <a:cubicBezTo>
                      <a:pt x="3449" y="846"/>
                      <a:pt x="3367" y="846"/>
                      <a:pt x="3317" y="795"/>
                    </a:cubicBezTo>
                    <a:lnTo>
                      <a:pt x="3317" y="795"/>
                    </a:lnTo>
                    <a:cubicBezTo>
                      <a:pt x="3266" y="744"/>
                      <a:pt x="3212" y="689"/>
                      <a:pt x="3212" y="689"/>
                    </a:cubicBezTo>
                    <a:lnTo>
                      <a:pt x="3147" y="624"/>
                    </a:lnTo>
                    <a:lnTo>
                      <a:pt x="3081" y="558"/>
                    </a:lnTo>
                    <a:lnTo>
                      <a:pt x="3016" y="493"/>
                    </a:lnTo>
                    <a:lnTo>
                      <a:pt x="2950" y="428"/>
                    </a:lnTo>
                    <a:lnTo>
                      <a:pt x="2885" y="361"/>
                    </a:lnTo>
                    <a:lnTo>
                      <a:pt x="2819" y="296"/>
                    </a:lnTo>
                    <a:lnTo>
                      <a:pt x="2753" y="231"/>
                    </a:lnTo>
                    <a:lnTo>
                      <a:pt x="2688" y="164"/>
                    </a:lnTo>
                    <a:lnTo>
                      <a:pt x="2688" y="164"/>
                    </a:lnTo>
                    <a:cubicBezTo>
                      <a:pt x="2666" y="143"/>
                      <a:pt x="2645" y="132"/>
                      <a:pt x="2622" y="132"/>
                    </a:cubicBezTo>
                    <a:lnTo>
                      <a:pt x="2622" y="132"/>
                    </a:lnTo>
                    <a:cubicBezTo>
                      <a:pt x="2600" y="132"/>
                      <a:pt x="2579" y="143"/>
                      <a:pt x="2557" y="164"/>
                    </a:cubicBezTo>
                    <a:lnTo>
                      <a:pt x="2492" y="231"/>
                    </a:lnTo>
                    <a:lnTo>
                      <a:pt x="2425" y="296"/>
                    </a:lnTo>
                    <a:lnTo>
                      <a:pt x="2229" y="493"/>
                    </a:lnTo>
                    <a:lnTo>
                      <a:pt x="2163" y="558"/>
                    </a:lnTo>
                    <a:lnTo>
                      <a:pt x="2098" y="624"/>
                    </a:lnTo>
                    <a:lnTo>
                      <a:pt x="1926" y="795"/>
                    </a:lnTo>
                    <a:lnTo>
                      <a:pt x="1926" y="795"/>
                    </a:lnTo>
                    <a:cubicBezTo>
                      <a:pt x="1876" y="845"/>
                      <a:pt x="1795" y="845"/>
                      <a:pt x="1745" y="795"/>
                    </a:cubicBezTo>
                    <a:lnTo>
                      <a:pt x="1115" y="164"/>
                    </a:lnTo>
                    <a:lnTo>
                      <a:pt x="1115" y="164"/>
                    </a:lnTo>
                    <a:cubicBezTo>
                      <a:pt x="1093" y="143"/>
                      <a:pt x="1071" y="132"/>
                      <a:pt x="1049" y="132"/>
                    </a:cubicBezTo>
                    <a:lnTo>
                      <a:pt x="1049" y="132"/>
                    </a:lnTo>
                    <a:cubicBezTo>
                      <a:pt x="1027" y="132"/>
                      <a:pt x="1005" y="143"/>
                      <a:pt x="983" y="164"/>
                    </a:cubicBezTo>
                    <a:lnTo>
                      <a:pt x="918" y="231"/>
                    </a:lnTo>
                    <a:lnTo>
                      <a:pt x="853" y="296"/>
                    </a:lnTo>
                    <a:lnTo>
                      <a:pt x="787" y="361"/>
                    </a:lnTo>
                    <a:lnTo>
                      <a:pt x="721" y="428"/>
                    </a:lnTo>
                    <a:lnTo>
                      <a:pt x="655" y="493"/>
                    </a:lnTo>
                    <a:lnTo>
                      <a:pt x="590" y="558"/>
                    </a:lnTo>
                    <a:lnTo>
                      <a:pt x="525" y="624"/>
                    </a:lnTo>
                    <a:lnTo>
                      <a:pt x="459" y="689"/>
                    </a:lnTo>
                    <a:lnTo>
                      <a:pt x="353" y="795"/>
                    </a:lnTo>
                  </a:path>
                </a:pathLst>
              </a:custGeom>
              <a:solidFill>
                <a:schemeClr val="accent2"/>
              </a:solidFill>
              <a:ln>
                <a:noFill/>
              </a:ln>
              <a:effectLst/>
            </p:spPr>
            <p:txBody>
              <a:bodyPr wrap="none" anchor="ctr"/>
              <a:lstStyle/>
              <a:p>
                <a:endParaRPr lang="es-ES_tradnl" sz="2700"/>
              </a:p>
            </p:txBody>
          </p:sp>
          <p:sp>
            <p:nvSpPr>
              <p:cNvPr id="183" name="Freeform 325">
                <a:extLst>
                  <a:ext uri="{FF2B5EF4-FFF2-40B4-BE49-F238E27FC236}">
                    <a16:creationId xmlns:a16="http://schemas.microsoft.com/office/drawing/2014/main" id="{A907C12D-C052-D840-B862-D365E998A4D1}"/>
                  </a:ext>
                </a:extLst>
              </p:cNvPr>
              <p:cNvSpPr>
                <a:spLocks noChangeArrowheads="1"/>
              </p:cNvSpPr>
              <p:nvPr/>
            </p:nvSpPr>
            <p:spPr bwMode="auto">
              <a:xfrm>
                <a:off x="5857875"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7 w 591"/>
                  <a:gd name="T9" fmla="*/ 294 h 591"/>
                  <a:gd name="T10" fmla="*/ 327 w 591"/>
                  <a:gd name="T11" fmla="*/ 294 h 591"/>
                  <a:gd name="T12" fmla="*/ 295 w 591"/>
                  <a:gd name="T13" fmla="*/ 262 h 591"/>
                  <a:gd name="T14" fmla="*/ 295 w 591"/>
                  <a:gd name="T15" fmla="*/ 262 h 591"/>
                  <a:gd name="T16" fmla="*/ 262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8 w 591"/>
                  <a:gd name="T29" fmla="*/ 164 h 591"/>
                  <a:gd name="T30" fmla="*/ 164 w 591"/>
                  <a:gd name="T31" fmla="*/ 98 h 591"/>
                  <a:gd name="T32" fmla="*/ 229 w 591"/>
                  <a:gd name="T33" fmla="*/ 33 h 591"/>
                  <a:gd name="T34" fmla="*/ 229 w 591"/>
                  <a:gd name="T35" fmla="*/ 33 h 591"/>
                  <a:gd name="T36" fmla="*/ 295 w 591"/>
                  <a:gd name="T37" fmla="*/ 0 h 591"/>
                  <a:gd name="T38" fmla="*/ 295 w 591"/>
                  <a:gd name="T39" fmla="*/ 0 h 591"/>
                  <a:gd name="T40" fmla="*/ 360 w 591"/>
                  <a:gd name="T41" fmla="*/ 33 h 591"/>
                  <a:gd name="T42" fmla="*/ 426 w 591"/>
                  <a:gd name="T43" fmla="*/ 98 h 591"/>
                  <a:gd name="T44" fmla="*/ 491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1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29 w 591"/>
                  <a:gd name="T69" fmla="*/ 557 h 591"/>
                  <a:gd name="T70" fmla="*/ 164 w 591"/>
                  <a:gd name="T71" fmla="*/ 492 h 591"/>
                  <a:gd name="T72" fmla="*/ 98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2" y="294"/>
                    </a:moveTo>
                    <a:lnTo>
                      <a:pt x="262" y="294"/>
                    </a:lnTo>
                    <a:cubicBezTo>
                      <a:pt x="262" y="317"/>
                      <a:pt x="273" y="328"/>
                      <a:pt x="295" y="328"/>
                    </a:cubicBezTo>
                    <a:lnTo>
                      <a:pt x="295" y="328"/>
                    </a:lnTo>
                    <a:cubicBezTo>
                      <a:pt x="316" y="328"/>
                      <a:pt x="327" y="317"/>
                      <a:pt x="327" y="294"/>
                    </a:cubicBezTo>
                    <a:lnTo>
                      <a:pt x="327" y="294"/>
                    </a:lnTo>
                    <a:cubicBezTo>
                      <a:pt x="327" y="273"/>
                      <a:pt x="316" y="262"/>
                      <a:pt x="295" y="262"/>
                    </a:cubicBezTo>
                    <a:lnTo>
                      <a:pt x="295" y="262"/>
                    </a:lnTo>
                    <a:cubicBezTo>
                      <a:pt x="273" y="262"/>
                      <a:pt x="262" y="273"/>
                      <a:pt x="262" y="294"/>
                    </a:cubicBezTo>
                    <a:close/>
                    <a:moveTo>
                      <a:pt x="32" y="361"/>
                    </a:moveTo>
                    <a:lnTo>
                      <a:pt x="32" y="361"/>
                    </a:lnTo>
                    <a:cubicBezTo>
                      <a:pt x="10" y="339"/>
                      <a:pt x="0" y="317"/>
                      <a:pt x="0" y="294"/>
                    </a:cubicBezTo>
                    <a:lnTo>
                      <a:pt x="0" y="294"/>
                    </a:lnTo>
                    <a:cubicBezTo>
                      <a:pt x="0" y="273"/>
                      <a:pt x="10" y="251"/>
                      <a:pt x="32" y="229"/>
                    </a:cubicBezTo>
                    <a:lnTo>
                      <a:pt x="98" y="164"/>
                    </a:lnTo>
                    <a:lnTo>
                      <a:pt x="164" y="98"/>
                    </a:lnTo>
                    <a:lnTo>
                      <a:pt x="229" y="33"/>
                    </a:lnTo>
                    <a:lnTo>
                      <a:pt x="229" y="33"/>
                    </a:lnTo>
                    <a:cubicBezTo>
                      <a:pt x="251" y="11"/>
                      <a:pt x="273" y="0"/>
                      <a:pt x="295" y="0"/>
                    </a:cubicBezTo>
                    <a:lnTo>
                      <a:pt x="295" y="0"/>
                    </a:lnTo>
                    <a:cubicBezTo>
                      <a:pt x="316" y="0"/>
                      <a:pt x="338" y="11"/>
                      <a:pt x="360" y="33"/>
                    </a:cubicBezTo>
                    <a:lnTo>
                      <a:pt x="426" y="98"/>
                    </a:lnTo>
                    <a:lnTo>
                      <a:pt x="491" y="164"/>
                    </a:lnTo>
                    <a:lnTo>
                      <a:pt x="557" y="229"/>
                    </a:lnTo>
                    <a:lnTo>
                      <a:pt x="557" y="229"/>
                    </a:lnTo>
                    <a:cubicBezTo>
                      <a:pt x="579" y="251"/>
                      <a:pt x="590" y="273"/>
                      <a:pt x="590" y="294"/>
                    </a:cubicBezTo>
                    <a:lnTo>
                      <a:pt x="590" y="294"/>
                    </a:lnTo>
                    <a:cubicBezTo>
                      <a:pt x="590" y="317"/>
                      <a:pt x="579" y="339"/>
                      <a:pt x="557" y="361"/>
                    </a:cubicBezTo>
                    <a:lnTo>
                      <a:pt x="491" y="426"/>
                    </a:lnTo>
                    <a:lnTo>
                      <a:pt x="426" y="492"/>
                    </a:lnTo>
                    <a:lnTo>
                      <a:pt x="360" y="557"/>
                    </a:lnTo>
                    <a:lnTo>
                      <a:pt x="360" y="557"/>
                    </a:lnTo>
                    <a:cubicBezTo>
                      <a:pt x="338" y="579"/>
                      <a:pt x="316" y="590"/>
                      <a:pt x="295" y="590"/>
                    </a:cubicBezTo>
                    <a:lnTo>
                      <a:pt x="295" y="590"/>
                    </a:lnTo>
                    <a:cubicBezTo>
                      <a:pt x="273" y="590"/>
                      <a:pt x="251" y="579"/>
                      <a:pt x="229" y="557"/>
                    </a:cubicBezTo>
                    <a:lnTo>
                      <a:pt x="164" y="492"/>
                    </a:lnTo>
                    <a:lnTo>
                      <a:pt x="98" y="426"/>
                    </a:lnTo>
                    <a:lnTo>
                      <a:pt x="32" y="361"/>
                    </a:lnTo>
                    <a:close/>
                  </a:path>
                </a:pathLst>
              </a:custGeom>
              <a:solidFill>
                <a:schemeClr val="accent3"/>
              </a:solidFill>
              <a:ln>
                <a:noFill/>
              </a:ln>
              <a:effectLst/>
            </p:spPr>
            <p:txBody>
              <a:bodyPr wrap="none" anchor="ctr"/>
              <a:lstStyle/>
              <a:p>
                <a:endParaRPr lang="es-ES_tradnl" sz="2700"/>
              </a:p>
            </p:txBody>
          </p:sp>
          <p:sp>
            <p:nvSpPr>
              <p:cNvPr id="184" name="Freeform 326">
                <a:extLst>
                  <a:ext uri="{FF2B5EF4-FFF2-40B4-BE49-F238E27FC236}">
                    <a16:creationId xmlns:a16="http://schemas.microsoft.com/office/drawing/2014/main" id="{D851E4E8-CB81-A24A-8309-21C6863DAFF3}"/>
                  </a:ext>
                </a:extLst>
              </p:cNvPr>
              <p:cNvSpPr>
                <a:spLocks noChangeArrowheads="1"/>
              </p:cNvSpPr>
              <p:nvPr/>
            </p:nvSpPr>
            <p:spPr bwMode="auto">
              <a:xfrm>
                <a:off x="5291138"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9 w 591"/>
                  <a:gd name="T9" fmla="*/ 294 h 591"/>
                  <a:gd name="T10" fmla="*/ 329 w 591"/>
                  <a:gd name="T11" fmla="*/ 294 h 591"/>
                  <a:gd name="T12" fmla="*/ 295 w 591"/>
                  <a:gd name="T13" fmla="*/ 262 h 591"/>
                  <a:gd name="T14" fmla="*/ 295 w 591"/>
                  <a:gd name="T15" fmla="*/ 262 h 591"/>
                  <a:gd name="T16" fmla="*/ 262 w 591"/>
                  <a:gd name="T17" fmla="*/ 294 h 591"/>
                  <a:gd name="T18" fmla="*/ 230 w 591"/>
                  <a:gd name="T19" fmla="*/ 557 h 591"/>
                  <a:gd name="T20" fmla="*/ 33 w 591"/>
                  <a:gd name="T21" fmla="*/ 361 h 591"/>
                  <a:gd name="T22" fmla="*/ 33 w 591"/>
                  <a:gd name="T23" fmla="*/ 361 h 591"/>
                  <a:gd name="T24" fmla="*/ 0 w 591"/>
                  <a:gd name="T25" fmla="*/ 294 h 591"/>
                  <a:gd name="T26" fmla="*/ 0 w 591"/>
                  <a:gd name="T27" fmla="*/ 294 h 591"/>
                  <a:gd name="T28" fmla="*/ 33 w 591"/>
                  <a:gd name="T29" fmla="*/ 229 h 591"/>
                  <a:gd name="T30" fmla="*/ 230 w 591"/>
                  <a:gd name="T31" fmla="*/ 33 h 591"/>
                  <a:gd name="T32" fmla="*/ 230 w 591"/>
                  <a:gd name="T33" fmla="*/ 33 h 591"/>
                  <a:gd name="T34" fmla="*/ 295 w 591"/>
                  <a:gd name="T35" fmla="*/ 0 h 591"/>
                  <a:gd name="T36" fmla="*/ 295 w 591"/>
                  <a:gd name="T37" fmla="*/ 0 h 591"/>
                  <a:gd name="T38" fmla="*/ 361 w 591"/>
                  <a:gd name="T39" fmla="*/ 33 h 591"/>
                  <a:gd name="T40" fmla="*/ 558 w 591"/>
                  <a:gd name="T41" fmla="*/ 229 h 591"/>
                  <a:gd name="T42" fmla="*/ 558 w 591"/>
                  <a:gd name="T43" fmla="*/ 229 h 591"/>
                  <a:gd name="T44" fmla="*/ 590 w 591"/>
                  <a:gd name="T45" fmla="*/ 294 h 591"/>
                  <a:gd name="T46" fmla="*/ 590 w 591"/>
                  <a:gd name="T47" fmla="*/ 294 h 591"/>
                  <a:gd name="T48" fmla="*/ 558 w 591"/>
                  <a:gd name="T49" fmla="*/ 361 h 591"/>
                  <a:gd name="T50" fmla="*/ 361 w 591"/>
                  <a:gd name="T51" fmla="*/ 557 h 591"/>
                  <a:gd name="T52" fmla="*/ 361 w 591"/>
                  <a:gd name="T53" fmla="*/ 557 h 591"/>
                  <a:gd name="T54" fmla="*/ 295 w 591"/>
                  <a:gd name="T55" fmla="*/ 590 h 591"/>
                  <a:gd name="T56" fmla="*/ 295 w 591"/>
                  <a:gd name="T57" fmla="*/ 590 h 591"/>
                  <a:gd name="T58" fmla="*/ 230 w 591"/>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1" h="591">
                    <a:moveTo>
                      <a:pt x="262" y="294"/>
                    </a:moveTo>
                    <a:lnTo>
                      <a:pt x="262" y="294"/>
                    </a:lnTo>
                    <a:cubicBezTo>
                      <a:pt x="262" y="317"/>
                      <a:pt x="273" y="328"/>
                      <a:pt x="295" y="328"/>
                    </a:cubicBezTo>
                    <a:lnTo>
                      <a:pt x="295" y="328"/>
                    </a:lnTo>
                    <a:cubicBezTo>
                      <a:pt x="318" y="328"/>
                      <a:pt x="329" y="317"/>
                      <a:pt x="329" y="294"/>
                    </a:cubicBezTo>
                    <a:lnTo>
                      <a:pt x="329" y="294"/>
                    </a:lnTo>
                    <a:cubicBezTo>
                      <a:pt x="329" y="273"/>
                      <a:pt x="318" y="262"/>
                      <a:pt x="295" y="262"/>
                    </a:cubicBezTo>
                    <a:lnTo>
                      <a:pt x="295" y="262"/>
                    </a:lnTo>
                    <a:cubicBezTo>
                      <a:pt x="273" y="262"/>
                      <a:pt x="262" y="273"/>
                      <a:pt x="262" y="294"/>
                    </a:cubicBezTo>
                    <a:close/>
                    <a:moveTo>
                      <a:pt x="230" y="557"/>
                    </a:moveTo>
                    <a:lnTo>
                      <a:pt x="33" y="361"/>
                    </a:lnTo>
                    <a:lnTo>
                      <a:pt x="33" y="361"/>
                    </a:lnTo>
                    <a:cubicBezTo>
                      <a:pt x="11" y="339"/>
                      <a:pt x="0" y="317"/>
                      <a:pt x="0" y="294"/>
                    </a:cubicBezTo>
                    <a:lnTo>
                      <a:pt x="0" y="294"/>
                    </a:lnTo>
                    <a:cubicBezTo>
                      <a:pt x="0" y="273"/>
                      <a:pt x="11" y="251"/>
                      <a:pt x="33" y="229"/>
                    </a:cubicBezTo>
                    <a:lnTo>
                      <a:pt x="230" y="33"/>
                    </a:lnTo>
                    <a:lnTo>
                      <a:pt x="230" y="33"/>
                    </a:lnTo>
                    <a:cubicBezTo>
                      <a:pt x="252" y="11"/>
                      <a:pt x="273" y="0"/>
                      <a:pt x="295" y="0"/>
                    </a:cubicBezTo>
                    <a:lnTo>
                      <a:pt x="295" y="0"/>
                    </a:lnTo>
                    <a:cubicBezTo>
                      <a:pt x="318" y="0"/>
                      <a:pt x="339" y="11"/>
                      <a:pt x="361" y="33"/>
                    </a:cubicBezTo>
                    <a:lnTo>
                      <a:pt x="558" y="229"/>
                    </a:lnTo>
                    <a:lnTo>
                      <a:pt x="558" y="229"/>
                    </a:lnTo>
                    <a:cubicBezTo>
                      <a:pt x="579" y="251"/>
                      <a:pt x="590" y="273"/>
                      <a:pt x="590" y="294"/>
                    </a:cubicBezTo>
                    <a:lnTo>
                      <a:pt x="590" y="294"/>
                    </a:lnTo>
                    <a:cubicBezTo>
                      <a:pt x="590" y="317"/>
                      <a:pt x="579" y="339"/>
                      <a:pt x="558" y="361"/>
                    </a:cubicBezTo>
                    <a:lnTo>
                      <a:pt x="361" y="557"/>
                    </a:lnTo>
                    <a:lnTo>
                      <a:pt x="361" y="557"/>
                    </a:lnTo>
                    <a:cubicBezTo>
                      <a:pt x="339" y="579"/>
                      <a:pt x="318" y="590"/>
                      <a:pt x="295" y="590"/>
                    </a:cubicBezTo>
                    <a:lnTo>
                      <a:pt x="295" y="590"/>
                    </a:lnTo>
                    <a:cubicBezTo>
                      <a:pt x="273" y="590"/>
                      <a:pt x="252" y="579"/>
                      <a:pt x="230" y="557"/>
                    </a:cubicBezTo>
                    <a:close/>
                  </a:path>
                </a:pathLst>
              </a:custGeom>
              <a:solidFill>
                <a:schemeClr val="accent3"/>
              </a:solidFill>
              <a:ln>
                <a:noFill/>
              </a:ln>
              <a:effectLst/>
            </p:spPr>
            <p:txBody>
              <a:bodyPr wrap="none" anchor="ctr"/>
              <a:lstStyle/>
              <a:p>
                <a:endParaRPr lang="es-ES_tradnl" sz="2700"/>
              </a:p>
            </p:txBody>
          </p:sp>
          <p:sp>
            <p:nvSpPr>
              <p:cNvPr id="185" name="Freeform 327">
                <a:extLst>
                  <a:ext uri="{FF2B5EF4-FFF2-40B4-BE49-F238E27FC236}">
                    <a16:creationId xmlns:a16="http://schemas.microsoft.com/office/drawing/2014/main" id="{DCB5EE96-8AA1-6048-9C24-34E47BD04633}"/>
                  </a:ext>
                </a:extLst>
              </p:cNvPr>
              <p:cNvSpPr>
                <a:spLocks noChangeArrowheads="1"/>
              </p:cNvSpPr>
              <p:nvPr/>
            </p:nvSpPr>
            <p:spPr bwMode="auto">
              <a:xfrm>
                <a:off x="4724400" y="4440238"/>
                <a:ext cx="212725" cy="212725"/>
              </a:xfrm>
              <a:custGeom>
                <a:avLst/>
                <a:gdLst>
                  <a:gd name="T0" fmla="*/ 327 w 591"/>
                  <a:gd name="T1" fmla="*/ 294 h 591"/>
                  <a:gd name="T2" fmla="*/ 327 w 591"/>
                  <a:gd name="T3" fmla="*/ 294 h 591"/>
                  <a:gd name="T4" fmla="*/ 295 w 591"/>
                  <a:gd name="T5" fmla="*/ 262 h 591"/>
                  <a:gd name="T6" fmla="*/ 295 w 591"/>
                  <a:gd name="T7" fmla="*/ 262 h 591"/>
                  <a:gd name="T8" fmla="*/ 262 w 591"/>
                  <a:gd name="T9" fmla="*/ 294 h 591"/>
                  <a:gd name="T10" fmla="*/ 262 w 591"/>
                  <a:gd name="T11" fmla="*/ 294 h 591"/>
                  <a:gd name="T12" fmla="*/ 295 w 591"/>
                  <a:gd name="T13" fmla="*/ 328 h 591"/>
                  <a:gd name="T14" fmla="*/ 295 w 591"/>
                  <a:gd name="T15" fmla="*/ 328 h 591"/>
                  <a:gd name="T16" fmla="*/ 327 w 591"/>
                  <a:gd name="T17" fmla="*/ 294 h 591"/>
                  <a:gd name="T18" fmla="*/ 491 w 591"/>
                  <a:gd name="T19" fmla="*/ 164 h 591"/>
                  <a:gd name="T20" fmla="*/ 557 w 591"/>
                  <a:gd name="T21" fmla="*/ 229 h 591"/>
                  <a:gd name="T22" fmla="*/ 557 w 591"/>
                  <a:gd name="T23" fmla="*/ 229 h 591"/>
                  <a:gd name="T24" fmla="*/ 590 w 591"/>
                  <a:gd name="T25" fmla="*/ 294 h 591"/>
                  <a:gd name="T26" fmla="*/ 590 w 591"/>
                  <a:gd name="T27" fmla="*/ 294 h 591"/>
                  <a:gd name="T28" fmla="*/ 557 w 591"/>
                  <a:gd name="T29" fmla="*/ 361 h 591"/>
                  <a:gd name="T30" fmla="*/ 491 w 591"/>
                  <a:gd name="T31" fmla="*/ 426 h 591"/>
                  <a:gd name="T32" fmla="*/ 426 w 591"/>
                  <a:gd name="T33" fmla="*/ 492 h 591"/>
                  <a:gd name="T34" fmla="*/ 361 w 591"/>
                  <a:gd name="T35" fmla="*/ 557 h 591"/>
                  <a:gd name="T36" fmla="*/ 361 w 591"/>
                  <a:gd name="T37" fmla="*/ 557 h 591"/>
                  <a:gd name="T38" fmla="*/ 295 w 591"/>
                  <a:gd name="T39" fmla="*/ 590 h 591"/>
                  <a:gd name="T40" fmla="*/ 295 w 591"/>
                  <a:gd name="T41" fmla="*/ 590 h 591"/>
                  <a:gd name="T42" fmla="*/ 229 w 591"/>
                  <a:gd name="T43" fmla="*/ 557 h 591"/>
                  <a:gd name="T44" fmla="*/ 164 w 591"/>
                  <a:gd name="T45" fmla="*/ 492 h 591"/>
                  <a:gd name="T46" fmla="*/ 99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9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1 w 591"/>
                  <a:gd name="T71" fmla="*/ 33 h 591"/>
                  <a:gd name="T72" fmla="*/ 426 w 591"/>
                  <a:gd name="T73" fmla="*/ 98 h 591"/>
                  <a:gd name="T74" fmla="*/ 491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7" y="294"/>
                    </a:moveTo>
                    <a:lnTo>
                      <a:pt x="327" y="294"/>
                    </a:lnTo>
                    <a:cubicBezTo>
                      <a:pt x="327" y="273"/>
                      <a:pt x="317" y="262"/>
                      <a:pt x="295" y="262"/>
                    </a:cubicBezTo>
                    <a:lnTo>
                      <a:pt x="295" y="262"/>
                    </a:lnTo>
                    <a:cubicBezTo>
                      <a:pt x="273" y="262"/>
                      <a:pt x="262" y="273"/>
                      <a:pt x="262" y="294"/>
                    </a:cubicBezTo>
                    <a:lnTo>
                      <a:pt x="262" y="294"/>
                    </a:lnTo>
                    <a:cubicBezTo>
                      <a:pt x="262" y="317"/>
                      <a:pt x="273" y="328"/>
                      <a:pt x="295" y="328"/>
                    </a:cubicBezTo>
                    <a:lnTo>
                      <a:pt x="295" y="328"/>
                    </a:lnTo>
                    <a:cubicBezTo>
                      <a:pt x="317" y="328"/>
                      <a:pt x="327" y="317"/>
                      <a:pt x="327" y="294"/>
                    </a:cubicBezTo>
                    <a:close/>
                    <a:moveTo>
                      <a:pt x="491" y="164"/>
                    </a:moveTo>
                    <a:lnTo>
                      <a:pt x="557" y="229"/>
                    </a:lnTo>
                    <a:lnTo>
                      <a:pt x="557" y="229"/>
                    </a:lnTo>
                    <a:cubicBezTo>
                      <a:pt x="579" y="251"/>
                      <a:pt x="590" y="273"/>
                      <a:pt x="590" y="294"/>
                    </a:cubicBezTo>
                    <a:lnTo>
                      <a:pt x="590" y="294"/>
                    </a:lnTo>
                    <a:cubicBezTo>
                      <a:pt x="590" y="317"/>
                      <a:pt x="579" y="339"/>
                      <a:pt x="557" y="361"/>
                    </a:cubicBezTo>
                    <a:lnTo>
                      <a:pt x="491" y="426"/>
                    </a:lnTo>
                    <a:lnTo>
                      <a:pt x="426" y="492"/>
                    </a:lnTo>
                    <a:lnTo>
                      <a:pt x="361" y="557"/>
                    </a:lnTo>
                    <a:lnTo>
                      <a:pt x="361" y="557"/>
                    </a:lnTo>
                    <a:cubicBezTo>
                      <a:pt x="339" y="579"/>
                      <a:pt x="317" y="590"/>
                      <a:pt x="295" y="590"/>
                    </a:cubicBezTo>
                    <a:lnTo>
                      <a:pt x="295" y="590"/>
                    </a:lnTo>
                    <a:cubicBezTo>
                      <a:pt x="273" y="590"/>
                      <a:pt x="251" y="579"/>
                      <a:pt x="229" y="557"/>
                    </a:cubicBezTo>
                    <a:lnTo>
                      <a:pt x="164" y="492"/>
                    </a:lnTo>
                    <a:lnTo>
                      <a:pt x="99" y="426"/>
                    </a:lnTo>
                    <a:lnTo>
                      <a:pt x="33" y="361"/>
                    </a:lnTo>
                    <a:lnTo>
                      <a:pt x="33" y="361"/>
                    </a:lnTo>
                    <a:cubicBezTo>
                      <a:pt x="10" y="339"/>
                      <a:pt x="0" y="317"/>
                      <a:pt x="0" y="294"/>
                    </a:cubicBezTo>
                    <a:lnTo>
                      <a:pt x="0" y="294"/>
                    </a:lnTo>
                    <a:cubicBezTo>
                      <a:pt x="0" y="273"/>
                      <a:pt x="10" y="251"/>
                      <a:pt x="33" y="229"/>
                    </a:cubicBezTo>
                    <a:lnTo>
                      <a:pt x="99" y="164"/>
                    </a:lnTo>
                    <a:lnTo>
                      <a:pt x="164" y="98"/>
                    </a:lnTo>
                    <a:lnTo>
                      <a:pt x="229" y="33"/>
                    </a:lnTo>
                    <a:lnTo>
                      <a:pt x="229" y="33"/>
                    </a:lnTo>
                    <a:cubicBezTo>
                      <a:pt x="251" y="11"/>
                      <a:pt x="273" y="0"/>
                      <a:pt x="295" y="0"/>
                    </a:cubicBezTo>
                    <a:lnTo>
                      <a:pt x="295" y="0"/>
                    </a:lnTo>
                    <a:cubicBezTo>
                      <a:pt x="317" y="0"/>
                      <a:pt x="339" y="11"/>
                      <a:pt x="361" y="33"/>
                    </a:cubicBezTo>
                    <a:lnTo>
                      <a:pt x="426" y="98"/>
                    </a:lnTo>
                    <a:lnTo>
                      <a:pt x="491" y="164"/>
                    </a:lnTo>
                    <a:close/>
                  </a:path>
                </a:pathLst>
              </a:custGeom>
              <a:solidFill>
                <a:schemeClr val="accent3"/>
              </a:solidFill>
              <a:ln>
                <a:noFill/>
              </a:ln>
              <a:effectLst/>
            </p:spPr>
            <p:txBody>
              <a:bodyPr wrap="none" anchor="ctr"/>
              <a:lstStyle/>
              <a:p>
                <a:endParaRPr lang="es-ES_tradnl" sz="2700"/>
              </a:p>
            </p:txBody>
          </p:sp>
          <p:sp>
            <p:nvSpPr>
              <p:cNvPr id="186" name="Freeform 328">
                <a:extLst>
                  <a:ext uri="{FF2B5EF4-FFF2-40B4-BE49-F238E27FC236}">
                    <a16:creationId xmlns:a16="http://schemas.microsoft.com/office/drawing/2014/main" id="{12EF5F45-1324-BD48-84A7-ADFFDD52C5F0}"/>
                  </a:ext>
                </a:extLst>
              </p:cNvPr>
              <p:cNvSpPr>
                <a:spLocks noChangeArrowheads="1"/>
              </p:cNvSpPr>
              <p:nvPr/>
            </p:nvSpPr>
            <p:spPr bwMode="auto">
              <a:xfrm>
                <a:off x="4452938" y="4003675"/>
                <a:ext cx="1700212" cy="412750"/>
              </a:xfrm>
              <a:custGeom>
                <a:avLst/>
                <a:gdLst>
                  <a:gd name="T0" fmla="*/ 4196 w 4721"/>
                  <a:gd name="T1" fmla="*/ 164 h 1148"/>
                  <a:gd name="T2" fmla="*/ 4196 w 4721"/>
                  <a:gd name="T3" fmla="*/ 230 h 1148"/>
                  <a:gd name="T4" fmla="*/ 2622 w 4721"/>
                  <a:gd name="T5" fmla="*/ 164 h 1148"/>
                  <a:gd name="T6" fmla="*/ 2622 w 4721"/>
                  <a:gd name="T7" fmla="*/ 230 h 1148"/>
                  <a:gd name="T8" fmla="*/ 1081 w 4721"/>
                  <a:gd name="T9" fmla="*/ 197 h 1148"/>
                  <a:gd name="T10" fmla="*/ 1016 w 4721"/>
                  <a:gd name="T11" fmla="*/ 197 h 1148"/>
                  <a:gd name="T12" fmla="*/ 4523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1 w 4721"/>
                  <a:gd name="T23" fmla="*/ 918 h 1148"/>
                  <a:gd name="T24" fmla="*/ 3475 w 4721"/>
                  <a:gd name="T25" fmla="*/ 1114 h 1148"/>
                  <a:gd name="T26" fmla="*/ 3277 w 4721"/>
                  <a:gd name="T27" fmla="*/ 1049 h 1148"/>
                  <a:gd name="T28" fmla="*/ 2885 w 4721"/>
                  <a:gd name="T29" fmla="*/ 655 h 1148"/>
                  <a:gd name="T30" fmla="*/ 2622 w 4721"/>
                  <a:gd name="T31" fmla="*/ 426 h 1148"/>
                  <a:gd name="T32" fmla="*/ 1836 w 4721"/>
                  <a:gd name="T33" fmla="*/ 1147 h 1148"/>
                  <a:gd name="T34" fmla="*/ 1508 w 4721"/>
                  <a:gd name="T35" fmla="*/ 852 h 1148"/>
                  <a:gd name="T36" fmla="*/ 1115 w 4721"/>
                  <a:gd name="T37" fmla="*/ 459 h 1148"/>
                  <a:gd name="T38" fmla="*/ 983 w 4721"/>
                  <a:gd name="T39" fmla="*/ 459 h 1148"/>
                  <a:gd name="T40" fmla="*/ 721 w 4721"/>
                  <a:gd name="T41" fmla="*/ 722 h 1148"/>
                  <a:gd name="T42" fmla="*/ 459 w 4721"/>
                  <a:gd name="T43" fmla="*/ 984 h 1148"/>
                  <a:gd name="T44" fmla="*/ 262 w 4721"/>
                  <a:gd name="T45" fmla="*/ 1147 h 1148"/>
                  <a:gd name="T46" fmla="*/ 66 w 4721"/>
                  <a:gd name="T47" fmla="*/ 984 h 1148"/>
                  <a:gd name="T48" fmla="*/ 131 w 4721"/>
                  <a:gd name="T49" fmla="*/ 918 h 1148"/>
                  <a:gd name="T50" fmla="*/ 262 w 4721"/>
                  <a:gd name="T51" fmla="*/ 1016 h 1148"/>
                  <a:gd name="T52" fmla="*/ 525 w 4721"/>
                  <a:gd name="T53" fmla="*/ 787 h 1148"/>
                  <a:gd name="T54" fmla="*/ 787 w 4721"/>
                  <a:gd name="T55" fmla="*/ 524 h 1148"/>
                  <a:gd name="T56" fmla="*/ 951 w 4721"/>
                  <a:gd name="T57" fmla="*/ 328 h 1148"/>
                  <a:gd name="T58" fmla="*/ 885 w 4721"/>
                  <a:gd name="T59" fmla="*/ 197 h 1148"/>
                  <a:gd name="T60" fmla="*/ 967 w 4721"/>
                  <a:gd name="T61" fmla="*/ 49 h 1148"/>
                  <a:gd name="T62" fmla="*/ 1131 w 4721"/>
                  <a:gd name="T63" fmla="*/ 49 h 1148"/>
                  <a:gd name="T64" fmla="*/ 1213 w 4721"/>
                  <a:gd name="T65" fmla="*/ 197 h 1148"/>
                  <a:gd name="T66" fmla="*/ 1147 w 4721"/>
                  <a:gd name="T67" fmla="*/ 328 h 1148"/>
                  <a:gd name="T68" fmla="*/ 1770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2 w 4721"/>
                  <a:gd name="T79" fmla="*/ 0 h 1148"/>
                  <a:gd name="T80" fmla="*/ 2753 w 4721"/>
                  <a:gd name="T81" fmla="*/ 131 h 1148"/>
                  <a:gd name="T82" fmla="*/ 2753 w 4721"/>
                  <a:gd name="T83" fmla="*/ 262 h 1148"/>
                  <a:gd name="T84" fmla="*/ 2753 w 4721"/>
                  <a:gd name="T85" fmla="*/ 394 h 1148"/>
                  <a:gd name="T86" fmla="*/ 3016 w 4721"/>
                  <a:gd name="T87" fmla="*/ 655 h 1148"/>
                  <a:gd name="T88" fmla="*/ 3277 w 4721"/>
                  <a:gd name="T89" fmla="*/ 918 h 1148"/>
                  <a:gd name="T90" fmla="*/ 3408 w 4721"/>
                  <a:gd name="T91" fmla="*/ 1016 h 1148"/>
                  <a:gd name="T92" fmla="*/ 3671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8" y="197"/>
                    </a:moveTo>
                    <a:lnTo>
                      <a:pt x="4228" y="197"/>
                    </a:lnTo>
                    <a:cubicBezTo>
                      <a:pt x="4228" y="175"/>
                      <a:pt x="4217" y="164"/>
                      <a:pt x="4196" y="164"/>
                    </a:cubicBezTo>
                    <a:lnTo>
                      <a:pt x="4196" y="164"/>
                    </a:lnTo>
                    <a:cubicBezTo>
                      <a:pt x="4174" y="164"/>
                      <a:pt x="4163" y="175"/>
                      <a:pt x="4163" y="197"/>
                    </a:cubicBezTo>
                    <a:lnTo>
                      <a:pt x="4163" y="197"/>
                    </a:lnTo>
                    <a:cubicBezTo>
                      <a:pt x="4163" y="219"/>
                      <a:pt x="4174" y="230"/>
                      <a:pt x="4196" y="230"/>
                    </a:cubicBezTo>
                    <a:lnTo>
                      <a:pt x="4196" y="230"/>
                    </a:lnTo>
                    <a:cubicBezTo>
                      <a:pt x="4217" y="230"/>
                      <a:pt x="4228" y="219"/>
                      <a:pt x="4228" y="197"/>
                    </a:cubicBezTo>
                    <a:close/>
                    <a:moveTo>
                      <a:pt x="2656" y="197"/>
                    </a:moveTo>
                    <a:lnTo>
                      <a:pt x="2656" y="197"/>
                    </a:lnTo>
                    <a:cubicBezTo>
                      <a:pt x="2656" y="175"/>
                      <a:pt x="2645" y="164"/>
                      <a:pt x="2622" y="164"/>
                    </a:cubicBezTo>
                    <a:lnTo>
                      <a:pt x="2622" y="164"/>
                    </a:lnTo>
                    <a:cubicBezTo>
                      <a:pt x="2600" y="164"/>
                      <a:pt x="2589" y="175"/>
                      <a:pt x="2589" y="197"/>
                    </a:cubicBezTo>
                    <a:lnTo>
                      <a:pt x="2589" y="197"/>
                    </a:lnTo>
                    <a:cubicBezTo>
                      <a:pt x="2589" y="219"/>
                      <a:pt x="2600" y="230"/>
                      <a:pt x="2622" y="230"/>
                    </a:cubicBezTo>
                    <a:lnTo>
                      <a:pt x="2622" y="230"/>
                    </a:lnTo>
                    <a:cubicBezTo>
                      <a:pt x="2645" y="230"/>
                      <a:pt x="2656" y="219"/>
                      <a:pt x="2656" y="197"/>
                    </a:cubicBezTo>
                    <a:close/>
                    <a:moveTo>
                      <a:pt x="1081" y="197"/>
                    </a:moveTo>
                    <a:lnTo>
                      <a:pt x="1081" y="197"/>
                    </a:lnTo>
                    <a:cubicBezTo>
                      <a:pt x="1081" y="175"/>
                      <a:pt x="1071" y="164"/>
                      <a:pt x="1049" y="164"/>
                    </a:cubicBezTo>
                    <a:lnTo>
                      <a:pt x="1049" y="164"/>
                    </a:lnTo>
                    <a:cubicBezTo>
                      <a:pt x="1027" y="164"/>
                      <a:pt x="1016" y="175"/>
                      <a:pt x="1016" y="197"/>
                    </a:cubicBezTo>
                    <a:lnTo>
                      <a:pt x="1016" y="197"/>
                    </a:lnTo>
                    <a:cubicBezTo>
                      <a:pt x="1016" y="219"/>
                      <a:pt x="1027" y="230"/>
                      <a:pt x="1049" y="230"/>
                    </a:cubicBezTo>
                    <a:lnTo>
                      <a:pt x="1049" y="230"/>
                    </a:lnTo>
                    <a:cubicBezTo>
                      <a:pt x="1071" y="230"/>
                      <a:pt x="1081" y="219"/>
                      <a:pt x="1081" y="197"/>
                    </a:cubicBezTo>
                    <a:close/>
                    <a:moveTo>
                      <a:pt x="4523" y="590"/>
                    </a:moveTo>
                    <a:lnTo>
                      <a:pt x="4720" y="787"/>
                    </a:lnTo>
                    <a:lnTo>
                      <a:pt x="4720" y="918"/>
                    </a:lnTo>
                    <a:lnTo>
                      <a:pt x="4655" y="852"/>
                    </a:lnTo>
                    <a:lnTo>
                      <a:pt x="4589" y="787"/>
                    </a:lnTo>
                    <a:lnTo>
                      <a:pt x="4523" y="722"/>
                    </a:lnTo>
                    <a:lnTo>
                      <a:pt x="4458" y="655"/>
                    </a:lnTo>
                    <a:lnTo>
                      <a:pt x="4392" y="590"/>
                    </a:lnTo>
                    <a:lnTo>
                      <a:pt x="4327" y="524"/>
                    </a:lnTo>
                    <a:lnTo>
                      <a:pt x="4261" y="459"/>
                    </a:lnTo>
                    <a:lnTo>
                      <a:pt x="4261" y="459"/>
                    </a:lnTo>
                    <a:cubicBezTo>
                      <a:pt x="4239" y="437"/>
                      <a:pt x="4217" y="426"/>
                      <a:pt x="4196" y="426"/>
                    </a:cubicBezTo>
                    <a:lnTo>
                      <a:pt x="4196" y="426"/>
                    </a:lnTo>
                    <a:cubicBezTo>
                      <a:pt x="4174" y="426"/>
                      <a:pt x="4152" y="437"/>
                      <a:pt x="4130" y="459"/>
                    </a:cubicBezTo>
                    <a:lnTo>
                      <a:pt x="4065" y="524"/>
                    </a:lnTo>
                    <a:lnTo>
                      <a:pt x="3999" y="590"/>
                    </a:lnTo>
                    <a:lnTo>
                      <a:pt x="3933" y="655"/>
                    </a:lnTo>
                    <a:lnTo>
                      <a:pt x="3868" y="722"/>
                    </a:lnTo>
                    <a:lnTo>
                      <a:pt x="3803" y="787"/>
                    </a:lnTo>
                    <a:lnTo>
                      <a:pt x="3736" y="852"/>
                    </a:lnTo>
                    <a:lnTo>
                      <a:pt x="3671" y="918"/>
                    </a:lnTo>
                    <a:lnTo>
                      <a:pt x="3605" y="984"/>
                    </a:lnTo>
                    <a:lnTo>
                      <a:pt x="3540" y="1049"/>
                    </a:lnTo>
                    <a:lnTo>
                      <a:pt x="3475" y="1114"/>
                    </a:lnTo>
                    <a:lnTo>
                      <a:pt x="3475" y="1114"/>
                    </a:lnTo>
                    <a:cubicBezTo>
                      <a:pt x="3453" y="1136"/>
                      <a:pt x="3431" y="1147"/>
                      <a:pt x="3408" y="1147"/>
                    </a:cubicBezTo>
                    <a:lnTo>
                      <a:pt x="3408" y="1147"/>
                    </a:lnTo>
                    <a:cubicBezTo>
                      <a:pt x="3387" y="1147"/>
                      <a:pt x="3365" y="1136"/>
                      <a:pt x="3343" y="1114"/>
                    </a:cubicBezTo>
                    <a:lnTo>
                      <a:pt x="3277" y="1049"/>
                    </a:lnTo>
                    <a:lnTo>
                      <a:pt x="3212" y="984"/>
                    </a:lnTo>
                    <a:lnTo>
                      <a:pt x="3016" y="787"/>
                    </a:lnTo>
                    <a:lnTo>
                      <a:pt x="2950" y="722"/>
                    </a:lnTo>
                    <a:lnTo>
                      <a:pt x="2885" y="655"/>
                    </a:lnTo>
                    <a:lnTo>
                      <a:pt x="2688" y="459"/>
                    </a:lnTo>
                    <a:lnTo>
                      <a:pt x="2688" y="459"/>
                    </a:lnTo>
                    <a:cubicBezTo>
                      <a:pt x="2666" y="437"/>
                      <a:pt x="2645" y="426"/>
                      <a:pt x="2622" y="426"/>
                    </a:cubicBezTo>
                    <a:lnTo>
                      <a:pt x="2622" y="426"/>
                    </a:lnTo>
                    <a:cubicBezTo>
                      <a:pt x="2600" y="426"/>
                      <a:pt x="2579" y="437"/>
                      <a:pt x="2557" y="459"/>
                    </a:cubicBezTo>
                    <a:lnTo>
                      <a:pt x="1901" y="1114"/>
                    </a:lnTo>
                    <a:lnTo>
                      <a:pt x="1901" y="1114"/>
                    </a:lnTo>
                    <a:cubicBezTo>
                      <a:pt x="1879" y="1136"/>
                      <a:pt x="1857" y="1147"/>
                      <a:pt x="1836" y="1147"/>
                    </a:cubicBezTo>
                    <a:lnTo>
                      <a:pt x="1836" y="1147"/>
                    </a:lnTo>
                    <a:cubicBezTo>
                      <a:pt x="1813" y="1147"/>
                      <a:pt x="1792" y="1136"/>
                      <a:pt x="1770" y="1114"/>
                    </a:cubicBezTo>
                    <a:lnTo>
                      <a:pt x="1573" y="918"/>
                    </a:lnTo>
                    <a:lnTo>
                      <a:pt x="1508" y="852"/>
                    </a:lnTo>
                    <a:lnTo>
                      <a:pt x="1442" y="787"/>
                    </a:lnTo>
                    <a:lnTo>
                      <a:pt x="1245" y="590"/>
                    </a:lnTo>
                    <a:lnTo>
                      <a:pt x="1180" y="524"/>
                    </a:lnTo>
                    <a:lnTo>
                      <a:pt x="1115" y="459"/>
                    </a:lnTo>
                    <a:lnTo>
                      <a:pt x="1115" y="459"/>
                    </a:lnTo>
                    <a:cubicBezTo>
                      <a:pt x="1093" y="437"/>
                      <a:pt x="1071" y="426"/>
                      <a:pt x="1049" y="426"/>
                    </a:cubicBezTo>
                    <a:lnTo>
                      <a:pt x="1049" y="426"/>
                    </a:lnTo>
                    <a:cubicBezTo>
                      <a:pt x="1027" y="426"/>
                      <a:pt x="1005" y="437"/>
                      <a:pt x="983" y="459"/>
                    </a:cubicBezTo>
                    <a:lnTo>
                      <a:pt x="918" y="524"/>
                    </a:lnTo>
                    <a:lnTo>
                      <a:pt x="853" y="590"/>
                    </a:lnTo>
                    <a:lnTo>
                      <a:pt x="787" y="655"/>
                    </a:lnTo>
                    <a:lnTo>
                      <a:pt x="721" y="722"/>
                    </a:lnTo>
                    <a:lnTo>
                      <a:pt x="655" y="787"/>
                    </a:lnTo>
                    <a:lnTo>
                      <a:pt x="590" y="852"/>
                    </a:lnTo>
                    <a:lnTo>
                      <a:pt x="525" y="918"/>
                    </a:lnTo>
                    <a:lnTo>
                      <a:pt x="459" y="984"/>
                    </a:lnTo>
                    <a:lnTo>
                      <a:pt x="393" y="1049"/>
                    </a:lnTo>
                    <a:lnTo>
                      <a:pt x="328" y="1114"/>
                    </a:lnTo>
                    <a:lnTo>
                      <a:pt x="328" y="1114"/>
                    </a:lnTo>
                    <a:cubicBezTo>
                      <a:pt x="306" y="1136"/>
                      <a:pt x="284" y="1147"/>
                      <a:pt x="262" y="1147"/>
                    </a:cubicBezTo>
                    <a:lnTo>
                      <a:pt x="262" y="1147"/>
                    </a:lnTo>
                    <a:cubicBezTo>
                      <a:pt x="240" y="1147"/>
                      <a:pt x="219" y="1136"/>
                      <a:pt x="197" y="1114"/>
                    </a:cubicBezTo>
                    <a:lnTo>
                      <a:pt x="131" y="1049"/>
                    </a:lnTo>
                    <a:lnTo>
                      <a:pt x="66" y="984"/>
                    </a:lnTo>
                    <a:lnTo>
                      <a:pt x="0" y="918"/>
                    </a:lnTo>
                    <a:lnTo>
                      <a:pt x="0" y="787"/>
                    </a:lnTo>
                    <a:lnTo>
                      <a:pt x="66" y="852"/>
                    </a:lnTo>
                    <a:lnTo>
                      <a:pt x="131" y="918"/>
                    </a:lnTo>
                    <a:lnTo>
                      <a:pt x="197" y="984"/>
                    </a:lnTo>
                    <a:lnTo>
                      <a:pt x="197" y="984"/>
                    </a:lnTo>
                    <a:cubicBezTo>
                      <a:pt x="219" y="1005"/>
                      <a:pt x="240" y="1016"/>
                      <a:pt x="262" y="1016"/>
                    </a:cubicBezTo>
                    <a:lnTo>
                      <a:pt x="262" y="1016"/>
                    </a:lnTo>
                    <a:cubicBezTo>
                      <a:pt x="284" y="1016"/>
                      <a:pt x="306" y="1005"/>
                      <a:pt x="328" y="984"/>
                    </a:cubicBezTo>
                    <a:lnTo>
                      <a:pt x="393" y="918"/>
                    </a:lnTo>
                    <a:lnTo>
                      <a:pt x="459" y="852"/>
                    </a:lnTo>
                    <a:lnTo>
                      <a:pt x="525" y="787"/>
                    </a:lnTo>
                    <a:lnTo>
                      <a:pt x="590" y="722"/>
                    </a:lnTo>
                    <a:lnTo>
                      <a:pt x="655" y="655"/>
                    </a:lnTo>
                    <a:lnTo>
                      <a:pt x="721" y="590"/>
                    </a:lnTo>
                    <a:lnTo>
                      <a:pt x="787" y="524"/>
                    </a:lnTo>
                    <a:lnTo>
                      <a:pt x="853" y="459"/>
                    </a:lnTo>
                    <a:lnTo>
                      <a:pt x="918" y="394"/>
                    </a:lnTo>
                    <a:lnTo>
                      <a:pt x="918" y="394"/>
                    </a:lnTo>
                    <a:cubicBezTo>
                      <a:pt x="939" y="371"/>
                      <a:pt x="951" y="349"/>
                      <a:pt x="951" y="328"/>
                    </a:cubicBezTo>
                    <a:lnTo>
                      <a:pt x="951" y="328"/>
                    </a:lnTo>
                    <a:cubicBezTo>
                      <a:pt x="951" y="306"/>
                      <a:pt x="939" y="284"/>
                      <a:pt x="918" y="262"/>
                    </a:cubicBezTo>
                    <a:lnTo>
                      <a:pt x="918" y="262"/>
                    </a:lnTo>
                    <a:cubicBezTo>
                      <a:pt x="896" y="241"/>
                      <a:pt x="885" y="219"/>
                      <a:pt x="885" y="197"/>
                    </a:cubicBezTo>
                    <a:lnTo>
                      <a:pt x="885" y="197"/>
                    </a:lnTo>
                    <a:cubicBezTo>
                      <a:pt x="885" y="175"/>
                      <a:pt x="896" y="153"/>
                      <a:pt x="918" y="131"/>
                    </a:cubicBezTo>
                    <a:lnTo>
                      <a:pt x="918" y="131"/>
                    </a:lnTo>
                    <a:cubicBezTo>
                      <a:pt x="939" y="109"/>
                      <a:pt x="956" y="82"/>
                      <a:pt x="967" y="49"/>
                    </a:cubicBezTo>
                    <a:lnTo>
                      <a:pt x="967" y="49"/>
                    </a:lnTo>
                    <a:cubicBezTo>
                      <a:pt x="978" y="17"/>
                      <a:pt x="1005" y="0"/>
                      <a:pt x="1049" y="0"/>
                    </a:cubicBezTo>
                    <a:lnTo>
                      <a:pt x="1049" y="0"/>
                    </a:lnTo>
                    <a:cubicBezTo>
                      <a:pt x="1093" y="0"/>
                      <a:pt x="1120" y="17"/>
                      <a:pt x="1131" y="49"/>
                    </a:cubicBezTo>
                    <a:lnTo>
                      <a:pt x="1131" y="49"/>
                    </a:lnTo>
                    <a:cubicBezTo>
                      <a:pt x="1142" y="82"/>
                      <a:pt x="1158" y="109"/>
                      <a:pt x="1180" y="131"/>
                    </a:cubicBezTo>
                    <a:lnTo>
                      <a:pt x="1180" y="131"/>
                    </a:lnTo>
                    <a:cubicBezTo>
                      <a:pt x="1202" y="153"/>
                      <a:pt x="1213" y="175"/>
                      <a:pt x="1213" y="197"/>
                    </a:cubicBezTo>
                    <a:lnTo>
                      <a:pt x="1213" y="197"/>
                    </a:lnTo>
                    <a:cubicBezTo>
                      <a:pt x="1213" y="219"/>
                      <a:pt x="1202" y="241"/>
                      <a:pt x="1180" y="262"/>
                    </a:cubicBezTo>
                    <a:lnTo>
                      <a:pt x="1180" y="262"/>
                    </a:lnTo>
                    <a:cubicBezTo>
                      <a:pt x="1158" y="284"/>
                      <a:pt x="1147" y="306"/>
                      <a:pt x="1147" y="328"/>
                    </a:cubicBezTo>
                    <a:lnTo>
                      <a:pt x="1147" y="328"/>
                    </a:lnTo>
                    <a:cubicBezTo>
                      <a:pt x="1147" y="349"/>
                      <a:pt x="1158" y="371"/>
                      <a:pt x="1180" y="394"/>
                    </a:cubicBezTo>
                    <a:lnTo>
                      <a:pt x="1770" y="984"/>
                    </a:lnTo>
                    <a:lnTo>
                      <a:pt x="1770" y="984"/>
                    </a:lnTo>
                    <a:cubicBezTo>
                      <a:pt x="1792" y="1005"/>
                      <a:pt x="1813" y="1016"/>
                      <a:pt x="1836" y="1016"/>
                    </a:cubicBezTo>
                    <a:lnTo>
                      <a:pt x="1836" y="1016"/>
                    </a:lnTo>
                    <a:cubicBezTo>
                      <a:pt x="1857" y="1016"/>
                      <a:pt x="1879" y="1005"/>
                      <a:pt x="1901" y="984"/>
                    </a:cubicBezTo>
                    <a:lnTo>
                      <a:pt x="2098" y="787"/>
                    </a:lnTo>
                    <a:lnTo>
                      <a:pt x="2163" y="722"/>
                    </a:lnTo>
                    <a:lnTo>
                      <a:pt x="2229" y="655"/>
                    </a:lnTo>
                    <a:lnTo>
                      <a:pt x="2425" y="459"/>
                    </a:lnTo>
                    <a:lnTo>
                      <a:pt x="2492" y="394"/>
                    </a:lnTo>
                    <a:lnTo>
                      <a:pt x="2492" y="394"/>
                    </a:lnTo>
                    <a:cubicBezTo>
                      <a:pt x="2513" y="371"/>
                      <a:pt x="2524" y="349"/>
                      <a:pt x="2524" y="328"/>
                    </a:cubicBezTo>
                    <a:lnTo>
                      <a:pt x="2524" y="328"/>
                    </a:lnTo>
                    <a:cubicBezTo>
                      <a:pt x="2524" y="306"/>
                      <a:pt x="2513" y="284"/>
                      <a:pt x="2492" y="262"/>
                    </a:cubicBezTo>
                    <a:lnTo>
                      <a:pt x="2492" y="262"/>
                    </a:lnTo>
                    <a:cubicBezTo>
                      <a:pt x="2469" y="241"/>
                      <a:pt x="2458" y="219"/>
                      <a:pt x="2458" y="197"/>
                    </a:cubicBezTo>
                    <a:lnTo>
                      <a:pt x="2458" y="197"/>
                    </a:lnTo>
                    <a:cubicBezTo>
                      <a:pt x="2458" y="175"/>
                      <a:pt x="2469" y="153"/>
                      <a:pt x="2492" y="131"/>
                    </a:cubicBezTo>
                    <a:lnTo>
                      <a:pt x="2492" y="131"/>
                    </a:lnTo>
                    <a:cubicBezTo>
                      <a:pt x="2513" y="109"/>
                      <a:pt x="2529" y="82"/>
                      <a:pt x="2540" y="49"/>
                    </a:cubicBezTo>
                    <a:lnTo>
                      <a:pt x="2540" y="49"/>
                    </a:lnTo>
                    <a:cubicBezTo>
                      <a:pt x="2551" y="17"/>
                      <a:pt x="2579" y="0"/>
                      <a:pt x="2622" y="0"/>
                    </a:cubicBezTo>
                    <a:lnTo>
                      <a:pt x="2622" y="0"/>
                    </a:lnTo>
                    <a:cubicBezTo>
                      <a:pt x="2666" y="0"/>
                      <a:pt x="2693" y="17"/>
                      <a:pt x="2704" y="49"/>
                    </a:cubicBezTo>
                    <a:lnTo>
                      <a:pt x="2704" y="49"/>
                    </a:lnTo>
                    <a:cubicBezTo>
                      <a:pt x="2715" y="82"/>
                      <a:pt x="2731" y="109"/>
                      <a:pt x="2753" y="131"/>
                    </a:cubicBezTo>
                    <a:lnTo>
                      <a:pt x="2753" y="131"/>
                    </a:lnTo>
                    <a:cubicBezTo>
                      <a:pt x="2775" y="153"/>
                      <a:pt x="2786" y="175"/>
                      <a:pt x="2786" y="197"/>
                    </a:cubicBezTo>
                    <a:lnTo>
                      <a:pt x="2786" y="197"/>
                    </a:lnTo>
                    <a:cubicBezTo>
                      <a:pt x="2786" y="219"/>
                      <a:pt x="2775" y="241"/>
                      <a:pt x="2753" y="262"/>
                    </a:cubicBezTo>
                    <a:lnTo>
                      <a:pt x="2753" y="262"/>
                    </a:lnTo>
                    <a:cubicBezTo>
                      <a:pt x="2731" y="284"/>
                      <a:pt x="2721" y="306"/>
                      <a:pt x="2721" y="328"/>
                    </a:cubicBezTo>
                    <a:lnTo>
                      <a:pt x="2721" y="328"/>
                    </a:lnTo>
                    <a:cubicBezTo>
                      <a:pt x="2721" y="349"/>
                      <a:pt x="2731" y="371"/>
                      <a:pt x="2753" y="394"/>
                    </a:cubicBezTo>
                    <a:lnTo>
                      <a:pt x="2819" y="459"/>
                    </a:lnTo>
                    <a:lnTo>
                      <a:pt x="2885" y="524"/>
                    </a:lnTo>
                    <a:lnTo>
                      <a:pt x="2950" y="590"/>
                    </a:lnTo>
                    <a:lnTo>
                      <a:pt x="3016" y="655"/>
                    </a:lnTo>
                    <a:lnTo>
                      <a:pt x="3081" y="722"/>
                    </a:lnTo>
                    <a:lnTo>
                      <a:pt x="3147" y="787"/>
                    </a:lnTo>
                    <a:lnTo>
                      <a:pt x="3212" y="852"/>
                    </a:lnTo>
                    <a:lnTo>
                      <a:pt x="3277" y="918"/>
                    </a:lnTo>
                    <a:lnTo>
                      <a:pt x="3343" y="984"/>
                    </a:lnTo>
                    <a:lnTo>
                      <a:pt x="3343" y="984"/>
                    </a:lnTo>
                    <a:cubicBezTo>
                      <a:pt x="3365" y="1005"/>
                      <a:pt x="3387" y="1016"/>
                      <a:pt x="3408" y="1016"/>
                    </a:cubicBezTo>
                    <a:lnTo>
                      <a:pt x="3408" y="1016"/>
                    </a:lnTo>
                    <a:cubicBezTo>
                      <a:pt x="3431" y="1016"/>
                      <a:pt x="3453" y="1005"/>
                      <a:pt x="3475" y="984"/>
                    </a:cubicBezTo>
                    <a:lnTo>
                      <a:pt x="3540" y="918"/>
                    </a:lnTo>
                    <a:lnTo>
                      <a:pt x="3605" y="852"/>
                    </a:lnTo>
                    <a:lnTo>
                      <a:pt x="3671" y="787"/>
                    </a:lnTo>
                    <a:lnTo>
                      <a:pt x="3868" y="590"/>
                    </a:lnTo>
                    <a:lnTo>
                      <a:pt x="3933" y="524"/>
                    </a:lnTo>
                    <a:lnTo>
                      <a:pt x="3999" y="459"/>
                    </a:lnTo>
                    <a:lnTo>
                      <a:pt x="4065" y="394"/>
                    </a:lnTo>
                    <a:lnTo>
                      <a:pt x="4065" y="394"/>
                    </a:lnTo>
                    <a:cubicBezTo>
                      <a:pt x="4086" y="371"/>
                      <a:pt x="4097" y="349"/>
                      <a:pt x="4097" y="328"/>
                    </a:cubicBezTo>
                    <a:lnTo>
                      <a:pt x="4097" y="328"/>
                    </a:lnTo>
                    <a:cubicBezTo>
                      <a:pt x="4097" y="306"/>
                      <a:pt x="4086" y="284"/>
                      <a:pt x="4065" y="262"/>
                    </a:cubicBezTo>
                    <a:lnTo>
                      <a:pt x="4065" y="262"/>
                    </a:lnTo>
                    <a:cubicBezTo>
                      <a:pt x="4042" y="241"/>
                      <a:pt x="4032" y="219"/>
                      <a:pt x="4032" y="197"/>
                    </a:cubicBezTo>
                    <a:lnTo>
                      <a:pt x="4032" y="197"/>
                    </a:lnTo>
                    <a:cubicBezTo>
                      <a:pt x="4032" y="175"/>
                      <a:pt x="4042" y="153"/>
                      <a:pt x="4065" y="131"/>
                    </a:cubicBezTo>
                    <a:lnTo>
                      <a:pt x="4065" y="131"/>
                    </a:lnTo>
                    <a:cubicBezTo>
                      <a:pt x="4086" y="109"/>
                      <a:pt x="4103" y="82"/>
                      <a:pt x="4114" y="49"/>
                    </a:cubicBezTo>
                    <a:lnTo>
                      <a:pt x="4114" y="49"/>
                    </a:lnTo>
                    <a:cubicBezTo>
                      <a:pt x="4124" y="17"/>
                      <a:pt x="4152" y="0"/>
                      <a:pt x="4196" y="0"/>
                    </a:cubicBezTo>
                    <a:lnTo>
                      <a:pt x="4196" y="0"/>
                    </a:lnTo>
                    <a:cubicBezTo>
                      <a:pt x="4239" y="0"/>
                      <a:pt x="4267" y="17"/>
                      <a:pt x="4278" y="49"/>
                    </a:cubicBezTo>
                    <a:lnTo>
                      <a:pt x="4278" y="49"/>
                    </a:lnTo>
                    <a:cubicBezTo>
                      <a:pt x="4288" y="82"/>
                      <a:pt x="4305" y="109"/>
                      <a:pt x="4327" y="131"/>
                    </a:cubicBezTo>
                    <a:lnTo>
                      <a:pt x="4327" y="131"/>
                    </a:lnTo>
                    <a:cubicBezTo>
                      <a:pt x="4349" y="153"/>
                      <a:pt x="4359" y="175"/>
                      <a:pt x="4359" y="197"/>
                    </a:cubicBezTo>
                    <a:lnTo>
                      <a:pt x="4359" y="197"/>
                    </a:lnTo>
                    <a:cubicBezTo>
                      <a:pt x="4359" y="219"/>
                      <a:pt x="4349" y="241"/>
                      <a:pt x="4327" y="262"/>
                    </a:cubicBezTo>
                    <a:lnTo>
                      <a:pt x="4327" y="262"/>
                    </a:lnTo>
                    <a:cubicBezTo>
                      <a:pt x="4305" y="284"/>
                      <a:pt x="4294" y="306"/>
                      <a:pt x="4294" y="328"/>
                    </a:cubicBezTo>
                    <a:lnTo>
                      <a:pt x="4294" y="328"/>
                    </a:lnTo>
                    <a:cubicBezTo>
                      <a:pt x="4294" y="349"/>
                      <a:pt x="4305" y="371"/>
                      <a:pt x="4327" y="394"/>
                    </a:cubicBezTo>
                    <a:lnTo>
                      <a:pt x="4392" y="459"/>
                    </a:lnTo>
                    <a:lnTo>
                      <a:pt x="4458" y="524"/>
                    </a:lnTo>
                    <a:lnTo>
                      <a:pt x="4523" y="590"/>
                    </a:lnTo>
                    <a:close/>
                  </a:path>
                </a:pathLst>
              </a:custGeom>
              <a:solidFill>
                <a:schemeClr val="accent1"/>
              </a:solidFill>
              <a:ln>
                <a:noFill/>
              </a:ln>
              <a:effectLst/>
            </p:spPr>
            <p:txBody>
              <a:bodyPr wrap="none" anchor="ctr"/>
              <a:lstStyle/>
              <a:p>
                <a:endParaRPr lang="es-ES_tradnl" sz="2700"/>
              </a:p>
            </p:txBody>
          </p:sp>
        </p:grpSp>
        <p:grpSp>
          <p:nvGrpSpPr>
            <p:cNvPr id="172" name="Group 530">
              <a:extLst>
                <a:ext uri="{FF2B5EF4-FFF2-40B4-BE49-F238E27FC236}">
                  <a16:creationId xmlns:a16="http://schemas.microsoft.com/office/drawing/2014/main" id="{D6FF0FC6-D699-BC48-AFBD-5FC2CC81FAFE}"/>
                </a:ext>
              </a:extLst>
            </p:cNvPr>
            <p:cNvGrpSpPr/>
            <p:nvPr/>
          </p:nvGrpSpPr>
          <p:grpSpPr>
            <a:xfrm>
              <a:off x="6151563" y="3525364"/>
              <a:ext cx="1700212" cy="709613"/>
              <a:chOff x="6151563" y="4003675"/>
              <a:chExt cx="1700212" cy="709613"/>
            </a:xfrm>
          </p:grpSpPr>
          <p:sp>
            <p:nvSpPr>
              <p:cNvPr id="173" name="Freeform 467">
                <a:extLst>
                  <a:ext uri="{FF2B5EF4-FFF2-40B4-BE49-F238E27FC236}">
                    <a16:creationId xmlns:a16="http://schemas.microsoft.com/office/drawing/2014/main" id="{99CDEE17-C467-F646-BCF1-051179DB2143}"/>
                  </a:ext>
                </a:extLst>
              </p:cNvPr>
              <p:cNvSpPr>
                <a:spLocks noChangeArrowheads="1"/>
              </p:cNvSpPr>
              <p:nvPr/>
            </p:nvSpPr>
            <p:spPr bwMode="auto">
              <a:xfrm>
                <a:off x="6151563" y="4298950"/>
                <a:ext cx="1700212"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0 w 4721"/>
                  <a:gd name="T21" fmla="*/ 755 h 1149"/>
                  <a:gd name="T22" fmla="*/ 3540 w 4721"/>
                  <a:gd name="T23" fmla="*/ 886 h 1149"/>
                  <a:gd name="T24" fmla="*/ 3540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3 w 4721"/>
                  <a:gd name="T37" fmla="*/ 230 h 1149"/>
                  <a:gd name="T38" fmla="*/ 2622 w 4721"/>
                  <a:gd name="T39" fmla="*/ 132 h 1149"/>
                  <a:gd name="T40" fmla="*/ 2229 w 4721"/>
                  <a:gd name="T41" fmla="*/ 492 h 1149"/>
                  <a:gd name="T42" fmla="*/ 1966 w 4721"/>
                  <a:gd name="T43" fmla="*/ 755 h 1149"/>
                  <a:gd name="T44" fmla="*/ 1966 w 4721"/>
                  <a:gd name="T45" fmla="*/ 886 h 1149"/>
                  <a:gd name="T46" fmla="*/ 1966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1 w 4721"/>
                  <a:gd name="T59" fmla="*/ 427 h 1149"/>
                  <a:gd name="T60" fmla="*/ 459 w 4721"/>
                  <a:gd name="T61" fmla="*/ 688 h 1149"/>
                  <a:gd name="T62" fmla="*/ 361 w 4721"/>
                  <a:gd name="T63" fmla="*/ 820 h 1149"/>
                  <a:gd name="T64" fmla="*/ 426 w 4721"/>
                  <a:gd name="T65" fmla="*/ 951 h 1149"/>
                  <a:gd name="T66" fmla="*/ 344 w 4721"/>
                  <a:gd name="T67" fmla="*/ 1098 h 1149"/>
                  <a:gd name="T68" fmla="*/ 180 w 4721"/>
                  <a:gd name="T69" fmla="*/ 1098 h 1149"/>
                  <a:gd name="T70" fmla="*/ 99 w 4721"/>
                  <a:gd name="T71" fmla="*/ 951 h 1149"/>
                  <a:gd name="T72" fmla="*/ 164 w 4721"/>
                  <a:gd name="T73" fmla="*/ 820 h 1149"/>
                  <a:gd name="T74" fmla="*/ 0 w 4721"/>
                  <a:gd name="T75" fmla="*/ 492 h 1149"/>
                  <a:gd name="T76" fmla="*/ 263 w 4721"/>
                  <a:gd name="T77" fmla="*/ 722 h 1149"/>
                  <a:gd name="T78" fmla="*/ 590 w 4721"/>
                  <a:gd name="T79" fmla="*/ 427 h 1149"/>
                  <a:gd name="T80" fmla="*/ 983 w 4721"/>
                  <a:gd name="T81" fmla="*/ 33 h 1149"/>
                  <a:gd name="T82" fmla="*/ 1115 w 4721"/>
                  <a:gd name="T83" fmla="*/ 33 h 1149"/>
                  <a:gd name="T84" fmla="*/ 1573 w 4721"/>
                  <a:gd name="T85" fmla="*/ 492 h 1149"/>
                  <a:gd name="T86" fmla="*/ 1770 w 4721"/>
                  <a:gd name="T87" fmla="*/ 688 h 1149"/>
                  <a:gd name="T88" fmla="*/ 1966 w 4721"/>
                  <a:gd name="T89" fmla="*/ 623 h 1149"/>
                  <a:gd name="T90" fmla="*/ 2229 w 4721"/>
                  <a:gd name="T91" fmla="*/ 361 h 1149"/>
                  <a:gd name="T92" fmla="*/ 2491 w 4721"/>
                  <a:gd name="T93" fmla="*/ 99 h 1149"/>
                  <a:gd name="T94" fmla="*/ 2622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1" y="919"/>
                      <a:pt x="3409" y="919"/>
                    </a:cubicBezTo>
                    <a:lnTo>
                      <a:pt x="3409" y="919"/>
                    </a:lnTo>
                    <a:cubicBezTo>
                      <a:pt x="3387" y="919"/>
                      <a:pt x="3376" y="929"/>
                      <a:pt x="3376" y="951"/>
                    </a:cubicBezTo>
                    <a:lnTo>
                      <a:pt x="3376" y="951"/>
                    </a:lnTo>
                    <a:cubicBezTo>
                      <a:pt x="3376" y="973"/>
                      <a:pt x="3387" y="984"/>
                      <a:pt x="3409" y="984"/>
                    </a:cubicBezTo>
                    <a:lnTo>
                      <a:pt x="3409" y="984"/>
                    </a:lnTo>
                    <a:cubicBezTo>
                      <a:pt x="3431"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4" y="919"/>
                      <a:pt x="263" y="919"/>
                    </a:cubicBezTo>
                    <a:lnTo>
                      <a:pt x="263" y="919"/>
                    </a:lnTo>
                    <a:cubicBezTo>
                      <a:pt x="241" y="919"/>
                      <a:pt x="230" y="929"/>
                      <a:pt x="230" y="951"/>
                    </a:cubicBezTo>
                    <a:lnTo>
                      <a:pt x="230" y="951"/>
                    </a:lnTo>
                    <a:cubicBezTo>
                      <a:pt x="230" y="973"/>
                      <a:pt x="241" y="984"/>
                      <a:pt x="263" y="984"/>
                    </a:cubicBezTo>
                    <a:lnTo>
                      <a:pt x="263" y="984"/>
                    </a:lnTo>
                    <a:cubicBezTo>
                      <a:pt x="284" y="984"/>
                      <a:pt x="295" y="973"/>
                      <a:pt x="295" y="951"/>
                    </a:cubicBezTo>
                    <a:close/>
                    <a:moveTo>
                      <a:pt x="4261" y="33"/>
                    </a:moveTo>
                    <a:lnTo>
                      <a:pt x="4720" y="492"/>
                    </a:lnTo>
                    <a:lnTo>
                      <a:pt x="4720" y="623"/>
                    </a:lnTo>
                    <a:lnTo>
                      <a:pt x="4524" y="427"/>
                    </a:lnTo>
                    <a:lnTo>
                      <a:pt x="4458" y="361"/>
                    </a:lnTo>
                    <a:lnTo>
                      <a:pt x="4393" y="295"/>
                    </a:lnTo>
                    <a:lnTo>
                      <a:pt x="4261" y="165"/>
                    </a:lnTo>
                    <a:lnTo>
                      <a:pt x="4261" y="165"/>
                    </a:lnTo>
                    <a:cubicBezTo>
                      <a:pt x="4239" y="142"/>
                      <a:pt x="4217" y="132"/>
                      <a:pt x="4196" y="132"/>
                    </a:cubicBezTo>
                    <a:lnTo>
                      <a:pt x="4196" y="132"/>
                    </a:lnTo>
                    <a:cubicBezTo>
                      <a:pt x="4174" y="132"/>
                      <a:pt x="4152" y="142"/>
                      <a:pt x="4131" y="165"/>
                    </a:cubicBezTo>
                    <a:lnTo>
                      <a:pt x="3999" y="295"/>
                    </a:lnTo>
                    <a:lnTo>
                      <a:pt x="3933" y="361"/>
                    </a:lnTo>
                    <a:lnTo>
                      <a:pt x="3868" y="427"/>
                    </a:lnTo>
                    <a:lnTo>
                      <a:pt x="3671" y="623"/>
                    </a:lnTo>
                    <a:lnTo>
                      <a:pt x="3606" y="688"/>
                    </a:lnTo>
                    <a:lnTo>
                      <a:pt x="3540" y="755"/>
                    </a:lnTo>
                    <a:lnTo>
                      <a:pt x="3540" y="755"/>
                    </a:lnTo>
                    <a:cubicBezTo>
                      <a:pt x="3518" y="777"/>
                      <a:pt x="3507" y="798"/>
                      <a:pt x="3507" y="820"/>
                    </a:cubicBezTo>
                    <a:lnTo>
                      <a:pt x="3507" y="820"/>
                    </a:lnTo>
                    <a:cubicBezTo>
                      <a:pt x="3507" y="842"/>
                      <a:pt x="3518" y="863"/>
                      <a:pt x="3540" y="886"/>
                    </a:cubicBezTo>
                    <a:lnTo>
                      <a:pt x="3540" y="886"/>
                    </a:lnTo>
                    <a:cubicBezTo>
                      <a:pt x="3562" y="908"/>
                      <a:pt x="3573" y="929"/>
                      <a:pt x="3573" y="951"/>
                    </a:cubicBezTo>
                    <a:lnTo>
                      <a:pt x="3573" y="951"/>
                    </a:lnTo>
                    <a:cubicBezTo>
                      <a:pt x="3573" y="973"/>
                      <a:pt x="3562" y="995"/>
                      <a:pt x="3540" y="1016"/>
                    </a:cubicBezTo>
                    <a:lnTo>
                      <a:pt x="3540" y="1016"/>
                    </a:lnTo>
                    <a:cubicBezTo>
                      <a:pt x="3518" y="1039"/>
                      <a:pt x="3502" y="1065"/>
                      <a:pt x="3491" y="1098"/>
                    </a:cubicBezTo>
                    <a:lnTo>
                      <a:pt x="3491" y="1098"/>
                    </a:lnTo>
                    <a:cubicBezTo>
                      <a:pt x="3480" y="1132"/>
                      <a:pt x="3453" y="1148"/>
                      <a:pt x="3409" y="1148"/>
                    </a:cubicBezTo>
                    <a:lnTo>
                      <a:pt x="3409" y="1148"/>
                    </a:lnTo>
                    <a:cubicBezTo>
                      <a:pt x="3365" y="1148"/>
                      <a:pt x="3338" y="1132"/>
                      <a:pt x="3327" y="1098"/>
                    </a:cubicBezTo>
                    <a:lnTo>
                      <a:pt x="3327" y="1098"/>
                    </a:lnTo>
                    <a:cubicBezTo>
                      <a:pt x="3316" y="1065"/>
                      <a:pt x="3300" y="1039"/>
                      <a:pt x="3278" y="1016"/>
                    </a:cubicBezTo>
                    <a:lnTo>
                      <a:pt x="3278" y="1016"/>
                    </a:lnTo>
                    <a:cubicBezTo>
                      <a:pt x="3256" y="995"/>
                      <a:pt x="3245" y="973"/>
                      <a:pt x="3245" y="951"/>
                    </a:cubicBezTo>
                    <a:lnTo>
                      <a:pt x="3245" y="951"/>
                    </a:lnTo>
                    <a:cubicBezTo>
                      <a:pt x="3245" y="929"/>
                      <a:pt x="3256" y="908"/>
                      <a:pt x="3278" y="886"/>
                    </a:cubicBezTo>
                    <a:lnTo>
                      <a:pt x="3278" y="886"/>
                    </a:lnTo>
                    <a:cubicBezTo>
                      <a:pt x="3300" y="863"/>
                      <a:pt x="3311" y="842"/>
                      <a:pt x="3311" y="820"/>
                    </a:cubicBezTo>
                    <a:lnTo>
                      <a:pt x="3311" y="820"/>
                    </a:lnTo>
                    <a:cubicBezTo>
                      <a:pt x="3311" y="798"/>
                      <a:pt x="3300" y="777"/>
                      <a:pt x="3278" y="755"/>
                    </a:cubicBezTo>
                    <a:lnTo>
                      <a:pt x="3213" y="688"/>
                    </a:lnTo>
                    <a:lnTo>
                      <a:pt x="3148" y="623"/>
                    </a:lnTo>
                    <a:lnTo>
                      <a:pt x="3081" y="558"/>
                    </a:lnTo>
                    <a:lnTo>
                      <a:pt x="3016" y="492"/>
                    </a:lnTo>
                    <a:lnTo>
                      <a:pt x="2950" y="427"/>
                    </a:lnTo>
                    <a:lnTo>
                      <a:pt x="2885" y="361"/>
                    </a:lnTo>
                    <a:lnTo>
                      <a:pt x="2820" y="295"/>
                    </a:lnTo>
                    <a:lnTo>
                      <a:pt x="2753" y="230"/>
                    </a:lnTo>
                    <a:lnTo>
                      <a:pt x="2688" y="165"/>
                    </a:lnTo>
                    <a:lnTo>
                      <a:pt x="2688" y="165"/>
                    </a:lnTo>
                    <a:cubicBezTo>
                      <a:pt x="2666" y="142"/>
                      <a:pt x="2645" y="132"/>
                      <a:pt x="2622" y="132"/>
                    </a:cubicBezTo>
                    <a:lnTo>
                      <a:pt x="2622" y="132"/>
                    </a:lnTo>
                    <a:cubicBezTo>
                      <a:pt x="2601" y="132"/>
                      <a:pt x="2579" y="142"/>
                      <a:pt x="2557" y="165"/>
                    </a:cubicBezTo>
                    <a:lnTo>
                      <a:pt x="2491" y="230"/>
                    </a:lnTo>
                    <a:lnTo>
                      <a:pt x="2426" y="295"/>
                    </a:lnTo>
                    <a:lnTo>
                      <a:pt x="2229" y="492"/>
                    </a:lnTo>
                    <a:lnTo>
                      <a:pt x="2164" y="558"/>
                    </a:lnTo>
                    <a:lnTo>
                      <a:pt x="2098" y="623"/>
                    </a:lnTo>
                    <a:lnTo>
                      <a:pt x="1966" y="755"/>
                    </a:lnTo>
                    <a:lnTo>
                      <a:pt x="1966" y="755"/>
                    </a:lnTo>
                    <a:cubicBezTo>
                      <a:pt x="1945" y="777"/>
                      <a:pt x="1934" y="798"/>
                      <a:pt x="1934" y="820"/>
                    </a:cubicBezTo>
                    <a:lnTo>
                      <a:pt x="1934" y="820"/>
                    </a:lnTo>
                    <a:cubicBezTo>
                      <a:pt x="1934" y="842"/>
                      <a:pt x="1945" y="863"/>
                      <a:pt x="1966" y="886"/>
                    </a:cubicBezTo>
                    <a:lnTo>
                      <a:pt x="1966" y="886"/>
                    </a:lnTo>
                    <a:cubicBezTo>
                      <a:pt x="1989" y="908"/>
                      <a:pt x="2000" y="929"/>
                      <a:pt x="2000" y="951"/>
                    </a:cubicBezTo>
                    <a:lnTo>
                      <a:pt x="2000" y="951"/>
                    </a:lnTo>
                    <a:cubicBezTo>
                      <a:pt x="2000" y="973"/>
                      <a:pt x="1989" y="995"/>
                      <a:pt x="1966" y="1016"/>
                    </a:cubicBezTo>
                    <a:lnTo>
                      <a:pt x="1966" y="1016"/>
                    </a:lnTo>
                    <a:cubicBezTo>
                      <a:pt x="1945" y="1039"/>
                      <a:pt x="1929" y="1065"/>
                      <a:pt x="1918" y="1098"/>
                    </a:cubicBezTo>
                    <a:lnTo>
                      <a:pt x="1918" y="1098"/>
                    </a:lnTo>
                    <a:cubicBezTo>
                      <a:pt x="1907" y="1132"/>
                      <a:pt x="1879" y="1148"/>
                      <a:pt x="1836" y="1148"/>
                    </a:cubicBezTo>
                    <a:lnTo>
                      <a:pt x="1836" y="1148"/>
                    </a:lnTo>
                    <a:cubicBezTo>
                      <a:pt x="1792" y="1148"/>
                      <a:pt x="1765" y="1132"/>
                      <a:pt x="1754" y="1098"/>
                    </a:cubicBezTo>
                    <a:lnTo>
                      <a:pt x="1754" y="1098"/>
                    </a:lnTo>
                    <a:cubicBezTo>
                      <a:pt x="1743" y="1065"/>
                      <a:pt x="1727" y="1039"/>
                      <a:pt x="1705" y="1016"/>
                    </a:cubicBezTo>
                    <a:lnTo>
                      <a:pt x="1705" y="1016"/>
                    </a:lnTo>
                    <a:cubicBezTo>
                      <a:pt x="1683" y="995"/>
                      <a:pt x="1672" y="973"/>
                      <a:pt x="1672" y="951"/>
                    </a:cubicBezTo>
                    <a:lnTo>
                      <a:pt x="1672" y="951"/>
                    </a:lnTo>
                    <a:cubicBezTo>
                      <a:pt x="1672" y="929"/>
                      <a:pt x="1683" y="908"/>
                      <a:pt x="1705" y="886"/>
                    </a:cubicBezTo>
                    <a:lnTo>
                      <a:pt x="1705" y="886"/>
                    </a:lnTo>
                    <a:cubicBezTo>
                      <a:pt x="1727" y="863"/>
                      <a:pt x="1737" y="842"/>
                      <a:pt x="1737" y="820"/>
                    </a:cubicBezTo>
                    <a:lnTo>
                      <a:pt x="1737" y="820"/>
                    </a:lnTo>
                    <a:cubicBezTo>
                      <a:pt x="1737" y="798"/>
                      <a:pt x="1727" y="777"/>
                      <a:pt x="1705" y="755"/>
                    </a:cubicBezTo>
                    <a:lnTo>
                      <a:pt x="1115" y="165"/>
                    </a:lnTo>
                    <a:lnTo>
                      <a:pt x="1115" y="165"/>
                    </a:lnTo>
                    <a:cubicBezTo>
                      <a:pt x="1092" y="142"/>
                      <a:pt x="1071" y="132"/>
                      <a:pt x="1049" y="132"/>
                    </a:cubicBezTo>
                    <a:lnTo>
                      <a:pt x="1049" y="132"/>
                    </a:lnTo>
                    <a:cubicBezTo>
                      <a:pt x="1027" y="132"/>
                      <a:pt x="1005" y="142"/>
                      <a:pt x="983" y="165"/>
                    </a:cubicBezTo>
                    <a:lnTo>
                      <a:pt x="918" y="230"/>
                    </a:lnTo>
                    <a:lnTo>
                      <a:pt x="853" y="295"/>
                    </a:lnTo>
                    <a:lnTo>
                      <a:pt x="787" y="361"/>
                    </a:lnTo>
                    <a:lnTo>
                      <a:pt x="721" y="427"/>
                    </a:lnTo>
                    <a:lnTo>
                      <a:pt x="655" y="492"/>
                    </a:lnTo>
                    <a:lnTo>
                      <a:pt x="590" y="558"/>
                    </a:lnTo>
                    <a:lnTo>
                      <a:pt x="525" y="623"/>
                    </a:lnTo>
                    <a:lnTo>
                      <a:pt x="459" y="688"/>
                    </a:lnTo>
                    <a:lnTo>
                      <a:pt x="394" y="755"/>
                    </a:lnTo>
                    <a:lnTo>
                      <a:pt x="394" y="755"/>
                    </a:lnTo>
                    <a:cubicBezTo>
                      <a:pt x="372" y="777"/>
                      <a:pt x="361" y="798"/>
                      <a:pt x="361" y="820"/>
                    </a:cubicBezTo>
                    <a:lnTo>
                      <a:pt x="361" y="820"/>
                    </a:lnTo>
                    <a:cubicBezTo>
                      <a:pt x="361" y="842"/>
                      <a:pt x="372" y="863"/>
                      <a:pt x="394" y="886"/>
                    </a:cubicBezTo>
                    <a:lnTo>
                      <a:pt x="394" y="886"/>
                    </a:lnTo>
                    <a:cubicBezTo>
                      <a:pt x="415" y="908"/>
                      <a:pt x="426" y="929"/>
                      <a:pt x="426" y="951"/>
                    </a:cubicBezTo>
                    <a:lnTo>
                      <a:pt x="426" y="951"/>
                    </a:lnTo>
                    <a:cubicBezTo>
                      <a:pt x="426" y="973"/>
                      <a:pt x="415" y="995"/>
                      <a:pt x="394" y="1016"/>
                    </a:cubicBezTo>
                    <a:lnTo>
                      <a:pt x="394" y="1016"/>
                    </a:lnTo>
                    <a:cubicBezTo>
                      <a:pt x="372" y="1039"/>
                      <a:pt x="355" y="1065"/>
                      <a:pt x="344" y="1098"/>
                    </a:cubicBezTo>
                    <a:lnTo>
                      <a:pt x="344" y="1098"/>
                    </a:lnTo>
                    <a:cubicBezTo>
                      <a:pt x="334" y="1132"/>
                      <a:pt x="306" y="1148"/>
                      <a:pt x="263" y="1148"/>
                    </a:cubicBezTo>
                    <a:lnTo>
                      <a:pt x="263" y="1148"/>
                    </a:lnTo>
                    <a:cubicBezTo>
                      <a:pt x="219" y="1148"/>
                      <a:pt x="192" y="1132"/>
                      <a:pt x="180" y="1098"/>
                    </a:cubicBezTo>
                    <a:lnTo>
                      <a:pt x="180" y="1098"/>
                    </a:lnTo>
                    <a:cubicBezTo>
                      <a:pt x="170" y="1065"/>
                      <a:pt x="153" y="1039"/>
                      <a:pt x="131" y="1016"/>
                    </a:cubicBezTo>
                    <a:lnTo>
                      <a:pt x="131" y="1016"/>
                    </a:lnTo>
                    <a:cubicBezTo>
                      <a:pt x="109" y="995"/>
                      <a:pt x="99" y="973"/>
                      <a:pt x="99" y="951"/>
                    </a:cubicBezTo>
                    <a:lnTo>
                      <a:pt x="99" y="951"/>
                    </a:lnTo>
                    <a:cubicBezTo>
                      <a:pt x="99" y="929"/>
                      <a:pt x="109" y="908"/>
                      <a:pt x="131" y="886"/>
                    </a:cubicBezTo>
                    <a:lnTo>
                      <a:pt x="131" y="886"/>
                    </a:lnTo>
                    <a:cubicBezTo>
                      <a:pt x="153" y="863"/>
                      <a:pt x="164" y="842"/>
                      <a:pt x="164" y="820"/>
                    </a:cubicBezTo>
                    <a:lnTo>
                      <a:pt x="164" y="820"/>
                    </a:lnTo>
                    <a:cubicBezTo>
                      <a:pt x="164" y="798"/>
                      <a:pt x="153" y="777"/>
                      <a:pt x="131" y="755"/>
                    </a:cubicBezTo>
                    <a:lnTo>
                      <a:pt x="66" y="688"/>
                    </a:lnTo>
                    <a:lnTo>
                      <a:pt x="0" y="623"/>
                    </a:lnTo>
                    <a:lnTo>
                      <a:pt x="0" y="492"/>
                    </a:lnTo>
                    <a:lnTo>
                      <a:pt x="131" y="623"/>
                    </a:lnTo>
                    <a:lnTo>
                      <a:pt x="197" y="688"/>
                    </a:lnTo>
                    <a:lnTo>
                      <a:pt x="197" y="688"/>
                    </a:lnTo>
                    <a:cubicBezTo>
                      <a:pt x="219" y="711"/>
                      <a:pt x="241" y="722"/>
                      <a:pt x="263" y="722"/>
                    </a:cubicBezTo>
                    <a:lnTo>
                      <a:pt x="263" y="722"/>
                    </a:lnTo>
                    <a:cubicBezTo>
                      <a:pt x="284" y="722"/>
                      <a:pt x="306" y="711"/>
                      <a:pt x="328" y="688"/>
                    </a:cubicBezTo>
                    <a:lnTo>
                      <a:pt x="394" y="623"/>
                    </a:lnTo>
                    <a:lnTo>
                      <a:pt x="590" y="427"/>
                    </a:lnTo>
                    <a:lnTo>
                      <a:pt x="655" y="361"/>
                    </a:lnTo>
                    <a:lnTo>
                      <a:pt x="721" y="295"/>
                    </a:lnTo>
                    <a:lnTo>
                      <a:pt x="918" y="99"/>
                    </a:lnTo>
                    <a:lnTo>
                      <a:pt x="983" y="33"/>
                    </a:lnTo>
                    <a:lnTo>
                      <a:pt x="983" y="33"/>
                    </a:lnTo>
                    <a:cubicBezTo>
                      <a:pt x="1005" y="11"/>
                      <a:pt x="1027" y="0"/>
                      <a:pt x="1049" y="0"/>
                    </a:cubicBezTo>
                    <a:lnTo>
                      <a:pt x="1049" y="0"/>
                    </a:lnTo>
                    <a:cubicBezTo>
                      <a:pt x="1071" y="0"/>
                      <a:pt x="1092" y="11"/>
                      <a:pt x="1115" y="33"/>
                    </a:cubicBezTo>
                    <a:lnTo>
                      <a:pt x="1246" y="165"/>
                    </a:lnTo>
                    <a:lnTo>
                      <a:pt x="1311" y="230"/>
                    </a:lnTo>
                    <a:lnTo>
                      <a:pt x="1377" y="295"/>
                    </a:lnTo>
                    <a:lnTo>
                      <a:pt x="1573" y="492"/>
                    </a:lnTo>
                    <a:lnTo>
                      <a:pt x="1639" y="558"/>
                    </a:lnTo>
                    <a:lnTo>
                      <a:pt x="1705" y="623"/>
                    </a:lnTo>
                    <a:lnTo>
                      <a:pt x="1770" y="688"/>
                    </a:lnTo>
                    <a:lnTo>
                      <a:pt x="1770" y="688"/>
                    </a:lnTo>
                    <a:cubicBezTo>
                      <a:pt x="1792" y="711"/>
                      <a:pt x="1814" y="722"/>
                      <a:pt x="1836" y="722"/>
                    </a:cubicBezTo>
                    <a:lnTo>
                      <a:pt x="1836" y="722"/>
                    </a:lnTo>
                    <a:cubicBezTo>
                      <a:pt x="1858" y="722"/>
                      <a:pt x="1879" y="711"/>
                      <a:pt x="1901" y="688"/>
                    </a:cubicBezTo>
                    <a:lnTo>
                      <a:pt x="1966" y="623"/>
                    </a:lnTo>
                    <a:lnTo>
                      <a:pt x="2033" y="558"/>
                    </a:lnTo>
                    <a:lnTo>
                      <a:pt x="2098" y="492"/>
                    </a:lnTo>
                    <a:lnTo>
                      <a:pt x="2164" y="427"/>
                    </a:lnTo>
                    <a:lnTo>
                      <a:pt x="2229" y="361"/>
                    </a:lnTo>
                    <a:lnTo>
                      <a:pt x="2295" y="295"/>
                    </a:lnTo>
                    <a:lnTo>
                      <a:pt x="2360" y="230"/>
                    </a:lnTo>
                    <a:lnTo>
                      <a:pt x="2426" y="165"/>
                    </a:lnTo>
                    <a:lnTo>
                      <a:pt x="2491" y="99"/>
                    </a:lnTo>
                    <a:lnTo>
                      <a:pt x="2557" y="33"/>
                    </a:lnTo>
                    <a:lnTo>
                      <a:pt x="2557" y="33"/>
                    </a:lnTo>
                    <a:cubicBezTo>
                      <a:pt x="2579" y="11"/>
                      <a:pt x="2601" y="0"/>
                      <a:pt x="2622" y="0"/>
                    </a:cubicBezTo>
                    <a:lnTo>
                      <a:pt x="2622" y="0"/>
                    </a:lnTo>
                    <a:cubicBezTo>
                      <a:pt x="2645" y="0"/>
                      <a:pt x="2666" y="11"/>
                      <a:pt x="2688" y="33"/>
                    </a:cubicBezTo>
                    <a:lnTo>
                      <a:pt x="2753" y="99"/>
                    </a:lnTo>
                    <a:lnTo>
                      <a:pt x="2820" y="165"/>
                    </a:lnTo>
                    <a:lnTo>
                      <a:pt x="2885" y="230"/>
                    </a:lnTo>
                    <a:lnTo>
                      <a:pt x="2950" y="295"/>
                    </a:lnTo>
                    <a:lnTo>
                      <a:pt x="3016" y="361"/>
                    </a:lnTo>
                    <a:lnTo>
                      <a:pt x="3081" y="427"/>
                    </a:lnTo>
                    <a:lnTo>
                      <a:pt x="3148" y="492"/>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2" y="11"/>
                      <a:pt x="4174" y="0"/>
                      <a:pt x="4196" y="0"/>
                    </a:cubicBezTo>
                    <a:lnTo>
                      <a:pt x="4196" y="0"/>
                    </a:lnTo>
                    <a:cubicBezTo>
                      <a:pt x="4217" y="0"/>
                      <a:pt x="4239"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174" name="Freeform 468">
                <a:extLst>
                  <a:ext uri="{FF2B5EF4-FFF2-40B4-BE49-F238E27FC236}">
                    <a16:creationId xmlns:a16="http://schemas.microsoft.com/office/drawing/2014/main" id="{8E92B62F-F68C-9748-A42B-60C94AD50F1A}"/>
                  </a:ext>
                </a:extLst>
              </p:cNvPr>
              <p:cNvSpPr>
                <a:spLocks noChangeArrowheads="1"/>
              </p:cNvSpPr>
              <p:nvPr/>
            </p:nvSpPr>
            <p:spPr bwMode="auto">
              <a:xfrm>
                <a:off x="6151563" y="4171950"/>
                <a:ext cx="1700212" cy="304800"/>
              </a:xfrm>
              <a:custGeom>
                <a:avLst/>
                <a:gdLst>
                  <a:gd name="T0" fmla="*/ 354 w 4721"/>
                  <a:gd name="T1" fmla="*/ 795 h 847"/>
                  <a:gd name="T2" fmla="*/ 66 w 4721"/>
                  <a:gd name="T3" fmla="*/ 688 h 847"/>
                  <a:gd name="T4" fmla="*/ 0 w 4721"/>
                  <a:gd name="T5" fmla="*/ 491 h 847"/>
                  <a:gd name="T6" fmla="*/ 197 w 4721"/>
                  <a:gd name="T7" fmla="*/ 688 h 847"/>
                  <a:gd name="T8" fmla="*/ 263 w 4721"/>
                  <a:gd name="T9" fmla="*/ 722 h 847"/>
                  <a:gd name="T10" fmla="*/ 328 w 4721"/>
                  <a:gd name="T11" fmla="*/ 688 h 847"/>
                  <a:gd name="T12" fmla="*/ 590 w 4721"/>
                  <a:gd name="T13" fmla="*/ 426 h 847"/>
                  <a:gd name="T14" fmla="*/ 721 w 4721"/>
                  <a:gd name="T15" fmla="*/ 295 h 847"/>
                  <a:gd name="T16" fmla="*/ 983 w 4721"/>
                  <a:gd name="T17" fmla="*/ 33 h 847"/>
                  <a:gd name="T18" fmla="*/ 1049 w 4721"/>
                  <a:gd name="T19" fmla="*/ 0 h 847"/>
                  <a:gd name="T20" fmla="*/ 1115 w 4721"/>
                  <a:gd name="T21" fmla="*/ 33 h 847"/>
                  <a:gd name="T22" fmla="*/ 1311 w 4721"/>
                  <a:gd name="T23" fmla="*/ 230 h 847"/>
                  <a:gd name="T24" fmla="*/ 1573 w 4721"/>
                  <a:gd name="T25" fmla="*/ 491 h 847"/>
                  <a:gd name="T26" fmla="*/ 1705 w 4721"/>
                  <a:gd name="T27" fmla="*/ 623 h 847"/>
                  <a:gd name="T28" fmla="*/ 1770 w 4721"/>
                  <a:gd name="T29" fmla="*/ 688 h 847"/>
                  <a:gd name="T30" fmla="*/ 1836 w 4721"/>
                  <a:gd name="T31" fmla="*/ 722 h 847"/>
                  <a:gd name="T32" fmla="*/ 1966 w 4721"/>
                  <a:gd name="T33" fmla="*/ 623 h 847"/>
                  <a:gd name="T34" fmla="*/ 2098 w 4721"/>
                  <a:gd name="T35" fmla="*/ 491 h 847"/>
                  <a:gd name="T36" fmla="*/ 2229 w 4721"/>
                  <a:gd name="T37" fmla="*/ 360 h 847"/>
                  <a:gd name="T38" fmla="*/ 2360 w 4721"/>
                  <a:gd name="T39" fmla="*/ 230 h 847"/>
                  <a:gd name="T40" fmla="*/ 2491 w 4721"/>
                  <a:gd name="T41" fmla="*/ 98 h 847"/>
                  <a:gd name="T42" fmla="*/ 2557 w 4721"/>
                  <a:gd name="T43" fmla="*/ 33 h 847"/>
                  <a:gd name="T44" fmla="*/ 2622 w 4721"/>
                  <a:gd name="T45" fmla="*/ 0 h 847"/>
                  <a:gd name="T46" fmla="*/ 2753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1 w 4721"/>
                  <a:gd name="T75" fmla="*/ 164 h 847"/>
                  <a:gd name="T76" fmla="*/ 3933 w 4721"/>
                  <a:gd name="T77" fmla="*/ 360 h 847"/>
                  <a:gd name="T78" fmla="*/ 3671 w 4721"/>
                  <a:gd name="T79" fmla="*/ 623 h 847"/>
                  <a:gd name="T80" fmla="*/ 3500 w 4721"/>
                  <a:gd name="T81" fmla="*/ 795 h 847"/>
                  <a:gd name="T82" fmla="*/ 3318 w 4721"/>
                  <a:gd name="T83" fmla="*/ 795 h 847"/>
                  <a:gd name="T84" fmla="*/ 3213 w 4721"/>
                  <a:gd name="T85" fmla="*/ 688 h 847"/>
                  <a:gd name="T86" fmla="*/ 3081 w 4721"/>
                  <a:gd name="T87" fmla="*/ 558 h 847"/>
                  <a:gd name="T88" fmla="*/ 2950 w 4721"/>
                  <a:gd name="T89" fmla="*/ 426 h 847"/>
                  <a:gd name="T90" fmla="*/ 2820 w 4721"/>
                  <a:gd name="T91" fmla="*/ 295 h 847"/>
                  <a:gd name="T92" fmla="*/ 2688 w 4721"/>
                  <a:gd name="T93" fmla="*/ 164 h 847"/>
                  <a:gd name="T94" fmla="*/ 2622 w 4721"/>
                  <a:gd name="T95" fmla="*/ 131 h 847"/>
                  <a:gd name="T96" fmla="*/ 2557 w 4721"/>
                  <a:gd name="T97" fmla="*/ 164 h 847"/>
                  <a:gd name="T98" fmla="*/ 2426 w 4721"/>
                  <a:gd name="T99" fmla="*/ 295 h 847"/>
                  <a:gd name="T100" fmla="*/ 2164 w 4721"/>
                  <a:gd name="T101" fmla="*/ 558 h 847"/>
                  <a:gd name="T102" fmla="*/ 1926 w 4721"/>
                  <a:gd name="T103" fmla="*/ 794 h 847"/>
                  <a:gd name="T104" fmla="*/ 1745 w 4721"/>
                  <a:gd name="T105" fmla="*/ 794 h 847"/>
                  <a:gd name="T106" fmla="*/ 1115 w 4721"/>
                  <a:gd name="T107" fmla="*/ 164 h 847"/>
                  <a:gd name="T108" fmla="*/ 1049 w 4721"/>
                  <a:gd name="T109" fmla="*/ 131 h 847"/>
                  <a:gd name="T110" fmla="*/ 918 w 4721"/>
                  <a:gd name="T111" fmla="*/ 230 h 847"/>
                  <a:gd name="T112" fmla="*/ 787 w 4721"/>
                  <a:gd name="T113" fmla="*/ 360 h 847"/>
                  <a:gd name="T114" fmla="*/ 655 w 4721"/>
                  <a:gd name="T115" fmla="*/ 491 h 847"/>
                  <a:gd name="T116" fmla="*/ 525 w 4721"/>
                  <a:gd name="T117" fmla="*/ 623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1" y="846"/>
                      <a:pt x="171" y="795"/>
                    </a:cubicBezTo>
                    <a:lnTo>
                      <a:pt x="66" y="688"/>
                    </a:lnTo>
                    <a:lnTo>
                      <a:pt x="0" y="623"/>
                    </a:lnTo>
                    <a:lnTo>
                      <a:pt x="0" y="491"/>
                    </a:lnTo>
                    <a:lnTo>
                      <a:pt x="131" y="623"/>
                    </a:lnTo>
                    <a:lnTo>
                      <a:pt x="197" y="688"/>
                    </a:lnTo>
                    <a:lnTo>
                      <a:pt x="197" y="688"/>
                    </a:lnTo>
                    <a:cubicBezTo>
                      <a:pt x="219" y="711"/>
                      <a:pt x="241" y="722"/>
                      <a:pt x="263" y="722"/>
                    </a:cubicBezTo>
                    <a:lnTo>
                      <a:pt x="263" y="722"/>
                    </a:lnTo>
                    <a:cubicBezTo>
                      <a:pt x="284" y="722"/>
                      <a:pt x="306" y="711"/>
                      <a:pt x="328" y="688"/>
                    </a:cubicBezTo>
                    <a:lnTo>
                      <a:pt x="394" y="623"/>
                    </a:lnTo>
                    <a:lnTo>
                      <a:pt x="590" y="426"/>
                    </a:lnTo>
                    <a:lnTo>
                      <a:pt x="655" y="360"/>
                    </a:lnTo>
                    <a:lnTo>
                      <a:pt x="721" y="295"/>
                    </a:lnTo>
                    <a:lnTo>
                      <a:pt x="918" y="98"/>
                    </a:lnTo>
                    <a:lnTo>
                      <a:pt x="983" y="33"/>
                    </a:lnTo>
                    <a:lnTo>
                      <a:pt x="983" y="33"/>
                    </a:lnTo>
                    <a:cubicBezTo>
                      <a:pt x="1005" y="11"/>
                      <a:pt x="1027" y="0"/>
                      <a:pt x="1049" y="0"/>
                    </a:cubicBezTo>
                    <a:lnTo>
                      <a:pt x="1049" y="0"/>
                    </a:lnTo>
                    <a:cubicBezTo>
                      <a:pt x="1071" y="0"/>
                      <a:pt x="1092" y="11"/>
                      <a:pt x="1115" y="33"/>
                    </a:cubicBezTo>
                    <a:lnTo>
                      <a:pt x="1246" y="164"/>
                    </a:lnTo>
                    <a:lnTo>
                      <a:pt x="1311" y="230"/>
                    </a:lnTo>
                    <a:lnTo>
                      <a:pt x="1377" y="295"/>
                    </a:lnTo>
                    <a:lnTo>
                      <a:pt x="1573" y="491"/>
                    </a:lnTo>
                    <a:lnTo>
                      <a:pt x="1639" y="558"/>
                    </a:lnTo>
                    <a:lnTo>
                      <a:pt x="1705" y="623"/>
                    </a:lnTo>
                    <a:lnTo>
                      <a:pt x="1770" y="688"/>
                    </a:lnTo>
                    <a:lnTo>
                      <a:pt x="1770" y="688"/>
                    </a:lnTo>
                    <a:cubicBezTo>
                      <a:pt x="1792" y="711"/>
                      <a:pt x="1814" y="722"/>
                      <a:pt x="1836" y="722"/>
                    </a:cubicBezTo>
                    <a:lnTo>
                      <a:pt x="1836" y="722"/>
                    </a:lnTo>
                    <a:cubicBezTo>
                      <a:pt x="1858" y="722"/>
                      <a:pt x="1879" y="711"/>
                      <a:pt x="1901" y="688"/>
                    </a:cubicBezTo>
                    <a:lnTo>
                      <a:pt x="1966" y="623"/>
                    </a:lnTo>
                    <a:lnTo>
                      <a:pt x="2033" y="558"/>
                    </a:lnTo>
                    <a:lnTo>
                      <a:pt x="2098" y="491"/>
                    </a:lnTo>
                    <a:lnTo>
                      <a:pt x="2164" y="426"/>
                    </a:lnTo>
                    <a:lnTo>
                      <a:pt x="2229" y="360"/>
                    </a:lnTo>
                    <a:lnTo>
                      <a:pt x="2295" y="295"/>
                    </a:lnTo>
                    <a:lnTo>
                      <a:pt x="2360" y="230"/>
                    </a:lnTo>
                    <a:lnTo>
                      <a:pt x="2426" y="164"/>
                    </a:lnTo>
                    <a:lnTo>
                      <a:pt x="2491" y="98"/>
                    </a:lnTo>
                    <a:lnTo>
                      <a:pt x="2557" y="33"/>
                    </a:lnTo>
                    <a:lnTo>
                      <a:pt x="2557" y="33"/>
                    </a:lnTo>
                    <a:cubicBezTo>
                      <a:pt x="2579" y="11"/>
                      <a:pt x="2601" y="0"/>
                      <a:pt x="2622" y="0"/>
                    </a:cubicBezTo>
                    <a:lnTo>
                      <a:pt x="2622" y="0"/>
                    </a:lnTo>
                    <a:cubicBezTo>
                      <a:pt x="2645" y="0"/>
                      <a:pt x="2666" y="11"/>
                      <a:pt x="2688" y="33"/>
                    </a:cubicBezTo>
                    <a:lnTo>
                      <a:pt x="2753" y="98"/>
                    </a:lnTo>
                    <a:lnTo>
                      <a:pt x="2820" y="164"/>
                    </a:lnTo>
                    <a:lnTo>
                      <a:pt x="2885" y="230"/>
                    </a:lnTo>
                    <a:lnTo>
                      <a:pt x="2950" y="295"/>
                    </a:lnTo>
                    <a:lnTo>
                      <a:pt x="3016" y="360"/>
                    </a:lnTo>
                    <a:lnTo>
                      <a:pt x="3081" y="426"/>
                    </a:lnTo>
                    <a:lnTo>
                      <a:pt x="3148" y="491"/>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2" y="11"/>
                      <a:pt x="4174" y="0"/>
                      <a:pt x="4196" y="0"/>
                    </a:cubicBezTo>
                    <a:lnTo>
                      <a:pt x="4196" y="0"/>
                    </a:lnTo>
                    <a:cubicBezTo>
                      <a:pt x="4217" y="0"/>
                      <a:pt x="4239" y="11"/>
                      <a:pt x="4261" y="33"/>
                    </a:cubicBezTo>
                    <a:lnTo>
                      <a:pt x="4720" y="491"/>
                    </a:lnTo>
                    <a:lnTo>
                      <a:pt x="4720" y="623"/>
                    </a:lnTo>
                    <a:lnTo>
                      <a:pt x="4524" y="426"/>
                    </a:lnTo>
                    <a:lnTo>
                      <a:pt x="4458" y="360"/>
                    </a:lnTo>
                    <a:lnTo>
                      <a:pt x="4393" y="295"/>
                    </a:lnTo>
                    <a:lnTo>
                      <a:pt x="4261" y="164"/>
                    </a:lnTo>
                    <a:lnTo>
                      <a:pt x="4261" y="164"/>
                    </a:lnTo>
                    <a:cubicBezTo>
                      <a:pt x="4239" y="142"/>
                      <a:pt x="4217" y="131"/>
                      <a:pt x="4196" y="131"/>
                    </a:cubicBezTo>
                    <a:lnTo>
                      <a:pt x="4196" y="131"/>
                    </a:lnTo>
                    <a:cubicBezTo>
                      <a:pt x="4174" y="131"/>
                      <a:pt x="4152" y="142"/>
                      <a:pt x="4131" y="164"/>
                    </a:cubicBezTo>
                    <a:lnTo>
                      <a:pt x="3999" y="295"/>
                    </a:lnTo>
                    <a:lnTo>
                      <a:pt x="3933" y="360"/>
                    </a:lnTo>
                    <a:lnTo>
                      <a:pt x="3868" y="426"/>
                    </a:lnTo>
                    <a:lnTo>
                      <a:pt x="3671" y="623"/>
                    </a:lnTo>
                    <a:lnTo>
                      <a:pt x="3606" y="688"/>
                    </a:lnTo>
                    <a:lnTo>
                      <a:pt x="3500" y="795"/>
                    </a:lnTo>
                    <a:lnTo>
                      <a:pt x="3500" y="795"/>
                    </a:lnTo>
                    <a:cubicBezTo>
                      <a:pt x="3450" y="846"/>
                      <a:pt x="3368" y="846"/>
                      <a:pt x="3318" y="795"/>
                    </a:cubicBezTo>
                    <a:lnTo>
                      <a:pt x="3318" y="795"/>
                    </a:lnTo>
                    <a:cubicBezTo>
                      <a:pt x="3266" y="743"/>
                      <a:pt x="3213" y="688"/>
                      <a:pt x="3213" y="688"/>
                    </a:cubicBezTo>
                    <a:lnTo>
                      <a:pt x="3148" y="623"/>
                    </a:lnTo>
                    <a:lnTo>
                      <a:pt x="3081" y="558"/>
                    </a:lnTo>
                    <a:lnTo>
                      <a:pt x="3016" y="491"/>
                    </a:lnTo>
                    <a:lnTo>
                      <a:pt x="2950" y="426"/>
                    </a:lnTo>
                    <a:lnTo>
                      <a:pt x="2885" y="360"/>
                    </a:lnTo>
                    <a:lnTo>
                      <a:pt x="2820" y="295"/>
                    </a:lnTo>
                    <a:lnTo>
                      <a:pt x="2753" y="230"/>
                    </a:lnTo>
                    <a:lnTo>
                      <a:pt x="2688" y="164"/>
                    </a:lnTo>
                    <a:lnTo>
                      <a:pt x="2688" y="164"/>
                    </a:lnTo>
                    <a:cubicBezTo>
                      <a:pt x="2666" y="142"/>
                      <a:pt x="2645" y="131"/>
                      <a:pt x="2622" y="131"/>
                    </a:cubicBezTo>
                    <a:lnTo>
                      <a:pt x="2622" y="131"/>
                    </a:lnTo>
                    <a:cubicBezTo>
                      <a:pt x="2601" y="131"/>
                      <a:pt x="2579" y="142"/>
                      <a:pt x="2557" y="164"/>
                    </a:cubicBezTo>
                    <a:lnTo>
                      <a:pt x="2491" y="230"/>
                    </a:lnTo>
                    <a:lnTo>
                      <a:pt x="2426" y="295"/>
                    </a:lnTo>
                    <a:lnTo>
                      <a:pt x="2229" y="491"/>
                    </a:lnTo>
                    <a:lnTo>
                      <a:pt x="2164" y="558"/>
                    </a:lnTo>
                    <a:lnTo>
                      <a:pt x="2098" y="623"/>
                    </a:lnTo>
                    <a:lnTo>
                      <a:pt x="1926" y="794"/>
                    </a:lnTo>
                    <a:lnTo>
                      <a:pt x="1926" y="794"/>
                    </a:lnTo>
                    <a:cubicBezTo>
                      <a:pt x="1876" y="844"/>
                      <a:pt x="1795" y="844"/>
                      <a:pt x="1745" y="794"/>
                    </a:cubicBezTo>
                    <a:lnTo>
                      <a:pt x="1115" y="164"/>
                    </a:lnTo>
                    <a:lnTo>
                      <a:pt x="1115" y="164"/>
                    </a:lnTo>
                    <a:cubicBezTo>
                      <a:pt x="1092" y="142"/>
                      <a:pt x="1071" y="131"/>
                      <a:pt x="1049" y="131"/>
                    </a:cubicBezTo>
                    <a:lnTo>
                      <a:pt x="1049" y="131"/>
                    </a:lnTo>
                    <a:cubicBezTo>
                      <a:pt x="1027" y="131"/>
                      <a:pt x="1005" y="142"/>
                      <a:pt x="983" y="164"/>
                    </a:cubicBezTo>
                    <a:lnTo>
                      <a:pt x="918" y="230"/>
                    </a:lnTo>
                    <a:lnTo>
                      <a:pt x="853" y="295"/>
                    </a:lnTo>
                    <a:lnTo>
                      <a:pt x="787" y="360"/>
                    </a:lnTo>
                    <a:lnTo>
                      <a:pt x="721" y="426"/>
                    </a:lnTo>
                    <a:lnTo>
                      <a:pt x="655" y="491"/>
                    </a:lnTo>
                    <a:lnTo>
                      <a:pt x="590" y="558"/>
                    </a:lnTo>
                    <a:lnTo>
                      <a:pt x="525" y="623"/>
                    </a:lnTo>
                    <a:lnTo>
                      <a:pt x="459" y="688"/>
                    </a:lnTo>
                    <a:lnTo>
                      <a:pt x="354" y="795"/>
                    </a:lnTo>
                  </a:path>
                </a:pathLst>
              </a:custGeom>
              <a:solidFill>
                <a:schemeClr val="accent4"/>
              </a:solidFill>
              <a:ln>
                <a:noFill/>
              </a:ln>
              <a:effectLst/>
            </p:spPr>
            <p:txBody>
              <a:bodyPr wrap="none" anchor="ctr"/>
              <a:lstStyle/>
              <a:p>
                <a:endParaRPr lang="es-ES_tradnl" sz="2700"/>
              </a:p>
            </p:txBody>
          </p:sp>
          <p:sp>
            <p:nvSpPr>
              <p:cNvPr id="175" name="Freeform 469">
                <a:extLst>
                  <a:ext uri="{FF2B5EF4-FFF2-40B4-BE49-F238E27FC236}">
                    <a16:creationId xmlns:a16="http://schemas.microsoft.com/office/drawing/2014/main" id="{882B23AC-50B6-7743-B793-B57FA6EEDDA0}"/>
                  </a:ext>
                </a:extLst>
              </p:cNvPr>
              <p:cNvSpPr>
                <a:spLocks noChangeArrowheads="1"/>
              </p:cNvSpPr>
              <p:nvPr/>
            </p:nvSpPr>
            <p:spPr bwMode="auto">
              <a:xfrm>
                <a:off x="6151563" y="4233863"/>
                <a:ext cx="1700212" cy="304800"/>
              </a:xfrm>
              <a:custGeom>
                <a:avLst/>
                <a:gdLst>
                  <a:gd name="T0" fmla="*/ 354 w 4721"/>
                  <a:gd name="T1" fmla="*/ 795 h 847"/>
                  <a:gd name="T2" fmla="*/ 66 w 4721"/>
                  <a:gd name="T3" fmla="*/ 689 h 847"/>
                  <a:gd name="T4" fmla="*/ 0 w 4721"/>
                  <a:gd name="T5" fmla="*/ 493 h 847"/>
                  <a:gd name="T6" fmla="*/ 197 w 4721"/>
                  <a:gd name="T7" fmla="*/ 689 h 847"/>
                  <a:gd name="T8" fmla="*/ 263 w 4721"/>
                  <a:gd name="T9" fmla="*/ 722 h 847"/>
                  <a:gd name="T10" fmla="*/ 328 w 4721"/>
                  <a:gd name="T11" fmla="*/ 689 h 847"/>
                  <a:gd name="T12" fmla="*/ 590 w 4721"/>
                  <a:gd name="T13" fmla="*/ 428 h 847"/>
                  <a:gd name="T14" fmla="*/ 721 w 4721"/>
                  <a:gd name="T15" fmla="*/ 296 h 847"/>
                  <a:gd name="T16" fmla="*/ 983 w 4721"/>
                  <a:gd name="T17" fmla="*/ 34 h 847"/>
                  <a:gd name="T18" fmla="*/ 1049 w 4721"/>
                  <a:gd name="T19" fmla="*/ 0 h 847"/>
                  <a:gd name="T20" fmla="*/ 1115 w 4721"/>
                  <a:gd name="T21" fmla="*/ 34 h 847"/>
                  <a:gd name="T22" fmla="*/ 1311 w 4721"/>
                  <a:gd name="T23" fmla="*/ 231 h 847"/>
                  <a:gd name="T24" fmla="*/ 1573 w 4721"/>
                  <a:gd name="T25" fmla="*/ 493 h 847"/>
                  <a:gd name="T26" fmla="*/ 1705 w 4721"/>
                  <a:gd name="T27" fmla="*/ 624 h 847"/>
                  <a:gd name="T28" fmla="*/ 1770 w 4721"/>
                  <a:gd name="T29" fmla="*/ 689 h 847"/>
                  <a:gd name="T30" fmla="*/ 1836 w 4721"/>
                  <a:gd name="T31" fmla="*/ 722 h 847"/>
                  <a:gd name="T32" fmla="*/ 1966 w 4721"/>
                  <a:gd name="T33" fmla="*/ 624 h 847"/>
                  <a:gd name="T34" fmla="*/ 2098 w 4721"/>
                  <a:gd name="T35" fmla="*/ 493 h 847"/>
                  <a:gd name="T36" fmla="*/ 2229 w 4721"/>
                  <a:gd name="T37" fmla="*/ 361 h 847"/>
                  <a:gd name="T38" fmla="*/ 2360 w 4721"/>
                  <a:gd name="T39" fmla="*/ 231 h 847"/>
                  <a:gd name="T40" fmla="*/ 2491 w 4721"/>
                  <a:gd name="T41" fmla="*/ 99 h 847"/>
                  <a:gd name="T42" fmla="*/ 2557 w 4721"/>
                  <a:gd name="T43" fmla="*/ 34 h 847"/>
                  <a:gd name="T44" fmla="*/ 2622 w 4721"/>
                  <a:gd name="T45" fmla="*/ 0 h 847"/>
                  <a:gd name="T46" fmla="*/ 2753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1 w 4721"/>
                  <a:gd name="T75" fmla="*/ 164 h 847"/>
                  <a:gd name="T76" fmla="*/ 3933 w 4721"/>
                  <a:gd name="T77" fmla="*/ 361 h 847"/>
                  <a:gd name="T78" fmla="*/ 3671 w 4721"/>
                  <a:gd name="T79" fmla="*/ 624 h 847"/>
                  <a:gd name="T80" fmla="*/ 3500 w 4721"/>
                  <a:gd name="T81" fmla="*/ 795 h 847"/>
                  <a:gd name="T82" fmla="*/ 3318 w 4721"/>
                  <a:gd name="T83" fmla="*/ 795 h 847"/>
                  <a:gd name="T84" fmla="*/ 3213 w 4721"/>
                  <a:gd name="T85" fmla="*/ 689 h 847"/>
                  <a:gd name="T86" fmla="*/ 3081 w 4721"/>
                  <a:gd name="T87" fmla="*/ 558 h 847"/>
                  <a:gd name="T88" fmla="*/ 2950 w 4721"/>
                  <a:gd name="T89" fmla="*/ 428 h 847"/>
                  <a:gd name="T90" fmla="*/ 2820 w 4721"/>
                  <a:gd name="T91" fmla="*/ 296 h 847"/>
                  <a:gd name="T92" fmla="*/ 2688 w 4721"/>
                  <a:gd name="T93" fmla="*/ 164 h 847"/>
                  <a:gd name="T94" fmla="*/ 2622 w 4721"/>
                  <a:gd name="T95" fmla="*/ 132 h 847"/>
                  <a:gd name="T96" fmla="*/ 2557 w 4721"/>
                  <a:gd name="T97" fmla="*/ 164 h 847"/>
                  <a:gd name="T98" fmla="*/ 2426 w 4721"/>
                  <a:gd name="T99" fmla="*/ 296 h 847"/>
                  <a:gd name="T100" fmla="*/ 2164 w 4721"/>
                  <a:gd name="T101" fmla="*/ 558 h 847"/>
                  <a:gd name="T102" fmla="*/ 1926 w 4721"/>
                  <a:gd name="T103" fmla="*/ 795 h 847"/>
                  <a:gd name="T104" fmla="*/ 1745 w 4721"/>
                  <a:gd name="T105" fmla="*/ 795 h 847"/>
                  <a:gd name="T106" fmla="*/ 1115 w 4721"/>
                  <a:gd name="T107" fmla="*/ 164 h 847"/>
                  <a:gd name="T108" fmla="*/ 1049 w 4721"/>
                  <a:gd name="T109" fmla="*/ 132 h 847"/>
                  <a:gd name="T110" fmla="*/ 918 w 4721"/>
                  <a:gd name="T111" fmla="*/ 231 h 847"/>
                  <a:gd name="T112" fmla="*/ 787 w 4721"/>
                  <a:gd name="T113" fmla="*/ 361 h 847"/>
                  <a:gd name="T114" fmla="*/ 655 w 4721"/>
                  <a:gd name="T115" fmla="*/ 493 h 847"/>
                  <a:gd name="T116" fmla="*/ 525 w 4721"/>
                  <a:gd name="T117" fmla="*/ 624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1" y="846"/>
                      <a:pt x="171" y="795"/>
                    </a:cubicBezTo>
                    <a:lnTo>
                      <a:pt x="66" y="689"/>
                    </a:lnTo>
                    <a:lnTo>
                      <a:pt x="0" y="624"/>
                    </a:lnTo>
                    <a:lnTo>
                      <a:pt x="0" y="493"/>
                    </a:lnTo>
                    <a:lnTo>
                      <a:pt x="131" y="624"/>
                    </a:lnTo>
                    <a:lnTo>
                      <a:pt x="197" y="689"/>
                    </a:lnTo>
                    <a:lnTo>
                      <a:pt x="197" y="689"/>
                    </a:lnTo>
                    <a:cubicBezTo>
                      <a:pt x="219" y="711"/>
                      <a:pt x="241" y="722"/>
                      <a:pt x="263" y="722"/>
                    </a:cubicBezTo>
                    <a:lnTo>
                      <a:pt x="263" y="722"/>
                    </a:lnTo>
                    <a:cubicBezTo>
                      <a:pt x="284" y="722"/>
                      <a:pt x="306" y="711"/>
                      <a:pt x="328" y="689"/>
                    </a:cubicBezTo>
                    <a:lnTo>
                      <a:pt x="394" y="624"/>
                    </a:lnTo>
                    <a:lnTo>
                      <a:pt x="590" y="428"/>
                    </a:lnTo>
                    <a:lnTo>
                      <a:pt x="655" y="361"/>
                    </a:lnTo>
                    <a:lnTo>
                      <a:pt x="721" y="296"/>
                    </a:lnTo>
                    <a:lnTo>
                      <a:pt x="918" y="99"/>
                    </a:lnTo>
                    <a:lnTo>
                      <a:pt x="983" y="34"/>
                    </a:lnTo>
                    <a:lnTo>
                      <a:pt x="983" y="34"/>
                    </a:lnTo>
                    <a:cubicBezTo>
                      <a:pt x="1005" y="12"/>
                      <a:pt x="1027" y="0"/>
                      <a:pt x="1049" y="0"/>
                    </a:cubicBezTo>
                    <a:lnTo>
                      <a:pt x="1049" y="0"/>
                    </a:lnTo>
                    <a:cubicBezTo>
                      <a:pt x="1071" y="0"/>
                      <a:pt x="1092" y="12"/>
                      <a:pt x="1115" y="34"/>
                    </a:cubicBezTo>
                    <a:lnTo>
                      <a:pt x="1246" y="164"/>
                    </a:lnTo>
                    <a:lnTo>
                      <a:pt x="1311" y="231"/>
                    </a:lnTo>
                    <a:lnTo>
                      <a:pt x="1377" y="296"/>
                    </a:lnTo>
                    <a:lnTo>
                      <a:pt x="1573" y="493"/>
                    </a:lnTo>
                    <a:lnTo>
                      <a:pt x="1639" y="558"/>
                    </a:lnTo>
                    <a:lnTo>
                      <a:pt x="1705" y="624"/>
                    </a:lnTo>
                    <a:lnTo>
                      <a:pt x="1770" y="689"/>
                    </a:lnTo>
                    <a:lnTo>
                      <a:pt x="1770" y="689"/>
                    </a:lnTo>
                    <a:cubicBezTo>
                      <a:pt x="1792" y="711"/>
                      <a:pt x="1814" y="722"/>
                      <a:pt x="1836" y="722"/>
                    </a:cubicBezTo>
                    <a:lnTo>
                      <a:pt x="1836" y="722"/>
                    </a:lnTo>
                    <a:cubicBezTo>
                      <a:pt x="1858" y="722"/>
                      <a:pt x="1879" y="711"/>
                      <a:pt x="1901" y="689"/>
                    </a:cubicBezTo>
                    <a:lnTo>
                      <a:pt x="1966" y="624"/>
                    </a:lnTo>
                    <a:lnTo>
                      <a:pt x="2033" y="558"/>
                    </a:lnTo>
                    <a:lnTo>
                      <a:pt x="2098" y="493"/>
                    </a:lnTo>
                    <a:lnTo>
                      <a:pt x="2164" y="428"/>
                    </a:lnTo>
                    <a:lnTo>
                      <a:pt x="2229" y="361"/>
                    </a:lnTo>
                    <a:lnTo>
                      <a:pt x="2295" y="296"/>
                    </a:lnTo>
                    <a:lnTo>
                      <a:pt x="2360" y="231"/>
                    </a:lnTo>
                    <a:lnTo>
                      <a:pt x="2426" y="164"/>
                    </a:lnTo>
                    <a:lnTo>
                      <a:pt x="2491" y="99"/>
                    </a:lnTo>
                    <a:lnTo>
                      <a:pt x="2557" y="34"/>
                    </a:lnTo>
                    <a:lnTo>
                      <a:pt x="2557" y="34"/>
                    </a:lnTo>
                    <a:cubicBezTo>
                      <a:pt x="2579" y="12"/>
                      <a:pt x="2601" y="0"/>
                      <a:pt x="2622" y="0"/>
                    </a:cubicBezTo>
                    <a:lnTo>
                      <a:pt x="2622" y="0"/>
                    </a:lnTo>
                    <a:cubicBezTo>
                      <a:pt x="2645" y="0"/>
                      <a:pt x="2666" y="12"/>
                      <a:pt x="2688" y="34"/>
                    </a:cubicBezTo>
                    <a:lnTo>
                      <a:pt x="2753" y="99"/>
                    </a:lnTo>
                    <a:lnTo>
                      <a:pt x="2820" y="164"/>
                    </a:lnTo>
                    <a:lnTo>
                      <a:pt x="2885" y="231"/>
                    </a:lnTo>
                    <a:lnTo>
                      <a:pt x="2950" y="296"/>
                    </a:lnTo>
                    <a:lnTo>
                      <a:pt x="3016" y="361"/>
                    </a:lnTo>
                    <a:lnTo>
                      <a:pt x="3081" y="428"/>
                    </a:lnTo>
                    <a:lnTo>
                      <a:pt x="3148" y="493"/>
                    </a:lnTo>
                    <a:lnTo>
                      <a:pt x="3213" y="558"/>
                    </a:lnTo>
                    <a:lnTo>
                      <a:pt x="3278" y="624"/>
                    </a:lnTo>
                    <a:lnTo>
                      <a:pt x="3344" y="689"/>
                    </a:lnTo>
                    <a:lnTo>
                      <a:pt x="3344" y="689"/>
                    </a:lnTo>
                    <a:cubicBezTo>
                      <a:pt x="3365" y="711"/>
                      <a:pt x="3387" y="722"/>
                      <a:pt x="3409" y="722"/>
                    </a:cubicBezTo>
                    <a:lnTo>
                      <a:pt x="3409" y="722"/>
                    </a:lnTo>
                    <a:cubicBezTo>
                      <a:pt x="3431" y="722"/>
                      <a:pt x="3453" y="711"/>
                      <a:pt x="3475" y="689"/>
                    </a:cubicBezTo>
                    <a:lnTo>
                      <a:pt x="4131" y="34"/>
                    </a:lnTo>
                    <a:lnTo>
                      <a:pt x="4131" y="34"/>
                    </a:lnTo>
                    <a:cubicBezTo>
                      <a:pt x="4152" y="12"/>
                      <a:pt x="4174" y="0"/>
                      <a:pt x="4196" y="0"/>
                    </a:cubicBezTo>
                    <a:lnTo>
                      <a:pt x="4196" y="0"/>
                    </a:lnTo>
                    <a:cubicBezTo>
                      <a:pt x="4217" y="0"/>
                      <a:pt x="4239" y="12"/>
                      <a:pt x="4261" y="34"/>
                    </a:cubicBezTo>
                    <a:lnTo>
                      <a:pt x="4720" y="493"/>
                    </a:lnTo>
                    <a:lnTo>
                      <a:pt x="4720" y="624"/>
                    </a:lnTo>
                    <a:lnTo>
                      <a:pt x="4524" y="428"/>
                    </a:lnTo>
                    <a:lnTo>
                      <a:pt x="4458" y="361"/>
                    </a:lnTo>
                    <a:lnTo>
                      <a:pt x="4393" y="296"/>
                    </a:lnTo>
                    <a:lnTo>
                      <a:pt x="4261" y="164"/>
                    </a:lnTo>
                    <a:lnTo>
                      <a:pt x="4261" y="164"/>
                    </a:lnTo>
                    <a:cubicBezTo>
                      <a:pt x="4239" y="143"/>
                      <a:pt x="4217" y="132"/>
                      <a:pt x="4196" y="132"/>
                    </a:cubicBezTo>
                    <a:lnTo>
                      <a:pt x="4196" y="132"/>
                    </a:lnTo>
                    <a:cubicBezTo>
                      <a:pt x="4174" y="132"/>
                      <a:pt x="4152" y="143"/>
                      <a:pt x="4131" y="164"/>
                    </a:cubicBezTo>
                    <a:lnTo>
                      <a:pt x="3999" y="296"/>
                    </a:lnTo>
                    <a:lnTo>
                      <a:pt x="3933" y="361"/>
                    </a:lnTo>
                    <a:lnTo>
                      <a:pt x="3868" y="428"/>
                    </a:lnTo>
                    <a:lnTo>
                      <a:pt x="3671" y="624"/>
                    </a:lnTo>
                    <a:lnTo>
                      <a:pt x="3606" y="689"/>
                    </a:lnTo>
                    <a:lnTo>
                      <a:pt x="3500" y="795"/>
                    </a:lnTo>
                    <a:lnTo>
                      <a:pt x="3500" y="795"/>
                    </a:lnTo>
                    <a:cubicBezTo>
                      <a:pt x="3450" y="846"/>
                      <a:pt x="3368" y="846"/>
                      <a:pt x="3318" y="795"/>
                    </a:cubicBezTo>
                    <a:lnTo>
                      <a:pt x="3318" y="795"/>
                    </a:lnTo>
                    <a:cubicBezTo>
                      <a:pt x="3266" y="744"/>
                      <a:pt x="3213" y="689"/>
                      <a:pt x="3213" y="689"/>
                    </a:cubicBezTo>
                    <a:lnTo>
                      <a:pt x="3148" y="624"/>
                    </a:lnTo>
                    <a:lnTo>
                      <a:pt x="3081" y="558"/>
                    </a:lnTo>
                    <a:lnTo>
                      <a:pt x="3016" y="493"/>
                    </a:lnTo>
                    <a:lnTo>
                      <a:pt x="2950" y="428"/>
                    </a:lnTo>
                    <a:lnTo>
                      <a:pt x="2885" y="361"/>
                    </a:lnTo>
                    <a:lnTo>
                      <a:pt x="2820" y="296"/>
                    </a:lnTo>
                    <a:lnTo>
                      <a:pt x="2753" y="231"/>
                    </a:lnTo>
                    <a:lnTo>
                      <a:pt x="2688" y="164"/>
                    </a:lnTo>
                    <a:lnTo>
                      <a:pt x="2688" y="164"/>
                    </a:lnTo>
                    <a:cubicBezTo>
                      <a:pt x="2666" y="143"/>
                      <a:pt x="2645" y="132"/>
                      <a:pt x="2622" y="132"/>
                    </a:cubicBezTo>
                    <a:lnTo>
                      <a:pt x="2622" y="132"/>
                    </a:lnTo>
                    <a:cubicBezTo>
                      <a:pt x="2601" y="132"/>
                      <a:pt x="2579" y="143"/>
                      <a:pt x="2557" y="164"/>
                    </a:cubicBezTo>
                    <a:lnTo>
                      <a:pt x="2491" y="231"/>
                    </a:lnTo>
                    <a:lnTo>
                      <a:pt x="2426" y="296"/>
                    </a:lnTo>
                    <a:lnTo>
                      <a:pt x="2229" y="493"/>
                    </a:lnTo>
                    <a:lnTo>
                      <a:pt x="2164" y="558"/>
                    </a:lnTo>
                    <a:lnTo>
                      <a:pt x="2098" y="624"/>
                    </a:lnTo>
                    <a:lnTo>
                      <a:pt x="1926" y="795"/>
                    </a:lnTo>
                    <a:lnTo>
                      <a:pt x="1926" y="795"/>
                    </a:lnTo>
                    <a:cubicBezTo>
                      <a:pt x="1876" y="845"/>
                      <a:pt x="1795" y="845"/>
                      <a:pt x="1745" y="795"/>
                    </a:cubicBezTo>
                    <a:lnTo>
                      <a:pt x="1115" y="164"/>
                    </a:lnTo>
                    <a:lnTo>
                      <a:pt x="1115" y="164"/>
                    </a:lnTo>
                    <a:cubicBezTo>
                      <a:pt x="1092" y="143"/>
                      <a:pt x="1071" y="132"/>
                      <a:pt x="1049" y="132"/>
                    </a:cubicBezTo>
                    <a:lnTo>
                      <a:pt x="1049" y="132"/>
                    </a:lnTo>
                    <a:cubicBezTo>
                      <a:pt x="1027" y="132"/>
                      <a:pt x="1005" y="143"/>
                      <a:pt x="983" y="164"/>
                    </a:cubicBezTo>
                    <a:lnTo>
                      <a:pt x="918" y="231"/>
                    </a:lnTo>
                    <a:lnTo>
                      <a:pt x="853" y="296"/>
                    </a:lnTo>
                    <a:lnTo>
                      <a:pt x="787" y="361"/>
                    </a:lnTo>
                    <a:lnTo>
                      <a:pt x="721" y="428"/>
                    </a:lnTo>
                    <a:lnTo>
                      <a:pt x="655" y="493"/>
                    </a:lnTo>
                    <a:lnTo>
                      <a:pt x="590" y="558"/>
                    </a:lnTo>
                    <a:lnTo>
                      <a:pt x="525" y="624"/>
                    </a:lnTo>
                    <a:lnTo>
                      <a:pt x="459" y="689"/>
                    </a:lnTo>
                    <a:lnTo>
                      <a:pt x="354" y="795"/>
                    </a:lnTo>
                  </a:path>
                </a:pathLst>
              </a:custGeom>
              <a:solidFill>
                <a:schemeClr val="accent2"/>
              </a:solidFill>
              <a:ln>
                <a:noFill/>
              </a:ln>
              <a:effectLst/>
            </p:spPr>
            <p:txBody>
              <a:bodyPr wrap="none" anchor="ctr"/>
              <a:lstStyle/>
              <a:p>
                <a:endParaRPr lang="es-ES_tradnl" sz="2700"/>
              </a:p>
            </p:txBody>
          </p:sp>
          <p:sp>
            <p:nvSpPr>
              <p:cNvPr id="176" name="Freeform 470">
                <a:extLst>
                  <a:ext uri="{FF2B5EF4-FFF2-40B4-BE49-F238E27FC236}">
                    <a16:creationId xmlns:a16="http://schemas.microsoft.com/office/drawing/2014/main" id="{FEA4065B-5D41-E740-9D45-81DB62B91ACB}"/>
                  </a:ext>
                </a:extLst>
              </p:cNvPr>
              <p:cNvSpPr>
                <a:spLocks noChangeArrowheads="1"/>
              </p:cNvSpPr>
              <p:nvPr/>
            </p:nvSpPr>
            <p:spPr bwMode="auto">
              <a:xfrm>
                <a:off x="7556500"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2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8 w 591"/>
                  <a:gd name="T29" fmla="*/ 164 h 591"/>
                  <a:gd name="T30" fmla="*/ 164 w 591"/>
                  <a:gd name="T31" fmla="*/ 98 h 591"/>
                  <a:gd name="T32" fmla="*/ 230 w 591"/>
                  <a:gd name="T33" fmla="*/ 33 h 591"/>
                  <a:gd name="T34" fmla="*/ 230 w 591"/>
                  <a:gd name="T35" fmla="*/ 33 h 591"/>
                  <a:gd name="T36" fmla="*/ 295 w 591"/>
                  <a:gd name="T37" fmla="*/ 0 h 591"/>
                  <a:gd name="T38" fmla="*/ 295 w 591"/>
                  <a:gd name="T39" fmla="*/ 0 h 591"/>
                  <a:gd name="T40" fmla="*/ 360 w 591"/>
                  <a:gd name="T41" fmla="*/ 33 h 591"/>
                  <a:gd name="T42" fmla="*/ 426 w 591"/>
                  <a:gd name="T43" fmla="*/ 98 h 591"/>
                  <a:gd name="T44" fmla="*/ 492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2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30 w 591"/>
                  <a:gd name="T69" fmla="*/ 557 h 591"/>
                  <a:gd name="T70" fmla="*/ 164 w 591"/>
                  <a:gd name="T71" fmla="*/ 492 h 591"/>
                  <a:gd name="T72" fmla="*/ 98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2" y="294"/>
                    </a:moveTo>
                    <a:lnTo>
                      <a:pt x="262" y="294"/>
                    </a:lnTo>
                    <a:cubicBezTo>
                      <a:pt x="262" y="317"/>
                      <a:pt x="273" y="328"/>
                      <a:pt x="295" y="328"/>
                    </a:cubicBezTo>
                    <a:lnTo>
                      <a:pt x="295" y="328"/>
                    </a:lnTo>
                    <a:cubicBezTo>
                      <a:pt x="316" y="328"/>
                      <a:pt x="328" y="317"/>
                      <a:pt x="328" y="294"/>
                    </a:cubicBezTo>
                    <a:lnTo>
                      <a:pt x="328" y="294"/>
                    </a:lnTo>
                    <a:cubicBezTo>
                      <a:pt x="328" y="273"/>
                      <a:pt x="316" y="262"/>
                      <a:pt x="295" y="262"/>
                    </a:cubicBezTo>
                    <a:lnTo>
                      <a:pt x="295" y="262"/>
                    </a:lnTo>
                    <a:cubicBezTo>
                      <a:pt x="273" y="262"/>
                      <a:pt x="262" y="273"/>
                      <a:pt x="262" y="294"/>
                    </a:cubicBezTo>
                    <a:close/>
                    <a:moveTo>
                      <a:pt x="32" y="361"/>
                    </a:moveTo>
                    <a:lnTo>
                      <a:pt x="32" y="361"/>
                    </a:lnTo>
                    <a:cubicBezTo>
                      <a:pt x="10" y="339"/>
                      <a:pt x="0" y="317"/>
                      <a:pt x="0" y="294"/>
                    </a:cubicBezTo>
                    <a:lnTo>
                      <a:pt x="0" y="294"/>
                    </a:lnTo>
                    <a:cubicBezTo>
                      <a:pt x="0" y="273"/>
                      <a:pt x="10" y="251"/>
                      <a:pt x="32" y="229"/>
                    </a:cubicBezTo>
                    <a:lnTo>
                      <a:pt x="98" y="164"/>
                    </a:lnTo>
                    <a:lnTo>
                      <a:pt x="164" y="98"/>
                    </a:lnTo>
                    <a:lnTo>
                      <a:pt x="230" y="33"/>
                    </a:lnTo>
                    <a:lnTo>
                      <a:pt x="230" y="33"/>
                    </a:lnTo>
                    <a:cubicBezTo>
                      <a:pt x="251" y="11"/>
                      <a:pt x="273" y="0"/>
                      <a:pt x="295" y="0"/>
                    </a:cubicBezTo>
                    <a:lnTo>
                      <a:pt x="295" y="0"/>
                    </a:lnTo>
                    <a:cubicBezTo>
                      <a:pt x="316" y="0"/>
                      <a:pt x="338" y="11"/>
                      <a:pt x="360" y="33"/>
                    </a:cubicBezTo>
                    <a:lnTo>
                      <a:pt x="426" y="98"/>
                    </a:lnTo>
                    <a:lnTo>
                      <a:pt x="492" y="164"/>
                    </a:lnTo>
                    <a:lnTo>
                      <a:pt x="557" y="229"/>
                    </a:lnTo>
                    <a:lnTo>
                      <a:pt x="557" y="229"/>
                    </a:lnTo>
                    <a:cubicBezTo>
                      <a:pt x="579" y="251"/>
                      <a:pt x="590" y="273"/>
                      <a:pt x="590" y="294"/>
                    </a:cubicBezTo>
                    <a:lnTo>
                      <a:pt x="590" y="294"/>
                    </a:lnTo>
                    <a:cubicBezTo>
                      <a:pt x="590" y="317"/>
                      <a:pt x="579" y="339"/>
                      <a:pt x="557" y="361"/>
                    </a:cubicBezTo>
                    <a:lnTo>
                      <a:pt x="492" y="426"/>
                    </a:lnTo>
                    <a:lnTo>
                      <a:pt x="426" y="492"/>
                    </a:lnTo>
                    <a:lnTo>
                      <a:pt x="360" y="557"/>
                    </a:lnTo>
                    <a:lnTo>
                      <a:pt x="360" y="557"/>
                    </a:lnTo>
                    <a:cubicBezTo>
                      <a:pt x="338" y="579"/>
                      <a:pt x="316" y="590"/>
                      <a:pt x="295" y="590"/>
                    </a:cubicBezTo>
                    <a:lnTo>
                      <a:pt x="295" y="590"/>
                    </a:lnTo>
                    <a:cubicBezTo>
                      <a:pt x="273" y="590"/>
                      <a:pt x="251" y="579"/>
                      <a:pt x="230" y="557"/>
                    </a:cubicBezTo>
                    <a:lnTo>
                      <a:pt x="164" y="492"/>
                    </a:lnTo>
                    <a:lnTo>
                      <a:pt x="98" y="426"/>
                    </a:lnTo>
                    <a:lnTo>
                      <a:pt x="32" y="361"/>
                    </a:lnTo>
                    <a:close/>
                  </a:path>
                </a:pathLst>
              </a:custGeom>
              <a:solidFill>
                <a:schemeClr val="accent3"/>
              </a:solidFill>
              <a:ln>
                <a:noFill/>
              </a:ln>
              <a:effectLst/>
            </p:spPr>
            <p:txBody>
              <a:bodyPr wrap="none" anchor="ctr"/>
              <a:lstStyle/>
              <a:p>
                <a:endParaRPr lang="es-ES_tradnl" sz="2700"/>
              </a:p>
            </p:txBody>
          </p:sp>
          <p:sp>
            <p:nvSpPr>
              <p:cNvPr id="177" name="Freeform 471">
                <a:extLst>
                  <a:ext uri="{FF2B5EF4-FFF2-40B4-BE49-F238E27FC236}">
                    <a16:creationId xmlns:a16="http://schemas.microsoft.com/office/drawing/2014/main" id="{264AE7B1-1EA6-C34D-AA8C-7438F615A903}"/>
                  </a:ext>
                </a:extLst>
              </p:cNvPr>
              <p:cNvSpPr>
                <a:spLocks noChangeArrowheads="1"/>
              </p:cNvSpPr>
              <p:nvPr/>
            </p:nvSpPr>
            <p:spPr bwMode="auto">
              <a:xfrm>
                <a:off x="6989763" y="4440238"/>
                <a:ext cx="212725" cy="212725"/>
              </a:xfrm>
              <a:custGeom>
                <a:avLst/>
                <a:gdLst>
                  <a:gd name="T0" fmla="*/ 261 w 590"/>
                  <a:gd name="T1" fmla="*/ 294 h 591"/>
                  <a:gd name="T2" fmla="*/ 261 w 590"/>
                  <a:gd name="T3" fmla="*/ 294 h 591"/>
                  <a:gd name="T4" fmla="*/ 294 w 590"/>
                  <a:gd name="T5" fmla="*/ 328 h 591"/>
                  <a:gd name="T6" fmla="*/ 294 w 590"/>
                  <a:gd name="T7" fmla="*/ 328 h 591"/>
                  <a:gd name="T8" fmla="*/ 328 w 590"/>
                  <a:gd name="T9" fmla="*/ 294 h 591"/>
                  <a:gd name="T10" fmla="*/ 328 w 590"/>
                  <a:gd name="T11" fmla="*/ 294 h 591"/>
                  <a:gd name="T12" fmla="*/ 294 w 590"/>
                  <a:gd name="T13" fmla="*/ 262 h 591"/>
                  <a:gd name="T14" fmla="*/ 294 w 590"/>
                  <a:gd name="T15" fmla="*/ 262 h 591"/>
                  <a:gd name="T16" fmla="*/ 261 w 590"/>
                  <a:gd name="T17" fmla="*/ 294 h 591"/>
                  <a:gd name="T18" fmla="*/ 229 w 590"/>
                  <a:gd name="T19" fmla="*/ 557 h 591"/>
                  <a:gd name="T20" fmla="*/ 32 w 590"/>
                  <a:gd name="T21" fmla="*/ 361 h 591"/>
                  <a:gd name="T22" fmla="*/ 32 w 590"/>
                  <a:gd name="T23" fmla="*/ 361 h 591"/>
                  <a:gd name="T24" fmla="*/ 0 w 590"/>
                  <a:gd name="T25" fmla="*/ 294 h 591"/>
                  <a:gd name="T26" fmla="*/ 0 w 590"/>
                  <a:gd name="T27" fmla="*/ 294 h 591"/>
                  <a:gd name="T28" fmla="*/ 32 w 590"/>
                  <a:gd name="T29" fmla="*/ 229 h 591"/>
                  <a:gd name="T30" fmla="*/ 229 w 590"/>
                  <a:gd name="T31" fmla="*/ 33 h 591"/>
                  <a:gd name="T32" fmla="*/ 229 w 590"/>
                  <a:gd name="T33" fmla="*/ 33 h 591"/>
                  <a:gd name="T34" fmla="*/ 294 w 590"/>
                  <a:gd name="T35" fmla="*/ 0 h 591"/>
                  <a:gd name="T36" fmla="*/ 294 w 590"/>
                  <a:gd name="T37" fmla="*/ 0 h 591"/>
                  <a:gd name="T38" fmla="*/ 360 w 590"/>
                  <a:gd name="T39" fmla="*/ 33 h 591"/>
                  <a:gd name="T40" fmla="*/ 557 w 590"/>
                  <a:gd name="T41" fmla="*/ 229 h 591"/>
                  <a:gd name="T42" fmla="*/ 557 w 590"/>
                  <a:gd name="T43" fmla="*/ 229 h 591"/>
                  <a:gd name="T44" fmla="*/ 589 w 590"/>
                  <a:gd name="T45" fmla="*/ 294 h 591"/>
                  <a:gd name="T46" fmla="*/ 589 w 590"/>
                  <a:gd name="T47" fmla="*/ 294 h 591"/>
                  <a:gd name="T48" fmla="*/ 557 w 590"/>
                  <a:gd name="T49" fmla="*/ 361 h 591"/>
                  <a:gd name="T50" fmla="*/ 360 w 590"/>
                  <a:gd name="T51" fmla="*/ 557 h 591"/>
                  <a:gd name="T52" fmla="*/ 360 w 590"/>
                  <a:gd name="T53" fmla="*/ 557 h 591"/>
                  <a:gd name="T54" fmla="*/ 294 w 590"/>
                  <a:gd name="T55" fmla="*/ 590 h 591"/>
                  <a:gd name="T56" fmla="*/ 294 w 590"/>
                  <a:gd name="T57" fmla="*/ 590 h 591"/>
                  <a:gd name="T58" fmla="*/ 229 w 590"/>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591">
                    <a:moveTo>
                      <a:pt x="261" y="294"/>
                    </a:moveTo>
                    <a:lnTo>
                      <a:pt x="261" y="294"/>
                    </a:lnTo>
                    <a:cubicBezTo>
                      <a:pt x="261" y="317"/>
                      <a:pt x="273" y="328"/>
                      <a:pt x="294" y="328"/>
                    </a:cubicBezTo>
                    <a:lnTo>
                      <a:pt x="294" y="328"/>
                    </a:lnTo>
                    <a:cubicBezTo>
                      <a:pt x="317" y="328"/>
                      <a:pt x="328" y="317"/>
                      <a:pt x="328" y="294"/>
                    </a:cubicBezTo>
                    <a:lnTo>
                      <a:pt x="328" y="294"/>
                    </a:lnTo>
                    <a:cubicBezTo>
                      <a:pt x="328" y="273"/>
                      <a:pt x="317" y="262"/>
                      <a:pt x="294" y="262"/>
                    </a:cubicBezTo>
                    <a:lnTo>
                      <a:pt x="294" y="262"/>
                    </a:lnTo>
                    <a:cubicBezTo>
                      <a:pt x="273" y="262"/>
                      <a:pt x="261" y="273"/>
                      <a:pt x="261" y="294"/>
                    </a:cubicBezTo>
                    <a:close/>
                    <a:moveTo>
                      <a:pt x="229" y="557"/>
                    </a:moveTo>
                    <a:lnTo>
                      <a:pt x="32" y="361"/>
                    </a:lnTo>
                    <a:lnTo>
                      <a:pt x="32" y="361"/>
                    </a:lnTo>
                    <a:cubicBezTo>
                      <a:pt x="11" y="339"/>
                      <a:pt x="0" y="317"/>
                      <a:pt x="0" y="294"/>
                    </a:cubicBezTo>
                    <a:lnTo>
                      <a:pt x="0" y="294"/>
                    </a:lnTo>
                    <a:cubicBezTo>
                      <a:pt x="0" y="273"/>
                      <a:pt x="11" y="251"/>
                      <a:pt x="32" y="229"/>
                    </a:cubicBezTo>
                    <a:lnTo>
                      <a:pt x="229" y="33"/>
                    </a:lnTo>
                    <a:lnTo>
                      <a:pt x="229" y="33"/>
                    </a:lnTo>
                    <a:cubicBezTo>
                      <a:pt x="251" y="11"/>
                      <a:pt x="273" y="0"/>
                      <a:pt x="294" y="0"/>
                    </a:cubicBezTo>
                    <a:lnTo>
                      <a:pt x="294" y="0"/>
                    </a:lnTo>
                    <a:cubicBezTo>
                      <a:pt x="317" y="0"/>
                      <a:pt x="338" y="11"/>
                      <a:pt x="360" y="33"/>
                    </a:cubicBezTo>
                    <a:lnTo>
                      <a:pt x="557" y="229"/>
                    </a:lnTo>
                    <a:lnTo>
                      <a:pt x="557" y="229"/>
                    </a:lnTo>
                    <a:cubicBezTo>
                      <a:pt x="579" y="251"/>
                      <a:pt x="589" y="273"/>
                      <a:pt x="589" y="294"/>
                    </a:cubicBezTo>
                    <a:lnTo>
                      <a:pt x="589" y="294"/>
                    </a:lnTo>
                    <a:cubicBezTo>
                      <a:pt x="589" y="317"/>
                      <a:pt x="579" y="339"/>
                      <a:pt x="557" y="361"/>
                    </a:cubicBezTo>
                    <a:lnTo>
                      <a:pt x="360" y="557"/>
                    </a:lnTo>
                    <a:lnTo>
                      <a:pt x="360" y="557"/>
                    </a:lnTo>
                    <a:cubicBezTo>
                      <a:pt x="338" y="579"/>
                      <a:pt x="317" y="590"/>
                      <a:pt x="294" y="590"/>
                    </a:cubicBezTo>
                    <a:lnTo>
                      <a:pt x="294" y="590"/>
                    </a:lnTo>
                    <a:cubicBezTo>
                      <a:pt x="273" y="590"/>
                      <a:pt x="251" y="579"/>
                      <a:pt x="229" y="557"/>
                    </a:cubicBezTo>
                    <a:close/>
                  </a:path>
                </a:pathLst>
              </a:custGeom>
              <a:solidFill>
                <a:schemeClr val="accent3"/>
              </a:solidFill>
              <a:ln>
                <a:noFill/>
              </a:ln>
              <a:effectLst/>
            </p:spPr>
            <p:txBody>
              <a:bodyPr wrap="none" anchor="ctr"/>
              <a:lstStyle/>
              <a:p>
                <a:endParaRPr lang="es-ES_tradnl" sz="2700"/>
              </a:p>
            </p:txBody>
          </p:sp>
          <p:sp>
            <p:nvSpPr>
              <p:cNvPr id="178" name="Freeform 472">
                <a:extLst>
                  <a:ext uri="{FF2B5EF4-FFF2-40B4-BE49-F238E27FC236}">
                    <a16:creationId xmlns:a16="http://schemas.microsoft.com/office/drawing/2014/main" id="{7D7FBFAE-3B1F-8149-82C5-0F92BEFF5DAA}"/>
                  </a:ext>
                </a:extLst>
              </p:cNvPr>
              <p:cNvSpPr>
                <a:spLocks noChangeArrowheads="1"/>
              </p:cNvSpPr>
              <p:nvPr/>
            </p:nvSpPr>
            <p:spPr bwMode="auto">
              <a:xfrm>
                <a:off x="6423025" y="4440238"/>
                <a:ext cx="212725" cy="212725"/>
              </a:xfrm>
              <a:custGeom>
                <a:avLst/>
                <a:gdLst>
                  <a:gd name="T0" fmla="*/ 328 w 591"/>
                  <a:gd name="T1" fmla="*/ 294 h 591"/>
                  <a:gd name="T2" fmla="*/ 328 w 591"/>
                  <a:gd name="T3" fmla="*/ 294 h 591"/>
                  <a:gd name="T4" fmla="*/ 295 w 591"/>
                  <a:gd name="T5" fmla="*/ 262 h 591"/>
                  <a:gd name="T6" fmla="*/ 295 w 591"/>
                  <a:gd name="T7" fmla="*/ 262 h 591"/>
                  <a:gd name="T8" fmla="*/ 263 w 591"/>
                  <a:gd name="T9" fmla="*/ 294 h 591"/>
                  <a:gd name="T10" fmla="*/ 263 w 591"/>
                  <a:gd name="T11" fmla="*/ 294 h 591"/>
                  <a:gd name="T12" fmla="*/ 295 w 591"/>
                  <a:gd name="T13" fmla="*/ 328 h 591"/>
                  <a:gd name="T14" fmla="*/ 295 w 591"/>
                  <a:gd name="T15" fmla="*/ 328 h 591"/>
                  <a:gd name="T16" fmla="*/ 328 w 591"/>
                  <a:gd name="T17" fmla="*/ 294 h 591"/>
                  <a:gd name="T18" fmla="*/ 492 w 591"/>
                  <a:gd name="T19" fmla="*/ 164 h 591"/>
                  <a:gd name="T20" fmla="*/ 557 w 591"/>
                  <a:gd name="T21" fmla="*/ 229 h 591"/>
                  <a:gd name="T22" fmla="*/ 557 w 591"/>
                  <a:gd name="T23" fmla="*/ 229 h 591"/>
                  <a:gd name="T24" fmla="*/ 590 w 591"/>
                  <a:gd name="T25" fmla="*/ 294 h 591"/>
                  <a:gd name="T26" fmla="*/ 590 w 591"/>
                  <a:gd name="T27" fmla="*/ 294 h 591"/>
                  <a:gd name="T28" fmla="*/ 557 w 591"/>
                  <a:gd name="T29" fmla="*/ 361 h 591"/>
                  <a:gd name="T30" fmla="*/ 492 w 591"/>
                  <a:gd name="T31" fmla="*/ 426 h 591"/>
                  <a:gd name="T32" fmla="*/ 426 w 591"/>
                  <a:gd name="T33" fmla="*/ 492 h 591"/>
                  <a:gd name="T34" fmla="*/ 361 w 591"/>
                  <a:gd name="T35" fmla="*/ 557 h 591"/>
                  <a:gd name="T36" fmla="*/ 361 w 591"/>
                  <a:gd name="T37" fmla="*/ 557 h 591"/>
                  <a:gd name="T38" fmla="*/ 295 w 591"/>
                  <a:gd name="T39" fmla="*/ 590 h 591"/>
                  <a:gd name="T40" fmla="*/ 295 w 591"/>
                  <a:gd name="T41" fmla="*/ 590 h 591"/>
                  <a:gd name="T42" fmla="*/ 229 w 591"/>
                  <a:gd name="T43" fmla="*/ 557 h 591"/>
                  <a:gd name="T44" fmla="*/ 164 w 591"/>
                  <a:gd name="T45" fmla="*/ 492 h 591"/>
                  <a:gd name="T46" fmla="*/ 99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9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1 w 591"/>
                  <a:gd name="T71" fmla="*/ 33 h 591"/>
                  <a:gd name="T72" fmla="*/ 426 w 591"/>
                  <a:gd name="T73" fmla="*/ 98 h 591"/>
                  <a:gd name="T74" fmla="*/ 492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8" y="294"/>
                    </a:moveTo>
                    <a:lnTo>
                      <a:pt x="328" y="294"/>
                    </a:lnTo>
                    <a:cubicBezTo>
                      <a:pt x="328" y="273"/>
                      <a:pt x="317" y="262"/>
                      <a:pt x="295" y="262"/>
                    </a:cubicBezTo>
                    <a:lnTo>
                      <a:pt x="295" y="262"/>
                    </a:lnTo>
                    <a:cubicBezTo>
                      <a:pt x="273" y="262"/>
                      <a:pt x="263" y="273"/>
                      <a:pt x="263" y="294"/>
                    </a:cubicBezTo>
                    <a:lnTo>
                      <a:pt x="263" y="294"/>
                    </a:lnTo>
                    <a:cubicBezTo>
                      <a:pt x="263" y="317"/>
                      <a:pt x="273" y="328"/>
                      <a:pt x="295" y="328"/>
                    </a:cubicBezTo>
                    <a:lnTo>
                      <a:pt x="295" y="328"/>
                    </a:lnTo>
                    <a:cubicBezTo>
                      <a:pt x="317" y="328"/>
                      <a:pt x="328" y="317"/>
                      <a:pt x="328" y="294"/>
                    </a:cubicBezTo>
                    <a:close/>
                    <a:moveTo>
                      <a:pt x="492" y="164"/>
                    </a:moveTo>
                    <a:lnTo>
                      <a:pt x="557" y="229"/>
                    </a:lnTo>
                    <a:lnTo>
                      <a:pt x="557" y="229"/>
                    </a:lnTo>
                    <a:cubicBezTo>
                      <a:pt x="579" y="251"/>
                      <a:pt x="590" y="273"/>
                      <a:pt x="590" y="294"/>
                    </a:cubicBezTo>
                    <a:lnTo>
                      <a:pt x="590" y="294"/>
                    </a:lnTo>
                    <a:cubicBezTo>
                      <a:pt x="590" y="317"/>
                      <a:pt x="579" y="339"/>
                      <a:pt x="557" y="361"/>
                    </a:cubicBezTo>
                    <a:lnTo>
                      <a:pt x="492" y="426"/>
                    </a:lnTo>
                    <a:lnTo>
                      <a:pt x="426" y="492"/>
                    </a:lnTo>
                    <a:lnTo>
                      <a:pt x="361" y="557"/>
                    </a:lnTo>
                    <a:lnTo>
                      <a:pt x="361" y="557"/>
                    </a:lnTo>
                    <a:cubicBezTo>
                      <a:pt x="338" y="579"/>
                      <a:pt x="317" y="590"/>
                      <a:pt x="295" y="590"/>
                    </a:cubicBezTo>
                    <a:lnTo>
                      <a:pt x="295" y="590"/>
                    </a:lnTo>
                    <a:cubicBezTo>
                      <a:pt x="273" y="590"/>
                      <a:pt x="251" y="579"/>
                      <a:pt x="229" y="557"/>
                    </a:cubicBezTo>
                    <a:lnTo>
                      <a:pt x="164" y="492"/>
                    </a:lnTo>
                    <a:lnTo>
                      <a:pt x="99" y="426"/>
                    </a:lnTo>
                    <a:lnTo>
                      <a:pt x="33" y="361"/>
                    </a:lnTo>
                    <a:lnTo>
                      <a:pt x="33" y="361"/>
                    </a:lnTo>
                    <a:cubicBezTo>
                      <a:pt x="11" y="339"/>
                      <a:pt x="0" y="317"/>
                      <a:pt x="0" y="294"/>
                    </a:cubicBezTo>
                    <a:lnTo>
                      <a:pt x="0" y="294"/>
                    </a:lnTo>
                    <a:cubicBezTo>
                      <a:pt x="0" y="273"/>
                      <a:pt x="11" y="251"/>
                      <a:pt x="33" y="229"/>
                    </a:cubicBezTo>
                    <a:lnTo>
                      <a:pt x="99" y="164"/>
                    </a:lnTo>
                    <a:lnTo>
                      <a:pt x="164" y="98"/>
                    </a:lnTo>
                    <a:lnTo>
                      <a:pt x="229" y="33"/>
                    </a:lnTo>
                    <a:lnTo>
                      <a:pt x="229" y="33"/>
                    </a:lnTo>
                    <a:cubicBezTo>
                      <a:pt x="251" y="11"/>
                      <a:pt x="273" y="0"/>
                      <a:pt x="295" y="0"/>
                    </a:cubicBezTo>
                    <a:lnTo>
                      <a:pt x="295" y="0"/>
                    </a:lnTo>
                    <a:cubicBezTo>
                      <a:pt x="317" y="0"/>
                      <a:pt x="338" y="11"/>
                      <a:pt x="361" y="33"/>
                    </a:cubicBezTo>
                    <a:lnTo>
                      <a:pt x="426" y="98"/>
                    </a:lnTo>
                    <a:lnTo>
                      <a:pt x="492" y="164"/>
                    </a:lnTo>
                    <a:close/>
                  </a:path>
                </a:pathLst>
              </a:custGeom>
              <a:solidFill>
                <a:schemeClr val="accent3"/>
              </a:solidFill>
              <a:ln>
                <a:noFill/>
              </a:ln>
              <a:effectLst/>
            </p:spPr>
            <p:txBody>
              <a:bodyPr wrap="none" anchor="ctr"/>
              <a:lstStyle/>
              <a:p>
                <a:endParaRPr lang="es-ES_tradnl" sz="2700"/>
              </a:p>
            </p:txBody>
          </p:sp>
          <p:sp>
            <p:nvSpPr>
              <p:cNvPr id="179" name="Freeform 473">
                <a:extLst>
                  <a:ext uri="{FF2B5EF4-FFF2-40B4-BE49-F238E27FC236}">
                    <a16:creationId xmlns:a16="http://schemas.microsoft.com/office/drawing/2014/main" id="{11B4DC0B-5144-7344-BFF3-A742953E5147}"/>
                  </a:ext>
                </a:extLst>
              </p:cNvPr>
              <p:cNvSpPr>
                <a:spLocks noChangeArrowheads="1"/>
              </p:cNvSpPr>
              <p:nvPr/>
            </p:nvSpPr>
            <p:spPr bwMode="auto">
              <a:xfrm>
                <a:off x="6151563" y="4003675"/>
                <a:ext cx="1700212" cy="412750"/>
              </a:xfrm>
              <a:custGeom>
                <a:avLst/>
                <a:gdLst>
                  <a:gd name="T0" fmla="*/ 4196 w 4721"/>
                  <a:gd name="T1" fmla="*/ 164 h 1148"/>
                  <a:gd name="T2" fmla="*/ 4196 w 4721"/>
                  <a:gd name="T3" fmla="*/ 230 h 1148"/>
                  <a:gd name="T4" fmla="*/ 2622 w 4721"/>
                  <a:gd name="T5" fmla="*/ 164 h 1148"/>
                  <a:gd name="T6" fmla="*/ 2622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1 w 4721"/>
                  <a:gd name="T23" fmla="*/ 918 h 1148"/>
                  <a:gd name="T24" fmla="*/ 3475 w 4721"/>
                  <a:gd name="T25" fmla="*/ 1114 h 1148"/>
                  <a:gd name="T26" fmla="*/ 3278 w 4721"/>
                  <a:gd name="T27" fmla="*/ 1049 h 1148"/>
                  <a:gd name="T28" fmla="*/ 2885 w 4721"/>
                  <a:gd name="T29" fmla="*/ 655 h 1148"/>
                  <a:gd name="T30" fmla="*/ 2622 w 4721"/>
                  <a:gd name="T31" fmla="*/ 426 h 1148"/>
                  <a:gd name="T32" fmla="*/ 1836 w 4721"/>
                  <a:gd name="T33" fmla="*/ 1147 h 1148"/>
                  <a:gd name="T34" fmla="*/ 1508 w 4721"/>
                  <a:gd name="T35" fmla="*/ 852 h 1148"/>
                  <a:gd name="T36" fmla="*/ 1115 w 4721"/>
                  <a:gd name="T37" fmla="*/ 459 h 1148"/>
                  <a:gd name="T38" fmla="*/ 983 w 4721"/>
                  <a:gd name="T39" fmla="*/ 459 h 1148"/>
                  <a:gd name="T40" fmla="*/ 721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5 w 4721"/>
                  <a:gd name="T53" fmla="*/ 787 h 1148"/>
                  <a:gd name="T54" fmla="*/ 787 w 4721"/>
                  <a:gd name="T55" fmla="*/ 524 h 1148"/>
                  <a:gd name="T56" fmla="*/ 951 w 4721"/>
                  <a:gd name="T57" fmla="*/ 328 h 1148"/>
                  <a:gd name="T58" fmla="*/ 886 w 4721"/>
                  <a:gd name="T59" fmla="*/ 197 h 1148"/>
                  <a:gd name="T60" fmla="*/ 967 w 4721"/>
                  <a:gd name="T61" fmla="*/ 49 h 1148"/>
                  <a:gd name="T62" fmla="*/ 1131 w 4721"/>
                  <a:gd name="T63" fmla="*/ 49 h 1148"/>
                  <a:gd name="T64" fmla="*/ 1213 w 4721"/>
                  <a:gd name="T65" fmla="*/ 197 h 1148"/>
                  <a:gd name="T66" fmla="*/ 1147 w 4721"/>
                  <a:gd name="T67" fmla="*/ 328 h 1148"/>
                  <a:gd name="T68" fmla="*/ 1770 w 4721"/>
                  <a:gd name="T69" fmla="*/ 984 h 1148"/>
                  <a:gd name="T70" fmla="*/ 2098 w 4721"/>
                  <a:gd name="T71" fmla="*/ 787 h 1148"/>
                  <a:gd name="T72" fmla="*/ 2491 w 4721"/>
                  <a:gd name="T73" fmla="*/ 394 h 1148"/>
                  <a:gd name="T74" fmla="*/ 2491 w 4721"/>
                  <a:gd name="T75" fmla="*/ 262 h 1148"/>
                  <a:gd name="T76" fmla="*/ 2491 w 4721"/>
                  <a:gd name="T77" fmla="*/ 131 h 1148"/>
                  <a:gd name="T78" fmla="*/ 2622 w 4721"/>
                  <a:gd name="T79" fmla="*/ 0 h 1148"/>
                  <a:gd name="T80" fmla="*/ 2753 w 4721"/>
                  <a:gd name="T81" fmla="*/ 131 h 1148"/>
                  <a:gd name="T82" fmla="*/ 2753 w 4721"/>
                  <a:gd name="T83" fmla="*/ 262 h 1148"/>
                  <a:gd name="T84" fmla="*/ 2753 w 4721"/>
                  <a:gd name="T85" fmla="*/ 394 h 1148"/>
                  <a:gd name="T86" fmla="*/ 3016 w 4721"/>
                  <a:gd name="T87" fmla="*/ 655 h 1148"/>
                  <a:gd name="T88" fmla="*/ 3278 w 4721"/>
                  <a:gd name="T89" fmla="*/ 918 h 1148"/>
                  <a:gd name="T90" fmla="*/ 3409 w 4721"/>
                  <a:gd name="T91" fmla="*/ 1016 h 1148"/>
                  <a:gd name="T92" fmla="*/ 3671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7" y="164"/>
                      <a:pt x="4196" y="164"/>
                    </a:cubicBezTo>
                    <a:lnTo>
                      <a:pt x="4196" y="164"/>
                    </a:lnTo>
                    <a:cubicBezTo>
                      <a:pt x="4174" y="164"/>
                      <a:pt x="4163" y="175"/>
                      <a:pt x="4163" y="197"/>
                    </a:cubicBezTo>
                    <a:lnTo>
                      <a:pt x="4163" y="197"/>
                    </a:lnTo>
                    <a:cubicBezTo>
                      <a:pt x="4163" y="219"/>
                      <a:pt x="4174" y="230"/>
                      <a:pt x="4196" y="230"/>
                    </a:cubicBezTo>
                    <a:lnTo>
                      <a:pt x="4196" y="230"/>
                    </a:lnTo>
                    <a:cubicBezTo>
                      <a:pt x="4217" y="230"/>
                      <a:pt x="4229" y="219"/>
                      <a:pt x="4229" y="197"/>
                    </a:cubicBezTo>
                    <a:close/>
                    <a:moveTo>
                      <a:pt x="2656" y="197"/>
                    </a:moveTo>
                    <a:lnTo>
                      <a:pt x="2656" y="197"/>
                    </a:lnTo>
                    <a:cubicBezTo>
                      <a:pt x="2656" y="175"/>
                      <a:pt x="2645" y="164"/>
                      <a:pt x="2622" y="164"/>
                    </a:cubicBezTo>
                    <a:lnTo>
                      <a:pt x="2622" y="164"/>
                    </a:lnTo>
                    <a:cubicBezTo>
                      <a:pt x="2601" y="164"/>
                      <a:pt x="2589" y="175"/>
                      <a:pt x="2589" y="197"/>
                    </a:cubicBezTo>
                    <a:lnTo>
                      <a:pt x="2589" y="197"/>
                    </a:lnTo>
                    <a:cubicBezTo>
                      <a:pt x="2589" y="219"/>
                      <a:pt x="2601" y="230"/>
                      <a:pt x="2622" y="230"/>
                    </a:cubicBezTo>
                    <a:lnTo>
                      <a:pt x="2622" y="230"/>
                    </a:lnTo>
                    <a:cubicBezTo>
                      <a:pt x="2645" y="230"/>
                      <a:pt x="2656" y="219"/>
                      <a:pt x="2656" y="197"/>
                    </a:cubicBezTo>
                    <a:close/>
                    <a:moveTo>
                      <a:pt x="1082" y="197"/>
                    </a:moveTo>
                    <a:lnTo>
                      <a:pt x="1082" y="197"/>
                    </a:lnTo>
                    <a:cubicBezTo>
                      <a:pt x="1082" y="175"/>
                      <a:pt x="1071" y="164"/>
                      <a:pt x="1049" y="164"/>
                    </a:cubicBezTo>
                    <a:lnTo>
                      <a:pt x="1049" y="164"/>
                    </a:lnTo>
                    <a:cubicBezTo>
                      <a:pt x="1027" y="164"/>
                      <a:pt x="1017" y="175"/>
                      <a:pt x="1017" y="197"/>
                    </a:cubicBezTo>
                    <a:lnTo>
                      <a:pt x="1017" y="197"/>
                    </a:lnTo>
                    <a:cubicBezTo>
                      <a:pt x="1017" y="219"/>
                      <a:pt x="1027" y="230"/>
                      <a:pt x="1049" y="230"/>
                    </a:cubicBezTo>
                    <a:lnTo>
                      <a:pt x="1049" y="230"/>
                    </a:lnTo>
                    <a:cubicBezTo>
                      <a:pt x="1071" y="230"/>
                      <a:pt x="1082" y="219"/>
                      <a:pt x="1082" y="197"/>
                    </a:cubicBezTo>
                    <a:close/>
                    <a:moveTo>
                      <a:pt x="4524" y="590"/>
                    </a:moveTo>
                    <a:lnTo>
                      <a:pt x="4720" y="787"/>
                    </a:lnTo>
                    <a:lnTo>
                      <a:pt x="4720" y="918"/>
                    </a:lnTo>
                    <a:lnTo>
                      <a:pt x="4655" y="852"/>
                    </a:lnTo>
                    <a:lnTo>
                      <a:pt x="4589" y="787"/>
                    </a:lnTo>
                    <a:lnTo>
                      <a:pt x="4524" y="722"/>
                    </a:lnTo>
                    <a:lnTo>
                      <a:pt x="4458" y="655"/>
                    </a:lnTo>
                    <a:lnTo>
                      <a:pt x="4393" y="590"/>
                    </a:lnTo>
                    <a:lnTo>
                      <a:pt x="4327" y="524"/>
                    </a:lnTo>
                    <a:lnTo>
                      <a:pt x="4261" y="459"/>
                    </a:lnTo>
                    <a:lnTo>
                      <a:pt x="4261" y="459"/>
                    </a:lnTo>
                    <a:cubicBezTo>
                      <a:pt x="4239" y="437"/>
                      <a:pt x="4217" y="426"/>
                      <a:pt x="4196" y="426"/>
                    </a:cubicBezTo>
                    <a:lnTo>
                      <a:pt x="4196" y="426"/>
                    </a:lnTo>
                    <a:cubicBezTo>
                      <a:pt x="4174" y="426"/>
                      <a:pt x="4152" y="437"/>
                      <a:pt x="4131" y="459"/>
                    </a:cubicBezTo>
                    <a:lnTo>
                      <a:pt x="4065" y="524"/>
                    </a:lnTo>
                    <a:lnTo>
                      <a:pt x="3999" y="590"/>
                    </a:lnTo>
                    <a:lnTo>
                      <a:pt x="3933" y="655"/>
                    </a:lnTo>
                    <a:lnTo>
                      <a:pt x="3868" y="722"/>
                    </a:lnTo>
                    <a:lnTo>
                      <a:pt x="3803" y="787"/>
                    </a:lnTo>
                    <a:lnTo>
                      <a:pt x="3737" y="852"/>
                    </a:lnTo>
                    <a:lnTo>
                      <a:pt x="3671" y="918"/>
                    </a:lnTo>
                    <a:lnTo>
                      <a:pt x="3606" y="984"/>
                    </a:lnTo>
                    <a:lnTo>
                      <a:pt x="3540" y="1049"/>
                    </a:lnTo>
                    <a:lnTo>
                      <a:pt x="3475" y="1114"/>
                    </a:lnTo>
                    <a:lnTo>
                      <a:pt x="3475" y="1114"/>
                    </a:lnTo>
                    <a:cubicBezTo>
                      <a:pt x="3453" y="1136"/>
                      <a:pt x="3431" y="1147"/>
                      <a:pt x="3409" y="1147"/>
                    </a:cubicBezTo>
                    <a:lnTo>
                      <a:pt x="3409" y="1147"/>
                    </a:lnTo>
                    <a:cubicBezTo>
                      <a:pt x="3387" y="1147"/>
                      <a:pt x="3365" y="1136"/>
                      <a:pt x="3344" y="1114"/>
                    </a:cubicBezTo>
                    <a:lnTo>
                      <a:pt x="3278" y="1049"/>
                    </a:lnTo>
                    <a:lnTo>
                      <a:pt x="3213" y="984"/>
                    </a:lnTo>
                    <a:lnTo>
                      <a:pt x="3016" y="787"/>
                    </a:lnTo>
                    <a:lnTo>
                      <a:pt x="2950" y="722"/>
                    </a:lnTo>
                    <a:lnTo>
                      <a:pt x="2885" y="655"/>
                    </a:lnTo>
                    <a:lnTo>
                      <a:pt x="2688" y="459"/>
                    </a:lnTo>
                    <a:lnTo>
                      <a:pt x="2688" y="459"/>
                    </a:lnTo>
                    <a:cubicBezTo>
                      <a:pt x="2666" y="437"/>
                      <a:pt x="2645" y="426"/>
                      <a:pt x="2622" y="426"/>
                    </a:cubicBezTo>
                    <a:lnTo>
                      <a:pt x="2622" y="426"/>
                    </a:lnTo>
                    <a:cubicBezTo>
                      <a:pt x="2601" y="426"/>
                      <a:pt x="2579" y="437"/>
                      <a:pt x="2557" y="459"/>
                    </a:cubicBezTo>
                    <a:lnTo>
                      <a:pt x="1901" y="1114"/>
                    </a:lnTo>
                    <a:lnTo>
                      <a:pt x="1901" y="1114"/>
                    </a:lnTo>
                    <a:cubicBezTo>
                      <a:pt x="1879" y="1136"/>
                      <a:pt x="1858" y="1147"/>
                      <a:pt x="1836" y="1147"/>
                    </a:cubicBezTo>
                    <a:lnTo>
                      <a:pt x="1836" y="1147"/>
                    </a:lnTo>
                    <a:cubicBezTo>
                      <a:pt x="1814" y="1147"/>
                      <a:pt x="1792" y="1136"/>
                      <a:pt x="1770" y="1114"/>
                    </a:cubicBezTo>
                    <a:lnTo>
                      <a:pt x="1573" y="918"/>
                    </a:lnTo>
                    <a:lnTo>
                      <a:pt x="1508" y="852"/>
                    </a:lnTo>
                    <a:lnTo>
                      <a:pt x="1442" y="787"/>
                    </a:lnTo>
                    <a:lnTo>
                      <a:pt x="1246" y="590"/>
                    </a:lnTo>
                    <a:lnTo>
                      <a:pt x="1180" y="524"/>
                    </a:lnTo>
                    <a:lnTo>
                      <a:pt x="1115" y="459"/>
                    </a:lnTo>
                    <a:lnTo>
                      <a:pt x="1115" y="459"/>
                    </a:lnTo>
                    <a:cubicBezTo>
                      <a:pt x="1092" y="437"/>
                      <a:pt x="1071" y="426"/>
                      <a:pt x="1049" y="426"/>
                    </a:cubicBezTo>
                    <a:lnTo>
                      <a:pt x="1049" y="426"/>
                    </a:lnTo>
                    <a:cubicBezTo>
                      <a:pt x="1027" y="426"/>
                      <a:pt x="1005" y="437"/>
                      <a:pt x="983" y="459"/>
                    </a:cubicBezTo>
                    <a:lnTo>
                      <a:pt x="918" y="524"/>
                    </a:lnTo>
                    <a:lnTo>
                      <a:pt x="853" y="590"/>
                    </a:lnTo>
                    <a:lnTo>
                      <a:pt x="787" y="655"/>
                    </a:lnTo>
                    <a:lnTo>
                      <a:pt x="721" y="722"/>
                    </a:lnTo>
                    <a:lnTo>
                      <a:pt x="655" y="787"/>
                    </a:lnTo>
                    <a:lnTo>
                      <a:pt x="590" y="852"/>
                    </a:lnTo>
                    <a:lnTo>
                      <a:pt x="525" y="918"/>
                    </a:lnTo>
                    <a:lnTo>
                      <a:pt x="459" y="984"/>
                    </a:lnTo>
                    <a:lnTo>
                      <a:pt x="394" y="1049"/>
                    </a:lnTo>
                    <a:lnTo>
                      <a:pt x="328" y="1114"/>
                    </a:lnTo>
                    <a:lnTo>
                      <a:pt x="328" y="1114"/>
                    </a:lnTo>
                    <a:cubicBezTo>
                      <a:pt x="306" y="1136"/>
                      <a:pt x="284" y="1147"/>
                      <a:pt x="263" y="1147"/>
                    </a:cubicBezTo>
                    <a:lnTo>
                      <a:pt x="263" y="1147"/>
                    </a:lnTo>
                    <a:cubicBezTo>
                      <a:pt x="241" y="1147"/>
                      <a:pt x="219" y="1136"/>
                      <a:pt x="197" y="1114"/>
                    </a:cubicBezTo>
                    <a:lnTo>
                      <a:pt x="131" y="1049"/>
                    </a:lnTo>
                    <a:lnTo>
                      <a:pt x="66" y="984"/>
                    </a:lnTo>
                    <a:lnTo>
                      <a:pt x="0" y="918"/>
                    </a:lnTo>
                    <a:lnTo>
                      <a:pt x="0" y="787"/>
                    </a:lnTo>
                    <a:lnTo>
                      <a:pt x="66" y="852"/>
                    </a:lnTo>
                    <a:lnTo>
                      <a:pt x="131" y="918"/>
                    </a:lnTo>
                    <a:lnTo>
                      <a:pt x="197" y="984"/>
                    </a:lnTo>
                    <a:lnTo>
                      <a:pt x="197" y="984"/>
                    </a:lnTo>
                    <a:cubicBezTo>
                      <a:pt x="219" y="1005"/>
                      <a:pt x="241" y="1016"/>
                      <a:pt x="263" y="1016"/>
                    </a:cubicBezTo>
                    <a:lnTo>
                      <a:pt x="263" y="1016"/>
                    </a:lnTo>
                    <a:cubicBezTo>
                      <a:pt x="284" y="1016"/>
                      <a:pt x="306" y="1005"/>
                      <a:pt x="328" y="984"/>
                    </a:cubicBezTo>
                    <a:lnTo>
                      <a:pt x="394" y="918"/>
                    </a:lnTo>
                    <a:lnTo>
                      <a:pt x="459" y="852"/>
                    </a:lnTo>
                    <a:lnTo>
                      <a:pt x="525" y="787"/>
                    </a:lnTo>
                    <a:lnTo>
                      <a:pt x="590" y="722"/>
                    </a:lnTo>
                    <a:lnTo>
                      <a:pt x="655" y="655"/>
                    </a:lnTo>
                    <a:lnTo>
                      <a:pt x="721" y="590"/>
                    </a:lnTo>
                    <a:lnTo>
                      <a:pt x="787" y="524"/>
                    </a:lnTo>
                    <a:lnTo>
                      <a:pt x="853" y="459"/>
                    </a:lnTo>
                    <a:lnTo>
                      <a:pt x="918" y="394"/>
                    </a:lnTo>
                    <a:lnTo>
                      <a:pt x="918" y="394"/>
                    </a:lnTo>
                    <a:cubicBezTo>
                      <a:pt x="940" y="371"/>
                      <a:pt x="951" y="349"/>
                      <a:pt x="951" y="328"/>
                    </a:cubicBezTo>
                    <a:lnTo>
                      <a:pt x="951" y="328"/>
                    </a:lnTo>
                    <a:cubicBezTo>
                      <a:pt x="951" y="306"/>
                      <a:pt x="940" y="284"/>
                      <a:pt x="918" y="262"/>
                    </a:cubicBezTo>
                    <a:lnTo>
                      <a:pt x="918" y="262"/>
                    </a:lnTo>
                    <a:cubicBezTo>
                      <a:pt x="896" y="241"/>
                      <a:pt x="886" y="219"/>
                      <a:pt x="886" y="197"/>
                    </a:cubicBezTo>
                    <a:lnTo>
                      <a:pt x="886" y="197"/>
                    </a:lnTo>
                    <a:cubicBezTo>
                      <a:pt x="886" y="175"/>
                      <a:pt x="896" y="153"/>
                      <a:pt x="918" y="131"/>
                    </a:cubicBezTo>
                    <a:lnTo>
                      <a:pt x="918" y="131"/>
                    </a:lnTo>
                    <a:cubicBezTo>
                      <a:pt x="940" y="109"/>
                      <a:pt x="956" y="82"/>
                      <a:pt x="967" y="49"/>
                    </a:cubicBezTo>
                    <a:lnTo>
                      <a:pt x="967" y="49"/>
                    </a:lnTo>
                    <a:cubicBezTo>
                      <a:pt x="978" y="17"/>
                      <a:pt x="1005" y="0"/>
                      <a:pt x="1049" y="0"/>
                    </a:cubicBezTo>
                    <a:lnTo>
                      <a:pt x="1049" y="0"/>
                    </a:lnTo>
                    <a:cubicBezTo>
                      <a:pt x="1092" y="0"/>
                      <a:pt x="1120" y="17"/>
                      <a:pt x="1131" y="49"/>
                    </a:cubicBezTo>
                    <a:lnTo>
                      <a:pt x="1131" y="49"/>
                    </a:lnTo>
                    <a:cubicBezTo>
                      <a:pt x="1142" y="82"/>
                      <a:pt x="1158" y="109"/>
                      <a:pt x="1180" y="131"/>
                    </a:cubicBezTo>
                    <a:lnTo>
                      <a:pt x="1180" y="131"/>
                    </a:lnTo>
                    <a:cubicBezTo>
                      <a:pt x="1202" y="153"/>
                      <a:pt x="1213" y="175"/>
                      <a:pt x="1213" y="197"/>
                    </a:cubicBezTo>
                    <a:lnTo>
                      <a:pt x="1213" y="197"/>
                    </a:lnTo>
                    <a:cubicBezTo>
                      <a:pt x="1213" y="219"/>
                      <a:pt x="1202" y="241"/>
                      <a:pt x="1180" y="262"/>
                    </a:cubicBezTo>
                    <a:lnTo>
                      <a:pt x="1180" y="262"/>
                    </a:lnTo>
                    <a:cubicBezTo>
                      <a:pt x="1158" y="284"/>
                      <a:pt x="1147" y="306"/>
                      <a:pt x="1147" y="328"/>
                    </a:cubicBezTo>
                    <a:lnTo>
                      <a:pt x="1147" y="328"/>
                    </a:lnTo>
                    <a:cubicBezTo>
                      <a:pt x="1147" y="349"/>
                      <a:pt x="1158" y="371"/>
                      <a:pt x="1180" y="394"/>
                    </a:cubicBezTo>
                    <a:lnTo>
                      <a:pt x="1770" y="984"/>
                    </a:lnTo>
                    <a:lnTo>
                      <a:pt x="1770" y="984"/>
                    </a:lnTo>
                    <a:cubicBezTo>
                      <a:pt x="1792" y="1005"/>
                      <a:pt x="1814" y="1016"/>
                      <a:pt x="1836" y="1016"/>
                    </a:cubicBezTo>
                    <a:lnTo>
                      <a:pt x="1836" y="1016"/>
                    </a:lnTo>
                    <a:cubicBezTo>
                      <a:pt x="1858" y="1016"/>
                      <a:pt x="1879" y="1005"/>
                      <a:pt x="1901" y="984"/>
                    </a:cubicBezTo>
                    <a:lnTo>
                      <a:pt x="2098" y="787"/>
                    </a:lnTo>
                    <a:lnTo>
                      <a:pt x="2164" y="722"/>
                    </a:lnTo>
                    <a:lnTo>
                      <a:pt x="2229" y="655"/>
                    </a:lnTo>
                    <a:lnTo>
                      <a:pt x="2426" y="459"/>
                    </a:lnTo>
                    <a:lnTo>
                      <a:pt x="2491" y="394"/>
                    </a:lnTo>
                    <a:lnTo>
                      <a:pt x="2491" y="394"/>
                    </a:lnTo>
                    <a:cubicBezTo>
                      <a:pt x="2513" y="371"/>
                      <a:pt x="2524" y="349"/>
                      <a:pt x="2524" y="328"/>
                    </a:cubicBezTo>
                    <a:lnTo>
                      <a:pt x="2524" y="328"/>
                    </a:lnTo>
                    <a:cubicBezTo>
                      <a:pt x="2524" y="306"/>
                      <a:pt x="2513" y="284"/>
                      <a:pt x="2491" y="262"/>
                    </a:cubicBezTo>
                    <a:lnTo>
                      <a:pt x="2491" y="262"/>
                    </a:lnTo>
                    <a:cubicBezTo>
                      <a:pt x="2469" y="241"/>
                      <a:pt x="2459" y="219"/>
                      <a:pt x="2459" y="197"/>
                    </a:cubicBezTo>
                    <a:lnTo>
                      <a:pt x="2459" y="197"/>
                    </a:lnTo>
                    <a:cubicBezTo>
                      <a:pt x="2459" y="175"/>
                      <a:pt x="2469" y="153"/>
                      <a:pt x="2491" y="131"/>
                    </a:cubicBezTo>
                    <a:lnTo>
                      <a:pt x="2491" y="131"/>
                    </a:lnTo>
                    <a:cubicBezTo>
                      <a:pt x="2513" y="109"/>
                      <a:pt x="2530" y="82"/>
                      <a:pt x="2540" y="49"/>
                    </a:cubicBezTo>
                    <a:lnTo>
                      <a:pt x="2540" y="49"/>
                    </a:lnTo>
                    <a:cubicBezTo>
                      <a:pt x="2551" y="17"/>
                      <a:pt x="2579" y="0"/>
                      <a:pt x="2622" y="0"/>
                    </a:cubicBezTo>
                    <a:lnTo>
                      <a:pt x="2622" y="0"/>
                    </a:lnTo>
                    <a:cubicBezTo>
                      <a:pt x="2666" y="0"/>
                      <a:pt x="2693" y="17"/>
                      <a:pt x="2704" y="49"/>
                    </a:cubicBezTo>
                    <a:lnTo>
                      <a:pt x="2704" y="49"/>
                    </a:lnTo>
                    <a:cubicBezTo>
                      <a:pt x="2715" y="82"/>
                      <a:pt x="2732" y="109"/>
                      <a:pt x="2753" y="131"/>
                    </a:cubicBezTo>
                    <a:lnTo>
                      <a:pt x="2753" y="131"/>
                    </a:lnTo>
                    <a:cubicBezTo>
                      <a:pt x="2775" y="153"/>
                      <a:pt x="2786" y="175"/>
                      <a:pt x="2786" y="197"/>
                    </a:cubicBezTo>
                    <a:lnTo>
                      <a:pt x="2786" y="197"/>
                    </a:lnTo>
                    <a:cubicBezTo>
                      <a:pt x="2786" y="219"/>
                      <a:pt x="2775" y="241"/>
                      <a:pt x="2753" y="262"/>
                    </a:cubicBezTo>
                    <a:lnTo>
                      <a:pt x="2753" y="262"/>
                    </a:lnTo>
                    <a:cubicBezTo>
                      <a:pt x="2732" y="284"/>
                      <a:pt x="2721" y="306"/>
                      <a:pt x="2721" y="328"/>
                    </a:cubicBezTo>
                    <a:lnTo>
                      <a:pt x="2721" y="328"/>
                    </a:lnTo>
                    <a:cubicBezTo>
                      <a:pt x="2721" y="349"/>
                      <a:pt x="2732" y="371"/>
                      <a:pt x="2753" y="394"/>
                    </a:cubicBezTo>
                    <a:lnTo>
                      <a:pt x="2820" y="459"/>
                    </a:lnTo>
                    <a:lnTo>
                      <a:pt x="2885" y="524"/>
                    </a:lnTo>
                    <a:lnTo>
                      <a:pt x="2950" y="590"/>
                    </a:lnTo>
                    <a:lnTo>
                      <a:pt x="3016" y="655"/>
                    </a:lnTo>
                    <a:lnTo>
                      <a:pt x="3081" y="722"/>
                    </a:lnTo>
                    <a:lnTo>
                      <a:pt x="3148" y="787"/>
                    </a:lnTo>
                    <a:lnTo>
                      <a:pt x="3213" y="852"/>
                    </a:lnTo>
                    <a:lnTo>
                      <a:pt x="3278" y="918"/>
                    </a:lnTo>
                    <a:lnTo>
                      <a:pt x="3344" y="984"/>
                    </a:lnTo>
                    <a:lnTo>
                      <a:pt x="3344" y="984"/>
                    </a:lnTo>
                    <a:cubicBezTo>
                      <a:pt x="3365" y="1005"/>
                      <a:pt x="3387" y="1016"/>
                      <a:pt x="3409" y="1016"/>
                    </a:cubicBezTo>
                    <a:lnTo>
                      <a:pt x="3409" y="1016"/>
                    </a:lnTo>
                    <a:cubicBezTo>
                      <a:pt x="3431" y="1016"/>
                      <a:pt x="3453" y="1005"/>
                      <a:pt x="3475" y="984"/>
                    </a:cubicBezTo>
                    <a:lnTo>
                      <a:pt x="3540" y="918"/>
                    </a:lnTo>
                    <a:lnTo>
                      <a:pt x="3606" y="852"/>
                    </a:lnTo>
                    <a:lnTo>
                      <a:pt x="3671" y="787"/>
                    </a:lnTo>
                    <a:lnTo>
                      <a:pt x="3868" y="590"/>
                    </a:lnTo>
                    <a:lnTo>
                      <a:pt x="3933" y="524"/>
                    </a:lnTo>
                    <a:lnTo>
                      <a:pt x="3999" y="459"/>
                    </a:lnTo>
                    <a:lnTo>
                      <a:pt x="4065" y="394"/>
                    </a:lnTo>
                    <a:lnTo>
                      <a:pt x="4065" y="394"/>
                    </a:lnTo>
                    <a:cubicBezTo>
                      <a:pt x="4086" y="371"/>
                      <a:pt x="4097" y="349"/>
                      <a:pt x="4097" y="328"/>
                    </a:cubicBezTo>
                    <a:lnTo>
                      <a:pt x="4097" y="328"/>
                    </a:lnTo>
                    <a:cubicBezTo>
                      <a:pt x="4097" y="306"/>
                      <a:pt x="4086" y="284"/>
                      <a:pt x="4065" y="262"/>
                    </a:cubicBezTo>
                    <a:lnTo>
                      <a:pt x="4065" y="262"/>
                    </a:lnTo>
                    <a:cubicBezTo>
                      <a:pt x="4042" y="241"/>
                      <a:pt x="4032" y="219"/>
                      <a:pt x="4032" y="197"/>
                    </a:cubicBezTo>
                    <a:lnTo>
                      <a:pt x="4032" y="197"/>
                    </a:lnTo>
                    <a:cubicBezTo>
                      <a:pt x="4032" y="175"/>
                      <a:pt x="4042" y="153"/>
                      <a:pt x="4065" y="131"/>
                    </a:cubicBezTo>
                    <a:lnTo>
                      <a:pt x="4065" y="131"/>
                    </a:lnTo>
                    <a:cubicBezTo>
                      <a:pt x="4086" y="109"/>
                      <a:pt x="4103" y="82"/>
                      <a:pt x="4114" y="49"/>
                    </a:cubicBezTo>
                    <a:lnTo>
                      <a:pt x="4114" y="49"/>
                    </a:lnTo>
                    <a:cubicBezTo>
                      <a:pt x="4125" y="17"/>
                      <a:pt x="4152" y="0"/>
                      <a:pt x="4196" y="0"/>
                    </a:cubicBezTo>
                    <a:lnTo>
                      <a:pt x="4196" y="0"/>
                    </a:lnTo>
                    <a:cubicBezTo>
                      <a:pt x="4239" y="0"/>
                      <a:pt x="4267" y="17"/>
                      <a:pt x="4278" y="49"/>
                    </a:cubicBezTo>
                    <a:lnTo>
                      <a:pt x="4278" y="49"/>
                    </a:lnTo>
                    <a:cubicBezTo>
                      <a:pt x="4288" y="82"/>
                      <a:pt x="4305" y="109"/>
                      <a:pt x="4327" y="131"/>
                    </a:cubicBezTo>
                    <a:lnTo>
                      <a:pt x="4327" y="131"/>
                    </a:lnTo>
                    <a:cubicBezTo>
                      <a:pt x="4349" y="153"/>
                      <a:pt x="4360" y="175"/>
                      <a:pt x="4360" y="197"/>
                    </a:cubicBezTo>
                    <a:lnTo>
                      <a:pt x="4360" y="197"/>
                    </a:lnTo>
                    <a:cubicBezTo>
                      <a:pt x="4360" y="219"/>
                      <a:pt x="4349" y="241"/>
                      <a:pt x="4327" y="262"/>
                    </a:cubicBezTo>
                    <a:lnTo>
                      <a:pt x="4327" y="262"/>
                    </a:lnTo>
                    <a:cubicBezTo>
                      <a:pt x="4305" y="284"/>
                      <a:pt x="4294" y="306"/>
                      <a:pt x="4294" y="328"/>
                    </a:cubicBezTo>
                    <a:lnTo>
                      <a:pt x="4294" y="328"/>
                    </a:lnTo>
                    <a:cubicBezTo>
                      <a:pt x="4294" y="349"/>
                      <a:pt x="4305" y="371"/>
                      <a:pt x="4327" y="394"/>
                    </a:cubicBezTo>
                    <a:lnTo>
                      <a:pt x="4393" y="459"/>
                    </a:lnTo>
                    <a:lnTo>
                      <a:pt x="4458" y="524"/>
                    </a:lnTo>
                    <a:lnTo>
                      <a:pt x="4524" y="590"/>
                    </a:lnTo>
                    <a:close/>
                  </a:path>
                </a:pathLst>
              </a:custGeom>
              <a:solidFill>
                <a:schemeClr val="accent1"/>
              </a:solidFill>
              <a:ln>
                <a:noFill/>
              </a:ln>
              <a:effectLst/>
            </p:spPr>
            <p:txBody>
              <a:bodyPr wrap="none" anchor="ctr"/>
              <a:lstStyle/>
              <a:p>
                <a:endParaRPr lang="es-ES_tradnl" sz="2700"/>
              </a:p>
            </p:txBody>
          </p:sp>
        </p:grpSp>
      </p:grpSp>
      <p:grpSp>
        <p:nvGrpSpPr>
          <p:cNvPr id="201" name="Group 526">
            <a:extLst>
              <a:ext uri="{FF2B5EF4-FFF2-40B4-BE49-F238E27FC236}">
                <a16:creationId xmlns:a16="http://schemas.microsoft.com/office/drawing/2014/main" id="{17DE7F53-8EEC-9448-A148-02952CEC4F60}"/>
              </a:ext>
            </a:extLst>
          </p:cNvPr>
          <p:cNvGrpSpPr>
            <a:grpSpLocks noChangeAspect="1"/>
          </p:cNvGrpSpPr>
          <p:nvPr userDrawn="1"/>
        </p:nvGrpSpPr>
        <p:grpSpPr>
          <a:xfrm rot="10800000">
            <a:off x="9527339" y="9606785"/>
            <a:ext cx="9645446" cy="619842"/>
            <a:chOff x="1054100" y="3525364"/>
            <a:chExt cx="6797675" cy="709613"/>
          </a:xfrm>
        </p:grpSpPr>
        <p:grpSp>
          <p:nvGrpSpPr>
            <p:cNvPr id="202" name="Group 527">
              <a:extLst>
                <a:ext uri="{FF2B5EF4-FFF2-40B4-BE49-F238E27FC236}">
                  <a16:creationId xmlns:a16="http://schemas.microsoft.com/office/drawing/2014/main" id="{710769F1-DCC8-9B4B-85BF-1FB499B5EDF8}"/>
                </a:ext>
              </a:extLst>
            </p:cNvPr>
            <p:cNvGrpSpPr/>
            <p:nvPr/>
          </p:nvGrpSpPr>
          <p:grpSpPr>
            <a:xfrm>
              <a:off x="1054100" y="3525364"/>
              <a:ext cx="1700213" cy="709613"/>
              <a:chOff x="1054100" y="4003675"/>
              <a:chExt cx="1700213" cy="709613"/>
            </a:xfrm>
          </p:grpSpPr>
          <p:sp>
            <p:nvSpPr>
              <p:cNvPr id="227" name="Freeform 32">
                <a:extLst>
                  <a:ext uri="{FF2B5EF4-FFF2-40B4-BE49-F238E27FC236}">
                    <a16:creationId xmlns:a16="http://schemas.microsoft.com/office/drawing/2014/main" id="{22FBC983-DDBA-FA43-ABEF-3123EA3BAD31}"/>
                  </a:ext>
                </a:extLst>
              </p:cNvPr>
              <p:cNvSpPr>
                <a:spLocks noChangeArrowheads="1"/>
              </p:cNvSpPr>
              <p:nvPr/>
            </p:nvSpPr>
            <p:spPr bwMode="auto">
              <a:xfrm>
                <a:off x="1054100" y="4298950"/>
                <a:ext cx="1700213"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1 w 4721"/>
                  <a:gd name="T21" fmla="*/ 755 h 1149"/>
                  <a:gd name="T22" fmla="*/ 3541 w 4721"/>
                  <a:gd name="T23" fmla="*/ 886 h 1149"/>
                  <a:gd name="T24" fmla="*/ 3541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4 w 4721"/>
                  <a:gd name="T37" fmla="*/ 230 h 1149"/>
                  <a:gd name="T38" fmla="*/ 2623 w 4721"/>
                  <a:gd name="T39" fmla="*/ 132 h 1149"/>
                  <a:gd name="T40" fmla="*/ 2230 w 4721"/>
                  <a:gd name="T41" fmla="*/ 492 h 1149"/>
                  <a:gd name="T42" fmla="*/ 1967 w 4721"/>
                  <a:gd name="T43" fmla="*/ 755 h 1149"/>
                  <a:gd name="T44" fmla="*/ 1967 w 4721"/>
                  <a:gd name="T45" fmla="*/ 886 h 1149"/>
                  <a:gd name="T46" fmla="*/ 1967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2 w 4721"/>
                  <a:gd name="T59" fmla="*/ 427 h 1149"/>
                  <a:gd name="T60" fmla="*/ 459 w 4721"/>
                  <a:gd name="T61" fmla="*/ 688 h 1149"/>
                  <a:gd name="T62" fmla="*/ 361 w 4721"/>
                  <a:gd name="T63" fmla="*/ 820 h 1149"/>
                  <a:gd name="T64" fmla="*/ 427 w 4721"/>
                  <a:gd name="T65" fmla="*/ 951 h 1149"/>
                  <a:gd name="T66" fmla="*/ 344 w 4721"/>
                  <a:gd name="T67" fmla="*/ 1098 h 1149"/>
                  <a:gd name="T68" fmla="*/ 181 w 4721"/>
                  <a:gd name="T69" fmla="*/ 1098 h 1149"/>
                  <a:gd name="T70" fmla="*/ 99 w 4721"/>
                  <a:gd name="T71" fmla="*/ 951 h 1149"/>
                  <a:gd name="T72" fmla="*/ 164 w 4721"/>
                  <a:gd name="T73" fmla="*/ 820 h 1149"/>
                  <a:gd name="T74" fmla="*/ 0 w 4721"/>
                  <a:gd name="T75" fmla="*/ 492 h 1149"/>
                  <a:gd name="T76" fmla="*/ 263 w 4721"/>
                  <a:gd name="T77" fmla="*/ 722 h 1149"/>
                  <a:gd name="T78" fmla="*/ 590 w 4721"/>
                  <a:gd name="T79" fmla="*/ 427 h 1149"/>
                  <a:gd name="T80" fmla="*/ 983 w 4721"/>
                  <a:gd name="T81" fmla="*/ 33 h 1149"/>
                  <a:gd name="T82" fmla="*/ 1115 w 4721"/>
                  <a:gd name="T83" fmla="*/ 33 h 1149"/>
                  <a:gd name="T84" fmla="*/ 1574 w 4721"/>
                  <a:gd name="T85" fmla="*/ 492 h 1149"/>
                  <a:gd name="T86" fmla="*/ 1771 w 4721"/>
                  <a:gd name="T87" fmla="*/ 688 h 1149"/>
                  <a:gd name="T88" fmla="*/ 1967 w 4721"/>
                  <a:gd name="T89" fmla="*/ 623 h 1149"/>
                  <a:gd name="T90" fmla="*/ 2230 w 4721"/>
                  <a:gd name="T91" fmla="*/ 361 h 1149"/>
                  <a:gd name="T92" fmla="*/ 2492 w 4721"/>
                  <a:gd name="T93" fmla="*/ 99 h 1149"/>
                  <a:gd name="T94" fmla="*/ 2623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1" y="919"/>
                      <a:pt x="3409" y="919"/>
                    </a:cubicBezTo>
                    <a:lnTo>
                      <a:pt x="3409" y="919"/>
                    </a:lnTo>
                    <a:cubicBezTo>
                      <a:pt x="3387" y="919"/>
                      <a:pt x="3377" y="929"/>
                      <a:pt x="3377" y="951"/>
                    </a:cubicBezTo>
                    <a:lnTo>
                      <a:pt x="3377" y="951"/>
                    </a:lnTo>
                    <a:cubicBezTo>
                      <a:pt x="3377" y="973"/>
                      <a:pt x="3387" y="984"/>
                      <a:pt x="3409" y="984"/>
                    </a:cubicBezTo>
                    <a:lnTo>
                      <a:pt x="3409" y="984"/>
                    </a:lnTo>
                    <a:cubicBezTo>
                      <a:pt x="3431"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5" y="919"/>
                      <a:pt x="263" y="919"/>
                    </a:cubicBezTo>
                    <a:lnTo>
                      <a:pt x="263" y="919"/>
                    </a:lnTo>
                    <a:cubicBezTo>
                      <a:pt x="241" y="919"/>
                      <a:pt x="230" y="929"/>
                      <a:pt x="230" y="951"/>
                    </a:cubicBezTo>
                    <a:lnTo>
                      <a:pt x="230" y="951"/>
                    </a:lnTo>
                    <a:cubicBezTo>
                      <a:pt x="230" y="973"/>
                      <a:pt x="241" y="984"/>
                      <a:pt x="263" y="984"/>
                    </a:cubicBezTo>
                    <a:lnTo>
                      <a:pt x="263" y="984"/>
                    </a:lnTo>
                    <a:cubicBezTo>
                      <a:pt x="285" y="984"/>
                      <a:pt x="295" y="973"/>
                      <a:pt x="295" y="951"/>
                    </a:cubicBezTo>
                    <a:close/>
                    <a:moveTo>
                      <a:pt x="4261" y="33"/>
                    </a:moveTo>
                    <a:lnTo>
                      <a:pt x="4720" y="492"/>
                    </a:lnTo>
                    <a:lnTo>
                      <a:pt x="4720" y="623"/>
                    </a:lnTo>
                    <a:lnTo>
                      <a:pt x="4524" y="427"/>
                    </a:lnTo>
                    <a:lnTo>
                      <a:pt x="4458" y="361"/>
                    </a:lnTo>
                    <a:lnTo>
                      <a:pt x="4393" y="295"/>
                    </a:lnTo>
                    <a:lnTo>
                      <a:pt x="4261" y="165"/>
                    </a:lnTo>
                    <a:lnTo>
                      <a:pt x="4261" y="165"/>
                    </a:lnTo>
                    <a:cubicBezTo>
                      <a:pt x="4240" y="142"/>
                      <a:pt x="4218" y="132"/>
                      <a:pt x="4196" y="132"/>
                    </a:cubicBezTo>
                    <a:lnTo>
                      <a:pt x="4196" y="132"/>
                    </a:lnTo>
                    <a:cubicBezTo>
                      <a:pt x="4174" y="132"/>
                      <a:pt x="4153" y="142"/>
                      <a:pt x="4131" y="165"/>
                    </a:cubicBezTo>
                    <a:lnTo>
                      <a:pt x="4000" y="295"/>
                    </a:lnTo>
                    <a:lnTo>
                      <a:pt x="3933" y="361"/>
                    </a:lnTo>
                    <a:lnTo>
                      <a:pt x="3868" y="427"/>
                    </a:lnTo>
                    <a:lnTo>
                      <a:pt x="3672" y="623"/>
                    </a:lnTo>
                    <a:lnTo>
                      <a:pt x="3606" y="688"/>
                    </a:lnTo>
                    <a:lnTo>
                      <a:pt x="3541" y="755"/>
                    </a:lnTo>
                    <a:lnTo>
                      <a:pt x="3541" y="755"/>
                    </a:lnTo>
                    <a:cubicBezTo>
                      <a:pt x="3519" y="777"/>
                      <a:pt x="3508" y="798"/>
                      <a:pt x="3508" y="820"/>
                    </a:cubicBezTo>
                    <a:lnTo>
                      <a:pt x="3508" y="820"/>
                    </a:lnTo>
                    <a:cubicBezTo>
                      <a:pt x="3508" y="842"/>
                      <a:pt x="3519" y="863"/>
                      <a:pt x="3541" y="886"/>
                    </a:cubicBezTo>
                    <a:lnTo>
                      <a:pt x="3541" y="886"/>
                    </a:lnTo>
                    <a:cubicBezTo>
                      <a:pt x="3562" y="908"/>
                      <a:pt x="3573" y="929"/>
                      <a:pt x="3573" y="951"/>
                    </a:cubicBezTo>
                    <a:lnTo>
                      <a:pt x="3573" y="951"/>
                    </a:lnTo>
                    <a:cubicBezTo>
                      <a:pt x="3573" y="973"/>
                      <a:pt x="3562" y="995"/>
                      <a:pt x="3541" y="1016"/>
                    </a:cubicBezTo>
                    <a:lnTo>
                      <a:pt x="3541" y="1016"/>
                    </a:lnTo>
                    <a:cubicBezTo>
                      <a:pt x="3519" y="1039"/>
                      <a:pt x="3502" y="1065"/>
                      <a:pt x="3491" y="1098"/>
                    </a:cubicBezTo>
                    <a:lnTo>
                      <a:pt x="3491" y="1098"/>
                    </a:lnTo>
                    <a:cubicBezTo>
                      <a:pt x="3481" y="1132"/>
                      <a:pt x="3453" y="1148"/>
                      <a:pt x="3409" y="1148"/>
                    </a:cubicBezTo>
                    <a:lnTo>
                      <a:pt x="3409" y="1148"/>
                    </a:lnTo>
                    <a:cubicBezTo>
                      <a:pt x="3365" y="1148"/>
                      <a:pt x="3339" y="1132"/>
                      <a:pt x="3327" y="1098"/>
                    </a:cubicBezTo>
                    <a:lnTo>
                      <a:pt x="3327" y="1098"/>
                    </a:lnTo>
                    <a:cubicBezTo>
                      <a:pt x="3316" y="1065"/>
                      <a:pt x="3300" y="1039"/>
                      <a:pt x="3278" y="1016"/>
                    </a:cubicBezTo>
                    <a:lnTo>
                      <a:pt x="3278" y="1016"/>
                    </a:lnTo>
                    <a:cubicBezTo>
                      <a:pt x="3256" y="995"/>
                      <a:pt x="3245" y="973"/>
                      <a:pt x="3245" y="951"/>
                    </a:cubicBezTo>
                    <a:lnTo>
                      <a:pt x="3245" y="951"/>
                    </a:lnTo>
                    <a:cubicBezTo>
                      <a:pt x="3245" y="929"/>
                      <a:pt x="3256" y="908"/>
                      <a:pt x="3278" y="886"/>
                    </a:cubicBezTo>
                    <a:lnTo>
                      <a:pt x="3278" y="886"/>
                    </a:lnTo>
                    <a:cubicBezTo>
                      <a:pt x="3300" y="863"/>
                      <a:pt x="3312" y="842"/>
                      <a:pt x="3312" y="820"/>
                    </a:cubicBezTo>
                    <a:lnTo>
                      <a:pt x="3312" y="820"/>
                    </a:lnTo>
                    <a:cubicBezTo>
                      <a:pt x="3312" y="798"/>
                      <a:pt x="3300" y="777"/>
                      <a:pt x="3278" y="755"/>
                    </a:cubicBezTo>
                    <a:lnTo>
                      <a:pt x="3213" y="688"/>
                    </a:lnTo>
                    <a:lnTo>
                      <a:pt x="3148" y="623"/>
                    </a:lnTo>
                    <a:lnTo>
                      <a:pt x="3081" y="558"/>
                    </a:lnTo>
                    <a:lnTo>
                      <a:pt x="3016" y="492"/>
                    </a:lnTo>
                    <a:lnTo>
                      <a:pt x="2950" y="427"/>
                    </a:lnTo>
                    <a:lnTo>
                      <a:pt x="2885" y="361"/>
                    </a:lnTo>
                    <a:lnTo>
                      <a:pt x="2820" y="295"/>
                    </a:lnTo>
                    <a:lnTo>
                      <a:pt x="2754" y="230"/>
                    </a:lnTo>
                    <a:lnTo>
                      <a:pt x="2688" y="165"/>
                    </a:lnTo>
                    <a:lnTo>
                      <a:pt x="2688" y="165"/>
                    </a:lnTo>
                    <a:cubicBezTo>
                      <a:pt x="2667" y="142"/>
                      <a:pt x="2645" y="132"/>
                      <a:pt x="2623" y="132"/>
                    </a:cubicBezTo>
                    <a:lnTo>
                      <a:pt x="2623" y="132"/>
                    </a:lnTo>
                    <a:cubicBezTo>
                      <a:pt x="2601" y="132"/>
                      <a:pt x="2579" y="142"/>
                      <a:pt x="2557" y="165"/>
                    </a:cubicBezTo>
                    <a:lnTo>
                      <a:pt x="2492" y="230"/>
                    </a:lnTo>
                    <a:lnTo>
                      <a:pt x="2426" y="295"/>
                    </a:lnTo>
                    <a:lnTo>
                      <a:pt x="2230" y="492"/>
                    </a:lnTo>
                    <a:lnTo>
                      <a:pt x="2164" y="558"/>
                    </a:lnTo>
                    <a:lnTo>
                      <a:pt x="2098" y="623"/>
                    </a:lnTo>
                    <a:lnTo>
                      <a:pt x="1967" y="755"/>
                    </a:lnTo>
                    <a:lnTo>
                      <a:pt x="1967" y="755"/>
                    </a:lnTo>
                    <a:cubicBezTo>
                      <a:pt x="1945" y="777"/>
                      <a:pt x="1934" y="798"/>
                      <a:pt x="1934" y="820"/>
                    </a:cubicBezTo>
                    <a:lnTo>
                      <a:pt x="1934" y="820"/>
                    </a:lnTo>
                    <a:cubicBezTo>
                      <a:pt x="1934" y="842"/>
                      <a:pt x="1945" y="863"/>
                      <a:pt x="1967" y="886"/>
                    </a:cubicBezTo>
                    <a:lnTo>
                      <a:pt x="1967" y="886"/>
                    </a:lnTo>
                    <a:cubicBezTo>
                      <a:pt x="1989" y="908"/>
                      <a:pt x="2000" y="929"/>
                      <a:pt x="2000" y="951"/>
                    </a:cubicBezTo>
                    <a:lnTo>
                      <a:pt x="2000" y="951"/>
                    </a:lnTo>
                    <a:cubicBezTo>
                      <a:pt x="2000" y="973"/>
                      <a:pt x="1989" y="995"/>
                      <a:pt x="1967" y="1016"/>
                    </a:cubicBezTo>
                    <a:lnTo>
                      <a:pt x="1967" y="1016"/>
                    </a:lnTo>
                    <a:cubicBezTo>
                      <a:pt x="1945" y="1039"/>
                      <a:pt x="1929" y="1065"/>
                      <a:pt x="1918" y="1098"/>
                    </a:cubicBezTo>
                    <a:lnTo>
                      <a:pt x="1918" y="1098"/>
                    </a:lnTo>
                    <a:cubicBezTo>
                      <a:pt x="1907" y="1132"/>
                      <a:pt x="1880" y="1148"/>
                      <a:pt x="1836" y="1148"/>
                    </a:cubicBezTo>
                    <a:lnTo>
                      <a:pt x="1836" y="1148"/>
                    </a:lnTo>
                    <a:cubicBezTo>
                      <a:pt x="1792" y="1148"/>
                      <a:pt x="1765" y="1132"/>
                      <a:pt x="1754" y="1098"/>
                    </a:cubicBezTo>
                    <a:lnTo>
                      <a:pt x="1754" y="1098"/>
                    </a:lnTo>
                    <a:cubicBezTo>
                      <a:pt x="1743" y="1065"/>
                      <a:pt x="1727" y="1039"/>
                      <a:pt x="1705" y="1016"/>
                    </a:cubicBezTo>
                    <a:lnTo>
                      <a:pt x="1705" y="1016"/>
                    </a:lnTo>
                    <a:cubicBezTo>
                      <a:pt x="1683" y="995"/>
                      <a:pt x="1672" y="973"/>
                      <a:pt x="1672" y="951"/>
                    </a:cubicBezTo>
                    <a:lnTo>
                      <a:pt x="1672" y="951"/>
                    </a:lnTo>
                    <a:cubicBezTo>
                      <a:pt x="1672" y="929"/>
                      <a:pt x="1683" y="908"/>
                      <a:pt x="1705" y="886"/>
                    </a:cubicBezTo>
                    <a:lnTo>
                      <a:pt x="1705" y="886"/>
                    </a:lnTo>
                    <a:cubicBezTo>
                      <a:pt x="1727" y="863"/>
                      <a:pt x="1738" y="842"/>
                      <a:pt x="1738" y="820"/>
                    </a:cubicBezTo>
                    <a:lnTo>
                      <a:pt x="1738" y="820"/>
                    </a:lnTo>
                    <a:cubicBezTo>
                      <a:pt x="1738" y="798"/>
                      <a:pt x="1727" y="777"/>
                      <a:pt x="1705" y="755"/>
                    </a:cubicBezTo>
                    <a:lnTo>
                      <a:pt x="1115" y="165"/>
                    </a:lnTo>
                    <a:lnTo>
                      <a:pt x="1115" y="165"/>
                    </a:lnTo>
                    <a:cubicBezTo>
                      <a:pt x="1093" y="142"/>
                      <a:pt x="1072" y="132"/>
                      <a:pt x="1050" y="132"/>
                    </a:cubicBezTo>
                    <a:lnTo>
                      <a:pt x="1050" y="132"/>
                    </a:lnTo>
                    <a:cubicBezTo>
                      <a:pt x="1028" y="132"/>
                      <a:pt x="1006" y="142"/>
                      <a:pt x="983" y="165"/>
                    </a:cubicBezTo>
                    <a:lnTo>
                      <a:pt x="918" y="230"/>
                    </a:lnTo>
                    <a:lnTo>
                      <a:pt x="853" y="295"/>
                    </a:lnTo>
                    <a:lnTo>
                      <a:pt x="787" y="361"/>
                    </a:lnTo>
                    <a:lnTo>
                      <a:pt x="722" y="427"/>
                    </a:lnTo>
                    <a:lnTo>
                      <a:pt x="656" y="492"/>
                    </a:lnTo>
                    <a:lnTo>
                      <a:pt x="590" y="558"/>
                    </a:lnTo>
                    <a:lnTo>
                      <a:pt x="525" y="623"/>
                    </a:lnTo>
                    <a:lnTo>
                      <a:pt x="459" y="688"/>
                    </a:lnTo>
                    <a:lnTo>
                      <a:pt x="394" y="755"/>
                    </a:lnTo>
                    <a:lnTo>
                      <a:pt x="394" y="755"/>
                    </a:lnTo>
                    <a:cubicBezTo>
                      <a:pt x="372" y="777"/>
                      <a:pt x="361" y="798"/>
                      <a:pt x="361" y="820"/>
                    </a:cubicBezTo>
                    <a:lnTo>
                      <a:pt x="361" y="820"/>
                    </a:lnTo>
                    <a:cubicBezTo>
                      <a:pt x="361" y="842"/>
                      <a:pt x="372" y="863"/>
                      <a:pt x="394" y="886"/>
                    </a:cubicBezTo>
                    <a:lnTo>
                      <a:pt x="394" y="886"/>
                    </a:lnTo>
                    <a:cubicBezTo>
                      <a:pt x="416" y="908"/>
                      <a:pt x="427" y="929"/>
                      <a:pt x="427" y="951"/>
                    </a:cubicBezTo>
                    <a:lnTo>
                      <a:pt x="427" y="951"/>
                    </a:lnTo>
                    <a:cubicBezTo>
                      <a:pt x="427" y="973"/>
                      <a:pt x="416" y="995"/>
                      <a:pt x="394" y="1016"/>
                    </a:cubicBezTo>
                    <a:lnTo>
                      <a:pt x="394" y="1016"/>
                    </a:lnTo>
                    <a:cubicBezTo>
                      <a:pt x="372" y="1039"/>
                      <a:pt x="356" y="1065"/>
                      <a:pt x="344" y="1098"/>
                    </a:cubicBezTo>
                    <a:lnTo>
                      <a:pt x="344" y="1098"/>
                    </a:lnTo>
                    <a:cubicBezTo>
                      <a:pt x="334" y="1132"/>
                      <a:pt x="306" y="1148"/>
                      <a:pt x="263" y="1148"/>
                    </a:cubicBezTo>
                    <a:lnTo>
                      <a:pt x="263" y="1148"/>
                    </a:lnTo>
                    <a:cubicBezTo>
                      <a:pt x="219" y="1148"/>
                      <a:pt x="192" y="1132"/>
                      <a:pt x="181" y="1098"/>
                    </a:cubicBezTo>
                    <a:lnTo>
                      <a:pt x="181" y="1098"/>
                    </a:lnTo>
                    <a:cubicBezTo>
                      <a:pt x="170" y="1065"/>
                      <a:pt x="154" y="1039"/>
                      <a:pt x="131" y="1016"/>
                    </a:cubicBezTo>
                    <a:lnTo>
                      <a:pt x="131" y="1016"/>
                    </a:lnTo>
                    <a:cubicBezTo>
                      <a:pt x="110" y="995"/>
                      <a:pt x="99" y="973"/>
                      <a:pt x="99" y="951"/>
                    </a:cubicBezTo>
                    <a:lnTo>
                      <a:pt x="99" y="951"/>
                    </a:lnTo>
                    <a:cubicBezTo>
                      <a:pt x="99" y="929"/>
                      <a:pt x="110" y="908"/>
                      <a:pt x="131" y="886"/>
                    </a:cubicBezTo>
                    <a:lnTo>
                      <a:pt x="131" y="886"/>
                    </a:lnTo>
                    <a:cubicBezTo>
                      <a:pt x="154" y="863"/>
                      <a:pt x="164" y="842"/>
                      <a:pt x="164" y="820"/>
                    </a:cubicBezTo>
                    <a:lnTo>
                      <a:pt x="164" y="820"/>
                    </a:lnTo>
                    <a:cubicBezTo>
                      <a:pt x="164" y="798"/>
                      <a:pt x="154" y="777"/>
                      <a:pt x="131" y="755"/>
                    </a:cubicBezTo>
                    <a:lnTo>
                      <a:pt x="66" y="688"/>
                    </a:lnTo>
                    <a:lnTo>
                      <a:pt x="0" y="623"/>
                    </a:lnTo>
                    <a:lnTo>
                      <a:pt x="0" y="492"/>
                    </a:lnTo>
                    <a:lnTo>
                      <a:pt x="131" y="623"/>
                    </a:lnTo>
                    <a:lnTo>
                      <a:pt x="198" y="688"/>
                    </a:lnTo>
                    <a:lnTo>
                      <a:pt x="198" y="688"/>
                    </a:lnTo>
                    <a:cubicBezTo>
                      <a:pt x="219" y="711"/>
                      <a:pt x="241" y="722"/>
                      <a:pt x="263" y="722"/>
                    </a:cubicBezTo>
                    <a:lnTo>
                      <a:pt x="263" y="722"/>
                    </a:lnTo>
                    <a:cubicBezTo>
                      <a:pt x="285" y="722"/>
                      <a:pt x="306" y="711"/>
                      <a:pt x="328" y="688"/>
                    </a:cubicBezTo>
                    <a:lnTo>
                      <a:pt x="394" y="623"/>
                    </a:lnTo>
                    <a:lnTo>
                      <a:pt x="590" y="427"/>
                    </a:lnTo>
                    <a:lnTo>
                      <a:pt x="656" y="361"/>
                    </a:lnTo>
                    <a:lnTo>
                      <a:pt x="722" y="295"/>
                    </a:lnTo>
                    <a:lnTo>
                      <a:pt x="918" y="99"/>
                    </a:lnTo>
                    <a:lnTo>
                      <a:pt x="983" y="33"/>
                    </a:lnTo>
                    <a:lnTo>
                      <a:pt x="983" y="33"/>
                    </a:lnTo>
                    <a:cubicBezTo>
                      <a:pt x="1006" y="11"/>
                      <a:pt x="1028" y="0"/>
                      <a:pt x="1050" y="0"/>
                    </a:cubicBezTo>
                    <a:lnTo>
                      <a:pt x="1050" y="0"/>
                    </a:lnTo>
                    <a:cubicBezTo>
                      <a:pt x="1072" y="0"/>
                      <a:pt x="1093" y="11"/>
                      <a:pt x="1115" y="33"/>
                    </a:cubicBezTo>
                    <a:lnTo>
                      <a:pt x="1246" y="165"/>
                    </a:lnTo>
                    <a:lnTo>
                      <a:pt x="1311" y="230"/>
                    </a:lnTo>
                    <a:lnTo>
                      <a:pt x="1378" y="295"/>
                    </a:lnTo>
                    <a:lnTo>
                      <a:pt x="1574" y="492"/>
                    </a:lnTo>
                    <a:lnTo>
                      <a:pt x="1639" y="558"/>
                    </a:lnTo>
                    <a:lnTo>
                      <a:pt x="1705" y="623"/>
                    </a:lnTo>
                    <a:lnTo>
                      <a:pt x="1771" y="688"/>
                    </a:lnTo>
                    <a:lnTo>
                      <a:pt x="1771" y="688"/>
                    </a:lnTo>
                    <a:cubicBezTo>
                      <a:pt x="1792" y="711"/>
                      <a:pt x="1814" y="722"/>
                      <a:pt x="1836" y="722"/>
                    </a:cubicBezTo>
                    <a:lnTo>
                      <a:pt x="1836" y="722"/>
                    </a:lnTo>
                    <a:cubicBezTo>
                      <a:pt x="1858" y="722"/>
                      <a:pt x="1880" y="711"/>
                      <a:pt x="1901" y="688"/>
                    </a:cubicBezTo>
                    <a:lnTo>
                      <a:pt x="1967" y="623"/>
                    </a:lnTo>
                    <a:lnTo>
                      <a:pt x="2033" y="558"/>
                    </a:lnTo>
                    <a:lnTo>
                      <a:pt x="2098" y="492"/>
                    </a:lnTo>
                    <a:lnTo>
                      <a:pt x="2164" y="427"/>
                    </a:lnTo>
                    <a:lnTo>
                      <a:pt x="2230" y="361"/>
                    </a:lnTo>
                    <a:lnTo>
                      <a:pt x="2295" y="295"/>
                    </a:lnTo>
                    <a:lnTo>
                      <a:pt x="2361" y="230"/>
                    </a:lnTo>
                    <a:lnTo>
                      <a:pt x="2426" y="165"/>
                    </a:lnTo>
                    <a:lnTo>
                      <a:pt x="2492" y="99"/>
                    </a:lnTo>
                    <a:lnTo>
                      <a:pt x="2557" y="33"/>
                    </a:lnTo>
                    <a:lnTo>
                      <a:pt x="2557" y="33"/>
                    </a:lnTo>
                    <a:cubicBezTo>
                      <a:pt x="2579" y="11"/>
                      <a:pt x="2601" y="0"/>
                      <a:pt x="2623" y="0"/>
                    </a:cubicBezTo>
                    <a:lnTo>
                      <a:pt x="2623" y="0"/>
                    </a:lnTo>
                    <a:cubicBezTo>
                      <a:pt x="2645" y="0"/>
                      <a:pt x="2667" y="11"/>
                      <a:pt x="2688" y="33"/>
                    </a:cubicBezTo>
                    <a:lnTo>
                      <a:pt x="2754" y="99"/>
                    </a:lnTo>
                    <a:lnTo>
                      <a:pt x="2820" y="165"/>
                    </a:lnTo>
                    <a:lnTo>
                      <a:pt x="2885" y="230"/>
                    </a:lnTo>
                    <a:lnTo>
                      <a:pt x="2950" y="295"/>
                    </a:lnTo>
                    <a:lnTo>
                      <a:pt x="3016" y="361"/>
                    </a:lnTo>
                    <a:lnTo>
                      <a:pt x="3081" y="427"/>
                    </a:lnTo>
                    <a:lnTo>
                      <a:pt x="3148" y="492"/>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3" y="11"/>
                      <a:pt x="4174" y="0"/>
                      <a:pt x="4196" y="0"/>
                    </a:cubicBezTo>
                    <a:lnTo>
                      <a:pt x="4196" y="0"/>
                    </a:lnTo>
                    <a:cubicBezTo>
                      <a:pt x="4218" y="0"/>
                      <a:pt x="4240"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28" name="Freeform 33">
                <a:extLst>
                  <a:ext uri="{FF2B5EF4-FFF2-40B4-BE49-F238E27FC236}">
                    <a16:creationId xmlns:a16="http://schemas.microsoft.com/office/drawing/2014/main" id="{A46A00FC-0DBF-6F48-B925-8C601C0F9EC7}"/>
                  </a:ext>
                </a:extLst>
              </p:cNvPr>
              <p:cNvSpPr>
                <a:spLocks noChangeArrowheads="1"/>
              </p:cNvSpPr>
              <p:nvPr/>
            </p:nvSpPr>
            <p:spPr bwMode="auto">
              <a:xfrm>
                <a:off x="1054100" y="4171950"/>
                <a:ext cx="1700213" cy="304800"/>
              </a:xfrm>
              <a:custGeom>
                <a:avLst/>
                <a:gdLst>
                  <a:gd name="T0" fmla="*/ 354 w 4721"/>
                  <a:gd name="T1" fmla="*/ 795 h 847"/>
                  <a:gd name="T2" fmla="*/ 66 w 4721"/>
                  <a:gd name="T3" fmla="*/ 688 h 847"/>
                  <a:gd name="T4" fmla="*/ 0 w 4721"/>
                  <a:gd name="T5" fmla="*/ 491 h 847"/>
                  <a:gd name="T6" fmla="*/ 198 w 4721"/>
                  <a:gd name="T7" fmla="*/ 688 h 847"/>
                  <a:gd name="T8" fmla="*/ 263 w 4721"/>
                  <a:gd name="T9" fmla="*/ 722 h 847"/>
                  <a:gd name="T10" fmla="*/ 328 w 4721"/>
                  <a:gd name="T11" fmla="*/ 688 h 847"/>
                  <a:gd name="T12" fmla="*/ 590 w 4721"/>
                  <a:gd name="T13" fmla="*/ 426 h 847"/>
                  <a:gd name="T14" fmla="*/ 722 w 4721"/>
                  <a:gd name="T15" fmla="*/ 295 h 847"/>
                  <a:gd name="T16" fmla="*/ 983 w 4721"/>
                  <a:gd name="T17" fmla="*/ 33 h 847"/>
                  <a:gd name="T18" fmla="*/ 1050 w 4721"/>
                  <a:gd name="T19" fmla="*/ 0 h 847"/>
                  <a:gd name="T20" fmla="*/ 1115 w 4721"/>
                  <a:gd name="T21" fmla="*/ 33 h 847"/>
                  <a:gd name="T22" fmla="*/ 1311 w 4721"/>
                  <a:gd name="T23" fmla="*/ 230 h 847"/>
                  <a:gd name="T24" fmla="*/ 1574 w 4721"/>
                  <a:gd name="T25" fmla="*/ 491 h 847"/>
                  <a:gd name="T26" fmla="*/ 1705 w 4721"/>
                  <a:gd name="T27" fmla="*/ 623 h 847"/>
                  <a:gd name="T28" fmla="*/ 1771 w 4721"/>
                  <a:gd name="T29" fmla="*/ 688 h 847"/>
                  <a:gd name="T30" fmla="*/ 1836 w 4721"/>
                  <a:gd name="T31" fmla="*/ 722 h 847"/>
                  <a:gd name="T32" fmla="*/ 1967 w 4721"/>
                  <a:gd name="T33" fmla="*/ 623 h 847"/>
                  <a:gd name="T34" fmla="*/ 2098 w 4721"/>
                  <a:gd name="T35" fmla="*/ 491 h 847"/>
                  <a:gd name="T36" fmla="*/ 2230 w 4721"/>
                  <a:gd name="T37" fmla="*/ 360 h 847"/>
                  <a:gd name="T38" fmla="*/ 2361 w 4721"/>
                  <a:gd name="T39" fmla="*/ 230 h 847"/>
                  <a:gd name="T40" fmla="*/ 2492 w 4721"/>
                  <a:gd name="T41" fmla="*/ 98 h 847"/>
                  <a:gd name="T42" fmla="*/ 2557 w 4721"/>
                  <a:gd name="T43" fmla="*/ 33 h 847"/>
                  <a:gd name="T44" fmla="*/ 2623 w 4721"/>
                  <a:gd name="T45" fmla="*/ 0 h 847"/>
                  <a:gd name="T46" fmla="*/ 2754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1 w 4721"/>
                  <a:gd name="T75" fmla="*/ 164 h 847"/>
                  <a:gd name="T76" fmla="*/ 3933 w 4721"/>
                  <a:gd name="T77" fmla="*/ 360 h 847"/>
                  <a:gd name="T78" fmla="*/ 3672 w 4721"/>
                  <a:gd name="T79" fmla="*/ 623 h 847"/>
                  <a:gd name="T80" fmla="*/ 3501 w 4721"/>
                  <a:gd name="T81" fmla="*/ 795 h 847"/>
                  <a:gd name="T82" fmla="*/ 3318 w 4721"/>
                  <a:gd name="T83" fmla="*/ 795 h 847"/>
                  <a:gd name="T84" fmla="*/ 3213 w 4721"/>
                  <a:gd name="T85" fmla="*/ 688 h 847"/>
                  <a:gd name="T86" fmla="*/ 3081 w 4721"/>
                  <a:gd name="T87" fmla="*/ 558 h 847"/>
                  <a:gd name="T88" fmla="*/ 2950 w 4721"/>
                  <a:gd name="T89" fmla="*/ 426 h 847"/>
                  <a:gd name="T90" fmla="*/ 2820 w 4721"/>
                  <a:gd name="T91" fmla="*/ 295 h 847"/>
                  <a:gd name="T92" fmla="*/ 2688 w 4721"/>
                  <a:gd name="T93" fmla="*/ 164 h 847"/>
                  <a:gd name="T94" fmla="*/ 2623 w 4721"/>
                  <a:gd name="T95" fmla="*/ 131 h 847"/>
                  <a:gd name="T96" fmla="*/ 2557 w 4721"/>
                  <a:gd name="T97" fmla="*/ 164 h 847"/>
                  <a:gd name="T98" fmla="*/ 2426 w 4721"/>
                  <a:gd name="T99" fmla="*/ 295 h 847"/>
                  <a:gd name="T100" fmla="*/ 2164 w 4721"/>
                  <a:gd name="T101" fmla="*/ 558 h 847"/>
                  <a:gd name="T102" fmla="*/ 1927 w 4721"/>
                  <a:gd name="T103" fmla="*/ 794 h 847"/>
                  <a:gd name="T104" fmla="*/ 1745 w 4721"/>
                  <a:gd name="T105" fmla="*/ 794 h 847"/>
                  <a:gd name="T106" fmla="*/ 1115 w 4721"/>
                  <a:gd name="T107" fmla="*/ 164 h 847"/>
                  <a:gd name="T108" fmla="*/ 1050 w 4721"/>
                  <a:gd name="T109" fmla="*/ 131 h 847"/>
                  <a:gd name="T110" fmla="*/ 918 w 4721"/>
                  <a:gd name="T111" fmla="*/ 230 h 847"/>
                  <a:gd name="T112" fmla="*/ 787 w 4721"/>
                  <a:gd name="T113" fmla="*/ 360 h 847"/>
                  <a:gd name="T114" fmla="*/ 656 w 4721"/>
                  <a:gd name="T115" fmla="*/ 491 h 847"/>
                  <a:gd name="T116" fmla="*/ 525 w 4721"/>
                  <a:gd name="T117" fmla="*/ 623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2" y="846"/>
                      <a:pt x="171" y="795"/>
                    </a:cubicBezTo>
                    <a:lnTo>
                      <a:pt x="66" y="688"/>
                    </a:lnTo>
                    <a:lnTo>
                      <a:pt x="0" y="623"/>
                    </a:lnTo>
                    <a:lnTo>
                      <a:pt x="0" y="491"/>
                    </a:lnTo>
                    <a:lnTo>
                      <a:pt x="131" y="623"/>
                    </a:lnTo>
                    <a:lnTo>
                      <a:pt x="198" y="688"/>
                    </a:lnTo>
                    <a:lnTo>
                      <a:pt x="198" y="688"/>
                    </a:lnTo>
                    <a:cubicBezTo>
                      <a:pt x="219" y="711"/>
                      <a:pt x="241" y="722"/>
                      <a:pt x="263" y="722"/>
                    </a:cubicBezTo>
                    <a:lnTo>
                      <a:pt x="263" y="722"/>
                    </a:lnTo>
                    <a:cubicBezTo>
                      <a:pt x="285" y="722"/>
                      <a:pt x="306" y="711"/>
                      <a:pt x="328" y="688"/>
                    </a:cubicBezTo>
                    <a:lnTo>
                      <a:pt x="394" y="623"/>
                    </a:lnTo>
                    <a:lnTo>
                      <a:pt x="590" y="426"/>
                    </a:lnTo>
                    <a:lnTo>
                      <a:pt x="656" y="360"/>
                    </a:lnTo>
                    <a:lnTo>
                      <a:pt x="722" y="295"/>
                    </a:lnTo>
                    <a:lnTo>
                      <a:pt x="918" y="98"/>
                    </a:lnTo>
                    <a:lnTo>
                      <a:pt x="983" y="33"/>
                    </a:lnTo>
                    <a:lnTo>
                      <a:pt x="983" y="33"/>
                    </a:lnTo>
                    <a:cubicBezTo>
                      <a:pt x="1006" y="11"/>
                      <a:pt x="1028" y="0"/>
                      <a:pt x="1050" y="0"/>
                    </a:cubicBezTo>
                    <a:lnTo>
                      <a:pt x="1050" y="0"/>
                    </a:lnTo>
                    <a:cubicBezTo>
                      <a:pt x="1072" y="0"/>
                      <a:pt x="1093" y="11"/>
                      <a:pt x="1115" y="33"/>
                    </a:cubicBezTo>
                    <a:lnTo>
                      <a:pt x="1246" y="164"/>
                    </a:lnTo>
                    <a:lnTo>
                      <a:pt x="1311" y="230"/>
                    </a:lnTo>
                    <a:lnTo>
                      <a:pt x="1378" y="295"/>
                    </a:lnTo>
                    <a:lnTo>
                      <a:pt x="1574" y="491"/>
                    </a:lnTo>
                    <a:lnTo>
                      <a:pt x="1639" y="558"/>
                    </a:lnTo>
                    <a:lnTo>
                      <a:pt x="1705" y="623"/>
                    </a:lnTo>
                    <a:lnTo>
                      <a:pt x="1771" y="688"/>
                    </a:lnTo>
                    <a:lnTo>
                      <a:pt x="1771" y="688"/>
                    </a:lnTo>
                    <a:cubicBezTo>
                      <a:pt x="1792" y="711"/>
                      <a:pt x="1814" y="722"/>
                      <a:pt x="1836" y="722"/>
                    </a:cubicBezTo>
                    <a:lnTo>
                      <a:pt x="1836" y="722"/>
                    </a:lnTo>
                    <a:cubicBezTo>
                      <a:pt x="1858" y="722"/>
                      <a:pt x="1880" y="711"/>
                      <a:pt x="1901" y="688"/>
                    </a:cubicBezTo>
                    <a:lnTo>
                      <a:pt x="1967" y="623"/>
                    </a:lnTo>
                    <a:lnTo>
                      <a:pt x="2033" y="558"/>
                    </a:lnTo>
                    <a:lnTo>
                      <a:pt x="2098" y="491"/>
                    </a:lnTo>
                    <a:lnTo>
                      <a:pt x="2164" y="426"/>
                    </a:lnTo>
                    <a:lnTo>
                      <a:pt x="2230" y="360"/>
                    </a:lnTo>
                    <a:lnTo>
                      <a:pt x="2295" y="295"/>
                    </a:lnTo>
                    <a:lnTo>
                      <a:pt x="2361" y="230"/>
                    </a:lnTo>
                    <a:lnTo>
                      <a:pt x="2426" y="164"/>
                    </a:lnTo>
                    <a:lnTo>
                      <a:pt x="2492" y="98"/>
                    </a:lnTo>
                    <a:lnTo>
                      <a:pt x="2557" y="33"/>
                    </a:lnTo>
                    <a:lnTo>
                      <a:pt x="2557" y="33"/>
                    </a:lnTo>
                    <a:cubicBezTo>
                      <a:pt x="2579" y="11"/>
                      <a:pt x="2601" y="0"/>
                      <a:pt x="2623" y="0"/>
                    </a:cubicBezTo>
                    <a:lnTo>
                      <a:pt x="2623" y="0"/>
                    </a:lnTo>
                    <a:cubicBezTo>
                      <a:pt x="2645" y="0"/>
                      <a:pt x="2667" y="11"/>
                      <a:pt x="2688" y="33"/>
                    </a:cubicBezTo>
                    <a:lnTo>
                      <a:pt x="2754" y="98"/>
                    </a:lnTo>
                    <a:lnTo>
                      <a:pt x="2820" y="164"/>
                    </a:lnTo>
                    <a:lnTo>
                      <a:pt x="2885" y="230"/>
                    </a:lnTo>
                    <a:lnTo>
                      <a:pt x="2950" y="295"/>
                    </a:lnTo>
                    <a:lnTo>
                      <a:pt x="3016" y="360"/>
                    </a:lnTo>
                    <a:lnTo>
                      <a:pt x="3081" y="426"/>
                    </a:lnTo>
                    <a:lnTo>
                      <a:pt x="3148" y="491"/>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3" y="11"/>
                      <a:pt x="4174" y="0"/>
                      <a:pt x="4196" y="0"/>
                    </a:cubicBezTo>
                    <a:lnTo>
                      <a:pt x="4196" y="0"/>
                    </a:lnTo>
                    <a:cubicBezTo>
                      <a:pt x="4218" y="0"/>
                      <a:pt x="4240" y="11"/>
                      <a:pt x="4261" y="33"/>
                    </a:cubicBezTo>
                    <a:lnTo>
                      <a:pt x="4720" y="491"/>
                    </a:lnTo>
                    <a:lnTo>
                      <a:pt x="4720" y="623"/>
                    </a:lnTo>
                    <a:lnTo>
                      <a:pt x="4524" y="426"/>
                    </a:lnTo>
                    <a:lnTo>
                      <a:pt x="4458" y="360"/>
                    </a:lnTo>
                    <a:lnTo>
                      <a:pt x="4393" y="295"/>
                    </a:lnTo>
                    <a:lnTo>
                      <a:pt x="4261" y="164"/>
                    </a:lnTo>
                    <a:lnTo>
                      <a:pt x="4261" y="164"/>
                    </a:lnTo>
                    <a:cubicBezTo>
                      <a:pt x="4240" y="142"/>
                      <a:pt x="4218" y="131"/>
                      <a:pt x="4196" y="131"/>
                    </a:cubicBezTo>
                    <a:lnTo>
                      <a:pt x="4196" y="131"/>
                    </a:lnTo>
                    <a:cubicBezTo>
                      <a:pt x="4174" y="131"/>
                      <a:pt x="4153" y="142"/>
                      <a:pt x="4131" y="164"/>
                    </a:cubicBezTo>
                    <a:lnTo>
                      <a:pt x="4000" y="295"/>
                    </a:lnTo>
                    <a:lnTo>
                      <a:pt x="3933" y="360"/>
                    </a:lnTo>
                    <a:lnTo>
                      <a:pt x="3868" y="426"/>
                    </a:lnTo>
                    <a:lnTo>
                      <a:pt x="3672" y="623"/>
                    </a:lnTo>
                    <a:lnTo>
                      <a:pt x="3606" y="688"/>
                    </a:lnTo>
                    <a:lnTo>
                      <a:pt x="3501" y="795"/>
                    </a:lnTo>
                    <a:lnTo>
                      <a:pt x="3501" y="795"/>
                    </a:lnTo>
                    <a:cubicBezTo>
                      <a:pt x="3450" y="846"/>
                      <a:pt x="3368" y="846"/>
                      <a:pt x="3318" y="795"/>
                    </a:cubicBezTo>
                    <a:lnTo>
                      <a:pt x="3318" y="795"/>
                    </a:lnTo>
                    <a:cubicBezTo>
                      <a:pt x="3266" y="743"/>
                      <a:pt x="3213" y="688"/>
                      <a:pt x="3213" y="688"/>
                    </a:cubicBezTo>
                    <a:lnTo>
                      <a:pt x="3148" y="623"/>
                    </a:lnTo>
                    <a:lnTo>
                      <a:pt x="3081" y="558"/>
                    </a:lnTo>
                    <a:lnTo>
                      <a:pt x="3016" y="491"/>
                    </a:lnTo>
                    <a:lnTo>
                      <a:pt x="2950" y="426"/>
                    </a:lnTo>
                    <a:lnTo>
                      <a:pt x="2885" y="360"/>
                    </a:lnTo>
                    <a:lnTo>
                      <a:pt x="2820" y="295"/>
                    </a:lnTo>
                    <a:lnTo>
                      <a:pt x="2754" y="230"/>
                    </a:lnTo>
                    <a:lnTo>
                      <a:pt x="2688" y="164"/>
                    </a:lnTo>
                    <a:lnTo>
                      <a:pt x="2688" y="164"/>
                    </a:lnTo>
                    <a:cubicBezTo>
                      <a:pt x="2667" y="142"/>
                      <a:pt x="2645" y="131"/>
                      <a:pt x="2623" y="131"/>
                    </a:cubicBezTo>
                    <a:lnTo>
                      <a:pt x="2623" y="131"/>
                    </a:lnTo>
                    <a:cubicBezTo>
                      <a:pt x="2601" y="131"/>
                      <a:pt x="2579" y="142"/>
                      <a:pt x="2557" y="164"/>
                    </a:cubicBezTo>
                    <a:lnTo>
                      <a:pt x="2492" y="230"/>
                    </a:lnTo>
                    <a:lnTo>
                      <a:pt x="2426" y="295"/>
                    </a:lnTo>
                    <a:lnTo>
                      <a:pt x="2230" y="491"/>
                    </a:lnTo>
                    <a:lnTo>
                      <a:pt x="2164" y="558"/>
                    </a:lnTo>
                    <a:lnTo>
                      <a:pt x="2098" y="623"/>
                    </a:lnTo>
                    <a:lnTo>
                      <a:pt x="1927" y="794"/>
                    </a:lnTo>
                    <a:lnTo>
                      <a:pt x="1927" y="794"/>
                    </a:lnTo>
                    <a:cubicBezTo>
                      <a:pt x="1877" y="844"/>
                      <a:pt x="1795" y="844"/>
                      <a:pt x="1745" y="794"/>
                    </a:cubicBezTo>
                    <a:lnTo>
                      <a:pt x="1115" y="164"/>
                    </a:lnTo>
                    <a:lnTo>
                      <a:pt x="1115" y="164"/>
                    </a:lnTo>
                    <a:cubicBezTo>
                      <a:pt x="1093" y="142"/>
                      <a:pt x="1072" y="131"/>
                      <a:pt x="1050" y="131"/>
                    </a:cubicBezTo>
                    <a:lnTo>
                      <a:pt x="1050" y="131"/>
                    </a:lnTo>
                    <a:cubicBezTo>
                      <a:pt x="1028" y="131"/>
                      <a:pt x="1006" y="142"/>
                      <a:pt x="983" y="164"/>
                    </a:cubicBezTo>
                    <a:lnTo>
                      <a:pt x="918" y="230"/>
                    </a:lnTo>
                    <a:lnTo>
                      <a:pt x="853" y="295"/>
                    </a:lnTo>
                    <a:lnTo>
                      <a:pt x="787" y="360"/>
                    </a:lnTo>
                    <a:lnTo>
                      <a:pt x="722" y="426"/>
                    </a:lnTo>
                    <a:lnTo>
                      <a:pt x="656" y="491"/>
                    </a:lnTo>
                    <a:lnTo>
                      <a:pt x="590" y="558"/>
                    </a:lnTo>
                    <a:lnTo>
                      <a:pt x="525" y="623"/>
                    </a:lnTo>
                    <a:lnTo>
                      <a:pt x="459" y="688"/>
                    </a:lnTo>
                    <a:lnTo>
                      <a:pt x="354" y="795"/>
                    </a:lnTo>
                  </a:path>
                </a:pathLst>
              </a:custGeom>
              <a:solidFill>
                <a:schemeClr val="accent4"/>
              </a:solidFill>
              <a:ln>
                <a:noFill/>
              </a:ln>
              <a:effectLst/>
            </p:spPr>
            <p:txBody>
              <a:bodyPr wrap="none" anchor="ctr"/>
              <a:lstStyle/>
              <a:p>
                <a:endParaRPr lang="es-ES_tradnl" sz="2700"/>
              </a:p>
            </p:txBody>
          </p:sp>
          <p:sp>
            <p:nvSpPr>
              <p:cNvPr id="229" name="Freeform 34">
                <a:extLst>
                  <a:ext uri="{FF2B5EF4-FFF2-40B4-BE49-F238E27FC236}">
                    <a16:creationId xmlns:a16="http://schemas.microsoft.com/office/drawing/2014/main" id="{03BD9D36-46A1-2B4B-97C8-1884E4B1C12E}"/>
                  </a:ext>
                </a:extLst>
              </p:cNvPr>
              <p:cNvSpPr>
                <a:spLocks noChangeArrowheads="1"/>
              </p:cNvSpPr>
              <p:nvPr/>
            </p:nvSpPr>
            <p:spPr bwMode="auto">
              <a:xfrm>
                <a:off x="1054100" y="4233863"/>
                <a:ext cx="1700213" cy="304800"/>
              </a:xfrm>
              <a:custGeom>
                <a:avLst/>
                <a:gdLst>
                  <a:gd name="T0" fmla="*/ 354 w 4721"/>
                  <a:gd name="T1" fmla="*/ 795 h 847"/>
                  <a:gd name="T2" fmla="*/ 66 w 4721"/>
                  <a:gd name="T3" fmla="*/ 689 h 847"/>
                  <a:gd name="T4" fmla="*/ 0 w 4721"/>
                  <a:gd name="T5" fmla="*/ 493 h 847"/>
                  <a:gd name="T6" fmla="*/ 198 w 4721"/>
                  <a:gd name="T7" fmla="*/ 689 h 847"/>
                  <a:gd name="T8" fmla="*/ 263 w 4721"/>
                  <a:gd name="T9" fmla="*/ 722 h 847"/>
                  <a:gd name="T10" fmla="*/ 328 w 4721"/>
                  <a:gd name="T11" fmla="*/ 689 h 847"/>
                  <a:gd name="T12" fmla="*/ 590 w 4721"/>
                  <a:gd name="T13" fmla="*/ 428 h 847"/>
                  <a:gd name="T14" fmla="*/ 722 w 4721"/>
                  <a:gd name="T15" fmla="*/ 296 h 847"/>
                  <a:gd name="T16" fmla="*/ 983 w 4721"/>
                  <a:gd name="T17" fmla="*/ 34 h 847"/>
                  <a:gd name="T18" fmla="*/ 1050 w 4721"/>
                  <a:gd name="T19" fmla="*/ 0 h 847"/>
                  <a:gd name="T20" fmla="*/ 1115 w 4721"/>
                  <a:gd name="T21" fmla="*/ 34 h 847"/>
                  <a:gd name="T22" fmla="*/ 1311 w 4721"/>
                  <a:gd name="T23" fmla="*/ 231 h 847"/>
                  <a:gd name="T24" fmla="*/ 1574 w 4721"/>
                  <a:gd name="T25" fmla="*/ 493 h 847"/>
                  <a:gd name="T26" fmla="*/ 1705 w 4721"/>
                  <a:gd name="T27" fmla="*/ 624 h 847"/>
                  <a:gd name="T28" fmla="*/ 1771 w 4721"/>
                  <a:gd name="T29" fmla="*/ 689 h 847"/>
                  <a:gd name="T30" fmla="*/ 1836 w 4721"/>
                  <a:gd name="T31" fmla="*/ 722 h 847"/>
                  <a:gd name="T32" fmla="*/ 1967 w 4721"/>
                  <a:gd name="T33" fmla="*/ 624 h 847"/>
                  <a:gd name="T34" fmla="*/ 2098 w 4721"/>
                  <a:gd name="T35" fmla="*/ 493 h 847"/>
                  <a:gd name="T36" fmla="*/ 2230 w 4721"/>
                  <a:gd name="T37" fmla="*/ 361 h 847"/>
                  <a:gd name="T38" fmla="*/ 2361 w 4721"/>
                  <a:gd name="T39" fmla="*/ 231 h 847"/>
                  <a:gd name="T40" fmla="*/ 2492 w 4721"/>
                  <a:gd name="T41" fmla="*/ 99 h 847"/>
                  <a:gd name="T42" fmla="*/ 2557 w 4721"/>
                  <a:gd name="T43" fmla="*/ 34 h 847"/>
                  <a:gd name="T44" fmla="*/ 2623 w 4721"/>
                  <a:gd name="T45" fmla="*/ 0 h 847"/>
                  <a:gd name="T46" fmla="*/ 2754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1 w 4721"/>
                  <a:gd name="T75" fmla="*/ 164 h 847"/>
                  <a:gd name="T76" fmla="*/ 3933 w 4721"/>
                  <a:gd name="T77" fmla="*/ 361 h 847"/>
                  <a:gd name="T78" fmla="*/ 3672 w 4721"/>
                  <a:gd name="T79" fmla="*/ 624 h 847"/>
                  <a:gd name="T80" fmla="*/ 3501 w 4721"/>
                  <a:gd name="T81" fmla="*/ 795 h 847"/>
                  <a:gd name="T82" fmla="*/ 3318 w 4721"/>
                  <a:gd name="T83" fmla="*/ 795 h 847"/>
                  <a:gd name="T84" fmla="*/ 3213 w 4721"/>
                  <a:gd name="T85" fmla="*/ 689 h 847"/>
                  <a:gd name="T86" fmla="*/ 3081 w 4721"/>
                  <a:gd name="T87" fmla="*/ 558 h 847"/>
                  <a:gd name="T88" fmla="*/ 2950 w 4721"/>
                  <a:gd name="T89" fmla="*/ 428 h 847"/>
                  <a:gd name="T90" fmla="*/ 2820 w 4721"/>
                  <a:gd name="T91" fmla="*/ 296 h 847"/>
                  <a:gd name="T92" fmla="*/ 2688 w 4721"/>
                  <a:gd name="T93" fmla="*/ 164 h 847"/>
                  <a:gd name="T94" fmla="*/ 2623 w 4721"/>
                  <a:gd name="T95" fmla="*/ 132 h 847"/>
                  <a:gd name="T96" fmla="*/ 2557 w 4721"/>
                  <a:gd name="T97" fmla="*/ 164 h 847"/>
                  <a:gd name="T98" fmla="*/ 2426 w 4721"/>
                  <a:gd name="T99" fmla="*/ 296 h 847"/>
                  <a:gd name="T100" fmla="*/ 2164 w 4721"/>
                  <a:gd name="T101" fmla="*/ 558 h 847"/>
                  <a:gd name="T102" fmla="*/ 1927 w 4721"/>
                  <a:gd name="T103" fmla="*/ 795 h 847"/>
                  <a:gd name="T104" fmla="*/ 1745 w 4721"/>
                  <a:gd name="T105" fmla="*/ 795 h 847"/>
                  <a:gd name="T106" fmla="*/ 1115 w 4721"/>
                  <a:gd name="T107" fmla="*/ 164 h 847"/>
                  <a:gd name="T108" fmla="*/ 1050 w 4721"/>
                  <a:gd name="T109" fmla="*/ 132 h 847"/>
                  <a:gd name="T110" fmla="*/ 918 w 4721"/>
                  <a:gd name="T111" fmla="*/ 231 h 847"/>
                  <a:gd name="T112" fmla="*/ 787 w 4721"/>
                  <a:gd name="T113" fmla="*/ 361 h 847"/>
                  <a:gd name="T114" fmla="*/ 656 w 4721"/>
                  <a:gd name="T115" fmla="*/ 493 h 847"/>
                  <a:gd name="T116" fmla="*/ 525 w 4721"/>
                  <a:gd name="T117" fmla="*/ 624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2" y="846"/>
                      <a:pt x="171" y="795"/>
                    </a:cubicBezTo>
                    <a:lnTo>
                      <a:pt x="66" y="689"/>
                    </a:lnTo>
                    <a:lnTo>
                      <a:pt x="0" y="624"/>
                    </a:lnTo>
                    <a:lnTo>
                      <a:pt x="0" y="493"/>
                    </a:lnTo>
                    <a:lnTo>
                      <a:pt x="131" y="624"/>
                    </a:lnTo>
                    <a:lnTo>
                      <a:pt x="198" y="689"/>
                    </a:lnTo>
                    <a:lnTo>
                      <a:pt x="198" y="689"/>
                    </a:lnTo>
                    <a:cubicBezTo>
                      <a:pt x="219" y="711"/>
                      <a:pt x="241" y="722"/>
                      <a:pt x="263" y="722"/>
                    </a:cubicBezTo>
                    <a:lnTo>
                      <a:pt x="263" y="722"/>
                    </a:lnTo>
                    <a:cubicBezTo>
                      <a:pt x="285" y="722"/>
                      <a:pt x="306" y="711"/>
                      <a:pt x="328" y="689"/>
                    </a:cubicBezTo>
                    <a:lnTo>
                      <a:pt x="394" y="624"/>
                    </a:lnTo>
                    <a:lnTo>
                      <a:pt x="590" y="428"/>
                    </a:lnTo>
                    <a:lnTo>
                      <a:pt x="656" y="361"/>
                    </a:lnTo>
                    <a:lnTo>
                      <a:pt x="722" y="296"/>
                    </a:lnTo>
                    <a:lnTo>
                      <a:pt x="918" y="99"/>
                    </a:lnTo>
                    <a:lnTo>
                      <a:pt x="983" y="34"/>
                    </a:lnTo>
                    <a:lnTo>
                      <a:pt x="983" y="34"/>
                    </a:lnTo>
                    <a:cubicBezTo>
                      <a:pt x="1006" y="12"/>
                      <a:pt x="1028" y="0"/>
                      <a:pt x="1050" y="0"/>
                    </a:cubicBezTo>
                    <a:lnTo>
                      <a:pt x="1050" y="0"/>
                    </a:lnTo>
                    <a:cubicBezTo>
                      <a:pt x="1072" y="0"/>
                      <a:pt x="1093" y="12"/>
                      <a:pt x="1115" y="34"/>
                    </a:cubicBezTo>
                    <a:lnTo>
                      <a:pt x="1246" y="164"/>
                    </a:lnTo>
                    <a:lnTo>
                      <a:pt x="1311" y="231"/>
                    </a:lnTo>
                    <a:lnTo>
                      <a:pt x="1378" y="296"/>
                    </a:lnTo>
                    <a:lnTo>
                      <a:pt x="1574" y="493"/>
                    </a:lnTo>
                    <a:lnTo>
                      <a:pt x="1639" y="558"/>
                    </a:lnTo>
                    <a:lnTo>
                      <a:pt x="1705" y="624"/>
                    </a:lnTo>
                    <a:lnTo>
                      <a:pt x="1771" y="689"/>
                    </a:lnTo>
                    <a:lnTo>
                      <a:pt x="1771" y="689"/>
                    </a:lnTo>
                    <a:cubicBezTo>
                      <a:pt x="1792" y="711"/>
                      <a:pt x="1814" y="722"/>
                      <a:pt x="1836" y="722"/>
                    </a:cubicBezTo>
                    <a:lnTo>
                      <a:pt x="1836" y="722"/>
                    </a:lnTo>
                    <a:cubicBezTo>
                      <a:pt x="1858" y="722"/>
                      <a:pt x="1880" y="711"/>
                      <a:pt x="1901" y="689"/>
                    </a:cubicBezTo>
                    <a:lnTo>
                      <a:pt x="1967" y="624"/>
                    </a:lnTo>
                    <a:lnTo>
                      <a:pt x="2033" y="558"/>
                    </a:lnTo>
                    <a:lnTo>
                      <a:pt x="2098" y="493"/>
                    </a:lnTo>
                    <a:lnTo>
                      <a:pt x="2164" y="428"/>
                    </a:lnTo>
                    <a:lnTo>
                      <a:pt x="2230" y="361"/>
                    </a:lnTo>
                    <a:lnTo>
                      <a:pt x="2295" y="296"/>
                    </a:lnTo>
                    <a:lnTo>
                      <a:pt x="2361" y="231"/>
                    </a:lnTo>
                    <a:lnTo>
                      <a:pt x="2426" y="164"/>
                    </a:lnTo>
                    <a:lnTo>
                      <a:pt x="2492" y="99"/>
                    </a:lnTo>
                    <a:lnTo>
                      <a:pt x="2557" y="34"/>
                    </a:lnTo>
                    <a:lnTo>
                      <a:pt x="2557" y="34"/>
                    </a:lnTo>
                    <a:cubicBezTo>
                      <a:pt x="2579" y="12"/>
                      <a:pt x="2601" y="0"/>
                      <a:pt x="2623" y="0"/>
                    </a:cubicBezTo>
                    <a:lnTo>
                      <a:pt x="2623" y="0"/>
                    </a:lnTo>
                    <a:cubicBezTo>
                      <a:pt x="2645" y="0"/>
                      <a:pt x="2667" y="12"/>
                      <a:pt x="2688" y="34"/>
                    </a:cubicBezTo>
                    <a:lnTo>
                      <a:pt x="2754" y="99"/>
                    </a:lnTo>
                    <a:lnTo>
                      <a:pt x="2820" y="164"/>
                    </a:lnTo>
                    <a:lnTo>
                      <a:pt x="2885" y="231"/>
                    </a:lnTo>
                    <a:lnTo>
                      <a:pt x="2950" y="296"/>
                    </a:lnTo>
                    <a:lnTo>
                      <a:pt x="3016" y="361"/>
                    </a:lnTo>
                    <a:lnTo>
                      <a:pt x="3081" y="428"/>
                    </a:lnTo>
                    <a:lnTo>
                      <a:pt x="3148" y="493"/>
                    </a:lnTo>
                    <a:lnTo>
                      <a:pt x="3213" y="558"/>
                    </a:lnTo>
                    <a:lnTo>
                      <a:pt x="3278" y="624"/>
                    </a:lnTo>
                    <a:lnTo>
                      <a:pt x="3344" y="689"/>
                    </a:lnTo>
                    <a:lnTo>
                      <a:pt x="3344" y="689"/>
                    </a:lnTo>
                    <a:cubicBezTo>
                      <a:pt x="3365" y="711"/>
                      <a:pt x="3387" y="722"/>
                      <a:pt x="3409" y="722"/>
                    </a:cubicBezTo>
                    <a:lnTo>
                      <a:pt x="3409" y="722"/>
                    </a:lnTo>
                    <a:cubicBezTo>
                      <a:pt x="3431" y="722"/>
                      <a:pt x="3453" y="711"/>
                      <a:pt x="3475" y="689"/>
                    </a:cubicBezTo>
                    <a:lnTo>
                      <a:pt x="4131" y="34"/>
                    </a:lnTo>
                    <a:lnTo>
                      <a:pt x="4131" y="34"/>
                    </a:lnTo>
                    <a:cubicBezTo>
                      <a:pt x="4153" y="12"/>
                      <a:pt x="4174" y="0"/>
                      <a:pt x="4196" y="0"/>
                    </a:cubicBezTo>
                    <a:lnTo>
                      <a:pt x="4196" y="0"/>
                    </a:lnTo>
                    <a:cubicBezTo>
                      <a:pt x="4218" y="0"/>
                      <a:pt x="4240" y="12"/>
                      <a:pt x="4261" y="34"/>
                    </a:cubicBezTo>
                    <a:lnTo>
                      <a:pt x="4720" y="493"/>
                    </a:lnTo>
                    <a:lnTo>
                      <a:pt x="4720" y="624"/>
                    </a:lnTo>
                    <a:lnTo>
                      <a:pt x="4524" y="428"/>
                    </a:lnTo>
                    <a:lnTo>
                      <a:pt x="4458" y="361"/>
                    </a:lnTo>
                    <a:lnTo>
                      <a:pt x="4393" y="296"/>
                    </a:lnTo>
                    <a:lnTo>
                      <a:pt x="4261" y="164"/>
                    </a:lnTo>
                    <a:lnTo>
                      <a:pt x="4261" y="164"/>
                    </a:lnTo>
                    <a:cubicBezTo>
                      <a:pt x="4240" y="143"/>
                      <a:pt x="4218" y="132"/>
                      <a:pt x="4196" y="132"/>
                    </a:cubicBezTo>
                    <a:lnTo>
                      <a:pt x="4196" y="132"/>
                    </a:lnTo>
                    <a:cubicBezTo>
                      <a:pt x="4174" y="132"/>
                      <a:pt x="4153" y="143"/>
                      <a:pt x="4131" y="164"/>
                    </a:cubicBezTo>
                    <a:lnTo>
                      <a:pt x="4000" y="296"/>
                    </a:lnTo>
                    <a:lnTo>
                      <a:pt x="3933" y="361"/>
                    </a:lnTo>
                    <a:lnTo>
                      <a:pt x="3868" y="428"/>
                    </a:lnTo>
                    <a:lnTo>
                      <a:pt x="3672" y="624"/>
                    </a:lnTo>
                    <a:lnTo>
                      <a:pt x="3606" y="689"/>
                    </a:lnTo>
                    <a:lnTo>
                      <a:pt x="3501" y="795"/>
                    </a:lnTo>
                    <a:lnTo>
                      <a:pt x="3501" y="795"/>
                    </a:lnTo>
                    <a:cubicBezTo>
                      <a:pt x="3450" y="846"/>
                      <a:pt x="3368" y="846"/>
                      <a:pt x="3318" y="795"/>
                    </a:cubicBezTo>
                    <a:lnTo>
                      <a:pt x="3318" y="795"/>
                    </a:lnTo>
                    <a:cubicBezTo>
                      <a:pt x="3266" y="744"/>
                      <a:pt x="3213" y="689"/>
                      <a:pt x="3213" y="689"/>
                    </a:cubicBezTo>
                    <a:lnTo>
                      <a:pt x="3148" y="624"/>
                    </a:lnTo>
                    <a:lnTo>
                      <a:pt x="3081" y="558"/>
                    </a:lnTo>
                    <a:lnTo>
                      <a:pt x="3016" y="493"/>
                    </a:lnTo>
                    <a:lnTo>
                      <a:pt x="2950" y="428"/>
                    </a:lnTo>
                    <a:lnTo>
                      <a:pt x="2885" y="361"/>
                    </a:lnTo>
                    <a:lnTo>
                      <a:pt x="2820" y="296"/>
                    </a:lnTo>
                    <a:lnTo>
                      <a:pt x="2754" y="231"/>
                    </a:lnTo>
                    <a:lnTo>
                      <a:pt x="2688" y="164"/>
                    </a:lnTo>
                    <a:lnTo>
                      <a:pt x="2688" y="164"/>
                    </a:lnTo>
                    <a:cubicBezTo>
                      <a:pt x="2667" y="143"/>
                      <a:pt x="2645" y="132"/>
                      <a:pt x="2623" y="132"/>
                    </a:cubicBezTo>
                    <a:lnTo>
                      <a:pt x="2623" y="132"/>
                    </a:lnTo>
                    <a:cubicBezTo>
                      <a:pt x="2601" y="132"/>
                      <a:pt x="2579" y="143"/>
                      <a:pt x="2557" y="164"/>
                    </a:cubicBezTo>
                    <a:lnTo>
                      <a:pt x="2492" y="231"/>
                    </a:lnTo>
                    <a:lnTo>
                      <a:pt x="2426" y="296"/>
                    </a:lnTo>
                    <a:lnTo>
                      <a:pt x="2230" y="493"/>
                    </a:lnTo>
                    <a:lnTo>
                      <a:pt x="2164" y="558"/>
                    </a:lnTo>
                    <a:lnTo>
                      <a:pt x="2098" y="624"/>
                    </a:lnTo>
                    <a:lnTo>
                      <a:pt x="1927" y="795"/>
                    </a:lnTo>
                    <a:lnTo>
                      <a:pt x="1927" y="795"/>
                    </a:lnTo>
                    <a:cubicBezTo>
                      <a:pt x="1877" y="845"/>
                      <a:pt x="1795" y="845"/>
                      <a:pt x="1745" y="795"/>
                    </a:cubicBezTo>
                    <a:lnTo>
                      <a:pt x="1115" y="164"/>
                    </a:lnTo>
                    <a:lnTo>
                      <a:pt x="1115" y="164"/>
                    </a:lnTo>
                    <a:cubicBezTo>
                      <a:pt x="1093" y="143"/>
                      <a:pt x="1072" y="132"/>
                      <a:pt x="1050" y="132"/>
                    </a:cubicBezTo>
                    <a:lnTo>
                      <a:pt x="1050" y="132"/>
                    </a:lnTo>
                    <a:cubicBezTo>
                      <a:pt x="1028" y="132"/>
                      <a:pt x="1006" y="143"/>
                      <a:pt x="983" y="164"/>
                    </a:cubicBezTo>
                    <a:lnTo>
                      <a:pt x="918" y="231"/>
                    </a:lnTo>
                    <a:lnTo>
                      <a:pt x="853" y="296"/>
                    </a:lnTo>
                    <a:lnTo>
                      <a:pt x="787" y="361"/>
                    </a:lnTo>
                    <a:lnTo>
                      <a:pt x="722" y="428"/>
                    </a:lnTo>
                    <a:lnTo>
                      <a:pt x="656" y="493"/>
                    </a:lnTo>
                    <a:lnTo>
                      <a:pt x="590" y="558"/>
                    </a:lnTo>
                    <a:lnTo>
                      <a:pt x="525" y="624"/>
                    </a:lnTo>
                    <a:lnTo>
                      <a:pt x="459" y="689"/>
                    </a:lnTo>
                    <a:lnTo>
                      <a:pt x="354" y="795"/>
                    </a:lnTo>
                  </a:path>
                </a:pathLst>
              </a:custGeom>
              <a:solidFill>
                <a:schemeClr val="accent2"/>
              </a:solidFill>
              <a:ln>
                <a:noFill/>
              </a:ln>
              <a:effectLst/>
            </p:spPr>
            <p:txBody>
              <a:bodyPr wrap="none" anchor="ctr"/>
              <a:lstStyle/>
              <a:p>
                <a:endParaRPr lang="es-ES_tradnl" sz="2700"/>
              </a:p>
            </p:txBody>
          </p:sp>
          <p:sp>
            <p:nvSpPr>
              <p:cNvPr id="230" name="Freeform 35">
                <a:extLst>
                  <a:ext uri="{FF2B5EF4-FFF2-40B4-BE49-F238E27FC236}">
                    <a16:creationId xmlns:a16="http://schemas.microsoft.com/office/drawing/2014/main" id="{7A641F43-56E1-9744-8D6E-7E12D865E6A8}"/>
                  </a:ext>
                </a:extLst>
              </p:cNvPr>
              <p:cNvSpPr>
                <a:spLocks noChangeArrowheads="1"/>
              </p:cNvSpPr>
              <p:nvPr/>
            </p:nvSpPr>
            <p:spPr bwMode="auto">
              <a:xfrm>
                <a:off x="2459038" y="4440238"/>
                <a:ext cx="212725" cy="212725"/>
              </a:xfrm>
              <a:custGeom>
                <a:avLst/>
                <a:gdLst>
                  <a:gd name="T0" fmla="*/ 263 w 591"/>
                  <a:gd name="T1" fmla="*/ 294 h 591"/>
                  <a:gd name="T2" fmla="*/ 263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3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9 w 591"/>
                  <a:gd name="T29" fmla="*/ 164 h 591"/>
                  <a:gd name="T30" fmla="*/ 164 w 591"/>
                  <a:gd name="T31" fmla="*/ 98 h 591"/>
                  <a:gd name="T32" fmla="*/ 230 w 591"/>
                  <a:gd name="T33" fmla="*/ 33 h 591"/>
                  <a:gd name="T34" fmla="*/ 230 w 591"/>
                  <a:gd name="T35" fmla="*/ 33 h 591"/>
                  <a:gd name="T36" fmla="*/ 295 w 591"/>
                  <a:gd name="T37" fmla="*/ 0 h 591"/>
                  <a:gd name="T38" fmla="*/ 295 w 591"/>
                  <a:gd name="T39" fmla="*/ 0 h 591"/>
                  <a:gd name="T40" fmla="*/ 360 w 591"/>
                  <a:gd name="T41" fmla="*/ 33 h 591"/>
                  <a:gd name="T42" fmla="*/ 426 w 591"/>
                  <a:gd name="T43" fmla="*/ 98 h 591"/>
                  <a:gd name="T44" fmla="*/ 492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2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30 w 591"/>
                  <a:gd name="T69" fmla="*/ 557 h 591"/>
                  <a:gd name="T70" fmla="*/ 164 w 591"/>
                  <a:gd name="T71" fmla="*/ 492 h 591"/>
                  <a:gd name="T72" fmla="*/ 99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3" y="294"/>
                    </a:moveTo>
                    <a:lnTo>
                      <a:pt x="263" y="294"/>
                    </a:lnTo>
                    <a:cubicBezTo>
                      <a:pt x="263"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3" y="273"/>
                      <a:pt x="263" y="294"/>
                    </a:cubicBezTo>
                    <a:close/>
                    <a:moveTo>
                      <a:pt x="32" y="361"/>
                    </a:moveTo>
                    <a:lnTo>
                      <a:pt x="32" y="361"/>
                    </a:lnTo>
                    <a:cubicBezTo>
                      <a:pt x="11" y="339"/>
                      <a:pt x="0" y="317"/>
                      <a:pt x="0" y="294"/>
                    </a:cubicBezTo>
                    <a:lnTo>
                      <a:pt x="0" y="294"/>
                    </a:lnTo>
                    <a:cubicBezTo>
                      <a:pt x="0" y="273"/>
                      <a:pt x="11" y="251"/>
                      <a:pt x="32" y="229"/>
                    </a:cubicBezTo>
                    <a:lnTo>
                      <a:pt x="99" y="164"/>
                    </a:lnTo>
                    <a:lnTo>
                      <a:pt x="164" y="98"/>
                    </a:lnTo>
                    <a:lnTo>
                      <a:pt x="230" y="33"/>
                    </a:lnTo>
                    <a:lnTo>
                      <a:pt x="230" y="33"/>
                    </a:lnTo>
                    <a:cubicBezTo>
                      <a:pt x="252" y="11"/>
                      <a:pt x="273" y="0"/>
                      <a:pt x="295" y="0"/>
                    </a:cubicBezTo>
                    <a:lnTo>
                      <a:pt x="295" y="0"/>
                    </a:lnTo>
                    <a:cubicBezTo>
                      <a:pt x="317" y="0"/>
                      <a:pt x="339" y="11"/>
                      <a:pt x="360" y="33"/>
                    </a:cubicBezTo>
                    <a:lnTo>
                      <a:pt x="426" y="98"/>
                    </a:lnTo>
                    <a:lnTo>
                      <a:pt x="492" y="164"/>
                    </a:lnTo>
                    <a:lnTo>
                      <a:pt x="557" y="229"/>
                    </a:lnTo>
                    <a:lnTo>
                      <a:pt x="557" y="229"/>
                    </a:lnTo>
                    <a:cubicBezTo>
                      <a:pt x="579" y="251"/>
                      <a:pt x="590" y="273"/>
                      <a:pt x="590" y="294"/>
                    </a:cubicBezTo>
                    <a:lnTo>
                      <a:pt x="590" y="294"/>
                    </a:lnTo>
                    <a:cubicBezTo>
                      <a:pt x="590" y="317"/>
                      <a:pt x="579" y="339"/>
                      <a:pt x="557" y="361"/>
                    </a:cubicBezTo>
                    <a:lnTo>
                      <a:pt x="492" y="426"/>
                    </a:lnTo>
                    <a:lnTo>
                      <a:pt x="426" y="492"/>
                    </a:lnTo>
                    <a:lnTo>
                      <a:pt x="360" y="557"/>
                    </a:lnTo>
                    <a:lnTo>
                      <a:pt x="360" y="557"/>
                    </a:lnTo>
                    <a:cubicBezTo>
                      <a:pt x="339" y="579"/>
                      <a:pt x="317" y="590"/>
                      <a:pt x="295" y="590"/>
                    </a:cubicBezTo>
                    <a:lnTo>
                      <a:pt x="295" y="590"/>
                    </a:lnTo>
                    <a:cubicBezTo>
                      <a:pt x="273" y="590"/>
                      <a:pt x="252" y="579"/>
                      <a:pt x="230" y="557"/>
                    </a:cubicBezTo>
                    <a:lnTo>
                      <a:pt x="164" y="492"/>
                    </a:lnTo>
                    <a:lnTo>
                      <a:pt x="99" y="426"/>
                    </a:lnTo>
                    <a:lnTo>
                      <a:pt x="32" y="361"/>
                    </a:lnTo>
                    <a:close/>
                  </a:path>
                </a:pathLst>
              </a:custGeom>
              <a:solidFill>
                <a:schemeClr val="accent3"/>
              </a:solidFill>
              <a:ln>
                <a:noFill/>
              </a:ln>
              <a:effectLst/>
            </p:spPr>
            <p:txBody>
              <a:bodyPr wrap="none" anchor="ctr"/>
              <a:lstStyle/>
              <a:p>
                <a:endParaRPr lang="es-ES_tradnl" sz="2700"/>
              </a:p>
            </p:txBody>
          </p:sp>
          <p:sp>
            <p:nvSpPr>
              <p:cNvPr id="231" name="Freeform 36">
                <a:extLst>
                  <a:ext uri="{FF2B5EF4-FFF2-40B4-BE49-F238E27FC236}">
                    <a16:creationId xmlns:a16="http://schemas.microsoft.com/office/drawing/2014/main" id="{73D2C075-75B5-D043-9006-ECBB4B8FA1E5}"/>
                  </a:ext>
                </a:extLst>
              </p:cNvPr>
              <p:cNvSpPr>
                <a:spLocks noChangeArrowheads="1"/>
              </p:cNvSpPr>
              <p:nvPr/>
            </p:nvSpPr>
            <p:spPr bwMode="auto">
              <a:xfrm>
                <a:off x="1892300" y="4440238"/>
                <a:ext cx="212725" cy="212725"/>
              </a:xfrm>
              <a:custGeom>
                <a:avLst/>
                <a:gdLst>
                  <a:gd name="T0" fmla="*/ 262 w 590"/>
                  <a:gd name="T1" fmla="*/ 294 h 591"/>
                  <a:gd name="T2" fmla="*/ 262 w 590"/>
                  <a:gd name="T3" fmla="*/ 294 h 591"/>
                  <a:gd name="T4" fmla="*/ 295 w 590"/>
                  <a:gd name="T5" fmla="*/ 328 h 591"/>
                  <a:gd name="T6" fmla="*/ 295 w 590"/>
                  <a:gd name="T7" fmla="*/ 328 h 591"/>
                  <a:gd name="T8" fmla="*/ 328 w 590"/>
                  <a:gd name="T9" fmla="*/ 294 h 591"/>
                  <a:gd name="T10" fmla="*/ 328 w 590"/>
                  <a:gd name="T11" fmla="*/ 294 h 591"/>
                  <a:gd name="T12" fmla="*/ 295 w 590"/>
                  <a:gd name="T13" fmla="*/ 262 h 591"/>
                  <a:gd name="T14" fmla="*/ 295 w 590"/>
                  <a:gd name="T15" fmla="*/ 262 h 591"/>
                  <a:gd name="T16" fmla="*/ 262 w 590"/>
                  <a:gd name="T17" fmla="*/ 294 h 591"/>
                  <a:gd name="T18" fmla="*/ 229 w 590"/>
                  <a:gd name="T19" fmla="*/ 557 h 591"/>
                  <a:gd name="T20" fmla="*/ 33 w 590"/>
                  <a:gd name="T21" fmla="*/ 361 h 591"/>
                  <a:gd name="T22" fmla="*/ 33 w 590"/>
                  <a:gd name="T23" fmla="*/ 361 h 591"/>
                  <a:gd name="T24" fmla="*/ 0 w 590"/>
                  <a:gd name="T25" fmla="*/ 294 h 591"/>
                  <a:gd name="T26" fmla="*/ 0 w 590"/>
                  <a:gd name="T27" fmla="*/ 294 h 591"/>
                  <a:gd name="T28" fmla="*/ 33 w 590"/>
                  <a:gd name="T29" fmla="*/ 229 h 591"/>
                  <a:gd name="T30" fmla="*/ 229 w 590"/>
                  <a:gd name="T31" fmla="*/ 33 h 591"/>
                  <a:gd name="T32" fmla="*/ 229 w 590"/>
                  <a:gd name="T33" fmla="*/ 33 h 591"/>
                  <a:gd name="T34" fmla="*/ 295 w 590"/>
                  <a:gd name="T35" fmla="*/ 0 h 591"/>
                  <a:gd name="T36" fmla="*/ 295 w 590"/>
                  <a:gd name="T37" fmla="*/ 0 h 591"/>
                  <a:gd name="T38" fmla="*/ 360 w 590"/>
                  <a:gd name="T39" fmla="*/ 33 h 591"/>
                  <a:gd name="T40" fmla="*/ 557 w 590"/>
                  <a:gd name="T41" fmla="*/ 229 h 591"/>
                  <a:gd name="T42" fmla="*/ 557 w 590"/>
                  <a:gd name="T43" fmla="*/ 229 h 591"/>
                  <a:gd name="T44" fmla="*/ 589 w 590"/>
                  <a:gd name="T45" fmla="*/ 294 h 591"/>
                  <a:gd name="T46" fmla="*/ 589 w 590"/>
                  <a:gd name="T47" fmla="*/ 294 h 591"/>
                  <a:gd name="T48" fmla="*/ 557 w 590"/>
                  <a:gd name="T49" fmla="*/ 361 h 591"/>
                  <a:gd name="T50" fmla="*/ 360 w 590"/>
                  <a:gd name="T51" fmla="*/ 557 h 591"/>
                  <a:gd name="T52" fmla="*/ 360 w 590"/>
                  <a:gd name="T53" fmla="*/ 557 h 591"/>
                  <a:gd name="T54" fmla="*/ 295 w 590"/>
                  <a:gd name="T55" fmla="*/ 590 h 591"/>
                  <a:gd name="T56" fmla="*/ 295 w 590"/>
                  <a:gd name="T57" fmla="*/ 590 h 591"/>
                  <a:gd name="T58" fmla="*/ 229 w 590"/>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591">
                    <a:moveTo>
                      <a:pt x="262" y="294"/>
                    </a:moveTo>
                    <a:lnTo>
                      <a:pt x="262" y="294"/>
                    </a:lnTo>
                    <a:cubicBezTo>
                      <a:pt x="262"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2" y="273"/>
                      <a:pt x="262" y="294"/>
                    </a:cubicBezTo>
                    <a:close/>
                    <a:moveTo>
                      <a:pt x="229" y="557"/>
                    </a:moveTo>
                    <a:lnTo>
                      <a:pt x="33" y="361"/>
                    </a:lnTo>
                    <a:lnTo>
                      <a:pt x="33" y="361"/>
                    </a:lnTo>
                    <a:cubicBezTo>
                      <a:pt x="11" y="339"/>
                      <a:pt x="0" y="317"/>
                      <a:pt x="0" y="294"/>
                    </a:cubicBezTo>
                    <a:lnTo>
                      <a:pt x="0" y="294"/>
                    </a:lnTo>
                    <a:cubicBezTo>
                      <a:pt x="0" y="273"/>
                      <a:pt x="11" y="251"/>
                      <a:pt x="33" y="229"/>
                    </a:cubicBezTo>
                    <a:lnTo>
                      <a:pt x="229" y="33"/>
                    </a:lnTo>
                    <a:lnTo>
                      <a:pt x="229" y="33"/>
                    </a:lnTo>
                    <a:cubicBezTo>
                      <a:pt x="251" y="11"/>
                      <a:pt x="273" y="0"/>
                      <a:pt x="295" y="0"/>
                    </a:cubicBezTo>
                    <a:lnTo>
                      <a:pt x="295" y="0"/>
                    </a:lnTo>
                    <a:cubicBezTo>
                      <a:pt x="317" y="0"/>
                      <a:pt x="339" y="11"/>
                      <a:pt x="360" y="33"/>
                    </a:cubicBezTo>
                    <a:lnTo>
                      <a:pt x="557" y="229"/>
                    </a:lnTo>
                    <a:lnTo>
                      <a:pt x="557" y="229"/>
                    </a:lnTo>
                    <a:cubicBezTo>
                      <a:pt x="579" y="251"/>
                      <a:pt x="589" y="273"/>
                      <a:pt x="589" y="294"/>
                    </a:cubicBezTo>
                    <a:lnTo>
                      <a:pt x="589" y="294"/>
                    </a:lnTo>
                    <a:cubicBezTo>
                      <a:pt x="589" y="317"/>
                      <a:pt x="579" y="339"/>
                      <a:pt x="557" y="361"/>
                    </a:cubicBezTo>
                    <a:lnTo>
                      <a:pt x="360" y="557"/>
                    </a:lnTo>
                    <a:lnTo>
                      <a:pt x="360" y="557"/>
                    </a:lnTo>
                    <a:cubicBezTo>
                      <a:pt x="339" y="579"/>
                      <a:pt x="317" y="590"/>
                      <a:pt x="295" y="590"/>
                    </a:cubicBezTo>
                    <a:lnTo>
                      <a:pt x="295" y="590"/>
                    </a:lnTo>
                    <a:cubicBezTo>
                      <a:pt x="273" y="590"/>
                      <a:pt x="251" y="579"/>
                      <a:pt x="229" y="557"/>
                    </a:cubicBezTo>
                    <a:close/>
                  </a:path>
                </a:pathLst>
              </a:custGeom>
              <a:solidFill>
                <a:schemeClr val="accent3"/>
              </a:solidFill>
              <a:ln>
                <a:noFill/>
              </a:ln>
              <a:effectLst/>
            </p:spPr>
            <p:txBody>
              <a:bodyPr wrap="none" anchor="ctr"/>
              <a:lstStyle/>
              <a:p>
                <a:endParaRPr lang="es-ES_tradnl" sz="2700"/>
              </a:p>
            </p:txBody>
          </p:sp>
          <p:sp>
            <p:nvSpPr>
              <p:cNvPr id="232" name="Freeform 37">
                <a:extLst>
                  <a:ext uri="{FF2B5EF4-FFF2-40B4-BE49-F238E27FC236}">
                    <a16:creationId xmlns:a16="http://schemas.microsoft.com/office/drawing/2014/main" id="{B8139BBD-AF11-3346-B16C-8F98033154E8}"/>
                  </a:ext>
                </a:extLst>
              </p:cNvPr>
              <p:cNvSpPr>
                <a:spLocks noChangeArrowheads="1"/>
              </p:cNvSpPr>
              <p:nvPr/>
            </p:nvSpPr>
            <p:spPr bwMode="auto">
              <a:xfrm>
                <a:off x="1325563" y="4440238"/>
                <a:ext cx="212725" cy="212725"/>
              </a:xfrm>
              <a:custGeom>
                <a:avLst/>
                <a:gdLst>
                  <a:gd name="T0" fmla="*/ 328 w 592"/>
                  <a:gd name="T1" fmla="*/ 294 h 591"/>
                  <a:gd name="T2" fmla="*/ 328 w 592"/>
                  <a:gd name="T3" fmla="*/ 294 h 591"/>
                  <a:gd name="T4" fmla="*/ 296 w 592"/>
                  <a:gd name="T5" fmla="*/ 262 h 591"/>
                  <a:gd name="T6" fmla="*/ 296 w 592"/>
                  <a:gd name="T7" fmla="*/ 262 h 591"/>
                  <a:gd name="T8" fmla="*/ 263 w 592"/>
                  <a:gd name="T9" fmla="*/ 294 h 591"/>
                  <a:gd name="T10" fmla="*/ 263 w 592"/>
                  <a:gd name="T11" fmla="*/ 294 h 591"/>
                  <a:gd name="T12" fmla="*/ 296 w 592"/>
                  <a:gd name="T13" fmla="*/ 328 h 591"/>
                  <a:gd name="T14" fmla="*/ 296 w 592"/>
                  <a:gd name="T15" fmla="*/ 328 h 591"/>
                  <a:gd name="T16" fmla="*/ 328 w 592"/>
                  <a:gd name="T17" fmla="*/ 294 h 591"/>
                  <a:gd name="T18" fmla="*/ 492 w 592"/>
                  <a:gd name="T19" fmla="*/ 164 h 591"/>
                  <a:gd name="T20" fmla="*/ 557 w 592"/>
                  <a:gd name="T21" fmla="*/ 229 h 591"/>
                  <a:gd name="T22" fmla="*/ 557 w 592"/>
                  <a:gd name="T23" fmla="*/ 229 h 591"/>
                  <a:gd name="T24" fmla="*/ 591 w 592"/>
                  <a:gd name="T25" fmla="*/ 294 h 591"/>
                  <a:gd name="T26" fmla="*/ 591 w 592"/>
                  <a:gd name="T27" fmla="*/ 294 h 591"/>
                  <a:gd name="T28" fmla="*/ 557 w 592"/>
                  <a:gd name="T29" fmla="*/ 361 h 591"/>
                  <a:gd name="T30" fmla="*/ 492 w 592"/>
                  <a:gd name="T31" fmla="*/ 426 h 591"/>
                  <a:gd name="T32" fmla="*/ 427 w 592"/>
                  <a:gd name="T33" fmla="*/ 492 h 591"/>
                  <a:gd name="T34" fmla="*/ 361 w 592"/>
                  <a:gd name="T35" fmla="*/ 557 h 591"/>
                  <a:gd name="T36" fmla="*/ 361 w 592"/>
                  <a:gd name="T37" fmla="*/ 557 h 591"/>
                  <a:gd name="T38" fmla="*/ 296 w 592"/>
                  <a:gd name="T39" fmla="*/ 590 h 591"/>
                  <a:gd name="T40" fmla="*/ 296 w 592"/>
                  <a:gd name="T41" fmla="*/ 590 h 591"/>
                  <a:gd name="T42" fmla="*/ 229 w 592"/>
                  <a:gd name="T43" fmla="*/ 557 h 591"/>
                  <a:gd name="T44" fmla="*/ 164 w 592"/>
                  <a:gd name="T45" fmla="*/ 492 h 591"/>
                  <a:gd name="T46" fmla="*/ 99 w 592"/>
                  <a:gd name="T47" fmla="*/ 426 h 591"/>
                  <a:gd name="T48" fmla="*/ 33 w 592"/>
                  <a:gd name="T49" fmla="*/ 361 h 591"/>
                  <a:gd name="T50" fmla="*/ 33 w 592"/>
                  <a:gd name="T51" fmla="*/ 361 h 591"/>
                  <a:gd name="T52" fmla="*/ 0 w 592"/>
                  <a:gd name="T53" fmla="*/ 294 h 591"/>
                  <a:gd name="T54" fmla="*/ 0 w 592"/>
                  <a:gd name="T55" fmla="*/ 294 h 591"/>
                  <a:gd name="T56" fmla="*/ 33 w 592"/>
                  <a:gd name="T57" fmla="*/ 229 h 591"/>
                  <a:gd name="T58" fmla="*/ 99 w 592"/>
                  <a:gd name="T59" fmla="*/ 164 h 591"/>
                  <a:gd name="T60" fmla="*/ 164 w 592"/>
                  <a:gd name="T61" fmla="*/ 98 h 591"/>
                  <a:gd name="T62" fmla="*/ 229 w 592"/>
                  <a:gd name="T63" fmla="*/ 33 h 591"/>
                  <a:gd name="T64" fmla="*/ 229 w 592"/>
                  <a:gd name="T65" fmla="*/ 33 h 591"/>
                  <a:gd name="T66" fmla="*/ 296 w 592"/>
                  <a:gd name="T67" fmla="*/ 0 h 591"/>
                  <a:gd name="T68" fmla="*/ 296 w 592"/>
                  <a:gd name="T69" fmla="*/ 0 h 591"/>
                  <a:gd name="T70" fmla="*/ 361 w 592"/>
                  <a:gd name="T71" fmla="*/ 33 h 591"/>
                  <a:gd name="T72" fmla="*/ 427 w 592"/>
                  <a:gd name="T73" fmla="*/ 98 h 591"/>
                  <a:gd name="T74" fmla="*/ 492 w 592"/>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2" h="591">
                    <a:moveTo>
                      <a:pt x="328" y="294"/>
                    </a:moveTo>
                    <a:lnTo>
                      <a:pt x="328" y="294"/>
                    </a:lnTo>
                    <a:cubicBezTo>
                      <a:pt x="328" y="273"/>
                      <a:pt x="318" y="262"/>
                      <a:pt x="296" y="262"/>
                    </a:cubicBezTo>
                    <a:lnTo>
                      <a:pt x="296" y="262"/>
                    </a:lnTo>
                    <a:cubicBezTo>
                      <a:pt x="274" y="262"/>
                      <a:pt x="263" y="273"/>
                      <a:pt x="263" y="294"/>
                    </a:cubicBezTo>
                    <a:lnTo>
                      <a:pt x="263" y="294"/>
                    </a:lnTo>
                    <a:cubicBezTo>
                      <a:pt x="263" y="317"/>
                      <a:pt x="274" y="328"/>
                      <a:pt x="296" y="328"/>
                    </a:cubicBezTo>
                    <a:lnTo>
                      <a:pt x="296" y="328"/>
                    </a:lnTo>
                    <a:cubicBezTo>
                      <a:pt x="318" y="328"/>
                      <a:pt x="328" y="317"/>
                      <a:pt x="328" y="294"/>
                    </a:cubicBezTo>
                    <a:close/>
                    <a:moveTo>
                      <a:pt x="492" y="164"/>
                    </a:moveTo>
                    <a:lnTo>
                      <a:pt x="557" y="229"/>
                    </a:lnTo>
                    <a:lnTo>
                      <a:pt x="557" y="229"/>
                    </a:lnTo>
                    <a:cubicBezTo>
                      <a:pt x="580" y="251"/>
                      <a:pt x="591" y="273"/>
                      <a:pt x="591" y="294"/>
                    </a:cubicBezTo>
                    <a:lnTo>
                      <a:pt x="591" y="294"/>
                    </a:lnTo>
                    <a:cubicBezTo>
                      <a:pt x="591" y="317"/>
                      <a:pt x="580" y="339"/>
                      <a:pt x="557" y="361"/>
                    </a:cubicBezTo>
                    <a:lnTo>
                      <a:pt x="492" y="426"/>
                    </a:lnTo>
                    <a:lnTo>
                      <a:pt x="427" y="492"/>
                    </a:lnTo>
                    <a:lnTo>
                      <a:pt x="361" y="557"/>
                    </a:lnTo>
                    <a:lnTo>
                      <a:pt x="361" y="557"/>
                    </a:lnTo>
                    <a:cubicBezTo>
                      <a:pt x="339" y="579"/>
                      <a:pt x="318" y="590"/>
                      <a:pt x="296" y="590"/>
                    </a:cubicBezTo>
                    <a:lnTo>
                      <a:pt x="296" y="590"/>
                    </a:lnTo>
                    <a:cubicBezTo>
                      <a:pt x="274" y="590"/>
                      <a:pt x="252" y="579"/>
                      <a:pt x="229" y="557"/>
                    </a:cubicBezTo>
                    <a:lnTo>
                      <a:pt x="164" y="492"/>
                    </a:lnTo>
                    <a:lnTo>
                      <a:pt x="99" y="426"/>
                    </a:lnTo>
                    <a:lnTo>
                      <a:pt x="33" y="361"/>
                    </a:lnTo>
                    <a:lnTo>
                      <a:pt x="33" y="361"/>
                    </a:lnTo>
                    <a:cubicBezTo>
                      <a:pt x="11" y="339"/>
                      <a:pt x="0" y="317"/>
                      <a:pt x="0" y="294"/>
                    </a:cubicBezTo>
                    <a:lnTo>
                      <a:pt x="0" y="294"/>
                    </a:lnTo>
                    <a:cubicBezTo>
                      <a:pt x="0" y="273"/>
                      <a:pt x="11" y="251"/>
                      <a:pt x="33" y="229"/>
                    </a:cubicBezTo>
                    <a:lnTo>
                      <a:pt x="99" y="164"/>
                    </a:lnTo>
                    <a:lnTo>
                      <a:pt x="164" y="98"/>
                    </a:lnTo>
                    <a:lnTo>
                      <a:pt x="229" y="33"/>
                    </a:lnTo>
                    <a:lnTo>
                      <a:pt x="229" y="33"/>
                    </a:lnTo>
                    <a:cubicBezTo>
                      <a:pt x="252" y="11"/>
                      <a:pt x="274" y="0"/>
                      <a:pt x="296" y="0"/>
                    </a:cubicBezTo>
                    <a:lnTo>
                      <a:pt x="296" y="0"/>
                    </a:lnTo>
                    <a:cubicBezTo>
                      <a:pt x="318" y="0"/>
                      <a:pt x="339" y="11"/>
                      <a:pt x="361" y="33"/>
                    </a:cubicBezTo>
                    <a:lnTo>
                      <a:pt x="427" y="98"/>
                    </a:lnTo>
                    <a:lnTo>
                      <a:pt x="492" y="164"/>
                    </a:lnTo>
                    <a:close/>
                  </a:path>
                </a:pathLst>
              </a:custGeom>
              <a:solidFill>
                <a:schemeClr val="accent3"/>
              </a:solidFill>
              <a:ln>
                <a:noFill/>
              </a:ln>
              <a:effectLst/>
            </p:spPr>
            <p:txBody>
              <a:bodyPr wrap="none" anchor="ctr"/>
              <a:lstStyle/>
              <a:p>
                <a:endParaRPr lang="es-ES_tradnl" sz="2700"/>
              </a:p>
            </p:txBody>
          </p:sp>
          <p:sp>
            <p:nvSpPr>
              <p:cNvPr id="233" name="Freeform 38">
                <a:extLst>
                  <a:ext uri="{FF2B5EF4-FFF2-40B4-BE49-F238E27FC236}">
                    <a16:creationId xmlns:a16="http://schemas.microsoft.com/office/drawing/2014/main" id="{081F25A5-AFA0-774F-B972-D8029BD4AFC0}"/>
                  </a:ext>
                </a:extLst>
              </p:cNvPr>
              <p:cNvSpPr>
                <a:spLocks noChangeArrowheads="1"/>
              </p:cNvSpPr>
              <p:nvPr/>
            </p:nvSpPr>
            <p:spPr bwMode="auto">
              <a:xfrm>
                <a:off x="1054100" y="4003675"/>
                <a:ext cx="1700213" cy="412750"/>
              </a:xfrm>
              <a:custGeom>
                <a:avLst/>
                <a:gdLst>
                  <a:gd name="T0" fmla="*/ 4196 w 4721"/>
                  <a:gd name="T1" fmla="*/ 164 h 1148"/>
                  <a:gd name="T2" fmla="*/ 4196 w 4721"/>
                  <a:gd name="T3" fmla="*/ 230 h 1148"/>
                  <a:gd name="T4" fmla="*/ 2623 w 4721"/>
                  <a:gd name="T5" fmla="*/ 164 h 1148"/>
                  <a:gd name="T6" fmla="*/ 2623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2 w 4721"/>
                  <a:gd name="T23" fmla="*/ 918 h 1148"/>
                  <a:gd name="T24" fmla="*/ 3475 w 4721"/>
                  <a:gd name="T25" fmla="*/ 1114 h 1148"/>
                  <a:gd name="T26" fmla="*/ 3278 w 4721"/>
                  <a:gd name="T27" fmla="*/ 1049 h 1148"/>
                  <a:gd name="T28" fmla="*/ 2885 w 4721"/>
                  <a:gd name="T29" fmla="*/ 655 h 1148"/>
                  <a:gd name="T30" fmla="*/ 2623 w 4721"/>
                  <a:gd name="T31" fmla="*/ 426 h 1148"/>
                  <a:gd name="T32" fmla="*/ 1836 w 4721"/>
                  <a:gd name="T33" fmla="*/ 1147 h 1148"/>
                  <a:gd name="T34" fmla="*/ 1509 w 4721"/>
                  <a:gd name="T35" fmla="*/ 852 h 1148"/>
                  <a:gd name="T36" fmla="*/ 1115 w 4721"/>
                  <a:gd name="T37" fmla="*/ 459 h 1148"/>
                  <a:gd name="T38" fmla="*/ 983 w 4721"/>
                  <a:gd name="T39" fmla="*/ 459 h 1148"/>
                  <a:gd name="T40" fmla="*/ 722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5 w 4721"/>
                  <a:gd name="T53" fmla="*/ 787 h 1148"/>
                  <a:gd name="T54" fmla="*/ 787 w 4721"/>
                  <a:gd name="T55" fmla="*/ 524 h 1148"/>
                  <a:gd name="T56" fmla="*/ 951 w 4721"/>
                  <a:gd name="T57" fmla="*/ 328 h 1148"/>
                  <a:gd name="T58" fmla="*/ 886 w 4721"/>
                  <a:gd name="T59" fmla="*/ 197 h 1148"/>
                  <a:gd name="T60" fmla="*/ 968 w 4721"/>
                  <a:gd name="T61" fmla="*/ 49 h 1148"/>
                  <a:gd name="T62" fmla="*/ 1131 w 4721"/>
                  <a:gd name="T63" fmla="*/ 49 h 1148"/>
                  <a:gd name="T64" fmla="*/ 1214 w 4721"/>
                  <a:gd name="T65" fmla="*/ 197 h 1148"/>
                  <a:gd name="T66" fmla="*/ 1147 w 4721"/>
                  <a:gd name="T67" fmla="*/ 328 h 1148"/>
                  <a:gd name="T68" fmla="*/ 1771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3 w 4721"/>
                  <a:gd name="T79" fmla="*/ 0 h 1148"/>
                  <a:gd name="T80" fmla="*/ 2754 w 4721"/>
                  <a:gd name="T81" fmla="*/ 131 h 1148"/>
                  <a:gd name="T82" fmla="*/ 2754 w 4721"/>
                  <a:gd name="T83" fmla="*/ 262 h 1148"/>
                  <a:gd name="T84" fmla="*/ 2754 w 4721"/>
                  <a:gd name="T85" fmla="*/ 394 h 1148"/>
                  <a:gd name="T86" fmla="*/ 3016 w 4721"/>
                  <a:gd name="T87" fmla="*/ 655 h 1148"/>
                  <a:gd name="T88" fmla="*/ 3278 w 4721"/>
                  <a:gd name="T89" fmla="*/ 918 h 1148"/>
                  <a:gd name="T90" fmla="*/ 3409 w 4721"/>
                  <a:gd name="T91" fmla="*/ 1016 h 1148"/>
                  <a:gd name="T92" fmla="*/ 3672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8" y="164"/>
                      <a:pt x="4196" y="164"/>
                    </a:cubicBezTo>
                    <a:lnTo>
                      <a:pt x="4196" y="164"/>
                    </a:lnTo>
                    <a:cubicBezTo>
                      <a:pt x="4174" y="164"/>
                      <a:pt x="4164" y="175"/>
                      <a:pt x="4164" y="197"/>
                    </a:cubicBezTo>
                    <a:lnTo>
                      <a:pt x="4164" y="197"/>
                    </a:lnTo>
                    <a:cubicBezTo>
                      <a:pt x="4164" y="219"/>
                      <a:pt x="4174" y="230"/>
                      <a:pt x="4196" y="230"/>
                    </a:cubicBezTo>
                    <a:lnTo>
                      <a:pt x="4196" y="230"/>
                    </a:lnTo>
                    <a:cubicBezTo>
                      <a:pt x="4218" y="230"/>
                      <a:pt x="4229" y="219"/>
                      <a:pt x="4229" y="197"/>
                    </a:cubicBezTo>
                    <a:close/>
                    <a:moveTo>
                      <a:pt x="2656" y="197"/>
                    </a:moveTo>
                    <a:lnTo>
                      <a:pt x="2656" y="197"/>
                    </a:lnTo>
                    <a:cubicBezTo>
                      <a:pt x="2656" y="175"/>
                      <a:pt x="2645" y="164"/>
                      <a:pt x="2623" y="164"/>
                    </a:cubicBezTo>
                    <a:lnTo>
                      <a:pt x="2623" y="164"/>
                    </a:lnTo>
                    <a:cubicBezTo>
                      <a:pt x="2601" y="164"/>
                      <a:pt x="2590" y="175"/>
                      <a:pt x="2590" y="197"/>
                    </a:cubicBezTo>
                    <a:lnTo>
                      <a:pt x="2590" y="197"/>
                    </a:lnTo>
                    <a:cubicBezTo>
                      <a:pt x="2590" y="219"/>
                      <a:pt x="2601" y="230"/>
                      <a:pt x="2623" y="230"/>
                    </a:cubicBezTo>
                    <a:lnTo>
                      <a:pt x="2623" y="230"/>
                    </a:lnTo>
                    <a:cubicBezTo>
                      <a:pt x="2645" y="230"/>
                      <a:pt x="2656" y="219"/>
                      <a:pt x="2656" y="197"/>
                    </a:cubicBezTo>
                    <a:close/>
                    <a:moveTo>
                      <a:pt x="1082" y="197"/>
                    </a:moveTo>
                    <a:lnTo>
                      <a:pt x="1082" y="197"/>
                    </a:lnTo>
                    <a:cubicBezTo>
                      <a:pt x="1082" y="175"/>
                      <a:pt x="1072" y="164"/>
                      <a:pt x="1050" y="164"/>
                    </a:cubicBezTo>
                    <a:lnTo>
                      <a:pt x="1050" y="164"/>
                    </a:lnTo>
                    <a:cubicBezTo>
                      <a:pt x="1028" y="164"/>
                      <a:pt x="1017" y="175"/>
                      <a:pt x="1017" y="197"/>
                    </a:cubicBezTo>
                    <a:lnTo>
                      <a:pt x="1017" y="197"/>
                    </a:lnTo>
                    <a:cubicBezTo>
                      <a:pt x="1017" y="219"/>
                      <a:pt x="1028" y="230"/>
                      <a:pt x="1050" y="230"/>
                    </a:cubicBezTo>
                    <a:lnTo>
                      <a:pt x="1050" y="230"/>
                    </a:lnTo>
                    <a:cubicBezTo>
                      <a:pt x="1072" y="230"/>
                      <a:pt x="1082" y="219"/>
                      <a:pt x="1082" y="197"/>
                    </a:cubicBezTo>
                    <a:close/>
                    <a:moveTo>
                      <a:pt x="4524" y="590"/>
                    </a:moveTo>
                    <a:lnTo>
                      <a:pt x="4720" y="787"/>
                    </a:lnTo>
                    <a:lnTo>
                      <a:pt x="4720" y="918"/>
                    </a:lnTo>
                    <a:lnTo>
                      <a:pt x="4655" y="852"/>
                    </a:lnTo>
                    <a:lnTo>
                      <a:pt x="4589" y="787"/>
                    </a:lnTo>
                    <a:lnTo>
                      <a:pt x="4524" y="722"/>
                    </a:lnTo>
                    <a:lnTo>
                      <a:pt x="4458" y="655"/>
                    </a:lnTo>
                    <a:lnTo>
                      <a:pt x="4393" y="590"/>
                    </a:lnTo>
                    <a:lnTo>
                      <a:pt x="4327" y="524"/>
                    </a:lnTo>
                    <a:lnTo>
                      <a:pt x="4261" y="459"/>
                    </a:lnTo>
                    <a:lnTo>
                      <a:pt x="4261" y="459"/>
                    </a:lnTo>
                    <a:cubicBezTo>
                      <a:pt x="4240" y="437"/>
                      <a:pt x="4218" y="426"/>
                      <a:pt x="4196" y="426"/>
                    </a:cubicBezTo>
                    <a:lnTo>
                      <a:pt x="4196" y="426"/>
                    </a:lnTo>
                    <a:cubicBezTo>
                      <a:pt x="4174" y="426"/>
                      <a:pt x="4153" y="437"/>
                      <a:pt x="4131" y="459"/>
                    </a:cubicBezTo>
                    <a:lnTo>
                      <a:pt x="4065" y="524"/>
                    </a:lnTo>
                    <a:lnTo>
                      <a:pt x="4000" y="590"/>
                    </a:lnTo>
                    <a:lnTo>
                      <a:pt x="3933" y="655"/>
                    </a:lnTo>
                    <a:lnTo>
                      <a:pt x="3868" y="722"/>
                    </a:lnTo>
                    <a:lnTo>
                      <a:pt x="3803" y="787"/>
                    </a:lnTo>
                    <a:lnTo>
                      <a:pt x="3737" y="852"/>
                    </a:lnTo>
                    <a:lnTo>
                      <a:pt x="3672" y="918"/>
                    </a:lnTo>
                    <a:lnTo>
                      <a:pt x="3606" y="984"/>
                    </a:lnTo>
                    <a:lnTo>
                      <a:pt x="3541" y="1049"/>
                    </a:lnTo>
                    <a:lnTo>
                      <a:pt x="3475" y="1114"/>
                    </a:lnTo>
                    <a:lnTo>
                      <a:pt x="3475" y="1114"/>
                    </a:lnTo>
                    <a:cubicBezTo>
                      <a:pt x="3453" y="1136"/>
                      <a:pt x="3431" y="1147"/>
                      <a:pt x="3409" y="1147"/>
                    </a:cubicBezTo>
                    <a:lnTo>
                      <a:pt x="3409" y="1147"/>
                    </a:lnTo>
                    <a:cubicBezTo>
                      <a:pt x="3387" y="1147"/>
                      <a:pt x="3365" y="1136"/>
                      <a:pt x="3344" y="1114"/>
                    </a:cubicBezTo>
                    <a:lnTo>
                      <a:pt x="3278" y="1049"/>
                    </a:lnTo>
                    <a:lnTo>
                      <a:pt x="3213" y="984"/>
                    </a:lnTo>
                    <a:lnTo>
                      <a:pt x="3016" y="787"/>
                    </a:lnTo>
                    <a:lnTo>
                      <a:pt x="2950" y="722"/>
                    </a:lnTo>
                    <a:lnTo>
                      <a:pt x="2885" y="655"/>
                    </a:lnTo>
                    <a:lnTo>
                      <a:pt x="2688" y="459"/>
                    </a:lnTo>
                    <a:lnTo>
                      <a:pt x="2688" y="459"/>
                    </a:lnTo>
                    <a:cubicBezTo>
                      <a:pt x="2667" y="437"/>
                      <a:pt x="2645" y="426"/>
                      <a:pt x="2623" y="426"/>
                    </a:cubicBezTo>
                    <a:lnTo>
                      <a:pt x="2623" y="426"/>
                    </a:lnTo>
                    <a:cubicBezTo>
                      <a:pt x="2601" y="426"/>
                      <a:pt x="2579" y="437"/>
                      <a:pt x="2557" y="459"/>
                    </a:cubicBezTo>
                    <a:lnTo>
                      <a:pt x="1901" y="1114"/>
                    </a:lnTo>
                    <a:lnTo>
                      <a:pt x="1901" y="1114"/>
                    </a:lnTo>
                    <a:cubicBezTo>
                      <a:pt x="1880" y="1136"/>
                      <a:pt x="1858" y="1147"/>
                      <a:pt x="1836" y="1147"/>
                    </a:cubicBezTo>
                    <a:lnTo>
                      <a:pt x="1836" y="1147"/>
                    </a:lnTo>
                    <a:cubicBezTo>
                      <a:pt x="1814" y="1147"/>
                      <a:pt x="1792" y="1136"/>
                      <a:pt x="1771" y="1114"/>
                    </a:cubicBezTo>
                    <a:lnTo>
                      <a:pt x="1574" y="918"/>
                    </a:lnTo>
                    <a:lnTo>
                      <a:pt x="1509" y="852"/>
                    </a:lnTo>
                    <a:lnTo>
                      <a:pt x="1443" y="787"/>
                    </a:lnTo>
                    <a:lnTo>
                      <a:pt x="1246" y="590"/>
                    </a:lnTo>
                    <a:lnTo>
                      <a:pt x="1181" y="524"/>
                    </a:lnTo>
                    <a:lnTo>
                      <a:pt x="1115" y="459"/>
                    </a:lnTo>
                    <a:lnTo>
                      <a:pt x="1115" y="459"/>
                    </a:lnTo>
                    <a:cubicBezTo>
                      <a:pt x="1093" y="437"/>
                      <a:pt x="1072" y="426"/>
                      <a:pt x="1050" y="426"/>
                    </a:cubicBezTo>
                    <a:lnTo>
                      <a:pt x="1050" y="426"/>
                    </a:lnTo>
                    <a:cubicBezTo>
                      <a:pt x="1028" y="426"/>
                      <a:pt x="1006" y="437"/>
                      <a:pt x="983" y="459"/>
                    </a:cubicBezTo>
                    <a:lnTo>
                      <a:pt x="918" y="524"/>
                    </a:lnTo>
                    <a:lnTo>
                      <a:pt x="853" y="590"/>
                    </a:lnTo>
                    <a:lnTo>
                      <a:pt x="787" y="655"/>
                    </a:lnTo>
                    <a:lnTo>
                      <a:pt x="722" y="722"/>
                    </a:lnTo>
                    <a:lnTo>
                      <a:pt x="656" y="787"/>
                    </a:lnTo>
                    <a:lnTo>
                      <a:pt x="590" y="852"/>
                    </a:lnTo>
                    <a:lnTo>
                      <a:pt x="525" y="918"/>
                    </a:lnTo>
                    <a:lnTo>
                      <a:pt x="459" y="984"/>
                    </a:lnTo>
                    <a:lnTo>
                      <a:pt x="394" y="1049"/>
                    </a:lnTo>
                    <a:lnTo>
                      <a:pt x="328" y="1114"/>
                    </a:lnTo>
                    <a:lnTo>
                      <a:pt x="328" y="1114"/>
                    </a:lnTo>
                    <a:cubicBezTo>
                      <a:pt x="306" y="1136"/>
                      <a:pt x="285" y="1147"/>
                      <a:pt x="263" y="1147"/>
                    </a:cubicBezTo>
                    <a:lnTo>
                      <a:pt x="263" y="1147"/>
                    </a:lnTo>
                    <a:cubicBezTo>
                      <a:pt x="241" y="1147"/>
                      <a:pt x="219" y="1136"/>
                      <a:pt x="198" y="1114"/>
                    </a:cubicBezTo>
                    <a:lnTo>
                      <a:pt x="131" y="1049"/>
                    </a:lnTo>
                    <a:lnTo>
                      <a:pt x="66" y="984"/>
                    </a:lnTo>
                    <a:lnTo>
                      <a:pt x="0" y="918"/>
                    </a:lnTo>
                    <a:lnTo>
                      <a:pt x="0" y="787"/>
                    </a:lnTo>
                    <a:lnTo>
                      <a:pt x="66" y="852"/>
                    </a:lnTo>
                    <a:lnTo>
                      <a:pt x="131" y="918"/>
                    </a:lnTo>
                    <a:lnTo>
                      <a:pt x="198" y="984"/>
                    </a:lnTo>
                    <a:lnTo>
                      <a:pt x="198" y="984"/>
                    </a:lnTo>
                    <a:cubicBezTo>
                      <a:pt x="219" y="1005"/>
                      <a:pt x="241" y="1016"/>
                      <a:pt x="263" y="1016"/>
                    </a:cubicBezTo>
                    <a:lnTo>
                      <a:pt x="263" y="1016"/>
                    </a:lnTo>
                    <a:cubicBezTo>
                      <a:pt x="285" y="1016"/>
                      <a:pt x="306" y="1005"/>
                      <a:pt x="328" y="984"/>
                    </a:cubicBezTo>
                    <a:lnTo>
                      <a:pt x="394" y="918"/>
                    </a:lnTo>
                    <a:lnTo>
                      <a:pt x="459" y="852"/>
                    </a:lnTo>
                    <a:lnTo>
                      <a:pt x="525" y="787"/>
                    </a:lnTo>
                    <a:lnTo>
                      <a:pt x="590" y="722"/>
                    </a:lnTo>
                    <a:lnTo>
                      <a:pt x="656" y="655"/>
                    </a:lnTo>
                    <a:lnTo>
                      <a:pt x="722" y="590"/>
                    </a:lnTo>
                    <a:lnTo>
                      <a:pt x="787" y="524"/>
                    </a:lnTo>
                    <a:lnTo>
                      <a:pt x="853" y="459"/>
                    </a:lnTo>
                    <a:lnTo>
                      <a:pt x="918" y="394"/>
                    </a:lnTo>
                    <a:lnTo>
                      <a:pt x="918" y="394"/>
                    </a:lnTo>
                    <a:cubicBezTo>
                      <a:pt x="940" y="371"/>
                      <a:pt x="951" y="349"/>
                      <a:pt x="951" y="328"/>
                    </a:cubicBezTo>
                    <a:lnTo>
                      <a:pt x="951" y="328"/>
                    </a:lnTo>
                    <a:cubicBezTo>
                      <a:pt x="951" y="306"/>
                      <a:pt x="940" y="284"/>
                      <a:pt x="918" y="262"/>
                    </a:cubicBezTo>
                    <a:lnTo>
                      <a:pt x="918" y="262"/>
                    </a:lnTo>
                    <a:cubicBezTo>
                      <a:pt x="896" y="241"/>
                      <a:pt x="886" y="219"/>
                      <a:pt x="886" y="197"/>
                    </a:cubicBezTo>
                    <a:lnTo>
                      <a:pt x="886" y="197"/>
                    </a:lnTo>
                    <a:cubicBezTo>
                      <a:pt x="886" y="175"/>
                      <a:pt x="896" y="153"/>
                      <a:pt x="918" y="131"/>
                    </a:cubicBezTo>
                    <a:lnTo>
                      <a:pt x="918" y="131"/>
                    </a:lnTo>
                    <a:cubicBezTo>
                      <a:pt x="940" y="109"/>
                      <a:pt x="956" y="82"/>
                      <a:pt x="968" y="49"/>
                    </a:cubicBezTo>
                    <a:lnTo>
                      <a:pt x="968" y="49"/>
                    </a:lnTo>
                    <a:cubicBezTo>
                      <a:pt x="979" y="17"/>
                      <a:pt x="1006" y="0"/>
                      <a:pt x="1050" y="0"/>
                    </a:cubicBezTo>
                    <a:lnTo>
                      <a:pt x="1050" y="0"/>
                    </a:lnTo>
                    <a:cubicBezTo>
                      <a:pt x="1093" y="0"/>
                      <a:pt x="1120" y="17"/>
                      <a:pt x="1131" y="49"/>
                    </a:cubicBezTo>
                    <a:lnTo>
                      <a:pt x="1131" y="49"/>
                    </a:lnTo>
                    <a:cubicBezTo>
                      <a:pt x="1143" y="82"/>
                      <a:pt x="1158" y="109"/>
                      <a:pt x="1181" y="131"/>
                    </a:cubicBezTo>
                    <a:lnTo>
                      <a:pt x="1181" y="131"/>
                    </a:lnTo>
                    <a:cubicBezTo>
                      <a:pt x="1203" y="153"/>
                      <a:pt x="1214" y="175"/>
                      <a:pt x="1214" y="197"/>
                    </a:cubicBezTo>
                    <a:lnTo>
                      <a:pt x="1214" y="197"/>
                    </a:lnTo>
                    <a:cubicBezTo>
                      <a:pt x="1214" y="219"/>
                      <a:pt x="1203" y="241"/>
                      <a:pt x="1181" y="262"/>
                    </a:cubicBezTo>
                    <a:lnTo>
                      <a:pt x="1181" y="262"/>
                    </a:lnTo>
                    <a:cubicBezTo>
                      <a:pt x="1158" y="284"/>
                      <a:pt x="1147" y="306"/>
                      <a:pt x="1147" y="328"/>
                    </a:cubicBezTo>
                    <a:lnTo>
                      <a:pt x="1147" y="328"/>
                    </a:lnTo>
                    <a:cubicBezTo>
                      <a:pt x="1147" y="349"/>
                      <a:pt x="1158" y="371"/>
                      <a:pt x="1181" y="394"/>
                    </a:cubicBezTo>
                    <a:lnTo>
                      <a:pt x="1771" y="984"/>
                    </a:lnTo>
                    <a:lnTo>
                      <a:pt x="1771" y="984"/>
                    </a:lnTo>
                    <a:cubicBezTo>
                      <a:pt x="1792" y="1005"/>
                      <a:pt x="1814" y="1016"/>
                      <a:pt x="1836" y="1016"/>
                    </a:cubicBezTo>
                    <a:lnTo>
                      <a:pt x="1836" y="1016"/>
                    </a:lnTo>
                    <a:cubicBezTo>
                      <a:pt x="1858" y="1016"/>
                      <a:pt x="1880" y="1005"/>
                      <a:pt x="1901" y="984"/>
                    </a:cubicBezTo>
                    <a:lnTo>
                      <a:pt x="2098" y="787"/>
                    </a:lnTo>
                    <a:lnTo>
                      <a:pt x="2164" y="722"/>
                    </a:lnTo>
                    <a:lnTo>
                      <a:pt x="2230" y="655"/>
                    </a:lnTo>
                    <a:lnTo>
                      <a:pt x="2426" y="459"/>
                    </a:lnTo>
                    <a:lnTo>
                      <a:pt x="2492" y="394"/>
                    </a:lnTo>
                    <a:lnTo>
                      <a:pt x="2492" y="394"/>
                    </a:lnTo>
                    <a:cubicBezTo>
                      <a:pt x="2513" y="371"/>
                      <a:pt x="2524" y="349"/>
                      <a:pt x="2524" y="328"/>
                    </a:cubicBezTo>
                    <a:lnTo>
                      <a:pt x="2524" y="328"/>
                    </a:lnTo>
                    <a:cubicBezTo>
                      <a:pt x="2524" y="306"/>
                      <a:pt x="2513" y="284"/>
                      <a:pt x="2492" y="262"/>
                    </a:cubicBezTo>
                    <a:lnTo>
                      <a:pt x="2492" y="262"/>
                    </a:lnTo>
                    <a:cubicBezTo>
                      <a:pt x="2469" y="241"/>
                      <a:pt x="2459" y="219"/>
                      <a:pt x="2459" y="197"/>
                    </a:cubicBezTo>
                    <a:lnTo>
                      <a:pt x="2459" y="197"/>
                    </a:lnTo>
                    <a:cubicBezTo>
                      <a:pt x="2459" y="175"/>
                      <a:pt x="2469" y="153"/>
                      <a:pt x="2492" y="131"/>
                    </a:cubicBezTo>
                    <a:lnTo>
                      <a:pt x="2492" y="131"/>
                    </a:lnTo>
                    <a:cubicBezTo>
                      <a:pt x="2513" y="109"/>
                      <a:pt x="2530" y="82"/>
                      <a:pt x="2540" y="49"/>
                    </a:cubicBezTo>
                    <a:lnTo>
                      <a:pt x="2540" y="49"/>
                    </a:lnTo>
                    <a:cubicBezTo>
                      <a:pt x="2552" y="17"/>
                      <a:pt x="2579" y="0"/>
                      <a:pt x="2623" y="0"/>
                    </a:cubicBezTo>
                    <a:lnTo>
                      <a:pt x="2623" y="0"/>
                    </a:lnTo>
                    <a:cubicBezTo>
                      <a:pt x="2667" y="0"/>
                      <a:pt x="2694" y="17"/>
                      <a:pt x="2704" y="49"/>
                    </a:cubicBezTo>
                    <a:lnTo>
                      <a:pt x="2704" y="49"/>
                    </a:lnTo>
                    <a:cubicBezTo>
                      <a:pt x="2715" y="82"/>
                      <a:pt x="2732" y="109"/>
                      <a:pt x="2754" y="131"/>
                    </a:cubicBezTo>
                    <a:lnTo>
                      <a:pt x="2754" y="131"/>
                    </a:lnTo>
                    <a:cubicBezTo>
                      <a:pt x="2775" y="153"/>
                      <a:pt x="2786" y="175"/>
                      <a:pt x="2786" y="197"/>
                    </a:cubicBezTo>
                    <a:lnTo>
                      <a:pt x="2786" y="197"/>
                    </a:lnTo>
                    <a:cubicBezTo>
                      <a:pt x="2786" y="219"/>
                      <a:pt x="2775" y="241"/>
                      <a:pt x="2754" y="262"/>
                    </a:cubicBezTo>
                    <a:lnTo>
                      <a:pt x="2754" y="262"/>
                    </a:lnTo>
                    <a:cubicBezTo>
                      <a:pt x="2732" y="284"/>
                      <a:pt x="2721" y="306"/>
                      <a:pt x="2721" y="328"/>
                    </a:cubicBezTo>
                    <a:lnTo>
                      <a:pt x="2721" y="328"/>
                    </a:lnTo>
                    <a:cubicBezTo>
                      <a:pt x="2721" y="349"/>
                      <a:pt x="2732" y="371"/>
                      <a:pt x="2754" y="394"/>
                    </a:cubicBezTo>
                    <a:lnTo>
                      <a:pt x="2820" y="459"/>
                    </a:lnTo>
                    <a:lnTo>
                      <a:pt x="2885" y="524"/>
                    </a:lnTo>
                    <a:lnTo>
                      <a:pt x="2950" y="590"/>
                    </a:lnTo>
                    <a:lnTo>
                      <a:pt x="3016" y="655"/>
                    </a:lnTo>
                    <a:lnTo>
                      <a:pt x="3081" y="722"/>
                    </a:lnTo>
                    <a:lnTo>
                      <a:pt x="3148" y="787"/>
                    </a:lnTo>
                    <a:lnTo>
                      <a:pt x="3213" y="852"/>
                    </a:lnTo>
                    <a:lnTo>
                      <a:pt x="3278" y="918"/>
                    </a:lnTo>
                    <a:lnTo>
                      <a:pt x="3344" y="984"/>
                    </a:lnTo>
                    <a:lnTo>
                      <a:pt x="3344" y="984"/>
                    </a:lnTo>
                    <a:cubicBezTo>
                      <a:pt x="3365" y="1005"/>
                      <a:pt x="3387" y="1016"/>
                      <a:pt x="3409" y="1016"/>
                    </a:cubicBezTo>
                    <a:lnTo>
                      <a:pt x="3409" y="1016"/>
                    </a:lnTo>
                    <a:cubicBezTo>
                      <a:pt x="3431" y="1016"/>
                      <a:pt x="3453" y="1005"/>
                      <a:pt x="3475" y="984"/>
                    </a:cubicBezTo>
                    <a:lnTo>
                      <a:pt x="3541" y="918"/>
                    </a:lnTo>
                    <a:lnTo>
                      <a:pt x="3606" y="852"/>
                    </a:lnTo>
                    <a:lnTo>
                      <a:pt x="3672" y="787"/>
                    </a:lnTo>
                    <a:lnTo>
                      <a:pt x="3868" y="590"/>
                    </a:lnTo>
                    <a:lnTo>
                      <a:pt x="3933" y="524"/>
                    </a:lnTo>
                    <a:lnTo>
                      <a:pt x="4000" y="459"/>
                    </a:lnTo>
                    <a:lnTo>
                      <a:pt x="4065" y="394"/>
                    </a:lnTo>
                    <a:lnTo>
                      <a:pt x="4065" y="394"/>
                    </a:lnTo>
                    <a:cubicBezTo>
                      <a:pt x="4087" y="371"/>
                      <a:pt x="4097" y="349"/>
                      <a:pt x="4097" y="328"/>
                    </a:cubicBezTo>
                    <a:lnTo>
                      <a:pt x="4097" y="328"/>
                    </a:lnTo>
                    <a:cubicBezTo>
                      <a:pt x="4097" y="306"/>
                      <a:pt x="4087" y="284"/>
                      <a:pt x="4065" y="262"/>
                    </a:cubicBezTo>
                    <a:lnTo>
                      <a:pt x="4065" y="262"/>
                    </a:lnTo>
                    <a:cubicBezTo>
                      <a:pt x="4043" y="241"/>
                      <a:pt x="4032" y="219"/>
                      <a:pt x="4032" y="197"/>
                    </a:cubicBezTo>
                    <a:lnTo>
                      <a:pt x="4032" y="197"/>
                    </a:lnTo>
                    <a:cubicBezTo>
                      <a:pt x="4032" y="175"/>
                      <a:pt x="4043" y="153"/>
                      <a:pt x="4065" y="131"/>
                    </a:cubicBezTo>
                    <a:lnTo>
                      <a:pt x="4065" y="131"/>
                    </a:lnTo>
                    <a:cubicBezTo>
                      <a:pt x="4087" y="109"/>
                      <a:pt x="4103" y="82"/>
                      <a:pt x="4114" y="49"/>
                    </a:cubicBezTo>
                    <a:lnTo>
                      <a:pt x="4114" y="49"/>
                    </a:lnTo>
                    <a:cubicBezTo>
                      <a:pt x="4125" y="17"/>
                      <a:pt x="4153" y="0"/>
                      <a:pt x="4196" y="0"/>
                    </a:cubicBezTo>
                    <a:lnTo>
                      <a:pt x="4196" y="0"/>
                    </a:lnTo>
                    <a:cubicBezTo>
                      <a:pt x="4240" y="0"/>
                      <a:pt x="4267" y="17"/>
                      <a:pt x="4278" y="49"/>
                    </a:cubicBezTo>
                    <a:lnTo>
                      <a:pt x="4278" y="49"/>
                    </a:lnTo>
                    <a:cubicBezTo>
                      <a:pt x="4289" y="82"/>
                      <a:pt x="4306" y="109"/>
                      <a:pt x="4327" y="131"/>
                    </a:cubicBezTo>
                    <a:lnTo>
                      <a:pt x="4327" y="131"/>
                    </a:lnTo>
                    <a:cubicBezTo>
                      <a:pt x="4349" y="153"/>
                      <a:pt x="4360" y="175"/>
                      <a:pt x="4360" y="197"/>
                    </a:cubicBezTo>
                    <a:lnTo>
                      <a:pt x="4360" y="197"/>
                    </a:lnTo>
                    <a:cubicBezTo>
                      <a:pt x="4360" y="219"/>
                      <a:pt x="4349" y="241"/>
                      <a:pt x="4327" y="262"/>
                    </a:cubicBezTo>
                    <a:lnTo>
                      <a:pt x="4327" y="262"/>
                    </a:lnTo>
                    <a:cubicBezTo>
                      <a:pt x="4306" y="284"/>
                      <a:pt x="4295" y="306"/>
                      <a:pt x="4295" y="328"/>
                    </a:cubicBezTo>
                    <a:lnTo>
                      <a:pt x="4295" y="328"/>
                    </a:lnTo>
                    <a:cubicBezTo>
                      <a:pt x="4295" y="349"/>
                      <a:pt x="4306" y="371"/>
                      <a:pt x="4327" y="394"/>
                    </a:cubicBezTo>
                    <a:lnTo>
                      <a:pt x="4393" y="459"/>
                    </a:lnTo>
                    <a:lnTo>
                      <a:pt x="4458" y="524"/>
                    </a:lnTo>
                    <a:lnTo>
                      <a:pt x="4524" y="590"/>
                    </a:lnTo>
                    <a:close/>
                  </a:path>
                </a:pathLst>
              </a:custGeom>
              <a:solidFill>
                <a:schemeClr val="accent1"/>
              </a:solidFill>
              <a:ln>
                <a:noFill/>
              </a:ln>
              <a:effectLst/>
            </p:spPr>
            <p:txBody>
              <a:bodyPr wrap="none" anchor="ctr"/>
              <a:lstStyle/>
              <a:p>
                <a:endParaRPr lang="es-ES_tradnl" sz="2700"/>
              </a:p>
            </p:txBody>
          </p:sp>
        </p:grpSp>
        <p:grpSp>
          <p:nvGrpSpPr>
            <p:cNvPr id="203" name="Group 528">
              <a:extLst>
                <a:ext uri="{FF2B5EF4-FFF2-40B4-BE49-F238E27FC236}">
                  <a16:creationId xmlns:a16="http://schemas.microsoft.com/office/drawing/2014/main" id="{67ECA6AC-9C54-1243-896A-8C57649AC5BA}"/>
                </a:ext>
              </a:extLst>
            </p:cNvPr>
            <p:cNvGrpSpPr/>
            <p:nvPr/>
          </p:nvGrpSpPr>
          <p:grpSpPr>
            <a:xfrm>
              <a:off x="2754313" y="3525364"/>
              <a:ext cx="1700212" cy="709613"/>
              <a:chOff x="2754313" y="4003675"/>
              <a:chExt cx="1700212" cy="709613"/>
            </a:xfrm>
          </p:grpSpPr>
          <p:sp>
            <p:nvSpPr>
              <p:cNvPr id="220" name="Freeform 177">
                <a:extLst>
                  <a:ext uri="{FF2B5EF4-FFF2-40B4-BE49-F238E27FC236}">
                    <a16:creationId xmlns:a16="http://schemas.microsoft.com/office/drawing/2014/main" id="{FEF3998F-70FE-C646-82EC-329A7B246F25}"/>
                  </a:ext>
                </a:extLst>
              </p:cNvPr>
              <p:cNvSpPr>
                <a:spLocks noChangeArrowheads="1"/>
              </p:cNvSpPr>
              <p:nvPr/>
            </p:nvSpPr>
            <p:spPr bwMode="auto">
              <a:xfrm>
                <a:off x="2754313" y="4298950"/>
                <a:ext cx="1700212"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9 w 4721"/>
                  <a:gd name="T15" fmla="*/ 361 h 1149"/>
                  <a:gd name="T16" fmla="*/ 4196 w 4721"/>
                  <a:gd name="T17" fmla="*/ 132 h 1149"/>
                  <a:gd name="T18" fmla="*/ 3934 w 4721"/>
                  <a:gd name="T19" fmla="*/ 361 h 1149"/>
                  <a:gd name="T20" fmla="*/ 3541 w 4721"/>
                  <a:gd name="T21" fmla="*/ 755 h 1149"/>
                  <a:gd name="T22" fmla="*/ 3541 w 4721"/>
                  <a:gd name="T23" fmla="*/ 886 h 1149"/>
                  <a:gd name="T24" fmla="*/ 3541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4 w 4721"/>
                  <a:gd name="T37" fmla="*/ 230 h 1149"/>
                  <a:gd name="T38" fmla="*/ 2623 w 4721"/>
                  <a:gd name="T39" fmla="*/ 132 h 1149"/>
                  <a:gd name="T40" fmla="*/ 2229 w 4721"/>
                  <a:gd name="T41" fmla="*/ 492 h 1149"/>
                  <a:gd name="T42" fmla="*/ 1967 w 4721"/>
                  <a:gd name="T43" fmla="*/ 755 h 1149"/>
                  <a:gd name="T44" fmla="*/ 1967 w 4721"/>
                  <a:gd name="T45" fmla="*/ 886 h 1149"/>
                  <a:gd name="T46" fmla="*/ 1967 w 4721"/>
                  <a:gd name="T47" fmla="*/ 1016 h 1149"/>
                  <a:gd name="T48" fmla="*/ 1836 w 4721"/>
                  <a:gd name="T49" fmla="*/ 1148 h 1149"/>
                  <a:gd name="T50" fmla="*/ 1706 w 4721"/>
                  <a:gd name="T51" fmla="*/ 1016 h 1149"/>
                  <a:gd name="T52" fmla="*/ 1706 w 4721"/>
                  <a:gd name="T53" fmla="*/ 886 h 1149"/>
                  <a:gd name="T54" fmla="*/ 1115 w 4721"/>
                  <a:gd name="T55" fmla="*/ 165 h 1149"/>
                  <a:gd name="T56" fmla="*/ 984 w 4721"/>
                  <a:gd name="T57" fmla="*/ 165 h 1149"/>
                  <a:gd name="T58" fmla="*/ 722 w 4721"/>
                  <a:gd name="T59" fmla="*/ 427 h 1149"/>
                  <a:gd name="T60" fmla="*/ 459 w 4721"/>
                  <a:gd name="T61" fmla="*/ 688 h 1149"/>
                  <a:gd name="T62" fmla="*/ 362 w 4721"/>
                  <a:gd name="T63" fmla="*/ 820 h 1149"/>
                  <a:gd name="T64" fmla="*/ 427 w 4721"/>
                  <a:gd name="T65" fmla="*/ 951 h 1149"/>
                  <a:gd name="T66" fmla="*/ 345 w 4721"/>
                  <a:gd name="T67" fmla="*/ 1098 h 1149"/>
                  <a:gd name="T68" fmla="*/ 181 w 4721"/>
                  <a:gd name="T69" fmla="*/ 1098 h 1149"/>
                  <a:gd name="T70" fmla="*/ 99 w 4721"/>
                  <a:gd name="T71" fmla="*/ 951 h 1149"/>
                  <a:gd name="T72" fmla="*/ 164 w 4721"/>
                  <a:gd name="T73" fmla="*/ 820 h 1149"/>
                  <a:gd name="T74" fmla="*/ 0 w 4721"/>
                  <a:gd name="T75" fmla="*/ 492 h 1149"/>
                  <a:gd name="T76" fmla="*/ 263 w 4721"/>
                  <a:gd name="T77" fmla="*/ 722 h 1149"/>
                  <a:gd name="T78" fmla="*/ 591 w 4721"/>
                  <a:gd name="T79" fmla="*/ 427 h 1149"/>
                  <a:gd name="T80" fmla="*/ 984 w 4721"/>
                  <a:gd name="T81" fmla="*/ 33 h 1149"/>
                  <a:gd name="T82" fmla="*/ 1115 w 4721"/>
                  <a:gd name="T83" fmla="*/ 33 h 1149"/>
                  <a:gd name="T84" fmla="*/ 1574 w 4721"/>
                  <a:gd name="T85" fmla="*/ 492 h 1149"/>
                  <a:gd name="T86" fmla="*/ 1771 w 4721"/>
                  <a:gd name="T87" fmla="*/ 688 h 1149"/>
                  <a:gd name="T88" fmla="*/ 1967 w 4721"/>
                  <a:gd name="T89" fmla="*/ 623 h 1149"/>
                  <a:gd name="T90" fmla="*/ 2229 w 4721"/>
                  <a:gd name="T91" fmla="*/ 361 h 1149"/>
                  <a:gd name="T92" fmla="*/ 2492 w 4721"/>
                  <a:gd name="T93" fmla="*/ 99 h 1149"/>
                  <a:gd name="T94" fmla="*/ 2623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2" y="919"/>
                      <a:pt x="3409" y="919"/>
                    </a:cubicBezTo>
                    <a:lnTo>
                      <a:pt x="3409" y="919"/>
                    </a:lnTo>
                    <a:cubicBezTo>
                      <a:pt x="3388" y="919"/>
                      <a:pt x="3377" y="929"/>
                      <a:pt x="3377" y="951"/>
                    </a:cubicBezTo>
                    <a:lnTo>
                      <a:pt x="3377" y="951"/>
                    </a:lnTo>
                    <a:cubicBezTo>
                      <a:pt x="3377" y="973"/>
                      <a:pt x="3388" y="984"/>
                      <a:pt x="3409" y="984"/>
                    </a:cubicBezTo>
                    <a:lnTo>
                      <a:pt x="3409" y="984"/>
                    </a:lnTo>
                    <a:cubicBezTo>
                      <a:pt x="3432"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5" y="919"/>
                      <a:pt x="263" y="919"/>
                    </a:cubicBezTo>
                    <a:lnTo>
                      <a:pt x="263" y="919"/>
                    </a:lnTo>
                    <a:cubicBezTo>
                      <a:pt x="241" y="919"/>
                      <a:pt x="230" y="929"/>
                      <a:pt x="230" y="951"/>
                    </a:cubicBezTo>
                    <a:lnTo>
                      <a:pt x="230" y="951"/>
                    </a:lnTo>
                    <a:cubicBezTo>
                      <a:pt x="230" y="973"/>
                      <a:pt x="241" y="984"/>
                      <a:pt x="263" y="984"/>
                    </a:cubicBezTo>
                    <a:lnTo>
                      <a:pt x="263" y="984"/>
                    </a:lnTo>
                    <a:cubicBezTo>
                      <a:pt x="285" y="984"/>
                      <a:pt x="295" y="973"/>
                      <a:pt x="295" y="951"/>
                    </a:cubicBezTo>
                    <a:close/>
                    <a:moveTo>
                      <a:pt x="4261" y="33"/>
                    </a:moveTo>
                    <a:lnTo>
                      <a:pt x="4720" y="492"/>
                    </a:lnTo>
                    <a:lnTo>
                      <a:pt x="4720" y="623"/>
                    </a:lnTo>
                    <a:lnTo>
                      <a:pt x="4524" y="427"/>
                    </a:lnTo>
                    <a:lnTo>
                      <a:pt x="4459" y="361"/>
                    </a:lnTo>
                    <a:lnTo>
                      <a:pt x="4393" y="295"/>
                    </a:lnTo>
                    <a:lnTo>
                      <a:pt x="4261" y="165"/>
                    </a:lnTo>
                    <a:lnTo>
                      <a:pt x="4261" y="165"/>
                    </a:lnTo>
                    <a:cubicBezTo>
                      <a:pt x="4240" y="142"/>
                      <a:pt x="4218" y="132"/>
                      <a:pt x="4196" y="132"/>
                    </a:cubicBezTo>
                    <a:lnTo>
                      <a:pt x="4196" y="132"/>
                    </a:lnTo>
                    <a:cubicBezTo>
                      <a:pt x="4175" y="132"/>
                      <a:pt x="4153" y="142"/>
                      <a:pt x="4131" y="165"/>
                    </a:cubicBezTo>
                    <a:lnTo>
                      <a:pt x="4000" y="295"/>
                    </a:lnTo>
                    <a:lnTo>
                      <a:pt x="3934" y="361"/>
                    </a:lnTo>
                    <a:lnTo>
                      <a:pt x="3868" y="427"/>
                    </a:lnTo>
                    <a:lnTo>
                      <a:pt x="3672" y="623"/>
                    </a:lnTo>
                    <a:lnTo>
                      <a:pt x="3606" y="688"/>
                    </a:lnTo>
                    <a:lnTo>
                      <a:pt x="3541" y="755"/>
                    </a:lnTo>
                    <a:lnTo>
                      <a:pt x="3541" y="755"/>
                    </a:lnTo>
                    <a:cubicBezTo>
                      <a:pt x="3519" y="777"/>
                      <a:pt x="3508" y="798"/>
                      <a:pt x="3508" y="820"/>
                    </a:cubicBezTo>
                    <a:lnTo>
                      <a:pt x="3508" y="820"/>
                    </a:lnTo>
                    <a:cubicBezTo>
                      <a:pt x="3508" y="842"/>
                      <a:pt x="3519" y="863"/>
                      <a:pt x="3541" y="886"/>
                    </a:cubicBezTo>
                    <a:lnTo>
                      <a:pt x="3541" y="886"/>
                    </a:lnTo>
                    <a:cubicBezTo>
                      <a:pt x="3563" y="908"/>
                      <a:pt x="3573" y="929"/>
                      <a:pt x="3573" y="951"/>
                    </a:cubicBezTo>
                    <a:lnTo>
                      <a:pt x="3573" y="951"/>
                    </a:lnTo>
                    <a:cubicBezTo>
                      <a:pt x="3573" y="973"/>
                      <a:pt x="3563" y="995"/>
                      <a:pt x="3541" y="1016"/>
                    </a:cubicBezTo>
                    <a:lnTo>
                      <a:pt x="3541" y="1016"/>
                    </a:lnTo>
                    <a:cubicBezTo>
                      <a:pt x="3519" y="1039"/>
                      <a:pt x="3503" y="1065"/>
                      <a:pt x="3491" y="1098"/>
                    </a:cubicBezTo>
                    <a:lnTo>
                      <a:pt x="3491" y="1098"/>
                    </a:lnTo>
                    <a:cubicBezTo>
                      <a:pt x="3480" y="1132"/>
                      <a:pt x="3453" y="1148"/>
                      <a:pt x="3409" y="1148"/>
                    </a:cubicBezTo>
                    <a:lnTo>
                      <a:pt x="3409" y="1148"/>
                    </a:lnTo>
                    <a:cubicBezTo>
                      <a:pt x="3366" y="1148"/>
                      <a:pt x="3339" y="1132"/>
                      <a:pt x="3328" y="1098"/>
                    </a:cubicBezTo>
                    <a:lnTo>
                      <a:pt x="3328" y="1098"/>
                    </a:lnTo>
                    <a:cubicBezTo>
                      <a:pt x="3317" y="1065"/>
                      <a:pt x="3301" y="1039"/>
                      <a:pt x="3278" y="1016"/>
                    </a:cubicBezTo>
                    <a:lnTo>
                      <a:pt x="3278" y="1016"/>
                    </a:lnTo>
                    <a:cubicBezTo>
                      <a:pt x="3257" y="995"/>
                      <a:pt x="3246" y="973"/>
                      <a:pt x="3246" y="951"/>
                    </a:cubicBezTo>
                    <a:lnTo>
                      <a:pt x="3246" y="951"/>
                    </a:lnTo>
                    <a:cubicBezTo>
                      <a:pt x="3246" y="929"/>
                      <a:pt x="3257" y="908"/>
                      <a:pt x="3278" y="886"/>
                    </a:cubicBezTo>
                    <a:lnTo>
                      <a:pt x="3278" y="886"/>
                    </a:lnTo>
                    <a:cubicBezTo>
                      <a:pt x="3301" y="863"/>
                      <a:pt x="3312" y="842"/>
                      <a:pt x="3312" y="820"/>
                    </a:cubicBezTo>
                    <a:lnTo>
                      <a:pt x="3312" y="820"/>
                    </a:lnTo>
                    <a:cubicBezTo>
                      <a:pt x="3312" y="798"/>
                      <a:pt x="3301" y="777"/>
                      <a:pt x="3278" y="755"/>
                    </a:cubicBezTo>
                    <a:lnTo>
                      <a:pt x="3213" y="688"/>
                    </a:lnTo>
                    <a:lnTo>
                      <a:pt x="3148" y="623"/>
                    </a:lnTo>
                    <a:lnTo>
                      <a:pt x="3082" y="558"/>
                    </a:lnTo>
                    <a:lnTo>
                      <a:pt x="3016" y="492"/>
                    </a:lnTo>
                    <a:lnTo>
                      <a:pt x="2951" y="427"/>
                    </a:lnTo>
                    <a:lnTo>
                      <a:pt x="2885" y="361"/>
                    </a:lnTo>
                    <a:lnTo>
                      <a:pt x="2820" y="295"/>
                    </a:lnTo>
                    <a:lnTo>
                      <a:pt x="2754" y="230"/>
                    </a:lnTo>
                    <a:lnTo>
                      <a:pt x="2689" y="165"/>
                    </a:lnTo>
                    <a:lnTo>
                      <a:pt x="2689" y="165"/>
                    </a:lnTo>
                    <a:cubicBezTo>
                      <a:pt x="2667" y="142"/>
                      <a:pt x="2645" y="132"/>
                      <a:pt x="2623" y="132"/>
                    </a:cubicBezTo>
                    <a:lnTo>
                      <a:pt x="2623" y="132"/>
                    </a:lnTo>
                    <a:cubicBezTo>
                      <a:pt x="2601" y="132"/>
                      <a:pt x="2579" y="142"/>
                      <a:pt x="2558" y="165"/>
                    </a:cubicBezTo>
                    <a:lnTo>
                      <a:pt x="2492" y="230"/>
                    </a:lnTo>
                    <a:lnTo>
                      <a:pt x="2426" y="295"/>
                    </a:lnTo>
                    <a:lnTo>
                      <a:pt x="2229" y="492"/>
                    </a:lnTo>
                    <a:lnTo>
                      <a:pt x="2164" y="558"/>
                    </a:lnTo>
                    <a:lnTo>
                      <a:pt x="2098" y="623"/>
                    </a:lnTo>
                    <a:lnTo>
                      <a:pt x="1967" y="755"/>
                    </a:lnTo>
                    <a:lnTo>
                      <a:pt x="1967" y="755"/>
                    </a:lnTo>
                    <a:cubicBezTo>
                      <a:pt x="1946" y="777"/>
                      <a:pt x="1934" y="798"/>
                      <a:pt x="1934" y="820"/>
                    </a:cubicBezTo>
                    <a:lnTo>
                      <a:pt x="1934" y="820"/>
                    </a:lnTo>
                    <a:cubicBezTo>
                      <a:pt x="1934" y="842"/>
                      <a:pt x="1946" y="863"/>
                      <a:pt x="1967" y="886"/>
                    </a:cubicBezTo>
                    <a:lnTo>
                      <a:pt x="1967" y="886"/>
                    </a:lnTo>
                    <a:cubicBezTo>
                      <a:pt x="1990" y="908"/>
                      <a:pt x="2000" y="929"/>
                      <a:pt x="2000" y="951"/>
                    </a:cubicBezTo>
                    <a:lnTo>
                      <a:pt x="2000" y="951"/>
                    </a:lnTo>
                    <a:cubicBezTo>
                      <a:pt x="2000" y="973"/>
                      <a:pt x="1990" y="995"/>
                      <a:pt x="1967" y="1016"/>
                    </a:cubicBezTo>
                    <a:lnTo>
                      <a:pt x="1967" y="1016"/>
                    </a:lnTo>
                    <a:cubicBezTo>
                      <a:pt x="1946" y="1039"/>
                      <a:pt x="1929" y="1065"/>
                      <a:pt x="1919" y="1098"/>
                    </a:cubicBezTo>
                    <a:lnTo>
                      <a:pt x="1919" y="1098"/>
                    </a:lnTo>
                    <a:cubicBezTo>
                      <a:pt x="1908" y="1132"/>
                      <a:pt x="1880" y="1148"/>
                      <a:pt x="1836" y="1148"/>
                    </a:cubicBezTo>
                    <a:lnTo>
                      <a:pt x="1836" y="1148"/>
                    </a:lnTo>
                    <a:cubicBezTo>
                      <a:pt x="1792" y="1148"/>
                      <a:pt x="1765" y="1132"/>
                      <a:pt x="1755" y="1098"/>
                    </a:cubicBezTo>
                    <a:lnTo>
                      <a:pt x="1755" y="1098"/>
                    </a:lnTo>
                    <a:cubicBezTo>
                      <a:pt x="1744" y="1065"/>
                      <a:pt x="1727" y="1039"/>
                      <a:pt x="1706" y="1016"/>
                    </a:cubicBezTo>
                    <a:lnTo>
                      <a:pt x="1706" y="1016"/>
                    </a:lnTo>
                    <a:cubicBezTo>
                      <a:pt x="1684" y="995"/>
                      <a:pt x="1672" y="973"/>
                      <a:pt x="1672" y="951"/>
                    </a:cubicBezTo>
                    <a:lnTo>
                      <a:pt x="1672" y="951"/>
                    </a:lnTo>
                    <a:cubicBezTo>
                      <a:pt x="1672" y="929"/>
                      <a:pt x="1684" y="908"/>
                      <a:pt x="1706" y="886"/>
                    </a:cubicBezTo>
                    <a:lnTo>
                      <a:pt x="1706" y="886"/>
                    </a:lnTo>
                    <a:cubicBezTo>
                      <a:pt x="1727" y="863"/>
                      <a:pt x="1738" y="842"/>
                      <a:pt x="1738" y="820"/>
                    </a:cubicBezTo>
                    <a:lnTo>
                      <a:pt x="1738" y="820"/>
                    </a:lnTo>
                    <a:cubicBezTo>
                      <a:pt x="1738" y="798"/>
                      <a:pt x="1727" y="777"/>
                      <a:pt x="1706" y="755"/>
                    </a:cubicBezTo>
                    <a:lnTo>
                      <a:pt x="1115" y="165"/>
                    </a:lnTo>
                    <a:lnTo>
                      <a:pt x="1115" y="165"/>
                    </a:lnTo>
                    <a:cubicBezTo>
                      <a:pt x="1093" y="142"/>
                      <a:pt x="1072" y="132"/>
                      <a:pt x="1050" y="132"/>
                    </a:cubicBezTo>
                    <a:lnTo>
                      <a:pt x="1050" y="132"/>
                    </a:lnTo>
                    <a:cubicBezTo>
                      <a:pt x="1028" y="132"/>
                      <a:pt x="1006" y="142"/>
                      <a:pt x="984" y="165"/>
                    </a:cubicBezTo>
                    <a:lnTo>
                      <a:pt x="919" y="230"/>
                    </a:lnTo>
                    <a:lnTo>
                      <a:pt x="853" y="295"/>
                    </a:lnTo>
                    <a:lnTo>
                      <a:pt x="788" y="361"/>
                    </a:lnTo>
                    <a:lnTo>
                      <a:pt x="722" y="427"/>
                    </a:lnTo>
                    <a:lnTo>
                      <a:pt x="656" y="492"/>
                    </a:lnTo>
                    <a:lnTo>
                      <a:pt x="591" y="558"/>
                    </a:lnTo>
                    <a:lnTo>
                      <a:pt x="526" y="623"/>
                    </a:lnTo>
                    <a:lnTo>
                      <a:pt x="459" y="688"/>
                    </a:lnTo>
                    <a:lnTo>
                      <a:pt x="394" y="755"/>
                    </a:lnTo>
                    <a:lnTo>
                      <a:pt x="394" y="755"/>
                    </a:lnTo>
                    <a:cubicBezTo>
                      <a:pt x="372" y="777"/>
                      <a:pt x="362" y="798"/>
                      <a:pt x="362" y="820"/>
                    </a:cubicBezTo>
                    <a:lnTo>
                      <a:pt x="362" y="820"/>
                    </a:lnTo>
                    <a:cubicBezTo>
                      <a:pt x="362" y="842"/>
                      <a:pt x="372" y="863"/>
                      <a:pt x="394" y="886"/>
                    </a:cubicBezTo>
                    <a:lnTo>
                      <a:pt x="394" y="886"/>
                    </a:lnTo>
                    <a:cubicBezTo>
                      <a:pt x="416" y="908"/>
                      <a:pt x="427" y="929"/>
                      <a:pt x="427" y="951"/>
                    </a:cubicBezTo>
                    <a:lnTo>
                      <a:pt x="427" y="951"/>
                    </a:lnTo>
                    <a:cubicBezTo>
                      <a:pt x="427" y="973"/>
                      <a:pt x="416" y="995"/>
                      <a:pt x="394" y="1016"/>
                    </a:cubicBezTo>
                    <a:lnTo>
                      <a:pt x="394" y="1016"/>
                    </a:lnTo>
                    <a:cubicBezTo>
                      <a:pt x="372" y="1039"/>
                      <a:pt x="356" y="1065"/>
                      <a:pt x="345" y="1098"/>
                    </a:cubicBezTo>
                    <a:lnTo>
                      <a:pt x="345" y="1098"/>
                    </a:lnTo>
                    <a:cubicBezTo>
                      <a:pt x="334" y="1132"/>
                      <a:pt x="306" y="1148"/>
                      <a:pt x="263" y="1148"/>
                    </a:cubicBezTo>
                    <a:lnTo>
                      <a:pt x="263" y="1148"/>
                    </a:lnTo>
                    <a:cubicBezTo>
                      <a:pt x="220" y="1148"/>
                      <a:pt x="192" y="1132"/>
                      <a:pt x="181" y="1098"/>
                    </a:cubicBezTo>
                    <a:lnTo>
                      <a:pt x="181" y="1098"/>
                    </a:lnTo>
                    <a:cubicBezTo>
                      <a:pt x="170" y="1065"/>
                      <a:pt x="153" y="1039"/>
                      <a:pt x="131" y="1016"/>
                    </a:cubicBezTo>
                    <a:lnTo>
                      <a:pt x="131" y="1016"/>
                    </a:lnTo>
                    <a:cubicBezTo>
                      <a:pt x="110" y="995"/>
                      <a:pt x="99" y="973"/>
                      <a:pt x="99" y="951"/>
                    </a:cubicBezTo>
                    <a:lnTo>
                      <a:pt x="99" y="951"/>
                    </a:lnTo>
                    <a:cubicBezTo>
                      <a:pt x="99" y="929"/>
                      <a:pt x="110" y="908"/>
                      <a:pt x="131" y="886"/>
                    </a:cubicBezTo>
                    <a:lnTo>
                      <a:pt x="131" y="886"/>
                    </a:lnTo>
                    <a:cubicBezTo>
                      <a:pt x="153" y="863"/>
                      <a:pt x="164" y="842"/>
                      <a:pt x="164" y="820"/>
                    </a:cubicBezTo>
                    <a:lnTo>
                      <a:pt x="164" y="820"/>
                    </a:lnTo>
                    <a:cubicBezTo>
                      <a:pt x="164" y="798"/>
                      <a:pt x="153" y="777"/>
                      <a:pt x="131" y="755"/>
                    </a:cubicBezTo>
                    <a:lnTo>
                      <a:pt x="66" y="688"/>
                    </a:lnTo>
                    <a:lnTo>
                      <a:pt x="0" y="623"/>
                    </a:lnTo>
                    <a:lnTo>
                      <a:pt x="0" y="492"/>
                    </a:lnTo>
                    <a:lnTo>
                      <a:pt x="131" y="623"/>
                    </a:lnTo>
                    <a:lnTo>
                      <a:pt x="198" y="688"/>
                    </a:lnTo>
                    <a:lnTo>
                      <a:pt x="198" y="688"/>
                    </a:lnTo>
                    <a:cubicBezTo>
                      <a:pt x="220" y="711"/>
                      <a:pt x="241" y="722"/>
                      <a:pt x="263" y="722"/>
                    </a:cubicBezTo>
                    <a:lnTo>
                      <a:pt x="263" y="722"/>
                    </a:lnTo>
                    <a:cubicBezTo>
                      <a:pt x="285" y="722"/>
                      <a:pt x="306" y="711"/>
                      <a:pt x="328" y="688"/>
                    </a:cubicBezTo>
                    <a:lnTo>
                      <a:pt x="394" y="623"/>
                    </a:lnTo>
                    <a:lnTo>
                      <a:pt x="591" y="427"/>
                    </a:lnTo>
                    <a:lnTo>
                      <a:pt x="656" y="361"/>
                    </a:lnTo>
                    <a:lnTo>
                      <a:pt x="722" y="295"/>
                    </a:lnTo>
                    <a:lnTo>
                      <a:pt x="919" y="99"/>
                    </a:lnTo>
                    <a:lnTo>
                      <a:pt x="984" y="33"/>
                    </a:lnTo>
                    <a:lnTo>
                      <a:pt x="984" y="33"/>
                    </a:lnTo>
                    <a:cubicBezTo>
                      <a:pt x="1006" y="11"/>
                      <a:pt x="1028" y="0"/>
                      <a:pt x="1050" y="0"/>
                    </a:cubicBezTo>
                    <a:lnTo>
                      <a:pt x="1050" y="0"/>
                    </a:lnTo>
                    <a:cubicBezTo>
                      <a:pt x="1072" y="0"/>
                      <a:pt x="1093" y="11"/>
                      <a:pt x="1115" y="33"/>
                    </a:cubicBezTo>
                    <a:lnTo>
                      <a:pt x="1246" y="165"/>
                    </a:lnTo>
                    <a:lnTo>
                      <a:pt x="1311" y="230"/>
                    </a:lnTo>
                    <a:lnTo>
                      <a:pt x="1378" y="295"/>
                    </a:lnTo>
                    <a:lnTo>
                      <a:pt x="1574" y="492"/>
                    </a:lnTo>
                    <a:lnTo>
                      <a:pt x="1639" y="558"/>
                    </a:lnTo>
                    <a:lnTo>
                      <a:pt x="1706" y="623"/>
                    </a:lnTo>
                    <a:lnTo>
                      <a:pt x="1771" y="688"/>
                    </a:lnTo>
                    <a:lnTo>
                      <a:pt x="1771" y="688"/>
                    </a:lnTo>
                    <a:cubicBezTo>
                      <a:pt x="1792" y="711"/>
                      <a:pt x="1814" y="722"/>
                      <a:pt x="1836" y="722"/>
                    </a:cubicBezTo>
                    <a:lnTo>
                      <a:pt x="1836" y="722"/>
                    </a:lnTo>
                    <a:cubicBezTo>
                      <a:pt x="1858" y="722"/>
                      <a:pt x="1880" y="711"/>
                      <a:pt x="1902" y="688"/>
                    </a:cubicBezTo>
                    <a:lnTo>
                      <a:pt x="1967" y="623"/>
                    </a:lnTo>
                    <a:lnTo>
                      <a:pt x="2033" y="558"/>
                    </a:lnTo>
                    <a:lnTo>
                      <a:pt x="2098" y="492"/>
                    </a:lnTo>
                    <a:lnTo>
                      <a:pt x="2164" y="427"/>
                    </a:lnTo>
                    <a:lnTo>
                      <a:pt x="2229" y="361"/>
                    </a:lnTo>
                    <a:lnTo>
                      <a:pt x="2295" y="295"/>
                    </a:lnTo>
                    <a:lnTo>
                      <a:pt x="2361" y="230"/>
                    </a:lnTo>
                    <a:lnTo>
                      <a:pt x="2426" y="165"/>
                    </a:lnTo>
                    <a:lnTo>
                      <a:pt x="2492" y="99"/>
                    </a:lnTo>
                    <a:lnTo>
                      <a:pt x="2558" y="33"/>
                    </a:lnTo>
                    <a:lnTo>
                      <a:pt x="2558" y="33"/>
                    </a:lnTo>
                    <a:cubicBezTo>
                      <a:pt x="2579" y="11"/>
                      <a:pt x="2601" y="0"/>
                      <a:pt x="2623" y="0"/>
                    </a:cubicBezTo>
                    <a:lnTo>
                      <a:pt x="2623" y="0"/>
                    </a:lnTo>
                    <a:cubicBezTo>
                      <a:pt x="2645" y="0"/>
                      <a:pt x="2667" y="11"/>
                      <a:pt x="2689" y="33"/>
                    </a:cubicBezTo>
                    <a:lnTo>
                      <a:pt x="2754" y="99"/>
                    </a:lnTo>
                    <a:lnTo>
                      <a:pt x="2820" y="165"/>
                    </a:lnTo>
                    <a:lnTo>
                      <a:pt x="2885" y="230"/>
                    </a:lnTo>
                    <a:lnTo>
                      <a:pt x="2951" y="295"/>
                    </a:lnTo>
                    <a:lnTo>
                      <a:pt x="3016" y="361"/>
                    </a:lnTo>
                    <a:lnTo>
                      <a:pt x="3082" y="427"/>
                    </a:lnTo>
                    <a:lnTo>
                      <a:pt x="3148" y="492"/>
                    </a:lnTo>
                    <a:lnTo>
                      <a:pt x="3213" y="558"/>
                    </a:lnTo>
                    <a:lnTo>
                      <a:pt x="3278" y="623"/>
                    </a:lnTo>
                    <a:lnTo>
                      <a:pt x="3344" y="688"/>
                    </a:lnTo>
                    <a:lnTo>
                      <a:pt x="3344" y="688"/>
                    </a:lnTo>
                    <a:cubicBezTo>
                      <a:pt x="3366" y="711"/>
                      <a:pt x="3388" y="722"/>
                      <a:pt x="3409" y="722"/>
                    </a:cubicBezTo>
                    <a:lnTo>
                      <a:pt x="3409" y="722"/>
                    </a:lnTo>
                    <a:cubicBezTo>
                      <a:pt x="3432" y="722"/>
                      <a:pt x="3453" y="711"/>
                      <a:pt x="3476" y="688"/>
                    </a:cubicBezTo>
                    <a:lnTo>
                      <a:pt x="4131" y="33"/>
                    </a:lnTo>
                    <a:lnTo>
                      <a:pt x="4131" y="33"/>
                    </a:lnTo>
                    <a:cubicBezTo>
                      <a:pt x="4153" y="11"/>
                      <a:pt x="4175" y="0"/>
                      <a:pt x="4196" y="0"/>
                    </a:cubicBezTo>
                    <a:lnTo>
                      <a:pt x="4196" y="0"/>
                    </a:lnTo>
                    <a:cubicBezTo>
                      <a:pt x="4218" y="0"/>
                      <a:pt x="4240"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21" name="Freeform 178">
                <a:extLst>
                  <a:ext uri="{FF2B5EF4-FFF2-40B4-BE49-F238E27FC236}">
                    <a16:creationId xmlns:a16="http://schemas.microsoft.com/office/drawing/2014/main" id="{6CC3550E-BA29-E444-BD00-7F7D34E09AFA}"/>
                  </a:ext>
                </a:extLst>
              </p:cNvPr>
              <p:cNvSpPr>
                <a:spLocks noChangeArrowheads="1"/>
              </p:cNvSpPr>
              <p:nvPr/>
            </p:nvSpPr>
            <p:spPr bwMode="auto">
              <a:xfrm>
                <a:off x="2754313" y="4171950"/>
                <a:ext cx="1700212" cy="304800"/>
              </a:xfrm>
              <a:custGeom>
                <a:avLst/>
                <a:gdLst>
                  <a:gd name="T0" fmla="*/ 355 w 4721"/>
                  <a:gd name="T1" fmla="*/ 795 h 847"/>
                  <a:gd name="T2" fmla="*/ 66 w 4721"/>
                  <a:gd name="T3" fmla="*/ 688 h 847"/>
                  <a:gd name="T4" fmla="*/ 0 w 4721"/>
                  <a:gd name="T5" fmla="*/ 491 h 847"/>
                  <a:gd name="T6" fmla="*/ 198 w 4721"/>
                  <a:gd name="T7" fmla="*/ 688 h 847"/>
                  <a:gd name="T8" fmla="*/ 263 w 4721"/>
                  <a:gd name="T9" fmla="*/ 722 h 847"/>
                  <a:gd name="T10" fmla="*/ 328 w 4721"/>
                  <a:gd name="T11" fmla="*/ 688 h 847"/>
                  <a:gd name="T12" fmla="*/ 591 w 4721"/>
                  <a:gd name="T13" fmla="*/ 426 h 847"/>
                  <a:gd name="T14" fmla="*/ 722 w 4721"/>
                  <a:gd name="T15" fmla="*/ 295 h 847"/>
                  <a:gd name="T16" fmla="*/ 984 w 4721"/>
                  <a:gd name="T17" fmla="*/ 33 h 847"/>
                  <a:gd name="T18" fmla="*/ 1050 w 4721"/>
                  <a:gd name="T19" fmla="*/ 0 h 847"/>
                  <a:gd name="T20" fmla="*/ 1115 w 4721"/>
                  <a:gd name="T21" fmla="*/ 33 h 847"/>
                  <a:gd name="T22" fmla="*/ 1311 w 4721"/>
                  <a:gd name="T23" fmla="*/ 230 h 847"/>
                  <a:gd name="T24" fmla="*/ 1574 w 4721"/>
                  <a:gd name="T25" fmla="*/ 491 h 847"/>
                  <a:gd name="T26" fmla="*/ 1706 w 4721"/>
                  <a:gd name="T27" fmla="*/ 623 h 847"/>
                  <a:gd name="T28" fmla="*/ 1771 w 4721"/>
                  <a:gd name="T29" fmla="*/ 688 h 847"/>
                  <a:gd name="T30" fmla="*/ 1836 w 4721"/>
                  <a:gd name="T31" fmla="*/ 722 h 847"/>
                  <a:gd name="T32" fmla="*/ 1967 w 4721"/>
                  <a:gd name="T33" fmla="*/ 623 h 847"/>
                  <a:gd name="T34" fmla="*/ 2098 w 4721"/>
                  <a:gd name="T35" fmla="*/ 491 h 847"/>
                  <a:gd name="T36" fmla="*/ 2230 w 4721"/>
                  <a:gd name="T37" fmla="*/ 360 h 847"/>
                  <a:gd name="T38" fmla="*/ 2361 w 4721"/>
                  <a:gd name="T39" fmla="*/ 230 h 847"/>
                  <a:gd name="T40" fmla="*/ 2492 w 4721"/>
                  <a:gd name="T41" fmla="*/ 98 h 847"/>
                  <a:gd name="T42" fmla="*/ 2558 w 4721"/>
                  <a:gd name="T43" fmla="*/ 33 h 847"/>
                  <a:gd name="T44" fmla="*/ 2623 w 4721"/>
                  <a:gd name="T45" fmla="*/ 0 h 847"/>
                  <a:gd name="T46" fmla="*/ 2754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9 w 4721"/>
                  <a:gd name="T69" fmla="*/ 360 h 847"/>
                  <a:gd name="T70" fmla="*/ 4261 w 4721"/>
                  <a:gd name="T71" fmla="*/ 164 h 847"/>
                  <a:gd name="T72" fmla="*/ 4196 w 4721"/>
                  <a:gd name="T73" fmla="*/ 131 h 847"/>
                  <a:gd name="T74" fmla="*/ 4131 w 4721"/>
                  <a:gd name="T75" fmla="*/ 164 h 847"/>
                  <a:gd name="T76" fmla="*/ 3934 w 4721"/>
                  <a:gd name="T77" fmla="*/ 360 h 847"/>
                  <a:gd name="T78" fmla="*/ 3672 w 4721"/>
                  <a:gd name="T79" fmla="*/ 623 h 847"/>
                  <a:gd name="T80" fmla="*/ 3501 w 4721"/>
                  <a:gd name="T81" fmla="*/ 795 h 847"/>
                  <a:gd name="T82" fmla="*/ 3318 w 4721"/>
                  <a:gd name="T83" fmla="*/ 795 h 847"/>
                  <a:gd name="T84" fmla="*/ 3213 w 4721"/>
                  <a:gd name="T85" fmla="*/ 688 h 847"/>
                  <a:gd name="T86" fmla="*/ 3082 w 4721"/>
                  <a:gd name="T87" fmla="*/ 558 h 847"/>
                  <a:gd name="T88" fmla="*/ 2951 w 4721"/>
                  <a:gd name="T89" fmla="*/ 426 h 847"/>
                  <a:gd name="T90" fmla="*/ 2820 w 4721"/>
                  <a:gd name="T91" fmla="*/ 295 h 847"/>
                  <a:gd name="T92" fmla="*/ 2689 w 4721"/>
                  <a:gd name="T93" fmla="*/ 164 h 847"/>
                  <a:gd name="T94" fmla="*/ 2623 w 4721"/>
                  <a:gd name="T95" fmla="*/ 131 h 847"/>
                  <a:gd name="T96" fmla="*/ 2558 w 4721"/>
                  <a:gd name="T97" fmla="*/ 164 h 847"/>
                  <a:gd name="T98" fmla="*/ 2426 w 4721"/>
                  <a:gd name="T99" fmla="*/ 295 h 847"/>
                  <a:gd name="T100" fmla="*/ 2164 w 4721"/>
                  <a:gd name="T101" fmla="*/ 558 h 847"/>
                  <a:gd name="T102" fmla="*/ 1927 w 4721"/>
                  <a:gd name="T103" fmla="*/ 794 h 847"/>
                  <a:gd name="T104" fmla="*/ 1745 w 4721"/>
                  <a:gd name="T105" fmla="*/ 794 h 847"/>
                  <a:gd name="T106" fmla="*/ 1115 w 4721"/>
                  <a:gd name="T107" fmla="*/ 164 h 847"/>
                  <a:gd name="T108" fmla="*/ 1050 w 4721"/>
                  <a:gd name="T109" fmla="*/ 131 h 847"/>
                  <a:gd name="T110" fmla="*/ 919 w 4721"/>
                  <a:gd name="T111" fmla="*/ 230 h 847"/>
                  <a:gd name="T112" fmla="*/ 788 w 4721"/>
                  <a:gd name="T113" fmla="*/ 360 h 847"/>
                  <a:gd name="T114" fmla="*/ 656 w 4721"/>
                  <a:gd name="T115" fmla="*/ 491 h 847"/>
                  <a:gd name="T116" fmla="*/ 526 w 4721"/>
                  <a:gd name="T117" fmla="*/ 623 h 847"/>
                  <a:gd name="T118" fmla="*/ 355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5" y="795"/>
                    </a:moveTo>
                    <a:lnTo>
                      <a:pt x="355" y="795"/>
                    </a:lnTo>
                    <a:cubicBezTo>
                      <a:pt x="304" y="846"/>
                      <a:pt x="222" y="846"/>
                      <a:pt x="171" y="795"/>
                    </a:cubicBezTo>
                    <a:lnTo>
                      <a:pt x="66" y="688"/>
                    </a:lnTo>
                    <a:lnTo>
                      <a:pt x="0" y="623"/>
                    </a:lnTo>
                    <a:lnTo>
                      <a:pt x="0" y="491"/>
                    </a:lnTo>
                    <a:lnTo>
                      <a:pt x="131" y="623"/>
                    </a:lnTo>
                    <a:lnTo>
                      <a:pt x="198" y="688"/>
                    </a:lnTo>
                    <a:lnTo>
                      <a:pt x="198" y="688"/>
                    </a:lnTo>
                    <a:cubicBezTo>
                      <a:pt x="220" y="711"/>
                      <a:pt x="241" y="722"/>
                      <a:pt x="263" y="722"/>
                    </a:cubicBezTo>
                    <a:lnTo>
                      <a:pt x="263" y="722"/>
                    </a:lnTo>
                    <a:cubicBezTo>
                      <a:pt x="285" y="722"/>
                      <a:pt x="306" y="711"/>
                      <a:pt x="328" y="688"/>
                    </a:cubicBezTo>
                    <a:lnTo>
                      <a:pt x="394" y="623"/>
                    </a:lnTo>
                    <a:lnTo>
                      <a:pt x="591" y="426"/>
                    </a:lnTo>
                    <a:lnTo>
                      <a:pt x="656" y="360"/>
                    </a:lnTo>
                    <a:lnTo>
                      <a:pt x="722" y="295"/>
                    </a:lnTo>
                    <a:lnTo>
                      <a:pt x="919" y="98"/>
                    </a:lnTo>
                    <a:lnTo>
                      <a:pt x="984" y="33"/>
                    </a:lnTo>
                    <a:lnTo>
                      <a:pt x="984" y="33"/>
                    </a:lnTo>
                    <a:cubicBezTo>
                      <a:pt x="1006" y="11"/>
                      <a:pt x="1028" y="0"/>
                      <a:pt x="1050" y="0"/>
                    </a:cubicBezTo>
                    <a:lnTo>
                      <a:pt x="1050" y="0"/>
                    </a:lnTo>
                    <a:cubicBezTo>
                      <a:pt x="1072" y="0"/>
                      <a:pt x="1093" y="11"/>
                      <a:pt x="1115" y="33"/>
                    </a:cubicBezTo>
                    <a:lnTo>
                      <a:pt x="1246" y="164"/>
                    </a:lnTo>
                    <a:lnTo>
                      <a:pt x="1311" y="230"/>
                    </a:lnTo>
                    <a:lnTo>
                      <a:pt x="1378" y="295"/>
                    </a:lnTo>
                    <a:lnTo>
                      <a:pt x="1574" y="491"/>
                    </a:lnTo>
                    <a:lnTo>
                      <a:pt x="1639" y="558"/>
                    </a:lnTo>
                    <a:lnTo>
                      <a:pt x="1706" y="623"/>
                    </a:lnTo>
                    <a:lnTo>
                      <a:pt x="1771" y="688"/>
                    </a:lnTo>
                    <a:lnTo>
                      <a:pt x="1771" y="688"/>
                    </a:lnTo>
                    <a:cubicBezTo>
                      <a:pt x="1792" y="711"/>
                      <a:pt x="1814" y="722"/>
                      <a:pt x="1836" y="722"/>
                    </a:cubicBezTo>
                    <a:lnTo>
                      <a:pt x="1836" y="722"/>
                    </a:lnTo>
                    <a:cubicBezTo>
                      <a:pt x="1858" y="722"/>
                      <a:pt x="1880" y="711"/>
                      <a:pt x="1902" y="688"/>
                    </a:cubicBezTo>
                    <a:lnTo>
                      <a:pt x="1967" y="623"/>
                    </a:lnTo>
                    <a:lnTo>
                      <a:pt x="2033" y="558"/>
                    </a:lnTo>
                    <a:lnTo>
                      <a:pt x="2098" y="491"/>
                    </a:lnTo>
                    <a:lnTo>
                      <a:pt x="2164" y="426"/>
                    </a:lnTo>
                    <a:lnTo>
                      <a:pt x="2230" y="360"/>
                    </a:lnTo>
                    <a:lnTo>
                      <a:pt x="2295" y="295"/>
                    </a:lnTo>
                    <a:lnTo>
                      <a:pt x="2361" y="230"/>
                    </a:lnTo>
                    <a:lnTo>
                      <a:pt x="2426" y="164"/>
                    </a:lnTo>
                    <a:lnTo>
                      <a:pt x="2492" y="98"/>
                    </a:lnTo>
                    <a:lnTo>
                      <a:pt x="2558" y="33"/>
                    </a:lnTo>
                    <a:lnTo>
                      <a:pt x="2558" y="33"/>
                    </a:lnTo>
                    <a:cubicBezTo>
                      <a:pt x="2579" y="11"/>
                      <a:pt x="2601" y="0"/>
                      <a:pt x="2623" y="0"/>
                    </a:cubicBezTo>
                    <a:lnTo>
                      <a:pt x="2623" y="0"/>
                    </a:lnTo>
                    <a:cubicBezTo>
                      <a:pt x="2645" y="0"/>
                      <a:pt x="2667" y="11"/>
                      <a:pt x="2689" y="33"/>
                    </a:cubicBezTo>
                    <a:lnTo>
                      <a:pt x="2754" y="98"/>
                    </a:lnTo>
                    <a:lnTo>
                      <a:pt x="2820" y="164"/>
                    </a:lnTo>
                    <a:lnTo>
                      <a:pt x="2885" y="230"/>
                    </a:lnTo>
                    <a:lnTo>
                      <a:pt x="2951" y="295"/>
                    </a:lnTo>
                    <a:lnTo>
                      <a:pt x="3016" y="360"/>
                    </a:lnTo>
                    <a:lnTo>
                      <a:pt x="3082" y="426"/>
                    </a:lnTo>
                    <a:lnTo>
                      <a:pt x="3148" y="491"/>
                    </a:lnTo>
                    <a:lnTo>
                      <a:pt x="3213" y="558"/>
                    </a:lnTo>
                    <a:lnTo>
                      <a:pt x="3278" y="623"/>
                    </a:lnTo>
                    <a:lnTo>
                      <a:pt x="3344" y="688"/>
                    </a:lnTo>
                    <a:lnTo>
                      <a:pt x="3344" y="688"/>
                    </a:lnTo>
                    <a:cubicBezTo>
                      <a:pt x="3366" y="711"/>
                      <a:pt x="3388" y="722"/>
                      <a:pt x="3409" y="722"/>
                    </a:cubicBezTo>
                    <a:lnTo>
                      <a:pt x="3409" y="722"/>
                    </a:lnTo>
                    <a:cubicBezTo>
                      <a:pt x="3432" y="722"/>
                      <a:pt x="3453" y="711"/>
                      <a:pt x="3476" y="688"/>
                    </a:cubicBezTo>
                    <a:lnTo>
                      <a:pt x="4131" y="33"/>
                    </a:lnTo>
                    <a:lnTo>
                      <a:pt x="4131" y="33"/>
                    </a:lnTo>
                    <a:cubicBezTo>
                      <a:pt x="4153" y="11"/>
                      <a:pt x="4175" y="0"/>
                      <a:pt x="4196" y="0"/>
                    </a:cubicBezTo>
                    <a:lnTo>
                      <a:pt x="4196" y="0"/>
                    </a:lnTo>
                    <a:cubicBezTo>
                      <a:pt x="4218" y="0"/>
                      <a:pt x="4240" y="11"/>
                      <a:pt x="4261" y="33"/>
                    </a:cubicBezTo>
                    <a:lnTo>
                      <a:pt x="4720" y="491"/>
                    </a:lnTo>
                    <a:lnTo>
                      <a:pt x="4720" y="623"/>
                    </a:lnTo>
                    <a:lnTo>
                      <a:pt x="4524" y="426"/>
                    </a:lnTo>
                    <a:lnTo>
                      <a:pt x="4459" y="360"/>
                    </a:lnTo>
                    <a:lnTo>
                      <a:pt x="4393" y="295"/>
                    </a:lnTo>
                    <a:lnTo>
                      <a:pt x="4261" y="164"/>
                    </a:lnTo>
                    <a:lnTo>
                      <a:pt x="4261" y="164"/>
                    </a:lnTo>
                    <a:cubicBezTo>
                      <a:pt x="4240" y="142"/>
                      <a:pt x="4218" y="131"/>
                      <a:pt x="4196" y="131"/>
                    </a:cubicBezTo>
                    <a:lnTo>
                      <a:pt x="4196" y="131"/>
                    </a:lnTo>
                    <a:cubicBezTo>
                      <a:pt x="4175" y="131"/>
                      <a:pt x="4153" y="142"/>
                      <a:pt x="4131" y="164"/>
                    </a:cubicBezTo>
                    <a:lnTo>
                      <a:pt x="4000" y="295"/>
                    </a:lnTo>
                    <a:lnTo>
                      <a:pt x="3934" y="360"/>
                    </a:lnTo>
                    <a:lnTo>
                      <a:pt x="3868" y="426"/>
                    </a:lnTo>
                    <a:lnTo>
                      <a:pt x="3672" y="623"/>
                    </a:lnTo>
                    <a:lnTo>
                      <a:pt x="3606" y="688"/>
                    </a:lnTo>
                    <a:lnTo>
                      <a:pt x="3501" y="795"/>
                    </a:lnTo>
                    <a:lnTo>
                      <a:pt x="3501" y="795"/>
                    </a:lnTo>
                    <a:cubicBezTo>
                      <a:pt x="3450" y="846"/>
                      <a:pt x="3368" y="846"/>
                      <a:pt x="3318" y="795"/>
                    </a:cubicBezTo>
                    <a:lnTo>
                      <a:pt x="3318" y="795"/>
                    </a:lnTo>
                    <a:cubicBezTo>
                      <a:pt x="3267" y="743"/>
                      <a:pt x="3213" y="688"/>
                      <a:pt x="3213" y="688"/>
                    </a:cubicBezTo>
                    <a:lnTo>
                      <a:pt x="3148" y="623"/>
                    </a:lnTo>
                    <a:lnTo>
                      <a:pt x="3082" y="558"/>
                    </a:lnTo>
                    <a:lnTo>
                      <a:pt x="3016" y="491"/>
                    </a:lnTo>
                    <a:lnTo>
                      <a:pt x="2951" y="426"/>
                    </a:lnTo>
                    <a:lnTo>
                      <a:pt x="2885" y="360"/>
                    </a:lnTo>
                    <a:lnTo>
                      <a:pt x="2820" y="295"/>
                    </a:lnTo>
                    <a:lnTo>
                      <a:pt x="2754" y="230"/>
                    </a:lnTo>
                    <a:lnTo>
                      <a:pt x="2689" y="164"/>
                    </a:lnTo>
                    <a:lnTo>
                      <a:pt x="2689" y="164"/>
                    </a:lnTo>
                    <a:cubicBezTo>
                      <a:pt x="2667" y="142"/>
                      <a:pt x="2645" y="131"/>
                      <a:pt x="2623" y="131"/>
                    </a:cubicBezTo>
                    <a:lnTo>
                      <a:pt x="2623" y="131"/>
                    </a:lnTo>
                    <a:cubicBezTo>
                      <a:pt x="2601" y="131"/>
                      <a:pt x="2579" y="142"/>
                      <a:pt x="2558" y="164"/>
                    </a:cubicBezTo>
                    <a:lnTo>
                      <a:pt x="2492" y="230"/>
                    </a:lnTo>
                    <a:lnTo>
                      <a:pt x="2426" y="295"/>
                    </a:lnTo>
                    <a:lnTo>
                      <a:pt x="2230" y="491"/>
                    </a:lnTo>
                    <a:lnTo>
                      <a:pt x="2164" y="558"/>
                    </a:lnTo>
                    <a:lnTo>
                      <a:pt x="2098" y="623"/>
                    </a:lnTo>
                    <a:lnTo>
                      <a:pt x="1927" y="794"/>
                    </a:lnTo>
                    <a:lnTo>
                      <a:pt x="1927" y="794"/>
                    </a:lnTo>
                    <a:cubicBezTo>
                      <a:pt x="1877" y="844"/>
                      <a:pt x="1795" y="844"/>
                      <a:pt x="1745" y="794"/>
                    </a:cubicBezTo>
                    <a:lnTo>
                      <a:pt x="1115" y="164"/>
                    </a:lnTo>
                    <a:lnTo>
                      <a:pt x="1115" y="164"/>
                    </a:lnTo>
                    <a:cubicBezTo>
                      <a:pt x="1093" y="142"/>
                      <a:pt x="1072" y="131"/>
                      <a:pt x="1050" y="131"/>
                    </a:cubicBezTo>
                    <a:lnTo>
                      <a:pt x="1050" y="131"/>
                    </a:lnTo>
                    <a:cubicBezTo>
                      <a:pt x="1028" y="131"/>
                      <a:pt x="1006" y="142"/>
                      <a:pt x="984" y="164"/>
                    </a:cubicBezTo>
                    <a:lnTo>
                      <a:pt x="919" y="230"/>
                    </a:lnTo>
                    <a:lnTo>
                      <a:pt x="853" y="295"/>
                    </a:lnTo>
                    <a:lnTo>
                      <a:pt x="788" y="360"/>
                    </a:lnTo>
                    <a:lnTo>
                      <a:pt x="722" y="426"/>
                    </a:lnTo>
                    <a:lnTo>
                      <a:pt x="656" y="491"/>
                    </a:lnTo>
                    <a:lnTo>
                      <a:pt x="591" y="558"/>
                    </a:lnTo>
                    <a:lnTo>
                      <a:pt x="526" y="623"/>
                    </a:lnTo>
                    <a:lnTo>
                      <a:pt x="459" y="688"/>
                    </a:lnTo>
                    <a:lnTo>
                      <a:pt x="355" y="795"/>
                    </a:lnTo>
                  </a:path>
                </a:pathLst>
              </a:custGeom>
              <a:solidFill>
                <a:schemeClr val="accent4"/>
              </a:solidFill>
              <a:ln>
                <a:noFill/>
              </a:ln>
              <a:effectLst/>
            </p:spPr>
            <p:txBody>
              <a:bodyPr wrap="none" anchor="ctr"/>
              <a:lstStyle/>
              <a:p>
                <a:endParaRPr lang="es-ES_tradnl" sz="2700"/>
              </a:p>
            </p:txBody>
          </p:sp>
          <p:sp>
            <p:nvSpPr>
              <p:cNvPr id="222" name="Freeform 179">
                <a:extLst>
                  <a:ext uri="{FF2B5EF4-FFF2-40B4-BE49-F238E27FC236}">
                    <a16:creationId xmlns:a16="http://schemas.microsoft.com/office/drawing/2014/main" id="{4D2EBAC4-906F-3A40-9800-425537537474}"/>
                  </a:ext>
                </a:extLst>
              </p:cNvPr>
              <p:cNvSpPr>
                <a:spLocks noChangeArrowheads="1"/>
              </p:cNvSpPr>
              <p:nvPr/>
            </p:nvSpPr>
            <p:spPr bwMode="auto">
              <a:xfrm>
                <a:off x="2754313" y="4233863"/>
                <a:ext cx="1700212" cy="304800"/>
              </a:xfrm>
              <a:custGeom>
                <a:avLst/>
                <a:gdLst>
                  <a:gd name="T0" fmla="*/ 355 w 4721"/>
                  <a:gd name="T1" fmla="*/ 795 h 847"/>
                  <a:gd name="T2" fmla="*/ 66 w 4721"/>
                  <a:gd name="T3" fmla="*/ 689 h 847"/>
                  <a:gd name="T4" fmla="*/ 0 w 4721"/>
                  <a:gd name="T5" fmla="*/ 493 h 847"/>
                  <a:gd name="T6" fmla="*/ 198 w 4721"/>
                  <a:gd name="T7" fmla="*/ 689 h 847"/>
                  <a:gd name="T8" fmla="*/ 263 w 4721"/>
                  <a:gd name="T9" fmla="*/ 722 h 847"/>
                  <a:gd name="T10" fmla="*/ 328 w 4721"/>
                  <a:gd name="T11" fmla="*/ 689 h 847"/>
                  <a:gd name="T12" fmla="*/ 591 w 4721"/>
                  <a:gd name="T13" fmla="*/ 428 h 847"/>
                  <a:gd name="T14" fmla="*/ 722 w 4721"/>
                  <a:gd name="T15" fmla="*/ 296 h 847"/>
                  <a:gd name="T16" fmla="*/ 984 w 4721"/>
                  <a:gd name="T17" fmla="*/ 34 h 847"/>
                  <a:gd name="T18" fmla="*/ 1050 w 4721"/>
                  <a:gd name="T19" fmla="*/ 0 h 847"/>
                  <a:gd name="T20" fmla="*/ 1115 w 4721"/>
                  <a:gd name="T21" fmla="*/ 34 h 847"/>
                  <a:gd name="T22" fmla="*/ 1311 w 4721"/>
                  <a:gd name="T23" fmla="*/ 231 h 847"/>
                  <a:gd name="T24" fmla="*/ 1574 w 4721"/>
                  <a:gd name="T25" fmla="*/ 493 h 847"/>
                  <a:gd name="T26" fmla="*/ 1706 w 4721"/>
                  <a:gd name="T27" fmla="*/ 624 h 847"/>
                  <a:gd name="T28" fmla="*/ 1771 w 4721"/>
                  <a:gd name="T29" fmla="*/ 689 h 847"/>
                  <a:gd name="T30" fmla="*/ 1836 w 4721"/>
                  <a:gd name="T31" fmla="*/ 722 h 847"/>
                  <a:gd name="T32" fmla="*/ 1967 w 4721"/>
                  <a:gd name="T33" fmla="*/ 624 h 847"/>
                  <a:gd name="T34" fmla="*/ 2098 w 4721"/>
                  <a:gd name="T35" fmla="*/ 493 h 847"/>
                  <a:gd name="T36" fmla="*/ 2230 w 4721"/>
                  <a:gd name="T37" fmla="*/ 361 h 847"/>
                  <a:gd name="T38" fmla="*/ 2361 w 4721"/>
                  <a:gd name="T39" fmla="*/ 231 h 847"/>
                  <a:gd name="T40" fmla="*/ 2492 w 4721"/>
                  <a:gd name="T41" fmla="*/ 99 h 847"/>
                  <a:gd name="T42" fmla="*/ 2558 w 4721"/>
                  <a:gd name="T43" fmla="*/ 34 h 847"/>
                  <a:gd name="T44" fmla="*/ 2623 w 4721"/>
                  <a:gd name="T45" fmla="*/ 0 h 847"/>
                  <a:gd name="T46" fmla="*/ 2754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9 w 4721"/>
                  <a:gd name="T69" fmla="*/ 361 h 847"/>
                  <a:gd name="T70" fmla="*/ 4261 w 4721"/>
                  <a:gd name="T71" fmla="*/ 164 h 847"/>
                  <a:gd name="T72" fmla="*/ 4196 w 4721"/>
                  <a:gd name="T73" fmla="*/ 132 h 847"/>
                  <a:gd name="T74" fmla="*/ 4131 w 4721"/>
                  <a:gd name="T75" fmla="*/ 164 h 847"/>
                  <a:gd name="T76" fmla="*/ 3934 w 4721"/>
                  <a:gd name="T77" fmla="*/ 361 h 847"/>
                  <a:gd name="T78" fmla="*/ 3672 w 4721"/>
                  <a:gd name="T79" fmla="*/ 624 h 847"/>
                  <a:gd name="T80" fmla="*/ 3501 w 4721"/>
                  <a:gd name="T81" fmla="*/ 795 h 847"/>
                  <a:gd name="T82" fmla="*/ 3318 w 4721"/>
                  <a:gd name="T83" fmla="*/ 795 h 847"/>
                  <a:gd name="T84" fmla="*/ 3213 w 4721"/>
                  <a:gd name="T85" fmla="*/ 689 h 847"/>
                  <a:gd name="T86" fmla="*/ 3082 w 4721"/>
                  <a:gd name="T87" fmla="*/ 558 h 847"/>
                  <a:gd name="T88" fmla="*/ 2951 w 4721"/>
                  <a:gd name="T89" fmla="*/ 428 h 847"/>
                  <a:gd name="T90" fmla="*/ 2820 w 4721"/>
                  <a:gd name="T91" fmla="*/ 296 h 847"/>
                  <a:gd name="T92" fmla="*/ 2689 w 4721"/>
                  <a:gd name="T93" fmla="*/ 164 h 847"/>
                  <a:gd name="T94" fmla="*/ 2623 w 4721"/>
                  <a:gd name="T95" fmla="*/ 132 h 847"/>
                  <a:gd name="T96" fmla="*/ 2558 w 4721"/>
                  <a:gd name="T97" fmla="*/ 164 h 847"/>
                  <a:gd name="T98" fmla="*/ 2426 w 4721"/>
                  <a:gd name="T99" fmla="*/ 296 h 847"/>
                  <a:gd name="T100" fmla="*/ 2164 w 4721"/>
                  <a:gd name="T101" fmla="*/ 558 h 847"/>
                  <a:gd name="T102" fmla="*/ 1927 w 4721"/>
                  <a:gd name="T103" fmla="*/ 795 h 847"/>
                  <a:gd name="T104" fmla="*/ 1745 w 4721"/>
                  <a:gd name="T105" fmla="*/ 795 h 847"/>
                  <a:gd name="T106" fmla="*/ 1115 w 4721"/>
                  <a:gd name="T107" fmla="*/ 164 h 847"/>
                  <a:gd name="T108" fmla="*/ 1050 w 4721"/>
                  <a:gd name="T109" fmla="*/ 132 h 847"/>
                  <a:gd name="T110" fmla="*/ 919 w 4721"/>
                  <a:gd name="T111" fmla="*/ 231 h 847"/>
                  <a:gd name="T112" fmla="*/ 788 w 4721"/>
                  <a:gd name="T113" fmla="*/ 361 h 847"/>
                  <a:gd name="T114" fmla="*/ 656 w 4721"/>
                  <a:gd name="T115" fmla="*/ 493 h 847"/>
                  <a:gd name="T116" fmla="*/ 526 w 4721"/>
                  <a:gd name="T117" fmla="*/ 624 h 847"/>
                  <a:gd name="T118" fmla="*/ 355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5" y="795"/>
                    </a:moveTo>
                    <a:lnTo>
                      <a:pt x="355" y="795"/>
                    </a:lnTo>
                    <a:cubicBezTo>
                      <a:pt x="304" y="846"/>
                      <a:pt x="222" y="846"/>
                      <a:pt x="171" y="795"/>
                    </a:cubicBezTo>
                    <a:lnTo>
                      <a:pt x="66" y="689"/>
                    </a:lnTo>
                    <a:lnTo>
                      <a:pt x="0" y="624"/>
                    </a:lnTo>
                    <a:lnTo>
                      <a:pt x="0" y="493"/>
                    </a:lnTo>
                    <a:lnTo>
                      <a:pt x="131" y="624"/>
                    </a:lnTo>
                    <a:lnTo>
                      <a:pt x="198" y="689"/>
                    </a:lnTo>
                    <a:lnTo>
                      <a:pt x="198" y="689"/>
                    </a:lnTo>
                    <a:cubicBezTo>
                      <a:pt x="220" y="711"/>
                      <a:pt x="241" y="722"/>
                      <a:pt x="263" y="722"/>
                    </a:cubicBezTo>
                    <a:lnTo>
                      <a:pt x="263" y="722"/>
                    </a:lnTo>
                    <a:cubicBezTo>
                      <a:pt x="285" y="722"/>
                      <a:pt x="306" y="711"/>
                      <a:pt x="328" y="689"/>
                    </a:cubicBezTo>
                    <a:lnTo>
                      <a:pt x="394" y="624"/>
                    </a:lnTo>
                    <a:lnTo>
                      <a:pt x="591" y="428"/>
                    </a:lnTo>
                    <a:lnTo>
                      <a:pt x="656" y="361"/>
                    </a:lnTo>
                    <a:lnTo>
                      <a:pt x="722" y="296"/>
                    </a:lnTo>
                    <a:lnTo>
                      <a:pt x="919" y="99"/>
                    </a:lnTo>
                    <a:lnTo>
                      <a:pt x="984" y="34"/>
                    </a:lnTo>
                    <a:lnTo>
                      <a:pt x="984" y="34"/>
                    </a:lnTo>
                    <a:cubicBezTo>
                      <a:pt x="1006" y="12"/>
                      <a:pt x="1028" y="0"/>
                      <a:pt x="1050" y="0"/>
                    </a:cubicBezTo>
                    <a:lnTo>
                      <a:pt x="1050" y="0"/>
                    </a:lnTo>
                    <a:cubicBezTo>
                      <a:pt x="1072" y="0"/>
                      <a:pt x="1093" y="12"/>
                      <a:pt x="1115" y="34"/>
                    </a:cubicBezTo>
                    <a:lnTo>
                      <a:pt x="1246" y="164"/>
                    </a:lnTo>
                    <a:lnTo>
                      <a:pt x="1311" y="231"/>
                    </a:lnTo>
                    <a:lnTo>
                      <a:pt x="1378" y="296"/>
                    </a:lnTo>
                    <a:lnTo>
                      <a:pt x="1574" y="493"/>
                    </a:lnTo>
                    <a:lnTo>
                      <a:pt x="1639" y="558"/>
                    </a:lnTo>
                    <a:lnTo>
                      <a:pt x="1706" y="624"/>
                    </a:lnTo>
                    <a:lnTo>
                      <a:pt x="1771" y="689"/>
                    </a:lnTo>
                    <a:lnTo>
                      <a:pt x="1771" y="689"/>
                    </a:lnTo>
                    <a:cubicBezTo>
                      <a:pt x="1792" y="711"/>
                      <a:pt x="1814" y="722"/>
                      <a:pt x="1836" y="722"/>
                    </a:cubicBezTo>
                    <a:lnTo>
                      <a:pt x="1836" y="722"/>
                    </a:lnTo>
                    <a:cubicBezTo>
                      <a:pt x="1858" y="722"/>
                      <a:pt x="1880" y="711"/>
                      <a:pt x="1902" y="689"/>
                    </a:cubicBezTo>
                    <a:lnTo>
                      <a:pt x="1967" y="624"/>
                    </a:lnTo>
                    <a:lnTo>
                      <a:pt x="2033" y="558"/>
                    </a:lnTo>
                    <a:lnTo>
                      <a:pt x="2098" y="493"/>
                    </a:lnTo>
                    <a:lnTo>
                      <a:pt x="2164" y="428"/>
                    </a:lnTo>
                    <a:lnTo>
                      <a:pt x="2230" y="361"/>
                    </a:lnTo>
                    <a:lnTo>
                      <a:pt x="2295" y="296"/>
                    </a:lnTo>
                    <a:lnTo>
                      <a:pt x="2361" y="231"/>
                    </a:lnTo>
                    <a:lnTo>
                      <a:pt x="2426" y="164"/>
                    </a:lnTo>
                    <a:lnTo>
                      <a:pt x="2492" y="99"/>
                    </a:lnTo>
                    <a:lnTo>
                      <a:pt x="2558" y="34"/>
                    </a:lnTo>
                    <a:lnTo>
                      <a:pt x="2558" y="34"/>
                    </a:lnTo>
                    <a:cubicBezTo>
                      <a:pt x="2579" y="12"/>
                      <a:pt x="2601" y="0"/>
                      <a:pt x="2623" y="0"/>
                    </a:cubicBezTo>
                    <a:lnTo>
                      <a:pt x="2623" y="0"/>
                    </a:lnTo>
                    <a:cubicBezTo>
                      <a:pt x="2645" y="0"/>
                      <a:pt x="2667" y="12"/>
                      <a:pt x="2689" y="34"/>
                    </a:cubicBezTo>
                    <a:lnTo>
                      <a:pt x="2754" y="99"/>
                    </a:lnTo>
                    <a:lnTo>
                      <a:pt x="2820" y="164"/>
                    </a:lnTo>
                    <a:lnTo>
                      <a:pt x="2885" y="231"/>
                    </a:lnTo>
                    <a:lnTo>
                      <a:pt x="2951" y="296"/>
                    </a:lnTo>
                    <a:lnTo>
                      <a:pt x="3016" y="361"/>
                    </a:lnTo>
                    <a:lnTo>
                      <a:pt x="3082" y="428"/>
                    </a:lnTo>
                    <a:lnTo>
                      <a:pt x="3148" y="493"/>
                    </a:lnTo>
                    <a:lnTo>
                      <a:pt x="3213" y="558"/>
                    </a:lnTo>
                    <a:lnTo>
                      <a:pt x="3278" y="624"/>
                    </a:lnTo>
                    <a:lnTo>
                      <a:pt x="3344" y="689"/>
                    </a:lnTo>
                    <a:lnTo>
                      <a:pt x="3344" y="689"/>
                    </a:lnTo>
                    <a:cubicBezTo>
                      <a:pt x="3366" y="711"/>
                      <a:pt x="3388" y="722"/>
                      <a:pt x="3409" y="722"/>
                    </a:cubicBezTo>
                    <a:lnTo>
                      <a:pt x="3409" y="722"/>
                    </a:lnTo>
                    <a:cubicBezTo>
                      <a:pt x="3432" y="722"/>
                      <a:pt x="3453" y="711"/>
                      <a:pt x="3476" y="689"/>
                    </a:cubicBezTo>
                    <a:lnTo>
                      <a:pt x="4131" y="34"/>
                    </a:lnTo>
                    <a:lnTo>
                      <a:pt x="4131" y="34"/>
                    </a:lnTo>
                    <a:cubicBezTo>
                      <a:pt x="4153" y="12"/>
                      <a:pt x="4175" y="0"/>
                      <a:pt x="4196" y="0"/>
                    </a:cubicBezTo>
                    <a:lnTo>
                      <a:pt x="4196" y="0"/>
                    </a:lnTo>
                    <a:cubicBezTo>
                      <a:pt x="4218" y="0"/>
                      <a:pt x="4240" y="12"/>
                      <a:pt x="4261" y="34"/>
                    </a:cubicBezTo>
                    <a:lnTo>
                      <a:pt x="4720" y="493"/>
                    </a:lnTo>
                    <a:lnTo>
                      <a:pt x="4720" y="624"/>
                    </a:lnTo>
                    <a:lnTo>
                      <a:pt x="4524" y="428"/>
                    </a:lnTo>
                    <a:lnTo>
                      <a:pt x="4459" y="361"/>
                    </a:lnTo>
                    <a:lnTo>
                      <a:pt x="4393" y="296"/>
                    </a:lnTo>
                    <a:lnTo>
                      <a:pt x="4261" y="164"/>
                    </a:lnTo>
                    <a:lnTo>
                      <a:pt x="4261" y="164"/>
                    </a:lnTo>
                    <a:cubicBezTo>
                      <a:pt x="4240" y="143"/>
                      <a:pt x="4218" y="132"/>
                      <a:pt x="4196" y="132"/>
                    </a:cubicBezTo>
                    <a:lnTo>
                      <a:pt x="4196" y="132"/>
                    </a:lnTo>
                    <a:cubicBezTo>
                      <a:pt x="4175" y="132"/>
                      <a:pt x="4153" y="143"/>
                      <a:pt x="4131" y="164"/>
                    </a:cubicBezTo>
                    <a:lnTo>
                      <a:pt x="4000" y="296"/>
                    </a:lnTo>
                    <a:lnTo>
                      <a:pt x="3934" y="361"/>
                    </a:lnTo>
                    <a:lnTo>
                      <a:pt x="3868" y="428"/>
                    </a:lnTo>
                    <a:lnTo>
                      <a:pt x="3672" y="624"/>
                    </a:lnTo>
                    <a:lnTo>
                      <a:pt x="3606" y="689"/>
                    </a:lnTo>
                    <a:lnTo>
                      <a:pt x="3501" y="795"/>
                    </a:lnTo>
                    <a:lnTo>
                      <a:pt x="3501" y="795"/>
                    </a:lnTo>
                    <a:cubicBezTo>
                      <a:pt x="3450" y="846"/>
                      <a:pt x="3368" y="846"/>
                      <a:pt x="3318" y="795"/>
                    </a:cubicBezTo>
                    <a:lnTo>
                      <a:pt x="3318" y="795"/>
                    </a:lnTo>
                    <a:cubicBezTo>
                      <a:pt x="3267" y="744"/>
                      <a:pt x="3213" y="689"/>
                      <a:pt x="3213" y="689"/>
                    </a:cubicBezTo>
                    <a:lnTo>
                      <a:pt x="3148" y="624"/>
                    </a:lnTo>
                    <a:lnTo>
                      <a:pt x="3082" y="558"/>
                    </a:lnTo>
                    <a:lnTo>
                      <a:pt x="3016" y="493"/>
                    </a:lnTo>
                    <a:lnTo>
                      <a:pt x="2951" y="428"/>
                    </a:lnTo>
                    <a:lnTo>
                      <a:pt x="2885" y="361"/>
                    </a:lnTo>
                    <a:lnTo>
                      <a:pt x="2820" y="296"/>
                    </a:lnTo>
                    <a:lnTo>
                      <a:pt x="2754" y="231"/>
                    </a:lnTo>
                    <a:lnTo>
                      <a:pt x="2689" y="164"/>
                    </a:lnTo>
                    <a:lnTo>
                      <a:pt x="2689" y="164"/>
                    </a:lnTo>
                    <a:cubicBezTo>
                      <a:pt x="2667" y="143"/>
                      <a:pt x="2645" y="132"/>
                      <a:pt x="2623" y="132"/>
                    </a:cubicBezTo>
                    <a:lnTo>
                      <a:pt x="2623" y="132"/>
                    </a:lnTo>
                    <a:cubicBezTo>
                      <a:pt x="2601" y="132"/>
                      <a:pt x="2579" y="143"/>
                      <a:pt x="2558" y="164"/>
                    </a:cubicBezTo>
                    <a:lnTo>
                      <a:pt x="2492" y="231"/>
                    </a:lnTo>
                    <a:lnTo>
                      <a:pt x="2426" y="296"/>
                    </a:lnTo>
                    <a:lnTo>
                      <a:pt x="2230" y="493"/>
                    </a:lnTo>
                    <a:lnTo>
                      <a:pt x="2164" y="558"/>
                    </a:lnTo>
                    <a:lnTo>
                      <a:pt x="2098" y="624"/>
                    </a:lnTo>
                    <a:lnTo>
                      <a:pt x="1927" y="795"/>
                    </a:lnTo>
                    <a:lnTo>
                      <a:pt x="1927" y="795"/>
                    </a:lnTo>
                    <a:cubicBezTo>
                      <a:pt x="1877" y="845"/>
                      <a:pt x="1795" y="845"/>
                      <a:pt x="1745" y="795"/>
                    </a:cubicBezTo>
                    <a:lnTo>
                      <a:pt x="1115" y="164"/>
                    </a:lnTo>
                    <a:lnTo>
                      <a:pt x="1115" y="164"/>
                    </a:lnTo>
                    <a:cubicBezTo>
                      <a:pt x="1093" y="143"/>
                      <a:pt x="1072" y="132"/>
                      <a:pt x="1050" y="132"/>
                    </a:cubicBezTo>
                    <a:lnTo>
                      <a:pt x="1050" y="132"/>
                    </a:lnTo>
                    <a:cubicBezTo>
                      <a:pt x="1028" y="132"/>
                      <a:pt x="1006" y="143"/>
                      <a:pt x="984" y="164"/>
                    </a:cubicBezTo>
                    <a:lnTo>
                      <a:pt x="919" y="231"/>
                    </a:lnTo>
                    <a:lnTo>
                      <a:pt x="853" y="296"/>
                    </a:lnTo>
                    <a:lnTo>
                      <a:pt x="788" y="361"/>
                    </a:lnTo>
                    <a:lnTo>
                      <a:pt x="722" y="428"/>
                    </a:lnTo>
                    <a:lnTo>
                      <a:pt x="656" y="493"/>
                    </a:lnTo>
                    <a:lnTo>
                      <a:pt x="591" y="558"/>
                    </a:lnTo>
                    <a:lnTo>
                      <a:pt x="526" y="624"/>
                    </a:lnTo>
                    <a:lnTo>
                      <a:pt x="459" y="689"/>
                    </a:lnTo>
                    <a:lnTo>
                      <a:pt x="355" y="795"/>
                    </a:lnTo>
                  </a:path>
                </a:pathLst>
              </a:custGeom>
              <a:solidFill>
                <a:schemeClr val="accent2"/>
              </a:solidFill>
              <a:ln>
                <a:noFill/>
              </a:ln>
              <a:effectLst/>
            </p:spPr>
            <p:txBody>
              <a:bodyPr wrap="none" anchor="ctr"/>
              <a:lstStyle/>
              <a:p>
                <a:endParaRPr lang="es-ES_tradnl" sz="2700"/>
              </a:p>
            </p:txBody>
          </p:sp>
          <p:sp>
            <p:nvSpPr>
              <p:cNvPr id="223" name="Freeform 180">
                <a:extLst>
                  <a:ext uri="{FF2B5EF4-FFF2-40B4-BE49-F238E27FC236}">
                    <a16:creationId xmlns:a16="http://schemas.microsoft.com/office/drawing/2014/main" id="{6F8D2E66-4075-2447-8F45-6ACE4A925E4F}"/>
                  </a:ext>
                </a:extLst>
              </p:cNvPr>
              <p:cNvSpPr>
                <a:spLocks noChangeArrowheads="1"/>
              </p:cNvSpPr>
              <p:nvPr/>
            </p:nvSpPr>
            <p:spPr bwMode="auto">
              <a:xfrm>
                <a:off x="4157663" y="4440238"/>
                <a:ext cx="212725" cy="212725"/>
              </a:xfrm>
              <a:custGeom>
                <a:avLst/>
                <a:gdLst>
                  <a:gd name="T0" fmla="*/ 263 w 592"/>
                  <a:gd name="T1" fmla="*/ 294 h 591"/>
                  <a:gd name="T2" fmla="*/ 263 w 592"/>
                  <a:gd name="T3" fmla="*/ 294 h 591"/>
                  <a:gd name="T4" fmla="*/ 295 w 592"/>
                  <a:gd name="T5" fmla="*/ 328 h 591"/>
                  <a:gd name="T6" fmla="*/ 295 w 592"/>
                  <a:gd name="T7" fmla="*/ 328 h 591"/>
                  <a:gd name="T8" fmla="*/ 328 w 592"/>
                  <a:gd name="T9" fmla="*/ 294 h 591"/>
                  <a:gd name="T10" fmla="*/ 328 w 592"/>
                  <a:gd name="T11" fmla="*/ 294 h 591"/>
                  <a:gd name="T12" fmla="*/ 295 w 592"/>
                  <a:gd name="T13" fmla="*/ 262 h 591"/>
                  <a:gd name="T14" fmla="*/ 295 w 592"/>
                  <a:gd name="T15" fmla="*/ 262 h 591"/>
                  <a:gd name="T16" fmla="*/ 263 w 592"/>
                  <a:gd name="T17" fmla="*/ 294 h 591"/>
                  <a:gd name="T18" fmla="*/ 33 w 592"/>
                  <a:gd name="T19" fmla="*/ 361 h 591"/>
                  <a:gd name="T20" fmla="*/ 33 w 592"/>
                  <a:gd name="T21" fmla="*/ 361 h 591"/>
                  <a:gd name="T22" fmla="*/ 0 w 592"/>
                  <a:gd name="T23" fmla="*/ 294 h 591"/>
                  <a:gd name="T24" fmla="*/ 0 w 592"/>
                  <a:gd name="T25" fmla="*/ 294 h 591"/>
                  <a:gd name="T26" fmla="*/ 33 w 592"/>
                  <a:gd name="T27" fmla="*/ 229 h 591"/>
                  <a:gd name="T28" fmla="*/ 99 w 592"/>
                  <a:gd name="T29" fmla="*/ 164 h 591"/>
                  <a:gd name="T30" fmla="*/ 164 w 592"/>
                  <a:gd name="T31" fmla="*/ 98 h 591"/>
                  <a:gd name="T32" fmla="*/ 230 w 592"/>
                  <a:gd name="T33" fmla="*/ 33 h 591"/>
                  <a:gd name="T34" fmla="*/ 230 w 592"/>
                  <a:gd name="T35" fmla="*/ 33 h 591"/>
                  <a:gd name="T36" fmla="*/ 295 w 592"/>
                  <a:gd name="T37" fmla="*/ 0 h 591"/>
                  <a:gd name="T38" fmla="*/ 295 w 592"/>
                  <a:gd name="T39" fmla="*/ 0 h 591"/>
                  <a:gd name="T40" fmla="*/ 360 w 592"/>
                  <a:gd name="T41" fmla="*/ 33 h 591"/>
                  <a:gd name="T42" fmla="*/ 427 w 592"/>
                  <a:gd name="T43" fmla="*/ 98 h 591"/>
                  <a:gd name="T44" fmla="*/ 492 w 592"/>
                  <a:gd name="T45" fmla="*/ 164 h 591"/>
                  <a:gd name="T46" fmla="*/ 558 w 592"/>
                  <a:gd name="T47" fmla="*/ 229 h 591"/>
                  <a:gd name="T48" fmla="*/ 558 w 592"/>
                  <a:gd name="T49" fmla="*/ 229 h 591"/>
                  <a:gd name="T50" fmla="*/ 591 w 592"/>
                  <a:gd name="T51" fmla="*/ 294 h 591"/>
                  <a:gd name="T52" fmla="*/ 591 w 592"/>
                  <a:gd name="T53" fmla="*/ 294 h 591"/>
                  <a:gd name="T54" fmla="*/ 558 w 592"/>
                  <a:gd name="T55" fmla="*/ 361 h 591"/>
                  <a:gd name="T56" fmla="*/ 492 w 592"/>
                  <a:gd name="T57" fmla="*/ 426 h 591"/>
                  <a:gd name="T58" fmla="*/ 427 w 592"/>
                  <a:gd name="T59" fmla="*/ 492 h 591"/>
                  <a:gd name="T60" fmla="*/ 360 w 592"/>
                  <a:gd name="T61" fmla="*/ 557 h 591"/>
                  <a:gd name="T62" fmla="*/ 360 w 592"/>
                  <a:gd name="T63" fmla="*/ 557 h 591"/>
                  <a:gd name="T64" fmla="*/ 295 w 592"/>
                  <a:gd name="T65" fmla="*/ 590 h 591"/>
                  <a:gd name="T66" fmla="*/ 295 w 592"/>
                  <a:gd name="T67" fmla="*/ 590 h 591"/>
                  <a:gd name="T68" fmla="*/ 230 w 592"/>
                  <a:gd name="T69" fmla="*/ 557 h 591"/>
                  <a:gd name="T70" fmla="*/ 164 w 592"/>
                  <a:gd name="T71" fmla="*/ 492 h 591"/>
                  <a:gd name="T72" fmla="*/ 99 w 592"/>
                  <a:gd name="T73" fmla="*/ 426 h 591"/>
                  <a:gd name="T74" fmla="*/ 33 w 592"/>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2" h="591">
                    <a:moveTo>
                      <a:pt x="263" y="294"/>
                    </a:moveTo>
                    <a:lnTo>
                      <a:pt x="263" y="294"/>
                    </a:lnTo>
                    <a:cubicBezTo>
                      <a:pt x="263" y="317"/>
                      <a:pt x="274" y="328"/>
                      <a:pt x="295" y="328"/>
                    </a:cubicBezTo>
                    <a:lnTo>
                      <a:pt x="295" y="328"/>
                    </a:lnTo>
                    <a:cubicBezTo>
                      <a:pt x="317" y="328"/>
                      <a:pt x="328" y="317"/>
                      <a:pt x="328" y="294"/>
                    </a:cubicBezTo>
                    <a:lnTo>
                      <a:pt x="328" y="294"/>
                    </a:lnTo>
                    <a:cubicBezTo>
                      <a:pt x="328" y="273"/>
                      <a:pt x="317" y="262"/>
                      <a:pt x="295" y="262"/>
                    </a:cubicBezTo>
                    <a:lnTo>
                      <a:pt x="295" y="262"/>
                    </a:lnTo>
                    <a:cubicBezTo>
                      <a:pt x="274" y="262"/>
                      <a:pt x="263" y="273"/>
                      <a:pt x="263" y="294"/>
                    </a:cubicBezTo>
                    <a:close/>
                    <a:moveTo>
                      <a:pt x="33" y="361"/>
                    </a:moveTo>
                    <a:lnTo>
                      <a:pt x="33" y="361"/>
                    </a:lnTo>
                    <a:cubicBezTo>
                      <a:pt x="11" y="339"/>
                      <a:pt x="0" y="317"/>
                      <a:pt x="0" y="294"/>
                    </a:cubicBezTo>
                    <a:lnTo>
                      <a:pt x="0" y="294"/>
                    </a:lnTo>
                    <a:cubicBezTo>
                      <a:pt x="0" y="273"/>
                      <a:pt x="11" y="251"/>
                      <a:pt x="33" y="229"/>
                    </a:cubicBezTo>
                    <a:lnTo>
                      <a:pt x="99" y="164"/>
                    </a:lnTo>
                    <a:lnTo>
                      <a:pt x="164" y="98"/>
                    </a:lnTo>
                    <a:lnTo>
                      <a:pt x="230" y="33"/>
                    </a:lnTo>
                    <a:lnTo>
                      <a:pt x="230" y="33"/>
                    </a:lnTo>
                    <a:cubicBezTo>
                      <a:pt x="252" y="11"/>
                      <a:pt x="274" y="0"/>
                      <a:pt x="295" y="0"/>
                    </a:cubicBezTo>
                    <a:lnTo>
                      <a:pt x="295" y="0"/>
                    </a:lnTo>
                    <a:cubicBezTo>
                      <a:pt x="317" y="0"/>
                      <a:pt x="339" y="11"/>
                      <a:pt x="360" y="33"/>
                    </a:cubicBezTo>
                    <a:lnTo>
                      <a:pt x="427" y="98"/>
                    </a:lnTo>
                    <a:lnTo>
                      <a:pt x="492" y="164"/>
                    </a:lnTo>
                    <a:lnTo>
                      <a:pt x="558" y="229"/>
                    </a:lnTo>
                    <a:lnTo>
                      <a:pt x="558" y="229"/>
                    </a:lnTo>
                    <a:cubicBezTo>
                      <a:pt x="580" y="251"/>
                      <a:pt x="591" y="273"/>
                      <a:pt x="591" y="294"/>
                    </a:cubicBezTo>
                    <a:lnTo>
                      <a:pt x="591" y="294"/>
                    </a:lnTo>
                    <a:cubicBezTo>
                      <a:pt x="591" y="317"/>
                      <a:pt x="580" y="339"/>
                      <a:pt x="558" y="361"/>
                    </a:cubicBezTo>
                    <a:lnTo>
                      <a:pt x="492" y="426"/>
                    </a:lnTo>
                    <a:lnTo>
                      <a:pt x="427" y="492"/>
                    </a:lnTo>
                    <a:lnTo>
                      <a:pt x="360" y="557"/>
                    </a:lnTo>
                    <a:lnTo>
                      <a:pt x="360" y="557"/>
                    </a:lnTo>
                    <a:cubicBezTo>
                      <a:pt x="339" y="579"/>
                      <a:pt x="317" y="590"/>
                      <a:pt x="295" y="590"/>
                    </a:cubicBezTo>
                    <a:lnTo>
                      <a:pt x="295" y="590"/>
                    </a:lnTo>
                    <a:cubicBezTo>
                      <a:pt x="274" y="590"/>
                      <a:pt x="252" y="579"/>
                      <a:pt x="230" y="557"/>
                    </a:cubicBezTo>
                    <a:lnTo>
                      <a:pt x="164" y="492"/>
                    </a:lnTo>
                    <a:lnTo>
                      <a:pt x="99" y="426"/>
                    </a:lnTo>
                    <a:lnTo>
                      <a:pt x="33" y="361"/>
                    </a:lnTo>
                    <a:close/>
                  </a:path>
                </a:pathLst>
              </a:custGeom>
              <a:solidFill>
                <a:schemeClr val="accent3"/>
              </a:solidFill>
              <a:ln>
                <a:noFill/>
              </a:ln>
              <a:effectLst/>
            </p:spPr>
            <p:txBody>
              <a:bodyPr wrap="none" anchor="ctr"/>
              <a:lstStyle/>
              <a:p>
                <a:endParaRPr lang="es-ES_tradnl" sz="2700"/>
              </a:p>
            </p:txBody>
          </p:sp>
          <p:sp>
            <p:nvSpPr>
              <p:cNvPr id="224" name="Freeform 181">
                <a:extLst>
                  <a:ext uri="{FF2B5EF4-FFF2-40B4-BE49-F238E27FC236}">
                    <a16:creationId xmlns:a16="http://schemas.microsoft.com/office/drawing/2014/main" id="{5428AE06-251E-A84B-813A-3EB100098A68}"/>
                  </a:ext>
                </a:extLst>
              </p:cNvPr>
              <p:cNvSpPr>
                <a:spLocks noChangeArrowheads="1"/>
              </p:cNvSpPr>
              <p:nvPr/>
            </p:nvSpPr>
            <p:spPr bwMode="auto">
              <a:xfrm>
                <a:off x="3592513"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2 w 591"/>
                  <a:gd name="T17" fmla="*/ 294 h 591"/>
                  <a:gd name="T18" fmla="*/ 230 w 591"/>
                  <a:gd name="T19" fmla="*/ 557 h 591"/>
                  <a:gd name="T20" fmla="*/ 33 w 591"/>
                  <a:gd name="T21" fmla="*/ 361 h 591"/>
                  <a:gd name="T22" fmla="*/ 33 w 591"/>
                  <a:gd name="T23" fmla="*/ 361 h 591"/>
                  <a:gd name="T24" fmla="*/ 0 w 591"/>
                  <a:gd name="T25" fmla="*/ 294 h 591"/>
                  <a:gd name="T26" fmla="*/ 0 w 591"/>
                  <a:gd name="T27" fmla="*/ 294 h 591"/>
                  <a:gd name="T28" fmla="*/ 33 w 591"/>
                  <a:gd name="T29" fmla="*/ 229 h 591"/>
                  <a:gd name="T30" fmla="*/ 230 w 591"/>
                  <a:gd name="T31" fmla="*/ 33 h 591"/>
                  <a:gd name="T32" fmla="*/ 230 w 591"/>
                  <a:gd name="T33" fmla="*/ 33 h 591"/>
                  <a:gd name="T34" fmla="*/ 295 w 591"/>
                  <a:gd name="T35" fmla="*/ 0 h 591"/>
                  <a:gd name="T36" fmla="*/ 295 w 591"/>
                  <a:gd name="T37" fmla="*/ 0 h 591"/>
                  <a:gd name="T38" fmla="*/ 361 w 591"/>
                  <a:gd name="T39" fmla="*/ 33 h 591"/>
                  <a:gd name="T40" fmla="*/ 557 w 591"/>
                  <a:gd name="T41" fmla="*/ 229 h 591"/>
                  <a:gd name="T42" fmla="*/ 557 w 591"/>
                  <a:gd name="T43" fmla="*/ 229 h 591"/>
                  <a:gd name="T44" fmla="*/ 590 w 591"/>
                  <a:gd name="T45" fmla="*/ 294 h 591"/>
                  <a:gd name="T46" fmla="*/ 590 w 591"/>
                  <a:gd name="T47" fmla="*/ 294 h 591"/>
                  <a:gd name="T48" fmla="*/ 557 w 591"/>
                  <a:gd name="T49" fmla="*/ 361 h 591"/>
                  <a:gd name="T50" fmla="*/ 361 w 591"/>
                  <a:gd name="T51" fmla="*/ 557 h 591"/>
                  <a:gd name="T52" fmla="*/ 361 w 591"/>
                  <a:gd name="T53" fmla="*/ 557 h 591"/>
                  <a:gd name="T54" fmla="*/ 295 w 591"/>
                  <a:gd name="T55" fmla="*/ 590 h 591"/>
                  <a:gd name="T56" fmla="*/ 295 w 591"/>
                  <a:gd name="T57" fmla="*/ 590 h 591"/>
                  <a:gd name="T58" fmla="*/ 230 w 591"/>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1" h="591">
                    <a:moveTo>
                      <a:pt x="262" y="294"/>
                    </a:moveTo>
                    <a:lnTo>
                      <a:pt x="262" y="294"/>
                    </a:lnTo>
                    <a:cubicBezTo>
                      <a:pt x="262"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2" y="273"/>
                      <a:pt x="262" y="294"/>
                    </a:cubicBezTo>
                    <a:close/>
                    <a:moveTo>
                      <a:pt x="230" y="557"/>
                    </a:moveTo>
                    <a:lnTo>
                      <a:pt x="33" y="361"/>
                    </a:lnTo>
                    <a:lnTo>
                      <a:pt x="33" y="361"/>
                    </a:lnTo>
                    <a:cubicBezTo>
                      <a:pt x="11" y="339"/>
                      <a:pt x="0" y="317"/>
                      <a:pt x="0" y="294"/>
                    </a:cubicBezTo>
                    <a:lnTo>
                      <a:pt x="0" y="294"/>
                    </a:lnTo>
                    <a:cubicBezTo>
                      <a:pt x="0" y="273"/>
                      <a:pt x="11" y="251"/>
                      <a:pt x="33" y="229"/>
                    </a:cubicBezTo>
                    <a:lnTo>
                      <a:pt x="230" y="33"/>
                    </a:lnTo>
                    <a:lnTo>
                      <a:pt x="230" y="33"/>
                    </a:lnTo>
                    <a:cubicBezTo>
                      <a:pt x="251" y="11"/>
                      <a:pt x="273" y="0"/>
                      <a:pt x="295" y="0"/>
                    </a:cubicBezTo>
                    <a:lnTo>
                      <a:pt x="295" y="0"/>
                    </a:lnTo>
                    <a:cubicBezTo>
                      <a:pt x="317" y="0"/>
                      <a:pt x="339" y="11"/>
                      <a:pt x="361" y="33"/>
                    </a:cubicBezTo>
                    <a:lnTo>
                      <a:pt x="557" y="229"/>
                    </a:lnTo>
                    <a:lnTo>
                      <a:pt x="557" y="229"/>
                    </a:lnTo>
                    <a:cubicBezTo>
                      <a:pt x="579" y="251"/>
                      <a:pt x="590" y="273"/>
                      <a:pt x="590" y="294"/>
                    </a:cubicBezTo>
                    <a:lnTo>
                      <a:pt x="590" y="294"/>
                    </a:lnTo>
                    <a:cubicBezTo>
                      <a:pt x="590" y="317"/>
                      <a:pt x="579" y="339"/>
                      <a:pt x="557" y="361"/>
                    </a:cubicBezTo>
                    <a:lnTo>
                      <a:pt x="361" y="557"/>
                    </a:lnTo>
                    <a:lnTo>
                      <a:pt x="361" y="557"/>
                    </a:lnTo>
                    <a:cubicBezTo>
                      <a:pt x="339" y="579"/>
                      <a:pt x="317" y="590"/>
                      <a:pt x="295" y="590"/>
                    </a:cubicBezTo>
                    <a:lnTo>
                      <a:pt x="295" y="590"/>
                    </a:lnTo>
                    <a:cubicBezTo>
                      <a:pt x="273" y="590"/>
                      <a:pt x="251" y="579"/>
                      <a:pt x="230" y="557"/>
                    </a:cubicBezTo>
                    <a:close/>
                  </a:path>
                </a:pathLst>
              </a:custGeom>
              <a:solidFill>
                <a:schemeClr val="accent3"/>
              </a:solidFill>
              <a:ln>
                <a:noFill/>
              </a:ln>
              <a:effectLst/>
            </p:spPr>
            <p:txBody>
              <a:bodyPr wrap="none" anchor="ctr"/>
              <a:lstStyle/>
              <a:p>
                <a:endParaRPr lang="es-ES_tradnl" sz="2700"/>
              </a:p>
            </p:txBody>
          </p:sp>
          <p:sp>
            <p:nvSpPr>
              <p:cNvPr id="225" name="Freeform 182">
                <a:extLst>
                  <a:ext uri="{FF2B5EF4-FFF2-40B4-BE49-F238E27FC236}">
                    <a16:creationId xmlns:a16="http://schemas.microsoft.com/office/drawing/2014/main" id="{52D69E34-1DA8-1E44-8533-7D6B2DBF58D0}"/>
                  </a:ext>
                </a:extLst>
              </p:cNvPr>
              <p:cNvSpPr>
                <a:spLocks noChangeArrowheads="1"/>
              </p:cNvSpPr>
              <p:nvPr/>
            </p:nvSpPr>
            <p:spPr bwMode="auto">
              <a:xfrm>
                <a:off x="3025775" y="4440238"/>
                <a:ext cx="212725" cy="212725"/>
              </a:xfrm>
              <a:custGeom>
                <a:avLst/>
                <a:gdLst>
                  <a:gd name="T0" fmla="*/ 327 w 591"/>
                  <a:gd name="T1" fmla="*/ 294 h 591"/>
                  <a:gd name="T2" fmla="*/ 327 w 591"/>
                  <a:gd name="T3" fmla="*/ 294 h 591"/>
                  <a:gd name="T4" fmla="*/ 295 w 591"/>
                  <a:gd name="T5" fmla="*/ 262 h 591"/>
                  <a:gd name="T6" fmla="*/ 295 w 591"/>
                  <a:gd name="T7" fmla="*/ 262 h 591"/>
                  <a:gd name="T8" fmla="*/ 262 w 591"/>
                  <a:gd name="T9" fmla="*/ 294 h 591"/>
                  <a:gd name="T10" fmla="*/ 262 w 591"/>
                  <a:gd name="T11" fmla="*/ 294 h 591"/>
                  <a:gd name="T12" fmla="*/ 295 w 591"/>
                  <a:gd name="T13" fmla="*/ 328 h 591"/>
                  <a:gd name="T14" fmla="*/ 295 w 591"/>
                  <a:gd name="T15" fmla="*/ 328 h 591"/>
                  <a:gd name="T16" fmla="*/ 327 w 591"/>
                  <a:gd name="T17" fmla="*/ 294 h 591"/>
                  <a:gd name="T18" fmla="*/ 491 w 591"/>
                  <a:gd name="T19" fmla="*/ 164 h 591"/>
                  <a:gd name="T20" fmla="*/ 556 w 591"/>
                  <a:gd name="T21" fmla="*/ 229 h 591"/>
                  <a:gd name="T22" fmla="*/ 556 w 591"/>
                  <a:gd name="T23" fmla="*/ 229 h 591"/>
                  <a:gd name="T24" fmla="*/ 590 w 591"/>
                  <a:gd name="T25" fmla="*/ 294 h 591"/>
                  <a:gd name="T26" fmla="*/ 590 w 591"/>
                  <a:gd name="T27" fmla="*/ 294 h 591"/>
                  <a:gd name="T28" fmla="*/ 556 w 591"/>
                  <a:gd name="T29" fmla="*/ 361 h 591"/>
                  <a:gd name="T30" fmla="*/ 491 w 591"/>
                  <a:gd name="T31" fmla="*/ 426 h 591"/>
                  <a:gd name="T32" fmla="*/ 426 w 591"/>
                  <a:gd name="T33" fmla="*/ 492 h 591"/>
                  <a:gd name="T34" fmla="*/ 360 w 591"/>
                  <a:gd name="T35" fmla="*/ 557 h 591"/>
                  <a:gd name="T36" fmla="*/ 360 w 591"/>
                  <a:gd name="T37" fmla="*/ 557 h 591"/>
                  <a:gd name="T38" fmla="*/ 295 w 591"/>
                  <a:gd name="T39" fmla="*/ 590 h 591"/>
                  <a:gd name="T40" fmla="*/ 295 w 591"/>
                  <a:gd name="T41" fmla="*/ 590 h 591"/>
                  <a:gd name="T42" fmla="*/ 229 w 591"/>
                  <a:gd name="T43" fmla="*/ 557 h 591"/>
                  <a:gd name="T44" fmla="*/ 164 w 591"/>
                  <a:gd name="T45" fmla="*/ 492 h 591"/>
                  <a:gd name="T46" fmla="*/ 98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8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0 w 591"/>
                  <a:gd name="T71" fmla="*/ 33 h 591"/>
                  <a:gd name="T72" fmla="*/ 426 w 591"/>
                  <a:gd name="T73" fmla="*/ 98 h 591"/>
                  <a:gd name="T74" fmla="*/ 491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7" y="294"/>
                    </a:moveTo>
                    <a:lnTo>
                      <a:pt x="327" y="294"/>
                    </a:lnTo>
                    <a:cubicBezTo>
                      <a:pt x="327" y="273"/>
                      <a:pt x="317" y="262"/>
                      <a:pt x="295" y="262"/>
                    </a:cubicBezTo>
                    <a:lnTo>
                      <a:pt x="295" y="262"/>
                    </a:lnTo>
                    <a:cubicBezTo>
                      <a:pt x="273" y="262"/>
                      <a:pt x="262" y="273"/>
                      <a:pt x="262" y="294"/>
                    </a:cubicBezTo>
                    <a:lnTo>
                      <a:pt x="262" y="294"/>
                    </a:lnTo>
                    <a:cubicBezTo>
                      <a:pt x="262" y="317"/>
                      <a:pt x="273" y="328"/>
                      <a:pt x="295" y="328"/>
                    </a:cubicBezTo>
                    <a:lnTo>
                      <a:pt x="295" y="328"/>
                    </a:lnTo>
                    <a:cubicBezTo>
                      <a:pt x="317" y="328"/>
                      <a:pt x="327" y="317"/>
                      <a:pt x="327" y="294"/>
                    </a:cubicBezTo>
                    <a:close/>
                    <a:moveTo>
                      <a:pt x="491" y="164"/>
                    </a:moveTo>
                    <a:lnTo>
                      <a:pt x="556" y="229"/>
                    </a:lnTo>
                    <a:lnTo>
                      <a:pt x="556" y="229"/>
                    </a:lnTo>
                    <a:cubicBezTo>
                      <a:pt x="579" y="251"/>
                      <a:pt x="590" y="273"/>
                      <a:pt x="590" y="294"/>
                    </a:cubicBezTo>
                    <a:lnTo>
                      <a:pt x="590" y="294"/>
                    </a:lnTo>
                    <a:cubicBezTo>
                      <a:pt x="590" y="317"/>
                      <a:pt x="579" y="339"/>
                      <a:pt x="556" y="361"/>
                    </a:cubicBezTo>
                    <a:lnTo>
                      <a:pt x="491" y="426"/>
                    </a:lnTo>
                    <a:lnTo>
                      <a:pt x="426" y="492"/>
                    </a:lnTo>
                    <a:lnTo>
                      <a:pt x="360" y="557"/>
                    </a:lnTo>
                    <a:lnTo>
                      <a:pt x="360" y="557"/>
                    </a:lnTo>
                    <a:cubicBezTo>
                      <a:pt x="338" y="579"/>
                      <a:pt x="317" y="590"/>
                      <a:pt x="295" y="590"/>
                    </a:cubicBezTo>
                    <a:lnTo>
                      <a:pt x="295" y="590"/>
                    </a:lnTo>
                    <a:cubicBezTo>
                      <a:pt x="273" y="590"/>
                      <a:pt x="251" y="579"/>
                      <a:pt x="229" y="557"/>
                    </a:cubicBezTo>
                    <a:lnTo>
                      <a:pt x="164" y="492"/>
                    </a:lnTo>
                    <a:lnTo>
                      <a:pt x="98" y="426"/>
                    </a:lnTo>
                    <a:lnTo>
                      <a:pt x="33" y="361"/>
                    </a:lnTo>
                    <a:lnTo>
                      <a:pt x="33" y="361"/>
                    </a:lnTo>
                    <a:cubicBezTo>
                      <a:pt x="10" y="339"/>
                      <a:pt x="0" y="317"/>
                      <a:pt x="0" y="294"/>
                    </a:cubicBezTo>
                    <a:lnTo>
                      <a:pt x="0" y="294"/>
                    </a:lnTo>
                    <a:cubicBezTo>
                      <a:pt x="0" y="273"/>
                      <a:pt x="10" y="251"/>
                      <a:pt x="33" y="229"/>
                    </a:cubicBezTo>
                    <a:lnTo>
                      <a:pt x="98" y="164"/>
                    </a:lnTo>
                    <a:lnTo>
                      <a:pt x="164" y="98"/>
                    </a:lnTo>
                    <a:lnTo>
                      <a:pt x="229" y="33"/>
                    </a:lnTo>
                    <a:lnTo>
                      <a:pt x="229" y="33"/>
                    </a:lnTo>
                    <a:cubicBezTo>
                      <a:pt x="251" y="11"/>
                      <a:pt x="273" y="0"/>
                      <a:pt x="295" y="0"/>
                    </a:cubicBezTo>
                    <a:lnTo>
                      <a:pt x="295" y="0"/>
                    </a:lnTo>
                    <a:cubicBezTo>
                      <a:pt x="317" y="0"/>
                      <a:pt x="338" y="11"/>
                      <a:pt x="360" y="33"/>
                    </a:cubicBezTo>
                    <a:lnTo>
                      <a:pt x="426" y="98"/>
                    </a:lnTo>
                    <a:lnTo>
                      <a:pt x="491" y="164"/>
                    </a:lnTo>
                    <a:close/>
                  </a:path>
                </a:pathLst>
              </a:custGeom>
              <a:solidFill>
                <a:schemeClr val="accent3"/>
              </a:solidFill>
              <a:ln>
                <a:noFill/>
              </a:ln>
              <a:effectLst/>
            </p:spPr>
            <p:txBody>
              <a:bodyPr wrap="none" anchor="ctr"/>
              <a:lstStyle/>
              <a:p>
                <a:endParaRPr lang="es-ES_tradnl" sz="2700"/>
              </a:p>
            </p:txBody>
          </p:sp>
          <p:sp>
            <p:nvSpPr>
              <p:cNvPr id="226" name="Freeform 183">
                <a:extLst>
                  <a:ext uri="{FF2B5EF4-FFF2-40B4-BE49-F238E27FC236}">
                    <a16:creationId xmlns:a16="http://schemas.microsoft.com/office/drawing/2014/main" id="{23BF6AE4-F257-E34C-A86F-20BC5F8BCBD0}"/>
                  </a:ext>
                </a:extLst>
              </p:cNvPr>
              <p:cNvSpPr>
                <a:spLocks noChangeArrowheads="1"/>
              </p:cNvSpPr>
              <p:nvPr/>
            </p:nvSpPr>
            <p:spPr bwMode="auto">
              <a:xfrm>
                <a:off x="2754313" y="4003675"/>
                <a:ext cx="1700212" cy="412750"/>
              </a:xfrm>
              <a:custGeom>
                <a:avLst/>
                <a:gdLst>
                  <a:gd name="T0" fmla="*/ 4196 w 4721"/>
                  <a:gd name="T1" fmla="*/ 164 h 1148"/>
                  <a:gd name="T2" fmla="*/ 4196 w 4721"/>
                  <a:gd name="T3" fmla="*/ 230 h 1148"/>
                  <a:gd name="T4" fmla="*/ 2623 w 4721"/>
                  <a:gd name="T5" fmla="*/ 164 h 1148"/>
                  <a:gd name="T6" fmla="*/ 2623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8 w 4721"/>
                  <a:gd name="T17" fmla="*/ 524 h 1148"/>
                  <a:gd name="T18" fmla="*/ 4196 w 4721"/>
                  <a:gd name="T19" fmla="*/ 426 h 1148"/>
                  <a:gd name="T20" fmla="*/ 3934 w 4721"/>
                  <a:gd name="T21" fmla="*/ 655 h 1148"/>
                  <a:gd name="T22" fmla="*/ 3672 w 4721"/>
                  <a:gd name="T23" fmla="*/ 918 h 1148"/>
                  <a:gd name="T24" fmla="*/ 3476 w 4721"/>
                  <a:gd name="T25" fmla="*/ 1114 h 1148"/>
                  <a:gd name="T26" fmla="*/ 3278 w 4721"/>
                  <a:gd name="T27" fmla="*/ 1049 h 1148"/>
                  <a:gd name="T28" fmla="*/ 2885 w 4721"/>
                  <a:gd name="T29" fmla="*/ 655 h 1148"/>
                  <a:gd name="T30" fmla="*/ 2623 w 4721"/>
                  <a:gd name="T31" fmla="*/ 426 h 1148"/>
                  <a:gd name="T32" fmla="*/ 1836 w 4721"/>
                  <a:gd name="T33" fmla="*/ 1147 h 1148"/>
                  <a:gd name="T34" fmla="*/ 1509 w 4721"/>
                  <a:gd name="T35" fmla="*/ 852 h 1148"/>
                  <a:gd name="T36" fmla="*/ 1115 w 4721"/>
                  <a:gd name="T37" fmla="*/ 459 h 1148"/>
                  <a:gd name="T38" fmla="*/ 984 w 4721"/>
                  <a:gd name="T39" fmla="*/ 459 h 1148"/>
                  <a:gd name="T40" fmla="*/ 722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6 w 4721"/>
                  <a:gd name="T53" fmla="*/ 787 h 1148"/>
                  <a:gd name="T54" fmla="*/ 788 w 4721"/>
                  <a:gd name="T55" fmla="*/ 524 h 1148"/>
                  <a:gd name="T56" fmla="*/ 951 w 4721"/>
                  <a:gd name="T57" fmla="*/ 328 h 1148"/>
                  <a:gd name="T58" fmla="*/ 886 w 4721"/>
                  <a:gd name="T59" fmla="*/ 197 h 1148"/>
                  <a:gd name="T60" fmla="*/ 968 w 4721"/>
                  <a:gd name="T61" fmla="*/ 49 h 1148"/>
                  <a:gd name="T62" fmla="*/ 1132 w 4721"/>
                  <a:gd name="T63" fmla="*/ 49 h 1148"/>
                  <a:gd name="T64" fmla="*/ 1214 w 4721"/>
                  <a:gd name="T65" fmla="*/ 197 h 1148"/>
                  <a:gd name="T66" fmla="*/ 1148 w 4721"/>
                  <a:gd name="T67" fmla="*/ 328 h 1148"/>
                  <a:gd name="T68" fmla="*/ 1771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3 w 4721"/>
                  <a:gd name="T79" fmla="*/ 0 h 1148"/>
                  <a:gd name="T80" fmla="*/ 2754 w 4721"/>
                  <a:gd name="T81" fmla="*/ 131 h 1148"/>
                  <a:gd name="T82" fmla="*/ 2754 w 4721"/>
                  <a:gd name="T83" fmla="*/ 262 h 1148"/>
                  <a:gd name="T84" fmla="*/ 2754 w 4721"/>
                  <a:gd name="T85" fmla="*/ 394 h 1148"/>
                  <a:gd name="T86" fmla="*/ 3016 w 4721"/>
                  <a:gd name="T87" fmla="*/ 655 h 1148"/>
                  <a:gd name="T88" fmla="*/ 3278 w 4721"/>
                  <a:gd name="T89" fmla="*/ 918 h 1148"/>
                  <a:gd name="T90" fmla="*/ 3409 w 4721"/>
                  <a:gd name="T91" fmla="*/ 1016 h 1148"/>
                  <a:gd name="T92" fmla="*/ 3672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8 w 4721"/>
                  <a:gd name="T103" fmla="*/ 131 h 1148"/>
                  <a:gd name="T104" fmla="*/ 4328 w 4721"/>
                  <a:gd name="T105" fmla="*/ 262 h 1148"/>
                  <a:gd name="T106" fmla="*/ 4328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8" y="164"/>
                      <a:pt x="4196" y="164"/>
                    </a:cubicBezTo>
                    <a:lnTo>
                      <a:pt x="4196" y="164"/>
                    </a:lnTo>
                    <a:cubicBezTo>
                      <a:pt x="4175" y="164"/>
                      <a:pt x="4164" y="175"/>
                      <a:pt x="4164" y="197"/>
                    </a:cubicBezTo>
                    <a:lnTo>
                      <a:pt x="4164" y="197"/>
                    </a:lnTo>
                    <a:cubicBezTo>
                      <a:pt x="4164" y="219"/>
                      <a:pt x="4175" y="230"/>
                      <a:pt x="4196" y="230"/>
                    </a:cubicBezTo>
                    <a:lnTo>
                      <a:pt x="4196" y="230"/>
                    </a:lnTo>
                    <a:cubicBezTo>
                      <a:pt x="4218" y="230"/>
                      <a:pt x="4229" y="219"/>
                      <a:pt x="4229" y="197"/>
                    </a:cubicBezTo>
                    <a:close/>
                    <a:moveTo>
                      <a:pt x="2656" y="197"/>
                    </a:moveTo>
                    <a:lnTo>
                      <a:pt x="2656" y="197"/>
                    </a:lnTo>
                    <a:cubicBezTo>
                      <a:pt x="2656" y="175"/>
                      <a:pt x="2645" y="164"/>
                      <a:pt x="2623" y="164"/>
                    </a:cubicBezTo>
                    <a:lnTo>
                      <a:pt x="2623" y="164"/>
                    </a:lnTo>
                    <a:cubicBezTo>
                      <a:pt x="2601" y="164"/>
                      <a:pt x="2590" y="175"/>
                      <a:pt x="2590" y="197"/>
                    </a:cubicBezTo>
                    <a:lnTo>
                      <a:pt x="2590" y="197"/>
                    </a:lnTo>
                    <a:cubicBezTo>
                      <a:pt x="2590" y="219"/>
                      <a:pt x="2601" y="230"/>
                      <a:pt x="2623" y="230"/>
                    </a:cubicBezTo>
                    <a:lnTo>
                      <a:pt x="2623" y="230"/>
                    </a:lnTo>
                    <a:cubicBezTo>
                      <a:pt x="2645" y="230"/>
                      <a:pt x="2656" y="219"/>
                      <a:pt x="2656" y="197"/>
                    </a:cubicBezTo>
                    <a:close/>
                    <a:moveTo>
                      <a:pt x="1082" y="197"/>
                    </a:moveTo>
                    <a:lnTo>
                      <a:pt x="1082" y="197"/>
                    </a:lnTo>
                    <a:cubicBezTo>
                      <a:pt x="1082" y="175"/>
                      <a:pt x="1072" y="164"/>
                      <a:pt x="1050" y="164"/>
                    </a:cubicBezTo>
                    <a:lnTo>
                      <a:pt x="1050" y="164"/>
                    </a:lnTo>
                    <a:cubicBezTo>
                      <a:pt x="1028" y="164"/>
                      <a:pt x="1017" y="175"/>
                      <a:pt x="1017" y="197"/>
                    </a:cubicBezTo>
                    <a:lnTo>
                      <a:pt x="1017" y="197"/>
                    </a:lnTo>
                    <a:cubicBezTo>
                      <a:pt x="1017" y="219"/>
                      <a:pt x="1028" y="230"/>
                      <a:pt x="1050" y="230"/>
                    </a:cubicBezTo>
                    <a:lnTo>
                      <a:pt x="1050" y="230"/>
                    </a:lnTo>
                    <a:cubicBezTo>
                      <a:pt x="1072" y="230"/>
                      <a:pt x="1082" y="219"/>
                      <a:pt x="1082" y="197"/>
                    </a:cubicBezTo>
                    <a:close/>
                    <a:moveTo>
                      <a:pt x="4524" y="590"/>
                    </a:moveTo>
                    <a:lnTo>
                      <a:pt x="4720" y="787"/>
                    </a:lnTo>
                    <a:lnTo>
                      <a:pt x="4720" y="918"/>
                    </a:lnTo>
                    <a:lnTo>
                      <a:pt x="4656" y="852"/>
                    </a:lnTo>
                    <a:lnTo>
                      <a:pt x="4589" y="787"/>
                    </a:lnTo>
                    <a:lnTo>
                      <a:pt x="4524" y="722"/>
                    </a:lnTo>
                    <a:lnTo>
                      <a:pt x="4459" y="655"/>
                    </a:lnTo>
                    <a:lnTo>
                      <a:pt x="4393" y="590"/>
                    </a:lnTo>
                    <a:lnTo>
                      <a:pt x="4328" y="524"/>
                    </a:lnTo>
                    <a:lnTo>
                      <a:pt x="4261" y="459"/>
                    </a:lnTo>
                    <a:lnTo>
                      <a:pt x="4261" y="459"/>
                    </a:lnTo>
                    <a:cubicBezTo>
                      <a:pt x="4240" y="437"/>
                      <a:pt x="4218" y="426"/>
                      <a:pt x="4196" y="426"/>
                    </a:cubicBezTo>
                    <a:lnTo>
                      <a:pt x="4196" y="426"/>
                    </a:lnTo>
                    <a:cubicBezTo>
                      <a:pt x="4175" y="426"/>
                      <a:pt x="4153" y="437"/>
                      <a:pt x="4131" y="459"/>
                    </a:cubicBezTo>
                    <a:lnTo>
                      <a:pt x="4065" y="524"/>
                    </a:lnTo>
                    <a:lnTo>
                      <a:pt x="4000" y="590"/>
                    </a:lnTo>
                    <a:lnTo>
                      <a:pt x="3934" y="655"/>
                    </a:lnTo>
                    <a:lnTo>
                      <a:pt x="3868" y="722"/>
                    </a:lnTo>
                    <a:lnTo>
                      <a:pt x="3803" y="787"/>
                    </a:lnTo>
                    <a:lnTo>
                      <a:pt x="3737" y="852"/>
                    </a:lnTo>
                    <a:lnTo>
                      <a:pt x="3672" y="918"/>
                    </a:lnTo>
                    <a:lnTo>
                      <a:pt x="3606" y="984"/>
                    </a:lnTo>
                    <a:lnTo>
                      <a:pt x="3541" y="1049"/>
                    </a:lnTo>
                    <a:lnTo>
                      <a:pt x="3476" y="1114"/>
                    </a:lnTo>
                    <a:lnTo>
                      <a:pt x="3476" y="1114"/>
                    </a:lnTo>
                    <a:cubicBezTo>
                      <a:pt x="3453" y="1136"/>
                      <a:pt x="3432" y="1147"/>
                      <a:pt x="3409" y="1147"/>
                    </a:cubicBezTo>
                    <a:lnTo>
                      <a:pt x="3409" y="1147"/>
                    </a:lnTo>
                    <a:cubicBezTo>
                      <a:pt x="3388" y="1147"/>
                      <a:pt x="3366" y="1136"/>
                      <a:pt x="3344" y="1114"/>
                    </a:cubicBezTo>
                    <a:lnTo>
                      <a:pt x="3278" y="1049"/>
                    </a:lnTo>
                    <a:lnTo>
                      <a:pt x="3213" y="984"/>
                    </a:lnTo>
                    <a:lnTo>
                      <a:pt x="3016" y="787"/>
                    </a:lnTo>
                    <a:lnTo>
                      <a:pt x="2951" y="722"/>
                    </a:lnTo>
                    <a:lnTo>
                      <a:pt x="2885" y="655"/>
                    </a:lnTo>
                    <a:lnTo>
                      <a:pt x="2689" y="459"/>
                    </a:lnTo>
                    <a:lnTo>
                      <a:pt x="2689" y="459"/>
                    </a:lnTo>
                    <a:cubicBezTo>
                      <a:pt x="2667" y="437"/>
                      <a:pt x="2645" y="426"/>
                      <a:pt x="2623" y="426"/>
                    </a:cubicBezTo>
                    <a:lnTo>
                      <a:pt x="2623" y="426"/>
                    </a:lnTo>
                    <a:cubicBezTo>
                      <a:pt x="2601" y="426"/>
                      <a:pt x="2579" y="437"/>
                      <a:pt x="2558" y="459"/>
                    </a:cubicBezTo>
                    <a:lnTo>
                      <a:pt x="1902" y="1114"/>
                    </a:lnTo>
                    <a:lnTo>
                      <a:pt x="1902" y="1114"/>
                    </a:lnTo>
                    <a:cubicBezTo>
                      <a:pt x="1880" y="1136"/>
                      <a:pt x="1858" y="1147"/>
                      <a:pt x="1836" y="1147"/>
                    </a:cubicBezTo>
                    <a:lnTo>
                      <a:pt x="1836" y="1147"/>
                    </a:lnTo>
                    <a:cubicBezTo>
                      <a:pt x="1814" y="1147"/>
                      <a:pt x="1792" y="1136"/>
                      <a:pt x="1771" y="1114"/>
                    </a:cubicBezTo>
                    <a:lnTo>
                      <a:pt x="1574" y="918"/>
                    </a:lnTo>
                    <a:lnTo>
                      <a:pt x="1509" y="852"/>
                    </a:lnTo>
                    <a:lnTo>
                      <a:pt x="1443" y="787"/>
                    </a:lnTo>
                    <a:lnTo>
                      <a:pt x="1246" y="590"/>
                    </a:lnTo>
                    <a:lnTo>
                      <a:pt x="1181" y="524"/>
                    </a:lnTo>
                    <a:lnTo>
                      <a:pt x="1115" y="459"/>
                    </a:lnTo>
                    <a:lnTo>
                      <a:pt x="1115" y="459"/>
                    </a:lnTo>
                    <a:cubicBezTo>
                      <a:pt x="1093" y="437"/>
                      <a:pt x="1072" y="426"/>
                      <a:pt x="1050" y="426"/>
                    </a:cubicBezTo>
                    <a:lnTo>
                      <a:pt x="1050" y="426"/>
                    </a:lnTo>
                    <a:cubicBezTo>
                      <a:pt x="1028" y="426"/>
                      <a:pt x="1006" y="437"/>
                      <a:pt x="984" y="459"/>
                    </a:cubicBezTo>
                    <a:lnTo>
                      <a:pt x="919" y="524"/>
                    </a:lnTo>
                    <a:lnTo>
                      <a:pt x="853" y="590"/>
                    </a:lnTo>
                    <a:lnTo>
                      <a:pt x="788" y="655"/>
                    </a:lnTo>
                    <a:lnTo>
                      <a:pt x="722" y="722"/>
                    </a:lnTo>
                    <a:lnTo>
                      <a:pt x="656" y="787"/>
                    </a:lnTo>
                    <a:lnTo>
                      <a:pt x="591" y="852"/>
                    </a:lnTo>
                    <a:lnTo>
                      <a:pt x="526" y="918"/>
                    </a:lnTo>
                    <a:lnTo>
                      <a:pt x="459" y="984"/>
                    </a:lnTo>
                    <a:lnTo>
                      <a:pt x="394" y="1049"/>
                    </a:lnTo>
                    <a:lnTo>
                      <a:pt x="328" y="1114"/>
                    </a:lnTo>
                    <a:lnTo>
                      <a:pt x="328" y="1114"/>
                    </a:lnTo>
                    <a:cubicBezTo>
                      <a:pt x="306" y="1136"/>
                      <a:pt x="285" y="1147"/>
                      <a:pt x="263" y="1147"/>
                    </a:cubicBezTo>
                    <a:lnTo>
                      <a:pt x="263" y="1147"/>
                    </a:lnTo>
                    <a:cubicBezTo>
                      <a:pt x="241" y="1147"/>
                      <a:pt x="220" y="1136"/>
                      <a:pt x="198" y="1114"/>
                    </a:cubicBezTo>
                    <a:lnTo>
                      <a:pt x="131" y="1049"/>
                    </a:lnTo>
                    <a:lnTo>
                      <a:pt x="66" y="984"/>
                    </a:lnTo>
                    <a:lnTo>
                      <a:pt x="0" y="918"/>
                    </a:lnTo>
                    <a:lnTo>
                      <a:pt x="0" y="787"/>
                    </a:lnTo>
                    <a:lnTo>
                      <a:pt x="66" y="852"/>
                    </a:lnTo>
                    <a:lnTo>
                      <a:pt x="131" y="918"/>
                    </a:lnTo>
                    <a:lnTo>
                      <a:pt x="198" y="984"/>
                    </a:lnTo>
                    <a:lnTo>
                      <a:pt x="198" y="984"/>
                    </a:lnTo>
                    <a:cubicBezTo>
                      <a:pt x="220" y="1005"/>
                      <a:pt x="241" y="1016"/>
                      <a:pt x="263" y="1016"/>
                    </a:cubicBezTo>
                    <a:lnTo>
                      <a:pt x="263" y="1016"/>
                    </a:lnTo>
                    <a:cubicBezTo>
                      <a:pt x="285" y="1016"/>
                      <a:pt x="306" y="1005"/>
                      <a:pt x="328" y="984"/>
                    </a:cubicBezTo>
                    <a:lnTo>
                      <a:pt x="394" y="918"/>
                    </a:lnTo>
                    <a:lnTo>
                      <a:pt x="459" y="852"/>
                    </a:lnTo>
                    <a:lnTo>
                      <a:pt x="526" y="787"/>
                    </a:lnTo>
                    <a:lnTo>
                      <a:pt x="591" y="722"/>
                    </a:lnTo>
                    <a:lnTo>
                      <a:pt x="656" y="655"/>
                    </a:lnTo>
                    <a:lnTo>
                      <a:pt x="722" y="590"/>
                    </a:lnTo>
                    <a:lnTo>
                      <a:pt x="788" y="524"/>
                    </a:lnTo>
                    <a:lnTo>
                      <a:pt x="853" y="459"/>
                    </a:lnTo>
                    <a:lnTo>
                      <a:pt x="919" y="394"/>
                    </a:lnTo>
                    <a:lnTo>
                      <a:pt x="919" y="394"/>
                    </a:lnTo>
                    <a:cubicBezTo>
                      <a:pt x="940" y="371"/>
                      <a:pt x="951" y="349"/>
                      <a:pt x="951" y="328"/>
                    </a:cubicBezTo>
                    <a:lnTo>
                      <a:pt x="951" y="328"/>
                    </a:lnTo>
                    <a:cubicBezTo>
                      <a:pt x="951" y="306"/>
                      <a:pt x="940" y="284"/>
                      <a:pt x="919" y="262"/>
                    </a:cubicBezTo>
                    <a:lnTo>
                      <a:pt x="919" y="262"/>
                    </a:lnTo>
                    <a:cubicBezTo>
                      <a:pt x="897" y="241"/>
                      <a:pt x="886" y="219"/>
                      <a:pt x="886" y="197"/>
                    </a:cubicBezTo>
                    <a:lnTo>
                      <a:pt x="886" y="197"/>
                    </a:lnTo>
                    <a:cubicBezTo>
                      <a:pt x="886" y="175"/>
                      <a:pt x="897" y="153"/>
                      <a:pt x="919" y="131"/>
                    </a:cubicBezTo>
                    <a:lnTo>
                      <a:pt x="919" y="131"/>
                    </a:lnTo>
                    <a:cubicBezTo>
                      <a:pt x="940" y="109"/>
                      <a:pt x="957" y="82"/>
                      <a:pt x="968" y="49"/>
                    </a:cubicBezTo>
                    <a:lnTo>
                      <a:pt x="968" y="49"/>
                    </a:lnTo>
                    <a:cubicBezTo>
                      <a:pt x="979" y="17"/>
                      <a:pt x="1006" y="0"/>
                      <a:pt x="1050" y="0"/>
                    </a:cubicBezTo>
                    <a:lnTo>
                      <a:pt x="1050" y="0"/>
                    </a:lnTo>
                    <a:cubicBezTo>
                      <a:pt x="1093" y="0"/>
                      <a:pt x="1121" y="17"/>
                      <a:pt x="1132" y="49"/>
                    </a:cubicBezTo>
                    <a:lnTo>
                      <a:pt x="1132" y="49"/>
                    </a:lnTo>
                    <a:cubicBezTo>
                      <a:pt x="1143" y="82"/>
                      <a:pt x="1159" y="109"/>
                      <a:pt x="1181" y="131"/>
                    </a:cubicBezTo>
                    <a:lnTo>
                      <a:pt x="1181" y="131"/>
                    </a:lnTo>
                    <a:cubicBezTo>
                      <a:pt x="1203" y="153"/>
                      <a:pt x="1214" y="175"/>
                      <a:pt x="1214" y="197"/>
                    </a:cubicBezTo>
                    <a:lnTo>
                      <a:pt x="1214" y="197"/>
                    </a:lnTo>
                    <a:cubicBezTo>
                      <a:pt x="1214" y="219"/>
                      <a:pt x="1203" y="241"/>
                      <a:pt x="1181" y="262"/>
                    </a:cubicBezTo>
                    <a:lnTo>
                      <a:pt x="1181" y="262"/>
                    </a:lnTo>
                    <a:cubicBezTo>
                      <a:pt x="1159" y="284"/>
                      <a:pt x="1148" y="306"/>
                      <a:pt x="1148" y="328"/>
                    </a:cubicBezTo>
                    <a:lnTo>
                      <a:pt x="1148" y="328"/>
                    </a:lnTo>
                    <a:cubicBezTo>
                      <a:pt x="1148" y="349"/>
                      <a:pt x="1159" y="371"/>
                      <a:pt x="1181" y="394"/>
                    </a:cubicBezTo>
                    <a:lnTo>
                      <a:pt x="1771" y="984"/>
                    </a:lnTo>
                    <a:lnTo>
                      <a:pt x="1771" y="984"/>
                    </a:lnTo>
                    <a:cubicBezTo>
                      <a:pt x="1792" y="1005"/>
                      <a:pt x="1814" y="1016"/>
                      <a:pt x="1836" y="1016"/>
                    </a:cubicBezTo>
                    <a:lnTo>
                      <a:pt x="1836" y="1016"/>
                    </a:lnTo>
                    <a:cubicBezTo>
                      <a:pt x="1858" y="1016"/>
                      <a:pt x="1880" y="1005"/>
                      <a:pt x="1902" y="984"/>
                    </a:cubicBezTo>
                    <a:lnTo>
                      <a:pt x="2098" y="787"/>
                    </a:lnTo>
                    <a:lnTo>
                      <a:pt x="2164" y="722"/>
                    </a:lnTo>
                    <a:lnTo>
                      <a:pt x="2230" y="655"/>
                    </a:lnTo>
                    <a:lnTo>
                      <a:pt x="2426" y="459"/>
                    </a:lnTo>
                    <a:lnTo>
                      <a:pt x="2492" y="394"/>
                    </a:lnTo>
                    <a:lnTo>
                      <a:pt x="2492" y="394"/>
                    </a:lnTo>
                    <a:cubicBezTo>
                      <a:pt x="2514" y="371"/>
                      <a:pt x="2525" y="349"/>
                      <a:pt x="2525" y="328"/>
                    </a:cubicBezTo>
                    <a:lnTo>
                      <a:pt x="2525" y="328"/>
                    </a:lnTo>
                    <a:cubicBezTo>
                      <a:pt x="2525" y="306"/>
                      <a:pt x="2514" y="284"/>
                      <a:pt x="2492" y="262"/>
                    </a:cubicBezTo>
                    <a:lnTo>
                      <a:pt x="2492" y="262"/>
                    </a:lnTo>
                    <a:cubicBezTo>
                      <a:pt x="2470" y="241"/>
                      <a:pt x="2459" y="219"/>
                      <a:pt x="2459" y="197"/>
                    </a:cubicBezTo>
                    <a:lnTo>
                      <a:pt x="2459" y="197"/>
                    </a:lnTo>
                    <a:cubicBezTo>
                      <a:pt x="2459" y="175"/>
                      <a:pt x="2470" y="153"/>
                      <a:pt x="2492" y="131"/>
                    </a:cubicBezTo>
                    <a:lnTo>
                      <a:pt x="2492" y="131"/>
                    </a:lnTo>
                    <a:cubicBezTo>
                      <a:pt x="2514" y="109"/>
                      <a:pt x="2530" y="82"/>
                      <a:pt x="2541" y="49"/>
                    </a:cubicBezTo>
                    <a:lnTo>
                      <a:pt x="2541" y="49"/>
                    </a:lnTo>
                    <a:cubicBezTo>
                      <a:pt x="2552" y="17"/>
                      <a:pt x="2579" y="0"/>
                      <a:pt x="2623" y="0"/>
                    </a:cubicBezTo>
                    <a:lnTo>
                      <a:pt x="2623" y="0"/>
                    </a:lnTo>
                    <a:cubicBezTo>
                      <a:pt x="2667" y="0"/>
                      <a:pt x="2694" y="17"/>
                      <a:pt x="2704" y="49"/>
                    </a:cubicBezTo>
                    <a:lnTo>
                      <a:pt x="2704" y="49"/>
                    </a:lnTo>
                    <a:cubicBezTo>
                      <a:pt x="2716" y="82"/>
                      <a:pt x="2732" y="109"/>
                      <a:pt x="2754" y="131"/>
                    </a:cubicBezTo>
                    <a:lnTo>
                      <a:pt x="2754" y="131"/>
                    </a:lnTo>
                    <a:cubicBezTo>
                      <a:pt x="2775" y="153"/>
                      <a:pt x="2787" y="175"/>
                      <a:pt x="2787" y="197"/>
                    </a:cubicBezTo>
                    <a:lnTo>
                      <a:pt x="2787" y="197"/>
                    </a:lnTo>
                    <a:cubicBezTo>
                      <a:pt x="2787" y="219"/>
                      <a:pt x="2775" y="241"/>
                      <a:pt x="2754" y="262"/>
                    </a:cubicBezTo>
                    <a:lnTo>
                      <a:pt x="2754" y="262"/>
                    </a:lnTo>
                    <a:cubicBezTo>
                      <a:pt x="2732" y="284"/>
                      <a:pt x="2722" y="306"/>
                      <a:pt x="2722" y="328"/>
                    </a:cubicBezTo>
                    <a:lnTo>
                      <a:pt x="2722" y="328"/>
                    </a:lnTo>
                    <a:cubicBezTo>
                      <a:pt x="2722" y="349"/>
                      <a:pt x="2732" y="371"/>
                      <a:pt x="2754" y="394"/>
                    </a:cubicBezTo>
                    <a:lnTo>
                      <a:pt x="2820" y="459"/>
                    </a:lnTo>
                    <a:lnTo>
                      <a:pt x="2885" y="524"/>
                    </a:lnTo>
                    <a:lnTo>
                      <a:pt x="2951" y="590"/>
                    </a:lnTo>
                    <a:lnTo>
                      <a:pt x="3016" y="655"/>
                    </a:lnTo>
                    <a:lnTo>
                      <a:pt x="3082" y="722"/>
                    </a:lnTo>
                    <a:lnTo>
                      <a:pt x="3148" y="787"/>
                    </a:lnTo>
                    <a:lnTo>
                      <a:pt x="3213" y="852"/>
                    </a:lnTo>
                    <a:lnTo>
                      <a:pt x="3278" y="918"/>
                    </a:lnTo>
                    <a:lnTo>
                      <a:pt x="3344" y="984"/>
                    </a:lnTo>
                    <a:lnTo>
                      <a:pt x="3344" y="984"/>
                    </a:lnTo>
                    <a:cubicBezTo>
                      <a:pt x="3366" y="1005"/>
                      <a:pt x="3388" y="1016"/>
                      <a:pt x="3409" y="1016"/>
                    </a:cubicBezTo>
                    <a:lnTo>
                      <a:pt x="3409" y="1016"/>
                    </a:lnTo>
                    <a:cubicBezTo>
                      <a:pt x="3432" y="1016"/>
                      <a:pt x="3453" y="1005"/>
                      <a:pt x="3476" y="984"/>
                    </a:cubicBezTo>
                    <a:lnTo>
                      <a:pt x="3541" y="918"/>
                    </a:lnTo>
                    <a:lnTo>
                      <a:pt x="3606" y="852"/>
                    </a:lnTo>
                    <a:lnTo>
                      <a:pt x="3672" y="787"/>
                    </a:lnTo>
                    <a:lnTo>
                      <a:pt x="3868" y="590"/>
                    </a:lnTo>
                    <a:lnTo>
                      <a:pt x="3934" y="524"/>
                    </a:lnTo>
                    <a:lnTo>
                      <a:pt x="4000" y="459"/>
                    </a:lnTo>
                    <a:lnTo>
                      <a:pt x="4065" y="394"/>
                    </a:lnTo>
                    <a:lnTo>
                      <a:pt x="4065" y="394"/>
                    </a:lnTo>
                    <a:cubicBezTo>
                      <a:pt x="4087" y="371"/>
                      <a:pt x="4098" y="349"/>
                      <a:pt x="4098" y="328"/>
                    </a:cubicBezTo>
                    <a:lnTo>
                      <a:pt x="4098" y="328"/>
                    </a:lnTo>
                    <a:cubicBezTo>
                      <a:pt x="4098" y="306"/>
                      <a:pt x="4087" y="284"/>
                      <a:pt x="4065" y="262"/>
                    </a:cubicBezTo>
                    <a:lnTo>
                      <a:pt x="4065" y="262"/>
                    </a:lnTo>
                    <a:cubicBezTo>
                      <a:pt x="4043" y="241"/>
                      <a:pt x="4032" y="219"/>
                      <a:pt x="4032" y="197"/>
                    </a:cubicBezTo>
                    <a:lnTo>
                      <a:pt x="4032" y="197"/>
                    </a:lnTo>
                    <a:cubicBezTo>
                      <a:pt x="4032" y="175"/>
                      <a:pt x="4043" y="153"/>
                      <a:pt x="4065" y="131"/>
                    </a:cubicBezTo>
                    <a:lnTo>
                      <a:pt x="4065" y="131"/>
                    </a:lnTo>
                    <a:cubicBezTo>
                      <a:pt x="4087" y="109"/>
                      <a:pt x="4103" y="82"/>
                      <a:pt x="4115" y="49"/>
                    </a:cubicBezTo>
                    <a:lnTo>
                      <a:pt x="4115" y="49"/>
                    </a:lnTo>
                    <a:cubicBezTo>
                      <a:pt x="4125" y="17"/>
                      <a:pt x="4153" y="0"/>
                      <a:pt x="4196" y="0"/>
                    </a:cubicBezTo>
                    <a:lnTo>
                      <a:pt x="4196" y="0"/>
                    </a:lnTo>
                    <a:cubicBezTo>
                      <a:pt x="4240" y="0"/>
                      <a:pt x="4267" y="17"/>
                      <a:pt x="4279" y="49"/>
                    </a:cubicBezTo>
                    <a:lnTo>
                      <a:pt x="4279" y="49"/>
                    </a:lnTo>
                    <a:cubicBezTo>
                      <a:pt x="4289" y="82"/>
                      <a:pt x="4306" y="109"/>
                      <a:pt x="4328" y="131"/>
                    </a:cubicBezTo>
                    <a:lnTo>
                      <a:pt x="4328" y="131"/>
                    </a:lnTo>
                    <a:cubicBezTo>
                      <a:pt x="4350" y="153"/>
                      <a:pt x="4360" y="175"/>
                      <a:pt x="4360" y="197"/>
                    </a:cubicBezTo>
                    <a:lnTo>
                      <a:pt x="4360" y="197"/>
                    </a:lnTo>
                    <a:cubicBezTo>
                      <a:pt x="4360" y="219"/>
                      <a:pt x="4350" y="241"/>
                      <a:pt x="4328" y="262"/>
                    </a:cubicBezTo>
                    <a:lnTo>
                      <a:pt x="4328" y="262"/>
                    </a:lnTo>
                    <a:cubicBezTo>
                      <a:pt x="4306" y="284"/>
                      <a:pt x="4295" y="306"/>
                      <a:pt x="4295" y="328"/>
                    </a:cubicBezTo>
                    <a:lnTo>
                      <a:pt x="4295" y="328"/>
                    </a:lnTo>
                    <a:cubicBezTo>
                      <a:pt x="4295" y="349"/>
                      <a:pt x="4306" y="371"/>
                      <a:pt x="4328" y="394"/>
                    </a:cubicBezTo>
                    <a:lnTo>
                      <a:pt x="4393" y="459"/>
                    </a:lnTo>
                    <a:lnTo>
                      <a:pt x="4459" y="524"/>
                    </a:lnTo>
                    <a:lnTo>
                      <a:pt x="4524" y="590"/>
                    </a:lnTo>
                    <a:close/>
                  </a:path>
                </a:pathLst>
              </a:custGeom>
              <a:solidFill>
                <a:schemeClr val="accent1"/>
              </a:solidFill>
              <a:ln>
                <a:noFill/>
              </a:ln>
              <a:effectLst/>
            </p:spPr>
            <p:txBody>
              <a:bodyPr wrap="none" anchor="ctr"/>
              <a:lstStyle/>
              <a:p>
                <a:endParaRPr lang="es-ES_tradnl" sz="2700"/>
              </a:p>
            </p:txBody>
          </p:sp>
        </p:grpSp>
        <p:grpSp>
          <p:nvGrpSpPr>
            <p:cNvPr id="204" name="Group 529">
              <a:extLst>
                <a:ext uri="{FF2B5EF4-FFF2-40B4-BE49-F238E27FC236}">
                  <a16:creationId xmlns:a16="http://schemas.microsoft.com/office/drawing/2014/main" id="{070EFD8F-BA38-9F44-A97F-841458AECE04}"/>
                </a:ext>
              </a:extLst>
            </p:cNvPr>
            <p:cNvGrpSpPr/>
            <p:nvPr/>
          </p:nvGrpSpPr>
          <p:grpSpPr>
            <a:xfrm>
              <a:off x="4452938" y="3525364"/>
              <a:ext cx="1700212" cy="709613"/>
              <a:chOff x="4452938" y="4003675"/>
              <a:chExt cx="1700212" cy="709613"/>
            </a:xfrm>
          </p:grpSpPr>
          <p:sp>
            <p:nvSpPr>
              <p:cNvPr id="213" name="Freeform 322">
                <a:extLst>
                  <a:ext uri="{FF2B5EF4-FFF2-40B4-BE49-F238E27FC236}">
                    <a16:creationId xmlns:a16="http://schemas.microsoft.com/office/drawing/2014/main" id="{7A81A4E9-083F-9C41-9B88-7F87F014CEB8}"/>
                  </a:ext>
                </a:extLst>
              </p:cNvPr>
              <p:cNvSpPr>
                <a:spLocks noChangeArrowheads="1"/>
              </p:cNvSpPr>
              <p:nvPr/>
            </p:nvSpPr>
            <p:spPr bwMode="auto">
              <a:xfrm>
                <a:off x="4452938" y="4298950"/>
                <a:ext cx="1700212" cy="414338"/>
              </a:xfrm>
              <a:custGeom>
                <a:avLst/>
                <a:gdLst>
                  <a:gd name="T0" fmla="*/ 3408 w 4721"/>
                  <a:gd name="T1" fmla="*/ 919 h 1149"/>
                  <a:gd name="T2" fmla="*/ 3408 w 4721"/>
                  <a:gd name="T3" fmla="*/ 984 h 1149"/>
                  <a:gd name="T4" fmla="*/ 1836 w 4721"/>
                  <a:gd name="T5" fmla="*/ 919 h 1149"/>
                  <a:gd name="T6" fmla="*/ 1836 w 4721"/>
                  <a:gd name="T7" fmla="*/ 984 h 1149"/>
                  <a:gd name="T8" fmla="*/ 295 w 4721"/>
                  <a:gd name="T9" fmla="*/ 951 h 1149"/>
                  <a:gd name="T10" fmla="*/ 229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0 w 4721"/>
                  <a:gd name="T21" fmla="*/ 755 h 1149"/>
                  <a:gd name="T22" fmla="*/ 3540 w 4721"/>
                  <a:gd name="T23" fmla="*/ 886 h 1149"/>
                  <a:gd name="T24" fmla="*/ 3540 w 4721"/>
                  <a:gd name="T25" fmla="*/ 1016 h 1149"/>
                  <a:gd name="T26" fmla="*/ 3408 w 4721"/>
                  <a:gd name="T27" fmla="*/ 1148 h 1149"/>
                  <a:gd name="T28" fmla="*/ 3277 w 4721"/>
                  <a:gd name="T29" fmla="*/ 1016 h 1149"/>
                  <a:gd name="T30" fmla="*/ 3277 w 4721"/>
                  <a:gd name="T31" fmla="*/ 886 h 1149"/>
                  <a:gd name="T32" fmla="*/ 3277 w 4721"/>
                  <a:gd name="T33" fmla="*/ 755 h 1149"/>
                  <a:gd name="T34" fmla="*/ 3016 w 4721"/>
                  <a:gd name="T35" fmla="*/ 492 h 1149"/>
                  <a:gd name="T36" fmla="*/ 2753 w 4721"/>
                  <a:gd name="T37" fmla="*/ 230 h 1149"/>
                  <a:gd name="T38" fmla="*/ 2622 w 4721"/>
                  <a:gd name="T39" fmla="*/ 132 h 1149"/>
                  <a:gd name="T40" fmla="*/ 2229 w 4721"/>
                  <a:gd name="T41" fmla="*/ 492 h 1149"/>
                  <a:gd name="T42" fmla="*/ 1966 w 4721"/>
                  <a:gd name="T43" fmla="*/ 755 h 1149"/>
                  <a:gd name="T44" fmla="*/ 1966 w 4721"/>
                  <a:gd name="T45" fmla="*/ 886 h 1149"/>
                  <a:gd name="T46" fmla="*/ 1966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1 w 4721"/>
                  <a:gd name="T59" fmla="*/ 427 h 1149"/>
                  <a:gd name="T60" fmla="*/ 459 w 4721"/>
                  <a:gd name="T61" fmla="*/ 688 h 1149"/>
                  <a:gd name="T62" fmla="*/ 361 w 4721"/>
                  <a:gd name="T63" fmla="*/ 820 h 1149"/>
                  <a:gd name="T64" fmla="*/ 426 w 4721"/>
                  <a:gd name="T65" fmla="*/ 951 h 1149"/>
                  <a:gd name="T66" fmla="*/ 344 w 4721"/>
                  <a:gd name="T67" fmla="*/ 1098 h 1149"/>
                  <a:gd name="T68" fmla="*/ 180 w 4721"/>
                  <a:gd name="T69" fmla="*/ 1098 h 1149"/>
                  <a:gd name="T70" fmla="*/ 98 w 4721"/>
                  <a:gd name="T71" fmla="*/ 951 h 1149"/>
                  <a:gd name="T72" fmla="*/ 164 w 4721"/>
                  <a:gd name="T73" fmla="*/ 820 h 1149"/>
                  <a:gd name="T74" fmla="*/ 0 w 4721"/>
                  <a:gd name="T75" fmla="*/ 492 h 1149"/>
                  <a:gd name="T76" fmla="*/ 262 w 4721"/>
                  <a:gd name="T77" fmla="*/ 722 h 1149"/>
                  <a:gd name="T78" fmla="*/ 590 w 4721"/>
                  <a:gd name="T79" fmla="*/ 427 h 1149"/>
                  <a:gd name="T80" fmla="*/ 983 w 4721"/>
                  <a:gd name="T81" fmla="*/ 33 h 1149"/>
                  <a:gd name="T82" fmla="*/ 1115 w 4721"/>
                  <a:gd name="T83" fmla="*/ 33 h 1149"/>
                  <a:gd name="T84" fmla="*/ 1573 w 4721"/>
                  <a:gd name="T85" fmla="*/ 492 h 1149"/>
                  <a:gd name="T86" fmla="*/ 1770 w 4721"/>
                  <a:gd name="T87" fmla="*/ 688 h 1149"/>
                  <a:gd name="T88" fmla="*/ 1966 w 4721"/>
                  <a:gd name="T89" fmla="*/ 623 h 1149"/>
                  <a:gd name="T90" fmla="*/ 2229 w 4721"/>
                  <a:gd name="T91" fmla="*/ 361 h 1149"/>
                  <a:gd name="T92" fmla="*/ 2492 w 4721"/>
                  <a:gd name="T93" fmla="*/ 99 h 1149"/>
                  <a:gd name="T94" fmla="*/ 2622 w 4721"/>
                  <a:gd name="T95" fmla="*/ 0 h 1149"/>
                  <a:gd name="T96" fmla="*/ 2885 w 4721"/>
                  <a:gd name="T97" fmla="*/ 230 h 1149"/>
                  <a:gd name="T98" fmla="*/ 3147 w 4721"/>
                  <a:gd name="T99" fmla="*/ 492 h 1149"/>
                  <a:gd name="T100" fmla="*/ 3343 w 4721"/>
                  <a:gd name="T101" fmla="*/ 688 h 1149"/>
                  <a:gd name="T102" fmla="*/ 4130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1" y="951"/>
                    </a:moveTo>
                    <a:lnTo>
                      <a:pt x="3441" y="951"/>
                    </a:lnTo>
                    <a:cubicBezTo>
                      <a:pt x="3441" y="929"/>
                      <a:pt x="3431" y="919"/>
                      <a:pt x="3408" y="919"/>
                    </a:cubicBezTo>
                    <a:lnTo>
                      <a:pt x="3408" y="919"/>
                    </a:lnTo>
                    <a:cubicBezTo>
                      <a:pt x="3387" y="919"/>
                      <a:pt x="3376" y="929"/>
                      <a:pt x="3376" y="951"/>
                    </a:cubicBezTo>
                    <a:lnTo>
                      <a:pt x="3376" y="951"/>
                    </a:lnTo>
                    <a:cubicBezTo>
                      <a:pt x="3376" y="973"/>
                      <a:pt x="3387" y="984"/>
                      <a:pt x="3408" y="984"/>
                    </a:cubicBezTo>
                    <a:lnTo>
                      <a:pt x="3408" y="984"/>
                    </a:lnTo>
                    <a:cubicBezTo>
                      <a:pt x="3431" y="984"/>
                      <a:pt x="3441" y="973"/>
                      <a:pt x="3441" y="951"/>
                    </a:cubicBezTo>
                    <a:close/>
                    <a:moveTo>
                      <a:pt x="1869" y="951"/>
                    </a:moveTo>
                    <a:lnTo>
                      <a:pt x="1869" y="951"/>
                    </a:lnTo>
                    <a:cubicBezTo>
                      <a:pt x="1869" y="929"/>
                      <a:pt x="1857" y="919"/>
                      <a:pt x="1836" y="919"/>
                    </a:cubicBezTo>
                    <a:lnTo>
                      <a:pt x="1836" y="919"/>
                    </a:lnTo>
                    <a:cubicBezTo>
                      <a:pt x="1813" y="919"/>
                      <a:pt x="1802" y="929"/>
                      <a:pt x="1802" y="951"/>
                    </a:cubicBezTo>
                    <a:lnTo>
                      <a:pt x="1802" y="951"/>
                    </a:lnTo>
                    <a:cubicBezTo>
                      <a:pt x="1802" y="973"/>
                      <a:pt x="1813" y="984"/>
                      <a:pt x="1836" y="984"/>
                    </a:cubicBezTo>
                    <a:lnTo>
                      <a:pt x="1836" y="984"/>
                    </a:lnTo>
                    <a:cubicBezTo>
                      <a:pt x="1857" y="984"/>
                      <a:pt x="1869" y="973"/>
                      <a:pt x="1869" y="951"/>
                    </a:cubicBezTo>
                    <a:close/>
                    <a:moveTo>
                      <a:pt x="295" y="951"/>
                    </a:moveTo>
                    <a:lnTo>
                      <a:pt x="295" y="951"/>
                    </a:lnTo>
                    <a:cubicBezTo>
                      <a:pt x="295" y="929"/>
                      <a:pt x="284" y="919"/>
                      <a:pt x="262" y="919"/>
                    </a:cubicBezTo>
                    <a:lnTo>
                      <a:pt x="262" y="919"/>
                    </a:lnTo>
                    <a:cubicBezTo>
                      <a:pt x="240" y="919"/>
                      <a:pt x="229" y="929"/>
                      <a:pt x="229" y="951"/>
                    </a:cubicBezTo>
                    <a:lnTo>
                      <a:pt x="229" y="951"/>
                    </a:lnTo>
                    <a:cubicBezTo>
                      <a:pt x="229" y="973"/>
                      <a:pt x="240" y="984"/>
                      <a:pt x="262" y="984"/>
                    </a:cubicBezTo>
                    <a:lnTo>
                      <a:pt x="262" y="984"/>
                    </a:lnTo>
                    <a:cubicBezTo>
                      <a:pt x="284" y="984"/>
                      <a:pt x="295" y="973"/>
                      <a:pt x="295" y="951"/>
                    </a:cubicBezTo>
                    <a:close/>
                    <a:moveTo>
                      <a:pt x="4261" y="33"/>
                    </a:moveTo>
                    <a:lnTo>
                      <a:pt x="4720" y="492"/>
                    </a:lnTo>
                    <a:lnTo>
                      <a:pt x="4720" y="623"/>
                    </a:lnTo>
                    <a:lnTo>
                      <a:pt x="4523" y="427"/>
                    </a:lnTo>
                    <a:lnTo>
                      <a:pt x="4458" y="361"/>
                    </a:lnTo>
                    <a:lnTo>
                      <a:pt x="4392" y="295"/>
                    </a:lnTo>
                    <a:lnTo>
                      <a:pt x="4261" y="165"/>
                    </a:lnTo>
                    <a:lnTo>
                      <a:pt x="4261" y="165"/>
                    </a:lnTo>
                    <a:cubicBezTo>
                      <a:pt x="4239" y="142"/>
                      <a:pt x="4217" y="132"/>
                      <a:pt x="4196" y="132"/>
                    </a:cubicBezTo>
                    <a:lnTo>
                      <a:pt x="4196" y="132"/>
                    </a:lnTo>
                    <a:cubicBezTo>
                      <a:pt x="4174" y="132"/>
                      <a:pt x="4152" y="142"/>
                      <a:pt x="4130" y="165"/>
                    </a:cubicBezTo>
                    <a:lnTo>
                      <a:pt x="3999" y="295"/>
                    </a:lnTo>
                    <a:lnTo>
                      <a:pt x="3933" y="361"/>
                    </a:lnTo>
                    <a:lnTo>
                      <a:pt x="3868" y="427"/>
                    </a:lnTo>
                    <a:lnTo>
                      <a:pt x="3671" y="623"/>
                    </a:lnTo>
                    <a:lnTo>
                      <a:pt x="3605" y="688"/>
                    </a:lnTo>
                    <a:lnTo>
                      <a:pt x="3540" y="755"/>
                    </a:lnTo>
                    <a:lnTo>
                      <a:pt x="3540" y="755"/>
                    </a:lnTo>
                    <a:cubicBezTo>
                      <a:pt x="3518" y="777"/>
                      <a:pt x="3507" y="798"/>
                      <a:pt x="3507" y="820"/>
                    </a:cubicBezTo>
                    <a:lnTo>
                      <a:pt x="3507" y="820"/>
                    </a:lnTo>
                    <a:cubicBezTo>
                      <a:pt x="3507" y="842"/>
                      <a:pt x="3518" y="863"/>
                      <a:pt x="3540" y="886"/>
                    </a:cubicBezTo>
                    <a:lnTo>
                      <a:pt x="3540" y="886"/>
                    </a:lnTo>
                    <a:cubicBezTo>
                      <a:pt x="3562" y="908"/>
                      <a:pt x="3572" y="929"/>
                      <a:pt x="3572" y="951"/>
                    </a:cubicBezTo>
                    <a:lnTo>
                      <a:pt x="3572" y="951"/>
                    </a:lnTo>
                    <a:cubicBezTo>
                      <a:pt x="3572" y="973"/>
                      <a:pt x="3562" y="995"/>
                      <a:pt x="3540" y="1016"/>
                    </a:cubicBezTo>
                    <a:lnTo>
                      <a:pt x="3540" y="1016"/>
                    </a:lnTo>
                    <a:cubicBezTo>
                      <a:pt x="3518" y="1039"/>
                      <a:pt x="3502" y="1065"/>
                      <a:pt x="3491" y="1098"/>
                    </a:cubicBezTo>
                    <a:lnTo>
                      <a:pt x="3491" y="1098"/>
                    </a:lnTo>
                    <a:cubicBezTo>
                      <a:pt x="3479" y="1132"/>
                      <a:pt x="3453" y="1148"/>
                      <a:pt x="3408" y="1148"/>
                    </a:cubicBezTo>
                    <a:lnTo>
                      <a:pt x="3408" y="1148"/>
                    </a:lnTo>
                    <a:cubicBezTo>
                      <a:pt x="3365" y="1148"/>
                      <a:pt x="3338" y="1132"/>
                      <a:pt x="3327" y="1098"/>
                    </a:cubicBezTo>
                    <a:lnTo>
                      <a:pt x="3327" y="1098"/>
                    </a:lnTo>
                    <a:cubicBezTo>
                      <a:pt x="3316" y="1065"/>
                      <a:pt x="3300" y="1039"/>
                      <a:pt x="3277" y="1016"/>
                    </a:cubicBezTo>
                    <a:lnTo>
                      <a:pt x="3277" y="1016"/>
                    </a:lnTo>
                    <a:cubicBezTo>
                      <a:pt x="3256" y="995"/>
                      <a:pt x="3245" y="973"/>
                      <a:pt x="3245" y="951"/>
                    </a:cubicBezTo>
                    <a:lnTo>
                      <a:pt x="3245" y="951"/>
                    </a:lnTo>
                    <a:cubicBezTo>
                      <a:pt x="3245" y="929"/>
                      <a:pt x="3256" y="908"/>
                      <a:pt x="3277" y="886"/>
                    </a:cubicBezTo>
                    <a:lnTo>
                      <a:pt x="3277" y="886"/>
                    </a:lnTo>
                    <a:cubicBezTo>
                      <a:pt x="3300" y="863"/>
                      <a:pt x="3311" y="842"/>
                      <a:pt x="3311" y="820"/>
                    </a:cubicBezTo>
                    <a:lnTo>
                      <a:pt x="3311" y="820"/>
                    </a:lnTo>
                    <a:cubicBezTo>
                      <a:pt x="3311" y="798"/>
                      <a:pt x="3300" y="777"/>
                      <a:pt x="3277" y="755"/>
                    </a:cubicBezTo>
                    <a:lnTo>
                      <a:pt x="3212" y="688"/>
                    </a:lnTo>
                    <a:lnTo>
                      <a:pt x="3147" y="623"/>
                    </a:lnTo>
                    <a:lnTo>
                      <a:pt x="3081" y="558"/>
                    </a:lnTo>
                    <a:lnTo>
                      <a:pt x="3016" y="492"/>
                    </a:lnTo>
                    <a:lnTo>
                      <a:pt x="2950" y="427"/>
                    </a:lnTo>
                    <a:lnTo>
                      <a:pt x="2885" y="361"/>
                    </a:lnTo>
                    <a:lnTo>
                      <a:pt x="2819" y="295"/>
                    </a:lnTo>
                    <a:lnTo>
                      <a:pt x="2753" y="230"/>
                    </a:lnTo>
                    <a:lnTo>
                      <a:pt x="2688" y="165"/>
                    </a:lnTo>
                    <a:lnTo>
                      <a:pt x="2688" y="165"/>
                    </a:lnTo>
                    <a:cubicBezTo>
                      <a:pt x="2666" y="142"/>
                      <a:pt x="2645" y="132"/>
                      <a:pt x="2622" y="132"/>
                    </a:cubicBezTo>
                    <a:lnTo>
                      <a:pt x="2622" y="132"/>
                    </a:lnTo>
                    <a:cubicBezTo>
                      <a:pt x="2600" y="132"/>
                      <a:pt x="2579" y="142"/>
                      <a:pt x="2557" y="165"/>
                    </a:cubicBezTo>
                    <a:lnTo>
                      <a:pt x="2492" y="230"/>
                    </a:lnTo>
                    <a:lnTo>
                      <a:pt x="2425" y="295"/>
                    </a:lnTo>
                    <a:lnTo>
                      <a:pt x="2229" y="492"/>
                    </a:lnTo>
                    <a:lnTo>
                      <a:pt x="2163" y="558"/>
                    </a:lnTo>
                    <a:lnTo>
                      <a:pt x="2098" y="623"/>
                    </a:lnTo>
                    <a:lnTo>
                      <a:pt x="1966" y="755"/>
                    </a:lnTo>
                    <a:lnTo>
                      <a:pt x="1966" y="755"/>
                    </a:lnTo>
                    <a:cubicBezTo>
                      <a:pt x="1945" y="777"/>
                      <a:pt x="1934" y="798"/>
                      <a:pt x="1934" y="820"/>
                    </a:cubicBezTo>
                    <a:lnTo>
                      <a:pt x="1934" y="820"/>
                    </a:lnTo>
                    <a:cubicBezTo>
                      <a:pt x="1934" y="842"/>
                      <a:pt x="1945" y="863"/>
                      <a:pt x="1966" y="886"/>
                    </a:cubicBezTo>
                    <a:lnTo>
                      <a:pt x="1966" y="886"/>
                    </a:lnTo>
                    <a:cubicBezTo>
                      <a:pt x="1989" y="908"/>
                      <a:pt x="2000" y="929"/>
                      <a:pt x="2000" y="951"/>
                    </a:cubicBezTo>
                    <a:lnTo>
                      <a:pt x="2000" y="951"/>
                    </a:lnTo>
                    <a:cubicBezTo>
                      <a:pt x="2000" y="973"/>
                      <a:pt x="1989" y="995"/>
                      <a:pt x="1966" y="1016"/>
                    </a:cubicBezTo>
                    <a:lnTo>
                      <a:pt x="1966" y="1016"/>
                    </a:lnTo>
                    <a:cubicBezTo>
                      <a:pt x="1945" y="1039"/>
                      <a:pt x="1928" y="1065"/>
                      <a:pt x="1918" y="1098"/>
                    </a:cubicBezTo>
                    <a:lnTo>
                      <a:pt x="1918" y="1098"/>
                    </a:lnTo>
                    <a:cubicBezTo>
                      <a:pt x="1907" y="1132"/>
                      <a:pt x="1879" y="1148"/>
                      <a:pt x="1836" y="1148"/>
                    </a:cubicBezTo>
                    <a:lnTo>
                      <a:pt x="1836" y="1148"/>
                    </a:lnTo>
                    <a:cubicBezTo>
                      <a:pt x="1792" y="1148"/>
                      <a:pt x="1765" y="1132"/>
                      <a:pt x="1754" y="1098"/>
                    </a:cubicBezTo>
                    <a:lnTo>
                      <a:pt x="1754" y="1098"/>
                    </a:lnTo>
                    <a:cubicBezTo>
                      <a:pt x="1743" y="1065"/>
                      <a:pt x="1726" y="1039"/>
                      <a:pt x="1705" y="1016"/>
                    </a:cubicBezTo>
                    <a:lnTo>
                      <a:pt x="1705" y="1016"/>
                    </a:lnTo>
                    <a:cubicBezTo>
                      <a:pt x="1683" y="995"/>
                      <a:pt x="1672" y="973"/>
                      <a:pt x="1672" y="951"/>
                    </a:cubicBezTo>
                    <a:lnTo>
                      <a:pt x="1672" y="951"/>
                    </a:lnTo>
                    <a:cubicBezTo>
                      <a:pt x="1672" y="929"/>
                      <a:pt x="1683" y="908"/>
                      <a:pt x="1705" y="886"/>
                    </a:cubicBezTo>
                    <a:lnTo>
                      <a:pt x="1705" y="886"/>
                    </a:lnTo>
                    <a:cubicBezTo>
                      <a:pt x="1726" y="863"/>
                      <a:pt x="1737" y="842"/>
                      <a:pt x="1737" y="820"/>
                    </a:cubicBezTo>
                    <a:lnTo>
                      <a:pt x="1737" y="820"/>
                    </a:lnTo>
                    <a:cubicBezTo>
                      <a:pt x="1737" y="798"/>
                      <a:pt x="1726" y="777"/>
                      <a:pt x="1705" y="755"/>
                    </a:cubicBezTo>
                    <a:lnTo>
                      <a:pt x="1115" y="165"/>
                    </a:lnTo>
                    <a:lnTo>
                      <a:pt x="1115" y="165"/>
                    </a:lnTo>
                    <a:cubicBezTo>
                      <a:pt x="1093" y="142"/>
                      <a:pt x="1071" y="132"/>
                      <a:pt x="1049" y="132"/>
                    </a:cubicBezTo>
                    <a:lnTo>
                      <a:pt x="1049" y="132"/>
                    </a:lnTo>
                    <a:cubicBezTo>
                      <a:pt x="1027" y="132"/>
                      <a:pt x="1005" y="142"/>
                      <a:pt x="983" y="165"/>
                    </a:cubicBezTo>
                    <a:lnTo>
                      <a:pt x="918" y="230"/>
                    </a:lnTo>
                    <a:lnTo>
                      <a:pt x="853" y="295"/>
                    </a:lnTo>
                    <a:lnTo>
                      <a:pt x="787" y="361"/>
                    </a:lnTo>
                    <a:lnTo>
                      <a:pt x="721" y="427"/>
                    </a:lnTo>
                    <a:lnTo>
                      <a:pt x="655" y="492"/>
                    </a:lnTo>
                    <a:lnTo>
                      <a:pt x="590" y="558"/>
                    </a:lnTo>
                    <a:lnTo>
                      <a:pt x="525" y="623"/>
                    </a:lnTo>
                    <a:lnTo>
                      <a:pt x="459" y="688"/>
                    </a:lnTo>
                    <a:lnTo>
                      <a:pt x="393" y="755"/>
                    </a:lnTo>
                    <a:lnTo>
                      <a:pt x="393" y="755"/>
                    </a:lnTo>
                    <a:cubicBezTo>
                      <a:pt x="371" y="777"/>
                      <a:pt x="361" y="798"/>
                      <a:pt x="361" y="820"/>
                    </a:cubicBezTo>
                    <a:lnTo>
                      <a:pt x="361" y="820"/>
                    </a:lnTo>
                    <a:cubicBezTo>
                      <a:pt x="361" y="842"/>
                      <a:pt x="371" y="863"/>
                      <a:pt x="393" y="886"/>
                    </a:cubicBezTo>
                    <a:lnTo>
                      <a:pt x="393" y="886"/>
                    </a:lnTo>
                    <a:cubicBezTo>
                      <a:pt x="415" y="908"/>
                      <a:pt x="426" y="929"/>
                      <a:pt x="426" y="951"/>
                    </a:cubicBezTo>
                    <a:lnTo>
                      <a:pt x="426" y="951"/>
                    </a:lnTo>
                    <a:cubicBezTo>
                      <a:pt x="426" y="973"/>
                      <a:pt x="415" y="995"/>
                      <a:pt x="393" y="1016"/>
                    </a:cubicBezTo>
                    <a:lnTo>
                      <a:pt x="393" y="1016"/>
                    </a:lnTo>
                    <a:cubicBezTo>
                      <a:pt x="371" y="1039"/>
                      <a:pt x="355" y="1065"/>
                      <a:pt x="344" y="1098"/>
                    </a:cubicBezTo>
                    <a:lnTo>
                      <a:pt x="344" y="1098"/>
                    </a:lnTo>
                    <a:cubicBezTo>
                      <a:pt x="333" y="1132"/>
                      <a:pt x="306" y="1148"/>
                      <a:pt x="262" y="1148"/>
                    </a:cubicBezTo>
                    <a:lnTo>
                      <a:pt x="262" y="1148"/>
                    </a:lnTo>
                    <a:cubicBezTo>
                      <a:pt x="219" y="1148"/>
                      <a:pt x="191" y="1132"/>
                      <a:pt x="180" y="1098"/>
                    </a:cubicBezTo>
                    <a:lnTo>
                      <a:pt x="180" y="1098"/>
                    </a:lnTo>
                    <a:cubicBezTo>
                      <a:pt x="169" y="1065"/>
                      <a:pt x="152" y="1039"/>
                      <a:pt x="131" y="1016"/>
                    </a:cubicBezTo>
                    <a:lnTo>
                      <a:pt x="131" y="1016"/>
                    </a:lnTo>
                    <a:cubicBezTo>
                      <a:pt x="109" y="995"/>
                      <a:pt x="98" y="973"/>
                      <a:pt x="98" y="951"/>
                    </a:cubicBezTo>
                    <a:lnTo>
                      <a:pt x="98" y="951"/>
                    </a:lnTo>
                    <a:cubicBezTo>
                      <a:pt x="98" y="929"/>
                      <a:pt x="109" y="908"/>
                      <a:pt x="131" y="886"/>
                    </a:cubicBezTo>
                    <a:lnTo>
                      <a:pt x="131" y="886"/>
                    </a:lnTo>
                    <a:cubicBezTo>
                      <a:pt x="152" y="863"/>
                      <a:pt x="164" y="842"/>
                      <a:pt x="164" y="820"/>
                    </a:cubicBezTo>
                    <a:lnTo>
                      <a:pt x="164" y="820"/>
                    </a:lnTo>
                    <a:cubicBezTo>
                      <a:pt x="164" y="798"/>
                      <a:pt x="152" y="777"/>
                      <a:pt x="131" y="755"/>
                    </a:cubicBezTo>
                    <a:lnTo>
                      <a:pt x="66" y="688"/>
                    </a:lnTo>
                    <a:lnTo>
                      <a:pt x="0" y="623"/>
                    </a:lnTo>
                    <a:lnTo>
                      <a:pt x="0" y="492"/>
                    </a:lnTo>
                    <a:lnTo>
                      <a:pt x="131" y="623"/>
                    </a:lnTo>
                    <a:lnTo>
                      <a:pt x="197" y="688"/>
                    </a:lnTo>
                    <a:lnTo>
                      <a:pt x="197" y="688"/>
                    </a:lnTo>
                    <a:cubicBezTo>
                      <a:pt x="219" y="711"/>
                      <a:pt x="240" y="722"/>
                      <a:pt x="262" y="722"/>
                    </a:cubicBezTo>
                    <a:lnTo>
                      <a:pt x="262" y="722"/>
                    </a:lnTo>
                    <a:cubicBezTo>
                      <a:pt x="284" y="722"/>
                      <a:pt x="306" y="711"/>
                      <a:pt x="328" y="688"/>
                    </a:cubicBezTo>
                    <a:lnTo>
                      <a:pt x="393" y="623"/>
                    </a:lnTo>
                    <a:lnTo>
                      <a:pt x="590" y="427"/>
                    </a:lnTo>
                    <a:lnTo>
                      <a:pt x="655" y="361"/>
                    </a:lnTo>
                    <a:lnTo>
                      <a:pt x="721" y="295"/>
                    </a:lnTo>
                    <a:lnTo>
                      <a:pt x="918" y="99"/>
                    </a:lnTo>
                    <a:lnTo>
                      <a:pt x="983" y="33"/>
                    </a:lnTo>
                    <a:lnTo>
                      <a:pt x="983" y="33"/>
                    </a:lnTo>
                    <a:cubicBezTo>
                      <a:pt x="1005" y="11"/>
                      <a:pt x="1027" y="0"/>
                      <a:pt x="1049" y="0"/>
                    </a:cubicBezTo>
                    <a:lnTo>
                      <a:pt x="1049" y="0"/>
                    </a:lnTo>
                    <a:cubicBezTo>
                      <a:pt x="1071" y="0"/>
                      <a:pt x="1093" y="11"/>
                      <a:pt x="1115" y="33"/>
                    </a:cubicBezTo>
                    <a:lnTo>
                      <a:pt x="1245" y="165"/>
                    </a:lnTo>
                    <a:lnTo>
                      <a:pt x="1311" y="230"/>
                    </a:lnTo>
                    <a:lnTo>
                      <a:pt x="1377" y="295"/>
                    </a:lnTo>
                    <a:lnTo>
                      <a:pt x="1573" y="492"/>
                    </a:lnTo>
                    <a:lnTo>
                      <a:pt x="1638" y="558"/>
                    </a:lnTo>
                    <a:lnTo>
                      <a:pt x="1705" y="623"/>
                    </a:lnTo>
                    <a:lnTo>
                      <a:pt x="1770" y="688"/>
                    </a:lnTo>
                    <a:lnTo>
                      <a:pt x="1770" y="688"/>
                    </a:lnTo>
                    <a:cubicBezTo>
                      <a:pt x="1792" y="711"/>
                      <a:pt x="1813" y="722"/>
                      <a:pt x="1836" y="722"/>
                    </a:cubicBezTo>
                    <a:lnTo>
                      <a:pt x="1836" y="722"/>
                    </a:lnTo>
                    <a:cubicBezTo>
                      <a:pt x="1857" y="722"/>
                      <a:pt x="1879" y="711"/>
                      <a:pt x="1901" y="688"/>
                    </a:cubicBezTo>
                    <a:lnTo>
                      <a:pt x="1966" y="623"/>
                    </a:lnTo>
                    <a:lnTo>
                      <a:pt x="2032" y="558"/>
                    </a:lnTo>
                    <a:lnTo>
                      <a:pt x="2098" y="492"/>
                    </a:lnTo>
                    <a:lnTo>
                      <a:pt x="2163" y="427"/>
                    </a:lnTo>
                    <a:lnTo>
                      <a:pt x="2229" y="361"/>
                    </a:lnTo>
                    <a:lnTo>
                      <a:pt x="2294" y="295"/>
                    </a:lnTo>
                    <a:lnTo>
                      <a:pt x="2360" y="230"/>
                    </a:lnTo>
                    <a:lnTo>
                      <a:pt x="2425" y="165"/>
                    </a:lnTo>
                    <a:lnTo>
                      <a:pt x="2492" y="99"/>
                    </a:lnTo>
                    <a:lnTo>
                      <a:pt x="2557" y="33"/>
                    </a:lnTo>
                    <a:lnTo>
                      <a:pt x="2557" y="33"/>
                    </a:lnTo>
                    <a:cubicBezTo>
                      <a:pt x="2579" y="11"/>
                      <a:pt x="2600" y="0"/>
                      <a:pt x="2622" y="0"/>
                    </a:cubicBezTo>
                    <a:lnTo>
                      <a:pt x="2622" y="0"/>
                    </a:lnTo>
                    <a:cubicBezTo>
                      <a:pt x="2645" y="0"/>
                      <a:pt x="2666" y="11"/>
                      <a:pt x="2688" y="33"/>
                    </a:cubicBezTo>
                    <a:lnTo>
                      <a:pt x="2753" y="99"/>
                    </a:lnTo>
                    <a:lnTo>
                      <a:pt x="2819" y="165"/>
                    </a:lnTo>
                    <a:lnTo>
                      <a:pt x="2885" y="230"/>
                    </a:lnTo>
                    <a:lnTo>
                      <a:pt x="2950" y="295"/>
                    </a:lnTo>
                    <a:lnTo>
                      <a:pt x="3016" y="361"/>
                    </a:lnTo>
                    <a:lnTo>
                      <a:pt x="3081" y="427"/>
                    </a:lnTo>
                    <a:lnTo>
                      <a:pt x="3147" y="492"/>
                    </a:lnTo>
                    <a:lnTo>
                      <a:pt x="3212" y="558"/>
                    </a:lnTo>
                    <a:lnTo>
                      <a:pt x="3277" y="623"/>
                    </a:lnTo>
                    <a:lnTo>
                      <a:pt x="3343" y="688"/>
                    </a:lnTo>
                    <a:lnTo>
                      <a:pt x="3343" y="688"/>
                    </a:lnTo>
                    <a:cubicBezTo>
                      <a:pt x="3365" y="711"/>
                      <a:pt x="3387" y="722"/>
                      <a:pt x="3408" y="722"/>
                    </a:cubicBezTo>
                    <a:lnTo>
                      <a:pt x="3408" y="722"/>
                    </a:lnTo>
                    <a:cubicBezTo>
                      <a:pt x="3431" y="722"/>
                      <a:pt x="3453" y="711"/>
                      <a:pt x="3475" y="688"/>
                    </a:cubicBezTo>
                    <a:lnTo>
                      <a:pt x="4130" y="33"/>
                    </a:lnTo>
                    <a:lnTo>
                      <a:pt x="4130" y="33"/>
                    </a:lnTo>
                    <a:cubicBezTo>
                      <a:pt x="4152" y="11"/>
                      <a:pt x="4174" y="0"/>
                      <a:pt x="4196" y="0"/>
                    </a:cubicBezTo>
                    <a:lnTo>
                      <a:pt x="4196" y="0"/>
                    </a:lnTo>
                    <a:cubicBezTo>
                      <a:pt x="4217" y="0"/>
                      <a:pt x="4239"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14" name="Freeform 323">
                <a:extLst>
                  <a:ext uri="{FF2B5EF4-FFF2-40B4-BE49-F238E27FC236}">
                    <a16:creationId xmlns:a16="http://schemas.microsoft.com/office/drawing/2014/main" id="{B2008D74-A069-0F43-85C0-6F8AD1E0235D}"/>
                  </a:ext>
                </a:extLst>
              </p:cNvPr>
              <p:cNvSpPr>
                <a:spLocks noChangeArrowheads="1"/>
              </p:cNvSpPr>
              <p:nvPr/>
            </p:nvSpPr>
            <p:spPr bwMode="auto">
              <a:xfrm>
                <a:off x="4452938" y="4171950"/>
                <a:ext cx="1700212" cy="304800"/>
              </a:xfrm>
              <a:custGeom>
                <a:avLst/>
                <a:gdLst>
                  <a:gd name="T0" fmla="*/ 353 w 4721"/>
                  <a:gd name="T1" fmla="*/ 795 h 847"/>
                  <a:gd name="T2" fmla="*/ 66 w 4721"/>
                  <a:gd name="T3" fmla="*/ 688 h 847"/>
                  <a:gd name="T4" fmla="*/ 0 w 4721"/>
                  <a:gd name="T5" fmla="*/ 491 h 847"/>
                  <a:gd name="T6" fmla="*/ 197 w 4721"/>
                  <a:gd name="T7" fmla="*/ 688 h 847"/>
                  <a:gd name="T8" fmla="*/ 262 w 4721"/>
                  <a:gd name="T9" fmla="*/ 722 h 847"/>
                  <a:gd name="T10" fmla="*/ 328 w 4721"/>
                  <a:gd name="T11" fmla="*/ 688 h 847"/>
                  <a:gd name="T12" fmla="*/ 590 w 4721"/>
                  <a:gd name="T13" fmla="*/ 426 h 847"/>
                  <a:gd name="T14" fmla="*/ 721 w 4721"/>
                  <a:gd name="T15" fmla="*/ 295 h 847"/>
                  <a:gd name="T16" fmla="*/ 983 w 4721"/>
                  <a:gd name="T17" fmla="*/ 33 h 847"/>
                  <a:gd name="T18" fmla="*/ 1049 w 4721"/>
                  <a:gd name="T19" fmla="*/ 0 h 847"/>
                  <a:gd name="T20" fmla="*/ 1115 w 4721"/>
                  <a:gd name="T21" fmla="*/ 33 h 847"/>
                  <a:gd name="T22" fmla="*/ 1311 w 4721"/>
                  <a:gd name="T23" fmla="*/ 230 h 847"/>
                  <a:gd name="T24" fmla="*/ 1573 w 4721"/>
                  <a:gd name="T25" fmla="*/ 491 h 847"/>
                  <a:gd name="T26" fmla="*/ 1705 w 4721"/>
                  <a:gd name="T27" fmla="*/ 623 h 847"/>
                  <a:gd name="T28" fmla="*/ 1770 w 4721"/>
                  <a:gd name="T29" fmla="*/ 688 h 847"/>
                  <a:gd name="T30" fmla="*/ 1836 w 4721"/>
                  <a:gd name="T31" fmla="*/ 722 h 847"/>
                  <a:gd name="T32" fmla="*/ 1966 w 4721"/>
                  <a:gd name="T33" fmla="*/ 623 h 847"/>
                  <a:gd name="T34" fmla="*/ 2098 w 4721"/>
                  <a:gd name="T35" fmla="*/ 491 h 847"/>
                  <a:gd name="T36" fmla="*/ 2229 w 4721"/>
                  <a:gd name="T37" fmla="*/ 360 h 847"/>
                  <a:gd name="T38" fmla="*/ 2360 w 4721"/>
                  <a:gd name="T39" fmla="*/ 230 h 847"/>
                  <a:gd name="T40" fmla="*/ 2492 w 4721"/>
                  <a:gd name="T41" fmla="*/ 98 h 847"/>
                  <a:gd name="T42" fmla="*/ 2557 w 4721"/>
                  <a:gd name="T43" fmla="*/ 33 h 847"/>
                  <a:gd name="T44" fmla="*/ 2622 w 4721"/>
                  <a:gd name="T45" fmla="*/ 0 h 847"/>
                  <a:gd name="T46" fmla="*/ 2753 w 4721"/>
                  <a:gd name="T47" fmla="*/ 98 h 847"/>
                  <a:gd name="T48" fmla="*/ 2885 w 4721"/>
                  <a:gd name="T49" fmla="*/ 230 h 847"/>
                  <a:gd name="T50" fmla="*/ 3016 w 4721"/>
                  <a:gd name="T51" fmla="*/ 360 h 847"/>
                  <a:gd name="T52" fmla="*/ 3147 w 4721"/>
                  <a:gd name="T53" fmla="*/ 491 h 847"/>
                  <a:gd name="T54" fmla="*/ 3277 w 4721"/>
                  <a:gd name="T55" fmla="*/ 623 h 847"/>
                  <a:gd name="T56" fmla="*/ 3343 w 4721"/>
                  <a:gd name="T57" fmla="*/ 688 h 847"/>
                  <a:gd name="T58" fmla="*/ 3408 w 4721"/>
                  <a:gd name="T59" fmla="*/ 722 h 847"/>
                  <a:gd name="T60" fmla="*/ 4130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0 w 4721"/>
                  <a:gd name="T75" fmla="*/ 164 h 847"/>
                  <a:gd name="T76" fmla="*/ 3933 w 4721"/>
                  <a:gd name="T77" fmla="*/ 360 h 847"/>
                  <a:gd name="T78" fmla="*/ 3671 w 4721"/>
                  <a:gd name="T79" fmla="*/ 623 h 847"/>
                  <a:gd name="T80" fmla="*/ 3500 w 4721"/>
                  <a:gd name="T81" fmla="*/ 795 h 847"/>
                  <a:gd name="T82" fmla="*/ 3317 w 4721"/>
                  <a:gd name="T83" fmla="*/ 795 h 847"/>
                  <a:gd name="T84" fmla="*/ 3212 w 4721"/>
                  <a:gd name="T85" fmla="*/ 688 h 847"/>
                  <a:gd name="T86" fmla="*/ 3081 w 4721"/>
                  <a:gd name="T87" fmla="*/ 558 h 847"/>
                  <a:gd name="T88" fmla="*/ 2950 w 4721"/>
                  <a:gd name="T89" fmla="*/ 426 h 847"/>
                  <a:gd name="T90" fmla="*/ 2819 w 4721"/>
                  <a:gd name="T91" fmla="*/ 295 h 847"/>
                  <a:gd name="T92" fmla="*/ 2688 w 4721"/>
                  <a:gd name="T93" fmla="*/ 164 h 847"/>
                  <a:gd name="T94" fmla="*/ 2622 w 4721"/>
                  <a:gd name="T95" fmla="*/ 131 h 847"/>
                  <a:gd name="T96" fmla="*/ 2557 w 4721"/>
                  <a:gd name="T97" fmla="*/ 164 h 847"/>
                  <a:gd name="T98" fmla="*/ 2425 w 4721"/>
                  <a:gd name="T99" fmla="*/ 295 h 847"/>
                  <a:gd name="T100" fmla="*/ 2163 w 4721"/>
                  <a:gd name="T101" fmla="*/ 558 h 847"/>
                  <a:gd name="T102" fmla="*/ 1926 w 4721"/>
                  <a:gd name="T103" fmla="*/ 794 h 847"/>
                  <a:gd name="T104" fmla="*/ 1745 w 4721"/>
                  <a:gd name="T105" fmla="*/ 794 h 847"/>
                  <a:gd name="T106" fmla="*/ 1115 w 4721"/>
                  <a:gd name="T107" fmla="*/ 164 h 847"/>
                  <a:gd name="T108" fmla="*/ 1049 w 4721"/>
                  <a:gd name="T109" fmla="*/ 131 h 847"/>
                  <a:gd name="T110" fmla="*/ 918 w 4721"/>
                  <a:gd name="T111" fmla="*/ 230 h 847"/>
                  <a:gd name="T112" fmla="*/ 787 w 4721"/>
                  <a:gd name="T113" fmla="*/ 360 h 847"/>
                  <a:gd name="T114" fmla="*/ 655 w 4721"/>
                  <a:gd name="T115" fmla="*/ 491 h 847"/>
                  <a:gd name="T116" fmla="*/ 525 w 4721"/>
                  <a:gd name="T117" fmla="*/ 623 h 847"/>
                  <a:gd name="T118" fmla="*/ 353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3" y="795"/>
                    </a:moveTo>
                    <a:lnTo>
                      <a:pt x="353" y="795"/>
                    </a:lnTo>
                    <a:cubicBezTo>
                      <a:pt x="303" y="846"/>
                      <a:pt x="221" y="846"/>
                      <a:pt x="171" y="795"/>
                    </a:cubicBezTo>
                    <a:lnTo>
                      <a:pt x="66" y="688"/>
                    </a:lnTo>
                    <a:lnTo>
                      <a:pt x="0" y="623"/>
                    </a:lnTo>
                    <a:lnTo>
                      <a:pt x="0" y="491"/>
                    </a:lnTo>
                    <a:lnTo>
                      <a:pt x="131" y="623"/>
                    </a:lnTo>
                    <a:lnTo>
                      <a:pt x="197" y="688"/>
                    </a:lnTo>
                    <a:lnTo>
                      <a:pt x="197" y="688"/>
                    </a:lnTo>
                    <a:cubicBezTo>
                      <a:pt x="219" y="711"/>
                      <a:pt x="240" y="722"/>
                      <a:pt x="262" y="722"/>
                    </a:cubicBezTo>
                    <a:lnTo>
                      <a:pt x="262" y="722"/>
                    </a:lnTo>
                    <a:cubicBezTo>
                      <a:pt x="284" y="722"/>
                      <a:pt x="306" y="711"/>
                      <a:pt x="328" y="688"/>
                    </a:cubicBezTo>
                    <a:lnTo>
                      <a:pt x="393" y="623"/>
                    </a:lnTo>
                    <a:lnTo>
                      <a:pt x="590" y="426"/>
                    </a:lnTo>
                    <a:lnTo>
                      <a:pt x="655" y="360"/>
                    </a:lnTo>
                    <a:lnTo>
                      <a:pt x="721" y="295"/>
                    </a:lnTo>
                    <a:lnTo>
                      <a:pt x="918" y="98"/>
                    </a:lnTo>
                    <a:lnTo>
                      <a:pt x="983" y="33"/>
                    </a:lnTo>
                    <a:lnTo>
                      <a:pt x="983" y="33"/>
                    </a:lnTo>
                    <a:cubicBezTo>
                      <a:pt x="1005" y="11"/>
                      <a:pt x="1027" y="0"/>
                      <a:pt x="1049" y="0"/>
                    </a:cubicBezTo>
                    <a:lnTo>
                      <a:pt x="1049" y="0"/>
                    </a:lnTo>
                    <a:cubicBezTo>
                      <a:pt x="1071" y="0"/>
                      <a:pt x="1093" y="11"/>
                      <a:pt x="1115" y="33"/>
                    </a:cubicBezTo>
                    <a:lnTo>
                      <a:pt x="1245" y="164"/>
                    </a:lnTo>
                    <a:lnTo>
                      <a:pt x="1311" y="230"/>
                    </a:lnTo>
                    <a:lnTo>
                      <a:pt x="1377" y="295"/>
                    </a:lnTo>
                    <a:lnTo>
                      <a:pt x="1573" y="491"/>
                    </a:lnTo>
                    <a:lnTo>
                      <a:pt x="1638" y="558"/>
                    </a:lnTo>
                    <a:lnTo>
                      <a:pt x="1705" y="623"/>
                    </a:lnTo>
                    <a:lnTo>
                      <a:pt x="1770" y="688"/>
                    </a:lnTo>
                    <a:lnTo>
                      <a:pt x="1770" y="688"/>
                    </a:lnTo>
                    <a:cubicBezTo>
                      <a:pt x="1792" y="711"/>
                      <a:pt x="1813" y="722"/>
                      <a:pt x="1836" y="722"/>
                    </a:cubicBezTo>
                    <a:lnTo>
                      <a:pt x="1836" y="722"/>
                    </a:lnTo>
                    <a:cubicBezTo>
                      <a:pt x="1857" y="722"/>
                      <a:pt x="1879" y="711"/>
                      <a:pt x="1901" y="688"/>
                    </a:cubicBezTo>
                    <a:lnTo>
                      <a:pt x="1966" y="623"/>
                    </a:lnTo>
                    <a:lnTo>
                      <a:pt x="2032" y="558"/>
                    </a:lnTo>
                    <a:lnTo>
                      <a:pt x="2098" y="491"/>
                    </a:lnTo>
                    <a:lnTo>
                      <a:pt x="2163" y="426"/>
                    </a:lnTo>
                    <a:lnTo>
                      <a:pt x="2229" y="360"/>
                    </a:lnTo>
                    <a:lnTo>
                      <a:pt x="2294" y="295"/>
                    </a:lnTo>
                    <a:lnTo>
                      <a:pt x="2360" y="230"/>
                    </a:lnTo>
                    <a:lnTo>
                      <a:pt x="2425" y="164"/>
                    </a:lnTo>
                    <a:lnTo>
                      <a:pt x="2492" y="98"/>
                    </a:lnTo>
                    <a:lnTo>
                      <a:pt x="2557" y="33"/>
                    </a:lnTo>
                    <a:lnTo>
                      <a:pt x="2557" y="33"/>
                    </a:lnTo>
                    <a:cubicBezTo>
                      <a:pt x="2579" y="11"/>
                      <a:pt x="2600" y="0"/>
                      <a:pt x="2622" y="0"/>
                    </a:cubicBezTo>
                    <a:lnTo>
                      <a:pt x="2622" y="0"/>
                    </a:lnTo>
                    <a:cubicBezTo>
                      <a:pt x="2645" y="0"/>
                      <a:pt x="2666" y="11"/>
                      <a:pt x="2688" y="33"/>
                    </a:cubicBezTo>
                    <a:lnTo>
                      <a:pt x="2753" y="98"/>
                    </a:lnTo>
                    <a:lnTo>
                      <a:pt x="2819" y="164"/>
                    </a:lnTo>
                    <a:lnTo>
                      <a:pt x="2885" y="230"/>
                    </a:lnTo>
                    <a:lnTo>
                      <a:pt x="2950" y="295"/>
                    </a:lnTo>
                    <a:lnTo>
                      <a:pt x="3016" y="360"/>
                    </a:lnTo>
                    <a:lnTo>
                      <a:pt x="3081" y="426"/>
                    </a:lnTo>
                    <a:lnTo>
                      <a:pt x="3147" y="491"/>
                    </a:lnTo>
                    <a:lnTo>
                      <a:pt x="3212" y="558"/>
                    </a:lnTo>
                    <a:lnTo>
                      <a:pt x="3277" y="623"/>
                    </a:lnTo>
                    <a:lnTo>
                      <a:pt x="3343" y="688"/>
                    </a:lnTo>
                    <a:lnTo>
                      <a:pt x="3343" y="688"/>
                    </a:lnTo>
                    <a:cubicBezTo>
                      <a:pt x="3365" y="711"/>
                      <a:pt x="3387" y="722"/>
                      <a:pt x="3408" y="722"/>
                    </a:cubicBezTo>
                    <a:lnTo>
                      <a:pt x="3408" y="722"/>
                    </a:lnTo>
                    <a:cubicBezTo>
                      <a:pt x="3430" y="722"/>
                      <a:pt x="3453" y="711"/>
                      <a:pt x="3475" y="688"/>
                    </a:cubicBezTo>
                    <a:lnTo>
                      <a:pt x="4130" y="33"/>
                    </a:lnTo>
                    <a:lnTo>
                      <a:pt x="4130" y="33"/>
                    </a:lnTo>
                    <a:cubicBezTo>
                      <a:pt x="4152" y="11"/>
                      <a:pt x="4174" y="0"/>
                      <a:pt x="4196" y="0"/>
                    </a:cubicBezTo>
                    <a:lnTo>
                      <a:pt x="4196" y="0"/>
                    </a:lnTo>
                    <a:cubicBezTo>
                      <a:pt x="4217" y="0"/>
                      <a:pt x="4239" y="11"/>
                      <a:pt x="4261" y="33"/>
                    </a:cubicBezTo>
                    <a:lnTo>
                      <a:pt x="4720" y="491"/>
                    </a:lnTo>
                    <a:lnTo>
                      <a:pt x="4720" y="623"/>
                    </a:lnTo>
                    <a:lnTo>
                      <a:pt x="4523" y="426"/>
                    </a:lnTo>
                    <a:lnTo>
                      <a:pt x="4458" y="360"/>
                    </a:lnTo>
                    <a:lnTo>
                      <a:pt x="4392" y="295"/>
                    </a:lnTo>
                    <a:lnTo>
                      <a:pt x="4261" y="164"/>
                    </a:lnTo>
                    <a:lnTo>
                      <a:pt x="4261" y="164"/>
                    </a:lnTo>
                    <a:cubicBezTo>
                      <a:pt x="4239" y="142"/>
                      <a:pt x="4217" y="131"/>
                      <a:pt x="4196" y="131"/>
                    </a:cubicBezTo>
                    <a:lnTo>
                      <a:pt x="4196" y="131"/>
                    </a:lnTo>
                    <a:cubicBezTo>
                      <a:pt x="4174" y="131"/>
                      <a:pt x="4152" y="142"/>
                      <a:pt x="4130" y="164"/>
                    </a:cubicBezTo>
                    <a:lnTo>
                      <a:pt x="3999" y="295"/>
                    </a:lnTo>
                    <a:lnTo>
                      <a:pt x="3933" y="360"/>
                    </a:lnTo>
                    <a:lnTo>
                      <a:pt x="3868" y="426"/>
                    </a:lnTo>
                    <a:lnTo>
                      <a:pt x="3671" y="623"/>
                    </a:lnTo>
                    <a:lnTo>
                      <a:pt x="3605" y="688"/>
                    </a:lnTo>
                    <a:lnTo>
                      <a:pt x="3500" y="795"/>
                    </a:lnTo>
                    <a:lnTo>
                      <a:pt x="3500" y="795"/>
                    </a:lnTo>
                    <a:cubicBezTo>
                      <a:pt x="3449" y="846"/>
                      <a:pt x="3367" y="846"/>
                      <a:pt x="3317" y="795"/>
                    </a:cubicBezTo>
                    <a:lnTo>
                      <a:pt x="3317" y="795"/>
                    </a:lnTo>
                    <a:cubicBezTo>
                      <a:pt x="3266" y="743"/>
                      <a:pt x="3212" y="688"/>
                      <a:pt x="3212" y="688"/>
                    </a:cubicBezTo>
                    <a:lnTo>
                      <a:pt x="3147" y="623"/>
                    </a:lnTo>
                    <a:lnTo>
                      <a:pt x="3081" y="558"/>
                    </a:lnTo>
                    <a:lnTo>
                      <a:pt x="3016" y="491"/>
                    </a:lnTo>
                    <a:lnTo>
                      <a:pt x="2950" y="426"/>
                    </a:lnTo>
                    <a:lnTo>
                      <a:pt x="2885" y="360"/>
                    </a:lnTo>
                    <a:lnTo>
                      <a:pt x="2819" y="295"/>
                    </a:lnTo>
                    <a:lnTo>
                      <a:pt x="2753" y="230"/>
                    </a:lnTo>
                    <a:lnTo>
                      <a:pt x="2688" y="164"/>
                    </a:lnTo>
                    <a:lnTo>
                      <a:pt x="2688" y="164"/>
                    </a:lnTo>
                    <a:cubicBezTo>
                      <a:pt x="2666" y="142"/>
                      <a:pt x="2645" y="131"/>
                      <a:pt x="2622" y="131"/>
                    </a:cubicBezTo>
                    <a:lnTo>
                      <a:pt x="2622" y="131"/>
                    </a:lnTo>
                    <a:cubicBezTo>
                      <a:pt x="2600" y="131"/>
                      <a:pt x="2579" y="142"/>
                      <a:pt x="2557" y="164"/>
                    </a:cubicBezTo>
                    <a:lnTo>
                      <a:pt x="2492" y="230"/>
                    </a:lnTo>
                    <a:lnTo>
                      <a:pt x="2425" y="295"/>
                    </a:lnTo>
                    <a:lnTo>
                      <a:pt x="2229" y="491"/>
                    </a:lnTo>
                    <a:lnTo>
                      <a:pt x="2163" y="558"/>
                    </a:lnTo>
                    <a:lnTo>
                      <a:pt x="2098" y="623"/>
                    </a:lnTo>
                    <a:lnTo>
                      <a:pt x="1926" y="794"/>
                    </a:lnTo>
                    <a:lnTo>
                      <a:pt x="1926" y="794"/>
                    </a:lnTo>
                    <a:cubicBezTo>
                      <a:pt x="1876" y="844"/>
                      <a:pt x="1795" y="844"/>
                      <a:pt x="1745" y="794"/>
                    </a:cubicBezTo>
                    <a:lnTo>
                      <a:pt x="1115" y="164"/>
                    </a:lnTo>
                    <a:lnTo>
                      <a:pt x="1115" y="164"/>
                    </a:lnTo>
                    <a:cubicBezTo>
                      <a:pt x="1093" y="142"/>
                      <a:pt x="1071" y="131"/>
                      <a:pt x="1049" y="131"/>
                    </a:cubicBezTo>
                    <a:lnTo>
                      <a:pt x="1049" y="131"/>
                    </a:lnTo>
                    <a:cubicBezTo>
                      <a:pt x="1027" y="131"/>
                      <a:pt x="1005" y="142"/>
                      <a:pt x="983" y="164"/>
                    </a:cubicBezTo>
                    <a:lnTo>
                      <a:pt x="918" y="230"/>
                    </a:lnTo>
                    <a:lnTo>
                      <a:pt x="853" y="295"/>
                    </a:lnTo>
                    <a:lnTo>
                      <a:pt x="787" y="360"/>
                    </a:lnTo>
                    <a:lnTo>
                      <a:pt x="721" y="426"/>
                    </a:lnTo>
                    <a:lnTo>
                      <a:pt x="655" y="491"/>
                    </a:lnTo>
                    <a:lnTo>
                      <a:pt x="590" y="558"/>
                    </a:lnTo>
                    <a:lnTo>
                      <a:pt x="525" y="623"/>
                    </a:lnTo>
                    <a:lnTo>
                      <a:pt x="459" y="688"/>
                    </a:lnTo>
                    <a:lnTo>
                      <a:pt x="353" y="795"/>
                    </a:lnTo>
                  </a:path>
                </a:pathLst>
              </a:custGeom>
              <a:solidFill>
                <a:schemeClr val="accent4"/>
              </a:solidFill>
              <a:ln>
                <a:noFill/>
              </a:ln>
              <a:effectLst/>
            </p:spPr>
            <p:txBody>
              <a:bodyPr wrap="none" anchor="ctr"/>
              <a:lstStyle/>
              <a:p>
                <a:endParaRPr lang="es-ES_tradnl" sz="2700"/>
              </a:p>
            </p:txBody>
          </p:sp>
          <p:sp>
            <p:nvSpPr>
              <p:cNvPr id="215" name="Freeform 324">
                <a:extLst>
                  <a:ext uri="{FF2B5EF4-FFF2-40B4-BE49-F238E27FC236}">
                    <a16:creationId xmlns:a16="http://schemas.microsoft.com/office/drawing/2014/main" id="{3F1837DF-A1C7-B04A-923F-95EC5DEBCDB3}"/>
                  </a:ext>
                </a:extLst>
              </p:cNvPr>
              <p:cNvSpPr>
                <a:spLocks noChangeArrowheads="1"/>
              </p:cNvSpPr>
              <p:nvPr/>
            </p:nvSpPr>
            <p:spPr bwMode="auto">
              <a:xfrm>
                <a:off x="4452938" y="4233863"/>
                <a:ext cx="1700212" cy="304800"/>
              </a:xfrm>
              <a:custGeom>
                <a:avLst/>
                <a:gdLst>
                  <a:gd name="T0" fmla="*/ 353 w 4721"/>
                  <a:gd name="T1" fmla="*/ 795 h 847"/>
                  <a:gd name="T2" fmla="*/ 66 w 4721"/>
                  <a:gd name="T3" fmla="*/ 689 h 847"/>
                  <a:gd name="T4" fmla="*/ 0 w 4721"/>
                  <a:gd name="T5" fmla="*/ 493 h 847"/>
                  <a:gd name="T6" fmla="*/ 197 w 4721"/>
                  <a:gd name="T7" fmla="*/ 689 h 847"/>
                  <a:gd name="T8" fmla="*/ 262 w 4721"/>
                  <a:gd name="T9" fmla="*/ 722 h 847"/>
                  <a:gd name="T10" fmla="*/ 328 w 4721"/>
                  <a:gd name="T11" fmla="*/ 689 h 847"/>
                  <a:gd name="T12" fmla="*/ 590 w 4721"/>
                  <a:gd name="T13" fmla="*/ 428 h 847"/>
                  <a:gd name="T14" fmla="*/ 721 w 4721"/>
                  <a:gd name="T15" fmla="*/ 296 h 847"/>
                  <a:gd name="T16" fmla="*/ 983 w 4721"/>
                  <a:gd name="T17" fmla="*/ 34 h 847"/>
                  <a:gd name="T18" fmla="*/ 1049 w 4721"/>
                  <a:gd name="T19" fmla="*/ 0 h 847"/>
                  <a:gd name="T20" fmla="*/ 1115 w 4721"/>
                  <a:gd name="T21" fmla="*/ 34 h 847"/>
                  <a:gd name="T22" fmla="*/ 1311 w 4721"/>
                  <a:gd name="T23" fmla="*/ 231 h 847"/>
                  <a:gd name="T24" fmla="*/ 1573 w 4721"/>
                  <a:gd name="T25" fmla="*/ 493 h 847"/>
                  <a:gd name="T26" fmla="*/ 1705 w 4721"/>
                  <a:gd name="T27" fmla="*/ 624 h 847"/>
                  <a:gd name="T28" fmla="*/ 1770 w 4721"/>
                  <a:gd name="T29" fmla="*/ 689 h 847"/>
                  <a:gd name="T30" fmla="*/ 1836 w 4721"/>
                  <a:gd name="T31" fmla="*/ 722 h 847"/>
                  <a:gd name="T32" fmla="*/ 1966 w 4721"/>
                  <a:gd name="T33" fmla="*/ 624 h 847"/>
                  <a:gd name="T34" fmla="*/ 2098 w 4721"/>
                  <a:gd name="T35" fmla="*/ 493 h 847"/>
                  <a:gd name="T36" fmla="*/ 2229 w 4721"/>
                  <a:gd name="T37" fmla="*/ 361 h 847"/>
                  <a:gd name="T38" fmla="*/ 2360 w 4721"/>
                  <a:gd name="T39" fmla="*/ 231 h 847"/>
                  <a:gd name="T40" fmla="*/ 2492 w 4721"/>
                  <a:gd name="T41" fmla="*/ 99 h 847"/>
                  <a:gd name="T42" fmla="*/ 2557 w 4721"/>
                  <a:gd name="T43" fmla="*/ 34 h 847"/>
                  <a:gd name="T44" fmla="*/ 2622 w 4721"/>
                  <a:gd name="T45" fmla="*/ 0 h 847"/>
                  <a:gd name="T46" fmla="*/ 2753 w 4721"/>
                  <a:gd name="T47" fmla="*/ 99 h 847"/>
                  <a:gd name="T48" fmla="*/ 2885 w 4721"/>
                  <a:gd name="T49" fmla="*/ 231 h 847"/>
                  <a:gd name="T50" fmla="*/ 3016 w 4721"/>
                  <a:gd name="T51" fmla="*/ 361 h 847"/>
                  <a:gd name="T52" fmla="*/ 3147 w 4721"/>
                  <a:gd name="T53" fmla="*/ 493 h 847"/>
                  <a:gd name="T54" fmla="*/ 3277 w 4721"/>
                  <a:gd name="T55" fmla="*/ 624 h 847"/>
                  <a:gd name="T56" fmla="*/ 3343 w 4721"/>
                  <a:gd name="T57" fmla="*/ 689 h 847"/>
                  <a:gd name="T58" fmla="*/ 3408 w 4721"/>
                  <a:gd name="T59" fmla="*/ 722 h 847"/>
                  <a:gd name="T60" fmla="*/ 4130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0 w 4721"/>
                  <a:gd name="T75" fmla="*/ 164 h 847"/>
                  <a:gd name="T76" fmla="*/ 3933 w 4721"/>
                  <a:gd name="T77" fmla="*/ 361 h 847"/>
                  <a:gd name="T78" fmla="*/ 3671 w 4721"/>
                  <a:gd name="T79" fmla="*/ 624 h 847"/>
                  <a:gd name="T80" fmla="*/ 3500 w 4721"/>
                  <a:gd name="T81" fmla="*/ 795 h 847"/>
                  <a:gd name="T82" fmla="*/ 3317 w 4721"/>
                  <a:gd name="T83" fmla="*/ 795 h 847"/>
                  <a:gd name="T84" fmla="*/ 3212 w 4721"/>
                  <a:gd name="T85" fmla="*/ 689 h 847"/>
                  <a:gd name="T86" fmla="*/ 3081 w 4721"/>
                  <a:gd name="T87" fmla="*/ 558 h 847"/>
                  <a:gd name="T88" fmla="*/ 2950 w 4721"/>
                  <a:gd name="T89" fmla="*/ 428 h 847"/>
                  <a:gd name="T90" fmla="*/ 2819 w 4721"/>
                  <a:gd name="T91" fmla="*/ 296 h 847"/>
                  <a:gd name="T92" fmla="*/ 2688 w 4721"/>
                  <a:gd name="T93" fmla="*/ 164 h 847"/>
                  <a:gd name="T94" fmla="*/ 2622 w 4721"/>
                  <a:gd name="T95" fmla="*/ 132 h 847"/>
                  <a:gd name="T96" fmla="*/ 2557 w 4721"/>
                  <a:gd name="T97" fmla="*/ 164 h 847"/>
                  <a:gd name="T98" fmla="*/ 2425 w 4721"/>
                  <a:gd name="T99" fmla="*/ 296 h 847"/>
                  <a:gd name="T100" fmla="*/ 2163 w 4721"/>
                  <a:gd name="T101" fmla="*/ 558 h 847"/>
                  <a:gd name="T102" fmla="*/ 1926 w 4721"/>
                  <a:gd name="T103" fmla="*/ 795 h 847"/>
                  <a:gd name="T104" fmla="*/ 1745 w 4721"/>
                  <a:gd name="T105" fmla="*/ 795 h 847"/>
                  <a:gd name="T106" fmla="*/ 1115 w 4721"/>
                  <a:gd name="T107" fmla="*/ 164 h 847"/>
                  <a:gd name="T108" fmla="*/ 1049 w 4721"/>
                  <a:gd name="T109" fmla="*/ 132 h 847"/>
                  <a:gd name="T110" fmla="*/ 918 w 4721"/>
                  <a:gd name="T111" fmla="*/ 231 h 847"/>
                  <a:gd name="T112" fmla="*/ 787 w 4721"/>
                  <a:gd name="T113" fmla="*/ 361 h 847"/>
                  <a:gd name="T114" fmla="*/ 655 w 4721"/>
                  <a:gd name="T115" fmla="*/ 493 h 847"/>
                  <a:gd name="T116" fmla="*/ 525 w 4721"/>
                  <a:gd name="T117" fmla="*/ 624 h 847"/>
                  <a:gd name="T118" fmla="*/ 353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3" y="795"/>
                    </a:moveTo>
                    <a:lnTo>
                      <a:pt x="353" y="795"/>
                    </a:lnTo>
                    <a:cubicBezTo>
                      <a:pt x="303" y="846"/>
                      <a:pt x="221" y="846"/>
                      <a:pt x="171" y="795"/>
                    </a:cubicBezTo>
                    <a:lnTo>
                      <a:pt x="66" y="689"/>
                    </a:lnTo>
                    <a:lnTo>
                      <a:pt x="0" y="624"/>
                    </a:lnTo>
                    <a:lnTo>
                      <a:pt x="0" y="493"/>
                    </a:lnTo>
                    <a:lnTo>
                      <a:pt x="131" y="624"/>
                    </a:lnTo>
                    <a:lnTo>
                      <a:pt x="197" y="689"/>
                    </a:lnTo>
                    <a:lnTo>
                      <a:pt x="197" y="689"/>
                    </a:lnTo>
                    <a:cubicBezTo>
                      <a:pt x="219" y="711"/>
                      <a:pt x="240" y="722"/>
                      <a:pt x="262" y="722"/>
                    </a:cubicBezTo>
                    <a:lnTo>
                      <a:pt x="262" y="722"/>
                    </a:lnTo>
                    <a:cubicBezTo>
                      <a:pt x="284" y="722"/>
                      <a:pt x="306" y="711"/>
                      <a:pt x="328" y="689"/>
                    </a:cubicBezTo>
                    <a:lnTo>
                      <a:pt x="393" y="624"/>
                    </a:lnTo>
                    <a:lnTo>
                      <a:pt x="590" y="428"/>
                    </a:lnTo>
                    <a:lnTo>
                      <a:pt x="655" y="361"/>
                    </a:lnTo>
                    <a:lnTo>
                      <a:pt x="721" y="296"/>
                    </a:lnTo>
                    <a:lnTo>
                      <a:pt x="918" y="99"/>
                    </a:lnTo>
                    <a:lnTo>
                      <a:pt x="983" y="34"/>
                    </a:lnTo>
                    <a:lnTo>
                      <a:pt x="983" y="34"/>
                    </a:lnTo>
                    <a:cubicBezTo>
                      <a:pt x="1005" y="12"/>
                      <a:pt x="1027" y="0"/>
                      <a:pt x="1049" y="0"/>
                    </a:cubicBezTo>
                    <a:lnTo>
                      <a:pt x="1049" y="0"/>
                    </a:lnTo>
                    <a:cubicBezTo>
                      <a:pt x="1071" y="0"/>
                      <a:pt x="1093" y="12"/>
                      <a:pt x="1115" y="34"/>
                    </a:cubicBezTo>
                    <a:lnTo>
                      <a:pt x="1245" y="164"/>
                    </a:lnTo>
                    <a:lnTo>
                      <a:pt x="1311" y="231"/>
                    </a:lnTo>
                    <a:lnTo>
                      <a:pt x="1377" y="296"/>
                    </a:lnTo>
                    <a:lnTo>
                      <a:pt x="1573" y="493"/>
                    </a:lnTo>
                    <a:lnTo>
                      <a:pt x="1638" y="558"/>
                    </a:lnTo>
                    <a:lnTo>
                      <a:pt x="1705" y="624"/>
                    </a:lnTo>
                    <a:lnTo>
                      <a:pt x="1770" y="689"/>
                    </a:lnTo>
                    <a:lnTo>
                      <a:pt x="1770" y="689"/>
                    </a:lnTo>
                    <a:cubicBezTo>
                      <a:pt x="1792" y="711"/>
                      <a:pt x="1813" y="722"/>
                      <a:pt x="1836" y="722"/>
                    </a:cubicBezTo>
                    <a:lnTo>
                      <a:pt x="1836" y="722"/>
                    </a:lnTo>
                    <a:cubicBezTo>
                      <a:pt x="1857" y="722"/>
                      <a:pt x="1879" y="711"/>
                      <a:pt x="1901" y="689"/>
                    </a:cubicBezTo>
                    <a:lnTo>
                      <a:pt x="1966" y="624"/>
                    </a:lnTo>
                    <a:lnTo>
                      <a:pt x="2032" y="558"/>
                    </a:lnTo>
                    <a:lnTo>
                      <a:pt x="2098" y="493"/>
                    </a:lnTo>
                    <a:lnTo>
                      <a:pt x="2163" y="428"/>
                    </a:lnTo>
                    <a:lnTo>
                      <a:pt x="2229" y="361"/>
                    </a:lnTo>
                    <a:lnTo>
                      <a:pt x="2294" y="296"/>
                    </a:lnTo>
                    <a:lnTo>
                      <a:pt x="2360" y="231"/>
                    </a:lnTo>
                    <a:lnTo>
                      <a:pt x="2425" y="164"/>
                    </a:lnTo>
                    <a:lnTo>
                      <a:pt x="2492" y="99"/>
                    </a:lnTo>
                    <a:lnTo>
                      <a:pt x="2557" y="34"/>
                    </a:lnTo>
                    <a:lnTo>
                      <a:pt x="2557" y="34"/>
                    </a:lnTo>
                    <a:cubicBezTo>
                      <a:pt x="2579" y="12"/>
                      <a:pt x="2600" y="0"/>
                      <a:pt x="2622" y="0"/>
                    </a:cubicBezTo>
                    <a:lnTo>
                      <a:pt x="2622" y="0"/>
                    </a:lnTo>
                    <a:cubicBezTo>
                      <a:pt x="2645" y="0"/>
                      <a:pt x="2666" y="12"/>
                      <a:pt x="2688" y="34"/>
                    </a:cubicBezTo>
                    <a:lnTo>
                      <a:pt x="2753" y="99"/>
                    </a:lnTo>
                    <a:lnTo>
                      <a:pt x="2819" y="164"/>
                    </a:lnTo>
                    <a:lnTo>
                      <a:pt x="2885" y="231"/>
                    </a:lnTo>
                    <a:lnTo>
                      <a:pt x="2950" y="296"/>
                    </a:lnTo>
                    <a:lnTo>
                      <a:pt x="3016" y="361"/>
                    </a:lnTo>
                    <a:lnTo>
                      <a:pt x="3081" y="428"/>
                    </a:lnTo>
                    <a:lnTo>
                      <a:pt x="3147" y="493"/>
                    </a:lnTo>
                    <a:lnTo>
                      <a:pt x="3212" y="558"/>
                    </a:lnTo>
                    <a:lnTo>
                      <a:pt x="3277" y="624"/>
                    </a:lnTo>
                    <a:lnTo>
                      <a:pt x="3343" y="689"/>
                    </a:lnTo>
                    <a:lnTo>
                      <a:pt x="3343" y="689"/>
                    </a:lnTo>
                    <a:cubicBezTo>
                      <a:pt x="3365" y="711"/>
                      <a:pt x="3387" y="722"/>
                      <a:pt x="3408" y="722"/>
                    </a:cubicBezTo>
                    <a:lnTo>
                      <a:pt x="3408" y="722"/>
                    </a:lnTo>
                    <a:cubicBezTo>
                      <a:pt x="3430" y="722"/>
                      <a:pt x="3453" y="711"/>
                      <a:pt x="3475" y="689"/>
                    </a:cubicBezTo>
                    <a:lnTo>
                      <a:pt x="4130" y="34"/>
                    </a:lnTo>
                    <a:lnTo>
                      <a:pt x="4130" y="34"/>
                    </a:lnTo>
                    <a:cubicBezTo>
                      <a:pt x="4152" y="12"/>
                      <a:pt x="4174" y="0"/>
                      <a:pt x="4196" y="0"/>
                    </a:cubicBezTo>
                    <a:lnTo>
                      <a:pt x="4196" y="0"/>
                    </a:lnTo>
                    <a:cubicBezTo>
                      <a:pt x="4217" y="0"/>
                      <a:pt x="4239" y="12"/>
                      <a:pt x="4261" y="34"/>
                    </a:cubicBezTo>
                    <a:lnTo>
                      <a:pt x="4720" y="493"/>
                    </a:lnTo>
                    <a:lnTo>
                      <a:pt x="4720" y="624"/>
                    </a:lnTo>
                    <a:lnTo>
                      <a:pt x="4523" y="428"/>
                    </a:lnTo>
                    <a:lnTo>
                      <a:pt x="4458" y="361"/>
                    </a:lnTo>
                    <a:lnTo>
                      <a:pt x="4392" y="296"/>
                    </a:lnTo>
                    <a:lnTo>
                      <a:pt x="4261" y="164"/>
                    </a:lnTo>
                    <a:lnTo>
                      <a:pt x="4261" y="164"/>
                    </a:lnTo>
                    <a:cubicBezTo>
                      <a:pt x="4239" y="143"/>
                      <a:pt x="4217" y="132"/>
                      <a:pt x="4196" y="132"/>
                    </a:cubicBezTo>
                    <a:lnTo>
                      <a:pt x="4196" y="132"/>
                    </a:lnTo>
                    <a:cubicBezTo>
                      <a:pt x="4174" y="132"/>
                      <a:pt x="4152" y="143"/>
                      <a:pt x="4130" y="164"/>
                    </a:cubicBezTo>
                    <a:lnTo>
                      <a:pt x="3999" y="296"/>
                    </a:lnTo>
                    <a:lnTo>
                      <a:pt x="3933" y="361"/>
                    </a:lnTo>
                    <a:lnTo>
                      <a:pt x="3868" y="428"/>
                    </a:lnTo>
                    <a:lnTo>
                      <a:pt x="3671" y="624"/>
                    </a:lnTo>
                    <a:lnTo>
                      <a:pt x="3605" y="689"/>
                    </a:lnTo>
                    <a:lnTo>
                      <a:pt x="3500" y="795"/>
                    </a:lnTo>
                    <a:lnTo>
                      <a:pt x="3500" y="795"/>
                    </a:lnTo>
                    <a:cubicBezTo>
                      <a:pt x="3449" y="846"/>
                      <a:pt x="3367" y="846"/>
                      <a:pt x="3317" y="795"/>
                    </a:cubicBezTo>
                    <a:lnTo>
                      <a:pt x="3317" y="795"/>
                    </a:lnTo>
                    <a:cubicBezTo>
                      <a:pt x="3266" y="744"/>
                      <a:pt x="3212" y="689"/>
                      <a:pt x="3212" y="689"/>
                    </a:cubicBezTo>
                    <a:lnTo>
                      <a:pt x="3147" y="624"/>
                    </a:lnTo>
                    <a:lnTo>
                      <a:pt x="3081" y="558"/>
                    </a:lnTo>
                    <a:lnTo>
                      <a:pt x="3016" y="493"/>
                    </a:lnTo>
                    <a:lnTo>
                      <a:pt x="2950" y="428"/>
                    </a:lnTo>
                    <a:lnTo>
                      <a:pt x="2885" y="361"/>
                    </a:lnTo>
                    <a:lnTo>
                      <a:pt x="2819" y="296"/>
                    </a:lnTo>
                    <a:lnTo>
                      <a:pt x="2753" y="231"/>
                    </a:lnTo>
                    <a:lnTo>
                      <a:pt x="2688" y="164"/>
                    </a:lnTo>
                    <a:lnTo>
                      <a:pt x="2688" y="164"/>
                    </a:lnTo>
                    <a:cubicBezTo>
                      <a:pt x="2666" y="143"/>
                      <a:pt x="2645" y="132"/>
                      <a:pt x="2622" y="132"/>
                    </a:cubicBezTo>
                    <a:lnTo>
                      <a:pt x="2622" y="132"/>
                    </a:lnTo>
                    <a:cubicBezTo>
                      <a:pt x="2600" y="132"/>
                      <a:pt x="2579" y="143"/>
                      <a:pt x="2557" y="164"/>
                    </a:cubicBezTo>
                    <a:lnTo>
                      <a:pt x="2492" y="231"/>
                    </a:lnTo>
                    <a:lnTo>
                      <a:pt x="2425" y="296"/>
                    </a:lnTo>
                    <a:lnTo>
                      <a:pt x="2229" y="493"/>
                    </a:lnTo>
                    <a:lnTo>
                      <a:pt x="2163" y="558"/>
                    </a:lnTo>
                    <a:lnTo>
                      <a:pt x="2098" y="624"/>
                    </a:lnTo>
                    <a:lnTo>
                      <a:pt x="1926" y="795"/>
                    </a:lnTo>
                    <a:lnTo>
                      <a:pt x="1926" y="795"/>
                    </a:lnTo>
                    <a:cubicBezTo>
                      <a:pt x="1876" y="845"/>
                      <a:pt x="1795" y="845"/>
                      <a:pt x="1745" y="795"/>
                    </a:cubicBezTo>
                    <a:lnTo>
                      <a:pt x="1115" y="164"/>
                    </a:lnTo>
                    <a:lnTo>
                      <a:pt x="1115" y="164"/>
                    </a:lnTo>
                    <a:cubicBezTo>
                      <a:pt x="1093" y="143"/>
                      <a:pt x="1071" y="132"/>
                      <a:pt x="1049" y="132"/>
                    </a:cubicBezTo>
                    <a:lnTo>
                      <a:pt x="1049" y="132"/>
                    </a:lnTo>
                    <a:cubicBezTo>
                      <a:pt x="1027" y="132"/>
                      <a:pt x="1005" y="143"/>
                      <a:pt x="983" y="164"/>
                    </a:cubicBezTo>
                    <a:lnTo>
                      <a:pt x="918" y="231"/>
                    </a:lnTo>
                    <a:lnTo>
                      <a:pt x="853" y="296"/>
                    </a:lnTo>
                    <a:lnTo>
                      <a:pt x="787" y="361"/>
                    </a:lnTo>
                    <a:lnTo>
                      <a:pt x="721" y="428"/>
                    </a:lnTo>
                    <a:lnTo>
                      <a:pt x="655" y="493"/>
                    </a:lnTo>
                    <a:lnTo>
                      <a:pt x="590" y="558"/>
                    </a:lnTo>
                    <a:lnTo>
                      <a:pt x="525" y="624"/>
                    </a:lnTo>
                    <a:lnTo>
                      <a:pt x="459" y="689"/>
                    </a:lnTo>
                    <a:lnTo>
                      <a:pt x="353" y="795"/>
                    </a:lnTo>
                  </a:path>
                </a:pathLst>
              </a:custGeom>
              <a:solidFill>
                <a:schemeClr val="accent2"/>
              </a:solidFill>
              <a:ln>
                <a:noFill/>
              </a:ln>
              <a:effectLst/>
            </p:spPr>
            <p:txBody>
              <a:bodyPr wrap="none" anchor="ctr"/>
              <a:lstStyle/>
              <a:p>
                <a:endParaRPr lang="es-ES_tradnl" sz="2700"/>
              </a:p>
            </p:txBody>
          </p:sp>
          <p:sp>
            <p:nvSpPr>
              <p:cNvPr id="216" name="Freeform 325">
                <a:extLst>
                  <a:ext uri="{FF2B5EF4-FFF2-40B4-BE49-F238E27FC236}">
                    <a16:creationId xmlns:a16="http://schemas.microsoft.com/office/drawing/2014/main" id="{A907C12D-C052-D840-B862-D365E998A4D1}"/>
                  </a:ext>
                </a:extLst>
              </p:cNvPr>
              <p:cNvSpPr>
                <a:spLocks noChangeArrowheads="1"/>
              </p:cNvSpPr>
              <p:nvPr/>
            </p:nvSpPr>
            <p:spPr bwMode="auto">
              <a:xfrm>
                <a:off x="5857875"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7 w 591"/>
                  <a:gd name="T9" fmla="*/ 294 h 591"/>
                  <a:gd name="T10" fmla="*/ 327 w 591"/>
                  <a:gd name="T11" fmla="*/ 294 h 591"/>
                  <a:gd name="T12" fmla="*/ 295 w 591"/>
                  <a:gd name="T13" fmla="*/ 262 h 591"/>
                  <a:gd name="T14" fmla="*/ 295 w 591"/>
                  <a:gd name="T15" fmla="*/ 262 h 591"/>
                  <a:gd name="T16" fmla="*/ 262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8 w 591"/>
                  <a:gd name="T29" fmla="*/ 164 h 591"/>
                  <a:gd name="T30" fmla="*/ 164 w 591"/>
                  <a:gd name="T31" fmla="*/ 98 h 591"/>
                  <a:gd name="T32" fmla="*/ 229 w 591"/>
                  <a:gd name="T33" fmla="*/ 33 h 591"/>
                  <a:gd name="T34" fmla="*/ 229 w 591"/>
                  <a:gd name="T35" fmla="*/ 33 h 591"/>
                  <a:gd name="T36" fmla="*/ 295 w 591"/>
                  <a:gd name="T37" fmla="*/ 0 h 591"/>
                  <a:gd name="T38" fmla="*/ 295 w 591"/>
                  <a:gd name="T39" fmla="*/ 0 h 591"/>
                  <a:gd name="T40" fmla="*/ 360 w 591"/>
                  <a:gd name="T41" fmla="*/ 33 h 591"/>
                  <a:gd name="T42" fmla="*/ 426 w 591"/>
                  <a:gd name="T43" fmla="*/ 98 h 591"/>
                  <a:gd name="T44" fmla="*/ 491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1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29 w 591"/>
                  <a:gd name="T69" fmla="*/ 557 h 591"/>
                  <a:gd name="T70" fmla="*/ 164 w 591"/>
                  <a:gd name="T71" fmla="*/ 492 h 591"/>
                  <a:gd name="T72" fmla="*/ 98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2" y="294"/>
                    </a:moveTo>
                    <a:lnTo>
                      <a:pt x="262" y="294"/>
                    </a:lnTo>
                    <a:cubicBezTo>
                      <a:pt x="262" y="317"/>
                      <a:pt x="273" y="328"/>
                      <a:pt x="295" y="328"/>
                    </a:cubicBezTo>
                    <a:lnTo>
                      <a:pt x="295" y="328"/>
                    </a:lnTo>
                    <a:cubicBezTo>
                      <a:pt x="316" y="328"/>
                      <a:pt x="327" y="317"/>
                      <a:pt x="327" y="294"/>
                    </a:cubicBezTo>
                    <a:lnTo>
                      <a:pt x="327" y="294"/>
                    </a:lnTo>
                    <a:cubicBezTo>
                      <a:pt x="327" y="273"/>
                      <a:pt x="316" y="262"/>
                      <a:pt x="295" y="262"/>
                    </a:cubicBezTo>
                    <a:lnTo>
                      <a:pt x="295" y="262"/>
                    </a:lnTo>
                    <a:cubicBezTo>
                      <a:pt x="273" y="262"/>
                      <a:pt x="262" y="273"/>
                      <a:pt x="262" y="294"/>
                    </a:cubicBezTo>
                    <a:close/>
                    <a:moveTo>
                      <a:pt x="32" y="361"/>
                    </a:moveTo>
                    <a:lnTo>
                      <a:pt x="32" y="361"/>
                    </a:lnTo>
                    <a:cubicBezTo>
                      <a:pt x="10" y="339"/>
                      <a:pt x="0" y="317"/>
                      <a:pt x="0" y="294"/>
                    </a:cubicBezTo>
                    <a:lnTo>
                      <a:pt x="0" y="294"/>
                    </a:lnTo>
                    <a:cubicBezTo>
                      <a:pt x="0" y="273"/>
                      <a:pt x="10" y="251"/>
                      <a:pt x="32" y="229"/>
                    </a:cubicBezTo>
                    <a:lnTo>
                      <a:pt x="98" y="164"/>
                    </a:lnTo>
                    <a:lnTo>
                      <a:pt x="164" y="98"/>
                    </a:lnTo>
                    <a:lnTo>
                      <a:pt x="229" y="33"/>
                    </a:lnTo>
                    <a:lnTo>
                      <a:pt x="229" y="33"/>
                    </a:lnTo>
                    <a:cubicBezTo>
                      <a:pt x="251" y="11"/>
                      <a:pt x="273" y="0"/>
                      <a:pt x="295" y="0"/>
                    </a:cubicBezTo>
                    <a:lnTo>
                      <a:pt x="295" y="0"/>
                    </a:lnTo>
                    <a:cubicBezTo>
                      <a:pt x="316" y="0"/>
                      <a:pt x="338" y="11"/>
                      <a:pt x="360" y="33"/>
                    </a:cubicBezTo>
                    <a:lnTo>
                      <a:pt x="426" y="98"/>
                    </a:lnTo>
                    <a:lnTo>
                      <a:pt x="491" y="164"/>
                    </a:lnTo>
                    <a:lnTo>
                      <a:pt x="557" y="229"/>
                    </a:lnTo>
                    <a:lnTo>
                      <a:pt x="557" y="229"/>
                    </a:lnTo>
                    <a:cubicBezTo>
                      <a:pt x="579" y="251"/>
                      <a:pt x="590" y="273"/>
                      <a:pt x="590" y="294"/>
                    </a:cubicBezTo>
                    <a:lnTo>
                      <a:pt x="590" y="294"/>
                    </a:lnTo>
                    <a:cubicBezTo>
                      <a:pt x="590" y="317"/>
                      <a:pt x="579" y="339"/>
                      <a:pt x="557" y="361"/>
                    </a:cubicBezTo>
                    <a:lnTo>
                      <a:pt x="491" y="426"/>
                    </a:lnTo>
                    <a:lnTo>
                      <a:pt x="426" y="492"/>
                    </a:lnTo>
                    <a:lnTo>
                      <a:pt x="360" y="557"/>
                    </a:lnTo>
                    <a:lnTo>
                      <a:pt x="360" y="557"/>
                    </a:lnTo>
                    <a:cubicBezTo>
                      <a:pt x="338" y="579"/>
                      <a:pt x="316" y="590"/>
                      <a:pt x="295" y="590"/>
                    </a:cubicBezTo>
                    <a:lnTo>
                      <a:pt x="295" y="590"/>
                    </a:lnTo>
                    <a:cubicBezTo>
                      <a:pt x="273" y="590"/>
                      <a:pt x="251" y="579"/>
                      <a:pt x="229" y="557"/>
                    </a:cubicBezTo>
                    <a:lnTo>
                      <a:pt x="164" y="492"/>
                    </a:lnTo>
                    <a:lnTo>
                      <a:pt x="98" y="426"/>
                    </a:lnTo>
                    <a:lnTo>
                      <a:pt x="32" y="361"/>
                    </a:lnTo>
                    <a:close/>
                  </a:path>
                </a:pathLst>
              </a:custGeom>
              <a:solidFill>
                <a:schemeClr val="accent3"/>
              </a:solidFill>
              <a:ln>
                <a:noFill/>
              </a:ln>
              <a:effectLst/>
            </p:spPr>
            <p:txBody>
              <a:bodyPr wrap="none" anchor="ctr"/>
              <a:lstStyle/>
              <a:p>
                <a:endParaRPr lang="es-ES_tradnl" sz="2700"/>
              </a:p>
            </p:txBody>
          </p:sp>
          <p:sp>
            <p:nvSpPr>
              <p:cNvPr id="217" name="Freeform 326">
                <a:extLst>
                  <a:ext uri="{FF2B5EF4-FFF2-40B4-BE49-F238E27FC236}">
                    <a16:creationId xmlns:a16="http://schemas.microsoft.com/office/drawing/2014/main" id="{D851E4E8-CB81-A24A-8309-21C6863DAFF3}"/>
                  </a:ext>
                </a:extLst>
              </p:cNvPr>
              <p:cNvSpPr>
                <a:spLocks noChangeArrowheads="1"/>
              </p:cNvSpPr>
              <p:nvPr/>
            </p:nvSpPr>
            <p:spPr bwMode="auto">
              <a:xfrm>
                <a:off x="5291138"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9 w 591"/>
                  <a:gd name="T9" fmla="*/ 294 h 591"/>
                  <a:gd name="T10" fmla="*/ 329 w 591"/>
                  <a:gd name="T11" fmla="*/ 294 h 591"/>
                  <a:gd name="T12" fmla="*/ 295 w 591"/>
                  <a:gd name="T13" fmla="*/ 262 h 591"/>
                  <a:gd name="T14" fmla="*/ 295 w 591"/>
                  <a:gd name="T15" fmla="*/ 262 h 591"/>
                  <a:gd name="T16" fmla="*/ 262 w 591"/>
                  <a:gd name="T17" fmla="*/ 294 h 591"/>
                  <a:gd name="T18" fmla="*/ 230 w 591"/>
                  <a:gd name="T19" fmla="*/ 557 h 591"/>
                  <a:gd name="T20" fmla="*/ 33 w 591"/>
                  <a:gd name="T21" fmla="*/ 361 h 591"/>
                  <a:gd name="T22" fmla="*/ 33 w 591"/>
                  <a:gd name="T23" fmla="*/ 361 h 591"/>
                  <a:gd name="T24" fmla="*/ 0 w 591"/>
                  <a:gd name="T25" fmla="*/ 294 h 591"/>
                  <a:gd name="T26" fmla="*/ 0 w 591"/>
                  <a:gd name="T27" fmla="*/ 294 h 591"/>
                  <a:gd name="T28" fmla="*/ 33 w 591"/>
                  <a:gd name="T29" fmla="*/ 229 h 591"/>
                  <a:gd name="T30" fmla="*/ 230 w 591"/>
                  <a:gd name="T31" fmla="*/ 33 h 591"/>
                  <a:gd name="T32" fmla="*/ 230 w 591"/>
                  <a:gd name="T33" fmla="*/ 33 h 591"/>
                  <a:gd name="T34" fmla="*/ 295 w 591"/>
                  <a:gd name="T35" fmla="*/ 0 h 591"/>
                  <a:gd name="T36" fmla="*/ 295 w 591"/>
                  <a:gd name="T37" fmla="*/ 0 h 591"/>
                  <a:gd name="T38" fmla="*/ 361 w 591"/>
                  <a:gd name="T39" fmla="*/ 33 h 591"/>
                  <a:gd name="T40" fmla="*/ 558 w 591"/>
                  <a:gd name="T41" fmla="*/ 229 h 591"/>
                  <a:gd name="T42" fmla="*/ 558 w 591"/>
                  <a:gd name="T43" fmla="*/ 229 h 591"/>
                  <a:gd name="T44" fmla="*/ 590 w 591"/>
                  <a:gd name="T45" fmla="*/ 294 h 591"/>
                  <a:gd name="T46" fmla="*/ 590 w 591"/>
                  <a:gd name="T47" fmla="*/ 294 h 591"/>
                  <a:gd name="T48" fmla="*/ 558 w 591"/>
                  <a:gd name="T49" fmla="*/ 361 h 591"/>
                  <a:gd name="T50" fmla="*/ 361 w 591"/>
                  <a:gd name="T51" fmla="*/ 557 h 591"/>
                  <a:gd name="T52" fmla="*/ 361 w 591"/>
                  <a:gd name="T53" fmla="*/ 557 h 591"/>
                  <a:gd name="T54" fmla="*/ 295 w 591"/>
                  <a:gd name="T55" fmla="*/ 590 h 591"/>
                  <a:gd name="T56" fmla="*/ 295 w 591"/>
                  <a:gd name="T57" fmla="*/ 590 h 591"/>
                  <a:gd name="T58" fmla="*/ 230 w 591"/>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1" h="591">
                    <a:moveTo>
                      <a:pt x="262" y="294"/>
                    </a:moveTo>
                    <a:lnTo>
                      <a:pt x="262" y="294"/>
                    </a:lnTo>
                    <a:cubicBezTo>
                      <a:pt x="262" y="317"/>
                      <a:pt x="273" y="328"/>
                      <a:pt x="295" y="328"/>
                    </a:cubicBezTo>
                    <a:lnTo>
                      <a:pt x="295" y="328"/>
                    </a:lnTo>
                    <a:cubicBezTo>
                      <a:pt x="318" y="328"/>
                      <a:pt x="329" y="317"/>
                      <a:pt x="329" y="294"/>
                    </a:cubicBezTo>
                    <a:lnTo>
                      <a:pt x="329" y="294"/>
                    </a:lnTo>
                    <a:cubicBezTo>
                      <a:pt x="329" y="273"/>
                      <a:pt x="318" y="262"/>
                      <a:pt x="295" y="262"/>
                    </a:cubicBezTo>
                    <a:lnTo>
                      <a:pt x="295" y="262"/>
                    </a:lnTo>
                    <a:cubicBezTo>
                      <a:pt x="273" y="262"/>
                      <a:pt x="262" y="273"/>
                      <a:pt x="262" y="294"/>
                    </a:cubicBezTo>
                    <a:close/>
                    <a:moveTo>
                      <a:pt x="230" y="557"/>
                    </a:moveTo>
                    <a:lnTo>
                      <a:pt x="33" y="361"/>
                    </a:lnTo>
                    <a:lnTo>
                      <a:pt x="33" y="361"/>
                    </a:lnTo>
                    <a:cubicBezTo>
                      <a:pt x="11" y="339"/>
                      <a:pt x="0" y="317"/>
                      <a:pt x="0" y="294"/>
                    </a:cubicBezTo>
                    <a:lnTo>
                      <a:pt x="0" y="294"/>
                    </a:lnTo>
                    <a:cubicBezTo>
                      <a:pt x="0" y="273"/>
                      <a:pt x="11" y="251"/>
                      <a:pt x="33" y="229"/>
                    </a:cubicBezTo>
                    <a:lnTo>
                      <a:pt x="230" y="33"/>
                    </a:lnTo>
                    <a:lnTo>
                      <a:pt x="230" y="33"/>
                    </a:lnTo>
                    <a:cubicBezTo>
                      <a:pt x="252" y="11"/>
                      <a:pt x="273" y="0"/>
                      <a:pt x="295" y="0"/>
                    </a:cubicBezTo>
                    <a:lnTo>
                      <a:pt x="295" y="0"/>
                    </a:lnTo>
                    <a:cubicBezTo>
                      <a:pt x="318" y="0"/>
                      <a:pt x="339" y="11"/>
                      <a:pt x="361" y="33"/>
                    </a:cubicBezTo>
                    <a:lnTo>
                      <a:pt x="558" y="229"/>
                    </a:lnTo>
                    <a:lnTo>
                      <a:pt x="558" y="229"/>
                    </a:lnTo>
                    <a:cubicBezTo>
                      <a:pt x="579" y="251"/>
                      <a:pt x="590" y="273"/>
                      <a:pt x="590" y="294"/>
                    </a:cubicBezTo>
                    <a:lnTo>
                      <a:pt x="590" y="294"/>
                    </a:lnTo>
                    <a:cubicBezTo>
                      <a:pt x="590" y="317"/>
                      <a:pt x="579" y="339"/>
                      <a:pt x="558" y="361"/>
                    </a:cubicBezTo>
                    <a:lnTo>
                      <a:pt x="361" y="557"/>
                    </a:lnTo>
                    <a:lnTo>
                      <a:pt x="361" y="557"/>
                    </a:lnTo>
                    <a:cubicBezTo>
                      <a:pt x="339" y="579"/>
                      <a:pt x="318" y="590"/>
                      <a:pt x="295" y="590"/>
                    </a:cubicBezTo>
                    <a:lnTo>
                      <a:pt x="295" y="590"/>
                    </a:lnTo>
                    <a:cubicBezTo>
                      <a:pt x="273" y="590"/>
                      <a:pt x="252" y="579"/>
                      <a:pt x="230" y="557"/>
                    </a:cubicBezTo>
                    <a:close/>
                  </a:path>
                </a:pathLst>
              </a:custGeom>
              <a:solidFill>
                <a:schemeClr val="accent3"/>
              </a:solidFill>
              <a:ln>
                <a:noFill/>
              </a:ln>
              <a:effectLst/>
            </p:spPr>
            <p:txBody>
              <a:bodyPr wrap="none" anchor="ctr"/>
              <a:lstStyle/>
              <a:p>
                <a:endParaRPr lang="es-ES_tradnl" sz="2700"/>
              </a:p>
            </p:txBody>
          </p:sp>
          <p:sp>
            <p:nvSpPr>
              <p:cNvPr id="218" name="Freeform 327">
                <a:extLst>
                  <a:ext uri="{FF2B5EF4-FFF2-40B4-BE49-F238E27FC236}">
                    <a16:creationId xmlns:a16="http://schemas.microsoft.com/office/drawing/2014/main" id="{DCB5EE96-8AA1-6048-9C24-34E47BD04633}"/>
                  </a:ext>
                </a:extLst>
              </p:cNvPr>
              <p:cNvSpPr>
                <a:spLocks noChangeArrowheads="1"/>
              </p:cNvSpPr>
              <p:nvPr/>
            </p:nvSpPr>
            <p:spPr bwMode="auto">
              <a:xfrm>
                <a:off x="4724400" y="4440238"/>
                <a:ext cx="212725" cy="212725"/>
              </a:xfrm>
              <a:custGeom>
                <a:avLst/>
                <a:gdLst>
                  <a:gd name="T0" fmla="*/ 327 w 591"/>
                  <a:gd name="T1" fmla="*/ 294 h 591"/>
                  <a:gd name="T2" fmla="*/ 327 w 591"/>
                  <a:gd name="T3" fmla="*/ 294 h 591"/>
                  <a:gd name="T4" fmla="*/ 295 w 591"/>
                  <a:gd name="T5" fmla="*/ 262 h 591"/>
                  <a:gd name="T6" fmla="*/ 295 w 591"/>
                  <a:gd name="T7" fmla="*/ 262 h 591"/>
                  <a:gd name="T8" fmla="*/ 262 w 591"/>
                  <a:gd name="T9" fmla="*/ 294 h 591"/>
                  <a:gd name="T10" fmla="*/ 262 w 591"/>
                  <a:gd name="T11" fmla="*/ 294 h 591"/>
                  <a:gd name="T12" fmla="*/ 295 w 591"/>
                  <a:gd name="T13" fmla="*/ 328 h 591"/>
                  <a:gd name="T14" fmla="*/ 295 w 591"/>
                  <a:gd name="T15" fmla="*/ 328 h 591"/>
                  <a:gd name="T16" fmla="*/ 327 w 591"/>
                  <a:gd name="T17" fmla="*/ 294 h 591"/>
                  <a:gd name="T18" fmla="*/ 491 w 591"/>
                  <a:gd name="T19" fmla="*/ 164 h 591"/>
                  <a:gd name="T20" fmla="*/ 557 w 591"/>
                  <a:gd name="T21" fmla="*/ 229 h 591"/>
                  <a:gd name="T22" fmla="*/ 557 w 591"/>
                  <a:gd name="T23" fmla="*/ 229 h 591"/>
                  <a:gd name="T24" fmla="*/ 590 w 591"/>
                  <a:gd name="T25" fmla="*/ 294 h 591"/>
                  <a:gd name="T26" fmla="*/ 590 w 591"/>
                  <a:gd name="T27" fmla="*/ 294 h 591"/>
                  <a:gd name="T28" fmla="*/ 557 w 591"/>
                  <a:gd name="T29" fmla="*/ 361 h 591"/>
                  <a:gd name="T30" fmla="*/ 491 w 591"/>
                  <a:gd name="T31" fmla="*/ 426 h 591"/>
                  <a:gd name="T32" fmla="*/ 426 w 591"/>
                  <a:gd name="T33" fmla="*/ 492 h 591"/>
                  <a:gd name="T34" fmla="*/ 361 w 591"/>
                  <a:gd name="T35" fmla="*/ 557 h 591"/>
                  <a:gd name="T36" fmla="*/ 361 w 591"/>
                  <a:gd name="T37" fmla="*/ 557 h 591"/>
                  <a:gd name="T38" fmla="*/ 295 w 591"/>
                  <a:gd name="T39" fmla="*/ 590 h 591"/>
                  <a:gd name="T40" fmla="*/ 295 w 591"/>
                  <a:gd name="T41" fmla="*/ 590 h 591"/>
                  <a:gd name="T42" fmla="*/ 229 w 591"/>
                  <a:gd name="T43" fmla="*/ 557 h 591"/>
                  <a:gd name="T44" fmla="*/ 164 w 591"/>
                  <a:gd name="T45" fmla="*/ 492 h 591"/>
                  <a:gd name="T46" fmla="*/ 99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9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1 w 591"/>
                  <a:gd name="T71" fmla="*/ 33 h 591"/>
                  <a:gd name="T72" fmla="*/ 426 w 591"/>
                  <a:gd name="T73" fmla="*/ 98 h 591"/>
                  <a:gd name="T74" fmla="*/ 491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7" y="294"/>
                    </a:moveTo>
                    <a:lnTo>
                      <a:pt x="327" y="294"/>
                    </a:lnTo>
                    <a:cubicBezTo>
                      <a:pt x="327" y="273"/>
                      <a:pt x="317" y="262"/>
                      <a:pt x="295" y="262"/>
                    </a:cubicBezTo>
                    <a:lnTo>
                      <a:pt x="295" y="262"/>
                    </a:lnTo>
                    <a:cubicBezTo>
                      <a:pt x="273" y="262"/>
                      <a:pt x="262" y="273"/>
                      <a:pt x="262" y="294"/>
                    </a:cubicBezTo>
                    <a:lnTo>
                      <a:pt x="262" y="294"/>
                    </a:lnTo>
                    <a:cubicBezTo>
                      <a:pt x="262" y="317"/>
                      <a:pt x="273" y="328"/>
                      <a:pt x="295" y="328"/>
                    </a:cubicBezTo>
                    <a:lnTo>
                      <a:pt x="295" y="328"/>
                    </a:lnTo>
                    <a:cubicBezTo>
                      <a:pt x="317" y="328"/>
                      <a:pt x="327" y="317"/>
                      <a:pt x="327" y="294"/>
                    </a:cubicBezTo>
                    <a:close/>
                    <a:moveTo>
                      <a:pt x="491" y="164"/>
                    </a:moveTo>
                    <a:lnTo>
                      <a:pt x="557" y="229"/>
                    </a:lnTo>
                    <a:lnTo>
                      <a:pt x="557" y="229"/>
                    </a:lnTo>
                    <a:cubicBezTo>
                      <a:pt x="579" y="251"/>
                      <a:pt x="590" y="273"/>
                      <a:pt x="590" y="294"/>
                    </a:cubicBezTo>
                    <a:lnTo>
                      <a:pt x="590" y="294"/>
                    </a:lnTo>
                    <a:cubicBezTo>
                      <a:pt x="590" y="317"/>
                      <a:pt x="579" y="339"/>
                      <a:pt x="557" y="361"/>
                    </a:cubicBezTo>
                    <a:lnTo>
                      <a:pt x="491" y="426"/>
                    </a:lnTo>
                    <a:lnTo>
                      <a:pt x="426" y="492"/>
                    </a:lnTo>
                    <a:lnTo>
                      <a:pt x="361" y="557"/>
                    </a:lnTo>
                    <a:lnTo>
                      <a:pt x="361" y="557"/>
                    </a:lnTo>
                    <a:cubicBezTo>
                      <a:pt x="339" y="579"/>
                      <a:pt x="317" y="590"/>
                      <a:pt x="295" y="590"/>
                    </a:cubicBezTo>
                    <a:lnTo>
                      <a:pt x="295" y="590"/>
                    </a:lnTo>
                    <a:cubicBezTo>
                      <a:pt x="273" y="590"/>
                      <a:pt x="251" y="579"/>
                      <a:pt x="229" y="557"/>
                    </a:cubicBezTo>
                    <a:lnTo>
                      <a:pt x="164" y="492"/>
                    </a:lnTo>
                    <a:lnTo>
                      <a:pt x="99" y="426"/>
                    </a:lnTo>
                    <a:lnTo>
                      <a:pt x="33" y="361"/>
                    </a:lnTo>
                    <a:lnTo>
                      <a:pt x="33" y="361"/>
                    </a:lnTo>
                    <a:cubicBezTo>
                      <a:pt x="10" y="339"/>
                      <a:pt x="0" y="317"/>
                      <a:pt x="0" y="294"/>
                    </a:cubicBezTo>
                    <a:lnTo>
                      <a:pt x="0" y="294"/>
                    </a:lnTo>
                    <a:cubicBezTo>
                      <a:pt x="0" y="273"/>
                      <a:pt x="10" y="251"/>
                      <a:pt x="33" y="229"/>
                    </a:cubicBezTo>
                    <a:lnTo>
                      <a:pt x="99" y="164"/>
                    </a:lnTo>
                    <a:lnTo>
                      <a:pt x="164" y="98"/>
                    </a:lnTo>
                    <a:lnTo>
                      <a:pt x="229" y="33"/>
                    </a:lnTo>
                    <a:lnTo>
                      <a:pt x="229" y="33"/>
                    </a:lnTo>
                    <a:cubicBezTo>
                      <a:pt x="251" y="11"/>
                      <a:pt x="273" y="0"/>
                      <a:pt x="295" y="0"/>
                    </a:cubicBezTo>
                    <a:lnTo>
                      <a:pt x="295" y="0"/>
                    </a:lnTo>
                    <a:cubicBezTo>
                      <a:pt x="317" y="0"/>
                      <a:pt x="339" y="11"/>
                      <a:pt x="361" y="33"/>
                    </a:cubicBezTo>
                    <a:lnTo>
                      <a:pt x="426" y="98"/>
                    </a:lnTo>
                    <a:lnTo>
                      <a:pt x="491" y="164"/>
                    </a:lnTo>
                    <a:close/>
                  </a:path>
                </a:pathLst>
              </a:custGeom>
              <a:solidFill>
                <a:schemeClr val="accent3"/>
              </a:solidFill>
              <a:ln>
                <a:noFill/>
              </a:ln>
              <a:effectLst/>
            </p:spPr>
            <p:txBody>
              <a:bodyPr wrap="none" anchor="ctr"/>
              <a:lstStyle/>
              <a:p>
                <a:endParaRPr lang="es-ES_tradnl" sz="2700"/>
              </a:p>
            </p:txBody>
          </p:sp>
          <p:sp>
            <p:nvSpPr>
              <p:cNvPr id="219" name="Freeform 328">
                <a:extLst>
                  <a:ext uri="{FF2B5EF4-FFF2-40B4-BE49-F238E27FC236}">
                    <a16:creationId xmlns:a16="http://schemas.microsoft.com/office/drawing/2014/main" id="{12EF5F45-1324-BD48-84A7-ADFFDD52C5F0}"/>
                  </a:ext>
                </a:extLst>
              </p:cNvPr>
              <p:cNvSpPr>
                <a:spLocks noChangeArrowheads="1"/>
              </p:cNvSpPr>
              <p:nvPr/>
            </p:nvSpPr>
            <p:spPr bwMode="auto">
              <a:xfrm>
                <a:off x="4452938" y="4003675"/>
                <a:ext cx="1700212" cy="412750"/>
              </a:xfrm>
              <a:custGeom>
                <a:avLst/>
                <a:gdLst>
                  <a:gd name="T0" fmla="*/ 4196 w 4721"/>
                  <a:gd name="T1" fmla="*/ 164 h 1148"/>
                  <a:gd name="T2" fmla="*/ 4196 w 4721"/>
                  <a:gd name="T3" fmla="*/ 230 h 1148"/>
                  <a:gd name="T4" fmla="*/ 2622 w 4721"/>
                  <a:gd name="T5" fmla="*/ 164 h 1148"/>
                  <a:gd name="T6" fmla="*/ 2622 w 4721"/>
                  <a:gd name="T7" fmla="*/ 230 h 1148"/>
                  <a:gd name="T8" fmla="*/ 1081 w 4721"/>
                  <a:gd name="T9" fmla="*/ 197 h 1148"/>
                  <a:gd name="T10" fmla="*/ 1016 w 4721"/>
                  <a:gd name="T11" fmla="*/ 197 h 1148"/>
                  <a:gd name="T12" fmla="*/ 4523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1 w 4721"/>
                  <a:gd name="T23" fmla="*/ 918 h 1148"/>
                  <a:gd name="T24" fmla="*/ 3475 w 4721"/>
                  <a:gd name="T25" fmla="*/ 1114 h 1148"/>
                  <a:gd name="T26" fmla="*/ 3277 w 4721"/>
                  <a:gd name="T27" fmla="*/ 1049 h 1148"/>
                  <a:gd name="T28" fmla="*/ 2885 w 4721"/>
                  <a:gd name="T29" fmla="*/ 655 h 1148"/>
                  <a:gd name="T30" fmla="*/ 2622 w 4721"/>
                  <a:gd name="T31" fmla="*/ 426 h 1148"/>
                  <a:gd name="T32" fmla="*/ 1836 w 4721"/>
                  <a:gd name="T33" fmla="*/ 1147 h 1148"/>
                  <a:gd name="T34" fmla="*/ 1508 w 4721"/>
                  <a:gd name="T35" fmla="*/ 852 h 1148"/>
                  <a:gd name="T36" fmla="*/ 1115 w 4721"/>
                  <a:gd name="T37" fmla="*/ 459 h 1148"/>
                  <a:gd name="T38" fmla="*/ 983 w 4721"/>
                  <a:gd name="T39" fmla="*/ 459 h 1148"/>
                  <a:gd name="T40" fmla="*/ 721 w 4721"/>
                  <a:gd name="T41" fmla="*/ 722 h 1148"/>
                  <a:gd name="T42" fmla="*/ 459 w 4721"/>
                  <a:gd name="T43" fmla="*/ 984 h 1148"/>
                  <a:gd name="T44" fmla="*/ 262 w 4721"/>
                  <a:gd name="T45" fmla="*/ 1147 h 1148"/>
                  <a:gd name="T46" fmla="*/ 66 w 4721"/>
                  <a:gd name="T47" fmla="*/ 984 h 1148"/>
                  <a:gd name="T48" fmla="*/ 131 w 4721"/>
                  <a:gd name="T49" fmla="*/ 918 h 1148"/>
                  <a:gd name="T50" fmla="*/ 262 w 4721"/>
                  <a:gd name="T51" fmla="*/ 1016 h 1148"/>
                  <a:gd name="T52" fmla="*/ 525 w 4721"/>
                  <a:gd name="T53" fmla="*/ 787 h 1148"/>
                  <a:gd name="T54" fmla="*/ 787 w 4721"/>
                  <a:gd name="T55" fmla="*/ 524 h 1148"/>
                  <a:gd name="T56" fmla="*/ 951 w 4721"/>
                  <a:gd name="T57" fmla="*/ 328 h 1148"/>
                  <a:gd name="T58" fmla="*/ 885 w 4721"/>
                  <a:gd name="T59" fmla="*/ 197 h 1148"/>
                  <a:gd name="T60" fmla="*/ 967 w 4721"/>
                  <a:gd name="T61" fmla="*/ 49 h 1148"/>
                  <a:gd name="T62" fmla="*/ 1131 w 4721"/>
                  <a:gd name="T63" fmla="*/ 49 h 1148"/>
                  <a:gd name="T64" fmla="*/ 1213 w 4721"/>
                  <a:gd name="T65" fmla="*/ 197 h 1148"/>
                  <a:gd name="T66" fmla="*/ 1147 w 4721"/>
                  <a:gd name="T67" fmla="*/ 328 h 1148"/>
                  <a:gd name="T68" fmla="*/ 1770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2 w 4721"/>
                  <a:gd name="T79" fmla="*/ 0 h 1148"/>
                  <a:gd name="T80" fmla="*/ 2753 w 4721"/>
                  <a:gd name="T81" fmla="*/ 131 h 1148"/>
                  <a:gd name="T82" fmla="*/ 2753 w 4721"/>
                  <a:gd name="T83" fmla="*/ 262 h 1148"/>
                  <a:gd name="T84" fmla="*/ 2753 w 4721"/>
                  <a:gd name="T85" fmla="*/ 394 h 1148"/>
                  <a:gd name="T86" fmla="*/ 3016 w 4721"/>
                  <a:gd name="T87" fmla="*/ 655 h 1148"/>
                  <a:gd name="T88" fmla="*/ 3277 w 4721"/>
                  <a:gd name="T89" fmla="*/ 918 h 1148"/>
                  <a:gd name="T90" fmla="*/ 3408 w 4721"/>
                  <a:gd name="T91" fmla="*/ 1016 h 1148"/>
                  <a:gd name="T92" fmla="*/ 3671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8" y="197"/>
                    </a:moveTo>
                    <a:lnTo>
                      <a:pt x="4228" y="197"/>
                    </a:lnTo>
                    <a:cubicBezTo>
                      <a:pt x="4228" y="175"/>
                      <a:pt x="4217" y="164"/>
                      <a:pt x="4196" y="164"/>
                    </a:cubicBezTo>
                    <a:lnTo>
                      <a:pt x="4196" y="164"/>
                    </a:lnTo>
                    <a:cubicBezTo>
                      <a:pt x="4174" y="164"/>
                      <a:pt x="4163" y="175"/>
                      <a:pt x="4163" y="197"/>
                    </a:cubicBezTo>
                    <a:lnTo>
                      <a:pt x="4163" y="197"/>
                    </a:lnTo>
                    <a:cubicBezTo>
                      <a:pt x="4163" y="219"/>
                      <a:pt x="4174" y="230"/>
                      <a:pt x="4196" y="230"/>
                    </a:cubicBezTo>
                    <a:lnTo>
                      <a:pt x="4196" y="230"/>
                    </a:lnTo>
                    <a:cubicBezTo>
                      <a:pt x="4217" y="230"/>
                      <a:pt x="4228" y="219"/>
                      <a:pt x="4228" y="197"/>
                    </a:cubicBezTo>
                    <a:close/>
                    <a:moveTo>
                      <a:pt x="2656" y="197"/>
                    </a:moveTo>
                    <a:lnTo>
                      <a:pt x="2656" y="197"/>
                    </a:lnTo>
                    <a:cubicBezTo>
                      <a:pt x="2656" y="175"/>
                      <a:pt x="2645" y="164"/>
                      <a:pt x="2622" y="164"/>
                    </a:cubicBezTo>
                    <a:lnTo>
                      <a:pt x="2622" y="164"/>
                    </a:lnTo>
                    <a:cubicBezTo>
                      <a:pt x="2600" y="164"/>
                      <a:pt x="2589" y="175"/>
                      <a:pt x="2589" y="197"/>
                    </a:cubicBezTo>
                    <a:lnTo>
                      <a:pt x="2589" y="197"/>
                    </a:lnTo>
                    <a:cubicBezTo>
                      <a:pt x="2589" y="219"/>
                      <a:pt x="2600" y="230"/>
                      <a:pt x="2622" y="230"/>
                    </a:cubicBezTo>
                    <a:lnTo>
                      <a:pt x="2622" y="230"/>
                    </a:lnTo>
                    <a:cubicBezTo>
                      <a:pt x="2645" y="230"/>
                      <a:pt x="2656" y="219"/>
                      <a:pt x="2656" y="197"/>
                    </a:cubicBezTo>
                    <a:close/>
                    <a:moveTo>
                      <a:pt x="1081" y="197"/>
                    </a:moveTo>
                    <a:lnTo>
                      <a:pt x="1081" y="197"/>
                    </a:lnTo>
                    <a:cubicBezTo>
                      <a:pt x="1081" y="175"/>
                      <a:pt x="1071" y="164"/>
                      <a:pt x="1049" y="164"/>
                    </a:cubicBezTo>
                    <a:lnTo>
                      <a:pt x="1049" y="164"/>
                    </a:lnTo>
                    <a:cubicBezTo>
                      <a:pt x="1027" y="164"/>
                      <a:pt x="1016" y="175"/>
                      <a:pt x="1016" y="197"/>
                    </a:cubicBezTo>
                    <a:lnTo>
                      <a:pt x="1016" y="197"/>
                    </a:lnTo>
                    <a:cubicBezTo>
                      <a:pt x="1016" y="219"/>
                      <a:pt x="1027" y="230"/>
                      <a:pt x="1049" y="230"/>
                    </a:cubicBezTo>
                    <a:lnTo>
                      <a:pt x="1049" y="230"/>
                    </a:lnTo>
                    <a:cubicBezTo>
                      <a:pt x="1071" y="230"/>
                      <a:pt x="1081" y="219"/>
                      <a:pt x="1081" y="197"/>
                    </a:cubicBezTo>
                    <a:close/>
                    <a:moveTo>
                      <a:pt x="4523" y="590"/>
                    </a:moveTo>
                    <a:lnTo>
                      <a:pt x="4720" y="787"/>
                    </a:lnTo>
                    <a:lnTo>
                      <a:pt x="4720" y="918"/>
                    </a:lnTo>
                    <a:lnTo>
                      <a:pt x="4655" y="852"/>
                    </a:lnTo>
                    <a:lnTo>
                      <a:pt x="4589" y="787"/>
                    </a:lnTo>
                    <a:lnTo>
                      <a:pt x="4523" y="722"/>
                    </a:lnTo>
                    <a:lnTo>
                      <a:pt x="4458" y="655"/>
                    </a:lnTo>
                    <a:lnTo>
                      <a:pt x="4392" y="590"/>
                    </a:lnTo>
                    <a:lnTo>
                      <a:pt x="4327" y="524"/>
                    </a:lnTo>
                    <a:lnTo>
                      <a:pt x="4261" y="459"/>
                    </a:lnTo>
                    <a:lnTo>
                      <a:pt x="4261" y="459"/>
                    </a:lnTo>
                    <a:cubicBezTo>
                      <a:pt x="4239" y="437"/>
                      <a:pt x="4217" y="426"/>
                      <a:pt x="4196" y="426"/>
                    </a:cubicBezTo>
                    <a:lnTo>
                      <a:pt x="4196" y="426"/>
                    </a:lnTo>
                    <a:cubicBezTo>
                      <a:pt x="4174" y="426"/>
                      <a:pt x="4152" y="437"/>
                      <a:pt x="4130" y="459"/>
                    </a:cubicBezTo>
                    <a:lnTo>
                      <a:pt x="4065" y="524"/>
                    </a:lnTo>
                    <a:lnTo>
                      <a:pt x="3999" y="590"/>
                    </a:lnTo>
                    <a:lnTo>
                      <a:pt x="3933" y="655"/>
                    </a:lnTo>
                    <a:lnTo>
                      <a:pt x="3868" y="722"/>
                    </a:lnTo>
                    <a:lnTo>
                      <a:pt x="3803" y="787"/>
                    </a:lnTo>
                    <a:lnTo>
                      <a:pt x="3736" y="852"/>
                    </a:lnTo>
                    <a:lnTo>
                      <a:pt x="3671" y="918"/>
                    </a:lnTo>
                    <a:lnTo>
                      <a:pt x="3605" y="984"/>
                    </a:lnTo>
                    <a:lnTo>
                      <a:pt x="3540" y="1049"/>
                    </a:lnTo>
                    <a:lnTo>
                      <a:pt x="3475" y="1114"/>
                    </a:lnTo>
                    <a:lnTo>
                      <a:pt x="3475" y="1114"/>
                    </a:lnTo>
                    <a:cubicBezTo>
                      <a:pt x="3453" y="1136"/>
                      <a:pt x="3431" y="1147"/>
                      <a:pt x="3408" y="1147"/>
                    </a:cubicBezTo>
                    <a:lnTo>
                      <a:pt x="3408" y="1147"/>
                    </a:lnTo>
                    <a:cubicBezTo>
                      <a:pt x="3387" y="1147"/>
                      <a:pt x="3365" y="1136"/>
                      <a:pt x="3343" y="1114"/>
                    </a:cubicBezTo>
                    <a:lnTo>
                      <a:pt x="3277" y="1049"/>
                    </a:lnTo>
                    <a:lnTo>
                      <a:pt x="3212" y="984"/>
                    </a:lnTo>
                    <a:lnTo>
                      <a:pt x="3016" y="787"/>
                    </a:lnTo>
                    <a:lnTo>
                      <a:pt x="2950" y="722"/>
                    </a:lnTo>
                    <a:lnTo>
                      <a:pt x="2885" y="655"/>
                    </a:lnTo>
                    <a:lnTo>
                      <a:pt x="2688" y="459"/>
                    </a:lnTo>
                    <a:lnTo>
                      <a:pt x="2688" y="459"/>
                    </a:lnTo>
                    <a:cubicBezTo>
                      <a:pt x="2666" y="437"/>
                      <a:pt x="2645" y="426"/>
                      <a:pt x="2622" y="426"/>
                    </a:cubicBezTo>
                    <a:lnTo>
                      <a:pt x="2622" y="426"/>
                    </a:lnTo>
                    <a:cubicBezTo>
                      <a:pt x="2600" y="426"/>
                      <a:pt x="2579" y="437"/>
                      <a:pt x="2557" y="459"/>
                    </a:cubicBezTo>
                    <a:lnTo>
                      <a:pt x="1901" y="1114"/>
                    </a:lnTo>
                    <a:lnTo>
                      <a:pt x="1901" y="1114"/>
                    </a:lnTo>
                    <a:cubicBezTo>
                      <a:pt x="1879" y="1136"/>
                      <a:pt x="1857" y="1147"/>
                      <a:pt x="1836" y="1147"/>
                    </a:cubicBezTo>
                    <a:lnTo>
                      <a:pt x="1836" y="1147"/>
                    </a:lnTo>
                    <a:cubicBezTo>
                      <a:pt x="1813" y="1147"/>
                      <a:pt x="1792" y="1136"/>
                      <a:pt x="1770" y="1114"/>
                    </a:cubicBezTo>
                    <a:lnTo>
                      <a:pt x="1573" y="918"/>
                    </a:lnTo>
                    <a:lnTo>
                      <a:pt x="1508" y="852"/>
                    </a:lnTo>
                    <a:lnTo>
                      <a:pt x="1442" y="787"/>
                    </a:lnTo>
                    <a:lnTo>
                      <a:pt x="1245" y="590"/>
                    </a:lnTo>
                    <a:lnTo>
                      <a:pt x="1180" y="524"/>
                    </a:lnTo>
                    <a:lnTo>
                      <a:pt x="1115" y="459"/>
                    </a:lnTo>
                    <a:lnTo>
                      <a:pt x="1115" y="459"/>
                    </a:lnTo>
                    <a:cubicBezTo>
                      <a:pt x="1093" y="437"/>
                      <a:pt x="1071" y="426"/>
                      <a:pt x="1049" y="426"/>
                    </a:cubicBezTo>
                    <a:lnTo>
                      <a:pt x="1049" y="426"/>
                    </a:lnTo>
                    <a:cubicBezTo>
                      <a:pt x="1027" y="426"/>
                      <a:pt x="1005" y="437"/>
                      <a:pt x="983" y="459"/>
                    </a:cubicBezTo>
                    <a:lnTo>
                      <a:pt x="918" y="524"/>
                    </a:lnTo>
                    <a:lnTo>
                      <a:pt x="853" y="590"/>
                    </a:lnTo>
                    <a:lnTo>
                      <a:pt x="787" y="655"/>
                    </a:lnTo>
                    <a:lnTo>
                      <a:pt x="721" y="722"/>
                    </a:lnTo>
                    <a:lnTo>
                      <a:pt x="655" y="787"/>
                    </a:lnTo>
                    <a:lnTo>
                      <a:pt x="590" y="852"/>
                    </a:lnTo>
                    <a:lnTo>
                      <a:pt x="525" y="918"/>
                    </a:lnTo>
                    <a:lnTo>
                      <a:pt x="459" y="984"/>
                    </a:lnTo>
                    <a:lnTo>
                      <a:pt x="393" y="1049"/>
                    </a:lnTo>
                    <a:lnTo>
                      <a:pt x="328" y="1114"/>
                    </a:lnTo>
                    <a:lnTo>
                      <a:pt x="328" y="1114"/>
                    </a:lnTo>
                    <a:cubicBezTo>
                      <a:pt x="306" y="1136"/>
                      <a:pt x="284" y="1147"/>
                      <a:pt x="262" y="1147"/>
                    </a:cubicBezTo>
                    <a:lnTo>
                      <a:pt x="262" y="1147"/>
                    </a:lnTo>
                    <a:cubicBezTo>
                      <a:pt x="240" y="1147"/>
                      <a:pt x="219" y="1136"/>
                      <a:pt x="197" y="1114"/>
                    </a:cubicBezTo>
                    <a:lnTo>
                      <a:pt x="131" y="1049"/>
                    </a:lnTo>
                    <a:lnTo>
                      <a:pt x="66" y="984"/>
                    </a:lnTo>
                    <a:lnTo>
                      <a:pt x="0" y="918"/>
                    </a:lnTo>
                    <a:lnTo>
                      <a:pt x="0" y="787"/>
                    </a:lnTo>
                    <a:lnTo>
                      <a:pt x="66" y="852"/>
                    </a:lnTo>
                    <a:lnTo>
                      <a:pt x="131" y="918"/>
                    </a:lnTo>
                    <a:lnTo>
                      <a:pt x="197" y="984"/>
                    </a:lnTo>
                    <a:lnTo>
                      <a:pt x="197" y="984"/>
                    </a:lnTo>
                    <a:cubicBezTo>
                      <a:pt x="219" y="1005"/>
                      <a:pt x="240" y="1016"/>
                      <a:pt x="262" y="1016"/>
                    </a:cubicBezTo>
                    <a:lnTo>
                      <a:pt x="262" y="1016"/>
                    </a:lnTo>
                    <a:cubicBezTo>
                      <a:pt x="284" y="1016"/>
                      <a:pt x="306" y="1005"/>
                      <a:pt x="328" y="984"/>
                    </a:cubicBezTo>
                    <a:lnTo>
                      <a:pt x="393" y="918"/>
                    </a:lnTo>
                    <a:lnTo>
                      <a:pt x="459" y="852"/>
                    </a:lnTo>
                    <a:lnTo>
                      <a:pt x="525" y="787"/>
                    </a:lnTo>
                    <a:lnTo>
                      <a:pt x="590" y="722"/>
                    </a:lnTo>
                    <a:lnTo>
                      <a:pt x="655" y="655"/>
                    </a:lnTo>
                    <a:lnTo>
                      <a:pt x="721" y="590"/>
                    </a:lnTo>
                    <a:lnTo>
                      <a:pt x="787" y="524"/>
                    </a:lnTo>
                    <a:lnTo>
                      <a:pt x="853" y="459"/>
                    </a:lnTo>
                    <a:lnTo>
                      <a:pt x="918" y="394"/>
                    </a:lnTo>
                    <a:lnTo>
                      <a:pt x="918" y="394"/>
                    </a:lnTo>
                    <a:cubicBezTo>
                      <a:pt x="939" y="371"/>
                      <a:pt x="951" y="349"/>
                      <a:pt x="951" y="328"/>
                    </a:cubicBezTo>
                    <a:lnTo>
                      <a:pt x="951" y="328"/>
                    </a:lnTo>
                    <a:cubicBezTo>
                      <a:pt x="951" y="306"/>
                      <a:pt x="939" y="284"/>
                      <a:pt x="918" y="262"/>
                    </a:cubicBezTo>
                    <a:lnTo>
                      <a:pt x="918" y="262"/>
                    </a:lnTo>
                    <a:cubicBezTo>
                      <a:pt x="896" y="241"/>
                      <a:pt x="885" y="219"/>
                      <a:pt x="885" y="197"/>
                    </a:cubicBezTo>
                    <a:lnTo>
                      <a:pt x="885" y="197"/>
                    </a:lnTo>
                    <a:cubicBezTo>
                      <a:pt x="885" y="175"/>
                      <a:pt x="896" y="153"/>
                      <a:pt x="918" y="131"/>
                    </a:cubicBezTo>
                    <a:lnTo>
                      <a:pt x="918" y="131"/>
                    </a:lnTo>
                    <a:cubicBezTo>
                      <a:pt x="939" y="109"/>
                      <a:pt x="956" y="82"/>
                      <a:pt x="967" y="49"/>
                    </a:cubicBezTo>
                    <a:lnTo>
                      <a:pt x="967" y="49"/>
                    </a:lnTo>
                    <a:cubicBezTo>
                      <a:pt x="978" y="17"/>
                      <a:pt x="1005" y="0"/>
                      <a:pt x="1049" y="0"/>
                    </a:cubicBezTo>
                    <a:lnTo>
                      <a:pt x="1049" y="0"/>
                    </a:lnTo>
                    <a:cubicBezTo>
                      <a:pt x="1093" y="0"/>
                      <a:pt x="1120" y="17"/>
                      <a:pt x="1131" y="49"/>
                    </a:cubicBezTo>
                    <a:lnTo>
                      <a:pt x="1131" y="49"/>
                    </a:lnTo>
                    <a:cubicBezTo>
                      <a:pt x="1142" y="82"/>
                      <a:pt x="1158" y="109"/>
                      <a:pt x="1180" y="131"/>
                    </a:cubicBezTo>
                    <a:lnTo>
                      <a:pt x="1180" y="131"/>
                    </a:lnTo>
                    <a:cubicBezTo>
                      <a:pt x="1202" y="153"/>
                      <a:pt x="1213" y="175"/>
                      <a:pt x="1213" y="197"/>
                    </a:cubicBezTo>
                    <a:lnTo>
                      <a:pt x="1213" y="197"/>
                    </a:lnTo>
                    <a:cubicBezTo>
                      <a:pt x="1213" y="219"/>
                      <a:pt x="1202" y="241"/>
                      <a:pt x="1180" y="262"/>
                    </a:cubicBezTo>
                    <a:lnTo>
                      <a:pt x="1180" y="262"/>
                    </a:lnTo>
                    <a:cubicBezTo>
                      <a:pt x="1158" y="284"/>
                      <a:pt x="1147" y="306"/>
                      <a:pt x="1147" y="328"/>
                    </a:cubicBezTo>
                    <a:lnTo>
                      <a:pt x="1147" y="328"/>
                    </a:lnTo>
                    <a:cubicBezTo>
                      <a:pt x="1147" y="349"/>
                      <a:pt x="1158" y="371"/>
                      <a:pt x="1180" y="394"/>
                    </a:cubicBezTo>
                    <a:lnTo>
                      <a:pt x="1770" y="984"/>
                    </a:lnTo>
                    <a:lnTo>
                      <a:pt x="1770" y="984"/>
                    </a:lnTo>
                    <a:cubicBezTo>
                      <a:pt x="1792" y="1005"/>
                      <a:pt x="1813" y="1016"/>
                      <a:pt x="1836" y="1016"/>
                    </a:cubicBezTo>
                    <a:lnTo>
                      <a:pt x="1836" y="1016"/>
                    </a:lnTo>
                    <a:cubicBezTo>
                      <a:pt x="1857" y="1016"/>
                      <a:pt x="1879" y="1005"/>
                      <a:pt x="1901" y="984"/>
                    </a:cubicBezTo>
                    <a:lnTo>
                      <a:pt x="2098" y="787"/>
                    </a:lnTo>
                    <a:lnTo>
                      <a:pt x="2163" y="722"/>
                    </a:lnTo>
                    <a:lnTo>
                      <a:pt x="2229" y="655"/>
                    </a:lnTo>
                    <a:lnTo>
                      <a:pt x="2425" y="459"/>
                    </a:lnTo>
                    <a:lnTo>
                      <a:pt x="2492" y="394"/>
                    </a:lnTo>
                    <a:lnTo>
                      <a:pt x="2492" y="394"/>
                    </a:lnTo>
                    <a:cubicBezTo>
                      <a:pt x="2513" y="371"/>
                      <a:pt x="2524" y="349"/>
                      <a:pt x="2524" y="328"/>
                    </a:cubicBezTo>
                    <a:lnTo>
                      <a:pt x="2524" y="328"/>
                    </a:lnTo>
                    <a:cubicBezTo>
                      <a:pt x="2524" y="306"/>
                      <a:pt x="2513" y="284"/>
                      <a:pt x="2492" y="262"/>
                    </a:cubicBezTo>
                    <a:lnTo>
                      <a:pt x="2492" y="262"/>
                    </a:lnTo>
                    <a:cubicBezTo>
                      <a:pt x="2469" y="241"/>
                      <a:pt x="2458" y="219"/>
                      <a:pt x="2458" y="197"/>
                    </a:cubicBezTo>
                    <a:lnTo>
                      <a:pt x="2458" y="197"/>
                    </a:lnTo>
                    <a:cubicBezTo>
                      <a:pt x="2458" y="175"/>
                      <a:pt x="2469" y="153"/>
                      <a:pt x="2492" y="131"/>
                    </a:cubicBezTo>
                    <a:lnTo>
                      <a:pt x="2492" y="131"/>
                    </a:lnTo>
                    <a:cubicBezTo>
                      <a:pt x="2513" y="109"/>
                      <a:pt x="2529" y="82"/>
                      <a:pt x="2540" y="49"/>
                    </a:cubicBezTo>
                    <a:lnTo>
                      <a:pt x="2540" y="49"/>
                    </a:lnTo>
                    <a:cubicBezTo>
                      <a:pt x="2551" y="17"/>
                      <a:pt x="2579" y="0"/>
                      <a:pt x="2622" y="0"/>
                    </a:cubicBezTo>
                    <a:lnTo>
                      <a:pt x="2622" y="0"/>
                    </a:lnTo>
                    <a:cubicBezTo>
                      <a:pt x="2666" y="0"/>
                      <a:pt x="2693" y="17"/>
                      <a:pt x="2704" y="49"/>
                    </a:cubicBezTo>
                    <a:lnTo>
                      <a:pt x="2704" y="49"/>
                    </a:lnTo>
                    <a:cubicBezTo>
                      <a:pt x="2715" y="82"/>
                      <a:pt x="2731" y="109"/>
                      <a:pt x="2753" y="131"/>
                    </a:cubicBezTo>
                    <a:lnTo>
                      <a:pt x="2753" y="131"/>
                    </a:lnTo>
                    <a:cubicBezTo>
                      <a:pt x="2775" y="153"/>
                      <a:pt x="2786" y="175"/>
                      <a:pt x="2786" y="197"/>
                    </a:cubicBezTo>
                    <a:lnTo>
                      <a:pt x="2786" y="197"/>
                    </a:lnTo>
                    <a:cubicBezTo>
                      <a:pt x="2786" y="219"/>
                      <a:pt x="2775" y="241"/>
                      <a:pt x="2753" y="262"/>
                    </a:cubicBezTo>
                    <a:lnTo>
                      <a:pt x="2753" y="262"/>
                    </a:lnTo>
                    <a:cubicBezTo>
                      <a:pt x="2731" y="284"/>
                      <a:pt x="2721" y="306"/>
                      <a:pt x="2721" y="328"/>
                    </a:cubicBezTo>
                    <a:lnTo>
                      <a:pt x="2721" y="328"/>
                    </a:lnTo>
                    <a:cubicBezTo>
                      <a:pt x="2721" y="349"/>
                      <a:pt x="2731" y="371"/>
                      <a:pt x="2753" y="394"/>
                    </a:cubicBezTo>
                    <a:lnTo>
                      <a:pt x="2819" y="459"/>
                    </a:lnTo>
                    <a:lnTo>
                      <a:pt x="2885" y="524"/>
                    </a:lnTo>
                    <a:lnTo>
                      <a:pt x="2950" y="590"/>
                    </a:lnTo>
                    <a:lnTo>
                      <a:pt x="3016" y="655"/>
                    </a:lnTo>
                    <a:lnTo>
                      <a:pt x="3081" y="722"/>
                    </a:lnTo>
                    <a:lnTo>
                      <a:pt x="3147" y="787"/>
                    </a:lnTo>
                    <a:lnTo>
                      <a:pt x="3212" y="852"/>
                    </a:lnTo>
                    <a:lnTo>
                      <a:pt x="3277" y="918"/>
                    </a:lnTo>
                    <a:lnTo>
                      <a:pt x="3343" y="984"/>
                    </a:lnTo>
                    <a:lnTo>
                      <a:pt x="3343" y="984"/>
                    </a:lnTo>
                    <a:cubicBezTo>
                      <a:pt x="3365" y="1005"/>
                      <a:pt x="3387" y="1016"/>
                      <a:pt x="3408" y="1016"/>
                    </a:cubicBezTo>
                    <a:lnTo>
                      <a:pt x="3408" y="1016"/>
                    </a:lnTo>
                    <a:cubicBezTo>
                      <a:pt x="3431" y="1016"/>
                      <a:pt x="3453" y="1005"/>
                      <a:pt x="3475" y="984"/>
                    </a:cubicBezTo>
                    <a:lnTo>
                      <a:pt x="3540" y="918"/>
                    </a:lnTo>
                    <a:lnTo>
                      <a:pt x="3605" y="852"/>
                    </a:lnTo>
                    <a:lnTo>
                      <a:pt x="3671" y="787"/>
                    </a:lnTo>
                    <a:lnTo>
                      <a:pt x="3868" y="590"/>
                    </a:lnTo>
                    <a:lnTo>
                      <a:pt x="3933" y="524"/>
                    </a:lnTo>
                    <a:lnTo>
                      <a:pt x="3999" y="459"/>
                    </a:lnTo>
                    <a:lnTo>
                      <a:pt x="4065" y="394"/>
                    </a:lnTo>
                    <a:lnTo>
                      <a:pt x="4065" y="394"/>
                    </a:lnTo>
                    <a:cubicBezTo>
                      <a:pt x="4086" y="371"/>
                      <a:pt x="4097" y="349"/>
                      <a:pt x="4097" y="328"/>
                    </a:cubicBezTo>
                    <a:lnTo>
                      <a:pt x="4097" y="328"/>
                    </a:lnTo>
                    <a:cubicBezTo>
                      <a:pt x="4097" y="306"/>
                      <a:pt x="4086" y="284"/>
                      <a:pt x="4065" y="262"/>
                    </a:cubicBezTo>
                    <a:lnTo>
                      <a:pt x="4065" y="262"/>
                    </a:lnTo>
                    <a:cubicBezTo>
                      <a:pt x="4042" y="241"/>
                      <a:pt x="4032" y="219"/>
                      <a:pt x="4032" y="197"/>
                    </a:cubicBezTo>
                    <a:lnTo>
                      <a:pt x="4032" y="197"/>
                    </a:lnTo>
                    <a:cubicBezTo>
                      <a:pt x="4032" y="175"/>
                      <a:pt x="4042" y="153"/>
                      <a:pt x="4065" y="131"/>
                    </a:cubicBezTo>
                    <a:lnTo>
                      <a:pt x="4065" y="131"/>
                    </a:lnTo>
                    <a:cubicBezTo>
                      <a:pt x="4086" y="109"/>
                      <a:pt x="4103" y="82"/>
                      <a:pt x="4114" y="49"/>
                    </a:cubicBezTo>
                    <a:lnTo>
                      <a:pt x="4114" y="49"/>
                    </a:lnTo>
                    <a:cubicBezTo>
                      <a:pt x="4124" y="17"/>
                      <a:pt x="4152" y="0"/>
                      <a:pt x="4196" y="0"/>
                    </a:cubicBezTo>
                    <a:lnTo>
                      <a:pt x="4196" y="0"/>
                    </a:lnTo>
                    <a:cubicBezTo>
                      <a:pt x="4239" y="0"/>
                      <a:pt x="4267" y="17"/>
                      <a:pt x="4278" y="49"/>
                    </a:cubicBezTo>
                    <a:lnTo>
                      <a:pt x="4278" y="49"/>
                    </a:lnTo>
                    <a:cubicBezTo>
                      <a:pt x="4288" y="82"/>
                      <a:pt x="4305" y="109"/>
                      <a:pt x="4327" y="131"/>
                    </a:cubicBezTo>
                    <a:lnTo>
                      <a:pt x="4327" y="131"/>
                    </a:lnTo>
                    <a:cubicBezTo>
                      <a:pt x="4349" y="153"/>
                      <a:pt x="4359" y="175"/>
                      <a:pt x="4359" y="197"/>
                    </a:cubicBezTo>
                    <a:lnTo>
                      <a:pt x="4359" y="197"/>
                    </a:lnTo>
                    <a:cubicBezTo>
                      <a:pt x="4359" y="219"/>
                      <a:pt x="4349" y="241"/>
                      <a:pt x="4327" y="262"/>
                    </a:cubicBezTo>
                    <a:lnTo>
                      <a:pt x="4327" y="262"/>
                    </a:lnTo>
                    <a:cubicBezTo>
                      <a:pt x="4305" y="284"/>
                      <a:pt x="4294" y="306"/>
                      <a:pt x="4294" y="328"/>
                    </a:cubicBezTo>
                    <a:lnTo>
                      <a:pt x="4294" y="328"/>
                    </a:lnTo>
                    <a:cubicBezTo>
                      <a:pt x="4294" y="349"/>
                      <a:pt x="4305" y="371"/>
                      <a:pt x="4327" y="394"/>
                    </a:cubicBezTo>
                    <a:lnTo>
                      <a:pt x="4392" y="459"/>
                    </a:lnTo>
                    <a:lnTo>
                      <a:pt x="4458" y="524"/>
                    </a:lnTo>
                    <a:lnTo>
                      <a:pt x="4523" y="590"/>
                    </a:lnTo>
                    <a:close/>
                  </a:path>
                </a:pathLst>
              </a:custGeom>
              <a:solidFill>
                <a:schemeClr val="accent1"/>
              </a:solidFill>
              <a:ln>
                <a:noFill/>
              </a:ln>
              <a:effectLst/>
            </p:spPr>
            <p:txBody>
              <a:bodyPr wrap="none" anchor="ctr"/>
              <a:lstStyle/>
              <a:p>
                <a:endParaRPr lang="es-ES_tradnl" sz="2700"/>
              </a:p>
            </p:txBody>
          </p:sp>
        </p:grpSp>
        <p:grpSp>
          <p:nvGrpSpPr>
            <p:cNvPr id="205" name="Group 530">
              <a:extLst>
                <a:ext uri="{FF2B5EF4-FFF2-40B4-BE49-F238E27FC236}">
                  <a16:creationId xmlns:a16="http://schemas.microsoft.com/office/drawing/2014/main" id="{D6FF0FC6-D699-BC48-AFBD-5FC2CC81FAFE}"/>
                </a:ext>
              </a:extLst>
            </p:cNvPr>
            <p:cNvGrpSpPr/>
            <p:nvPr/>
          </p:nvGrpSpPr>
          <p:grpSpPr>
            <a:xfrm>
              <a:off x="6151563" y="3525364"/>
              <a:ext cx="1700212" cy="709613"/>
              <a:chOff x="6151563" y="4003675"/>
              <a:chExt cx="1700212" cy="709613"/>
            </a:xfrm>
          </p:grpSpPr>
          <p:sp>
            <p:nvSpPr>
              <p:cNvPr id="206" name="Freeform 467">
                <a:extLst>
                  <a:ext uri="{FF2B5EF4-FFF2-40B4-BE49-F238E27FC236}">
                    <a16:creationId xmlns:a16="http://schemas.microsoft.com/office/drawing/2014/main" id="{99CDEE17-C467-F646-BCF1-051179DB2143}"/>
                  </a:ext>
                </a:extLst>
              </p:cNvPr>
              <p:cNvSpPr>
                <a:spLocks noChangeArrowheads="1"/>
              </p:cNvSpPr>
              <p:nvPr/>
            </p:nvSpPr>
            <p:spPr bwMode="auto">
              <a:xfrm>
                <a:off x="6151563" y="4298950"/>
                <a:ext cx="1700212"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0 w 4721"/>
                  <a:gd name="T21" fmla="*/ 755 h 1149"/>
                  <a:gd name="T22" fmla="*/ 3540 w 4721"/>
                  <a:gd name="T23" fmla="*/ 886 h 1149"/>
                  <a:gd name="T24" fmla="*/ 3540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3 w 4721"/>
                  <a:gd name="T37" fmla="*/ 230 h 1149"/>
                  <a:gd name="T38" fmla="*/ 2622 w 4721"/>
                  <a:gd name="T39" fmla="*/ 132 h 1149"/>
                  <a:gd name="T40" fmla="*/ 2229 w 4721"/>
                  <a:gd name="T41" fmla="*/ 492 h 1149"/>
                  <a:gd name="T42" fmla="*/ 1966 w 4721"/>
                  <a:gd name="T43" fmla="*/ 755 h 1149"/>
                  <a:gd name="T44" fmla="*/ 1966 w 4721"/>
                  <a:gd name="T45" fmla="*/ 886 h 1149"/>
                  <a:gd name="T46" fmla="*/ 1966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1 w 4721"/>
                  <a:gd name="T59" fmla="*/ 427 h 1149"/>
                  <a:gd name="T60" fmla="*/ 459 w 4721"/>
                  <a:gd name="T61" fmla="*/ 688 h 1149"/>
                  <a:gd name="T62" fmla="*/ 361 w 4721"/>
                  <a:gd name="T63" fmla="*/ 820 h 1149"/>
                  <a:gd name="T64" fmla="*/ 426 w 4721"/>
                  <a:gd name="T65" fmla="*/ 951 h 1149"/>
                  <a:gd name="T66" fmla="*/ 344 w 4721"/>
                  <a:gd name="T67" fmla="*/ 1098 h 1149"/>
                  <a:gd name="T68" fmla="*/ 180 w 4721"/>
                  <a:gd name="T69" fmla="*/ 1098 h 1149"/>
                  <a:gd name="T70" fmla="*/ 99 w 4721"/>
                  <a:gd name="T71" fmla="*/ 951 h 1149"/>
                  <a:gd name="T72" fmla="*/ 164 w 4721"/>
                  <a:gd name="T73" fmla="*/ 820 h 1149"/>
                  <a:gd name="T74" fmla="*/ 0 w 4721"/>
                  <a:gd name="T75" fmla="*/ 492 h 1149"/>
                  <a:gd name="T76" fmla="*/ 263 w 4721"/>
                  <a:gd name="T77" fmla="*/ 722 h 1149"/>
                  <a:gd name="T78" fmla="*/ 590 w 4721"/>
                  <a:gd name="T79" fmla="*/ 427 h 1149"/>
                  <a:gd name="T80" fmla="*/ 983 w 4721"/>
                  <a:gd name="T81" fmla="*/ 33 h 1149"/>
                  <a:gd name="T82" fmla="*/ 1115 w 4721"/>
                  <a:gd name="T83" fmla="*/ 33 h 1149"/>
                  <a:gd name="T84" fmla="*/ 1573 w 4721"/>
                  <a:gd name="T85" fmla="*/ 492 h 1149"/>
                  <a:gd name="T86" fmla="*/ 1770 w 4721"/>
                  <a:gd name="T87" fmla="*/ 688 h 1149"/>
                  <a:gd name="T88" fmla="*/ 1966 w 4721"/>
                  <a:gd name="T89" fmla="*/ 623 h 1149"/>
                  <a:gd name="T90" fmla="*/ 2229 w 4721"/>
                  <a:gd name="T91" fmla="*/ 361 h 1149"/>
                  <a:gd name="T92" fmla="*/ 2491 w 4721"/>
                  <a:gd name="T93" fmla="*/ 99 h 1149"/>
                  <a:gd name="T94" fmla="*/ 2622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1" y="919"/>
                      <a:pt x="3409" y="919"/>
                    </a:cubicBezTo>
                    <a:lnTo>
                      <a:pt x="3409" y="919"/>
                    </a:lnTo>
                    <a:cubicBezTo>
                      <a:pt x="3387" y="919"/>
                      <a:pt x="3376" y="929"/>
                      <a:pt x="3376" y="951"/>
                    </a:cubicBezTo>
                    <a:lnTo>
                      <a:pt x="3376" y="951"/>
                    </a:lnTo>
                    <a:cubicBezTo>
                      <a:pt x="3376" y="973"/>
                      <a:pt x="3387" y="984"/>
                      <a:pt x="3409" y="984"/>
                    </a:cubicBezTo>
                    <a:lnTo>
                      <a:pt x="3409" y="984"/>
                    </a:lnTo>
                    <a:cubicBezTo>
                      <a:pt x="3431"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4" y="919"/>
                      <a:pt x="263" y="919"/>
                    </a:cubicBezTo>
                    <a:lnTo>
                      <a:pt x="263" y="919"/>
                    </a:lnTo>
                    <a:cubicBezTo>
                      <a:pt x="241" y="919"/>
                      <a:pt x="230" y="929"/>
                      <a:pt x="230" y="951"/>
                    </a:cubicBezTo>
                    <a:lnTo>
                      <a:pt x="230" y="951"/>
                    </a:lnTo>
                    <a:cubicBezTo>
                      <a:pt x="230" y="973"/>
                      <a:pt x="241" y="984"/>
                      <a:pt x="263" y="984"/>
                    </a:cubicBezTo>
                    <a:lnTo>
                      <a:pt x="263" y="984"/>
                    </a:lnTo>
                    <a:cubicBezTo>
                      <a:pt x="284" y="984"/>
                      <a:pt x="295" y="973"/>
                      <a:pt x="295" y="951"/>
                    </a:cubicBezTo>
                    <a:close/>
                    <a:moveTo>
                      <a:pt x="4261" y="33"/>
                    </a:moveTo>
                    <a:lnTo>
                      <a:pt x="4720" y="492"/>
                    </a:lnTo>
                    <a:lnTo>
                      <a:pt x="4720" y="623"/>
                    </a:lnTo>
                    <a:lnTo>
                      <a:pt x="4524" y="427"/>
                    </a:lnTo>
                    <a:lnTo>
                      <a:pt x="4458" y="361"/>
                    </a:lnTo>
                    <a:lnTo>
                      <a:pt x="4393" y="295"/>
                    </a:lnTo>
                    <a:lnTo>
                      <a:pt x="4261" y="165"/>
                    </a:lnTo>
                    <a:lnTo>
                      <a:pt x="4261" y="165"/>
                    </a:lnTo>
                    <a:cubicBezTo>
                      <a:pt x="4239" y="142"/>
                      <a:pt x="4217" y="132"/>
                      <a:pt x="4196" y="132"/>
                    </a:cubicBezTo>
                    <a:lnTo>
                      <a:pt x="4196" y="132"/>
                    </a:lnTo>
                    <a:cubicBezTo>
                      <a:pt x="4174" y="132"/>
                      <a:pt x="4152" y="142"/>
                      <a:pt x="4131" y="165"/>
                    </a:cubicBezTo>
                    <a:lnTo>
                      <a:pt x="3999" y="295"/>
                    </a:lnTo>
                    <a:lnTo>
                      <a:pt x="3933" y="361"/>
                    </a:lnTo>
                    <a:lnTo>
                      <a:pt x="3868" y="427"/>
                    </a:lnTo>
                    <a:lnTo>
                      <a:pt x="3671" y="623"/>
                    </a:lnTo>
                    <a:lnTo>
                      <a:pt x="3606" y="688"/>
                    </a:lnTo>
                    <a:lnTo>
                      <a:pt x="3540" y="755"/>
                    </a:lnTo>
                    <a:lnTo>
                      <a:pt x="3540" y="755"/>
                    </a:lnTo>
                    <a:cubicBezTo>
                      <a:pt x="3518" y="777"/>
                      <a:pt x="3507" y="798"/>
                      <a:pt x="3507" y="820"/>
                    </a:cubicBezTo>
                    <a:lnTo>
                      <a:pt x="3507" y="820"/>
                    </a:lnTo>
                    <a:cubicBezTo>
                      <a:pt x="3507" y="842"/>
                      <a:pt x="3518" y="863"/>
                      <a:pt x="3540" y="886"/>
                    </a:cubicBezTo>
                    <a:lnTo>
                      <a:pt x="3540" y="886"/>
                    </a:lnTo>
                    <a:cubicBezTo>
                      <a:pt x="3562" y="908"/>
                      <a:pt x="3573" y="929"/>
                      <a:pt x="3573" y="951"/>
                    </a:cubicBezTo>
                    <a:lnTo>
                      <a:pt x="3573" y="951"/>
                    </a:lnTo>
                    <a:cubicBezTo>
                      <a:pt x="3573" y="973"/>
                      <a:pt x="3562" y="995"/>
                      <a:pt x="3540" y="1016"/>
                    </a:cubicBezTo>
                    <a:lnTo>
                      <a:pt x="3540" y="1016"/>
                    </a:lnTo>
                    <a:cubicBezTo>
                      <a:pt x="3518" y="1039"/>
                      <a:pt x="3502" y="1065"/>
                      <a:pt x="3491" y="1098"/>
                    </a:cubicBezTo>
                    <a:lnTo>
                      <a:pt x="3491" y="1098"/>
                    </a:lnTo>
                    <a:cubicBezTo>
                      <a:pt x="3480" y="1132"/>
                      <a:pt x="3453" y="1148"/>
                      <a:pt x="3409" y="1148"/>
                    </a:cubicBezTo>
                    <a:lnTo>
                      <a:pt x="3409" y="1148"/>
                    </a:lnTo>
                    <a:cubicBezTo>
                      <a:pt x="3365" y="1148"/>
                      <a:pt x="3338" y="1132"/>
                      <a:pt x="3327" y="1098"/>
                    </a:cubicBezTo>
                    <a:lnTo>
                      <a:pt x="3327" y="1098"/>
                    </a:lnTo>
                    <a:cubicBezTo>
                      <a:pt x="3316" y="1065"/>
                      <a:pt x="3300" y="1039"/>
                      <a:pt x="3278" y="1016"/>
                    </a:cubicBezTo>
                    <a:lnTo>
                      <a:pt x="3278" y="1016"/>
                    </a:lnTo>
                    <a:cubicBezTo>
                      <a:pt x="3256" y="995"/>
                      <a:pt x="3245" y="973"/>
                      <a:pt x="3245" y="951"/>
                    </a:cubicBezTo>
                    <a:lnTo>
                      <a:pt x="3245" y="951"/>
                    </a:lnTo>
                    <a:cubicBezTo>
                      <a:pt x="3245" y="929"/>
                      <a:pt x="3256" y="908"/>
                      <a:pt x="3278" y="886"/>
                    </a:cubicBezTo>
                    <a:lnTo>
                      <a:pt x="3278" y="886"/>
                    </a:lnTo>
                    <a:cubicBezTo>
                      <a:pt x="3300" y="863"/>
                      <a:pt x="3311" y="842"/>
                      <a:pt x="3311" y="820"/>
                    </a:cubicBezTo>
                    <a:lnTo>
                      <a:pt x="3311" y="820"/>
                    </a:lnTo>
                    <a:cubicBezTo>
                      <a:pt x="3311" y="798"/>
                      <a:pt x="3300" y="777"/>
                      <a:pt x="3278" y="755"/>
                    </a:cubicBezTo>
                    <a:lnTo>
                      <a:pt x="3213" y="688"/>
                    </a:lnTo>
                    <a:lnTo>
                      <a:pt x="3148" y="623"/>
                    </a:lnTo>
                    <a:lnTo>
                      <a:pt x="3081" y="558"/>
                    </a:lnTo>
                    <a:lnTo>
                      <a:pt x="3016" y="492"/>
                    </a:lnTo>
                    <a:lnTo>
                      <a:pt x="2950" y="427"/>
                    </a:lnTo>
                    <a:lnTo>
                      <a:pt x="2885" y="361"/>
                    </a:lnTo>
                    <a:lnTo>
                      <a:pt x="2820" y="295"/>
                    </a:lnTo>
                    <a:lnTo>
                      <a:pt x="2753" y="230"/>
                    </a:lnTo>
                    <a:lnTo>
                      <a:pt x="2688" y="165"/>
                    </a:lnTo>
                    <a:lnTo>
                      <a:pt x="2688" y="165"/>
                    </a:lnTo>
                    <a:cubicBezTo>
                      <a:pt x="2666" y="142"/>
                      <a:pt x="2645" y="132"/>
                      <a:pt x="2622" y="132"/>
                    </a:cubicBezTo>
                    <a:lnTo>
                      <a:pt x="2622" y="132"/>
                    </a:lnTo>
                    <a:cubicBezTo>
                      <a:pt x="2601" y="132"/>
                      <a:pt x="2579" y="142"/>
                      <a:pt x="2557" y="165"/>
                    </a:cubicBezTo>
                    <a:lnTo>
                      <a:pt x="2491" y="230"/>
                    </a:lnTo>
                    <a:lnTo>
                      <a:pt x="2426" y="295"/>
                    </a:lnTo>
                    <a:lnTo>
                      <a:pt x="2229" y="492"/>
                    </a:lnTo>
                    <a:lnTo>
                      <a:pt x="2164" y="558"/>
                    </a:lnTo>
                    <a:lnTo>
                      <a:pt x="2098" y="623"/>
                    </a:lnTo>
                    <a:lnTo>
                      <a:pt x="1966" y="755"/>
                    </a:lnTo>
                    <a:lnTo>
                      <a:pt x="1966" y="755"/>
                    </a:lnTo>
                    <a:cubicBezTo>
                      <a:pt x="1945" y="777"/>
                      <a:pt x="1934" y="798"/>
                      <a:pt x="1934" y="820"/>
                    </a:cubicBezTo>
                    <a:lnTo>
                      <a:pt x="1934" y="820"/>
                    </a:lnTo>
                    <a:cubicBezTo>
                      <a:pt x="1934" y="842"/>
                      <a:pt x="1945" y="863"/>
                      <a:pt x="1966" y="886"/>
                    </a:cubicBezTo>
                    <a:lnTo>
                      <a:pt x="1966" y="886"/>
                    </a:lnTo>
                    <a:cubicBezTo>
                      <a:pt x="1989" y="908"/>
                      <a:pt x="2000" y="929"/>
                      <a:pt x="2000" y="951"/>
                    </a:cubicBezTo>
                    <a:lnTo>
                      <a:pt x="2000" y="951"/>
                    </a:lnTo>
                    <a:cubicBezTo>
                      <a:pt x="2000" y="973"/>
                      <a:pt x="1989" y="995"/>
                      <a:pt x="1966" y="1016"/>
                    </a:cubicBezTo>
                    <a:lnTo>
                      <a:pt x="1966" y="1016"/>
                    </a:lnTo>
                    <a:cubicBezTo>
                      <a:pt x="1945" y="1039"/>
                      <a:pt x="1929" y="1065"/>
                      <a:pt x="1918" y="1098"/>
                    </a:cubicBezTo>
                    <a:lnTo>
                      <a:pt x="1918" y="1098"/>
                    </a:lnTo>
                    <a:cubicBezTo>
                      <a:pt x="1907" y="1132"/>
                      <a:pt x="1879" y="1148"/>
                      <a:pt x="1836" y="1148"/>
                    </a:cubicBezTo>
                    <a:lnTo>
                      <a:pt x="1836" y="1148"/>
                    </a:lnTo>
                    <a:cubicBezTo>
                      <a:pt x="1792" y="1148"/>
                      <a:pt x="1765" y="1132"/>
                      <a:pt x="1754" y="1098"/>
                    </a:cubicBezTo>
                    <a:lnTo>
                      <a:pt x="1754" y="1098"/>
                    </a:lnTo>
                    <a:cubicBezTo>
                      <a:pt x="1743" y="1065"/>
                      <a:pt x="1727" y="1039"/>
                      <a:pt x="1705" y="1016"/>
                    </a:cubicBezTo>
                    <a:lnTo>
                      <a:pt x="1705" y="1016"/>
                    </a:lnTo>
                    <a:cubicBezTo>
                      <a:pt x="1683" y="995"/>
                      <a:pt x="1672" y="973"/>
                      <a:pt x="1672" y="951"/>
                    </a:cubicBezTo>
                    <a:lnTo>
                      <a:pt x="1672" y="951"/>
                    </a:lnTo>
                    <a:cubicBezTo>
                      <a:pt x="1672" y="929"/>
                      <a:pt x="1683" y="908"/>
                      <a:pt x="1705" y="886"/>
                    </a:cubicBezTo>
                    <a:lnTo>
                      <a:pt x="1705" y="886"/>
                    </a:lnTo>
                    <a:cubicBezTo>
                      <a:pt x="1727" y="863"/>
                      <a:pt x="1737" y="842"/>
                      <a:pt x="1737" y="820"/>
                    </a:cubicBezTo>
                    <a:lnTo>
                      <a:pt x="1737" y="820"/>
                    </a:lnTo>
                    <a:cubicBezTo>
                      <a:pt x="1737" y="798"/>
                      <a:pt x="1727" y="777"/>
                      <a:pt x="1705" y="755"/>
                    </a:cubicBezTo>
                    <a:lnTo>
                      <a:pt x="1115" y="165"/>
                    </a:lnTo>
                    <a:lnTo>
                      <a:pt x="1115" y="165"/>
                    </a:lnTo>
                    <a:cubicBezTo>
                      <a:pt x="1092" y="142"/>
                      <a:pt x="1071" y="132"/>
                      <a:pt x="1049" y="132"/>
                    </a:cubicBezTo>
                    <a:lnTo>
                      <a:pt x="1049" y="132"/>
                    </a:lnTo>
                    <a:cubicBezTo>
                      <a:pt x="1027" y="132"/>
                      <a:pt x="1005" y="142"/>
                      <a:pt x="983" y="165"/>
                    </a:cubicBezTo>
                    <a:lnTo>
                      <a:pt x="918" y="230"/>
                    </a:lnTo>
                    <a:lnTo>
                      <a:pt x="853" y="295"/>
                    </a:lnTo>
                    <a:lnTo>
                      <a:pt x="787" y="361"/>
                    </a:lnTo>
                    <a:lnTo>
                      <a:pt x="721" y="427"/>
                    </a:lnTo>
                    <a:lnTo>
                      <a:pt x="655" y="492"/>
                    </a:lnTo>
                    <a:lnTo>
                      <a:pt x="590" y="558"/>
                    </a:lnTo>
                    <a:lnTo>
                      <a:pt x="525" y="623"/>
                    </a:lnTo>
                    <a:lnTo>
                      <a:pt x="459" y="688"/>
                    </a:lnTo>
                    <a:lnTo>
                      <a:pt x="394" y="755"/>
                    </a:lnTo>
                    <a:lnTo>
                      <a:pt x="394" y="755"/>
                    </a:lnTo>
                    <a:cubicBezTo>
                      <a:pt x="372" y="777"/>
                      <a:pt x="361" y="798"/>
                      <a:pt x="361" y="820"/>
                    </a:cubicBezTo>
                    <a:lnTo>
                      <a:pt x="361" y="820"/>
                    </a:lnTo>
                    <a:cubicBezTo>
                      <a:pt x="361" y="842"/>
                      <a:pt x="372" y="863"/>
                      <a:pt x="394" y="886"/>
                    </a:cubicBezTo>
                    <a:lnTo>
                      <a:pt x="394" y="886"/>
                    </a:lnTo>
                    <a:cubicBezTo>
                      <a:pt x="415" y="908"/>
                      <a:pt x="426" y="929"/>
                      <a:pt x="426" y="951"/>
                    </a:cubicBezTo>
                    <a:lnTo>
                      <a:pt x="426" y="951"/>
                    </a:lnTo>
                    <a:cubicBezTo>
                      <a:pt x="426" y="973"/>
                      <a:pt x="415" y="995"/>
                      <a:pt x="394" y="1016"/>
                    </a:cubicBezTo>
                    <a:lnTo>
                      <a:pt x="394" y="1016"/>
                    </a:lnTo>
                    <a:cubicBezTo>
                      <a:pt x="372" y="1039"/>
                      <a:pt x="355" y="1065"/>
                      <a:pt x="344" y="1098"/>
                    </a:cubicBezTo>
                    <a:lnTo>
                      <a:pt x="344" y="1098"/>
                    </a:lnTo>
                    <a:cubicBezTo>
                      <a:pt x="334" y="1132"/>
                      <a:pt x="306" y="1148"/>
                      <a:pt x="263" y="1148"/>
                    </a:cubicBezTo>
                    <a:lnTo>
                      <a:pt x="263" y="1148"/>
                    </a:lnTo>
                    <a:cubicBezTo>
                      <a:pt x="219" y="1148"/>
                      <a:pt x="192" y="1132"/>
                      <a:pt x="180" y="1098"/>
                    </a:cubicBezTo>
                    <a:lnTo>
                      <a:pt x="180" y="1098"/>
                    </a:lnTo>
                    <a:cubicBezTo>
                      <a:pt x="170" y="1065"/>
                      <a:pt x="153" y="1039"/>
                      <a:pt x="131" y="1016"/>
                    </a:cubicBezTo>
                    <a:lnTo>
                      <a:pt x="131" y="1016"/>
                    </a:lnTo>
                    <a:cubicBezTo>
                      <a:pt x="109" y="995"/>
                      <a:pt x="99" y="973"/>
                      <a:pt x="99" y="951"/>
                    </a:cubicBezTo>
                    <a:lnTo>
                      <a:pt x="99" y="951"/>
                    </a:lnTo>
                    <a:cubicBezTo>
                      <a:pt x="99" y="929"/>
                      <a:pt x="109" y="908"/>
                      <a:pt x="131" y="886"/>
                    </a:cubicBezTo>
                    <a:lnTo>
                      <a:pt x="131" y="886"/>
                    </a:lnTo>
                    <a:cubicBezTo>
                      <a:pt x="153" y="863"/>
                      <a:pt x="164" y="842"/>
                      <a:pt x="164" y="820"/>
                    </a:cubicBezTo>
                    <a:lnTo>
                      <a:pt x="164" y="820"/>
                    </a:lnTo>
                    <a:cubicBezTo>
                      <a:pt x="164" y="798"/>
                      <a:pt x="153" y="777"/>
                      <a:pt x="131" y="755"/>
                    </a:cubicBezTo>
                    <a:lnTo>
                      <a:pt x="66" y="688"/>
                    </a:lnTo>
                    <a:lnTo>
                      <a:pt x="0" y="623"/>
                    </a:lnTo>
                    <a:lnTo>
                      <a:pt x="0" y="492"/>
                    </a:lnTo>
                    <a:lnTo>
                      <a:pt x="131" y="623"/>
                    </a:lnTo>
                    <a:lnTo>
                      <a:pt x="197" y="688"/>
                    </a:lnTo>
                    <a:lnTo>
                      <a:pt x="197" y="688"/>
                    </a:lnTo>
                    <a:cubicBezTo>
                      <a:pt x="219" y="711"/>
                      <a:pt x="241" y="722"/>
                      <a:pt x="263" y="722"/>
                    </a:cubicBezTo>
                    <a:lnTo>
                      <a:pt x="263" y="722"/>
                    </a:lnTo>
                    <a:cubicBezTo>
                      <a:pt x="284" y="722"/>
                      <a:pt x="306" y="711"/>
                      <a:pt x="328" y="688"/>
                    </a:cubicBezTo>
                    <a:lnTo>
                      <a:pt x="394" y="623"/>
                    </a:lnTo>
                    <a:lnTo>
                      <a:pt x="590" y="427"/>
                    </a:lnTo>
                    <a:lnTo>
                      <a:pt x="655" y="361"/>
                    </a:lnTo>
                    <a:lnTo>
                      <a:pt x="721" y="295"/>
                    </a:lnTo>
                    <a:lnTo>
                      <a:pt x="918" y="99"/>
                    </a:lnTo>
                    <a:lnTo>
                      <a:pt x="983" y="33"/>
                    </a:lnTo>
                    <a:lnTo>
                      <a:pt x="983" y="33"/>
                    </a:lnTo>
                    <a:cubicBezTo>
                      <a:pt x="1005" y="11"/>
                      <a:pt x="1027" y="0"/>
                      <a:pt x="1049" y="0"/>
                    </a:cubicBezTo>
                    <a:lnTo>
                      <a:pt x="1049" y="0"/>
                    </a:lnTo>
                    <a:cubicBezTo>
                      <a:pt x="1071" y="0"/>
                      <a:pt x="1092" y="11"/>
                      <a:pt x="1115" y="33"/>
                    </a:cubicBezTo>
                    <a:lnTo>
                      <a:pt x="1246" y="165"/>
                    </a:lnTo>
                    <a:lnTo>
                      <a:pt x="1311" y="230"/>
                    </a:lnTo>
                    <a:lnTo>
                      <a:pt x="1377" y="295"/>
                    </a:lnTo>
                    <a:lnTo>
                      <a:pt x="1573" y="492"/>
                    </a:lnTo>
                    <a:lnTo>
                      <a:pt x="1639" y="558"/>
                    </a:lnTo>
                    <a:lnTo>
                      <a:pt x="1705" y="623"/>
                    </a:lnTo>
                    <a:lnTo>
                      <a:pt x="1770" y="688"/>
                    </a:lnTo>
                    <a:lnTo>
                      <a:pt x="1770" y="688"/>
                    </a:lnTo>
                    <a:cubicBezTo>
                      <a:pt x="1792" y="711"/>
                      <a:pt x="1814" y="722"/>
                      <a:pt x="1836" y="722"/>
                    </a:cubicBezTo>
                    <a:lnTo>
                      <a:pt x="1836" y="722"/>
                    </a:lnTo>
                    <a:cubicBezTo>
                      <a:pt x="1858" y="722"/>
                      <a:pt x="1879" y="711"/>
                      <a:pt x="1901" y="688"/>
                    </a:cubicBezTo>
                    <a:lnTo>
                      <a:pt x="1966" y="623"/>
                    </a:lnTo>
                    <a:lnTo>
                      <a:pt x="2033" y="558"/>
                    </a:lnTo>
                    <a:lnTo>
                      <a:pt x="2098" y="492"/>
                    </a:lnTo>
                    <a:lnTo>
                      <a:pt x="2164" y="427"/>
                    </a:lnTo>
                    <a:lnTo>
                      <a:pt x="2229" y="361"/>
                    </a:lnTo>
                    <a:lnTo>
                      <a:pt x="2295" y="295"/>
                    </a:lnTo>
                    <a:lnTo>
                      <a:pt x="2360" y="230"/>
                    </a:lnTo>
                    <a:lnTo>
                      <a:pt x="2426" y="165"/>
                    </a:lnTo>
                    <a:lnTo>
                      <a:pt x="2491" y="99"/>
                    </a:lnTo>
                    <a:lnTo>
                      <a:pt x="2557" y="33"/>
                    </a:lnTo>
                    <a:lnTo>
                      <a:pt x="2557" y="33"/>
                    </a:lnTo>
                    <a:cubicBezTo>
                      <a:pt x="2579" y="11"/>
                      <a:pt x="2601" y="0"/>
                      <a:pt x="2622" y="0"/>
                    </a:cubicBezTo>
                    <a:lnTo>
                      <a:pt x="2622" y="0"/>
                    </a:lnTo>
                    <a:cubicBezTo>
                      <a:pt x="2645" y="0"/>
                      <a:pt x="2666" y="11"/>
                      <a:pt x="2688" y="33"/>
                    </a:cubicBezTo>
                    <a:lnTo>
                      <a:pt x="2753" y="99"/>
                    </a:lnTo>
                    <a:lnTo>
                      <a:pt x="2820" y="165"/>
                    </a:lnTo>
                    <a:lnTo>
                      <a:pt x="2885" y="230"/>
                    </a:lnTo>
                    <a:lnTo>
                      <a:pt x="2950" y="295"/>
                    </a:lnTo>
                    <a:lnTo>
                      <a:pt x="3016" y="361"/>
                    </a:lnTo>
                    <a:lnTo>
                      <a:pt x="3081" y="427"/>
                    </a:lnTo>
                    <a:lnTo>
                      <a:pt x="3148" y="492"/>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2" y="11"/>
                      <a:pt x="4174" y="0"/>
                      <a:pt x="4196" y="0"/>
                    </a:cubicBezTo>
                    <a:lnTo>
                      <a:pt x="4196" y="0"/>
                    </a:lnTo>
                    <a:cubicBezTo>
                      <a:pt x="4217" y="0"/>
                      <a:pt x="4239" y="11"/>
                      <a:pt x="4261" y="33"/>
                    </a:cubicBezTo>
                    <a:close/>
                  </a:path>
                </a:pathLst>
              </a:custGeom>
              <a:solidFill>
                <a:schemeClr val="accent6"/>
              </a:solidFill>
              <a:ln>
                <a:noFill/>
              </a:ln>
              <a:effectLst/>
            </p:spPr>
            <p:txBody>
              <a:bodyPr wrap="none" anchor="ctr"/>
              <a:lstStyle/>
              <a:p>
                <a:endParaRPr lang="es-ES_tradnl" sz="2700">
                  <a:solidFill>
                    <a:schemeClr val="accent6"/>
                  </a:solidFill>
                </a:endParaRPr>
              </a:p>
            </p:txBody>
          </p:sp>
          <p:sp>
            <p:nvSpPr>
              <p:cNvPr id="207" name="Freeform 468">
                <a:extLst>
                  <a:ext uri="{FF2B5EF4-FFF2-40B4-BE49-F238E27FC236}">
                    <a16:creationId xmlns:a16="http://schemas.microsoft.com/office/drawing/2014/main" id="{8E92B62F-F68C-9748-A42B-60C94AD50F1A}"/>
                  </a:ext>
                </a:extLst>
              </p:cNvPr>
              <p:cNvSpPr>
                <a:spLocks noChangeArrowheads="1"/>
              </p:cNvSpPr>
              <p:nvPr/>
            </p:nvSpPr>
            <p:spPr bwMode="auto">
              <a:xfrm>
                <a:off x="6151563" y="4171950"/>
                <a:ext cx="1700212" cy="304800"/>
              </a:xfrm>
              <a:custGeom>
                <a:avLst/>
                <a:gdLst>
                  <a:gd name="T0" fmla="*/ 354 w 4721"/>
                  <a:gd name="T1" fmla="*/ 795 h 847"/>
                  <a:gd name="T2" fmla="*/ 66 w 4721"/>
                  <a:gd name="T3" fmla="*/ 688 h 847"/>
                  <a:gd name="T4" fmla="*/ 0 w 4721"/>
                  <a:gd name="T5" fmla="*/ 491 h 847"/>
                  <a:gd name="T6" fmla="*/ 197 w 4721"/>
                  <a:gd name="T7" fmla="*/ 688 h 847"/>
                  <a:gd name="T8" fmla="*/ 263 w 4721"/>
                  <a:gd name="T9" fmla="*/ 722 h 847"/>
                  <a:gd name="T10" fmla="*/ 328 w 4721"/>
                  <a:gd name="T11" fmla="*/ 688 h 847"/>
                  <a:gd name="T12" fmla="*/ 590 w 4721"/>
                  <a:gd name="T13" fmla="*/ 426 h 847"/>
                  <a:gd name="T14" fmla="*/ 721 w 4721"/>
                  <a:gd name="T15" fmla="*/ 295 h 847"/>
                  <a:gd name="T16" fmla="*/ 983 w 4721"/>
                  <a:gd name="T17" fmla="*/ 33 h 847"/>
                  <a:gd name="T18" fmla="*/ 1049 w 4721"/>
                  <a:gd name="T19" fmla="*/ 0 h 847"/>
                  <a:gd name="T20" fmla="*/ 1115 w 4721"/>
                  <a:gd name="T21" fmla="*/ 33 h 847"/>
                  <a:gd name="T22" fmla="*/ 1311 w 4721"/>
                  <a:gd name="T23" fmla="*/ 230 h 847"/>
                  <a:gd name="T24" fmla="*/ 1573 w 4721"/>
                  <a:gd name="T25" fmla="*/ 491 h 847"/>
                  <a:gd name="T26" fmla="*/ 1705 w 4721"/>
                  <a:gd name="T27" fmla="*/ 623 h 847"/>
                  <a:gd name="T28" fmla="*/ 1770 w 4721"/>
                  <a:gd name="T29" fmla="*/ 688 h 847"/>
                  <a:gd name="T30" fmla="*/ 1836 w 4721"/>
                  <a:gd name="T31" fmla="*/ 722 h 847"/>
                  <a:gd name="T32" fmla="*/ 1966 w 4721"/>
                  <a:gd name="T33" fmla="*/ 623 h 847"/>
                  <a:gd name="T34" fmla="*/ 2098 w 4721"/>
                  <a:gd name="T35" fmla="*/ 491 h 847"/>
                  <a:gd name="T36" fmla="*/ 2229 w 4721"/>
                  <a:gd name="T37" fmla="*/ 360 h 847"/>
                  <a:gd name="T38" fmla="*/ 2360 w 4721"/>
                  <a:gd name="T39" fmla="*/ 230 h 847"/>
                  <a:gd name="T40" fmla="*/ 2491 w 4721"/>
                  <a:gd name="T41" fmla="*/ 98 h 847"/>
                  <a:gd name="T42" fmla="*/ 2557 w 4721"/>
                  <a:gd name="T43" fmla="*/ 33 h 847"/>
                  <a:gd name="T44" fmla="*/ 2622 w 4721"/>
                  <a:gd name="T45" fmla="*/ 0 h 847"/>
                  <a:gd name="T46" fmla="*/ 2753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1 w 4721"/>
                  <a:gd name="T75" fmla="*/ 164 h 847"/>
                  <a:gd name="T76" fmla="*/ 3933 w 4721"/>
                  <a:gd name="T77" fmla="*/ 360 h 847"/>
                  <a:gd name="T78" fmla="*/ 3671 w 4721"/>
                  <a:gd name="T79" fmla="*/ 623 h 847"/>
                  <a:gd name="T80" fmla="*/ 3500 w 4721"/>
                  <a:gd name="T81" fmla="*/ 795 h 847"/>
                  <a:gd name="T82" fmla="*/ 3318 w 4721"/>
                  <a:gd name="T83" fmla="*/ 795 h 847"/>
                  <a:gd name="T84" fmla="*/ 3213 w 4721"/>
                  <a:gd name="T85" fmla="*/ 688 h 847"/>
                  <a:gd name="T86" fmla="*/ 3081 w 4721"/>
                  <a:gd name="T87" fmla="*/ 558 h 847"/>
                  <a:gd name="T88" fmla="*/ 2950 w 4721"/>
                  <a:gd name="T89" fmla="*/ 426 h 847"/>
                  <a:gd name="T90" fmla="*/ 2820 w 4721"/>
                  <a:gd name="T91" fmla="*/ 295 h 847"/>
                  <a:gd name="T92" fmla="*/ 2688 w 4721"/>
                  <a:gd name="T93" fmla="*/ 164 h 847"/>
                  <a:gd name="T94" fmla="*/ 2622 w 4721"/>
                  <a:gd name="T95" fmla="*/ 131 h 847"/>
                  <a:gd name="T96" fmla="*/ 2557 w 4721"/>
                  <a:gd name="T97" fmla="*/ 164 h 847"/>
                  <a:gd name="T98" fmla="*/ 2426 w 4721"/>
                  <a:gd name="T99" fmla="*/ 295 h 847"/>
                  <a:gd name="T100" fmla="*/ 2164 w 4721"/>
                  <a:gd name="T101" fmla="*/ 558 h 847"/>
                  <a:gd name="T102" fmla="*/ 1926 w 4721"/>
                  <a:gd name="T103" fmla="*/ 794 h 847"/>
                  <a:gd name="T104" fmla="*/ 1745 w 4721"/>
                  <a:gd name="T105" fmla="*/ 794 h 847"/>
                  <a:gd name="T106" fmla="*/ 1115 w 4721"/>
                  <a:gd name="T107" fmla="*/ 164 h 847"/>
                  <a:gd name="T108" fmla="*/ 1049 w 4721"/>
                  <a:gd name="T109" fmla="*/ 131 h 847"/>
                  <a:gd name="T110" fmla="*/ 918 w 4721"/>
                  <a:gd name="T111" fmla="*/ 230 h 847"/>
                  <a:gd name="T112" fmla="*/ 787 w 4721"/>
                  <a:gd name="T113" fmla="*/ 360 h 847"/>
                  <a:gd name="T114" fmla="*/ 655 w 4721"/>
                  <a:gd name="T115" fmla="*/ 491 h 847"/>
                  <a:gd name="T116" fmla="*/ 525 w 4721"/>
                  <a:gd name="T117" fmla="*/ 623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1" y="846"/>
                      <a:pt x="171" y="795"/>
                    </a:cubicBezTo>
                    <a:lnTo>
                      <a:pt x="66" y="688"/>
                    </a:lnTo>
                    <a:lnTo>
                      <a:pt x="0" y="623"/>
                    </a:lnTo>
                    <a:lnTo>
                      <a:pt x="0" y="491"/>
                    </a:lnTo>
                    <a:lnTo>
                      <a:pt x="131" y="623"/>
                    </a:lnTo>
                    <a:lnTo>
                      <a:pt x="197" y="688"/>
                    </a:lnTo>
                    <a:lnTo>
                      <a:pt x="197" y="688"/>
                    </a:lnTo>
                    <a:cubicBezTo>
                      <a:pt x="219" y="711"/>
                      <a:pt x="241" y="722"/>
                      <a:pt x="263" y="722"/>
                    </a:cubicBezTo>
                    <a:lnTo>
                      <a:pt x="263" y="722"/>
                    </a:lnTo>
                    <a:cubicBezTo>
                      <a:pt x="284" y="722"/>
                      <a:pt x="306" y="711"/>
                      <a:pt x="328" y="688"/>
                    </a:cubicBezTo>
                    <a:lnTo>
                      <a:pt x="394" y="623"/>
                    </a:lnTo>
                    <a:lnTo>
                      <a:pt x="590" y="426"/>
                    </a:lnTo>
                    <a:lnTo>
                      <a:pt x="655" y="360"/>
                    </a:lnTo>
                    <a:lnTo>
                      <a:pt x="721" y="295"/>
                    </a:lnTo>
                    <a:lnTo>
                      <a:pt x="918" y="98"/>
                    </a:lnTo>
                    <a:lnTo>
                      <a:pt x="983" y="33"/>
                    </a:lnTo>
                    <a:lnTo>
                      <a:pt x="983" y="33"/>
                    </a:lnTo>
                    <a:cubicBezTo>
                      <a:pt x="1005" y="11"/>
                      <a:pt x="1027" y="0"/>
                      <a:pt x="1049" y="0"/>
                    </a:cubicBezTo>
                    <a:lnTo>
                      <a:pt x="1049" y="0"/>
                    </a:lnTo>
                    <a:cubicBezTo>
                      <a:pt x="1071" y="0"/>
                      <a:pt x="1092" y="11"/>
                      <a:pt x="1115" y="33"/>
                    </a:cubicBezTo>
                    <a:lnTo>
                      <a:pt x="1246" y="164"/>
                    </a:lnTo>
                    <a:lnTo>
                      <a:pt x="1311" y="230"/>
                    </a:lnTo>
                    <a:lnTo>
                      <a:pt x="1377" y="295"/>
                    </a:lnTo>
                    <a:lnTo>
                      <a:pt x="1573" y="491"/>
                    </a:lnTo>
                    <a:lnTo>
                      <a:pt x="1639" y="558"/>
                    </a:lnTo>
                    <a:lnTo>
                      <a:pt x="1705" y="623"/>
                    </a:lnTo>
                    <a:lnTo>
                      <a:pt x="1770" y="688"/>
                    </a:lnTo>
                    <a:lnTo>
                      <a:pt x="1770" y="688"/>
                    </a:lnTo>
                    <a:cubicBezTo>
                      <a:pt x="1792" y="711"/>
                      <a:pt x="1814" y="722"/>
                      <a:pt x="1836" y="722"/>
                    </a:cubicBezTo>
                    <a:lnTo>
                      <a:pt x="1836" y="722"/>
                    </a:lnTo>
                    <a:cubicBezTo>
                      <a:pt x="1858" y="722"/>
                      <a:pt x="1879" y="711"/>
                      <a:pt x="1901" y="688"/>
                    </a:cubicBezTo>
                    <a:lnTo>
                      <a:pt x="1966" y="623"/>
                    </a:lnTo>
                    <a:lnTo>
                      <a:pt x="2033" y="558"/>
                    </a:lnTo>
                    <a:lnTo>
                      <a:pt x="2098" y="491"/>
                    </a:lnTo>
                    <a:lnTo>
                      <a:pt x="2164" y="426"/>
                    </a:lnTo>
                    <a:lnTo>
                      <a:pt x="2229" y="360"/>
                    </a:lnTo>
                    <a:lnTo>
                      <a:pt x="2295" y="295"/>
                    </a:lnTo>
                    <a:lnTo>
                      <a:pt x="2360" y="230"/>
                    </a:lnTo>
                    <a:lnTo>
                      <a:pt x="2426" y="164"/>
                    </a:lnTo>
                    <a:lnTo>
                      <a:pt x="2491" y="98"/>
                    </a:lnTo>
                    <a:lnTo>
                      <a:pt x="2557" y="33"/>
                    </a:lnTo>
                    <a:lnTo>
                      <a:pt x="2557" y="33"/>
                    </a:lnTo>
                    <a:cubicBezTo>
                      <a:pt x="2579" y="11"/>
                      <a:pt x="2601" y="0"/>
                      <a:pt x="2622" y="0"/>
                    </a:cubicBezTo>
                    <a:lnTo>
                      <a:pt x="2622" y="0"/>
                    </a:lnTo>
                    <a:cubicBezTo>
                      <a:pt x="2645" y="0"/>
                      <a:pt x="2666" y="11"/>
                      <a:pt x="2688" y="33"/>
                    </a:cubicBezTo>
                    <a:lnTo>
                      <a:pt x="2753" y="98"/>
                    </a:lnTo>
                    <a:lnTo>
                      <a:pt x="2820" y="164"/>
                    </a:lnTo>
                    <a:lnTo>
                      <a:pt x="2885" y="230"/>
                    </a:lnTo>
                    <a:lnTo>
                      <a:pt x="2950" y="295"/>
                    </a:lnTo>
                    <a:lnTo>
                      <a:pt x="3016" y="360"/>
                    </a:lnTo>
                    <a:lnTo>
                      <a:pt x="3081" y="426"/>
                    </a:lnTo>
                    <a:lnTo>
                      <a:pt x="3148" y="491"/>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2" y="11"/>
                      <a:pt x="4174" y="0"/>
                      <a:pt x="4196" y="0"/>
                    </a:cubicBezTo>
                    <a:lnTo>
                      <a:pt x="4196" y="0"/>
                    </a:lnTo>
                    <a:cubicBezTo>
                      <a:pt x="4217" y="0"/>
                      <a:pt x="4239" y="11"/>
                      <a:pt x="4261" y="33"/>
                    </a:cubicBezTo>
                    <a:lnTo>
                      <a:pt x="4720" y="491"/>
                    </a:lnTo>
                    <a:lnTo>
                      <a:pt x="4720" y="623"/>
                    </a:lnTo>
                    <a:lnTo>
                      <a:pt x="4524" y="426"/>
                    </a:lnTo>
                    <a:lnTo>
                      <a:pt x="4458" y="360"/>
                    </a:lnTo>
                    <a:lnTo>
                      <a:pt x="4393" y="295"/>
                    </a:lnTo>
                    <a:lnTo>
                      <a:pt x="4261" y="164"/>
                    </a:lnTo>
                    <a:lnTo>
                      <a:pt x="4261" y="164"/>
                    </a:lnTo>
                    <a:cubicBezTo>
                      <a:pt x="4239" y="142"/>
                      <a:pt x="4217" y="131"/>
                      <a:pt x="4196" y="131"/>
                    </a:cubicBezTo>
                    <a:lnTo>
                      <a:pt x="4196" y="131"/>
                    </a:lnTo>
                    <a:cubicBezTo>
                      <a:pt x="4174" y="131"/>
                      <a:pt x="4152" y="142"/>
                      <a:pt x="4131" y="164"/>
                    </a:cubicBezTo>
                    <a:lnTo>
                      <a:pt x="3999" y="295"/>
                    </a:lnTo>
                    <a:lnTo>
                      <a:pt x="3933" y="360"/>
                    </a:lnTo>
                    <a:lnTo>
                      <a:pt x="3868" y="426"/>
                    </a:lnTo>
                    <a:lnTo>
                      <a:pt x="3671" y="623"/>
                    </a:lnTo>
                    <a:lnTo>
                      <a:pt x="3606" y="688"/>
                    </a:lnTo>
                    <a:lnTo>
                      <a:pt x="3500" y="795"/>
                    </a:lnTo>
                    <a:lnTo>
                      <a:pt x="3500" y="795"/>
                    </a:lnTo>
                    <a:cubicBezTo>
                      <a:pt x="3450" y="846"/>
                      <a:pt x="3368" y="846"/>
                      <a:pt x="3318" y="795"/>
                    </a:cubicBezTo>
                    <a:lnTo>
                      <a:pt x="3318" y="795"/>
                    </a:lnTo>
                    <a:cubicBezTo>
                      <a:pt x="3266" y="743"/>
                      <a:pt x="3213" y="688"/>
                      <a:pt x="3213" y="688"/>
                    </a:cubicBezTo>
                    <a:lnTo>
                      <a:pt x="3148" y="623"/>
                    </a:lnTo>
                    <a:lnTo>
                      <a:pt x="3081" y="558"/>
                    </a:lnTo>
                    <a:lnTo>
                      <a:pt x="3016" y="491"/>
                    </a:lnTo>
                    <a:lnTo>
                      <a:pt x="2950" y="426"/>
                    </a:lnTo>
                    <a:lnTo>
                      <a:pt x="2885" y="360"/>
                    </a:lnTo>
                    <a:lnTo>
                      <a:pt x="2820" y="295"/>
                    </a:lnTo>
                    <a:lnTo>
                      <a:pt x="2753" y="230"/>
                    </a:lnTo>
                    <a:lnTo>
                      <a:pt x="2688" y="164"/>
                    </a:lnTo>
                    <a:lnTo>
                      <a:pt x="2688" y="164"/>
                    </a:lnTo>
                    <a:cubicBezTo>
                      <a:pt x="2666" y="142"/>
                      <a:pt x="2645" y="131"/>
                      <a:pt x="2622" y="131"/>
                    </a:cubicBezTo>
                    <a:lnTo>
                      <a:pt x="2622" y="131"/>
                    </a:lnTo>
                    <a:cubicBezTo>
                      <a:pt x="2601" y="131"/>
                      <a:pt x="2579" y="142"/>
                      <a:pt x="2557" y="164"/>
                    </a:cubicBezTo>
                    <a:lnTo>
                      <a:pt x="2491" y="230"/>
                    </a:lnTo>
                    <a:lnTo>
                      <a:pt x="2426" y="295"/>
                    </a:lnTo>
                    <a:lnTo>
                      <a:pt x="2229" y="491"/>
                    </a:lnTo>
                    <a:lnTo>
                      <a:pt x="2164" y="558"/>
                    </a:lnTo>
                    <a:lnTo>
                      <a:pt x="2098" y="623"/>
                    </a:lnTo>
                    <a:lnTo>
                      <a:pt x="1926" y="794"/>
                    </a:lnTo>
                    <a:lnTo>
                      <a:pt x="1926" y="794"/>
                    </a:lnTo>
                    <a:cubicBezTo>
                      <a:pt x="1876" y="844"/>
                      <a:pt x="1795" y="844"/>
                      <a:pt x="1745" y="794"/>
                    </a:cubicBezTo>
                    <a:lnTo>
                      <a:pt x="1115" y="164"/>
                    </a:lnTo>
                    <a:lnTo>
                      <a:pt x="1115" y="164"/>
                    </a:lnTo>
                    <a:cubicBezTo>
                      <a:pt x="1092" y="142"/>
                      <a:pt x="1071" y="131"/>
                      <a:pt x="1049" y="131"/>
                    </a:cubicBezTo>
                    <a:lnTo>
                      <a:pt x="1049" y="131"/>
                    </a:lnTo>
                    <a:cubicBezTo>
                      <a:pt x="1027" y="131"/>
                      <a:pt x="1005" y="142"/>
                      <a:pt x="983" y="164"/>
                    </a:cubicBezTo>
                    <a:lnTo>
                      <a:pt x="918" y="230"/>
                    </a:lnTo>
                    <a:lnTo>
                      <a:pt x="853" y="295"/>
                    </a:lnTo>
                    <a:lnTo>
                      <a:pt x="787" y="360"/>
                    </a:lnTo>
                    <a:lnTo>
                      <a:pt x="721" y="426"/>
                    </a:lnTo>
                    <a:lnTo>
                      <a:pt x="655" y="491"/>
                    </a:lnTo>
                    <a:lnTo>
                      <a:pt x="590" y="558"/>
                    </a:lnTo>
                    <a:lnTo>
                      <a:pt x="525" y="623"/>
                    </a:lnTo>
                    <a:lnTo>
                      <a:pt x="459" y="688"/>
                    </a:lnTo>
                    <a:lnTo>
                      <a:pt x="354" y="795"/>
                    </a:lnTo>
                  </a:path>
                </a:pathLst>
              </a:custGeom>
              <a:solidFill>
                <a:schemeClr val="accent4"/>
              </a:solidFill>
              <a:ln>
                <a:noFill/>
              </a:ln>
              <a:effectLst/>
            </p:spPr>
            <p:txBody>
              <a:bodyPr wrap="none" anchor="ctr"/>
              <a:lstStyle/>
              <a:p>
                <a:endParaRPr lang="es-ES_tradnl" sz="2700"/>
              </a:p>
            </p:txBody>
          </p:sp>
          <p:sp>
            <p:nvSpPr>
              <p:cNvPr id="208" name="Freeform 469">
                <a:extLst>
                  <a:ext uri="{FF2B5EF4-FFF2-40B4-BE49-F238E27FC236}">
                    <a16:creationId xmlns:a16="http://schemas.microsoft.com/office/drawing/2014/main" id="{882B23AC-50B6-7743-B793-B57FA6EEDDA0}"/>
                  </a:ext>
                </a:extLst>
              </p:cNvPr>
              <p:cNvSpPr>
                <a:spLocks noChangeArrowheads="1"/>
              </p:cNvSpPr>
              <p:nvPr/>
            </p:nvSpPr>
            <p:spPr bwMode="auto">
              <a:xfrm>
                <a:off x="6151563" y="4233863"/>
                <a:ext cx="1700212" cy="304800"/>
              </a:xfrm>
              <a:custGeom>
                <a:avLst/>
                <a:gdLst>
                  <a:gd name="T0" fmla="*/ 354 w 4721"/>
                  <a:gd name="T1" fmla="*/ 795 h 847"/>
                  <a:gd name="T2" fmla="*/ 66 w 4721"/>
                  <a:gd name="T3" fmla="*/ 689 h 847"/>
                  <a:gd name="T4" fmla="*/ 0 w 4721"/>
                  <a:gd name="T5" fmla="*/ 493 h 847"/>
                  <a:gd name="T6" fmla="*/ 197 w 4721"/>
                  <a:gd name="T7" fmla="*/ 689 h 847"/>
                  <a:gd name="T8" fmla="*/ 263 w 4721"/>
                  <a:gd name="T9" fmla="*/ 722 h 847"/>
                  <a:gd name="T10" fmla="*/ 328 w 4721"/>
                  <a:gd name="T11" fmla="*/ 689 h 847"/>
                  <a:gd name="T12" fmla="*/ 590 w 4721"/>
                  <a:gd name="T13" fmla="*/ 428 h 847"/>
                  <a:gd name="T14" fmla="*/ 721 w 4721"/>
                  <a:gd name="T15" fmla="*/ 296 h 847"/>
                  <a:gd name="T16" fmla="*/ 983 w 4721"/>
                  <a:gd name="T17" fmla="*/ 34 h 847"/>
                  <a:gd name="T18" fmla="*/ 1049 w 4721"/>
                  <a:gd name="T19" fmla="*/ 0 h 847"/>
                  <a:gd name="T20" fmla="*/ 1115 w 4721"/>
                  <a:gd name="T21" fmla="*/ 34 h 847"/>
                  <a:gd name="T22" fmla="*/ 1311 w 4721"/>
                  <a:gd name="T23" fmla="*/ 231 h 847"/>
                  <a:gd name="T24" fmla="*/ 1573 w 4721"/>
                  <a:gd name="T25" fmla="*/ 493 h 847"/>
                  <a:gd name="T26" fmla="*/ 1705 w 4721"/>
                  <a:gd name="T27" fmla="*/ 624 h 847"/>
                  <a:gd name="T28" fmla="*/ 1770 w 4721"/>
                  <a:gd name="T29" fmla="*/ 689 h 847"/>
                  <a:gd name="T30" fmla="*/ 1836 w 4721"/>
                  <a:gd name="T31" fmla="*/ 722 h 847"/>
                  <a:gd name="T32" fmla="*/ 1966 w 4721"/>
                  <a:gd name="T33" fmla="*/ 624 h 847"/>
                  <a:gd name="T34" fmla="*/ 2098 w 4721"/>
                  <a:gd name="T35" fmla="*/ 493 h 847"/>
                  <a:gd name="T36" fmla="*/ 2229 w 4721"/>
                  <a:gd name="T37" fmla="*/ 361 h 847"/>
                  <a:gd name="T38" fmla="*/ 2360 w 4721"/>
                  <a:gd name="T39" fmla="*/ 231 h 847"/>
                  <a:gd name="T40" fmla="*/ 2491 w 4721"/>
                  <a:gd name="T41" fmla="*/ 99 h 847"/>
                  <a:gd name="T42" fmla="*/ 2557 w 4721"/>
                  <a:gd name="T43" fmla="*/ 34 h 847"/>
                  <a:gd name="T44" fmla="*/ 2622 w 4721"/>
                  <a:gd name="T45" fmla="*/ 0 h 847"/>
                  <a:gd name="T46" fmla="*/ 2753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1 w 4721"/>
                  <a:gd name="T75" fmla="*/ 164 h 847"/>
                  <a:gd name="T76" fmla="*/ 3933 w 4721"/>
                  <a:gd name="T77" fmla="*/ 361 h 847"/>
                  <a:gd name="T78" fmla="*/ 3671 w 4721"/>
                  <a:gd name="T79" fmla="*/ 624 h 847"/>
                  <a:gd name="T80" fmla="*/ 3500 w 4721"/>
                  <a:gd name="T81" fmla="*/ 795 h 847"/>
                  <a:gd name="T82" fmla="*/ 3318 w 4721"/>
                  <a:gd name="T83" fmla="*/ 795 h 847"/>
                  <a:gd name="T84" fmla="*/ 3213 w 4721"/>
                  <a:gd name="T85" fmla="*/ 689 h 847"/>
                  <a:gd name="T86" fmla="*/ 3081 w 4721"/>
                  <a:gd name="T87" fmla="*/ 558 h 847"/>
                  <a:gd name="T88" fmla="*/ 2950 w 4721"/>
                  <a:gd name="T89" fmla="*/ 428 h 847"/>
                  <a:gd name="T90" fmla="*/ 2820 w 4721"/>
                  <a:gd name="T91" fmla="*/ 296 h 847"/>
                  <a:gd name="T92" fmla="*/ 2688 w 4721"/>
                  <a:gd name="T93" fmla="*/ 164 h 847"/>
                  <a:gd name="T94" fmla="*/ 2622 w 4721"/>
                  <a:gd name="T95" fmla="*/ 132 h 847"/>
                  <a:gd name="T96" fmla="*/ 2557 w 4721"/>
                  <a:gd name="T97" fmla="*/ 164 h 847"/>
                  <a:gd name="T98" fmla="*/ 2426 w 4721"/>
                  <a:gd name="T99" fmla="*/ 296 h 847"/>
                  <a:gd name="T100" fmla="*/ 2164 w 4721"/>
                  <a:gd name="T101" fmla="*/ 558 h 847"/>
                  <a:gd name="T102" fmla="*/ 1926 w 4721"/>
                  <a:gd name="T103" fmla="*/ 795 h 847"/>
                  <a:gd name="T104" fmla="*/ 1745 w 4721"/>
                  <a:gd name="T105" fmla="*/ 795 h 847"/>
                  <a:gd name="T106" fmla="*/ 1115 w 4721"/>
                  <a:gd name="T107" fmla="*/ 164 h 847"/>
                  <a:gd name="T108" fmla="*/ 1049 w 4721"/>
                  <a:gd name="T109" fmla="*/ 132 h 847"/>
                  <a:gd name="T110" fmla="*/ 918 w 4721"/>
                  <a:gd name="T111" fmla="*/ 231 h 847"/>
                  <a:gd name="T112" fmla="*/ 787 w 4721"/>
                  <a:gd name="T113" fmla="*/ 361 h 847"/>
                  <a:gd name="T114" fmla="*/ 655 w 4721"/>
                  <a:gd name="T115" fmla="*/ 493 h 847"/>
                  <a:gd name="T116" fmla="*/ 525 w 4721"/>
                  <a:gd name="T117" fmla="*/ 624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1" y="846"/>
                      <a:pt x="171" y="795"/>
                    </a:cubicBezTo>
                    <a:lnTo>
                      <a:pt x="66" y="689"/>
                    </a:lnTo>
                    <a:lnTo>
                      <a:pt x="0" y="624"/>
                    </a:lnTo>
                    <a:lnTo>
                      <a:pt x="0" y="493"/>
                    </a:lnTo>
                    <a:lnTo>
                      <a:pt x="131" y="624"/>
                    </a:lnTo>
                    <a:lnTo>
                      <a:pt x="197" y="689"/>
                    </a:lnTo>
                    <a:lnTo>
                      <a:pt x="197" y="689"/>
                    </a:lnTo>
                    <a:cubicBezTo>
                      <a:pt x="219" y="711"/>
                      <a:pt x="241" y="722"/>
                      <a:pt x="263" y="722"/>
                    </a:cubicBezTo>
                    <a:lnTo>
                      <a:pt x="263" y="722"/>
                    </a:lnTo>
                    <a:cubicBezTo>
                      <a:pt x="284" y="722"/>
                      <a:pt x="306" y="711"/>
                      <a:pt x="328" y="689"/>
                    </a:cubicBezTo>
                    <a:lnTo>
                      <a:pt x="394" y="624"/>
                    </a:lnTo>
                    <a:lnTo>
                      <a:pt x="590" y="428"/>
                    </a:lnTo>
                    <a:lnTo>
                      <a:pt x="655" y="361"/>
                    </a:lnTo>
                    <a:lnTo>
                      <a:pt x="721" y="296"/>
                    </a:lnTo>
                    <a:lnTo>
                      <a:pt x="918" y="99"/>
                    </a:lnTo>
                    <a:lnTo>
                      <a:pt x="983" y="34"/>
                    </a:lnTo>
                    <a:lnTo>
                      <a:pt x="983" y="34"/>
                    </a:lnTo>
                    <a:cubicBezTo>
                      <a:pt x="1005" y="12"/>
                      <a:pt x="1027" y="0"/>
                      <a:pt x="1049" y="0"/>
                    </a:cubicBezTo>
                    <a:lnTo>
                      <a:pt x="1049" y="0"/>
                    </a:lnTo>
                    <a:cubicBezTo>
                      <a:pt x="1071" y="0"/>
                      <a:pt x="1092" y="12"/>
                      <a:pt x="1115" y="34"/>
                    </a:cubicBezTo>
                    <a:lnTo>
                      <a:pt x="1246" y="164"/>
                    </a:lnTo>
                    <a:lnTo>
                      <a:pt x="1311" y="231"/>
                    </a:lnTo>
                    <a:lnTo>
                      <a:pt x="1377" y="296"/>
                    </a:lnTo>
                    <a:lnTo>
                      <a:pt x="1573" y="493"/>
                    </a:lnTo>
                    <a:lnTo>
                      <a:pt x="1639" y="558"/>
                    </a:lnTo>
                    <a:lnTo>
                      <a:pt x="1705" y="624"/>
                    </a:lnTo>
                    <a:lnTo>
                      <a:pt x="1770" y="689"/>
                    </a:lnTo>
                    <a:lnTo>
                      <a:pt x="1770" y="689"/>
                    </a:lnTo>
                    <a:cubicBezTo>
                      <a:pt x="1792" y="711"/>
                      <a:pt x="1814" y="722"/>
                      <a:pt x="1836" y="722"/>
                    </a:cubicBezTo>
                    <a:lnTo>
                      <a:pt x="1836" y="722"/>
                    </a:lnTo>
                    <a:cubicBezTo>
                      <a:pt x="1858" y="722"/>
                      <a:pt x="1879" y="711"/>
                      <a:pt x="1901" y="689"/>
                    </a:cubicBezTo>
                    <a:lnTo>
                      <a:pt x="1966" y="624"/>
                    </a:lnTo>
                    <a:lnTo>
                      <a:pt x="2033" y="558"/>
                    </a:lnTo>
                    <a:lnTo>
                      <a:pt x="2098" y="493"/>
                    </a:lnTo>
                    <a:lnTo>
                      <a:pt x="2164" y="428"/>
                    </a:lnTo>
                    <a:lnTo>
                      <a:pt x="2229" y="361"/>
                    </a:lnTo>
                    <a:lnTo>
                      <a:pt x="2295" y="296"/>
                    </a:lnTo>
                    <a:lnTo>
                      <a:pt x="2360" y="231"/>
                    </a:lnTo>
                    <a:lnTo>
                      <a:pt x="2426" y="164"/>
                    </a:lnTo>
                    <a:lnTo>
                      <a:pt x="2491" y="99"/>
                    </a:lnTo>
                    <a:lnTo>
                      <a:pt x="2557" y="34"/>
                    </a:lnTo>
                    <a:lnTo>
                      <a:pt x="2557" y="34"/>
                    </a:lnTo>
                    <a:cubicBezTo>
                      <a:pt x="2579" y="12"/>
                      <a:pt x="2601" y="0"/>
                      <a:pt x="2622" y="0"/>
                    </a:cubicBezTo>
                    <a:lnTo>
                      <a:pt x="2622" y="0"/>
                    </a:lnTo>
                    <a:cubicBezTo>
                      <a:pt x="2645" y="0"/>
                      <a:pt x="2666" y="12"/>
                      <a:pt x="2688" y="34"/>
                    </a:cubicBezTo>
                    <a:lnTo>
                      <a:pt x="2753" y="99"/>
                    </a:lnTo>
                    <a:lnTo>
                      <a:pt x="2820" y="164"/>
                    </a:lnTo>
                    <a:lnTo>
                      <a:pt x="2885" y="231"/>
                    </a:lnTo>
                    <a:lnTo>
                      <a:pt x="2950" y="296"/>
                    </a:lnTo>
                    <a:lnTo>
                      <a:pt x="3016" y="361"/>
                    </a:lnTo>
                    <a:lnTo>
                      <a:pt x="3081" y="428"/>
                    </a:lnTo>
                    <a:lnTo>
                      <a:pt x="3148" y="493"/>
                    </a:lnTo>
                    <a:lnTo>
                      <a:pt x="3213" y="558"/>
                    </a:lnTo>
                    <a:lnTo>
                      <a:pt x="3278" y="624"/>
                    </a:lnTo>
                    <a:lnTo>
                      <a:pt x="3344" y="689"/>
                    </a:lnTo>
                    <a:lnTo>
                      <a:pt x="3344" y="689"/>
                    </a:lnTo>
                    <a:cubicBezTo>
                      <a:pt x="3365" y="711"/>
                      <a:pt x="3387" y="722"/>
                      <a:pt x="3409" y="722"/>
                    </a:cubicBezTo>
                    <a:lnTo>
                      <a:pt x="3409" y="722"/>
                    </a:lnTo>
                    <a:cubicBezTo>
                      <a:pt x="3431" y="722"/>
                      <a:pt x="3453" y="711"/>
                      <a:pt x="3475" y="689"/>
                    </a:cubicBezTo>
                    <a:lnTo>
                      <a:pt x="4131" y="34"/>
                    </a:lnTo>
                    <a:lnTo>
                      <a:pt x="4131" y="34"/>
                    </a:lnTo>
                    <a:cubicBezTo>
                      <a:pt x="4152" y="12"/>
                      <a:pt x="4174" y="0"/>
                      <a:pt x="4196" y="0"/>
                    </a:cubicBezTo>
                    <a:lnTo>
                      <a:pt x="4196" y="0"/>
                    </a:lnTo>
                    <a:cubicBezTo>
                      <a:pt x="4217" y="0"/>
                      <a:pt x="4239" y="12"/>
                      <a:pt x="4261" y="34"/>
                    </a:cubicBezTo>
                    <a:lnTo>
                      <a:pt x="4720" y="493"/>
                    </a:lnTo>
                    <a:lnTo>
                      <a:pt x="4720" y="624"/>
                    </a:lnTo>
                    <a:lnTo>
                      <a:pt x="4524" y="428"/>
                    </a:lnTo>
                    <a:lnTo>
                      <a:pt x="4458" y="361"/>
                    </a:lnTo>
                    <a:lnTo>
                      <a:pt x="4393" y="296"/>
                    </a:lnTo>
                    <a:lnTo>
                      <a:pt x="4261" y="164"/>
                    </a:lnTo>
                    <a:lnTo>
                      <a:pt x="4261" y="164"/>
                    </a:lnTo>
                    <a:cubicBezTo>
                      <a:pt x="4239" y="143"/>
                      <a:pt x="4217" y="132"/>
                      <a:pt x="4196" y="132"/>
                    </a:cubicBezTo>
                    <a:lnTo>
                      <a:pt x="4196" y="132"/>
                    </a:lnTo>
                    <a:cubicBezTo>
                      <a:pt x="4174" y="132"/>
                      <a:pt x="4152" y="143"/>
                      <a:pt x="4131" y="164"/>
                    </a:cubicBezTo>
                    <a:lnTo>
                      <a:pt x="3999" y="296"/>
                    </a:lnTo>
                    <a:lnTo>
                      <a:pt x="3933" y="361"/>
                    </a:lnTo>
                    <a:lnTo>
                      <a:pt x="3868" y="428"/>
                    </a:lnTo>
                    <a:lnTo>
                      <a:pt x="3671" y="624"/>
                    </a:lnTo>
                    <a:lnTo>
                      <a:pt x="3606" y="689"/>
                    </a:lnTo>
                    <a:lnTo>
                      <a:pt x="3500" y="795"/>
                    </a:lnTo>
                    <a:lnTo>
                      <a:pt x="3500" y="795"/>
                    </a:lnTo>
                    <a:cubicBezTo>
                      <a:pt x="3450" y="846"/>
                      <a:pt x="3368" y="846"/>
                      <a:pt x="3318" y="795"/>
                    </a:cubicBezTo>
                    <a:lnTo>
                      <a:pt x="3318" y="795"/>
                    </a:lnTo>
                    <a:cubicBezTo>
                      <a:pt x="3266" y="744"/>
                      <a:pt x="3213" y="689"/>
                      <a:pt x="3213" y="689"/>
                    </a:cubicBezTo>
                    <a:lnTo>
                      <a:pt x="3148" y="624"/>
                    </a:lnTo>
                    <a:lnTo>
                      <a:pt x="3081" y="558"/>
                    </a:lnTo>
                    <a:lnTo>
                      <a:pt x="3016" y="493"/>
                    </a:lnTo>
                    <a:lnTo>
                      <a:pt x="2950" y="428"/>
                    </a:lnTo>
                    <a:lnTo>
                      <a:pt x="2885" y="361"/>
                    </a:lnTo>
                    <a:lnTo>
                      <a:pt x="2820" y="296"/>
                    </a:lnTo>
                    <a:lnTo>
                      <a:pt x="2753" y="231"/>
                    </a:lnTo>
                    <a:lnTo>
                      <a:pt x="2688" y="164"/>
                    </a:lnTo>
                    <a:lnTo>
                      <a:pt x="2688" y="164"/>
                    </a:lnTo>
                    <a:cubicBezTo>
                      <a:pt x="2666" y="143"/>
                      <a:pt x="2645" y="132"/>
                      <a:pt x="2622" y="132"/>
                    </a:cubicBezTo>
                    <a:lnTo>
                      <a:pt x="2622" y="132"/>
                    </a:lnTo>
                    <a:cubicBezTo>
                      <a:pt x="2601" y="132"/>
                      <a:pt x="2579" y="143"/>
                      <a:pt x="2557" y="164"/>
                    </a:cubicBezTo>
                    <a:lnTo>
                      <a:pt x="2491" y="231"/>
                    </a:lnTo>
                    <a:lnTo>
                      <a:pt x="2426" y="296"/>
                    </a:lnTo>
                    <a:lnTo>
                      <a:pt x="2229" y="493"/>
                    </a:lnTo>
                    <a:lnTo>
                      <a:pt x="2164" y="558"/>
                    </a:lnTo>
                    <a:lnTo>
                      <a:pt x="2098" y="624"/>
                    </a:lnTo>
                    <a:lnTo>
                      <a:pt x="1926" y="795"/>
                    </a:lnTo>
                    <a:lnTo>
                      <a:pt x="1926" y="795"/>
                    </a:lnTo>
                    <a:cubicBezTo>
                      <a:pt x="1876" y="845"/>
                      <a:pt x="1795" y="845"/>
                      <a:pt x="1745" y="795"/>
                    </a:cubicBezTo>
                    <a:lnTo>
                      <a:pt x="1115" y="164"/>
                    </a:lnTo>
                    <a:lnTo>
                      <a:pt x="1115" y="164"/>
                    </a:lnTo>
                    <a:cubicBezTo>
                      <a:pt x="1092" y="143"/>
                      <a:pt x="1071" y="132"/>
                      <a:pt x="1049" y="132"/>
                    </a:cubicBezTo>
                    <a:lnTo>
                      <a:pt x="1049" y="132"/>
                    </a:lnTo>
                    <a:cubicBezTo>
                      <a:pt x="1027" y="132"/>
                      <a:pt x="1005" y="143"/>
                      <a:pt x="983" y="164"/>
                    </a:cubicBezTo>
                    <a:lnTo>
                      <a:pt x="918" y="231"/>
                    </a:lnTo>
                    <a:lnTo>
                      <a:pt x="853" y="296"/>
                    </a:lnTo>
                    <a:lnTo>
                      <a:pt x="787" y="361"/>
                    </a:lnTo>
                    <a:lnTo>
                      <a:pt x="721" y="428"/>
                    </a:lnTo>
                    <a:lnTo>
                      <a:pt x="655" y="493"/>
                    </a:lnTo>
                    <a:lnTo>
                      <a:pt x="590" y="558"/>
                    </a:lnTo>
                    <a:lnTo>
                      <a:pt x="525" y="624"/>
                    </a:lnTo>
                    <a:lnTo>
                      <a:pt x="459" y="689"/>
                    </a:lnTo>
                    <a:lnTo>
                      <a:pt x="354" y="795"/>
                    </a:lnTo>
                  </a:path>
                </a:pathLst>
              </a:custGeom>
              <a:solidFill>
                <a:schemeClr val="accent2"/>
              </a:solidFill>
              <a:ln>
                <a:noFill/>
              </a:ln>
              <a:effectLst/>
            </p:spPr>
            <p:txBody>
              <a:bodyPr wrap="none" anchor="ctr"/>
              <a:lstStyle/>
              <a:p>
                <a:endParaRPr lang="es-ES_tradnl" sz="2700"/>
              </a:p>
            </p:txBody>
          </p:sp>
          <p:sp>
            <p:nvSpPr>
              <p:cNvPr id="209" name="Freeform 470">
                <a:extLst>
                  <a:ext uri="{FF2B5EF4-FFF2-40B4-BE49-F238E27FC236}">
                    <a16:creationId xmlns:a16="http://schemas.microsoft.com/office/drawing/2014/main" id="{FEA4065B-5D41-E740-9D45-81DB62B91ACB}"/>
                  </a:ext>
                </a:extLst>
              </p:cNvPr>
              <p:cNvSpPr>
                <a:spLocks noChangeArrowheads="1"/>
              </p:cNvSpPr>
              <p:nvPr/>
            </p:nvSpPr>
            <p:spPr bwMode="auto">
              <a:xfrm>
                <a:off x="7556500"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2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8 w 591"/>
                  <a:gd name="T29" fmla="*/ 164 h 591"/>
                  <a:gd name="T30" fmla="*/ 164 w 591"/>
                  <a:gd name="T31" fmla="*/ 98 h 591"/>
                  <a:gd name="T32" fmla="*/ 230 w 591"/>
                  <a:gd name="T33" fmla="*/ 33 h 591"/>
                  <a:gd name="T34" fmla="*/ 230 w 591"/>
                  <a:gd name="T35" fmla="*/ 33 h 591"/>
                  <a:gd name="T36" fmla="*/ 295 w 591"/>
                  <a:gd name="T37" fmla="*/ 0 h 591"/>
                  <a:gd name="T38" fmla="*/ 295 w 591"/>
                  <a:gd name="T39" fmla="*/ 0 h 591"/>
                  <a:gd name="T40" fmla="*/ 360 w 591"/>
                  <a:gd name="T41" fmla="*/ 33 h 591"/>
                  <a:gd name="T42" fmla="*/ 426 w 591"/>
                  <a:gd name="T43" fmla="*/ 98 h 591"/>
                  <a:gd name="T44" fmla="*/ 492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2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30 w 591"/>
                  <a:gd name="T69" fmla="*/ 557 h 591"/>
                  <a:gd name="T70" fmla="*/ 164 w 591"/>
                  <a:gd name="T71" fmla="*/ 492 h 591"/>
                  <a:gd name="T72" fmla="*/ 98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2" y="294"/>
                    </a:moveTo>
                    <a:lnTo>
                      <a:pt x="262" y="294"/>
                    </a:lnTo>
                    <a:cubicBezTo>
                      <a:pt x="262" y="317"/>
                      <a:pt x="273" y="328"/>
                      <a:pt x="295" y="328"/>
                    </a:cubicBezTo>
                    <a:lnTo>
                      <a:pt x="295" y="328"/>
                    </a:lnTo>
                    <a:cubicBezTo>
                      <a:pt x="316" y="328"/>
                      <a:pt x="328" y="317"/>
                      <a:pt x="328" y="294"/>
                    </a:cubicBezTo>
                    <a:lnTo>
                      <a:pt x="328" y="294"/>
                    </a:lnTo>
                    <a:cubicBezTo>
                      <a:pt x="328" y="273"/>
                      <a:pt x="316" y="262"/>
                      <a:pt x="295" y="262"/>
                    </a:cubicBezTo>
                    <a:lnTo>
                      <a:pt x="295" y="262"/>
                    </a:lnTo>
                    <a:cubicBezTo>
                      <a:pt x="273" y="262"/>
                      <a:pt x="262" y="273"/>
                      <a:pt x="262" y="294"/>
                    </a:cubicBezTo>
                    <a:close/>
                    <a:moveTo>
                      <a:pt x="32" y="361"/>
                    </a:moveTo>
                    <a:lnTo>
                      <a:pt x="32" y="361"/>
                    </a:lnTo>
                    <a:cubicBezTo>
                      <a:pt x="10" y="339"/>
                      <a:pt x="0" y="317"/>
                      <a:pt x="0" y="294"/>
                    </a:cubicBezTo>
                    <a:lnTo>
                      <a:pt x="0" y="294"/>
                    </a:lnTo>
                    <a:cubicBezTo>
                      <a:pt x="0" y="273"/>
                      <a:pt x="10" y="251"/>
                      <a:pt x="32" y="229"/>
                    </a:cubicBezTo>
                    <a:lnTo>
                      <a:pt x="98" y="164"/>
                    </a:lnTo>
                    <a:lnTo>
                      <a:pt x="164" y="98"/>
                    </a:lnTo>
                    <a:lnTo>
                      <a:pt x="230" y="33"/>
                    </a:lnTo>
                    <a:lnTo>
                      <a:pt x="230" y="33"/>
                    </a:lnTo>
                    <a:cubicBezTo>
                      <a:pt x="251" y="11"/>
                      <a:pt x="273" y="0"/>
                      <a:pt x="295" y="0"/>
                    </a:cubicBezTo>
                    <a:lnTo>
                      <a:pt x="295" y="0"/>
                    </a:lnTo>
                    <a:cubicBezTo>
                      <a:pt x="316" y="0"/>
                      <a:pt x="338" y="11"/>
                      <a:pt x="360" y="33"/>
                    </a:cubicBezTo>
                    <a:lnTo>
                      <a:pt x="426" y="98"/>
                    </a:lnTo>
                    <a:lnTo>
                      <a:pt x="492" y="164"/>
                    </a:lnTo>
                    <a:lnTo>
                      <a:pt x="557" y="229"/>
                    </a:lnTo>
                    <a:lnTo>
                      <a:pt x="557" y="229"/>
                    </a:lnTo>
                    <a:cubicBezTo>
                      <a:pt x="579" y="251"/>
                      <a:pt x="590" y="273"/>
                      <a:pt x="590" y="294"/>
                    </a:cubicBezTo>
                    <a:lnTo>
                      <a:pt x="590" y="294"/>
                    </a:lnTo>
                    <a:cubicBezTo>
                      <a:pt x="590" y="317"/>
                      <a:pt x="579" y="339"/>
                      <a:pt x="557" y="361"/>
                    </a:cubicBezTo>
                    <a:lnTo>
                      <a:pt x="492" y="426"/>
                    </a:lnTo>
                    <a:lnTo>
                      <a:pt x="426" y="492"/>
                    </a:lnTo>
                    <a:lnTo>
                      <a:pt x="360" y="557"/>
                    </a:lnTo>
                    <a:lnTo>
                      <a:pt x="360" y="557"/>
                    </a:lnTo>
                    <a:cubicBezTo>
                      <a:pt x="338" y="579"/>
                      <a:pt x="316" y="590"/>
                      <a:pt x="295" y="590"/>
                    </a:cubicBezTo>
                    <a:lnTo>
                      <a:pt x="295" y="590"/>
                    </a:lnTo>
                    <a:cubicBezTo>
                      <a:pt x="273" y="590"/>
                      <a:pt x="251" y="579"/>
                      <a:pt x="230" y="557"/>
                    </a:cubicBezTo>
                    <a:lnTo>
                      <a:pt x="164" y="492"/>
                    </a:lnTo>
                    <a:lnTo>
                      <a:pt x="98" y="426"/>
                    </a:lnTo>
                    <a:lnTo>
                      <a:pt x="32" y="361"/>
                    </a:lnTo>
                    <a:close/>
                  </a:path>
                </a:pathLst>
              </a:custGeom>
              <a:solidFill>
                <a:schemeClr val="accent3"/>
              </a:solidFill>
              <a:ln>
                <a:noFill/>
              </a:ln>
              <a:effectLst/>
            </p:spPr>
            <p:txBody>
              <a:bodyPr wrap="none" anchor="ctr"/>
              <a:lstStyle/>
              <a:p>
                <a:endParaRPr lang="es-ES_tradnl" sz="2700"/>
              </a:p>
            </p:txBody>
          </p:sp>
          <p:sp>
            <p:nvSpPr>
              <p:cNvPr id="210" name="Freeform 471">
                <a:extLst>
                  <a:ext uri="{FF2B5EF4-FFF2-40B4-BE49-F238E27FC236}">
                    <a16:creationId xmlns:a16="http://schemas.microsoft.com/office/drawing/2014/main" id="{264AE7B1-1EA6-C34D-AA8C-7438F615A903}"/>
                  </a:ext>
                </a:extLst>
              </p:cNvPr>
              <p:cNvSpPr>
                <a:spLocks noChangeArrowheads="1"/>
              </p:cNvSpPr>
              <p:nvPr/>
            </p:nvSpPr>
            <p:spPr bwMode="auto">
              <a:xfrm>
                <a:off x="6989763" y="4440238"/>
                <a:ext cx="212725" cy="212725"/>
              </a:xfrm>
              <a:custGeom>
                <a:avLst/>
                <a:gdLst>
                  <a:gd name="T0" fmla="*/ 261 w 590"/>
                  <a:gd name="T1" fmla="*/ 294 h 591"/>
                  <a:gd name="T2" fmla="*/ 261 w 590"/>
                  <a:gd name="T3" fmla="*/ 294 h 591"/>
                  <a:gd name="T4" fmla="*/ 294 w 590"/>
                  <a:gd name="T5" fmla="*/ 328 h 591"/>
                  <a:gd name="T6" fmla="*/ 294 w 590"/>
                  <a:gd name="T7" fmla="*/ 328 h 591"/>
                  <a:gd name="T8" fmla="*/ 328 w 590"/>
                  <a:gd name="T9" fmla="*/ 294 h 591"/>
                  <a:gd name="T10" fmla="*/ 328 w 590"/>
                  <a:gd name="T11" fmla="*/ 294 h 591"/>
                  <a:gd name="T12" fmla="*/ 294 w 590"/>
                  <a:gd name="T13" fmla="*/ 262 h 591"/>
                  <a:gd name="T14" fmla="*/ 294 w 590"/>
                  <a:gd name="T15" fmla="*/ 262 h 591"/>
                  <a:gd name="T16" fmla="*/ 261 w 590"/>
                  <a:gd name="T17" fmla="*/ 294 h 591"/>
                  <a:gd name="T18" fmla="*/ 229 w 590"/>
                  <a:gd name="T19" fmla="*/ 557 h 591"/>
                  <a:gd name="T20" fmla="*/ 32 w 590"/>
                  <a:gd name="T21" fmla="*/ 361 h 591"/>
                  <a:gd name="T22" fmla="*/ 32 w 590"/>
                  <a:gd name="T23" fmla="*/ 361 h 591"/>
                  <a:gd name="T24" fmla="*/ 0 w 590"/>
                  <a:gd name="T25" fmla="*/ 294 h 591"/>
                  <a:gd name="T26" fmla="*/ 0 w 590"/>
                  <a:gd name="T27" fmla="*/ 294 h 591"/>
                  <a:gd name="T28" fmla="*/ 32 w 590"/>
                  <a:gd name="T29" fmla="*/ 229 h 591"/>
                  <a:gd name="T30" fmla="*/ 229 w 590"/>
                  <a:gd name="T31" fmla="*/ 33 h 591"/>
                  <a:gd name="T32" fmla="*/ 229 w 590"/>
                  <a:gd name="T33" fmla="*/ 33 h 591"/>
                  <a:gd name="T34" fmla="*/ 294 w 590"/>
                  <a:gd name="T35" fmla="*/ 0 h 591"/>
                  <a:gd name="T36" fmla="*/ 294 w 590"/>
                  <a:gd name="T37" fmla="*/ 0 h 591"/>
                  <a:gd name="T38" fmla="*/ 360 w 590"/>
                  <a:gd name="T39" fmla="*/ 33 h 591"/>
                  <a:gd name="T40" fmla="*/ 557 w 590"/>
                  <a:gd name="T41" fmla="*/ 229 h 591"/>
                  <a:gd name="T42" fmla="*/ 557 w 590"/>
                  <a:gd name="T43" fmla="*/ 229 h 591"/>
                  <a:gd name="T44" fmla="*/ 589 w 590"/>
                  <a:gd name="T45" fmla="*/ 294 h 591"/>
                  <a:gd name="T46" fmla="*/ 589 w 590"/>
                  <a:gd name="T47" fmla="*/ 294 h 591"/>
                  <a:gd name="T48" fmla="*/ 557 w 590"/>
                  <a:gd name="T49" fmla="*/ 361 h 591"/>
                  <a:gd name="T50" fmla="*/ 360 w 590"/>
                  <a:gd name="T51" fmla="*/ 557 h 591"/>
                  <a:gd name="T52" fmla="*/ 360 w 590"/>
                  <a:gd name="T53" fmla="*/ 557 h 591"/>
                  <a:gd name="T54" fmla="*/ 294 w 590"/>
                  <a:gd name="T55" fmla="*/ 590 h 591"/>
                  <a:gd name="T56" fmla="*/ 294 w 590"/>
                  <a:gd name="T57" fmla="*/ 590 h 591"/>
                  <a:gd name="T58" fmla="*/ 229 w 590"/>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591">
                    <a:moveTo>
                      <a:pt x="261" y="294"/>
                    </a:moveTo>
                    <a:lnTo>
                      <a:pt x="261" y="294"/>
                    </a:lnTo>
                    <a:cubicBezTo>
                      <a:pt x="261" y="317"/>
                      <a:pt x="273" y="328"/>
                      <a:pt x="294" y="328"/>
                    </a:cubicBezTo>
                    <a:lnTo>
                      <a:pt x="294" y="328"/>
                    </a:lnTo>
                    <a:cubicBezTo>
                      <a:pt x="317" y="328"/>
                      <a:pt x="328" y="317"/>
                      <a:pt x="328" y="294"/>
                    </a:cubicBezTo>
                    <a:lnTo>
                      <a:pt x="328" y="294"/>
                    </a:lnTo>
                    <a:cubicBezTo>
                      <a:pt x="328" y="273"/>
                      <a:pt x="317" y="262"/>
                      <a:pt x="294" y="262"/>
                    </a:cubicBezTo>
                    <a:lnTo>
                      <a:pt x="294" y="262"/>
                    </a:lnTo>
                    <a:cubicBezTo>
                      <a:pt x="273" y="262"/>
                      <a:pt x="261" y="273"/>
                      <a:pt x="261" y="294"/>
                    </a:cubicBezTo>
                    <a:close/>
                    <a:moveTo>
                      <a:pt x="229" y="557"/>
                    </a:moveTo>
                    <a:lnTo>
                      <a:pt x="32" y="361"/>
                    </a:lnTo>
                    <a:lnTo>
                      <a:pt x="32" y="361"/>
                    </a:lnTo>
                    <a:cubicBezTo>
                      <a:pt x="11" y="339"/>
                      <a:pt x="0" y="317"/>
                      <a:pt x="0" y="294"/>
                    </a:cubicBezTo>
                    <a:lnTo>
                      <a:pt x="0" y="294"/>
                    </a:lnTo>
                    <a:cubicBezTo>
                      <a:pt x="0" y="273"/>
                      <a:pt x="11" y="251"/>
                      <a:pt x="32" y="229"/>
                    </a:cubicBezTo>
                    <a:lnTo>
                      <a:pt x="229" y="33"/>
                    </a:lnTo>
                    <a:lnTo>
                      <a:pt x="229" y="33"/>
                    </a:lnTo>
                    <a:cubicBezTo>
                      <a:pt x="251" y="11"/>
                      <a:pt x="273" y="0"/>
                      <a:pt x="294" y="0"/>
                    </a:cubicBezTo>
                    <a:lnTo>
                      <a:pt x="294" y="0"/>
                    </a:lnTo>
                    <a:cubicBezTo>
                      <a:pt x="317" y="0"/>
                      <a:pt x="338" y="11"/>
                      <a:pt x="360" y="33"/>
                    </a:cubicBezTo>
                    <a:lnTo>
                      <a:pt x="557" y="229"/>
                    </a:lnTo>
                    <a:lnTo>
                      <a:pt x="557" y="229"/>
                    </a:lnTo>
                    <a:cubicBezTo>
                      <a:pt x="579" y="251"/>
                      <a:pt x="589" y="273"/>
                      <a:pt x="589" y="294"/>
                    </a:cubicBezTo>
                    <a:lnTo>
                      <a:pt x="589" y="294"/>
                    </a:lnTo>
                    <a:cubicBezTo>
                      <a:pt x="589" y="317"/>
                      <a:pt x="579" y="339"/>
                      <a:pt x="557" y="361"/>
                    </a:cubicBezTo>
                    <a:lnTo>
                      <a:pt x="360" y="557"/>
                    </a:lnTo>
                    <a:lnTo>
                      <a:pt x="360" y="557"/>
                    </a:lnTo>
                    <a:cubicBezTo>
                      <a:pt x="338" y="579"/>
                      <a:pt x="317" y="590"/>
                      <a:pt x="294" y="590"/>
                    </a:cubicBezTo>
                    <a:lnTo>
                      <a:pt x="294" y="590"/>
                    </a:lnTo>
                    <a:cubicBezTo>
                      <a:pt x="273" y="590"/>
                      <a:pt x="251" y="579"/>
                      <a:pt x="229" y="557"/>
                    </a:cubicBezTo>
                    <a:close/>
                  </a:path>
                </a:pathLst>
              </a:custGeom>
              <a:solidFill>
                <a:schemeClr val="accent3"/>
              </a:solidFill>
              <a:ln>
                <a:noFill/>
              </a:ln>
              <a:effectLst/>
            </p:spPr>
            <p:txBody>
              <a:bodyPr wrap="none" anchor="ctr"/>
              <a:lstStyle/>
              <a:p>
                <a:endParaRPr lang="es-ES_tradnl" sz="2700"/>
              </a:p>
            </p:txBody>
          </p:sp>
          <p:sp>
            <p:nvSpPr>
              <p:cNvPr id="211" name="Freeform 472">
                <a:extLst>
                  <a:ext uri="{FF2B5EF4-FFF2-40B4-BE49-F238E27FC236}">
                    <a16:creationId xmlns:a16="http://schemas.microsoft.com/office/drawing/2014/main" id="{7D7FBFAE-3B1F-8149-82C5-0F92BEFF5DAA}"/>
                  </a:ext>
                </a:extLst>
              </p:cNvPr>
              <p:cNvSpPr>
                <a:spLocks noChangeArrowheads="1"/>
              </p:cNvSpPr>
              <p:nvPr/>
            </p:nvSpPr>
            <p:spPr bwMode="auto">
              <a:xfrm>
                <a:off x="6423025" y="4440238"/>
                <a:ext cx="212725" cy="212725"/>
              </a:xfrm>
              <a:custGeom>
                <a:avLst/>
                <a:gdLst>
                  <a:gd name="T0" fmla="*/ 328 w 591"/>
                  <a:gd name="T1" fmla="*/ 294 h 591"/>
                  <a:gd name="T2" fmla="*/ 328 w 591"/>
                  <a:gd name="T3" fmla="*/ 294 h 591"/>
                  <a:gd name="T4" fmla="*/ 295 w 591"/>
                  <a:gd name="T5" fmla="*/ 262 h 591"/>
                  <a:gd name="T6" fmla="*/ 295 w 591"/>
                  <a:gd name="T7" fmla="*/ 262 h 591"/>
                  <a:gd name="T8" fmla="*/ 263 w 591"/>
                  <a:gd name="T9" fmla="*/ 294 h 591"/>
                  <a:gd name="T10" fmla="*/ 263 w 591"/>
                  <a:gd name="T11" fmla="*/ 294 h 591"/>
                  <a:gd name="T12" fmla="*/ 295 w 591"/>
                  <a:gd name="T13" fmla="*/ 328 h 591"/>
                  <a:gd name="T14" fmla="*/ 295 w 591"/>
                  <a:gd name="T15" fmla="*/ 328 h 591"/>
                  <a:gd name="T16" fmla="*/ 328 w 591"/>
                  <a:gd name="T17" fmla="*/ 294 h 591"/>
                  <a:gd name="T18" fmla="*/ 492 w 591"/>
                  <a:gd name="T19" fmla="*/ 164 h 591"/>
                  <a:gd name="T20" fmla="*/ 557 w 591"/>
                  <a:gd name="T21" fmla="*/ 229 h 591"/>
                  <a:gd name="T22" fmla="*/ 557 w 591"/>
                  <a:gd name="T23" fmla="*/ 229 h 591"/>
                  <a:gd name="T24" fmla="*/ 590 w 591"/>
                  <a:gd name="T25" fmla="*/ 294 h 591"/>
                  <a:gd name="T26" fmla="*/ 590 w 591"/>
                  <a:gd name="T27" fmla="*/ 294 h 591"/>
                  <a:gd name="T28" fmla="*/ 557 w 591"/>
                  <a:gd name="T29" fmla="*/ 361 h 591"/>
                  <a:gd name="T30" fmla="*/ 492 w 591"/>
                  <a:gd name="T31" fmla="*/ 426 h 591"/>
                  <a:gd name="T32" fmla="*/ 426 w 591"/>
                  <a:gd name="T33" fmla="*/ 492 h 591"/>
                  <a:gd name="T34" fmla="*/ 361 w 591"/>
                  <a:gd name="T35" fmla="*/ 557 h 591"/>
                  <a:gd name="T36" fmla="*/ 361 w 591"/>
                  <a:gd name="T37" fmla="*/ 557 h 591"/>
                  <a:gd name="T38" fmla="*/ 295 w 591"/>
                  <a:gd name="T39" fmla="*/ 590 h 591"/>
                  <a:gd name="T40" fmla="*/ 295 w 591"/>
                  <a:gd name="T41" fmla="*/ 590 h 591"/>
                  <a:gd name="T42" fmla="*/ 229 w 591"/>
                  <a:gd name="T43" fmla="*/ 557 h 591"/>
                  <a:gd name="T44" fmla="*/ 164 w 591"/>
                  <a:gd name="T45" fmla="*/ 492 h 591"/>
                  <a:gd name="T46" fmla="*/ 99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9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1 w 591"/>
                  <a:gd name="T71" fmla="*/ 33 h 591"/>
                  <a:gd name="T72" fmla="*/ 426 w 591"/>
                  <a:gd name="T73" fmla="*/ 98 h 591"/>
                  <a:gd name="T74" fmla="*/ 492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8" y="294"/>
                    </a:moveTo>
                    <a:lnTo>
                      <a:pt x="328" y="294"/>
                    </a:lnTo>
                    <a:cubicBezTo>
                      <a:pt x="328" y="273"/>
                      <a:pt x="317" y="262"/>
                      <a:pt x="295" y="262"/>
                    </a:cubicBezTo>
                    <a:lnTo>
                      <a:pt x="295" y="262"/>
                    </a:lnTo>
                    <a:cubicBezTo>
                      <a:pt x="273" y="262"/>
                      <a:pt x="263" y="273"/>
                      <a:pt x="263" y="294"/>
                    </a:cubicBezTo>
                    <a:lnTo>
                      <a:pt x="263" y="294"/>
                    </a:lnTo>
                    <a:cubicBezTo>
                      <a:pt x="263" y="317"/>
                      <a:pt x="273" y="328"/>
                      <a:pt x="295" y="328"/>
                    </a:cubicBezTo>
                    <a:lnTo>
                      <a:pt x="295" y="328"/>
                    </a:lnTo>
                    <a:cubicBezTo>
                      <a:pt x="317" y="328"/>
                      <a:pt x="328" y="317"/>
                      <a:pt x="328" y="294"/>
                    </a:cubicBezTo>
                    <a:close/>
                    <a:moveTo>
                      <a:pt x="492" y="164"/>
                    </a:moveTo>
                    <a:lnTo>
                      <a:pt x="557" y="229"/>
                    </a:lnTo>
                    <a:lnTo>
                      <a:pt x="557" y="229"/>
                    </a:lnTo>
                    <a:cubicBezTo>
                      <a:pt x="579" y="251"/>
                      <a:pt x="590" y="273"/>
                      <a:pt x="590" y="294"/>
                    </a:cubicBezTo>
                    <a:lnTo>
                      <a:pt x="590" y="294"/>
                    </a:lnTo>
                    <a:cubicBezTo>
                      <a:pt x="590" y="317"/>
                      <a:pt x="579" y="339"/>
                      <a:pt x="557" y="361"/>
                    </a:cubicBezTo>
                    <a:lnTo>
                      <a:pt x="492" y="426"/>
                    </a:lnTo>
                    <a:lnTo>
                      <a:pt x="426" y="492"/>
                    </a:lnTo>
                    <a:lnTo>
                      <a:pt x="361" y="557"/>
                    </a:lnTo>
                    <a:lnTo>
                      <a:pt x="361" y="557"/>
                    </a:lnTo>
                    <a:cubicBezTo>
                      <a:pt x="338" y="579"/>
                      <a:pt x="317" y="590"/>
                      <a:pt x="295" y="590"/>
                    </a:cubicBezTo>
                    <a:lnTo>
                      <a:pt x="295" y="590"/>
                    </a:lnTo>
                    <a:cubicBezTo>
                      <a:pt x="273" y="590"/>
                      <a:pt x="251" y="579"/>
                      <a:pt x="229" y="557"/>
                    </a:cubicBezTo>
                    <a:lnTo>
                      <a:pt x="164" y="492"/>
                    </a:lnTo>
                    <a:lnTo>
                      <a:pt x="99" y="426"/>
                    </a:lnTo>
                    <a:lnTo>
                      <a:pt x="33" y="361"/>
                    </a:lnTo>
                    <a:lnTo>
                      <a:pt x="33" y="361"/>
                    </a:lnTo>
                    <a:cubicBezTo>
                      <a:pt x="11" y="339"/>
                      <a:pt x="0" y="317"/>
                      <a:pt x="0" y="294"/>
                    </a:cubicBezTo>
                    <a:lnTo>
                      <a:pt x="0" y="294"/>
                    </a:lnTo>
                    <a:cubicBezTo>
                      <a:pt x="0" y="273"/>
                      <a:pt x="11" y="251"/>
                      <a:pt x="33" y="229"/>
                    </a:cubicBezTo>
                    <a:lnTo>
                      <a:pt x="99" y="164"/>
                    </a:lnTo>
                    <a:lnTo>
                      <a:pt x="164" y="98"/>
                    </a:lnTo>
                    <a:lnTo>
                      <a:pt x="229" y="33"/>
                    </a:lnTo>
                    <a:lnTo>
                      <a:pt x="229" y="33"/>
                    </a:lnTo>
                    <a:cubicBezTo>
                      <a:pt x="251" y="11"/>
                      <a:pt x="273" y="0"/>
                      <a:pt x="295" y="0"/>
                    </a:cubicBezTo>
                    <a:lnTo>
                      <a:pt x="295" y="0"/>
                    </a:lnTo>
                    <a:cubicBezTo>
                      <a:pt x="317" y="0"/>
                      <a:pt x="338" y="11"/>
                      <a:pt x="361" y="33"/>
                    </a:cubicBezTo>
                    <a:lnTo>
                      <a:pt x="426" y="98"/>
                    </a:lnTo>
                    <a:lnTo>
                      <a:pt x="492" y="164"/>
                    </a:lnTo>
                    <a:close/>
                  </a:path>
                </a:pathLst>
              </a:custGeom>
              <a:solidFill>
                <a:schemeClr val="accent3"/>
              </a:solidFill>
              <a:ln>
                <a:noFill/>
              </a:ln>
              <a:effectLst/>
            </p:spPr>
            <p:txBody>
              <a:bodyPr wrap="none" anchor="ctr"/>
              <a:lstStyle/>
              <a:p>
                <a:endParaRPr lang="es-ES_tradnl" sz="2700"/>
              </a:p>
            </p:txBody>
          </p:sp>
          <p:sp>
            <p:nvSpPr>
              <p:cNvPr id="212" name="Freeform 473">
                <a:extLst>
                  <a:ext uri="{FF2B5EF4-FFF2-40B4-BE49-F238E27FC236}">
                    <a16:creationId xmlns:a16="http://schemas.microsoft.com/office/drawing/2014/main" id="{11B4DC0B-5144-7344-BFF3-A742953E5147}"/>
                  </a:ext>
                </a:extLst>
              </p:cNvPr>
              <p:cNvSpPr>
                <a:spLocks noChangeArrowheads="1"/>
              </p:cNvSpPr>
              <p:nvPr/>
            </p:nvSpPr>
            <p:spPr bwMode="auto">
              <a:xfrm>
                <a:off x="6151563" y="4003675"/>
                <a:ext cx="1700212" cy="412750"/>
              </a:xfrm>
              <a:custGeom>
                <a:avLst/>
                <a:gdLst>
                  <a:gd name="T0" fmla="*/ 4196 w 4721"/>
                  <a:gd name="T1" fmla="*/ 164 h 1148"/>
                  <a:gd name="T2" fmla="*/ 4196 w 4721"/>
                  <a:gd name="T3" fmla="*/ 230 h 1148"/>
                  <a:gd name="T4" fmla="*/ 2622 w 4721"/>
                  <a:gd name="T5" fmla="*/ 164 h 1148"/>
                  <a:gd name="T6" fmla="*/ 2622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1 w 4721"/>
                  <a:gd name="T23" fmla="*/ 918 h 1148"/>
                  <a:gd name="T24" fmla="*/ 3475 w 4721"/>
                  <a:gd name="T25" fmla="*/ 1114 h 1148"/>
                  <a:gd name="T26" fmla="*/ 3278 w 4721"/>
                  <a:gd name="T27" fmla="*/ 1049 h 1148"/>
                  <a:gd name="T28" fmla="*/ 2885 w 4721"/>
                  <a:gd name="T29" fmla="*/ 655 h 1148"/>
                  <a:gd name="T30" fmla="*/ 2622 w 4721"/>
                  <a:gd name="T31" fmla="*/ 426 h 1148"/>
                  <a:gd name="T32" fmla="*/ 1836 w 4721"/>
                  <a:gd name="T33" fmla="*/ 1147 h 1148"/>
                  <a:gd name="T34" fmla="*/ 1508 w 4721"/>
                  <a:gd name="T35" fmla="*/ 852 h 1148"/>
                  <a:gd name="T36" fmla="*/ 1115 w 4721"/>
                  <a:gd name="T37" fmla="*/ 459 h 1148"/>
                  <a:gd name="T38" fmla="*/ 983 w 4721"/>
                  <a:gd name="T39" fmla="*/ 459 h 1148"/>
                  <a:gd name="T40" fmla="*/ 721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5 w 4721"/>
                  <a:gd name="T53" fmla="*/ 787 h 1148"/>
                  <a:gd name="T54" fmla="*/ 787 w 4721"/>
                  <a:gd name="T55" fmla="*/ 524 h 1148"/>
                  <a:gd name="T56" fmla="*/ 951 w 4721"/>
                  <a:gd name="T57" fmla="*/ 328 h 1148"/>
                  <a:gd name="T58" fmla="*/ 886 w 4721"/>
                  <a:gd name="T59" fmla="*/ 197 h 1148"/>
                  <a:gd name="T60" fmla="*/ 967 w 4721"/>
                  <a:gd name="T61" fmla="*/ 49 h 1148"/>
                  <a:gd name="T62" fmla="*/ 1131 w 4721"/>
                  <a:gd name="T63" fmla="*/ 49 h 1148"/>
                  <a:gd name="T64" fmla="*/ 1213 w 4721"/>
                  <a:gd name="T65" fmla="*/ 197 h 1148"/>
                  <a:gd name="T66" fmla="*/ 1147 w 4721"/>
                  <a:gd name="T67" fmla="*/ 328 h 1148"/>
                  <a:gd name="T68" fmla="*/ 1770 w 4721"/>
                  <a:gd name="T69" fmla="*/ 984 h 1148"/>
                  <a:gd name="T70" fmla="*/ 2098 w 4721"/>
                  <a:gd name="T71" fmla="*/ 787 h 1148"/>
                  <a:gd name="T72" fmla="*/ 2491 w 4721"/>
                  <a:gd name="T73" fmla="*/ 394 h 1148"/>
                  <a:gd name="T74" fmla="*/ 2491 w 4721"/>
                  <a:gd name="T75" fmla="*/ 262 h 1148"/>
                  <a:gd name="T76" fmla="*/ 2491 w 4721"/>
                  <a:gd name="T77" fmla="*/ 131 h 1148"/>
                  <a:gd name="T78" fmla="*/ 2622 w 4721"/>
                  <a:gd name="T79" fmla="*/ 0 h 1148"/>
                  <a:gd name="T80" fmla="*/ 2753 w 4721"/>
                  <a:gd name="T81" fmla="*/ 131 h 1148"/>
                  <a:gd name="T82" fmla="*/ 2753 w 4721"/>
                  <a:gd name="T83" fmla="*/ 262 h 1148"/>
                  <a:gd name="T84" fmla="*/ 2753 w 4721"/>
                  <a:gd name="T85" fmla="*/ 394 h 1148"/>
                  <a:gd name="T86" fmla="*/ 3016 w 4721"/>
                  <a:gd name="T87" fmla="*/ 655 h 1148"/>
                  <a:gd name="T88" fmla="*/ 3278 w 4721"/>
                  <a:gd name="T89" fmla="*/ 918 h 1148"/>
                  <a:gd name="T90" fmla="*/ 3409 w 4721"/>
                  <a:gd name="T91" fmla="*/ 1016 h 1148"/>
                  <a:gd name="T92" fmla="*/ 3671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7" y="164"/>
                      <a:pt x="4196" y="164"/>
                    </a:cubicBezTo>
                    <a:lnTo>
                      <a:pt x="4196" y="164"/>
                    </a:lnTo>
                    <a:cubicBezTo>
                      <a:pt x="4174" y="164"/>
                      <a:pt x="4163" y="175"/>
                      <a:pt x="4163" y="197"/>
                    </a:cubicBezTo>
                    <a:lnTo>
                      <a:pt x="4163" y="197"/>
                    </a:lnTo>
                    <a:cubicBezTo>
                      <a:pt x="4163" y="219"/>
                      <a:pt x="4174" y="230"/>
                      <a:pt x="4196" y="230"/>
                    </a:cubicBezTo>
                    <a:lnTo>
                      <a:pt x="4196" y="230"/>
                    </a:lnTo>
                    <a:cubicBezTo>
                      <a:pt x="4217" y="230"/>
                      <a:pt x="4229" y="219"/>
                      <a:pt x="4229" y="197"/>
                    </a:cubicBezTo>
                    <a:close/>
                    <a:moveTo>
                      <a:pt x="2656" y="197"/>
                    </a:moveTo>
                    <a:lnTo>
                      <a:pt x="2656" y="197"/>
                    </a:lnTo>
                    <a:cubicBezTo>
                      <a:pt x="2656" y="175"/>
                      <a:pt x="2645" y="164"/>
                      <a:pt x="2622" y="164"/>
                    </a:cubicBezTo>
                    <a:lnTo>
                      <a:pt x="2622" y="164"/>
                    </a:lnTo>
                    <a:cubicBezTo>
                      <a:pt x="2601" y="164"/>
                      <a:pt x="2589" y="175"/>
                      <a:pt x="2589" y="197"/>
                    </a:cubicBezTo>
                    <a:lnTo>
                      <a:pt x="2589" y="197"/>
                    </a:lnTo>
                    <a:cubicBezTo>
                      <a:pt x="2589" y="219"/>
                      <a:pt x="2601" y="230"/>
                      <a:pt x="2622" y="230"/>
                    </a:cubicBezTo>
                    <a:lnTo>
                      <a:pt x="2622" y="230"/>
                    </a:lnTo>
                    <a:cubicBezTo>
                      <a:pt x="2645" y="230"/>
                      <a:pt x="2656" y="219"/>
                      <a:pt x="2656" y="197"/>
                    </a:cubicBezTo>
                    <a:close/>
                    <a:moveTo>
                      <a:pt x="1082" y="197"/>
                    </a:moveTo>
                    <a:lnTo>
                      <a:pt x="1082" y="197"/>
                    </a:lnTo>
                    <a:cubicBezTo>
                      <a:pt x="1082" y="175"/>
                      <a:pt x="1071" y="164"/>
                      <a:pt x="1049" y="164"/>
                    </a:cubicBezTo>
                    <a:lnTo>
                      <a:pt x="1049" y="164"/>
                    </a:lnTo>
                    <a:cubicBezTo>
                      <a:pt x="1027" y="164"/>
                      <a:pt x="1017" y="175"/>
                      <a:pt x="1017" y="197"/>
                    </a:cubicBezTo>
                    <a:lnTo>
                      <a:pt x="1017" y="197"/>
                    </a:lnTo>
                    <a:cubicBezTo>
                      <a:pt x="1017" y="219"/>
                      <a:pt x="1027" y="230"/>
                      <a:pt x="1049" y="230"/>
                    </a:cubicBezTo>
                    <a:lnTo>
                      <a:pt x="1049" y="230"/>
                    </a:lnTo>
                    <a:cubicBezTo>
                      <a:pt x="1071" y="230"/>
                      <a:pt x="1082" y="219"/>
                      <a:pt x="1082" y="197"/>
                    </a:cubicBezTo>
                    <a:close/>
                    <a:moveTo>
                      <a:pt x="4524" y="590"/>
                    </a:moveTo>
                    <a:lnTo>
                      <a:pt x="4720" y="787"/>
                    </a:lnTo>
                    <a:lnTo>
                      <a:pt x="4720" y="918"/>
                    </a:lnTo>
                    <a:lnTo>
                      <a:pt x="4655" y="852"/>
                    </a:lnTo>
                    <a:lnTo>
                      <a:pt x="4589" y="787"/>
                    </a:lnTo>
                    <a:lnTo>
                      <a:pt x="4524" y="722"/>
                    </a:lnTo>
                    <a:lnTo>
                      <a:pt x="4458" y="655"/>
                    </a:lnTo>
                    <a:lnTo>
                      <a:pt x="4393" y="590"/>
                    </a:lnTo>
                    <a:lnTo>
                      <a:pt x="4327" y="524"/>
                    </a:lnTo>
                    <a:lnTo>
                      <a:pt x="4261" y="459"/>
                    </a:lnTo>
                    <a:lnTo>
                      <a:pt x="4261" y="459"/>
                    </a:lnTo>
                    <a:cubicBezTo>
                      <a:pt x="4239" y="437"/>
                      <a:pt x="4217" y="426"/>
                      <a:pt x="4196" y="426"/>
                    </a:cubicBezTo>
                    <a:lnTo>
                      <a:pt x="4196" y="426"/>
                    </a:lnTo>
                    <a:cubicBezTo>
                      <a:pt x="4174" y="426"/>
                      <a:pt x="4152" y="437"/>
                      <a:pt x="4131" y="459"/>
                    </a:cubicBezTo>
                    <a:lnTo>
                      <a:pt x="4065" y="524"/>
                    </a:lnTo>
                    <a:lnTo>
                      <a:pt x="3999" y="590"/>
                    </a:lnTo>
                    <a:lnTo>
                      <a:pt x="3933" y="655"/>
                    </a:lnTo>
                    <a:lnTo>
                      <a:pt x="3868" y="722"/>
                    </a:lnTo>
                    <a:lnTo>
                      <a:pt x="3803" y="787"/>
                    </a:lnTo>
                    <a:lnTo>
                      <a:pt x="3737" y="852"/>
                    </a:lnTo>
                    <a:lnTo>
                      <a:pt x="3671" y="918"/>
                    </a:lnTo>
                    <a:lnTo>
                      <a:pt x="3606" y="984"/>
                    </a:lnTo>
                    <a:lnTo>
                      <a:pt x="3540" y="1049"/>
                    </a:lnTo>
                    <a:lnTo>
                      <a:pt x="3475" y="1114"/>
                    </a:lnTo>
                    <a:lnTo>
                      <a:pt x="3475" y="1114"/>
                    </a:lnTo>
                    <a:cubicBezTo>
                      <a:pt x="3453" y="1136"/>
                      <a:pt x="3431" y="1147"/>
                      <a:pt x="3409" y="1147"/>
                    </a:cubicBezTo>
                    <a:lnTo>
                      <a:pt x="3409" y="1147"/>
                    </a:lnTo>
                    <a:cubicBezTo>
                      <a:pt x="3387" y="1147"/>
                      <a:pt x="3365" y="1136"/>
                      <a:pt x="3344" y="1114"/>
                    </a:cubicBezTo>
                    <a:lnTo>
                      <a:pt x="3278" y="1049"/>
                    </a:lnTo>
                    <a:lnTo>
                      <a:pt x="3213" y="984"/>
                    </a:lnTo>
                    <a:lnTo>
                      <a:pt x="3016" y="787"/>
                    </a:lnTo>
                    <a:lnTo>
                      <a:pt x="2950" y="722"/>
                    </a:lnTo>
                    <a:lnTo>
                      <a:pt x="2885" y="655"/>
                    </a:lnTo>
                    <a:lnTo>
                      <a:pt x="2688" y="459"/>
                    </a:lnTo>
                    <a:lnTo>
                      <a:pt x="2688" y="459"/>
                    </a:lnTo>
                    <a:cubicBezTo>
                      <a:pt x="2666" y="437"/>
                      <a:pt x="2645" y="426"/>
                      <a:pt x="2622" y="426"/>
                    </a:cubicBezTo>
                    <a:lnTo>
                      <a:pt x="2622" y="426"/>
                    </a:lnTo>
                    <a:cubicBezTo>
                      <a:pt x="2601" y="426"/>
                      <a:pt x="2579" y="437"/>
                      <a:pt x="2557" y="459"/>
                    </a:cubicBezTo>
                    <a:lnTo>
                      <a:pt x="1901" y="1114"/>
                    </a:lnTo>
                    <a:lnTo>
                      <a:pt x="1901" y="1114"/>
                    </a:lnTo>
                    <a:cubicBezTo>
                      <a:pt x="1879" y="1136"/>
                      <a:pt x="1858" y="1147"/>
                      <a:pt x="1836" y="1147"/>
                    </a:cubicBezTo>
                    <a:lnTo>
                      <a:pt x="1836" y="1147"/>
                    </a:lnTo>
                    <a:cubicBezTo>
                      <a:pt x="1814" y="1147"/>
                      <a:pt x="1792" y="1136"/>
                      <a:pt x="1770" y="1114"/>
                    </a:cubicBezTo>
                    <a:lnTo>
                      <a:pt x="1573" y="918"/>
                    </a:lnTo>
                    <a:lnTo>
                      <a:pt x="1508" y="852"/>
                    </a:lnTo>
                    <a:lnTo>
                      <a:pt x="1442" y="787"/>
                    </a:lnTo>
                    <a:lnTo>
                      <a:pt x="1246" y="590"/>
                    </a:lnTo>
                    <a:lnTo>
                      <a:pt x="1180" y="524"/>
                    </a:lnTo>
                    <a:lnTo>
                      <a:pt x="1115" y="459"/>
                    </a:lnTo>
                    <a:lnTo>
                      <a:pt x="1115" y="459"/>
                    </a:lnTo>
                    <a:cubicBezTo>
                      <a:pt x="1092" y="437"/>
                      <a:pt x="1071" y="426"/>
                      <a:pt x="1049" y="426"/>
                    </a:cubicBezTo>
                    <a:lnTo>
                      <a:pt x="1049" y="426"/>
                    </a:lnTo>
                    <a:cubicBezTo>
                      <a:pt x="1027" y="426"/>
                      <a:pt x="1005" y="437"/>
                      <a:pt x="983" y="459"/>
                    </a:cubicBezTo>
                    <a:lnTo>
                      <a:pt x="918" y="524"/>
                    </a:lnTo>
                    <a:lnTo>
                      <a:pt x="853" y="590"/>
                    </a:lnTo>
                    <a:lnTo>
                      <a:pt x="787" y="655"/>
                    </a:lnTo>
                    <a:lnTo>
                      <a:pt x="721" y="722"/>
                    </a:lnTo>
                    <a:lnTo>
                      <a:pt x="655" y="787"/>
                    </a:lnTo>
                    <a:lnTo>
                      <a:pt x="590" y="852"/>
                    </a:lnTo>
                    <a:lnTo>
                      <a:pt x="525" y="918"/>
                    </a:lnTo>
                    <a:lnTo>
                      <a:pt x="459" y="984"/>
                    </a:lnTo>
                    <a:lnTo>
                      <a:pt x="394" y="1049"/>
                    </a:lnTo>
                    <a:lnTo>
                      <a:pt x="328" y="1114"/>
                    </a:lnTo>
                    <a:lnTo>
                      <a:pt x="328" y="1114"/>
                    </a:lnTo>
                    <a:cubicBezTo>
                      <a:pt x="306" y="1136"/>
                      <a:pt x="284" y="1147"/>
                      <a:pt x="263" y="1147"/>
                    </a:cubicBezTo>
                    <a:lnTo>
                      <a:pt x="263" y="1147"/>
                    </a:lnTo>
                    <a:cubicBezTo>
                      <a:pt x="241" y="1147"/>
                      <a:pt x="219" y="1136"/>
                      <a:pt x="197" y="1114"/>
                    </a:cubicBezTo>
                    <a:lnTo>
                      <a:pt x="131" y="1049"/>
                    </a:lnTo>
                    <a:lnTo>
                      <a:pt x="66" y="984"/>
                    </a:lnTo>
                    <a:lnTo>
                      <a:pt x="0" y="918"/>
                    </a:lnTo>
                    <a:lnTo>
                      <a:pt x="0" y="787"/>
                    </a:lnTo>
                    <a:lnTo>
                      <a:pt x="66" y="852"/>
                    </a:lnTo>
                    <a:lnTo>
                      <a:pt x="131" y="918"/>
                    </a:lnTo>
                    <a:lnTo>
                      <a:pt x="197" y="984"/>
                    </a:lnTo>
                    <a:lnTo>
                      <a:pt x="197" y="984"/>
                    </a:lnTo>
                    <a:cubicBezTo>
                      <a:pt x="219" y="1005"/>
                      <a:pt x="241" y="1016"/>
                      <a:pt x="263" y="1016"/>
                    </a:cubicBezTo>
                    <a:lnTo>
                      <a:pt x="263" y="1016"/>
                    </a:lnTo>
                    <a:cubicBezTo>
                      <a:pt x="284" y="1016"/>
                      <a:pt x="306" y="1005"/>
                      <a:pt x="328" y="984"/>
                    </a:cubicBezTo>
                    <a:lnTo>
                      <a:pt x="394" y="918"/>
                    </a:lnTo>
                    <a:lnTo>
                      <a:pt x="459" y="852"/>
                    </a:lnTo>
                    <a:lnTo>
                      <a:pt x="525" y="787"/>
                    </a:lnTo>
                    <a:lnTo>
                      <a:pt x="590" y="722"/>
                    </a:lnTo>
                    <a:lnTo>
                      <a:pt x="655" y="655"/>
                    </a:lnTo>
                    <a:lnTo>
                      <a:pt x="721" y="590"/>
                    </a:lnTo>
                    <a:lnTo>
                      <a:pt x="787" y="524"/>
                    </a:lnTo>
                    <a:lnTo>
                      <a:pt x="853" y="459"/>
                    </a:lnTo>
                    <a:lnTo>
                      <a:pt x="918" y="394"/>
                    </a:lnTo>
                    <a:lnTo>
                      <a:pt x="918" y="394"/>
                    </a:lnTo>
                    <a:cubicBezTo>
                      <a:pt x="940" y="371"/>
                      <a:pt x="951" y="349"/>
                      <a:pt x="951" y="328"/>
                    </a:cubicBezTo>
                    <a:lnTo>
                      <a:pt x="951" y="328"/>
                    </a:lnTo>
                    <a:cubicBezTo>
                      <a:pt x="951" y="306"/>
                      <a:pt x="940" y="284"/>
                      <a:pt x="918" y="262"/>
                    </a:cubicBezTo>
                    <a:lnTo>
                      <a:pt x="918" y="262"/>
                    </a:lnTo>
                    <a:cubicBezTo>
                      <a:pt x="896" y="241"/>
                      <a:pt x="886" y="219"/>
                      <a:pt x="886" y="197"/>
                    </a:cubicBezTo>
                    <a:lnTo>
                      <a:pt x="886" y="197"/>
                    </a:lnTo>
                    <a:cubicBezTo>
                      <a:pt x="886" y="175"/>
                      <a:pt x="896" y="153"/>
                      <a:pt x="918" y="131"/>
                    </a:cubicBezTo>
                    <a:lnTo>
                      <a:pt x="918" y="131"/>
                    </a:lnTo>
                    <a:cubicBezTo>
                      <a:pt x="940" y="109"/>
                      <a:pt x="956" y="82"/>
                      <a:pt x="967" y="49"/>
                    </a:cubicBezTo>
                    <a:lnTo>
                      <a:pt x="967" y="49"/>
                    </a:lnTo>
                    <a:cubicBezTo>
                      <a:pt x="978" y="17"/>
                      <a:pt x="1005" y="0"/>
                      <a:pt x="1049" y="0"/>
                    </a:cubicBezTo>
                    <a:lnTo>
                      <a:pt x="1049" y="0"/>
                    </a:lnTo>
                    <a:cubicBezTo>
                      <a:pt x="1092" y="0"/>
                      <a:pt x="1120" y="17"/>
                      <a:pt x="1131" y="49"/>
                    </a:cubicBezTo>
                    <a:lnTo>
                      <a:pt x="1131" y="49"/>
                    </a:lnTo>
                    <a:cubicBezTo>
                      <a:pt x="1142" y="82"/>
                      <a:pt x="1158" y="109"/>
                      <a:pt x="1180" y="131"/>
                    </a:cubicBezTo>
                    <a:lnTo>
                      <a:pt x="1180" y="131"/>
                    </a:lnTo>
                    <a:cubicBezTo>
                      <a:pt x="1202" y="153"/>
                      <a:pt x="1213" y="175"/>
                      <a:pt x="1213" y="197"/>
                    </a:cubicBezTo>
                    <a:lnTo>
                      <a:pt x="1213" y="197"/>
                    </a:lnTo>
                    <a:cubicBezTo>
                      <a:pt x="1213" y="219"/>
                      <a:pt x="1202" y="241"/>
                      <a:pt x="1180" y="262"/>
                    </a:cubicBezTo>
                    <a:lnTo>
                      <a:pt x="1180" y="262"/>
                    </a:lnTo>
                    <a:cubicBezTo>
                      <a:pt x="1158" y="284"/>
                      <a:pt x="1147" y="306"/>
                      <a:pt x="1147" y="328"/>
                    </a:cubicBezTo>
                    <a:lnTo>
                      <a:pt x="1147" y="328"/>
                    </a:lnTo>
                    <a:cubicBezTo>
                      <a:pt x="1147" y="349"/>
                      <a:pt x="1158" y="371"/>
                      <a:pt x="1180" y="394"/>
                    </a:cubicBezTo>
                    <a:lnTo>
                      <a:pt x="1770" y="984"/>
                    </a:lnTo>
                    <a:lnTo>
                      <a:pt x="1770" y="984"/>
                    </a:lnTo>
                    <a:cubicBezTo>
                      <a:pt x="1792" y="1005"/>
                      <a:pt x="1814" y="1016"/>
                      <a:pt x="1836" y="1016"/>
                    </a:cubicBezTo>
                    <a:lnTo>
                      <a:pt x="1836" y="1016"/>
                    </a:lnTo>
                    <a:cubicBezTo>
                      <a:pt x="1858" y="1016"/>
                      <a:pt x="1879" y="1005"/>
                      <a:pt x="1901" y="984"/>
                    </a:cubicBezTo>
                    <a:lnTo>
                      <a:pt x="2098" y="787"/>
                    </a:lnTo>
                    <a:lnTo>
                      <a:pt x="2164" y="722"/>
                    </a:lnTo>
                    <a:lnTo>
                      <a:pt x="2229" y="655"/>
                    </a:lnTo>
                    <a:lnTo>
                      <a:pt x="2426" y="459"/>
                    </a:lnTo>
                    <a:lnTo>
                      <a:pt x="2491" y="394"/>
                    </a:lnTo>
                    <a:lnTo>
                      <a:pt x="2491" y="394"/>
                    </a:lnTo>
                    <a:cubicBezTo>
                      <a:pt x="2513" y="371"/>
                      <a:pt x="2524" y="349"/>
                      <a:pt x="2524" y="328"/>
                    </a:cubicBezTo>
                    <a:lnTo>
                      <a:pt x="2524" y="328"/>
                    </a:lnTo>
                    <a:cubicBezTo>
                      <a:pt x="2524" y="306"/>
                      <a:pt x="2513" y="284"/>
                      <a:pt x="2491" y="262"/>
                    </a:cubicBezTo>
                    <a:lnTo>
                      <a:pt x="2491" y="262"/>
                    </a:lnTo>
                    <a:cubicBezTo>
                      <a:pt x="2469" y="241"/>
                      <a:pt x="2459" y="219"/>
                      <a:pt x="2459" y="197"/>
                    </a:cubicBezTo>
                    <a:lnTo>
                      <a:pt x="2459" y="197"/>
                    </a:lnTo>
                    <a:cubicBezTo>
                      <a:pt x="2459" y="175"/>
                      <a:pt x="2469" y="153"/>
                      <a:pt x="2491" y="131"/>
                    </a:cubicBezTo>
                    <a:lnTo>
                      <a:pt x="2491" y="131"/>
                    </a:lnTo>
                    <a:cubicBezTo>
                      <a:pt x="2513" y="109"/>
                      <a:pt x="2530" y="82"/>
                      <a:pt x="2540" y="49"/>
                    </a:cubicBezTo>
                    <a:lnTo>
                      <a:pt x="2540" y="49"/>
                    </a:lnTo>
                    <a:cubicBezTo>
                      <a:pt x="2551" y="17"/>
                      <a:pt x="2579" y="0"/>
                      <a:pt x="2622" y="0"/>
                    </a:cubicBezTo>
                    <a:lnTo>
                      <a:pt x="2622" y="0"/>
                    </a:lnTo>
                    <a:cubicBezTo>
                      <a:pt x="2666" y="0"/>
                      <a:pt x="2693" y="17"/>
                      <a:pt x="2704" y="49"/>
                    </a:cubicBezTo>
                    <a:lnTo>
                      <a:pt x="2704" y="49"/>
                    </a:lnTo>
                    <a:cubicBezTo>
                      <a:pt x="2715" y="82"/>
                      <a:pt x="2732" y="109"/>
                      <a:pt x="2753" y="131"/>
                    </a:cubicBezTo>
                    <a:lnTo>
                      <a:pt x="2753" y="131"/>
                    </a:lnTo>
                    <a:cubicBezTo>
                      <a:pt x="2775" y="153"/>
                      <a:pt x="2786" y="175"/>
                      <a:pt x="2786" y="197"/>
                    </a:cubicBezTo>
                    <a:lnTo>
                      <a:pt x="2786" y="197"/>
                    </a:lnTo>
                    <a:cubicBezTo>
                      <a:pt x="2786" y="219"/>
                      <a:pt x="2775" y="241"/>
                      <a:pt x="2753" y="262"/>
                    </a:cubicBezTo>
                    <a:lnTo>
                      <a:pt x="2753" y="262"/>
                    </a:lnTo>
                    <a:cubicBezTo>
                      <a:pt x="2732" y="284"/>
                      <a:pt x="2721" y="306"/>
                      <a:pt x="2721" y="328"/>
                    </a:cubicBezTo>
                    <a:lnTo>
                      <a:pt x="2721" y="328"/>
                    </a:lnTo>
                    <a:cubicBezTo>
                      <a:pt x="2721" y="349"/>
                      <a:pt x="2732" y="371"/>
                      <a:pt x="2753" y="394"/>
                    </a:cubicBezTo>
                    <a:lnTo>
                      <a:pt x="2820" y="459"/>
                    </a:lnTo>
                    <a:lnTo>
                      <a:pt x="2885" y="524"/>
                    </a:lnTo>
                    <a:lnTo>
                      <a:pt x="2950" y="590"/>
                    </a:lnTo>
                    <a:lnTo>
                      <a:pt x="3016" y="655"/>
                    </a:lnTo>
                    <a:lnTo>
                      <a:pt x="3081" y="722"/>
                    </a:lnTo>
                    <a:lnTo>
                      <a:pt x="3148" y="787"/>
                    </a:lnTo>
                    <a:lnTo>
                      <a:pt x="3213" y="852"/>
                    </a:lnTo>
                    <a:lnTo>
                      <a:pt x="3278" y="918"/>
                    </a:lnTo>
                    <a:lnTo>
                      <a:pt x="3344" y="984"/>
                    </a:lnTo>
                    <a:lnTo>
                      <a:pt x="3344" y="984"/>
                    </a:lnTo>
                    <a:cubicBezTo>
                      <a:pt x="3365" y="1005"/>
                      <a:pt x="3387" y="1016"/>
                      <a:pt x="3409" y="1016"/>
                    </a:cubicBezTo>
                    <a:lnTo>
                      <a:pt x="3409" y="1016"/>
                    </a:lnTo>
                    <a:cubicBezTo>
                      <a:pt x="3431" y="1016"/>
                      <a:pt x="3453" y="1005"/>
                      <a:pt x="3475" y="984"/>
                    </a:cubicBezTo>
                    <a:lnTo>
                      <a:pt x="3540" y="918"/>
                    </a:lnTo>
                    <a:lnTo>
                      <a:pt x="3606" y="852"/>
                    </a:lnTo>
                    <a:lnTo>
                      <a:pt x="3671" y="787"/>
                    </a:lnTo>
                    <a:lnTo>
                      <a:pt x="3868" y="590"/>
                    </a:lnTo>
                    <a:lnTo>
                      <a:pt x="3933" y="524"/>
                    </a:lnTo>
                    <a:lnTo>
                      <a:pt x="3999" y="459"/>
                    </a:lnTo>
                    <a:lnTo>
                      <a:pt x="4065" y="394"/>
                    </a:lnTo>
                    <a:lnTo>
                      <a:pt x="4065" y="394"/>
                    </a:lnTo>
                    <a:cubicBezTo>
                      <a:pt x="4086" y="371"/>
                      <a:pt x="4097" y="349"/>
                      <a:pt x="4097" y="328"/>
                    </a:cubicBezTo>
                    <a:lnTo>
                      <a:pt x="4097" y="328"/>
                    </a:lnTo>
                    <a:cubicBezTo>
                      <a:pt x="4097" y="306"/>
                      <a:pt x="4086" y="284"/>
                      <a:pt x="4065" y="262"/>
                    </a:cubicBezTo>
                    <a:lnTo>
                      <a:pt x="4065" y="262"/>
                    </a:lnTo>
                    <a:cubicBezTo>
                      <a:pt x="4042" y="241"/>
                      <a:pt x="4032" y="219"/>
                      <a:pt x="4032" y="197"/>
                    </a:cubicBezTo>
                    <a:lnTo>
                      <a:pt x="4032" y="197"/>
                    </a:lnTo>
                    <a:cubicBezTo>
                      <a:pt x="4032" y="175"/>
                      <a:pt x="4042" y="153"/>
                      <a:pt x="4065" y="131"/>
                    </a:cubicBezTo>
                    <a:lnTo>
                      <a:pt x="4065" y="131"/>
                    </a:lnTo>
                    <a:cubicBezTo>
                      <a:pt x="4086" y="109"/>
                      <a:pt x="4103" y="82"/>
                      <a:pt x="4114" y="49"/>
                    </a:cubicBezTo>
                    <a:lnTo>
                      <a:pt x="4114" y="49"/>
                    </a:lnTo>
                    <a:cubicBezTo>
                      <a:pt x="4125" y="17"/>
                      <a:pt x="4152" y="0"/>
                      <a:pt x="4196" y="0"/>
                    </a:cubicBezTo>
                    <a:lnTo>
                      <a:pt x="4196" y="0"/>
                    </a:lnTo>
                    <a:cubicBezTo>
                      <a:pt x="4239" y="0"/>
                      <a:pt x="4267" y="17"/>
                      <a:pt x="4278" y="49"/>
                    </a:cubicBezTo>
                    <a:lnTo>
                      <a:pt x="4278" y="49"/>
                    </a:lnTo>
                    <a:cubicBezTo>
                      <a:pt x="4288" y="82"/>
                      <a:pt x="4305" y="109"/>
                      <a:pt x="4327" y="131"/>
                    </a:cubicBezTo>
                    <a:lnTo>
                      <a:pt x="4327" y="131"/>
                    </a:lnTo>
                    <a:cubicBezTo>
                      <a:pt x="4349" y="153"/>
                      <a:pt x="4360" y="175"/>
                      <a:pt x="4360" y="197"/>
                    </a:cubicBezTo>
                    <a:lnTo>
                      <a:pt x="4360" y="197"/>
                    </a:lnTo>
                    <a:cubicBezTo>
                      <a:pt x="4360" y="219"/>
                      <a:pt x="4349" y="241"/>
                      <a:pt x="4327" y="262"/>
                    </a:cubicBezTo>
                    <a:lnTo>
                      <a:pt x="4327" y="262"/>
                    </a:lnTo>
                    <a:cubicBezTo>
                      <a:pt x="4305" y="284"/>
                      <a:pt x="4294" y="306"/>
                      <a:pt x="4294" y="328"/>
                    </a:cubicBezTo>
                    <a:lnTo>
                      <a:pt x="4294" y="328"/>
                    </a:lnTo>
                    <a:cubicBezTo>
                      <a:pt x="4294" y="349"/>
                      <a:pt x="4305" y="371"/>
                      <a:pt x="4327" y="394"/>
                    </a:cubicBezTo>
                    <a:lnTo>
                      <a:pt x="4393" y="459"/>
                    </a:lnTo>
                    <a:lnTo>
                      <a:pt x="4458" y="524"/>
                    </a:lnTo>
                    <a:lnTo>
                      <a:pt x="4524" y="590"/>
                    </a:lnTo>
                    <a:close/>
                  </a:path>
                </a:pathLst>
              </a:custGeom>
              <a:solidFill>
                <a:schemeClr val="accent1"/>
              </a:solidFill>
              <a:ln>
                <a:noFill/>
              </a:ln>
              <a:effectLst/>
            </p:spPr>
            <p:txBody>
              <a:bodyPr wrap="none" anchor="ctr"/>
              <a:lstStyle/>
              <a:p>
                <a:endParaRPr lang="es-ES_tradnl" sz="2700"/>
              </a:p>
            </p:txBody>
          </p:sp>
        </p:grpSp>
      </p:grpSp>
    </p:spTree>
    <p:extLst>
      <p:ext uri="{BB962C8B-B14F-4D97-AF65-F5344CB8AC3E}">
        <p14:creationId xmlns:p14="http://schemas.microsoft.com/office/powerpoint/2010/main" val="861913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0" name="Google Shape;40;p6"/>
          <p:cNvSpPr/>
          <p:nvPr/>
        </p:nvSpPr>
        <p:spPr>
          <a:xfrm>
            <a:off x="14712732" y="10020866"/>
            <a:ext cx="1787376" cy="265985"/>
          </a:xfrm>
          <a:prstGeom prst="rect">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 name="Google Shape;41;p6"/>
          <p:cNvSpPr/>
          <p:nvPr/>
        </p:nvSpPr>
        <p:spPr>
          <a:xfrm>
            <a:off x="16500624" y="10020866"/>
            <a:ext cx="1787376" cy="265985"/>
          </a:xfrm>
          <a:prstGeom prst="rect">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 name="Google Shape;42;p6"/>
          <p:cNvSpPr/>
          <p:nvPr/>
        </p:nvSpPr>
        <p:spPr>
          <a:xfrm>
            <a:off x="0" y="10020866"/>
            <a:ext cx="1787376" cy="265985"/>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6"/>
          <p:cNvSpPr/>
          <p:nvPr/>
        </p:nvSpPr>
        <p:spPr>
          <a:xfrm>
            <a:off x="1787421" y="10020866"/>
            <a:ext cx="12925026" cy="265985"/>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6"/>
          <p:cNvSpPr txBox="1">
            <a:spLocks noGrp="1"/>
          </p:cNvSpPr>
          <p:nvPr>
            <p:ph type="title"/>
          </p:nvPr>
        </p:nvSpPr>
        <p:spPr>
          <a:xfrm>
            <a:off x="1787400" y="716777"/>
            <a:ext cx="12925200" cy="17148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sz="7200" b="1">
                <a:solidFill>
                  <a:schemeClr val="bg2">
                    <a:lumMod val="75000"/>
                  </a:schemeClr>
                </a:solidFill>
                <a:latin typeface="微軟正黑體" panose="020B0604030504040204" pitchFamily="34" charset="-120"/>
                <a:ea typeface="微軟正黑體" panose="020B0604030504040204" pitchFamily="34" charset="-120"/>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
        <p:nvSpPr>
          <p:cNvPr id="45" name="Google Shape;45;p6"/>
          <p:cNvSpPr txBox="1">
            <a:spLocks noGrp="1"/>
          </p:cNvSpPr>
          <p:nvPr>
            <p:ph type="body" idx="1"/>
          </p:nvPr>
        </p:nvSpPr>
        <p:spPr>
          <a:xfrm>
            <a:off x="1787249" y="2600741"/>
            <a:ext cx="6301103" cy="7250958"/>
          </a:xfrm>
          <a:prstGeom prst="rect">
            <a:avLst/>
          </a:prstGeom>
        </p:spPr>
        <p:txBody>
          <a:bodyPr spcFirstLastPara="1" wrap="square" lIns="91425" tIns="91425" rIns="91425" bIns="91425" anchor="t" anchorCtr="0">
            <a:noAutofit/>
          </a:bodyPr>
          <a:lstStyle>
            <a:lvl1pPr marL="914378" lvl="0" indent="-711182">
              <a:spcBef>
                <a:spcPts val="1200"/>
              </a:spcBef>
              <a:spcAft>
                <a:spcPts val="0"/>
              </a:spcAft>
              <a:buSzPts val="2000"/>
              <a:buChar char="▷"/>
              <a:defRPr sz="4800">
                <a:solidFill>
                  <a:schemeClr val="tx1">
                    <a:lumMod val="75000"/>
                  </a:schemeClr>
                </a:solidFill>
                <a:latin typeface="微軟正黑體" panose="020B0604030504040204" pitchFamily="34" charset="-120"/>
                <a:ea typeface="微軟正黑體" panose="020B0604030504040204" pitchFamily="34" charset="-120"/>
              </a:defRPr>
            </a:lvl1pPr>
            <a:lvl2pPr marL="1828755" lvl="1" indent="-711182">
              <a:spcBef>
                <a:spcPts val="0"/>
              </a:spcBef>
              <a:spcAft>
                <a:spcPts val="0"/>
              </a:spcAft>
              <a:buSzPts val="2000"/>
              <a:buChar char="○"/>
              <a:defRPr sz="4001"/>
            </a:lvl2pPr>
            <a:lvl3pPr marL="2743131" lvl="2" indent="-711182">
              <a:spcBef>
                <a:spcPts val="0"/>
              </a:spcBef>
              <a:spcAft>
                <a:spcPts val="0"/>
              </a:spcAft>
              <a:buSzPts val="2000"/>
              <a:buChar char="■"/>
              <a:defRPr sz="4001"/>
            </a:lvl3pPr>
            <a:lvl4pPr marL="3657509" lvl="3" indent="-711182">
              <a:spcBef>
                <a:spcPts val="0"/>
              </a:spcBef>
              <a:spcAft>
                <a:spcPts val="0"/>
              </a:spcAft>
              <a:buSzPts val="2000"/>
              <a:buChar char="●"/>
              <a:defRPr sz="4001"/>
            </a:lvl4pPr>
            <a:lvl5pPr marL="4571886" lvl="4" indent="-711182">
              <a:spcBef>
                <a:spcPts val="0"/>
              </a:spcBef>
              <a:spcAft>
                <a:spcPts val="0"/>
              </a:spcAft>
              <a:buSzPts val="2000"/>
              <a:buChar char="○"/>
              <a:defRPr sz="4001"/>
            </a:lvl5pPr>
            <a:lvl6pPr marL="5486264" lvl="5" indent="-711182">
              <a:spcBef>
                <a:spcPts val="0"/>
              </a:spcBef>
              <a:spcAft>
                <a:spcPts val="0"/>
              </a:spcAft>
              <a:buSzPts val="2000"/>
              <a:buChar char="■"/>
              <a:defRPr sz="4001"/>
            </a:lvl6pPr>
            <a:lvl7pPr marL="6400640" lvl="6" indent="-711182">
              <a:spcBef>
                <a:spcPts val="0"/>
              </a:spcBef>
              <a:spcAft>
                <a:spcPts val="0"/>
              </a:spcAft>
              <a:buSzPts val="2000"/>
              <a:buChar char="●"/>
              <a:defRPr sz="4001"/>
            </a:lvl7pPr>
            <a:lvl8pPr marL="7315017" lvl="7" indent="-711182">
              <a:spcBef>
                <a:spcPts val="0"/>
              </a:spcBef>
              <a:spcAft>
                <a:spcPts val="0"/>
              </a:spcAft>
              <a:buSzPts val="2000"/>
              <a:buChar char="○"/>
              <a:defRPr sz="4001"/>
            </a:lvl8pPr>
            <a:lvl9pPr marL="8229395" lvl="8" indent="-711182">
              <a:spcBef>
                <a:spcPts val="0"/>
              </a:spcBef>
              <a:spcAft>
                <a:spcPts val="0"/>
              </a:spcAft>
              <a:buSzPts val="2000"/>
              <a:buChar char="■"/>
              <a:defRPr sz="4001"/>
            </a:lvl9pPr>
          </a:lstStyle>
          <a:p>
            <a:endParaRPr dirty="0"/>
          </a:p>
        </p:txBody>
      </p:sp>
      <p:sp>
        <p:nvSpPr>
          <p:cNvPr id="46" name="Google Shape;46;p6"/>
          <p:cNvSpPr txBox="1">
            <a:spLocks noGrp="1"/>
          </p:cNvSpPr>
          <p:nvPr>
            <p:ph type="body" idx="2"/>
          </p:nvPr>
        </p:nvSpPr>
        <p:spPr>
          <a:xfrm>
            <a:off x="8438913" y="2600741"/>
            <a:ext cx="6273534" cy="7250960"/>
          </a:xfrm>
          <a:prstGeom prst="rect">
            <a:avLst/>
          </a:prstGeom>
        </p:spPr>
        <p:txBody>
          <a:bodyPr spcFirstLastPara="1" wrap="square" lIns="91425" tIns="91425" rIns="91425" bIns="91425" anchor="t" anchorCtr="0">
            <a:noAutofit/>
          </a:bodyPr>
          <a:lstStyle>
            <a:lvl1pPr marL="914378" lvl="0" indent="-711182">
              <a:spcBef>
                <a:spcPts val="1200"/>
              </a:spcBef>
              <a:spcAft>
                <a:spcPts val="0"/>
              </a:spcAft>
              <a:buSzPts val="2000"/>
              <a:buChar char="▷"/>
              <a:defRPr sz="4800">
                <a:solidFill>
                  <a:schemeClr val="tx1">
                    <a:lumMod val="75000"/>
                  </a:schemeClr>
                </a:solidFill>
                <a:latin typeface="微軟正黑體" panose="020B0604030504040204" pitchFamily="34" charset="-120"/>
                <a:ea typeface="微軟正黑體" panose="020B0604030504040204" pitchFamily="34" charset="-120"/>
              </a:defRPr>
            </a:lvl1pPr>
            <a:lvl2pPr marL="1828755" lvl="1" indent="-711182">
              <a:spcBef>
                <a:spcPts val="0"/>
              </a:spcBef>
              <a:spcAft>
                <a:spcPts val="0"/>
              </a:spcAft>
              <a:buSzPts val="2000"/>
              <a:buChar char="○"/>
              <a:defRPr sz="4001"/>
            </a:lvl2pPr>
            <a:lvl3pPr marL="2743131" lvl="2" indent="-711182">
              <a:spcBef>
                <a:spcPts val="0"/>
              </a:spcBef>
              <a:spcAft>
                <a:spcPts val="0"/>
              </a:spcAft>
              <a:buSzPts val="2000"/>
              <a:buChar char="■"/>
              <a:defRPr sz="4001"/>
            </a:lvl3pPr>
            <a:lvl4pPr marL="3657509" lvl="3" indent="-711182">
              <a:spcBef>
                <a:spcPts val="0"/>
              </a:spcBef>
              <a:spcAft>
                <a:spcPts val="0"/>
              </a:spcAft>
              <a:buSzPts val="2000"/>
              <a:buChar char="●"/>
              <a:defRPr sz="4001"/>
            </a:lvl4pPr>
            <a:lvl5pPr marL="4571886" lvl="4" indent="-711182">
              <a:spcBef>
                <a:spcPts val="0"/>
              </a:spcBef>
              <a:spcAft>
                <a:spcPts val="0"/>
              </a:spcAft>
              <a:buSzPts val="2000"/>
              <a:buChar char="○"/>
              <a:defRPr sz="4001"/>
            </a:lvl5pPr>
            <a:lvl6pPr marL="5486264" lvl="5" indent="-711182">
              <a:spcBef>
                <a:spcPts val="0"/>
              </a:spcBef>
              <a:spcAft>
                <a:spcPts val="0"/>
              </a:spcAft>
              <a:buSzPts val="2000"/>
              <a:buChar char="■"/>
              <a:defRPr sz="4001"/>
            </a:lvl6pPr>
            <a:lvl7pPr marL="6400640" lvl="6" indent="-711182">
              <a:spcBef>
                <a:spcPts val="0"/>
              </a:spcBef>
              <a:spcAft>
                <a:spcPts val="0"/>
              </a:spcAft>
              <a:buSzPts val="2000"/>
              <a:buChar char="●"/>
              <a:defRPr sz="4001"/>
            </a:lvl7pPr>
            <a:lvl8pPr marL="7315017" lvl="7" indent="-711182">
              <a:spcBef>
                <a:spcPts val="0"/>
              </a:spcBef>
              <a:spcAft>
                <a:spcPts val="0"/>
              </a:spcAft>
              <a:buSzPts val="2000"/>
              <a:buChar char="○"/>
              <a:defRPr sz="4001"/>
            </a:lvl8pPr>
            <a:lvl9pPr marL="8229395" lvl="8" indent="-711182">
              <a:spcBef>
                <a:spcPts val="0"/>
              </a:spcBef>
              <a:spcAft>
                <a:spcPts val="0"/>
              </a:spcAft>
              <a:buSzPts val="2000"/>
              <a:buChar char="■"/>
              <a:defRPr sz="4001"/>
            </a:lvl9pPr>
          </a:lstStyle>
          <a:p>
            <a:endParaRPr dirty="0"/>
          </a:p>
        </p:txBody>
      </p:sp>
      <p:sp>
        <p:nvSpPr>
          <p:cNvPr id="47" name="Google Shape;47;p6"/>
          <p:cNvSpPr txBox="1">
            <a:spLocks noGrp="1"/>
          </p:cNvSpPr>
          <p:nvPr>
            <p:ph type="sldNum" idx="12"/>
          </p:nvPr>
        </p:nvSpPr>
        <p:spPr>
          <a:xfrm>
            <a:off x="16961150" y="9393866"/>
            <a:ext cx="1097400" cy="627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9141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8"/>
        <p:cNvGrpSpPr/>
        <p:nvPr/>
      </p:nvGrpSpPr>
      <p:grpSpPr>
        <a:xfrm>
          <a:off x="0" y="0"/>
          <a:ext cx="0" cy="0"/>
          <a:chOff x="0" y="0"/>
          <a:chExt cx="0" cy="0"/>
        </a:xfrm>
      </p:grpSpPr>
      <p:sp>
        <p:nvSpPr>
          <p:cNvPr id="59" name="Google Shape;59;p8"/>
          <p:cNvSpPr/>
          <p:nvPr/>
        </p:nvSpPr>
        <p:spPr>
          <a:xfrm>
            <a:off x="14712732" y="10020866"/>
            <a:ext cx="1787376" cy="265985"/>
          </a:xfrm>
          <a:prstGeom prst="rect">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 name="Google Shape;60;p8"/>
          <p:cNvSpPr/>
          <p:nvPr/>
        </p:nvSpPr>
        <p:spPr>
          <a:xfrm>
            <a:off x="16500624" y="10020866"/>
            <a:ext cx="1787376" cy="265985"/>
          </a:xfrm>
          <a:prstGeom prst="rect">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 name="Google Shape;61;p8"/>
          <p:cNvSpPr/>
          <p:nvPr/>
        </p:nvSpPr>
        <p:spPr>
          <a:xfrm>
            <a:off x="0" y="10020866"/>
            <a:ext cx="1787376" cy="265985"/>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8"/>
          <p:cNvSpPr/>
          <p:nvPr/>
        </p:nvSpPr>
        <p:spPr>
          <a:xfrm>
            <a:off x="1787421" y="10020866"/>
            <a:ext cx="12925026" cy="265985"/>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8"/>
          <p:cNvSpPr txBox="1">
            <a:spLocks noGrp="1"/>
          </p:cNvSpPr>
          <p:nvPr>
            <p:ph type="title"/>
          </p:nvPr>
        </p:nvSpPr>
        <p:spPr>
          <a:xfrm>
            <a:off x="1787400" y="716777"/>
            <a:ext cx="12925200" cy="17148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sz="7200" b="1">
                <a:solidFill>
                  <a:schemeClr val="bg2">
                    <a:lumMod val="75000"/>
                  </a:schemeClr>
                </a:solidFill>
                <a:latin typeface="微軟正黑體" panose="020B0604030504040204" pitchFamily="34" charset="-120"/>
                <a:ea typeface="微軟正黑體" panose="020B0604030504040204" pitchFamily="34" charset="-120"/>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
        <p:nvSpPr>
          <p:cNvPr id="64" name="Google Shape;64;p8"/>
          <p:cNvSpPr txBox="1">
            <a:spLocks noGrp="1"/>
          </p:cNvSpPr>
          <p:nvPr>
            <p:ph type="sldNum" idx="12"/>
          </p:nvPr>
        </p:nvSpPr>
        <p:spPr>
          <a:xfrm>
            <a:off x="16961150" y="9393866"/>
            <a:ext cx="1097400" cy="627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 name="內容版面配置區 2"/>
          <p:cNvSpPr>
            <a:spLocks noGrp="1"/>
          </p:cNvSpPr>
          <p:nvPr>
            <p:ph sz="quarter" idx="13"/>
          </p:nvPr>
        </p:nvSpPr>
        <p:spPr>
          <a:xfrm>
            <a:off x="2454276" y="10131426"/>
            <a:ext cx="1828800" cy="1828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75377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3792557" y="4650702"/>
            <a:ext cx="11447400" cy="1639800"/>
          </a:xfrm>
          <a:prstGeom prst="rect">
            <a:avLst/>
          </a:prstGeom>
        </p:spPr>
        <p:txBody>
          <a:bodyPr spcFirstLastPara="1" wrap="square" lIns="91425" tIns="91425" rIns="91425" bIns="91425" anchor="t" anchorCtr="0">
            <a:noAutofit/>
          </a:bodyPr>
          <a:lstStyle>
            <a:lvl1pPr marL="152396" lvl="0" indent="0" algn="ctr" rtl="0">
              <a:spcBef>
                <a:spcPts val="1200"/>
              </a:spcBef>
              <a:spcAft>
                <a:spcPts val="0"/>
              </a:spcAft>
              <a:buSzPts val="2400"/>
              <a:buNone/>
              <a:defRPr sz="7200" b="1" i="0">
                <a:latin typeface="標楷體" panose="03000509000000000000" pitchFamily="65" charset="-120"/>
                <a:ea typeface="標楷體" panose="03000509000000000000" pitchFamily="65" charset="-120"/>
              </a:defRPr>
            </a:lvl1pPr>
            <a:lvl2pPr marL="1828755" lvl="1" indent="-761981" algn="ctr" rtl="0">
              <a:spcBef>
                <a:spcPts val="0"/>
              </a:spcBef>
              <a:spcAft>
                <a:spcPts val="0"/>
              </a:spcAft>
              <a:buSzPts val="2400"/>
              <a:buChar char="○"/>
              <a:defRPr i="1"/>
            </a:lvl2pPr>
            <a:lvl3pPr marL="2743131" lvl="2" indent="-761981" algn="ctr" rtl="0">
              <a:spcBef>
                <a:spcPts val="0"/>
              </a:spcBef>
              <a:spcAft>
                <a:spcPts val="0"/>
              </a:spcAft>
              <a:buSzPts val="2400"/>
              <a:buChar char="■"/>
              <a:defRPr i="1"/>
            </a:lvl3pPr>
            <a:lvl4pPr marL="3657509" lvl="3" indent="-761981" algn="ctr" rtl="0">
              <a:spcBef>
                <a:spcPts val="0"/>
              </a:spcBef>
              <a:spcAft>
                <a:spcPts val="0"/>
              </a:spcAft>
              <a:buSzPts val="2400"/>
              <a:buChar char="●"/>
              <a:defRPr i="1"/>
            </a:lvl4pPr>
            <a:lvl5pPr marL="4571886" lvl="4" indent="-761981" algn="ctr" rtl="0">
              <a:spcBef>
                <a:spcPts val="0"/>
              </a:spcBef>
              <a:spcAft>
                <a:spcPts val="0"/>
              </a:spcAft>
              <a:buSzPts val="2400"/>
              <a:buChar char="○"/>
              <a:defRPr i="1"/>
            </a:lvl5pPr>
            <a:lvl6pPr marL="5486264" lvl="5" indent="-761981" algn="ctr" rtl="0">
              <a:spcBef>
                <a:spcPts val="0"/>
              </a:spcBef>
              <a:spcAft>
                <a:spcPts val="0"/>
              </a:spcAft>
              <a:buSzPts val="2400"/>
              <a:buChar char="■"/>
              <a:defRPr i="1"/>
            </a:lvl6pPr>
            <a:lvl7pPr marL="6400640" lvl="6" indent="-761981" algn="ctr" rtl="0">
              <a:spcBef>
                <a:spcPts val="0"/>
              </a:spcBef>
              <a:spcAft>
                <a:spcPts val="0"/>
              </a:spcAft>
              <a:buSzPts val="2400"/>
              <a:buChar char="●"/>
              <a:defRPr i="1"/>
            </a:lvl7pPr>
            <a:lvl8pPr marL="7315017" lvl="7" indent="-761981" algn="ctr" rtl="0">
              <a:spcBef>
                <a:spcPts val="0"/>
              </a:spcBef>
              <a:spcAft>
                <a:spcPts val="0"/>
              </a:spcAft>
              <a:buSzPts val="2400"/>
              <a:buChar char="○"/>
              <a:defRPr i="1"/>
            </a:lvl8pPr>
            <a:lvl9pPr marL="8229395" lvl="8" indent="-761981" algn="ctr">
              <a:spcBef>
                <a:spcPts val="0"/>
              </a:spcBef>
              <a:spcAft>
                <a:spcPts val="0"/>
              </a:spcAft>
              <a:buSzPts val="2400"/>
              <a:buChar char="■"/>
              <a:defRPr i="1"/>
            </a:lvl9pPr>
          </a:lstStyle>
          <a:p>
            <a:endParaRPr dirty="0"/>
          </a:p>
        </p:txBody>
      </p:sp>
      <p:sp>
        <p:nvSpPr>
          <p:cNvPr id="26" name="Google Shape;26;p4"/>
          <p:cNvSpPr/>
          <p:nvPr/>
        </p:nvSpPr>
        <p:spPr>
          <a:xfrm>
            <a:off x="12115642" y="3199350"/>
            <a:ext cx="3419396" cy="279830"/>
          </a:xfrm>
          <a:prstGeom prst="rect">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 name="Google Shape;27;p4"/>
          <p:cNvSpPr/>
          <p:nvPr/>
        </p:nvSpPr>
        <p:spPr>
          <a:xfrm>
            <a:off x="14868355" y="3199350"/>
            <a:ext cx="3419396" cy="279830"/>
          </a:xfrm>
          <a:prstGeom prst="rect">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 name="Google Shape;28;p4"/>
          <p:cNvSpPr/>
          <p:nvPr/>
        </p:nvSpPr>
        <p:spPr>
          <a:xfrm>
            <a:off x="-250" y="3199350"/>
            <a:ext cx="3419396" cy="27983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 name="Google Shape;29;p4"/>
          <p:cNvSpPr/>
          <p:nvPr/>
        </p:nvSpPr>
        <p:spPr>
          <a:xfrm>
            <a:off x="3420601" y="3199350"/>
            <a:ext cx="3419396" cy="27983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4"/>
          <p:cNvSpPr txBox="1">
            <a:spLocks noGrp="1"/>
          </p:cNvSpPr>
          <p:nvPr>
            <p:ph type="sldNum" idx="12"/>
          </p:nvPr>
        </p:nvSpPr>
        <p:spPr>
          <a:xfrm>
            <a:off x="-251" y="9660563"/>
            <a:ext cx="18288000" cy="627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3003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434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732"/>
        <p:cNvGrpSpPr/>
        <p:nvPr/>
      </p:nvGrpSpPr>
      <p:grpSpPr>
        <a:xfrm>
          <a:off x="0" y="0"/>
          <a:ext cx="0" cy="0"/>
          <a:chOff x="0" y="0"/>
          <a:chExt cx="0" cy="0"/>
        </a:xfrm>
      </p:grpSpPr>
      <p:sp>
        <p:nvSpPr>
          <p:cNvPr id="733" name="Google Shape;733;p29"/>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7200">
                <a:latin typeface="微軟正黑體" panose="020B0604030504040204" pitchFamily="34" charset="-120"/>
                <a:ea typeface="微軟正黑體" panose="020B0604030504040204" pitchFamily="34" charset="-12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734" name="Google Shape;734;p29"/>
          <p:cNvSpPr/>
          <p:nvPr/>
        </p:nvSpPr>
        <p:spPr>
          <a:xfrm rot="10664718">
            <a:off x="1917811" y="9503998"/>
            <a:ext cx="5696498" cy="2646584"/>
          </a:xfrm>
          <a:custGeom>
            <a:avLst/>
            <a:gdLst/>
            <a:ahLst/>
            <a:cxnLst/>
            <a:rect l="l" t="t" r="r" b="b"/>
            <a:pathLst>
              <a:path w="15350" h="11286" extrusionOk="0">
                <a:moveTo>
                  <a:pt x="4821" y="1"/>
                </a:moveTo>
                <a:cubicBezTo>
                  <a:pt x="3212" y="1"/>
                  <a:pt x="1602" y="43"/>
                  <a:pt x="0" y="97"/>
                </a:cubicBezTo>
                <a:lnTo>
                  <a:pt x="365" y="8334"/>
                </a:lnTo>
                <a:cubicBezTo>
                  <a:pt x="334" y="8729"/>
                  <a:pt x="426" y="9124"/>
                  <a:pt x="608" y="9459"/>
                </a:cubicBezTo>
                <a:cubicBezTo>
                  <a:pt x="942" y="9823"/>
                  <a:pt x="1398" y="10036"/>
                  <a:pt x="1885" y="10097"/>
                </a:cubicBezTo>
                <a:cubicBezTo>
                  <a:pt x="5156" y="10902"/>
                  <a:pt x="8516" y="11285"/>
                  <a:pt x="11870" y="11285"/>
                </a:cubicBezTo>
                <a:cubicBezTo>
                  <a:pt x="12443" y="11285"/>
                  <a:pt x="13015" y="11274"/>
                  <a:pt x="13587" y="11252"/>
                </a:cubicBezTo>
                <a:cubicBezTo>
                  <a:pt x="13800" y="11252"/>
                  <a:pt x="14013" y="11191"/>
                  <a:pt x="14165" y="11070"/>
                </a:cubicBezTo>
                <a:cubicBezTo>
                  <a:pt x="14256" y="10978"/>
                  <a:pt x="14316" y="10857"/>
                  <a:pt x="14347" y="10705"/>
                </a:cubicBezTo>
                <a:cubicBezTo>
                  <a:pt x="15350" y="7361"/>
                  <a:pt x="15076" y="3775"/>
                  <a:pt x="13587" y="614"/>
                </a:cubicBezTo>
                <a:cubicBezTo>
                  <a:pt x="10699" y="142"/>
                  <a:pt x="7761" y="1"/>
                  <a:pt x="4821"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5" name="Google Shape;735;p29"/>
          <p:cNvSpPr/>
          <p:nvPr/>
        </p:nvSpPr>
        <p:spPr>
          <a:xfrm rot="10800000">
            <a:off x="-1443291" y="-390270"/>
            <a:ext cx="2883278" cy="3706028"/>
          </a:xfrm>
          <a:custGeom>
            <a:avLst/>
            <a:gdLst/>
            <a:ahLst/>
            <a:cxnLst/>
            <a:rect l="l" t="t" r="r" b="b"/>
            <a:pathLst>
              <a:path w="13619" h="15114" extrusionOk="0">
                <a:moveTo>
                  <a:pt x="6562" y="1"/>
                </a:moveTo>
                <a:cubicBezTo>
                  <a:pt x="6277" y="1"/>
                  <a:pt x="6015" y="90"/>
                  <a:pt x="5776" y="250"/>
                </a:cubicBezTo>
                <a:cubicBezTo>
                  <a:pt x="5594" y="402"/>
                  <a:pt x="5411" y="645"/>
                  <a:pt x="5320" y="888"/>
                </a:cubicBezTo>
                <a:cubicBezTo>
                  <a:pt x="3101" y="5204"/>
                  <a:pt x="1460" y="10493"/>
                  <a:pt x="1" y="15113"/>
                </a:cubicBezTo>
                <a:lnTo>
                  <a:pt x="10852" y="15113"/>
                </a:lnTo>
                <a:cubicBezTo>
                  <a:pt x="11490" y="12833"/>
                  <a:pt x="11825" y="11192"/>
                  <a:pt x="12494" y="8882"/>
                </a:cubicBezTo>
                <a:cubicBezTo>
                  <a:pt x="13101" y="6815"/>
                  <a:pt x="13618" y="4323"/>
                  <a:pt x="12250" y="2651"/>
                </a:cubicBezTo>
                <a:cubicBezTo>
                  <a:pt x="11703" y="2043"/>
                  <a:pt x="11035" y="1557"/>
                  <a:pt x="10305" y="1192"/>
                </a:cubicBezTo>
                <a:cubicBezTo>
                  <a:pt x="9180" y="584"/>
                  <a:pt x="7965" y="6"/>
                  <a:pt x="6688" y="6"/>
                </a:cubicBezTo>
                <a:cubicBezTo>
                  <a:pt x="6645" y="3"/>
                  <a:pt x="6603" y="1"/>
                  <a:pt x="6562"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6" name="Google Shape;736;p29"/>
          <p:cNvSpPr/>
          <p:nvPr/>
        </p:nvSpPr>
        <p:spPr>
          <a:xfrm rot="354201">
            <a:off x="17087930" y="824499"/>
            <a:ext cx="1873151" cy="4571946"/>
          </a:xfrm>
          <a:custGeom>
            <a:avLst/>
            <a:gdLst/>
            <a:ahLst/>
            <a:cxnLst/>
            <a:rect l="l" t="t" r="r" b="b"/>
            <a:pathLst>
              <a:path w="2652" h="6473" extrusionOk="0">
                <a:moveTo>
                  <a:pt x="1452" y="1"/>
                </a:moveTo>
                <a:cubicBezTo>
                  <a:pt x="1417" y="1"/>
                  <a:pt x="1382" y="8"/>
                  <a:pt x="1368" y="22"/>
                </a:cubicBezTo>
                <a:cubicBezTo>
                  <a:pt x="1200" y="161"/>
                  <a:pt x="1368" y="189"/>
                  <a:pt x="2205" y="1110"/>
                </a:cubicBezTo>
                <a:cubicBezTo>
                  <a:pt x="2149" y="1138"/>
                  <a:pt x="2065" y="1166"/>
                  <a:pt x="1898" y="1249"/>
                </a:cubicBezTo>
                <a:cubicBezTo>
                  <a:pt x="1903" y="1246"/>
                  <a:pt x="1904" y="1245"/>
                  <a:pt x="1903" y="1245"/>
                </a:cubicBezTo>
                <a:cubicBezTo>
                  <a:pt x="1879" y="1245"/>
                  <a:pt x="1032" y="1668"/>
                  <a:pt x="1005" y="1668"/>
                </a:cubicBezTo>
                <a:lnTo>
                  <a:pt x="894" y="1696"/>
                </a:lnTo>
                <a:cubicBezTo>
                  <a:pt x="615" y="1835"/>
                  <a:pt x="587" y="2142"/>
                  <a:pt x="754" y="2310"/>
                </a:cubicBezTo>
                <a:lnTo>
                  <a:pt x="782" y="2365"/>
                </a:lnTo>
                <a:cubicBezTo>
                  <a:pt x="782" y="2365"/>
                  <a:pt x="1145" y="2672"/>
                  <a:pt x="1145" y="2700"/>
                </a:cubicBezTo>
                <a:cubicBezTo>
                  <a:pt x="1145" y="2700"/>
                  <a:pt x="1535" y="3063"/>
                  <a:pt x="1731" y="3258"/>
                </a:cubicBezTo>
                <a:cubicBezTo>
                  <a:pt x="1563" y="3314"/>
                  <a:pt x="1256" y="3509"/>
                  <a:pt x="643" y="3816"/>
                </a:cubicBezTo>
                <a:cubicBezTo>
                  <a:pt x="643" y="3816"/>
                  <a:pt x="224" y="3956"/>
                  <a:pt x="336" y="4318"/>
                </a:cubicBezTo>
                <a:cubicBezTo>
                  <a:pt x="364" y="4486"/>
                  <a:pt x="475" y="4514"/>
                  <a:pt x="503" y="4541"/>
                </a:cubicBezTo>
                <a:cubicBezTo>
                  <a:pt x="503" y="4541"/>
                  <a:pt x="1312" y="5239"/>
                  <a:pt x="1535" y="5462"/>
                </a:cubicBezTo>
                <a:cubicBezTo>
                  <a:pt x="1200" y="5630"/>
                  <a:pt x="1" y="6271"/>
                  <a:pt x="29" y="6383"/>
                </a:cubicBezTo>
                <a:cubicBezTo>
                  <a:pt x="46" y="6442"/>
                  <a:pt x="65" y="6473"/>
                  <a:pt x="117" y="6473"/>
                </a:cubicBezTo>
                <a:cubicBezTo>
                  <a:pt x="239" y="6473"/>
                  <a:pt x="539" y="6307"/>
                  <a:pt x="1396" y="5936"/>
                </a:cubicBezTo>
                <a:cubicBezTo>
                  <a:pt x="1340" y="5936"/>
                  <a:pt x="1731" y="5769"/>
                  <a:pt x="1758" y="5769"/>
                </a:cubicBezTo>
                <a:cubicBezTo>
                  <a:pt x="1954" y="5685"/>
                  <a:pt x="2037" y="5462"/>
                  <a:pt x="1898" y="5267"/>
                </a:cubicBezTo>
                <a:lnTo>
                  <a:pt x="1814" y="5183"/>
                </a:lnTo>
                <a:lnTo>
                  <a:pt x="1396" y="4765"/>
                </a:lnTo>
                <a:lnTo>
                  <a:pt x="866" y="4235"/>
                </a:lnTo>
                <a:cubicBezTo>
                  <a:pt x="1814" y="3788"/>
                  <a:pt x="2010" y="3677"/>
                  <a:pt x="2037" y="3677"/>
                </a:cubicBezTo>
                <a:cubicBezTo>
                  <a:pt x="2372" y="3537"/>
                  <a:pt x="2428" y="3230"/>
                  <a:pt x="2177" y="2979"/>
                </a:cubicBezTo>
                <a:cubicBezTo>
                  <a:pt x="2177" y="2979"/>
                  <a:pt x="1982" y="2812"/>
                  <a:pt x="1982" y="2756"/>
                </a:cubicBezTo>
                <a:cubicBezTo>
                  <a:pt x="1954" y="2728"/>
                  <a:pt x="1424" y="2254"/>
                  <a:pt x="1173" y="2031"/>
                </a:cubicBezTo>
                <a:cubicBezTo>
                  <a:pt x="1479" y="1863"/>
                  <a:pt x="2316" y="1445"/>
                  <a:pt x="2372" y="1445"/>
                </a:cubicBezTo>
                <a:cubicBezTo>
                  <a:pt x="2372" y="1445"/>
                  <a:pt x="2540" y="1389"/>
                  <a:pt x="2568" y="1221"/>
                </a:cubicBezTo>
                <a:cubicBezTo>
                  <a:pt x="2651" y="1138"/>
                  <a:pt x="2623" y="998"/>
                  <a:pt x="2540" y="887"/>
                </a:cubicBezTo>
                <a:cubicBezTo>
                  <a:pt x="1982" y="412"/>
                  <a:pt x="1870" y="301"/>
                  <a:pt x="1535" y="22"/>
                </a:cubicBezTo>
                <a:cubicBezTo>
                  <a:pt x="1521" y="8"/>
                  <a:pt x="1486" y="1"/>
                  <a:pt x="1452"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 name="Google Shape;81;p4"/>
          <p:cNvSpPr txBox="1">
            <a:spLocks noGrp="1"/>
          </p:cNvSpPr>
          <p:nvPr>
            <p:ph type="body" idx="1"/>
          </p:nvPr>
        </p:nvSpPr>
        <p:spPr>
          <a:xfrm>
            <a:off x="1440000" y="2304950"/>
            <a:ext cx="15408000" cy="6832800"/>
          </a:xfrm>
          <a:prstGeom prst="rect">
            <a:avLst/>
          </a:prstGeom>
        </p:spPr>
        <p:txBody>
          <a:bodyPr spcFirstLastPara="1" wrap="square" lIns="91425" tIns="91425" rIns="91425" bIns="91425" anchor="t" anchorCtr="0">
            <a:noAutofit/>
          </a:bodyPr>
          <a:lstStyle>
            <a:lvl1pPr marL="914378" lvl="0" indent="-634985" rtl="0">
              <a:lnSpc>
                <a:spcPct val="115000"/>
              </a:lnSpc>
              <a:spcBef>
                <a:spcPts val="0"/>
              </a:spcBef>
              <a:spcAft>
                <a:spcPts val="0"/>
              </a:spcAft>
              <a:buClr>
                <a:schemeClr val="accent1">
                  <a:lumMod val="50000"/>
                </a:schemeClr>
              </a:buClr>
              <a:buSzPts val="1400"/>
              <a:buFont typeface="Wingdings" panose="05000000000000000000" pitchFamily="2" charset="2"/>
              <a:buChar char="l"/>
              <a:defRPr sz="5600">
                <a:solidFill>
                  <a:srgbClr val="434343"/>
                </a:solidFill>
                <a:latin typeface="微軟正黑體" panose="020B0604030504040204" pitchFamily="34" charset="-120"/>
                <a:ea typeface="微軟正黑體" panose="020B0604030504040204" pitchFamily="34" charset="-120"/>
              </a:defRPr>
            </a:lvl1pPr>
            <a:lvl2pPr marL="1828755" lvl="1" indent="-634985" rtl="0">
              <a:lnSpc>
                <a:spcPct val="115000"/>
              </a:lnSpc>
              <a:spcBef>
                <a:spcPts val="0"/>
              </a:spcBef>
              <a:spcAft>
                <a:spcPts val="0"/>
              </a:spcAft>
              <a:buClr>
                <a:srgbClr val="434343"/>
              </a:buClr>
              <a:buSzPts val="1400"/>
              <a:buChar char="○"/>
              <a:defRPr>
                <a:solidFill>
                  <a:srgbClr val="434343"/>
                </a:solidFill>
              </a:defRPr>
            </a:lvl2pPr>
            <a:lvl3pPr marL="2743131" lvl="2" indent="-634985" rtl="0">
              <a:lnSpc>
                <a:spcPct val="115000"/>
              </a:lnSpc>
              <a:spcBef>
                <a:spcPts val="0"/>
              </a:spcBef>
              <a:spcAft>
                <a:spcPts val="0"/>
              </a:spcAft>
              <a:buClr>
                <a:srgbClr val="434343"/>
              </a:buClr>
              <a:buSzPts val="1400"/>
              <a:buChar char="■"/>
              <a:defRPr>
                <a:solidFill>
                  <a:srgbClr val="434343"/>
                </a:solidFill>
              </a:defRPr>
            </a:lvl3pPr>
            <a:lvl4pPr marL="3657509" lvl="3" indent="-634985" rtl="0">
              <a:lnSpc>
                <a:spcPct val="115000"/>
              </a:lnSpc>
              <a:spcBef>
                <a:spcPts val="0"/>
              </a:spcBef>
              <a:spcAft>
                <a:spcPts val="0"/>
              </a:spcAft>
              <a:buClr>
                <a:srgbClr val="434343"/>
              </a:buClr>
              <a:buSzPts val="1400"/>
              <a:buChar char="●"/>
              <a:defRPr>
                <a:solidFill>
                  <a:srgbClr val="434343"/>
                </a:solidFill>
              </a:defRPr>
            </a:lvl4pPr>
            <a:lvl5pPr marL="4571886" lvl="4" indent="-634985" rtl="0">
              <a:lnSpc>
                <a:spcPct val="115000"/>
              </a:lnSpc>
              <a:spcBef>
                <a:spcPts val="0"/>
              </a:spcBef>
              <a:spcAft>
                <a:spcPts val="0"/>
              </a:spcAft>
              <a:buClr>
                <a:srgbClr val="434343"/>
              </a:buClr>
              <a:buSzPts val="1400"/>
              <a:buChar char="○"/>
              <a:defRPr>
                <a:solidFill>
                  <a:srgbClr val="434343"/>
                </a:solidFill>
              </a:defRPr>
            </a:lvl5pPr>
            <a:lvl6pPr marL="5486264" lvl="5" indent="-634985" rtl="0">
              <a:lnSpc>
                <a:spcPct val="115000"/>
              </a:lnSpc>
              <a:spcBef>
                <a:spcPts val="0"/>
              </a:spcBef>
              <a:spcAft>
                <a:spcPts val="0"/>
              </a:spcAft>
              <a:buClr>
                <a:srgbClr val="434343"/>
              </a:buClr>
              <a:buSzPts val="1400"/>
              <a:buChar char="■"/>
              <a:defRPr>
                <a:solidFill>
                  <a:srgbClr val="434343"/>
                </a:solidFill>
              </a:defRPr>
            </a:lvl6pPr>
            <a:lvl7pPr marL="6400640" lvl="6" indent="-634985" rtl="0">
              <a:lnSpc>
                <a:spcPct val="115000"/>
              </a:lnSpc>
              <a:spcBef>
                <a:spcPts val="0"/>
              </a:spcBef>
              <a:spcAft>
                <a:spcPts val="0"/>
              </a:spcAft>
              <a:buClr>
                <a:srgbClr val="434343"/>
              </a:buClr>
              <a:buSzPts val="1400"/>
              <a:buChar char="●"/>
              <a:defRPr>
                <a:solidFill>
                  <a:srgbClr val="434343"/>
                </a:solidFill>
              </a:defRPr>
            </a:lvl7pPr>
            <a:lvl8pPr marL="7315017" lvl="7" indent="-634985" rtl="0">
              <a:lnSpc>
                <a:spcPct val="115000"/>
              </a:lnSpc>
              <a:spcBef>
                <a:spcPts val="0"/>
              </a:spcBef>
              <a:spcAft>
                <a:spcPts val="0"/>
              </a:spcAft>
              <a:buClr>
                <a:srgbClr val="434343"/>
              </a:buClr>
              <a:buSzPts val="1400"/>
              <a:buChar char="○"/>
              <a:defRPr>
                <a:solidFill>
                  <a:srgbClr val="434343"/>
                </a:solidFill>
              </a:defRPr>
            </a:lvl8pPr>
            <a:lvl9pPr marL="8229395" lvl="8" indent="-634985" rtl="0">
              <a:lnSpc>
                <a:spcPct val="115000"/>
              </a:lnSpc>
              <a:spcBef>
                <a:spcPts val="0"/>
              </a:spcBef>
              <a:spcAft>
                <a:spcPts val="0"/>
              </a:spcAft>
              <a:buClr>
                <a:srgbClr val="434343"/>
              </a:buClr>
              <a:buSzPts val="1400"/>
              <a:buChar char="■"/>
              <a:defRPr>
                <a:solidFill>
                  <a:srgbClr val="434343"/>
                </a:solidFill>
              </a:defRPr>
            </a:lvl9pPr>
          </a:lstStyle>
          <a:p>
            <a:endParaRPr dirty="0"/>
          </a:p>
        </p:txBody>
      </p:sp>
    </p:spTree>
    <p:extLst>
      <p:ext uri="{BB962C8B-B14F-4D97-AF65-F5344CB8AC3E}">
        <p14:creationId xmlns:p14="http://schemas.microsoft.com/office/powerpoint/2010/main" val="416901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p:nvPr>
        </p:nvSpPr>
        <p:spPr>
          <a:xfrm>
            <a:off x="485296" y="509266"/>
            <a:ext cx="17359796" cy="1086371"/>
          </a:xfrm>
          <a:prstGeom prst="rect">
            <a:avLst/>
          </a:prstGeom>
        </p:spPr>
        <p:txBody>
          <a:bodyPr anchor="ctr"/>
          <a:lstStyle>
            <a:lvl1pPr marL="0" indent="0" algn="ctr">
              <a:buNone/>
              <a:defRPr sz="5400" b="1" baseline="0">
                <a:solidFill>
                  <a:schemeClr val="tx1">
                    <a:lumMod val="85000"/>
                    <a:lumOff val="15000"/>
                  </a:schemeClr>
                </a:solidFill>
                <a:latin typeface="微軟正黑體" panose="020B0604030504040204" pitchFamily="34" charset="-120"/>
                <a:ea typeface="微軟正黑體" panose="020B0604030504040204" pitchFamily="34" charset="-120"/>
                <a:cs typeface="Arial" pitchFamily="34" charset="0"/>
              </a:defRPr>
            </a:lvl1pPr>
          </a:lstStyle>
          <a:p>
            <a:pPr lvl="0"/>
            <a:endParaRPr lang="en-US" altLang="ko-KR" dirty="0"/>
          </a:p>
        </p:txBody>
      </p:sp>
    </p:spTree>
    <p:extLst>
      <p:ext uri="{BB962C8B-B14F-4D97-AF65-F5344CB8AC3E}">
        <p14:creationId xmlns:p14="http://schemas.microsoft.com/office/powerpoint/2010/main" val="3042038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5_自訂版面配置">
    <p:spTree>
      <p:nvGrpSpPr>
        <p:cNvPr id="1" name=""/>
        <p:cNvGrpSpPr/>
        <p:nvPr/>
      </p:nvGrpSpPr>
      <p:grpSpPr>
        <a:xfrm>
          <a:off x="0" y="0"/>
          <a:ext cx="0" cy="0"/>
          <a:chOff x="0" y="0"/>
          <a:chExt cx="0" cy="0"/>
        </a:xfrm>
      </p:grpSpPr>
      <p:sp>
        <p:nvSpPr>
          <p:cNvPr id="3" name="標題 1"/>
          <p:cNvSpPr>
            <a:spLocks noGrp="1"/>
          </p:cNvSpPr>
          <p:nvPr>
            <p:ph type="title"/>
          </p:nvPr>
        </p:nvSpPr>
        <p:spPr>
          <a:xfrm>
            <a:off x="1302707" y="713406"/>
            <a:ext cx="15148148" cy="1286100"/>
          </a:xfrm>
          <a:prstGeom prst="rect">
            <a:avLst/>
          </a:prstGeom>
        </p:spPr>
        <p:txBody>
          <a:bodyPr/>
          <a:lstStyle>
            <a:lvl1pPr>
              <a:defRPr sz="5400" b="1">
                <a:latin typeface="微軟正黑體" panose="020B0604030504040204" pitchFamily="34" charset="-120"/>
                <a:ea typeface="微軟正黑體" panose="020B0604030504040204" pitchFamily="34" charset="-120"/>
              </a:defRPr>
            </a:lvl1pPr>
          </a:lstStyle>
          <a:p>
            <a:endParaRPr lang="zh-TW" altLang="en-US" dirty="0"/>
          </a:p>
        </p:txBody>
      </p:sp>
      <p:sp>
        <p:nvSpPr>
          <p:cNvPr id="4" name="文字版面配置區 2"/>
          <p:cNvSpPr>
            <a:spLocks noGrp="1"/>
          </p:cNvSpPr>
          <p:nvPr>
            <p:ph type="body" idx="1"/>
          </p:nvPr>
        </p:nvSpPr>
        <p:spPr>
          <a:xfrm>
            <a:off x="1302709" y="2418348"/>
            <a:ext cx="15325130" cy="6317964"/>
          </a:xfrm>
          <a:prstGeom prst="rect">
            <a:avLst/>
          </a:prstGeom>
        </p:spPr>
        <p:txBody>
          <a:bodyPr/>
          <a:lstStyle>
            <a:lvl1pPr marL="342891" indent="-342891">
              <a:buClr>
                <a:srgbClr val="79336D"/>
              </a:buClr>
              <a:buFont typeface="Wingdings" panose="05000000000000000000" pitchFamily="2" charset="2"/>
              <a:buChar char="u"/>
              <a:defRPr>
                <a:solidFill>
                  <a:schemeClr val="accent5">
                    <a:lumMod val="50000"/>
                  </a:schemeClr>
                </a:solidFill>
                <a:latin typeface="微軟正黑體" panose="020B0604030504040204" pitchFamily="34" charset="-120"/>
                <a:ea typeface="微軟正黑體" panose="020B0604030504040204" pitchFamily="34" charset="-120"/>
              </a:defRPr>
            </a:lvl1pPr>
          </a:lstStyle>
          <a:p>
            <a:endParaRPr lang="zh-TW" altLang="en-US" dirty="0"/>
          </a:p>
        </p:txBody>
      </p:sp>
      <p:grpSp>
        <p:nvGrpSpPr>
          <p:cNvPr id="168" name="Group 526">
            <a:extLst>
              <a:ext uri="{FF2B5EF4-FFF2-40B4-BE49-F238E27FC236}">
                <a16:creationId xmlns:a16="http://schemas.microsoft.com/office/drawing/2014/main" id="{17DE7F53-8EEC-9448-A148-02952CEC4F60}"/>
              </a:ext>
            </a:extLst>
          </p:cNvPr>
          <p:cNvGrpSpPr>
            <a:grpSpLocks noChangeAspect="1"/>
          </p:cNvGrpSpPr>
          <p:nvPr userDrawn="1"/>
        </p:nvGrpSpPr>
        <p:grpSpPr>
          <a:xfrm rot="10800000">
            <a:off x="899741" y="9209327"/>
            <a:ext cx="16878107" cy="1084632"/>
            <a:chOff x="1054100" y="3525364"/>
            <a:chExt cx="6797675" cy="709613"/>
          </a:xfrm>
        </p:grpSpPr>
        <p:grpSp>
          <p:nvGrpSpPr>
            <p:cNvPr id="169" name="Group 527">
              <a:extLst>
                <a:ext uri="{FF2B5EF4-FFF2-40B4-BE49-F238E27FC236}">
                  <a16:creationId xmlns:a16="http://schemas.microsoft.com/office/drawing/2014/main" id="{710769F1-DCC8-9B4B-85BF-1FB499B5EDF8}"/>
                </a:ext>
              </a:extLst>
            </p:cNvPr>
            <p:cNvGrpSpPr/>
            <p:nvPr/>
          </p:nvGrpSpPr>
          <p:grpSpPr>
            <a:xfrm>
              <a:off x="1054100" y="3525364"/>
              <a:ext cx="1700213" cy="709613"/>
              <a:chOff x="1054100" y="4003675"/>
              <a:chExt cx="1700213" cy="709613"/>
            </a:xfrm>
          </p:grpSpPr>
          <p:sp>
            <p:nvSpPr>
              <p:cNvPr id="194" name="Freeform 32">
                <a:extLst>
                  <a:ext uri="{FF2B5EF4-FFF2-40B4-BE49-F238E27FC236}">
                    <a16:creationId xmlns:a16="http://schemas.microsoft.com/office/drawing/2014/main" id="{22FBC983-DDBA-FA43-ABEF-3123EA3BAD31}"/>
                  </a:ext>
                </a:extLst>
              </p:cNvPr>
              <p:cNvSpPr>
                <a:spLocks noChangeArrowheads="1"/>
              </p:cNvSpPr>
              <p:nvPr/>
            </p:nvSpPr>
            <p:spPr bwMode="auto">
              <a:xfrm>
                <a:off x="1054100" y="4298950"/>
                <a:ext cx="1700213"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1 w 4721"/>
                  <a:gd name="T21" fmla="*/ 755 h 1149"/>
                  <a:gd name="T22" fmla="*/ 3541 w 4721"/>
                  <a:gd name="T23" fmla="*/ 886 h 1149"/>
                  <a:gd name="T24" fmla="*/ 3541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4 w 4721"/>
                  <a:gd name="T37" fmla="*/ 230 h 1149"/>
                  <a:gd name="T38" fmla="*/ 2623 w 4721"/>
                  <a:gd name="T39" fmla="*/ 132 h 1149"/>
                  <a:gd name="T40" fmla="*/ 2230 w 4721"/>
                  <a:gd name="T41" fmla="*/ 492 h 1149"/>
                  <a:gd name="T42" fmla="*/ 1967 w 4721"/>
                  <a:gd name="T43" fmla="*/ 755 h 1149"/>
                  <a:gd name="T44" fmla="*/ 1967 w 4721"/>
                  <a:gd name="T45" fmla="*/ 886 h 1149"/>
                  <a:gd name="T46" fmla="*/ 1967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2 w 4721"/>
                  <a:gd name="T59" fmla="*/ 427 h 1149"/>
                  <a:gd name="T60" fmla="*/ 459 w 4721"/>
                  <a:gd name="T61" fmla="*/ 688 h 1149"/>
                  <a:gd name="T62" fmla="*/ 361 w 4721"/>
                  <a:gd name="T63" fmla="*/ 820 h 1149"/>
                  <a:gd name="T64" fmla="*/ 427 w 4721"/>
                  <a:gd name="T65" fmla="*/ 951 h 1149"/>
                  <a:gd name="T66" fmla="*/ 344 w 4721"/>
                  <a:gd name="T67" fmla="*/ 1098 h 1149"/>
                  <a:gd name="T68" fmla="*/ 181 w 4721"/>
                  <a:gd name="T69" fmla="*/ 1098 h 1149"/>
                  <a:gd name="T70" fmla="*/ 99 w 4721"/>
                  <a:gd name="T71" fmla="*/ 951 h 1149"/>
                  <a:gd name="T72" fmla="*/ 164 w 4721"/>
                  <a:gd name="T73" fmla="*/ 820 h 1149"/>
                  <a:gd name="T74" fmla="*/ 0 w 4721"/>
                  <a:gd name="T75" fmla="*/ 492 h 1149"/>
                  <a:gd name="T76" fmla="*/ 263 w 4721"/>
                  <a:gd name="T77" fmla="*/ 722 h 1149"/>
                  <a:gd name="T78" fmla="*/ 590 w 4721"/>
                  <a:gd name="T79" fmla="*/ 427 h 1149"/>
                  <a:gd name="T80" fmla="*/ 983 w 4721"/>
                  <a:gd name="T81" fmla="*/ 33 h 1149"/>
                  <a:gd name="T82" fmla="*/ 1115 w 4721"/>
                  <a:gd name="T83" fmla="*/ 33 h 1149"/>
                  <a:gd name="T84" fmla="*/ 1574 w 4721"/>
                  <a:gd name="T85" fmla="*/ 492 h 1149"/>
                  <a:gd name="T86" fmla="*/ 1771 w 4721"/>
                  <a:gd name="T87" fmla="*/ 688 h 1149"/>
                  <a:gd name="T88" fmla="*/ 1967 w 4721"/>
                  <a:gd name="T89" fmla="*/ 623 h 1149"/>
                  <a:gd name="T90" fmla="*/ 2230 w 4721"/>
                  <a:gd name="T91" fmla="*/ 361 h 1149"/>
                  <a:gd name="T92" fmla="*/ 2492 w 4721"/>
                  <a:gd name="T93" fmla="*/ 99 h 1149"/>
                  <a:gd name="T94" fmla="*/ 2623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1" y="919"/>
                      <a:pt x="3409" y="919"/>
                    </a:cubicBezTo>
                    <a:lnTo>
                      <a:pt x="3409" y="919"/>
                    </a:lnTo>
                    <a:cubicBezTo>
                      <a:pt x="3387" y="919"/>
                      <a:pt x="3377" y="929"/>
                      <a:pt x="3377" y="951"/>
                    </a:cubicBezTo>
                    <a:lnTo>
                      <a:pt x="3377" y="951"/>
                    </a:lnTo>
                    <a:cubicBezTo>
                      <a:pt x="3377" y="973"/>
                      <a:pt x="3387" y="984"/>
                      <a:pt x="3409" y="984"/>
                    </a:cubicBezTo>
                    <a:lnTo>
                      <a:pt x="3409" y="984"/>
                    </a:lnTo>
                    <a:cubicBezTo>
                      <a:pt x="3431"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5" y="919"/>
                      <a:pt x="263" y="919"/>
                    </a:cubicBezTo>
                    <a:lnTo>
                      <a:pt x="263" y="919"/>
                    </a:lnTo>
                    <a:cubicBezTo>
                      <a:pt x="241" y="919"/>
                      <a:pt x="230" y="929"/>
                      <a:pt x="230" y="951"/>
                    </a:cubicBezTo>
                    <a:lnTo>
                      <a:pt x="230" y="951"/>
                    </a:lnTo>
                    <a:cubicBezTo>
                      <a:pt x="230" y="973"/>
                      <a:pt x="241" y="984"/>
                      <a:pt x="263" y="984"/>
                    </a:cubicBezTo>
                    <a:lnTo>
                      <a:pt x="263" y="984"/>
                    </a:lnTo>
                    <a:cubicBezTo>
                      <a:pt x="285" y="984"/>
                      <a:pt x="295" y="973"/>
                      <a:pt x="295" y="951"/>
                    </a:cubicBezTo>
                    <a:close/>
                    <a:moveTo>
                      <a:pt x="4261" y="33"/>
                    </a:moveTo>
                    <a:lnTo>
                      <a:pt x="4720" y="492"/>
                    </a:lnTo>
                    <a:lnTo>
                      <a:pt x="4720" y="623"/>
                    </a:lnTo>
                    <a:lnTo>
                      <a:pt x="4524" y="427"/>
                    </a:lnTo>
                    <a:lnTo>
                      <a:pt x="4458" y="361"/>
                    </a:lnTo>
                    <a:lnTo>
                      <a:pt x="4393" y="295"/>
                    </a:lnTo>
                    <a:lnTo>
                      <a:pt x="4261" y="165"/>
                    </a:lnTo>
                    <a:lnTo>
                      <a:pt x="4261" y="165"/>
                    </a:lnTo>
                    <a:cubicBezTo>
                      <a:pt x="4240" y="142"/>
                      <a:pt x="4218" y="132"/>
                      <a:pt x="4196" y="132"/>
                    </a:cubicBezTo>
                    <a:lnTo>
                      <a:pt x="4196" y="132"/>
                    </a:lnTo>
                    <a:cubicBezTo>
                      <a:pt x="4174" y="132"/>
                      <a:pt x="4153" y="142"/>
                      <a:pt x="4131" y="165"/>
                    </a:cubicBezTo>
                    <a:lnTo>
                      <a:pt x="4000" y="295"/>
                    </a:lnTo>
                    <a:lnTo>
                      <a:pt x="3933" y="361"/>
                    </a:lnTo>
                    <a:lnTo>
                      <a:pt x="3868" y="427"/>
                    </a:lnTo>
                    <a:lnTo>
                      <a:pt x="3672" y="623"/>
                    </a:lnTo>
                    <a:lnTo>
                      <a:pt x="3606" y="688"/>
                    </a:lnTo>
                    <a:lnTo>
                      <a:pt x="3541" y="755"/>
                    </a:lnTo>
                    <a:lnTo>
                      <a:pt x="3541" y="755"/>
                    </a:lnTo>
                    <a:cubicBezTo>
                      <a:pt x="3519" y="777"/>
                      <a:pt x="3508" y="798"/>
                      <a:pt x="3508" y="820"/>
                    </a:cubicBezTo>
                    <a:lnTo>
                      <a:pt x="3508" y="820"/>
                    </a:lnTo>
                    <a:cubicBezTo>
                      <a:pt x="3508" y="842"/>
                      <a:pt x="3519" y="863"/>
                      <a:pt x="3541" y="886"/>
                    </a:cubicBezTo>
                    <a:lnTo>
                      <a:pt x="3541" y="886"/>
                    </a:lnTo>
                    <a:cubicBezTo>
                      <a:pt x="3562" y="908"/>
                      <a:pt x="3573" y="929"/>
                      <a:pt x="3573" y="951"/>
                    </a:cubicBezTo>
                    <a:lnTo>
                      <a:pt x="3573" y="951"/>
                    </a:lnTo>
                    <a:cubicBezTo>
                      <a:pt x="3573" y="973"/>
                      <a:pt x="3562" y="995"/>
                      <a:pt x="3541" y="1016"/>
                    </a:cubicBezTo>
                    <a:lnTo>
                      <a:pt x="3541" y="1016"/>
                    </a:lnTo>
                    <a:cubicBezTo>
                      <a:pt x="3519" y="1039"/>
                      <a:pt x="3502" y="1065"/>
                      <a:pt x="3491" y="1098"/>
                    </a:cubicBezTo>
                    <a:lnTo>
                      <a:pt x="3491" y="1098"/>
                    </a:lnTo>
                    <a:cubicBezTo>
                      <a:pt x="3481" y="1132"/>
                      <a:pt x="3453" y="1148"/>
                      <a:pt x="3409" y="1148"/>
                    </a:cubicBezTo>
                    <a:lnTo>
                      <a:pt x="3409" y="1148"/>
                    </a:lnTo>
                    <a:cubicBezTo>
                      <a:pt x="3365" y="1148"/>
                      <a:pt x="3339" y="1132"/>
                      <a:pt x="3327" y="1098"/>
                    </a:cubicBezTo>
                    <a:lnTo>
                      <a:pt x="3327" y="1098"/>
                    </a:lnTo>
                    <a:cubicBezTo>
                      <a:pt x="3316" y="1065"/>
                      <a:pt x="3300" y="1039"/>
                      <a:pt x="3278" y="1016"/>
                    </a:cubicBezTo>
                    <a:lnTo>
                      <a:pt x="3278" y="1016"/>
                    </a:lnTo>
                    <a:cubicBezTo>
                      <a:pt x="3256" y="995"/>
                      <a:pt x="3245" y="973"/>
                      <a:pt x="3245" y="951"/>
                    </a:cubicBezTo>
                    <a:lnTo>
                      <a:pt x="3245" y="951"/>
                    </a:lnTo>
                    <a:cubicBezTo>
                      <a:pt x="3245" y="929"/>
                      <a:pt x="3256" y="908"/>
                      <a:pt x="3278" y="886"/>
                    </a:cubicBezTo>
                    <a:lnTo>
                      <a:pt x="3278" y="886"/>
                    </a:lnTo>
                    <a:cubicBezTo>
                      <a:pt x="3300" y="863"/>
                      <a:pt x="3312" y="842"/>
                      <a:pt x="3312" y="820"/>
                    </a:cubicBezTo>
                    <a:lnTo>
                      <a:pt x="3312" y="820"/>
                    </a:lnTo>
                    <a:cubicBezTo>
                      <a:pt x="3312" y="798"/>
                      <a:pt x="3300" y="777"/>
                      <a:pt x="3278" y="755"/>
                    </a:cubicBezTo>
                    <a:lnTo>
                      <a:pt x="3213" y="688"/>
                    </a:lnTo>
                    <a:lnTo>
                      <a:pt x="3148" y="623"/>
                    </a:lnTo>
                    <a:lnTo>
                      <a:pt x="3081" y="558"/>
                    </a:lnTo>
                    <a:lnTo>
                      <a:pt x="3016" y="492"/>
                    </a:lnTo>
                    <a:lnTo>
                      <a:pt x="2950" y="427"/>
                    </a:lnTo>
                    <a:lnTo>
                      <a:pt x="2885" y="361"/>
                    </a:lnTo>
                    <a:lnTo>
                      <a:pt x="2820" y="295"/>
                    </a:lnTo>
                    <a:lnTo>
                      <a:pt x="2754" y="230"/>
                    </a:lnTo>
                    <a:lnTo>
                      <a:pt x="2688" y="165"/>
                    </a:lnTo>
                    <a:lnTo>
                      <a:pt x="2688" y="165"/>
                    </a:lnTo>
                    <a:cubicBezTo>
                      <a:pt x="2667" y="142"/>
                      <a:pt x="2645" y="132"/>
                      <a:pt x="2623" y="132"/>
                    </a:cubicBezTo>
                    <a:lnTo>
                      <a:pt x="2623" y="132"/>
                    </a:lnTo>
                    <a:cubicBezTo>
                      <a:pt x="2601" y="132"/>
                      <a:pt x="2579" y="142"/>
                      <a:pt x="2557" y="165"/>
                    </a:cubicBezTo>
                    <a:lnTo>
                      <a:pt x="2492" y="230"/>
                    </a:lnTo>
                    <a:lnTo>
                      <a:pt x="2426" y="295"/>
                    </a:lnTo>
                    <a:lnTo>
                      <a:pt x="2230" y="492"/>
                    </a:lnTo>
                    <a:lnTo>
                      <a:pt x="2164" y="558"/>
                    </a:lnTo>
                    <a:lnTo>
                      <a:pt x="2098" y="623"/>
                    </a:lnTo>
                    <a:lnTo>
                      <a:pt x="1967" y="755"/>
                    </a:lnTo>
                    <a:lnTo>
                      <a:pt x="1967" y="755"/>
                    </a:lnTo>
                    <a:cubicBezTo>
                      <a:pt x="1945" y="777"/>
                      <a:pt x="1934" y="798"/>
                      <a:pt x="1934" y="820"/>
                    </a:cubicBezTo>
                    <a:lnTo>
                      <a:pt x="1934" y="820"/>
                    </a:lnTo>
                    <a:cubicBezTo>
                      <a:pt x="1934" y="842"/>
                      <a:pt x="1945" y="863"/>
                      <a:pt x="1967" y="886"/>
                    </a:cubicBezTo>
                    <a:lnTo>
                      <a:pt x="1967" y="886"/>
                    </a:lnTo>
                    <a:cubicBezTo>
                      <a:pt x="1989" y="908"/>
                      <a:pt x="2000" y="929"/>
                      <a:pt x="2000" y="951"/>
                    </a:cubicBezTo>
                    <a:lnTo>
                      <a:pt x="2000" y="951"/>
                    </a:lnTo>
                    <a:cubicBezTo>
                      <a:pt x="2000" y="973"/>
                      <a:pt x="1989" y="995"/>
                      <a:pt x="1967" y="1016"/>
                    </a:cubicBezTo>
                    <a:lnTo>
                      <a:pt x="1967" y="1016"/>
                    </a:lnTo>
                    <a:cubicBezTo>
                      <a:pt x="1945" y="1039"/>
                      <a:pt x="1929" y="1065"/>
                      <a:pt x="1918" y="1098"/>
                    </a:cubicBezTo>
                    <a:lnTo>
                      <a:pt x="1918" y="1098"/>
                    </a:lnTo>
                    <a:cubicBezTo>
                      <a:pt x="1907" y="1132"/>
                      <a:pt x="1880" y="1148"/>
                      <a:pt x="1836" y="1148"/>
                    </a:cubicBezTo>
                    <a:lnTo>
                      <a:pt x="1836" y="1148"/>
                    </a:lnTo>
                    <a:cubicBezTo>
                      <a:pt x="1792" y="1148"/>
                      <a:pt x="1765" y="1132"/>
                      <a:pt x="1754" y="1098"/>
                    </a:cubicBezTo>
                    <a:lnTo>
                      <a:pt x="1754" y="1098"/>
                    </a:lnTo>
                    <a:cubicBezTo>
                      <a:pt x="1743" y="1065"/>
                      <a:pt x="1727" y="1039"/>
                      <a:pt x="1705" y="1016"/>
                    </a:cubicBezTo>
                    <a:lnTo>
                      <a:pt x="1705" y="1016"/>
                    </a:lnTo>
                    <a:cubicBezTo>
                      <a:pt x="1683" y="995"/>
                      <a:pt x="1672" y="973"/>
                      <a:pt x="1672" y="951"/>
                    </a:cubicBezTo>
                    <a:lnTo>
                      <a:pt x="1672" y="951"/>
                    </a:lnTo>
                    <a:cubicBezTo>
                      <a:pt x="1672" y="929"/>
                      <a:pt x="1683" y="908"/>
                      <a:pt x="1705" y="886"/>
                    </a:cubicBezTo>
                    <a:lnTo>
                      <a:pt x="1705" y="886"/>
                    </a:lnTo>
                    <a:cubicBezTo>
                      <a:pt x="1727" y="863"/>
                      <a:pt x="1738" y="842"/>
                      <a:pt x="1738" y="820"/>
                    </a:cubicBezTo>
                    <a:lnTo>
                      <a:pt x="1738" y="820"/>
                    </a:lnTo>
                    <a:cubicBezTo>
                      <a:pt x="1738" y="798"/>
                      <a:pt x="1727" y="777"/>
                      <a:pt x="1705" y="755"/>
                    </a:cubicBezTo>
                    <a:lnTo>
                      <a:pt x="1115" y="165"/>
                    </a:lnTo>
                    <a:lnTo>
                      <a:pt x="1115" y="165"/>
                    </a:lnTo>
                    <a:cubicBezTo>
                      <a:pt x="1093" y="142"/>
                      <a:pt x="1072" y="132"/>
                      <a:pt x="1050" y="132"/>
                    </a:cubicBezTo>
                    <a:lnTo>
                      <a:pt x="1050" y="132"/>
                    </a:lnTo>
                    <a:cubicBezTo>
                      <a:pt x="1028" y="132"/>
                      <a:pt x="1006" y="142"/>
                      <a:pt x="983" y="165"/>
                    </a:cubicBezTo>
                    <a:lnTo>
                      <a:pt x="918" y="230"/>
                    </a:lnTo>
                    <a:lnTo>
                      <a:pt x="853" y="295"/>
                    </a:lnTo>
                    <a:lnTo>
                      <a:pt x="787" y="361"/>
                    </a:lnTo>
                    <a:lnTo>
                      <a:pt x="722" y="427"/>
                    </a:lnTo>
                    <a:lnTo>
                      <a:pt x="656" y="492"/>
                    </a:lnTo>
                    <a:lnTo>
                      <a:pt x="590" y="558"/>
                    </a:lnTo>
                    <a:lnTo>
                      <a:pt x="525" y="623"/>
                    </a:lnTo>
                    <a:lnTo>
                      <a:pt x="459" y="688"/>
                    </a:lnTo>
                    <a:lnTo>
                      <a:pt x="394" y="755"/>
                    </a:lnTo>
                    <a:lnTo>
                      <a:pt x="394" y="755"/>
                    </a:lnTo>
                    <a:cubicBezTo>
                      <a:pt x="372" y="777"/>
                      <a:pt x="361" y="798"/>
                      <a:pt x="361" y="820"/>
                    </a:cubicBezTo>
                    <a:lnTo>
                      <a:pt x="361" y="820"/>
                    </a:lnTo>
                    <a:cubicBezTo>
                      <a:pt x="361" y="842"/>
                      <a:pt x="372" y="863"/>
                      <a:pt x="394" y="886"/>
                    </a:cubicBezTo>
                    <a:lnTo>
                      <a:pt x="394" y="886"/>
                    </a:lnTo>
                    <a:cubicBezTo>
                      <a:pt x="416" y="908"/>
                      <a:pt x="427" y="929"/>
                      <a:pt x="427" y="951"/>
                    </a:cubicBezTo>
                    <a:lnTo>
                      <a:pt x="427" y="951"/>
                    </a:lnTo>
                    <a:cubicBezTo>
                      <a:pt x="427" y="973"/>
                      <a:pt x="416" y="995"/>
                      <a:pt x="394" y="1016"/>
                    </a:cubicBezTo>
                    <a:lnTo>
                      <a:pt x="394" y="1016"/>
                    </a:lnTo>
                    <a:cubicBezTo>
                      <a:pt x="372" y="1039"/>
                      <a:pt x="356" y="1065"/>
                      <a:pt x="344" y="1098"/>
                    </a:cubicBezTo>
                    <a:lnTo>
                      <a:pt x="344" y="1098"/>
                    </a:lnTo>
                    <a:cubicBezTo>
                      <a:pt x="334" y="1132"/>
                      <a:pt x="306" y="1148"/>
                      <a:pt x="263" y="1148"/>
                    </a:cubicBezTo>
                    <a:lnTo>
                      <a:pt x="263" y="1148"/>
                    </a:lnTo>
                    <a:cubicBezTo>
                      <a:pt x="219" y="1148"/>
                      <a:pt x="192" y="1132"/>
                      <a:pt x="181" y="1098"/>
                    </a:cubicBezTo>
                    <a:lnTo>
                      <a:pt x="181" y="1098"/>
                    </a:lnTo>
                    <a:cubicBezTo>
                      <a:pt x="170" y="1065"/>
                      <a:pt x="154" y="1039"/>
                      <a:pt x="131" y="1016"/>
                    </a:cubicBezTo>
                    <a:lnTo>
                      <a:pt x="131" y="1016"/>
                    </a:lnTo>
                    <a:cubicBezTo>
                      <a:pt x="110" y="995"/>
                      <a:pt x="99" y="973"/>
                      <a:pt x="99" y="951"/>
                    </a:cubicBezTo>
                    <a:lnTo>
                      <a:pt x="99" y="951"/>
                    </a:lnTo>
                    <a:cubicBezTo>
                      <a:pt x="99" y="929"/>
                      <a:pt x="110" y="908"/>
                      <a:pt x="131" y="886"/>
                    </a:cubicBezTo>
                    <a:lnTo>
                      <a:pt x="131" y="886"/>
                    </a:lnTo>
                    <a:cubicBezTo>
                      <a:pt x="154" y="863"/>
                      <a:pt x="164" y="842"/>
                      <a:pt x="164" y="820"/>
                    </a:cubicBezTo>
                    <a:lnTo>
                      <a:pt x="164" y="820"/>
                    </a:lnTo>
                    <a:cubicBezTo>
                      <a:pt x="164" y="798"/>
                      <a:pt x="154" y="777"/>
                      <a:pt x="131" y="755"/>
                    </a:cubicBezTo>
                    <a:lnTo>
                      <a:pt x="66" y="688"/>
                    </a:lnTo>
                    <a:lnTo>
                      <a:pt x="0" y="623"/>
                    </a:lnTo>
                    <a:lnTo>
                      <a:pt x="0" y="492"/>
                    </a:lnTo>
                    <a:lnTo>
                      <a:pt x="131" y="623"/>
                    </a:lnTo>
                    <a:lnTo>
                      <a:pt x="198" y="688"/>
                    </a:lnTo>
                    <a:lnTo>
                      <a:pt x="198" y="688"/>
                    </a:lnTo>
                    <a:cubicBezTo>
                      <a:pt x="219" y="711"/>
                      <a:pt x="241" y="722"/>
                      <a:pt x="263" y="722"/>
                    </a:cubicBezTo>
                    <a:lnTo>
                      <a:pt x="263" y="722"/>
                    </a:lnTo>
                    <a:cubicBezTo>
                      <a:pt x="285" y="722"/>
                      <a:pt x="306" y="711"/>
                      <a:pt x="328" y="688"/>
                    </a:cubicBezTo>
                    <a:lnTo>
                      <a:pt x="394" y="623"/>
                    </a:lnTo>
                    <a:lnTo>
                      <a:pt x="590" y="427"/>
                    </a:lnTo>
                    <a:lnTo>
                      <a:pt x="656" y="361"/>
                    </a:lnTo>
                    <a:lnTo>
                      <a:pt x="722" y="295"/>
                    </a:lnTo>
                    <a:lnTo>
                      <a:pt x="918" y="99"/>
                    </a:lnTo>
                    <a:lnTo>
                      <a:pt x="983" y="33"/>
                    </a:lnTo>
                    <a:lnTo>
                      <a:pt x="983" y="33"/>
                    </a:lnTo>
                    <a:cubicBezTo>
                      <a:pt x="1006" y="11"/>
                      <a:pt x="1028" y="0"/>
                      <a:pt x="1050" y="0"/>
                    </a:cubicBezTo>
                    <a:lnTo>
                      <a:pt x="1050" y="0"/>
                    </a:lnTo>
                    <a:cubicBezTo>
                      <a:pt x="1072" y="0"/>
                      <a:pt x="1093" y="11"/>
                      <a:pt x="1115" y="33"/>
                    </a:cubicBezTo>
                    <a:lnTo>
                      <a:pt x="1246" y="165"/>
                    </a:lnTo>
                    <a:lnTo>
                      <a:pt x="1311" y="230"/>
                    </a:lnTo>
                    <a:lnTo>
                      <a:pt x="1378" y="295"/>
                    </a:lnTo>
                    <a:lnTo>
                      <a:pt x="1574" y="492"/>
                    </a:lnTo>
                    <a:lnTo>
                      <a:pt x="1639" y="558"/>
                    </a:lnTo>
                    <a:lnTo>
                      <a:pt x="1705" y="623"/>
                    </a:lnTo>
                    <a:lnTo>
                      <a:pt x="1771" y="688"/>
                    </a:lnTo>
                    <a:lnTo>
                      <a:pt x="1771" y="688"/>
                    </a:lnTo>
                    <a:cubicBezTo>
                      <a:pt x="1792" y="711"/>
                      <a:pt x="1814" y="722"/>
                      <a:pt x="1836" y="722"/>
                    </a:cubicBezTo>
                    <a:lnTo>
                      <a:pt x="1836" y="722"/>
                    </a:lnTo>
                    <a:cubicBezTo>
                      <a:pt x="1858" y="722"/>
                      <a:pt x="1880" y="711"/>
                      <a:pt x="1901" y="688"/>
                    </a:cubicBezTo>
                    <a:lnTo>
                      <a:pt x="1967" y="623"/>
                    </a:lnTo>
                    <a:lnTo>
                      <a:pt x="2033" y="558"/>
                    </a:lnTo>
                    <a:lnTo>
                      <a:pt x="2098" y="492"/>
                    </a:lnTo>
                    <a:lnTo>
                      <a:pt x="2164" y="427"/>
                    </a:lnTo>
                    <a:lnTo>
                      <a:pt x="2230" y="361"/>
                    </a:lnTo>
                    <a:lnTo>
                      <a:pt x="2295" y="295"/>
                    </a:lnTo>
                    <a:lnTo>
                      <a:pt x="2361" y="230"/>
                    </a:lnTo>
                    <a:lnTo>
                      <a:pt x="2426" y="165"/>
                    </a:lnTo>
                    <a:lnTo>
                      <a:pt x="2492" y="99"/>
                    </a:lnTo>
                    <a:lnTo>
                      <a:pt x="2557" y="33"/>
                    </a:lnTo>
                    <a:lnTo>
                      <a:pt x="2557" y="33"/>
                    </a:lnTo>
                    <a:cubicBezTo>
                      <a:pt x="2579" y="11"/>
                      <a:pt x="2601" y="0"/>
                      <a:pt x="2623" y="0"/>
                    </a:cubicBezTo>
                    <a:lnTo>
                      <a:pt x="2623" y="0"/>
                    </a:lnTo>
                    <a:cubicBezTo>
                      <a:pt x="2645" y="0"/>
                      <a:pt x="2667" y="11"/>
                      <a:pt x="2688" y="33"/>
                    </a:cubicBezTo>
                    <a:lnTo>
                      <a:pt x="2754" y="99"/>
                    </a:lnTo>
                    <a:lnTo>
                      <a:pt x="2820" y="165"/>
                    </a:lnTo>
                    <a:lnTo>
                      <a:pt x="2885" y="230"/>
                    </a:lnTo>
                    <a:lnTo>
                      <a:pt x="2950" y="295"/>
                    </a:lnTo>
                    <a:lnTo>
                      <a:pt x="3016" y="361"/>
                    </a:lnTo>
                    <a:lnTo>
                      <a:pt x="3081" y="427"/>
                    </a:lnTo>
                    <a:lnTo>
                      <a:pt x="3148" y="492"/>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3" y="11"/>
                      <a:pt x="4174" y="0"/>
                      <a:pt x="4196" y="0"/>
                    </a:cubicBezTo>
                    <a:lnTo>
                      <a:pt x="4196" y="0"/>
                    </a:lnTo>
                    <a:cubicBezTo>
                      <a:pt x="4218" y="0"/>
                      <a:pt x="4240" y="11"/>
                      <a:pt x="4261" y="33"/>
                    </a:cubicBezTo>
                    <a:close/>
                  </a:path>
                </a:pathLst>
              </a:custGeom>
              <a:solidFill>
                <a:schemeClr val="accent6"/>
              </a:solidFill>
              <a:ln>
                <a:noFill/>
              </a:ln>
              <a:effectLst/>
            </p:spPr>
            <p:txBody>
              <a:bodyPr wrap="none" anchor="ctr"/>
              <a:lstStyle/>
              <a:p>
                <a:endParaRPr lang="es-ES_tradnl" sz="2100">
                  <a:solidFill>
                    <a:schemeClr val="accent6"/>
                  </a:solidFill>
                </a:endParaRPr>
              </a:p>
            </p:txBody>
          </p:sp>
          <p:sp>
            <p:nvSpPr>
              <p:cNvPr id="195" name="Freeform 33">
                <a:extLst>
                  <a:ext uri="{FF2B5EF4-FFF2-40B4-BE49-F238E27FC236}">
                    <a16:creationId xmlns:a16="http://schemas.microsoft.com/office/drawing/2014/main" id="{A46A00FC-0DBF-6F48-B925-8C601C0F9EC7}"/>
                  </a:ext>
                </a:extLst>
              </p:cNvPr>
              <p:cNvSpPr>
                <a:spLocks noChangeArrowheads="1"/>
              </p:cNvSpPr>
              <p:nvPr/>
            </p:nvSpPr>
            <p:spPr bwMode="auto">
              <a:xfrm>
                <a:off x="1054100" y="4171950"/>
                <a:ext cx="1700213" cy="304800"/>
              </a:xfrm>
              <a:custGeom>
                <a:avLst/>
                <a:gdLst>
                  <a:gd name="T0" fmla="*/ 354 w 4721"/>
                  <a:gd name="T1" fmla="*/ 795 h 847"/>
                  <a:gd name="T2" fmla="*/ 66 w 4721"/>
                  <a:gd name="T3" fmla="*/ 688 h 847"/>
                  <a:gd name="T4" fmla="*/ 0 w 4721"/>
                  <a:gd name="T5" fmla="*/ 491 h 847"/>
                  <a:gd name="T6" fmla="*/ 198 w 4721"/>
                  <a:gd name="T7" fmla="*/ 688 h 847"/>
                  <a:gd name="T8" fmla="*/ 263 w 4721"/>
                  <a:gd name="T9" fmla="*/ 722 h 847"/>
                  <a:gd name="T10" fmla="*/ 328 w 4721"/>
                  <a:gd name="T11" fmla="*/ 688 h 847"/>
                  <a:gd name="T12" fmla="*/ 590 w 4721"/>
                  <a:gd name="T13" fmla="*/ 426 h 847"/>
                  <a:gd name="T14" fmla="*/ 722 w 4721"/>
                  <a:gd name="T15" fmla="*/ 295 h 847"/>
                  <a:gd name="T16" fmla="*/ 983 w 4721"/>
                  <a:gd name="T17" fmla="*/ 33 h 847"/>
                  <a:gd name="T18" fmla="*/ 1050 w 4721"/>
                  <a:gd name="T19" fmla="*/ 0 h 847"/>
                  <a:gd name="T20" fmla="*/ 1115 w 4721"/>
                  <a:gd name="T21" fmla="*/ 33 h 847"/>
                  <a:gd name="T22" fmla="*/ 1311 w 4721"/>
                  <a:gd name="T23" fmla="*/ 230 h 847"/>
                  <a:gd name="T24" fmla="*/ 1574 w 4721"/>
                  <a:gd name="T25" fmla="*/ 491 h 847"/>
                  <a:gd name="T26" fmla="*/ 1705 w 4721"/>
                  <a:gd name="T27" fmla="*/ 623 h 847"/>
                  <a:gd name="T28" fmla="*/ 1771 w 4721"/>
                  <a:gd name="T29" fmla="*/ 688 h 847"/>
                  <a:gd name="T30" fmla="*/ 1836 w 4721"/>
                  <a:gd name="T31" fmla="*/ 722 h 847"/>
                  <a:gd name="T32" fmla="*/ 1967 w 4721"/>
                  <a:gd name="T33" fmla="*/ 623 h 847"/>
                  <a:gd name="T34" fmla="*/ 2098 w 4721"/>
                  <a:gd name="T35" fmla="*/ 491 h 847"/>
                  <a:gd name="T36" fmla="*/ 2230 w 4721"/>
                  <a:gd name="T37" fmla="*/ 360 h 847"/>
                  <a:gd name="T38" fmla="*/ 2361 w 4721"/>
                  <a:gd name="T39" fmla="*/ 230 h 847"/>
                  <a:gd name="T40" fmla="*/ 2492 w 4721"/>
                  <a:gd name="T41" fmla="*/ 98 h 847"/>
                  <a:gd name="T42" fmla="*/ 2557 w 4721"/>
                  <a:gd name="T43" fmla="*/ 33 h 847"/>
                  <a:gd name="T44" fmla="*/ 2623 w 4721"/>
                  <a:gd name="T45" fmla="*/ 0 h 847"/>
                  <a:gd name="T46" fmla="*/ 2754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1 w 4721"/>
                  <a:gd name="T75" fmla="*/ 164 h 847"/>
                  <a:gd name="T76" fmla="*/ 3933 w 4721"/>
                  <a:gd name="T77" fmla="*/ 360 h 847"/>
                  <a:gd name="T78" fmla="*/ 3672 w 4721"/>
                  <a:gd name="T79" fmla="*/ 623 h 847"/>
                  <a:gd name="T80" fmla="*/ 3501 w 4721"/>
                  <a:gd name="T81" fmla="*/ 795 h 847"/>
                  <a:gd name="T82" fmla="*/ 3318 w 4721"/>
                  <a:gd name="T83" fmla="*/ 795 h 847"/>
                  <a:gd name="T84" fmla="*/ 3213 w 4721"/>
                  <a:gd name="T85" fmla="*/ 688 h 847"/>
                  <a:gd name="T86" fmla="*/ 3081 w 4721"/>
                  <a:gd name="T87" fmla="*/ 558 h 847"/>
                  <a:gd name="T88" fmla="*/ 2950 w 4721"/>
                  <a:gd name="T89" fmla="*/ 426 h 847"/>
                  <a:gd name="T90" fmla="*/ 2820 w 4721"/>
                  <a:gd name="T91" fmla="*/ 295 h 847"/>
                  <a:gd name="T92" fmla="*/ 2688 w 4721"/>
                  <a:gd name="T93" fmla="*/ 164 h 847"/>
                  <a:gd name="T94" fmla="*/ 2623 w 4721"/>
                  <a:gd name="T95" fmla="*/ 131 h 847"/>
                  <a:gd name="T96" fmla="*/ 2557 w 4721"/>
                  <a:gd name="T97" fmla="*/ 164 h 847"/>
                  <a:gd name="T98" fmla="*/ 2426 w 4721"/>
                  <a:gd name="T99" fmla="*/ 295 h 847"/>
                  <a:gd name="T100" fmla="*/ 2164 w 4721"/>
                  <a:gd name="T101" fmla="*/ 558 h 847"/>
                  <a:gd name="T102" fmla="*/ 1927 w 4721"/>
                  <a:gd name="T103" fmla="*/ 794 h 847"/>
                  <a:gd name="T104" fmla="*/ 1745 w 4721"/>
                  <a:gd name="T105" fmla="*/ 794 h 847"/>
                  <a:gd name="T106" fmla="*/ 1115 w 4721"/>
                  <a:gd name="T107" fmla="*/ 164 h 847"/>
                  <a:gd name="T108" fmla="*/ 1050 w 4721"/>
                  <a:gd name="T109" fmla="*/ 131 h 847"/>
                  <a:gd name="T110" fmla="*/ 918 w 4721"/>
                  <a:gd name="T111" fmla="*/ 230 h 847"/>
                  <a:gd name="T112" fmla="*/ 787 w 4721"/>
                  <a:gd name="T113" fmla="*/ 360 h 847"/>
                  <a:gd name="T114" fmla="*/ 656 w 4721"/>
                  <a:gd name="T115" fmla="*/ 491 h 847"/>
                  <a:gd name="T116" fmla="*/ 525 w 4721"/>
                  <a:gd name="T117" fmla="*/ 623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2" y="846"/>
                      <a:pt x="171" y="795"/>
                    </a:cubicBezTo>
                    <a:lnTo>
                      <a:pt x="66" y="688"/>
                    </a:lnTo>
                    <a:lnTo>
                      <a:pt x="0" y="623"/>
                    </a:lnTo>
                    <a:lnTo>
                      <a:pt x="0" y="491"/>
                    </a:lnTo>
                    <a:lnTo>
                      <a:pt x="131" y="623"/>
                    </a:lnTo>
                    <a:lnTo>
                      <a:pt x="198" y="688"/>
                    </a:lnTo>
                    <a:lnTo>
                      <a:pt x="198" y="688"/>
                    </a:lnTo>
                    <a:cubicBezTo>
                      <a:pt x="219" y="711"/>
                      <a:pt x="241" y="722"/>
                      <a:pt x="263" y="722"/>
                    </a:cubicBezTo>
                    <a:lnTo>
                      <a:pt x="263" y="722"/>
                    </a:lnTo>
                    <a:cubicBezTo>
                      <a:pt x="285" y="722"/>
                      <a:pt x="306" y="711"/>
                      <a:pt x="328" y="688"/>
                    </a:cubicBezTo>
                    <a:lnTo>
                      <a:pt x="394" y="623"/>
                    </a:lnTo>
                    <a:lnTo>
                      <a:pt x="590" y="426"/>
                    </a:lnTo>
                    <a:lnTo>
                      <a:pt x="656" y="360"/>
                    </a:lnTo>
                    <a:lnTo>
                      <a:pt x="722" y="295"/>
                    </a:lnTo>
                    <a:lnTo>
                      <a:pt x="918" y="98"/>
                    </a:lnTo>
                    <a:lnTo>
                      <a:pt x="983" y="33"/>
                    </a:lnTo>
                    <a:lnTo>
                      <a:pt x="983" y="33"/>
                    </a:lnTo>
                    <a:cubicBezTo>
                      <a:pt x="1006" y="11"/>
                      <a:pt x="1028" y="0"/>
                      <a:pt x="1050" y="0"/>
                    </a:cubicBezTo>
                    <a:lnTo>
                      <a:pt x="1050" y="0"/>
                    </a:lnTo>
                    <a:cubicBezTo>
                      <a:pt x="1072" y="0"/>
                      <a:pt x="1093" y="11"/>
                      <a:pt x="1115" y="33"/>
                    </a:cubicBezTo>
                    <a:lnTo>
                      <a:pt x="1246" y="164"/>
                    </a:lnTo>
                    <a:lnTo>
                      <a:pt x="1311" y="230"/>
                    </a:lnTo>
                    <a:lnTo>
                      <a:pt x="1378" y="295"/>
                    </a:lnTo>
                    <a:lnTo>
                      <a:pt x="1574" y="491"/>
                    </a:lnTo>
                    <a:lnTo>
                      <a:pt x="1639" y="558"/>
                    </a:lnTo>
                    <a:lnTo>
                      <a:pt x="1705" y="623"/>
                    </a:lnTo>
                    <a:lnTo>
                      <a:pt x="1771" y="688"/>
                    </a:lnTo>
                    <a:lnTo>
                      <a:pt x="1771" y="688"/>
                    </a:lnTo>
                    <a:cubicBezTo>
                      <a:pt x="1792" y="711"/>
                      <a:pt x="1814" y="722"/>
                      <a:pt x="1836" y="722"/>
                    </a:cubicBezTo>
                    <a:lnTo>
                      <a:pt x="1836" y="722"/>
                    </a:lnTo>
                    <a:cubicBezTo>
                      <a:pt x="1858" y="722"/>
                      <a:pt x="1880" y="711"/>
                      <a:pt x="1901" y="688"/>
                    </a:cubicBezTo>
                    <a:lnTo>
                      <a:pt x="1967" y="623"/>
                    </a:lnTo>
                    <a:lnTo>
                      <a:pt x="2033" y="558"/>
                    </a:lnTo>
                    <a:lnTo>
                      <a:pt x="2098" y="491"/>
                    </a:lnTo>
                    <a:lnTo>
                      <a:pt x="2164" y="426"/>
                    </a:lnTo>
                    <a:lnTo>
                      <a:pt x="2230" y="360"/>
                    </a:lnTo>
                    <a:lnTo>
                      <a:pt x="2295" y="295"/>
                    </a:lnTo>
                    <a:lnTo>
                      <a:pt x="2361" y="230"/>
                    </a:lnTo>
                    <a:lnTo>
                      <a:pt x="2426" y="164"/>
                    </a:lnTo>
                    <a:lnTo>
                      <a:pt x="2492" y="98"/>
                    </a:lnTo>
                    <a:lnTo>
                      <a:pt x="2557" y="33"/>
                    </a:lnTo>
                    <a:lnTo>
                      <a:pt x="2557" y="33"/>
                    </a:lnTo>
                    <a:cubicBezTo>
                      <a:pt x="2579" y="11"/>
                      <a:pt x="2601" y="0"/>
                      <a:pt x="2623" y="0"/>
                    </a:cubicBezTo>
                    <a:lnTo>
                      <a:pt x="2623" y="0"/>
                    </a:lnTo>
                    <a:cubicBezTo>
                      <a:pt x="2645" y="0"/>
                      <a:pt x="2667" y="11"/>
                      <a:pt x="2688" y="33"/>
                    </a:cubicBezTo>
                    <a:lnTo>
                      <a:pt x="2754" y="98"/>
                    </a:lnTo>
                    <a:lnTo>
                      <a:pt x="2820" y="164"/>
                    </a:lnTo>
                    <a:lnTo>
                      <a:pt x="2885" y="230"/>
                    </a:lnTo>
                    <a:lnTo>
                      <a:pt x="2950" y="295"/>
                    </a:lnTo>
                    <a:lnTo>
                      <a:pt x="3016" y="360"/>
                    </a:lnTo>
                    <a:lnTo>
                      <a:pt x="3081" y="426"/>
                    </a:lnTo>
                    <a:lnTo>
                      <a:pt x="3148" y="491"/>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3" y="11"/>
                      <a:pt x="4174" y="0"/>
                      <a:pt x="4196" y="0"/>
                    </a:cubicBezTo>
                    <a:lnTo>
                      <a:pt x="4196" y="0"/>
                    </a:lnTo>
                    <a:cubicBezTo>
                      <a:pt x="4218" y="0"/>
                      <a:pt x="4240" y="11"/>
                      <a:pt x="4261" y="33"/>
                    </a:cubicBezTo>
                    <a:lnTo>
                      <a:pt x="4720" y="491"/>
                    </a:lnTo>
                    <a:lnTo>
                      <a:pt x="4720" y="623"/>
                    </a:lnTo>
                    <a:lnTo>
                      <a:pt x="4524" y="426"/>
                    </a:lnTo>
                    <a:lnTo>
                      <a:pt x="4458" y="360"/>
                    </a:lnTo>
                    <a:lnTo>
                      <a:pt x="4393" y="295"/>
                    </a:lnTo>
                    <a:lnTo>
                      <a:pt x="4261" y="164"/>
                    </a:lnTo>
                    <a:lnTo>
                      <a:pt x="4261" y="164"/>
                    </a:lnTo>
                    <a:cubicBezTo>
                      <a:pt x="4240" y="142"/>
                      <a:pt x="4218" y="131"/>
                      <a:pt x="4196" y="131"/>
                    </a:cubicBezTo>
                    <a:lnTo>
                      <a:pt x="4196" y="131"/>
                    </a:lnTo>
                    <a:cubicBezTo>
                      <a:pt x="4174" y="131"/>
                      <a:pt x="4153" y="142"/>
                      <a:pt x="4131" y="164"/>
                    </a:cubicBezTo>
                    <a:lnTo>
                      <a:pt x="4000" y="295"/>
                    </a:lnTo>
                    <a:lnTo>
                      <a:pt x="3933" y="360"/>
                    </a:lnTo>
                    <a:lnTo>
                      <a:pt x="3868" y="426"/>
                    </a:lnTo>
                    <a:lnTo>
                      <a:pt x="3672" y="623"/>
                    </a:lnTo>
                    <a:lnTo>
                      <a:pt x="3606" y="688"/>
                    </a:lnTo>
                    <a:lnTo>
                      <a:pt x="3501" y="795"/>
                    </a:lnTo>
                    <a:lnTo>
                      <a:pt x="3501" y="795"/>
                    </a:lnTo>
                    <a:cubicBezTo>
                      <a:pt x="3450" y="846"/>
                      <a:pt x="3368" y="846"/>
                      <a:pt x="3318" y="795"/>
                    </a:cubicBezTo>
                    <a:lnTo>
                      <a:pt x="3318" y="795"/>
                    </a:lnTo>
                    <a:cubicBezTo>
                      <a:pt x="3266" y="743"/>
                      <a:pt x="3213" y="688"/>
                      <a:pt x="3213" y="688"/>
                    </a:cubicBezTo>
                    <a:lnTo>
                      <a:pt x="3148" y="623"/>
                    </a:lnTo>
                    <a:lnTo>
                      <a:pt x="3081" y="558"/>
                    </a:lnTo>
                    <a:lnTo>
                      <a:pt x="3016" y="491"/>
                    </a:lnTo>
                    <a:lnTo>
                      <a:pt x="2950" y="426"/>
                    </a:lnTo>
                    <a:lnTo>
                      <a:pt x="2885" y="360"/>
                    </a:lnTo>
                    <a:lnTo>
                      <a:pt x="2820" y="295"/>
                    </a:lnTo>
                    <a:lnTo>
                      <a:pt x="2754" y="230"/>
                    </a:lnTo>
                    <a:lnTo>
                      <a:pt x="2688" y="164"/>
                    </a:lnTo>
                    <a:lnTo>
                      <a:pt x="2688" y="164"/>
                    </a:lnTo>
                    <a:cubicBezTo>
                      <a:pt x="2667" y="142"/>
                      <a:pt x="2645" y="131"/>
                      <a:pt x="2623" y="131"/>
                    </a:cubicBezTo>
                    <a:lnTo>
                      <a:pt x="2623" y="131"/>
                    </a:lnTo>
                    <a:cubicBezTo>
                      <a:pt x="2601" y="131"/>
                      <a:pt x="2579" y="142"/>
                      <a:pt x="2557" y="164"/>
                    </a:cubicBezTo>
                    <a:lnTo>
                      <a:pt x="2492" y="230"/>
                    </a:lnTo>
                    <a:lnTo>
                      <a:pt x="2426" y="295"/>
                    </a:lnTo>
                    <a:lnTo>
                      <a:pt x="2230" y="491"/>
                    </a:lnTo>
                    <a:lnTo>
                      <a:pt x="2164" y="558"/>
                    </a:lnTo>
                    <a:lnTo>
                      <a:pt x="2098" y="623"/>
                    </a:lnTo>
                    <a:lnTo>
                      <a:pt x="1927" y="794"/>
                    </a:lnTo>
                    <a:lnTo>
                      <a:pt x="1927" y="794"/>
                    </a:lnTo>
                    <a:cubicBezTo>
                      <a:pt x="1877" y="844"/>
                      <a:pt x="1795" y="844"/>
                      <a:pt x="1745" y="794"/>
                    </a:cubicBezTo>
                    <a:lnTo>
                      <a:pt x="1115" y="164"/>
                    </a:lnTo>
                    <a:lnTo>
                      <a:pt x="1115" y="164"/>
                    </a:lnTo>
                    <a:cubicBezTo>
                      <a:pt x="1093" y="142"/>
                      <a:pt x="1072" y="131"/>
                      <a:pt x="1050" y="131"/>
                    </a:cubicBezTo>
                    <a:lnTo>
                      <a:pt x="1050" y="131"/>
                    </a:lnTo>
                    <a:cubicBezTo>
                      <a:pt x="1028" y="131"/>
                      <a:pt x="1006" y="142"/>
                      <a:pt x="983" y="164"/>
                    </a:cubicBezTo>
                    <a:lnTo>
                      <a:pt x="918" y="230"/>
                    </a:lnTo>
                    <a:lnTo>
                      <a:pt x="853" y="295"/>
                    </a:lnTo>
                    <a:lnTo>
                      <a:pt x="787" y="360"/>
                    </a:lnTo>
                    <a:lnTo>
                      <a:pt x="722" y="426"/>
                    </a:lnTo>
                    <a:lnTo>
                      <a:pt x="656" y="491"/>
                    </a:lnTo>
                    <a:lnTo>
                      <a:pt x="590" y="558"/>
                    </a:lnTo>
                    <a:lnTo>
                      <a:pt x="525" y="623"/>
                    </a:lnTo>
                    <a:lnTo>
                      <a:pt x="459" y="688"/>
                    </a:lnTo>
                    <a:lnTo>
                      <a:pt x="354" y="795"/>
                    </a:lnTo>
                  </a:path>
                </a:pathLst>
              </a:custGeom>
              <a:solidFill>
                <a:schemeClr val="accent4"/>
              </a:solidFill>
              <a:ln>
                <a:noFill/>
              </a:ln>
              <a:effectLst/>
            </p:spPr>
            <p:txBody>
              <a:bodyPr wrap="none" anchor="ctr"/>
              <a:lstStyle/>
              <a:p>
                <a:endParaRPr lang="es-ES_tradnl" sz="2100"/>
              </a:p>
            </p:txBody>
          </p:sp>
          <p:sp>
            <p:nvSpPr>
              <p:cNvPr id="196" name="Freeform 34">
                <a:extLst>
                  <a:ext uri="{FF2B5EF4-FFF2-40B4-BE49-F238E27FC236}">
                    <a16:creationId xmlns:a16="http://schemas.microsoft.com/office/drawing/2014/main" id="{03BD9D36-46A1-2B4B-97C8-1884E4B1C12E}"/>
                  </a:ext>
                </a:extLst>
              </p:cNvPr>
              <p:cNvSpPr>
                <a:spLocks noChangeArrowheads="1"/>
              </p:cNvSpPr>
              <p:nvPr/>
            </p:nvSpPr>
            <p:spPr bwMode="auto">
              <a:xfrm>
                <a:off x="1054100" y="4233863"/>
                <a:ext cx="1700213" cy="304800"/>
              </a:xfrm>
              <a:custGeom>
                <a:avLst/>
                <a:gdLst>
                  <a:gd name="T0" fmla="*/ 354 w 4721"/>
                  <a:gd name="T1" fmla="*/ 795 h 847"/>
                  <a:gd name="T2" fmla="*/ 66 w 4721"/>
                  <a:gd name="T3" fmla="*/ 689 h 847"/>
                  <a:gd name="T4" fmla="*/ 0 w 4721"/>
                  <a:gd name="T5" fmla="*/ 493 h 847"/>
                  <a:gd name="T6" fmla="*/ 198 w 4721"/>
                  <a:gd name="T7" fmla="*/ 689 h 847"/>
                  <a:gd name="T8" fmla="*/ 263 w 4721"/>
                  <a:gd name="T9" fmla="*/ 722 h 847"/>
                  <a:gd name="T10" fmla="*/ 328 w 4721"/>
                  <a:gd name="T11" fmla="*/ 689 h 847"/>
                  <a:gd name="T12" fmla="*/ 590 w 4721"/>
                  <a:gd name="T13" fmla="*/ 428 h 847"/>
                  <a:gd name="T14" fmla="*/ 722 w 4721"/>
                  <a:gd name="T15" fmla="*/ 296 h 847"/>
                  <a:gd name="T16" fmla="*/ 983 w 4721"/>
                  <a:gd name="T17" fmla="*/ 34 h 847"/>
                  <a:gd name="T18" fmla="*/ 1050 w 4721"/>
                  <a:gd name="T19" fmla="*/ 0 h 847"/>
                  <a:gd name="T20" fmla="*/ 1115 w 4721"/>
                  <a:gd name="T21" fmla="*/ 34 h 847"/>
                  <a:gd name="T22" fmla="*/ 1311 w 4721"/>
                  <a:gd name="T23" fmla="*/ 231 h 847"/>
                  <a:gd name="T24" fmla="*/ 1574 w 4721"/>
                  <a:gd name="T25" fmla="*/ 493 h 847"/>
                  <a:gd name="T26" fmla="*/ 1705 w 4721"/>
                  <a:gd name="T27" fmla="*/ 624 h 847"/>
                  <a:gd name="T28" fmla="*/ 1771 w 4721"/>
                  <a:gd name="T29" fmla="*/ 689 h 847"/>
                  <a:gd name="T30" fmla="*/ 1836 w 4721"/>
                  <a:gd name="T31" fmla="*/ 722 h 847"/>
                  <a:gd name="T32" fmla="*/ 1967 w 4721"/>
                  <a:gd name="T33" fmla="*/ 624 h 847"/>
                  <a:gd name="T34" fmla="*/ 2098 w 4721"/>
                  <a:gd name="T35" fmla="*/ 493 h 847"/>
                  <a:gd name="T36" fmla="*/ 2230 w 4721"/>
                  <a:gd name="T37" fmla="*/ 361 h 847"/>
                  <a:gd name="T38" fmla="*/ 2361 w 4721"/>
                  <a:gd name="T39" fmla="*/ 231 h 847"/>
                  <a:gd name="T40" fmla="*/ 2492 w 4721"/>
                  <a:gd name="T41" fmla="*/ 99 h 847"/>
                  <a:gd name="T42" fmla="*/ 2557 w 4721"/>
                  <a:gd name="T43" fmla="*/ 34 h 847"/>
                  <a:gd name="T44" fmla="*/ 2623 w 4721"/>
                  <a:gd name="T45" fmla="*/ 0 h 847"/>
                  <a:gd name="T46" fmla="*/ 2754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1 w 4721"/>
                  <a:gd name="T75" fmla="*/ 164 h 847"/>
                  <a:gd name="T76" fmla="*/ 3933 w 4721"/>
                  <a:gd name="T77" fmla="*/ 361 h 847"/>
                  <a:gd name="T78" fmla="*/ 3672 w 4721"/>
                  <a:gd name="T79" fmla="*/ 624 h 847"/>
                  <a:gd name="T80" fmla="*/ 3501 w 4721"/>
                  <a:gd name="T81" fmla="*/ 795 h 847"/>
                  <a:gd name="T82" fmla="*/ 3318 w 4721"/>
                  <a:gd name="T83" fmla="*/ 795 h 847"/>
                  <a:gd name="T84" fmla="*/ 3213 w 4721"/>
                  <a:gd name="T85" fmla="*/ 689 h 847"/>
                  <a:gd name="T86" fmla="*/ 3081 w 4721"/>
                  <a:gd name="T87" fmla="*/ 558 h 847"/>
                  <a:gd name="T88" fmla="*/ 2950 w 4721"/>
                  <a:gd name="T89" fmla="*/ 428 h 847"/>
                  <a:gd name="T90" fmla="*/ 2820 w 4721"/>
                  <a:gd name="T91" fmla="*/ 296 h 847"/>
                  <a:gd name="T92" fmla="*/ 2688 w 4721"/>
                  <a:gd name="T93" fmla="*/ 164 h 847"/>
                  <a:gd name="T94" fmla="*/ 2623 w 4721"/>
                  <a:gd name="T95" fmla="*/ 132 h 847"/>
                  <a:gd name="T96" fmla="*/ 2557 w 4721"/>
                  <a:gd name="T97" fmla="*/ 164 h 847"/>
                  <a:gd name="T98" fmla="*/ 2426 w 4721"/>
                  <a:gd name="T99" fmla="*/ 296 h 847"/>
                  <a:gd name="T100" fmla="*/ 2164 w 4721"/>
                  <a:gd name="T101" fmla="*/ 558 h 847"/>
                  <a:gd name="T102" fmla="*/ 1927 w 4721"/>
                  <a:gd name="T103" fmla="*/ 795 h 847"/>
                  <a:gd name="T104" fmla="*/ 1745 w 4721"/>
                  <a:gd name="T105" fmla="*/ 795 h 847"/>
                  <a:gd name="T106" fmla="*/ 1115 w 4721"/>
                  <a:gd name="T107" fmla="*/ 164 h 847"/>
                  <a:gd name="T108" fmla="*/ 1050 w 4721"/>
                  <a:gd name="T109" fmla="*/ 132 h 847"/>
                  <a:gd name="T110" fmla="*/ 918 w 4721"/>
                  <a:gd name="T111" fmla="*/ 231 h 847"/>
                  <a:gd name="T112" fmla="*/ 787 w 4721"/>
                  <a:gd name="T113" fmla="*/ 361 h 847"/>
                  <a:gd name="T114" fmla="*/ 656 w 4721"/>
                  <a:gd name="T115" fmla="*/ 493 h 847"/>
                  <a:gd name="T116" fmla="*/ 525 w 4721"/>
                  <a:gd name="T117" fmla="*/ 624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2" y="846"/>
                      <a:pt x="171" y="795"/>
                    </a:cubicBezTo>
                    <a:lnTo>
                      <a:pt x="66" y="689"/>
                    </a:lnTo>
                    <a:lnTo>
                      <a:pt x="0" y="624"/>
                    </a:lnTo>
                    <a:lnTo>
                      <a:pt x="0" y="493"/>
                    </a:lnTo>
                    <a:lnTo>
                      <a:pt x="131" y="624"/>
                    </a:lnTo>
                    <a:lnTo>
                      <a:pt x="198" y="689"/>
                    </a:lnTo>
                    <a:lnTo>
                      <a:pt x="198" y="689"/>
                    </a:lnTo>
                    <a:cubicBezTo>
                      <a:pt x="219" y="711"/>
                      <a:pt x="241" y="722"/>
                      <a:pt x="263" y="722"/>
                    </a:cubicBezTo>
                    <a:lnTo>
                      <a:pt x="263" y="722"/>
                    </a:lnTo>
                    <a:cubicBezTo>
                      <a:pt x="285" y="722"/>
                      <a:pt x="306" y="711"/>
                      <a:pt x="328" y="689"/>
                    </a:cubicBezTo>
                    <a:lnTo>
                      <a:pt x="394" y="624"/>
                    </a:lnTo>
                    <a:lnTo>
                      <a:pt x="590" y="428"/>
                    </a:lnTo>
                    <a:lnTo>
                      <a:pt x="656" y="361"/>
                    </a:lnTo>
                    <a:lnTo>
                      <a:pt x="722" y="296"/>
                    </a:lnTo>
                    <a:lnTo>
                      <a:pt x="918" y="99"/>
                    </a:lnTo>
                    <a:lnTo>
                      <a:pt x="983" y="34"/>
                    </a:lnTo>
                    <a:lnTo>
                      <a:pt x="983" y="34"/>
                    </a:lnTo>
                    <a:cubicBezTo>
                      <a:pt x="1006" y="12"/>
                      <a:pt x="1028" y="0"/>
                      <a:pt x="1050" y="0"/>
                    </a:cubicBezTo>
                    <a:lnTo>
                      <a:pt x="1050" y="0"/>
                    </a:lnTo>
                    <a:cubicBezTo>
                      <a:pt x="1072" y="0"/>
                      <a:pt x="1093" y="12"/>
                      <a:pt x="1115" y="34"/>
                    </a:cubicBezTo>
                    <a:lnTo>
                      <a:pt x="1246" y="164"/>
                    </a:lnTo>
                    <a:lnTo>
                      <a:pt x="1311" y="231"/>
                    </a:lnTo>
                    <a:lnTo>
                      <a:pt x="1378" y="296"/>
                    </a:lnTo>
                    <a:lnTo>
                      <a:pt x="1574" y="493"/>
                    </a:lnTo>
                    <a:lnTo>
                      <a:pt x="1639" y="558"/>
                    </a:lnTo>
                    <a:lnTo>
                      <a:pt x="1705" y="624"/>
                    </a:lnTo>
                    <a:lnTo>
                      <a:pt x="1771" y="689"/>
                    </a:lnTo>
                    <a:lnTo>
                      <a:pt x="1771" y="689"/>
                    </a:lnTo>
                    <a:cubicBezTo>
                      <a:pt x="1792" y="711"/>
                      <a:pt x="1814" y="722"/>
                      <a:pt x="1836" y="722"/>
                    </a:cubicBezTo>
                    <a:lnTo>
                      <a:pt x="1836" y="722"/>
                    </a:lnTo>
                    <a:cubicBezTo>
                      <a:pt x="1858" y="722"/>
                      <a:pt x="1880" y="711"/>
                      <a:pt x="1901" y="689"/>
                    </a:cubicBezTo>
                    <a:lnTo>
                      <a:pt x="1967" y="624"/>
                    </a:lnTo>
                    <a:lnTo>
                      <a:pt x="2033" y="558"/>
                    </a:lnTo>
                    <a:lnTo>
                      <a:pt x="2098" y="493"/>
                    </a:lnTo>
                    <a:lnTo>
                      <a:pt x="2164" y="428"/>
                    </a:lnTo>
                    <a:lnTo>
                      <a:pt x="2230" y="361"/>
                    </a:lnTo>
                    <a:lnTo>
                      <a:pt x="2295" y="296"/>
                    </a:lnTo>
                    <a:lnTo>
                      <a:pt x="2361" y="231"/>
                    </a:lnTo>
                    <a:lnTo>
                      <a:pt x="2426" y="164"/>
                    </a:lnTo>
                    <a:lnTo>
                      <a:pt x="2492" y="99"/>
                    </a:lnTo>
                    <a:lnTo>
                      <a:pt x="2557" y="34"/>
                    </a:lnTo>
                    <a:lnTo>
                      <a:pt x="2557" y="34"/>
                    </a:lnTo>
                    <a:cubicBezTo>
                      <a:pt x="2579" y="12"/>
                      <a:pt x="2601" y="0"/>
                      <a:pt x="2623" y="0"/>
                    </a:cubicBezTo>
                    <a:lnTo>
                      <a:pt x="2623" y="0"/>
                    </a:lnTo>
                    <a:cubicBezTo>
                      <a:pt x="2645" y="0"/>
                      <a:pt x="2667" y="12"/>
                      <a:pt x="2688" y="34"/>
                    </a:cubicBezTo>
                    <a:lnTo>
                      <a:pt x="2754" y="99"/>
                    </a:lnTo>
                    <a:lnTo>
                      <a:pt x="2820" y="164"/>
                    </a:lnTo>
                    <a:lnTo>
                      <a:pt x="2885" y="231"/>
                    </a:lnTo>
                    <a:lnTo>
                      <a:pt x="2950" y="296"/>
                    </a:lnTo>
                    <a:lnTo>
                      <a:pt x="3016" y="361"/>
                    </a:lnTo>
                    <a:lnTo>
                      <a:pt x="3081" y="428"/>
                    </a:lnTo>
                    <a:lnTo>
                      <a:pt x="3148" y="493"/>
                    </a:lnTo>
                    <a:lnTo>
                      <a:pt x="3213" y="558"/>
                    </a:lnTo>
                    <a:lnTo>
                      <a:pt x="3278" y="624"/>
                    </a:lnTo>
                    <a:lnTo>
                      <a:pt x="3344" y="689"/>
                    </a:lnTo>
                    <a:lnTo>
                      <a:pt x="3344" y="689"/>
                    </a:lnTo>
                    <a:cubicBezTo>
                      <a:pt x="3365" y="711"/>
                      <a:pt x="3387" y="722"/>
                      <a:pt x="3409" y="722"/>
                    </a:cubicBezTo>
                    <a:lnTo>
                      <a:pt x="3409" y="722"/>
                    </a:lnTo>
                    <a:cubicBezTo>
                      <a:pt x="3431" y="722"/>
                      <a:pt x="3453" y="711"/>
                      <a:pt x="3475" y="689"/>
                    </a:cubicBezTo>
                    <a:lnTo>
                      <a:pt x="4131" y="34"/>
                    </a:lnTo>
                    <a:lnTo>
                      <a:pt x="4131" y="34"/>
                    </a:lnTo>
                    <a:cubicBezTo>
                      <a:pt x="4153" y="12"/>
                      <a:pt x="4174" y="0"/>
                      <a:pt x="4196" y="0"/>
                    </a:cubicBezTo>
                    <a:lnTo>
                      <a:pt x="4196" y="0"/>
                    </a:lnTo>
                    <a:cubicBezTo>
                      <a:pt x="4218" y="0"/>
                      <a:pt x="4240" y="12"/>
                      <a:pt x="4261" y="34"/>
                    </a:cubicBezTo>
                    <a:lnTo>
                      <a:pt x="4720" y="493"/>
                    </a:lnTo>
                    <a:lnTo>
                      <a:pt x="4720" y="624"/>
                    </a:lnTo>
                    <a:lnTo>
                      <a:pt x="4524" y="428"/>
                    </a:lnTo>
                    <a:lnTo>
                      <a:pt x="4458" y="361"/>
                    </a:lnTo>
                    <a:lnTo>
                      <a:pt x="4393" y="296"/>
                    </a:lnTo>
                    <a:lnTo>
                      <a:pt x="4261" y="164"/>
                    </a:lnTo>
                    <a:lnTo>
                      <a:pt x="4261" y="164"/>
                    </a:lnTo>
                    <a:cubicBezTo>
                      <a:pt x="4240" y="143"/>
                      <a:pt x="4218" y="132"/>
                      <a:pt x="4196" y="132"/>
                    </a:cubicBezTo>
                    <a:lnTo>
                      <a:pt x="4196" y="132"/>
                    </a:lnTo>
                    <a:cubicBezTo>
                      <a:pt x="4174" y="132"/>
                      <a:pt x="4153" y="143"/>
                      <a:pt x="4131" y="164"/>
                    </a:cubicBezTo>
                    <a:lnTo>
                      <a:pt x="4000" y="296"/>
                    </a:lnTo>
                    <a:lnTo>
                      <a:pt x="3933" y="361"/>
                    </a:lnTo>
                    <a:lnTo>
                      <a:pt x="3868" y="428"/>
                    </a:lnTo>
                    <a:lnTo>
                      <a:pt x="3672" y="624"/>
                    </a:lnTo>
                    <a:lnTo>
                      <a:pt x="3606" y="689"/>
                    </a:lnTo>
                    <a:lnTo>
                      <a:pt x="3501" y="795"/>
                    </a:lnTo>
                    <a:lnTo>
                      <a:pt x="3501" y="795"/>
                    </a:lnTo>
                    <a:cubicBezTo>
                      <a:pt x="3450" y="846"/>
                      <a:pt x="3368" y="846"/>
                      <a:pt x="3318" y="795"/>
                    </a:cubicBezTo>
                    <a:lnTo>
                      <a:pt x="3318" y="795"/>
                    </a:lnTo>
                    <a:cubicBezTo>
                      <a:pt x="3266" y="744"/>
                      <a:pt x="3213" y="689"/>
                      <a:pt x="3213" y="689"/>
                    </a:cubicBezTo>
                    <a:lnTo>
                      <a:pt x="3148" y="624"/>
                    </a:lnTo>
                    <a:lnTo>
                      <a:pt x="3081" y="558"/>
                    </a:lnTo>
                    <a:lnTo>
                      <a:pt x="3016" y="493"/>
                    </a:lnTo>
                    <a:lnTo>
                      <a:pt x="2950" y="428"/>
                    </a:lnTo>
                    <a:lnTo>
                      <a:pt x="2885" y="361"/>
                    </a:lnTo>
                    <a:lnTo>
                      <a:pt x="2820" y="296"/>
                    </a:lnTo>
                    <a:lnTo>
                      <a:pt x="2754" y="231"/>
                    </a:lnTo>
                    <a:lnTo>
                      <a:pt x="2688" y="164"/>
                    </a:lnTo>
                    <a:lnTo>
                      <a:pt x="2688" y="164"/>
                    </a:lnTo>
                    <a:cubicBezTo>
                      <a:pt x="2667" y="143"/>
                      <a:pt x="2645" y="132"/>
                      <a:pt x="2623" y="132"/>
                    </a:cubicBezTo>
                    <a:lnTo>
                      <a:pt x="2623" y="132"/>
                    </a:lnTo>
                    <a:cubicBezTo>
                      <a:pt x="2601" y="132"/>
                      <a:pt x="2579" y="143"/>
                      <a:pt x="2557" y="164"/>
                    </a:cubicBezTo>
                    <a:lnTo>
                      <a:pt x="2492" y="231"/>
                    </a:lnTo>
                    <a:lnTo>
                      <a:pt x="2426" y="296"/>
                    </a:lnTo>
                    <a:lnTo>
                      <a:pt x="2230" y="493"/>
                    </a:lnTo>
                    <a:lnTo>
                      <a:pt x="2164" y="558"/>
                    </a:lnTo>
                    <a:lnTo>
                      <a:pt x="2098" y="624"/>
                    </a:lnTo>
                    <a:lnTo>
                      <a:pt x="1927" y="795"/>
                    </a:lnTo>
                    <a:lnTo>
                      <a:pt x="1927" y="795"/>
                    </a:lnTo>
                    <a:cubicBezTo>
                      <a:pt x="1877" y="845"/>
                      <a:pt x="1795" y="845"/>
                      <a:pt x="1745" y="795"/>
                    </a:cubicBezTo>
                    <a:lnTo>
                      <a:pt x="1115" y="164"/>
                    </a:lnTo>
                    <a:lnTo>
                      <a:pt x="1115" y="164"/>
                    </a:lnTo>
                    <a:cubicBezTo>
                      <a:pt x="1093" y="143"/>
                      <a:pt x="1072" y="132"/>
                      <a:pt x="1050" y="132"/>
                    </a:cubicBezTo>
                    <a:lnTo>
                      <a:pt x="1050" y="132"/>
                    </a:lnTo>
                    <a:cubicBezTo>
                      <a:pt x="1028" y="132"/>
                      <a:pt x="1006" y="143"/>
                      <a:pt x="983" y="164"/>
                    </a:cubicBezTo>
                    <a:lnTo>
                      <a:pt x="918" y="231"/>
                    </a:lnTo>
                    <a:lnTo>
                      <a:pt x="853" y="296"/>
                    </a:lnTo>
                    <a:lnTo>
                      <a:pt x="787" y="361"/>
                    </a:lnTo>
                    <a:lnTo>
                      <a:pt x="722" y="428"/>
                    </a:lnTo>
                    <a:lnTo>
                      <a:pt x="656" y="493"/>
                    </a:lnTo>
                    <a:lnTo>
                      <a:pt x="590" y="558"/>
                    </a:lnTo>
                    <a:lnTo>
                      <a:pt x="525" y="624"/>
                    </a:lnTo>
                    <a:lnTo>
                      <a:pt x="459" y="689"/>
                    </a:lnTo>
                    <a:lnTo>
                      <a:pt x="354" y="795"/>
                    </a:lnTo>
                  </a:path>
                </a:pathLst>
              </a:custGeom>
              <a:solidFill>
                <a:schemeClr val="accent2"/>
              </a:solidFill>
              <a:ln>
                <a:noFill/>
              </a:ln>
              <a:effectLst/>
            </p:spPr>
            <p:txBody>
              <a:bodyPr wrap="none" anchor="ctr"/>
              <a:lstStyle/>
              <a:p>
                <a:endParaRPr lang="es-ES_tradnl" sz="2100"/>
              </a:p>
            </p:txBody>
          </p:sp>
          <p:sp>
            <p:nvSpPr>
              <p:cNvPr id="197" name="Freeform 35">
                <a:extLst>
                  <a:ext uri="{FF2B5EF4-FFF2-40B4-BE49-F238E27FC236}">
                    <a16:creationId xmlns:a16="http://schemas.microsoft.com/office/drawing/2014/main" id="{7A641F43-56E1-9744-8D6E-7E12D865E6A8}"/>
                  </a:ext>
                </a:extLst>
              </p:cNvPr>
              <p:cNvSpPr>
                <a:spLocks noChangeArrowheads="1"/>
              </p:cNvSpPr>
              <p:nvPr/>
            </p:nvSpPr>
            <p:spPr bwMode="auto">
              <a:xfrm>
                <a:off x="2459038" y="4440238"/>
                <a:ext cx="212725" cy="212725"/>
              </a:xfrm>
              <a:custGeom>
                <a:avLst/>
                <a:gdLst>
                  <a:gd name="T0" fmla="*/ 263 w 591"/>
                  <a:gd name="T1" fmla="*/ 294 h 591"/>
                  <a:gd name="T2" fmla="*/ 263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3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9 w 591"/>
                  <a:gd name="T29" fmla="*/ 164 h 591"/>
                  <a:gd name="T30" fmla="*/ 164 w 591"/>
                  <a:gd name="T31" fmla="*/ 98 h 591"/>
                  <a:gd name="T32" fmla="*/ 230 w 591"/>
                  <a:gd name="T33" fmla="*/ 33 h 591"/>
                  <a:gd name="T34" fmla="*/ 230 w 591"/>
                  <a:gd name="T35" fmla="*/ 33 h 591"/>
                  <a:gd name="T36" fmla="*/ 295 w 591"/>
                  <a:gd name="T37" fmla="*/ 0 h 591"/>
                  <a:gd name="T38" fmla="*/ 295 w 591"/>
                  <a:gd name="T39" fmla="*/ 0 h 591"/>
                  <a:gd name="T40" fmla="*/ 360 w 591"/>
                  <a:gd name="T41" fmla="*/ 33 h 591"/>
                  <a:gd name="T42" fmla="*/ 426 w 591"/>
                  <a:gd name="T43" fmla="*/ 98 h 591"/>
                  <a:gd name="T44" fmla="*/ 492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2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30 w 591"/>
                  <a:gd name="T69" fmla="*/ 557 h 591"/>
                  <a:gd name="T70" fmla="*/ 164 w 591"/>
                  <a:gd name="T71" fmla="*/ 492 h 591"/>
                  <a:gd name="T72" fmla="*/ 99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3" y="294"/>
                    </a:moveTo>
                    <a:lnTo>
                      <a:pt x="263" y="294"/>
                    </a:lnTo>
                    <a:cubicBezTo>
                      <a:pt x="263"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3" y="273"/>
                      <a:pt x="263" y="294"/>
                    </a:cubicBezTo>
                    <a:close/>
                    <a:moveTo>
                      <a:pt x="32" y="361"/>
                    </a:moveTo>
                    <a:lnTo>
                      <a:pt x="32" y="361"/>
                    </a:lnTo>
                    <a:cubicBezTo>
                      <a:pt x="11" y="339"/>
                      <a:pt x="0" y="317"/>
                      <a:pt x="0" y="294"/>
                    </a:cubicBezTo>
                    <a:lnTo>
                      <a:pt x="0" y="294"/>
                    </a:lnTo>
                    <a:cubicBezTo>
                      <a:pt x="0" y="273"/>
                      <a:pt x="11" y="251"/>
                      <a:pt x="32" y="229"/>
                    </a:cubicBezTo>
                    <a:lnTo>
                      <a:pt x="99" y="164"/>
                    </a:lnTo>
                    <a:lnTo>
                      <a:pt x="164" y="98"/>
                    </a:lnTo>
                    <a:lnTo>
                      <a:pt x="230" y="33"/>
                    </a:lnTo>
                    <a:lnTo>
                      <a:pt x="230" y="33"/>
                    </a:lnTo>
                    <a:cubicBezTo>
                      <a:pt x="252" y="11"/>
                      <a:pt x="273" y="0"/>
                      <a:pt x="295" y="0"/>
                    </a:cubicBezTo>
                    <a:lnTo>
                      <a:pt x="295" y="0"/>
                    </a:lnTo>
                    <a:cubicBezTo>
                      <a:pt x="317" y="0"/>
                      <a:pt x="339" y="11"/>
                      <a:pt x="360" y="33"/>
                    </a:cubicBezTo>
                    <a:lnTo>
                      <a:pt x="426" y="98"/>
                    </a:lnTo>
                    <a:lnTo>
                      <a:pt x="492" y="164"/>
                    </a:lnTo>
                    <a:lnTo>
                      <a:pt x="557" y="229"/>
                    </a:lnTo>
                    <a:lnTo>
                      <a:pt x="557" y="229"/>
                    </a:lnTo>
                    <a:cubicBezTo>
                      <a:pt x="579" y="251"/>
                      <a:pt x="590" y="273"/>
                      <a:pt x="590" y="294"/>
                    </a:cubicBezTo>
                    <a:lnTo>
                      <a:pt x="590" y="294"/>
                    </a:lnTo>
                    <a:cubicBezTo>
                      <a:pt x="590" y="317"/>
                      <a:pt x="579" y="339"/>
                      <a:pt x="557" y="361"/>
                    </a:cubicBezTo>
                    <a:lnTo>
                      <a:pt x="492" y="426"/>
                    </a:lnTo>
                    <a:lnTo>
                      <a:pt x="426" y="492"/>
                    </a:lnTo>
                    <a:lnTo>
                      <a:pt x="360" y="557"/>
                    </a:lnTo>
                    <a:lnTo>
                      <a:pt x="360" y="557"/>
                    </a:lnTo>
                    <a:cubicBezTo>
                      <a:pt x="339" y="579"/>
                      <a:pt x="317" y="590"/>
                      <a:pt x="295" y="590"/>
                    </a:cubicBezTo>
                    <a:lnTo>
                      <a:pt x="295" y="590"/>
                    </a:lnTo>
                    <a:cubicBezTo>
                      <a:pt x="273" y="590"/>
                      <a:pt x="252" y="579"/>
                      <a:pt x="230" y="557"/>
                    </a:cubicBezTo>
                    <a:lnTo>
                      <a:pt x="164" y="492"/>
                    </a:lnTo>
                    <a:lnTo>
                      <a:pt x="99" y="426"/>
                    </a:lnTo>
                    <a:lnTo>
                      <a:pt x="32" y="361"/>
                    </a:lnTo>
                    <a:close/>
                  </a:path>
                </a:pathLst>
              </a:custGeom>
              <a:solidFill>
                <a:schemeClr val="accent3"/>
              </a:solidFill>
              <a:ln>
                <a:noFill/>
              </a:ln>
              <a:effectLst/>
            </p:spPr>
            <p:txBody>
              <a:bodyPr wrap="none" anchor="ctr"/>
              <a:lstStyle/>
              <a:p>
                <a:endParaRPr lang="es-ES_tradnl" sz="2100"/>
              </a:p>
            </p:txBody>
          </p:sp>
          <p:sp>
            <p:nvSpPr>
              <p:cNvPr id="198" name="Freeform 36">
                <a:extLst>
                  <a:ext uri="{FF2B5EF4-FFF2-40B4-BE49-F238E27FC236}">
                    <a16:creationId xmlns:a16="http://schemas.microsoft.com/office/drawing/2014/main" id="{73D2C075-75B5-D043-9006-ECBB4B8FA1E5}"/>
                  </a:ext>
                </a:extLst>
              </p:cNvPr>
              <p:cNvSpPr>
                <a:spLocks noChangeArrowheads="1"/>
              </p:cNvSpPr>
              <p:nvPr/>
            </p:nvSpPr>
            <p:spPr bwMode="auto">
              <a:xfrm>
                <a:off x="1892300" y="4440238"/>
                <a:ext cx="212725" cy="212725"/>
              </a:xfrm>
              <a:custGeom>
                <a:avLst/>
                <a:gdLst>
                  <a:gd name="T0" fmla="*/ 262 w 590"/>
                  <a:gd name="T1" fmla="*/ 294 h 591"/>
                  <a:gd name="T2" fmla="*/ 262 w 590"/>
                  <a:gd name="T3" fmla="*/ 294 h 591"/>
                  <a:gd name="T4" fmla="*/ 295 w 590"/>
                  <a:gd name="T5" fmla="*/ 328 h 591"/>
                  <a:gd name="T6" fmla="*/ 295 w 590"/>
                  <a:gd name="T7" fmla="*/ 328 h 591"/>
                  <a:gd name="T8" fmla="*/ 328 w 590"/>
                  <a:gd name="T9" fmla="*/ 294 h 591"/>
                  <a:gd name="T10" fmla="*/ 328 w 590"/>
                  <a:gd name="T11" fmla="*/ 294 h 591"/>
                  <a:gd name="T12" fmla="*/ 295 w 590"/>
                  <a:gd name="T13" fmla="*/ 262 h 591"/>
                  <a:gd name="T14" fmla="*/ 295 w 590"/>
                  <a:gd name="T15" fmla="*/ 262 h 591"/>
                  <a:gd name="T16" fmla="*/ 262 w 590"/>
                  <a:gd name="T17" fmla="*/ 294 h 591"/>
                  <a:gd name="T18" fmla="*/ 229 w 590"/>
                  <a:gd name="T19" fmla="*/ 557 h 591"/>
                  <a:gd name="T20" fmla="*/ 33 w 590"/>
                  <a:gd name="T21" fmla="*/ 361 h 591"/>
                  <a:gd name="T22" fmla="*/ 33 w 590"/>
                  <a:gd name="T23" fmla="*/ 361 h 591"/>
                  <a:gd name="T24" fmla="*/ 0 w 590"/>
                  <a:gd name="T25" fmla="*/ 294 h 591"/>
                  <a:gd name="T26" fmla="*/ 0 w 590"/>
                  <a:gd name="T27" fmla="*/ 294 h 591"/>
                  <a:gd name="T28" fmla="*/ 33 w 590"/>
                  <a:gd name="T29" fmla="*/ 229 h 591"/>
                  <a:gd name="T30" fmla="*/ 229 w 590"/>
                  <a:gd name="T31" fmla="*/ 33 h 591"/>
                  <a:gd name="T32" fmla="*/ 229 w 590"/>
                  <a:gd name="T33" fmla="*/ 33 h 591"/>
                  <a:gd name="T34" fmla="*/ 295 w 590"/>
                  <a:gd name="T35" fmla="*/ 0 h 591"/>
                  <a:gd name="T36" fmla="*/ 295 w 590"/>
                  <a:gd name="T37" fmla="*/ 0 h 591"/>
                  <a:gd name="T38" fmla="*/ 360 w 590"/>
                  <a:gd name="T39" fmla="*/ 33 h 591"/>
                  <a:gd name="T40" fmla="*/ 557 w 590"/>
                  <a:gd name="T41" fmla="*/ 229 h 591"/>
                  <a:gd name="T42" fmla="*/ 557 w 590"/>
                  <a:gd name="T43" fmla="*/ 229 h 591"/>
                  <a:gd name="T44" fmla="*/ 589 w 590"/>
                  <a:gd name="T45" fmla="*/ 294 h 591"/>
                  <a:gd name="T46" fmla="*/ 589 w 590"/>
                  <a:gd name="T47" fmla="*/ 294 h 591"/>
                  <a:gd name="T48" fmla="*/ 557 w 590"/>
                  <a:gd name="T49" fmla="*/ 361 h 591"/>
                  <a:gd name="T50" fmla="*/ 360 w 590"/>
                  <a:gd name="T51" fmla="*/ 557 h 591"/>
                  <a:gd name="T52" fmla="*/ 360 w 590"/>
                  <a:gd name="T53" fmla="*/ 557 h 591"/>
                  <a:gd name="T54" fmla="*/ 295 w 590"/>
                  <a:gd name="T55" fmla="*/ 590 h 591"/>
                  <a:gd name="T56" fmla="*/ 295 w 590"/>
                  <a:gd name="T57" fmla="*/ 590 h 591"/>
                  <a:gd name="T58" fmla="*/ 229 w 590"/>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591">
                    <a:moveTo>
                      <a:pt x="262" y="294"/>
                    </a:moveTo>
                    <a:lnTo>
                      <a:pt x="262" y="294"/>
                    </a:lnTo>
                    <a:cubicBezTo>
                      <a:pt x="262"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2" y="273"/>
                      <a:pt x="262" y="294"/>
                    </a:cubicBezTo>
                    <a:close/>
                    <a:moveTo>
                      <a:pt x="229" y="557"/>
                    </a:moveTo>
                    <a:lnTo>
                      <a:pt x="33" y="361"/>
                    </a:lnTo>
                    <a:lnTo>
                      <a:pt x="33" y="361"/>
                    </a:lnTo>
                    <a:cubicBezTo>
                      <a:pt x="11" y="339"/>
                      <a:pt x="0" y="317"/>
                      <a:pt x="0" y="294"/>
                    </a:cubicBezTo>
                    <a:lnTo>
                      <a:pt x="0" y="294"/>
                    </a:lnTo>
                    <a:cubicBezTo>
                      <a:pt x="0" y="273"/>
                      <a:pt x="11" y="251"/>
                      <a:pt x="33" y="229"/>
                    </a:cubicBezTo>
                    <a:lnTo>
                      <a:pt x="229" y="33"/>
                    </a:lnTo>
                    <a:lnTo>
                      <a:pt x="229" y="33"/>
                    </a:lnTo>
                    <a:cubicBezTo>
                      <a:pt x="251" y="11"/>
                      <a:pt x="273" y="0"/>
                      <a:pt x="295" y="0"/>
                    </a:cubicBezTo>
                    <a:lnTo>
                      <a:pt x="295" y="0"/>
                    </a:lnTo>
                    <a:cubicBezTo>
                      <a:pt x="317" y="0"/>
                      <a:pt x="339" y="11"/>
                      <a:pt x="360" y="33"/>
                    </a:cubicBezTo>
                    <a:lnTo>
                      <a:pt x="557" y="229"/>
                    </a:lnTo>
                    <a:lnTo>
                      <a:pt x="557" y="229"/>
                    </a:lnTo>
                    <a:cubicBezTo>
                      <a:pt x="579" y="251"/>
                      <a:pt x="589" y="273"/>
                      <a:pt x="589" y="294"/>
                    </a:cubicBezTo>
                    <a:lnTo>
                      <a:pt x="589" y="294"/>
                    </a:lnTo>
                    <a:cubicBezTo>
                      <a:pt x="589" y="317"/>
                      <a:pt x="579" y="339"/>
                      <a:pt x="557" y="361"/>
                    </a:cubicBezTo>
                    <a:lnTo>
                      <a:pt x="360" y="557"/>
                    </a:lnTo>
                    <a:lnTo>
                      <a:pt x="360" y="557"/>
                    </a:lnTo>
                    <a:cubicBezTo>
                      <a:pt x="339" y="579"/>
                      <a:pt x="317" y="590"/>
                      <a:pt x="295" y="590"/>
                    </a:cubicBezTo>
                    <a:lnTo>
                      <a:pt x="295" y="590"/>
                    </a:lnTo>
                    <a:cubicBezTo>
                      <a:pt x="273" y="590"/>
                      <a:pt x="251" y="579"/>
                      <a:pt x="229" y="557"/>
                    </a:cubicBezTo>
                    <a:close/>
                  </a:path>
                </a:pathLst>
              </a:custGeom>
              <a:solidFill>
                <a:schemeClr val="accent3"/>
              </a:solidFill>
              <a:ln>
                <a:noFill/>
              </a:ln>
              <a:effectLst/>
            </p:spPr>
            <p:txBody>
              <a:bodyPr wrap="none" anchor="ctr"/>
              <a:lstStyle/>
              <a:p>
                <a:endParaRPr lang="es-ES_tradnl" sz="2100"/>
              </a:p>
            </p:txBody>
          </p:sp>
          <p:sp>
            <p:nvSpPr>
              <p:cNvPr id="199" name="Freeform 37">
                <a:extLst>
                  <a:ext uri="{FF2B5EF4-FFF2-40B4-BE49-F238E27FC236}">
                    <a16:creationId xmlns:a16="http://schemas.microsoft.com/office/drawing/2014/main" id="{B8139BBD-AF11-3346-B16C-8F98033154E8}"/>
                  </a:ext>
                </a:extLst>
              </p:cNvPr>
              <p:cNvSpPr>
                <a:spLocks noChangeArrowheads="1"/>
              </p:cNvSpPr>
              <p:nvPr/>
            </p:nvSpPr>
            <p:spPr bwMode="auto">
              <a:xfrm>
                <a:off x="1325563" y="4440238"/>
                <a:ext cx="212725" cy="212725"/>
              </a:xfrm>
              <a:custGeom>
                <a:avLst/>
                <a:gdLst>
                  <a:gd name="T0" fmla="*/ 328 w 592"/>
                  <a:gd name="T1" fmla="*/ 294 h 591"/>
                  <a:gd name="T2" fmla="*/ 328 w 592"/>
                  <a:gd name="T3" fmla="*/ 294 h 591"/>
                  <a:gd name="T4" fmla="*/ 296 w 592"/>
                  <a:gd name="T5" fmla="*/ 262 h 591"/>
                  <a:gd name="T6" fmla="*/ 296 w 592"/>
                  <a:gd name="T7" fmla="*/ 262 h 591"/>
                  <a:gd name="T8" fmla="*/ 263 w 592"/>
                  <a:gd name="T9" fmla="*/ 294 h 591"/>
                  <a:gd name="T10" fmla="*/ 263 w 592"/>
                  <a:gd name="T11" fmla="*/ 294 h 591"/>
                  <a:gd name="T12" fmla="*/ 296 w 592"/>
                  <a:gd name="T13" fmla="*/ 328 h 591"/>
                  <a:gd name="T14" fmla="*/ 296 w 592"/>
                  <a:gd name="T15" fmla="*/ 328 h 591"/>
                  <a:gd name="T16" fmla="*/ 328 w 592"/>
                  <a:gd name="T17" fmla="*/ 294 h 591"/>
                  <a:gd name="T18" fmla="*/ 492 w 592"/>
                  <a:gd name="T19" fmla="*/ 164 h 591"/>
                  <a:gd name="T20" fmla="*/ 557 w 592"/>
                  <a:gd name="T21" fmla="*/ 229 h 591"/>
                  <a:gd name="T22" fmla="*/ 557 w 592"/>
                  <a:gd name="T23" fmla="*/ 229 h 591"/>
                  <a:gd name="T24" fmla="*/ 591 w 592"/>
                  <a:gd name="T25" fmla="*/ 294 h 591"/>
                  <a:gd name="T26" fmla="*/ 591 w 592"/>
                  <a:gd name="T27" fmla="*/ 294 h 591"/>
                  <a:gd name="T28" fmla="*/ 557 w 592"/>
                  <a:gd name="T29" fmla="*/ 361 h 591"/>
                  <a:gd name="T30" fmla="*/ 492 w 592"/>
                  <a:gd name="T31" fmla="*/ 426 h 591"/>
                  <a:gd name="T32" fmla="*/ 427 w 592"/>
                  <a:gd name="T33" fmla="*/ 492 h 591"/>
                  <a:gd name="T34" fmla="*/ 361 w 592"/>
                  <a:gd name="T35" fmla="*/ 557 h 591"/>
                  <a:gd name="T36" fmla="*/ 361 w 592"/>
                  <a:gd name="T37" fmla="*/ 557 h 591"/>
                  <a:gd name="T38" fmla="*/ 296 w 592"/>
                  <a:gd name="T39" fmla="*/ 590 h 591"/>
                  <a:gd name="T40" fmla="*/ 296 w 592"/>
                  <a:gd name="T41" fmla="*/ 590 h 591"/>
                  <a:gd name="T42" fmla="*/ 229 w 592"/>
                  <a:gd name="T43" fmla="*/ 557 h 591"/>
                  <a:gd name="T44" fmla="*/ 164 w 592"/>
                  <a:gd name="T45" fmla="*/ 492 h 591"/>
                  <a:gd name="T46" fmla="*/ 99 w 592"/>
                  <a:gd name="T47" fmla="*/ 426 h 591"/>
                  <a:gd name="T48" fmla="*/ 33 w 592"/>
                  <a:gd name="T49" fmla="*/ 361 h 591"/>
                  <a:gd name="T50" fmla="*/ 33 w 592"/>
                  <a:gd name="T51" fmla="*/ 361 h 591"/>
                  <a:gd name="T52" fmla="*/ 0 w 592"/>
                  <a:gd name="T53" fmla="*/ 294 h 591"/>
                  <a:gd name="T54" fmla="*/ 0 w 592"/>
                  <a:gd name="T55" fmla="*/ 294 h 591"/>
                  <a:gd name="T56" fmla="*/ 33 w 592"/>
                  <a:gd name="T57" fmla="*/ 229 h 591"/>
                  <a:gd name="T58" fmla="*/ 99 w 592"/>
                  <a:gd name="T59" fmla="*/ 164 h 591"/>
                  <a:gd name="T60" fmla="*/ 164 w 592"/>
                  <a:gd name="T61" fmla="*/ 98 h 591"/>
                  <a:gd name="T62" fmla="*/ 229 w 592"/>
                  <a:gd name="T63" fmla="*/ 33 h 591"/>
                  <a:gd name="T64" fmla="*/ 229 w 592"/>
                  <a:gd name="T65" fmla="*/ 33 h 591"/>
                  <a:gd name="T66" fmla="*/ 296 w 592"/>
                  <a:gd name="T67" fmla="*/ 0 h 591"/>
                  <a:gd name="T68" fmla="*/ 296 w 592"/>
                  <a:gd name="T69" fmla="*/ 0 h 591"/>
                  <a:gd name="T70" fmla="*/ 361 w 592"/>
                  <a:gd name="T71" fmla="*/ 33 h 591"/>
                  <a:gd name="T72" fmla="*/ 427 w 592"/>
                  <a:gd name="T73" fmla="*/ 98 h 591"/>
                  <a:gd name="T74" fmla="*/ 492 w 592"/>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2" h="591">
                    <a:moveTo>
                      <a:pt x="328" y="294"/>
                    </a:moveTo>
                    <a:lnTo>
                      <a:pt x="328" y="294"/>
                    </a:lnTo>
                    <a:cubicBezTo>
                      <a:pt x="328" y="273"/>
                      <a:pt x="318" y="262"/>
                      <a:pt x="296" y="262"/>
                    </a:cubicBezTo>
                    <a:lnTo>
                      <a:pt x="296" y="262"/>
                    </a:lnTo>
                    <a:cubicBezTo>
                      <a:pt x="274" y="262"/>
                      <a:pt x="263" y="273"/>
                      <a:pt x="263" y="294"/>
                    </a:cubicBezTo>
                    <a:lnTo>
                      <a:pt x="263" y="294"/>
                    </a:lnTo>
                    <a:cubicBezTo>
                      <a:pt x="263" y="317"/>
                      <a:pt x="274" y="328"/>
                      <a:pt x="296" y="328"/>
                    </a:cubicBezTo>
                    <a:lnTo>
                      <a:pt x="296" y="328"/>
                    </a:lnTo>
                    <a:cubicBezTo>
                      <a:pt x="318" y="328"/>
                      <a:pt x="328" y="317"/>
                      <a:pt x="328" y="294"/>
                    </a:cubicBezTo>
                    <a:close/>
                    <a:moveTo>
                      <a:pt x="492" y="164"/>
                    </a:moveTo>
                    <a:lnTo>
                      <a:pt x="557" y="229"/>
                    </a:lnTo>
                    <a:lnTo>
                      <a:pt x="557" y="229"/>
                    </a:lnTo>
                    <a:cubicBezTo>
                      <a:pt x="580" y="251"/>
                      <a:pt x="591" y="273"/>
                      <a:pt x="591" y="294"/>
                    </a:cubicBezTo>
                    <a:lnTo>
                      <a:pt x="591" y="294"/>
                    </a:lnTo>
                    <a:cubicBezTo>
                      <a:pt x="591" y="317"/>
                      <a:pt x="580" y="339"/>
                      <a:pt x="557" y="361"/>
                    </a:cubicBezTo>
                    <a:lnTo>
                      <a:pt x="492" y="426"/>
                    </a:lnTo>
                    <a:lnTo>
                      <a:pt x="427" y="492"/>
                    </a:lnTo>
                    <a:lnTo>
                      <a:pt x="361" y="557"/>
                    </a:lnTo>
                    <a:lnTo>
                      <a:pt x="361" y="557"/>
                    </a:lnTo>
                    <a:cubicBezTo>
                      <a:pt x="339" y="579"/>
                      <a:pt x="318" y="590"/>
                      <a:pt x="296" y="590"/>
                    </a:cubicBezTo>
                    <a:lnTo>
                      <a:pt x="296" y="590"/>
                    </a:lnTo>
                    <a:cubicBezTo>
                      <a:pt x="274" y="590"/>
                      <a:pt x="252" y="579"/>
                      <a:pt x="229" y="557"/>
                    </a:cubicBezTo>
                    <a:lnTo>
                      <a:pt x="164" y="492"/>
                    </a:lnTo>
                    <a:lnTo>
                      <a:pt x="99" y="426"/>
                    </a:lnTo>
                    <a:lnTo>
                      <a:pt x="33" y="361"/>
                    </a:lnTo>
                    <a:lnTo>
                      <a:pt x="33" y="361"/>
                    </a:lnTo>
                    <a:cubicBezTo>
                      <a:pt x="11" y="339"/>
                      <a:pt x="0" y="317"/>
                      <a:pt x="0" y="294"/>
                    </a:cubicBezTo>
                    <a:lnTo>
                      <a:pt x="0" y="294"/>
                    </a:lnTo>
                    <a:cubicBezTo>
                      <a:pt x="0" y="273"/>
                      <a:pt x="11" y="251"/>
                      <a:pt x="33" y="229"/>
                    </a:cubicBezTo>
                    <a:lnTo>
                      <a:pt x="99" y="164"/>
                    </a:lnTo>
                    <a:lnTo>
                      <a:pt x="164" y="98"/>
                    </a:lnTo>
                    <a:lnTo>
                      <a:pt x="229" y="33"/>
                    </a:lnTo>
                    <a:lnTo>
                      <a:pt x="229" y="33"/>
                    </a:lnTo>
                    <a:cubicBezTo>
                      <a:pt x="252" y="11"/>
                      <a:pt x="274" y="0"/>
                      <a:pt x="296" y="0"/>
                    </a:cubicBezTo>
                    <a:lnTo>
                      <a:pt x="296" y="0"/>
                    </a:lnTo>
                    <a:cubicBezTo>
                      <a:pt x="318" y="0"/>
                      <a:pt x="339" y="11"/>
                      <a:pt x="361" y="33"/>
                    </a:cubicBezTo>
                    <a:lnTo>
                      <a:pt x="427" y="98"/>
                    </a:lnTo>
                    <a:lnTo>
                      <a:pt x="492" y="164"/>
                    </a:lnTo>
                    <a:close/>
                  </a:path>
                </a:pathLst>
              </a:custGeom>
              <a:solidFill>
                <a:schemeClr val="accent3"/>
              </a:solidFill>
              <a:ln>
                <a:noFill/>
              </a:ln>
              <a:effectLst/>
            </p:spPr>
            <p:txBody>
              <a:bodyPr wrap="none" anchor="ctr"/>
              <a:lstStyle/>
              <a:p>
                <a:endParaRPr lang="es-ES_tradnl" sz="2100"/>
              </a:p>
            </p:txBody>
          </p:sp>
          <p:sp>
            <p:nvSpPr>
              <p:cNvPr id="200" name="Freeform 38">
                <a:extLst>
                  <a:ext uri="{FF2B5EF4-FFF2-40B4-BE49-F238E27FC236}">
                    <a16:creationId xmlns:a16="http://schemas.microsoft.com/office/drawing/2014/main" id="{081F25A5-AFA0-774F-B972-D8029BD4AFC0}"/>
                  </a:ext>
                </a:extLst>
              </p:cNvPr>
              <p:cNvSpPr>
                <a:spLocks noChangeArrowheads="1"/>
              </p:cNvSpPr>
              <p:nvPr/>
            </p:nvSpPr>
            <p:spPr bwMode="auto">
              <a:xfrm>
                <a:off x="1054100" y="4003675"/>
                <a:ext cx="1700213" cy="412750"/>
              </a:xfrm>
              <a:custGeom>
                <a:avLst/>
                <a:gdLst>
                  <a:gd name="T0" fmla="*/ 4196 w 4721"/>
                  <a:gd name="T1" fmla="*/ 164 h 1148"/>
                  <a:gd name="T2" fmla="*/ 4196 w 4721"/>
                  <a:gd name="T3" fmla="*/ 230 h 1148"/>
                  <a:gd name="T4" fmla="*/ 2623 w 4721"/>
                  <a:gd name="T5" fmla="*/ 164 h 1148"/>
                  <a:gd name="T6" fmla="*/ 2623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2 w 4721"/>
                  <a:gd name="T23" fmla="*/ 918 h 1148"/>
                  <a:gd name="T24" fmla="*/ 3475 w 4721"/>
                  <a:gd name="T25" fmla="*/ 1114 h 1148"/>
                  <a:gd name="T26" fmla="*/ 3278 w 4721"/>
                  <a:gd name="T27" fmla="*/ 1049 h 1148"/>
                  <a:gd name="T28" fmla="*/ 2885 w 4721"/>
                  <a:gd name="T29" fmla="*/ 655 h 1148"/>
                  <a:gd name="T30" fmla="*/ 2623 w 4721"/>
                  <a:gd name="T31" fmla="*/ 426 h 1148"/>
                  <a:gd name="T32" fmla="*/ 1836 w 4721"/>
                  <a:gd name="T33" fmla="*/ 1147 h 1148"/>
                  <a:gd name="T34" fmla="*/ 1509 w 4721"/>
                  <a:gd name="T35" fmla="*/ 852 h 1148"/>
                  <a:gd name="T36" fmla="*/ 1115 w 4721"/>
                  <a:gd name="T37" fmla="*/ 459 h 1148"/>
                  <a:gd name="T38" fmla="*/ 983 w 4721"/>
                  <a:gd name="T39" fmla="*/ 459 h 1148"/>
                  <a:gd name="T40" fmla="*/ 722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5 w 4721"/>
                  <a:gd name="T53" fmla="*/ 787 h 1148"/>
                  <a:gd name="T54" fmla="*/ 787 w 4721"/>
                  <a:gd name="T55" fmla="*/ 524 h 1148"/>
                  <a:gd name="T56" fmla="*/ 951 w 4721"/>
                  <a:gd name="T57" fmla="*/ 328 h 1148"/>
                  <a:gd name="T58" fmla="*/ 886 w 4721"/>
                  <a:gd name="T59" fmla="*/ 197 h 1148"/>
                  <a:gd name="T60" fmla="*/ 968 w 4721"/>
                  <a:gd name="T61" fmla="*/ 49 h 1148"/>
                  <a:gd name="T62" fmla="*/ 1131 w 4721"/>
                  <a:gd name="T63" fmla="*/ 49 h 1148"/>
                  <a:gd name="T64" fmla="*/ 1214 w 4721"/>
                  <a:gd name="T65" fmla="*/ 197 h 1148"/>
                  <a:gd name="T66" fmla="*/ 1147 w 4721"/>
                  <a:gd name="T67" fmla="*/ 328 h 1148"/>
                  <a:gd name="T68" fmla="*/ 1771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3 w 4721"/>
                  <a:gd name="T79" fmla="*/ 0 h 1148"/>
                  <a:gd name="T80" fmla="*/ 2754 w 4721"/>
                  <a:gd name="T81" fmla="*/ 131 h 1148"/>
                  <a:gd name="T82" fmla="*/ 2754 w 4721"/>
                  <a:gd name="T83" fmla="*/ 262 h 1148"/>
                  <a:gd name="T84" fmla="*/ 2754 w 4721"/>
                  <a:gd name="T85" fmla="*/ 394 h 1148"/>
                  <a:gd name="T86" fmla="*/ 3016 w 4721"/>
                  <a:gd name="T87" fmla="*/ 655 h 1148"/>
                  <a:gd name="T88" fmla="*/ 3278 w 4721"/>
                  <a:gd name="T89" fmla="*/ 918 h 1148"/>
                  <a:gd name="T90" fmla="*/ 3409 w 4721"/>
                  <a:gd name="T91" fmla="*/ 1016 h 1148"/>
                  <a:gd name="T92" fmla="*/ 3672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8" y="164"/>
                      <a:pt x="4196" y="164"/>
                    </a:cubicBezTo>
                    <a:lnTo>
                      <a:pt x="4196" y="164"/>
                    </a:lnTo>
                    <a:cubicBezTo>
                      <a:pt x="4174" y="164"/>
                      <a:pt x="4164" y="175"/>
                      <a:pt x="4164" y="197"/>
                    </a:cubicBezTo>
                    <a:lnTo>
                      <a:pt x="4164" y="197"/>
                    </a:lnTo>
                    <a:cubicBezTo>
                      <a:pt x="4164" y="219"/>
                      <a:pt x="4174" y="230"/>
                      <a:pt x="4196" y="230"/>
                    </a:cubicBezTo>
                    <a:lnTo>
                      <a:pt x="4196" y="230"/>
                    </a:lnTo>
                    <a:cubicBezTo>
                      <a:pt x="4218" y="230"/>
                      <a:pt x="4229" y="219"/>
                      <a:pt x="4229" y="197"/>
                    </a:cubicBezTo>
                    <a:close/>
                    <a:moveTo>
                      <a:pt x="2656" y="197"/>
                    </a:moveTo>
                    <a:lnTo>
                      <a:pt x="2656" y="197"/>
                    </a:lnTo>
                    <a:cubicBezTo>
                      <a:pt x="2656" y="175"/>
                      <a:pt x="2645" y="164"/>
                      <a:pt x="2623" y="164"/>
                    </a:cubicBezTo>
                    <a:lnTo>
                      <a:pt x="2623" y="164"/>
                    </a:lnTo>
                    <a:cubicBezTo>
                      <a:pt x="2601" y="164"/>
                      <a:pt x="2590" y="175"/>
                      <a:pt x="2590" y="197"/>
                    </a:cubicBezTo>
                    <a:lnTo>
                      <a:pt x="2590" y="197"/>
                    </a:lnTo>
                    <a:cubicBezTo>
                      <a:pt x="2590" y="219"/>
                      <a:pt x="2601" y="230"/>
                      <a:pt x="2623" y="230"/>
                    </a:cubicBezTo>
                    <a:lnTo>
                      <a:pt x="2623" y="230"/>
                    </a:lnTo>
                    <a:cubicBezTo>
                      <a:pt x="2645" y="230"/>
                      <a:pt x="2656" y="219"/>
                      <a:pt x="2656" y="197"/>
                    </a:cubicBezTo>
                    <a:close/>
                    <a:moveTo>
                      <a:pt x="1082" y="197"/>
                    </a:moveTo>
                    <a:lnTo>
                      <a:pt x="1082" y="197"/>
                    </a:lnTo>
                    <a:cubicBezTo>
                      <a:pt x="1082" y="175"/>
                      <a:pt x="1072" y="164"/>
                      <a:pt x="1050" y="164"/>
                    </a:cubicBezTo>
                    <a:lnTo>
                      <a:pt x="1050" y="164"/>
                    </a:lnTo>
                    <a:cubicBezTo>
                      <a:pt x="1028" y="164"/>
                      <a:pt x="1017" y="175"/>
                      <a:pt x="1017" y="197"/>
                    </a:cubicBezTo>
                    <a:lnTo>
                      <a:pt x="1017" y="197"/>
                    </a:lnTo>
                    <a:cubicBezTo>
                      <a:pt x="1017" y="219"/>
                      <a:pt x="1028" y="230"/>
                      <a:pt x="1050" y="230"/>
                    </a:cubicBezTo>
                    <a:lnTo>
                      <a:pt x="1050" y="230"/>
                    </a:lnTo>
                    <a:cubicBezTo>
                      <a:pt x="1072" y="230"/>
                      <a:pt x="1082" y="219"/>
                      <a:pt x="1082" y="197"/>
                    </a:cubicBezTo>
                    <a:close/>
                    <a:moveTo>
                      <a:pt x="4524" y="590"/>
                    </a:moveTo>
                    <a:lnTo>
                      <a:pt x="4720" y="787"/>
                    </a:lnTo>
                    <a:lnTo>
                      <a:pt x="4720" y="918"/>
                    </a:lnTo>
                    <a:lnTo>
                      <a:pt x="4655" y="852"/>
                    </a:lnTo>
                    <a:lnTo>
                      <a:pt x="4589" y="787"/>
                    </a:lnTo>
                    <a:lnTo>
                      <a:pt x="4524" y="722"/>
                    </a:lnTo>
                    <a:lnTo>
                      <a:pt x="4458" y="655"/>
                    </a:lnTo>
                    <a:lnTo>
                      <a:pt x="4393" y="590"/>
                    </a:lnTo>
                    <a:lnTo>
                      <a:pt x="4327" y="524"/>
                    </a:lnTo>
                    <a:lnTo>
                      <a:pt x="4261" y="459"/>
                    </a:lnTo>
                    <a:lnTo>
                      <a:pt x="4261" y="459"/>
                    </a:lnTo>
                    <a:cubicBezTo>
                      <a:pt x="4240" y="437"/>
                      <a:pt x="4218" y="426"/>
                      <a:pt x="4196" y="426"/>
                    </a:cubicBezTo>
                    <a:lnTo>
                      <a:pt x="4196" y="426"/>
                    </a:lnTo>
                    <a:cubicBezTo>
                      <a:pt x="4174" y="426"/>
                      <a:pt x="4153" y="437"/>
                      <a:pt x="4131" y="459"/>
                    </a:cubicBezTo>
                    <a:lnTo>
                      <a:pt x="4065" y="524"/>
                    </a:lnTo>
                    <a:lnTo>
                      <a:pt x="4000" y="590"/>
                    </a:lnTo>
                    <a:lnTo>
                      <a:pt x="3933" y="655"/>
                    </a:lnTo>
                    <a:lnTo>
                      <a:pt x="3868" y="722"/>
                    </a:lnTo>
                    <a:lnTo>
                      <a:pt x="3803" y="787"/>
                    </a:lnTo>
                    <a:lnTo>
                      <a:pt x="3737" y="852"/>
                    </a:lnTo>
                    <a:lnTo>
                      <a:pt x="3672" y="918"/>
                    </a:lnTo>
                    <a:lnTo>
                      <a:pt x="3606" y="984"/>
                    </a:lnTo>
                    <a:lnTo>
                      <a:pt x="3541" y="1049"/>
                    </a:lnTo>
                    <a:lnTo>
                      <a:pt x="3475" y="1114"/>
                    </a:lnTo>
                    <a:lnTo>
                      <a:pt x="3475" y="1114"/>
                    </a:lnTo>
                    <a:cubicBezTo>
                      <a:pt x="3453" y="1136"/>
                      <a:pt x="3431" y="1147"/>
                      <a:pt x="3409" y="1147"/>
                    </a:cubicBezTo>
                    <a:lnTo>
                      <a:pt x="3409" y="1147"/>
                    </a:lnTo>
                    <a:cubicBezTo>
                      <a:pt x="3387" y="1147"/>
                      <a:pt x="3365" y="1136"/>
                      <a:pt x="3344" y="1114"/>
                    </a:cubicBezTo>
                    <a:lnTo>
                      <a:pt x="3278" y="1049"/>
                    </a:lnTo>
                    <a:lnTo>
                      <a:pt x="3213" y="984"/>
                    </a:lnTo>
                    <a:lnTo>
                      <a:pt x="3016" y="787"/>
                    </a:lnTo>
                    <a:lnTo>
                      <a:pt x="2950" y="722"/>
                    </a:lnTo>
                    <a:lnTo>
                      <a:pt x="2885" y="655"/>
                    </a:lnTo>
                    <a:lnTo>
                      <a:pt x="2688" y="459"/>
                    </a:lnTo>
                    <a:lnTo>
                      <a:pt x="2688" y="459"/>
                    </a:lnTo>
                    <a:cubicBezTo>
                      <a:pt x="2667" y="437"/>
                      <a:pt x="2645" y="426"/>
                      <a:pt x="2623" y="426"/>
                    </a:cubicBezTo>
                    <a:lnTo>
                      <a:pt x="2623" y="426"/>
                    </a:lnTo>
                    <a:cubicBezTo>
                      <a:pt x="2601" y="426"/>
                      <a:pt x="2579" y="437"/>
                      <a:pt x="2557" y="459"/>
                    </a:cubicBezTo>
                    <a:lnTo>
                      <a:pt x="1901" y="1114"/>
                    </a:lnTo>
                    <a:lnTo>
                      <a:pt x="1901" y="1114"/>
                    </a:lnTo>
                    <a:cubicBezTo>
                      <a:pt x="1880" y="1136"/>
                      <a:pt x="1858" y="1147"/>
                      <a:pt x="1836" y="1147"/>
                    </a:cubicBezTo>
                    <a:lnTo>
                      <a:pt x="1836" y="1147"/>
                    </a:lnTo>
                    <a:cubicBezTo>
                      <a:pt x="1814" y="1147"/>
                      <a:pt x="1792" y="1136"/>
                      <a:pt x="1771" y="1114"/>
                    </a:cubicBezTo>
                    <a:lnTo>
                      <a:pt x="1574" y="918"/>
                    </a:lnTo>
                    <a:lnTo>
                      <a:pt x="1509" y="852"/>
                    </a:lnTo>
                    <a:lnTo>
                      <a:pt x="1443" y="787"/>
                    </a:lnTo>
                    <a:lnTo>
                      <a:pt x="1246" y="590"/>
                    </a:lnTo>
                    <a:lnTo>
                      <a:pt x="1181" y="524"/>
                    </a:lnTo>
                    <a:lnTo>
                      <a:pt x="1115" y="459"/>
                    </a:lnTo>
                    <a:lnTo>
                      <a:pt x="1115" y="459"/>
                    </a:lnTo>
                    <a:cubicBezTo>
                      <a:pt x="1093" y="437"/>
                      <a:pt x="1072" y="426"/>
                      <a:pt x="1050" y="426"/>
                    </a:cubicBezTo>
                    <a:lnTo>
                      <a:pt x="1050" y="426"/>
                    </a:lnTo>
                    <a:cubicBezTo>
                      <a:pt x="1028" y="426"/>
                      <a:pt x="1006" y="437"/>
                      <a:pt x="983" y="459"/>
                    </a:cubicBezTo>
                    <a:lnTo>
                      <a:pt x="918" y="524"/>
                    </a:lnTo>
                    <a:lnTo>
                      <a:pt x="853" y="590"/>
                    </a:lnTo>
                    <a:lnTo>
                      <a:pt x="787" y="655"/>
                    </a:lnTo>
                    <a:lnTo>
                      <a:pt x="722" y="722"/>
                    </a:lnTo>
                    <a:lnTo>
                      <a:pt x="656" y="787"/>
                    </a:lnTo>
                    <a:lnTo>
                      <a:pt x="590" y="852"/>
                    </a:lnTo>
                    <a:lnTo>
                      <a:pt x="525" y="918"/>
                    </a:lnTo>
                    <a:lnTo>
                      <a:pt x="459" y="984"/>
                    </a:lnTo>
                    <a:lnTo>
                      <a:pt x="394" y="1049"/>
                    </a:lnTo>
                    <a:lnTo>
                      <a:pt x="328" y="1114"/>
                    </a:lnTo>
                    <a:lnTo>
                      <a:pt x="328" y="1114"/>
                    </a:lnTo>
                    <a:cubicBezTo>
                      <a:pt x="306" y="1136"/>
                      <a:pt x="285" y="1147"/>
                      <a:pt x="263" y="1147"/>
                    </a:cubicBezTo>
                    <a:lnTo>
                      <a:pt x="263" y="1147"/>
                    </a:lnTo>
                    <a:cubicBezTo>
                      <a:pt x="241" y="1147"/>
                      <a:pt x="219" y="1136"/>
                      <a:pt x="198" y="1114"/>
                    </a:cubicBezTo>
                    <a:lnTo>
                      <a:pt x="131" y="1049"/>
                    </a:lnTo>
                    <a:lnTo>
                      <a:pt x="66" y="984"/>
                    </a:lnTo>
                    <a:lnTo>
                      <a:pt x="0" y="918"/>
                    </a:lnTo>
                    <a:lnTo>
                      <a:pt x="0" y="787"/>
                    </a:lnTo>
                    <a:lnTo>
                      <a:pt x="66" y="852"/>
                    </a:lnTo>
                    <a:lnTo>
                      <a:pt x="131" y="918"/>
                    </a:lnTo>
                    <a:lnTo>
                      <a:pt x="198" y="984"/>
                    </a:lnTo>
                    <a:lnTo>
                      <a:pt x="198" y="984"/>
                    </a:lnTo>
                    <a:cubicBezTo>
                      <a:pt x="219" y="1005"/>
                      <a:pt x="241" y="1016"/>
                      <a:pt x="263" y="1016"/>
                    </a:cubicBezTo>
                    <a:lnTo>
                      <a:pt x="263" y="1016"/>
                    </a:lnTo>
                    <a:cubicBezTo>
                      <a:pt x="285" y="1016"/>
                      <a:pt x="306" y="1005"/>
                      <a:pt x="328" y="984"/>
                    </a:cubicBezTo>
                    <a:lnTo>
                      <a:pt x="394" y="918"/>
                    </a:lnTo>
                    <a:lnTo>
                      <a:pt x="459" y="852"/>
                    </a:lnTo>
                    <a:lnTo>
                      <a:pt x="525" y="787"/>
                    </a:lnTo>
                    <a:lnTo>
                      <a:pt x="590" y="722"/>
                    </a:lnTo>
                    <a:lnTo>
                      <a:pt x="656" y="655"/>
                    </a:lnTo>
                    <a:lnTo>
                      <a:pt x="722" y="590"/>
                    </a:lnTo>
                    <a:lnTo>
                      <a:pt x="787" y="524"/>
                    </a:lnTo>
                    <a:lnTo>
                      <a:pt x="853" y="459"/>
                    </a:lnTo>
                    <a:lnTo>
                      <a:pt x="918" y="394"/>
                    </a:lnTo>
                    <a:lnTo>
                      <a:pt x="918" y="394"/>
                    </a:lnTo>
                    <a:cubicBezTo>
                      <a:pt x="940" y="371"/>
                      <a:pt x="951" y="349"/>
                      <a:pt x="951" y="328"/>
                    </a:cubicBezTo>
                    <a:lnTo>
                      <a:pt x="951" y="328"/>
                    </a:lnTo>
                    <a:cubicBezTo>
                      <a:pt x="951" y="306"/>
                      <a:pt x="940" y="284"/>
                      <a:pt x="918" y="262"/>
                    </a:cubicBezTo>
                    <a:lnTo>
                      <a:pt x="918" y="262"/>
                    </a:lnTo>
                    <a:cubicBezTo>
                      <a:pt x="896" y="241"/>
                      <a:pt x="886" y="219"/>
                      <a:pt x="886" y="197"/>
                    </a:cubicBezTo>
                    <a:lnTo>
                      <a:pt x="886" y="197"/>
                    </a:lnTo>
                    <a:cubicBezTo>
                      <a:pt x="886" y="175"/>
                      <a:pt x="896" y="153"/>
                      <a:pt x="918" y="131"/>
                    </a:cubicBezTo>
                    <a:lnTo>
                      <a:pt x="918" y="131"/>
                    </a:lnTo>
                    <a:cubicBezTo>
                      <a:pt x="940" y="109"/>
                      <a:pt x="956" y="82"/>
                      <a:pt x="968" y="49"/>
                    </a:cubicBezTo>
                    <a:lnTo>
                      <a:pt x="968" y="49"/>
                    </a:lnTo>
                    <a:cubicBezTo>
                      <a:pt x="979" y="17"/>
                      <a:pt x="1006" y="0"/>
                      <a:pt x="1050" y="0"/>
                    </a:cubicBezTo>
                    <a:lnTo>
                      <a:pt x="1050" y="0"/>
                    </a:lnTo>
                    <a:cubicBezTo>
                      <a:pt x="1093" y="0"/>
                      <a:pt x="1120" y="17"/>
                      <a:pt x="1131" y="49"/>
                    </a:cubicBezTo>
                    <a:lnTo>
                      <a:pt x="1131" y="49"/>
                    </a:lnTo>
                    <a:cubicBezTo>
                      <a:pt x="1143" y="82"/>
                      <a:pt x="1158" y="109"/>
                      <a:pt x="1181" y="131"/>
                    </a:cubicBezTo>
                    <a:lnTo>
                      <a:pt x="1181" y="131"/>
                    </a:lnTo>
                    <a:cubicBezTo>
                      <a:pt x="1203" y="153"/>
                      <a:pt x="1214" y="175"/>
                      <a:pt x="1214" y="197"/>
                    </a:cubicBezTo>
                    <a:lnTo>
                      <a:pt x="1214" y="197"/>
                    </a:lnTo>
                    <a:cubicBezTo>
                      <a:pt x="1214" y="219"/>
                      <a:pt x="1203" y="241"/>
                      <a:pt x="1181" y="262"/>
                    </a:cubicBezTo>
                    <a:lnTo>
                      <a:pt x="1181" y="262"/>
                    </a:lnTo>
                    <a:cubicBezTo>
                      <a:pt x="1158" y="284"/>
                      <a:pt x="1147" y="306"/>
                      <a:pt x="1147" y="328"/>
                    </a:cubicBezTo>
                    <a:lnTo>
                      <a:pt x="1147" y="328"/>
                    </a:lnTo>
                    <a:cubicBezTo>
                      <a:pt x="1147" y="349"/>
                      <a:pt x="1158" y="371"/>
                      <a:pt x="1181" y="394"/>
                    </a:cubicBezTo>
                    <a:lnTo>
                      <a:pt x="1771" y="984"/>
                    </a:lnTo>
                    <a:lnTo>
                      <a:pt x="1771" y="984"/>
                    </a:lnTo>
                    <a:cubicBezTo>
                      <a:pt x="1792" y="1005"/>
                      <a:pt x="1814" y="1016"/>
                      <a:pt x="1836" y="1016"/>
                    </a:cubicBezTo>
                    <a:lnTo>
                      <a:pt x="1836" y="1016"/>
                    </a:lnTo>
                    <a:cubicBezTo>
                      <a:pt x="1858" y="1016"/>
                      <a:pt x="1880" y="1005"/>
                      <a:pt x="1901" y="984"/>
                    </a:cubicBezTo>
                    <a:lnTo>
                      <a:pt x="2098" y="787"/>
                    </a:lnTo>
                    <a:lnTo>
                      <a:pt x="2164" y="722"/>
                    </a:lnTo>
                    <a:lnTo>
                      <a:pt x="2230" y="655"/>
                    </a:lnTo>
                    <a:lnTo>
                      <a:pt x="2426" y="459"/>
                    </a:lnTo>
                    <a:lnTo>
                      <a:pt x="2492" y="394"/>
                    </a:lnTo>
                    <a:lnTo>
                      <a:pt x="2492" y="394"/>
                    </a:lnTo>
                    <a:cubicBezTo>
                      <a:pt x="2513" y="371"/>
                      <a:pt x="2524" y="349"/>
                      <a:pt x="2524" y="328"/>
                    </a:cubicBezTo>
                    <a:lnTo>
                      <a:pt x="2524" y="328"/>
                    </a:lnTo>
                    <a:cubicBezTo>
                      <a:pt x="2524" y="306"/>
                      <a:pt x="2513" y="284"/>
                      <a:pt x="2492" y="262"/>
                    </a:cubicBezTo>
                    <a:lnTo>
                      <a:pt x="2492" y="262"/>
                    </a:lnTo>
                    <a:cubicBezTo>
                      <a:pt x="2469" y="241"/>
                      <a:pt x="2459" y="219"/>
                      <a:pt x="2459" y="197"/>
                    </a:cubicBezTo>
                    <a:lnTo>
                      <a:pt x="2459" y="197"/>
                    </a:lnTo>
                    <a:cubicBezTo>
                      <a:pt x="2459" y="175"/>
                      <a:pt x="2469" y="153"/>
                      <a:pt x="2492" y="131"/>
                    </a:cubicBezTo>
                    <a:lnTo>
                      <a:pt x="2492" y="131"/>
                    </a:lnTo>
                    <a:cubicBezTo>
                      <a:pt x="2513" y="109"/>
                      <a:pt x="2530" y="82"/>
                      <a:pt x="2540" y="49"/>
                    </a:cubicBezTo>
                    <a:lnTo>
                      <a:pt x="2540" y="49"/>
                    </a:lnTo>
                    <a:cubicBezTo>
                      <a:pt x="2552" y="17"/>
                      <a:pt x="2579" y="0"/>
                      <a:pt x="2623" y="0"/>
                    </a:cubicBezTo>
                    <a:lnTo>
                      <a:pt x="2623" y="0"/>
                    </a:lnTo>
                    <a:cubicBezTo>
                      <a:pt x="2667" y="0"/>
                      <a:pt x="2694" y="17"/>
                      <a:pt x="2704" y="49"/>
                    </a:cubicBezTo>
                    <a:lnTo>
                      <a:pt x="2704" y="49"/>
                    </a:lnTo>
                    <a:cubicBezTo>
                      <a:pt x="2715" y="82"/>
                      <a:pt x="2732" y="109"/>
                      <a:pt x="2754" y="131"/>
                    </a:cubicBezTo>
                    <a:lnTo>
                      <a:pt x="2754" y="131"/>
                    </a:lnTo>
                    <a:cubicBezTo>
                      <a:pt x="2775" y="153"/>
                      <a:pt x="2786" y="175"/>
                      <a:pt x="2786" y="197"/>
                    </a:cubicBezTo>
                    <a:lnTo>
                      <a:pt x="2786" y="197"/>
                    </a:lnTo>
                    <a:cubicBezTo>
                      <a:pt x="2786" y="219"/>
                      <a:pt x="2775" y="241"/>
                      <a:pt x="2754" y="262"/>
                    </a:cubicBezTo>
                    <a:lnTo>
                      <a:pt x="2754" y="262"/>
                    </a:lnTo>
                    <a:cubicBezTo>
                      <a:pt x="2732" y="284"/>
                      <a:pt x="2721" y="306"/>
                      <a:pt x="2721" y="328"/>
                    </a:cubicBezTo>
                    <a:lnTo>
                      <a:pt x="2721" y="328"/>
                    </a:lnTo>
                    <a:cubicBezTo>
                      <a:pt x="2721" y="349"/>
                      <a:pt x="2732" y="371"/>
                      <a:pt x="2754" y="394"/>
                    </a:cubicBezTo>
                    <a:lnTo>
                      <a:pt x="2820" y="459"/>
                    </a:lnTo>
                    <a:lnTo>
                      <a:pt x="2885" y="524"/>
                    </a:lnTo>
                    <a:lnTo>
                      <a:pt x="2950" y="590"/>
                    </a:lnTo>
                    <a:lnTo>
                      <a:pt x="3016" y="655"/>
                    </a:lnTo>
                    <a:lnTo>
                      <a:pt x="3081" y="722"/>
                    </a:lnTo>
                    <a:lnTo>
                      <a:pt x="3148" y="787"/>
                    </a:lnTo>
                    <a:lnTo>
                      <a:pt x="3213" y="852"/>
                    </a:lnTo>
                    <a:lnTo>
                      <a:pt x="3278" y="918"/>
                    </a:lnTo>
                    <a:lnTo>
                      <a:pt x="3344" y="984"/>
                    </a:lnTo>
                    <a:lnTo>
                      <a:pt x="3344" y="984"/>
                    </a:lnTo>
                    <a:cubicBezTo>
                      <a:pt x="3365" y="1005"/>
                      <a:pt x="3387" y="1016"/>
                      <a:pt x="3409" y="1016"/>
                    </a:cubicBezTo>
                    <a:lnTo>
                      <a:pt x="3409" y="1016"/>
                    </a:lnTo>
                    <a:cubicBezTo>
                      <a:pt x="3431" y="1016"/>
                      <a:pt x="3453" y="1005"/>
                      <a:pt x="3475" y="984"/>
                    </a:cubicBezTo>
                    <a:lnTo>
                      <a:pt x="3541" y="918"/>
                    </a:lnTo>
                    <a:lnTo>
                      <a:pt x="3606" y="852"/>
                    </a:lnTo>
                    <a:lnTo>
                      <a:pt x="3672" y="787"/>
                    </a:lnTo>
                    <a:lnTo>
                      <a:pt x="3868" y="590"/>
                    </a:lnTo>
                    <a:lnTo>
                      <a:pt x="3933" y="524"/>
                    </a:lnTo>
                    <a:lnTo>
                      <a:pt x="4000" y="459"/>
                    </a:lnTo>
                    <a:lnTo>
                      <a:pt x="4065" y="394"/>
                    </a:lnTo>
                    <a:lnTo>
                      <a:pt x="4065" y="394"/>
                    </a:lnTo>
                    <a:cubicBezTo>
                      <a:pt x="4087" y="371"/>
                      <a:pt x="4097" y="349"/>
                      <a:pt x="4097" y="328"/>
                    </a:cubicBezTo>
                    <a:lnTo>
                      <a:pt x="4097" y="328"/>
                    </a:lnTo>
                    <a:cubicBezTo>
                      <a:pt x="4097" y="306"/>
                      <a:pt x="4087" y="284"/>
                      <a:pt x="4065" y="262"/>
                    </a:cubicBezTo>
                    <a:lnTo>
                      <a:pt x="4065" y="262"/>
                    </a:lnTo>
                    <a:cubicBezTo>
                      <a:pt x="4043" y="241"/>
                      <a:pt x="4032" y="219"/>
                      <a:pt x="4032" y="197"/>
                    </a:cubicBezTo>
                    <a:lnTo>
                      <a:pt x="4032" y="197"/>
                    </a:lnTo>
                    <a:cubicBezTo>
                      <a:pt x="4032" y="175"/>
                      <a:pt x="4043" y="153"/>
                      <a:pt x="4065" y="131"/>
                    </a:cubicBezTo>
                    <a:lnTo>
                      <a:pt x="4065" y="131"/>
                    </a:lnTo>
                    <a:cubicBezTo>
                      <a:pt x="4087" y="109"/>
                      <a:pt x="4103" y="82"/>
                      <a:pt x="4114" y="49"/>
                    </a:cubicBezTo>
                    <a:lnTo>
                      <a:pt x="4114" y="49"/>
                    </a:lnTo>
                    <a:cubicBezTo>
                      <a:pt x="4125" y="17"/>
                      <a:pt x="4153" y="0"/>
                      <a:pt x="4196" y="0"/>
                    </a:cubicBezTo>
                    <a:lnTo>
                      <a:pt x="4196" y="0"/>
                    </a:lnTo>
                    <a:cubicBezTo>
                      <a:pt x="4240" y="0"/>
                      <a:pt x="4267" y="17"/>
                      <a:pt x="4278" y="49"/>
                    </a:cubicBezTo>
                    <a:lnTo>
                      <a:pt x="4278" y="49"/>
                    </a:lnTo>
                    <a:cubicBezTo>
                      <a:pt x="4289" y="82"/>
                      <a:pt x="4306" y="109"/>
                      <a:pt x="4327" y="131"/>
                    </a:cubicBezTo>
                    <a:lnTo>
                      <a:pt x="4327" y="131"/>
                    </a:lnTo>
                    <a:cubicBezTo>
                      <a:pt x="4349" y="153"/>
                      <a:pt x="4360" y="175"/>
                      <a:pt x="4360" y="197"/>
                    </a:cubicBezTo>
                    <a:lnTo>
                      <a:pt x="4360" y="197"/>
                    </a:lnTo>
                    <a:cubicBezTo>
                      <a:pt x="4360" y="219"/>
                      <a:pt x="4349" y="241"/>
                      <a:pt x="4327" y="262"/>
                    </a:cubicBezTo>
                    <a:lnTo>
                      <a:pt x="4327" y="262"/>
                    </a:lnTo>
                    <a:cubicBezTo>
                      <a:pt x="4306" y="284"/>
                      <a:pt x="4295" y="306"/>
                      <a:pt x="4295" y="328"/>
                    </a:cubicBezTo>
                    <a:lnTo>
                      <a:pt x="4295" y="328"/>
                    </a:lnTo>
                    <a:cubicBezTo>
                      <a:pt x="4295" y="349"/>
                      <a:pt x="4306" y="371"/>
                      <a:pt x="4327" y="394"/>
                    </a:cubicBezTo>
                    <a:lnTo>
                      <a:pt x="4393" y="459"/>
                    </a:lnTo>
                    <a:lnTo>
                      <a:pt x="4458" y="524"/>
                    </a:lnTo>
                    <a:lnTo>
                      <a:pt x="4524" y="590"/>
                    </a:lnTo>
                    <a:close/>
                  </a:path>
                </a:pathLst>
              </a:custGeom>
              <a:solidFill>
                <a:schemeClr val="accent1"/>
              </a:solidFill>
              <a:ln>
                <a:noFill/>
              </a:ln>
              <a:effectLst/>
            </p:spPr>
            <p:txBody>
              <a:bodyPr wrap="none" anchor="ctr"/>
              <a:lstStyle/>
              <a:p>
                <a:endParaRPr lang="es-ES_tradnl" sz="2100"/>
              </a:p>
            </p:txBody>
          </p:sp>
        </p:grpSp>
        <p:grpSp>
          <p:nvGrpSpPr>
            <p:cNvPr id="170" name="Group 528">
              <a:extLst>
                <a:ext uri="{FF2B5EF4-FFF2-40B4-BE49-F238E27FC236}">
                  <a16:creationId xmlns:a16="http://schemas.microsoft.com/office/drawing/2014/main" id="{67ECA6AC-9C54-1243-896A-8C57649AC5BA}"/>
                </a:ext>
              </a:extLst>
            </p:cNvPr>
            <p:cNvGrpSpPr/>
            <p:nvPr/>
          </p:nvGrpSpPr>
          <p:grpSpPr>
            <a:xfrm>
              <a:off x="2754313" y="3525364"/>
              <a:ext cx="1700212" cy="709613"/>
              <a:chOff x="2754313" y="4003675"/>
              <a:chExt cx="1700212" cy="709613"/>
            </a:xfrm>
          </p:grpSpPr>
          <p:sp>
            <p:nvSpPr>
              <p:cNvPr id="187" name="Freeform 177">
                <a:extLst>
                  <a:ext uri="{FF2B5EF4-FFF2-40B4-BE49-F238E27FC236}">
                    <a16:creationId xmlns:a16="http://schemas.microsoft.com/office/drawing/2014/main" id="{FEF3998F-70FE-C646-82EC-329A7B246F25}"/>
                  </a:ext>
                </a:extLst>
              </p:cNvPr>
              <p:cNvSpPr>
                <a:spLocks noChangeArrowheads="1"/>
              </p:cNvSpPr>
              <p:nvPr/>
            </p:nvSpPr>
            <p:spPr bwMode="auto">
              <a:xfrm>
                <a:off x="2754313" y="4298950"/>
                <a:ext cx="1700212"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9 w 4721"/>
                  <a:gd name="T15" fmla="*/ 361 h 1149"/>
                  <a:gd name="T16" fmla="*/ 4196 w 4721"/>
                  <a:gd name="T17" fmla="*/ 132 h 1149"/>
                  <a:gd name="T18" fmla="*/ 3934 w 4721"/>
                  <a:gd name="T19" fmla="*/ 361 h 1149"/>
                  <a:gd name="T20" fmla="*/ 3541 w 4721"/>
                  <a:gd name="T21" fmla="*/ 755 h 1149"/>
                  <a:gd name="T22" fmla="*/ 3541 w 4721"/>
                  <a:gd name="T23" fmla="*/ 886 h 1149"/>
                  <a:gd name="T24" fmla="*/ 3541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4 w 4721"/>
                  <a:gd name="T37" fmla="*/ 230 h 1149"/>
                  <a:gd name="T38" fmla="*/ 2623 w 4721"/>
                  <a:gd name="T39" fmla="*/ 132 h 1149"/>
                  <a:gd name="T40" fmla="*/ 2229 w 4721"/>
                  <a:gd name="T41" fmla="*/ 492 h 1149"/>
                  <a:gd name="T42" fmla="*/ 1967 w 4721"/>
                  <a:gd name="T43" fmla="*/ 755 h 1149"/>
                  <a:gd name="T44" fmla="*/ 1967 w 4721"/>
                  <a:gd name="T45" fmla="*/ 886 h 1149"/>
                  <a:gd name="T46" fmla="*/ 1967 w 4721"/>
                  <a:gd name="T47" fmla="*/ 1016 h 1149"/>
                  <a:gd name="T48" fmla="*/ 1836 w 4721"/>
                  <a:gd name="T49" fmla="*/ 1148 h 1149"/>
                  <a:gd name="T50" fmla="*/ 1706 w 4721"/>
                  <a:gd name="T51" fmla="*/ 1016 h 1149"/>
                  <a:gd name="T52" fmla="*/ 1706 w 4721"/>
                  <a:gd name="T53" fmla="*/ 886 h 1149"/>
                  <a:gd name="T54" fmla="*/ 1115 w 4721"/>
                  <a:gd name="T55" fmla="*/ 165 h 1149"/>
                  <a:gd name="T56" fmla="*/ 984 w 4721"/>
                  <a:gd name="T57" fmla="*/ 165 h 1149"/>
                  <a:gd name="T58" fmla="*/ 722 w 4721"/>
                  <a:gd name="T59" fmla="*/ 427 h 1149"/>
                  <a:gd name="T60" fmla="*/ 459 w 4721"/>
                  <a:gd name="T61" fmla="*/ 688 h 1149"/>
                  <a:gd name="T62" fmla="*/ 362 w 4721"/>
                  <a:gd name="T63" fmla="*/ 820 h 1149"/>
                  <a:gd name="T64" fmla="*/ 427 w 4721"/>
                  <a:gd name="T65" fmla="*/ 951 h 1149"/>
                  <a:gd name="T66" fmla="*/ 345 w 4721"/>
                  <a:gd name="T67" fmla="*/ 1098 h 1149"/>
                  <a:gd name="T68" fmla="*/ 181 w 4721"/>
                  <a:gd name="T69" fmla="*/ 1098 h 1149"/>
                  <a:gd name="T70" fmla="*/ 99 w 4721"/>
                  <a:gd name="T71" fmla="*/ 951 h 1149"/>
                  <a:gd name="T72" fmla="*/ 164 w 4721"/>
                  <a:gd name="T73" fmla="*/ 820 h 1149"/>
                  <a:gd name="T74" fmla="*/ 0 w 4721"/>
                  <a:gd name="T75" fmla="*/ 492 h 1149"/>
                  <a:gd name="T76" fmla="*/ 263 w 4721"/>
                  <a:gd name="T77" fmla="*/ 722 h 1149"/>
                  <a:gd name="T78" fmla="*/ 591 w 4721"/>
                  <a:gd name="T79" fmla="*/ 427 h 1149"/>
                  <a:gd name="T80" fmla="*/ 984 w 4721"/>
                  <a:gd name="T81" fmla="*/ 33 h 1149"/>
                  <a:gd name="T82" fmla="*/ 1115 w 4721"/>
                  <a:gd name="T83" fmla="*/ 33 h 1149"/>
                  <a:gd name="T84" fmla="*/ 1574 w 4721"/>
                  <a:gd name="T85" fmla="*/ 492 h 1149"/>
                  <a:gd name="T86" fmla="*/ 1771 w 4721"/>
                  <a:gd name="T87" fmla="*/ 688 h 1149"/>
                  <a:gd name="T88" fmla="*/ 1967 w 4721"/>
                  <a:gd name="T89" fmla="*/ 623 h 1149"/>
                  <a:gd name="T90" fmla="*/ 2229 w 4721"/>
                  <a:gd name="T91" fmla="*/ 361 h 1149"/>
                  <a:gd name="T92" fmla="*/ 2492 w 4721"/>
                  <a:gd name="T93" fmla="*/ 99 h 1149"/>
                  <a:gd name="T94" fmla="*/ 2623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2" y="919"/>
                      <a:pt x="3409" y="919"/>
                    </a:cubicBezTo>
                    <a:lnTo>
                      <a:pt x="3409" y="919"/>
                    </a:lnTo>
                    <a:cubicBezTo>
                      <a:pt x="3388" y="919"/>
                      <a:pt x="3377" y="929"/>
                      <a:pt x="3377" y="951"/>
                    </a:cubicBezTo>
                    <a:lnTo>
                      <a:pt x="3377" y="951"/>
                    </a:lnTo>
                    <a:cubicBezTo>
                      <a:pt x="3377" y="973"/>
                      <a:pt x="3388" y="984"/>
                      <a:pt x="3409" y="984"/>
                    </a:cubicBezTo>
                    <a:lnTo>
                      <a:pt x="3409" y="984"/>
                    </a:lnTo>
                    <a:cubicBezTo>
                      <a:pt x="3432"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5" y="919"/>
                      <a:pt x="263" y="919"/>
                    </a:cubicBezTo>
                    <a:lnTo>
                      <a:pt x="263" y="919"/>
                    </a:lnTo>
                    <a:cubicBezTo>
                      <a:pt x="241" y="919"/>
                      <a:pt x="230" y="929"/>
                      <a:pt x="230" y="951"/>
                    </a:cubicBezTo>
                    <a:lnTo>
                      <a:pt x="230" y="951"/>
                    </a:lnTo>
                    <a:cubicBezTo>
                      <a:pt x="230" y="973"/>
                      <a:pt x="241" y="984"/>
                      <a:pt x="263" y="984"/>
                    </a:cubicBezTo>
                    <a:lnTo>
                      <a:pt x="263" y="984"/>
                    </a:lnTo>
                    <a:cubicBezTo>
                      <a:pt x="285" y="984"/>
                      <a:pt x="295" y="973"/>
                      <a:pt x="295" y="951"/>
                    </a:cubicBezTo>
                    <a:close/>
                    <a:moveTo>
                      <a:pt x="4261" y="33"/>
                    </a:moveTo>
                    <a:lnTo>
                      <a:pt x="4720" y="492"/>
                    </a:lnTo>
                    <a:lnTo>
                      <a:pt x="4720" y="623"/>
                    </a:lnTo>
                    <a:lnTo>
                      <a:pt x="4524" y="427"/>
                    </a:lnTo>
                    <a:lnTo>
                      <a:pt x="4459" y="361"/>
                    </a:lnTo>
                    <a:lnTo>
                      <a:pt x="4393" y="295"/>
                    </a:lnTo>
                    <a:lnTo>
                      <a:pt x="4261" y="165"/>
                    </a:lnTo>
                    <a:lnTo>
                      <a:pt x="4261" y="165"/>
                    </a:lnTo>
                    <a:cubicBezTo>
                      <a:pt x="4240" y="142"/>
                      <a:pt x="4218" y="132"/>
                      <a:pt x="4196" y="132"/>
                    </a:cubicBezTo>
                    <a:lnTo>
                      <a:pt x="4196" y="132"/>
                    </a:lnTo>
                    <a:cubicBezTo>
                      <a:pt x="4175" y="132"/>
                      <a:pt x="4153" y="142"/>
                      <a:pt x="4131" y="165"/>
                    </a:cubicBezTo>
                    <a:lnTo>
                      <a:pt x="4000" y="295"/>
                    </a:lnTo>
                    <a:lnTo>
                      <a:pt x="3934" y="361"/>
                    </a:lnTo>
                    <a:lnTo>
                      <a:pt x="3868" y="427"/>
                    </a:lnTo>
                    <a:lnTo>
                      <a:pt x="3672" y="623"/>
                    </a:lnTo>
                    <a:lnTo>
                      <a:pt x="3606" y="688"/>
                    </a:lnTo>
                    <a:lnTo>
                      <a:pt x="3541" y="755"/>
                    </a:lnTo>
                    <a:lnTo>
                      <a:pt x="3541" y="755"/>
                    </a:lnTo>
                    <a:cubicBezTo>
                      <a:pt x="3519" y="777"/>
                      <a:pt x="3508" y="798"/>
                      <a:pt x="3508" y="820"/>
                    </a:cubicBezTo>
                    <a:lnTo>
                      <a:pt x="3508" y="820"/>
                    </a:lnTo>
                    <a:cubicBezTo>
                      <a:pt x="3508" y="842"/>
                      <a:pt x="3519" y="863"/>
                      <a:pt x="3541" y="886"/>
                    </a:cubicBezTo>
                    <a:lnTo>
                      <a:pt x="3541" y="886"/>
                    </a:lnTo>
                    <a:cubicBezTo>
                      <a:pt x="3563" y="908"/>
                      <a:pt x="3573" y="929"/>
                      <a:pt x="3573" y="951"/>
                    </a:cubicBezTo>
                    <a:lnTo>
                      <a:pt x="3573" y="951"/>
                    </a:lnTo>
                    <a:cubicBezTo>
                      <a:pt x="3573" y="973"/>
                      <a:pt x="3563" y="995"/>
                      <a:pt x="3541" y="1016"/>
                    </a:cubicBezTo>
                    <a:lnTo>
                      <a:pt x="3541" y="1016"/>
                    </a:lnTo>
                    <a:cubicBezTo>
                      <a:pt x="3519" y="1039"/>
                      <a:pt x="3503" y="1065"/>
                      <a:pt x="3491" y="1098"/>
                    </a:cubicBezTo>
                    <a:lnTo>
                      <a:pt x="3491" y="1098"/>
                    </a:lnTo>
                    <a:cubicBezTo>
                      <a:pt x="3480" y="1132"/>
                      <a:pt x="3453" y="1148"/>
                      <a:pt x="3409" y="1148"/>
                    </a:cubicBezTo>
                    <a:lnTo>
                      <a:pt x="3409" y="1148"/>
                    </a:lnTo>
                    <a:cubicBezTo>
                      <a:pt x="3366" y="1148"/>
                      <a:pt x="3339" y="1132"/>
                      <a:pt x="3328" y="1098"/>
                    </a:cubicBezTo>
                    <a:lnTo>
                      <a:pt x="3328" y="1098"/>
                    </a:lnTo>
                    <a:cubicBezTo>
                      <a:pt x="3317" y="1065"/>
                      <a:pt x="3301" y="1039"/>
                      <a:pt x="3278" y="1016"/>
                    </a:cubicBezTo>
                    <a:lnTo>
                      <a:pt x="3278" y="1016"/>
                    </a:lnTo>
                    <a:cubicBezTo>
                      <a:pt x="3257" y="995"/>
                      <a:pt x="3246" y="973"/>
                      <a:pt x="3246" y="951"/>
                    </a:cubicBezTo>
                    <a:lnTo>
                      <a:pt x="3246" y="951"/>
                    </a:lnTo>
                    <a:cubicBezTo>
                      <a:pt x="3246" y="929"/>
                      <a:pt x="3257" y="908"/>
                      <a:pt x="3278" y="886"/>
                    </a:cubicBezTo>
                    <a:lnTo>
                      <a:pt x="3278" y="886"/>
                    </a:lnTo>
                    <a:cubicBezTo>
                      <a:pt x="3301" y="863"/>
                      <a:pt x="3312" y="842"/>
                      <a:pt x="3312" y="820"/>
                    </a:cubicBezTo>
                    <a:lnTo>
                      <a:pt x="3312" y="820"/>
                    </a:lnTo>
                    <a:cubicBezTo>
                      <a:pt x="3312" y="798"/>
                      <a:pt x="3301" y="777"/>
                      <a:pt x="3278" y="755"/>
                    </a:cubicBezTo>
                    <a:lnTo>
                      <a:pt x="3213" y="688"/>
                    </a:lnTo>
                    <a:lnTo>
                      <a:pt x="3148" y="623"/>
                    </a:lnTo>
                    <a:lnTo>
                      <a:pt x="3082" y="558"/>
                    </a:lnTo>
                    <a:lnTo>
                      <a:pt x="3016" y="492"/>
                    </a:lnTo>
                    <a:lnTo>
                      <a:pt x="2951" y="427"/>
                    </a:lnTo>
                    <a:lnTo>
                      <a:pt x="2885" y="361"/>
                    </a:lnTo>
                    <a:lnTo>
                      <a:pt x="2820" y="295"/>
                    </a:lnTo>
                    <a:lnTo>
                      <a:pt x="2754" y="230"/>
                    </a:lnTo>
                    <a:lnTo>
                      <a:pt x="2689" y="165"/>
                    </a:lnTo>
                    <a:lnTo>
                      <a:pt x="2689" y="165"/>
                    </a:lnTo>
                    <a:cubicBezTo>
                      <a:pt x="2667" y="142"/>
                      <a:pt x="2645" y="132"/>
                      <a:pt x="2623" y="132"/>
                    </a:cubicBezTo>
                    <a:lnTo>
                      <a:pt x="2623" y="132"/>
                    </a:lnTo>
                    <a:cubicBezTo>
                      <a:pt x="2601" y="132"/>
                      <a:pt x="2579" y="142"/>
                      <a:pt x="2558" y="165"/>
                    </a:cubicBezTo>
                    <a:lnTo>
                      <a:pt x="2492" y="230"/>
                    </a:lnTo>
                    <a:lnTo>
                      <a:pt x="2426" y="295"/>
                    </a:lnTo>
                    <a:lnTo>
                      <a:pt x="2229" y="492"/>
                    </a:lnTo>
                    <a:lnTo>
                      <a:pt x="2164" y="558"/>
                    </a:lnTo>
                    <a:lnTo>
                      <a:pt x="2098" y="623"/>
                    </a:lnTo>
                    <a:lnTo>
                      <a:pt x="1967" y="755"/>
                    </a:lnTo>
                    <a:lnTo>
                      <a:pt x="1967" y="755"/>
                    </a:lnTo>
                    <a:cubicBezTo>
                      <a:pt x="1946" y="777"/>
                      <a:pt x="1934" y="798"/>
                      <a:pt x="1934" y="820"/>
                    </a:cubicBezTo>
                    <a:lnTo>
                      <a:pt x="1934" y="820"/>
                    </a:lnTo>
                    <a:cubicBezTo>
                      <a:pt x="1934" y="842"/>
                      <a:pt x="1946" y="863"/>
                      <a:pt x="1967" y="886"/>
                    </a:cubicBezTo>
                    <a:lnTo>
                      <a:pt x="1967" y="886"/>
                    </a:lnTo>
                    <a:cubicBezTo>
                      <a:pt x="1990" y="908"/>
                      <a:pt x="2000" y="929"/>
                      <a:pt x="2000" y="951"/>
                    </a:cubicBezTo>
                    <a:lnTo>
                      <a:pt x="2000" y="951"/>
                    </a:lnTo>
                    <a:cubicBezTo>
                      <a:pt x="2000" y="973"/>
                      <a:pt x="1990" y="995"/>
                      <a:pt x="1967" y="1016"/>
                    </a:cubicBezTo>
                    <a:lnTo>
                      <a:pt x="1967" y="1016"/>
                    </a:lnTo>
                    <a:cubicBezTo>
                      <a:pt x="1946" y="1039"/>
                      <a:pt x="1929" y="1065"/>
                      <a:pt x="1919" y="1098"/>
                    </a:cubicBezTo>
                    <a:lnTo>
                      <a:pt x="1919" y="1098"/>
                    </a:lnTo>
                    <a:cubicBezTo>
                      <a:pt x="1908" y="1132"/>
                      <a:pt x="1880" y="1148"/>
                      <a:pt x="1836" y="1148"/>
                    </a:cubicBezTo>
                    <a:lnTo>
                      <a:pt x="1836" y="1148"/>
                    </a:lnTo>
                    <a:cubicBezTo>
                      <a:pt x="1792" y="1148"/>
                      <a:pt x="1765" y="1132"/>
                      <a:pt x="1755" y="1098"/>
                    </a:cubicBezTo>
                    <a:lnTo>
                      <a:pt x="1755" y="1098"/>
                    </a:lnTo>
                    <a:cubicBezTo>
                      <a:pt x="1744" y="1065"/>
                      <a:pt x="1727" y="1039"/>
                      <a:pt x="1706" y="1016"/>
                    </a:cubicBezTo>
                    <a:lnTo>
                      <a:pt x="1706" y="1016"/>
                    </a:lnTo>
                    <a:cubicBezTo>
                      <a:pt x="1684" y="995"/>
                      <a:pt x="1672" y="973"/>
                      <a:pt x="1672" y="951"/>
                    </a:cubicBezTo>
                    <a:lnTo>
                      <a:pt x="1672" y="951"/>
                    </a:lnTo>
                    <a:cubicBezTo>
                      <a:pt x="1672" y="929"/>
                      <a:pt x="1684" y="908"/>
                      <a:pt x="1706" y="886"/>
                    </a:cubicBezTo>
                    <a:lnTo>
                      <a:pt x="1706" y="886"/>
                    </a:lnTo>
                    <a:cubicBezTo>
                      <a:pt x="1727" y="863"/>
                      <a:pt x="1738" y="842"/>
                      <a:pt x="1738" y="820"/>
                    </a:cubicBezTo>
                    <a:lnTo>
                      <a:pt x="1738" y="820"/>
                    </a:lnTo>
                    <a:cubicBezTo>
                      <a:pt x="1738" y="798"/>
                      <a:pt x="1727" y="777"/>
                      <a:pt x="1706" y="755"/>
                    </a:cubicBezTo>
                    <a:lnTo>
                      <a:pt x="1115" y="165"/>
                    </a:lnTo>
                    <a:lnTo>
                      <a:pt x="1115" y="165"/>
                    </a:lnTo>
                    <a:cubicBezTo>
                      <a:pt x="1093" y="142"/>
                      <a:pt x="1072" y="132"/>
                      <a:pt x="1050" y="132"/>
                    </a:cubicBezTo>
                    <a:lnTo>
                      <a:pt x="1050" y="132"/>
                    </a:lnTo>
                    <a:cubicBezTo>
                      <a:pt x="1028" y="132"/>
                      <a:pt x="1006" y="142"/>
                      <a:pt x="984" y="165"/>
                    </a:cubicBezTo>
                    <a:lnTo>
                      <a:pt x="919" y="230"/>
                    </a:lnTo>
                    <a:lnTo>
                      <a:pt x="853" y="295"/>
                    </a:lnTo>
                    <a:lnTo>
                      <a:pt x="788" y="361"/>
                    </a:lnTo>
                    <a:lnTo>
                      <a:pt x="722" y="427"/>
                    </a:lnTo>
                    <a:lnTo>
                      <a:pt x="656" y="492"/>
                    </a:lnTo>
                    <a:lnTo>
                      <a:pt x="591" y="558"/>
                    </a:lnTo>
                    <a:lnTo>
                      <a:pt x="526" y="623"/>
                    </a:lnTo>
                    <a:lnTo>
                      <a:pt x="459" y="688"/>
                    </a:lnTo>
                    <a:lnTo>
                      <a:pt x="394" y="755"/>
                    </a:lnTo>
                    <a:lnTo>
                      <a:pt x="394" y="755"/>
                    </a:lnTo>
                    <a:cubicBezTo>
                      <a:pt x="372" y="777"/>
                      <a:pt x="362" y="798"/>
                      <a:pt x="362" y="820"/>
                    </a:cubicBezTo>
                    <a:lnTo>
                      <a:pt x="362" y="820"/>
                    </a:lnTo>
                    <a:cubicBezTo>
                      <a:pt x="362" y="842"/>
                      <a:pt x="372" y="863"/>
                      <a:pt x="394" y="886"/>
                    </a:cubicBezTo>
                    <a:lnTo>
                      <a:pt x="394" y="886"/>
                    </a:lnTo>
                    <a:cubicBezTo>
                      <a:pt x="416" y="908"/>
                      <a:pt x="427" y="929"/>
                      <a:pt x="427" y="951"/>
                    </a:cubicBezTo>
                    <a:lnTo>
                      <a:pt x="427" y="951"/>
                    </a:lnTo>
                    <a:cubicBezTo>
                      <a:pt x="427" y="973"/>
                      <a:pt x="416" y="995"/>
                      <a:pt x="394" y="1016"/>
                    </a:cubicBezTo>
                    <a:lnTo>
                      <a:pt x="394" y="1016"/>
                    </a:lnTo>
                    <a:cubicBezTo>
                      <a:pt x="372" y="1039"/>
                      <a:pt x="356" y="1065"/>
                      <a:pt x="345" y="1098"/>
                    </a:cubicBezTo>
                    <a:lnTo>
                      <a:pt x="345" y="1098"/>
                    </a:lnTo>
                    <a:cubicBezTo>
                      <a:pt x="334" y="1132"/>
                      <a:pt x="306" y="1148"/>
                      <a:pt x="263" y="1148"/>
                    </a:cubicBezTo>
                    <a:lnTo>
                      <a:pt x="263" y="1148"/>
                    </a:lnTo>
                    <a:cubicBezTo>
                      <a:pt x="220" y="1148"/>
                      <a:pt x="192" y="1132"/>
                      <a:pt x="181" y="1098"/>
                    </a:cubicBezTo>
                    <a:lnTo>
                      <a:pt x="181" y="1098"/>
                    </a:lnTo>
                    <a:cubicBezTo>
                      <a:pt x="170" y="1065"/>
                      <a:pt x="153" y="1039"/>
                      <a:pt x="131" y="1016"/>
                    </a:cubicBezTo>
                    <a:lnTo>
                      <a:pt x="131" y="1016"/>
                    </a:lnTo>
                    <a:cubicBezTo>
                      <a:pt x="110" y="995"/>
                      <a:pt x="99" y="973"/>
                      <a:pt x="99" y="951"/>
                    </a:cubicBezTo>
                    <a:lnTo>
                      <a:pt x="99" y="951"/>
                    </a:lnTo>
                    <a:cubicBezTo>
                      <a:pt x="99" y="929"/>
                      <a:pt x="110" y="908"/>
                      <a:pt x="131" y="886"/>
                    </a:cubicBezTo>
                    <a:lnTo>
                      <a:pt x="131" y="886"/>
                    </a:lnTo>
                    <a:cubicBezTo>
                      <a:pt x="153" y="863"/>
                      <a:pt x="164" y="842"/>
                      <a:pt x="164" y="820"/>
                    </a:cubicBezTo>
                    <a:lnTo>
                      <a:pt x="164" y="820"/>
                    </a:lnTo>
                    <a:cubicBezTo>
                      <a:pt x="164" y="798"/>
                      <a:pt x="153" y="777"/>
                      <a:pt x="131" y="755"/>
                    </a:cubicBezTo>
                    <a:lnTo>
                      <a:pt x="66" y="688"/>
                    </a:lnTo>
                    <a:lnTo>
                      <a:pt x="0" y="623"/>
                    </a:lnTo>
                    <a:lnTo>
                      <a:pt x="0" y="492"/>
                    </a:lnTo>
                    <a:lnTo>
                      <a:pt x="131" y="623"/>
                    </a:lnTo>
                    <a:lnTo>
                      <a:pt x="198" y="688"/>
                    </a:lnTo>
                    <a:lnTo>
                      <a:pt x="198" y="688"/>
                    </a:lnTo>
                    <a:cubicBezTo>
                      <a:pt x="220" y="711"/>
                      <a:pt x="241" y="722"/>
                      <a:pt x="263" y="722"/>
                    </a:cubicBezTo>
                    <a:lnTo>
                      <a:pt x="263" y="722"/>
                    </a:lnTo>
                    <a:cubicBezTo>
                      <a:pt x="285" y="722"/>
                      <a:pt x="306" y="711"/>
                      <a:pt x="328" y="688"/>
                    </a:cubicBezTo>
                    <a:lnTo>
                      <a:pt x="394" y="623"/>
                    </a:lnTo>
                    <a:lnTo>
                      <a:pt x="591" y="427"/>
                    </a:lnTo>
                    <a:lnTo>
                      <a:pt x="656" y="361"/>
                    </a:lnTo>
                    <a:lnTo>
                      <a:pt x="722" y="295"/>
                    </a:lnTo>
                    <a:lnTo>
                      <a:pt x="919" y="99"/>
                    </a:lnTo>
                    <a:lnTo>
                      <a:pt x="984" y="33"/>
                    </a:lnTo>
                    <a:lnTo>
                      <a:pt x="984" y="33"/>
                    </a:lnTo>
                    <a:cubicBezTo>
                      <a:pt x="1006" y="11"/>
                      <a:pt x="1028" y="0"/>
                      <a:pt x="1050" y="0"/>
                    </a:cubicBezTo>
                    <a:lnTo>
                      <a:pt x="1050" y="0"/>
                    </a:lnTo>
                    <a:cubicBezTo>
                      <a:pt x="1072" y="0"/>
                      <a:pt x="1093" y="11"/>
                      <a:pt x="1115" y="33"/>
                    </a:cubicBezTo>
                    <a:lnTo>
                      <a:pt x="1246" y="165"/>
                    </a:lnTo>
                    <a:lnTo>
                      <a:pt x="1311" y="230"/>
                    </a:lnTo>
                    <a:lnTo>
                      <a:pt x="1378" y="295"/>
                    </a:lnTo>
                    <a:lnTo>
                      <a:pt x="1574" y="492"/>
                    </a:lnTo>
                    <a:lnTo>
                      <a:pt x="1639" y="558"/>
                    </a:lnTo>
                    <a:lnTo>
                      <a:pt x="1706" y="623"/>
                    </a:lnTo>
                    <a:lnTo>
                      <a:pt x="1771" y="688"/>
                    </a:lnTo>
                    <a:lnTo>
                      <a:pt x="1771" y="688"/>
                    </a:lnTo>
                    <a:cubicBezTo>
                      <a:pt x="1792" y="711"/>
                      <a:pt x="1814" y="722"/>
                      <a:pt x="1836" y="722"/>
                    </a:cubicBezTo>
                    <a:lnTo>
                      <a:pt x="1836" y="722"/>
                    </a:lnTo>
                    <a:cubicBezTo>
                      <a:pt x="1858" y="722"/>
                      <a:pt x="1880" y="711"/>
                      <a:pt x="1902" y="688"/>
                    </a:cubicBezTo>
                    <a:lnTo>
                      <a:pt x="1967" y="623"/>
                    </a:lnTo>
                    <a:lnTo>
                      <a:pt x="2033" y="558"/>
                    </a:lnTo>
                    <a:lnTo>
                      <a:pt x="2098" y="492"/>
                    </a:lnTo>
                    <a:lnTo>
                      <a:pt x="2164" y="427"/>
                    </a:lnTo>
                    <a:lnTo>
                      <a:pt x="2229" y="361"/>
                    </a:lnTo>
                    <a:lnTo>
                      <a:pt x="2295" y="295"/>
                    </a:lnTo>
                    <a:lnTo>
                      <a:pt x="2361" y="230"/>
                    </a:lnTo>
                    <a:lnTo>
                      <a:pt x="2426" y="165"/>
                    </a:lnTo>
                    <a:lnTo>
                      <a:pt x="2492" y="99"/>
                    </a:lnTo>
                    <a:lnTo>
                      <a:pt x="2558" y="33"/>
                    </a:lnTo>
                    <a:lnTo>
                      <a:pt x="2558" y="33"/>
                    </a:lnTo>
                    <a:cubicBezTo>
                      <a:pt x="2579" y="11"/>
                      <a:pt x="2601" y="0"/>
                      <a:pt x="2623" y="0"/>
                    </a:cubicBezTo>
                    <a:lnTo>
                      <a:pt x="2623" y="0"/>
                    </a:lnTo>
                    <a:cubicBezTo>
                      <a:pt x="2645" y="0"/>
                      <a:pt x="2667" y="11"/>
                      <a:pt x="2689" y="33"/>
                    </a:cubicBezTo>
                    <a:lnTo>
                      <a:pt x="2754" y="99"/>
                    </a:lnTo>
                    <a:lnTo>
                      <a:pt x="2820" y="165"/>
                    </a:lnTo>
                    <a:lnTo>
                      <a:pt x="2885" y="230"/>
                    </a:lnTo>
                    <a:lnTo>
                      <a:pt x="2951" y="295"/>
                    </a:lnTo>
                    <a:lnTo>
                      <a:pt x="3016" y="361"/>
                    </a:lnTo>
                    <a:lnTo>
                      <a:pt x="3082" y="427"/>
                    </a:lnTo>
                    <a:lnTo>
                      <a:pt x="3148" y="492"/>
                    </a:lnTo>
                    <a:lnTo>
                      <a:pt x="3213" y="558"/>
                    </a:lnTo>
                    <a:lnTo>
                      <a:pt x="3278" y="623"/>
                    </a:lnTo>
                    <a:lnTo>
                      <a:pt x="3344" y="688"/>
                    </a:lnTo>
                    <a:lnTo>
                      <a:pt x="3344" y="688"/>
                    </a:lnTo>
                    <a:cubicBezTo>
                      <a:pt x="3366" y="711"/>
                      <a:pt x="3388" y="722"/>
                      <a:pt x="3409" y="722"/>
                    </a:cubicBezTo>
                    <a:lnTo>
                      <a:pt x="3409" y="722"/>
                    </a:lnTo>
                    <a:cubicBezTo>
                      <a:pt x="3432" y="722"/>
                      <a:pt x="3453" y="711"/>
                      <a:pt x="3476" y="688"/>
                    </a:cubicBezTo>
                    <a:lnTo>
                      <a:pt x="4131" y="33"/>
                    </a:lnTo>
                    <a:lnTo>
                      <a:pt x="4131" y="33"/>
                    </a:lnTo>
                    <a:cubicBezTo>
                      <a:pt x="4153" y="11"/>
                      <a:pt x="4175" y="0"/>
                      <a:pt x="4196" y="0"/>
                    </a:cubicBezTo>
                    <a:lnTo>
                      <a:pt x="4196" y="0"/>
                    </a:lnTo>
                    <a:cubicBezTo>
                      <a:pt x="4218" y="0"/>
                      <a:pt x="4240" y="11"/>
                      <a:pt x="4261" y="33"/>
                    </a:cubicBezTo>
                    <a:close/>
                  </a:path>
                </a:pathLst>
              </a:custGeom>
              <a:solidFill>
                <a:schemeClr val="accent6"/>
              </a:solidFill>
              <a:ln>
                <a:noFill/>
              </a:ln>
              <a:effectLst/>
            </p:spPr>
            <p:txBody>
              <a:bodyPr wrap="none" anchor="ctr"/>
              <a:lstStyle/>
              <a:p>
                <a:endParaRPr lang="es-ES_tradnl" sz="2100">
                  <a:solidFill>
                    <a:schemeClr val="accent6"/>
                  </a:solidFill>
                </a:endParaRPr>
              </a:p>
            </p:txBody>
          </p:sp>
          <p:sp>
            <p:nvSpPr>
              <p:cNvPr id="188" name="Freeform 178">
                <a:extLst>
                  <a:ext uri="{FF2B5EF4-FFF2-40B4-BE49-F238E27FC236}">
                    <a16:creationId xmlns:a16="http://schemas.microsoft.com/office/drawing/2014/main" id="{6CC3550E-BA29-E444-BD00-7F7D34E09AFA}"/>
                  </a:ext>
                </a:extLst>
              </p:cNvPr>
              <p:cNvSpPr>
                <a:spLocks noChangeArrowheads="1"/>
              </p:cNvSpPr>
              <p:nvPr/>
            </p:nvSpPr>
            <p:spPr bwMode="auto">
              <a:xfrm>
                <a:off x="2754313" y="4171950"/>
                <a:ext cx="1700212" cy="304800"/>
              </a:xfrm>
              <a:custGeom>
                <a:avLst/>
                <a:gdLst>
                  <a:gd name="T0" fmla="*/ 355 w 4721"/>
                  <a:gd name="T1" fmla="*/ 795 h 847"/>
                  <a:gd name="T2" fmla="*/ 66 w 4721"/>
                  <a:gd name="T3" fmla="*/ 688 h 847"/>
                  <a:gd name="T4" fmla="*/ 0 w 4721"/>
                  <a:gd name="T5" fmla="*/ 491 h 847"/>
                  <a:gd name="T6" fmla="*/ 198 w 4721"/>
                  <a:gd name="T7" fmla="*/ 688 h 847"/>
                  <a:gd name="T8" fmla="*/ 263 w 4721"/>
                  <a:gd name="T9" fmla="*/ 722 h 847"/>
                  <a:gd name="T10" fmla="*/ 328 w 4721"/>
                  <a:gd name="T11" fmla="*/ 688 h 847"/>
                  <a:gd name="T12" fmla="*/ 591 w 4721"/>
                  <a:gd name="T13" fmla="*/ 426 h 847"/>
                  <a:gd name="T14" fmla="*/ 722 w 4721"/>
                  <a:gd name="T15" fmla="*/ 295 h 847"/>
                  <a:gd name="T16" fmla="*/ 984 w 4721"/>
                  <a:gd name="T17" fmla="*/ 33 h 847"/>
                  <a:gd name="T18" fmla="*/ 1050 w 4721"/>
                  <a:gd name="T19" fmla="*/ 0 h 847"/>
                  <a:gd name="T20" fmla="*/ 1115 w 4721"/>
                  <a:gd name="T21" fmla="*/ 33 h 847"/>
                  <a:gd name="T22" fmla="*/ 1311 w 4721"/>
                  <a:gd name="T23" fmla="*/ 230 h 847"/>
                  <a:gd name="T24" fmla="*/ 1574 w 4721"/>
                  <a:gd name="T25" fmla="*/ 491 h 847"/>
                  <a:gd name="T26" fmla="*/ 1706 w 4721"/>
                  <a:gd name="T27" fmla="*/ 623 h 847"/>
                  <a:gd name="T28" fmla="*/ 1771 w 4721"/>
                  <a:gd name="T29" fmla="*/ 688 h 847"/>
                  <a:gd name="T30" fmla="*/ 1836 w 4721"/>
                  <a:gd name="T31" fmla="*/ 722 h 847"/>
                  <a:gd name="T32" fmla="*/ 1967 w 4721"/>
                  <a:gd name="T33" fmla="*/ 623 h 847"/>
                  <a:gd name="T34" fmla="*/ 2098 w 4721"/>
                  <a:gd name="T35" fmla="*/ 491 h 847"/>
                  <a:gd name="T36" fmla="*/ 2230 w 4721"/>
                  <a:gd name="T37" fmla="*/ 360 h 847"/>
                  <a:gd name="T38" fmla="*/ 2361 w 4721"/>
                  <a:gd name="T39" fmla="*/ 230 h 847"/>
                  <a:gd name="T40" fmla="*/ 2492 w 4721"/>
                  <a:gd name="T41" fmla="*/ 98 h 847"/>
                  <a:gd name="T42" fmla="*/ 2558 w 4721"/>
                  <a:gd name="T43" fmla="*/ 33 h 847"/>
                  <a:gd name="T44" fmla="*/ 2623 w 4721"/>
                  <a:gd name="T45" fmla="*/ 0 h 847"/>
                  <a:gd name="T46" fmla="*/ 2754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9 w 4721"/>
                  <a:gd name="T69" fmla="*/ 360 h 847"/>
                  <a:gd name="T70" fmla="*/ 4261 w 4721"/>
                  <a:gd name="T71" fmla="*/ 164 h 847"/>
                  <a:gd name="T72" fmla="*/ 4196 w 4721"/>
                  <a:gd name="T73" fmla="*/ 131 h 847"/>
                  <a:gd name="T74" fmla="*/ 4131 w 4721"/>
                  <a:gd name="T75" fmla="*/ 164 h 847"/>
                  <a:gd name="T76" fmla="*/ 3934 w 4721"/>
                  <a:gd name="T77" fmla="*/ 360 h 847"/>
                  <a:gd name="T78" fmla="*/ 3672 w 4721"/>
                  <a:gd name="T79" fmla="*/ 623 h 847"/>
                  <a:gd name="T80" fmla="*/ 3501 w 4721"/>
                  <a:gd name="T81" fmla="*/ 795 h 847"/>
                  <a:gd name="T82" fmla="*/ 3318 w 4721"/>
                  <a:gd name="T83" fmla="*/ 795 h 847"/>
                  <a:gd name="T84" fmla="*/ 3213 w 4721"/>
                  <a:gd name="T85" fmla="*/ 688 h 847"/>
                  <a:gd name="T86" fmla="*/ 3082 w 4721"/>
                  <a:gd name="T87" fmla="*/ 558 h 847"/>
                  <a:gd name="T88" fmla="*/ 2951 w 4721"/>
                  <a:gd name="T89" fmla="*/ 426 h 847"/>
                  <a:gd name="T90" fmla="*/ 2820 w 4721"/>
                  <a:gd name="T91" fmla="*/ 295 h 847"/>
                  <a:gd name="T92" fmla="*/ 2689 w 4721"/>
                  <a:gd name="T93" fmla="*/ 164 h 847"/>
                  <a:gd name="T94" fmla="*/ 2623 w 4721"/>
                  <a:gd name="T95" fmla="*/ 131 h 847"/>
                  <a:gd name="T96" fmla="*/ 2558 w 4721"/>
                  <a:gd name="T97" fmla="*/ 164 h 847"/>
                  <a:gd name="T98" fmla="*/ 2426 w 4721"/>
                  <a:gd name="T99" fmla="*/ 295 h 847"/>
                  <a:gd name="T100" fmla="*/ 2164 w 4721"/>
                  <a:gd name="T101" fmla="*/ 558 h 847"/>
                  <a:gd name="T102" fmla="*/ 1927 w 4721"/>
                  <a:gd name="T103" fmla="*/ 794 h 847"/>
                  <a:gd name="T104" fmla="*/ 1745 w 4721"/>
                  <a:gd name="T105" fmla="*/ 794 h 847"/>
                  <a:gd name="T106" fmla="*/ 1115 w 4721"/>
                  <a:gd name="T107" fmla="*/ 164 h 847"/>
                  <a:gd name="T108" fmla="*/ 1050 w 4721"/>
                  <a:gd name="T109" fmla="*/ 131 h 847"/>
                  <a:gd name="T110" fmla="*/ 919 w 4721"/>
                  <a:gd name="T111" fmla="*/ 230 h 847"/>
                  <a:gd name="T112" fmla="*/ 788 w 4721"/>
                  <a:gd name="T113" fmla="*/ 360 h 847"/>
                  <a:gd name="T114" fmla="*/ 656 w 4721"/>
                  <a:gd name="T115" fmla="*/ 491 h 847"/>
                  <a:gd name="T116" fmla="*/ 526 w 4721"/>
                  <a:gd name="T117" fmla="*/ 623 h 847"/>
                  <a:gd name="T118" fmla="*/ 355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5" y="795"/>
                    </a:moveTo>
                    <a:lnTo>
                      <a:pt x="355" y="795"/>
                    </a:lnTo>
                    <a:cubicBezTo>
                      <a:pt x="304" y="846"/>
                      <a:pt x="222" y="846"/>
                      <a:pt x="171" y="795"/>
                    </a:cubicBezTo>
                    <a:lnTo>
                      <a:pt x="66" y="688"/>
                    </a:lnTo>
                    <a:lnTo>
                      <a:pt x="0" y="623"/>
                    </a:lnTo>
                    <a:lnTo>
                      <a:pt x="0" y="491"/>
                    </a:lnTo>
                    <a:lnTo>
                      <a:pt x="131" y="623"/>
                    </a:lnTo>
                    <a:lnTo>
                      <a:pt x="198" y="688"/>
                    </a:lnTo>
                    <a:lnTo>
                      <a:pt x="198" y="688"/>
                    </a:lnTo>
                    <a:cubicBezTo>
                      <a:pt x="220" y="711"/>
                      <a:pt x="241" y="722"/>
                      <a:pt x="263" y="722"/>
                    </a:cubicBezTo>
                    <a:lnTo>
                      <a:pt x="263" y="722"/>
                    </a:lnTo>
                    <a:cubicBezTo>
                      <a:pt x="285" y="722"/>
                      <a:pt x="306" y="711"/>
                      <a:pt x="328" y="688"/>
                    </a:cubicBezTo>
                    <a:lnTo>
                      <a:pt x="394" y="623"/>
                    </a:lnTo>
                    <a:lnTo>
                      <a:pt x="591" y="426"/>
                    </a:lnTo>
                    <a:lnTo>
                      <a:pt x="656" y="360"/>
                    </a:lnTo>
                    <a:lnTo>
                      <a:pt x="722" y="295"/>
                    </a:lnTo>
                    <a:lnTo>
                      <a:pt x="919" y="98"/>
                    </a:lnTo>
                    <a:lnTo>
                      <a:pt x="984" y="33"/>
                    </a:lnTo>
                    <a:lnTo>
                      <a:pt x="984" y="33"/>
                    </a:lnTo>
                    <a:cubicBezTo>
                      <a:pt x="1006" y="11"/>
                      <a:pt x="1028" y="0"/>
                      <a:pt x="1050" y="0"/>
                    </a:cubicBezTo>
                    <a:lnTo>
                      <a:pt x="1050" y="0"/>
                    </a:lnTo>
                    <a:cubicBezTo>
                      <a:pt x="1072" y="0"/>
                      <a:pt x="1093" y="11"/>
                      <a:pt x="1115" y="33"/>
                    </a:cubicBezTo>
                    <a:lnTo>
                      <a:pt x="1246" y="164"/>
                    </a:lnTo>
                    <a:lnTo>
                      <a:pt x="1311" y="230"/>
                    </a:lnTo>
                    <a:lnTo>
                      <a:pt x="1378" y="295"/>
                    </a:lnTo>
                    <a:lnTo>
                      <a:pt x="1574" y="491"/>
                    </a:lnTo>
                    <a:lnTo>
                      <a:pt x="1639" y="558"/>
                    </a:lnTo>
                    <a:lnTo>
                      <a:pt x="1706" y="623"/>
                    </a:lnTo>
                    <a:lnTo>
                      <a:pt x="1771" y="688"/>
                    </a:lnTo>
                    <a:lnTo>
                      <a:pt x="1771" y="688"/>
                    </a:lnTo>
                    <a:cubicBezTo>
                      <a:pt x="1792" y="711"/>
                      <a:pt x="1814" y="722"/>
                      <a:pt x="1836" y="722"/>
                    </a:cubicBezTo>
                    <a:lnTo>
                      <a:pt x="1836" y="722"/>
                    </a:lnTo>
                    <a:cubicBezTo>
                      <a:pt x="1858" y="722"/>
                      <a:pt x="1880" y="711"/>
                      <a:pt x="1902" y="688"/>
                    </a:cubicBezTo>
                    <a:lnTo>
                      <a:pt x="1967" y="623"/>
                    </a:lnTo>
                    <a:lnTo>
                      <a:pt x="2033" y="558"/>
                    </a:lnTo>
                    <a:lnTo>
                      <a:pt x="2098" y="491"/>
                    </a:lnTo>
                    <a:lnTo>
                      <a:pt x="2164" y="426"/>
                    </a:lnTo>
                    <a:lnTo>
                      <a:pt x="2230" y="360"/>
                    </a:lnTo>
                    <a:lnTo>
                      <a:pt x="2295" y="295"/>
                    </a:lnTo>
                    <a:lnTo>
                      <a:pt x="2361" y="230"/>
                    </a:lnTo>
                    <a:lnTo>
                      <a:pt x="2426" y="164"/>
                    </a:lnTo>
                    <a:lnTo>
                      <a:pt x="2492" y="98"/>
                    </a:lnTo>
                    <a:lnTo>
                      <a:pt x="2558" y="33"/>
                    </a:lnTo>
                    <a:lnTo>
                      <a:pt x="2558" y="33"/>
                    </a:lnTo>
                    <a:cubicBezTo>
                      <a:pt x="2579" y="11"/>
                      <a:pt x="2601" y="0"/>
                      <a:pt x="2623" y="0"/>
                    </a:cubicBezTo>
                    <a:lnTo>
                      <a:pt x="2623" y="0"/>
                    </a:lnTo>
                    <a:cubicBezTo>
                      <a:pt x="2645" y="0"/>
                      <a:pt x="2667" y="11"/>
                      <a:pt x="2689" y="33"/>
                    </a:cubicBezTo>
                    <a:lnTo>
                      <a:pt x="2754" y="98"/>
                    </a:lnTo>
                    <a:lnTo>
                      <a:pt x="2820" y="164"/>
                    </a:lnTo>
                    <a:lnTo>
                      <a:pt x="2885" y="230"/>
                    </a:lnTo>
                    <a:lnTo>
                      <a:pt x="2951" y="295"/>
                    </a:lnTo>
                    <a:lnTo>
                      <a:pt x="3016" y="360"/>
                    </a:lnTo>
                    <a:lnTo>
                      <a:pt x="3082" y="426"/>
                    </a:lnTo>
                    <a:lnTo>
                      <a:pt x="3148" y="491"/>
                    </a:lnTo>
                    <a:lnTo>
                      <a:pt x="3213" y="558"/>
                    </a:lnTo>
                    <a:lnTo>
                      <a:pt x="3278" y="623"/>
                    </a:lnTo>
                    <a:lnTo>
                      <a:pt x="3344" y="688"/>
                    </a:lnTo>
                    <a:lnTo>
                      <a:pt x="3344" y="688"/>
                    </a:lnTo>
                    <a:cubicBezTo>
                      <a:pt x="3366" y="711"/>
                      <a:pt x="3388" y="722"/>
                      <a:pt x="3409" y="722"/>
                    </a:cubicBezTo>
                    <a:lnTo>
                      <a:pt x="3409" y="722"/>
                    </a:lnTo>
                    <a:cubicBezTo>
                      <a:pt x="3432" y="722"/>
                      <a:pt x="3453" y="711"/>
                      <a:pt x="3476" y="688"/>
                    </a:cubicBezTo>
                    <a:lnTo>
                      <a:pt x="4131" y="33"/>
                    </a:lnTo>
                    <a:lnTo>
                      <a:pt x="4131" y="33"/>
                    </a:lnTo>
                    <a:cubicBezTo>
                      <a:pt x="4153" y="11"/>
                      <a:pt x="4175" y="0"/>
                      <a:pt x="4196" y="0"/>
                    </a:cubicBezTo>
                    <a:lnTo>
                      <a:pt x="4196" y="0"/>
                    </a:lnTo>
                    <a:cubicBezTo>
                      <a:pt x="4218" y="0"/>
                      <a:pt x="4240" y="11"/>
                      <a:pt x="4261" y="33"/>
                    </a:cubicBezTo>
                    <a:lnTo>
                      <a:pt x="4720" y="491"/>
                    </a:lnTo>
                    <a:lnTo>
                      <a:pt x="4720" y="623"/>
                    </a:lnTo>
                    <a:lnTo>
                      <a:pt x="4524" y="426"/>
                    </a:lnTo>
                    <a:lnTo>
                      <a:pt x="4459" y="360"/>
                    </a:lnTo>
                    <a:lnTo>
                      <a:pt x="4393" y="295"/>
                    </a:lnTo>
                    <a:lnTo>
                      <a:pt x="4261" y="164"/>
                    </a:lnTo>
                    <a:lnTo>
                      <a:pt x="4261" y="164"/>
                    </a:lnTo>
                    <a:cubicBezTo>
                      <a:pt x="4240" y="142"/>
                      <a:pt x="4218" y="131"/>
                      <a:pt x="4196" y="131"/>
                    </a:cubicBezTo>
                    <a:lnTo>
                      <a:pt x="4196" y="131"/>
                    </a:lnTo>
                    <a:cubicBezTo>
                      <a:pt x="4175" y="131"/>
                      <a:pt x="4153" y="142"/>
                      <a:pt x="4131" y="164"/>
                    </a:cubicBezTo>
                    <a:lnTo>
                      <a:pt x="4000" y="295"/>
                    </a:lnTo>
                    <a:lnTo>
                      <a:pt x="3934" y="360"/>
                    </a:lnTo>
                    <a:lnTo>
                      <a:pt x="3868" y="426"/>
                    </a:lnTo>
                    <a:lnTo>
                      <a:pt x="3672" y="623"/>
                    </a:lnTo>
                    <a:lnTo>
                      <a:pt x="3606" y="688"/>
                    </a:lnTo>
                    <a:lnTo>
                      <a:pt x="3501" y="795"/>
                    </a:lnTo>
                    <a:lnTo>
                      <a:pt x="3501" y="795"/>
                    </a:lnTo>
                    <a:cubicBezTo>
                      <a:pt x="3450" y="846"/>
                      <a:pt x="3368" y="846"/>
                      <a:pt x="3318" y="795"/>
                    </a:cubicBezTo>
                    <a:lnTo>
                      <a:pt x="3318" y="795"/>
                    </a:lnTo>
                    <a:cubicBezTo>
                      <a:pt x="3267" y="743"/>
                      <a:pt x="3213" y="688"/>
                      <a:pt x="3213" y="688"/>
                    </a:cubicBezTo>
                    <a:lnTo>
                      <a:pt x="3148" y="623"/>
                    </a:lnTo>
                    <a:lnTo>
                      <a:pt x="3082" y="558"/>
                    </a:lnTo>
                    <a:lnTo>
                      <a:pt x="3016" y="491"/>
                    </a:lnTo>
                    <a:lnTo>
                      <a:pt x="2951" y="426"/>
                    </a:lnTo>
                    <a:lnTo>
                      <a:pt x="2885" y="360"/>
                    </a:lnTo>
                    <a:lnTo>
                      <a:pt x="2820" y="295"/>
                    </a:lnTo>
                    <a:lnTo>
                      <a:pt x="2754" y="230"/>
                    </a:lnTo>
                    <a:lnTo>
                      <a:pt x="2689" y="164"/>
                    </a:lnTo>
                    <a:lnTo>
                      <a:pt x="2689" y="164"/>
                    </a:lnTo>
                    <a:cubicBezTo>
                      <a:pt x="2667" y="142"/>
                      <a:pt x="2645" y="131"/>
                      <a:pt x="2623" y="131"/>
                    </a:cubicBezTo>
                    <a:lnTo>
                      <a:pt x="2623" y="131"/>
                    </a:lnTo>
                    <a:cubicBezTo>
                      <a:pt x="2601" y="131"/>
                      <a:pt x="2579" y="142"/>
                      <a:pt x="2558" y="164"/>
                    </a:cubicBezTo>
                    <a:lnTo>
                      <a:pt x="2492" y="230"/>
                    </a:lnTo>
                    <a:lnTo>
                      <a:pt x="2426" y="295"/>
                    </a:lnTo>
                    <a:lnTo>
                      <a:pt x="2230" y="491"/>
                    </a:lnTo>
                    <a:lnTo>
                      <a:pt x="2164" y="558"/>
                    </a:lnTo>
                    <a:lnTo>
                      <a:pt x="2098" y="623"/>
                    </a:lnTo>
                    <a:lnTo>
                      <a:pt x="1927" y="794"/>
                    </a:lnTo>
                    <a:lnTo>
                      <a:pt x="1927" y="794"/>
                    </a:lnTo>
                    <a:cubicBezTo>
                      <a:pt x="1877" y="844"/>
                      <a:pt x="1795" y="844"/>
                      <a:pt x="1745" y="794"/>
                    </a:cubicBezTo>
                    <a:lnTo>
                      <a:pt x="1115" y="164"/>
                    </a:lnTo>
                    <a:lnTo>
                      <a:pt x="1115" y="164"/>
                    </a:lnTo>
                    <a:cubicBezTo>
                      <a:pt x="1093" y="142"/>
                      <a:pt x="1072" y="131"/>
                      <a:pt x="1050" y="131"/>
                    </a:cubicBezTo>
                    <a:lnTo>
                      <a:pt x="1050" y="131"/>
                    </a:lnTo>
                    <a:cubicBezTo>
                      <a:pt x="1028" y="131"/>
                      <a:pt x="1006" y="142"/>
                      <a:pt x="984" y="164"/>
                    </a:cubicBezTo>
                    <a:lnTo>
                      <a:pt x="919" y="230"/>
                    </a:lnTo>
                    <a:lnTo>
                      <a:pt x="853" y="295"/>
                    </a:lnTo>
                    <a:lnTo>
                      <a:pt x="788" y="360"/>
                    </a:lnTo>
                    <a:lnTo>
                      <a:pt x="722" y="426"/>
                    </a:lnTo>
                    <a:lnTo>
                      <a:pt x="656" y="491"/>
                    </a:lnTo>
                    <a:lnTo>
                      <a:pt x="591" y="558"/>
                    </a:lnTo>
                    <a:lnTo>
                      <a:pt x="526" y="623"/>
                    </a:lnTo>
                    <a:lnTo>
                      <a:pt x="459" y="688"/>
                    </a:lnTo>
                    <a:lnTo>
                      <a:pt x="355" y="795"/>
                    </a:lnTo>
                  </a:path>
                </a:pathLst>
              </a:custGeom>
              <a:solidFill>
                <a:schemeClr val="accent4"/>
              </a:solidFill>
              <a:ln>
                <a:noFill/>
              </a:ln>
              <a:effectLst/>
            </p:spPr>
            <p:txBody>
              <a:bodyPr wrap="none" anchor="ctr"/>
              <a:lstStyle/>
              <a:p>
                <a:endParaRPr lang="es-ES_tradnl" sz="2100"/>
              </a:p>
            </p:txBody>
          </p:sp>
          <p:sp>
            <p:nvSpPr>
              <p:cNvPr id="189" name="Freeform 179">
                <a:extLst>
                  <a:ext uri="{FF2B5EF4-FFF2-40B4-BE49-F238E27FC236}">
                    <a16:creationId xmlns:a16="http://schemas.microsoft.com/office/drawing/2014/main" id="{4D2EBAC4-906F-3A40-9800-425537537474}"/>
                  </a:ext>
                </a:extLst>
              </p:cNvPr>
              <p:cNvSpPr>
                <a:spLocks noChangeArrowheads="1"/>
              </p:cNvSpPr>
              <p:nvPr/>
            </p:nvSpPr>
            <p:spPr bwMode="auto">
              <a:xfrm>
                <a:off x="2754313" y="4233863"/>
                <a:ext cx="1700212" cy="304800"/>
              </a:xfrm>
              <a:custGeom>
                <a:avLst/>
                <a:gdLst>
                  <a:gd name="T0" fmla="*/ 355 w 4721"/>
                  <a:gd name="T1" fmla="*/ 795 h 847"/>
                  <a:gd name="T2" fmla="*/ 66 w 4721"/>
                  <a:gd name="T3" fmla="*/ 689 h 847"/>
                  <a:gd name="T4" fmla="*/ 0 w 4721"/>
                  <a:gd name="T5" fmla="*/ 493 h 847"/>
                  <a:gd name="T6" fmla="*/ 198 w 4721"/>
                  <a:gd name="T7" fmla="*/ 689 h 847"/>
                  <a:gd name="T8" fmla="*/ 263 w 4721"/>
                  <a:gd name="T9" fmla="*/ 722 h 847"/>
                  <a:gd name="T10" fmla="*/ 328 w 4721"/>
                  <a:gd name="T11" fmla="*/ 689 h 847"/>
                  <a:gd name="T12" fmla="*/ 591 w 4721"/>
                  <a:gd name="T13" fmla="*/ 428 h 847"/>
                  <a:gd name="T14" fmla="*/ 722 w 4721"/>
                  <a:gd name="T15" fmla="*/ 296 h 847"/>
                  <a:gd name="T16" fmla="*/ 984 w 4721"/>
                  <a:gd name="T17" fmla="*/ 34 h 847"/>
                  <a:gd name="T18" fmla="*/ 1050 w 4721"/>
                  <a:gd name="T19" fmla="*/ 0 h 847"/>
                  <a:gd name="T20" fmla="*/ 1115 w 4721"/>
                  <a:gd name="T21" fmla="*/ 34 h 847"/>
                  <a:gd name="T22" fmla="*/ 1311 w 4721"/>
                  <a:gd name="T23" fmla="*/ 231 h 847"/>
                  <a:gd name="T24" fmla="*/ 1574 w 4721"/>
                  <a:gd name="T25" fmla="*/ 493 h 847"/>
                  <a:gd name="T26" fmla="*/ 1706 w 4721"/>
                  <a:gd name="T27" fmla="*/ 624 h 847"/>
                  <a:gd name="T28" fmla="*/ 1771 w 4721"/>
                  <a:gd name="T29" fmla="*/ 689 h 847"/>
                  <a:gd name="T30" fmla="*/ 1836 w 4721"/>
                  <a:gd name="T31" fmla="*/ 722 h 847"/>
                  <a:gd name="T32" fmla="*/ 1967 w 4721"/>
                  <a:gd name="T33" fmla="*/ 624 h 847"/>
                  <a:gd name="T34" fmla="*/ 2098 w 4721"/>
                  <a:gd name="T35" fmla="*/ 493 h 847"/>
                  <a:gd name="T36" fmla="*/ 2230 w 4721"/>
                  <a:gd name="T37" fmla="*/ 361 h 847"/>
                  <a:gd name="T38" fmla="*/ 2361 w 4721"/>
                  <a:gd name="T39" fmla="*/ 231 h 847"/>
                  <a:gd name="T40" fmla="*/ 2492 w 4721"/>
                  <a:gd name="T41" fmla="*/ 99 h 847"/>
                  <a:gd name="T42" fmla="*/ 2558 w 4721"/>
                  <a:gd name="T43" fmla="*/ 34 h 847"/>
                  <a:gd name="T44" fmla="*/ 2623 w 4721"/>
                  <a:gd name="T45" fmla="*/ 0 h 847"/>
                  <a:gd name="T46" fmla="*/ 2754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9 w 4721"/>
                  <a:gd name="T69" fmla="*/ 361 h 847"/>
                  <a:gd name="T70" fmla="*/ 4261 w 4721"/>
                  <a:gd name="T71" fmla="*/ 164 h 847"/>
                  <a:gd name="T72" fmla="*/ 4196 w 4721"/>
                  <a:gd name="T73" fmla="*/ 132 h 847"/>
                  <a:gd name="T74" fmla="*/ 4131 w 4721"/>
                  <a:gd name="T75" fmla="*/ 164 h 847"/>
                  <a:gd name="T76" fmla="*/ 3934 w 4721"/>
                  <a:gd name="T77" fmla="*/ 361 h 847"/>
                  <a:gd name="T78" fmla="*/ 3672 w 4721"/>
                  <a:gd name="T79" fmla="*/ 624 h 847"/>
                  <a:gd name="T80" fmla="*/ 3501 w 4721"/>
                  <a:gd name="T81" fmla="*/ 795 h 847"/>
                  <a:gd name="T82" fmla="*/ 3318 w 4721"/>
                  <a:gd name="T83" fmla="*/ 795 h 847"/>
                  <a:gd name="T84" fmla="*/ 3213 w 4721"/>
                  <a:gd name="T85" fmla="*/ 689 h 847"/>
                  <a:gd name="T86" fmla="*/ 3082 w 4721"/>
                  <a:gd name="T87" fmla="*/ 558 h 847"/>
                  <a:gd name="T88" fmla="*/ 2951 w 4721"/>
                  <a:gd name="T89" fmla="*/ 428 h 847"/>
                  <a:gd name="T90" fmla="*/ 2820 w 4721"/>
                  <a:gd name="T91" fmla="*/ 296 h 847"/>
                  <a:gd name="T92" fmla="*/ 2689 w 4721"/>
                  <a:gd name="T93" fmla="*/ 164 h 847"/>
                  <a:gd name="T94" fmla="*/ 2623 w 4721"/>
                  <a:gd name="T95" fmla="*/ 132 h 847"/>
                  <a:gd name="T96" fmla="*/ 2558 w 4721"/>
                  <a:gd name="T97" fmla="*/ 164 h 847"/>
                  <a:gd name="T98" fmla="*/ 2426 w 4721"/>
                  <a:gd name="T99" fmla="*/ 296 h 847"/>
                  <a:gd name="T100" fmla="*/ 2164 w 4721"/>
                  <a:gd name="T101" fmla="*/ 558 h 847"/>
                  <a:gd name="T102" fmla="*/ 1927 w 4721"/>
                  <a:gd name="T103" fmla="*/ 795 h 847"/>
                  <a:gd name="T104" fmla="*/ 1745 w 4721"/>
                  <a:gd name="T105" fmla="*/ 795 h 847"/>
                  <a:gd name="T106" fmla="*/ 1115 w 4721"/>
                  <a:gd name="T107" fmla="*/ 164 h 847"/>
                  <a:gd name="T108" fmla="*/ 1050 w 4721"/>
                  <a:gd name="T109" fmla="*/ 132 h 847"/>
                  <a:gd name="T110" fmla="*/ 919 w 4721"/>
                  <a:gd name="T111" fmla="*/ 231 h 847"/>
                  <a:gd name="T112" fmla="*/ 788 w 4721"/>
                  <a:gd name="T113" fmla="*/ 361 h 847"/>
                  <a:gd name="T114" fmla="*/ 656 w 4721"/>
                  <a:gd name="T115" fmla="*/ 493 h 847"/>
                  <a:gd name="T116" fmla="*/ 526 w 4721"/>
                  <a:gd name="T117" fmla="*/ 624 h 847"/>
                  <a:gd name="T118" fmla="*/ 355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5" y="795"/>
                    </a:moveTo>
                    <a:lnTo>
                      <a:pt x="355" y="795"/>
                    </a:lnTo>
                    <a:cubicBezTo>
                      <a:pt x="304" y="846"/>
                      <a:pt x="222" y="846"/>
                      <a:pt x="171" y="795"/>
                    </a:cubicBezTo>
                    <a:lnTo>
                      <a:pt x="66" y="689"/>
                    </a:lnTo>
                    <a:lnTo>
                      <a:pt x="0" y="624"/>
                    </a:lnTo>
                    <a:lnTo>
                      <a:pt x="0" y="493"/>
                    </a:lnTo>
                    <a:lnTo>
                      <a:pt x="131" y="624"/>
                    </a:lnTo>
                    <a:lnTo>
                      <a:pt x="198" y="689"/>
                    </a:lnTo>
                    <a:lnTo>
                      <a:pt x="198" y="689"/>
                    </a:lnTo>
                    <a:cubicBezTo>
                      <a:pt x="220" y="711"/>
                      <a:pt x="241" y="722"/>
                      <a:pt x="263" y="722"/>
                    </a:cubicBezTo>
                    <a:lnTo>
                      <a:pt x="263" y="722"/>
                    </a:lnTo>
                    <a:cubicBezTo>
                      <a:pt x="285" y="722"/>
                      <a:pt x="306" y="711"/>
                      <a:pt x="328" y="689"/>
                    </a:cubicBezTo>
                    <a:lnTo>
                      <a:pt x="394" y="624"/>
                    </a:lnTo>
                    <a:lnTo>
                      <a:pt x="591" y="428"/>
                    </a:lnTo>
                    <a:lnTo>
                      <a:pt x="656" y="361"/>
                    </a:lnTo>
                    <a:lnTo>
                      <a:pt x="722" y="296"/>
                    </a:lnTo>
                    <a:lnTo>
                      <a:pt x="919" y="99"/>
                    </a:lnTo>
                    <a:lnTo>
                      <a:pt x="984" y="34"/>
                    </a:lnTo>
                    <a:lnTo>
                      <a:pt x="984" y="34"/>
                    </a:lnTo>
                    <a:cubicBezTo>
                      <a:pt x="1006" y="12"/>
                      <a:pt x="1028" y="0"/>
                      <a:pt x="1050" y="0"/>
                    </a:cubicBezTo>
                    <a:lnTo>
                      <a:pt x="1050" y="0"/>
                    </a:lnTo>
                    <a:cubicBezTo>
                      <a:pt x="1072" y="0"/>
                      <a:pt x="1093" y="12"/>
                      <a:pt x="1115" y="34"/>
                    </a:cubicBezTo>
                    <a:lnTo>
                      <a:pt x="1246" y="164"/>
                    </a:lnTo>
                    <a:lnTo>
                      <a:pt x="1311" y="231"/>
                    </a:lnTo>
                    <a:lnTo>
                      <a:pt x="1378" y="296"/>
                    </a:lnTo>
                    <a:lnTo>
                      <a:pt x="1574" y="493"/>
                    </a:lnTo>
                    <a:lnTo>
                      <a:pt x="1639" y="558"/>
                    </a:lnTo>
                    <a:lnTo>
                      <a:pt x="1706" y="624"/>
                    </a:lnTo>
                    <a:lnTo>
                      <a:pt x="1771" y="689"/>
                    </a:lnTo>
                    <a:lnTo>
                      <a:pt x="1771" y="689"/>
                    </a:lnTo>
                    <a:cubicBezTo>
                      <a:pt x="1792" y="711"/>
                      <a:pt x="1814" y="722"/>
                      <a:pt x="1836" y="722"/>
                    </a:cubicBezTo>
                    <a:lnTo>
                      <a:pt x="1836" y="722"/>
                    </a:lnTo>
                    <a:cubicBezTo>
                      <a:pt x="1858" y="722"/>
                      <a:pt x="1880" y="711"/>
                      <a:pt x="1902" y="689"/>
                    </a:cubicBezTo>
                    <a:lnTo>
                      <a:pt x="1967" y="624"/>
                    </a:lnTo>
                    <a:lnTo>
                      <a:pt x="2033" y="558"/>
                    </a:lnTo>
                    <a:lnTo>
                      <a:pt x="2098" y="493"/>
                    </a:lnTo>
                    <a:lnTo>
                      <a:pt x="2164" y="428"/>
                    </a:lnTo>
                    <a:lnTo>
                      <a:pt x="2230" y="361"/>
                    </a:lnTo>
                    <a:lnTo>
                      <a:pt x="2295" y="296"/>
                    </a:lnTo>
                    <a:lnTo>
                      <a:pt x="2361" y="231"/>
                    </a:lnTo>
                    <a:lnTo>
                      <a:pt x="2426" y="164"/>
                    </a:lnTo>
                    <a:lnTo>
                      <a:pt x="2492" y="99"/>
                    </a:lnTo>
                    <a:lnTo>
                      <a:pt x="2558" y="34"/>
                    </a:lnTo>
                    <a:lnTo>
                      <a:pt x="2558" y="34"/>
                    </a:lnTo>
                    <a:cubicBezTo>
                      <a:pt x="2579" y="12"/>
                      <a:pt x="2601" y="0"/>
                      <a:pt x="2623" y="0"/>
                    </a:cubicBezTo>
                    <a:lnTo>
                      <a:pt x="2623" y="0"/>
                    </a:lnTo>
                    <a:cubicBezTo>
                      <a:pt x="2645" y="0"/>
                      <a:pt x="2667" y="12"/>
                      <a:pt x="2689" y="34"/>
                    </a:cubicBezTo>
                    <a:lnTo>
                      <a:pt x="2754" y="99"/>
                    </a:lnTo>
                    <a:lnTo>
                      <a:pt x="2820" y="164"/>
                    </a:lnTo>
                    <a:lnTo>
                      <a:pt x="2885" y="231"/>
                    </a:lnTo>
                    <a:lnTo>
                      <a:pt x="2951" y="296"/>
                    </a:lnTo>
                    <a:lnTo>
                      <a:pt x="3016" y="361"/>
                    </a:lnTo>
                    <a:lnTo>
                      <a:pt x="3082" y="428"/>
                    </a:lnTo>
                    <a:lnTo>
                      <a:pt x="3148" y="493"/>
                    </a:lnTo>
                    <a:lnTo>
                      <a:pt x="3213" y="558"/>
                    </a:lnTo>
                    <a:lnTo>
                      <a:pt x="3278" y="624"/>
                    </a:lnTo>
                    <a:lnTo>
                      <a:pt x="3344" y="689"/>
                    </a:lnTo>
                    <a:lnTo>
                      <a:pt x="3344" y="689"/>
                    </a:lnTo>
                    <a:cubicBezTo>
                      <a:pt x="3366" y="711"/>
                      <a:pt x="3388" y="722"/>
                      <a:pt x="3409" y="722"/>
                    </a:cubicBezTo>
                    <a:lnTo>
                      <a:pt x="3409" y="722"/>
                    </a:lnTo>
                    <a:cubicBezTo>
                      <a:pt x="3432" y="722"/>
                      <a:pt x="3453" y="711"/>
                      <a:pt x="3476" y="689"/>
                    </a:cubicBezTo>
                    <a:lnTo>
                      <a:pt x="4131" y="34"/>
                    </a:lnTo>
                    <a:lnTo>
                      <a:pt x="4131" y="34"/>
                    </a:lnTo>
                    <a:cubicBezTo>
                      <a:pt x="4153" y="12"/>
                      <a:pt x="4175" y="0"/>
                      <a:pt x="4196" y="0"/>
                    </a:cubicBezTo>
                    <a:lnTo>
                      <a:pt x="4196" y="0"/>
                    </a:lnTo>
                    <a:cubicBezTo>
                      <a:pt x="4218" y="0"/>
                      <a:pt x="4240" y="12"/>
                      <a:pt x="4261" y="34"/>
                    </a:cubicBezTo>
                    <a:lnTo>
                      <a:pt x="4720" y="493"/>
                    </a:lnTo>
                    <a:lnTo>
                      <a:pt x="4720" y="624"/>
                    </a:lnTo>
                    <a:lnTo>
                      <a:pt x="4524" y="428"/>
                    </a:lnTo>
                    <a:lnTo>
                      <a:pt x="4459" y="361"/>
                    </a:lnTo>
                    <a:lnTo>
                      <a:pt x="4393" y="296"/>
                    </a:lnTo>
                    <a:lnTo>
                      <a:pt x="4261" y="164"/>
                    </a:lnTo>
                    <a:lnTo>
                      <a:pt x="4261" y="164"/>
                    </a:lnTo>
                    <a:cubicBezTo>
                      <a:pt x="4240" y="143"/>
                      <a:pt x="4218" y="132"/>
                      <a:pt x="4196" y="132"/>
                    </a:cubicBezTo>
                    <a:lnTo>
                      <a:pt x="4196" y="132"/>
                    </a:lnTo>
                    <a:cubicBezTo>
                      <a:pt x="4175" y="132"/>
                      <a:pt x="4153" y="143"/>
                      <a:pt x="4131" y="164"/>
                    </a:cubicBezTo>
                    <a:lnTo>
                      <a:pt x="4000" y="296"/>
                    </a:lnTo>
                    <a:lnTo>
                      <a:pt x="3934" y="361"/>
                    </a:lnTo>
                    <a:lnTo>
                      <a:pt x="3868" y="428"/>
                    </a:lnTo>
                    <a:lnTo>
                      <a:pt x="3672" y="624"/>
                    </a:lnTo>
                    <a:lnTo>
                      <a:pt x="3606" y="689"/>
                    </a:lnTo>
                    <a:lnTo>
                      <a:pt x="3501" y="795"/>
                    </a:lnTo>
                    <a:lnTo>
                      <a:pt x="3501" y="795"/>
                    </a:lnTo>
                    <a:cubicBezTo>
                      <a:pt x="3450" y="846"/>
                      <a:pt x="3368" y="846"/>
                      <a:pt x="3318" y="795"/>
                    </a:cubicBezTo>
                    <a:lnTo>
                      <a:pt x="3318" y="795"/>
                    </a:lnTo>
                    <a:cubicBezTo>
                      <a:pt x="3267" y="744"/>
                      <a:pt x="3213" y="689"/>
                      <a:pt x="3213" y="689"/>
                    </a:cubicBezTo>
                    <a:lnTo>
                      <a:pt x="3148" y="624"/>
                    </a:lnTo>
                    <a:lnTo>
                      <a:pt x="3082" y="558"/>
                    </a:lnTo>
                    <a:lnTo>
                      <a:pt x="3016" y="493"/>
                    </a:lnTo>
                    <a:lnTo>
                      <a:pt x="2951" y="428"/>
                    </a:lnTo>
                    <a:lnTo>
                      <a:pt x="2885" y="361"/>
                    </a:lnTo>
                    <a:lnTo>
                      <a:pt x="2820" y="296"/>
                    </a:lnTo>
                    <a:lnTo>
                      <a:pt x="2754" y="231"/>
                    </a:lnTo>
                    <a:lnTo>
                      <a:pt x="2689" y="164"/>
                    </a:lnTo>
                    <a:lnTo>
                      <a:pt x="2689" y="164"/>
                    </a:lnTo>
                    <a:cubicBezTo>
                      <a:pt x="2667" y="143"/>
                      <a:pt x="2645" y="132"/>
                      <a:pt x="2623" y="132"/>
                    </a:cubicBezTo>
                    <a:lnTo>
                      <a:pt x="2623" y="132"/>
                    </a:lnTo>
                    <a:cubicBezTo>
                      <a:pt x="2601" y="132"/>
                      <a:pt x="2579" y="143"/>
                      <a:pt x="2558" y="164"/>
                    </a:cubicBezTo>
                    <a:lnTo>
                      <a:pt x="2492" y="231"/>
                    </a:lnTo>
                    <a:lnTo>
                      <a:pt x="2426" y="296"/>
                    </a:lnTo>
                    <a:lnTo>
                      <a:pt x="2230" y="493"/>
                    </a:lnTo>
                    <a:lnTo>
                      <a:pt x="2164" y="558"/>
                    </a:lnTo>
                    <a:lnTo>
                      <a:pt x="2098" y="624"/>
                    </a:lnTo>
                    <a:lnTo>
                      <a:pt x="1927" y="795"/>
                    </a:lnTo>
                    <a:lnTo>
                      <a:pt x="1927" y="795"/>
                    </a:lnTo>
                    <a:cubicBezTo>
                      <a:pt x="1877" y="845"/>
                      <a:pt x="1795" y="845"/>
                      <a:pt x="1745" y="795"/>
                    </a:cubicBezTo>
                    <a:lnTo>
                      <a:pt x="1115" y="164"/>
                    </a:lnTo>
                    <a:lnTo>
                      <a:pt x="1115" y="164"/>
                    </a:lnTo>
                    <a:cubicBezTo>
                      <a:pt x="1093" y="143"/>
                      <a:pt x="1072" y="132"/>
                      <a:pt x="1050" y="132"/>
                    </a:cubicBezTo>
                    <a:lnTo>
                      <a:pt x="1050" y="132"/>
                    </a:lnTo>
                    <a:cubicBezTo>
                      <a:pt x="1028" y="132"/>
                      <a:pt x="1006" y="143"/>
                      <a:pt x="984" y="164"/>
                    </a:cubicBezTo>
                    <a:lnTo>
                      <a:pt x="919" y="231"/>
                    </a:lnTo>
                    <a:lnTo>
                      <a:pt x="853" y="296"/>
                    </a:lnTo>
                    <a:lnTo>
                      <a:pt x="788" y="361"/>
                    </a:lnTo>
                    <a:lnTo>
                      <a:pt x="722" y="428"/>
                    </a:lnTo>
                    <a:lnTo>
                      <a:pt x="656" y="493"/>
                    </a:lnTo>
                    <a:lnTo>
                      <a:pt x="591" y="558"/>
                    </a:lnTo>
                    <a:lnTo>
                      <a:pt x="526" y="624"/>
                    </a:lnTo>
                    <a:lnTo>
                      <a:pt x="459" y="689"/>
                    </a:lnTo>
                    <a:lnTo>
                      <a:pt x="355" y="795"/>
                    </a:lnTo>
                  </a:path>
                </a:pathLst>
              </a:custGeom>
              <a:solidFill>
                <a:schemeClr val="accent2"/>
              </a:solidFill>
              <a:ln>
                <a:noFill/>
              </a:ln>
              <a:effectLst/>
            </p:spPr>
            <p:txBody>
              <a:bodyPr wrap="none" anchor="ctr"/>
              <a:lstStyle/>
              <a:p>
                <a:endParaRPr lang="es-ES_tradnl" sz="2100"/>
              </a:p>
            </p:txBody>
          </p:sp>
          <p:sp>
            <p:nvSpPr>
              <p:cNvPr id="190" name="Freeform 180">
                <a:extLst>
                  <a:ext uri="{FF2B5EF4-FFF2-40B4-BE49-F238E27FC236}">
                    <a16:creationId xmlns:a16="http://schemas.microsoft.com/office/drawing/2014/main" id="{6F8D2E66-4075-2447-8F45-6ACE4A925E4F}"/>
                  </a:ext>
                </a:extLst>
              </p:cNvPr>
              <p:cNvSpPr>
                <a:spLocks noChangeArrowheads="1"/>
              </p:cNvSpPr>
              <p:nvPr/>
            </p:nvSpPr>
            <p:spPr bwMode="auto">
              <a:xfrm>
                <a:off x="4157663" y="4440238"/>
                <a:ext cx="212725" cy="212725"/>
              </a:xfrm>
              <a:custGeom>
                <a:avLst/>
                <a:gdLst>
                  <a:gd name="T0" fmla="*/ 263 w 592"/>
                  <a:gd name="T1" fmla="*/ 294 h 591"/>
                  <a:gd name="T2" fmla="*/ 263 w 592"/>
                  <a:gd name="T3" fmla="*/ 294 h 591"/>
                  <a:gd name="T4" fmla="*/ 295 w 592"/>
                  <a:gd name="T5" fmla="*/ 328 h 591"/>
                  <a:gd name="T6" fmla="*/ 295 w 592"/>
                  <a:gd name="T7" fmla="*/ 328 h 591"/>
                  <a:gd name="T8" fmla="*/ 328 w 592"/>
                  <a:gd name="T9" fmla="*/ 294 h 591"/>
                  <a:gd name="T10" fmla="*/ 328 w 592"/>
                  <a:gd name="T11" fmla="*/ 294 h 591"/>
                  <a:gd name="T12" fmla="*/ 295 w 592"/>
                  <a:gd name="T13" fmla="*/ 262 h 591"/>
                  <a:gd name="T14" fmla="*/ 295 w 592"/>
                  <a:gd name="T15" fmla="*/ 262 h 591"/>
                  <a:gd name="T16" fmla="*/ 263 w 592"/>
                  <a:gd name="T17" fmla="*/ 294 h 591"/>
                  <a:gd name="T18" fmla="*/ 33 w 592"/>
                  <a:gd name="T19" fmla="*/ 361 h 591"/>
                  <a:gd name="T20" fmla="*/ 33 w 592"/>
                  <a:gd name="T21" fmla="*/ 361 h 591"/>
                  <a:gd name="T22" fmla="*/ 0 w 592"/>
                  <a:gd name="T23" fmla="*/ 294 h 591"/>
                  <a:gd name="T24" fmla="*/ 0 w 592"/>
                  <a:gd name="T25" fmla="*/ 294 h 591"/>
                  <a:gd name="T26" fmla="*/ 33 w 592"/>
                  <a:gd name="T27" fmla="*/ 229 h 591"/>
                  <a:gd name="T28" fmla="*/ 99 w 592"/>
                  <a:gd name="T29" fmla="*/ 164 h 591"/>
                  <a:gd name="T30" fmla="*/ 164 w 592"/>
                  <a:gd name="T31" fmla="*/ 98 h 591"/>
                  <a:gd name="T32" fmla="*/ 230 w 592"/>
                  <a:gd name="T33" fmla="*/ 33 h 591"/>
                  <a:gd name="T34" fmla="*/ 230 w 592"/>
                  <a:gd name="T35" fmla="*/ 33 h 591"/>
                  <a:gd name="T36" fmla="*/ 295 w 592"/>
                  <a:gd name="T37" fmla="*/ 0 h 591"/>
                  <a:gd name="T38" fmla="*/ 295 w 592"/>
                  <a:gd name="T39" fmla="*/ 0 h 591"/>
                  <a:gd name="T40" fmla="*/ 360 w 592"/>
                  <a:gd name="T41" fmla="*/ 33 h 591"/>
                  <a:gd name="T42" fmla="*/ 427 w 592"/>
                  <a:gd name="T43" fmla="*/ 98 h 591"/>
                  <a:gd name="T44" fmla="*/ 492 w 592"/>
                  <a:gd name="T45" fmla="*/ 164 h 591"/>
                  <a:gd name="T46" fmla="*/ 558 w 592"/>
                  <a:gd name="T47" fmla="*/ 229 h 591"/>
                  <a:gd name="T48" fmla="*/ 558 w 592"/>
                  <a:gd name="T49" fmla="*/ 229 h 591"/>
                  <a:gd name="T50" fmla="*/ 591 w 592"/>
                  <a:gd name="T51" fmla="*/ 294 h 591"/>
                  <a:gd name="T52" fmla="*/ 591 w 592"/>
                  <a:gd name="T53" fmla="*/ 294 h 591"/>
                  <a:gd name="T54" fmla="*/ 558 w 592"/>
                  <a:gd name="T55" fmla="*/ 361 h 591"/>
                  <a:gd name="T56" fmla="*/ 492 w 592"/>
                  <a:gd name="T57" fmla="*/ 426 h 591"/>
                  <a:gd name="T58" fmla="*/ 427 w 592"/>
                  <a:gd name="T59" fmla="*/ 492 h 591"/>
                  <a:gd name="T60" fmla="*/ 360 w 592"/>
                  <a:gd name="T61" fmla="*/ 557 h 591"/>
                  <a:gd name="T62" fmla="*/ 360 w 592"/>
                  <a:gd name="T63" fmla="*/ 557 h 591"/>
                  <a:gd name="T64" fmla="*/ 295 w 592"/>
                  <a:gd name="T65" fmla="*/ 590 h 591"/>
                  <a:gd name="T66" fmla="*/ 295 w 592"/>
                  <a:gd name="T67" fmla="*/ 590 h 591"/>
                  <a:gd name="T68" fmla="*/ 230 w 592"/>
                  <a:gd name="T69" fmla="*/ 557 h 591"/>
                  <a:gd name="T70" fmla="*/ 164 w 592"/>
                  <a:gd name="T71" fmla="*/ 492 h 591"/>
                  <a:gd name="T72" fmla="*/ 99 w 592"/>
                  <a:gd name="T73" fmla="*/ 426 h 591"/>
                  <a:gd name="T74" fmla="*/ 33 w 592"/>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2" h="591">
                    <a:moveTo>
                      <a:pt x="263" y="294"/>
                    </a:moveTo>
                    <a:lnTo>
                      <a:pt x="263" y="294"/>
                    </a:lnTo>
                    <a:cubicBezTo>
                      <a:pt x="263" y="317"/>
                      <a:pt x="274" y="328"/>
                      <a:pt x="295" y="328"/>
                    </a:cubicBezTo>
                    <a:lnTo>
                      <a:pt x="295" y="328"/>
                    </a:lnTo>
                    <a:cubicBezTo>
                      <a:pt x="317" y="328"/>
                      <a:pt x="328" y="317"/>
                      <a:pt x="328" y="294"/>
                    </a:cubicBezTo>
                    <a:lnTo>
                      <a:pt x="328" y="294"/>
                    </a:lnTo>
                    <a:cubicBezTo>
                      <a:pt x="328" y="273"/>
                      <a:pt x="317" y="262"/>
                      <a:pt x="295" y="262"/>
                    </a:cubicBezTo>
                    <a:lnTo>
                      <a:pt x="295" y="262"/>
                    </a:lnTo>
                    <a:cubicBezTo>
                      <a:pt x="274" y="262"/>
                      <a:pt x="263" y="273"/>
                      <a:pt x="263" y="294"/>
                    </a:cubicBezTo>
                    <a:close/>
                    <a:moveTo>
                      <a:pt x="33" y="361"/>
                    </a:moveTo>
                    <a:lnTo>
                      <a:pt x="33" y="361"/>
                    </a:lnTo>
                    <a:cubicBezTo>
                      <a:pt x="11" y="339"/>
                      <a:pt x="0" y="317"/>
                      <a:pt x="0" y="294"/>
                    </a:cubicBezTo>
                    <a:lnTo>
                      <a:pt x="0" y="294"/>
                    </a:lnTo>
                    <a:cubicBezTo>
                      <a:pt x="0" y="273"/>
                      <a:pt x="11" y="251"/>
                      <a:pt x="33" y="229"/>
                    </a:cubicBezTo>
                    <a:lnTo>
                      <a:pt x="99" y="164"/>
                    </a:lnTo>
                    <a:lnTo>
                      <a:pt x="164" y="98"/>
                    </a:lnTo>
                    <a:lnTo>
                      <a:pt x="230" y="33"/>
                    </a:lnTo>
                    <a:lnTo>
                      <a:pt x="230" y="33"/>
                    </a:lnTo>
                    <a:cubicBezTo>
                      <a:pt x="252" y="11"/>
                      <a:pt x="274" y="0"/>
                      <a:pt x="295" y="0"/>
                    </a:cubicBezTo>
                    <a:lnTo>
                      <a:pt x="295" y="0"/>
                    </a:lnTo>
                    <a:cubicBezTo>
                      <a:pt x="317" y="0"/>
                      <a:pt x="339" y="11"/>
                      <a:pt x="360" y="33"/>
                    </a:cubicBezTo>
                    <a:lnTo>
                      <a:pt x="427" y="98"/>
                    </a:lnTo>
                    <a:lnTo>
                      <a:pt x="492" y="164"/>
                    </a:lnTo>
                    <a:lnTo>
                      <a:pt x="558" y="229"/>
                    </a:lnTo>
                    <a:lnTo>
                      <a:pt x="558" y="229"/>
                    </a:lnTo>
                    <a:cubicBezTo>
                      <a:pt x="580" y="251"/>
                      <a:pt x="591" y="273"/>
                      <a:pt x="591" y="294"/>
                    </a:cubicBezTo>
                    <a:lnTo>
                      <a:pt x="591" y="294"/>
                    </a:lnTo>
                    <a:cubicBezTo>
                      <a:pt x="591" y="317"/>
                      <a:pt x="580" y="339"/>
                      <a:pt x="558" y="361"/>
                    </a:cubicBezTo>
                    <a:lnTo>
                      <a:pt x="492" y="426"/>
                    </a:lnTo>
                    <a:lnTo>
                      <a:pt x="427" y="492"/>
                    </a:lnTo>
                    <a:lnTo>
                      <a:pt x="360" y="557"/>
                    </a:lnTo>
                    <a:lnTo>
                      <a:pt x="360" y="557"/>
                    </a:lnTo>
                    <a:cubicBezTo>
                      <a:pt x="339" y="579"/>
                      <a:pt x="317" y="590"/>
                      <a:pt x="295" y="590"/>
                    </a:cubicBezTo>
                    <a:lnTo>
                      <a:pt x="295" y="590"/>
                    </a:lnTo>
                    <a:cubicBezTo>
                      <a:pt x="274" y="590"/>
                      <a:pt x="252" y="579"/>
                      <a:pt x="230" y="557"/>
                    </a:cubicBezTo>
                    <a:lnTo>
                      <a:pt x="164" y="492"/>
                    </a:lnTo>
                    <a:lnTo>
                      <a:pt x="99" y="426"/>
                    </a:lnTo>
                    <a:lnTo>
                      <a:pt x="33" y="361"/>
                    </a:lnTo>
                    <a:close/>
                  </a:path>
                </a:pathLst>
              </a:custGeom>
              <a:solidFill>
                <a:schemeClr val="accent3"/>
              </a:solidFill>
              <a:ln>
                <a:noFill/>
              </a:ln>
              <a:effectLst/>
            </p:spPr>
            <p:txBody>
              <a:bodyPr wrap="none" anchor="ctr"/>
              <a:lstStyle/>
              <a:p>
                <a:endParaRPr lang="es-ES_tradnl" sz="2100"/>
              </a:p>
            </p:txBody>
          </p:sp>
          <p:sp>
            <p:nvSpPr>
              <p:cNvPr id="191" name="Freeform 181">
                <a:extLst>
                  <a:ext uri="{FF2B5EF4-FFF2-40B4-BE49-F238E27FC236}">
                    <a16:creationId xmlns:a16="http://schemas.microsoft.com/office/drawing/2014/main" id="{5428AE06-251E-A84B-813A-3EB100098A68}"/>
                  </a:ext>
                </a:extLst>
              </p:cNvPr>
              <p:cNvSpPr>
                <a:spLocks noChangeArrowheads="1"/>
              </p:cNvSpPr>
              <p:nvPr/>
            </p:nvSpPr>
            <p:spPr bwMode="auto">
              <a:xfrm>
                <a:off x="3592513"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2 w 591"/>
                  <a:gd name="T17" fmla="*/ 294 h 591"/>
                  <a:gd name="T18" fmla="*/ 230 w 591"/>
                  <a:gd name="T19" fmla="*/ 557 h 591"/>
                  <a:gd name="T20" fmla="*/ 33 w 591"/>
                  <a:gd name="T21" fmla="*/ 361 h 591"/>
                  <a:gd name="T22" fmla="*/ 33 w 591"/>
                  <a:gd name="T23" fmla="*/ 361 h 591"/>
                  <a:gd name="T24" fmla="*/ 0 w 591"/>
                  <a:gd name="T25" fmla="*/ 294 h 591"/>
                  <a:gd name="T26" fmla="*/ 0 w 591"/>
                  <a:gd name="T27" fmla="*/ 294 h 591"/>
                  <a:gd name="T28" fmla="*/ 33 w 591"/>
                  <a:gd name="T29" fmla="*/ 229 h 591"/>
                  <a:gd name="T30" fmla="*/ 230 w 591"/>
                  <a:gd name="T31" fmla="*/ 33 h 591"/>
                  <a:gd name="T32" fmla="*/ 230 w 591"/>
                  <a:gd name="T33" fmla="*/ 33 h 591"/>
                  <a:gd name="T34" fmla="*/ 295 w 591"/>
                  <a:gd name="T35" fmla="*/ 0 h 591"/>
                  <a:gd name="T36" fmla="*/ 295 w 591"/>
                  <a:gd name="T37" fmla="*/ 0 h 591"/>
                  <a:gd name="T38" fmla="*/ 361 w 591"/>
                  <a:gd name="T39" fmla="*/ 33 h 591"/>
                  <a:gd name="T40" fmla="*/ 557 w 591"/>
                  <a:gd name="T41" fmla="*/ 229 h 591"/>
                  <a:gd name="T42" fmla="*/ 557 w 591"/>
                  <a:gd name="T43" fmla="*/ 229 h 591"/>
                  <a:gd name="T44" fmla="*/ 590 w 591"/>
                  <a:gd name="T45" fmla="*/ 294 h 591"/>
                  <a:gd name="T46" fmla="*/ 590 w 591"/>
                  <a:gd name="T47" fmla="*/ 294 h 591"/>
                  <a:gd name="T48" fmla="*/ 557 w 591"/>
                  <a:gd name="T49" fmla="*/ 361 h 591"/>
                  <a:gd name="T50" fmla="*/ 361 w 591"/>
                  <a:gd name="T51" fmla="*/ 557 h 591"/>
                  <a:gd name="T52" fmla="*/ 361 w 591"/>
                  <a:gd name="T53" fmla="*/ 557 h 591"/>
                  <a:gd name="T54" fmla="*/ 295 w 591"/>
                  <a:gd name="T55" fmla="*/ 590 h 591"/>
                  <a:gd name="T56" fmla="*/ 295 w 591"/>
                  <a:gd name="T57" fmla="*/ 590 h 591"/>
                  <a:gd name="T58" fmla="*/ 230 w 591"/>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1" h="591">
                    <a:moveTo>
                      <a:pt x="262" y="294"/>
                    </a:moveTo>
                    <a:lnTo>
                      <a:pt x="262" y="294"/>
                    </a:lnTo>
                    <a:cubicBezTo>
                      <a:pt x="262" y="317"/>
                      <a:pt x="273" y="328"/>
                      <a:pt x="295" y="328"/>
                    </a:cubicBezTo>
                    <a:lnTo>
                      <a:pt x="295" y="328"/>
                    </a:lnTo>
                    <a:cubicBezTo>
                      <a:pt x="317" y="328"/>
                      <a:pt x="328" y="317"/>
                      <a:pt x="328" y="294"/>
                    </a:cubicBezTo>
                    <a:lnTo>
                      <a:pt x="328" y="294"/>
                    </a:lnTo>
                    <a:cubicBezTo>
                      <a:pt x="328" y="273"/>
                      <a:pt x="317" y="262"/>
                      <a:pt x="295" y="262"/>
                    </a:cubicBezTo>
                    <a:lnTo>
                      <a:pt x="295" y="262"/>
                    </a:lnTo>
                    <a:cubicBezTo>
                      <a:pt x="273" y="262"/>
                      <a:pt x="262" y="273"/>
                      <a:pt x="262" y="294"/>
                    </a:cubicBezTo>
                    <a:close/>
                    <a:moveTo>
                      <a:pt x="230" y="557"/>
                    </a:moveTo>
                    <a:lnTo>
                      <a:pt x="33" y="361"/>
                    </a:lnTo>
                    <a:lnTo>
                      <a:pt x="33" y="361"/>
                    </a:lnTo>
                    <a:cubicBezTo>
                      <a:pt x="11" y="339"/>
                      <a:pt x="0" y="317"/>
                      <a:pt x="0" y="294"/>
                    </a:cubicBezTo>
                    <a:lnTo>
                      <a:pt x="0" y="294"/>
                    </a:lnTo>
                    <a:cubicBezTo>
                      <a:pt x="0" y="273"/>
                      <a:pt x="11" y="251"/>
                      <a:pt x="33" y="229"/>
                    </a:cubicBezTo>
                    <a:lnTo>
                      <a:pt x="230" y="33"/>
                    </a:lnTo>
                    <a:lnTo>
                      <a:pt x="230" y="33"/>
                    </a:lnTo>
                    <a:cubicBezTo>
                      <a:pt x="251" y="11"/>
                      <a:pt x="273" y="0"/>
                      <a:pt x="295" y="0"/>
                    </a:cubicBezTo>
                    <a:lnTo>
                      <a:pt x="295" y="0"/>
                    </a:lnTo>
                    <a:cubicBezTo>
                      <a:pt x="317" y="0"/>
                      <a:pt x="339" y="11"/>
                      <a:pt x="361" y="33"/>
                    </a:cubicBezTo>
                    <a:lnTo>
                      <a:pt x="557" y="229"/>
                    </a:lnTo>
                    <a:lnTo>
                      <a:pt x="557" y="229"/>
                    </a:lnTo>
                    <a:cubicBezTo>
                      <a:pt x="579" y="251"/>
                      <a:pt x="590" y="273"/>
                      <a:pt x="590" y="294"/>
                    </a:cubicBezTo>
                    <a:lnTo>
                      <a:pt x="590" y="294"/>
                    </a:lnTo>
                    <a:cubicBezTo>
                      <a:pt x="590" y="317"/>
                      <a:pt x="579" y="339"/>
                      <a:pt x="557" y="361"/>
                    </a:cubicBezTo>
                    <a:lnTo>
                      <a:pt x="361" y="557"/>
                    </a:lnTo>
                    <a:lnTo>
                      <a:pt x="361" y="557"/>
                    </a:lnTo>
                    <a:cubicBezTo>
                      <a:pt x="339" y="579"/>
                      <a:pt x="317" y="590"/>
                      <a:pt x="295" y="590"/>
                    </a:cubicBezTo>
                    <a:lnTo>
                      <a:pt x="295" y="590"/>
                    </a:lnTo>
                    <a:cubicBezTo>
                      <a:pt x="273" y="590"/>
                      <a:pt x="251" y="579"/>
                      <a:pt x="230" y="557"/>
                    </a:cubicBezTo>
                    <a:close/>
                  </a:path>
                </a:pathLst>
              </a:custGeom>
              <a:solidFill>
                <a:schemeClr val="accent3"/>
              </a:solidFill>
              <a:ln>
                <a:noFill/>
              </a:ln>
              <a:effectLst/>
            </p:spPr>
            <p:txBody>
              <a:bodyPr wrap="none" anchor="ctr"/>
              <a:lstStyle/>
              <a:p>
                <a:endParaRPr lang="es-ES_tradnl" sz="2100"/>
              </a:p>
            </p:txBody>
          </p:sp>
          <p:sp>
            <p:nvSpPr>
              <p:cNvPr id="192" name="Freeform 182">
                <a:extLst>
                  <a:ext uri="{FF2B5EF4-FFF2-40B4-BE49-F238E27FC236}">
                    <a16:creationId xmlns:a16="http://schemas.microsoft.com/office/drawing/2014/main" id="{52D69E34-1DA8-1E44-8533-7D6B2DBF58D0}"/>
                  </a:ext>
                </a:extLst>
              </p:cNvPr>
              <p:cNvSpPr>
                <a:spLocks noChangeArrowheads="1"/>
              </p:cNvSpPr>
              <p:nvPr/>
            </p:nvSpPr>
            <p:spPr bwMode="auto">
              <a:xfrm>
                <a:off x="3025775" y="4440238"/>
                <a:ext cx="212725" cy="212725"/>
              </a:xfrm>
              <a:custGeom>
                <a:avLst/>
                <a:gdLst>
                  <a:gd name="T0" fmla="*/ 327 w 591"/>
                  <a:gd name="T1" fmla="*/ 294 h 591"/>
                  <a:gd name="T2" fmla="*/ 327 w 591"/>
                  <a:gd name="T3" fmla="*/ 294 h 591"/>
                  <a:gd name="T4" fmla="*/ 295 w 591"/>
                  <a:gd name="T5" fmla="*/ 262 h 591"/>
                  <a:gd name="T6" fmla="*/ 295 w 591"/>
                  <a:gd name="T7" fmla="*/ 262 h 591"/>
                  <a:gd name="T8" fmla="*/ 262 w 591"/>
                  <a:gd name="T9" fmla="*/ 294 h 591"/>
                  <a:gd name="T10" fmla="*/ 262 w 591"/>
                  <a:gd name="T11" fmla="*/ 294 h 591"/>
                  <a:gd name="T12" fmla="*/ 295 w 591"/>
                  <a:gd name="T13" fmla="*/ 328 h 591"/>
                  <a:gd name="T14" fmla="*/ 295 w 591"/>
                  <a:gd name="T15" fmla="*/ 328 h 591"/>
                  <a:gd name="T16" fmla="*/ 327 w 591"/>
                  <a:gd name="T17" fmla="*/ 294 h 591"/>
                  <a:gd name="T18" fmla="*/ 491 w 591"/>
                  <a:gd name="T19" fmla="*/ 164 h 591"/>
                  <a:gd name="T20" fmla="*/ 556 w 591"/>
                  <a:gd name="T21" fmla="*/ 229 h 591"/>
                  <a:gd name="T22" fmla="*/ 556 w 591"/>
                  <a:gd name="T23" fmla="*/ 229 h 591"/>
                  <a:gd name="T24" fmla="*/ 590 w 591"/>
                  <a:gd name="T25" fmla="*/ 294 h 591"/>
                  <a:gd name="T26" fmla="*/ 590 w 591"/>
                  <a:gd name="T27" fmla="*/ 294 h 591"/>
                  <a:gd name="T28" fmla="*/ 556 w 591"/>
                  <a:gd name="T29" fmla="*/ 361 h 591"/>
                  <a:gd name="T30" fmla="*/ 491 w 591"/>
                  <a:gd name="T31" fmla="*/ 426 h 591"/>
                  <a:gd name="T32" fmla="*/ 426 w 591"/>
                  <a:gd name="T33" fmla="*/ 492 h 591"/>
                  <a:gd name="T34" fmla="*/ 360 w 591"/>
                  <a:gd name="T35" fmla="*/ 557 h 591"/>
                  <a:gd name="T36" fmla="*/ 360 w 591"/>
                  <a:gd name="T37" fmla="*/ 557 h 591"/>
                  <a:gd name="T38" fmla="*/ 295 w 591"/>
                  <a:gd name="T39" fmla="*/ 590 h 591"/>
                  <a:gd name="T40" fmla="*/ 295 w 591"/>
                  <a:gd name="T41" fmla="*/ 590 h 591"/>
                  <a:gd name="T42" fmla="*/ 229 w 591"/>
                  <a:gd name="T43" fmla="*/ 557 h 591"/>
                  <a:gd name="T44" fmla="*/ 164 w 591"/>
                  <a:gd name="T45" fmla="*/ 492 h 591"/>
                  <a:gd name="T46" fmla="*/ 98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8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0 w 591"/>
                  <a:gd name="T71" fmla="*/ 33 h 591"/>
                  <a:gd name="T72" fmla="*/ 426 w 591"/>
                  <a:gd name="T73" fmla="*/ 98 h 591"/>
                  <a:gd name="T74" fmla="*/ 491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7" y="294"/>
                    </a:moveTo>
                    <a:lnTo>
                      <a:pt x="327" y="294"/>
                    </a:lnTo>
                    <a:cubicBezTo>
                      <a:pt x="327" y="273"/>
                      <a:pt x="317" y="262"/>
                      <a:pt x="295" y="262"/>
                    </a:cubicBezTo>
                    <a:lnTo>
                      <a:pt x="295" y="262"/>
                    </a:lnTo>
                    <a:cubicBezTo>
                      <a:pt x="273" y="262"/>
                      <a:pt x="262" y="273"/>
                      <a:pt x="262" y="294"/>
                    </a:cubicBezTo>
                    <a:lnTo>
                      <a:pt x="262" y="294"/>
                    </a:lnTo>
                    <a:cubicBezTo>
                      <a:pt x="262" y="317"/>
                      <a:pt x="273" y="328"/>
                      <a:pt x="295" y="328"/>
                    </a:cubicBezTo>
                    <a:lnTo>
                      <a:pt x="295" y="328"/>
                    </a:lnTo>
                    <a:cubicBezTo>
                      <a:pt x="317" y="328"/>
                      <a:pt x="327" y="317"/>
                      <a:pt x="327" y="294"/>
                    </a:cubicBezTo>
                    <a:close/>
                    <a:moveTo>
                      <a:pt x="491" y="164"/>
                    </a:moveTo>
                    <a:lnTo>
                      <a:pt x="556" y="229"/>
                    </a:lnTo>
                    <a:lnTo>
                      <a:pt x="556" y="229"/>
                    </a:lnTo>
                    <a:cubicBezTo>
                      <a:pt x="579" y="251"/>
                      <a:pt x="590" y="273"/>
                      <a:pt x="590" y="294"/>
                    </a:cubicBezTo>
                    <a:lnTo>
                      <a:pt x="590" y="294"/>
                    </a:lnTo>
                    <a:cubicBezTo>
                      <a:pt x="590" y="317"/>
                      <a:pt x="579" y="339"/>
                      <a:pt x="556" y="361"/>
                    </a:cubicBezTo>
                    <a:lnTo>
                      <a:pt x="491" y="426"/>
                    </a:lnTo>
                    <a:lnTo>
                      <a:pt x="426" y="492"/>
                    </a:lnTo>
                    <a:lnTo>
                      <a:pt x="360" y="557"/>
                    </a:lnTo>
                    <a:lnTo>
                      <a:pt x="360" y="557"/>
                    </a:lnTo>
                    <a:cubicBezTo>
                      <a:pt x="338" y="579"/>
                      <a:pt x="317" y="590"/>
                      <a:pt x="295" y="590"/>
                    </a:cubicBezTo>
                    <a:lnTo>
                      <a:pt x="295" y="590"/>
                    </a:lnTo>
                    <a:cubicBezTo>
                      <a:pt x="273" y="590"/>
                      <a:pt x="251" y="579"/>
                      <a:pt x="229" y="557"/>
                    </a:cubicBezTo>
                    <a:lnTo>
                      <a:pt x="164" y="492"/>
                    </a:lnTo>
                    <a:lnTo>
                      <a:pt x="98" y="426"/>
                    </a:lnTo>
                    <a:lnTo>
                      <a:pt x="33" y="361"/>
                    </a:lnTo>
                    <a:lnTo>
                      <a:pt x="33" y="361"/>
                    </a:lnTo>
                    <a:cubicBezTo>
                      <a:pt x="10" y="339"/>
                      <a:pt x="0" y="317"/>
                      <a:pt x="0" y="294"/>
                    </a:cubicBezTo>
                    <a:lnTo>
                      <a:pt x="0" y="294"/>
                    </a:lnTo>
                    <a:cubicBezTo>
                      <a:pt x="0" y="273"/>
                      <a:pt x="10" y="251"/>
                      <a:pt x="33" y="229"/>
                    </a:cubicBezTo>
                    <a:lnTo>
                      <a:pt x="98" y="164"/>
                    </a:lnTo>
                    <a:lnTo>
                      <a:pt x="164" y="98"/>
                    </a:lnTo>
                    <a:lnTo>
                      <a:pt x="229" y="33"/>
                    </a:lnTo>
                    <a:lnTo>
                      <a:pt x="229" y="33"/>
                    </a:lnTo>
                    <a:cubicBezTo>
                      <a:pt x="251" y="11"/>
                      <a:pt x="273" y="0"/>
                      <a:pt x="295" y="0"/>
                    </a:cubicBezTo>
                    <a:lnTo>
                      <a:pt x="295" y="0"/>
                    </a:lnTo>
                    <a:cubicBezTo>
                      <a:pt x="317" y="0"/>
                      <a:pt x="338" y="11"/>
                      <a:pt x="360" y="33"/>
                    </a:cubicBezTo>
                    <a:lnTo>
                      <a:pt x="426" y="98"/>
                    </a:lnTo>
                    <a:lnTo>
                      <a:pt x="491" y="164"/>
                    </a:lnTo>
                    <a:close/>
                  </a:path>
                </a:pathLst>
              </a:custGeom>
              <a:solidFill>
                <a:schemeClr val="accent3"/>
              </a:solidFill>
              <a:ln>
                <a:noFill/>
              </a:ln>
              <a:effectLst/>
            </p:spPr>
            <p:txBody>
              <a:bodyPr wrap="none" anchor="ctr"/>
              <a:lstStyle/>
              <a:p>
                <a:endParaRPr lang="es-ES_tradnl" sz="2100"/>
              </a:p>
            </p:txBody>
          </p:sp>
          <p:sp>
            <p:nvSpPr>
              <p:cNvPr id="193" name="Freeform 183">
                <a:extLst>
                  <a:ext uri="{FF2B5EF4-FFF2-40B4-BE49-F238E27FC236}">
                    <a16:creationId xmlns:a16="http://schemas.microsoft.com/office/drawing/2014/main" id="{23BF6AE4-F257-E34C-A86F-20BC5F8BCBD0}"/>
                  </a:ext>
                </a:extLst>
              </p:cNvPr>
              <p:cNvSpPr>
                <a:spLocks noChangeArrowheads="1"/>
              </p:cNvSpPr>
              <p:nvPr/>
            </p:nvSpPr>
            <p:spPr bwMode="auto">
              <a:xfrm>
                <a:off x="2754313" y="4003675"/>
                <a:ext cx="1700212" cy="412750"/>
              </a:xfrm>
              <a:custGeom>
                <a:avLst/>
                <a:gdLst>
                  <a:gd name="T0" fmla="*/ 4196 w 4721"/>
                  <a:gd name="T1" fmla="*/ 164 h 1148"/>
                  <a:gd name="T2" fmla="*/ 4196 w 4721"/>
                  <a:gd name="T3" fmla="*/ 230 h 1148"/>
                  <a:gd name="T4" fmla="*/ 2623 w 4721"/>
                  <a:gd name="T5" fmla="*/ 164 h 1148"/>
                  <a:gd name="T6" fmla="*/ 2623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8 w 4721"/>
                  <a:gd name="T17" fmla="*/ 524 h 1148"/>
                  <a:gd name="T18" fmla="*/ 4196 w 4721"/>
                  <a:gd name="T19" fmla="*/ 426 h 1148"/>
                  <a:gd name="T20" fmla="*/ 3934 w 4721"/>
                  <a:gd name="T21" fmla="*/ 655 h 1148"/>
                  <a:gd name="T22" fmla="*/ 3672 w 4721"/>
                  <a:gd name="T23" fmla="*/ 918 h 1148"/>
                  <a:gd name="T24" fmla="*/ 3476 w 4721"/>
                  <a:gd name="T25" fmla="*/ 1114 h 1148"/>
                  <a:gd name="T26" fmla="*/ 3278 w 4721"/>
                  <a:gd name="T27" fmla="*/ 1049 h 1148"/>
                  <a:gd name="T28" fmla="*/ 2885 w 4721"/>
                  <a:gd name="T29" fmla="*/ 655 h 1148"/>
                  <a:gd name="T30" fmla="*/ 2623 w 4721"/>
                  <a:gd name="T31" fmla="*/ 426 h 1148"/>
                  <a:gd name="T32" fmla="*/ 1836 w 4721"/>
                  <a:gd name="T33" fmla="*/ 1147 h 1148"/>
                  <a:gd name="T34" fmla="*/ 1509 w 4721"/>
                  <a:gd name="T35" fmla="*/ 852 h 1148"/>
                  <a:gd name="T36" fmla="*/ 1115 w 4721"/>
                  <a:gd name="T37" fmla="*/ 459 h 1148"/>
                  <a:gd name="T38" fmla="*/ 984 w 4721"/>
                  <a:gd name="T39" fmla="*/ 459 h 1148"/>
                  <a:gd name="T40" fmla="*/ 722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6 w 4721"/>
                  <a:gd name="T53" fmla="*/ 787 h 1148"/>
                  <a:gd name="T54" fmla="*/ 788 w 4721"/>
                  <a:gd name="T55" fmla="*/ 524 h 1148"/>
                  <a:gd name="T56" fmla="*/ 951 w 4721"/>
                  <a:gd name="T57" fmla="*/ 328 h 1148"/>
                  <a:gd name="T58" fmla="*/ 886 w 4721"/>
                  <a:gd name="T59" fmla="*/ 197 h 1148"/>
                  <a:gd name="T60" fmla="*/ 968 w 4721"/>
                  <a:gd name="T61" fmla="*/ 49 h 1148"/>
                  <a:gd name="T62" fmla="*/ 1132 w 4721"/>
                  <a:gd name="T63" fmla="*/ 49 h 1148"/>
                  <a:gd name="T64" fmla="*/ 1214 w 4721"/>
                  <a:gd name="T65" fmla="*/ 197 h 1148"/>
                  <a:gd name="T66" fmla="*/ 1148 w 4721"/>
                  <a:gd name="T67" fmla="*/ 328 h 1148"/>
                  <a:gd name="T68" fmla="*/ 1771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3 w 4721"/>
                  <a:gd name="T79" fmla="*/ 0 h 1148"/>
                  <a:gd name="T80" fmla="*/ 2754 w 4721"/>
                  <a:gd name="T81" fmla="*/ 131 h 1148"/>
                  <a:gd name="T82" fmla="*/ 2754 w 4721"/>
                  <a:gd name="T83" fmla="*/ 262 h 1148"/>
                  <a:gd name="T84" fmla="*/ 2754 w 4721"/>
                  <a:gd name="T85" fmla="*/ 394 h 1148"/>
                  <a:gd name="T86" fmla="*/ 3016 w 4721"/>
                  <a:gd name="T87" fmla="*/ 655 h 1148"/>
                  <a:gd name="T88" fmla="*/ 3278 w 4721"/>
                  <a:gd name="T89" fmla="*/ 918 h 1148"/>
                  <a:gd name="T90" fmla="*/ 3409 w 4721"/>
                  <a:gd name="T91" fmla="*/ 1016 h 1148"/>
                  <a:gd name="T92" fmla="*/ 3672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8 w 4721"/>
                  <a:gd name="T103" fmla="*/ 131 h 1148"/>
                  <a:gd name="T104" fmla="*/ 4328 w 4721"/>
                  <a:gd name="T105" fmla="*/ 262 h 1148"/>
                  <a:gd name="T106" fmla="*/ 4328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8" y="164"/>
                      <a:pt x="4196" y="164"/>
                    </a:cubicBezTo>
                    <a:lnTo>
                      <a:pt x="4196" y="164"/>
                    </a:lnTo>
                    <a:cubicBezTo>
                      <a:pt x="4175" y="164"/>
                      <a:pt x="4164" y="175"/>
                      <a:pt x="4164" y="197"/>
                    </a:cubicBezTo>
                    <a:lnTo>
                      <a:pt x="4164" y="197"/>
                    </a:lnTo>
                    <a:cubicBezTo>
                      <a:pt x="4164" y="219"/>
                      <a:pt x="4175" y="230"/>
                      <a:pt x="4196" y="230"/>
                    </a:cubicBezTo>
                    <a:lnTo>
                      <a:pt x="4196" y="230"/>
                    </a:lnTo>
                    <a:cubicBezTo>
                      <a:pt x="4218" y="230"/>
                      <a:pt x="4229" y="219"/>
                      <a:pt x="4229" y="197"/>
                    </a:cubicBezTo>
                    <a:close/>
                    <a:moveTo>
                      <a:pt x="2656" y="197"/>
                    </a:moveTo>
                    <a:lnTo>
                      <a:pt x="2656" y="197"/>
                    </a:lnTo>
                    <a:cubicBezTo>
                      <a:pt x="2656" y="175"/>
                      <a:pt x="2645" y="164"/>
                      <a:pt x="2623" y="164"/>
                    </a:cubicBezTo>
                    <a:lnTo>
                      <a:pt x="2623" y="164"/>
                    </a:lnTo>
                    <a:cubicBezTo>
                      <a:pt x="2601" y="164"/>
                      <a:pt x="2590" y="175"/>
                      <a:pt x="2590" y="197"/>
                    </a:cubicBezTo>
                    <a:lnTo>
                      <a:pt x="2590" y="197"/>
                    </a:lnTo>
                    <a:cubicBezTo>
                      <a:pt x="2590" y="219"/>
                      <a:pt x="2601" y="230"/>
                      <a:pt x="2623" y="230"/>
                    </a:cubicBezTo>
                    <a:lnTo>
                      <a:pt x="2623" y="230"/>
                    </a:lnTo>
                    <a:cubicBezTo>
                      <a:pt x="2645" y="230"/>
                      <a:pt x="2656" y="219"/>
                      <a:pt x="2656" y="197"/>
                    </a:cubicBezTo>
                    <a:close/>
                    <a:moveTo>
                      <a:pt x="1082" y="197"/>
                    </a:moveTo>
                    <a:lnTo>
                      <a:pt x="1082" y="197"/>
                    </a:lnTo>
                    <a:cubicBezTo>
                      <a:pt x="1082" y="175"/>
                      <a:pt x="1072" y="164"/>
                      <a:pt x="1050" y="164"/>
                    </a:cubicBezTo>
                    <a:lnTo>
                      <a:pt x="1050" y="164"/>
                    </a:lnTo>
                    <a:cubicBezTo>
                      <a:pt x="1028" y="164"/>
                      <a:pt x="1017" y="175"/>
                      <a:pt x="1017" y="197"/>
                    </a:cubicBezTo>
                    <a:lnTo>
                      <a:pt x="1017" y="197"/>
                    </a:lnTo>
                    <a:cubicBezTo>
                      <a:pt x="1017" y="219"/>
                      <a:pt x="1028" y="230"/>
                      <a:pt x="1050" y="230"/>
                    </a:cubicBezTo>
                    <a:lnTo>
                      <a:pt x="1050" y="230"/>
                    </a:lnTo>
                    <a:cubicBezTo>
                      <a:pt x="1072" y="230"/>
                      <a:pt x="1082" y="219"/>
                      <a:pt x="1082" y="197"/>
                    </a:cubicBezTo>
                    <a:close/>
                    <a:moveTo>
                      <a:pt x="4524" y="590"/>
                    </a:moveTo>
                    <a:lnTo>
                      <a:pt x="4720" y="787"/>
                    </a:lnTo>
                    <a:lnTo>
                      <a:pt x="4720" y="918"/>
                    </a:lnTo>
                    <a:lnTo>
                      <a:pt x="4656" y="852"/>
                    </a:lnTo>
                    <a:lnTo>
                      <a:pt x="4589" y="787"/>
                    </a:lnTo>
                    <a:lnTo>
                      <a:pt x="4524" y="722"/>
                    </a:lnTo>
                    <a:lnTo>
                      <a:pt x="4459" y="655"/>
                    </a:lnTo>
                    <a:lnTo>
                      <a:pt x="4393" y="590"/>
                    </a:lnTo>
                    <a:lnTo>
                      <a:pt x="4328" y="524"/>
                    </a:lnTo>
                    <a:lnTo>
                      <a:pt x="4261" y="459"/>
                    </a:lnTo>
                    <a:lnTo>
                      <a:pt x="4261" y="459"/>
                    </a:lnTo>
                    <a:cubicBezTo>
                      <a:pt x="4240" y="437"/>
                      <a:pt x="4218" y="426"/>
                      <a:pt x="4196" y="426"/>
                    </a:cubicBezTo>
                    <a:lnTo>
                      <a:pt x="4196" y="426"/>
                    </a:lnTo>
                    <a:cubicBezTo>
                      <a:pt x="4175" y="426"/>
                      <a:pt x="4153" y="437"/>
                      <a:pt x="4131" y="459"/>
                    </a:cubicBezTo>
                    <a:lnTo>
                      <a:pt x="4065" y="524"/>
                    </a:lnTo>
                    <a:lnTo>
                      <a:pt x="4000" y="590"/>
                    </a:lnTo>
                    <a:lnTo>
                      <a:pt x="3934" y="655"/>
                    </a:lnTo>
                    <a:lnTo>
                      <a:pt x="3868" y="722"/>
                    </a:lnTo>
                    <a:lnTo>
                      <a:pt x="3803" y="787"/>
                    </a:lnTo>
                    <a:lnTo>
                      <a:pt x="3737" y="852"/>
                    </a:lnTo>
                    <a:lnTo>
                      <a:pt x="3672" y="918"/>
                    </a:lnTo>
                    <a:lnTo>
                      <a:pt x="3606" y="984"/>
                    </a:lnTo>
                    <a:lnTo>
                      <a:pt x="3541" y="1049"/>
                    </a:lnTo>
                    <a:lnTo>
                      <a:pt x="3476" y="1114"/>
                    </a:lnTo>
                    <a:lnTo>
                      <a:pt x="3476" y="1114"/>
                    </a:lnTo>
                    <a:cubicBezTo>
                      <a:pt x="3453" y="1136"/>
                      <a:pt x="3432" y="1147"/>
                      <a:pt x="3409" y="1147"/>
                    </a:cubicBezTo>
                    <a:lnTo>
                      <a:pt x="3409" y="1147"/>
                    </a:lnTo>
                    <a:cubicBezTo>
                      <a:pt x="3388" y="1147"/>
                      <a:pt x="3366" y="1136"/>
                      <a:pt x="3344" y="1114"/>
                    </a:cubicBezTo>
                    <a:lnTo>
                      <a:pt x="3278" y="1049"/>
                    </a:lnTo>
                    <a:lnTo>
                      <a:pt x="3213" y="984"/>
                    </a:lnTo>
                    <a:lnTo>
                      <a:pt x="3016" y="787"/>
                    </a:lnTo>
                    <a:lnTo>
                      <a:pt x="2951" y="722"/>
                    </a:lnTo>
                    <a:lnTo>
                      <a:pt x="2885" y="655"/>
                    </a:lnTo>
                    <a:lnTo>
                      <a:pt x="2689" y="459"/>
                    </a:lnTo>
                    <a:lnTo>
                      <a:pt x="2689" y="459"/>
                    </a:lnTo>
                    <a:cubicBezTo>
                      <a:pt x="2667" y="437"/>
                      <a:pt x="2645" y="426"/>
                      <a:pt x="2623" y="426"/>
                    </a:cubicBezTo>
                    <a:lnTo>
                      <a:pt x="2623" y="426"/>
                    </a:lnTo>
                    <a:cubicBezTo>
                      <a:pt x="2601" y="426"/>
                      <a:pt x="2579" y="437"/>
                      <a:pt x="2558" y="459"/>
                    </a:cubicBezTo>
                    <a:lnTo>
                      <a:pt x="1902" y="1114"/>
                    </a:lnTo>
                    <a:lnTo>
                      <a:pt x="1902" y="1114"/>
                    </a:lnTo>
                    <a:cubicBezTo>
                      <a:pt x="1880" y="1136"/>
                      <a:pt x="1858" y="1147"/>
                      <a:pt x="1836" y="1147"/>
                    </a:cubicBezTo>
                    <a:lnTo>
                      <a:pt x="1836" y="1147"/>
                    </a:lnTo>
                    <a:cubicBezTo>
                      <a:pt x="1814" y="1147"/>
                      <a:pt x="1792" y="1136"/>
                      <a:pt x="1771" y="1114"/>
                    </a:cubicBezTo>
                    <a:lnTo>
                      <a:pt x="1574" y="918"/>
                    </a:lnTo>
                    <a:lnTo>
                      <a:pt x="1509" y="852"/>
                    </a:lnTo>
                    <a:lnTo>
                      <a:pt x="1443" y="787"/>
                    </a:lnTo>
                    <a:lnTo>
                      <a:pt x="1246" y="590"/>
                    </a:lnTo>
                    <a:lnTo>
                      <a:pt x="1181" y="524"/>
                    </a:lnTo>
                    <a:lnTo>
                      <a:pt x="1115" y="459"/>
                    </a:lnTo>
                    <a:lnTo>
                      <a:pt x="1115" y="459"/>
                    </a:lnTo>
                    <a:cubicBezTo>
                      <a:pt x="1093" y="437"/>
                      <a:pt x="1072" y="426"/>
                      <a:pt x="1050" y="426"/>
                    </a:cubicBezTo>
                    <a:lnTo>
                      <a:pt x="1050" y="426"/>
                    </a:lnTo>
                    <a:cubicBezTo>
                      <a:pt x="1028" y="426"/>
                      <a:pt x="1006" y="437"/>
                      <a:pt x="984" y="459"/>
                    </a:cubicBezTo>
                    <a:lnTo>
                      <a:pt x="919" y="524"/>
                    </a:lnTo>
                    <a:lnTo>
                      <a:pt x="853" y="590"/>
                    </a:lnTo>
                    <a:lnTo>
                      <a:pt x="788" y="655"/>
                    </a:lnTo>
                    <a:lnTo>
                      <a:pt x="722" y="722"/>
                    </a:lnTo>
                    <a:lnTo>
                      <a:pt x="656" y="787"/>
                    </a:lnTo>
                    <a:lnTo>
                      <a:pt x="591" y="852"/>
                    </a:lnTo>
                    <a:lnTo>
                      <a:pt x="526" y="918"/>
                    </a:lnTo>
                    <a:lnTo>
                      <a:pt x="459" y="984"/>
                    </a:lnTo>
                    <a:lnTo>
                      <a:pt x="394" y="1049"/>
                    </a:lnTo>
                    <a:lnTo>
                      <a:pt x="328" y="1114"/>
                    </a:lnTo>
                    <a:lnTo>
                      <a:pt x="328" y="1114"/>
                    </a:lnTo>
                    <a:cubicBezTo>
                      <a:pt x="306" y="1136"/>
                      <a:pt x="285" y="1147"/>
                      <a:pt x="263" y="1147"/>
                    </a:cubicBezTo>
                    <a:lnTo>
                      <a:pt x="263" y="1147"/>
                    </a:lnTo>
                    <a:cubicBezTo>
                      <a:pt x="241" y="1147"/>
                      <a:pt x="220" y="1136"/>
                      <a:pt x="198" y="1114"/>
                    </a:cubicBezTo>
                    <a:lnTo>
                      <a:pt x="131" y="1049"/>
                    </a:lnTo>
                    <a:lnTo>
                      <a:pt x="66" y="984"/>
                    </a:lnTo>
                    <a:lnTo>
                      <a:pt x="0" y="918"/>
                    </a:lnTo>
                    <a:lnTo>
                      <a:pt x="0" y="787"/>
                    </a:lnTo>
                    <a:lnTo>
                      <a:pt x="66" y="852"/>
                    </a:lnTo>
                    <a:lnTo>
                      <a:pt x="131" y="918"/>
                    </a:lnTo>
                    <a:lnTo>
                      <a:pt x="198" y="984"/>
                    </a:lnTo>
                    <a:lnTo>
                      <a:pt x="198" y="984"/>
                    </a:lnTo>
                    <a:cubicBezTo>
                      <a:pt x="220" y="1005"/>
                      <a:pt x="241" y="1016"/>
                      <a:pt x="263" y="1016"/>
                    </a:cubicBezTo>
                    <a:lnTo>
                      <a:pt x="263" y="1016"/>
                    </a:lnTo>
                    <a:cubicBezTo>
                      <a:pt x="285" y="1016"/>
                      <a:pt x="306" y="1005"/>
                      <a:pt x="328" y="984"/>
                    </a:cubicBezTo>
                    <a:lnTo>
                      <a:pt x="394" y="918"/>
                    </a:lnTo>
                    <a:lnTo>
                      <a:pt x="459" y="852"/>
                    </a:lnTo>
                    <a:lnTo>
                      <a:pt x="526" y="787"/>
                    </a:lnTo>
                    <a:lnTo>
                      <a:pt x="591" y="722"/>
                    </a:lnTo>
                    <a:lnTo>
                      <a:pt x="656" y="655"/>
                    </a:lnTo>
                    <a:lnTo>
                      <a:pt x="722" y="590"/>
                    </a:lnTo>
                    <a:lnTo>
                      <a:pt x="788" y="524"/>
                    </a:lnTo>
                    <a:lnTo>
                      <a:pt x="853" y="459"/>
                    </a:lnTo>
                    <a:lnTo>
                      <a:pt x="919" y="394"/>
                    </a:lnTo>
                    <a:lnTo>
                      <a:pt x="919" y="394"/>
                    </a:lnTo>
                    <a:cubicBezTo>
                      <a:pt x="940" y="371"/>
                      <a:pt x="951" y="349"/>
                      <a:pt x="951" y="328"/>
                    </a:cubicBezTo>
                    <a:lnTo>
                      <a:pt x="951" y="328"/>
                    </a:lnTo>
                    <a:cubicBezTo>
                      <a:pt x="951" y="306"/>
                      <a:pt x="940" y="284"/>
                      <a:pt x="919" y="262"/>
                    </a:cubicBezTo>
                    <a:lnTo>
                      <a:pt x="919" y="262"/>
                    </a:lnTo>
                    <a:cubicBezTo>
                      <a:pt x="897" y="241"/>
                      <a:pt x="886" y="219"/>
                      <a:pt x="886" y="197"/>
                    </a:cubicBezTo>
                    <a:lnTo>
                      <a:pt x="886" y="197"/>
                    </a:lnTo>
                    <a:cubicBezTo>
                      <a:pt x="886" y="175"/>
                      <a:pt x="897" y="153"/>
                      <a:pt x="919" y="131"/>
                    </a:cubicBezTo>
                    <a:lnTo>
                      <a:pt x="919" y="131"/>
                    </a:lnTo>
                    <a:cubicBezTo>
                      <a:pt x="940" y="109"/>
                      <a:pt x="957" y="82"/>
                      <a:pt x="968" y="49"/>
                    </a:cubicBezTo>
                    <a:lnTo>
                      <a:pt x="968" y="49"/>
                    </a:lnTo>
                    <a:cubicBezTo>
                      <a:pt x="979" y="17"/>
                      <a:pt x="1006" y="0"/>
                      <a:pt x="1050" y="0"/>
                    </a:cubicBezTo>
                    <a:lnTo>
                      <a:pt x="1050" y="0"/>
                    </a:lnTo>
                    <a:cubicBezTo>
                      <a:pt x="1093" y="0"/>
                      <a:pt x="1121" y="17"/>
                      <a:pt x="1132" y="49"/>
                    </a:cubicBezTo>
                    <a:lnTo>
                      <a:pt x="1132" y="49"/>
                    </a:lnTo>
                    <a:cubicBezTo>
                      <a:pt x="1143" y="82"/>
                      <a:pt x="1159" y="109"/>
                      <a:pt x="1181" y="131"/>
                    </a:cubicBezTo>
                    <a:lnTo>
                      <a:pt x="1181" y="131"/>
                    </a:lnTo>
                    <a:cubicBezTo>
                      <a:pt x="1203" y="153"/>
                      <a:pt x="1214" y="175"/>
                      <a:pt x="1214" y="197"/>
                    </a:cubicBezTo>
                    <a:lnTo>
                      <a:pt x="1214" y="197"/>
                    </a:lnTo>
                    <a:cubicBezTo>
                      <a:pt x="1214" y="219"/>
                      <a:pt x="1203" y="241"/>
                      <a:pt x="1181" y="262"/>
                    </a:cubicBezTo>
                    <a:lnTo>
                      <a:pt x="1181" y="262"/>
                    </a:lnTo>
                    <a:cubicBezTo>
                      <a:pt x="1159" y="284"/>
                      <a:pt x="1148" y="306"/>
                      <a:pt x="1148" y="328"/>
                    </a:cubicBezTo>
                    <a:lnTo>
                      <a:pt x="1148" y="328"/>
                    </a:lnTo>
                    <a:cubicBezTo>
                      <a:pt x="1148" y="349"/>
                      <a:pt x="1159" y="371"/>
                      <a:pt x="1181" y="394"/>
                    </a:cubicBezTo>
                    <a:lnTo>
                      <a:pt x="1771" y="984"/>
                    </a:lnTo>
                    <a:lnTo>
                      <a:pt x="1771" y="984"/>
                    </a:lnTo>
                    <a:cubicBezTo>
                      <a:pt x="1792" y="1005"/>
                      <a:pt x="1814" y="1016"/>
                      <a:pt x="1836" y="1016"/>
                    </a:cubicBezTo>
                    <a:lnTo>
                      <a:pt x="1836" y="1016"/>
                    </a:lnTo>
                    <a:cubicBezTo>
                      <a:pt x="1858" y="1016"/>
                      <a:pt x="1880" y="1005"/>
                      <a:pt x="1902" y="984"/>
                    </a:cubicBezTo>
                    <a:lnTo>
                      <a:pt x="2098" y="787"/>
                    </a:lnTo>
                    <a:lnTo>
                      <a:pt x="2164" y="722"/>
                    </a:lnTo>
                    <a:lnTo>
                      <a:pt x="2230" y="655"/>
                    </a:lnTo>
                    <a:lnTo>
                      <a:pt x="2426" y="459"/>
                    </a:lnTo>
                    <a:lnTo>
                      <a:pt x="2492" y="394"/>
                    </a:lnTo>
                    <a:lnTo>
                      <a:pt x="2492" y="394"/>
                    </a:lnTo>
                    <a:cubicBezTo>
                      <a:pt x="2514" y="371"/>
                      <a:pt x="2525" y="349"/>
                      <a:pt x="2525" y="328"/>
                    </a:cubicBezTo>
                    <a:lnTo>
                      <a:pt x="2525" y="328"/>
                    </a:lnTo>
                    <a:cubicBezTo>
                      <a:pt x="2525" y="306"/>
                      <a:pt x="2514" y="284"/>
                      <a:pt x="2492" y="262"/>
                    </a:cubicBezTo>
                    <a:lnTo>
                      <a:pt x="2492" y="262"/>
                    </a:lnTo>
                    <a:cubicBezTo>
                      <a:pt x="2470" y="241"/>
                      <a:pt x="2459" y="219"/>
                      <a:pt x="2459" y="197"/>
                    </a:cubicBezTo>
                    <a:lnTo>
                      <a:pt x="2459" y="197"/>
                    </a:lnTo>
                    <a:cubicBezTo>
                      <a:pt x="2459" y="175"/>
                      <a:pt x="2470" y="153"/>
                      <a:pt x="2492" y="131"/>
                    </a:cubicBezTo>
                    <a:lnTo>
                      <a:pt x="2492" y="131"/>
                    </a:lnTo>
                    <a:cubicBezTo>
                      <a:pt x="2514" y="109"/>
                      <a:pt x="2530" y="82"/>
                      <a:pt x="2541" y="49"/>
                    </a:cubicBezTo>
                    <a:lnTo>
                      <a:pt x="2541" y="49"/>
                    </a:lnTo>
                    <a:cubicBezTo>
                      <a:pt x="2552" y="17"/>
                      <a:pt x="2579" y="0"/>
                      <a:pt x="2623" y="0"/>
                    </a:cubicBezTo>
                    <a:lnTo>
                      <a:pt x="2623" y="0"/>
                    </a:lnTo>
                    <a:cubicBezTo>
                      <a:pt x="2667" y="0"/>
                      <a:pt x="2694" y="17"/>
                      <a:pt x="2704" y="49"/>
                    </a:cubicBezTo>
                    <a:lnTo>
                      <a:pt x="2704" y="49"/>
                    </a:lnTo>
                    <a:cubicBezTo>
                      <a:pt x="2716" y="82"/>
                      <a:pt x="2732" y="109"/>
                      <a:pt x="2754" y="131"/>
                    </a:cubicBezTo>
                    <a:lnTo>
                      <a:pt x="2754" y="131"/>
                    </a:lnTo>
                    <a:cubicBezTo>
                      <a:pt x="2775" y="153"/>
                      <a:pt x="2787" y="175"/>
                      <a:pt x="2787" y="197"/>
                    </a:cubicBezTo>
                    <a:lnTo>
                      <a:pt x="2787" y="197"/>
                    </a:lnTo>
                    <a:cubicBezTo>
                      <a:pt x="2787" y="219"/>
                      <a:pt x="2775" y="241"/>
                      <a:pt x="2754" y="262"/>
                    </a:cubicBezTo>
                    <a:lnTo>
                      <a:pt x="2754" y="262"/>
                    </a:lnTo>
                    <a:cubicBezTo>
                      <a:pt x="2732" y="284"/>
                      <a:pt x="2722" y="306"/>
                      <a:pt x="2722" y="328"/>
                    </a:cubicBezTo>
                    <a:lnTo>
                      <a:pt x="2722" y="328"/>
                    </a:lnTo>
                    <a:cubicBezTo>
                      <a:pt x="2722" y="349"/>
                      <a:pt x="2732" y="371"/>
                      <a:pt x="2754" y="394"/>
                    </a:cubicBezTo>
                    <a:lnTo>
                      <a:pt x="2820" y="459"/>
                    </a:lnTo>
                    <a:lnTo>
                      <a:pt x="2885" y="524"/>
                    </a:lnTo>
                    <a:lnTo>
                      <a:pt x="2951" y="590"/>
                    </a:lnTo>
                    <a:lnTo>
                      <a:pt x="3016" y="655"/>
                    </a:lnTo>
                    <a:lnTo>
                      <a:pt x="3082" y="722"/>
                    </a:lnTo>
                    <a:lnTo>
                      <a:pt x="3148" y="787"/>
                    </a:lnTo>
                    <a:lnTo>
                      <a:pt x="3213" y="852"/>
                    </a:lnTo>
                    <a:lnTo>
                      <a:pt x="3278" y="918"/>
                    </a:lnTo>
                    <a:lnTo>
                      <a:pt x="3344" y="984"/>
                    </a:lnTo>
                    <a:lnTo>
                      <a:pt x="3344" y="984"/>
                    </a:lnTo>
                    <a:cubicBezTo>
                      <a:pt x="3366" y="1005"/>
                      <a:pt x="3388" y="1016"/>
                      <a:pt x="3409" y="1016"/>
                    </a:cubicBezTo>
                    <a:lnTo>
                      <a:pt x="3409" y="1016"/>
                    </a:lnTo>
                    <a:cubicBezTo>
                      <a:pt x="3432" y="1016"/>
                      <a:pt x="3453" y="1005"/>
                      <a:pt x="3476" y="984"/>
                    </a:cubicBezTo>
                    <a:lnTo>
                      <a:pt x="3541" y="918"/>
                    </a:lnTo>
                    <a:lnTo>
                      <a:pt x="3606" y="852"/>
                    </a:lnTo>
                    <a:lnTo>
                      <a:pt x="3672" y="787"/>
                    </a:lnTo>
                    <a:lnTo>
                      <a:pt x="3868" y="590"/>
                    </a:lnTo>
                    <a:lnTo>
                      <a:pt x="3934" y="524"/>
                    </a:lnTo>
                    <a:lnTo>
                      <a:pt x="4000" y="459"/>
                    </a:lnTo>
                    <a:lnTo>
                      <a:pt x="4065" y="394"/>
                    </a:lnTo>
                    <a:lnTo>
                      <a:pt x="4065" y="394"/>
                    </a:lnTo>
                    <a:cubicBezTo>
                      <a:pt x="4087" y="371"/>
                      <a:pt x="4098" y="349"/>
                      <a:pt x="4098" y="328"/>
                    </a:cubicBezTo>
                    <a:lnTo>
                      <a:pt x="4098" y="328"/>
                    </a:lnTo>
                    <a:cubicBezTo>
                      <a:pt x="4098" y="306"/>
                      <a:pt x="4087" y="284"/>
                      <a:pt x="4065" y="262"/>
                    </a:cubicBezTo>
                    <a:lnTo>
                      <a:pt x="4065" y="262"/>
                    </a:lnTo>
                    <a:cubicBezTo>
                      <a:pt x="4043" y="241"/>
                      <a:pt x="4032" y="219"/>
                      <a:pt x="4032" y="197"/>
                    </a:cubicBezTo>
                    <a:lnTo>
                      <a:pt x="4032" y="197"/>
                    </a:lnTo>
                    <a:cubicBezTo>
                      <a:pt x="4032" y="175"/>
                      <a:pt x="4043" y="153"/>
                      <a:pt x="4065" y="131"/>
                    </a:cubicBezTo>
                    <a:lnTo>
                      <a:pt x="4065" y="131"/>
                    </a:lnTo>
                    <a:cubicBezTo>
                      <a:pt x="4087" y="109"/>
                      <a:pt x="4103" y="82"/>
                      <a:pt x="4115" y="49"/>
                    </a:cubicBezTo>
                    <a:lnTo>
                      <a:pt x="4115" y="49"/>
                    </a:lnTo>
                    <a:cubicBezTo>
                      <a:pt x="4125" y="17"/>
                      <a:pt x="4153" y="0"/>
                      <a:pt x="4196" y="0"/>
                    </a:cubicBezTo>
                    <a:lnTo>
                      <a:pt x="4196" y="0"/>
                    </a:lnTo>
                    <a:cubicBezTo>
                      <a:pt x="4240" y="0"/>
                      <a:pt x="4267" y="17"/>
                      <a:pt x="4279" y="49"/>
                    </a:cubicBezTo>
                    <a:lnTo>
                      <a:pt x="4279" y="49"/>
                    </a:lnTo>
                    <a:cubicBezTo>
                      <a:pt x="4289" y="82"/>
                      <a:pt x="4306" y="109"/>
                      <a:pt x="4328" y="131"/>
                    </a:cubicBezTo>
                    <a:lnTo>
                      <a:pt x="4328" y="131"/>
                    </a:lnTo>
                    <a:cubicBezTo>
                      <a:pt x="4350" y="153"/>
                      <a:pt x="4360" y="175"/>
                      <a:pt x="4360" y="197"/>
                    </a:cubicBezTo>
                    <a:lnTo>
                      <a:pt x="4360" y="197"/>
                    </a:lnTo>
                    <a:cubicBezTo>
                      <a:pt x="4360" y="219"/>
                      <a:pt x="4350" y="241"/>
                      <a:pt x="4328" y="262"/>
                    </a:cubicBezTo>
                    <a:lnTo>
                      <a:pt x="4328" y="262"/>
                    </a:lnTo>
                    <a:cubicBezTo>
                      <a:pt x="4306" y="284"/>
                      <a:pt x="4295" y="306"/>
                      <a:pt x="4295" y="328"/>
                    </a:cubicBezTo>
                    <a:lnTo>
                      <a:pt x="4295" y="328"/>
                    </a:lnTo>
                    <a:cubicBezTo>
                      <a:pt x="4295" y="349"/>
                      <a:pt x="4306" y="371"/>
                      <a:pt x="4328" y="394"/>
                    </a:cubicBezTo>
                    <a:lnTo>
                      <a:pt x="4393" y="459"/>
                    </a:lnTo>
                    <a:lnTo>
                      <a:pt x="4459" y="524"/>
                    </a:lnTo>
                    <a:lnTo>
                      <a:pt x="4524" y="590"/>
                    </a:lnTo>
                    <a:close/>
                  </a:path>
                </a:pathLst>
              </a:custGeom>
              <a:solidFill>
                <a:schemeClr val="accent1"/>
              </a:solidFill>
              <a:ln>
                <a:noFill/>
              </a:ln>
              <a:effectLst/>
            </p:spPr>
            <p:txBody>
              <a:bodyPr wrap="none" anchor="ctr"/>
              <a:lstStyle/>
              <a:p>
                <a:endParaRPr lang="es-ES_tradnl" sz="2100"/>
              </a:p>
            </p:txBody>
          </p:sp>
        </p:grpSp>
        <p:grpSp>
          <p:nvGrpSpPr>
            <p:cNvPr id="171" name="Group 529">
              <a:extLst>
                <a:ext uri="{FF2B5EF4-FFF2-40B4-BE49-F238E27FC236}">
                  <a16:creationId xmlns:a16="http://schemas.microsoft.com/office/drawing/2014/main" id="{070EFD8F-BA38-9F44-A97F-841458AECE04}"/>
                </a:ext>
              </a:extLst>
            </p:cNvPr>
            <p:cNvGrpSpPr/>
            <p:nvPr/>
          </p:nvGrpSpPr>
          <p:grpSpPr>
            <a:xfrm>
              <a:off x="4452938" y="3525364"/>
              <a:ext cx="1700212" cy="709613"/>
              <a:chOff x="4452938" y="4003675"/>
              <a:chExt cx="1700212" cy="709613"/>
            </a:xfrm>
          </p:grpSpPr>
          <p:sp>
            <p:nvSpPr>
              <p:cNvPr id="180" name="Freeform 322">
                <a:extLst>
                  <a:ext uri="{FF2B5EF4-FFF2-40B4-BE49-F238E27FC236}">
                    <a16:creationId xmlns:a16="http://schemas.microsoft.com/office/drawing/2014/main" id="{7A81A4E9-083F-9C41-9B88-7F87F014CEB8}"/>
                  </a:ext>
                </a:extLst>
              </p:cNvPr>
              <p:cNvSpPr>
                <a:spLocks noChangeArrowheads="1"/>
              </p:cNvSpPr>
              <p:nvPr/>
            </p:nvSpPr>
            <p:spPr bwMode="auto">
              <a:xfrm>
                <a:off x="4452938" y="4298950"/>
                <a:ext cx="1700212" cy="414338"/>
              </a:xfrm>
              <a:custGeom>
                <a:avLst/>
                <a:gdLst>
                  <a:gd name="T0" fmla="*/ 3408 w 4721"/>
                  <a:gd name="T1" fmla="*/ 919 h 1149"/>
                  <a:gd name="T2" fmla="*/ 3408 w 4721"/>
                  <a:gd name="T3" fmla="*/ 984 h 1149"/>
                  <a:gd name="T4" fmla="*/ 1836 w 4721"/>
                  <a:gd name="T5" fmla="*/ 919 h 1149"/>
                  <a:gd name="T6" fmla="*/ 1836 w 4721"/>
                  <a:gd name="T7" fmla="*/ 984 h 1149"/>
                  <a:gd name="T8" fmla="*/ 295 w 4721"/>
                  <a:gd name="T9" fmla="*/ 951 h 1149"/>
                  <a:gd name="T10" fmla="*/ 229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0 w 4721"/>
                  <a:gd name="T21" fmla="*/ 755 h 1149"/>
                  <a:gd name="T22" fmla="*/ 3540 w 4721"/>
                  <a:gd name="T23" fmla="*/ 886 h 1149"/>
                  <a:gd name="T24" fmla="*/ 3540 w 4721"/>
                  <a:gd name="T25" fmla="*/ 1016 h 1149"/>
                  <a:gd name="T26" fmla="*/ 3408 w 4721"/>
                  <a:gd name="T27" fmla="*/ 1148 h 1149"/>
                  <a:gd name="T28" fmla="*/ 3277 w 4721"/>
                  <a:gd name="T29" fmla="*/ 1016 h 1149"/>
                  <a:gd name="T30" fmla="*/ 3277 w 4721"/>
                  <a:gd name="T31" fmla="*/ 886 h 1149"/>
                  <a:gd name="T32" fmla="*/ 3277 w 4721"/>
                  <a:gd name="T33" fmla="*/ 755 h 1149"/>
                  <a:gd name="T34" fmla="*/ 3016 w 4721"/>
                  <a:gd name="T35" fmla="*/ 492 h 1149"/>
                  <a:gd name="T36" fmla="*/ 2753 w 4721"/>
                  <a:gd name="T37" fmla="*/ 230 h 1149"/>
                  <a:gd name="T38" fmla="*/ 2622 w 4721"/>
                  <a:gd name="T39" fmla="*/ 132 h 1149"/>
                  <a:gd name="T40" fmla="*/ 2229 w 4721"/>
                  <a:gd name="T41" fmla="*/ 492 h 1149"/>
                  <a:gd name="T42" fmla="*/ 1966 w 4721"/>
                  <a:gd name="T43" fmla="*/ 755 h 1149"/>
                  <a:gd name="T44" fmla="*/ 1966 w 4721"/>
                  <a:gd name="T45" fmla="*/ 886 h 1149"/>
                  <a:gd name="T46" fmla="*/ 1966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1 w 4721"/>
                  <a:gd name="T59" fmla="*/ 427 h 1149"/>
                  <a:gd name="T60" fmla="*/ 459 w 4721"/>
                  <a:gd name="T61" fmla="*/ 688 h 1149"/>
                  <a:gd name="T62" fmla="*/ 361 w 4721"/>
                  <a:gd name="T63" fmla="*/ 820 h 1149"/>
                  <a:gd name="T64" fmla="*/ 426 w 4721"/>
                  <a:gd name="T65" fmla="*/ 951 h 1149"/>
                  <a:gd name="T66" fmla="*/ 344 w 4721"/>
                  <a:gd name="T67" fmla="*/ 1098 h 1149"/>
                  <a:gd name="T68" fmla="*/ 180 w 4721"/>
                  <a:gd name="T69" fmla="*/ 1098 h 1149"/>
                  <a:gd name="T70" fmla="*/ 98 w 4721"/>
                  <a:gd name="T71" fmla="*/ 951 h 1149"/>
                  <a:gd name="T72" fmla="*/ 164 w 4721"/>
                  <a:gd name="T73" fmla="*/ 820 h 1149"/>
                  <a:gd name="T74" fmla="*/ 0 w 4721"/>
                  <a:gd name="T75" fmla="*/ 492 h 1149"/>
                  <a:gd name="T76" fmla="*/ 262 w 4721"/>
                  <a:gd name="T77" fmla="*/ 722 h 1149"/>
                  <a:gd name="T78" fmla="*/ 590 w 4721"/>
                  <a:gd name="T79" fmla="*/ 427 h 1149"/>
                  <a:gd name="T80" fmla="*/ 983 w 4721"/>
                  <a:gd name="T81" fmla="*/ 33 h 1149"/>
                  <a:gd name="T82" fmla="*/ 1115 w 4721"/>
                  <a:gd name="T83" fmla="*/ 33 h 1149"/>
                  <a:gd name="T84" fmla="*/ 1573 w 4721"/>
                  <a:gd name="T85" fmla="*/ 492 h 1149"/>
                  <a:gd name="T86" fmla="*/ 1770 w 4721"/>
                  <a:gd name="T87" fmla="*/ 688 h 1149"/>
                  <a:gd name="T88" fmla="*/ 1966 w 4721"/>
                  <a:gd name="T89" fmla="*/ 623 h 1149"/>
                  <a:gd name="T90" fmla="*/ 2229 w 4721"/>
                  <a:gd name="T91" fmla="*/ 361 h 1149"/>
                  <a:gd name="T92" fmla="*/ 2492 w 4721"/>
                  <a:gd name="T93" fmla="*/ 99 h 1149"/>
                  <a:gd name="T94" fmla="*/ 2622 w 4721"/>
                  <a:gd name="T95" fmla="*/ 0 h 1149"/>
                  <a:gd name="T96" fmla="*/ 2885 w 4721"/>
                  <a:gd name="T97" fmla="*/ 230 h 1149"/>
                  <a:gd name="T98" fmla="*/ 3147 w 4721"/>
                  <a:gd name="T99" fmla="*/ 492 h 1149"/>
                  <a:gd name="T100" fmla="*/ 3343 w 4721"/>
                  <a:gd name="T101" fmla="*/ 688 h 1149"/>
                  <a:gd name="T102" fmla="*/ 4130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1" y="951"/>
                    </a:moveTo>
                    <a:lnTo>
                      <a:pt x="3441" y="951"/>
                    </a:lnTo>
                    <a:cubicBezTo>
                      <a:pt x="3441" y="929"/>
                      <a:pt x="3431" y="919"/>
                      <a:pt x="3408" y="919"/>
                    </a:cubicBezTo>
                    <a:lnTo>
                      <a:pt x="3408" y="919"/>
                    </a:lnTo>
                    <a:cubicBezTo>
                      <a:pt x="3387" y="919"/>
                      <a:pt x="3376" y="929"/>
                      <a:pt x="3376" y="951"/>
                    </a:cubicBezTo>
                    <a:lnTo>
                      <a:pt x="3376" y="951"/>
                    </a:lnTo>
                    <a:cubicBezTo>
                      <a:pt x="3376" y="973"/>
                      <a:pt x="3387" y="984"/>
                      <a:pt x="3408" y="984"/>
                    </a:cubicBezTo>
                    <a:lnTo>
                      <a:pt x="3408" y="984"/>
                    </a:lnTo>
                    <a:cubicBezTo>
                      <a:pt x="3431" y="984"/>
                      <a:pt x="3441" y="973"/>
                      <a:pt x="3441" y="951"/>
                    </a:cubicBezTo>
                    <a:close/>
                    <a:moveTo>
                      <a:pt x="1869" y="951"/>
                    </a:moveTo>
                    <a:lnTo>
                      <a:pt x="1869" y="951"/>
                    </a:lnTo>
                    <a:cubicBezTo>
                      <a:pt x="1869" y="929"/>
                      <a:pt x="1857" y="919"/>
                      <a:pt x="1836" y="919"/>
                    </a:cubicBezTo>
                    <a:lnTo>
                      <a:pt x="1836" y="919"/>
                    </a:lnTo>
                    <a:cubicBezTo>
                      <a:pt x="1813" y="919"/>
                      <a:pt x="1802" y="929"/>
                      <a:pt x="1802" y="951"/>
                    </a:cubicBezTo>
                    <a:lnTo>
                      <a:pt x="1802" y="951"/>
                    </a:lnTo>
                    <a:cubicBezTo>
                      <a:pt x="1802" y="973"/>
                      <a:pt x="1813" y="984"/>
                      <a:pt x="1836" y="984"/>
                    </a:cubicBezTo>
                    <a:lnTo>
                      <a:pt x="1836" y="984"/>
                    </a:lnTo>
                    <a:cubicBezTo>
                      <a:pt x="1857" y="984"/>
                      <a:pt x="1869" y="973"/>
                      <a:pt x="1869" y="951"/>
                    </a:cubicBezTo>
                    <a:close/>
                    <a:moveTo>
                      <a:pt x="295" y="951"/>
                    </a:moveTo>
                    <a:lnTo>
                      <a:pt x="295" y="951"/>
                    </a:lnTo>
                    <a:cubicBezTo>
                      <a:pt x="295" y="929"/>
                      <a:pt x="284" y="919"/>
                      <a:pt x="262" y="919"/>
                    </a:cubicBezTo>
                    <a:lnTo>
                      <a:pt x="262" y="919"/>
                    </a:lnTo>
                    <a:cubicBezTo>
                      <a:pt x="240" y="919"/>
                      <a:pt x="229" y="929"/>
                      <a:pt x="229" y="951"/>
                    </a:cubicBezTo>
                    <a:lnTo>
                      <a:pt x="229" y="951"/>
                    </a:lnTo>
                    <a:cubicBezTo>
                      <a:pt x="229" y="973"/>
                      <a:pt x="240" y="984"/>
                      <a:pt x="262" y="984"/>
                    </a:cubicBezTo>
                    <a:lnTo>
                      <a:pt x="262" y="984"/>
                    </a:lnTo>
                    <a:cubicBezTo>
                      <a:pt x="284" y="984"/>
                      <a:pt x="295" y="973"/>
                      <a:pt x="295" y="951"/>
                    </a:cubicBezTo>
                    <a:close/>
                    <a:moveTo>
                      <a:pt x="4261" y="33"/>
                    </a:moveTo>
                    <a:lnTo>
                      <a:pt x="4720" y="492"/>
                    </a:lnTo>
                    <a:lnTo>
                      <a:pt x="4720" y="623"/>
                    </a:lnTo>
                    <a:lnTo>
                      <a:pt x="4523" y="427"/>
                    </a:lnTo>
                    <a:lnTo>
                      <a:pt x="4458" y="361"/>
                    </a:lnTo>
                    <a:lnTo>
                      <a:pt x="4392" y="295"/>
                    </a:lnTo>
                    <a:lnTo>
                      <a:pt x="4261" y="165"/>
                    </a:lnTo>
                    <a:lnTo>
                      <a:pt x="4261" y="165"/>
                    </a:lnTo>
                    <a:cubicBezTo>
                      <a:pt x="4239" y="142"/>
                      <a:pt x="4217" y="132"/>
                      <a:pt x="4196" y="132"/>
                    </a:cubicBezTo>
                    <a:lnTo>
                      <a:pt x="4196" y="132"/>
                    </a:lnTo>
                    <a:cubicBezTo>
                      <a:pt x="4174" y="132"/>
                      <a:pt x="4152" y="142"/>
                      <a:pt x="4130" y="165"/>
                    </a:cubicBezTo>
                    <a:lnTo>
                      <a:pt x="3999" y="295"/>
                    </a:lnTo>
                    <a:lnTo>
                      <a:pt x="3933" y="361"/>
                    </a:lnTo>
                    <a:lnTo>
                      <a:pt x="3868" y="427"/>
                    </a:lnTo>
                    <a:lnTo>
                      <a:pt x="3671" y="623"/>
                    </a:lnTo>
                    <a:lnTo>
                      <a:pt x="3605" y="688"/>
                    </a:lnTo>
                    <a:lnTo>
                      <a:pt x="3540" y="755"/>
                    </a:lnTo>
                    <a:lnTo>
                      <a:pt x="3540" y="755"/>
                    </a:lnTo>
                    <a:cubicBezTo>
                      <a:pt x="3518" y="777"/>
                      <a:pt x="3507" y="798"/>
                      <a:pt x="3507" y="820"/>
                    </a:cubicBezTo>
                    <a:lnTo>
                      <a:pt x="3507" y="820"/>
                    </a:lnTo>
                    <a:cubicBezTo>
                      <a:pt x="3507" y="842"/>
                      <a:pt x="3518" y="863"/>
                      <a:pt x="3540" y="886"/>
                    </a:cubicBezTo>
                    <a:lnTo>
                      <a:pt x="3540" y="886"/>
                    </a:lnTo>
                    <a:cubicBezTo>
                      <a:pt x="3562" y="908"/>
                      <a:pt x="3572" y="929"/>
                      <a:pt x="3572" y="951"/>
                    </a:cubicBezTo>
                    <a:lnTo>
                      <a:pt x="3572" y="951"/>
                    </a:lnTo>
                    <a:cubicBezTo>
                      <a:pt x="3572" y="973"/>
                      <a:pt x="3562" y="995"/>
                      <a:pt x="3540" y="1016"/>
                    </a:cubicBezTo>
                    <a:lnTo>
                      <a:pt x="3540" y="1016"/>
                    </a:lnTo>
                    <a:cubicBezTo>
                      <a:pt x="3518" y="1039"/>
                      <a:pt x="3502" y="1065"/>
                      <a:pt x="3491" y="1098"/>
                    </a:cubicBezTo>
                    <a:lnTo>
                      <a:pt x="3491" y="1098"/>
                    </a:lnTo>
                    <a:cubicBezTo>
                      <a:pt x="3479" y="1132"/>
                      <a:pt x="3453" y="1148"/>
                      <a:pt x="3408" y="1148"/>
                    </a:cubicBezTo>
                    <a:lnTo>
                      <a:pt x="3408" y="1148"/>
                    </a:lnTo>
                    <a:cubicBezTo>
                      <a:pt x="3365" y="1148"/>
                      <a:pt x="3338" y="1132"/>
                      <a:pt x="3327" y="1098"/>
                    </a:cubicBezTo>
                    <a:lnTo>
                      <a:pt x="3327" y="1098"/>
                    </a:lnTo>
                    <a:cubicBezTo>
                      <a:pt x="3316" y="1065"/>
                      <a:pt x="3300" y="1039"/>
                      <a:pt x="3277" y="1016"/>
                    </a:cubicBezTo>
                    <a:lnTo>
                      <a:pt x="3277" y="1016"/>
                    </a:lnTo>
                    <a:cubicBezTo>
                      <a:pt x="3256" y="995"/>
                      <a:pt x="3245" y="973"/>
                      <a:pt x="3245" y="951"/>
                    </a:cubicBezTo>
                    <a:lnTo>
                      <a:pt x="3245" y="951"/>
                    </a:lnTo>
                    <a:cubicBezTo>
                      <a:pt x="3245" y="929"/>
                      <a:pt x="3256" y="908"/>
                      <a:pt x="3277" y="886"/>
                    </a:cubicBezTo>
                    <a:lnTo>
                      <a:pt x="3277" y="886"/>
                    </a:lnTo>
                    <a:cubicBezTo>
                      <a:pt x="3300" y="863"/>
                      <a:pt x="3311" y="842"/>
                      <a:pt x="3311" y="820"/>
                    </a:cubicBezTo>
                    <a:lnTo>
                      <a:pt x="3311" y="820"/>
                    </a:lnTo>
                    <a:cubicBezTo>
                      <a:pt x="3311" y="798"/>
                      <a:pt x="3300" y="777"/>
                      <a:pt x="3277" y="755"/>
                    </a:cubicBezTo>
                    <a:lnTo>
                      <a:pt x="3212" y="688"/>
                    </a:lnTo>
                    <a:lnTo>
                      <a:pt x="3147" y="623"/>
                    </a:lnTo>
                    <a:lnTo>
                      <a:pt x="3081" y="558"/>
                    </a:lnTo>
                    <a:lnTo>
                      <a:pt x="3016" y="492"/>
                    </a:lnTo>
                    <a:lnTo>
                      <a:pt x="2950" y="427"/>
                    </a:lnTo>
                    <a:lnTo>
                      <a:pt x="2885" y="361"/>
                    </a:lnTo>
                    <a:lnTo>
                      <a:pt x="2819" y="295"/>
                    </a:lnTo>
                    <a:lnTo>
                      <a:pt x="2753" y="230"/>
                    </a:lnTo>
                    <a:lnTo>
                      <a:pt x="2688" y="165"/>
                    </a:lnTo>
                    <a:lnTo>
                      <a:pt x="2688" y="165"/>
                    </a:lnTo>
                    <a:cubicBezTo>
                      <a:pt x="2666" y="142"/>
                      <a:pt x="2645" y="132"/>
                      <a:pt x="2622" y="132"/>
                    </a:cubicBezTo>
                    <a:lnTo>
                      <a:pt x="2622" y="132"/>
                    </a:lnTo>
                    <a:cubicBezTo>
                      <a:pt x="2600" y="132"/>
                      <a:pt x="2579" y="142"/>
                      <a:pt x="2557" y="165"/>
                    </a:cubicBezTo>
                    <a:lnTo>
                      <a:pt x="2492" y="230"/>
                    </a:lnTo>
                    <a:lnTo>
                      <a:pt x="2425" y="295"/>
                    </a:lnTo>
                    <a:lnTo>
                      <a:pt x="2229" y="492"/>
                    </a:lnTo>
                    <a:lnTo>
                      <a:pt x="2163" y="558"/>
                    </a:lnTo>
                    <a:lnTo>
                      <a:pt x="2098" y="623"/>
                    </a:lnTo>
                    <a:lnTo>
                      <a:pt x="1966" y="755"/>
                    </a:lnTo>
                    <a:lnTo>
                      <a:pt x="1966" y="755"/>
                    </a:lnTo>
                    <a:cubicBezTo>
                      <a:pt x="1945" y="777"/>
                      <a:pt x="1934" y="798"/>
                      <a:pt x="1934" y="820"/>
                    </a:cubicBezTo>
                    <a:lnTo>
                      <a:pt x="1934" y="820"/>
                    </a:lnTo>
                    <a:cubicBezTo>
                      <a:pt x="1934" y="842"/>
                      <a:pt x="1945" y="863"/>
                      <a:pt x="1966" y="886"/>
                    </a:cubicBezTo>
                    <a:lnTo>
                      <a:pt x="1966" y="886"/>
                    </a:lnTo>
                    <a:cubicBezTo>
                      <a:pt x="1989" y="908"/>
                      <a:pt x="2000" y="929"/>
                      <a:pt x="2000" y="951"/>
                    </a:cubicBezTo>
                    <a:lnTo>
                      <a:pt x="2000" y="951"/>
                    </a:lnTo>
                    <a:cubicBezTo>
                      <a:pt x="2000" y="973"/>
                      <a:pt x="1989" y="995"/>
                      <a:pt x="1966" y="1016"/>
                    </a:cubicBezTo>
                    <a:lnTo>
                      <a:pt x="1966" y="1016"/>
                    </a:lnTo>
                    <a:cubicBezTo>
                      <a:pt x="1945" y="1039"/>
                      <a:pt x="1928" y="1065"/>
                      <a:pt x="1918" y="1098"/>
                    </a:cubicBezTo>
                    <a:lnTo>
                      <a:pt x="1918" y="1098"/>
                    </a:lnTo>
                    <a:cubicBezTo>
                      <a:pt x="1907" y="1132"/>
                      <a:pt x="1879" y="1148"/>
                      <a:pt x="1836" y="1148"/>
                    </a:cubicBezTo>
                    <a:lnTo>
                      <a:pt x="1836" y="1148"/>
                    </a:lnTo>
                    <a:cubicBezTo>
                      <a:pt x="1792" y="1148"/>
                      <a:pt x="1765" y="1132"/>
                      <a:pt x="1754" y="1098"/>
                    </a:cubicBezTo>
                    <a:lnTo>
                      <a:pt x="1754" y="1098"/>
                    </a:lnTo>
                    <a:cubicBezTo>
                      <a:pt x="1743" y="1065"/>
                      <a:pt x="1726" y="1039"/>
                      <a:pt x="1705" y="1016"/>
                    </a:cubicBezTo>
                    <a:lnTo>
                      <a:pt x="1705" y="1016"/>
                    </a:lnTo>
                    <a:cubicBezTo>
                      <a:pt x="1683" y="995"/>
                      <a:pt x="1672" y="973"/>
                      <a:pt x="1672" y="951"/>
                    </a:cubicBezTo>
                    <a:lnTo>
                      <a:pt x="1672" y="951"/>
                    </a:lnTo>
                    <a:cubicBezTo>
                      <a:pt x="1672" y="929"/>
                      <a:pt x="1683" y="908"/>
                      <a:pt x="1705" y="886"/>
                    </a:cubicBezTo>
                    <a:lnTo>
                      <a:pt x="1705" y="886"/>
                    </a:lnTo>
                    <a:cubicBezTo>
                      <a:pt x="1726" y="863"/>
                      <a:pt x="1737" y="842"/>
                      <a:pt x="1737" y="820"/>
                    </a:cubicBezTo>
                    <a:lnTo>
                      <a:pt x="1737" y="820"/>
                    </a:lnTo>
                    <a:cubicBezTo>
                      <a:pt x="1737" y="798"/>
                      <a:pt x="1726" y="777"/>
                      <a:pt x="1705" y="755"/>
                    </a:cubicBezTo>
                    <a:lnTo>
                      <a:pt x="1115" y="165"/>
                    </a:lnTo>
                    <a:lnTo>
                      <a:pt x="1115" y="165"/>
                    </a:lnTo>
                    <a:cubicBezTo>
                      <a:pt x="1093" y="142"/>
                      <a:pt x="1071" y="132"/>
                      <a:pt x="1049" y="132"/>
                    </a:cubicBezTo>
                    <a:lnTo>
                      <a:pt x="1049" y="132"/>
                    </a:lnTo>
                    <a:cubicBezTo>
                      <a:pt x="1027" y="132"/>
                      <a:pt x="1005" y="142"/>
                      <a:pt x="983" y="165"/>
                    </a:cubicBezTo>
                    <a:lnTo>
                      <a:pt x="918" y="230"/>
                    </a:lnTo>
                    <a:lnTo>
                      <a:pt x="853" y="295"/>
                    </a:lnTo>
                    <a:lnTo>
                      <a:pt x="787" y="361"/>
                    </a:lnTo>
                    <a:lnTo>
                      <a:pt x="721" y="427"/>
                    </a:lnTo>
                    <a:lnTo>
                      <a:pt x="655" y="492"/>
                    </a:lnTo>
                    <a:lnTo>
                      <a:pt x="590" y="558"/>
                    </a:lnTo>
                    <a:lnTo>
                      <a:pt x="525" y="623"/>
                    </a:lnTo>
                    <a:lnTo>
                      <a:pt x="459" y="688"/>
                    </a:lnTo>
                    <a:lnTo>
                      <a:pt x="393" y="755"/>
                    </a:lnTo>
                    <a:lnTo>
                      <a:pt x="393" y="755"/>
                    </a:lnTo>
                    <a:cubicBezTo>
                      <a:pt x="371" y="777"/>
                      <a:pt x="361" y="798"/>
                      <a:pt x="361" y="820"/>
                    </a:cubicBezTo>
                    <a:lnTo>
                      <a:pt x="361" y="820"/>
                    </a:lnTo>
                    <a:cubicBezTo>
                      <a:pt x="361" y="842"/>
                      <a:pt x="371" y="863"/>
                      <a:pt x="393" y="886"/>
                    </a:cubicBezTo>
                    <a:lnTo>
                      <a:pt x="393" y="886"/>
                    </a:lnTo>
                    <a:cubicBezTo>
                      <a:pt x="415" y="908"/>
                      <a:pt x="426" y="929"/>
                      <a:pt x="426" y="951"/>
                    </a:cubicBezTo>
                    <a:lnTo>
                      <a:pt x="426" y="951"/>
                    </a:lnTo>
                    <a:cubicBezTo>
                      <a:pt x="426" y="973"/>
                      <a:pt x="415" y="995"/>
                      <a:pt x="393" y="1016"/>
                    </a:cubicBezTo>
                    <a:lnTo>
                      <a:pt x="393" y="1016"/>
                    </a:lnTo>
                    <a:cubicBezTo>
                      <a:pt x="371" y="1039"/>
                      <a:pt x="355" y="1065"/>
                      <a:pt x="344" y="1098"/>
                    </a:cubicBezTo>
                    <a:lnTo>
                      <a:pt x="344" y="1098"/>
                    </a:lnTo>
                    <a:cubicBezTo>
                      <a:pt x="333" y="1132"/>
                      <a:pt x="306" y="1148"/>
                      <a:pt x="262" y="1148"/>
                    </a:cubicBezTo>
                    <a:lnTo>
                      <a:pt x="262" y="1148"/>
                    </a:lnTo>
                    <a:cubicBezTo>
                      <a:pt x="219" y="1148"/>
                      <a:pt x="191" y="1132"/>
                      <a:pt x="180" y="1098"/>
                    </a:cubicBezTo>
                    <a:lnTo>
                      <a:pt x="180" y="1098"/>
                    </a:lnTo>
                    <a:cubicBezTo>
                      <a:pt x="169" y="1065"/>
                      <a:pt x="152" y="1039"/>
                      <a:pt x="131" y="1016"/>
                    </a:cubicBezTo>
                    <a:lnTo>
                      <a:pt x="131" y="1016"/>
                    </a:lnTo>
                    <a:cubicBezTo>
                      <a:pt x="109" y="995"/>
                      <a:pt x="98" y="973"/>
                      <a:pt x="98" y="951"/>
                    </a:cubicBezTo>
                    <a:lnTo>
                      <a:pt x="98" y="951"/>
                    </a:lnTo>
                    <a:cubicBezTo>
                      <a:pt x="98" y="929"/>
                      <a:pt x="109" y="908"/>
                      <a:pt x="131" y="886"/>
                    </a:cubicBezTo>
                    <a:lnTo>
                      <a:pt x="131" y="886"/>
                    </a:lnTo>
                    <a:cubicBezTo>
                      <a:pt x="152" y="863"/>
                      <a:pt x="164" y="842"/>
                      <a:pt x="164" y="820"/>
                    </a:cubicBezTo>
                    <a:lnTo>
                      <a:pt x="164" y="820"/>
                    </a:lnTo>
                    <a:cubicBezTo>
                      <a:pt x="164" y="798"/>
                      <a:pt x="152" y="777"/>
                      <a:pt x="131" y="755"/>
                    </a:cubicBezTo>
                    <a:lnTo>
                      <a:pt x="66" y="688"/>
                    </a:lnTo>
                    <a:lnTo>
                      <a:pt x="0" y="623"/>
                    </a:lnTo>
                    <a:lnTo>
                      <a:pt x="0" y="492"/>
                    </a:lnTo>
                    <a:lnTo>
                      <a:pt x="131" y="623"/>
                    </a:lnTo>
                    <a:lnTo>
                      <a:pt x="197" y="688"/>
                    </a:lnTo>
                    <a:lnTo>
                      <a:pt x="197" y="688"/>
                    </a:lnTo>
                    <a:cubicBezTo>
                      <a:pt x="219" y="711"/>
                      <a:pt x="240" y="722"/>
                      <a:pt x="262" y="722"/>
                    </a:cubicBezTo>
                    <a:lnTo>
                      <a:pt x="262" y="722"/>
                    </a:lnTo>
                    <a:cubicBezTo>
                      <a:pt x="284" y="722"/>
                      <a:pt x="306" y="711"/>
                      <a:pt x="328" y="688"/>
                    </a:cubicBezTo>
                    <a:lnTo>
                      <a:pt x="393" y="623"/>
                    </a:lnTo>
                    <a:lnTo>
                      <a:pt x="590" y="427"/>
                    </a:lnTo>
                    <a:lnTo>
                      <a:pt x="655" y="361"/>
                    </a:lnTo>
                    <a:lnTo>
                      <a:pt x="721" y="295"/>
                    </a:lnTo>
                    <a:lnTo>
                      <a:pt x="918" y="99"/>
                    </a:lnTo>
                    <a:lnTo>
                      <a:pt x="983" y="33"/>
                    </a:lnTo>
                    <a:lnTo>
                      <a:pt x="983" y="33"/>
                    </a:lnTo>
                    <a:cubicBezTo>
                      <a:pt x="1005" y="11"/>
                      <a:pt x="1027" y="0"/>
                      <a:pt x="1049" y="0"/>
                    </a:cubicBezTo>
                    <a:lnTo>
                      <a:pt x="1049" y="0"/>
                    </a:lnTo>
                    <a:cubicBezTo>
                      <a:pt x="1071" y="0"/>
                      <a:pt x="1093" y="11"/>
                      <a:pt x="1115" y="33"/>
                    </a:cubicBezTo>
                    <a:lnTo>
                      <a:pt x="1245" y="165"/>
                    </a:lnTo>
                    <a:lnTo>
                      <a:pt x="1311" y="230"/>
                    </a:lnTo>
                    <a:lnTo>
                      <a:pt x="1377" y="295"/>
                    </a:lnTo>
                    <a:lnTo>
                      <a:pt x="1573" y="492"/>
                    </a:lnTo>
                    <a:lnTo>
                      <a:pt x="1638" y="558"/>
                    </a:lnTo>
                    <a:lnTo>
                      <a:pt x="1705" y="623"/>
                    </a:lnTo>
                    <a:lnTo>
                      <a:pt x="1770" y="688"/>
                    </a:lnTo>
                    <a:lnTo>
                      <a:pt x="1770" y="688"/>
                    </a:lnTo>
                    <a:cubicBezTo>
                      <a:pt x="1792" y="711"/>
                      <a:pt x="1813" y="722"/>
                      <a:pt x="1836" y="722"/>
                    </a:cubicBezTo>
                    <a:lnTo>
                      <a:pt x="1836" y="722"/>
                    </a:lnTo>
                    <a:cubicBezTo>
                      <a:pt x="1857" y="722"/>
                      <a:pt x="1879" y="711"/>
                      <a:pt x="1901" y="688"/>
                    </a:cubicBezTo>
                    <a:lnTo>
                      <a:pt x="1966" y="623"/>
                    </a:lnTo>
                    <a:lnTo>
                      <a:pt x="2032" y="558"/>
                    </a:lnTo>
                    <a:lnTo>
                      <a:pt x="2098" y="492"/>
                    </a:lnTo>
                    <a:lnTo>
                      <a:pt x="2163" y="427"/>
                    </a:lnTo>
                    <a:lnTo>
                      <a:pt x="2229" y="361"/>
                    </a:lnTo>
                    <a:lnTo>
                      <a:pt x="2294" y="295"/>
                    </a:lnTo>
                    <a:lnTo>
                      <a:pt x="2360" y="230"/>
                    </a:lnTo>
                    <a:lnTo>
                      <a:pt x="2425" y="165"/>
                    </a:lnTo>
                    <a:lnTo>
                      <a:pt x="2492" y="99"/>
                    </a:lnTo>
                    <a:lnTo>
                      <a:pt x="2557" y="33"/>
                    </a:lnTo>
                    <a:lnTo>
                      <a:pt x="2557" y="33"/>
                    </a:lnTo>
                    <a:cubicBezTo>
                      <a:pt x="2579" y="11"/>
                      <a:pt x="2600" y="0"/>
                      <a:pt x="2622" y="0"/>
                    </a:cubicBezTo>
                    <a:lnTo>
                      <a:pt x="2622" y="0"/>
                    </a:lnTo>
                    <a:cubicBezTo>
                      <a:pt x="2645" y="0"/>
                      <a:pt x="2666" y="11"/>
                      <a:pt x="2688" y="33"/>
                    </a:cubicBezTo>
                    <a:lnTo>
                      <a:pt x="2753" y="99"/>
                    </a:lnTo>
                    <a:lnTo>
                      <a:pt x="2819" y="165"/>
                    </a:lnTo>
                    <a:lnTo>
                      <a:pt x="2885" y="230"/>
                    </a:lnTo>
                    <a:lnTo>
                      <a:pt x="2950" y="295"/>
                    </a:lnTo>
                    <a:lnTo>
                      <a:pt x="3016" y="361"/>
                    </a:lnTo>
                    <a:lnTo>
                      <a:pt x="3081" y="427"/>
                    </a:lnTo>
                    <a:lnTo>
                      <a:pt x="3147" y="492"/>
                    </a:lnTo>
                    <a:lnTo>
                      <a:pt x="3212" y="558"/>
                    </a:lnTo>
                    <a:lnTo>
                      <a:pt x="3277" y="623"/>
                    </a:lnTo>
                    <a:lnTo>
                      <a:pt x="3343" y="688"/>
                    </a:lnTo>
                    <a:lnTo>
                      <a:pt x="3343" y="688"/>
                    </a:lnTo>
                    <a:cubicBezTo>
                      <a:pt x="3365" y="711"/>
                      <a:pt x="3387" y="722"/>
                      <a:pt x="3408" y="722"/>
                    </a:cubicBezTo>
                    <a:lnTo>
                      <a:pt x="3408" y="722"/>
                    </a:lnTo>
                    <a:cubicBezTo>
                      <a:pt x="3431" y="722"/>
                      <a:pt x="3453" y="711"/>
                      <a:pt x="3475" y="688"/>
                    </a:cubicBezTo>
                    <a:lnTo>
                      <a:pt x="4130" y="33"/>
                    </a:lnTo>
                    <a:lnTo>
                      <a:pt x="4130" y="33"/>
                    </a:lnTo>
                    <a:cubicBezTo>
                      <a:pt x="4152" y="11"/>
                      <a:pt x="4174" y="0"/>
                      <a:pt x="4196" y="0"/>
                    </a:cubicBezTo>
                    <a:lnTo>
                      <a:pt x="4196" y="0"/>
                    </a:lnTo>
                    <a:cubicBezTo>
                      <a:pt x="4217" y="0"/>
                      <a:pt x="4239" y="11"/>
                      <a:pt x="4261" y="33"/>
                    </a:cubicBezTo>
                    <a:close/>
                  </a:path>
                </a:pathLst>
              </a:custGeom>
              <a:solidFill>
                <a:schemeClr val="accent6"/>
              </a:solidFill>
              <a:ln>
                <a:noFill/>
              </a:ln>
              <a:effectLst/>
            </p:spPr>
            <p:txBody>
              <a:bodyPr wrap="none" anchor="ctr"/>
              <a:lstStyle/>
              <a:p>
                <a:endParaRPr lang="es-ES_tradnl" sz="2100">
                  <a:solidFill>
                    <a:schemeClr val="accent6"/>
                  </a:solidFill>
                </a:endParaRPr>
              </a:p>
            </p:txBody>
          </p:sp>
          <p:sp>
            <p:nvSpPr>
              <p:cNvPr id="181" name="Freeform 323">
                <a:extLst>
                  <a:ext uri="{FF2B5EF4-FFF2-40B4-BE49-F238E27FC236}">
                    <a16:creationId xmlns:a16="http://schemas.microsoft.com/office/drawing/2014/main" id="{B2008D74-A069-0F43-85C0-6F8AD1E0235D}"/>
                  </a:ext>
                </a:extLst>
              </p:cNvPr>
              <p:cNvSpPr>
                <a:spLocks noChangeArrowheads="1"/>
              </p:cNvSpPr>
              <p:nvPr/>
            </p:nvSpPr>
            <p:spPr bwMode="auto">
              <a:xfrm>
                <a:off x="4452938" y="4171950"/>
                <a:ext cx="1700212" cy="304800"/>
              </a:xfrm>
              <a:custGeom>
                <a:avLst/>
                <a:gdLst>
                  <a:gd name="T0" fmla="*/ 353 w 4721"/>
                  <a:gd name="T1" fmla="*/ 795 h 847"/>
                  <a:gd name="T2" fmla="*/ 66 w 4721"/>
                  <a:gd name="T3" fmla="*/ 688 h 847"/>
                  <a:gd name="T4" fmla="*/ 0 w 4721"/>
                  <a:gd name="T5" fmla="*/ 491 h 847"/>
                  <a:gd name="T6" fmla="*/ 197 w 4721"/>
                  <a:gd name="T7" fmla="*/ 688 h 847"/>
                  <a:gd name="T8" fmla="*/ 262 w 4721"/>
                  <a:gd name="T9" fmla="*/ 722 h 847"/>
                  <a:gd name="T10" fmla="*/ 328 w 4721"/>
                  <a:gd name="T11" fmla="*/ 688 h 847"/>
                  <a:gd name="T12" fmla="*/ 590 w 4721"/>
                  <a:gd name="T13" fmla="*/ 426 h 847"/>
                  <a:gd name="T14" fmla="*/ 721 w 4721"/>
                  <a:gd name="T15" fmla="*/ 295 h 847"/>
                  <a:gd name="T16" fmla="*/ 983 w 4721"/>
                  <a:gd name="T17" fmla="*/ 33 h 847"/>
                  <a:gd name="T18" fmla="*/ 1049 w 4721"/>
                  <a:gd name="T19" fmla="*/ 0 h 847"/>
                  <a:gd name="T20" fmla="*/ 1115 w 4721"/>
                  <a:gd name="T21" fmla="*/ 33 h 847"/>
                  <a:gd name="T22" fmla="*/ 1311 w 4721"/>
                  <a:gd name="T23" fmla="*/ 230 h 847"/>
                  <a:gd name="T24" fmla="*/ 1573 w 4721"/>
                  <a:gd name="T25" fmla="*/ 491 h 847"/>
                  <a:gd name="T26" fmla="*/ 1705 w 4721"/>
                  <a:gd name="T27" fmla="*/ 623 h 847"/>
                  <a:gd name="T28" fmla="*/ 1770 w 4721"/>
                  <a:gd name="T29" fmla="*/ 688 h 847"/>
                  <a:gd name="T30" fmla="*/ 1836 w 4721"/>
                  <a:gd name="T31" fmla="*/ 722 h 847"/>
                  <a:gd name="T32" fmla="*/ 1966 w 4721"/>
                  <a:gd name="T33" fmla="*/ 623 h 847"/>
                  <a:gd name="T34" fmla="*/ 2098 w 4721"/>
                  <a:gd name="T35" fmla="*/ 491 h 847"/>
                  <a:gd name="T36" fmla="*/ 2229 w 4721"/>
                  <a:gd name="T37" fmla="*/ 360 h 847"/>
                  <a:gd name="T38" fmla="*/ 2360 w 4721"/>
                  <a:gd name="T39" fmla="*/ 230 h 847"/>
                  <a:gd name="T40" fmla="*/ 2492 w 4721"/>
                  <a:gd name="T41" fmla="*/ 98 h 847"/>
                  <a:gd name="T42" fmla="*/ 2557 w 4721"/>
                  <a:gd name="T43" fmla="*/ 33 h 847"/>
                  <a:gd name="T44" fmla="*/ 2622 w 4721"/>
                  <a:gd name="T45" fmla="*/ 0 h 847"/>
                  <a:gd name="T46" fmla="*/ 2753 w 4721"/>
                  <a:gd name="T47" fmla="*/ 98 h 847"/>
                  <a:gd name="T48" fmla="*/ 2885 w 4721"/>
                  <a:gd name="T49" fmla="*/ 230 h 847"/>
                  <a:gd name="T50" fmla="*/ 3016 w 4721"/>
                  <a:gd name="T51" fmla="*/ 360 h 847"/>
                  <a:gd name="T52" fmla="*/ 3147 w 4721"/>
                  <a:gd name="T53" fmla="*/ 491 h 847"/>
                  <a:gd name="T54" fmla="*/ 3277 w 4721"/>
                  <a:gd name="T55" fmla="*/ 623 h 847"/>
                  <a:gd name="T56" fmla="*/ 3343 w 4721"/>
                  <a:gd name="T57" fmla="*/ 688 h 847"/>
                  <a:gd name="T58" fmla="*/ 3408 w 4721"/>
                  <a:gd name="T59" fmla="*/ 722 h 847"/>
                  <a:gd name="T60" fmla="*/ 4130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0 w 4721"/>
                  <a:gd name="T75" fmla="*/ 164 h 847"/>
                  <a:gd name="T76" fmla="*/ 3933 w 4721"/>
                  <a:gd name="T77" fmla="*/ 360 h 847"/>
                  <a:gd name="T78" fmla="*/ 3671 w 4721"/>
                  <a:gd name="T79" fmla="*/ 623 h 847"/>
                  <a:gd name="T80" fmla="*/ 3500 w 4721"/>
                  <a:gd name="T81" fmla="*/ 795 h 847"/>
                  <a:gd name="T82" fmla="*/ 3317 w 4721"/>
                  <a:gd name="T83" fmla="*/ 795 h 847"/>
                  <a:gd name="T84" fmla="*/ 3212 w 4721"/>
                  <a:gd name="T85" fmla="*/ 688 h 847"/>
                  <a:gd name="T86" fmla="*/ 3081 w 4721"/>
                  <a:gd name="T87" fmla="*/ 558 h 847"/>
                  <a:gd name="T88" fmla="*/ 2950 w 4721"/>
                  <a:gd name="T89" fmla="*/ 426 h 847"/>
                  <a:gd name="T90" fmla="*/ 2819 w 4721"/>
                  <a:gd name="T91" fmla="*/ 295 h 847"/>
                  <a:gd name="T92" fmla="*/ 2688 w 4721"/>
                  <a:gd name="T93" fmla="*/ 164 h 847"/>
                  <a:gd name="T94" fmla="*/ 2622 w 4721"/>
                  <a:gd name="T95" fmla="*/ 131 h 847"/>
                  <a:gd name="T96" fmla="*/ 2557 w 4721"/>
                  <a:gd name="T97" fmla="*/ 164 h 847"/>
                  <a:gd name="T98" fmla="*/ 2425 w 4721"/>
                  <a:gd name="T99" fmla="*/ 295 h 847"/>
                  <a:gd name="T100" fmla="*/ 2163 w 4721"/>
                  <a:gd name="T101" fmla="*/ 558 h 847"/>
                  <a:gd name="T102" fmla="*/ 1926 w 4721"/>
                  <a:gd name="T103" fmla="*/ 794 h 847"/>
                  <a:gd name="T104" fmla="*/ 1745 w 4721"/>
                  <a:gd name="T105" fmla="*/ 794 h 847"/>
                  <a:gd name="T106" fmla="*/ 1115 w 4721"/>
                  <a:gd name="T107" fmla="*/ 164 h 847"/>
                  <a:gd name="T108" fmla="*/ 1049 w 4721"/>
                  <a:gd name="T109" fmla="*/ 131 h 847"/>
                  <a:gd name="T110" fmla="*/ 918 w 4721"/>
                  <a:gd name="T111" fmla="*/ 230 h 847"/>
                  <a:gd name="T112" fmla="*/ 787 w 4721"/>
                  <a:gd name="T113" fmla="*/ 360 h 847"/>
                  <a:gd name="T114" fmla="*/ 655 w 4721"/>
                  <a:gd name="T115" fmla="*/ 491 h 847"/>
                  <a:gd name="T116" fmla="*/ 525 w 4721"/>
                  <a:gd name="T117" fmla="*/ 623 h 847"/>
                  <a:gd name="T118" fmla="*/ 353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3" y="795"/>
                    </a:moveTo>
                    <a:lnTo>
                      <a:pt x="353" y="795"/>
                    </a:lnTo>
                    <a:cubicBezTo>
                      <a:pt x="303" y="846"/>
                      <a:pt x="221" y="846"/>
                      <a:pt x="171" y="795"/>
                    </a:cubicBezTo>
                    <a:lnTo>
                      <a:pt x="66" y="688"/>
                    </a:lnTo>
                    <a:lnTo>
                      <a:pt x="0" y="623"/>
                    </a:lnTo>
                    <a:lnTo>
                      <a:pt x="0" y="491"/>
                    </a:lnTo>
                    <a:lnTo>
                      <a:pt x="131" y="623"/>
                    </a:lnTo>
                    <a:lnTo>
                      <a:pt x="197" y="688"/>
                    </a:lnTo>
                    <a:lnTo>
                      <a:pt x="197" y="688"/>
                    </a:lnTo>
                    <a:cubicBezTo>
                      <a:pt x="219" y="711"/>
                      <a:pt x="240" y="722"/>
                      <a:pt x="262" y="722"/>
                    </a:cubicBezTo>
                    <a:lnTo>
                      <a:pt x="262" y="722"/>
                    </a:lnTo>
                    <a:cubicBezTo>
                      <a:pt x="284" y="722"/>
                      <a:pt x="306" y="711"/>
                      <a:pt x="328" y="688"/>
                    </a:cubicBezTo>
                    <a:lnTo>
                      <a:pt x="393" y="623"/>
                    </a:lnTo>
                    <a:lnTo>
                      <a:pt x="590" y="426"/>
                    </a:lnTo>
                    <a:lnTo>
                      <a:pt x="655" y="360"/>
                    </a:lnTo>
                    <a:lnTo>
                      <a:pt x="721" y="295"/>
                    </a:lnTo>
                    <a:lnTo>
                      <a:pt x="918" y="98"/>
                    </a:lnTo>
                    <a:lnTo>
                      <a:pt x="983" y="33"/>
                    </a:lnTo>
                    <a:lnTo>
                      <a:pt x="983" y="33"/>
                    </a:lnTo>
                    <a:cubicBezTo>
                      <a:pt x="1005" y="11"/>
                      <a:pt x="1027" y="0"/>
                      <a:pt x="1049" y="0"/>
                    </a:cubicBezTo>
                    <a:lnTo>
                      <a:pt x="1049" y="0"/>
                    </a:lnTo>
                    <a:cubicBezTo>
                      <a:pt x="1071" y="0"/>
                      <a:pt x="1093" y="11"/>
                      <a:pt x="1115" y="33"/>
                    </a:cubicBezTo>
                    <a:lnTo>
                      <a:pt x="1245" y="164"/>
                    </a:lnTo>
                    <a:lnTo>
                      <a:pt x="1311" y="230"/>
                    </a:lnTo>
                    <a:lnTo>
                      <a:pt x="1377" y="295"/>
                    </a:lnTo>
                    <a:lnTo>
                      <a:pt x="1573" y="491"/>
                    </a:lnTo>
                    <a:lnTo>
                      <a:pt x="1638" y="558"/>
                    </a:lnTo>
                    <a:lnTo>
                      <a:pt x="1705" y="623"/>
                    </a:lnTo>
                    <a:lnTo>
                      <a:pt x="1770" y="688"/>
                    </a:lnTo>
                    <a:lnTo>
                      <a:pt x="1770" y="688"/>
                    </a:lnTo>
                    <a:cubicBezTo>
                      <a:pt x="1792" y="711"/>
                      <a:pt x="1813" y="722"/>
                      <a:pt x="1836" y="722"/>
                    </a:cubicBezTo>
                    <a:lnTo>
                      <a:pt x="1836" y="722"/>
                    </a:lnTo>
                    <a:cubicBezTo>
                      <a:pt x="1857" y="722"/>
                      <a:pt x="1879" y="711"/>
                      <a:pt x="1901" y="688"/>
                    </a:cubicBezTo>
                    <a:lnTo>
                      <a:pt x="1966" y="623"/>
                    </a:lnTo>
                    <a:lnTo>
                      <a:pt x="2032" y="558"/>
                    </a:lnTo>
                    <a:lnTo>
                      <a:pt x="2098" y="491"/>
                    </a:lnTo>
                    <a:lnTo>
                      <a:pt x="2163" y="426"/>
                    </a:lnTo>
                    <a:lnTo>
                      <a:pt x="2229" y="360"/>
                    </a:lnTo>
                    <a:lnTo>
                      <a:pt x="2294" y="295"/>
                    </a:lnTo>
                    <a:lnTo>
                      <a:pt x="2360" y="230"/>
                    </a:lnTo>
                    <a:lnTo>
                      <a:pt x="2425" y="164"/>
                    </a:lnTo>
                    <a:lnTo>
                      <a:pt x="2492" y="98"/>
                    </a:lnTo>
                    <a:lnTo>
                      <a:pt x="2557" y="33"/>
                    </a:lnTo>
                    <a:lnTo>
                      <a:pt x="2557" y="33"/>
                    </a:lnTo>
                    <a:cubicBezTo>
                      <a:pt x="2579" y="11"/>
                      <a:pt x="2600" y="0"/>
                      <a:pt x="2622" y="0"/>
                    </a:cubicBezTo>
                    <a:lnTo>
                      <a:pt x="2622" y="0"/>
                    </a:lnTo>
                    <a:cubicBezTo>
                      <a:pt x="2645" y="0"/>
                      <a:pt x="2666" y="11"/>
                      <a:pt x="2688" y="33"/>
                    </a:cubicBezTo>
                    <a:lnTo>
                      <a:pt x="2753" y="98"/>
                    </a:lnTo>
                    <a:lnTo>
                      <a:pt x="2819" y="164"/>
                    </a:lnTo>
                    <a:lnTo>
                      <a:pt x="2885" y="230"/>
                    </a:lnTo>
                    <a:lnTo>
                      <a:pt x="2950" y="295"/>
                    </a:lnTo>
                    <a:lnTo>
                      <a:pt x="3016" y="360"/>
                    </a:lnTo>
                    <a:lnTo>
                      <a:pt x="3081" y="426"/>
                    </a:lnTo>
                    <a:lnTo>
                      <a:pt x="3147" y="491"/>
                    </a:lnTo>
                    <a:lnTo>
                      <a:pt x="3212" y="558"/>
                    </a:lnTo>
                    <a:lnTo>
                      <a:pt x="3277" y="623"/>
                    </a:lnTo>
                    <a:lnTo>
                      <a:pt x="3343" y="688"/>
                    </a:lnTo>
                    <a:lnTo>
                      <a:pt x="3343" y="688"/>
                    </a:lnTo>
                    <a:cubicBezTo>
                      <a:pt x="3365" y="711"/>
                      <a:pt x="3387" y="722"/>
                      <a:pt x="3408" y="722"/>
                    </a:cubicBezTo>
                    <a:lnTo>
                      <a:pt x="3408" y="722"/>
                    </a:lnTo>
                    <a:cubicBezTo>
                      <a:pt x="3430" y="722"/>
                      <a:pt x="3453" y="711"/>
                      <a:pt x="3475" y="688"/>
                    </a:cubicBezTo>
                    <a:lnTo>
                      <a:pt x="4130" y="33"/>
                    </a:lnTo>
                    <a:lnTo>
                      <a:pt x="4130" y="33"/>
                    </a:lnTo>
                    <a:cubicBezTo>
                      <a:pt x="4152" y="11"/>
                      <a:pt x="4174" y="0"/>
                      <a:pt x="4196" y="0"/>
                    </a:cubicBezTo>
                    <a:lnTo>
                      <a:pt x="4196" y="0"/>
                    </a:lnTo>
                    <a:cubicBezTo>
                      <a:pt x="4217" y="0"/>
                      <a:pt x="4239" y="11"/>
                      <a:pt x="4261" y="33"/>
                    </a:cubicBezTo>
                    <a:lnTo>
                      <a:pt x="4720" y="491"/>
                    </a:lnTo>
                    <a:lnTo>
                      <a:pt x="4720" y="623"/>
                    </a:lnTo>
                    <a:lnTo>
                      <a:pt x="4523" y="426"/>
                    </a:lnTo>
                    <a:lnTo>
                      <a:pt x="4458" y="360"/>
                    </a:lnTo>
                    <a:lnTo>
                      <a:pt x="4392" y="295"/>
                    </a:lnTo>
                    <a:lnTo>
                      <a:pt x="4261" y="164"/>
                    </a:lnTo>
                    <a:lnTo>
                      <a:pt x="4261" y="164"/>
                    </a:lnTo>
                    <a:cubicBezTo>
                      <a:pt x="4239" y="142"/>
                      <a:pt x="4217" y="131"/>
                      <a:pt x="4196" y="131"/>
                    </a:cubicBezTo>
                    <a:lnTo>
                      <a:pt x="4196" y="131"/>
                    </a:lnTo>
                    <a:cubicBezTo>
                      <a:pt x="4174" y="131"/>
                      <a:pt x="4152" y="142"/>
                      <a:pt x="4130" y="164"/>
                    </a:cubicBezTo>
                    <a:lnTo>
                      <a:pt x="3999" y="295"/>
                    </a:lnTo>
                    <a:lnTo>
                      <a:pt x="3933" y="360"/>
                    </a:lnTo>
                    <a:lnTo>
                      <a:pt x="3868" y="426"/>
                    </a:lnTo>
                    <a:lnTo>
                      <a:pt x="3671" y="623"/>
                    </a:lnTo>
                    <a:lnTo>
                      <a:pt x="3605" y="688"/>
                    </a:lnTo>
                    <a:lnTo>
                      <a:pt x="3500" y="795"/>
                    </a:lnTo>
                    <a:lnTo>
                      <a:pt x="3500" y="795"/>
                    </a:lnTo>
                    <a:cubicBezTo>
                      <a:pt x="3449" y="846"/>
                      <a:pt x="3367" y="846"/>
                      <a:pt x="3317" y="795"/>
                    </a:cubicBezTo>
                    <a:lnTo>
                      <a:pt x="3317" y="795"/>
                    </a:lnTo>
                    <a:cubicBezTo>
                      <a:pt x="3266" y="743"/>
                      <a:pt x="3212" y="688"/>
                      <a:pt x="3212" y="688"/>
                    </a:cubicBezTo>
                    <a:lnTo>
                      <a:pt x="3147" y="623"/>
                    </a:lnTo>
                    <a:lnTo>
                      <a:pt x="3081" y="558"/>
                    </a:lnTo>
                    <a:lnTo>
                      <a:pt x="3016" y="491"/>
                    </a:lnTo>
                    <a:lnTo>
                      <a:pt x="2950" y="426"/>
                    </a:lnTo>
                    <a:lnTo>
                      <a:pt x="2885" y="360"/>
                    </a:lnTo>
                    <a:lnTo>
                      <a:pt x="2819" y="295"/>
                    </a:lnTo>
                    <a:lnTo>
                      <a:pt x="2753" y="230"/>
                    </a:lnTo>
                    <a:lnTo>
                      <a:pt x="2688" y="164"/>
                    </a:lnTo>
                    <a:lnTo>
                      <a:pt x="2688" y="164"/>
                    </a:lnTo>
                    <a:cubicBezTo>
                      <a:pt x="2666" y="142"/>
                      <a:pt x="2645" y="131"/>
                      <a:pt x="2622" y="131"/>
                    </a:cubicBezTo>
                    <a:lnTo>
                      <a:pt x="2622" y="131"/>
                    </a:lnTo>
                    <a:cubicBezTo>
                      <a:pt x="2600" y="131"/>
                      <a:pt x="2579" y="142"/>
                      <a:pt x="2557" y="164"/>
                    </a:cubicBezTo>
                    <a:lnTo>
                      <a:pt x="2492" y="230"/>
                    </a:lnTo>
                    <a:lnTo>
                      <a:pt x="2425" y="295"/>
                    </a:lnTo>
                    <a:lnTo>
                      <a:pt x="2229" y="491"/>
                    </a:lnTo>
                    <a:lnTo>
                      <a:pt x="2163" y="558"/>
                    </a:lnTo>
                    <a:lnTo>
                      <a:pt x="2098" y="623"/>
                    </a:lnTo>
                    <a:lnTo>
                      <a:pt x="1926" y="794"/>
                    </a:lnTo>
                    <a:lnTo>
                      <a:pt x="1926" y="794"/>
                    </a:lnTo>
                    <a:cubicBezTo>
                      <a:pt x="1876" y="844"/>
                      <a:pt x="1795" y="844"/>
                      <a:pt x="1745" y="794"/>
                    </a:cubicBezTo>
                    <a:lnTo>
                      <a:pt x="1115" y="164"/>
                    </a:lnTo>
                    <a:lnTo>
                      <a:pt x="1115" y="164"/>
                    </a:lnTo>
                    <a:cubicBezTo>
                      <a:pt x="1093" y="142"/>
                      <a:pt x="1071" y="131"/>
                      <a:pt x="1049" y="131"/>
                    </a:cubicBezTo>
                    <a:lnTo>
                      <a:pt x="1049" y="131"/>
                    </a:lnTo>
                    <a:cubicBezTo>
                      <a:pt x="1027" y="131"/>
                      <a:pt x="1005" y="142"/>
                      <a:pt x="983" y="164"/>
                    </a:cubicBezTo>
                    <a:lnTo>
                      <a:pt x="918" y="230"/>
                    </a:lnTo>
                    <a:lnTo>
                      <a:pt x="853" y="295"/>
                    </a:lnTo>
                    <a:lnTo>
                      <a:pt x="787" y="360"/>
                    </a:lnTo>
                    <a:lnTo>
                      <a:pt x="721" y="426"/>
                    </a:lnTo>
                    <a:lnTo>
                      <a:pt x="655" y="491"/>
                    </a:lnTo>
                    <a:lnTo>
                      <a:pt x="590" y="558"/>
                    </a:lnTo>
                    <a:lnTo>
                      <a:pt x="525" y="623"/>
                    </a:lnTo>
                    <a:lnTo>
                      <a:pt x="459" y="688"/>
                    </a:lnTo>
                    <a:lnTo>
                      <a:pt x="353" y="795"/>
                    </a:lnTo>
                  </a:path>
                </a:pathLst>
              </a:custGeom>
              <a:solidFill>
                <a:schemeClr val="accent4"/>
              </a:solidFill>
              <a:ln>
                <a:noFill/>
              </a:ln>
              <a:effectLst/>
            </p:spPr>
            <p:txBody>
              <a:bodyPr wrap="none" anchor="ctr"/>
              <a:lstStyle/>
              <a:p>
                <a:endParaRPr lang="es-ES_tradnl" sz="2100"/>
              </a:p>
            </p:txBody>
          </p:sp>
          <p:sp>
            <p:nvSpPr>
              <p:cNvPr id="182" name="Freeform 324">
                <a:extLst>
                  <a:ext uri="{FF2B5EF4-FFF2-40B4-BE49-F238E27FC236}">
                    <a16:creationId xmlns:a16="http://schemas.microsoft.com/office/drawing/2014/main" id="{3F1837DF-A1C7-B04A-923F-95EC5DEBCDB3}"/>
                  </a:ext>
                </a:extLst>
              </p:cNvPr>
              <p:cNvSpPr>
                <a:spLocks noChangeArrowheads="1"/>
              </p:cNvSpPr>
              <p:nvPr/>
            </p:nvSpPr>
            <p:spPr bwMode="auto">
              <a:xfrm>
                <a:off x="4452938" y="4233863"/>
                <a:ext cx="1700212" cy="304800"/>
              </a:xfrm>
              <a:custGeom>
                <a:avLst/>
                <a:gdLst>
                  <a:gd name="T0" fmla="*/ 353 w 4721"/>
                  <a:gd name="T1" fmla="*/ 795 h 847"/>
                  <a:gd name="T2" fmla="*/ 66 w 4721"/>
                  <a:gd name="T3" fmla="*/ 689 h 847"/>
                  <a:gd name="T4" fmla="*/ 0 w 4721"/>
                  <a:gd name="T5" fmla="*/ 493 h 847"/>
                  <a:gd name="T6" fmla="*/ 197 w 4721"/>
                  <a:gd name="T7" fmla="*/ 689 h 847"/>
                  <a:gd name="T8" fmla="*/ 262 w 4721"/>
                  <a:gd name="T9" fmla="*/ 722 h 847"/>
                  <a:gd name="T10" fmla="*/ 328 w 4721"/>
                  <a:gd name="T11" fmla="*/ 689 h 847"/>
                  <a:gd name="T12" fmla="*/ 590 w 4721"/>
                  <a:gd name="T13" fmla="*/ 428 h 847"/>
                  <a:gd name="T14" fmla="*/ 721 w 4721"/>
                  <a:gd name="T15" fmla="*/ 296 h 847"/>
                  <a:gd name="T16" fmla="*/ 983 w 4721"/>
                  <a:gd name="T17" fmla="*/ 34 h 847"/>
                  <a:gd name="T18" fmla="*/ 1049 w 4721"/>
                  <a:gd name="T19" fmla="*/ 0 h 847"/>
                  <a:gd name="T20" fmla="*/ 1115 w 4721"/>
                  <a:gd name="T21" fmla="*/ 34 h 847"/>
                  <a:gd name="T22" fmla="*/ 1311 w 4721"/>
                  <a:gd name="T23" fmla="*/ 231 h 847"/>
                  <a:gd name="T24" fmla="*/ 1573 w 4721"/>
                  <a:gd name="T25" fmla="*/ 493 h 847"/>
                  <a:gd name="T26" fmla="*/ 1705 w 4721"/>
                  <a:gd name="T27" fmla="*/ 624 h 847"/>
                  <a:gd name="T28" fmla="*/ 1770 w 4721"/>
                  <a:gd name="T29" fmla="*/ 689 h 847"/>
                  <a:gd name="T30" fmla="*/ 1836 w 4721"/>
                  <a:gd name="T31" fmla="*/ 722 h 847"/>
                  <a:gd name="T32" fmla="*/ 1966 w 4721"/>
                  <a:gd name="T33" fmla="*/ 624 h 847"/>
                  <a:gd name="T34" fmla="*/ 2098 w 4721"/>
                  <a:gd name="T35" fmla="*/ 493 h 847"/>
                  <a:gd name="T36" fmla="*/ 2229 w 4721"/>
                  <a:gd name="T37" fmla="*/ 361 h 847"/>
                  <a:gd name="T38" fmla="*/ 2360 w 4721"/>
                  <a:gd name="T39" fmla="*/ 231 h 847"/>
                  <a:gd name="T40" fmla="*/ 2492 w 4721"/>
                  <a:gd name="T41" fmla="*/ 99 h 847"/>
                  <a:gd name="T42" fmla="*/ 2557 w 4721"/>
                  <a:gd name="T43" fmla="*/ 34 h 847"/>
                  <a:gd name="T44" fmla="*/ 2622 w 4721"/>
                  <a:gd name="T45" fmla="*/ 0 h 847"/>
                  <a:gd name="T46" fmla="*/ 2753 w 4721"/>
                  <a:gd name="T47" fmla="*/ 99 h 847"/>
                  <a:gd name="T48" fmla="*/ 2885 w 4721"/>
                  <a:gd name="T49" fmla="*/ 231 h 847"/>
                  <a:gd name="T50" fmla="*/ 3016 w 4721"/>
                  <a:gd name="T51" fmla="*/ 361 h 847"/>
                  <a:gd name="T52" fmla="*/ 3147 w 4721"/>
                  <a:gd name="T53" fmla="*/ 493 h 847"/>
                  <a:gd name="T54" fmla="*/ 3277 w 4721"/>
                  <a:gd name="T55" fmla="*/ 624 h 847"/>
                  <a:gd name="T56" fmla="*/ 3343 w 4721"/>
                  <a:gd name="T57" fmla="*/ 689 h 847"/>
                  <a:gd name="T58" fmla="*/ 3408 w 4721"/>
                  <a:gd name="T59" fmla="*/ 722 h 847"/>
                  <a:gd name="T60" fmla="*/ 4130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0 w 4721"/>
                  <a:gd name="T75" fmla="*/ 164 h 847"/>
                  <a:gd name="T76" fmla="*/ 3933 w 4721"/>
                  <a:gd name="T77" fmla="*/ 361 h 847"/>
                  <a:gd name="T78" fmla="*/ 3671 w 4721"/>
                  <a:gd name="T79" fmla="*/ 624 h 847"/>
                  <a:gd name="T80" fmla="*/ 3500 w 4721"/>
                  <a:gd name="T81" fmla="*/ 795 h 847"/>
                  <a:gd name="T82" fmla="*/ 3317 w 4721"/>
                  <a:gd name="T83" fmla="*/ 795 h 847"/>
                  <a:gd name="T84" fmla="*/ 3212 w 4721"/>
                  <a:gd name="T85" fmla="*/ 689 h 847"/>
                  <a:gd name="T86" fmla="*/ 3081 w 4721"/>
                  <a:gd name="T87" fmla="*/ 558 h 847"/>
                  <a:gd name="T88" fmla="*/ 2950 w 4721"/>
                  <a:gd name="T89" fmla="*/ 428 h 847"/>
                  <a:gd name="T90" fmla="*/ 2819 w 4721"/>
                  <a:gd name="T91" fmla="*/ 296 h 847"/>
                  <a:gd name="T92" fmla="*/ 2688 w 4721"/>
                  <a:gd name="T93" fmla="*/ 164 h 847"/>
                  <a:gd name="T94" fmla="*/ 2622 w 4721"/>
                  <a:gd name="T95" fmla="*/ 132 h 847"/>
                  <a:gd name="T96" fmla="*/ 2557 w 4721"/>
                  <a:gd name="T97" fmla="*/ 164 h 847"/>
                  <a:gd name="T98" fmla="*/ 2425 w 4721"/>
                  <a:gd name="T99" fmla="*/ 296 h 847"/>
                  <a:gd name="T100" fmla="*/ 2163 w 4721"/>
                  <a:gd name="T101" fmla="*/ 558 h 847"/>
                  <a:gd name="T102" fmla="*/ 1926 w 4721"/>
                  <a:gd name="T103" fmla="*/ 795 h 847"/>
                  <a:gd name="T104" fmla="*/ 1745 w 4721"/>
                  <a:gd name="T105" fmla="*/ 795 h 847"/>
                  <a:gd name="T106" fmla="*/ 1115 w 4721"/>
                  <a:gd name="T107" fmla="*/ 164 h 847"/>
                  <a:gd name="T108" fmla="*/ 1049 w 4721"/>
                  <a:gd name="T109" fmla="*/ 132 h 847"/>
                  <a:gd name="T110" fmla="*/ 918 w 4721"/>
                  <a:gd name="T111" fmla="*/ 231 h 847"/>
                  <a:gd name="T112" fmla="*/ 787 w 4721"/>
                  <a:gd name="T113" fmla="*/ 361 h 847"/>
                  <a:gd name="T114" fmla="*/ 655 w 4721"/>
                  <a:gd name="T115" fmla="*/ 493 h 847"/>
                  <a:gd name="T116" fmla="*/ 525 w 4721"/>
                  <a:gd name="T117" fmla="*/ 624 h 847"/>
                  <a:gd name="T118" fmla="*/ 353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3" y="795"/>
                    </a:moveTo>
                    <a:lnTo>
                      <a:pt x="353" y="795"/>
                    </a:lnTo>
                    <a:cubicBezTo>
                      <a:pt x="303" y="846"/>
                      <a:pt x="221" y="846"/>
                      <a:pt x="171" y="795"/>
                    </a:cubicBezTo>
                    <a:lnTo>
                      <a:pt x="66" y="689"/>
                    </a:lnTo>
                    <a:lnTo>
                      <a:pt x="0" y="624"/>
                    </a:lnTo>
                    <a:lnTo>
                      <a:pt x="0" y="493"/>
                    </a:lnTo>
                    <a:lnTo>
                      <a:pt x="131" y="624"/>
                    </a:lnTo>
                    <a:lnTo>
                      <a:pt x="197" y="689"/>
                    </a:lnTo>
                    <a:lnTo>
                      <a:pt x="197" y="689"/>
                    </a:lnTo>
                    <a:cubicBezTo>
                      <a:pt x="219" y="711"/>
                      <a:pt x="240" y="722"/>
                      <a:pt x="262" y="722"/>
                    </a:cubicBezTo>
                    <a:lnTo>
                      <a:pt x="262" y="722"/>
                    </a:lnTo>
                    <a:cubicBezTo>
                      <a:pt x="284" y="722"/>
                      <a:pt x="306" y="711"/>
                      <a:pt x="328" y="689"/>
                    </a:cubicBezTo>
                    <a:lnTo>
                      <a:pt x="393" y="624"/>
                    </a:lnTo>
                    <a:lnTo>
                      <a:pt x="590" y="428"/>
                    </a:lnTo>
                    <a:lnTo>
                      <a:pt x="655" y="361"/>
                    </a:lnTo>
                    <a:lnTo>
                      <a:pt x="721" y="296"/>
                    </a:lnTo>
                    <a:lnTo>
                      <a:pt x="918" y="99"/>
                    </a:lnTo>
                    <a:lnTo>
                      <a:pt x="983" y="34"/>
                    </a:lnTo>
                    <a:lnTo>
                      <a:pt x="983" y="34"/>
                    </a:lnTo>
                    <a:cubicBezTo>
                      <a:pt x="1005" y="12"/>
                      <a:pt x="1027" y="0"/>
                      <a:pt x="1049" y="0"/>
                    </a:cubicBezTo>
                    <a:lnTo>
                      <a:pt x="1049" y="0"/>
                    </a:lnTo>
                    <a:cubicBezTo>
                      <a:pt x="1071" y="0"/>
                      <a:pt x="1093" y="12"/>
                      <a:pt x="1115" y="34"/>
                    </a:cubicBezTo>
                    <a:lnTo>
                      <a:pt x="1245" y="164"/>
                    </a:lnTo>
                    <a:lnTo>
                      <a:pt x="1311" y="231"/>
                    </a:lnTo>
                    <a:lnTo>
                      <a:pt x="1377" y="296"/>
                    </a:lnTo>
                    <a:lnTo>
                      <a:pt x="1573" y="493"/>
                    </a:lnTo>
                    <a:lnTo>
                      <a:pt x="1638" y="558"/>
                    </a:lnTo>
                    <a:lnTo>
                      <a:pt x="1705" y="624"/>
                    </a:lnTo>
                    <a:lnTo>
                      <a:pt x="1770" y="689"/>
                    </a:lnTo>
                    <a:lnTo>
                      <a:pt x="1770" y="689"/>
                    </a:lnTo>
                    <a:cubicBezTo>
                      <a:pt x="1792" y="711"/>
                      <a:pt x="1813" y="722"/>
                      <a:pt x="1836" y="722"/>
                    </a:cubicBezTo>
                    <a:lnTo>
                      <a:pt x="1836" y="722"/>
                    </a:lnTo>
                    <a:cubicBezTo>
                      <a:pt x="1857" y="722"/>
                      <a:pt x="1879" y="711"/>
                      <a:pt x="1901" y="689"/>
                    </a:cubicBezTo>
                    <a:lnTo>
                      <a:pt x="1966" y="624"/>
                    </a:lnTo>
                    <a:lnTo>
                      <a:pt x="2032" y="558"/>
                    </a:lnTo>
                    <a:lnTo>
                      <a:pt x="2098" y="493"/>
                    </a:lnTo>
                    <a:lnTo>
                      <a:pt x="2163" y="428"/>
                    </a:lnTo>
                    <a:lnTo>
                      <a:pt x="2229" y="361"/>
                    </a:lnTo>
                    <a:lnTo>
                      <a:pt x="2294" y="296"/>
                    </a:lnTo>
                    <a:lnTo>
                      <a:pt x="2360" y="231"/>
                    </a:lnTo>
                    <a:lnTo>
                      <a:pt x="2425" y="164"/>
                    </a:lnTo>
                    <a:lnTo>
                      <a:pt x="2492" y="99"/>
                    </a:lnTo>
                    <a:lnTo>
                      <a:pt x="2557" y="34"/>
                    </a:lnTo>
                    <a:lnTo>
                      <a:pt x="2557" y="34"/>
                    </a:lnTo>
                    <a:cubicBezTo>
                      <a:pt x="2579" y="12"/>
                      <a:pt x="2600" y="0"/>
                      <a:pt x="2622" y="0"/>
                    </a:cubicBezTo>
                    <a:lnTo>
                      <a:pt x="2622" y="0"/>
                    </a:lnTo>
                    <a:cubicBezTo>
                      <a:pt x="2645" y="0"/>
                      <a:pt x="2666" y="12"/>
                      <a:pt x="2688" y="34"/>
                    </a:cubicBezTo>
                    <a:lnTo>
                      <a:pt x="2753" y="99"/>
                    </a:lnTo>
                    <a:lnTo>
                      <a:pt x="2819" y="164"/>
                    </a:lnTo>
                    <a:lnTo>
                      <a:pt x="2885" y="231"/>
                    </a:lnTo>
                    <a:lnTo>
                      <a:pt x="2950" y="296"/>
                    </a:lnTo>
                    <a:lnTo>
                      <a:pt x="3016" y="361"/>
                    </a:lnTo>
                    <a:lnTo>
                      <a:pt x="3081" y="428"/>
                    </a:lnTo>
                    <a:lnTo>
                      <a:pt x="3147" y="493"/>
                    </a:lnTo>
                    <a:lnTo>
                      <a:pt x="3212" y="558"/>
                    </a:lnTo>
                    <a:lnTo>
                      <a:pt x="3277" y="624"/>
                    </a:lnTo>
                    <a:lnTo>
                      <a:pt x="3343" y="689"/>
                    </a:lnTo>
                    <a:lnTo>
                      <a:pt x="3343" y="689"/>
                    </a:lnTo>
                    <a:cubicBezTo>
                      <a:pt x="3365" y="711"/>
                      <a:pt x="3387" y="722"/>
                      <a:pt x="3408" y="722"/>
                    </a:cubicBezTo>
                    <a:lnTo>
                      <a:pt x="3408" y="722"/>
                    </a:lnTo>
                    <a:cubicBezTo>
                      <a:pt x="3430" y="722"/>
                      <a:pt x="3453" y="711"/>
                      <a:pt x="3475" y="689"/>
                    </a:cubicBezTo>
                    <a:lnTo>
                      <a:pt x="4130" y="34"/>
                    </a:lnTo>
                    <a:lnTo>
                      <a:pt x="4130" y="34"/>
                    </a:lnTo>
                    <a:cubicBezTo>
                      <a:pt x="4152" y="12"/>
                      <a:pt x="4174" y="0"/>
                      <a:pt x="4196" y="0"/>
                    </a:cubicBezTo>
                    <a:lnTo>
                      <a:pt x="4196" y="0"/>
                    </a:lnTo>
                    <a:cubicBezTo>
                      <a:pt x="4217" y="0"/>
                      <a:pt x="4239" y="12"/>
                      <a:pt x="4261" y="34"/>
                    </a:cubicBezTo>
                    <a:lnTo>
                      <a:pt x="4720" y="493"/>
                    </a:lnTo>
                    <a:lnTo>
                      <a:pt x="4720" y="624"/>
                    </a:lnTo>
                    <a:lnTo>
                      <a:pt x="4523" y="428"/>
                    </a:lnTo>
                    <a:lnTo>
                      <a:pt x="4458" y="361"/>
                    </a:lnTo>
                    <a:lnTo>
                      <a:pt x="4392" y="296"/>
                    </a:lnTo>
                    <a:lnTo>
                      <a:pt x="4261" y="164"/>
                    </a:lnTo>
                    <a:lnTo>
                      <a:pt x="4261" y="164"/>
                    </a:lnTo>
                    <a:cubicBezTo>
                      <a:pt x="4239" y="143"/>
                      <a:pt x="4217" y="132"/>
                      <a:pt x="4196" y="132"/>
                    </a:cubicBezTo>
                    <a:lnTo>
                      <a:pt x="4196" y="132"/>
                    </a:lnTo>
                    <a:cubicBezTo>
                      <a:pt x="4174" y="132"/>
                      <a:pt x="4152" y="143"/>
                      <a:pt x="4130" y="164"/>
                    </a:cubicBezTo>
                    <a:lnTo>
                      <a:pt x="3999" y="296"/>
                    </a:lnTo>
                    <a:lnTo>
                      <a:pt x="3933" y="361"/>
                    </a:lnTo>
                    <a:lnTo>
                      <a:pt x="3868" y="428"/>
                    </a:lnTo>
                    <a:lnTo>
                      <a:pt x="3671" y="624"/>
                    </a:lnTo>
                    <a:lnTo>
                      <a:pt x="3605" y="689"/>
                    </a:lnTo>
                    <a:lnTo>
                      <a:pt x="3500" y="795"/>
                    </a:lnTo>
                    <a:lnTo>
                      <a:pt x="3500" y="795"/>
                    </a:lnTo>
                    <a:cubicBezTo>
                      <a:pt x="3449" y="846"/>
                      <a:pt x="3367" y="846"/>
                      <a:pt x="3317" y="795"/>
                    </a:cubicBezTo>
                    <a:lnTo>
                      <a:pt x="3317" y="795"/>
                    </a:lnTo>
                    <a:cubicBezTo>
                      <a:pt x="3266" y="744"/>
                      <a:pt x="3212" y="689"/>
                      <a:pt x="3212" y="689"/>
                    </a:cubicBezTo>
                    <a:lnTo>
                      <a:pt x="3147" y="624"/>
                    </a:lnTo>
                    <a:lnTo>
                      <a:pt x="3081" y="558"/>
                    </a:lnTo>
                    <a:lnTo>
                      <a:pt x="3016" y="493"/>
                    </a:lnTo>
                    <a:lnTo>
                      <a:pt x="2950" y="428"/>
                    </a:lnTo>
                    <a:lnTo>
                      <a:pt x="2885" y="361"/>
                    </a:lnTo>
                    <a:lnTo>
                      <a:pt x="2819" y="296"/>
                    </a:lnTo>
                    <a:lnTo>
                      <a:pt x="2753" y="231"/>
                    </a:lnTo>
                    <a:lnTo>
                      <a:pt x="2688" y="164"/>
                    </a:lnTo>
                    <a:lnTo>
                      <a:pt x="2688" y="164"/>
                    </a:lnTo>
                    <a:cubicBezTo>
                      <a:pt x="2666" y="143"/>
                      <a:pt x="2645" y="132"/>
                      <a:pt x="2622" y="132"/>
                    </a:cubicBezTo>
                    <a:lnTo>
                      <a:pt x="2622" y="132"/>
                    </a:lnTo>
                    <a:cubicBezTo>
                      <a:pt x="2600" y="132"/>
                      <a:pt x="2579" y="143"/>
                      <a:pt x="2557" y="164"/>
                    </a:cubicBezTo>
                    <a:lnTo>
                      <a:pt x="2492" y="231"/>
                    </a:lnTo>
                    <a:lnTo>
                      <a:pt x="2425" y="296"/>
                    </a:lnTo>
                    <a:lnTo>
                      <a:pt x="2229" y="493"/>
                    </a:lnTo>
                    <a:lnTo>
                      <a:pt x="2163" y="558"/>
                    </a:lnTo>
                    <a:lnTo>
                      <a:pt x="2098" y="624"/>
                    </a:lnTo>
                    <a:lnTo>
                      <a:pt x="1926" y="795"/>
                    </a:lnTo>
                    <a:lnTo>
                      <a:pt x="1926" y="795"/>
                    </a:lnTo>
                    <a:cubicBezTo>
                      <a:pt x="1876" y="845"/>
                      <a:pt x="1795" y="845"/>
                      <a:pt x="1745" y="795"/>
                    </a:cubicBezTo>
                    <a:lnTo>
                      <a:pt x="1115" y="164"/>
                    </a:lnTo>
                    <a:lnTo>
                      <a:pt x="1115" y="164"/>
                    </a:lnTo>
                    <a:cubicBezTo>
                      <a:pt x="1093" y="143"/>
                      <a:pt x="1071" y="132"/>
                      <a:pt x="1049" y="132"/>
                    </a:cubicBezTo>
                    <a:lnTo>
                      <a:pt x="1049" y="132"/>
                    </a:lnTo>
                    <a:cubicBezTo>
                      <a:pt x="1027" y="132"/>
                      <a:pt x="1005" y="143"/>
                      <a:pt x="983" y="164"/>
                    </a:cubicBezTo>
                    <a:lnTo>
                      <a:pt x="918" y="231"/>
                    </a:lnTo>
                    <a:lnTo>
                      <a:pt x="853" y="296"/>
                    </a:lnTo>
                    <a:lnTo>
                      <a:pt x="787" y="361"/>
                    </a:lnTo>
                    <a:lnTo>
                      <a:pt x="721" y="428"/>
                    </a:lnTo>
                    <a:lnTo>
                      <a:pt x="655" y="493"/>
                    </a:lnTo>
                    <a:lnTo>
                      <a:pt x="590" y="558"/>
                    </a:lnTo>
                    <a:lnTo>
                      <a:pt x="525" y="624"/>
                    </a:lnTo>
                    <a:lnTo>
                      <a:pt x="459" y="689"/>
                    </a:lnTo>
                    <a:lnTo>
                      <a:pt x="353" y="795"/>
                    </a:lnTo>
                  </a:path>
                </a:pathLst>
              </a:custGeom>
              <a:solidFill>
                <a:schemeClr val="accent2"/>
              </a:solidFill>
              <a:ln>
                <a:noFill/>
              </a:ln>
              <a:effectLst/>
            </p:spPr>
            <p:txBody>
              <a:bodyPr wrap="none" anchor="ctr"/>
              <a:lstStyle/>
              <a:p>
                <a:endParaRPr lang="es-ES_tradnl" sz="2100"/>
              </a:p>
            </p:txBody>
          </p:sp>
          <p:sp>
            <p:nvSpPr>
              <p:cNvPr id="183" name="Freeform 325">
                <a:extLst>
                  <a:ext uri="{FF2B5EF4-FFF2-40B4-BE49-F238E27FC236}">
                    <a16:creationId xmlns:a16="http://schemas.microsoft.com/office/drawing/2014/main" id="{A907C12D-C052-D840-B862-D365E998A4D1}"/>
                  </a:ext>
                </a:extLst>
              </p:cNvPr>
              <p:cNvSpPr>
                <a:spLocks noChangeArrowheads="1"/>
              </p:cNvSpPr>
              <p:nvPr/>
            </p:nvSpPr>
            <p:spPr bwMode="auto">
              <a:xfrm>
                <a:off x="5857875"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7 w 591"/>
                  <a:gd name="T9" fmla="*/ 294 h 591"/>
                  <a:gd name="T10" fmla="*/ 327 w 591"/>
                  <a:gd name="T11" fmla="*/ 294 h 591"/>
                  <a:gd name="T12" fmla="*/ 295 w 591"/>
                  <a:gd name="T13" fmla="*/ 262 h 591"/>
                  <a:gd name="T14" fmla="*/ 295 w 591"/>
                  <a:gd name="T15" fmla="*/ 262 h 591"/>
                  <a:gd name="T16" fmla="*/ 262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8 w 591"/>
                  <a:gd name="T29" fmla="*/ 164 h 591"/>
                  <a:gd name="T30" fmla="*/ 164 w 591"/>
                  <a:gd name="T31" fmla="*/ 98 h 591"/>
                  <a:gd name="T32" fmla="*/ 229 w 591"/>
                  <a:gd name="T33" fmla="*/ 33 h 591"/>
                  <a:gd name="T34" fmla="*/ 229 w 591"/>
                  <a:gd name="T35" fmla="*/ 33 h 591"/>
                  <a:gd name="T36" fmla="*/ 295 w 591"/>
                  <a:gd name="T37" fmla="*/ 0 h 591"/>
                  <a:gd name="T38" fmla="*/ 295 w 591"/>
                  <a:gd name="T39" fmla="*/ 0 h 591"/>
                  <a:gd name="T40" fmla="*/ 360 w 591"/>
                  <a:gd name="T41" fmla="*/ 33 h 591"/>
                  <a:gd name="T42" fmla="*/ 426 w 591"/>
                  <a:gd name="T43" fmla="*/ 98 h 591"/>
                  <a:gd name="T44" fmla="*/ 491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1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29 w 591"/>
                  <a:gd name="T69" fmla="*/ 557 h 591"/>
                  <a:gd name="T70" fmla="*/ 164 w 591"/>
                  <a:gd name="T71" fmla="*/ 492 h 591"/>
                  <a:gd name="T72" fmla="*/ 98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2" y="294"/>
                    </a:moveTo>
                    <a:lnTo>
                      <a:pt x="262" y="294"/>
                    </a:lnTo>
                    <a:cubicBezTo>
                      <a:pt x="262" y="317"/>
                      <a:pt x="273" y="328"/>
                      <a:pt x="295" y="328"/>
                    </a:cubicBezTo>
                    <a:lnTo>
                      <a:pt x="295" y="328"/>
                    </a:lnTo>
                    <a:cubicBezTo>
                      <a:pt x="316" y="328"/>
                      <a:pt x="327" y="317"/>
                      <a:pt x="327" y="294"/>
                    </a:cubicBezTo>
                    <a:lnTo>
                      <a:pt x="327" y="294"/>
                    </a:lnTo>
                    <a:cubicBezTo>
                      <a:pt x="327" y="273"/>
                      <a:pt x="316" y="262"/>
                      <a:pt x="295" y="262"/>
                    </a:cubicBezTo>
                    <a:lnTo>
                      <a:pt x="295" y="262"/>
                    </a:lnTo>
                    <a:cubicBezTo>
                      <a:pt x="273" y="262"/>
                      <a:pt x="262" y="273"/>
                      <a:pt x="262" y="294"/>
                    </a:cubicBezTo>
                    <a:close/>
                    <a:moveTo>
                      <a:pt x="32" y="361"/>
                    </a:moveTo>
                    <a:lnTo>
                      <a:pt x="32" y="361"/>
                    </a:lnTo>
                    <a:cubicBezTo>
                      <a:pt x="10" y="339"/>
                      <a:pt x="0" y="317"/>
                      <a:pt x="0" y="294"/>
                    </a:cubicBezTo>
                    <a:lnTo>
                      <a:pt x="0" y="294"/>
                    </a:lnTo>
                    <a:cubicBezTo>
                      <a:pt x="0" y="273"/>
                      <a:pt x="10" y="251"/>
                      <a:pt x="32" y="229"/>
                    </a:cubicBezTo>
                    <a:lnTo>
                      <a:pt x="98" y="164"/>
                    </a:lnTo>
                    <a:lnTo>
                      <a:pt x="164" y="98"/>
                    </a:lnTo>
                    <a:lnTo>
                      <a:pt x="229" y="33"/>
                    </a:lnTo>
                    <a:lnTo>
                      <a:pt x="229" y="33"/>
                    </a:lnTo>
                    <a:cubicBezTo>
                      <a:pt x="251" y="11"/>
                      <a:pt x="273" y="0"/>
                      <a:pt x="295" y="0"/>
                    </a:cubicBezTo>
                    <a:lnTo>
                      <a:pt x="295" y="0"/>
                    </a:lnTo>
                    <a:cubicBezTo>
                      <a:pt x="316" y="0"/>
                      <a:pt x="338" y="11"/>
                      <a:pt x="360" y="33"/>
                    </a:cubicBezTo>
                    <a:lnTo>
                      <a:pt x="426" y="98"/>
                    </a:lnTo>
                    <a:lnTo>
                      <a:pt x="491" y="164"/>
                    </a:lnTo>
                    <a:lnTo>
                      <a:pt x="557" y="229"/>
                    </a:lnTo>
                    <a:lnTo>
                      <a:pt x="557" y="229"/>
                    </a:lnTo>
                    <a:cubicBezTo>
                      <a:pt x="579" y="251"/>
                      <a:pt x="590" y="273"/>
                      <a:pt x="590" y="294"/>
                    </a:cubicBezTo>
                    <a:lnTo>
                      <a:pt x="590" y="294"/>
                    </a:lnTo>
                    <a:cubicBezTo>
                      <a:pt x="590" y="317"/>
                      <a:pt x="579" y="339"/>
                      <a:pt x="557" y="361"/>
                    </a:cubicBezTo>
                    <a:lnTo>
                      <a:pt x="491" y="426"/>
                    </a:lnTo>
                    <a:lnTo>
                      <a:pt x="426" y="492"/>
                    </a:lnTo>
                    <a:lnTo>
                      <a:pt x="360" y="557"/>
                    </a:lnTo>
                    <a:lnTo>
                      <a:pt x="360" y="557"/>
                    </a:lnTo>
                    <a:cubicBezTo>
                      <a:pt x="338" y="579"/>
                      <a:pt x="316" y="590"/>
                      <a:pt x="295" y="590"/>
                    </a:cubicBezTo>
                    <a:lnTo>
                      <a:pt x="295" y="590"/>
                    </a:lnTo>
                    <a:cubicBezTo>
                      <a:pt x="273" y="590"/>
                      <a:pt x="251" y="579"/>
                      <a:pt x="229" y="557"/>
                    </a:cubicBezTo>
                    <a:lnTo>
                      <a:pt x="164" y="492"/>
                    </a:lnTo>
                    <a:lnTo>
                      <a:pt x="98" y="426"/>
                    </a:lnTo>
                    <a:lnTo>
                      <a:pt x="32" y="361"/>
                    </a:lnTo>
                    <a:close/>
                  </a:path>
                </a:pathLst>
              </a:custGeom>
              <a:solidFill>
                <a:schemeClr val="accent3"/>
              </a:solidFill>
              <a:ln>
                <a:noFill/>
              </a:ln>
              <a:effectLst/>
            </p:spPr>
            <p:txBody>
              <a:bodyPr wrap="none" anchor="ctr"/>
              <a:lstStyle/>
              <a:p>
                <a:endParaRPr lang="es-ES_tradnl" sz="2100"/>
              </a:p>
            </p:txBody>
          </p:sp>
          <p:sp>
            <p:nvSpPr>
              <p:cNvPr id="184" name="Freeform 326">
                <a:extLst>
                  <a:ext uri="{FF2B5EF4-FFF2-40B4-BE49-F238E27FC236}">
                    <a16:creationId xmlns:a16="http://schemas.microsoft.com/office/drawing/2014/main" id="{D851E4E8-CB81-A24A-8309-21C6863DAFF3}"/>
                  </a:ext>
                </a:extLst>
              </p:cNvPr>
              <p:cNvSpPr>
                <a:spLocks noChangeArrowheads="1"/>
              </p:cNvSpPr>
              <p:nvPr/>
            </p:nvSpPr>
            <p:spPr bwMode="auto">
              <a:xfrm>
                <a:off x="5291138"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9 w 591"/>
                  <a:gd name="T9" fmla="*/ 294 h 591"/>
                  <a:gd name="T10" fmla="*/ 329 w 591"/>
                  <a:gd name="T11" fmla="*/ 294 h 591"/>
                  <a:gd name="T12" fmla="*/ 295 w 591"/>
                  <a:gd name="T13" fmla="*/ 262 h 591"/>
                  <a:gd name="T14" fmla="*/ 295 w 591"/>
                  <a:gd name="T15" fmla="*/ 262 h 591"/>
                  <a:gd name="T16" fmla="*/ 262 w 591"/>
                  <a:gd name="T17" fmla="*/ 294 h 591"/>
                  <a:gd name="T18" fmla="*/ 230 w 591"/>
                  <a:gd name="T19" fmla="*/ 557 h 591"/>
                  <a:gd name="T20" fmla="*/ 33 w 591"/>
                  <a:gd name="T21" fmla="*/ 361 h 591"/>
                  <a:gd name="T22" fmla="*/ 33 w 591"/>
                  <a:gd name="T23" fmla="*/ 361 h 591"/>
                  <a:gd name="T24" fmla="*/ 0 w 591"/>
                  <a:gd name="T25" fmla="*/ 294 h 591"/>
                  <a:gd name="T26" fmla="*/ 0 w 591"/>
                  <a:gd name="T27" fmla="*/ 294 h 591"/>
                  <a:gd name="T28" fmla="*/ 33 w 591"/>
                  <a:gd name="T29" fmla="*/ 229 h 591"/>
                  <a:gd name="T30" fmla="*/ 230 w 591"/>
                  <a:gd name="T31" fmla="*/ 33 h 591"/>
                  <a:gd name="T32" fmla="*/ 230 w 591"/>
                  <a:gd name="T33" fmla="*/ 33 h 591"/>
                  <a:gd name="T34" fmla="*/ 295 w 591"/>
                  <a:gd name="T35" fmla="*/ 0 h 591"/>
                  <a:gd name="T36" fmla="*/ 295 w 591"/>
                  <a:gd name="T37" fmla="*/ 0 h 591"/>
                  <a:gd name="T38" fmla="*/ 361 w 591"/>
                  <a:gd name="T39" fmla="*/ 33 h 591"/>
                  <a:gd name="T40" fmla="*/ 558 w 591"/>
                  <a:gd name="T41" fmla="*/ 229 h 591"/>
                  <a:gd name="T42" fmla="*/ 558 w 591"/>
                  <a:gd name="T43" fmla="*/ 229 h 591"/>
                  <a:gd name="T44" fmla="*/ 590 w 591"/>
                  <a:gd name="T45" fmla="*/ 294 h 591"/>
                  <a:gd name="T46" fmla="*/ 590 w 591"/>
                  <a:gd name="T47" fmla="*/ 294 h 591"/>
                  <a:gd name="T48" fmla="*/ 558 w 591"/>
                  <a:gd name="T49" fmla="*/ 361 h 591"/>
                  <a:gd name="T50" fmla="*/ 361 w 591"/>
                  <a:gd name="T51" fmla="*/ 557 h 591"/>
                  <a:gd name="T52" fmla="*/ 361 w 591"/>
                  <a:gd name="T53" fmla="*/ 557 h 591"/>
                  <a:gd name="T54" fmla="*/ 295 w 591"/>
                  <a:gd name="T55" fmla="*/ 590 h 591"/>
                  <a:gd name="T56" fmla="*/ 295 w 591"/>
                  <a:gd name="T57" fmla="*/ 590 h 591"/>
                  <a:gd name="T58" fmla="*/ 230 w 591"/>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1" h="591">
                    <a:moveTo>
                      <a:pt x="262" y="294"/>
                    </a:moveTo>
                    <a:lnTo>
                      <a:pt x="262" y="294"/>
                    </a:lnTo>
                    <a:cubicBezTo>
                      <a:pt x="262" y="317"/>
                      <a:pt x="273" y="328"/>
                      <a:pt x="295" y="328"/>
                    </a:cubicBezTo>
                    <a:lnTo>
                      <a:pt x="295" y="328"/>
                    </a:lnTo>
                    <a:cubicBezTo>
                      <a:pt x="318" y="328"/>
                      <a:pt x="329" y="317"/>
                      <a:pt x="329" y="294"/>
                    </a:cubicBezTo>
                    <a:lnTo>
                      <a:pt x="329" y="294"/>
                    </a:lnTo>
                    <a:cubicBezTo>
                      <a:pt x="329" y="273"/>
                      <a:pt x="318" y="262"/>
                      <a:pt x="295" y="262"/>
                    </a:cubicBezTo>
                    <a:lnTo>
                      <a:pt x="295" y="262"/>
                    </a:lnTo>
                    <a:cubicBezTo>
                      <a:pt x="273" y="262"/>
                      <a:pt x="262" y="273"/>
                      <a:pt x="262" y="294"/>
                    </a:cubicBezTo>
                    <a:close/>
                    <a:moveTo>
                      <a:pt x="230" y="557"/>
                    </a:moveTo>
                    <a:lnTo>
                      <a:pt x="33" y="361"/>
                    </a:lnTo>
                    <a:lnTo>
                      <a:pt x="33" y="361"/>
                    </a:lnTo>
                    <a:cubicBezTo>
                      <a:pt x="11" y="339"/>
                      <a:pt x="0" y="317"/>
                      <a:pt x="0" y="294"/>
                    </a:cubicBezTo>
                    <a:lnTo>
                      <a:pt x="0" y="294"/>
                    </a:lnTo>
                    <a:cubicBezTo>
                      <a:pt x="0" y="273"/>
                      <a:pt x="11" y="251"/>
                      <a:pt x="33" y="229"/>
                    </a:cubicBezTo>
                    <a:lnTo>
                      <a:pt x="230" y="33"/>
                    </a:lnTo>
                    <a:lnTo>
                      <a:pt x="230" y="33"/>
                    </a:lnTo>
                    <a:cubicBezTo>
                      <a:pt x="252" y="11"/>
                      <a:pt x="273" y="0"/>
                      <a:pt x="295" y="0"/>
                    </a:cubicBezTo>
                    <a:lnTo>
                      <a:pt x="295" y="0"/>
                    </a:lnTo>
                    <a:cubicBezTo>
                      <a:pt x="318" y="0"/>
                      <a:pt x="339" y="11"/>
                      <a:pt x="361" y="33"/>
                    </a:cubicBezTo>
                    <a:lnTo>
                      <a:pt x="558" y="229"/>
                    </a:lnTo>
                    <a:lnTo>
                      <a:pt x="558" y="229"/>
                    </a:lnTo>
                    <a:cubicBezTo>
                      <a:pt x="579" y="251"/>
                      <a:pt x="590" y="273"/>
                      <a:pt x="590" y="294"/>
                    </a:cubicBezTo>
                    <a:lnTo>
                      <a:pt x="590" y="294"/>
                    </a:lnTo>
                    <a:cubicBezTo>
                      <a:pt x="590" y="317"/>
                      <a:pt x="579" y="339"/>
                      <a:pt x="558" y="361"/>
                    </a:cubicBezTo>
                    <a:lnTo>
                      <a:pt x="361" y="557"/>
                    </a:lnTo>
                    <a:lnTo>
                      <a:pt x="361" y="557"/>
                    </a:lnTo>
                    <a:cubicBezTo>
                      <a:pt x="339" y="579"/>
                      <a:pt x="318" y="590"/>
                      <a:pt x="295" y="590"/>
                    </a:cubicBezTo>
                    <a:lnTo>
                      <a:pt x="295" y="590"/>
                    </a:lnTo>
                    <a:cubicBezTo>
                      <a:pt x="273" y="590"/>
                      <a:pt x="252" y="579"/>
                      <a:pt x="230" y="557"/>
                    </a:cubicBezTo>
                    <a:close/>
                  </a:path>
                </a:pathLst>
              </a:custGeom>
              <a:solidFill>
                <a:schemeClr val="accent3"/>
              </a:solidFill>
              <a:ln>
                <a:noFill/>
              </a:ln>
              <a:effectLst/>
            </p:spPr>
            <p:txBody>
              <a:bodyPr wrap="none" anchor="ctr"/>
              <a:lstStyle/>
              <a:p>
                <a:endParaRPr lang="es-ES_tradnl" sz="2100"/>
              </a:p>
            </p:txBody>
          </p:sp>
          <p:sp>
            <p:nvSpPr>
              <p:cNvPr id="185" name="Freeform 327">
                <a:extLst>
                  <a:ext uri="{FF2B5EF4-FFF2-40B4-BE49-F238E27FC236}">
                    <a16:creationId xmlns:a16="http://schemas.microsoft.com/office/drawing/2014/main" id="{DCB5EE96-8AA1-6048-9C24-34E47BD04633}"/>
                  </a:ext>
                </a:extLst>
              </p:cNvPr>
              <p:cNvSpPr>
                <a:spLocks noChangeArrowheads="1"/>
              </p:cNvSpPr>
              <p:nvPr/>
            </p:nvSpPr>
            <p:spPr bwMode="auto">
              <a:xfrm>
                <a:off x="4724400" y="4440238"/>
                <a:ext cx="212725" cy="212725"/>
              </a:xfrm>
              <a:custGeom>
                <a:avLst/>
                <a:gdLst>
                  <a:gd name="T0" fmla="*/ 327 w 591"/>
                  <a:gd name="T1" fmla="*/ 294 h 591"/>
                  <a:gd name="T2" fmla="*/ 327 w 591"/>
                  <a:gd name="T3" fmla="*/ 294 h 591"/>
                  <a:gd name="T4" fmla="*/ 295 w 591"/>
                  <a:gd name="T5" fmla="*/ 262 h 591"/>
                  <a:gd name="T6" fmla="*/ 295 w 591"/>
                  <a:gd name="T7" fmla="*/ 262 h 591"/>
                  <a:gd name="T8" fmla="*/ 262 w 591"/>
                  <a:gd name="T9" fmla="*/ 294 h 591"/>
                  <a:gd name="T10" fmla="*/ 262 w 591"/>
                  <a:gd name="T11" fmla="*/ 294 h 591"/>
                  <a:gd name="T12" fmla="*/ 295 w 591"/>
                  <a:gd name="T13" fmla="*/ 328 h 591"/>
                  <a:gd name="T14" fmla="*/ 295 w 591"/>
                  <a:gd name="T15" fmla="*/ 328 h 591"/>
                  <a:gd name="T16" fmla="*/ 327 w 591"/>
                  <a:gd name="T17" fmla="*/ 294 h 591"/>
                  <a:gd name="T18" fmla="*/ 491 w 591"/>
                  <a:gd name="T19" fmla="*/ 164 h 591"/>
                  <a:gd name="T20" fmla="*/ 557 w 591"/>
                  <a:gd name="T21" fmla="*/ 229 h 591"/>
                  <a:gd name="T22" fmla="*/ 557 w 591"/>
                  <a:gd name="T23" fmla="*/ 229 h 591"/>
                  <a:gd name="T24" fmla="*/ 590 w 591"/>
                  <a:gd name="T25" fmla="*/ 294 h 591"/>
                  <a:gd name="T26" fmla="*/ 590 w 591"/>
                  <a:gd name="T27" fmla="*/ 294 h 591"/>
                  <a:gd name="T28" fmla="*/ 557 w 591"/>
                  <a:gd name="T29" fmla="*/ 361 h 591"/>
                  <a:gd name="T30" fmla="*/ 491 w 591"/>
                  <a:gd name="T31" fmla="*/ 426 h 591"/>
                  <a:gd name="T32" fmla="*/ 426 w 591"/>
                  <a:gd name="T33" fmla="*/ 492 h 591"/>
                  <a:gd name="T34" fmla="*/ 361 w 591"/>
                  <a:gd name="T35" fmla="*/ 557 h 591"/>
                  <a:gd name="T36" fmla="*/ 361 w 591"/>
                  <a:gd name="T37" fmla="*/ 557 h 591"/>
                  <a:gd name="T38" fmla="*/ 295 w 591"/>
                  <a:gd name="T39" fmla="*/ 590 h 591"/>
                  <a:gd name="T40" fmla="*/ 295 w 591"/>
                  <a:gd name="T41" fmla="*/ 590 h 591"/>
                  <a:gd name="T42" fmla="*/ 229 w 591"/>
                  <a:gd name="T43" fmla="*/ 557 h 591"/>
                  <a:gd name="T44" fmla="*/ 164 w 591"/>
                  <a:gd name="T45" fmla="*/ 492 h 591"/>
                  <a:gd name="T46" fmla="*/ 99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9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1 w 591"/>
                  <a:gd name="T71" fmla="*/ 33 h 591"/>
                  <a:gd name="T72" fmla="*/ 426 w 591"/>
                  <a:gd name="T73" fmla="*/ 98 h 591"/>
                  <a:gd name="T74" fmla="*/ 491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7" y="294"/>
                    </a:moveTo>
                    <a:lnTo>
                      <a:pt x="327" y="294"/>
                    </a:lnTo>
                    <a:cubicBezTo>
                      <a:pt x="327" y="273"/>
                      <a:pt x="317" y="262"/>
                      <a:pt x="295" y="262"/>
                    </a:cubicBezTo>
                    <a:lnTo>
                      <a:pt x="295" y="262"/>
                    </a:lnTo>
                    <a:cubicBezTo>
                      <a:pt x="273" y="262"/>
                      <a:pt x="262" y="273"/>
                      <a:pt x="262" y="294"/>
                    </a:cubicBezTo>
                    <a:lnTo>
                      <a:pt x="262" y="294"/>
                    </a:lnTo>
                    <a:cubicBezTo>
                      <a:pt x="262" y="317"/>
                      <a:pt x="273" y="328"/>
                      <a:pt x="295" y="328"/>
                    </a:cubicBezTo>
                    <a:lnTo>
                      <a:pt x="295" y="328"/>
                    </a:lnTo>
                    <a:cubicBezTo>
                      <a:pt x="317" y="328"/>
                      <a:pt x="327" y="317"/>
                      <a:pt x="327" y="294"/>
                    </a:cubicBezTo>
                    <a:close/>
                    <a:moveTo>
                      <a:pt x="491" y="164"/>
                    </a:moveTo>
                    <a:lnTo>
                      <a:pt x="557" y="229"/>
                    </a:lnTo>
                    <a:lnTo>
                      <a:pt x="557" y="229"/>
                    </a:lnTo>
                    <a:cubicBezTo>
                      <a:pt x="579" y="251"/>
                      <a:pt x="590" y="273"/>
                      <a:pt x="590" y="294"/>
                    </a:cubicBezTo>
                    <a:lnTo>
                      <a:pt x="590" y="294"/>
                    </a:lnTo>
                    <a:cubicBezTo>
                      <a:pt x="590" y="317"/>
                      <a:pt x="579" y="339"/>
                      <a:pt x="557" y="361"/>
                    </a:cubicBezTo>
                    <a:lnTo>
                      <a:pt x="491" y="426"/>
                    </a:lnTo>
                    <a:lnTo>
                      <a:pt x="426" y="492"/>
                    </a:lnTo>
                    <a:lnTo>
                      <a:pt x="361" y="557"/>
                    </a:lnTo>
                    <a:lnTo>
                      <a:pt x="361" y="557"/>
                    </a:lnTo>
                    <a:cubicBezTo>
                      <a:pt x="339" y="579"/>
                      <a:pt x="317" y="590"/>
                      <a:pt x="295" y="590"/>
                    </a:cubicBezTo>
                    <a:lnTo>
                      <a:pt x="295" y="590"/>
                    </a:lnTo>
                    <a:cubicBezTo>
                      <a:pt x="273" y="590"/>
                      <a:pt x="251" y="579"/>
                      <a:pt x="229" y="557"/>
                    </a:cubicBezTo>
                    <a:lnTo>
                      <a:pt x="164" y="492"/>
                    </a:lnTo>
                    <a:lnTo>
                      <a:pt x="99" y="426"/>
                    </a:lnTo>
                    <a:lnTo>
                      <a:pt x="33" y="361"/>
                    </a:lnTo>
                    <a:lnTo>
                      <a:pt x="33" y="361"/>
                    </a:lnTo>
                    <a:cubicBezTo>
                      <a:pt x="10" y="339"/>
                      <a:pt x="0" y="317"/>
                      <a:pt x="0" y="294"/>
                    </a:cubicBezTo>
                    <a:lnTo>
                      <a:pt x="0" y="294"/>
                    </a:lnTo>
                    <a:cubicBezTo>
                      <a:pt x="0" y="273"/>
                      <a:pt x="10" y="251"/>
                      <a:pt x="33" y="229"/>
                    </a:cubicBezTo>
                    <a:lnTo>
                      <a:pt x="99" y="164"/>
                    </a:lnTo>
                    <a:lnTo>
                      <a:pt x="164" y="98"/>
                    </a:lnTo>
                    <a:lnTo>
                      <a:pt x="229" y="33"/>
                    </a:lnTo>
                    <a:lnTo>
                      <a:pt x="229" y="33"/>
                    </a:lnTo>
                    <a:cubicBezTo>
                      <a:pt x="251" y="11"/>
                      <a:pt x="273" y="0"/>
                      <a:pt x="295" y="0"/>
                    </a:cubicBezTo>
                    <a:lnTo>
                      <a:pt x="295" y="0"/>
                    </a:lnTo>
                    <a:cubicBezTo>
                      <a:pt x="317" y="0"/>
                      <a:pt x="339" y="11"/>
                      <a:pt x="361" y="33"/>
                    </a:cubicBezTo>
                    <a:lnTo>
                      <a:pt x="426" y="98"/>
                    </a:lnTo>
                    <a:lnTo>
                      <a:pt x="491" y="164"/>
                    </a:lnTo>
                    <a:close/>
                  </a:path>
                </a:pathLst>
              </a:custGeom>
              <a:solidFill>
                <a:schemeClr val="accent3"/>
              </a:solidFill>
              <a:ln>
                <a:noFill/>
              </a:ln>
              <a:effectLst/>
            </p:spPr>
            <p:txBody>
              <a:bodyPr wrap="none" anchor="ctr"/>
              <a:lstStyle/>
              <a:p>
                <a:endParaRPr lang="es-ES_tradnl" sz="2100"/>
              </a:p>
            </p:txBody>
          </p:sp>
          <p:sp>
            <p:nvSpPr>
              <p:cNvPr id="186" name="Freeform 328">
                <a:extLst>
                  <a:ext uri="{FF2B5EF4-FFF2-40B4-BE49-F238E27FC236}">
                    <a16:creationId xmlns:a16="http://schemas.microsoft.com/office/drawing/2014/main" id="{12EF5F45-1324-BD48-84A7-ADFFDD52C5F0}"/>
                  </a:ext>
                </a:extLst>
              </p:cNvPr>
              <p:cNvSpPr>
                <a:spLocks noChangeArrowheads="1"/>
              </p:cNvSpPr>
              <p:nvPr/>
            </p:nvSpPr>
            <p:spPr bwMode="auto">
              <a:xfrm>
                <a:off x="4452938" y="4003675"/>
                <a:ext cx="1700212" cy="412750"/>
              </a:xfrm>
              <a:custGeom>
                <a:avLst/>
                <a:gdLst>
                  <a:gd name="T0" fmla="*/ 4196 w 4721"/>
                  <a:gd name="T1" fmla="*/ 164 h 1148"/>
                  <a:gd name="T2" fmla="*/ 4196 w 4721"/>
                  <a:gd name="T3" fmla="*/ 230 h 1148"/>
                  <a:gd name="T4" fmla="*/ 2622 w 4721"/>
                  <a:gd name="T5" fmla="*/ 164 h 1148"/>
                  <a:gd name="T6" fmla="*/ 2622 w 4721"/>
                  <a:gd name="T7" fmla="*/ 230 h 1148"/>
                  <a:gd name="T8" fmla="*/ 1081 w 4721"/>
                  <a:gd name="T9" fmla="*/ 197 h 1148"/>
                  <a:gd name="T10" fmla="*/ 1016 w 4721"/>
                  <a:gd name="T11" fmla="*/ 197 h 1148"/>
                  <a:gd name="T12" fmla="*/ 4523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1 w 4721"/>
                  <a:gd name="T23" fmla="*/ 918 h 1148"/>
                  <a:gd name="T24" fmla="*/ 3475 w 4721"/>
                  <a:gd name="T25" fmla="*/ 1114 h 1148"/>
                  <a:gd name="T26" fmla="*/ 3277 w 4721"/>
                  <a:gd name="T27" fmla="*/ 1049 h 1148"/>
                  <a:gd name="T28" fmla="*/ 2885 w 4721"/>
                  <a:gd name="T29" fmla="*/ 655 h 1148"/>
                  <a:gd name="T30" fmla="*/ 2622 w 4721"/>
                  <a:gd name="T31" fmla="*/ 426 h 1148"/>
                  <a:gd name="T32" fmla="*/ 1836 w 4721"/>
                  <a:gd name="T33" fmla="*/ 1147 h 1148"/>
                  <a:gd name="T34" fmla="*/ 1508 w 4721"/>
                  <a:gd name="T35" fmla="*/ 852 h 1148"/>
                  <a:gd name="T36" fmla="*/ 1115 w 4721"/>
                  <a:gd name="T37" fmla="*/ 459 h 1148"/>
                  <a:gd name="T38" fmla="*/ 983 w 4721"/>
                  <a:gd name="T39" fmla="*/ 459 h 1148"/>
                  <a:gd name="T40" fmla="*/ 721 w 4721"/>
                  <a:gd name="T41" fmla="*/ 722 h 1148"/>
                  <a:gd name="T42" fmla="*/ 459 w 4721"/>
                  <a:gd name="T43" fmla="*/ 984 h 1148"/>
                  <a:gd name="T44" fmla="*/ 262 w 4721"/>
                  <a:gd name="T45" fmla="*/ 1147 h 1148"/>
                  <a:gd name="T46" fmla="*/ 66 w 4721"/>
                  <a:gd name="T47" fmla="*/ 984 h 1148"/>
                  <a:gd name="T48" fmla="*/ 131 w 4721"/>
                  <a:gd name="T49" fmla="*/ 918 h 1148"/>
                  <a:gd name="T50" fmla="*/ 262 w 4721"/>
                  <a:gd name="T51" fmla="*/ 1016 h 1148"/>
                  <a:gd name="T52" fmla="*/ 525 w 4721"/>
                  <a:gd name="T53" fmla="*/ 787 h 1148"/>
                  <a:gd name="T54" fmla="*/ 787 w 4721"/>
                  <a:gd name="T55" fmla="*/ 524 h 1148"/>
                  <a:gd name="T56" fmla="*/ 951 w 4721"/>
                  <a:gd name="T57" fmla="*/ 328 h 1148"/>
                  <a:gd name="T58" fmla="*/ 885 w 4721"/>
                  <a:gd name="T59" fmla="*/ 197 h 1148"/>
                  <a:gd name="T60" fmla="*/ 967 w 4721"/>
                  <a:gd name="T61" fmla="*/ 49 h 1148"/>
                  <a:gd name="T62" fmla="*/ 1131 w 4721"/>
                  <a:gd name="T63" fmla="*/ 49 h 1148"/>
                  <a:gd name="T64" fmla="*/ 1213 w 4721"/>
                  <a:gd name="T65" fmla="*/ 197 h 1148"/>
                  <a:gd name="T66" fmla="*/ 1147 w 4721"/>
                  <a:gd name="T67" fmla="*/ 328 h 1148"/>
                  <a:gd name="T68" fmla="*/ 1770 w 4721"/>
                  <a:gd name="T69" fmla="*/ 984 h 1148"/>
                  <a:gd name="T70" fmla="*/ 2098 w 4721"/>
                  <a:gd name="T71" fmla="*/ 787 h 1148"/>
                  <a:gd name="T72" fmla="*/ 2492 w 4721"/>
                  <a:gd name="T73" fmla="*/ 394 h 1148"/>
                  <a:gd name="T74" fmla="*/ 2492 w 4721"/>
                  <a:gd name="T75" fmla="*/ 262 h 1148"/>
                  <a:gd name="T76" fmla="*/ 2492 w 4721"/>
                  <a:gd name="T77" fmla="*/ 131 h 1148"/>
                  <a:gd name="T78" fmla="*/ 2622 w 4721"/>
                  <a:gd name="T79" fmla="*/ 0 h 1148"/>
                  <a:gd name="T80" fmla="*/ 2753 w 4721"/>
                  <a:gd name="T81" fmla="*/ 131 h 1148"/>
                  <a:gd name="T82" fmla="*/ 2753 w 4721"/>
                  <a:gd name="T83" fmla="*/ 262 h 1148"/>
                  <a:gd name="T84" fmla="*/ 2753 w 4721"/>
                  <a:gd name="T85" fmla="*/ 394 h 1148"/>
                  <a:gd name="T86" fmla="*/ 3016 w 4721"/>
                  <a:gd name="T87" fmla="*/ 655 h 1148"/>
                  <a:gd name="T88" fmla="*/ 3277 w 4721"/>
                  <a:gd name="T89" fmla="*/ 918 h 1148"/>
                  <a:gd name="T90" fmla="*/ 3408 w 4721"/>
                  <a:gd name="T91" fmla="*/ 1016 h 1148"/>
                  <a:gd name="T92" fmla="*/ 3671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8" y="197"/>
                    </a:moveTo>
                    <a:lnTo>
                      <a:pt x="4228" y="197"/>
                    </a:lnTo>
                    <a:cubicBezTo>
                      <a:pt x="4228" y="175"/>
                      <a:pt x="4217" y="164"/>
                      <a:pt x="4196" y="164"/>
                    </a:cubicBezTo>
                    <a:lnTo>
                      <a:pt x="4196" y="164"/>
                    </a:lnTo>
                    <a:cubicBezTo>
                      <a:pt x="4174" y="164"/>
                      <a:pt x="4163" y="175"/>
                      <a:pt x="4163" y="197"/>
                    </a:cubicBezTo>
                    <a:lnTo>
                      <a:pt x="4163" y="197"/>
                    </a:lnTo>
                    <a:cubicBezTo>
                      <a:pt x="4163" y="219"/>
                      <a:pt x="4174" y="230"/>
                      <a:pt x="4196" y="230"/>
                    </a:cubicBezTo>
                    <a:lnTo>
                      <a:pt x="4196" y="230"/>
                    </a:lnTo>
                    <a:cubicBezTo>
                      <a:pt x="4217" y="230"/>
                      <a:pt x="4228" y="219"/>
                      <a:pt x="4228" y="197"/>
                    </a:cubicBezTo>
                    <a:close/>
                    <a:moveTo>
                      <a:pt x="2656" y="197"/>
                    </a:moveTo>
                    <a:lnTo>
                      <a:pt x="2656" y="197"/>
                    </a:lnTo>
                    <a:cubicBezTo>
                      <a:pt x="2656" y="175"/>
                      <a:pt x="2645" y="164"/>
                      <a:pt x="2622" y="164"/>
                    </a:cubicBezTo>
                    <a:lnTo>
                      <a:pt x="2622" y="164"/>
                    </a:lnTo>
                    <a:cubicBezTo>
                      <a:pt x="2600" y="164"/>
                      <a:pt x="2589" y="175"/>
                      <a:pt x="2589" y="197"/>
                    </a:cubicBezTo>
                    <a:lnTo>
                      <a:pt x="2589" y="197"/>
                    </a:lnTo>
                    <a:cubicBezTo>
                      <a:pt x="2589" y="219"/>
                      <a:pt x="2600" y="230"/>
                      <a:pt x="2622" y="230"/>
                    </a:cubicBezTo>
                    <a:lnTo>
                      <a:pt x="2622" y="230"/>
                    </a:lnTo>
                    <a:cubicBezTo>
                      <a:pt x="2645" y="230"/>
                      <a:pt x="2656" y="219"/>
                      <a:pt x="2656" y="197"/>
                    </a:cubicBezTo>
                    <a:close/>
                    <a:moveTo>
                      <a:pt x="1081" y="197"/>
                    </a:moveTo>
                    <a:lnTo>
                      <a:pt x="1081" y="197"/>
                    </a:lnTo>
                    <a:cubicBezTo>
                      <a:pt x="1081" y="175"/>
                      <a:pt x="1071" y="164"/>
                      <a:pt x="1049" y="164"/>
                    </a:cubicBezTo>
                    <a:lnTo>
                      <a:pt x="1049" y="164"/>
                    </a:lnTo>
                    <a:cubicBezTo>
                      <a:pt x="1027" y="164"/>
                      <a:pt x="1016" y="175"/>
                      <a:pt x="1016" y="197"/>
                    </a:cubicBezTo>
                    <a:lnTo>
                      <a:pt x="1016" y="197"/>
                    </a:lnTo>
                    <a:cubicBezTo>
                      <a:pt x="1016" y="219"/>
                      <a:pt x="1027" y="230"/>
                      <a:pt x="1049" y="230"/>
                    </a:cubicBezTo>
                    <a:lnTo>
                      <a:pt x="1049" y="230"/>
                    </a:lnTo>
                    <a:cubicBezTo>
                      <a:pt x="1071" y="230"/>
                      <a:pt x="1081" y="219"/>
                      <a:pt x="1081" y="197"/>
                    </a:cubicBezTo>
                    <a:close/>
                    <a:moveTo>
                      <a:pt x="4523" y="590"/>
                    </a:moveTo>
                    <a:lnTo>
                      <a:pt x="4720" y="787"/>
                    </a:lnTo>
                    <a:lnTo>
                      <a:pt x="4720" y="918"/>
                    </a:lnTo>
                    <a:lnTo>
                      <a:pt x="4655" y="852"/>
                    </a:lnTo>
                    <a:lnTo>
                      <a:pt x="4589" y="787"/>
                    </a:lnTo>
                    <a:lnTo>
                      <a:pt x="4523" y="722"/>
                    </a:lnTo>
                    <a:lnTo>
                      <a:pt x="4458" y="655"/>
                    </a:lnTo>
                    <a:lnTo>
                      <a:pt x="4392" y="590"/>
                    </a:lnTo>
                    <a:lnTo>
                      <a:pt x="4327" y="524"/>
                    </a:lnTo>
                    <a:lnTo>
                      <a:pt x="4261" y="459"/>
                    </a:lnTo>
                    <a:lnTo>
                      <a:pt x="4261" y="459"/>
                    </a:lnTo>
                    <a:cubicBezTo>
                      <a:pt x="4239" y="437"/>
                      <a:pt x="4217" y="426"/>
                      <a:pt x="4196" y="426"/>
                    </a:cubicBezTo>
                    <a:lnTo>
                      <a:pt x="4196" y="426"/>
                    </a:lnTo>
                    <a:cubicBezTo>
                      <a:pt x="4174" y="426"/>
                      <a:pt x="4152" y="437"/>
                      <a:pt x="4130" y="459"/>
                    </a:cubicBezTo>
                    <a:lnTo>
                      <a:pt x="4065" y="524"/>
                    </a:lnTo>
                    <a:lnTo>
                      <a:pt x="3999" y="590"/>
                    </a:lnTo>
                    <a:lnTo>
                      <a:pt x="3933" y="655"/>
                    </a:lnTo>
                    <a:lnTo>
                      <a:pt x="3868" y="722"/>
                    </a:lnTo>
                    <a:lnTo>
                      <a:pt x="3803" y="787"/>
                    </a:lnTo>
                    <a:lnTo>
                      <a:pt x="3736" y="852"/>
                    </a:lnTo>
                    <a:lnTo>
                      <a:pt x="3671" y="918"/>
                    </a:lnTo>
                    <a:lnTo>
                      <a:pt x="3605" y="984"/>
                    </a:lnTo>
                    <a:lnTo>
                      <a:pt x="3540" y="1049"/>
                    </a:lnTo>
                    <a:lnTo>
                      <a:pt x="3475" y="1114"/>
                    </a:lnTo>
                    <a:lnTo>
                      <a:pt x="3475" y="1114"/>
                    </a:lnTo>
                    <a:cubicBezTo>
                      <a:pt x="3453" y="1136"/>
                      <a:pt x="3431" y="1147"/>
                      <a:pt x="3408" y="1147"/>
                    </a:cubicBezTo>
                    <a:lnTo>
                      <a:pt x="3408" y="1147"/>
                    </a:lnTo>
                    <a:cubicBezTo>
                      <a:pt x="3387" y="1147"/>
                      <a:pt x="3365" y="1136"/>
                      <a:pt x="3343" y="1114"/>
                    </a:cubicBezTo>
                    <a:lnTo>
                      <a:pt x="3277" y="1049"/>
                    </a:lnTo>
                    <a:lnTo>
                      <a:pt x="3212" y="984"/>
                    </a:lnTo>
                    <a:lnTo>
                      <a:pt x="3016" y="787"/>
                    </a:lnTo>
                    <a:lnTo>
                      <a:pt x="2950" y="722"/>
                    </a:lnTo>
                    <a:lnTo>
                      <a:pt x="2885" y="655"/>
                    </a:lnTo>
                    <a:lnTo>
                      <a:pt x="2688" y="459"/>
                    </a:lnTo>
                    <a:lnTo>
                      <a:pt x="2688" y="459"/>
                    </a:lnTo>
                    <a:cubicBezTo>
                      <a:pt x="2666" y="437"/>
                      <a:pt x="2645" y="426"/>
                      <a:pt x="2622" y="426"/>
                    </a:cubicBezTo>
                    <a:lnTo>
                      <a:pt x="2622" y="426"/>
                    </a:lnTo>
                    <a:cubicBezTo>
                      <a:pt x="2600" y="426"/>
                      <a:pt x="2579" y="437"/>
                      <a:pt x="2557" y="459"/>
                    </a:cubicBezTo>
                    <a:lnTo>
                      <a:pt x="1901" y="1114"/>
                    </a:lnTo>
                    <a:lnTo>
                      <a:pt x="1901" y="1114"/>
                    </a:lnTo>
                    <a:cubicBezTo>
                      <a:pt x="1879" y="1136"/>
                      <a:pt x="1857" y="1147"/>
                      <a:pt x="1836" y="1147"/>
                    </a:cubicBezTo>
                    <a:lnTo>
                      <a:pt x="1836" y="1147"/>
                    </a:lnTo>
                    <a:cubicBezTo>
                      <a:pt x="1813" y="1147"/>
                      <a:pt x="1792" y="1136"/>
                      <a:pt x="1770" y="1114"/>
                    </a:cubicBezTo>
                    <a:lnTo>
                      <a:pt x="1573" y="918"/>
                    </a:lnTo>
                    <a:lnTo>
                      <a:pt x="1508" y="852"/>
                    </a:lnTo>
                    <a:lnTo>
                      <a:pt x="1442" y="787"/>
                    </a:lnTo>
                    <a:lnTo>
                      <a:pt x="1245" y="590"/>
                    </a:lnTo>
                    <a:lnTo>
                      <a:pt x="1180" y="524"/>
                    </a:lnTo>
                    <a:lnTo>
                      <a:pt x="1115" y="459"/>
                    </a:lnTo>
                    <a:lnTo>
                      <a:pt x="1115" y="459"/>
                    </a:lnTo>
                    <a:cubicBezTo>
                      <a:pt x="1093" y="437"/>
                      <a:pt x="1071" y="426"/>
                      <a:pt x="1049" y="426"/>
                    </a:cubicBezTo>
                    <a:lnTo>
                      <a:pt x="1049" y="426"/>
                    </a:lnTo>
                    <a:cubicBezTo>
                      <a:pt x="1027" y="426"/>
                      <a:pt x="1005" y="437"/>
                      <a:pt x="983" y="459"/>
                    </a:cubicBezTo>
                    <a:lnTo>
                      <a:pt x="918" y="524"/>
                    </a:lnTo>
                    <a:lnTo>
                      <a:pt x="853" y="590"/>
                    </a:lnTo>
                    <a:lnTo>
                      <a:pt x="787" y="655"/>
                    </a:lnTo>
                    <a:lnTo>
                      <a:pt x="721" y="722"/>
                    </a:lnTo>
                    <a:lnTo>
                      <a:pt x="655" y="787"/>
                    </a:lnTo>
                    <a:lnTo>
                      <a:pt x="590" y="852"/>
                    </a:lnTo>
                    <a:lnTo>
                      <a:pt x="525" y="918"/>
                    </a:lnTo>
                    <a:lnTo>
                      <a:pt x="459" y="984"/>
                    </a:lnTo>
                    <a:lnTo>
                      <a:pt x="393" y="1049"/>
                    </a:lnTo>
                    <a:lnTo>
                      <a:pt x="328" y="1114"/>
                    </a:lnTo>
                    <a:lnTo>
                      <a:pt x="328" y="1114"/>
                    </a:lnTo>
                    <a:cubicBezTo>
                      <a:pt x="306" y="1136"/>
                      <a:pt x="284" y="1147"/>
                      <a:pt x="262" y="1147"/>
                    </a:cubicBezTo>
                    <a:lnTo>
                      <a:pt x="262" y="1147"/>
                    </a:lnTo>
                    <a:cubicBezTo>
                      <a:pt x="240" y="1147"/>
                      <a:pt x="219" y="1136"/>
                      <a:pt x="197" y="1114"/>
                    </a:cubicBezTo>
                    <a:lnTo>
                      <a:pt x="131" y="1049"/>
                    </a:lnTo>
                    <a:lnTo>
                      <a:pt x="66" y="984"/>
                    </a:lnTo>
                    <a:lnTo>
                      <a:pt x="0" y="918"/>
                    </a:lnTo>
                    <a:lnTo>
                      <a:pt x="0" y="787"/>
                    </a:lnTo>
                    <a:lnTo>
                      <a:pt x="66" y="852"/>
                    </a:lnTo>
                    <a:lnTo>
                      <a:pt x="131" y="918"/>
                    </a:lnTo>
                    <a:lnTo>
                      <a:pt x="197" y="984"/>
                    </a:lnTo>
                    <a:lnTo>
                      <a:pt x="197" y="984"/>
                    </a:lnTo>
                    <a:cubicBezTo>
                      <a:pt x="219" y="1005"/>
                      <a:pt x="240" y="1016"/>
                      <a:pt x="262" y="1016"/>
                    </a:cubicBezTo>
                    <a:lnTo>
                      <a:pt x="262" y="1016"/>
                    </a:lnTo>
                    <a:cubicBezTo>
                      <a:pt x="284" y="1016"/>
                      <a:pt x="306" y="1005"/>
                      <a:pt x="328" y="984"/>
                    </a:cubicBezTo>
                    <a:lnTo>
                      <a:pt x="393" y="918"/>
                    </a:lnTo>
                    <a:lnTo>
                      <a:pt x="459" y="852"/>
                    </a:lnTo>
                    <a:lnTo>
                      <a:pt x="525" y="787"/>
                    </a:lnTo>
                    <a:lnTo>
                      <a:pt x="590" y="722"/>
                    </a:lnTo>
                    <a:lnTo>
                      <a:pt x="655" y="655"/>
                    </a:lnTo>
                    <a:lnTo>
                      <a:pt x="721" y="590"/>
                    </a:lnTo>
                    <a:lnTo>
                      <a:pt x="787" y="524"/>
                    </a:lnTo>
                    <a:lnTo>
                      <a:pt x="853" y="459"/>
                    </a:lnTo>
                    <a:lnTo>
                      <a:pt x="918" y="394"/>
                    </a:lnTo>
                    <a:lnTo>
                      <a:pt x="918" y="394"/>
                    </a:lnTo>
                    <a:cubicBezTo>
                      <a:pt x="939" y="371"/>
                      <a:pt x="951" y="349"/>
                      <a:pt x="951" y="328"/>
                    </a:cubicBezTo>
                    <a:lnTo>
                      <a:pt x="951" y="328"/>
                    </a:lnTo>
                    <a:cubicBezTo>
                      <a:pt x="951" y="306"/>
                      <a:pt x="939" y="284"/>
                      <a:pt x="918" y="262"/>
                    </a:cubicBezTo>
                    <a:lnTo>
                      <a:pt x="918" y="262"/>
                    </a:lnTo>
                    <a:cubicBezTo>
                      <a:pt x="896" y="241"/>
                      <a:pt x="885" y="219"/>
                      <a:pt x="885" y="197"/>
                    </a:cubicBezTo>
                    <a:lnTo>
                      <a:pt x="885" y="197"/>
                    </a:lnTo>
                    <a:cubicBezTo>
                      <a:pt x="885" y="175"/>
                      <a:pt x="896" y="153"/>
                      <a:pt x="918" y="131"/>
                    </a:cubicBezTo>
                    <a:lnTo>
                      <a:pt x="918" y="131"/>
                    </a:lnTo>
                    <a:cubicBezTo>
                      <a:pt x="939" y="109"/>
                      <a:pt x="956" y="82"/>
                      <a:pt x="967" y="49"/>
                    </a:cubicBezTo>
                    <a:lnTo>
                      <a:pt x="967" y="49"/>
                    </a:lnTo>
                    <a:cubicBezTo>
                      <a:pt x="978" y="17"/>
                      <a:pt x="1005" y="0"/>
                      <a:pt x="1049" y="0"/>
                    </a:cubicBezTo>
                    <a:lnTo>
                      <a:pt x="1049" y="0"/>
                    </a:lnTo>
                    <a:cubicBezTo>
                      <a:pt x="1093" y="0"/>
                      <a:pt x="1120" y="17"/>
                      <a:pt x="1131" y="49"/>
                    </a:cubicBezTo>
                    <a:lnTo>
                      <a:pt x="1131" y="49"/>
                    </a:lnTo>
                    <a:cubicBezTo>
                      <a:pt x="1142" y="82"/>
                      <a:pt x="1158" y="109"/>
                      <a:pt x="1180" y="131"/>
                    </a:cubicBezTo>
                    <a:lnTo>
                      <a:pt x="1180" y="131"/>
                    </a:lnTo>
                    <a:cubicBezTo>
                      <a:pt x="1202" y="153"/>
                      <a:pt x="1213" y="175"/>
                      <a:pt x="1213" y="197"/>
                    </a:cubicBezTo>
                    <a:lnTo>
                      <a:pt x="1213" y="197"/>
                    </a:lnTo>
                    <a:cubicBezTo>
                      <a:pt x="1213" y="219"/>
                      <a:pt x="1202" y="241"/>
                      <a:pt x="1180" y="262"/>
                    </a:cubicBezTo>
                    <a:lnTo>
                      <a:pt x="1180" y="262"/>
                    </a:lnTo>
                    <a:cubicBezTo>
                      <a:pt x="1158" y="284"/>
                      <a:pt x="1147" y="306"/>
                      <a:pt x="1147" y="328"/>
                    </a:cubicBezTo>
                    <a:lnTo>
                      <a:pt x="1147" y="328"/>
                    </a:lnTo>
                    <a:cubicBezTo>
                      <a:pt x="1147" y="349"/>
                      <a:pt x="1158" y="371"/>
                      <a:pt x="1180" y="394"/>
                    </a:cubicBezTo>
                    <a:lnTo>
                      <a:pt x="1770" y="984"/>
                    </a:lnTo>
                    <a:lnTo>
                      <a:pt x="1770" y="984"/>
                    </a:lnTo>
                    <a:cubicBezTo>
                      <a:pt x="1792" y="1005"/>
                      <a:pt x="1813" y="1016"/>
                      <a:pt x="1836" y="1016"/>
                    </a:cubicBezTo>
                    <a:lnTo>
                      <a:pt x="1836" y="1016"/>
                    </a:lnTo>
                    <a:cubicBezTo>
                      <a:pt x="1857" y="1016"/>
                      <a:pt x="1879" y="1005"/>
                      <a:pt x="1901" y="984"/>
                    </a:cubicBezTo>
                    <a:lnTo>
                      <a:pt x="2098" y="787"/>
                    </a:lnTo>
                    <a:lnTo>
                      <a:pt x="2163" y="722"/>
                    </a:lnTo>
                    <a:lnTo>
                      <a:pt x="2229" y="655"/>
                    </a:lnTo>
                    <a:lnTo>
                      <a:pt x="2425" y="459"/>
                    </a:lnTo>
                    <a:lnTo>
                      <a:pt x="2492" y="394"/>
                    </a:lnTo>
                    <a:lnTo>
                      <a:pt x="2492" y="394"/>
                    </a:lnTo>
                    <a:cubicBezTo>
                      <a:pt x="2513" y="371"/>
                      <a:pt x="2524" y="349"/>
                      <a:pt x="2524" y="328"/>
                    </a:cubicBezTo>
                    <a:lnTo>
                      <a:pt x="2524" y="328"/>
                    </a:lnTo>
                    <a:cubicBezTo>
                      <a:pt x="2524" y="306"/>
                      <a:pt x="2513" y="284"/>
                      <a:pt x="2492" y="262"/>
                    </a:cubicBezTo>
                    <a:lnTo>
                      <a:pt x="2492" y="262"/>
                    </a:lnTo>
                    <a:cubicBezTo>
                      <a:pt x="2469" y="241"/>
                      <a:pt x="2458" y="219"/>
                      <a:pt x="2458" y="197"/>
                    </a:cubicBezTo>
                    <a:lnTo>
                      <a:pt x="2458" y="197"/>
                    </a:lnTo>
                    <a:cubicBezTo>
                      <a:pt x="2458" y="175"/>
                      <a:pt x="2469" y="153"/>
                      <a:pt x="2492" y="131"/>
                    </a:cubicBezTo>
                    <a:lnTo>
                      <a:pt x="2492" y="131"/>
                    </a:lnTo>
                    <a:cubicBezTo>
                      <a:pt x="2513" y="109"/>
                      <a:pt x="2529" y="82"/>
                      <a:pt x="2540" y="49"/>
                    </a:cubicBezTo>
                    <a:lnTo>
                      <a:pt x="2540" y="49"/>
                    </a:lnTo>
                    <a:cubicBezTo>
                      <a:pt x="2551" y="17"/>
                      <a:pt x="2579" y="0"/>
                      <a:pt x="2622" y="0"/>
                    </a:cubicBezTo>
                    <a:lnTo>
                      <a:pt x="2622" y="0"/>
                    </a:lnTo>
                    <a:cubicBezTo>
                      <a:pt x="2666" y="0"/>
                      <a:pt x="2693" y="17"/>
                      <a:pt x="2704" y="49"/>
                    </a:cubicBezTo>
                    <a:lnTo>
                      <a:pt x="2704" y="49"/>
                    </a:lnTo>
                    <a:cubicBezTo>
                      <a:pt x="2715" y="82"/>
                      <a:pt x="2731" y="109"/>
                      <a:pt x="2753" y="131"/>
                    </a:cubicBezTo>
                    <a:lnTo>
                      <a:pt x="2753" y="131"/>
                    </a:lnTo>
                    <a:cubicBezTo>
                      <a:pt x="2775" y="153"/>
                      <a:pt x="2786" y="175"/>
                      <a:pt x="2786" y="197"/>
                    </a:cubicBezTo>
                    <a:lnTo>
                      <a:pt x="2786" y="197"/>
                    </a:lnTo>
                    <a:cubicBezTo>
                      <a:pt x="2786" y="219"/>
                      <a:pt x="2775" y="241"/>
                      <a:pt x="2753" y="262"/>
                    </a:cubicBezTo>
                    <a:lnTo>
                      <a:pt x="2753" y="262"/>
                    </a:lnTo>
                    <a:cubicBezTo>
                      <a:pt x="2731" y="284"/>
                      <a:pt x="2721" y="306"/>
                      <a:pt x="2721" y="328"/>
                    </a:cubicBezTo>
                    <a:lnTo>
                      <a:pt x="2721" y="328"/>
                    </a:lnTo>
                    <a:cubicBezTo>
                      <a:pt x="2721" y="349"/>
                      <a:pt x="2731" y="371"/>
                      <a:pt x="2753" y="394"/>
                    </a:cubicBezTo>
                    <a:lnTo>
                      <a:pt x="2819" y="459"/>
                    </a:lnTo>
                    <a:lnTo>
                      <a:pt x="2885" y="524"/>
                    </a:lnTo>
                    <a:lnTo>
                      <a:pt x="2950" y="590"/>
                    </a:lnTo>
                    <a:lnTo>
                      <a:pt x="3016" y="655"/>
                    </a:lnTo>
                    <a:lnTo>
                      <a:pt x="3081" y="722"/>
                    </a:lnTo>
                    <a:lnTo>
                      <a:pt x="3147" y="787"/>
                    </a:lnTo>
                    <a:lnTo>
                      <a:pt x="3212" y="852"/>
                    </a:lnTo>
                    <a:lnTo>
                      <a:pt x="3277" y="918"/>
                    </a:lnTo>
                    <a:lnTo>
                      <a:pt x="3343" y="984"/>
                    </a:lnTo>
                    <a:lnTo>
                      <a:pt x="3343" y="984"/>
                    </a:lnTo>
                    <a:cubicBezTo>
                      <a:pt x="3365" y="1005"/>
                      <a:pt x="3387" y="1016"/>
                      <a:pt x="3408" y="1016"/>
                    </a:cubicBezTo>
                    <a:lnTo>
                      <a:pt x="3408" y="1016"/>
                    </a:lnTo>
                    <a:cubicBezTo>
                      <a:pt x="3431" y="1016"/>
                      <a:pt x="3453" y="1005"/>
                      <a:pt x="3475" y="984"/>
                    </a:cubicBezTo>
                    <a:lnTo>
                      <a:pt x="3540" y="918"/>
                    </a:lnTo>
                    <a:lnTo>
                      <a:pt x="3605" y="852"/>
                    </a:lnTo>
                    <a:lnTo>
                      <a:pt x="3671" y="787"/>
                    </a:lnTo>
                    <a:lnTo>
                      <a:pt x="3868" y="590"/>
                    </a:lnTo>
                    <a:lnTo>
                      <a:pt x="3933" y="524"/>
                    </a:lnTo>
                    <a:lnTo>
                      <a:pt x="3999" y="459"/>
                    </a:lnTo>
                    <a:lnTo>
                      <a:pt x="4065" y="394"/>
                    </a:lnTo>
                    <a:lnTo>
                      <a:pt x="4065" y="394"/>
                    </a:lnTo>
                    <a:cubicBezTo>
                      <a:pt x="4086" y="371"/>
                      <a:pt x="4097" y="349"/>
                      <a:pt x="4097" y="328"/>
                    </a:cubicBezTo>
                    <a:lnTo>
                      <a:pt x="4097" y="328"/>
                    </a:lnTo>
                    <a:cubicBezTo>
                      <a:pt x="4097" y="306"/>
                      <a:pt x="4086" y="284"/>
                      <a:pt x="4065" y="262"/>
                    </a:cubicBezTo>
                    <a:lnTo>
                      <a:pt x="4065" y="262"/>
                    </a:lnTo>
                    <a:cubicBezTo>
                      <a:pt x="4042" y="241"/>
                      <a:pt x="4032" y="219"/>
                      <a:pt x="4032" y="197"/>
                    </a:cubicBezTo>
                    <a:lnTo>
                      <a:pt x="4032" y="197"/>
                    </a:lnTo>
                    <a:cubicBezTo>
                      <a:pt x="4032" y="175"/>
                      <a:pt x="4042" y="153"/>
                      <a:pt x="4065" y="131"/>
                    </a:cubicBezTo>
                    <a:lnTo>
                      <a:pt x="4065" y="131"/>
                    </a:lnTo>
                    <a:cubicBezTo>
                      <a:pt x="4086" y="109"/>
                      <a:pt x="4103" y="82"/>
                      <a:pt x="4114" y="49"/>
                    </a:cubicBezTo>
                    <a:lnTo>
                      <a:pt x="4114" y="49"/>
                    </a:lnTo>
                    <a:cubicBezTo>
                      <a:pt x="4124" y="17"/>
                      <a:pt x="4152" y="0"/>
                      <a:pt x="4196" y="0"/>
                    </a:cubicBezTo>
                    <a:lnTo>
                      <a:pt x="4196" y="0"/>
                    </a:lnTo>
                    <a:cubicBezTo>
                      <a:pt x="4239" y="0"/>
                      <a:pt x="4267" y="17"/>
                      <a:pt x="4278" y="49"/>
                    </a:cubicBezTo>
                    <a:lnTo>
                      <a:pt x="4278" y="49"/>
                    </a:lnTo>
                    <a:cubicBezTo>
                      <a:pt x="4288" y="82"/>
                      <a:pt x="4305" y="109"/>
                      <a:pt x="4327" y="131"/>
                    </a:cubicBezTo>
                    <a:lnTo>
                      <a:pt x="4327" y="131"/>
                    </a:lnTo>
                    <a:cubicBezTo>
                      <a:pt x="4349" y="153"/>
                      <a:pt x="4359" y="175"/>
                      <a:pt x="4359" y="197"/>
                    </a:cubicBezTo>
                    <a:lnTo>
                      <a:pt x="4359" y="197"/>
                    </a:lnTo>
                    <a:cubicBezTo>
                      <a:pt x="4359" y="219"/>
                      <a:pt x="4349" y="241"/>
                      <a:pt x="4327" y="262"/>
                    </a:cubicBezTo>
                    <a:lnTo>
                      <a:pt x="4327" y="262"/>
                    </a:lnTo>
                    <a:cubicBezTo>
                      <a:pt x="4305" y="284"/>
                      <a:pt x="4294" y="306"/>
                      <a:pt x="4294" y="328"/>
                    </a:cubicBezTo>
                    <a:lnTo>
                      <a:pt x="4294" y="328"/>
                    </a:lnTo>
                    <a:cubicBezTo>
                      <a:pt x="4294" y="349"/>
                      <a:pt x="4305" y="371"/>
                      <a:pt x="4327" y="394"/>
                    </a:cubicBezTo>
                    <a:lnTo>
                      <a:pt x="4392" y="459"/>
                    </a:lnTo>
                    <a:lnTo>
                      <a:pt x="4458" y="524"/>
                    </a:lnTo>
                    <a:lnTo>
                      <a:pt x="4523" y="590"/>
                    </a:lnTo>
                    <a:close/>
                  </a:path>
                </a:pathLst>
              </a:custGeom>
              <a:solidFill>
                <a:schemeClr val="accent1"/>
              </a:solidFill>
              <a:ln>
                <a:noFill/>
              </a:ln>
              <a:effectLst/>
            </p:spPr>
            <p:txBody>
              <a:bodyPr wrap="none" anchor="ctr"/>
              <a:lstStyle/>
              <a:p>
                <a:endParaRPr lang="es-ES_tradnl" sz="2100"/>
              </a:p>
            </p:txBody>
          </p:sp>
        </p:grpSp>
        <p:grpSp>
          <p:nvGrpSpPr>
            <p:cNvPr id="172" name="Group 530">
              <a:extLst>
                <a:ext uri="{FF2B5EF4-FFF2-40B4-BE49-F238E27FC236}">
                  <a16:creationId xmlns:a16="http://schemas.microsoft.com/office/drawing/2014/main" id="{D6FF0FC6-D699-BC48-AFBD-5FC2CC81FAFE}"/>
                </a:ext>
              </a:extLst>
            </p:cNvPr>
            <p:cNvGrpSpPr/>
            <p:nvPr/>
          </p:nvGrpSpPr>
          <p:grpSpPr>
            <a:xfrm>
              <a:off x="6151563" y="3525364"/>
              <a:ext cx="1700212" cy="709613"/>
              <a:chOff x="6151563" y="4003675"/>
              <a:chExt cx="1700212" cy="709613"/>
            </a:xfrm>
          </p:grpSpPr>
          <p:sp>
            <p:nvSpPr>
              <p:cNvPr id="173" name="Freeform 467">
                <a:extLst>
                  <a:ext uri="{FF2B5EF4-FFF2-40B4-BE49-F238E27FC236}">
                    <a16:creationId xmlns:a16="http://schemas.microsoft.com/office/drawing/2014/main" id="{99CDEE17-C467-F646-BCF1-051179DB2143}"/>
                  </a:ext>
                </a:extLst>
              </p:cNvPr>
              <p:cNvSpPr>
                <a:spLocks noChangeArrowheads="1"/>
              </p:cNvSpPr>
              <p:nvPr/>
            </p:nvSpPr>
            <p:spPr bwMode="auto">
              <a:xfrm>
                <a:off x="6151563" y="4298950"/>
                <a:ext cx="1700212" cy="414338"/>
              </a:xfrm>
              <a:custGeom>
                <a:avLst/>
                <a:gdLst>
                  <a:gd name="T0" fmla="*/ 3409 w 4721"/>
                  <a:gd name="T1" fmla="*/ 919 h 1149"/>
                  <a:gd name="T2" fmla="*/ 3409 w 4721"/>
                  <a:gd name="T3" fmla="*/ 984 h 1149"/>
                  <a:gd name="T4" fmla="*/ 1836 w 4721"/>
                  <a:gd name="T5" fmla="*/ 919 h 1149"/>
                  <a:gd name="T6" fmla="*/ 1836 w 4721"/>
                  <a:gd name="T7" fmla="*/ 984 h 1149"/>
                  <a:gd name="T8" fmla="*/ 295 w 4721"/>
                  <a:gd name="T9" fmla="*/ 951 h 1149"/>
                  <a:gd name="T10" fmla="*/ 230 w 4721"/>
                  <a:gd name="T11" fmla="*/ 951 h 1149"/>
                  <a:gd name="T12" fmla="*/ 4261 w 4721"/>
                  <a:gd name="T13" fmla="*/ 33 h 1149"/>
                  <a:gd name="T14" fmla="*/ 4458 w 4721"/>
                  <a:gd name="T15" fmla="*/ 361 h 1149"/>
                  <a:gd name="T16" fmla="*/ 4196 w 4721"/>
                  <a:gd name="T17" fmla="*/ 132 h 1149"/>
                  <a:gd name="T18" fmla="*/ 3933 w 4721"/>
                  <a:gd name="T19" fmla="*/ 361 h 1149"/>
                  <a:gd name="T20" fmla="*/ 3540 w 4721"/>
                  <a:gd name="T21" fmla="*/ 755 h 1149"/>
                  <a:gd name="T22" fmla="*/ 3540 w 4721"/>
                  <a:gd name="T23" fmla="*/ 886 h 1149"/>
                  <a:gd name="T24" fmla="*/ 3540 w 4721"/>
                  <a:gd name="T25" fmla="*/ 1016 h 1149"/>
                  <a:gd name="T26" fmla="*/ 3409 w 4721"/>
                  <a:gd name="T27" fmla="*/ 1148 h 1149"/>
                  <a:gd name="T28" fmla="*/ 3278 w 4721"/>
                  <a:gd name="T29" fmla="*/ 1016 h 1149"/>
                  <a:gd name="T30" fmla="*/ 3278 w 4721"/>
                  <a:gd name="T31" fmla="*/ 886 h 1149"/>
                  <a:gd name="T32" fmla="*/ 3278 w 4721"/>
                  <a:gd name="T33" fmla="*/ 755 h 1149"/>
                  <a:gd name="T34" fmla="*/ 3016 w 4721"/>
                  <a:gd name="T35" fmla="*/ 492 h 1149"/>
                  <a:gd name="T36" fmla="*/ 2753 w 4721"/>
                  <a:gd name="T37" fmla="*/ 230 h 1149"/>
                  <a:gd name="T38" fmla="*/ 2622 w 4721"/>
                  <a:gd name="T39" fmla="*/ 132 h 1149"/>
                  <a:gd name="T40" fmla="*/ 2229 w 4721"/>
                  <a:gd name="T41" fmla="*/ 492 h 1149"/>
                  <a:gd name="T42" fmla="*/ 1966 w 4721"/>
                  <a:gd name="T43" fmla="*/ 755 h 1149"/>
                  <a:gd name="T44" fmla="*/ 1966 w 4721"/>
                  <a:gd name="T45" fmla="*/ 886 h 1149"/>
                  <a:gd name="T46" fmla="*/ 1966 w 4721"/>
                  <a:gd name="T47" fmla="*/ 1016 h 1149"/>
                  <a:gd name="T48" fmla="*/ 1836 w 4721"/>
                  <a:gd name="T49" fmla="*/ 1148 h 1149"/>
                  <a:gd name="T50" fmla="*/ 1705 w 4721"/>
                  <a:gd name="T51" fmla="*/ 1016 h 1149"/>
                  <a:gd name="T52" fmla="*/ 1705 w 4721"/>
                  <a:gd name="T53" fmla="*/ 886 h 1149"/>
                  <a:gd name="T54" fmla="*/ 1115 w 4721"/>
                  <a:gd name="T55" fmla="*/ 165 h 1149"/>
                  <a:gd name="T56" fmla="*/ 983 w 4721"/>
                  <a:gd name="T57" fmla="*/ 165 h 1149"/>
                  <a:gd name="T58" fmla="*/ 721 w 4721"/>
                  <a:gd name="T59" fmla="*/ 427 h 1149"/>
                  <a:gd name="T60" fmla="*/ 459 w 4721"/>
                  <a:gd name="T61" fmla="*/ 688 h 1149"/>
                  <a:gd name="T62" fmla="*/ 361 w 4721"/>
                  <a:gd name="T63" fmla="*/ 820 h 1149"/>
                  <a:gd name="T64" fmla="*/ 426 w 4721"/>
                  <a:gd name="T65" fmla="*/ 951 h 1149"/>
                  <a:gd name="T66" fmla="*/ 344 w 4721"/>
                  <a:gd name="T67" fmla="*/ 1098 h 1149"/>
                  <a:gd name="T68" fmla="*/ 180 w 4721"/>
                  <a:gd name="T69" fmla="*/ 1098 h 1149"/>
                  <a:gd name="T70" fmla="*/ 99 w 4721"/>
                  <a:gd name="T71" fmla="*/ 951 h 1149"/>
                  <a:gd name="T72" fmla="*/ 164 w 4721"/>
                  <a:gd name="T73" fmla="*/ 820 h 1149"/>
                  <a:gd name="T74" fmla="*/ 0 w 4721"/>
                  <a:gd name="T75" fmla="*/ 492 h 1149"/>
                  <a:gd name="T76" fmla="*/ 263 w 4721"/>
                  <a:gd name="T77" fmla="*/ 722 h 1149"/>
                  <a:gd name="T78" fmla="*/ 590 w 4721"/>
                  <a:gd name="T79" fmla="*/ 427 h 1149"/>
                  <a:gd name="T80" fmla="*/ 983 w 4721"/>
                  <a:gd name="T81" fmla="*/ 33 h 1149"/>
                  <a:gd name="T82" fmla="*/ 1115 w 4721"/>
                  <a:gd name="T83" fmla="*/ 33 h 1149"/>
                  <a:gd name="T84" fmla="*/ 1573 w 4721"/>
                  <a:gd name="T85" fmla="*/ 492 h 1149"/>
                  <a:gd name="T86" fmla="*/ 1770 w 4721"/>
                  <a:gd name="T87" fmla="*/ 688 h 1149"/>
                  <a:gd name="T88" fmla="*/ 1966 w 4721"/>
                  <a:gd name="T89" fmla="*/ 623 h 1149"/>
                  <a:gd name="T90" fmla="*/ 2229 w 4721"/>
                  <a:gd name="T91" fmla="*/ 361 h 1149"/>
                  <a:gd name="T92" fmla="*/ 2491 w 4721"/>
                  <a:gd name="T93" fmla="*/ 99 h 1149"/>
                  <a:gd name="T94" fmla="*/ 2622 w 4721"/>
                  <a:gd name="T95" fmla="*/ 0 h 1149"/>
                  <a:gd name="T96" fmla="*/ 2885 w 4721"/>
                  <a:gd name="T97" fmla="*/ 230 h 1149"/>
                  <a:gd name="T98" fmla="*/ 3148 w 4721"/>
                  <a:gd name="T99" fmla="*/ 492 h 1149"/>
                  <a:gd name="T100" fmla="*/ 3344 w 4721"/>
                  <a:gd name="T101" fmla="*/ 688 h 1149"/>
                  <a:gd name="T102" fmla="*/ 4131 w 4721"/>
                  <a:gd name="T103" fmla="*/ 33 h 1149"/>
                  <a:gd name="T104" fmla="*/ 4261 w 4721"/>
                  <a:gd name="T105" fmla="*/ 3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21" h="1149">
                    <a:moveTo>
                      <a:pt x="3442" y="951"/>
                    </a:moveTo>
                    <a:lnTo>
                      <a:pt x="3442" y="951"/>
                    </a:lnTo>
                    <a:cubicBezTo>
                      <a:pt x="3442" y="929"/>
                      <a:pt x="3431" y="919"/>
                      <a:pt x="3409" y="919"/>
                    </a:cubicBezTo>
                    <a:lnTo>
                      <a:pt x="3409" y="919"/>
                    </a:lnTo>
                    <a:cubicBezTo>
                      <a:pt x="3387" y="919"/>
                      <a:pt x="3376" y="929"/>
                      <a:pt x="3376" y="951"/>
                    </a:cubicBezTo>
                    <a:lnTo>
                      <a:pt x="3376" y="951"/>
                    </a:lnTo>
                    <a:cubicBezTo>
                      <a:pt x="3376" y="973"/>
                      <a:pt x="3387" y="984"/>
                      <a:pt x="3409" y="984"/>
                    </a:cubicBezTo>
                    <a:lnTo>
                      <a:pt x="3409" y="984"/>
                    </a:lnTo>
                    <a:cubicBezTo>
                      <a:pt x="3431" y="984"/>
                      <a:pt x="3442" y="973"/>
                      <a:pt x="3442" y="951"/>
                    </a:cubicBezTo>
                    <a:close/>
                    <a:moveTo>
                      <a:pt x="1869" y="951"/>
                    </a:moveTo>
                    <a:lnTo>
                      <a:pt x="1869" y="951"/>
                    </a:lnTo>
                    <a:cubicBezTo>
                      <a:pt x="1869" y="929"/>
                      <a:pt x="1858" y="919"/>
                      <a:pt x="1836" y="919"/>
                    </a:cubicBezTo>
                    <a:lnTo>
                      <a:pt x="1836" y="919"/>
                    </a:lnTo>
                    <a:cubicBezTo>
                      <a:pt x="1814" y="919"/>
                      <a:pt x="1803" y="929"/>
                      <a:pt x="1803" y="951"/>
                    </a:cubicBezTo>
                    <a:lnTo>
                      <a:pt x="1803" y="951"/>
                    </a:lnTo>
                    <a:cubicBezTo>
                      <a:pt x="1803" y="973"/>
                      <a:pt x="1814" y="984"/>
                      <a:pt x="1836" y="984"/>
                    </a:cubicBezTo>
                    <a:lnTo>
                      <a:pt x="1836" y="984"/>
                    </a:lnTo>
                    <a:cubicBezTo>
                      <a:pt x="1858" y="984"/>
                      <a:pt x="1869" y="973"/>
                      <a:pt x="1869" y="951"/>
                    </a:cubicBezTo>
                    <a:close/>
                    <a:moveTo>
                      <a:pt x="295" y="951"/>
                    </a:moveTo>
                    <a:lnTo>
                      <a:pt x="295" y="951"/>
                    </a:lnTo>
                    <a:cubicBezTo>
                      <a:pt x="295" y="929"/>
                      <a:pt x="284" y="919"/>
                      <a:pt x="263" y="919"/>
                    </a:cubicBezTo>
                    <a:lnTo>
                      <a:pt x="263" y="919"/>
                    </a:lnTo>
                    <a:cubicBezTo>
                      <a:pt x="241" y="919"/>
                      <a:pt x="230" y="929"/>
                      <a:pt x="230" y="951"/>
                    </a:cubicBezTo>
                    <a:lnTo>
                      <a:pt x="230" y="951"/>
                    </a:lnTo>
                    <a:cubicBezTo>
                      <a:pt x="230" y="973"/>
                      <a:pt x="241" y="984"/>
                      <a:pt x="263" y="984"/>
                    </a:cubicBezTo>
                    <a:lnTo>
                      <a:pt x="263" y="984"/>
                    </a:lnTo>
                    <a:cubicBezTo>
                      <a:pt x="284" y="984"/>
                      <a:pt x="295" y="973"/>
                      <a:pt x="295" y="951"/>
                    </a:cubicBezTo>
                    <a:close/>
                    <a:moveTo>
                      <a:pt x="4261" y="33"/>
                    </a:moveTo>
                    <a:lnTo>
                      <a:pt x="4720" y="492"/>
                    </a:lnTo>
                    <a:lnTo>
                      <a:pt x="4720" y="623"/>
                    </a:lnTo>
                    <a:lnTo>
                      <a:pt x="4524" y="427"/>
                    </a:lnTo>
                    <a:lnTo>
                      <a:pt x="4458" y="361"/>
                    </a:lnTo>
                    <a:lnTo>
                      <a:pt x="4393" y="295"/>
                    </a:lnTo>
                    <a:lnTo>
                      <a:pt x="4261" y="165"/>
                    </a:lnTo>
                    <a:lnTo>
                      <a:pt x="4261" y="165"/>
                    </a:lnTo>
                    <a:cubicBezTo>
                      <a:pt x="4239" y="142"/>
                      <a:pt x="4217" y="132"/>
                      <a:pt x="4196" y="132"/>
                    </a:cubicBezTo>
                    <a:lnTo>
                      <a:pt x="4196" y="132"/>
                    </a:lnTo>
                    <a:cubicBezTo>
                      <a:pt x="4174" y="132"/>
                      <a:pt x="4152" y="142"/>
                      <a:pt x="4131" y="165"/>
                    </a:cubicBezTo>
                    <a:lnTo>
                      <a:pt x="3999" y="295"/>
                    </a:lnTo>
                    <a:lnTo>
                      <a:pt x="3933" y="361"/>
                    </a:lnTo>
                    <a:lnTo>
                      <a:pt x="3868" y="427"/>
                    </a:lnTo>
                    <a:lnTo>
                      <a:pt x="3671" y="623"/>
                    </a:lnTo>
                    <a:lnTo>
                      <a:pt x="3606" y="688"/>
                    </a:lnTo>
                    <a:lnTo>
                      <a:pt x="3540" y="755"/>
                    </a:lnTo>
                    <a:lnTo>
                      <a:pt x="3540" y="755"/>
                    </a:lnTo>
                    <a:cubicBezTo>
                      <a:pt x="3518" y="777"/>
                      <a:pt x="3507" y="798"/>
                      <a:pt x="3507" y="820"/>
                    </a:cubicBezTo>
                    <a:lnTo>
                      <a:pt x="3507" y="820"/>
                    </a:lnTo>
                    <a:cubicBezTo>
                      <a:pt x="3507" y="842"/>
                      <a:pt x="3518" y="863"/>
                      <a:pt x="3540" y="886"/>
                    </a:cubicBezTo>
                    <a:lnTo>
                      <a:pt x="3540" y="886"/>
                    </a:lnTo>
                    <a:cubicBezTo>
                      <a:pt x="3562" y="908"/>
                      <a:pt x="3573" y="929"/>
                      <a:pt x="3573" y="951"/>
                    </a:cubicBezTo>
                    <a:lnTo>
                      <a:pt x="3573" y="951"/>
                    </a:lnTo>
                    <a:cubicBezTo>
                      <a:pt x="3573" y="973"/>
                      <a:pt x="3562" y="995"/>
                      <a:pt x="3540" y="1016"/>
                    </a:cubicBezTo>
                    <a:lnTo>
                      <a:pt x="3540" y="1016"/>
                    </a:lnTo>
                    <a:cubicBezTo>
                      <a:pt x="3518" y="1039"/>
                      <a:pt x="3502" y="1065"/>
                      <a:pt x="3491" y="1098"/>
                    </a:cubicBezTo>
                    <a:lnTo>
                      <a:pt x="3491" y="1098"/>
                    </a:lnTo>
                    <a:cubicBezTo>
                      <a:pt x="3480" y="1132"/>
                      <a:pt x="3453" y="1148"/>
                      <a:pt x="3409" y="1148"/>
                    </a:cubicBezTo>
                    <a:lnTo>
                      <a:pt x="3409" y="1148"/>
                    </a:lnTo>
                    <a:cubicBezTo>
                      <a:pt x="3365" y="1148"/>
                      <a:pt x="3338" y="1132"/>
                      <a:pt x="3327" y="1098"/>
                    </a:cubicBezTo>
                    <a:lnTo>
                      <a:pt x="3327" y="1098"/>
                    </a:lnTo>
                    <a:cubicBezTo>
                      <a:pt x="3316" y="1065"/>
                      <a:pt x="3300" y="1039"/>
                      <a:pt x="3278" y="1016"/>
                    </a:cubicBezTo>
                    <a:lnTo>
                      <a:pt x="3278" y="1016"/>
                    </a:lnTo>
                    <a:cubicBezTo>
                      <a:pt x="3256" y="995"/>
                      <a:pt x="3245" y="973"/>
                      <a:pt x="3245" y="951"/>
                    </a:cubicBezTo>
                    <a:lnTo>
                      <a:pt x="3245" y="951"/>
                    </a:lnTo>
                    <a:cubicBezTo>
                      <a:pt x="3245" y="929"/>
                      <a:pt x="3256" y="908"/>
                      <a:pt x="3278" y="886"/>
                    </a:cubicBezTo>
                    <a:lnTo>
                      <a:pt x="3278" y="886"/>
                    </a:lnTo>
                    <a:cubicBezTo>
                      <a:pt x="3300" y="863"/>
                      <a:pt x="3311" y="842"/>
                      <a:pt x="3311" y="820"/>
                    </a:cubicBezTo>
                    <a:lnTo>
                      <a:pt x="3311" y="820"/>
                    </a:lnTo>
                    <a:cubicBezTo>
                      <a:pt x="3311" y="798"/>
                      <a:pt x="3300" y="777"/>
                      <a:pt x="3278" y="755"/>
                    </a:cubicBezTo>
                    <a:lnTo>
                      <a:pt x="3213" y="688"/>
                    </a:lnTo>
                    <a:lnTo>
                      <a:pt x="3148" y="623"/>
                    </a:lnTo>
                    <a:lnTo>
                      <a:pt x="3081" y="558"/>
                    </a:lnTo>
                    <a:lnTo>
                      <a:pt x="3016" y="492"/>
                    </a:lnTo>
                    <a:lnTo>
                      <a:pt x="2950" y="427"/>
                    </a:lnTo>
                    <a:lnTo>
                      <a:pt x="2885" y="361"/>
                    </a:lnTo>
                    <a:lnTo>
                      <a:pt x="2820" y="295"/>
                    </a:lnTo>
                    <a:lnTo>
                      <a:pt x="2753" y="230"/>
                    </a:lnTo>
                    <a:lnTo>
                      <a:pt x="2688" y="165"/>
                    </a:lnTo>
                    <a:lnTo>
                      <a:pt x="2688" y="165"/>
                    </a:lnTo>
                    <a:cubicBezTo>
                      <a:pt x="2666" y="142"/>
                      <a:pt x="2645" y="132"/>
                      <a:pt x="2622" y="132"/>
                    </a:cubicBezTo>
                    <a:lnTo>
                      <a:pt x="2622" y="132"/>
                    </a:lnTo>
                    <a:cubicBezTo>
                      <a:pt x="2601" y="132"/>
                      <a:pt x="2579" y="142"/>
                      <a:pt x="2557" y="165"/>
                    </a:cubicBezTo>
                    <a:lnTo>
                      <a:pt x="2491" y="230"/>
                    </a:lnTo>
                    <a:lnTo>
                      <a:pt x="2426" y="295"/>
                    </a:lnTo>
                    <a:lnTo>
                      <a:pt x="2229" y="492"/>
                    </a:lnTo>
                    <a:lnTo>
                      <a:pt x="2164" y="558"/>
                    </a:lnTo>
                    <a:lnTo>
                      <a:pt x="2098" y="623"/>
                    </a:lnTo>
                    <a:lnTo>
                      <a:pt x="1966" y="755"/>
                    </a:lnTo>
                    <a:lnTo>
                      <a:pt x="1966" y="755"/>
                    </a:lnTo>
                    <a:cubicBezTo>
                      <a:pt x="1945" y="777"/>
                      <a:pt x="1934" y="798"/>
                      <a:pt x="1934" y="820"/>
                    </a:cubicBezTo>
                    <a:lnTo>
                      <a:pt x="1934" y="820"/>
                    </a:lnTo>
                    <a:cubicBezTo>
                      <a:pt x="1934" y="842"/>
                      <a:pt x="1945" y="863"/>
                      <a:pt x="1966" y="886"/>
                    </a:cubicBezTo>
                    <a:lnTo>
                      <a:pt x="1966" y="886"/>
                    </a:lnTo>
                    <a:cubicBezTo>
                      <a:pt x="1989" y="908"/>
                      <a:pt x="2000" y="929"/>
                      <a:pt x="2000" y="951"/>
                    </a:cubicBezTo>
                    <a:lnTo>
                      <a:pt x="2000" y="951"/>
                    </a:lnTo>
                    <a:cubicBezTo>
                      <a:pt x="2000" y="973"/>
                      <a:pt x="1989" y="995"/>
                      <a:pt x="1966" y="1016"/>
                    </a:cubicBezTo>
                    <a:lnTo>
                      <a:pt x="1966" y="1016"/>
                    </a:lnTo>
                    <a:cubicBezTo>
                      <a:pt x="1945" y="1039"/>
                      <a:pt x="1929" y="1065"/>
                      <a:pt x="1918" y="1098"/>
                    </a:cubicBezTo>
                    <a:lnTo>
                      <a:pt x="1918" y="1098"/>
                    </a:lnTo>
                    <a:cubicBezTo>
                      <a:pt x="1907" y="1132"/>
                      <a:pt x="1879" y="1148"/>
                      <a:pt x="1836" y="1148"/>
                    </a:cubicBezTo>
                    <a:lnTo>
                      <a:pt x="1836" y="1148"/>
                    </a:lnTo>
                    <a:cubicBezTo>
                      <a:pt x="1792" y="1148"/>
                      <a:pt x="1765" y="1132"/>
                      <a:pt x="1754" y="1098"/>
                    </a:cubicBezTo>
                    <a:lnTo>
                      <a:pt x="1754" y="1098"/>
                    </a:lnTo>
                    <a:cubicBezTo>
                      <a:pt x="1743" y="1065"/>
                      <a:pt x="1727" y="1039"/>
                      <a:pt x="1705" y="1016"/>
                    </a:cubicBezTo>
                    <a:lnTo>
                      <a:pt x="1705" y="1016"/>
                    </a:lnTo>
                    <a:cubicBezTo>
                      <a:pt x="1683" y="995"/>
                      <a:pt x="1672" y="973"/>
                      <a:pt x="1672" y="951"/>
                    </a:cubicBezTo>
                    <a:lnTo>
                      <a:pt x="1672" y="951"/>
                    </a:lnTo>
                    <a:cubicBezTo>
                      <a:pt x="1672" y="929"/>
                      <a:pt x="1683" y="908"/>
                      <a:pt x="1705" y="886"/>
                    </a:cubicBezTo>
                    <a:lnTo>
                      <a:pt x="1705" y="886"/>
                    </a:lnTo>
                    <a:cubicBezTo>
                      <a:pt x="1727" y="863"/>
                      <a:pt x="1737" y="842"/>
                      <a:pt x="1737" y="820"/>
                    </a:cubicBezTo>
                    <a:lnTo>
                      <a:pt x="1737" y="820"/>
                    </a:lnTo>
                    <a:cubicBezTo>
                      <a:pt x="1737" y="798"/>
                      <a:pt x="1727" y="777"/>
                      <a:pt x="1705" y="755"/>
                    </a:cubicBezTo>
                    <a:lnTo>
                      <a:pt x="1115" y="165"/>
                    </a:lnTo>
                    <a:lnTo>
                      <a:pt x="1115" y="165"/>
                    </a:lnTo>
                    <a:cubicBezTo>
                      <a:pt x="1092" y="142"/>
                      <a:pt x="1071" y="132"/>
                      <a:pt x="1049" y="132"/>
                    </a:cubicBezTo>
                    <a:lnTo>
                      <a:pt x="1049" y="132"/>
                    </a:lnTo>
                    <a:cubicBezTo>
                      <a:pt x="1027" y="132"/>
                      <a:pt x="1005" y="142"/>
                      <a:pt x="983" y="165"/>
                    </a:cubicBezTo>
                    <a:lnTo>
                      <a:pt x="918" y="230"/>
                    </a:lnTo>
                    <a:lnTo>
                      <a:pt x="853" y="295"/>
                    </a:lnTo>
                    <a:lnTo>
                      <a:pt x="787" y="361"/>
                    </a:lnTo>
                    <a:lnTo>
                      <a:pt x="721" y="427"/>
                    </a:lnTo>
                    <a:lnTo>
                      <a:pt x="655" y="492"/>
                    </a:lnTo>
                    <a:lnTo>
                      <a:pt x="590" y="558"/>
                    </a:lnTo>
                    <a:lnTo>
                      <a:pt x="525" y="623"/>
                    </a:lnTo>
                    <a:lnTo>
                      <a:pt x="459" y="688"/>
                    </a:lnTo>
                    <a:lnTo>
                      <a:pt x="394" y="755"/>
                    </a:lnTo>
                    <a:lnTo>
                      <a:pt x="394" y="755"/>
                    </a:lnTo>
                    <a:cubicBezTo>
                      <a:pt x="372" y="777"/>
                      <a:pt x="361" y="798"/>
                      <a:pt x="361" y="820"/>
                    </a:cubicBezTo>
                    <a:lnTo>
                      <a:pt x="361" y="820"/>
                    </a:lnTo>
                    <a:cubicBezTo>
                      <a:pt x="361" y="842"/>
                      <a:pt x="372" y="863"/>
                      <a:pt x="394" y="886"/>
                    </a:cubicBezTo>
                    <a:lnTo>
                      <a:pt x="394" y="886"/>
                    </a:lnTo>
                    <a:cubicBezTo>
                      <a:pt x="415" y="908"/>
                      <a:pt x="426" y="929"/>
                      <a:pt x="426" y="951"/>
                    </a:cubicBezTo>
                    <a:lnTo>
                      <a:pt x="426" y="951"/>
                    </a:lnTo>
                    <a:cubicBezTo>
                      <a:pt x="426" y="973"/>
                      <a:pt x="415" y="995"/>
                      <a:pt x="394" y="1016"/>
                    </a:cubicBezTo>
                    <a:lnTo>
                      <a:pt x="394" y="1016"/>
                    </a:lnTo>
                    <a:cubicBezTo>
                      <a:pt x="372" y="1039"/>
                      <a:pt x="355" y="1065"/>
                      <a:pt x="344" y="1098"/>
                    </a:cubicBezTo>
                    <a:lnTo>
                      <a:pt x="344" y="1098"/>
                    </a:lnTo>
                    <a:cubicBezTo>
                      <a:pt x="334" y="1132"/>
                      <a:pt x="306" y="1148"/>
                      <a:pt x="263" y="1148"/>
                    </a:cubicBezTo>
                    <a:lnTo>
                      <a:pt x="263" y="1148"/>
                    </a:lnTo>
                    <a:cubicBezTo>
                      <a:pt x="219" y="1148"/>
                      <a:pt x="192" y="1132"/>
                      <a:pt x="180" y="1098"/>
                    </a:cubicBezTo>
                    <a:lnTo>
                      <a:pt x="180" y="1098"/>
                    </a:lnTo>
                    <a:cubicBezTo>
                      <a:pt x="170" y="1065"/>
                      <a:pt x="153" y="1039"/>
                      <a:pt x="131" y="1016"/>
                    </a:cubicBezTo>
                    <a:lnTo>
                      <a:pt x="131" y="1016"/>
                    </a:lnTo>
                    <a:cubicBezTo>
                      <a:pt x="109" y="995"/>
                      <a:pt x="99" y="973"/>
                      <a:pt x="99" y="951"/>
                    </a:cubicBezTo>
                    <a:lnTo>
                      <a:pt x="99" y="951"/>
                    </a:lnTo>
                    <a:cubicBezTo>
                      <a:pt x="99" y="929"/>
                      <a:pt x="109" y="908"/>
                      <a:pt x="131" y="886"/>
                    </a:cubicBezTo>
                    <a:lnTo>
                      <a:pt x="131" y="886"/>
                    </a:lnTo>
                    <a:cubicBezTo>
                      <a:pt x="153" y="863"/>
                      <a:pt x="164" y="842"/>
                      <a:pt x="164" y="820"/>
                    </a:cubicBezTo>
                    <a:lnTo>
                      <a:pt x="164" y="820"/>
                    </a:lnTo>
                    <a:cubicBezTo>
                      <a:pt x="164" y="798"/>
                      <a:pt x="153" y="777"/>
                      <a:pt x="131" y="755"/>
                    </a:cubicBezTo>
                    <a:lnTo>
                      <a:pt x="66" y="688"/>
                    </a:lnTo>
                    <a:lnTo>
                      <a:pt x="0" y="623"/>
                    </a:lnTo>
                    <a:lnTo>
                      <a:pt x="0" y="492"/>
                    </a:lnTo>
                    <a:lnTo>
                      <a:pt x="131" y="623"/>
                    </a:lnTo>
                    <a:lnTo>
                      <a:pt x="197" y="688"/>
                    </a:lnTo>
                    <a:lnTo>
                      <a:pt x="197" y="688"/>
                    </a:lnTo>
                    <a:cubicBezTo>
                      <a:pt x="219" y="711"/>
                      <a:pt x="241" y="722"/>
                      <a:pt x="263" y="722"/>
                    </a:cubicBezTo>
                    <a:lnTo>
                      <a:pt x="263" y="722"/>
                    </a:lnTo>
                    <a:cubicBezTo>
                      <a:pt x="284" y="722"/>
                      <a:pt x="306" y="711"/>
                      <a:pt x="328" y="688"/>
                    </a:cubicBezTo>
                    <a:lnTo>
                      <a:pt x="394" y="623"/>
                    </a:lnTo>
                    <a:lnTo>
                      <a:pt x="590" y="427"/>
                    </a:lnTo>
                    <a:lnTo>
                      <a:pt x="655" y="361"/>
                    </a:lnTo>
                    <a:lnTo>
                      <a:pt x="721" y="295"/>
                    </a:lnTo>
                    <a:lnTo>
                      <a:pt x="918" y="99"/>
                    </a:lnTo>
                    <a:lnTo>
                      <a:pt x="983" y="33"/>
                    </a:lnTo>
                    <a:lnTo>
                      <a:pt x="983" y="33"/>
                    </a:lnTo>
                    <a:cubicBezTo>
                      <a:pt x="1005" y="11"/>
                      <a:pt x="1027" y="0"/>
                      <a:pt x="1049" y="0"/>
                    </a:cubicBezTo>
                    <a:lnTo>
                      <a:pt x="1049" y="0"/>
                    </a:lnTo>
                    <a:cubicBezTo>
                      <a:pt x="1071" y="0"/>
                      <a:pt x="1092" y="11"/>
                      <a:pt x="1115" y="33"/>
                    </a:cubicBezTo>
                    <a:lnTo>
                      <a:pt x="1246" y="165"/>
                    </a:lnTo>
                    <a:lnTo>
                      <a:pt x="1311" y="230"/>
                    </a:lnTo>
                    <a:lnTo>
                      <a:pt x="1377" y="295"/>
                    </a:lnTo>
                    <a:lnTo>
                      <a:pt x="1573" y="492"/>
                    </a:lnTo>
                    <a:lnTo>
                      <a:pt x="1639" y="558"/>
                    </a:lnTo>
                    <a:lnTo>
                      <a:pt x="1705" y="623"/>
                    </a:lnTo>
                    <a:lnTo>
                      <a:pt x="1770" y="688"/>
                    </a:lnTo>
                    <a:lnTo>
                      <a:pt x="1770" y="688"/>
                    </a:lnTo>
                    <a:cubicBezTo>
                      <a:pt x="1792" y="711"/>
                      <a:pt x="1814" y="722"/>
                      <a:pt x="1836" y="722"/>
                    </a:cubicBezTo>
                    <a:lnTo>
                      <a:pt x="1836" y="722"/>
                    </a:lnTo>
                    <a:cubicBezTo>
                      <a:pt x="1858" y="722"/>
                      <a:pt x="1879" y="711"/>
                      <a:pt x="1901" y="688"/>
                    </a:cubicBezTo>
                    <a:lnTo>
                      <a:pt x="1966" y="623"/>
                    </a:lnTo>
                    <a:lnTo>
                      <a:pt x="2033" y="558"/>
                    </a:lnTo>
                    <a:lnTo>
                      <a:pt x="2098" y="492"/>
                    </a:lnTo>
                    <a:lnTo>
                      <a:pt x="2164" y="427"/>
                    </a:lnTo>
                    <a:lnTo>
                      <a:pt x="2229" y="361"/>
                    </a:lnTo>
                    <a:lnTo>
                      <a:pt x="2295" y="295"/>
                    </a:lnTo>
                    <a:lnTo>
                      <a:pt x="2360" y="230"/>
                    </a:lnTo>
                    <a:lnTo>
                      <a:pt x="2426" y="165"/>
                    </a:lnTo>
                    <a:lnTo>
                      <a:pt x="2491" y="99"/>
                    </a:lnTo>
                    <a:lnTo>
                      <a:pt x="2557" y="33"/>
                    </a:lnTo>
                    <a:lnTo>
                      <a:pt x="2557" y="33"/>
                    </a:lnTo>
                    <a:cubicBezTo>
                      <a:pt x="2579" y="11"/>
                      <a:pt x="2601" y="0"/>
                      <a:pt x="2622" y="0"/>
                    </a:cubicBezTo>
                    <a:lnTo>
                      <a:pt x="2622" y="0"/>
                    </a:lnTo>
                    <a:cubicBezTo>
                      <a:pt x="2645" y="0"/>
                      <a:pt x="2666" y="11"/>
                      <a:pt x="2688" y="33"/>
                    </a:cubicBezTo>
                    <a:lnTo>
                      <a:pt x="2753" y="99"/>
                    </a:lnTo>
                    <a:lnTo>
                      <a:pt x="2820" y="165"/>
                    </a:lnTo>
                    <a:lnTo>
                      <a:pt x="2885" y="230"/>
                    </a:lnTo>
                    <a:lnTo>
                      <a:pt x="2950" y="295"/>
                    </a:lnTo>
                    <a:lnTo>
                      <a:pt x="3016" y="361"/>
                    </a:lnTo>
                    <a:lnTo>
                      <a:pt x="3081" y="427"/>
                    </a:lnTo>
                    <a:lnTo>
                      <a:pt x="3148" y="492"/>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2" y="11"/>
                      <a:pt x="4174" y="0"/>
                      <a:pt x="4196" y="0"/>
                    </a:cubicBezTo>
                    <a:lnTo>
                      <a:pt x="4196" y="0"/>
                    </a:lnTo>
                    <a:cubicBezTo>
                      <a:pt x="4217" y="0"/>
                      <a:pt x="4239" y="11"/>
                      <a:pt x="4261" y="33"/>
                    </a:cubicBezTo>
                    <a:close/>
                  </a:path>
                </a:pathLst>
              </a:custGeom>
              <a:solidFill>
                <a:schemeClr val="accent6"/>
              </a:solidFill>
              <a:ln>
                <a:noFill/>
              </a:ln>
              <a:effectLst/>
            </p:spPr>
            <p:txBody>
              <a:bodyPr wrap="none" anchor="ctr"/>
              <a:lstStyle/>
              <a:p>
                <a:endParaRPr lang="es-ES_tradnl" sz="2100">
                  <a:solidFill>
                    <a:schemeClr val="accent6"/>
                  </a:solidFill>
                </a:endParaRPr>
              </a:p>
            </p:txBody>
          </p:sp>
          <p:sp>
            <p:nvSpPr>
              <p:cNvPr id="174" name="Freeform 468">
                <a:extLst>
                  <a:ext uri="{FF2B5EF4-FFF2-40B4-BE49-F238E27FC236}">
                    <a16:creationId xmlns:a16="http://schemas.microsoft.com/office/drawing/2014/main" id="{8E92B62F-F68C-9748-A42B-60C94AD50F1A}"/>
                  </a:ext>
                </a:extLst>
              </p:cNvPr>
              <p:cNvSpPr>
                <a:spLocks noChangeArrowheads="1"/>
              </p:cNvSpPr>
              <p:nvPr/>
            </p:nvSpPr>
            <p:spPr bwMode="auto">
              <a:xfrm>
                <a:off x="6151563" y="4171950"/>
                <a:ext cx="1700212" cy="304800"/>
              </a:xfrm>
              <a:custGeom>
                <a:avLst/>
                <a:gdLst>
                  <a:gd name="T0" fmla="*/ 354 w 4721"/>
                  <a:gd name="T1" fmla="*/ 795 h 847"/>
                  <a:gd name="T2" fmla="*/ 66 w 4721"/>
                  <a:gd name="T3" fmla="*/ 688 h 847"/>
                  <a:gd name="T4" fmla="*/ 0 w 4721"/>
                  <a:gd name="T5" fmla="*/ 491 h 847"/>
                  <a:gd name="T6" fmla="*/ 197 w 4721"/>
                  <a:gd name="T7" fmla="*/ 688 h 847"/>
                  <a:gd name="T8" fmla="*/ 263 w 4721"/>
                  <a:gd name="T9" fmla="*/ 722 h 847"/>
                  <a:gd name="T10" fmla="*/ 328 w 4721"/>
                  <a:gd name="T11" fmla="*/ 688 h 847"/>
                  <a:gd name="T12" fmla="*/ 590 w 4721"/>
                  <a:gd name="T13" fmla="*/ 426 h 847"/>
                  <a:gd name="T14" fmla="*/ 721 w 4721"/>
                  <a:gd name="T15" fmla="*/ 295 h 847"/>
                  <a:gd name="T16" fmla="*/ 983 w 4721"/>
                  <a:gd name="T17" fmla="*/ 33 h 847"/>
                  <a:gd name="T18" fmla="*/ 1049 w 4721"/>
                  <a:gd name="T19" fmla="*/ 0 h 847"/>
                  <a:gd name="T20" fmla="*/ 1115 w 4721"/>
                  <a:gd name="T21" fmla="*/ 33 h 847"/>
                  <a:gd name="T22" fmla="*/ 1311 w 4721"/>
                  <a:gd name="T23" fmla="*/ 230 h 847"/>
                  <a:gd name="T24" fmla="*/ 1573 w 4721"/>
                  <a:gd name="T25" fmla="*/ 491 h 847"/>
                  <a:gd name="T26" fmla="*/ 1705 w 4721"/>
                  <a:gd name="T27" fmla="*/ 623 h 847"/>
                  <a:gd name="T28" fmla="*/ 1770 w 4721"/>
                  <a:gd name="T29" fmla="*/ 688 h 847"/>
                  <a:gd name="T30" fmla="*/ 1836 w 4721"/>
                  <a:gd name="T31" fmla="*/ 722 h 847"/>
                  <a:gd name="T32" fmla="*/ 1966 w 4721"/>
                  <a:gd name="T33" fmla="*/ 623 h 847"/>
                  <a:gd name="T34" fmla="*/ 2098 w 4721"/>
                  <a:gd name="T35" fmla="*/ 491 h 847"/>
                  <a:gd name="T36" fmla="*/ 2229 w 4721"/>
                  <a:gd name="T37" fmla="*/ 360 h 847"/>
                  <a:gd name="T38" fmla="*/ 2360 w 4721"/>
                  <a:gd name="T39" fmla="*/ 230 h 847"/>
                  <a:gd name="T40" fmla="*/ 2491 w 4721"/>
                  <a:gd name="T41" fmla="*/ 98 h 847"/>
                  <a:gd name="T42" fmla="*/ 2557 w 4721"/>
                  <a:gd name="T43" fmla="*/ 33 h 847"/>
                  <a:gd name="T44" fmla="*/ 2622 w 4721"/>
                  <a:gd name="T45" fmla="*/ 0 h 847"/>
                  <a:gd name="T46" fmla="*/ 2753 w 4721"/>
                  <a:gd name="T47" fmla="*/ 98 h 847"/>
                  <a:gd name="T48" fmla="*/ 2885 w 4721"/>
                  <a:gd name="T49" fmla="*/ 230 h 847"/>
                  <a:gd name="T50" fmla="*/ 3016 w 4721"/>
                  <a:gd name="T51" fmla="*/ 360 h 847"/>
                  <a:gd name="T52" fmla="*/ 3148 w 4721"/>
                  <a:gd name="T53" fmla="*/ 491 h 847"/>
                  <a:gd name="T54" fmla="*/ 3278 w 4721"/>
                  <a:gd name="T55" fmla="*/ 623 h 847"/>
                  <a:gd name="T56" fmla="*/ 3344 w 4721"/>
                  <a:gd name="T57" fmla="*/ 688 h 847"/>
                  <a:gd name="T58" fmla="*/ 3409 w 4721"/>
                  <a:gd name="T59" fmla="*/ 722 h 847"/>
                  <a:gd name="T60" fmla="*/ 4131 w 4721"/>
                  <a:gd name="T61" fmla="*/ 33 h 847"/>
                  <a:gd name="T62" fmla="*/ 4196 w 4721"/>
                  <a:gd name="T63" fmla="*/ 0 h 847"/>
                  <a:gd name="T64" fmla="*/ 4261 w 4721"/>
                  <a:gd name="T65" fmla="*/ 33 h 847"/>
                  <a:gd name="T66" fmla="*/ 4720 w 4721"/>
                  <a:gd name="T67" fmla="*/ 623 h 847"/>
                  <a:gd name="T68" fmla="*/ 4458 w 4721"/>
                  <a:gd name="T69" fmla="*/ 360 h 847"/>
                  <a:gd name="T70" fmla="*/ 4261 w 4721"/>
                  <a:gd name="T71" fmla="*/ 164 h 847"/>
                  <a:gd name="T72" fmla="*/ 4196 w 4721"/>
                  <a:gd name="T73" fmla="*/ 131 h 847"/>
                  <a:gd name="T74" fmla="*/ 4131 w 4721"/>
                  <a:gd name="T75" fmla="*/ 164 h 847"/>
                  <a:gd name="T76" fmla="*/ 3933 w 4721"/>
                  <a:gd name="T77" fmla="*/ 360 h 847"/>
                  <a:gd name="T78" fmla="*/ 3671 w 4721"/>
                  <a:gd name="T79" fmla="*/ 623 h 847"/>
                  <a:gd name="T80" fmla="*/ 3500 w 4721"/>
                  <a:gd name="T81" fmla="*/ 795 h 847"/>
                  <a:gd name="T82" fmla="*/ 3318 w 4721"/>
                  <a:gd name="T83" fmla="*/ 795 h 847"/>
                  <a:gd name="T84" fmla="*/ 3213 w 4721"/>
                  <a:gd name="T85" fmla="*/ 688 h 847"/>
                  <a:gd name="T86" fmla="*/ 3081 w 4721"/>
                  <a:gd name="T87" fmla="*/ 558 h 847"/>
                  <a:gd name="T88" fmla="*/ 2950 w 4721"/>
                  <a:gd name="T89" fmla="*/ 426 h 847"/>
                  <a:gd name="T90" fmla="*/ 2820 w 4721"/>
                  <a:gd name="T91" fmla="*/ 295 h 847"/>
                  <a:gd name="T92" fmla="*/ 2688 w 4721"/>
                  <a:gd name="T93" fmla="*/ 164 h 847"/>
                  <a:gd name="T94" fmla="*/ 2622 w 4721"/>
                  <a:gd name="T95" fmla="*/ 131 h 847"/>
                  <a:gd name="T96" fmla="*/ 2557 w 4721"/>
                  <a:gd name="T97" fmla="*/ 164 h 847"/>
                  <a:gd name="T98" fmla="*/ 2426 w 4721"/>
                  <a:gd name="T99" fmla="*/ 295 h 847"/>
                  <a:gd name="T100" fmla="*/ 2164 w 4721"/>
                  <a:gd name="T101" fmla="*/ 558 h 847"/>
                  <a:gd name="T102" fmla="*/ 1926 w 4721"/>
                  <a:gd name="T103" fmla="*/ 794 h 847"/>
                  <a:gd name="T104" fmla="*/ 1745 w 4721"/>
                  <a:gd name="T105" fmla="*/ 794 h 847"/>
                  <a:gd name="T106" fmla="*/ 1115 w 4721"/>
                  <a:gd name="T107" fmla="*/ 164 h 847"/>
                  <a:gd name="T108" fmla="*/ 1049 w 4721"/>
                  <a:gd name="T109" fmla="*/ 131 h 847"/>
                  <a:gd name="T110" fmla="*/ 918 w 4721"/>
                  <a:gd name="T111" fmla="*/ 230 h 847"/>
                  <a:gd name="T112" fmla="*/ 787 w 4721"/>
                  <a:gd name="T113" fmla="*/ 360 h 847"/>
                  <a:gd name="T114" fmla="*/ 655 w 4721"/>
                  <a:gd name="T115" fmla="*/ 491 h 847"/>
                  <a:gd name="T116" fmla="*/ 525 w 4721"/>
                  <a:gd name="T117" fmla="*/ 623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1" y="846"/>
                      <a:pt x="171" y="795"/>
                    </a:cubicBezTo>
                    <a:lnTo>
                      <a:pt x="66" y="688"/>
                    </a:lnTo>
                    <a:lnTo>
                      <a:pt x="0" y="623"/>
                    </a:lnTo>
                    <a:lnTo>
                      <a:pt x="0" y="491"/>
                    </a:lnTo>
                    <a:lnTo>
                      <a:pt x="131" y="623"/>
                    </a:lnTo>
                    <a:lnTo>
                      <a:pt x="197" y="688"/>
                    </a:lnTo>
                    <a:lnTo>
                      <a:pt x="197" y="688"/>
                    </a:lnTo>
                    <a:cubicBezTo>
                      <a:pt x="219" y="711"/>
                      <a:pt x="241" y="722"/>
                      <a:pt x="263" y="722"/>
                    </a:cubicBezTo>
                    <a:lnTo>
                      <a:pt x="263" y="722"/>
                    </a:lnTo>
                    <a:cubicBezTo>
                      <a:pt x="284" y="722"/>
                      <a:pt x="306" y="711"/>
                      <a:pt x="328" y="688"/>
                    </a:cubicBezTo>
                    <a:lnTo>
                      <a:pt x="394" y="623"/>
                    </a:lnTo>
                    <a:lnTo>
                      <a:pt x="590" y="426"/>
                    </a:lnTo>
                    <a:lnTo>
                      <a:pt x="655" y="360"/>
                    </a:lnTo>
                    <a:lnTo>
                      <a:pt x="721" y="295"/>
                    </a:lnTo>
                    <a:lnTo>
                      <a:pt x="918" y="98"/>
                    </a:lnTo>
                    <a:lnTo>
                      <a:pt x="983" y="33"/>
                    </a:lnTo>
                    <a:lnTo>
                      <a:pt x="983" y="33"/>
                    </a:lnTo>
                    <a:cubicBezTo>
                      <a:pt x="1005" y="11"/>
                      <a:pt x="1027" y="0"/>
                      <a:pt x="1049" y="0"/>
                    </a:cubicBezTo>
                    <a:lnTo>
                      <a:pt x="1049" y="0"/>
                    </a:lnTo>
                    <a:cubicBezTo>
                      <a:pt x="1071" y="0"/>
                      <a:pt x="1092" y="11"/>
                      <a:pt x="1115" y="33"/>
                    </a:cubicBezTo>
                    <a:lnTo>
                      <a:pt x="1246" y="164"/>
                    </a:lnTo>
                    <a:lnTo>
                      <a:pt x="1311" y="230"/>
                    </a:lnTo>
                    <a:lnTo>
                      <a:pt x="1377" y="295"/>
                    </a:lnTo>
                    <a:lnTo>
                      <a:pt x="1573" y="491"/>
                    </a:lnTo>
                    <a:lnTo>
                      <a:pt x="1639" y="558"/>
                    </a:lnTo>
                    <a:lnTo>
                      <a:pt x="1705" y="623"/>
                    </a:lnTo>
                    <a:lnTo>
                      <a:pt x="1770" y="688"/>
                    </a:lnTo>
                    <a:lnTo>
                      <a:pt x="1770" y="688"/>
                    </a:lnTo>
                    <a:cubicBezTo>
                      <a:pt x="1792" y="711"/>
                      <a:pt x="1814" y="722"/>
                      <a:pt x="1836" y="722"/>
                    </a:cubicBezTo>
                    <a:lnTo>
                      <a:pt x="1836" y="722"/>
                    </a:lnTo>
                    <a:cubicBezTo>
                      <a:pt x="1858" y="722"/>
                      <a:pt x="1879" y="711"/>
                      <a:pt x="1901" y="688"/>
                    </a:cubicBezTo>
                    <a:lnTo>
                      <a:pt x="1966" y="623"/>
                    </a:lnTo>
                    <a:lnTo>
                      <a:pt x="2033" y="558"/>
                    </a:lnTo>
                    <a:lnTo>
                      <a:pt x="2098" y="491"/>
                    </a:lnTo>
                    <a:lnTo>
                      <a:pt x="2164" y="426"/>
                    </a:lnTo>
                    <a:lnTo>
                      <a:pt x="2229" y="360"/>
                    </a:lnTo>
                    <a:lnTo>
                      <a:pt x="2295" y="295"/>
                    </a:lnTo>
                    <a:lnTo>
                      <a:pt x="2360" y="230"/>
                    </a:lnTo>
                    <a:lnTo>
                      <a:pt x="2426" y="164"/>
                    </a:lnTo>
                    <a:lnTo>
                      <a:pt x="2491" y="98"/>
                    </a:lnTo>
                    <a:lnTo>
                      <a:pt x="2557" y="33"/>
                    </a:lnTo>
                    <a:lnTo>
                      <a:pt x="2557" y="33"/>
                    </a:lnTo>
                    <a:cubicBezTo>
                      <a:pt x="2579" y="11"/>
                      <a:pt x="2601" y="0"/>
                      <a:pt x="2622" y="0"/>
                    </a:cubicBezTo>
                    <a:lnTo>
                      <a:pt x="2622" y="0"/>
                    </a:lnTo>
                    <a:cubicBezTo>
                      <a:pt x="2645" y="0"/>
                      <a:pt x="2666" y="11"/>
                      <a:pt x="2688" y="33"/>
                    </a:cubicBezTo>
                    <a:lnTo>
                      <a:pt x="2753" y="98"/>
                    </a:lnTo>
                    <a:lnTo>
                      <a:pt x="2820" y="164"/>
                    </a:lnTo>
                    <a:lnTo>
                      <a:pt x="2885" y="230"/>
                    </a:lnTo>
                    <a:lnTo>
                      <a:pt x="2950" y="295"/>
                    </a:lnTo>
                    <a:lnTo>
                      <a:pt x="3016" y="360"/>
                    </a:lnTo>
                    <a:lnTo>
                      <a:pt x="3081" y="426"/>
                    </a:lnTo>
                    <a:lnTo>
                      <a:pt x="3148" y="491"/>
                    </a:lnTo>
                    <a:lnTo>
                      <a:pt x="3213" y="558"/>
                    </a:lnTo>
                    <a:lnTo>
                      <a:pt x="3278" y="623"/>
                    </a:lnTo>
                    <a:lnTo>
                      <a:pt x="3344" y="688"/>
                    </a:lnTo>
                    <a:lnTo>
                      <a:pt x="3344" y="688"/>
                    </a:lnTo>
                    <a:cubicBezTo>
                      <a:pt x="3365" y="711"/>
                      <a:pt x="3387" y="722"/>
                      <a:pt x="3409" y="722"/>
                    </a:cubicBezTo>
                    <a:lnTo>
                      <a:pt x="3409" y="722"/>
                    </a:lnTo>
                    <a:cubicBezTo>
                      <a:pt x="3431" y="722"/>
                      <a:pt x="3453" y="711"/>
                      <a:pt x="3475" y="688"/>
                    </a:cubicBezTo>
                    <a:lnTo>
                      <a:pt x="4131" y="33"/>
                    </a:lnTo>
                    <a:lnTo>
                      <a:pt x="4131" y="33"/>
                    </a:lnTo>
                    <a:cubicBezTo>
                      <a:pt x="4152" y="11"/>
                      <a:pt x="4174" y="0"/>
                      <a:pt x="4196" y="0"/>
                    </a:cubicBezTo>
                    <a:lnTo>
                      <a:pt x="4196" y="0"/>
                    </a:lnTo>
                    <a:cubicBezTo>
                      <a:pt x="4217" y="0"/>
                      <a:pt x="4239" y="11"/>
                      <a:pt x="4261" y="33"/>
                    </a:cubicBezTo>
                    <a:lnTo>
                      <a:pt x="4720" y="491"/>
                    </a:lnTo>
                    <a:lnTo>
                      <a:pt x="4720" y="623"/>
                    </a:lnTo>
                    <a:lnTo>
                      <a:pt x="4524" y="426"/>
                    </a:lnTo>
                    <a:lnTo>
                      <a:pt x="4458" y="360"/>
                    </a:lnTo>
                    <a:lnTo>
                      <a:pt x="4393" y="295"/>
                    </a:lnTo>
                    <a:lnTo>
                      <a:pt x="4261" y="164"/>
                    </a:lnTo>
                    <a:lnTo>
                      <a:pt x="4261" y="164"/>
                    </a:lnTo>
                    <a:cubicBezTo>
                      <a:pt x="4239" y="142"/>
                      <a:pt x="4217" y="131"/>
                      <a:pt x="4196" y="131"/>
                    </a:cubicBezTo>
                    <a:lnTo>
                      <a:pt x="4196" y="131"/>
                    </a:lnTo>
                    <a:cubicBezTo>
                      <a:pt x="4174" y="131"/>
                      <a:pt x="4152" y="142"/>
                      <a:pt x="4131" y="164"/>
                    </a:cubicBezTo>
                    <a:lnTo>
                      <a:pt x="3999" y="295"/>
                    </a:lnTo>
                    <a:lnTo>
                      <a:pt x="3933" y="360"/>
                    </a:lnTo>
                    <a:lnTo>
                      <a:pt x="3868" y="426"/>
                    </a:lnTo>
                    <a:lnTo>
                      <a:pt x="3671" y="623"/>
                    </a:lnTo>
                    <a:lnTo>
                      <a:pt x="3606" y="688"/>
                    </a:lnTo>
                    <a:lnTo>
                      <a:pt x="3500" y="795"/>
                    </a:lnTo>
                    <a:lnTo>
                      <a:pt x="3500" y="795"/>
                    </a:lnTo>
                    <a:cubicBezTo>
                      <a:pt x="3450" y="846"/>
                      <a:pt x="3368" y="846"/>
                      <a:pt x="3318" y="795"/>
                    </a:cubicBezTo>
                    <a:lnTo>
                      <a:pt x="3318" y="795"/>
                    </a:lnTo>
                    <a:cubicBezTo>
                      <a:pt x="3266" y="743"/>
                      <a:pt x="3213" y="688"/>
                      <a:pt x="3213" y="688"/>
                    </a:cubicBezTo>
                    <a:lnTo>
                      <a:pt x="3148" y="623"/>
                    </a:lnTo>
                    <a:lnTo>
                      <a:pt x="3081" y="558"/>
                    </a:lnTo>
                    <a:lnTo>
                      <a:pt x="3016" y="491"/>
                    </a:lnTo>
                    <a:lnTo>
                      <a:pt x="2950" y="426"/>
                    </a:lnTo>
                    <a:lnTo>
                      <a:pt x="2885" y="360"/>
                    </a:lnTo>
                    <a:lnTo>
                      <a:pt x="2820" y="295"/>
                    </a:lnTo>
                    <a:lnTo>
                      <a:pt x="2753" y="230"/>
                    </a:lnTo>
                    <a:lnTo>
                      <a:pt x="2688" y="164"/>
                    </a:lnTo>
                    <a:lnTo>
                      <a:pt x="2688" y="164"/>
                    </a:lnTo>
                    <a:cubicBezTo>
                      <a:pt x="2666" y="142"/>
                      <a:pt x="2645" y="131"/>
                      <a:pt x="2622" y="131"/>
                    </a:cubicBezTo>
                    <a:lnTo>
                      <a:pt x="2622" y="131"/>
                    </a:lnTo>
                    <a:cubicBezTo>
                      <a:pt x="2601" y="131"/>
                      <a:pt x="2579" y="142"/>
                      <a:pt x="2557" y="164"/>
                    </a:cubicBezTo>
                    <a:lnTo>
                      <a:pt x="2491" y="230"/>
                    </a:lnTo>
                    <a:lnTo>
                      <a:pt x="2426" y="295"/>
                    </a:lnTo>
                    <a:lnTo>
                      <a:pt x="2229" y="491"/>
                    </a:lnTo>
                    <a:lnTo>
                      <a:pt x="2164" y="558"/>
                    </a:lnTo>
                    <a:lnTo>
                      <a:pt x="2098" y="623"/>
                    </a:lnTo>
                    <a:lnTo>
                      <a:pt x="1926" y="794"/>
                    </a:lnTo>
                    <a:lnTo>
                      <a:pt x="1926" y="794"/>
                    </a:lnTo>
                    <a:cubicBezTo>
                      <a:pt x="1876" y="844"/>
                      <a:pt x="1795" y="844"/>
                      <a:pt x="1745" y="794"/>
                    </a:cubicBezTo>
                    <a:lnTo>
                      <a:pt x="1115" y="164"/>
                    </a:lnTo>
                    <a:lnTo>
                      <a:pt x="1115" y="164"/>
                    </a:lnTo>
                    <a:cubicBezTo>
                      <a:pt x="1092" y="142"/>
                      <a:pt x="1071" y="131"/>
                      <a:pt x="1049" y="131"/>
                    </a:cubicBezTo>
                    <a:lnTo>
                      <a:pt x="1049" y="131"/>
                    </a:lnTo>
                    <a:cubicBezTo>
                      <a:pt x="1027" y="131"/>
                      <a:pt x="1005" y="142"/>
                      <a:pt x="983" y="164"/>
                    </a:cubicBezTo>
                    <a:lnTo>
                      <a:pt x="918" y="230"/>
                    </a:lnTo>
                    <a:lnTo>
                      <a:pt x="853" y="295"/>
                    </a:lnTo>
                    <a:lnTo>
                      <a:pt x="787" y="360"/>
                    </a:lnTo>
                    <a:lnTo>
                      <a:pt x="721" y="426"/>
                    </a:lnTo>
                    <a:lnTo>
                      <a:pt x="655" y="491"/>
                    </a:lnTo>
                    <a:lnTo>
                      <a:pt x="590" y="558"/>
                    </a:lnTo>
                    <a:lnTo>
                      <a:pt x="525" y="623"/>
                    </a:lnTo>
                    <a:lnTo>
                      <a:pt x="459" y="688"/>
                    </a:lnTo>
                    <a:lnTo>
                      <a:pt x="354" y="795"/>
                    </a:lnTo>
                  </a:path>
                </a:pathLst>
              </a:custGeom>
              <a:solidFill>
                <a:schemeClr val="accent4"/>
              </a:solidFill>
              <a:ln>
                <a:noFill/>
              </a:ln>
              <a:effectLst/>
            </p:spPr>
            <p:txBody>
              <a:bodyPr wrap="none" anchor="ctr"/>
              <a:lstStyle/>
              <a:p>
                <a:endParaRPr lang="es-ES_tradnl" sz="2100"/>
              </a:p>
            </p:txBody>
          </p:sp>
          <p:sp>
            <p:nvSpPr>
              <p:cNvPr id="175" name="Freeform 469">
                <a:extLst>
                  <a:ext uri="{FF2B5EF4-FFF2-40B4-BE49-F238E27FC236}">
                    <a16:creationId xmlns:a16="http://schemas.microsoft.com/office/drawing/2014/main" id="{882B23AC-50B6-7743-B793-B57FA6EEDDA0}"/>
                  </a:ext>
                </a:extLst>
              </p:cNvPr>
              <p:cNvSpPr>
                <a:spLocks noChangeArrowheads="1"/>
              </p:cNvSpPr>
              <p:nvPr/>
            </p:nvSpPr>
            <p:spPr bwMode="auto">
              <a:xfrm>
                <a:off x="6151563" y="4233863"/>
                <a:ext cx="1700212" cy="304800"/>
              </a:xfrm>
              <a:custGeom>
                <a:avLst/>
                <a:gdLst>
                  <a:gd name="T0" fmla="*/ 354 w 4721"/>
                  <a:gd name="T1" fmla="*/ 795 h 847"/>
                  <a:gd name="T2" fmla="*/ 66 w 4721"/>
                  <a:gd name="T3" fmla="*/ 689 h 847"/>
                  <a:gd name="T4" fmla="*/ 0 w 4721"/>
                  <a:gd name="T5" fmla="*/ 493 h 847"/>
                  <a:gd name="T6" fmla="*/ 197 w 4721"/>
                  <a:gd name="T7" fmla="*/ 689 h 847"/>
                  <a:gd name="T8" fmla="*/ 263 w 4721"/>
                  <a:gd name="T9" fmla="*/ 722 h 847"/>
                  <a:gd name="T10" fmla="*/ 328 w 4721"/>
                  <a:gd name="T11" fmla="*/ 689 h 847"/>
                  <a:gd name="T12" fmla="*/ 590 w 4721"/>
                  <a:gd name="T13" fmla="*/ 428 h 847"/>
                  <a:gd name="T14" fmla="*/ 721 w 4721"/>
                  <a:gd name="T15" fmla="*/ 296 h 847"/>
                  <a:gd name="T16" fmla="*/ 983 w 4721"/>
                  <a:gd name="T17" fmla="*/ 34 h 847"/>
                  <a:gd name="T18" fmla="*/ 1049 w 4721"/>
                  <a:gd name="T19" fmla="*/ 0 h 847"/>
                  <a:gd name="T20" fmla="*/ 1115 w 4721"/>
                  <a:gd name="T21" fmla="*/ 34 h 847"/>
                  <a:gd name="T22" fmla="*/ 1311 w 4721"/>
                  <a:gd name="T23" fmla="*/ 231 h 847"/>
                  <a:gd name="T24" fmla="*/ 1573 w 4721"/>
                  <a:gd name="T25" fmla="*/ 493 h 847"/>
                  <a:gd name="T26" fmla="*/ 1705 w 4721"/>
                  <a:gd name="T27" fmla="*/ 624 h 847"/>
                  <a:gd name="T28" fmla="*/ 1770 w 4721"/>
                  <a:gd name="T29" fmla="*/ 689 h 847"/>
                  <a:gd name="T30" fmla="*/ 1836 w 4721"/>
                  <a:gd name="T31" fmla="*/ 722 h 847"/>
                  <a:gd name="T32" fmla="*/ 1966 w 4721"/>
                  <a:gd name="T33" fmla="*/ 624 h 847"/>
                  <a:gd name="T34" fmla="*/ 2098 w 4721"/>
                  <a:gd name="T35" fmla="*/ 493 h 847"/>
                  <a:gd name="T36" fmla="*/ 2229 w 4721"/>
                  <a:gd name="T37" fmla="*/ 361 h 847"/>
                  <a:gd name="T38" fmla="*/ 2360 w 4721"/>
                  <a:gd name="T39" fmla="*/ 231 h 847"/>
                  <a:gd name="T40" fmla="*/ 2491 w 4721"/>
                  <a:gd name="T41" fmla="*/ 99 h 847"/>
                  <a:gd name="T42" fmla="*/ 2557 w 4721"/>
                  <a:gd name="T43" fmla="*/ 34 h 847"/>
                  <a:gd name="T44" fmla="*/ 2622 w 4721"/>
                  <a:gd name="T45" fmla="*/ 0 h 847"/>
                  <a:gd name="T46" fmla="*/ 2753 w 4721"/>
                  <a:gd name="T47" fmla="*/ 99 h 847"/>
                  <a:gd name="T48" fmla="*/ 2885 w 4721"/>
                  <a:gd name="T49" fmla="*/ 231 h 847"/>
                  <a:gd name="T50" fmla="*/ 3016 w 4721"/>
                  <a:gd name="T51" fmla="*/ 361 h 847"/>
                  <a:gd name="T52" fmla="*/ 3148 w 4721"/>
                  <a:gd name="T53" fmla="*/ 493 h 847"/>
                  <a:gd name="T54" fmla="*/ 3278 w 4721"/>
                  <a:gd name="T55" fmla="*/ 624 h 847"/>
                  <a:gd name="T56" fmla="*/ 3344 w 4721"/>
                  <a:gd name="T57" fmla="*/ 689 h 847"/>
                  <a:gd name="T58" fmla="*/ 3409 w 4721"/>
                  <a:gd name="T59" fmla="*/ 722 h 847"/>
                  <a:gd name="T60" fmla="*/ 4131 w 4721"/>
                  <a:gd name="T61" fmla="*/ 34 h 847"/>
                  <a:gd name="T62" fmla="*/ 4196 w 4721"/>
                  <a:gd name="T63" fmla="*/ 0 h 847"/>
                  <a:gd name="T64" fmla="*/ 4261 w 4721"/>
                  <a:gd name="T65" fmla="*/ 34 h 847"/>
                  <a:gd name="T66" fmla="*/ 4720 w 4721"/>
                  <a:gd name="T67" fmla="*/ 624 h 847"/>
                  <a:gd name="T68" fmla="*/ 4458 w 4721"/>
                  <a:gd name="T69" fmla="*/ 361 h 847"/>
                  <a:gd name="T70" fmla="*/ 4261 w 4721"/>
                  <a:gd name="T71" fmla="*/ 164 h 847"/>
                  <a:gd name="T72" fmla="*/ 4196 w 4721"/>
                  <a:gd name="T73" fmla="*/ 132 h 847"/>
                  <a:gd name="T74" fmla="*/ 4131 w 4721"/>
                  <a:gd name="T75" fmla="*/ 164 h 847"/>
                  <a:gd name="T76" fmla="*/ 3933 w 4721"/>
                  <a:gd name="T77" fmla="*/ 361 h 847"/>
                  <a:gd name="T78" fmla="*/ 3671 w 4721"/>
                  <a:gd name="T79" fmla="*/ 624 h 847"/>
                  <a:gd name="T80" fmla="*/ 3500 w 4721"/>
                  <a:gd name="T81" fmla="*/ 795 h 847"/>
                  <a:gd name="T82" fmla="*/ 3318 w 4721"/>
                  <a:gd name="T83" fmla="*/ 795 h 847"/>
                  <a:gd name="T84" fmla="*/ 3213 w 4721"/>
                  <a:gd name="T85" fmla="*/ 689 h 847"/>
                  <a:gd name="T86" fmla="*/ 3081 w 4721"/>
                  <a:gd name="T87" fmla="*/ 558 h 847"/>
                  <a:gd name="T88" fmla="*/ 2950 w 4721"/>
                  <a:gd name="T89" fmla="*/ 428 h 847"/>
                  <a:gd name="T90" fmla="*/ 2820 w 4721"/>
                  <a:gd name="T91" fmla="*/ 296 h 847"/>
                  <a:gd name="T92" fmla="*/ 2688 w 4721"/>
                  <a:gd name="T93" fmla="*/ 164 h 847"/>
                  <a:gd name="T94" fmla="*/ 2622 w 4721"/>
                  <a:gd name="T95" fmla="*/ 132 h 847"/>
                  <a:gd name="T96" fmla="*/ 2557 w 4721"/>
                  <a:gd name="T97" fmla="*/ 164 h 847"/>
                  <a:gd name="T98" fmla="*/ 2426 w 4721"/>
                  <a:gd name="T99" fmla="*/ 296 h 847"/>
                  <a:gd name="T100" fmla="*/ 2164 w 4721"/>
                  <a:gd name="T101" fmla="*/ 558 h 847"/>
                  <a:gd name="T102" fmla="*/ 1926 w 4721"/>
                  <a:gd name="T103" fmla="*/ 795 h 847"/>
                  <a:gd name="T104" fmla="*/ 1745 w 4721"/>
                  <a:gd name="T105" fmla="*/ 795 h 847"/>
                  <a:gd name="T106" fmla="*/ 1115 w 4721"/>
                  <a:gd name="T107" fmla="*/ 164 h 847"/>
                  <a:gd name="T108" fmla="*/ 1049 w 4721"/>
                  <a:gd name="T109" fmla="*/ 132 h 847"/>
                  <a:gd name="T110" fmla="*/ 918 w 4721"/>
                  <a:gd name="T111" fmla="*/ 231 h 847"/>
                  <a:gd name="T112" fmla="*/ 787 w 4721"/>
                  <a:gd name="T113" fmla="*/ 361 h 847"/>
                  <a:gd name="T114" fmla="*/ 655 w 4721"/>
                  <a:gd name="T115" fmla="*/ 493 h 847"/>
                  <a:gd name="T116" fmla="*/ 525 w 4721"/>
                  <a:gd name="T117" fmla="*/ 624 h 847"/>
                  <a:gd name="T118" fmla="*/ 354 w 4721"/>
                  <a:gd name="T119" fmla="*/ 79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1" h="847">
                    <a:moveTo>
                      <a:pt x="354" y="795"/>
                    </a:moveTo>
                    <a:lnTo>
                      <a:pt x="354" y="795"/>
                    </a:lnTo>
                    <a:cubicBezTo>
                      <a:pt x="304" y="846"/>
                      <a:pt x="221" y="846"/>
                      <a:pt x="171" y="795"/>
                    </a:cubicBezTo>
                    <a:lnTo>
                      <a:pt x="66" y="689"/>
                    </a:lnTo>
                    <a:lnTo>
                      <a:pt x="0" y="624"/>
                    </a:lnTo>
                    <a:lnTo>
                      <a:pt x="0" y="493"/>
                    </a:lnTo>
                    <a:lnTo>
                      <a:pt x="131" y="624"/>
                    </a:lnTo>
                    <a:lnTo>
                      <a:pt x="197" y="689"/>
                    </a:lnTo>
                    <a:lnTo>
                      <a:pt x="197" y="689"/>
                    </a:lnTo>
                    <a:cubicBezTo>
                      <a:pt x="219" y="711"/>
                      <a:pt x="241" y="722"/>
                      <a:pt x="263" y="722"/>
                    </a:cubicBezTo>
                    <a:lnTo>
                      <a:pt x="263" y="722"/>
                    </a:lnTo>
                    <a:cubicBezTo>
                      <a:pt x="284" y="722"/>
                      <a:pt x="306" y="711"/>
                      <a:pt x="328" y="689"/>
                    </a:cubicBezTo>
                    <a:lnTo>
                      <a:pt x="394" y="624"/>
                    </a:lnTo>
                    <a:lnTo>
                      <a:pt x="590" y="428"/>
                    </a:lnTo>
                    <a:lnTo>
                      <a:pt x="655" y="361"/>
                    </a:lnTo>
                    <a:lnTo>
                      <a:pt x="721" y="296"/>
                    </a:lnTo>
                    <a:lnTo>
                      <a:pt x="918" y="99"/>
                    </a:lnTo>
                    <a:lnTo>
                      <a:pt x="983" y="34"/>
                    </a:lnTo>
                    <a:lnTo>
                      <a:pt x="983" y="34"/>
                    </a:lnTo>
                    <a:cubicBezTo>
                      <a:pt x="1005" y="12"/>
                      <a:pt x="1027" y="0"/>
                      <a:pt x="1049" y="0"/>
                    </a:cubicBezTo>
                    <a:lnTo>
                      <a:pt x="1049" y="0"/>
                    </a:lnTo>
                    <a:cubicBezTo>
                      <a:pt x="1071" y="0"/>
                      <a:pt x="1092" y="12"/>
                      <a:pt x="1115" y="34"/>
                    </a:cubicBezTo>
                    <a:lnTo>
                      <a:pt x="1246" y="164"/>
                    </a:lnTo>
                    <a:lnTo>
                      <a:pt x="1311" y="231"/>
                    </a:lnTo>
                    <a:lnTo>
                      <a:pt x="1377" y="296"/>
                    </a:lnTo>
                    <a:lnTo>
                      <a:pt x="1573" y="493"/>
                    </a:lnTo>
                    <a:lnTo>
                      <a:pt x="1639" y="558"/>
                    </a:lnTo>
                    <a:lnTo>
                      <a:pt x="1705" y="624"/>
                    </a:lnTo>
                    <a:lnTo>
                      <a:pt x="1770" y="689"/>
                    </a:lnTo>
                    <a:lnTo>
                      <a:pt x="1770" y="689"/>
                    </a:lnTo>
                    <a:cubicBezTo>
                      <a:pt x="1792" y="711"/>
                      <a:pt x="1814" y="722"/>
                      <a:pt x="1836" y="722"/>
                    </a:cubicBezTo>
                    <a:lnTo>
                      <a:pt x="1836" y="722"/>
                    </a:lnTo>
                    <a:cubicBezTo>
                      <a:pt x="1858" y="722"/>
                      <a:pt x="1879" y="711"/>
                      <a:pt x="1901" y="689"/>
                    </a:cubicBezTo>
                    <a:lnTo>
                      <a:pt x="1966" y="624"/>
                    </a:lnTo>
                    <a:lnTo>
                      <a:pt x="2033" y="558"/>
                    </a:lnTo>
                    <a:lnTo>
                      <a:pt x="2098" y="493"/>
                    </a:lnTo>
                    <a:lnTo>
                      <a:pt x="2164" y="428"/>
                    </a:lnTo>
                    <a:lnTo>
                      <a:pt x="2229" y="361"/>
                    </a:lnTo>
                    <a:lnTo>
                      <a:pt x="2295" y="296"/>
                    </a:lnTo>
                    <a:lnTo>
                      <a:pt x="2360" y="231"/>
                    </a:lnTo>
                    <a:lnTo>
                      <a:pt x="2426" y="164"/>
                    </a:lnTo>
                    <a:lnTo>
                      <a:pt x="2491" y="99"/>
                    </a:lnTo>
                    <a:lnTo>
                      <a:pt x="2557" y="34"/>
                    </a:lnTo>
                    <a:lnTo>
                      <a:pt x="2557" y="34"/>
                    </a:lnTo>
                    <a:cubicBezTo>
                      <a:pt x="2579" y="12"/>
                      <a:pt x="2601" y="0"/>
                      <a:pt x="2622" y="0"/>
                    </a:cubicBezTo>
                    <a:lnTo>
                      <a:pt x="2622" y="0"/>
                    </a:lnTo>
                    <a:cubicBezTo>
                      <a:pt x="2645" y="0"/>
                      <a:pt x="2666" y="12"/>
                      <a:pt x="2688" y="34"/>
                    </a:cubicBezTo>
                    <a:lnTo>
                      <a:pt x="2753" y="99"/>
                    </a:lnTo>
                    <a:lnTo>
                      <a:pt x="2820" y="164"/>
                    </a:lnTo>
                    <a:lnTo>
                      <a:pt x="2885" y="231"/>
                    </a:lnTo>
                    <a:lnTo>
                      <a:pt x="2950" y="296"/>
                    </a:lnTo>
                    <a:lnTo>
                      <a:pt x="3016" y="361"/>
                    </a:lnTo>
                    <a:lnTo>
                      <a:pt x="3081" y="428"/>
                    </a:lnTo>
                    <a:lnTo>
                      <a:pt x="3148" y="493"/>
                    </a:lnTo>
                    <a:lnTo>
                      <a:pt x="3213" y="558"/>
                    </a:lnTo>
                    <a:lnTo>
                      <a:pt x="3278" y="624"/>
                    </a:lnTo>
                    <a:lnTo>
                      <a:pt x="3344" y="689"/>
                    </a:lnTo>
                    <a:lnTo>
                      <a:pt x="3344" y="689"/>
                    </a:lnTo>
                    <a:cubicBezTo>
                      <a:pt x="3365" y="711"/>
                      <a:pt x="3387" y="722"/>
                      <a:pt x="3409" y="722"/>
                    </a:cubicBezTo>
                    <a:lnTo>
                      <a:pt x="3409" y="722"/>
                    </a:lnTo>
                    <a:cubicBezTo>
                      <a:pt x="3431" y="722"/>
                      <a:pt x="3453" y="711"/>
                      <a:pt x="3475" y="689"/>
                    </a:cubicBezTo>
                    <a:lnTo>
                      <a:pt x="4131" y="34"/>
                    </a:lnTo>
                    <a:lnTo>
                      <a:pt x="4131" y="34"/>
                    </a:lnTo>
                    <a:cubicBezTo>
                      <a:pt x="4152" y="12"/>
                      <a:pt x="4174" y="0"/>
                      <a:pt x="4196" y="0"/>
                    </a:cubicBezTo>
                    <a:lnTo>
                      <a:pt x="4196" y="0"/>
                    </a:lnTo>
                    <a:cubicBezTo>
                      <a:pt x="4217" y="0"/>
                      <a:pt x="4239" y="12"/>
                      <a:pt x="4261" y="34"/>
                    </a:cubicBezTo>
                    <a:lnTo>
                      <a:pt x="4720" y="493"/>
                    </a:lnTo>
                    <a:lnTo>
                      <a:pt x="4720" y="624"/>
                    </a:lnTo>
                    <a:lnTo>
                      <a:pt x="4524" y="428"/>
                    </a:lnTo>
                    <a:lnTo>
                      <a:pt x="4458" y="361"/>
                    </a:lnTo>
                    <a:lnTo>
                      <a:pt x="4393" y="296"/>
                    </a:lnTo>
                    <a:lnTo>
                      <a:pt x="4261" y="164"/>
                    </a:lnTo>
                    <a:lnTo>
                      <a:pt x="4261" y="164"/>
                    </a:lnTo>
                    <a:cubicBezTo>
                      <a:pt x="4239" y="143"/>
                      <a:pt x="4217" y="132"/>
                      <a:pt x="4196" y="132"/>
                    </a:cubicBezTo>
                    <a:lnTo>
                      <a:pt x="4196" y="132"/>
                    </a:lnTo>
                    <a:cubicBezTo>
                      <a:pt x="4174" y="132"/>
                      <a:pt x="4152" y="143"/>
                      <a:pt x="4131" y="164"/>
                    </a:cubicBezTo>
                    <a:lnTo>
                      <a:pt x="3999" y="296"/>
                    </a:lnTo>
                    <a:lnTo>
                      <a:pt x="3933" y="361"/>
                    </a:lnTo>
                    <a:lnTo>
                      <a:pt x="3868" y="428"/>
                    </a:lnTo>
                    <a:lnTo>
                      <a:pt x="3671" y="624"/>
                    </a:lnTo>
                    <a:lnTo>
                      <a:pt x="3606" y="689"/>
                    </a:lnTo>
                    <a:lnTo>
                      <a:pt x="3500" y="795"/>
                    </a:lnTo>
                    <a:lnTo>
                      <a:pt x="3500" y="795"/>
                    </a:lnTo>
                    <a:cubicBezTo>
                      <a:pt x="3450" y="846"/>
                      <a:pt x="3368" y="846"/>
                      <a:pt x="3318" y="795"/>
                    </a:cubicBezTo>
                    <a:lnTo>
                      <a:pt x="3318" y="795"/>
                    </a:lnTo>
                    <a:cubicBezTo>
                      <a:pt x="3266" y="744"/>
                      <a:pt x="3213" y="689"/>
                      <a:pt x="3213" y="689"/>
                    </a:cubicBezTo>
                    <a:lnTo>
                      <a:pt x="3148" y="624"/>
                    </a:lnTo>
                    <a:lnTo>
                      <a:pt x="3081" y="558"/>
                    </a:lnTo>
                    <a:lnTo>
                      <a:pt x="3016" y="493"/>
                    </a:lnTo>
                    <a:lnTo>
                      <a:pt x="2950" y="428"/>
                    </a:lnTo>
                    <a:lnTo>
                      <a:pt x="2885" y="361"/>
                    </a:lnTo>
                    <a:lnTo>
                      <a:pt x="2820" y="296"/>
                    </a:lnTo>
                    <a:lnTo>
                      <a:pt x="2753" y="231"/>
                    </a:lnTo>
                    <a:lnTo>
                      <a:pt x="2688" y="164"/>
                    </a:lnTo>
                    <a:lnTo>
                      <a:pt x="2688" y="164"/>
                    </a:lnTo>
                    <a:cubicBezTo>
                      <a:pt x="2666" y="143"/>
                      <a:pt x="2645" y="132"/>
                      <a:pt x="2622" y="132"/>
                    </a:cubicBezTo>
                    <a:lnTo>
                      <a:pt x="2622" y="132"/>
                    </a:lnTo>
                    <a:cubicBezTo>
                      <a:pt x="2601" y="132"/>
                      <a:pt x="2579" y="143"/>
                      <a:pt x="2557" y="164"/>
                    </a:cubicBezTo>
                    <a:lnTo>
                      <a:pt x="2491" y="231"/>
                    </a:lnTo>
                    <a:lnTo>
                      <a:pt x="2426" y="296"/>
                    </a:lnTo>
                    <a:lnTo>
                      <a:pt x="2229" y="493"/>
                    </a:lnTo>
                    <a:lnTo>
                      <a:pt x="2164" y="558"/>
                    </a:lnTo>
                    <a:lnTo>
                      <a:pt x="2098" y="624"/>
                    </a:lnTo>
                    <a:lnTo>
                      <a:pt x="1926" y="795"/>
                    </a:lnTo>
                    <a:lnTo>
                      <a:pt x="1926" y="795"/>
                    </a:lnTo>
                    <a:cubicBezTo>
                      <a:pt x="1876" y="845"/>
                      <a:pt x="1795" y="845"/>
                      <a:pt x="1745" y="795"/>
                    </a:cubicBezTo>
                    <a:lnTo>
                      <a:pt x="1115" y="164"/>
                    </a:lnTo>
                    <a:lnTo>
                      <a:pt x="1115" y="164"/>
                    </a:lnTo>
                    <a:cubicBezTo>
                      <a:pt x="1092" y="143"/>
                      <a:pt x="1071" y="132"/>
                      <a:pt x="1049" y="132"/>
                    </a:cubicBezTo>
                    <a:lnTo>
                      <a:pt x="1049" y="132"/>
                    </a:lnTo>
                    <a:cubicBezTo>
                      <a:pt x="1027" y="132"/>
                      <a:pt x="1005" y="143"/>
                      <a:pt x="983" y="164"/>
                    </a:cubicBezTo>
                    <a:lnTo>
                      <a:pt x="918" y="231"/>
                    </a:lnTo>
                    <a:lnTo>
                      <a:pt x="853" y="296"/>
                    </a:lnTo>
                    <a:lnTo>
                      <a:pt x="787" y="361"/>
                    </a:lnTo>
                    <a:lnTo>
                      <a:pt x="721" y="428"/>
                    </a:lnTo>
                    <a:lnTo>
                      <a:pt x="655" y="493"/>
                    </a:lnTo>
                    <a:lnTo>
                      <a:pt x="590" y="558"/>
                    </a:lnTo>
                    <a:lnTo>
                      <a:pt x="525" y="624"/>
                    </a:lnTo>
                    <a:lnTo>
                      <a:pt x="459" y="689"/>
                    </a:lnTo>
                    <a:lnTo>
                      <a:pt x="354" y="795"/>
                    </a:lnTo>
                  </a:path>
                </a:pathLst>
              </a:custGeom>
              <a:solidFill>
                <a:schemeClr val="accent2"/>
              </a:solidFill>
              <a:ln>
                <a:noFill/>
              </a:ln>
              <a:effectLst/>
            </p:spPr>
            <p:txBody>
              <a:bodyPr wrap="none" anchor="ctr"/>
              <a:lstStyle/>
              <a:p>
                <a:endParaRPr lang="es-ES_tradnl" sz="2100"/>
              </a:p>
            </p:txBody>
          </p:sp>
          <p:sp>
            <p:nvSpPr>
              <p:cNvPr id="176" name="Freeform 470">
                <a:extLst>
                  <a:ext uri="{FF2B5EF4-FFF2-40B4-BE49-F238E27FC236}">
                    <a16:creationId xmlns:a16="http://schemas.microsoft.com/office/drawing/2014/main" id="{FEA4065B-5D41-E740-9D45-81DB62B91ACB}"/>
                  </a:ext>
                </a:extLst>
              </p:cNvPr>
              <p:cNvSpPr>
                <a:spLocks noChangeArrowheads="1"/>
              </p:cNvSpPr>
              <p:nvPr/>
            </p:nvSpPr>
            <p:spPr bwMode="auto">
              <a:xfrm>
                <a:off x="7556500" y="4440238"/>
                <a:ext cx="212725" cy="212725"/>
              </a:xfrm>
              <a:custGeom>
                <a:avLst/>
                <a:gdLst>
                  <a:gd name="T0" fmla="*/ 262 w 591"/>
                  <a:gd name="T1" fmla="*/ 294 h 591"/>
                  <a:gd name="T2" fmla="*/ 262 w 591"/>
                  <a:gd name="T3" fmla="*/ 294 h 591"/>
                  <a:gd name="T4" fmla="*/ 295 w 591"/>
                  <a:gd name="T5" fmla="*/ 328 h 591"/>
                  <a:gd name="T6" fmla="*/ 295 w 591"/>
                  <a:gd name="T7" fmla="*/ 328 h 591"/>
                  <a:gd name="T8" fmla="*/ 328 w 591"/>
                  <a:gd name="T9" fmla="*/ 294 h 591"/>
                  <a:gd name="T10" fmla="*/ 328 w 591"/>
                  <a:gd name="T11" fmla="*/ 294 h 591"/>
                  <a:gd name="T12" fmla="*/ 295 w 591"/>
                  <a:gd name="T13" fmla="*/ 262 h 591"/>
                  <a:gd name="T14" fmla="*/ 295 w 591"/>
                  <a:gd name="T15" fmla="*/ 262 h 591"/>
                  <a:gd name="T16" fmla="*/ 262 w 591"/>
                  <a:gd name="T17" fmla="*/ 294 h 591"/>
                  <a:gd name="T18" fmla="*/ 32 w 591"/>
                  <a:gd name="T19" fmla="*/ 361 h 591"/>
                  <a:gd name="T20" fmla="*/ 32 w 591"/>
                  <a:gd name="T21" fmla="*/ 361 h 591"/>
                  <a:gd name="T22" fmla="*/ 0 w 591"/>
                  <a:gd name="T23" fmla="*/ 294 h 591"/>
                  <a:gd name="T24" fmla="*/ 0 w 591"/>
                  <a:gd name="T25" fmla="*/ 294 h 591"/>
                  <a:gd name="T26" fmla="*/ 32 w 591"/>
                  <a:gd name="T27" fmla="*/ 229 h 591"/>
                  <a:gd name="T28" fmla="*/ 98 w 591"/>
                  <a:gd name="T29" fmla="*/ 164 h 591"/>
                  <a:gd name="T30" fmla="*/ 164 w 591"/>
                  <a:gd name="T31" fmla="*/ 98 h 591"/>
                  <a:gd name="T32" fmla="*/ 230 w 591"/>
                  <a:gd name="T33" fmla="*/ 33 h 591"/>
                  <a:gd name="T34" fmla="*/ 230 w 591"/>
                  <a:gd name="T35" fmla="*/ 33 h 591"/>
                  <a:gd name="T36" fmla="*/ 295 w 591"/>
                  <a:gd name="T37" fmla="*/ 0 h 591"/>
                  <a:gd name="T38" fmla="*/ 295 w 591"/>
                  <a:gd name="T39" fmla="*/ 0 h 591"/>
                  <a:gd name="T40" fmla="*/ 360 w 591"/>
                  <a:gd name="T41" fmla="*/ 33 h 591"/>
                  <a:gd name="T42" fmla="*/ 426 w 591"/>
                  <a:gd name="T43" fmla="*/ 98 h 591"/>
                  <a:gd name="T44" fmla="*/ 492 w 591"/>
                  <a:gd name="T45" fmla="*/ 164 h 591"/>
                  <a:gd name="T46" fmla="*/ 557 w 591"/>
                  <a:gd name="T47" fmla="*/ 229 h 591"/>
                  <a:gd name="T48" fmla="*/ 557 w 591"/>
                  <a:gd name="T49" fmla="*/ 229 h 591"/>
                  <a:gd name="T50" fmla="*/ 590 w 591"/>
                  <a:gd name="T51" fmla="*/ 294 h 591"/>
                  <a:gd name="T52" fmla="*/ 590 w 591"/>
                  <a:gd name="T53" fmla="*/ 294 h 591"/>
                  <a:gd name="T54" fmla="*/ 557 w 591"/>
                  <a:gd name="T55" fmla="*/ 361 h 591"/>
                  <a:gd name="T56" fmla="*/ 492 w 591"/>
                  <a:gd name="T57" fmla="*/ 426 h 591"/>
                  <a:gd name="T58" fmla="*/ 426 w 591"/>
                  <a:gd name="T59" fmla="*/ 492 h 591"/>
                  <a:gd name="T60" fmla="*/ 360 w 591"/>
                  <a:gd name="T61" fmla="*/ 557 h 591"/>
                  <a:gd name="T62" fmla="*/ 360 w 591"/>
                  <a:gd name="T63" fmla="*/ 557 h 591"/>
                  <a:gd name="T64" fmla="*/ 295 w 591"/>
                  <a:gd name="T65" fmla="*/ 590 h 591"/>
                  <a:gd name="T66" fmla="*/ 295 w 591"/>
                  <a:gd name="T67" fmla="*/ 590 h 591"/>
                  <a:gd name="T68" fmla="*/ 230 w 591"/>
                  <a:gd name="T69" fmla="*/ 557 h 591"/>
                  <a:gd name="T70" fmla="*/ 164 w 591"/>
                  <a:gd name="T71" fmla="*/ 492 h 591"/>
                  <a:gd name="T72" fmla="*/ 98 w 591"/>
                  <a:gd name="T73" fmla="*/ 426 h 591"/>
                  <a:gd name="T74" fmla="*/ 32 w 591"/>
                  <a:gd name="T75" fmla="*/ 3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262" y="294"/>
                    </a:moveTo>
                    <a:lnTo>
                      <a:pt x="262" y="294"/>
                    </a:lnTo>
                    <a:cubicBezTo>
                      <a:pt x="262" y="317"/>
                      <a:pt x="273" y="328"/>
                      <a:pt x="295" y="328"/>
                    </a:cubicBezTo>
                    <a:lnTo>
                      <a:pt x="295" y="328"/>
                    </a:lnTo>
                    <a:cubicBezTo>
                      <a:pt x="316" y="328"/>
                      <a:pt x="328" y="317"/>
                      <a:pt x="328" y="294"/>
                    </a:cubicBezTo>
                    <a:lnTo>
                      <a:pt x="328" y="294"/>
                    </a:lnTo>
                    <a:cubicBezTo>
                      <a:pt x="328" y="273"/>
                      <a:pt x="316" y="262"/>
                      <a:pt x="295" y="262"/>
                    </a:cubicBezTo>
                    <a:lnTo>
                      <a:pt x="295" y="262"/>
                    </a:lnTo>
                    <a:cubicBezTo>
                      <a:pt x="273" y="262"/>
                      <a:pt x="262" y="273"/>
                      <a:pt x="262" y="294"/>
                    </a:cubicBezTo>
                    <a:close/>
                    <a:moveTo>
                      <a:pt x="32" y="361"/>
                    </a:moveTo>
                    <a:lnTo>
                      <a:pt x="32" y="361"/>
                    </a:lnTo>
                    <a:cubicBezTo>
                      <a:pt x="10" y="339"/>
                      <a:pt x="0" y="317"/>
                      <a:pt x="0" y="294"/>
                    </a:cubicBezTo>
                    <a:lnTo>
                      <a:pt x="0" y="294"/>
                    </a:lnTo>
                    <a:cubicBezTo>
                      <a:pt x="0" y="273"/>
                      <a:pt x="10" y="251"/>
                      <a:pt x="32" y="229"/>
                    </a:cubicBezTo>
                    <a:lnTo>
                      <a:pt x="98" y="164"/>
                    </a:lnTo>
                    <a:lnTo>
                      <a:pt x="164" y="98"/>
                    </a:lnTo>
                    <a:lnTo>
                      <a:pt x="230" y="33"/>
                    </a:lnTo>
                    <a:lnTo>
                      <a:pt x="230" y="33"/>
                    </a:lnTo>
                    <a:cubicBezTo>
                      <a:pt x="251" y="11"/>
                      <a:pt x="273" y="0"/>
                      <a:pt x="295" y="0"/>
                    </a:cubicBezTo>
                    <a:lnTo>
                      <a:pt x="295" y="0"/>
                    </a:lnTo>
                    <a:cubicBezTo>
                      <a:pt x="316" y="0"/>
                      <a:pt x="338" y="11"/>
                      <a:pt x="360" y="33"/>
                    </a:cubicBezTo>
                    <a:lnTo>
                      <a:pt x="426" y="98"/>
                    </a:lnTo>
                    <a:lnTo>
                      <a:pt x="492" y="164"/>
                    </a:lnTo>
                    <a:lnTo>
                      <a:pt x="557" y="229"/>
                    </a:lnTo>
                    <a:lnTo>
                      <a:pt x="557" y="229"/>
                    </a:lnTo>
                    <a:cubicBezTo>
                      <a:pt x="579" y="251"/>
                      <a:pt x="590" y="273"/>
                      <a:pt x="590" y="294"/>
                    </a:cubicBezTo>
                    <a:lnTo>
                      <a:pt x="590" y="294"/>
                    </a:lnTo>
                    <a:cubicBezTo>
                      <a:pt x="590" y="317"/>
                      <a:pt x="579" y="339"/>
                      <a:pt x="557" y="361"/>
                    </a:cubicBezTo>
                    <a:lnTo>
                      <a:pt x="492" y="426"/>
                    </a:lnTo>
                    <a:lnTo>
                      <a:pt x="426" y="492"/>
                    </a:lnTo>
                    <a:lnTo>
                      <a:pt x="360" y="557"/>
                    </a:lnTo>
                    <a:lnTo>
                      <a:pt x="360" y="557"/>
                    </a:lnTo>
                    <a:cubicBezTo>
                      <a:pt x="338" y="579"/>
                      <a:pt x="316" y="590"/>
                      <a:pt x="295" y="590"/>
                    </a:cubicBezTo>
                    <a:lnTo>
                      <a:pt x="295" y="590"/>
                    </a:lnTo>
                    <a:cubicBezTo>
                      <a:pt x="273" y="590"/>
                      <a:pt x="251" y="579"/>
                      <a:pt x="230" y="557"/>
                    </a:cubicBezTo>
                    <a:lnTo>
                      <a:pt x="164" y="492"/>
                    </a:lnTo>
                    <a:lnTo>
                      <a:pt x="98" y="426"/>
                    </a:lnTo>
                    <a:lnTo>
                      <a:pt x="32" y="361"/>
                    </a:lnTo>
                    <a:close/>
                  </a:path>
                </a:pathLst>
              </a:custGeom>
              <a:solidFill>
                <a:schemeClr val="accent3"/>
              </a:solidFill>
              <a:ln>
                <a:noFill/>
              </a:ln>
              <a:effectLst/>
            </p:spPr>
            <p:txBody>
              <a:bodyPr wrap="none" anchor="ctr"/>
              <a:lstStyle/>
              <a:p>
                <a:endParaRPr lang="es-ES_tradnl" sz="2100"/>
              </a:p>
            </p:txBody>
          </p:sp>
          <p:sp>
            <p:nvSpPr>
              <p:cNvPr id="177" name="Freeform 471">
                <a:extLst>
                  <a:ext uri="{FF2B5EF4-FFF2-40B4-BE49-F238E27FC236}">
                    <a16:creationId xmlns:a16="http://schemas.microsoft.com/office/drawing/2014/main" id="{264AE7B1-1EA6-C34D-AA8C-7438F615A903}"/>
                  </a:ext>
                </a:extLst>
              </p:cNvPr>
              <p:cNvSpPr>
                <a:spLocks noChangeArrowheads="1"/>
              </p:cNvSpPr>
              <p:nvPr/>
            </p:nvSpPr>
            <p:spPr bwMode="auto">
              <a:xfrm>
                <a:off x="6989763" y="4440238"/>
                <a:ext cx="212725" cy="212725"/>
              </a:xfrm>
              <a:custGeom>
                <a:avLst/>
                <a:gdLst>
                  <a:gd name="T0" fmla="*/ 261 w 590"/>
                  <a:gd name="T1" fmla="*/ 294 h 591"/>
                  <a:gd name="T2" fmla="*/ 261 w 590"/>
                  <a:gd name="T3" fmla="*/ 294 h 591"/>
                  <a:gd name="T4" fmla="*/ 294 w 590"/>
                  <a:gd name="T5" fmla="*/ 328 h 591"/>
                  <a:gd name="T6" fmla="*/ 294 w 590"/>
                  <a:gd name="T7" fmla="*/ 328 h 591"/>
                  <a:gd name="T8" fmla="*/ 328 w 590"/>
                  <a:gd name="T9" fmla="*/ 294 h 591"/>
                  <a:gd name="T10" fmla="*/ 328 w 590"/>
                  <a:gd name="T11" fmla="*/ 294 h 591"/>
                  <a:gd name="T12" fmla="*/ 294 w 590"/>
                  <a:gd name="T13" fmla="*/ 262 h 591"/>
                  <a:gd name="T14" fmla="*/ 294 w 590"/>
                  <a:gd name="T15" fmla="*/ 262 h 591"/>
                  <a:gd name="T16" fmla="*/ 261 w 590"/>
                  <a:gd name="T17" fmla="*/ 294 h 591"/>
                  <a:gd name="T18" fmla="*/ 229 w 590"/>
                  <a:gd name="T19" fmla="*/ 557 h 591"/>
                  <a:gd name="T20" fmla="*/ 32 w 590"/>
                  <a:gd name="T21" fmla="*/ 361 h 591"/>
                  <a:gd name="T22" fmla="*/ 32 w 590"/>
                  <a:gd name="T23" fmla="*/ 361 h 591"/>
                  <a:gd name="T24" fmla="*/ 0 w 590"/>
                  <a:gd name="T25" fmla="*/ 294 h 591"/>
                  <a:gd name="T26" fmla="*/ 0 w 590"/>
                  <a:gd name="T27" fmla="*/ 294 h 591"/>
                  <a:gd name="T28" fmla="*/ 32 w 590"/>
                  <a:gd name="T29" fmla="*/ 229 h 591"/>
                  <a:gd name="T30" fmla="*/ 229 w 590"/>
                  <a:gd name="T31" fmla="*/ 33 h 591"/>
                  <a:gd name="T32" fmla="*/ 229 w 590"/>
                  <a:gd name="T33" fmla="*/ 33 h 591"/>
                  <a:gd name="T34" fmla="*/ 294 w 590"/>
                  <a:gd name="T35" fmla="*/ 0 h 591"/>
                  <a:gd name="T36" fmla="*/ 294 w 590"/>
                  <a:gd name="T37" fmla="*/ 0 h 591"/>
                  <a:gd name="T38" fmla="*/ 360 w 590"/>
                  <a:gd name="T39" fmla="*/ 33 h 591"/>
                  <a:gd name="T40" fmla="*/ 557 w 590"/>
                  <a:gd name="T41" fmla="*/ 229 h 591"/>
                  <a:gd name="T42" fmla="*/ 557 w 590"/>
                  <a:gd name="T43" fmla="*/ 229 h 591"/>
                  <a:gd name="T44" fmla="*/ 589 w 590"/>
                  <a:gd name="T45" fmla="*/ 294 h 591"/>
                  <a:gd name="T46" fmla="*/ 589 w 590"/>
                  <a:gd name="T47" fmla="*/ 294 h 591"/>
                  <a:gd name="T48" fmla="*/ 557 w 590"/>
                  <a:gd name="T49" fmla="*/ 361 h 591"/>
                  <a:gd name="T50" fmla="*/ 360 w 590"/>
                  <a:gd name="T51" fmla="*/ 557 h 591"/>
                  <a:gd name="T52" fmla="*/ 360 w 590"/>
                  <a:gd name="T53" fmla="*/ 557 h 591"/>
                  <a:gd name="T54" fmla="*/ 294 w 590"/>
                  <a:gd name="T55" fmla="*/ 590 h 591"/>
                  <a:gd name="T56" fmla="*/ 294 w 590"/>
                  <a:gd name="T57" fmla="*/ 590 h 591"/>
                  <a:gd name="T58" fmla="*/ 229 w 590"/>
                  <a:gd name="T59" fmla="*/ 55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591">
                    <a:moveTo>
                      <a:pt x="261" y="294"/>
                    </a:moveTo>
                    <a:lnTo>
                      <a:pt x="261" y="294"/>
                    </a:lnTo>
                    <a:cubicBezTo>
                      <a:pt x="261" y="317"/>
                      <a:pt x="273" y="328"/>
                      <a:pt x="294" y="328"/>
                    </a:cubicBezTo>
                    <a:lnTo>
                      <a:pt x="294" y="328"/>
                    </a:lnTo>
                    <a:cubicBezTo>
                      <a:pt x="317" y="328"/>
                      <a:pt x="328" y="317"/>
                      <a:pt x="328" y="294"/>
                    </a:cubicBezTo>
                    <a:lnTo>
                      <a:pt x="328" y="294"/>
                    </a:lnTo>
                    <a:cubicBezTo>
                      <a:pt x="328" y="273"/>
                      <a:pt x="317" y="262"/>
                      <a:pt x="294" y="262"/>
                    </a:cubicBezTo>
                    <a:lnTo>
                      <a:pt x="294" y="262"/>
                    </a:lnTo>
                    <a:cubicBezTo>
                      <a:pt x="273" y="262"/>
                      <a:pt x="261" y="273"/>
                      <a:pt x="261" y="294"/>
                    </a:cubicBezTo>
                    <a:close/>
                    <a:moveTo>
                      <a:pt x="229" y="557"/>
                    </a:moveTo>
                    <a:lnTo>
                      <a:pt x="32" y="361"/>
                    </a:lnTo>
                    <a:lnTo>
                      <a:pt x="32" y="361"/>
                    </a:lnTo>
                    <a:cubicBezTo>
                      <a:pt x="11" y="339"/>
                      <a:pt x="0" y="317"/>
                      <a:pt x="0" y="294"/>
                    </a:cubicBezTo>
                    <a:lnTo>
                      <a:pt x="0" y="294"/>
                    </a:lnTo>
                    <a:cubicBezTo>
                      <a:pt x="0" y="273"/>
                      <a:pt x="11" y="251"/>
                      <a:pt x="32" y="229"/>
                    </a:cubicBezTo>
                    <a:lnTo>
                      <a:pt x="229" y="33"/>
                    </a:lnTo>
                    <a:lnTo>
                      <a:pt x="229" y="33"/>
                    </a:lnTo>
                    <a:cubicBezTo>
                      <a:pt x="251" y="11"/>
                      <a:pt x="273" y="0"/>
                      <a:pt x="294" y="0"/>
                    </a:cubicBezTo>
                    <a:lnTo>
                      <a:pt x="294" y="0"/>
                    </a:lnTo>
                    <a:cubicBezTo>
                      <a:pt x="317" y="0"/>
                      <a:pt x="338" y="11"/>
                      <a:pt x="360" y="33"/>
                    </a:cubicBezTo>
                    <a:lnTo>
                      <a:pt x="557" y="229"/>
                    </a:lnTo>
                    <a:lnTo>
                      <a:pt x="557" y="229"/>
                    </a:lnTo>
                    <a:cubicBezTo>
                      <a:pt x="579" y="251"/>
                      <a:pt x="589" y="273"/>
                      <a:pt x="589" y="294"/>
                    </a:cubicBezTo>
                    <a:lnTo>
                      <a:pt x="589" y="294"/>
                    </a:lnTo>
                    <a:cubicBezTo>
                      <a:pt x="589" y="317"/>
                      <a:pt x="579" y="339"/>
                      <a:pt x="557" y="361"/>
                    </a:cubicBezTo>
                    <a:lnTo>
                      <a:pt x="360" y="557"/>
                    </a:lnTo>
                    <a:lnTo>
                      <a:pt x="360" y="557"/>
                    </a:lnTo>
                    <a:cubicBezTo>
                      <a:pt x="338" y="579"/>
                      <a:pt x="317" y="590"/>
                      <a:pt x="294" y="590"/>
                    </a:cubicBezTo>
                    <a:lnTo>
                      <a:pt x="294" y="590"/>
                    </a:lnTo>
                    <a:cubicBezTo>
                      <a:pt x="273" y="590"/>
                      <a:pt x="251" y="579"/>
                      <a:pt x="229" y="557"/>
                    </a:cubicBezTo>
                    <a:close/>
                  </a:path>
                </a:pathLst>
              </a:custGeom>
              <a:solidFill>
                <a:schemeClr val="accent3"/>
              </a:solidFill>
              <a:ln>
                <a:noFill/>
              </a:ln>
              <a:effectLst/>
            </p:spPr>
            <p:txBody>
              <a:bodyPr wrap="none" anchor="ctr"/>
              <a:lstStyle/>
              <a:p>
                <a:endParaRPr lang="es-ES_tradnl" sz="2100"/>
              </a:p>
            </p:txBody>
          </p:sp>
          <p:sp>
            <p:nvSpPr>
              <p:cNvPr id="178" name="Freeform 472">
                <a:extLst>
                  <a:ext uri="{FF2B5EF4-FFF2-40B4-BE49-F238E27FC236}">
                    <a16:creationId xmlns:a16="http://schemas.microsoft.com/office/drawing/2014/main" id="{7D7FBFAE-3B1F-8149-82C5-0F92BEFF5DAA}"/>
                  </a:ext>
                </a:extLst>
              </p:cNvPr>
              <p:cNvSpPr>
                <a:spLocks noChangeArrowheads="1"/>
              </p:cNvSpPr>
              <p:nvPr/>
            </p:nvSpPr>
            <p:spPr bwMode="auto">
              <a:xfrm>
                <a:off x="6423025" y="4440238"/>
                <a:ext cx="212725" cy="212725"/>
              </a:xfrm>
              <a:custGeom>
                <a:avLst/>
                <a:gdLst>
                  <a:gd name="T0" fmla="*/ 328 w 591"/>
                  <a:gd name="T1" fmla="*/ 294 h 591"/>
                  <a:gd name="T2" fmla="*/ 328 w 591"/>
                  <a:gd name="T3" fmla="*/ 294 h 591"/>
                  <a:gd name="T4" fmla="*/ 295 w 591"/>
                  <a:gd name="T5" fmla="*/ 262 h 591"/>
                  <a:gd name="T6" fmla="*/ 295 w 591"/>
                  <a:gd name="T7" fmla="*/ 262 h 591"/>
                  <a:gd name="T8" fmla="*/ 263 w 591"/>
                  <a:gd name="T9" fmla="*/ 294 h 591"/>
                  <a:gd name="T10" fmla="*/ 263 w 591"/>
                  <a:gd name="T11" fmla="*/ 294 h 591"/>
                  <a:gd name="T12" fmla="*/ 295 w 591"/>
                  <a:gd name="T13" fmla="*/ 328 h 591"/>
                  <a:gd name="T14" fmla="*/ 295 w 591"/>
                  <a:gd name="T15" fmla="*/ 328 h 591"/>
                  <a:gd name="T16" fmla="*/ 328 w 591"/>
                  <a:gd name="T17" fmla="*/ 294 h 591"/>
                  <a:gd name="T18" fmla="*/ 492 w 591"/>
                  <a:gd name="T19" fmla="*/ 164 h 591"/>
                  <a:gd name="T20" fmla="*/ 557 w 591"/>
                  <a:gd name="T21" fmla="*/ 229 h 591"/>
                  <a:gd name="T22" fmla="*/ 557 w 591"/>
                  <a:gd name="T23" fmla="*/ 229 h 591"/>
                  <a:gd name="T24" fmla="*/ 590 w 591"/>
                  <a:gd name="T25" fmla="*/ 294 h 591"/>
                  <a:gd name="T26" fmla="*/ 590 w 591"/>
                  <a:gd name="T27" fmla="*/ 294 h 591"/>
                  <a:gd name="T28" fmla="*/ 557 w 591"/>
                  <a:gd name="T29" fmla="*/ 361 h 591"/>
                  <a:gd name="T30" fmla="*/ 492 w 591"/>
                  <a:gd name="T31" fmla="*/ 426 h 591"/>
                  <a:gd name="T32" fmla="*/ 426 w 591"/>
                  <a:gd name="T33" fmla="*/ 492 h 591"/>
                  <a:gd name="T34" fmla="*/ 361 w 591"/>
                  <a:gd name="T35" fmla="*/ 557 h 591"/>
                  <a:gd name="T36" fmla="*/ 361 w 591"/>
                  <a:gd name="T37" fmla="*/ 557 h 591"/>
                  <a:gd name="T38" fmla="*/ 295 w 591"/>
                  <a:gd name="T39" fmla="*/ 590 h 591"/>
                  <a:gd name="T40" fmla="*/ 295 w 591"/>
                  <a:gd name="T41" fmla="*/ 590 h 591"/>
                  <a:gd name="T42" fmla="*/ 229 w 591"/>
                  <a:gd name="T43" fmla="*/ 557 h 591"/>
                  <a:gd name="T44" fmla="*/ 164 w 591"/>
                  <a:gd name="T45" fmla="*/ 492 h 591"/>
                  <a:gd name="T46" fmla="*/ 99 w 591"/>
                  <a:gd name="T47" fmla="*/ 426 h 591"/>
                  <a:gd name="T48" fmla="*/ 33 w 591"/>
                  <a:gd name="T49" fmla="*/ 361 h 591"/>
                  <a:gd name="T50" fmla="*/ 33 w 591"/>
                  <a:gd name="T51" fmla="*/ 361 h 591"/>
                  <a:gd name="T52" fmla="*/ 0 w 591"/>
                  <a:gd name="T53" fmla="*/ 294 h 591"/>
                  <a:gd name="T54" fmla="*/ 0 w 591"/>
                  <a:gd name="T55" fmla="*/ 294 h 591"/>
                  <a:gd name="T56" fmla="*/ 33 w 591"/>
                  <a:gd name="T57" fmla="*/ 229 h 591"/>
                  <a:gd name="T58" fmla="*/ 99 w 591"/>
                  <a:gd name="T59" fmla="*/ 164 h 591"/>
                  <a:gd name="T60" fmla="*/ 164 w 591"/>
                  <a:gd name="T61" fmla="*/ 98 h 591"/>
                  <a:gd name="T62" fmla="*/ 229 w 591"/>
                  <a:gd name="T63" fmla="*/ 33 h 591"/>
                  <a:gd name="T64" fmla="*/ 229 w 591"/>
                  <a:gd name="T65" fmla="*/ 33 h 591"/>
                  <a:gd name="T66" fmla="*/ 295 w 591"/>
                  <a:gd name="T67" fmla="*/ 0 h 591"/>
                  <a:gd name="T68" fmla="*/ 295 w 591"/>
                  <a:gd name="T69" fmla="*/ 0 h 591"/>
                  <a:gd name="T70" fmla="*/ 361 w 591"/>
                  <a:gd name="T71" fmla="*/ 33 h 591"/>
                  <a:gd name="T72" fmla="*/ 426 w 591"/>
                  <a:gd name="T73" fmla="*/ 98 h 591"/>
                  <a:gd name="T74" fmla="*/ 492 w 591"/>
                  <a:gd name="T75" fmla="*/ 16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591">
                    <a:moveTo>
                      <a:pt x="328" y="294"/>
                    </a:moveTo>
                    <a:lnTo>
                      <a:pt x="328" y="294"/>
                    </a:lnTo>
                    <a:cubicBezTo>
                      <a:pt x="328" y="273"/>
                      <a:pt x="317" y="262"/>
                      <a:pt x="295" y="262"/>
                    </a:cubicBezTo>
                    <a:lnTo>
                      <a:pt x="295" y="262"/>
                    </a:lnTo>
                    <a:cubicBezTo>
                      <a:pt x="273" y="262"/>
                      <a:pt x="263" y="273"/>
                      <a:pt x="263" y="294"/>
                    </a:cubicBezTo>
                    <a:lnTo>
                      <a:pt x="263" y="294"/>
                    </a:lnTo>
                    <a:cubicBezTo>
                      <a:pt x="263" y="317"/>
                      <a:pt x="273" y="328"/>
                      <a:pt x="295" y="328"/>
                    </a:cubicBezTo>
                    <a:lnTo>
                      <a:pt x="295" y="328"/>
                    </a:lnTo>
                    <a:cubicBezTo>
                      <a:pt x="317" y="328"/>
                      <a:pt x="328" y="317"/>
                      <a:pt x="328" y="294"/>
                    </a:cubicBezTo>
                    <a:close/>
                    <a:moveTo>
                      <a:pt x="492" y="164"/>
                    </a:moveTo>
                    <a:lnTo>
                      <a:pt x="557" y="229"/>
                    </a:lnTo>
                    <a:lnTo>
                      <a:pt x="557" y="229"/>
                    </a:lnTo>
                    <a:cubicBezTo>
                      <a:pt x="579" y="251"/>
                      <a:pt x="590" y="273"/>
                      <a:pt x="590" y="294"/>
                    </a:cubicBezTo>
                    <a:lnTo>
                      <a:pt x="590" y="294"/>
                    </a:lnTo>
                    <a:cubicBezTo>
                      <a:pt x="590" y="317"/>
                      <a:pt x="579" y="339"/>
                      <a:pt x="557" y="361"/>
                    </a:cubicBezTo>
                    <a:lnTo>
                      <a:pt x="492" y="426"/>
                    </a:lnTo>
                    <a:lnTo>
                      <a:pt x="426" y="492"/>
                    </a:lnTo>
                    <a:lnTo>
                      <a:pt x="361" y="557"/>
                    </a:lnTo>
                    <a:lnTo>
                      <a:pt x="361" y="557"/>
                    </a:lnTo>
                    <a:cubicBezTo>
                      <a:pt x="338" y="579"/>
                      <a:pt x="317" y="590"/>
                      <a:pt x="295" y="590"/>
                    </a:cubicBezTo>
                    <a:lnTo>
                      <a:pt x="295" y="590"/>
                    </a:lnTo>
                    <a:cubicBezTo>
                      <a:pt x="273" y="590"/>
                      <a:pt x="251" y="579"/>
                      <a:pt x="229" y="557"/>
                    </a:cubicBezTo>
                    <a:lnTo>
                      <a:pt x="164" y="492"/>
                    </a:lnTo>
                    <a:lnTo>
                      <a:pt x="99" y="426"/>
                    </a:lnTo>
                    <a:lnTo>
                      <a:pt x="33" y="361"/>
                    </a:lnTo>
                    <a:lnTo>
                      <a:pt x="33" y="361"/>
                    </a:lnTo>
                    <a:cubicBezTo>
                      <a:pt x="11" y="339"/>
                      <a:pt x="0" y="317"/>
                      <a:pt x="0" y="294"/>
                    </a:cubicBezTo>
                    <a:lnTo>
                      <a:pt x="0" y="294"/>
                    </a:lnTo>
                    <a:cubicBezTo>
                      <a:pt x="0" y="273"/>
                      <a:pt x="11" y="251"/>
                      <a:pt x="33" y="229"/>
                    </a:cubicBezTo>
                    <a:lnTo>
                      <a:pt x="99" y="164"/>
                    </a:lnTo>
                    <a:lnTo>
                      <a:pt x="164" y="98"/>
                    </a:lnTo>
                    <a:lnTo>
                      <a:pt x="229" y="33"/>
                    </a:lnTo>
                    <a:lnTo>
                      <a:pt x="229" y="33"/>
                    </a:lnTo>
                    <a:cubicBezTo>
                      <a:pt x="251" y="11"/>
                      <a:pt x="273" y="0"/>
                      <a:pt x="295" y="0"/>
                    </a:cubicBezTo>
                    <a:lnTo>
                      <a:pt x="295" y="0"/>
                    </a:lnTo>
                    <a:cubicBezTo>
                      <a:pt x="317" y="0"/>
                      <a:pt x="338" y="11"/>
                      <a:pt x="361" y="33"/>
                    </a:cubicBezTo>
                    <a:lnTo>
                      <a:pt x="426" y="98"/>
                    </a:lnTo>
                    <a:lnTo>
                      <a:pt x="492" y="164"/>
                    </a:lnTo>
                    <a:close/>
                  </a:path>
                </a:pathLst>
              </a:custGeom>
              <a:solidFill>
                <a:schemeClr val="accent3"/>
              </a:solidFill>
              <a:ln>
                <a:noFill/>
              </a:ln>
              <a:effectLst/>
            </p:spPr>
            <p:txBody>
              <a:bodyPr wrap="none" anchor="ctr"/>
              <a:lstStyle/>
              <a:p>
                <a:endParaRPr lang="es-ES_tradnl" sz="2100"/>
              </a:p>
            </p:txBody>
          </p:sp>
          <p:sp>
            <p:nvSpPr>
              <p:cNvPr id="179" name="Freeform 473">
                <a:extLst>
                  <a:ext uri="{FF2B5EF4-FFF2-40B4-BE49-F238E27FC236}">
                    <a16:creationId xmlns:a16="http://schemas.microsoft.com/office/drawing/2014/main" id="{11B4DC0B-5144-7344-BFF3-A742953E5147}"/>
                  </a:ext>
                </a:extLst>
              </p:cNvPr>
              <p:cNvSpPr>
                <a:spLocks noChangeArrowheads="1"/>
              </p:cNvSpPr>
              <p:nvPr/>
            </p:nvSpPr>
            <p:spPr bwMode="auto">
              <a:xfrm>
                <a:off x="6151563" y="4003675"/>
                <a:ext cx="1700212" cy="412750"/>
              </a:xfrm>
              <a:custGeom>
                <a:avLst/>
                <a:gdLst>
                  <a:gd name="T0" fmla="*/ 4196 w 4721"/>
                  <a:gd name="T1" fmla="*/ 164 h 1148"/>
                  <a:gd name="T2" fmla="*/ 4196 w 4721"/>
                  <a:gd name="T3" fmla="*/ 230 h 1148"/>
                  <a:gd name="T4" fmla="*/ 2622 w 4721"/>
                  <a:gd name="T5" fmla="*/ 164 h 1148"/>
                  <a:gd name="T6" fmla="*/ 2622 w 4721"/>
                  <a:gd name="T7" fmla="*/ 230 h 1148"/>
                  <a:gd name="T8" fmla="*/ 1082 w 4721"/>
                  <a:gd name="T9" fmla="*/ 197 h 1148"/>
                  <a:gd name="T10" fmla="*/ 1017 w 4721"/>
                  <a:gd name="T11" fmla="*/ 197 h 1148"/>
                  <a:gd name="T12" fmla="*/ 4524 w 4721"/>
                  <a:gd name="T13" fmla="*/ 590 h 1148"/>
                  <a:gd name="T14" fmla="*/ 4589 w 4721"/>
                  <a:gd name="T15" fmla="*/ 787 h 1148"/>
                  <a:gd name="T16" fmla="*/ 4327 w 4721"/>
                  <a:gd name="T17" fmla="*/ 524 h 1148"/>
                  <a:gd name="T18" fmla="*/ 4196 w 4721"/>
                  <a:gd name="T19" fmla="*/ 426 h 1148"/>
                  <a:gd name="T20" fmla="*/ 3933 w 4721"/>
                  <a:gd name="T21" fmla="*/ 655 h 1148"/>
                  <a:gd name="T22" fmla="*/ 3671 w 4721"/>
                  <a:gd name="T23" fmla="*/ 918 h 1148"/>
                  <a:gd name="T24" fmla="*/ 3475 w 4721"/>
                  <a:gd name="T25" fmla="*/ 1114 h 1148"/>
                  <a:gd name="T26" fmla="*/ 3278 w 4721"/>
                  <a:gd name="T27" fmla="*/ 1049 h 1148"/>
                  <a:gd name="T28" fmla="*/ 2885 w 4721"/>
                  <a:gd name="T29" fmla="*/ 655 h 1148"/>
                  <a:gd name="T30" fmla="*/ 2622 w 4721"/>
                  <a:gd name="T31" fmla="*/ 426 h 1148"/>
                  <a:gd name="T32" fmla="*/ 1836 w 4721"/>
                  <a:gd name="T33" fmla="*/ 1147 h 1148"/>
                  <a:gd name="T34" fmla="*/ 1508 w 4721"/>
                  <a:gd name="T35" fmla="*/ 852 h 1148"/>
                  <a:gd name="T36" fmla="*/ 1115 w 4721"/>
                  <a:gd name="T37" fmla="*/ 459 h 1148"/>
                  <a:gd name="T38" fmla="*/ 983 w 4721"/>
                  <a:gd name="T39" fmla="*/ 459 h 1148"/>
                  <a:gd name="T40" fmla="*/ 721 w 4721"/>
                  <a:gd name="T41" fmla="*/ 722 h 1148"/>
                  <a:gd name="T42" fmla="*/ 459 w 4721"/>
                  <a:gd name="T43" fmla="*/ 984 h 1148"/>
                  <a:gd name="T44" fmla="*/ 263 w 4721"/>
                  <a:gd name="T45" fmla="*/ 1147 h 1148"/>
                  <a:gd name="T46" fmla="*/ 66 w 4721"/>
                  <a:gd name="T47" fmla="*/ 984 h 1148"/>
                  <a:gd name="T48" fmla="*/ 131 w 4721"/>
                  <a:gd name="T49" fmla="*/ 918 h 1148"/>
                  <a:gd name="T50" fmla="*/ 263 w 4721"/>
                  <a:gd name="T51" fmla="*/ 1016 h 1148"/>
                  <a:gd name="T52" fmla="*/ 525 w 4721"/>
                  <a:gd name="T53" fmla="*/ 787 h 1148"/>
                  <a:gd name="T54" fmla="*/ 787 w 4721"/>
                  <a:gd name="T55" fmla="*/ 524 h 1148"/>
                  <a:gd name="T56" fmla="*/ 951 w 4721"/>
                  <a:gd name="T57" fmla="*/ 328 h 1148"/>
                  <a:gd name="T58" fmla="*/ 886 w 4721"/>
                  <a:gd name="T59" fmla="*/ 197 h 1148"/>
                  <a:gd name="T60" fmla="*/ 967 w 4721"/>
                  <a:gd name="T61" fmla="*/ 49 h 1148"/>
                  <a:gd name="T62" fmla="*/ 1131 w 4721"/>
                  <a:gd name="T63" fmla="*/ 49 h 1148"/>
                  <a:gd name="T64" fmla="*/ 1213 w 4721"/>
                  <a:gd name="T65" fmla="*/ 197 h 1148"/>
                  <a:gd name="T66" fmla="*/ 1147 w 4721"/>
                  <a:gd name="T67" fmla="*/ 328 h 1148"/>
                  <a:gd name="T68" fmla="*/ 1770 w 4721"/>
                  <a:gd name="T69" fmla="*/ 984 h 1148"/>
                  <a:gd name="T70" fmla="*/ 2098 w 4721"/>
                  <a:gd name="T71" fmla="*/ 787 h 1148"/>
                  <a:gd name="T72" fmla="*/ 2491 w 4721"/>
                  <a:gd name="T73" fmla="*/ 394 h 1148"/>
                  <a:gd name="T74" fmla="*/ 2491 w 4721"/>
                  <a:gd name="T75" fmla="*/ 262 h 1148"/>
                  <a:gd name="T76" fmla="*/ 2491 w 4721"/>
                  <a:gd name="T77" fmla="*/ 131 h 1148"/>
                  <a:gd name="T78" fmla="*/ 2622 w 4721"/>
                  <a:gd name="T79" fmla="*/ 0 h 1148"/>
                  <a:gd name="T80" fmla="*/ 2753 w 4721"/>
                  <a:gd name="T81" fmla="*/ 131 h 1148"/>
                  <a:gd name="T82" fmla="*/ 2753 w 4721"/>
                  <a:gd name="T83" fmla="*/ 262 h 1148"/>
                  <a:gd name="T84" fmla="*/ 2753 w 4721"/>
                  <a:gd name="T85" fmla="*/ 394 h 1148"/>
                  <a:gd name="T86" fmla="*/ 3016 w 4721"/>
                  <a:gd name="T87" fmla="*/ 655 h 1148"/>
                  <a:gd name="T88" fmla="*/ 3278 w 4721"/>
                  <a:gd name="T89" fmla="*/ 918 h 1148"/>
                  <a:gd name="T90" fmla="*/ 3409 w 4721"/>
                  <a:gd name="T91" fmla="*/ 1016 h 1148"/>
                  <a:gd name="T92" fmla="*/ 3671 w 4721"/>
                  <a:gd name="T93" fmla="*/ 787 h 1148"/>
                  <a:gd name="T94" fmla="*/ 4065 w 4721"/>
                  <a:gd name="T95" fmla="*/ 394 h 1148"/>
                  <a:gd name="T96" fmla="*/ 4065 w 4721"/>
                  <a:gd name="T97" fmla="*/ 262 h 1148"/>
                  <a:gd name="T98" fmla="*/ 4065 w 4721"/>
                  <a:gd name="T99" fmla="*/ 131 h 1148"/>
                  <a:gd name="T100" fmla="*/ 4196 w 4721"/>
                  <a:gd name="T101" fmla="*/ 0 h 1148"/>
                  <a:gd name="T102" fmla="*/ 4327 w 4721"/>
                  <a:gd name="T103" fmla="*/ 131 h 1148"/>
                  <a:gd name="T104" fmla="*/ 4327 w 4721"/>
                  <a:gd name="T105" fmla="*/ 262 h 1148"/>
                  <a:gd name="T106" fmla="*/ 4327 w 4721"/>
                  <a:gd name="T107" fmla="*/ 394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1" h="1148">
                    <a:moveTo>
                      <a:pt x="4229" y="197"/>
                    </a:moveTo>
                    <a:lnTo>
                      <a:pt x="4229" y="197"/>
                    </a:lnTo>
                    <a:cubicBezTo>
                      <a:pt x="4229" y="175"/>
                      <a:pt x="4217" y="164"/>
                      <a:pt x="4196" y="164"/>
                    </a:cubicBezTo>
                    <a:lnTo>
                      <a:pt x="4196" y="164"/>
                    </a:lnTo>
                    <a:cubicBezTo>
                      <a:pt x="4174" y="164"/>
                      <a:pt x="4163" y="175"/>
                      <a:pt x="4163" y="197"/>
                    </a:cubicBezTo>
                    <a:lnTo>
                      <a:pt x="4163" y="197"/>
                    </a:lnTo>
                    <a:cubicBezTo>
                      <a:pt x="4163" y="219"/>
                      <a:pt x="4174" y="230"/>
                      <a:pt x="4196" y="230"/>
                    </a:cubicBezTo>
                    <a:lnTo>
                      <a:pt x="4196" y="230"/>
                    </a:lnTo>
                    <a:cubicBezTo>
                      <a:pt x="4217" y="230"/>
                      <a:pt x="4229" y="219"/>
                      <a:pt x="4229" y="197"/>
                    </a:cubicBezTo>
                    <a:close/>
                    <a:moveTo>
                      <a:pt x="2656" y="197"/>
                    </a:moveTo>
                    <a:lnTo>
                      <a:pt x="2656" y="197"/>
                    </a:lnTo>
                    <a:cubicBezTo>
                      <a:pt x="2656" y="175"/>
                      <a:pt x="2645" y="164"/>
                      <a:pt x="2622" y="164"/>
                    </a:cubicBezTo>
                    <a:lnTo>
                      <a:pt x="2622" y="164"/>
                    </a:lnTo>
                    <a:cubicBezTo>
                      <a:pt x="2601" y="164"/>
                      <a:pt x="2589" y="175"/>
                      <a:pt x="2589" y="197"/>
                    </a:cubicBezTo>
                    <a:lnTo>
                      <a:pt x="2589" y="197"/>
                    </a:lnTo>
                    <a:cubicBezTo>
                      <a:pt x="2589" y="219"/>
                      <a:pt x="2601" y="230"/>
                      <a:pt x="2622" y="230"/>
                    </a:cubicBezTo>
                    <a:lnTo>
                      <a:pt x="2622" y="230"/>
                    </a:lnTo>
                    <a:cubicBezTo>
                      <a:pt x="2645" y="230"/>
                      <a:pt x="2656" y="219"/>
                      <a:pt x="2656" y="197"/>
                    </a:cubicBezTo>
                    <a:close/>
                    <a:moveTo>
                      <a:pt x="1082" y="197"/>
                    </a:moveTo>
                    <a:lnTo>
                      <a:pt x="1082" y="197"/>
                    </a:lnTo>
                    <a:cubicBezTo>
                      <a:pt x="1082" y="175"/>
                      <a:pt x="1071" y="164"/>
                      <a:pt x="1049" y="164"/>
                    </a:cubicBezTo>
                    <a:lnTo>
                      <a:pt x="1049" y="164"/>
                    </a:lnTo>
                    <a:cubicBezTo>
                      <a:pt x="1027" y="164"/>
                      <a:pt x="1017" y="175"/>
                      <a:pt x="1017" y="197"/>
                    </a:cubicBezTo>
                    <a:lnTo>
                      <a:pt x="1017" y="197"/>
                    </a:lnTo>
                    <a:cubicBezTo>
                      <a:pt x="1017" y="219"/>
                      <a:pt x="1027" y="230"/>
                      <a:pt x="1049" y="230"/>
                    </a:cubicBezTo>
                    <a:lnTo>
                      <a:pt x="1049" y="230"/>
                    </a:lnTo>
                    <a:cubicBezTo>
                      <a:pt x="1071" y="230"/>
                      <a:pt x="1082" y="219"/>
                      <a:pt x="1082" y="197"/>
                    </a:cubicBezTo>
                    <a:close/>
                    <a:moveTo>
                      <a:pt x="4524" y="590"/>
                    </a:moveTo>
                    <a:lnTo>
                      <a:pt x="4720" y="787"/>
                    </a:lnTo>
                    <a:lnTo>
                      <a:pt x="4720" y="918"/>
                    </a:lnTo>
                    <a:lnTo>
                      <a:pt x="4655" y="852"/>
                    </a:lnTo>
                    <a:lnTo>
                      <a:pt x="4589" y="787"/>
                    </a:lnTo>
                    <a:lnTo>
                      <a:pt x="4524" y="722"/>
                    </a:lnTo>
                    <a:lnTo>
                      <a:pt x="4458" y="655"/>
                    </a:lnTo>
                    <a:lnTo>
                      <a:pt x="4393" y="590"/>
                    </a:lnTo>
                    <a:lnTo>
                      <a:pt x="4327" y="524"/>
                    </a:lnTo>
                    <a:lnTo>
                      <a:pt x="4261" y="459"/>
                    </a:lnTo>
                    <a:lnTo>
                      <a:pt x="4261" y="459"/>
                    </a:lnTo>
                    <a:cubicBezTo>
                      <a:pt x="4239" y="437"/>
                      <a:pt x="4217" y="426"/>
                      <a:pt x="4196" y="426"/>
                    </a:cubicBezTo>
                    <a:lnTo>
                      <a:pt x="4196" y="426"/>
                    </a:lnTo>
                    <a:cubicBezTo>
                      <a:pt x="4174" y="426"/>
                      <a:pt x="4152" y="437"/>
                      <a:pt x="4131" y="459"/>
                    </a:cubicBezTo>
                    <a:lnTo>
                      <a:pt x="4065" y="524"/>
                    </a:lnTo>
                    <a:lnTo>
                      <a:pt x="3999" y="590"/>
                    </a:lnTo>
                    <a:lnTo>
                      <a:pt x="3933" y="655"/>
                    </a:lnTo>
                    <a:lnTo>
                      <a:pt x="3868" y="722"/>
                    </a:lnTo>
                    <a:lnTo>
                      <a:pt x="3803" y="787"/>
                    </a:lnTo>
                    <a:lnTo>
                      <a:pt x="3737" y="852"/>
                    </a:lnTo>
                    <a:lnTo>
                      <a:pt x="3671" y="918"/>
                    </a:lnTo>
                    <a:lnTo>
                      <a:pt x="3606" y="984"/>
                    </a:lnTo>
                    <a:lnTo>
                      <a:pt x="3540" y="1049"/>
                    </a:lnTo>
                    <a:lnTo>
                      <a:pt x="3475" y="1114"/>
                    </a:lnTo>
                    <a:lnTo>
                      <a:pt x="3475" y="1114"/>
                    </a:lnTo>
                    <a:cubicBezTo>
                      <a:pt x="3453" y="1136"/>
                      <a:pt x="3431" y="1147"/>
                      <a:pt x="3409" y="1147"/>
                    </a:cubicBezTo>
                    <a:lnTo>
                      <a:pt x="3409" y="1147"/>
                    </a:lnTo>
                    <a:cubicBezTo>
                      <a:pt x="3387" y="1147"/>
                      <a:pt x="3365" y="1136"/>
                      <a:pt x="3344" y="1114"/>
                    </a:cubicBezTo>
                    <a:lnTo>
                      <a:pt x="3278" y="1049"/>
                    </a:lnTo>
                    <a:lnTo>
                      <a:pt x="3213" y="984"/>
                    </a:lnTo>
                    <a:lnTo>
                      <a:pt x="3016" y="787"/>
                    </a:lnTo>
                    <a:lnTo>
                      <a:pt x="2950" y="722"/>
                    </a:lnTo>
                    <a:lnTo>
                      <a:pt x="2885" y="655"/>
                    </a:lnTo>
                    <a:lnTo>
                      <a:pt x="2688" y="459"/>
                    </a:lnTo>
                    <a:lnTo>
                      <a:pt x="2688" y="459"/>
                    </a:lnTo>
                    <a:cubicBezTo>
                      <a:pt x="2666" y="437"/>
                      <a:pt x="2645" y="426"/>
                      <a:pt x="2622" y="426"/>
                    </a:cubicBezTo>
                    <a:lnTo>
                      <a:pt x="2622" y="426"/>
                    </a:lnTo>
                    <a:cubicBezTo>
                      <a:pt x="2601" y="426"/>
                      <a:pt x="2579" y="437"/>
                      <a:pt x="2557" y="459"/>
                    </a:cubicBezTo>
                    <a:lnTo>
                      <a:pt x="1901" y="1114"/>
                    </a:lnTo>
                    <a:lnTo>
                      <a:pt x="1901" y="1114"/>
                    </a:lnTo>
                    <a:cubicBezTo>
                      <a:pt x="1879" y="1136"/>
                      <a:pt x="1858" y="1147"/>
                      <a:pt x="1836" y="1147"/>
                    </a:cubicBezTo>
                    <a:lnTo>
                      <a:pt x="1836" y="1147"/>
                    </a:lnTo>
                    <a:cubicBezTo>
                      <a:pt x="1814" y="1147"/>
                      <a:pt x="1792" y="1136"/>
                      <a:pt x="1770" y="1114"/>
                    </a:cubicBezTo>
                    <a:lnTo>
                      <a:pt x="1573" y="918"/>
                    </a:lnTo>
                    <a:lnTo>
                      <a:pt x="1508" y="852"/>
                    </a:lnTo>
                    <a:lnTo>
                      <a:pt x="1442" y="787"/>
                    </a:lnTo>
                    <a:lnTo>
                      <a:pt x="1246" y="590"/>
                    </a:lnTo>
                    <a:lnTo>
                      <a:pt x="1180" y="524"/>
                    </a:lnTo>
                    <a:lnTo>
                      <a:pt x="1115" y="459"/>
                    </a:lnTo>
                    <a:lnTo>
                      <a:pt x="1115" y="459"/>
                    </a:lnTo>
                    <a:cubicBezTo>
                      <a:pt x="1092" y="437"/>
                      <a:pt x="1071" y="426"/>
                      <a:pt x="1049" y="426"/>
                    </a:cubicBezTo>
                    <a:lnTo>
                      <a:pt x="1049" y="426"/>
                    </a:lnTo>
                    <a:cubicBezTo>
                      <a:pt x="1027" y="426"/>
                      <a:pt x="1005" y="437"/>
                      <a:pt x="983" y="459"/>
                    </a:cubicBezTo>
                    <a:lnTo>
                      <a:pt x="918" y="524"/>
                    </a:lnTo>
                    <a:lnTo>
                      <a:pt x="853" y="590"/>
                    </a:lnTo>
                    <a:lnTo>
                      <a:pt x="787" y="655"/>
                    </a:lnTo>
                    <a:lnTo>
                      <a:pt x="721" y="722"/>
                    </a:lnTo>
                    <a:lnTo>
                      <a:pt x="655" y="787"/>
                    </a:lnTo>
                    <a:lnTo>
                      <a:pt x="590" y="852"/>
                    </a:lnTo>
                    <a:lnTo>
                      <a:pt x="525" y="918"/>
                    </a:lnTo>
                    <a:lnTo>
                      <a:pt x="459" y="984"/>
                    </a:lnTo>
                    <a:lnTo>
                      <a:pt x="394" y="1049"/>
                    </a:lnTo>
                    <a:lnTo>
                      <a:pt x="328" y="1114"/>
                    </a:lnTo>
                    <a:lnTo>
                      <a:pt x="328" y="1114"/>
                    </a:lnTo>
                    <a:cubicBezTo>
                      <a:pt x="306" y="1136"/>
                      <a:pt x="284" y="1147"/>
                      <a:pt x="263" y="1147"/>
                    </a:cubicBezTo>
                    <a:lnTo>
                      <a:pt x="263" y="1147"/>
                    </a:lnTo>
                    <a:cubicBezTo>
                      <a:pt x="241" y="1147"/>
                      <a:pt x="219" y="1136"/>
                      <a:pt x="197" y="1114"/>
                    </a:cubicBezTo>
                    <a:lnTo>
                      <a:pt x="131" y="1049"/>
                    </a:lnTo>
                    <a:lnTo>
                      <a:pt x="66" y="984"/>
                    </a:lnTo>
                    <a:lnTo>
                      <a:pt x="0" y="918"/>
                    </a:lnTo>
                    <a:lnTo>
                      <a:pt x="0" y="787"/>
                    </a:lnTo>
                    <a:lnTo>
                      <a:pt x="66" y="852"/>
                    </a:lnTo>
                    <a:lnTo>
                      <a:pt x="131" y="918"/>
                    </a:lnTo>
                    <a:lnTo>
                      <a:pt x="197" y="984"/>
                    </a:lnTo>
                    <a:lnTo>
                      <a:pt x="197" y="984"/>
                    </a:lnTo>
                    <a:cubicBezTo>
                      <a:pt x="219" y="1005"/>
                      <a:pt x="241" y="1016"/>
                      <a:pt x="263" y="1016"/>
                    </a:cubicBezTo>
                    <a:lnTo>
                      <a:pt x="263" y="1016"/>
                    </a:lnTo>
                    <a:cubicBezTo>
                      <a:pt x="284" y="1016"/>
                      <a:pt x="306" y="1005"/>
                      <a:pt x="328" y="984"/>
                    </a:cubicBezTo>
                    <a:lnTo>
                      <a:pt x="394" y="918"/>
                    </a:lnTo>
                    <a:lnTo>
                      <a:pt x="459" y="852"/>
                    </a:lnTo>
                    <a:lnTo>
                      <a:pt x="525" y="787"/>
                    </a:lnTo>
                    <a:lnTo>
                      <a:pt x="590" y="722"/>
                    </a:lnTo>
                    <a:lnTo>
                      <a:pt x="655" y="655"/>
                    </a:lnTo>
                    <a:lnTo>
                      <a:pt x="721" y="590"/>
                    </a:lnTo>
                    <a:lnTo>
                      <a:pt x="787" y="524"/>
                    </a:lnTo>
                    <a:lnTo>
                      <a:pt x="853" y="459"/>
                    </a:lnTo>
                    <a:lnTo>
                      <a:pt x="918" y="394"/>
                    </a:lnTo>
                    <a:lnTo>
                      <a:pt x="918" y="394"/>
                    </a:lnTo>
                    <a:cubicBezTo>
                      <a:pt x="940" y="371"/>
                      <a:pt x="951" y="349"/>
                      <a:pt x="951" y="328"/>
                    </a:cubicBezTo>
                    <a:lnTo>
                      <a:pt x="951" y="328"/>
                    </a:lnTo>
                    <a:cubicBezTo>
                      <a:pt x="951" y="306"/>
                      <a:pt x="940" y="284"/>
                      <a:pt x="918" y="262"/>
                    </a:cubicBezTo>
                    <a:lnTo>
                      <a:pt x="918" y="262"/>
                    </a:lnTo>
                    <a:cubicBezTo>
                      <a:pt x="896" y="241"/>
                      <a:pt x="886" y="219"/>
                      <a:pt x="886" y="197"/>
                    </a:cubicBezTo>
                    <a:lnTo>
                      <a:pt x="886" y="197"/>
                    </a:lnTo>
                    <a:cubicBezTo>
                      <a:pt x="886" y="175"/>
                      <a:pt x="896" y="153"/>
                      <a:pt x="918" y="131"/>
                    </a:cubicBezTo>
                    <a:lnTo>
                      <a:pt x="918" y="131"/>
                    </a:lnTo>
                    <a:cubicBezTo>
                      <a:pt x="940" y="109"/>
                      <a:pt x="956" y="82"/>
                      <a:pt x="967" y="49"/>
                    </a:cubicBezTo>
                    <a:lnTo>
                      <a:pt x="967" y="49"/>
                    </a:lnTo>
                    <a:cubicBezTo>
                      <a:pt x="978" y="17"/>
                      <a:pt x="1005" y="0"/>
                      <a:pt x="1049" y="0"/>
                    </a:cubicBezTo>
                    <a:lnTo>
                      <a:pt x="1049" y="0"/>
                    </a:lnTo>
                    <a:cubicBezTo>
                      <a:pt x="1092" y="0"/>
                      <a:pt x="1120" y="17"/>
                      <a:pt x="1131" y="49"/>
                    </a:cubicBezTo>
                    <a:lnTo>
                      <a:pt x="1131" y="49"/>
                    </a:lnTo>
                    <a:cubicBezTo>
                      <a:pt x="1142" y="82"/>
                      <a:pt x="1158" y="109"/>
                      <a:pt x="1180" y="131"/>
                    </a:cubicBezTo>
                    <a:lnTo>
                      <a:pt x="1180" y="131"/>
                    </a:lnTo>
                    <a:cubicBezTo>
                      <a:pt x="1202" y="153"/>
                      <a:pt x="1213" y="175"/>
                      <a:pt x="1213" y="197"/>
                    </a:cubicBezTo>
                    <a:lnTo>
                      <a:pt x="1213" y="197"/>
                    </a:lnTo>
                    <a:cubicBezTo>
                      <a:pt x="1213" y="219"/>
                      <a:pt x="1202" y="241"/>
                      <a:pt x="1180" y="262"/>
                    </a:cubicBezTo>
                    <a:lnTo>
                      <a:pt x="1180" y="262"/>
                    </a:lnTo>
                    <a:cubicBezTo>
                      <a:pt x="1158" y="284"/>
                      <a:pt x="1147" y="306"/>
                      <a:pt x="1147" y="328"/>
                    </a:cubicBezTo>
                    <a:lnTo>
                      <a:pt x="1147" y="328"/>
                    </a:lnTo>
                    <a:cubicBezTo>
                      <a:pt x="1147" y="349"/>
                      <a:pt x="1158" y="371"/>
                      <a:pt x="1180" y="394"/>
                    </a:cubicBezTo>
                    <a:lnTo>
                      <a:pt x="1770" y="984"/>
                    </a:lnTo>
                    <a:lnTo>
                      <a:pt x="1770" y="984"/>
                    </a:lnTo>
                    <a:cubicBezTo>
                      <a:pt x="1792" y="1005"/>
                      <a:pt x="1814" y="1016"/>
                      <a:pt x="1836" y="1016"/>
                    </a:cubicBezTo>
                    <a:lnTo>
                      <a:pt x="1836" y="1016"/>
                    </a:lnTo>
                    <a:cubicBezTo>
                      <a:pt x="1858" y="1016"/>
                      <a:pt x="1879" y="1005"/>
                      <a:pt x="1901" y="984"/>
                    </a:cubicBezTo>
                    <a:lnTo>
                      <a:pt x="2098" y="787"/>
                    </a:lnTo>
                    <a:lnTo>
                      <a:pt x="2164" y="722"/>
                    </a:lnTo>
                    <a:lnTo>
                      <a:pt x="2229" y="655"/>
                    </a:lnTo>
                    <a:lnTo>
                      <a:pt x="2426" y="459"/>
                    </a:lnTo>
                    <a:lnTo>
                      <a:pt x="2491" y="394"/>
                    </a:lnTo>
                    <a:lnTo>
                      <a:pt x="2491" y="394"/>
                    </a:lnTo>
                    <a:cubicBezTo>
                      <a:pt x="2513" y="371"/>
                      <a:pt x="2524" y="349"/>
                      <a:pt x="2524" y="328"/>
                    </a:cubicBezTo>
                    <a:lnTo>
                      <a:pt x="2524" y="328"/>
                    </a:lnTo>
                    <a:cubicBezTo>
                      <a:pt x="2524" y="306"/>
                      <a:pt x="2513" y="284"/>
                      <a:pt x="2491" y="262"/>
                    </a:cubicBezTo>
                    <a:lnTo>
                      <a:pt x="2491" y="262"/>
                    </a:lnTo>
                    <a:cubicBezTo>
                      <a:pt x="2469" y="241"/>
                      <a:pt x="2459" y="219"/>
                      <a:pt x="2459" y="197"/>
                    </a:cubicBezTo>
                    <a:lnTo>
                      <a:pt x="2459" y="197"/>
                    </a:lnTo>
                    <a:cubicBezTo>
                      <a:pt x="2459" y="175"/>
                      <a:pt x="2469" y="153"/>
                      <a:pt x="2491" y="131"/>
                    </a:cubicBezTo>
                    <a:lnTo>
                      <a:pt x="2491" y="131"/>
                    </a:lnTo>
                    <a:cubicBezTo>
                      <a:pt x="2513" y="109"/>
                      <a:pt x="2530" y="82"/>
                      <a:pt x="2540" y="49"/>
                    </a:cubicBezTo>
                    <a:lnTo>
                      <a:pt x="2540" y="49"/>
                    </a:lnTo>
                    <a:cubicBezTo>
                      <a:pt x="2551" y="17"/>
                      <a:pt x="2579" y="0"/>
                      <a:pt x="2622" y="0"/>
                    </a:cubicBezTo>
                    <a:lnTo>
                      <a:pt x="2622" y="0"/>
                    </a:lnTo>
                    <a:cubicBezTo>
                      <a:pt x="2666" y="0"/>
                      <a:pt x="2693" y="17"/>
                      <a:pt x="2704" y="49"/>
                    </a:cubicBezTo>
                    <a:lnTo>
                      <a:pt x="2704" y="49"/>
                    </a:lnTo>
                    <a:cubicBezTo>
                      <a:pt x="2715" y="82"/>
                      <a:pt x="2732" y="109"/>
                      <a:pt x="2753" y="131"/>
                    </a:cubicBezTo>
                    <a:lnTo>
                      <a:pt x="2753" y="131"/>
                    </a:lnTo>
                    <a:cubicBezTo>
                      <a:pt x="2775" y="153"/>
                      <a:pt x="2786" y="175"/>
                      <a:pt x="2786" y="197"/>
                    </a:cubicBezTo>
                    <a:lnTo>
                      <a:pt x="2786" y="197"/>
                    </a:lnTo>
                    <a:cubicBezTo>
                      <a:pt x="2786" y="219"/>
                      <a:pt x="2775" y="241"/>
                      <a:pt x="2753" y="262"/>
                    </a:cubicBezTo>
                    <a:lnTo>
                      <a:pt x="2753" y="262"/>
                    </a:lnTo>
                    <a:cubicBezTo>
                      <a:pt x="2732" y="284"/>
                      <a:pt x="2721" y="306"/>
                      <a:pt x="2721" y="328"/>
                    </a:cubicBezTo>
                    <a:lnTo>
                      <a:pt x="2721" y="328"/>
                    </a:lnTo>
                    <a:cubicBezTo>
                      <a:pt x="2721" y="349"/>
                      <a:pt x="2732" y="371"/>
                      <a:pt x="2753" y="394"/>
                    </a:cubicBezTo>
                    <a:lnTo>
                      <a:pt x="2820" y="459"/>
                    </a:lnTo>
                    <a:lnTo>
                      <a:pt x="2885" y="524"/>
                    </a:lnTo>
                    <a:lnTo>
                      <a:pt x="2950" y="590"/>
                    </a:lnTo>
                    <a:lnTo>
                      <a:pt x="3016" y="655"/>
                    </a:lnTo>
                    <a:lnTo>
                      <a:pt x="3081" y="722"/>
                    </a:lnTo>
                    <a:lnTo>
                      <a:pt x="3148" y="787"/>
                    </a:lnTo>
                    <a:lnTo>
                      <a:pt x="3213" y="852"/>
                    </a:lnTo>
                    <a:lnTo>
                      <a:pt x="3278" y="918"/>
                    </a:lnTo>
                    <a:lnTo>
                      <a:pt x="3344" y="984"/>
                    </a:lnTo>
                    <a:lnTo>
                      <a:pt x="3344" y="984"/>
                    </a:lnTo>
                    <a:cubicBezTo>
                      <a:pt x="3365" y="1005"/>
                      <a:pt x="3387" y="1016"/>
                      <a:pt x="3409" y="1016"/>
                    </a:cubicBezTo>
                    <a:lnTo>
                      <a:pt x="3409" y="1016"/>
                    </a:lnTo>
                    <a:cubicBezTo>
                      <a:pt x="3431" y="1016"/>
                      <a:pt x="3453" y="1005"/>
                      <a:pt x="3475" y="984"/>
                    </a:cubicBezTo>
                    <a:lnTo>
                      <a:pt x="3540" y="918"/>
                    </a:lnTo>
                    <a:lnTo>
                      <a:pt x="3606" y="852"/>
                    </a:lnTo>
                    <a:lnTo>
                      <a:pt x="3671" y="787"/>
                    </a:lnTo>
                    <a:lnTo>
                      <a:pt x="3868" y="590"/>
                    </a:lnTo>
                    <a:lnTo>
                      <a:pt x="3933" y="524"/>
                    </a:lnTo>
                    <a:lnTo>
                      <a:pt x="3999" y="459"/>
                    </a:lnTo>
                    <a:lnTo>
                      <a:pt x="4065" y="394"/>
                    </a:lnTo>
                    <a:lnTo>
                      <a:pt x="4065" y="394"/>
                    </a:lnTo>
                    <a:cubicBezTo>
                      <a:pt x="4086" y="371"/>
                      <a:pt x="4097" y="349"/>
                      <a:pt x="4097" y="328"/>
                    </a:cubicBezTo>
                    <a:lnTo>
                      <a:pt x="4097" y="328"/>
                    </a:lnTo>
                    <a:cubicBezTo>
                      <a:pt x="4097" y="306"/>
                      <a:pt x="4086" y="284"/>
                      <a:pt x="4065" y="262"/>
                    </a:cubicBezTo>
                    <a:lnTo>
                      <a:pt x="4065" y="262"/>
                    </a:lnTo>
                    <a:cubicBezTo>
                      <a:pt x="4042" y="241"/>
                      <a:pt x="4032" y="219"/>
                      <a:pt x="4032" y="197"/>
                    </a:cubicBezTo>
                    <a:lnTo>
                      <a:pt x="4032" y="197"/>
                    </a:lnTo>
                    <a:cubicBezTo>
                      <a:pt x="4032" y="175"/>
                      <a:pt x="4042" y="153"/>
                      <a:pt x="4065" y="131"/>
                    </a:cubicBezTo>
                    <a:lnTo>
                      <a:pt x="4065" y="131"/>
                    </a:lnTo>
                    <a:cubicBezTo>
                      <a:pt x="4086" y="109"/>
                      <a:pt x="4103" y="82"/>
                      <a:pt x="4114" y="49"/>
                    </a:cubicBezTo>
                    <a:lnTo>
                      <a:pt x="4114" y="49"/>
                    </a:lnTo>
                    <a:cubicBezTo>
                      <a:pt x="4125" y="17"/>
                      <a:pt x="4152" y="0"/>
                      <a:pt x="4196" y="0"/>
                    </a:cubicBezTo>
                    <a:lnTo>
                      <a:pt x="4196" y="0"/>
                    </a:lnTo>
                    <a:cubicBezTo>
                      <a:pt x="4239" y="0"/>
                      <a:pt x="4267" y="17"/>
                      <a:pt x="4278" y="49"/>
                    </a:cubicBezTo>
                    <a:lnTo>
                      <a:pt x="4278" y="49"/>
                    </a:lnTo>
                    <a:cubicBezTo>
                      <a:pt x="4288" y="82"/>
                      <a:pt x="4305" y="109"/>
                      <a:pt x="4327" y="131"/>
                    </a:cubicBezTo>
                    <a:lnTo>
                      <a:pt x="4327" y="131"/>
                    </a:lnTo>
                    <a:cubicBezTo>
                      <a:pt x="4349" y="153"/>
                      <a:pt x="4360" y="175"/>
                      <a:pt x="4360" y="197"/>
                    </a:cubicBezTo>
                    <a:lnTo>
                      <a:pt x="4360" y="197"/>
                    </a:lnTo>
                    <a:cubicBezTo>
                      <a:pt x="4360" y="219"/>
                      <a:pt x="4349" y="241"/>
                      <a:pt x="4327" y="262"/>
                    </a:cubicBezTo>
                    <a:lnTo>
                      <a:pt x="4327" y="262"/>
                    </a:lnTo>
                    <a:cubicBezTo>
                      <a:pt x="4305" y="284"/>
                      <a:pt x="4294" y="306"/>
                      <a:pt x="4294" y="328"/>
                    </a:cubicBezTo>
                    <a:lnTo>
                      <a:pt x="4294" y="328"/>
                    </a:lnTo>
                    <a:cubicBezTo>
                      <a:pt x="4294" y="349"/>
                      <a:pt x="4305" y="371"/>
                      <a:pt x="4327" y="394"/>
                    </a:cubicBezTo>
                    <a:lnTo>
                      <a:pt x="4393" y="459"/>
                    </a:lnTo>
                    <a:lnTo>
                      <a:pt x="4458" y="524"/>
                    </a:lnTo>
                    <a:lnTo>
                      <a:pt x="4524" y="590"/>
                    </a:lnTo>
                    <a:close/>
                  </a:path>
                </a:pathLst>
              </a:custGeom>
              <a:solidFill>
                <a:schemeClr val="accent1"/>
              </a:solidFill>
              <a:ln>
                <a:noFill/>
              </a:ln>
              <a:effectLst/>
            </p:spPr>
            <p:txBody>
              <a:bodyPr wrap="none" anchor="ctr"/>
              <a:lstStyle/>
              <a:p>
                <a:endParaRPr lang="es-ES_tradnl" sz="2100"/>
              </a:p>
            </p:txBody>
          </p:sp>
        </p:grpSp>
      </p:grpSp>
    </p:spTree>
    <p:extLst>
      <p:ext uri="{BB962C8B-B14F-4D97-AF65-F5344CB8AC3E}">
        <p14:creationId xmlns:p14="http://schemas.microsoft.com/office/powerpoint/2010/main" val="2415235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C00000"/>
                </a:solidFill>
                <a:latin typeface="標楷體"/>
                <a:cs typeface="標楷體"/>
              </a:defRPr>
            </a:lvl1pPr>
          </a:lstStyle>
          <a:p>
            <a:endParaRPr/>
          </a:p>
        </p:txBody>
      </p:sp>
      <p:sp>
        <p:nvSpPr>
          <p:cNvPr id="3" name="Holder 3"/>
          <p:cNvSpPr>
            <a:spLocks noGrp="1"/>
          </p:cNvSpPr>
          <p:nvPr>
            <p:ph sz="half" idx="2"/>
          </p:nvPr>
        </p:nvSpPr>
        <p:spPr>
          <a:xfrm>
            <a:off x="1805228" y="3646835"/>
            <a:ext cx="8004809" cy="554096"/>
          </a:xfrm>
          <a:prstGeom prst="rect">
            <a:avLst/>
          </a:prstGeom>
        </p:spPr>
        <p:txBody>
          <a:bodyPr wrap="square" lIns="0" tIns="0" rIns="0" bIns="0">
            <a:spAutoFit/>
          </a:bodyPr>
          <a:lstStyle>
            <a:lvl1pPr>
              <a:defRPr sz="4001" b="1" i="0">
                <a:solidFill>
                  <a:srgbClr val="006FC0"/>
                </a:solidFill>
                <a:latin typeface="標楷體"/>
                <a:cs typeface="標楷體"/>
              </a:defRPr>
            </a:lvl1pPr>
          </a:lstStyle>
          <a:p>
            <a:endParaRPr/>
          </a:p>
        </p:txBody>
      </p:sp>
      <p:sp>
        <p:nvSpPr>
          <p:cNvPr id="4" name="Holder 4"/>
          <p:cNvSpPr>
            <a:spLocks noGrp="1"/>
          </p:cNvSpPr>
          <p:nvPr>
            <p:ph sz="half" idx="3"/>
          </p:nvPr>
        </p:nvSpPr>
        <p:spPr>
          <a:xfrm>
            <a:off x="9418320" y="2366010"/>
            <a:ext cx="7955280" cy="5816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6821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68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300265"/>
            <a:ext cx="18288000" cy="1163667"/>
          </a:xfrm>
          <a:prstGeom prst="rect">
            <a:avLst/>
          </a:prstGeom>
        </p:spPr>
        <p:txBody>
          <a:bodyPr vert="horz" lIns="91440" tIns="45720" rIns="91440" bIns="45720" rtlCol="0" anchor="ctr">
            <a:normAutofit/>
          </a:bodyPr>
          <a:lstStyle>
            <a:lvl1pPr algn="ctr">
              <a:defRPr sz="72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9896028"/>
            <a:ext cx="18288000" cy="39097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508072"/>
            <a:ext cx="18288000" cy="629069"/>
          </a:xfrm>
          <a:prstGeom prst="rect">
            <a:avLst/>
          </a:prstGeom>
        </p:spPr>
        <p:txBody>
          <a:bodyPr anchor="ctr"/>
          <a:lstStyle>
            <a:lvl1pPr marL="0" marR="0" indent="0" algn="ctr" defTabSz="1371600" rtl="0" eaLnBrk="1" fontAlgn="auto" latinLnBrk="1" hangingPunct="1">
              <a:lnSpc>
                <a:spcPct val="90000"/>
              </a:lnSpc>
              <a:spcBef>
                <a:spcPts val="1500"/>
              </a:spcBef>
              <a:spcAft>
                <a:spcPts val="0"/>
              </a:spcAft>
              <a:buClrTx/>
              <a:buSzTx/>
              <a:buFontTx/>
              <a:buNone/>
              <a:tabLst/>
              <a:defRPr sz="3600" b="0">
                <a:solidFill>
                  <a:schemeClr val="tx1">
                    <a:lumMod val="65000"/>
                    <a:lumOff val="35000"/>
                  </a:schemeClr>
                </a:solidFill>
              </a:defRPr>
            </a:lvl1pPr>
          </a:lstStyle>
          <a:p>
            <a:pPr marL="0" marR="0" lvl="0" indent="0" algn="ctr" defTabSz="1371600" rtl="0" eaLnBrk="1" fontAlgn="auto" latinLnBrk="1" hangingPunct="1">
              <a:lnSpc>
                <a:spcPct val="90000"/>
              </a:lnSpc>
              <a:spcBef>
                <a:spcPts val="15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9401665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Sample clean page">
    <p:spTree>
      <p:nvGrpSpPr>
        <p:cNvPr id="1" name=""/>
        <p:cNvGrpSpPr/>
        <p:nvPr/>
      </p:nvGrpSpPr>
      <p:grpSpPr>
        <a:xfrm>
          <a:off x="0" y="0"/>
          <a:ext cx="0" cy="0"/>
          <a:chOff x="0" y="0"/>
          <a:chExt cx="0" cy="0"/>
        </a:xfrm>
      </p:grpSpPr>
      <p:sp>
        <p:nvSpPr>
          <p:cNvPr id="17" name="Title 8"/>
          <p:cNvSpPr>
            <a:spLocks noGrp="1"/>
          </p:cNvSpPr>
          <p:nvPr>
            <p:ph type="title"/>
          </p:nvPr>
        </p:nvSpPr>
        <p:spPr>
          <a:xfrm>
            <a:off x="546101" y="1025525"/>
            <a:ext cx="9601200" cy="1047750"/>
          </a:xfrm>
          <a:prstGeom prst="rect">
            <a:avLst/>
          </a:prstGeom>
        </p:spPr>
        <p:txBody>
          <a:bodyPr vert="horz"/>
          <a:lstStyle>
            <a:lvl1pPr algn="l">
              <a:defRPr sz="4800">
                <a:solidFill>
                  <a:schemeClr val="tx1">
                    <a:lumMod val="65000"/>
                    <a:lumOff val="35000"/>
                  </a:schemeClr>
                </a:solidFill>
                <a:latin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48" name="Text Placeholder 27"/>
          <p:cNvSpPr>
            <a:spLocks noGrp="1"/>
          </p:cNvSpPr>
          <p:nvPr>
            <p:ph type="body" sz="quarter" idx="25" hasCustomPrompt="1"/>
          </p:nvPr>
        </p:nvSpPr>
        <p:spPr>
          <a:xfrm>
            <a:off x="546101" y="1880188"/>
            <a:ext cx="9601200" cy="571598"/>
          </a:xfrm>
          <a:prstGeom prst="rect">
            <a:avLst/>
          </a:prstGeom>
        </p:spPr>
        <p:txBody>
          <a:bodyPr vert="horz"/>
          <a:lstStyle>
            <a:lvl1pPr marL="0" indent="0" algn="l">
              <a:buNone/>
              <a:defRPr sz="1800" baseline="0">
                <a:solidFill>
                  <a:schemeClr val="bg1">
                    <a:lumMod val="65000"/>
                  </a:schemeClr>
                </a:solidFill>
                <a:latin typeface="Roboto Condensed" panose="02000000000000000000" pitchFamily="2" charset="0"/>
                <a:cs typeface="Roboto Condensed" panose="02000000000000000000" pitchFamily="2" charset="0"/>
              </a:defRPr>
            </a:lvl1pPr>
          </a:lstStyle>
          <a:p>
            <a:pPr lvl="0"/>
            <a:r>
              <a:rPr lang="en-US" dirty="0"/>
              <a:t>Click to edit Master title Style</a:t>
            </a:r>
          </a:p>
        </p:txBody>
      </p:sp>
    </p:spTree>
    <p:extLst>
      <p:ext uri="{BB962C8B-B14F-4D97-AF65-F5344CB8AC3E}">
        <p14:creationId xmlns:p14="http://schemas.microsoft.com/office/powerpoint/2010/main" val="28349861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with lateral and bottom diamonds  1">
  <p:cSld name="Title with lateral and bottom diamonds  1">
    <p:spTree>
      <p:nvGrpSpPr>
        <p:cNvPr id="1" name="Shape 453"/>
        <p:cNvGrpSpPr/>
        <p:nvPr/>
      </p:nvGrpSpPr>
      <p:grpSpPr>
        <a:xfrm>
          <a:off x="0" y="0"/>
          <a:ext cx="0" cy="0"/>
          <a:chOff x="0" y="0"/>
          <a:chExt cx="0" cy="0"/>
        </a:xfrm>
      </p:grpSpPr>
      <p:grpSp>
        <p:nvGrpSpPr>
          <p:cNvPr id="454" name="Google Shape;454;p26"/>
          <p:cNvGrpSpPr/>
          <p:nvPr/>
        </p:nvGrpSpPr>
        <p:grpSpPr>
          <a:xfrm>
            <a:off x="-113052" y="7554089"/>
            <a:ext cx="18513719" cy="2945459"/>
            <a:chOff x="791125" y="1357350"/>
            <a:chExt cx="2750025" cy="464950"/>
          </a:xfrm>
        </p:grpSpPr>
        <p:sp>
          <p:nvSpPr>
            <p:cNvPr id="455" name="Google Shape;455;p26"/>
            <p:cNvSpPr/>
            <p:nvPr/>
          </p:nvSpPr>
          <p:spPr>
            <a:xfrm>
              <a:off x="791125" y="1450800"/>
              <a:ext cx="369350" cy="360450"/>
            </a:xfrm>
            <a:custGeom>
              <a:avLst/>
              <a:gdLst/>
              <a:ahLst/>
              <a:cxnLst/>
              <a:rect l="l" t="t" r="r" b="b"/>
              <a:pathLst>
                <a:path w="14774" h="14418" extrusionOk="0">
                  <a:moveTo>
                    <a:pt x="0" y="0"/>
                  </a:moveTo>
                  <a:lnTo>
                    <a:pt x="0" y="14418"/>
                  </a:lnTo>
                  <a:lnTo>
                    <a:pt x="14774" y="7205"/>
                  </a:lnTo>
                  <a:lnTo>
                    <a:pt x="0" y="0"/>
                  </a:lnTo>
                  <a:close/>
                </a:path>
              </a:pathLst>
            </a:custGeom>
            <a:solidFill>
              <a:srgbClr val="EB3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26"/>
            <p:cNvSpPr/>
            <p:nvPr/>
          </p:nvSpPr>
          <p:spPr>
            <a:xfrm>
              <a:off x="2308525" y="1499750"/>
              <a:ext cx="1232625" cy="322550"/>
            </a:xfrm>
            <a:custGeom>
              <a:avLst/>
              <a:gdLst/>
              <a:ahLst/>
              <a:cxnLst/>
              <a:rect l="l" t="t" r="r" b="b"/>
              <a:pathLst>
                <a:path w="49305" h="12902" extrusionOk="0">
                  <a:moveTo>
                    <a:pt x="9256" y="0"/>
                  </a:moveTo>
                  <a:lnTo>
                    <a:pt x="0" y="12901"/>
                  </a:lnTo>
                  <a:lnTo>
                    <a:pt x="49219" y="12723"/>
                  </a:lnTo>
                  <a:lnTo>
                    <a:pt x="49305" y="178"/>
                  </a:lnTo>
                  <a:lnTo>
                    <a:pt x="37557" y="7654"/>
                  </a:lnTo>
                  <a:lnTo>
                    <a:pt x="28301" y="3290"/>
                  </a:lnTo>
                  <a:lnTo>
                    <a:pt x="16290" y="5247"/>
                  </a:lnTo>
                  <a:lnTo>
                    <a:pt x="9256" y="0"/>
                  </a:lnTo>
                  <a:close/>
                </a:path>
              </a:pathLst>
            </a:custGeom>
            <a:solidFill>
              <a:srgbClr val="EB3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26"/>
            <p:cNvSpPr/>
            <p:nvPr/>
          </p:nvSpPr>
          <p:spPr>
            <a:xfrm>
              <a:off x="3247425" y="1504200"/>
              <a:ext cx="293725" cy="233550"/>
            </a:xfrm>
            <a:custGeom>
              <a:avLst/>
              <a:gdLst/>
              <a:ahLst/>
              <a:cxnLst/>
              <a:rect l="l" t="t" r="r" b="b"/>
              <a:pathLst>
                <a:path w="11749" h="9342" extrusionOk="0">
                  <a:moveTo>
                    <a:pt x="11749" y="0"/>
                  </a:moveTo>
                  <a:lnTo>
                    <a:pt x="1" y="7476"/>
                  </a:lnTo>
                  <a:cubicBezTo>
                    <a:pt x="1" y="7476"/>
                    <a:pt x="11485" y="9256"/>
                    <a:pt x="11663" y="9341"/>
                  </a:cubicBezTo>
                  <a:lnTo>
                    <a:pt x="11749" y="0"/>
                  </a:lnTo>
                  <a:close/>
                </a:path>
              </a:pathLst>
            </a:custGeom>
            <a:solidFill>
              <a:srgbClr val="FA8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 name="Google Shape;458;p26"/>
            <p:cNvSpPr/>
            <p:nvPr/>
          </p:nvSpPr>
          <p:spPr>
            <a:xfrm>
              <a:off x="2539900" y="1499750"/>
              <a:ext cx="175900" cy="315950"/>
            </a:xfrm>
            <a:custGeom>
              <a:avLst/>
              <a:gdLst/>
              <a:ahLst/>
              <a:cxnLst/>
              <a:rect l="l" t="t" r="r" b="b"/>
              <a:pathLst>
                <a:path w="7036" h="12638" extrusionOk="0">
                  <a:moveTo>
                    <a:pt x="1" y="0"/>
                  </a:moveTo>
                  <a:cubicBezTo>
                    <a:pt x="1" y="1"/>
                    <a:pt x="1932" y="11341"/>
                    <a:pt x="1895" y="12537"/>
                  </a:cubicBezTo>
                  <a:lnTo>
                    <a:pt x="1895" y="12537"/>
                  </a:lnTo>
                  <a:cubicBezTo>
                    <a:pt x="2328" y="11651"/>
                    <a:pt x="7035" y="5247"/>
                    <a:pt x="7035" y="5247"/>
                  </a:cubicBezTo>
                  <a:lnTo>
                    <a:pt x="1" y="0"/>
                  </a:lnTo>
                  <a:close/>
                  <a:moveTo>
                    <a:pt x="1895" y="12537"/>
                  </a:moveTo>
                  <a:cubicBezTo>
                    <a:pt x="1863" y="12602"/>
                    <a:pt x="1855" y="12638"/>
                    <a:pt x="1873" y="12638"/>
                  </a:cubicBezTo>
                  <a:cubicBezTo>
                    <a:pt x="1886" y="12633"/>
                    <a:pt x="1893" y="12599"/>
                    <a:pt x="1895" y="12537"/>
                  </a:cubicBezTo>
                  <a:close/>
                </a:path>
              </a:pathLst>
            </a:custGeom>
            <a:solidFill>
              <a:srgbClr val="FA8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 name="Google Shape;459;p26"/>
            <p:cNvSpPr/>
            <p:nvPr/>
          </p:nvSpPr>
          <p:spPr>
            <a:xfrm>
              <a:off x="2715775" y="1581975"/>
              <a:ext cx="300300" cy="235875"/>
            </a:xfrm>
            <a:custGeom>
              <a:avLst/>
              <a:gdLst/>
              <a:ahLst/>
              <a:cxnLst/>
              <a:rect l="l" t="t" r="r" b="b"/>
              <a:pathLst>
                <a:path w="12012" h="9435" extrusionOk="0">
                  <a:moveTo>
                    <a:pt x="12011" y="1"/>
                  </a:moveTo>
                  <a:lnTo>
                    <a:pt x="0" y="1958"/>
                  </a:lnTo>
                  <a:lnTo>
                    <a:pt x="7654" y="9434"/>
                  </a:lnTo>
                  <a:lnTo>
                    <a:pt x="12011" y="1"/>
                  </a:lnTo>
                  <a:close/>
                </a:path>
              </a:pathLst>
            </a:custGeom>
            <a:solidFill>
              <a:srgbClr val="FA8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 name="Google Shape;460;p26"/>
            <p:cNvSpPr/>
            <p:nvPr/>
          </p:nvSpPr>
          <p:spPr>
            <a:xfrm>
              <a:off x="2907100" y="1691075"/>
              <a:ext cx="440575" cy="126775"/>
            </a:xfrm>
            <a:custGeom>
              <a:avLst/>
              <a:gdLst/>
              <a:ahLst/>
              <a:cxnLst/>
              <a:rect l="l" t="t" r="r" b="b"/>
              <a:pathLst>
                <a:path w="17623" h="5071" extrusionOk="0">
                  <a:moveTo>
                    <a:pt x="13614" y="1"/>
                  </a:moveTo>
                  <a:lnTo>
                    <a:pt x="1" y="5070"/>
                  </a:lnTo>
                  <a:lnTo>
                    <a:pt x="17622" y="4985"/>
                  </a:lnTo>
                  <a:lnTo>
                    <a:pt x="13614" y="1"/>
                  </a:lnTo>
                  <a:close/>
                </a:path>
              </a:pathLst>
            </a:custGeom>
            <a:solidFill>
              <a:srgbClr val="FA8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26"/>
            <p:cNvSpPr/>
            <p:nvPr/>
          </p:nvSpPr>
          <p:spPr>
            <a:xfrm>
              <a:off x="791125" y="1357350"/>
              <a:ext cx="2044825" cy="460500"/>
            </a:xfrm>
            <a:custGeom>
              <a:avLst/>
              <a:gdLst/>
              <a:ahLst/>
              <a:cxnLst/>
              <a:rect l="l" t="t" r="r" b="b"/>
              <a:pathLst>
                <a:path w="81793" h="18420" extrusionOk="0">
                  <a:moveTo>
                    <a:pt x="24834" y="0"/>
                  </a:moveTo>
                  <a:lnTo>
                    <a:pt x="17892" y="10053"/>
                  </a:lnTo>
                  <a:lnTo>
                    <a:pt x="13798" y="4094"/>
                  </a:lnTo>
                  <a:lnTo>
                    <a:pt x="449" y="17529"/>
                  </a:lnTo>
                  <a:lnTo>
                    <a:pt x="0" y="18419"/>
                  </a:lnTo>
                  <a:lnTo>
                    <a:pt x="81792" y="18419"/>
                  </a:lnTo>
                  <a:lnTo>
                    <a:pt x="71824" y="10765"/>
                  </a:lnTo>
                  <a:lnTo>
                    <a:pt x="53313" y="8808"/>
                  </a:lnTo>
                  <a:lnTo>
                    <a:pt x="37379" y="14774"/>
                  </a:lnTo>
                  <a:lnTo>
                    <a:pt x="24834" y="0"/>
                  </a:lnTo>
                  <a:close/>
                </a:path>
              </a:pathLst>
            </a:custGeom>
            <a:solidFill>
              <a:srgbClr val="885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26"/>
            <p:cNvSpPr/>
            <p:nvPr/>
          </p:nvSpPr>
          <p:spPr>
            <a:xfrm>
              <a:off x="1022500" y="1459700"/>
              <a:ext cx="378275" cy="358150"/>
            </a:xfrm>
            <a:custGeom>
              <a:avLst/>
              <a:gdLst/>
              <a:ahLst/>
              <a:cxnLst/>
              <a:rect l="l" t="t" r="r" b="b"/>
              <a:pathLst>
                <a:path w="15131" h="14326" extrusionOk="0">
                  <a:moveTo>
                    <a:pt x="4543" y="0"/>
                  </a:moveTo>
                  <a:lnTo>
                    <a:pt x="1" y="14325"/>
                  </a:lnTo>
                  <a:lnTo>
                    <a:pt x="15130" y="14325"/>
                  </a:lnTo>
                  <a:lnTo>
                    <a:pt x="4543" y="0"/>
                  </a:lnTo>
                  <a:close/>
                </a:path>
              </a:pathLst>
            </a:custGeom>
            <a:solidFill>
              <a:srgbClr val="2F3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 name="Google Shape;463;p26"/>
            <p:cNvSpPr/>
            <p:nvPr/>
          </p:nvSpPr>
          <p:spPr>
            <a:xfrm>
              <a:off x="1411950" y="1357350"/>
              <a:ext cx="402650" cy="460825"/>
            </a:xfrm>
            <a:custGeom>
              <a:avLst/>
              <a:gdLst/>
              <a:ahLst/>
              <a:cxnLst/>
              <a:rect l="l" t="t" r="r" b="b"/>
              <a:pathLst>
                <a:path w="16106" h="18433" extrusionOk="0">
                  <a:moveTo>
                    <a:pt x="1" y="0"/>
                  </a:moveTo>
                  <a:lnTo>
                    <a:pt x="1866" y="11748"/>
                  </a:lnTo>
                  <a:cubicBezTo>
                    <a:pt x="1866" y="11748"/>
                    <a:pt x="15330" y="18432"/>
                    <a:pt x="15995" y="18432"/>
                  </a:cubicBezTo>
                  <a:cubicBezTo>
                    <a:pt x="16012" y="18432"/>
                    <a:pt x="16020" y="18428"/>
                    <a:pt x="16020" y="18419"/>
                  </a:cubicBezTo>
                  <a:cubicBezTo>
                    <a:pt x="16106" y="18063"/>
                    <a:pt x="1" y="1"/>
                    <a:pt x="1" y="0"/>
                  </a:cubicBezTo>
                  <a:close/>
                </a:path>
              </a:pathLst>
            </a:custGeom>
            <a:solidFill>
              <a:srgbClr val="6C3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 name="Google Shape;464;p26"/>
            <p:cNvSpPr/>
            <p:nvPr/>
          </p:nvSpPr>
          <p:spPr>
            <a:xfrm>
              <a:off x="1916825" y="1577525"/>
              <a:ext cx="669925" cy="240325"/>
            </a:xfrm>
            <a:custGeom>
              <a:avLst/>
              <a:gdLst/>
              <a:ahLst/>
              <a:cxnLst/>
              <a:rect l="l" t="t" r="r" b="b"/>
              <a:pathLst>
                <a:path w="26797" h="9613" extrusionOk="0">
                  <a:moveTo>
                    <a:pt x="8285" y="1"/>
                  </a:moveTo>
                  <a:cubicBezTo>
                    <a:pt x="8285" y="1"/>
                    <a:pt x="562" y="9268"/>
                    <a:pt x="27" y="9603"/>
                  </a:cubicBezTo>
                  <a:lnTo>
                    <a:pt x="27" y="9603"/>
                  </a:lnTo>
                  <a:cubicBezTo>
                    <a:pt x="907" y="9306"/>
                    <a:pt x="26796" y="1958"/>
                    <a:pt x="26796" y="1958"/>
                  </a:cubicBezTo>
                  <a:lnTo>
                    <a:pt x="8285" y="1"/>
                  </a:lnTo>
                  <a:close/>
                  <a:moveTo>
                    <a:pt x="27" y="9603"/>
                  </a:moveTo>
                  <a:cubicBezTo>
                    <a:pt x="9" y="9609"/>
                    <a:pt x="1" y="9612"/>
                    <a:pt x="5" y="9612"/>
                  </a:cubicBezTo>
                  <a:cubicBezTo>
                    <a:pt x="9" y="9612"/>
                    <a:pt x="17" y="9609"/>
                    <a:pt x="27" y="9603"/>
                  </a:cubicBezTo>
                  <a:close/>
                </a:path>
              </a:pathLst>
            </a:custGeom>
            <a:solidFill>
              <a:srgbClr val="6C3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65" name="Google Shape;465;p26"/>
          <p:cNvSpPr txBox="1">
            <a:spLocks noGrp="1"/>
          </p:cNvSpPr>
          <p:nvPr>
            <p:ph type="sldNum" idx="12"/>
          </p:nvPr>
        </p:nvSpPr>
        <p:spPr>
          <a:xfrm>
            <a:off x="17097317" y="9414035"/>
            <a:ext cx="1097400" cy="787200"/>
          </a:xfrm>
          <a:prstGeom prst="rect">
            <a:avLst/>
          </a:prstGeom>
        </p:spPr>
        <p:txBody>
          <a:bodyPr spcFirstLastPara="1" wrap="square" lIns="91425" tIns="91425" rIns="91425" bIns="91425" anchor="ctr" anchorCtr="0">
            <a:noAutofit/>
          </a:bodyPr>
          <a:lstStyle>
            <a:lvl1pPr lvl="0" rtl="0">
              <a:buNone/>
              <a:defRPr sz="2400">
                <a:solidFill>
                  <a:srgbClr val="FFFFFF"/>
                </a:solidFill>
                <a:latin typeface="Arvo"/>
                <a:ea typeface="Arvo"/>
                <a:cs typeface="Arvo"/>
                <a:sym typeface="Arvo"/>
              </a:defRPr>
            </a:lvl1pPr>
            <a:lvl2pPr lvl="1" rtl="0">
              <a:buNone/>
              <a:defRPr sz="2400">
                <a:solidFill>
                  <a:srgbClr val="FFFFFF"/>
                </a:solidFill>
                <a:latin typeface="Arvo"/>
                <a:ea typeface="Arvo"/>
                <a:cs typeface="Arvo"/>
                <a:sym typeface="Arvo"/>
              </a:defRPr>
            </a:lvl2pPr>
            <a:lvl3pPr lvl="2" rtl="0">
              <a:buNone/>
              <a:defRPr sz="2400">
                <a:solidFill>
                  <a:srgbClr val="FFFFFF"/>
                </a:solidFill>
                <a:latin typeface="Arvo"/>
                <a:ea typeface="Arvo"/>
                <a:cs typeface="Arvo"/>
                <a:sym typeface="Arvo"/>
              </a:defRPr>
            </a:lvl3pPr>
            <a:lvl4pPr lvl="3" rtl="0">
              <a:buNone/>
              <a:defRPr sz="2400">
                <a:solidFill>
                  <a:srgbClr val="FFFFFF"/>
                </a:solidFill>
                <a:latin typeface="Arvo"/>
                <a:ea typeface="Arvo"/>
                <a:cs typeface="Arvo"/>
                <a:sym typeface="Arvo"/>
              </a:defRPr>
            </a:lvl4pPr>
            <a:lvl5pPr lvl="4" rtl="0">
              <a:buNone/>
              <a:defRPr sz="2400">
                <a:solidFill>
                  <a:srgbClr val="FFFFFF"/>
                </a:solidFill>
                <a:latin typeface="Arvo"/>
                <a:ea typeface="Arvo"/>
                <a:cs typeface="Arvo"/>
                <a:sym typeface="Arvo"/>
              </a:defRPr>
            </a:lvl5pPr>
            <a:lvl6pPr lvl="5" rtl="0">
              <a:buNone/>
              <a:defRPr sz="2400">
                <a:solidFill>
                  <a:srgbClr val="FFFFFF"/>
                </a:solidFill>
                <a:latin typeface="Arvo"/>
                <a:ea typeface="Arvo"/>
                <a:cs typeface="Arvo"/>
                <a:sym typeface="Arvo"/>
              </a:defRPr>
            </a:lvl6pPr>
            <a:lvl7pPr lvl="6" rtl="0">
              <a:buNone/>
              <a:defRPr sz="2400">
                <a:solidFill>
                  <a:srgbClr val="FFFFFF"/>
                </a:solidFill>
                <a:latin typeface="Arvo"/>
                <a:ea typeface="Arvo"/>
                <a:cs typeface="Arvo"/>
                <a:sym typeface="Arvo"/>
              </a:defRPr>
            </a:lvl7pPr>
            <a:lvl8pPr lvl="7" rtl="0">
              <a:buNone/>
              <a:defRPr sz="2400">
                <a:solidFill>
                  <a:srgbClr val="FFFFFF"/>
                </a:solidFill>
                <a:latin typeface="Arvo"/>
                <a:ea typeface="Arvo"/>
                <a:cs typeface="Arvo"/>
                <a:sym typeface="Arvo"/>
              </a:defRPr>
            </a:lvl8pPr>
            <a:lvl9pPr lvl="8" rtl="0">
              <a:buNone/>
              <a:defRPr sz="2400">
                <a:solidFill>
                  <a:srgbClr val="FFFFFF"/>
                </a:solidFill>
                <a:latin typeface="Arvo"/>
                <a:ea typeface="Arvo"/>
                <a:cs typeface="Arvo"/>
                <a:sym typeface="Arvo"/>
              </a:defRPr>
            </a:lvl9pPr>
          </a:lstStyle>
          <a:p>
            <a:pPr algn="l"/>
            <a:fld id="{00000000-1234-1234-1234-123412341234}" type="slidenum">
              <a:rPr lang="es" smtClean="0"/>
              <a:pPr algn="l"/>
              <a:t>‹#›</a:t>
            </a:fld>
            <a:endParaRPr lang="es"/>
          </a:p>
        </p:txBody>
      </p:sp>
      <p:grpSp>
        <p:nvGrpSpPr>
          <p:cNvPr id="466" name="Google Shape;466;p26"/>
          <p:cNvGrpSpPr/>
          <p:nvPr/>
        </p:nvGrpSpPr>
        <p:grpSpPr>
          <a:xfrm flipH="1">
            <a:off x="10705177" y="-241686"/>
            <a:ext cx="7695482" cy="2542487"/>
            <a:chOff x="4070650" y="2144975"/>
            <a:chExt cx="1043625" cy="344800"/>
          </a:xfrm>
        </p:grpSpPr>
        <p:sp>
          <p:nvSpPr>
            <p:cNvPr id="467" name="Google Shape;467;p26"/>
            <p:cNvSpPr/>
            <p:nvPr/>
          </p:nvSpPr>
          <p:spPr>
            <a:xfrm>
              <a:off x="4691500" y="2144975"/>
              <a:ext cx="195825" cy="284825"/>
            </a:xfrm>
            <a:custGeom>
              <a:avLst/>
              <a:gdLst/>
              <a:ahLst/>
              <a:cxnLst/>
              <a:rect l="l" t="t" r="r" b="b"/>
              <a:pathLst>
                <a:path w="7833" h="11393" extrusionOk="0">
                  <a:moveTo>
                    <a:pt x="1" y="0"/>
                  </a:moveTo>
                  <a:lnTo>
                    <a:pt x="7298" y="11392"/>
                  </a:lnTo>
                  <a:lnTo>
                    <a:pt x="7832" y="0"/>
                  </a:lnTo>
                  <a:close/>
                </a:path>
              </a:pathLst>
            </a:custGeom>
            <a:solidFill>
              <a:srgbClr val="81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26"/>
            <p:cNvSpPr/>
            <p:nvPr/>
          </p:nvSpPr>
          <p:spPr>
            <a:xfrm>
              <a:off x="4873950" y="2144975"/>
              <a:ext cx="240325" cy="284825"/>
            </a:xfrm>
            <a:custGeom>
              <a:avLst/>
              <a:gdLst/>
              <a:ahLst/>
              <a:cxnLst/>
              <a:rect l="l" t="t" r="r" b="b"/>
              <a:pathLst>
                <a:path w="9613" h="11393" extrusionOk="0">
                  <a:moveTo>
                    <a:pt x="534" y="0"/>
                  </a:moveTo>
                  <a:lnTo>
                    <a:pt x="0" y="11392"/>
                  </a:lnTo>
                  <a:lnTo>
                    <a:pt x="9612" y="0"/>
                  </a:lnTo>
                  <a:close/>
                </a:path>
              </a:pathLst>
            </a:custGeom>
            <a:solidFill>
              <a:srgbClr val="0FB9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26"/>
            <p:cNvSpPr/>
            <p:nvPr/>
          </p:nvSpPr>
          <p:spPr>
            <a:xfrm>
              <a:off x="4070650" y="2149425"/>
              <a:ext cx="429525" cy="284825"/>
            </a:xfrm>
            <a:custGeom>
              <a:avLst/>
              <a:gdLst/>
              <a:ahLst/>
              <a:cxnLst/>
              <a:rect l="l" t="t" r="r" b="b"/>
              <a:pathLst>
                <a:path w="17181" h="11393" extrusionOk="0">
                  <a:moveTo>
                    <a:pt x="1" y="0"/>
                  </a:moveTo>
                  <a:lnTo>
                    <a:pt x="1" y="11392"/>
                  </a:lnTo>
                  <a:lnTo>
                    <a:pt x="17181" y="0"/>
                  </a:lnTo>
                  <a:close/>
                </a:path>
              </a:pathLst>
            </a:custGeom>
            <a:solidFill>
              <a:srgbClr val="B071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 name="Google Shape;470;p26"/>
            <p:cNvSpPr/>
            <p:nvPr/>
          </p:nvSpPr>
          <p:spPr>
            <a:xfrm>
              <a:off x="4092900" y="2149425"/>
              <a:ext cx="360475" cy="273600"/>
            </a:xfrm>
            <a:custGeom>
              <a:avLst/>
              <a:gdLst/>
              <a:ahLst/>
              <a:cxnLst/>
              <a:rect l="l" t="t" r="r" b="b"/>
              <a:pathLst>
                <a:path w="14419" h="10944" extrusionOk="0">
                  <a:moveTo>
                    <a:pt x="1" y="0"/>
                  </a:moveTo>
                  <a:lnTo>
                    <a:pt x="6409" y="10944"/>
                  </a:lnTo>
                  <a:lnTo>
                    <a:pt x="14418" y="0"/>
                  </a:lnTo>
                  <a:close/>
                </a:path>
              </a:pathLst>
            </a:custGeom>
            <a:solidFill>
              <a:srgbClr val="EB3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 name="Google Shape;471;p26"/>
            <p:cNvSpPr/>
            <p:nvPr/>
          </p:nvSpPr>
          <p:spPr>
            <a:xfrm>
              <a:off x="4253100" y="2149425"/>
              <a:ext cx="242625" cy="340350"/>
            </a:xfrm>
            <a:custGeom>
              <a:avLst/>
              <a:gdLst/>
              <a:ahLst/>
              <a:cxnLst/>
              <a:rect l="l" t="t" r="r" b="b"/>
              <a:pathLst>
                <a:path w="9705" h="13614" extrusionOk="0">
                  <a:moveTo>
                    <a:pt x="8010" y="0"/>
                  </a:moveTo>
                  <a:lnTo>
                    <a:pt x="1" y="10944"/>
                  </a:lnTo>
                  <a:lnTo>
                    <a:pt x="9705" y="13613"/>
                  </a:lnTo>
                  <a:lnTo>
                    <a:pt x="8010" y="0"/>
                  </a:lnTo>
                  <a:close/>
                </a:path>
              </a:pathLst>
            </a:custGeom>
            <a:solidFill>
              <a:srgbClr val="BD8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26"/>
            <p:cNvSpPr/>
            <p:nvPr/>
          </p:nvSpPr>
          <p:spPr>
            <a:xfrm>
              <a:off x="4453350" y="2149425"/>
              <a:ext cx="240325" cy="340350"/>
            </a:xfrm>
            <a:custGeom>
              <a:avLst/>
              <a:gdLst/>
              <a:ahLst/>
              <a:cxnLst/>
              <a:rect l="l" t="t" r="r" b="b"/>
              <a:pathLst>
                <a:path w="9613" h="13614" extrusionOk="0">
                  <a:moveTo>
                    <a:pt x="0" y="0"/>
                  </a:moveTo>
                  <a:lnTo>
                    <a:pt x="1695" y="13613"/>
                  </a:lnTo>
                  <a:lnTo>
                    <a:pt x="9612" y="0"/>
                  </a:lnTo>
                  <a:close/>
                </a:path>
              </a:pathLst>
            </a:custGeom>
            <a:solidFill>
              <a:srgbClr val="EB3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26"/>
            <p:cNvSpPr/>
            <p:nvPr/>
          </p:nvSpPr>
          <p:spPr>
            <a:xfrm>
              <a:off x="4495700" y="2149425"/>
              <a:ext cx="389300" cy="340350"/>
            </a:xfrm>
            <a:custGeom>
              <a:avLst/>
              <a:gdLst/>
              <a:ahLst/>
              <a:cxnLst/>
              <a:rect l="l" t="t" r="r" b="b"/>
              <a:pathLst>
                <a:path w="15572" h="13614" extrusionOk="0">
                  <a:moveTo>
                    <a:pt x="7918" y="0"/>
                  </a:moveTo>
                  <a:lnTo>
                    <a:pt x="1" y="13613"/>
                  </a:lnTo>
                  <a:lnTo>
                    <a:pt x="15572" y="0"/>
                  </a:lnTo>
                  <a:close/>
                </a:path>
              </a:pathLst>
            </a:custGeom>
            <a:solidFill>
              <a:srgbClr val="BD8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74" name="Google Shape;474;p26"/>
          <p:cNvSpPr txBox="1">
            <a:spLocks noGrp="1"/>
          </p:cNvSpPr>
          <p:nvPr>
            <p:ph type="title"/>
          </p:nvPr>
        </p:nvSpPr>
        <p:spPr>
          <a:xfrm>
            <a:off x="503040" y="823020"/>
            <a:ext cx="10369152" cy="1296144"/>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7200">
                <a:latin typeface="微軟正黑體" pitchFamily="34" charset="-120"/>
                <a:ea typeface="微軟正黑體" pitchFamily="34" charset="-120"/>
              </a:defRPr>
            </a:lvl1pPr>
            <a:lvl2pPr lvl="1" rtl="0">
              <a:lnSpc>
                <a:spcPct val="100000"/>
              </a:lnSpc>
              <a:spcBef>
                <a:spcPts val="0"/>
              </a:spcBef>
              <a:spcAft>
                <a:spcPts val="0"/>
              </a:spcAft>
              <a:buClr>
                <a:srgbClr val="3787C1"/>
              </a:buClr>
              <a:buSzPts val="1600"/>
              <a:buNone/>
              <a:defRPr sz="3200">
                <a:solidFill>
                  <a:srgbClr val="3787C1"/>
                </a:solidFill>
              </a:defRPr>
            </a:lvl2pPr>
            <a:lvl3pPr lvl="2" rtl="0">
              <a:lnSpc>
                <a:spcPct val="100000"/>
              </a:lnSpc>
              <a:spcBef>
                <a:spcPts val="0"/>
              </a:spcBef>
              <a:spcAft>
                <a:spcPts val="0"/>
              </a:spcAft>
              <a:buClr>
                <a:srgbClr val="3787C1"/>
              </a:buClr>
              <a:buSzPts val="1600"/>
              <a:buNone/>
              <a:defRPr sz="3200">
                <a:solidFill>
                  <a:srgbClr val="3787C1"/>
                </a:solidFill>
              </a:defRPr>
            </a:lvl3pPr>
            <a:lvl4pPr lvl="3" rtl="0">
              <a:lnSpc>
                <a:spcPct val="100000"/>
              </a:lnSpc>
              <a:spcBef>
                <a:spcPts val="0"/>
              </a:spcBef>
              <a:spcAft>
                <a:spcPts val="0"/>
              </a:spcAft>
              <a:buClr>
                <a:srgbClr val="3787C1"/>
              </a:buClr>
              <a:buSzPts val="1600"/>
              <a:buNone/>
              <a:defRPr sz="3200">
                <a:solidFill>
                  <a:srgbClr val="3787C1"/>
                </a:solidFill>
              </a:defRPr>
            </a:lvl4pPr>
            <a:lvl5pPr lvl="4" rtl="0">
              <a:lnSpc>
                <a:spcPct val="100000"/>
              </a:lnSpc>
              <a:spcBef>
                <a:spcPts val="0"/>
              </a:spcBef>
              <a:spcAft>
                <a:spcPts val="0"/>
              </a:spcAft>
              <a:buClr>
                <a:srgbClr val="3787C1"/>
              </a:buClr>
              <a:buSzPts val="1600"/>
              <a:buNone/>
              <a:defRPr sz="3200">
                <a:solidFill>
                  <a:srgbClr val="3787C1"/>
                </a:solidFill>
              </a:defRPr>
            </a:lvl5pPr>
            <a:lvl6pPr lvl="5" rtl="0">
              <a:lnSpc>
                <a:spcPct val="100000"/>
              </a:lnSpc>
              <a:spcBef>
                <a:spcPts val="0"/>
              </a:spcBef>
              <a:spcAft>
                <a:spcPts val="0"/>
              </a:spcAft>
              <a:buClr>
                <a:srgbClr val="3787C1"/>
              </a:buClr>
              <a:buSzPts val="1600"/>
              <a:buNone/>
              <a:defRPr sz="3200">
                <a:solidFill>
                  <a:srgbClr val="3787C1"/>
                </a:solidFill>
              </a:defRPr>
            </a:lvl6pPr>
            <a:lvl7pPr lvl="6" rtl="0">
              <a:lnSpc>
                <a:spcPct val="100000"/>
              </a:lnSpc>
              <a:spcBef>
                <a:spcPts val="0"/>
              </a:spcBef>
              <a:spcAft>
                <a:spcPts val="0"/>
              </a:spcAft>
              <a:buClr>
                <a:srgbClr val="3787C1"/>
              </a:buClr>
              <a:buSzPts val="1600"/>
              <a:buNone/>
              <a:defRPr sz="3200">
                <a:solidFill>
                  <a:srgbClr val="3787C1"/>
                </a:solidFill>
              </a:defRPr>
            </a:lvl7pPr>
            <a:lvl8pPr lvl="7" rtl="0">
              <a:lnSpc>
                <a:spcPct val="100000"/>
              </a:lnSpc>
              <a:spcBef>
                <a:spcPts val="0"/>
              </a:spcBef>
              <a:spcAft>
                <a:spcPts val="0"/>
              </a:spcAft>
              <a:buClr>
                <a:srgbClr val="3787C1"/>
              </a:buClr>
              <a:buSzPts val="1600"/>
              <a:buNone/>
              <a:defRPr sz="3200">
                <a:solidFill>
                  <a:srgbClr val="3787C1"/>
                </a:solidFill>
              </a:defRPr>
            </a:lvl8pPr>
            <a:lvl9pPr lvl="8" rtl="0">
              <a:lnSpc>
                <a:spcPct val="100000"/>
              </a:lnSpc>
              <a:spcBef>
                <a:spcPts val="0"/>
              </a:spcBef>
              <a:spcAft>
                <a:spcPts val="0"/>
              </a:spcAft>
              <a:buClr>
                <a:srgbClr val="3787C1"/>
              </a:buClr>
              <a:buSzPts val="1600"/>
              <a:buNone/>
              <a:defRPr sz="3200">
                <a:solidFill>
                  <a:srgbClr val="3787C1"/>
                </a:solidFill>
              </a:defRPr>
            </a:lvl9pPr>
          </a:lstStyle>
          <a:p>
            <a:endParaRPr dirty="0"/>
          </a:p>
        </p:txBody>
      </p:sp>
      <p:sp>
        <p:nvSpPr>
          <p:cNvPr id="24" name="文字方塊 23"/>
          <p:cNvSpPr txBox="1"/>
          <p:nvPr userDrawn="1"/>
        </p:nvSpPr>
        <p:spPr>
          <a:xfrm>
            <a:off x="1079105" y="2551212"/>
            <a:ext cx="15553728" cy="6124754"/>
          </a:xfrm>
          <a:prstGeom prst="rect">
            <a:avLst/>
          </a:prstGeom>
          <a:noFill/>
        </p:spPr>
        <p:txBody>
          <a:bodyPr wrap="square" rtlCol="0">
            <a:spAutoFit/>
          </a:bodyPr>
          <a:lstStyle/>
          <a:p>
            <a:endParaRPr lang="en-US" altLang="zh-TW" sz="5600" dirty="0">
              <a:latin typeface="新細明體" pitchFamily="18" charset="-120"/>
              <a:ea typeface="新細明體" pitchFamily="18" charset="-120"/>
            </a:endParaRPr>
          </a:p>
          <a:p>
            <a:endParaRPr lang="en-US" altLang="zh-TW" sz="5600" dirty="0">
              <a:latin typeface="新細明體" pitchFamily="18" charset="-120"/>
              <a:ea typeface="新細明體" pitchFamily="18" charset="-120"/>
            </a:endParaRPr>
          </a:p>
          <a:p>
            <a:endParaRPr lang="en-US" altLang="zh-TW" sz="5600" dirty="0">
              <a:latin typeface="新細明體" pitchFamily="18" charset="-120"/>
              <a:ea typeface="新細明體" pitchFamily="18" charset="-120"/>
            </a:endParaRPr>
          </a:p>
          <a:p>
            <a:endParaRPr lang="en-US" altLang="zh-TW" sz="5600" dirty="0">
              <a:latin typeface="新細明體" pitchFamily="18" charset="-120"/>
              <a:ea typeface="新細明體" pitchFamily="18" charset="-120"/>
            </a:endParaRPr>
          </a:p>
          <a:p>
            <a:endParaRPr lang="en-US" altLang="zh-TW" sz="5600" dirty="0">
              <a:latin typeface="新細明體" pitchFamily="18" charset="-120"/>
              <a:ea typeface="新細明體" pitchFamily="18" charset="-120"/>
            </a:endParaRPr>
          </a:p>
          <a:p>
            <a:endParaRPr lang="en-US" altLang="zh-TW" sz="5600" dirty="0">
              <a:latin typeface="新細明體" pitchFamily="18" charset="-120"/>
              <a:ea typeface="新細明體" pitchFamily="18" charset="-120"/>
            </a:endParaRPr>
          </a:p>
          <a:p>
            <a:endParaRPr lang="en-US" altLang="zh-TW" sz="5600" dirty="0">
              <a:latin typeface="新細明體" pitchFamily="18" charset="-120"/>
              <a:ea typeface="新細明體" pitchFamily="18" charset="-120"/>
            </a:endParaRPr>
          </a:p>
        </p:txBody>
      </p:sp>
    </p:spTree>
    <p:extLst>
      <p:ext uri="{BB962C8B-B14F-4D97-AF65-F5344CB8AC3E}">
        <p14:creationId xmlns:p14="http://schemas.microsoft.com/office/powerpoint/2010/main" val="2247584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8"/>
        <p:cNvGrpSpPr/>
        <p:nvPr/>
      </p:nvGrpSpPr>
      <p:grpSpPr>
        <a:xfrm>
          <a:off x="0" y="0"/>
          <a:ext cx="0" cy="0"/>
          <a:chOff x="0" y="0"/>
          <a:chExt cx="0" cy="0"/>
        </a:xfrm>
      </p:grpSpPr>
      <p:sp>
        <p:nvSpPr>
          <p:cNvPr id="209" name="Google Shape;209;p4"/>
          <p:cNvSpPr txBox="1">
            <a:spLocks noGrp="1"/>
          </p:cNvSpPr>
          <p:nvPr>
            <p:ph type="body" idx="1"/>
          </p:nvPr>
        </p:nvSpPr>
        <p:spPr>
          <a:xfrm>
            <a:off x="1439999" y="2496251"/>
            <a:ext cx="15996896" cy="6409859"/>
          </a:xfrm>
          <a:prstGeom prst="rect">
            <a:avLst/>
          </a:prstGeom>
        </p:spPr>
        <p:txBody>
          <a:bodyPr spcFirstLastPara="1" wrap="square" lIns="91425" tIns="91425" rIns="91425" bIns="91425" anchor="t" anchorCtr="0">
            <a:noAutofit/>
          </a:bodyPr>
          <a:lstStyle>
            <a:lvl1pPr marL="914378" lvl="0" indent="-634985" rtl="0">
              <a:spcBef>
                <a:spcPts val="0"/>
              </a:spcBef>
              <a:spcAft>
                <a:spcPts val="0"/>
              </a:spcAft>
              <a:buClr>
                <a:schemeClr val="dk2"/>
              </a:buClr>
              <a:buSzPts val="1400"/>
              <a:buChar char="●"/>
              <a:defRPr sz="5600">
                <a:latin typeface="微軟正黑體" panose="020B0604030504040204" pitchFamily="34" charset="-120"/>
                <a:ea typeface="微軟正黑體" panose="020B0604030504040204" pitchFamily="34" charset="-120"/>
              </a:defRPr>
            </a:lvl1pPr>
            <a:lvl2pPr marL="1828755" lvl="1" indent="-634985" rtl="0">
              <a:lnSpc>
                <a:spcPct val="115000"/>
              </a:lnSpc>
              <a:spcBef>
                <a:spcPts val="0"/>
              </a:spcBef>
              <a:spcAft>
                <a:spcPts val="0"/>
              </a:spcAft>
              <a:buSzPts val="1400"/>
              <a:buChar char="○"/>
              <a:defRPr/>
            </a:lvl2pPr>
            <a:lvl3pPr marL="2743131" lvl="2" indent="-634985" rtl="0">
              <a:lnSpc>
                <a:spcPct val="115000"/>
              </a:lnSpc>
              <a:spcBef>
                <a:spcPts val="0"/>
              </a:spcBef>
              <a:spcAft>
                <a:spcPts val="0"/>
              </a:spcAft>
              <a:buSzPts val="1400"/>
              <a:buChar char="■"/>
              <a:defRPr/>
            </a:lvl3pPr>
            <a:lvl4pPr marL="3657509" lvl="3" indent="-634985" rtl="0">
              <a:lnSpc>
                <a:spcPct val="115000"/>
              </a:lnSpc>
              <a:spcBef>
                <a:spcPts val="0"/>
              </a:spcBef>
              <a:spcAft>
                <a:spcPts val="0"/>
              </a:spcAft>
              <a:buSzPts val="1400"/>
              <a:buChar char="●"/>
              <a:defRPr/>
            </a:lvl4pPr>
            <a:lvl5pPr marL="4571886" lvl="4" indent="-634985" rtl="0">
              <a:lnSpc>
                <a:spcPct val="115000"/>
              </a:lnSpc>
              <a:spcBef>
                <a:spcPts val="0"/>
              </a:spcBef>
              <a:spcAft>
                <a:spcPts val="0"/>
              </a:spcAft>
              <a:buSzPts val="1400"/>
              <a:buChar char="○"/>
              <a:defRPr/>
            </a:lvl5pPr>
            <a:lvl6pPr marL="5486264" lvl="5" indent="-634985" rtl="0">
              <a:lnSpc>
                <a:spcPct val="115000"/>
              </a:lnSpc>
              <a:spcBef>
                <a:spcPts val="0"/>
              </a:spcBef>
              <a:spcAft>
                <a:spcPts val="0"/>
              </a:spcAft>
              <a:buSzPts val="1400"/>
              <a:buChar char="■"/>
              <a:defRPr/>
            </a:lvl6pPr>
            <a:lvl7pPr marL="6400640" lvl="6" indent="-634985" rtl="0">
              <a:lnSpc>
                <a:spcPct val="115000"/>
              </a:lnSpc>
              <a:spcBef>
                <a:spcPts val="0"/>
              </a:spcBef>
              <a:spcAft>
                <a:spcPts val="0"/>
              </a:spcAft>
              <a:buSzPts val="1400"/>
              <a:buChar char="●"/>
              <a:defRPr/>
            </a:lvl7pPr>
            <a:lvl8pPr marL="7315017" lvl="7" indent="-634985" rtl="0">
              <a:lnSpc>
                <a:spcPct val="115000"/>
              </a:lnSpc>
              <a:spcBef>
                <a:spcPts val="0"/>
              </a:spcBef>
              <a:spcAft>
                <a:spcPts val="0"/>
              </a:spcAft>
              <a:buSzPts val="1400"/>
              <a:buChar char="○"/>
              <a:defRPr/>
            </a:lvl8pPr>
            <a:lvl9pPr marL="8229395" lvl="8" indent="-634985" rtl="0">
              <a:lnSpc>
                <a:spcPct val="115000"/>
              </a:lnSpc>
              <a:spcBef>
                <a:spcPts val="0"/>
              </a:spcBef>
              <a:spcAft>
                <a:spcPts val="0"/>
              </a:spcAft>
              <a:buSzPts val="1400"/>
              <a:buChar char="■"/>
              <a:defRPr/>
            </a:lvl9pPr>
          </a:lstStyle>
          <a:p>
            <a:endParaRPr dirty="0"/>
          </a:p>
        </p:txBody>
      </p:sp>
      <p:sp>
        <p:nvSpPr>
          <p:cNvPr id="210" name="Google Shape;210;p4"/>
          <p:cNvSpPr txBox="1">
            <a:spLocks noGrp="1"/>
          </p:cNvSpPr>
          <p:nvPr>
            <p:ph type="title"/>
          </p:nvPr>
        </p:nvSpPr>
        <p:spPr>
          <a:xfrm>
            <a:off x="1440000" y="1070000"/>
            <a:ext cx="15408000" cy="1255800"/>
          </a:xfrm>
          <a:prstGeom prst="rect">
            <a:avLst/>
          </a:prstGeom>
          <a:ln w="952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100"/>
              <a:buNone/>
              <a:defRPr sz="7200" b="1">
                <a:solidFill>
                  <a:srgbClr val="002060"/>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11" name="Google Shape;211;p4"/>
          <p:cNvSpPr/>
          <p:nvPr/>
        </p:nvSpPr>
        <p:spPr>
          <a:xfrm rot="1431397">
            <a:off x="836780" y="629009"/>
            <a:ext cx="1186800" cy="1186800"/>
          </a:xfrm>
          <a:prstGeom prst="diamond">
            <a:avLst/>
          </a:prstGeom>
          <a:solidFill>
            <a:srgbClr val="FF7700">
              <a:alpha val="8364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 name="Google Shape;212;p4"/>
          <p:cNvSpPr/>
          <p:nvPr/>
        </p:nvSpPr>
        <p:spPr>
          <a:xfrm>
            <a:off x="470801" y="1336100"/>
            <a:ext cx="959400" cy="959400"/>
          </a:xfrm>
          <a:prstGeom prst="ellipse">
            <a:avLst/>
          </a:prstGeom>
          <a:solidFill>
            <a:srgbClr val="4FB6E8">
              <a:alpha val="892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 name="Google Shape;213;p4"/>
          <p:cNvSpPr/>
          <p:nvPr/>
        </p:nvSpPr>
        <p:spPr>
          <a:xfrm rot="890863">
            <a:off x="16500143" y="1720190"/>
            <a:ext cx="1058339" cy="1006085"/>
          </a:xfrm>
          <a:prstGeom prst="pentagon">
            <a:avLst>
              <a:gd name="hf" fmla="val 105146"/>
              <a:gd name="vf" fmla="val 110557"/>
            </a:avLst>
          </a:prstGeom>
          <a:solidFill>
            <a:srgbClr val="FFD008">
              <a:alpha val="8271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4" name="Google Shape;214;p4"/>
          <p:cNvSpPr/>
          <p:nvPr/>
        </p:nvSpPr>
        <p:spPr>
          <a:xfrm>
            <a:off x="16225151" y="1183700"/>
            <a:ext cx="959400" cy="959400"/>
          </a:xfrm>
          <a:prstGeom prst="ellipse">
            <a:avLst/>
          </a:prstGeom>
          <a:solidFill>
            <a:srgbClr val="EC6299">
              <a:alpha val="878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5" name="Google Shape;215;p4"/>
          <p:cNvSpPr/>
          <p:nvPr/>
        </p:nvSpPr>
        <p:spPr>
          <a:xfrm>
            <a:off x="16549102" y="8526523"/>
            <a:ext cx="887795" cy="860252"/>
          </a:xfrm>
          <a:custGeom>
            <a:avLst/>
            <a:gdLst/>
            <a:ahLst/>
            <a:cxnLst/>
            <a:rect l="l" t="t" r="r" b="b"/>
            <a:pathLst>
              <a:path w="23363" h="22755" extrusionOk="0">
                <a:moveTo>
                  <a:pt x="12566" y="0"/>
                </a:moveTo>
                <a:cubicBezTo>
                  <a:pt x="12558" y="0"/>
                  <a:pt x="12550" y="1"/>
                  <a:pt x="12542" y="2"/>
                </a:cubicBezTo>
                <a:cubicBezTo>
                  <a:pt x="11819" y="79"/>
                  <a:pt x="10944" y="4016"/>
                  <a:pt x="10410" y="5340"/>
                </a:cubicBezTo>
                <a:cubicBezTo>
                  <a:pt x="9768" y="7846"/>
                  <a:pt x="3896" y="8214"/>
                  <a:pt x="1573" y="8601"/>
                </a:cubicBezTo>
                <a:cubicBezTo>
                  <a:pt x="458" y="8786"/>
                  <a:pt x="0" y="8864"/>
                  <a:pt x="547" y="9774"/>
                </a:cubicBezTo>
                <a:cubicBezTo>
                  <a:pt x="837" y="10255"/>
                  <a:pt x="4747" y="12111"/>
                  <a:pt x="6156" y="12954"/>
                </a:cubicBezTo>
                <a:cubicBezTo>
                  <a:pt x="6692" y="13276"/>
                  <a:pt x="6897" y="13611"/>
                  <a:pt x="6655" y="14235"/>
                </a:cubicBezTo>
                <a:cubicBezTo>
                  <a:pt x="5955" y="16044"/>
                  <a:pt x="4637" y="22370"/>
                  <a:pt x="5207" y="22730"/>
                </a:cubicBezTo>
                <a:cubicBezTo>
                  <a:pt x="5233" y="22747"/>
                  <a:pt x="5264" y="22754"/>
                  <a:pt x="5302" y="22754"/>
                </a:cubicBezTo>
                <a:cubicBezTo>
                  <a:pt x="6206" y="22754"/>
                  <a:pt x="10483" y="18198"/>
                  <a:pt x="11780" y="16649"/>
                </a:cubicBezTo>
                <a:cubicBezTo>
                  <a:pt x="12017" y="16366"/>
                  <a:pt x="12223" y="16228"/>
                  <a:pt x="12419" y="16228"/>
                </a:cubicBezTo>
                <a:cubicBezTo>
                  <a:pt x="12619" y="16228"/>
                  <a:pt x="12809" y="16370"/>
                  <a:pt x="13011" y="16644"/>
                </a:cubicBezTo>
                <a:cubicBezTo>
                  <a:pt x="14021" y="18013"/>
                  <a:pt x="19062" y="22215"/>
                  <a:pt x="20222" y="22215"/>
                </a:cubicBezTo>
                <a:cubicBezTo>
                  <a:pt x="20281" y="22215"/>
                  <a:pt x="20330" y="22204"/>
                  <a:pt x="20368" y="22182"/>
                </a:cubicBezTo>
                <a:cubicBezTo>
                  <a:pt x="21193" y="21685"/>
                  <a:pt x="18672" y="14689"/>
                  <a:pt x="17987" y="12881"/>
                </a:cubicBezTo>
                <a:cubicBezTo>
                  <a:pt x="17723" y="12187"/>
                  <a:pt x="17898" y="11720"/>
                  <a:pt x="18432" y="11247"/>
                </a:cubicBezTo>
                <a:cubicBezTo>
                  <a:pt x="19735" y="10096"/>
                  <a:pt x="23362" y="7263"/>
                  <a:pt x="23354" y="6762"/>
                </a:cubicBezTo>
                <a:cubicBezTo>
                  <a:pt x="23322" y="5918"/>
                  <a:pt x="19280" y="5862"/>
                  <a:pt x="17333" y="5862"/>
                </a:cubicBezTo>
                <a:cubicBezTo>
                  <a:pt x="17153" y="5862"/>
                  <a:pt x="16990" y="5863"/>
                  <a:pt x="16850" y="5863"/>
                </a:cubicBezTo>
                <a:cubicBezTo>
                  <a:pt x="16844" y="5863"/>
                  <a:pt x="16837" y="5863"/>
                  <a:pt x="16830" y="5863"/>
                </a:cubicBezTo>
                <a:cubicBezTo>
                  <a:pt x="15801" y="5863"/>
                  <a:pt x="15362" y="5533"/>
                  <a:pt x="15131" y="4623"/>
                </a:cubicBezTo>
                <a:cubicBezTo>
                  <a:pt x="14821" y="3396"/>
                  <a:pt x="13287" y="0"/>
                  <a:pt x="12566" y="0"/>
                </a:cubicBezTo>
                <a:close/>
              </a:path>
            </a:pathLst>
          </a:custGeom>
          <a:solidFill>
            <a:srgbClr val="EC6299">
              <a:alpha val="878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6" name="Google Shape;216;p4"/>
          <p:cNvSpPr/>
          <p:nvPr/>
        </p:nvSpPr>
        <p:spPr>
          <a:xfrm rot="1476230">
            <a:off x="708835" y="3677141"/>
            <a:ext cx="765158" cy="837233"/>
          </a:xfrm>
          <a:custGeom>
            <a:avLst/>
            <a:gdLst/>
            <a:ahLst/>
            <a:cxnLst/>
            <a:rect l="l" t="t" r="r" b="b"/>
            <a:pathLst>
              <a:path w="28987" h="31712" extrusionOk="0">
                <a:moveTo>
                  <a:pt x="13252" y="1"/>
                </a:moveTo>
                <a:cubicBezTo>
                  <a:pt x="13232" y="1"/>
                  <a:pt x="13213" y="3"/>
                  <a:pt x="13195" y="7"/>
                </a:cubicBezTo>
                <a:cubicBezTo>
                  <a:pt x="12344" y="195"/>
                  <a:pt x="11430" y="7253"/>
                  <a:pt x="11422" y="9124"/>
                </a:cubicBezTo>
                <a:cubicBezTo>
                  <a:pt x="11415" y="10721"/>
                  <a:pt x="11411" y="10706"/>
                  <a:pt x="9894" y="11330"/>
                </a:cubicBezTo>
                <a:cubicBezTo>
                  <a:pt x="7468" y="12328"/>
                  <a:pt x="1" y="14755"/>
                  <a:pt x="74" y="15883"/>
                </a:cubicBezTo>
                <a:cubicBezTo>
                  <a:pt x="150" y="17058"/>
                  <a:pt x="7654" y="19426"/>
                  <a:pt x="9438" y="19698"/>
                </a:cubicBezTo>
                <a:cubicBezTo>
                  <a:pt x="10248" y="19821"/>
                  <a:pt x="10454" y="20126"/>
                  <a:pt x="10246" y="20938"/>
                </a:cubicBezTo>
                <a:lnTo>
                  <a:pt x="10246" y="20936"/>
                </a:lnTo>
                <a:cubicBezTo>
                  <a:pt x="9425" y="24160"/>
                  <a:pt x="9427" y="31402"/>
                  <a:pt x="10214" y="31700"/>
                </a:cubicBezTo>
                <a:cubicBezTo>
                  <a:pt x="10234" y="31708"/>
                  <a:pt x="10257" y="31711"/>
                  <a:pt x="10282" y="31711"/>
                </a:cubicBezTo>
                <a:cubicBezTo>
                  <a:pt x="11298" y="31711"/>
                  <a:pt x="16067" y="25411"/>
                  <a:pt x="17205" y="22896"/>
                </a:cubicBezTo>
                <a:cubicBezTo>
                  <a:pt x="17448" y="22360"/>
                  <a:pt x="17613" y="22114"/>
                  <a:pt x="17855" y="22114"/>
                </a:cubicBezTo>
                <a:cubicBezTo>
                  <a:pt x="18056" y="22114"/>
                  <a:pt x="18311" y="22285"/>
                  <a:pt x="18707" y="22604"/>
                </a:cubicBezTo>
                <a:cubicBezTo>
                  <a:pt x="20507" y="24051"/>
                  <a:pt x="26091" y="25694"/>
                  <a:pt x="27917" y="25694"/>
                </a:cubicBezTo>
                <a:cubicBezTo>
                  <a:pt x="28204" y="25694"/>
                  <a:pt x="28398" y="25654"/>
                  <a:pt x="28470" y="25566"/>
                </a:cubicBezTo>
                <a:cubicBezTo>
                  <a:pt x="28974" y="24955"/>
                  <a:pt x="24810" y="18732"/>
                  <a:pt x="23287" y="16125"/>
                </a:cubicBezTo>
                <a:cubicBezTo>
                  <a:pt x="22907" y="15476"/>
                  <a:pt x="22935" y="15003"/>
                  <a:pt x="23419" y="14366"/>
                </a:cubicBezTo>
                <a:cubicBezTo>
                  <a:pt x="24789" y="12564"/>
                  <a:pt x="28987" y="6929"/>
                  <a:pt x="28511" y="6473"/>
                </a:cubicBezTo>
                <a:cubicBezTo>
                  <a:pt x="28376" y="6343"/>
                  <a:pt x="27759" y="6281"/>
                  <a:pt x="26910" y="6281"/>
                </a:cubicBezTo>
                <a:cubicBezTo>
                  <a:pt x="24988" y="6281"/>
                  <a:pt x="21872" y="6599"/>
                  <a:pt x="20431" y="7160"/>
                </a:cubicBezTo>
                <a:cubicBezTo>
                  <a:pt x="19641" y="7468"/>
                  <a:pt x="19221" y="7649"/>
                  <a:pt x="18956" y="7649"/>
                </a:cubicBezTo>
                <a:cubicBezTo>
                  <a:pt x="18543" y="7649"/>
                  <a:pt x="18501" y="7211"/>
                  <a:pt x="18018" y="6123"/>
                </a:cubicBezTo>
                <a:cubicBezTo>
                  <a:pt x="17235" y="4363"/>
                  <a:pt x="14194" y="1"/>
                  <a:pt x="13252" y="1"/>
                </a:cubicBezTo>
                <a:close/>
              </a:path>
            </a:pathLst>
          </a:custGeom>
          <a:solidFill>
            <a:srgbClr val="EC6299">
              <a:alpha val="878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7" name="Google Shape;217;p4"/>
          <p:cNvSpPr/>
          <p:nvPr/>
        </p:nvSpPr>
        <p:spPr>
          <a:xfrm rot="1476399">
            <a:off x="766132" y="8769010"/>
            <a:ext cx="650558" cy="711860"/>
          </a:xfrm>
          <a:custGeom>
            <a:avLst/>
            <a:gdLst/>
            <a:ahLst/>
            <a:cxnLst/>
            <a:rect l="l" t="t" r="r" b="b"/>
            <a:pathLst>
              <a:path w="28987" h="31712" extrusionOk="0">
                <a:moveTo>
                  <a:pt x="13252" y="1"/>
                </a:moveTo>
                <a:cubicBezTo>
                  <a:pt x="13232" y="1"/>
                  <a:pt x="13213" y="3"/>
                  <a:pt x="13195" y="7"/>
                </a:cubicBezTo>
                <a:cubicBezTo>
                  <a:pt x="12344" y="195"/>
                  <a:pt x="11430" y="7253"/>
                  <a:pt x="11422" y="9124"/>
                </a:cubicBezTo>
                <a:cubicBezTo>
                  <a:pt x="11415" y="10721"/>
                  <a:pt x="11411" y="10706"/>
                  <a:pt x="9894" y="11330"/>
                </a:cubicBezTo>
                <a:cubicBezTo>
                  <a:pt x="7468" y="12328"/>
                  <a:pt x="1" y="14755"/>
                  <a:pt x="74" y="15883"/>
                </a:cubicBezTo>
                <a:cubicBezTo>
                  <a:pt x="150" y="17058"/>
                  <a:pt x="7654" y="19426"/>
                  <a:pt x="9438" y="19698"/>
                </a:cubicBezTo>
                <a:cubicBezTo>
                  <a:pt x="10248" y="19821"/>
                  <a:pt x="10454" y="20126"/>
                  <a:pt x="10246" y="20938"/>
                </a:cubicBezTo>
                <a:lnTo>
                  <a:pt x="10246" y="20936"/>
                </a:lnTo>
                <a:cubicBezTo>
                  <a:pt x="9425" y="24160"/>
                  <a:pt x="9427" y="31402"/>
                  <a:pt x="10214" y="31700"/>
                </a:cubicBezTo>
                <a:cubicBezTo>
                  <a:pt x="10234" y="31708"/>
                  <a:pt x="10257" y="31711"/>
                  <a:pt x="10282" y="31711"/>
                </a:cubicBezTo>
                <a:cubicBezTo>
                  <a:pt x="11298" y="31711"/>
                  <a:pt x="16067" y="25411"/>
                  <a:pt x="17205" y="22896"/>
                </a:cubicBezTo>
                <a:cubicBezTo>
                  <a:pt x="17448" y="22360"/>
                  <a:pt x="17613" y="22114"/>
                  <a:pt x="17855" y="22114"/>
                </a:cubicBezTo>
                <a:cubicBezTo>
                  <a:pt x="18056" y="22114"/>
                  <a:pt x="18311" y="22285"/>
                  <a:pt x="18707" y="22604"/>
                </a:cubicBezTo>
                <a:cubicBezTo>
                  <a:pt x="20507" y="24051"/>
                  <a:pt x="26091" y="25694"/>
                  <a:pt x="27917" y="25694"/>
                </a:cubicBezTo>
                <a:cubicBezTo>
                  <a:pt x="28204" y="25694"/>
                  <a:pt x="28398" y="25654"/>
                  <a:pt x="28470" y="25566"/>
                </a:cubicBezTo>
                <a:cubicBezTo>
                  <a:pt x="28974" y="24955"/>
                  <a:pt x="24810" y="18732"/>
                  <a:pt x="23287" y="16125"/>
                </a:cubicBezTo>
                <a:cubicBezTo>
                  <a:pt x="22907" y="15476"/>
                  <a:pt x="22935" y="15003"/>
                  <a:pt x="23419" y="14366"/>
                </a:cubicBezTo>
                <a:cubicBezTo>
                  <a:pt x="24789" y="12564"/>
                  <a:pt x="28987" y="6929"/>
                  <a:pt x="28511" y="6473"/>
                </a:cubicBezTo>
                <a:cubicBezTo>
                  <a:pt x="28376" y="6343"/>
                  <a:pt x="27759" y="6281"/>
                  <a:pt x="26910" y="6281"/>
                </a:cubicBezTo>
                <a:cubicBezTo>
                  <a:pt x="24988" y="6281"/>
                  <a:pt x="21872" y="6599"/>
                  <a:pt x="20431" y="7160"/>
                </a:cubicBezTo>
                <a:cubicBezTo>
                  <a:pt x="19641" y="7468"/>
                  <a:pt x="19221" y="7649"/>
                  <a:pt x="18956" y="7649"/>
                </a:cubicBezTo>
                <a:cubicBezTo>
                  <a:pt x="18543" y="7649"/>
                  <a:pt x="18501" y="7211"/>
                  <a:pt x="18018" y="6123"/>
                </a:cubicBezTo>
                <a:cubicBezTo>
                  <a:pt x="17235" y="4363"/>
                  <a:pt x="14194" y="1"/>
                  <a:pt x="13252" y="1"/>
                </a:cubicBezTo>
                <a:close/>
              </a:path>
            </a:pathLst>
          </a:custGeom>
          <a:solidFill>
            <a:srgbClr val="EA5330">
              <a:alpha val="8879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9309046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7"/>
        <p:cNvGrpSpPr/>
        <p:nvPr/>
      </p:nvGrpSpPr>
      <p:grpSpPr>
        <a:xfrm>
          <a:off x="0" y="0"/>
          <a:ext cx="0" cy="0"/>
          <a:chOff x="0" y="0"/>
          <a:chExt cx="0" cy="0"/>
        </a:xfrm>
      </p:grpSpPr>
      <p:sp>
        <p:nvSpPr>
          <p:cNvPr id="108" name="Google Shape;108;p3"/>
          <p:cNvSpPr txBox="1">
            <a:spLocks noGrp="1"/>
          </p:cNvSpPr>
          <p:nvPr>
            <p:ph type="title"/>
          </p:nvPr>
        </p:nvSpPr>
        <p:spPr>
          <a:xfrm>
            <a:off x="6544790" y="3219101"/>
            <a:ext cx="9303600" cy="27624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3600"/>
              <a:buNone/>
              <a:defRPr sz="8801" b="1">
                <a:solidFill>
                  <a:srgbClr val="002060"/>
                </a:solidFill>
                <a:latin typeface="微軟正黑體" panose="020B0604030504040204" pitchFamily="34" charset="-120"/>
                <a:ea typeface="微軟正黑體" panose="020B0604030504040204" pitchFamily="34" charset="-120"/>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dirty="0"/>
          </a:p>
        </p:txBody>
      </p:sp>
      <p:sp>
        <p:nvSpPr>
          <p:cNvPr id="109" name="Google Shape;109;p3"/>
          <p:cNvSpPr txBox="1">
            <a:spLocks noGrp="1"/>
          </p:cNvSpPr>
          <p:nvPr>
            <p:ph type="title" idx="2" hasCustomPrompt="1"/>
          </p:nvPr>
        </p:nvSpPr>
        <p:spPr>
          <a:xfrm>
            <a:off x="1700300" y="3047327"/>
            <a:ext cx="3855600" cy="276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5999">
                <a:solidFill>
                  <a:schemeClr val="dk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10" name="Google Shape;110;p3"/>
          <p:cNvSpPr txBox="1">
            <a:spLocks noGrp="1"/>
          </p:cNvSpPr>
          <p:nvPr>
            <p:ph type="subTitle" idx="1"/>
          </p:nvPr>
        </p:nvSpPr>
        <p:spPr>
          <a:xfrm>
            <a:off x="6544790" y="6452550"/>
            <a:ext cx="9303600" cy="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4800">
                <a:latin typeface="標楷體" panose="03000509000000000000" pitchFamily="65" charset="-120"/>
                <a:ea typeface="標楷體" panose="03000509000000000000" pitchFamily="65" charset="-12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1" name="Google Shape;111;p3"/>
          <p:cNvSpPr/>
          <p:nvPr/>
        </p:nvSpPr>
        <p:spPr>
          <a:xfrm rot="3298550">
            <a:off x="319747" y="4456388"/>
            <a:ext cx="994481" cy="1088190"/>
          </a:xfrm>
          <a:custGeom>
            <a:avLst/>
            <a:gdLst/>
            <a:ahLst/>
            <a:cxnLst/>
            <a:rect l="l" t="t" r="r" b="b"/>
            <a:pathLst>
              <a:path w="28987" h="31712" extrusionOk="0">
                <a:moveTo>
                  <a:pt x="13252" y="1"/>
                </a:moveTo>
                <a:cubicBezTo>
                  <a:pt x="13232" y="1"/>
                  <a:pt x="13213" y="3"/>
                  <a:pt x="13195" y="7"/>
                </a:cubicBezTo>
                <a:cubicBezTo>
                  <a:pt x="12344" y="195"/>
                  <a:pt x="11430" y="7253"/>
                  <a:pt x="11422" y="9124"/>
                </a:cubicBezTo>
                <a:cubicBezTo>
                  <a:pt x="11415" y="10721"/>
                  <a:pt x="11411" y="10706"/>
                  <a:pt x="9894" y="11330"/>
                </a:cubicBezTo>
                <a:cubicBezTo>
                  <a:pt x="7468" y="12328"/>
                  <a:pt x="1" y="14755"/>
                  <a:pt x="74" y="15883"/>
                </a:cubicBezTo>
                <a:cubicBezTo>
                  <a:pt x="150" y="17058"/>
                  <a:pt x="7654" y="19426"/>
                  <a:pt x="9438" y="19698"/>
                </a:cubicBezTo>
                <a:cubicBezTo>
                  <a:pt x="10248" y="19821"/>
                  <a:pt x="10454" y="20126"/>
                  <a:pt x="10246" y="20938"/>
                </a:cubicBezTo>
                <a:lnTo>
                  <a:pt x="10246" y="20936"/>
                </a:lnTo>
                <a:cubicBezTo>
                  <a:pt x="9425" y="24160"/>
                  <a:pt x="9427" y="31402"/>
                  <a:pt x="10214" y="31700"/>
                </a:cubicBezTo>
                <a:cubicBezTo>
                  <a:pt x="10234" y="31708"/>
                  <a:pt x="10257" y="31711"/>
                  <a:pt x="10282" y="31711"/>
                </a:cubicBezTo>
                <a:cubicBezTo>
                  <a:pt x="11298" y="31711"/>
                  <a:pt x="16067" y="25411"/>
                  <a:pt x="17205" y="22896"/>
                </a:cubicBezTo>
                <a:cubicBezTo>
                  <a:pt x="17448" y="22360"/>
                  <a:pt x="17613" y="22114"/>
                  <a:pt x="17855" y="22114"/>
                </a:cubicBezTo>
                <a:cubicBezTo>
                  <a:pt x="18056" y="22114"/>
                  <a:pt x="18311" y="22285"/>
                  <a:pt x="18707" y="22604"/>
                </a:cubicBezTo>
                <a:cubicBezTo>
                  <a:pt x="20507" y="24051"/>
                  <a:pt x="26091" y="25694"/>
                  <a:pt x="27917" y="25694"/>
                </a:cubicBezTo>
                <a:cubicBezTo>
                  <a:pt x="28204" y="25694"/>
                  <a:pt x="28398" y="25654"/>
                  <a:pt x="28470" y="25566"/>
                </a:cubicBezTo>
                <a:cubicBezTo>
                  <a:pt x="28974" y="24955"/>
                  <a:pt x="24810" y="18732"/>
                  <a:pt x="23287" y="16125"/>
                </a:cubicBezTo>
                <a:cubicBezTo>
                  <a:pt x="22907" y="15476"/>
                  <a:pt x="22935" y="15003"/>
                  <a:pt x="23419" y="14366"/>
                </a:cubicBezTo>
                <a:cubicBezTo>
                  <a:pt x="24789" y="12564"/>
                  <a:pt x="28987" y="6929"/>
                  <a:pt x="28511" y="6473"/>
                </a:cubicBezTo>
                <a:cubicBezTo>
                  <a:pt x="28376" y="6343"/>
                  <a:pt x="27759" y="6281"/>
                  <a:pt x="26910" y="6281"/>
                </a:cubicBezTo>
                <a:cubicBezTo>
                  <a:pt x="24988" y="6281"/>
                  <a:pt x="21872" y="6599"/>
                  <a:pt x="20431" y="7160"/>
                </a:cubicBezTo>
                <a:cubicBezTo>
                  <a:pt x="19641" y="7468"/>
                  <a:pt x="19221" y="7649"/>
                  <a:pt x="18956" y="7649"/>
                </a:cubicBezTo>
                <a:cubicBezTo>
                  <a:pt x="18543" y="7649"/>
                  <a:pt x="18501" y="7211"/>
                  <a:pt x="18018" y="6123"/>
                </a:cubicBezTo>
                <a:cubicBezTo>
                  <a:pt x="17235" y="4363"/>
                  <a:pt x="14194" y="1"/>
                  <a:pt x="13252" y="1"/>
                </a:cubicBezTo>
                <a:close/>
              </a:path>
            </a:pathLst>
          </a:custGeom>
          <a:solidFill>
            <a:srgbClr val="FF7700">
              <a:alpha val="8364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2" name="Google Shape;112;p3"/>
          <p:cNvSpPr/>
          <p:nvPr/>
        </p:nvSpPr>
        <p:spPr>
          <a:xfrm flipH="1">
            <a:off x="16654879" y="4761010"/>
            <a:ext cx="1256573" cy="1220480"/>
          </a:xfrm>
          <a:custGeom>
            <a:avLst/>
            <a:gdLst/>
            <a:ahLst/>
            <a:cxnLst/>
            <a:rect l="l" t="t" r="r" b="b"/>
            <a:pathLst>
              <a:path w="20472" h="19884" extrusionOk="0">
                <a:moveTo>
                  <a:pt x="12642" y="1"/>
                </a:moveTo>
                <a:cubicBezTo>
                  <a:pt x="12023" y="1"/>
                  <a:pt x="9596" y="3986"/>
                  <a:pt x="9087" y="5117"/>
                </a:cubicBezTo>
                <a:cubicBezTo>
                  <a:pt x="8718" y="5940"/>
                  <a:pt x="8660" y="6062"/>
                  <a:pt x="7992" y="6062"/>
                </a:cubicBezTo>
                <a:cubicBezTo>
                  <a:pt x="7867" y="6062"/>
                  <a:pt x="7721" y="6057"/>
                  <a:pt x="7547" y="6053"/>
                </a:cubicBezTo>
                <a:cubicBezTo>
                  <a:pt x="6465" y="6022"/>
                  <a:pt x="4070" y="5803"/>
                  <a:pt x="2321" y="5803"/>
                </a:cubicBezTo>
                <a:cubicBezTo>
                  <a:pt x="1220" y="5803"/>
                  <a:pt x="376" y="5890"/>
                  <a:pt x="275" y="6165"/>
                </a:cubicBezTo>
                <a:cubicBezTo>
                  <a:pt x="0" y="6908"/>
                  <a:pt x="3960" y="10410"/>
                  <a:pt x="4980" y="11065"/>
                </a:cubicBezTo>
                <a:cubicBezTo>
                  <a:pt x="5445" y="11363"/>
                  <a:pt x="5488" y="11605"/>
                  <a:pt x="5138" y="12048"/>
                </a:cubicBezTo>
                <a:cubicBezTo>
                  <a:pt x="3753" y="13800"/>
                  <a:pt x="1776" y="18249"/>
                  <a:pt x="2178" y="18646"/>
                </a:cubicBezTo>
                <a:cubicBezTo>
                  <a:pt x="2210" y="18678"/>
                  <a:pt x="2265" y="18693"/>
                  <a:pt x="2342" y="18693"/>
                </a:cubicBezTo>
                <a:cubicBezTo>
                  <a:pt x="3303" y="18693"/>
                  <a:pt x="7560" y="16322"/>
                  <a:pt x="8876" y="15151"/>
                </a:cubicBezTo>
                <a:cubicBezTo>
                  <a:pt x="9114" y="14939"/>
                  <a:pt x="9270" y="14829"/>
                  <a:pt x="9399" y="14829"/>
                </a:cubicBezTo>
                <a:cubicBezTo>
                  <a:pt x="9564" y="14829"/>
                  <a:pt x="9686" y="15008"/>
                  <a:pt x="9878" y="15382"/>
                </a:cubicBezTo>
                <a:cubicBezTo>
                  <a:pt x="10668" y="16918"/>
                  <a:pt x="14267" y="19883"/>
                  <a:pt x="14991" y="19883"/>
                </a:cubicBezTo>
                <a:cubicBezTo>
                  <a:pt x="15020" y="19883"/>
                  <a:pt x="15044" y="19879"/>
                  <a:pt x="15063" y="19869"/>
                </a:cubicBezTo>
                <a:cubicBezTo>
                  <a:pt x="15539" y="19632"/>
                  <a:pt x="14683" y="14673"/>
                  <a:pt x="14458" y="12655"/>
                </a:cubicBezTo>
                <a:cubicBezTo>
                  <a:pt x="14404" y="12154"/>
                  <a:pt x="14549" y="11871"/>
                  <a:pt x="15022" y="11612"/>
                </a:cubicBezTo>
                <a:cubicBezTo>
                  <a:pt x="16353" y="10879"/>
                  <a:pt x="20471" y="8568"/>
                  <a:pt x="20305" y="8157"/>
                </a:cubicBezTo>
                <a:cubicBezTo>
                  <a:pt x="20149" y="7775"/>
                  <a:pt x="16654" y="6442"/>
                  <a:pt x="15156" y="6370"/>
                </a:cubicBezTo>
                <a:cubicBezTo>
                  <a:pt x="13702" y="6301"/>
                  <a:pt x="13957" y="6390"/>
                  <a:pt x="13957" y="5076"/>
                </a:cubicBezTo>
                <a:cubicBezTo>
                  <a:pt x="13957" y="3752"/>
                  <a:pt x="13253" y="122"/>
                  <a:pt x="12667" y="3"/>
                </a:cubicBezTo>
                <a:cubicBezTo>
                  <a:pt x="12659" y="2"/>
                  <a:pt x="12651" y="1"/>
                  <a:pt x="12642" y="1"/>
                </a:cubicBezTo>
                <a:close/>
              </a:path>
            </a:pathLst>
          </a:custGeom>
          <a:solidFill>
            <a:srgbClr val="FFD008">
              <a:alpha val="8271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3" name="Google Shape;113;p3"/>
          <p:cNvGrpSpPr/>
          <p:nvPr/>
        </p:nvGrpSpPr>
        <p:grpSpPr>
          <a:xfrm>
            <a:off x="6832883" y="-113051"/>
            <a:ext cx="4881000" cy="2194800"/>
            <a:chOff x="3416441" y="-56525"/>
            <a:chExt cx="2440500" cy="1097400"/>
          </a:xfrm>
        </p:grpSpPr>
        <p:sp>
          <p:nvSpPr>
            <p:cNvPr id="114" name="Google Shape;114;p3"/>
            <p:cNvSpPr/>
            <p:nvPr/>
          </p:nvSpPr>
          <p:spPr>
            <a:xfrm rot="389142">
              <a:off x="3456136" y="74146"/>
              <a:ext cx="2361111" cy="836058"/>
            </a:xfrm>
            <a:prstGeom prst="rect">
              <a:avLst/>
            </a:prstGeom>
            <a:solidFill>
              <a:srgbClr val="FFD008">
                <a:alpha val="82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15" name="Google Shape;115;p3"/>
            <p:cNvGrpSpPr/>
            <p:nvPr/>
          </p:nvGrpSpPr>
          <p:grpSpPr>
            <a:xfrm rot="395242">
              <a:off x="4189242" y="298903"/>
              <a:ext cx="733871" cy="386766"/>
              <a:chOff x="2640975" y="505150"/>
              <a:chExt cx="550250" cy="289994"/>
            </a:xfrm>
          </p:grpSpPr>
          <p:sp>
            <p:nvSpPr>
              <p:cNvPr id="116" name="Google Shape;116;p3"/>
              <p:cNvSpPr/>
              <p:nvPr/>
            </p:nvSpPr>
            <p:spPr>
              <a:xfrm>
                <a:off x="2737375" y="505150"/>
                <a:ext cx="160125" cy="160175"/>
              </a:xfrm>
              <a:custGeom>
                <a:avLst/>
                <a:gdLst/>
                <a:ahLst/>
                <a:cxnLst/>
                <a:rect l="l" t="t" r="r" b="b"/>
                <a:pathLst>
                  <a:path w="6405" h="6407" extrusionOk="0">
                    <a:moveTo>
                      <a:pt x="3202" y="1"/>
                    </a:moveTo>
                    <a:cubicBezTo>
                      <a:pt x="1434" y="1"/>
                      <a:pt x="0" y="1435"/>
                      <a:pt x="0" y="3203"/>
                    </a:cubicBezTo>
                    <a:cubicBezTo>
                      <a:pt x="0" y="4973"/>
                      <a:pt x="1434" y="6406"/>
                      <a:pt x="3202" y="6406"/>
                    </a:cubicBezTo>
                    <a:cubicBezTo>
                      <a:pt x="4972" y="6406"/>
                      <a:pt x="6404" y="4973"/>
                      <a:pt x="6404" y="3203"/>
                    </a:cubicBezTo>
                    <a:cubicBezTo>
                      <a:pt x="6404" y="1435"/>
                      <a:pt x="4972" y="1"/>
                      <a:pt x="3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3"/>
              <p:cNvSpPr/>
              <p:nvPr/>
            </p:nvSpPr>
            <p:spPr>
              <a:xfrm>
                <a:off x="2760825" y="528600"/>
                <a:ext cx="113225" cy="113250"/>
              </a:xfrm>
              <a:custGeom>
                <a:avLst/>
                <a:gdLst/>
                <a:ahLst/>
                <a:cxnLst/>
                <a:rect l="l" t="t" r="r" b="b"/>
                <a:pathLst>
                  <a:path w="4529" h="4530" extrusionOk="0">
                    <a:moveTo>
                      <a:pt x="2264" y="1"/>
                    </a:moveTo>
                    <a:cubicBezTo>
                      <a:pt x="1014" y="1"/>
                      <a:pt x="0" y="1015"/>
                      <a:pt x="0" y="2265"/>
                    </a:cubicBezTo>
                    <a:cubicBezTo>
                      <a:pt x="0" y="3517"/>
                      <a:pt x="1014" y="4529"/>
                      <a:pt x="2264" y="4529"/>
                    </a:cubicBezTo>
                    <a:cubicBezTo>
                      <a:pt x="3515" y="4529"/>
                      <a:pt x="4529" y="3517"/>
                      <a:pt x="4529" y="2265"/>
                    </a:cubicBezTo>
                    <a:cubicBezTo>
                      <a:pt x="4529" y="1015"/>
                      <a:pt x="3515" y="1"/>
                      <a:pt x="2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3"/>
              <p:cNvSpPr/>
              <p:nvPr/>
            </p:nvSpPr>
            <p:spPr>
              <a:xfrm>
                <a:off x="2760825" y="539900"/>
                <a:ext cx="39025" cy="39000"/>
              </a:xfrm>
              <a:custGeom>
                <a:avLst/>
                <a:gdLst/>
                <a:ahLst/>
                <a:cxnLst/>
                <a:rect l="l" t="t" r="r" b="b"/>
                <a:pathLst>
                  <a:path w="1561" h="1560" extrusionOk="0">
                    <a:moveTo>
                      <a:pt x="780" y="1"/>
                    </a:moveTo>
                    <a:cubicBezTo>
                      <a:pt x="349" y="1"/>
                      <a:pt x="0" y="350"/>
                      <a:pt x="0" y="780"/>
                    </a:cubicBezTo>
                    <a:cubicBezTo>
                      <a:pt x="0" y="1211"/>
                      <a:pt x="349" y="1560"/>
                      <a:pt x="780" y="1560"/>
                    </a:cubicBezTo>
                    <a:cubicBezTo>
                      <a:pt x="1212" y="1560"/>
                      <a:pt x="1560" y="1210"/>
                      <a:pt x="1560" y="780"/>
                    </a:cubicBezTo>
                    <a:cubicBezTo>
                      <a:pt x="1560" y="350"/>
                      <a:pt x="1212" y="1"/>
                      <a:pt x="7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3"/>
              <p:cNvSpPr/>
              <p:nvPr/>
            </p:nvSpPr>
            <p:spPr>
              <a:xfrm>
                <a:off x="2817425" y="585200"/>
                <a:ext cx="56625" cy="56650"/>
              </a:xfrm>
              <a:custGeom>
                <a:avLst/>
                <a:gdLst/>
                <a:ahLst/>
                <a:cxnLst/>
                <a:rect l="l" t="t" r="r" b="b"/>
                <a:pathLst>
                  <a:path w="2265" h="2266" extrusionOk="0">
                    <a:moveTo>
                      <a:pt x="1133" y="1"/>
                    </a:moveTo>
                    <a:cubicBezTo>
                      <a:pt x="508" y="1"/>
                      <a:pt x="0" y="509"/>
                      <a:pt x="0" y="1134"/>
                    </a:cubicBezTo>
                    <a:cubicBezTo>
                      <a:pt x="0" y="1759"/>
                      <a:pt x="508" y="2265"/>
                      <a:pt x="1133" y="2265"/>
                    </a:cubicBezTo>
                    <a:cubicBezTo>
                      <a:pt x="1758" y="2265"/>
                      <a:pt x="2265" y="1759"/>
                      <a:pt x="2265" y="1134"/>
                    </a:cubicBezTo>
                    <a:cubicBezTo>
                      <a:pt x="2265" y="509"/>
                      <a:pt x="1758" y="1"/>
                      <a:pt x="1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3"/>
              <p:cNvSpPr/>
              <p:nvPr/>
            </p:nvSpPr>
            <p:spPr>
              <a:xfrm>
                <a:off x="2953525" y="505150"/>
                <a:ext cx="160125" cy="160175"/>
              </a:xfrm>
              <a:custGeom>
                <a:avLst/>
                <a:gdLst/>
                <a:ahLst/>
                <a:cxnLst/>
                <a:rect l="l" t="t" r="r" b="b"/>
                <a:pathLst>
                  <a:path w="6405" h="6407" extrusionOk="0">
                    <a:moveTo>
                      <a:pt x="3203" y="1"/>
                    </a:moveTo>
                    <a:cubicBezTo>
                      <a:pt x="1434" y="1"/>
                      <a:pt x="1" y="1435"/>
                      <a:pt x="1" y="3203"/>
                    </a:cubicBezTo>
                    <a:cubicBezTo>
                      <a:pt x="1" y="4973"/>
                      <a:pt x="1434" y="6406"/>
                      <a:pt x="3203" y="6406"/>
                    </a:cubicBezTo>
                    <a:cubicBezTo>
                      <a:pt x="4971" y="6406"/>
                      <a:pt x="6405" y="4973"/>
                      <a:pt x="6405" y="3203"/>
                    </a:cubicBezTo>
                    <a:cubicBezTo>
                      <a:pt x="6405" y="1435"/>
                      <a:pt x="4971" y="1"/>
                      <a:pt x="3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3"/>
              <p:cNvSpPr/>
              <p:nvPr/>
            </p:nvSpPr>
            <p:spPr>
              <a:xfrm>
                <a:off x="2976975" y="528600"/>
                <a:ext cx="113225" cy="113250"/>
              </a:xfrm>
              <a:custGeom>
                <a:avLst/>
                <a:gdLst/>
                <a:ahLst/>
                <a:cxnLst/>
                <a:rect l="l" t="t" r="r" b="b"/>
                <a:pathLst>
                  <a:path w="4529" h="4530" extrusionOk="0">
                    <a:moveTo>
                      <a:pt x="2265" y="1"/>
                    </a:moveTo>
                    <a:cubicBezTo>
                      <a:pt x="1014" y="1"/>
                      <a:pt x="0" y="1015"/>
                      <a:pt x="0" y="2265"/>
                    </a:cubicBezTo>
                    <a:cubicBezTo>
                      <a:pt x="0" y="3517"/>
                      <a:pt x="1014" y="4529"/>
                      <a:pt x="2265" y="4529"/>
                    </a:cubicBezTo>
                    <a:cubicBezTo>
                      <a:pt x="3515" y="4529"/>
                      <a:pt x="4529" y="3517"/>
                      <a:pt x="4529" y="2265"/>
                    </a:cubicBezTo>
                    <a:cubicBezTo>
                      <a:pt x="4529" y="1015"/>
                      <a:pt x="3515" y="1"/>
                      <a:pt x="22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3"/>
              <p:cNvSpPr/>
              <p:nvPr/>
            </p:nvSpPr>
            <p:spPr>
              <a:xfrm>
                <a:off x="2976975" y="539900"/>
                <a:ext cx="39000" cy="39000"/>
              </a:xfrm>
              <a:custGeom>
                <a:avLst/>
                <a:gdLst/>
                <a:ahLst/>
                <a:cxnLst/>
                <a:rect l="l" t="t" r="r" b="b"/>
                <a:pathLst>
                  <a:path w="1560" h="1560" extrusionOk="0">
                    <a:moveTo>
                      <a:pt x="781" y="1"/>
                    </a:moveTo>
                    <a:cubicBezTo>
                      <a:pt x="349" y="1"/>
                      <a:pt x="0" y="350"/>
                      <a:pt x="0" y="780"/>
                    </a:cubicBezTo>
                    <a:cubicBezTo>
                      <a:pt x="0" y="1211"/>
                      <a:pt x="349" y="1560"/>
                      <a:pt x="781" y="1560"/>
                    </a:cubicBezTo>
                    <a:cubicBezTo>
                      <a:pt x="1211" y="1560"/>
                      <a:pt x="1559" y="1210"/>
                      <a:pt x="1559" y="780"/>
                    </a:cubicBezTo>
                    <a:cubicBezTo>
                      <a:pt x="1559" y="350"/>
                      <a:pt x="1211"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 name="Google Shape;123;p3"/>
              <p:cNvSpPr/>
              <p:nvPr/>
            </p:nvSpPr>
            <p:spPr>
              <a:xfrm>
                <a:off x="3033575" y="585200"/>
                <a:ext cx="56625" cy="56650"/>
              </a:xfrm>
              <a:custGeom>
                <a:avLst/>
                <a:gdLst/>
                <a:ahLst/>
                <a:cxnLst/>
                <a:rect l="l" t="t" r="r" b="b"/>
                <a:pathLst>
                  <a:path w="2265" h="2266" extrusionOk="0">
                    <a:moveTo>
                      <a:pt x="1132" y="1"/>
                    </a:moveTo>
                    <a:cubicBezTo>
                      <a:pt x="507" y="1"/>
                      <a:pt x="1" y="509"/>
                      <a:pt x="1" y="1134"/>
                    </a:cubicBezTo>
                    <a:cubicBezTo>
                      <a:pt x="1" y="1759"/>
                      <a:pt x="507" y="2265"/>
                      <a:pt x="1132" y="2265"/>
                    </a:cubicBezTo>
                    <a:cubicBezTo>
                      <a:pt x="1759" y="2265"/>
                      <a:pt x="2265" y="1759"/>
                      <a:pt x="2265" y="1134"/>
                    </a:cubicBezTo>
                    <a:cubicBezTo>
                      <a:pt x="2265" y="509"/>
                      <a:pt x="1759" y="1"/>
                      <a:pt x="1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3"/>
              <p:cNvSpPr/>
              <p:nvPr/>
            </p:nvSpPr>
            <p:spPr>
              <a:xfrm>
                <a:off x="2807061" y="698019"/>
                <a:ext cx="217875" cy="97125"/>
              </a:xfrm>
              <a:custGeom>
                <a:avLst/>
                <a:gdLst/>
                <a:ahLst/>
                <a:cxnLst/>
                <a:rect l="l" t="t" r="r" b="b"/>
                <a:pathLst>
                  <a:path w="8715" h="3885" extrusionOk="0">
                    <a:moveTo>
                      <a:pt x="1331" y="1"/>
                    </a:moveTo>
                    <a:cubicBezTo>
                      <a:pt x="1123" y="1"/>
                      <a:pt x="913" y="56"/>
                      <a:pt x="723" y="172"/>
                    </a:cubicBezTo>
                    <a:cubicBezTo>
                      <a:pt x="174" y="508"/>
                      <a:pt x="1" y="1226"/>
                      <a:pt x="338" y="1777"/>
                    </a:cubicBezTo>
                    <a:cubicBezTo>
                      <a:pt x="817" y="2559"/>
                      <a:pt x="2175" y="3885"/>
                      <a:pt x="4223" y="3885"/>
                    </a:cubicBezTo>
                    <a:cubicBezTo>
                      <a:pt x="6699" y="3885"/>
                      <a:pt x="8251" y="1976"/>
                      <a:pt x="8315" y="1894"/>
                    </a:cubicBezTo>
                    <a:cubicBezTo>
                      <a:pt x="8714" y="1394"/>
                      <a:pt x="8632" y="668"/>
                      <a:pt x="8135" y="265"/>
                    </a:cubicBezTo>
                    <a:cubicBezTo>
                      <a:pt x="7920" y="91"/>
                      <a:pt x="7661" y="6"/>
                      <a:pt x="7403" y="6"/>
                    </a:cubicBezTo>
                    <a:cubicBezTo>
                      <a:pt x="7065" y="6"/>
                      <a:pt x="6728" y="152"/>
                      <a:pt x="6497" y="433"/>
                    </a:cubicBezTo>
                    <a:cubicBezTo>
                      <a:pt x="6488" y="444"/>
                      <a:pt x="5559" y="1552"/>
                      <a:pt x="4223" y="1552"/>
                    </a:cubicBezTo>
                    <a:cubicBezTo>
                      <a:pt x="2998" y="1552"/>
                      <a:pt x="2358" y="606"/>
                      <a:pt x="2320" y="547"/>
                    </a:cubicBezTo>
                    <a:cubicBezTo>
                      <a:pt x="2099" y="195"/>
                      <a:pt x="1720" y="1"/>
                      <a:pt x="1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3"/>
              <p:cNvSpPr/>
              <p:nvPr/>
            </p:nvSpPr>
            <p:spPr>
              <a:xfrm>
                <a:off x="2640975" y="653575"/>
                <a:ext cx="77600" cy="77575"/>
              </a:xfrm>
              <a:custGeom>
                <a:avLst/>
                <a:gdLst/>
                <a:ahLst/>
                <a:cxnLst/>
                <a:rect l="l" t="t" r="r" b="b"/>
                <a:pathLst>
                  <a:path w="3104" h="3103" extrusionOk="0">
                    <a:moveTo>
                      <a:pt x="1552" y="0"/>
                    </a:moveTo>
                    <a:cubicBezTo>
                      <a:pt x="696" y="0"/>
                      <a:pt x="1" y="695"/>
                      <a:pt x="1" y="1552"/>
                    </a:cubicBezTo>
                    <a:cubicBezTo>
                      <a:pt x="1" y="2408"/>
                      <a:pt x="696" y="3103"/>
                      <a:pt x="1552" y="3103"/>
                    </a:cubicBezTo>
                    <a:cubicBezTo>
                      <a:pt x="2408" y="3103"/>
                      <a:pt x="3103" y="2408"/>
                      <a:pt x="3103" y="1552"/>
                    </a:cubicBezTo>
                    <a:cubicBezTo>
                      <a:pt x="3103" y="695"/>
                      <a:pt x="2408" y="0"/>
                      <a:pt x="1552" y="0"/>
                    </a:cubicBezTo>
                    <a:close/>
                  </a:path>
                </a:pathLst>
              </a:custGeom>
              <a:solidFill>
                <a:srgbClr val="EA5330">
                  <a:alpha val="88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3"/>
              <p:cNvSpPr/>
              <p:nvPr/>
            </p:nvSpPr>
            <p:spPr>
              <a:xfrm>
                <a:off x="3113625" y="659700"/>
                <a:ext cx="77600" cy="77600"/>
              </a:xfrm>
              <a:custGeom>
                <a:avLst/>
                <a:gdLst/>
                <a:ahLst/>
                <a:cxnLst/>
                <a:rect l="l" t="t" r="r" b="b"/>
                <a:pathLst>
                  <a:path w="3104" h="3104" extrusionOk="0">
                    <a:moveTo>
                      <a:pt x="1552" y="1"/>
                    </a:moveTo>
                    <a:cubicBezTo>
                      <a:pt x="696" y="1"/>
                      <a:pt x="1" y="696"/>
                      <a:pt x="1" y="1552"/>
                    </a:cubicBezTo>
                    <a:cubicBezTo>
                      <a:pt x="1" y="2408"/>
                      <a:pt x="696" y="3103"/>
                      <a:pt x="1552" y="3103"/>
                    </a:cubicBezTo>
                    <a:cubicBezTo>
                      <a:pt x="2408" y="3103"/>
                      <a:pt x="3103" y="2408"/>
                      <a:pt x="3103" y="1552"/>
                    </a:cubicBezTo>
                    <a:cubicBezTo>
                      <a:pt x="3103" y="696"/>
                      <a:pt x="2408" y="1"/>
                      <a:pt x="1552" y="1"/>
                    </a:cubicBezTo>
                    <a:close/>
                  </a:path>
                </a:pathLst>
              </a:custGeom>
              <a:solidFill>
                <a:srgbClr val="EA5330">
                  <a:alpha val="88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27" name="Google Shape;127;p3"/>
          <p:cNvGrpSpPr/>
          <p:nvPr/>
        </p:nvGrpSpPr>
        <p:grpSpPr>
          <a:xfrm>
            <a:off x="7098050" y="7549802"/>
            <a:ext cx="4636200" cy="2838000"/>
            <a:chOff x="4867395" y="3820501"/>
            <a:chExt cx="2318100" cy="1419000"/>
          </a:xfrm>
        </p:grpSpPr>
        <p:sp>
          <p:nvSpPr>
            <p:cNvPr id="128" name="Google Shape;128;p3"/>
            <p:cNvSpPr/>
            <p:nvPr/>
          </p:nvSpPr>
          <p:spPr>
            <a:xfrm rot="488675">
              <a:off x="4935896" y="3969336"/>
              <a:ext cx="2181099" cy="1121330"/>
            </a:xfrm>
            <a:prstGeom prst="triangle">
              <a:avLst>
                <a:gd name="adj" fmla="val 50171"/>
              </a:avLst>
            </a:prstGeom>
            <a:solidFill>
              <a:srgbClr val="FF7700">
                <a:alpha val="8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29" name="Google Shape;129;p3"/>
            <p:cNvGrpSpPr/>
            <p:nvPr/>
          </p:nvGrpSpPr>
          <p:grpSpPr>
            <a:xfrm rot="607189">
              <a:off x="5666134" y="4489363"/>
              <a:ext cx="720616" cy="352795"/>
              <a:chOff x="4194925" y="4239300"/>
              <a:chExt cx="754125" cy="369200"/>
            </a:xfrm>
          </p:grpSpPr>
          <p:sp>
            <p:nvSpPr>
              <p:cNvPr id="130" name="Google Shape;130;p3"/>
              <p:cNvSpPr/>
              <p:nvPr/>
            </p:nvSpPr>
            <p:spPr>
              <a:xfrm>
                <a:off x="4312300" y="4239300"/>
                <a:ext cx="184900" cy="298500"/>
              </a:xfrm>
              <a:custGeom>
                <a:avLst/>
                <a:gdLst/>
                <a:ahLst/>
                <a:cxnLst/>
                <a:rect l="l" t="t" r="r" b="b"/>
                <a:pathLst>
                  <a:path w="7396" h="11940" extrusionOk="0">
                    <a:moveTo>
                      <a:pt x="3159" y="1"/>
                    </a:moveTo>
                    <a:cubicBezTo>
                      <a:pt x="0" y="1"/>
                      <a:pt x="156" y="11934"/>
                      <a:pt x="3160" y="11940"/>
                    </a:cubicBezTo>
                    <a:cubicBezTo>
                      <a:pt x="3161" y="11940"/>
                      <a:pt x="3162" y="11940"/>
                      <a:pt x="3163" y="11940"/>
                    </a:cubicBezTo>
                    <a:cubicBezTo>
                      <a:pt x="7396" y="11940"/>
                      <a:pt x="5973" y="2"/>
                      <a:pt x="3160" y="1"/>
                    </a:cubicBezTo>
                    <a:cubicBezTo>
                      <a:pt x="3159" y="1"/>
                      <a:pt x="3159" y="1"/>
                      <a:pt x="3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 name="Google Shape;131;p3"/>
              <p:cNvSpPr/>
              <p:nvPr/>
            </p:nvSpPr>
            <p:spPr>
              <a:xfrm>
                <a:off x="4355275" y="4283625"/>
                <a:ext cx="89725" cy="209850"/>
              </a:xfrm>
              <a:custGeom>
                <a:avLst/>
                <a:gdLst/>
                <a:ahLst/>
                <a:cxnLst/>
                <a:rect l="l" t="t" r="r" b="b"/>
                <a:pathLst>
                  <a:path w="3589" h="8394" extrusionOk="0">
                    <a:moveTo>
                      <a:pt x="1533" y="0"/>
                    </a:moveTo>
                    <a:cubicBezTo>
                      <a:pt x="0" y="0"/>
                      <a:pt x="76" y="8389"/>
                      <a:pt x="1534" y="8393"/>
                    </a:cubicBezTo>
                    <a:cubicBezTo>
                      <a:pt x="1534" y="8393"/>
                      <a:pt x="1535" y="8393"/>
                      <a:pt x="1536" y="8393"/>
                    </a:cubicBezTo>
                    <a:cubicBezTo>
                      <a:pt x="3588" y="8393"/>
                      <a:pt x="2899" y="1"/>
                      <a:pt x="1534" y="0"/>
                    </a:cubicBezTo>
                    <a:cubicBezTo>
                      <a:pt x="1534" y="0"/>
                      <a:pt x="1533" y="0"/>
                      <a:pt x="1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 name="Google Shape;132;p3"/>
              <p:cNvSpPr/>
              <p:nvPr/>
            </p:nvSpPr>
            <p:spPr>
              <a:xfrm>
                <a:off x="4679000" y="4239300"/>
                <a:ext cx="184900" cy="298500"/>
              </a:xfrm>
              <a:custGeom>
                <a:avLst/>
                <a:gdLst/>
                <a:ahLst/>
                <a:cxnLst/>
                <a:rect l="l" t="t" r="r" b="b"/>
                <a:pathLst>
                  <a:path w="7396" h="11940" extrusionOk="0">
                    <a:moveTo>
                      <a:pt x="3160" y="1"/>
                    </a:moveTo>
                    <a:cubicBezTo>
                      <a:pt x="0" y="1"/>
                      <a:pt x="156" y="11934"/>
                      <a:pt x="3161" y="11940"/>
                    </a:cubicBezTo>
                    <a:cubicBezTo>
                      <a:pt x="3162" y="11940"/>
                      <a:pt x="3163" y="11940"/>
                      <a:pt x="3164" y="11940"/>
                    </a:cubicBezTo>
                    <a:cubicBezTo>
                      <a:pt x="7395" y="11940"/>
                      <a:pt x="5975" y="2"/>
                      <a:pt x="3161" y="1"/>
                    </a:cubicBezTo>
                    <a:cubicBezTo>
                      <a:pt x="3161" y="1"/>
                      <a:pt x="3160" y="1"/>
                      <a:pt x="3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 name="Google Shape;133;p3"/>
              <p:cNvSpPr/>
              <p:nvPr/>
            </p:nvSpPr>
            <p:spPr>
              <a:xfrm>
                <a:off x="4721975" y="4283625"/>
                <a:ext cx="89725" cy="209850"/>
              </a:xfrm>
              <a:custGeom>
                <a:avLst/>
                <a:gdLst/>
                <a:ahLst/>
                <a:cxnLst/>
                <a:rect l="l" t="t" r="r" b="b"/>
                <a:pathLst>
                  <a:path w="3589" h="8394" extrusionOk="0">
                    <a:moveTo>
                      <a:pt x="1533" y="0"/>
                    </a:moveTo>
                    <a:cubicBezTo>
                      <a:pt x="0" y="0"/>
                      <a:pt x="75" y="8389"/>
                      <a:pt x="1534" y="8393"/>
                    </a:cubicBezTo>
                    <a:cubicBezTo>
                      <a:pt x="1534" y="8393"/>
                      <a:pt x="1535" y="8393"/>
                      <a:pt x="1536" y="8393"/>
                    </a:cubicBezTo>
                    <a:cubicBezTo>
                      <a:pt x="3588" y="8393"/>
                      <a:pt x="2898" y="1"/>
                      <a:pt x="1534" y="0"/>
                    </a:cubicBezTo>
                    <a:cubicBezTo>
                      <a:pt x="1534" y="0"/>
                      <a:pt x="1533" y="0"/>
                      <a:pt x="1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3"/>
              <p:cNvSpPr/>
              <p:nvPr/>
            </p:nvSpPr>
            <p:spPr>
              <a:xfrm>
                <a:off x="4485900" y="4445175"/>
                <a:ext cx="186025" cy="76050"/>
              </a:xfrm>
              <a:custGeom>
                <a:avLst/>
                <a:gdLst/>
                <a:ahLst/>
                <a:cxnLst/>
                <a:rect l="l" t="t" r="r" b="b"/>
                <a:pathLst>
                  <a:path w="7441" h="3042" extrusionOk="0">
                    <a:moveTo>
                      <a:pt x="832" y="0"/>
                    </a:moveTo>
                    <a:cubicBezTo>
                      <a:pt x="729" y="0"/>
                      <a:pt x="624" y="22"/>
                      <a:pt x="525" y="69"/>
                    </a:cubicBezTo>
                    <a:cubicBezTo>
                      <a:pt x="159" y="238"/>
                      <a:pt x="0" y="672"/>
                      <a:pt x="169" y="1037"/>
                    </a:cubicBezTo>
                    <a:cubicBezTo>
                      <a:pt x="207" y="1120"/>
                      <a:pt x="1128" y="3042"/>
                      <a:pt x="3690" y="3042"/>
                    </a:cubicBezTo>
                    <a:cubicBezTo>
                      <a:pt x="6238" y="3042"/>
                      <a:pt x="7221" y="1139"/>
                      <a:pt x="7261" y="1058"/>
                    </a:cubicBezTo>
                    <a:cubicBezTo>
                      <a:pt x="7440" y="700"/>
                      <a:pt x="7297" y="269"/>
                      <a:pt x="6942" y="85"/>
                    </a:cubicBezTo>
                    <a:cubicBezTo>
                      <a:pt x="6835" y="31"/>
                      <a:pt x="6722" y="5"/>
                      <a:pt x="6610" y="5"/>
                    </a:cubicBezTo>
                    <a:cubicBezTo>
                      <a:pt x="6346" y="5"/>
                      <a:pt x="6090" y="148"/>
                      <a:pt x="5960" y="397"/>
                    </a:cubicBezTo>
                    <a:cubicBezTo>
                      <a:pt x="5934" y="444"/>
                      <a:pt x="5287" y="1582"/>
                      <a:pt x="3690" y="1582"/>
                    </a:cubicBezTo>
                    <a:cubicBezTo>
                      <a:pt x="2094" y="1582"/>
                      <a:pt x="1520" y="477"/>
                      <a:pt x="1491" y="417"/>
                    </a:cubicBezTo>
                    <a:cubicBezTo>
                      <a:pt x="1366" y="155"/>
                      <a:pt x="1105" y="0"/>
                      <a:pt x="8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3"/>
              <p:cNvSpPr/>
              <p:nvPr/>
            </p:nvSpPr>
            <p:spPr>
              <a:xfrm>
                <a:off x="4194925" y="4502975"/>
                <a:ext cx="105500" cy="105525"/>
              </a:xfrm>
              <a:custGeom>
                <a:avLst/>
                <a:gdLst/>
                <a:ahLst/>
                <a:cxnLst/>
                <a:rect l="l" t="t" r="r" b="b"/>
                <a:pathLst>
                  <a:path w="4220" h="4221" extrusionOk="0">
                    <a:moveTo>
                      <a:pt x="2111" y="0"/>
                    </a:moveTo>
                    <a:cubicBezTo>
                      <a:pt x="946" y="0"/>
                      <a:pt x="0" y="944"/>
                      <a:pt x="0" y="2111"/>
                    </a:cubicBezTo>
                    <a:cubicBezTo>
                      <a:pt x="0" y="3276"/>
                      <a:pt x="946" y="4220"/>
                      <a:pt x="2111" y="4220"/>
                    </a:cubicBezTo>
                    <a:cubicBezTo>
                      <a:pt x="3276" y="4220"/>
                      <a:pt x="4220" y="3276"/>
                      <a:pt x="4220" y="2111"/>
                    </a:cubicBezTo>
                    <a:cubicBezTo>
                      <a:pt x="4220" y="944"/>
                      <a:pt x="3276" y="0"/>
                      <a:pt x="2111" y="0"/>
                    </a:cubicBezTo>
                    <a:close/>
                  </a:path>
                </a:pathLst>
              </a:custGeom>
              <a:solidFill>
                <a:srgbClr val="EA5330">
                  <a:alpha val="88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3"/>
              <p:cNvSpPr/>
              <p:nvPr/>
            </p:nvSpPr>
            <p:spPr>
              <a:xfrm>
                <a:off x="4843525" y="4502975"/>
                <a:ext cx="105525" cy="105525"/>
              </a:xfrm>
              <a:custGeom>
                <a:avLst/>
                <a:gdLst/>
                <a:ahLst/>
                <a:cxnLst/>
                <a:rect l="l" t="t" r="r" b="b"/>
                <a:pathLst>
                  <a:path w="4221" h="4221" extrusionOk="0">
                    <a:moveTo>
                      <a:pt x="2110" y="0"/>
                    </a:moveTo>
                    <a:cubicBezTo>
                      <a:pt x="944" y="0"/>
                      <a:pt x="0" y="944"/>
                      <a:pt x="0" y="2111"/>
                    </a:cubicBezTo>
                    <a:cubicBezTo>
                      <a:pt x="0" y="3276"/>
                      <a:pt x="944" y="4220"/>
                      <a:pt x="2110" y="4220"/>
                    </a:cubicBezTo>
                    <a:cubicBezTo>
                      <a:pt x="3275" y="4220"/>
                      <a:pt x="4220" y="3276"/>
                      <a:pt x="4220" y="2111"/>
                    </a:cubicBezTo>
                    <a:cubicBezTo>
                      <a:pt x="4220" y="944"/>
                      <a:pt x="3275" y="0"/>
                      <a:pt x="2110" y="0"/>
                    </a:cubicBezTo>
                    <a:close/>
                  </a:path>
                </a:pathLst>
              </a:custGeom>
              <a:solidFill>
                <a:srgbClr val="EA5330">
                  <a:alpha val="88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37" name="Google Shape;137;p3"/>
          <p:cNvGrpSpPr/>
          <p:nvPr/>
        </p:nvGrpSpPr>
        <p:grpSpPr>
          <a:xfrm>
            <a:off x="-530874" y="-523506"/>
            <a:ext cx="5440200" cy="5329200"/>
            <a:chOff x="-265437" y="-261753"/>
            <a:chExt cx="2720100" cy="2664600"/>
          </a:xfrm>
        </p:grpSpPr>
        <p:sp>
          <p:nvSpPr>
            <p:cNvPr id="138" name="Google Shape;138;p3"/>
            <p:cNvSpPr/>
            <p:nvPr/>
          </p:nvSpPr>
          <p:spPr>
            <a:xfrm rot="4520085">
              <a:off x="10959" y="-51670"/>
              <a:ext cx="2167308" cy="2244435"/>
            </a:xfrm>
            <a:prstGeom prst="pie">
              <a:avLst>
                <a:gd name="adj1" fmla="val 5418435"/>
                <a:gd name="adj2" fmla="val 16200000"/>
              </a:avLst>
            </a:prstGeom>
            <a:solidFill>
              <a:srgbClr val="22AA61">
                <a:alpha val="83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39" name="Google Shape;139;p3"/>
            <p:cNvGrpSpPr/>
            <p:nvPr/>
          </p:nvGrpSpPr>
          <p:grpSpPr>
            <a:xfrm>
              <a:off x="551989" y="171289"/>
              <a:ext cx="761827" cy="802032"/>
              <a:chOff x="551989" y="171289"/>
              <a:chExt cx="761827" cy="802032"/>
            </a:xfrm>
          </p:grpSpPr>
          <p:sp>
            <p:nvSpPr>
              <p:cNvPr id="140" name="Google Shape;140;p3"/>
              <p:cNvSpPr/>
              <p:nvPr/>
            </p:nvSpPr>
            <p:spPr>
              <a:xfrm rot="-1016180">
                <a:off x="622556" y="529479"/>
                <a:ext cx="260892" cy="164045"/>
              </a:xfrm>
              <a:custGeom>
                <a:avLst/>
                <a:gdLst/>
                <a:ahLst/>
                <a:cxnLst/>
                <a:rect l="l" t="t" r="r" b="b"/>
                <a:pathLst>
                  <a:path w="10436" h="6562" extrusionOk="0">
                    <a:moveTo>
                      <a:pt x="5219" y="0"/>
                    </a:moveTo>
                    <a:cubicBezTo>
                      <a:pt x="2337" y="0"/>
                      <a:pt x="1" y="2337"/>
                      <a:pt x="1" y="5218"/>
                    </a:cubicBezTo>
                    <a:cubicBezTo>
                      <a:pt x="1" y="6233"/>
                      <a:pt x="291" y="6561"/>
                      <a:pt x="794" y="6561"/>
                    </a:cubicBezTo>
                    <a:cubicBezTo>
                      <a:pt x="1352" y="6561"/>
                      <a:pt x="2173" y="6155"/>
                      <a:pt x="3147" y="5834"/>
                    </a:cubicBezTo>
                    <a:cubicBezTo>
                      <a:pt x="3783" y="5623"/>
                      <a:pt x="4484" y="5452"/>
                      <a:pt x="5219" y="5452"/>
                    </a:cubicBezTo>
                    <a:cubicBezTo>
                      <a:pt x="5953" y="5452"/>
                      <a:pt x="6654" y="5623"/>
                      <a:pt x="7290" y="5834"/>
                    </a:cubicBezTo>
                    <a:cubicBezTo>
                      <a:pt x="8264" y="6155"/>
                      <a:pt x="9084" y="6561"/>
                      <a:pt x="9643" y="6561"/>
                    </a:cubicBezTo>
                    <a:cubicBezTo>
                      <a:pt x="10145" y="6561"/>
                      <a:pt x="10436" y="6233"/>
                      <a:pt x="10436" y="5218"/>
                    </a:cubicBezTo>
                    <a:cubicBezTo>
                      <a:pt x="10436" y="2337"/>
                      <a:pt x="8099" y="0"/>
                      <a:pt x="5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 name="Google Shape;141;p3"/>
              <p:cNvSpPr/>
              <p:nvPr/>
            </p:nvSpPr>
            <p:spPr>
              <a:xfrm rot="-1016180">
                <a:off x="687904" y="564102"/>
                <a:ext cx="135196" cy="110872"/>
              </a:xfrm>
              <a:custGeom>
                <a:avLst/>
                <a:gdLst/>
                <a:ahLst/>
                <a:cxnLst/>
                <a:rect l="l" t="t" r="r" b="b"/>
                <a:pathLst>
                  <a:path w="5408" h="4435" extrusionOk="0">
                    <a:moveTo>
                      <a:pt x="2703" y="0"/>
                    </a:moveTo>
                    <a:cubicBezTo>
                      <a:pt x="1212" y="0"/>
                      <a:pt x="1" y="1207"/>
                      <a:pt x="1" y="2701"/>
                    </a:cubicBezTo>
                    <a:cubicBezTo>
                      <a:pt x="1" y="3359"/>
                      <a:pt x="240" y="3967"/>
                      <a:pt x="631" y="4434"/>
                    </a:cubicBezTo>
                    <a:cubicBezTo>
                      <a:pt x="1267" y="4223"/>
                      <a:pt x="1968" y="4052"/>
                      <a:pt x="2703" y="4052"/>
                    </a:cubicBezTo>
                    <a:cubicBezTo>
                      <a:pt x="3437" y="4052"/>
                      <a:pt x="4138" y="4223"/>
                      <a:pt x="4774" y="4434"/>
                    </a:cubicBezTo>
                    <a:cubicBezTo>
                      <a:pt x="5169" y="3967"/>
                      <a:pt x="5408" y="3359"/>
                      <a:pt x="5408" y="2701"/>
                    </a:cubicBezTo>
                    <a:cubicBezTo>
                      <a:pt x="5408" y="1207"/>
                      <a:pt x="4192" y="0"/>
                      <a:pt x="2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 name="Google Shape;142;p3"/>
              <p:cNvSpPr/>
              <p:nvPr/>
            </p:nvSpPr>
            <p:spPr>
              <a:xfrm rot="-1016180">
                <a:off x="952190" y="429112"/>
                <a:ext cx="260917" cy="164045"/>
              </a:xfrm>
              <a:custGeom>
                <a:avLst/>
                <a:gdLst/>
                <a:ahLst/>
                <a:cxnLst/>
                <a:rect l="l" t="t" r="r" b="b"/>
                <a:pathLst>
                  <a:path w="10437" h="6562" extrusionOk="0">
                    <a:moveTo>
                      <a:pt x="5219" y="0"/>
                    </a:moveTo>
                    <a:cubicBezTo>
                      <a:pt x="2338" y="0"/>
                      <a:pt x="1" y="2337"/>
                      <a:pt x="1" y="5218"/>
                    </a:cubicBezTo>
                    <a:cubicBezTo>
                      <a:pt x="1" y="6233"/>
                      <a:pt x="292" y="6561"/>
                      <a:pt x="794" y="6561"/>
                    </a:cubicBezTo>
                    <a:cubicBezTo>
                      <a:pt x="1353" y="6561"/>
                      <a:pt x="2173" y="6155"/>
                      <a:pt x="3147" y="5834"/>
                    </a:cubicBezTo>
                    <a:cubicBezTo>
                      <a:pt x="3783" y="5623"/>
                      <a:pt x="4486" y="5452"/>
                      <a:pt x="5219" y="5452"/>
                    </a:cubicBezTo>
                    <a:cubicBezTo>
                      <a:pt x="5953" y="5452"/>
                      <a:pt x="6654" y="5623"/>
                      <a:pt x="7290" y="5834"/>
                    </a:cubicBezTo>
                    <a:cubicBezTo>
                      <a:pt x="8264" y="6155"/>
                      <a:pt x="9084" y="6561"/>
                      <a:pt x="9643" y="6561"/>
                    </a:cubicBezTo>
                    <a:cubicBezTo>
                      <a:pt x="10146" y="6561"/>
                      <a:pt x="10436" y="6233"/>
                      <a:pt x="10436" y="5218"/>
                    </a:cubicBezTo>
                    <a:cubicBezTo>
                      <a:pt x="10436" y="2337"/>
                      <a:pt x="8100" y="0"/>
                      <a:pt x="5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3"/>
              <p:cNvSpPr/>
              <p:nvPr/>
            </p:nvSpPr>
            <p:spPr>
              <a:xfrm rot="-1016180">
                <a:off x="1017587" y="463731"/>
                <a:ext cx="135146" cy="110872"/>
              </a:xfrm>
              <a:custGeom>
                <a:avLst/>
                <a:gdLst/>
                <a:ahLst/>
                <a:cxnLst/>
                <a:rect l="l" t="t" r="r" b="b"/>
                <a:pathLst>
                  <a:path w="5406" h="4435" extrusionOk="0">
                    <a:moveTo>
                      <a:pt x="2701" y="0"/>
                    </a:moveTo>
                    <a:cubicBezTo>
                      <a:pt x="1211" y="0"/>
                      <a:pt x="0" y="1207"/>
                      <a:pt x="0" y="2701"/>
                    </a:cubicBezTo>
                    <a:cubicBezTo>
                      <a:pt x="0" y="3359"/>
                      <a:pt x="238" y="3967"/>
                      <a:pt x="629" y="4434"/>
                    </a:cubicBezTo>
                    <a:cubicBezTo>
                      <a:pt x="1265" y="4223"/>
                      <a:pt x="1968" y="4052"/>
                      <a:pt x="2701" y="4052"/>
                    </a:cubicBezTo>
                    <a:cubicBezTo>
                      <a:pt x="3435" y="4052"/>
                      <a:pt x="4136" y="4223"/>
                      <a:pt x="4772" y="4434"/>
                    </a:cubicBezTo>
                    <a:cubicBezTo>
                      <a:pt x="5168" y="3967"/>
                      <a:pt x="5406" y="3359"/>
                      <a:pt x="5406" y="2701"/>
                    </a:cubicBezTo>
                    <a:cubicBezTo>
                      <a:pt x="5406" y="1207"/>
                      <a:pt x="4191" y="0"/>
                      <a:pt x="27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 name="Google Shape;144;p3"/>
              <p:cNvSpPr/>
              <p:nvPr/>
            </p:nvSpPr>
            <p:spPr>
              <a:xfrm rot="-1016180">
                <a:off x="684316" y="727978"/>
                <a:ext cx="619856" cy="158495"/>
              </a:xfrm>
              <a:custGeom>
                <a:avLst/>
                <a:gdLst/>
                <a:ahLst/>
                <a:cxnLst/>
                <a:rect l="l" t="t" r="r" b="b"/>
                <a:pathLst>
                  <a:path w="24795" h="6340" extrusionOk="0">
                    <a:moveTo>
                      <a:pt x="1276" y="0"/>
                    </a:moveTo>
                    <a:cubicBezTo>
                      <a:pt x="1044" y="0"/>
                      <a:pt x="811" y="72"/>
                      <a:pt x="609" y="219"/>
                    </a:cubicBezTo>
                    <a:cubicBezTo>
                      <a:pt x="108" y="587"/>
                      <a:pt x="1" y="1291"/>
                      <a:pt x="370" y="1793"/>
                    </a:cubicBezTo>
                    <a:cubicBezTo>
                      <a:pt x="506" y="1979"/>
                      <a:pt x="3813" y="6339"/>
                      <a:pt x="12328" y="6339"/>
                    </a:cubicBezTo>
                    <a:cubicBezTo>
                      <a:pt x="20811" y="6339"/>
                      <a:pt x="24261" y="2228"/>
                      <a:pt x="24403" y="2053"/>
                    </a:cubicBezTo>
                    <a:cubicBezTo>
                      <a:pt x="24794" y="1574"/>
                      <a:pt x="24722" y="873"/>
                      <a:pt x="24246" y="479"/>
                    </a:cubicBezTo>
                    <a:cubicBezTo>
                      <a:pt x="24037" y="306"/>
                      <a:pt x="23783" y="222"/>
                      <a:pt x="23531" y="222"/>
                    </a:cubicBezTo>
                    <a:cubicBezTo>
                      <a:pt x="23208" y="222"/>
                      <a:pt x="22887" y="359"/>
                      <a:pt x="22664" y="625"/>
                    </a:cubicBezTo>
                    <a:cubicBezTo>
                      <a:pt x="22545" y="766"/>
                      <a:pt x="19616" y="4088"/>
                      <a:pt x="12328" y="4088"/>
                    </a:cubicBezTo>
                    <a:cubicBezTo>
                      <a:pt x="5042" y="4088"/>
                      <a:pt x="2301" y="615"/>
                      <a:pt x="2179" y="453"/>
                    </a:cubicBezTo>
                    <a:cubicBezTo>
                      <a:pt x="1958" y="157"/>
                      <a:pt x="1620" y="0"/>
                      <a:pt x="1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 name="Google Shape;145;p3"/>
              <p:cNvSpPr/>
              <p:nvPr/>
            </p:nvSpPr>
            <p:spPr>
              <a:xfrm rot="-1016180">
                <a:off x="569142" y="388517"/>
                <a:ext cx="235943" cy="152895"/>
              </a:xfrm>
              <a:custGeom>
                <a:avLst/>
                <a:gdLst/>
                <a:ahLst/>
                <a:cxnLst/>
                <a:rect l="l" t="t" r="r" b="b"/>
                <a:pathLst>
                  <a:path w="9438" h="6116" extrusionOk="0">
                    <a:moveTo>
                      <a:pt x="8202" y="1"/>
                    </a:moveTo>
                    <a:cubicBezTo>
                      <a:pt x="8116" y="1"/>
                      <a:pt x="8030" y="10"/>
                      <a:pt x="7943" y="31"/>
                    </a:cubicBezTo>
                    <a:cubicBezTo>
                      <a:pt x="3405" y="1093"/>
                      <a:pt x="546" y="4094"/>
                      <a:pt x="426" y="4221"/>
                    </a:cubicBezTo>
                    <a:cubicBezTo>
                      <a:pt x="1" y="4673"/>
                      <a:pt x="24" y="5384"/>
                      <a:pt x="475" y="5810"/>
                    </a:cubicBezTo>
                    <a:cubicBezTo>
                      <a:pt x="692" y="6014"/>
                      <a:pt x="969" y="6116"/>
                      <a:pt x="1247" y="6116"/>
                    </a:cubicBezTo>
                    <a:cubicBezTo>
                      <a:pt x="1545" y="6116"/>
                      <a:pt x="1844" y="5998"/>
                      <a:pt x="2065" y="5765"/>
                    </a:cubicBezTo>
                    <a:cubicBezTo>
                      <a:pt x="2089" y="5739"/>
                      <a:pt x="4603" y="3124"/>
                      <a:pt x="8456" y="2223"/>
                    </a:cubicBezTo>
                    <a:cubicBezTo>
                      <a:pt x="9062" y="2081"/>
                      <a:pt x="9437" y="1476"/>
                      <a:pt x="9295" y="871"/>
                    </a:cubicBezTo>
                    <a:cubicBezTo>
                      <a:pt x="9174" y="353"/>
                      <a:pt x="8712" y="1"/>
                      <a:pt x="8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3"/>
              <p:cNvSpPr/>
              <p:nvPr/>
            </p:nvSpPr>
            <p:spPr>
              <a:xfrm rot="-1016180">
                <a:off x="924394" y="202164"/>
                <a:ext cx="236418" cy="164170"/>
              </a:xfrm>
              <a:custGeom>
                <a:avLst/>
                <a:gdLst/>
                <a:ahLst/>
                <a:cxnLst/>
                <a:rect l="l" t="t" r="r" b="b"/>
                <a:pathLst>
                  <a:path w="9457" h="6567" extrusionOk="0">
                    <a:moveTo>
                      <a:pt x="1236" y="1"/>
                    </a:moveTo>
                    <a:cubicBezTo>
                      <a:pt x="724" y="1"/>
                      <a:pt x="263" y="351"/>
                      <a:pt x="142" y="870"/>
                    </a:cubicBezTo>
                    <a:cubicBezTo>
                      <a:pt x="0" y="1476"/>
                      <a:pt x="376" y="2081"/>
                      <a:pt x="981" y="2223"/>
                    </a:cubicBezTo>
                    <a:cubicBezTo>
                      <a:pt x="4782" y="3111"/>
                      <a:pt x="7280" y="6107"/>
                      <a:pt x="7318" y="6153"/>
                    </a:cubicBezTo>
                    <a:cubicBezTo>
                      <a:pt x="7541" y="6426"/>
                      <a:pt x="7864" y="6566"/>
                      <a:pt x="8191" y="6566"/>
                    </a:cubicBezTo>
                    <a:cubicBezTo>
                      <a:pt x="8440" y="6566"/>
                      <a:pt x="8692" y="6484"/>
                      <a:pt x="8900" y="6315"/>
                    </a:cubicBezTo>
                    <a:cubicBezTo>
                      <a:pt x="9383" y="5923"/>
                      <a:pt x="9456" y="5214"/>
                      <a:pt x="9064" y="4732"/>
                    </a:cubicBezTo>
                    <a:cubicBezTo>
                      <a:pt x="8944" y="4584"/>
                      <a:pt x="6074" y="1103"/>
                      <a:pt x="1495" y="31"/>
                    </a:cubicBezTo>
                    <a:cubicBezTo>
                      <a:pt x="1408" y="10"/>
                      <a:pt x="1321" y="1"/>
                      <a:pt x="1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47" name="Google Shape;147;p3"/>
          <p:cNvGrpSpPr/>
          <p:nvPr/>
        </p:nvGrpSpPr>
        <p:grpSpPr>
          <a:xfrm>
            <a:off x="12953441" y="-675878"/>
            <a:ext cx="6148200" cy="6148200"/>
            <a:chOff x="6476720" y="-337939"/>
            <a:chExt cx="3074100" cy="3074100"/>
          </a:xfrm>
        </p:grpSpPr>
        <p:sp>
          <p:nvSpPr>
            <p:cNvPr id="148" name="Google Shape;148;p3"/>
            <p:cNvSpPr/>
            <p:nvPr/>
          </p:nvSpPr>
          <p:spPr>
            <a:xfrm rot="1099796" flipH="1">
              <a:off x="6797508" y="-17151"/>
              <a:ext cx="2432523" cy="2432523"/>
            </a:xfrm>
            <a:prstGeom prst="blockArc">
              <a:avLst>
                <a:gd name="adj1" fmla="val 10800000"/>
                <a:gd name="adj2" fmla="val 0"/>
                <a:gd name="adj3" fmla="val 25000"/>
              </a:avLst>
            </a:prstGeom>
            <a:solidFill>
              <a:srgbClr val="EC6299">
                <a:alpha val="87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49" name="Google Shape;149;p3"/>
            <p:cNvGrpSpPr/>
            <p:nvPr/>
          </p:nvGrpSpPr>
          <p:grpSpPr>
            <a:xfrm rot="1086059">
              <a:off x="7984415" y="115423"/>
              <a:ext cx="558870" cy="487103"/>
              <a:chOff x="597805" y="2877653"/>
              <a:chExt cx="569115" cy="496065"/>
            </a:xfrm>
          </p:grpSpPr>
          <p:sp>
            <p:nvSpPr>
              <p:cNvPr id="150" name="Google Shape;150;p3"/>
              <p:cNvSpPr/>
              <p:nvPr/>
            </p:nvSpPr>
            <p:spPr>
              <a:xfrm rot="-1064353">
                <a:off x="621996" y="2952764"/>
                <a:ext cx="164983" cy="128006"/>
              </a:xfrm>
              <a:custGeom>
                <a:avLst/>
                <a:gdLst/>
                <a:ahLst/>
                <a:cxnLst/>
                <a:rect l="l" t="t" r="r" b="b"/>
                <a:pathLst>
                  <a:path w="6599" h="5120" extrusionOk="0">
                    <a:moveTo>
                      <a:pt x="5374" y="0"/>
                    </a:moveTo>
                    <a:cubicBezTo>
                      <a:pt x="5157" y="0"/>
                      <a:pt x="4939" y="65"/>
                      <a:pt x="4748" y="200"/>
                    </a:cubicBezTo>
                    <a:lnTo>
                      <a:pt x="597" y="3165"/>
                    </a:lnTo>
                    <a:cubicBezTo>
                      <a:pt x="113" y="3509"/>
                      <a:pt x="0" y="4184"/>
                      <a:pt x="345" y="4668"/>
                    </a:cubicBezTo>
                    <a:cubicBezTo>
                      <a:pt x="556" y="4963"/>
                      <a:pt x="887" y="5120"/>
                      <a:pt x="1223" y="5120"/>
                    </a:cubicBezTo>
                    <a:cubicBezTo>
                      <a:pt x="1440" y="5120"/>
                      <a:pt x="1659" y="5054"/>
                      <a:pt x="1849" y="4919"/>
                    </a:cubicBezTo>
                    <a:lnTo>
                      <a:pt x="6001" y="1956"/>
                    </a:lnTo>
                    <a:cubicBezTo>
                      <a:pt x="6486" y="1609"/>
                      <a:pt x="6598" y="936"/>
                      <a:pt x="6253" y="452"/>
                    </a:cubicBezTo>
                    <a:cubicBezTo>
                      <a:pt x="6043" y="157"/>
                      <a:pt x="5711" y="0"/>
                      <a:pt x="53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 name="Google Shape;151;p3"/>
              <p:cNvSpPr/>
              <p:nvPr/>
            </p:nvSpPr>
            <p:spPr>
              <a:xfrm rot="-1064353">
                <a:off x="635969" y="2937269"/>
                <a:ext cx="137007" cy="158983"/>
              </a:xfrm>
              <a:custGeom>
                <a:avLst/>
                <a:gdLst/>
                <a:ahLst/>
                <a:cxnLst/>
                <a:rect l="l" t="t" r="r" b="b"/>
                <a:pathLst>
                  <a:path w="5480" h="6359" extrusionOk="0">
                    <a:moveTo>
                      <a:pt x="1291" y="1"/>
                    </a:moveTo>
                    <a:cubicBezTo>
                      <a:pt x="1075" y="1"/>
                      <a:pt x="857" y="66"/>
                      <a:pt x="667" y="201"/>
                    </a:cubicBezTo>
                    <a:lnTo>
                      <a:pt x="597" y="251"/>
                    </a:lnTo>
                    <a:cubicBezTo>
                      <a:pt x="113" y="597"/>
                      <a:pt x="1" y="1270"/>
                      <a:pt x="347" y="1754"/>
                    </a:cubicBezTo>
                    <a:lnTo>
                      <a:pt x="3310" y="5907"/>
                    </a:lnTo>
                    <a:cubicBezTo>
                      <a:pt x="3520" y="6201"/>
                      <a:pt x="3852" y="6358"/>
                      <a:pt x="4189" y="6358"/>
                    </a:cubicBezTo>
                    <a:cubicBezTo>
                      <a:pt x="4405" y="6358"/>
                      <a:pt x="4624" y="6294"/>
                      <a:pt x="4813" y="6159"/>
                    </a:cubicBezTo>
                    <a:lnTo>
                      <a:pt x="4883" y="6109"/>
                    </a:lnTo>
                    <a:cubicBezTo>
                      <a:pt x="5367" y="5763"/>
                      <a:pt x="5480" y="5090"/>
                      <a:pt x="5134" y="4605"/>
                    </a:cubicBezTo>
                    <a:lnTo>
                      <a:pt x="2171" y="453"/>
                    </a:lnTo>
                    <a:cubicBezTo>
                      <a:pt x="1960" y="158"/>
                      <a:pt x="1628" y="1"/>
                      <a:pt x="12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 name="Google Shape;152;p3"/>
              <p:cNvSpPr/>
              <p:nvPr/>
            </p:nvSpPr>
            <p:spPr>
              <a:xfrm rot="-1064353">
                <a:off x="893176" y="2910221"/>
                <a:ext cx="164958" cy="128006"/>
              </a:xfrm>
              <a:custGeom>
                <a:avLst/>
                <a:gdLst/>
                <a:ahLst/>
                <a:cxnLst/>
                <a:rect l="l" t="t" r="r" b="b"/>
                <a:pathLst>
                  <a:path w="6598" h="5120" extrusionOk="0">
                    <a:moveTo>
                      <a:pt x="5375" y="1"/>
                    </a:moveTo>
                    <a:cubicBezTo>
                      <a:pt x="5158" y="1"/>
                      <a:pt x="4939" y="66"/>
                      <a:pt x="4750" y="202"/>
                    </a:cubicBezTo>
                    <a:lnTo>
                      <a:pt x="597" y="3165"/>
                    </a:lnTo>
                    <a:cubicBezTo>
                      <a:pt x="113" y="3511"/>
                      <a:pt x="0" y="4184"/>
                      <a:pt x="345" y="4668"/>
                    </a:cubicBezTo>
                    <a:cubicBezTo>
                      <a:pt x="556" y="4963"/>
                      <a:pt x="887" y="5120"/>
                      <a:pt x="1223" y="5120"/>
                    </a:cubicBezTo>
                    <a:cubicBezTo>
                      <a:pt x="1440" y="5120"/>
                      <a:pt x="1659" y="5055"/>
                      <a:pt x="1849" y="4919"/>
                    </a:cubicBezTo>
                    <a:lnTo>
                      <a:pt x="6001" y="1956"/>
                    </a:lnTo>
                    <a:cubicBezTo>
                      <a:pt x="6486" y="1610"/>
                      <a:pt x="6598" y="937"/>
                      <a:pt x="6253" y="452"/>
                    </a:cubicBezTo>
                    <a:cubicBezTo>
                      <a:pt x="6043" y="158"/>
                      <a:pt x="5711" y="1"/>
                      <a:pt x="53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 name="Google Shape;153;p3"/>
              <p:cNvSpPr/>
              <p:nvPr/>
            </p:nvSpPr>
            <p:spPr>
              <a:xfrm rot="-1064353">
                <a:off x="907151" y="2894746"/>
                <a:ext cx="137007" cy="158958"/>
              </a:xfrm>
              <a:custGeom>
                <a:avLst/>
                <a:gdLst/>
                <a:ahLst/>
                <a:cxnLst/>
                <a:rect l="l" t="t" r="r" b="b"/>
                <a:pathLst>
                  <a:path w="5480" h="6358" extrusionOk="0">
                    <a:moveTo>
                      <a:pt x="1291" y="1"/>
                    </a:moveTo>
                    <a:cubicBezTo>
                      <a:pt x="1075" y="1"/>
                      <a:pt x="857" y="66"/>
                      <a:pt x="667" y="201"/>
                    </a:cubicBezTo>
                    <a:lnTo>
                      <a:pt x="597" y="250"/>
                    </a:lnTo>
                    <a:cubicBezTo>
                      <a:pt x="113" y="596"/>
                      <a:pt x="0" y="1269"/>
                      <a:pt x="347" y="1753"/>
                    </a:cubicBezTo>
                    <a:lnTo>
                      <a:pt x="3310" y="5906"/>
                    </a:lnTo>
                    <a:cubicBezTo>
                      <a:pt x="3520" y="6201"/>
                      <a:pt x="3852" y="6358"/>
                      <a:pt x="4189" y="6358"/>
                    </a:cubicBezTo>
                    <a:cubicBezTo>
                      <a:pt x="4405" y="6358"/>
                      <a:pt x="4624" y="6293"/>
                      <a:pt x="4813" y="6158"/>
                    </a:cubicBezTo>
                    <a:lnTo>
                      <a:pt x="4883" y="6109"/>
                    </a:lnTo>
                    <a:cubicBezTo>
                      <a:pt x="5367" y="5763"/>
                      <a:pt x="5480" y="5090"/>
                      <a:pt x="5133" y="4605"/>
                    </a:cubicBezTo>
                    <a:lnTo>
                      <a:pt x="2170" y="453"/>
                    </a:lnTo>
                    <a:cubicBezTo>
                      <a:pt x="1960" y="158"/>
                      <a:pt x="1628" y="1"/>
                      <a:pt x="12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 name="Google Shape;154;p3"/>
              <p:cNvSpPr/>
              <p:nvPr/>
            </p:nvSpPr>
            <p:spPr>
              <a:xfrm rot="-897036">
                <a:off x="618511" y="3079774"/>
                <a:ext cx="527703" cy="229762"/>
              </a:xfrm>
              <a:custGeom>
                <a:avLst/>
                <a:gdLst/>
                <a:ahLst/>
                <a:cxnLst/>
                <a:rect l="l" t="t" r="r" b="b"/>
                <a:pathLst>
                  <a:path w="21107" h="9190" extrusionOk="0">
                    <a:moveTo>
                      <a:pt x="2163" y="1"/>
                    </a:moveTo>
                    <a:cubicBezTo>
                      <a:pt x="1916" y="1"/>
                      <a:pt x="1665" y="49"/>
                      <a:pt x="1423" y="151"/>
                    </a:cubicBezTo>
                    <a:cubicBezTo>
                      <a:pt x="454" y="560"/>
                      <a:pt x="1" y="1677"/>
                      <a:pt x="409" y="2646"/>
                    </a:cubicBezTo>
                    <a:cubicBezTo>
                      <a:pt x="506" y="2873"/>
                      <a:pt x="2837" y="8222"/>
                      <a:pt x="9616" y="9079"/>
                    </a:cubicBezTo>
                    <a:cubicBezTo>
                      <a:pt x="10095" y="9140"/>
                      <a:pt x="10559" y="9174"/>
                      <a:pt x="11006" y="9185"/>
                    </a:cubicBezTo>
                    <a:cubicBezTo>
                      <a:pt x="11117" y="9188"/>
                      <a:pt x="11227" y="9189"/>
                      <a:pt x="11335" y="9189"/>
                    </a:cubicBezTo>
                    <a:cubicBezTo>
                      <a:pt x="17372" y="9189"/>
                      <a:pt x="20371" y="4975"/>
                      <a:pt x="20507" y="4779"/>
                    </a:cubicBezTo>
                    <a:cubicBezTo>
                      <a:pt x="21106" y="3915"/>
                      <a:pt x="20897" y="2722"/>
                      <a:pt x="20033" y="2123"/>
                    </a:cubicBezTo>
                    <a:cubicBezTo>
                      <a:pt x="19700" y="1891"/>
                      <a:pt x="19320" y="1780"/>
                      <a:pt x="18944" y="1780"/>
                    </a:cubicBezTo>
                    <a:cubicBezTo>
                      <a:pt x="18344" y="1780"/>
                      <a:pt x="17756" y="2063"/>
                      <a:pt x="17388" y="2594"/>
                    </a:cubicBezTo>
                    <a:cubicBezTo>
                      <a:pt x="17298" y="2718"/>
                      <a:pt x="15327" y="5379"/>
                      <a:pt x="11307" y="5379"/>
                    </a:cubicBezTo>
                    <a:cubicBezTo>
                      <a:pt x="10922" y="5379"/>
                      <a:pt x="10517" y="5355"/>
                      <a:pt x="10094" y="5301"/>
                    </a:cubicBezTo>
                    <a:cubicBezTo>
                      <a:pt x="5567" y="4728"/>
                      <a:pt x="3988" y="1322"/>
                      <a:pt x="3912" y="1151"/>
                    </a:cubicBezTo>
                    <a:cubicBezTo>
                      <a:pt x="3602" y="432"/>
                      <a:pt x="2901" y="1"/>
                      <a:pt x="2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3"/>
              <p:cNvSpPr/>
              <p:nvPr/>
            </p:nvSpPr>
            <p:spPr>
              <a:xfrm rot="-897036">
                <a:off x="651785" y="3109078"/>
                <a:ext cx="461125" cy="171159"/>
              </a:xfrm>
              <a:custGeom>
                <a:avLst/>
                <a:gdLst/>
                <a:ahLst/>
                <a:cxnLst/>
                <a:rect l="l" t="t" r="r" b="b"/>
                <a:pathLst>
                  <a:path w="18444" h="6846" extrusionOk="0">
                    <a:moveTo>
                      <a:pt x="832" y="0"/>
                    </a:moveTo>
                    <a:cubicBezTo>
                      <a:pt x="737" y="0"/>
                      <a:pt x="641" y="19"/>
                      <a:pt x="548" y="58"/>
                    </a:cubicBezTo>
                    <a:cubicBezTo>
                      <a:pt x="175" y="216"/>
                      <a:pt x="0" y="646"/>
                      <a:pt x="158" y="1018"/>
                    </a:cubicBezTo>
                    <a:cubicBezTo>
                      <a:pt x="243" y="1220"/>
                      <a:pt x="2315" y="5970"/>
                      <a:pt x="8431" y="6745"/>
                    </a:cubicBezTo>
                    <a:cubicBezTo>
                      <a:pt x="8871" y="6800"/>
                      <a:pt x="9296" y="6831"/>
                      <a:pt x="9706" y="6842"/>
                    </a:cubicBezTo>
                    <a:cubicBezTo>
                      <a:pt x="9807" y="6844"/>
                      <a:pt x="9908" y="6846"/>
                      <a:pt x="10007" y="6846"/>
                    </a:cubicBezTo>
                    <a:cubicBezTo>
                      <a:pt x="15435" y="6846"/>
                      <a:pt x="18093" y="3112"/>
                      <a:pt x="18214" y="2940"/>
                    </a:cubicBezTo>
                    <a:cubicBezTo>
                      <a:pt x="18444" y="2608"/>
                      <a:pt x="18361" y="2153"/>
                      <a:pt x="18030" y="1922"/>
                    </a:cubicBezTo>
                    <a:cubicBezTo>
                      <a:pt x="17903" y="1833"/>
                      <a:pt x="17757" y="1790"/>
                      <a:pt x="17613" y="1790"/>
                    </a:cubicBezTo>
                    <a:cubicBezTo>
                      <a:pt x="17382" y="1790"/>
                      <a:pt x="17154" y="1899"/>
                      <a:pt x="17011" y="2103"/>
                    </a:cubicBezTo>
                    <a:cubicBezTo>
                      <a:pt x="16909" y="2248"/>
                      <a:pt x="14644" y="5380"/>
                      <a:pt x="9994" y="5380"/>
                    </a:cubicBezTo>
                    <a:cubicBezTo>
                      <a:pt x="9556" y="5380"/>
                      <a:pt x="9096" y="5352"/>
                      <a:pt x="8616" y="5292"/>
                    </a:cubicBezTo>
                    <a:cubicBezTo>
                      <a:pt x="3365" y="4627"/>
                      <a:pt x="1583" y="622"/>
                      <a:pt x="1506" y="447"/>
                    </a:cubicBezTo>
                    <a:cubicBezTo>
                      <a:pt x="1388" y="168"/>
                      <a:pt x="1117" y="0"/>
                      <a:pt x="8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56" name="Google Shape;156;p3"/>
          <p:cNvGrpSpPr/>
          <p:nvPr/>
        </p:nvGrpSpPr>
        <p:grpSpPr>
          <a:xfrm>
            <a:off x="14881418" y="6868949"/>
            <a:ext cx="3952800" cy="3952800"/>
            <a:chOff x="7440709" y="3434474"/>
            <a:chExt cx="1976400" cy="1976400"/>
          </a:xfrm>
        </p:grpSpPr>
        <p:sp>
          <p:nvSpPr>
            <p:cNvPr id="157" name="Google Shape;157;p3"/>
            <p:cNvSpPr/>
            <p:nvPr/>
          </p:nvSpPr>
          <p:spPr>
            <a:xfrm rot="-6770019">
              <a:off x="7674381" y="3668146"/>
              <a:ext cx="1509057" cy="1509057"/>
            </a:xfrm>
            <a:prstGeom prst="chord">
              <a:avLst>
                <a:gd name="adj1" fmla="val 2700000"/>
                <a:gd name="adj2" fmla="val 16200000"/>
              </a:avLst>
            </a:prstGeom>
            <a:solidFill>
              <a:srgbClr val="8067C2">
                <a:alpha val="88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58" name="Google Shape;158;p3"/>
            <p:cNvGrpSpPr/>
            <p:nvPr/>
          </p:nvGrpSpPr>
          <p:grpSpPr>
            <a:xfrm rot="-1103893">
              <a:off x="8132969" y="4248869"/>
              <a:ext cx="688206" cy="461920"/>
              <a:chOff x="674913" y="329421"/>
              <a:chExt cx="734318" cy="492612"/>
            </a:xfrm>
          </p:grpSpPr>
          <p:sp>
            <p:nvSpPr>
              <p:cNvPr id="159" name="Google Shape;159;p3"/>
              <p:cNvSpPr/>
              <p:nvPr/>
            </p:nvSpPr>
            <p:spPr>
              <a:xfrm rot="-1059350">
                <a:off x="704532" y="561184"/>
                <a:ext cx="231251" cy="231226"/>
              </a:xfrm>
              <a:custGeom>
                <a:avLst/>
                <a:gdLst/>
                <a:ahLst/>
                <a:cxnLst/>
                <a:rect l="l" t="t" r="r" b="b"/>
                <a:pathLst>
                  <a:path w="9250" h="9249" extrusionOk="0">
                    <a:moveTo>
                      <a:pt x="4625" y="1"/>
                    </a:moveTo>
                    <a:cubicBezTo>
                      <a:pt x="2071" y="1"/>
                      <a:pt x="1" y="2071"/>
                      <a:pt x="1" y="4625"/>
                    </a:cubicBezTo>
                    <a:cubicBezTo>
                      <a:pt x="1" y="7178"/>
                      <a:pt x="2071" y="9249"/>
                      <a:pt x="4625" y="9249"/>
                    </a:cubicBezTo>
                    <a:cubicBezTo>
                      <a:pt x="7179" y="9249"/>
                      <a:pt x="9249" y="7178"/>
                      <a:pt x="9249" y="4625"/>
                    </a:cubicBezTo>
                    <a:cubicBezTo>
                      <a:pt x="9249" y="2071"/>
                      <a:pt x="7179" y="1"/>
                      <a:pt x="4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3"/>
              <p:cNvSpPr/>
              <p:nvPr/>
            </p:nvSpPr>
            <p:spPr>
              <a:xfrm rot="-1059350">
                <a:off x="738408" y="595059"/>
                <a:ext cx="163501" cy="163476"/>
              </a:xfrm>
              <a:custGeom>
                <a:avLst/>
                <a:gdLst/>
                <a:ahLst/>
                <a:cxnLst/>
                <a:rect l="l" t="t" r="r" b="b"/>
                <a:pathLst>
                  <a:path w="6540" h="6539" extrusionOk="0">
                    <a:moveTo>
                      <a:pt x="3270" y="1"/>
                    </a:moveTo>
                    <a:cubicBezTo>
                      <a:pt x="1464" y="1"/>
                      <a:pt x="1" y="1464"/>
                      <a:pt x="1" y="3270"/>
                    </a:cubicBezTo>
                    <a:cubicBezTo>
                      <a:pt x="1" y="5076"/>
                      <a:pt x="1464" y="6539"/>
                      <a:pt x="3270" y="6539"/>
                    </a:cubicBezTo>
                    <a:cubicBezTo>
                      <a:pt x="5076" y="6539"/>
                      <a:pt x="6539" y="5076"/>
                      <a:pt x="6539" y="3270"/>
                    </a:cubicBezTo>
                    <a:cubicBezTo>
                      <a:pt x="6539" y="1464"/>
                      <a:pt x="5076" y="1"/>
                      <a:pt x="32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3"/>
              <p:cNvSpPr/>
              <p:nvPr/>
            </p:nvSpPr>
            <p:spPr>
              <a:xfrm rot="-1059350">
                <a:off x="1148382" y="359040"/>
                <a:ext cx="231226" cy="231251"/>
              </a:xfrm>
              <a:custGeom>
                <a:avLst/>
                <a:gdLst/>
                <a:ahLst/>
                <a:cxnLst/>
                <a:rect l="l" t="t" r="r" b="b"/>
                <a:pathLst>
                  <a:path w="9249" h="9250" extrusionOk="0">
                    <a:moveTo>
                      <a:pt x="4625" y="1"/>
                    </a:moveTo>
                    <a:cubicBezTo>
                      <a:pt x="2071" y="1"/>
                      <a:pt x="1" y="2071"/>
                      <a:pt x="1" y="4625"/>
                    </a:cubicBezTo>
                    <a:cubicBezTo>
                      <a:pt x="1" y="7179"/>
                      <a:pt x="2071" y="9249"/>
                      <a:pt x="4625" y="9249"/>
                    </a:cubicBezTo>
                    <a:cubicBezTo>
                      <a:pt x="7178" y="9249"/>
                      <a:pt x="9249" y="7179"/>
                      <a:pt x="9249" y="4625"/>
                    </a:cubicBezTo>
                    <a:cubicBezTo>
                      <a:pt x="9249" y="2071"/>
                      <a:pt x="7178" y="1"/>
                      <a:pt x="4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3"/>
              <p:cNvSpPr/>
              <p:nvPr/>
            </p:nvSpPr>
            <p:spPr>
              <a:xfrm rot="-1059350">
                <a:off x="1182257" y="392914"/>
                <a:ext cx="163476" cy="163501"/>
              </a:xfrm>
              <a:custGeom>
                <a:avLst/>
                <a:gdLst/>
                <a:ahLst/>
                <a:cxnLst/>
                <a:rect l="l" t="t" r="r" b="b"/>
                <a:pathLst>
                  <a:path w="6539" h="6540" extrusionOk="0">
                    <a:moveTo>
                      <a:pt x="3270" y="1"/>
                    </a:moveTo>
                    <a:cubicBezTo>
                      <a:pt x="1464" y="1"/>
                      <a:pt x="0" y="1464"/>
                      <a:pt x="0" y="3270"/>
                    </a:cubicBezTo>
                    <a:cubicBezTo>
                      <a:pt x="0" y="5076"/>
                      <a:pt x="1464" y="6539"/>
                      <a:pt x="3270" y="6539"/>
                    </a:cubicBezTo>
                    <a:cubicBezTo>
                      <a:pt x="5075" y="6539"/>
                      <a:pt x="6539" y="5076"/>
                      <a:pt x="6539" y="3270"/>
                    </a:cubicBezTo>
                    <a:cubicBezTo>
                      <a:pt x="6539" y="1464"/>
                      <a:pt x="5075" y="1"/>
                      <a:pt x="32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 name="Google Shape;163;p3"/>
              <p:cNvSpPr/>
              <p:nvPr/>
            </p:nvSpPr>
            <p:spPr>
              <a:xfrm rot="-1059350">
                <a:off x="993157" y="651939"/>
                <a:ext cx="222201" cy="106025"/>
              </a:xfrm>
              <a:custGeom>
                <a:avLst/>
                <a:gdLst/>
                <a:ahLst/>
                <a:cxnLst/>
                <a:rect l="l" t="t" r="r" b="b"/>
                <a:pathLst>
                  <a:path w="8888" h="4241" extrusionOk="0">
                    <a:moveTo>
                      <a:pt x="8887" y="1"/>
                    </a:moveTo>
                    <a:lnTo>
                      <a:pt x="1" y="1567"/>
                    </a:lnTo>
                    <a:cubicBezTo>
                      <a:pt x="1" y="1567"/>
                      <a:pt x="1642" y="4240"/>
                      <a:pt x="4332" y="4240"/>
                    </a:cubicBezTo>
                    <a:cubicBezTo>
                      <a:pt x="4597" y="4240"/>
                      <a:pt x="4873" y="4214"/>
                      <a:pt x="5158" y="4157"/>
                    </a:cubicBezTo>
                    <a:cubicBezTo>
                      <a:pt x="8702" y="3446"/>
                      <a:pt x="8887" y="1"/>
                      <a:pt x="8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64" name="Google Shape;164;p3"/>
          <p:cNvGrpSpPr/>
          <p:nvPr/>
        </p:nvGrpSpPr>
        <p:grpSpPr>
          <a:xfrm>
            <a:off x="-166356" y="7358100"/>
            <a:ext cx="3221400" cy="3221400"/>
            <a:chOff x="-83178" y="3679050"/>
            <a:chExt cx="1610700" cy="1610700"/>
          </a:xfrm>
        </p:grpSpPr>
        <p:sp>
          <p:nvSpPr>
            <p:cNvPr id="165" name="Google Shape;165;p3"/>
            <p:cNvSpPr/>
            <p:nvPr/>
          </p:nvSpPr>
          <p:spPr>
            <a:xfrm rot="464060">
              <a:off x="6613" y="3768840"/>
              <a:ext cx="1431119" cy="1431119"/>
            </a:xfrm>
            <a:prstGeom prst="octagon">
              <a:avLst>
                <a:gd name="adj" fmla="val 29289"/>
              </a:avLst>
            </a:prstGeom>
            <a:solidFill>
              <a:srgbClr val="4FB6E8">
                <a:alpha val="89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66" name="Google Shape;166;p3"/>
            <p:cNvGrpSpPr/>
            <p:nvPr/>
          </p:nvGrpSpPr>
          <p:grpSpPr>
            <a:xfrm>
              <a:off x="313539" y="4095107"/>
              <a:ext cx="803125" cy="655154"/>
              <a:chOff x="313539" y="4095107"/>
              <a:chExt cx="803125" cy="655154"/>
            </a:xfrm>
          </p:grpSpPr>
          <p:sp>
            <p:nvSpPr>
              <p:cNvPr id="167" name="Google Shape;167;p3"/>
              <p:cNvSpPr/>
              <p:nvPr/>
            </p:nvSpPr>
            <p:spPr>
              <a:xfrm rot="493120">
                <a:off x="502825" y="4250076"/>
                <a:ext cx="187019" cy="187019"/>
              </a:xfrm>
              <a:custGeom>
                <a:avLst/>
                <a:gdLst/>
                <a:ahLst/>
                <a:cxnLst/>
                <a:rect l="l" t="t" r="r" b="b"/>
                <a:pathLst>
                  <a:path w="7939" h="7939" extrusionOk="0">
                    <a:moveTo>
                      <a:pt x="3969" y="1"/>
                    </a:moveTo>
                    <a:cubicBezTo>
                      <a:pt x="1777" y="1"/>
                      <a:pt x="1" y="1778"/>
                      <a:pt x="1" y="3970"/>
                    </a:cubicBezTo>
                    <a:cubicBezTo>
                      <a:pt x="1" y="6162"/>
                      <a:pt x="1777" y="7938"/>
                      <a:pt x="3969" y="7938"/>
                    </a:cubicBezTo>
                    <a:cubicBezTo>
                      <a:pt x="6161" y="7938"/>
                      <a:pt x="7938" y="6162"/>
                      <a:pt x="7938" y="3970"/>
                    </a:cubicBezTo>
                    <a:cubicBezTo>
                      <a:pt x="7938" y="1778"/>
                      <a:pt x="6161"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3"/>
              <p:cNvSpPr/>
              <p:nvPr/>
            </p:nvSpPr>
            <p:spPr>
              <a:xfrm rot="493120">
                <a:off x="542301" y="4279217"/>
                <a:ext cx="132225" cy="132225"/>
              </a:xfrm>
              <a:custGeom>
                <a:avLst/>
                <a:gdLst/>
                <a:ahLst/>
                <a:cxnLst/>
                <a:rect l="l" t="t" r="r" b="b"/>
                <a:pathLst>
                  <a:path w="5613" h="5613" extrusionOk="0">
                    <a:moveTo>
                      <a:pt x="2806" y="0"/>
                    </a:moveTo>
                    <a:cubicBezTo>
                      <a:pt x="1257" y="0"/>
                      <a:pt x="0" y="1257"/>
                      <a:pt x="0" y="2807"/>
                    </a:cubicBezTo>
                    <a:cubicBezTo>
                      <a:pt x="0" y="4357"/>
                      <a:pt x="1257" y="5613"/>
                      <a:pt x="2806" y="5613"/>
                    </a:cubicBezTo>
                    <a:cubicBezTo>
                      <a:pt x="4356" y="5613"/>
                      <a:pt x="5613" y="4357"/>
                      <a:pt x="5613" y="2807"/>
                    </a:cubicBezTo>
                    <a:cubicBezTo>
                      <a:pt x="5613" y="1257"/>
                      <a:pt x="4356" y="0"/>
                      <a:pt x="28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3"/>
              <p:cNvSpPr/>
              <p:nvPr/>
            </p:nvSpPr>
            <p:spPr>
              <a:xfrm rot="493120">
                <a:off x="548829" y="4273563"/>
                <a:ext cx="46996" cy="47020"/>
              </a:xfrm>
              <a:custGeom>
                <a:avLst/>
                <a:gdLst/>
                <a:ahLst/>
                <a:cxnLst/>
                <a:rect l="l" t="t" r="r" b="b"/>
                <a:pathLst>
                  <a:path w="1995" h="1996" extrusionOk="0">
                    <a:moveTo>
                      <a:pt x="998" y="0"/>
                    </a:moveTo>
                    <a:cubicBezTo>
                      <a:pt x="447" y="0"/>
                      <a:pt x="0" y="447"/>
                      <a:pt x="0" y="998"/>
                    </a:cubicBezTo>
                    <a:cubicBezTo>
                      <a:pt x="0" y="1549"/>
                      <a:pt x="447" y="1996"/>
                      <a:pt x="998" y="1996"/>
                    </a:cubicBezTo>
                    <a:cubicBezTo>
                      <a:pt x="1549" y="1996"/>
                      <a:pt x="1995" y="1549"/>
                      <a:pt x="1995" y="998"/>
                    </a:cubicBezTo>
                    <a:cubicBezTo>
                      <a:pt x="1995" y="447"/>
                      <a:pt x="1549"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 name="Google Shape;170;p3"/>
              <p:cNvSpPr/>
              <p:nvPr/>
            </p:nvSpPr>
            <p:spPr>
              <a:xfrm rot="493120">
                <a:off x="741042" y="4284473"/>
                <a:ext cx="187019" cy="187019"/>
              </a:xfrm>
              <a:custGeom>
                <a:avLst/>
                <a:gdLst/>
                <a:ahLst/>
                <a:cxnLst/>
                <a:rect l="l" t="t" r="r" b="b"/>
                <a:pathLst>
                  <a:path w="7939" h="7939" extrusionOk="0">
                    <a:moveTo>
                      <a:pt x="3970" y="1"/>
                    </a:moveTo>
                    <a:cubicBezTo>
                      <a:pt x="1778" y="1"/>
                      <a:pt x="1" y="1778"/>
                      <a:pt x="1" y="3970"/>
                    </a:cubicBezTo>
                    <a:cubicBezTo>
                      <a:pt x="1" y="6162"/>
                      <a:pt x="1778" y="7938"/>
                      <a:pt x="3970" y="7938"/>
                    </a:cubicBezTo>
                    <a:cubicBezTo>
                      <a:pt x="6161" y="7938"/>
                      <a:pt x="7938" y="6162"/>
                      <a:pt x="7938" y="3970"/>
                    </a:cubicBezTo>
                    <a:cubicBezTo>
                      <a:pt x="7938" y="1778"/>
                      <a:pt x="6161"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3"/>
              <p:cNvSpPr/>
              <p:nvPr/>
            </p:nvSpPr>
            <p:spPr>
              <a:xfrm rot="493120">
                <a:off x="757483" y="4310287"/>
                <a:ext cx="132225" cy="132225"/>
              </a:xfrm>
              <a:custGeom>
                <a:avLst/>
                <a:gdLst/>
                <a:ahLst/>
                <a:cxnLst/>
                <a:rect l="l" t="t" r="r" b="b"/>
                <a:pathLst>
                  <a:path w="5613" h="5613" extrusionOk="0">
                    <a:moveTo>
                      <a:pt x="2806" y="0"/>
                    </a:moveTo>
                    <a:cubicBezTo>
                      <a:pt x="1256" y="0"/>
                      <a:pt x="0" y="1257"/>
                      <a:pt x="0" y="2807"/>
                    </a:cubicBezTo>
                    <a:cubicBezTo>
                      <a:pt x="0" y="4357"/>
                      <a:pt x="1256" y="5613"/>
                      <a:pt x="2806" y="5613"/>
                    </a:cubicBezTo>
                    <a:cubicBezTo>
                      <a:pt x="4356" y="5613"/>
                      <a:pt x="5612" y="4357"/>
                      <a:pt x="5612" y="2807"/>
                    </a:cubicBezTo>
                    <a:cubicBezTo>
                      <a:pt x="5612" y="1257"/>
                      <a:pt x="4356" y="0"/>
                      <a:pt x="28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3"/>
              <p:cNvSpPr/>
              <p:nvPr/>
            </p:nvSpPr>
            <p:spPr>
              <a:xfrm rot="493120">
                <a:off x="764010" y="4304633"/>
                <a:ext cx="46996" cy="47020"/>
              </a:xfrm>
              <a:custGeom>
                <a:avLst/>
                <a:gdLst/>
                <a:ahLst/>
                <a:cxnLst/>
                <a:rect l="l" t="t" r="r" b="b"/>
                <a:pathLst>
                  <a:path w="1995" h="1996" extrusionOk="0">
                    <a:moveTo>
                      <a:pt x="997" y="0"/>
                    </a:moveTo>
                    <a:cubicBezTo>
                      <a:pt x="446" y="0"/>
                      <a:pt x="0" y="447"/>
                      <a:pt x="0" y="998"/>
                    </a:cubicBezTo>
                    <a:cubicBezTo>
                      <a:pt x="0" y="1549"/>
                      <a:pt x="446" y="1996"/>
                      <a:pt x="997" y="1996"/>
                    </a:cubicBezTo>
                    <a:cubicBezTo>
                      <a:pt x="1548" y="1996"/>
                      <a:pt x="1995" y="1549"/>
                      <a:pt x="1995" y="998"/>
                    </a:cubicBezTo>
                    <a:cubicBezTo>
                      <a:pt x="1995" y="447"/>
                      <a:pt x="1548"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3"/>
              <p:cNvSpPr/>
              <p:nvPr/>
            </p:nvSpPr>
            <p:spPr>
              <a:xfrm rot="493120">
                <a:off x="386467" y="4484457"/>
                <a:ext cx="596980" cy="224286"/>
              </a:xfrm>
              <a:custGeom>
                <a:avLst/>
                <a:gdLst/>
                <a:ahLst/>
                <a:cxnLst/>
                <a:rect l="l" t="t" r="r" b="b"/>
                <a:pathLst>
                  <a:path w="25342" h="9521" extrusionOk="0">
                    <a:moveTo>
                      <a:pt x="2816" y="2591"/>
                    </a:moveTo>
                    <a:lnTo>
                      <a:pt x="22540" y="3208"/>
                    </a:lnTo>
                    <a:cubicBezTo>
                      <a:pt x="20822" y="4907"/>
                      <a:pt x="17718" y="6930"/>
                      <a:pt x="12672" y="6930"/>
                    </a:cubicBezTo>
                    <a:lnTo>
                      <a:pt x="12647" y="6930"/>
                    </a:lnTo>
                    <a:cubicBezTo>
                      <a:pt x="7805" y="6923"/>
                      <a:pt x="4622" y="4589"/>
                      <a:pt x="2798" y="2592"/>
                    </a:cubicBezTo>
                    <a:cubicBezTo>
                      <a:pt x="2798" y="2592"/>
                      <a:pt x="2802" y="2591"/>
                      <a:pt x="2811" y="2591"/>
                    </a:cubicBezTo>
                    <a:close/>
                    <a:moveTo>
                      <a:pt x="2825" y="0"/>
                    </a:moveTo>
                    <a:cubicBezTo>
                      <a:pt x="1795" y="0"/>
                      <a:pt x="864" y="590"/>
                      <a:pt x="437" y="1530"/>
                    </a:cubicBezTo>
                    <a:cubicBezTo>
                      <a:pt x="0" y="2494"/>
                      <a:pt x="184" y="3619"/>
                      <a:pt x="905" y="4395"/>
                    </a:cubicBezTo>
                    <a:cubicBezTo>
                      <a:pt x="3073" y="6729"/>
                      <a:pt x="6869" y="9514"/>
                      <a:pt x="12644" y="9521"/>
                    </a:cubicBezTo>
                    <a:lnTo>
                      <a:pt x="12672" y="9521"/>
                    </a:lnTo>
                    <a:cubicBezTo>
                      <a:pt x="18598" y="9521"/>
                      <a:pt x="22299" y="7091"/>
                      <a:pt x="24362" y="5051"/>
                    </a:cubicBezTo>
                    <a:cubicBezTo>
                      <a:pt x="25115" y="4307"/>
                      <a:pt x="25341" y="3232"/>
                      <a:pt x="24953" y="2246"/>
                    </a:cubicBezTo>
                    <a:cubicBezTo>
                      <a:pt x="24569" y="1270"/>
                      <a:pt x="23643" y="619"/>
                      <a:pt x="22595" y="588"/>
                    </a:cubicBezTo>
                    <a:lnTo>
                      <a:pt x="2894" y="1"/>
                    </a:lnTo>
                    <a:cubicBezTo>
                      <a:pt x="2871" y="1"/>
                      <a:pt x="2848" y="0"/>
                      <a:pt x="2825" y="0"/>
                    </a:cubicBezTo>
                    <a:close/>
                  </a:path>
                </a:pathLst>
              </a:custGeom>
              <a:solidFill>
                <a:srgbClr val="EA5330">
                  <a:alpha val="88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3"/>
              <p:cNvSpPr/>
              <p:nvPr/>
            </p:nvSpPr>
            <p:spPr>
              <a:xfrm rot="493120">
                <a:off x="411610" y="4514957"/>
                <a:ext cx="546615" cy="163202"/>
              </a:xfrm>
              <a:custGeom>
                <a:avLst/>
                <a:gdLst/>
                <a:ahLst/>
                <a:cxnLst/>
                <a:rect l="l" t="t" r="r" b="b"/>
                <a:pathLst>
                  <a:path w="23204" h="6928" extrusionOk="0">
                    <a:moveTo>
                      <a:pt x="1745" y="1"/>
                    </a:moveTo>
                    <a:cubicBezTo>
                      <a:pt x="602" y="1"/>
                      <a:pt x="0" y="1371"/>
                      <a:pt x="788" y="2221"/>
                    </a:cubicBezTo>
                    <a:cubicBezTo>
                      <a:pt x="2686" y="4258"/>
                      <a:pt x="6190" y="6922"/>
                      <a:pt x="11576" y="6927"/>
                    </a:cubicBezTo>
                    <a:cubicBezTo>
                      <a:pt x="11589" y="6927"/>
                      <a:pt x="11601" y="6928"/>
                      <a:pt x="11614" y="6928"/>
                    </a:cubicBezTo>
                    <a:cubicBezTo>
                      <a:pt x="17149" y="6928"/>
                      <a:pt x="20555" y="4642"/>
                      <a:pt x="22385" y="2837"/>
                    </a:cubicBezTo>
                    <a:cubicBezTo>
                      <a:pt x="23204" y="2023"/>
                      <a:pt x="22644" y="624"/>
                      <a:pt x="21488" y="588"/>
                    </a:cubicBezTo>
                    <a:lnTo>
                      <a:pt x="20695" y="561"/>
                    </a:lnTo>
                    <a:lnTo>
                      <a:pt x="17133" y="458"/>
                    </a:lnTo>
                    <a:lnTo>
                      <a:pt x="15335" y="406"/>
                    </a:lnTo>
                    <a:lnTo>
                      <a:pt x="12132" y="308"/>
                    </a:lnTo>
                    <a:lnTo>
                      <a:pt x="11001" y="277"/>
                    </a:lnTo>
                    <a:lnTo>
                      <a:pt x="8450" y="199"/>
                    </a:lnTo>
                    <a:lnTo>
                      <a:pt x="6683" y="146"/>
                    </a:lnTo>
                    <a:lnTo>
                      <a:pt x="3064" y="38"/>
                    </a:lnTo>
                    <a:lnTo>
                      <a:pt x="1789" y="2"/>
                    </a:lnTo>
                    <a:cubicBezTo>
                      <a:pt x="1774" y="1"/>
                      <a:pt x="1759" y="1"/>
                      <a:pt x="17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3"/>
              <p:cNvSpPr/>
              <p:nvPr/>
            </p:nvSpPr>
            <p:spPr>
              <a:xfrm rot="493120">
                <a:off x="487676" y="4493330"/>
                <a:ext cx="90718" cy="53804"/>
              </a:xfrm>
              <a:custGeom>
                <a:avLst/>
                <a:gdLst/>
                <a:ahLst/>
                <a:cxnLst/>
                <a:rect l="l" t="t" r="r" b="b"/>
                <a:pathLst>
                  <a:path w="3851" h="2284" extrusionOk="0">
                    <a:moveTo>
                      <a:pt x="232" y="1"/>
                    </a:moveTo>
                    <a:lnTo>
                      <a:pt x="232" y="1"/>
                    </a:lnTo>
                    <a:cubicBezTo>
                      <a:pt x="65" y="818"/>
                      <a:pt x="1" y="2284"/>
                      <a:pt x="1701" y="2284"/>
                    </a:cubicBezTo>
                    <a:cubicBezTo>
                      <a:pt x="1736" y="2284"/>
                      <a:pt x="1772" y="2283"/>
                      <a:pt x="1808" y="2282"/>
                    </a:cubicBezTo>
                    <a:cubicBezTo>
                      <a:pt x="3518" y="2230"/>
                      <a:pt x="3829" y="929"/>
                      <a:pt x="3850" y="109"/>
                    </a:cubicBezTo>
                    <a:lnTo>
                      <a:pt x="2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3"/>
              <p:cNvSpPr/>
              <p:nvPr/>
            </p:nvSpPr>
            <p:spPr>
              <a:xfrm rot="493120">
                <a:off x="613920" y="4513521"/>
                <a:ext cx="64758" cy="50153"/>
              </a:xfrm>
              <a:custGeom>
                <a:avLst/>
                <a:gdLst/>
                <a:ahLst/>
                <a:cxnLst/>
                <a:rect l="l" t="t" r="r" b="b"/>
                <a:pathLst>
                  <a:path w="2749" h="2129" extrusionOk="0">
                    <a:moveTo>
                      <a:pt x="197" y="0"/>
                    </a:moveTo>
                    <a:cubicBezTo>
                      <a:pt x="1" y="539"/>
                      <a:pt x="84" y="2022"/>
                      <a:pt x="1286" y="2125"/>
                    </a:cubicBezTo>
                    <a:cubicBezTo>
                      <a:pt x="1317" y="2127"/>
                      <a:pt x="1347" y="2129"/>
                      <a:pt x="1376" y="2129"/>
                    </a:cubicBezTo>
                    <a:cubicBezTo>
                      <a:pt x="2331" y="2129"/>
                      <a:pt x="2466" y="847"/>
                      <a:pt x="2748" y="78"/>
                    </a:cubicBez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3"/>
              <p:cNvSpPr/>
              <p:nvPr/>
            </p:nvSpPr>
            <p:spPr>
              <a:xfrm rot="493120">
                <a:off x="703387" y="4528964"/>
                <a:ext cx="64310" cy="47656"/>
              </a:xfrm>
              <a:custGeom>
                <a:avLst/>
                <a:gdLst/>
                <a:ahLst/>
                <a:cxnLst/>
                <a:rect l="l" t="t" r="r" b="b"/>
                <a:pathLst>
                  <a:path w="2730" h="2023" extrusionOk="0">
                    <a:moveTo>
                      <a:pt x="34" y="1"/>
                    </a:moveTo>
                    <a:lnTo>
                      <a:pt x="34" y="1"/>
                    </a:lnTo>
                    <a:cubicBezTo>
                      <a:pt x="130" y="630"/>
                      <a:pt x="1" y="2023"/>
                      <a:pt x="1310" y="2023"/>
                    </a:cubicBezTo>
                    <a:cubicBezTo>
                      <a:pt x="1326" y="2023"/>
                      <a:pt x="1343" y="2023"/>
                      <a:pt x="1360" y="2022"/>
                    </a:cubicBezTo>
                    <a:cubicBezTo>
                      <a:pt x="2547" y="1991"/>
                      <a:pt x="2729" y="840"/>
                      <a:pt x="2719" y="99"/>
                    </a:cubicBez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3"/>
              <p:cNvSpPr/>
              <p:nvPr/>
            </p:nvSpPr>
            <p:spPr>
              <a:xfrm rot="493120">
                <a:off x="820189" y="4550816"/>
                <a:ext cx="83910" cy="47797"/>
              </a:xfrm>
              <a:custGeom>
                <a:avLst/>
                <a:gdLst/>
                <a:ahLst/>
                <a:cxnLst/>
                <a:rect l="l" t="t" r="r" b="b"/>
                <a:pathLst>
                  <a:path w="3562" h="2029" extrusionOk="0">
                    <a:moveTo>
                      <a:pt x="0" y="1"/>
                    </a:moveTo>
                    <a:lnTo>
                      <a:pt x="0" y="1"/>
                    </a:lnTo>
                    <a:cubicBezTo>
                      <a:pt x="238" y="716"/>
                      <a:pt x="876" y="2028"/>
                      <a:pt x="1954" y="2028"/>
                    </a:cubicBezTo>
                    <a:cubicBezTo>
                      <a:pt x="3033" y="2028"/>
                      <a:pt x="3422" y="835"/>
                      <a:pt x="3561" y="105"/>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3"/>
              <p:cNvSpPr/>
              <p:nvPr/>
            </p:nvSpPr>
            <p:spPr>
              <a:xfrm rot="493120">
                <a:off x="524086" y="4106467"/>
                <a:ext cx="165605" cy="92838"/>
              </a:xfrm>
              <a:custGeom>
                <a:avLst/>
                <a:gdLst/>
                <a:ahLst/>
                <a:cxnLst/>
                <a:rect l="l" t="t" r="r" b="b"/>
                <a:pathLst>
                  <a:path w="7030" h="3941" extrusionOk="0">
                    <a:moveTo>
                      <a:pt x="6252" y="1"/>
                    </a:moveTo>
                    <a:cubicBezTo>
                      <a:pt x="3298" y="1"/>
                      <a:pt x="471" y="2475"/>
                      <a:pt x="352" y="2581"/>
                    </a:cubicBezTo>
                    <a:cubicBezTo>
                      <a:pt x="30" y="2866"/>
                      <a:pt x="0" y="3358"/>
                      <a:pt x="285" y="3678"/>
                    </a:cubicBezTo>
                    <a:cubicBezTo>
                      <a:pt x="438" y="3852"/>
                      <a:pt x="653" y="3940"/>
                      <a:pt x="867" y="3940"/>
                    </a:cubicBezTo>
                    <a:cubicBezTo>
                      <a:pt x="1050" y="3940"/>
                      <a:pt x="1234" y="3876"/>
                      <a:pt x="1382" y="3745"/>
                    </a:cubicBezTo>
                    <a:cubicBezTo>
                      <a:pt x="1407" y="3723"/>
                      <a:pt x="3882" y="1556"/>
                      <a:pt x="6252" y="1556"/>
                    </a:cubicBezTo>
                    <a:cubicBezTo>
                      <a:pt x="6681" y="1556"/>
                      <a:pt x="7030" y="1207"/>
                      <a:pt x="7030" y="778"/>
                    </a:cubicBezTo>
                    <a:cubicBezTo>
                      <a:pt x="7030" y="348"/>
                      <a:pt x="6681" y="1"/>
                      <a:pt x="6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3"/>
              <p:cNvSpPr/>
              <p:nvPr/>
            </p:nvSpPr>
            <p:spPr>
              <a:xfrm rot="493120">
                <a:off x="812247" y="4148459"/>
                <a:ext cx="170340" cy="100965"/>
              </a:xfrm>
              <a:custGeom>
                <a:avLst/>
                <a:gdLst/>
                <a:ahLst/>
                <a:cxnLst/>
                <a:rect l="l" t="t" r="r" b="b"/>
                <a:pathLst>
                  <a:path w="7231" h="4286" extrusionOk="0">
                    <a:moveTo>
                      <a:pt x="779" y="1"/>
                    </a:moveTo>
                    <a:cubicBezTo>
                      <a:pt x="351" y="1"/>
                      <a:pt x="6" y="346"/>
                      <a:pt x="4" y="773"/>
                    </a:cubicBezTo>
                    <a:cubicBezTo>
                      <a:pt x="1" y="1201"/>
                      <a:pt x="346" y="1551"/>
                      <a:pt x="775" y="1556"/>
                    </a:cubicBezTo>
                    <a:cubicBezTo>
                      <a:pt x="877" y="1557"/>
                      <a:pt x="3318" y="1613"/>
                      <a:pt x="5830" y="4064"/>
                    </a:cubicBezTo>
                    <a:cubicBezTo>
                      <a:pt x="5981" y="4211"/>
                      <a:pt x="6178" y="4285"/>
                      <a:pt x="6374" y="4285"/>
                    </a:cubicBezTo>
                    <a:cubicBezTo>
                      <a:pt x="6575" y="4285"/>
                      <a:pt x="6778" y="4208"/>
                      <a:pt x="6931" y="4051"/>
                    </a:cubicBezTo>
                    <a:cubicBezTo>
                      <a:pt x="7230" y="3744"/>
                      <a:pt x="7224" y="3252"/>
                      <a:pt x="6916" y="2951"/>
                    </a:cubicBezTo>
                    <a:cubicBezTo>
                      <a:pt x="3928" y="34"/>
                      <a:pt x="905" y="1"/>
                      <a:pt x="7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3"/>
              <p:cNvSpPr/>
              <p:nvPr/>
            </p:nvSpPr>
            <p:spPr>
              <a:xfrm rot="493120">
                <a:off x="1048313" y="4480583"/>
                <a:ext cx="64098" cy="64098"/>
              </a:xfrm>
              <a:custGeom>
                <a:avLst/>
                <a:gdLst/>
                <a:ahLst/>
                <a:cxnLst/>
                <a:rect l="l" t="t" r="r" b="b"/>
                <a:pathLst>
                  <a:path w="2721" h="2721" extrusionOk="0">
                    <a:moveTo>
                      <a:pt x="1360" y="1"/>
                    </a:moveTo>
                    <a:cubicBezTo>
                      <a:pt x="610" y="1"/>
                      <a:pt x="0" y="610"/>
                      <a:pt x="0" y="1361"/>
                    </a:cubicBezTo>
                    <a:cubicBezTo>
                      <a:pt x="0" y="2111"/>
                      <a:pt x="610" y="2721"/>
                      <a:pt x="1360" y="2721"/>
                    </a:cubicBezTo>
                    <a:cubicBezTo>
                      <a:pt x="2111" y="2721"/>
                      <a:pt x="2720" y="2111"/>
                      <a:pt x="2720" y="1361"/>
                    </a:cubicBezTo>
                    <a:cubicBezTo>
                      <a:pt x="2720" y="610"/>
                      <a:pt x="2111" y="1"/>
                      <a:pt x="1360" y="1"/>
                    </a:cubicBezTo>
                    <a:close/>
                  </a:path>
                </a:pathLst>
              </a:custGeom>
              <a:solidFill>
                <a:srgbClr val="EA5330">
                  <a:alpha val="88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3"/>
              <p:cNvSpPr/>
              <p:nvPr/>
            </p:nvSpPr>
            <p:spPr>
              <a:xfrm rot="493120">
                <a:off x="317789" y="4342756"/>
                <a:ext cx="64098" cy="64075"/>
              </a:xfrm>
              <a:custGeom>
                <a:avLst/>
                <a:gdLst/>
                <a:ahLst/>
                <a:cxnLst/>
                <a:rect l="l" t="t" r="r" b="b"/>
                <a:pathLst>
                  <a:path w="2721" h="2720" extrusionOk="0">
                    <a:moveTo>
                      <a:pt x="1360" y="1"/>
                    </a:moveTo>
                    <a:cubicBezTo>
                      <a:pt x="610" y="1"/>
                      <a:pt x="0" y="609"/>
                      <a:pt x="0" y="1360"/>
                    </a:cubicBezTo>
                    <a:cubicBezTo>
                      <a:pt x="0" y="2111"/>
                      <a:pt x="610" y="2720"/>
                      <a:pt x="1360" y="2720"/>
                    </a:cubicBezTo>
                    <a:cubicBezTo>
                      <a:pt x="2111" y="2720"/>
                      <a:pt x="2720" y="2111"/>
                      <a:pt x="2720" y="1360"/>
                    </a:cubicBezTo>
                    <a:cubicBezTo>
                      <a:pt x="2720" y="609"/>
                      <a:pt x="2111" y="1"/>
                      <a:pt x="1360" y="1"/>
                    </a:cubicBezTo>
                    <a:close/>
                  </a:path>
                </a:pathLst>
              </a:custGeom>
              <a:solidFill>
                <a:srgbClr val="EA5330">
                  <a:alpha val="88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83" name="Google Shape;183;p3"/>
          <p:cNvGrpSpPr/>
          <p:nvPr/>
        </p:nvGrpSpPr>
        <p:grpSpPr>
          <a:xfrm>
            <a:off x="2487750" y="7833896"/>
            <a:ext cx="2421600" cy="2269800"/>
            <a:chOff x="1611050" y="4041048"/>
            <a:chExt cx="1210800" cy="1134900"/>
          </a:xfrm>
        </p:grpSpPr>
        <p:sp>
          <p:nvSpPr>
            <p:cNvPr id="184" name="Google Shape;184;p3"/>
            <p:cNvSpPr/>
            <p:nvPr/>
          </p:nvSpPr>
          <p:spPr>
            <a:xfrm rot="-207523">
              <a:off x="1642104" y="4074732"/>
              <a:ext cx="1148692" cy="1067532"/>
            </a:xfrm>
            <a:prstGeom prst="rect">
              <a:avLst/>
            </a:prstGeom>
            <a:solidFill>
              <a:srgbClr val="EC6299">
                <a:alpha val="87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85" name="Google Shape;185;p3"/>
            <p:cNvGrpSpPr/>
            <p:nvPr/>
          </p:nvGrpSpPr>
          <p:grpSpPr>
            <a:xfrm rot="-192961">
              <a:off x="1825667" y="4372473"/>
              <a:ext cx="781566" cy="472049"/>
              <a:chOff x="4249602" y="403974"/>
              <a:chExt cx="644799" cy="389445"/>
            </a:xfrm>
          </p:grpSpPr>
          <p:sp>
            <p:nvSpPr>
              <p:cNvPr id="186" name="Google Shape;186;p3"/>
              <p:cNvSpPr/>
              <p:nvPr/>
            </p:nvSpPr>
            <p:spPr>
              <a:xfrm rot="309083">
                <a:off x="4299335" y="492483"/>
                <a:ext cx="66539" cy="36338"/>
              </a:xfrm>
              <a:custGeom>
                <a:avLst/>
                <a:gdLst/>
                <a:ahLst/>
                <a:cxnLst/>
                <a:rect l="l" t="t" r="r" b="b"/>
                <a:pathLst>
                  <a:path w="3025" h="1652" extrusionOk="0">
                    <a:moveTo>
                      <a:pt x="368" y="1"/>
                    </a:moveTo>
                    <a:cubicBezTo>
                      <a:pt x="244" y="1"/>
                      <a:pt x="126" y="72"/>
                      <a:pt x="73" y="193"/>
                    </a:cubicBezTo>
                    <a:cubicBezTo>
                      <a:pt x="1" y="356"/>
                      <a:pt x="76" y="546"/>
                      <a:pt x="238" y="618"/>
                    </a:cubicBezTo>
                    <a:lnTo>
                      <a:pt x="2528" y="1624"/>
                    </a:lnTo>
                    <a:cubicBezTo>
                      <a:pt x="2566" y="1641"/>
                      <a:pt x="2603" y="1649"/>
                      <a:pt x="2642" y="1651"/>
                    </a:cubicBezTo>
                    <a:cubicBezTo>
                      <a:pt x="2647" y="1652"/>
                      <a:pt x="2653" y="1652"/>
                      <a:pt x="2658" y="1652"/>
                    </a:cubicBezTo>
                    <a:cubicBezTo>
                      <a:pt x="2782" y="1652"/>
                      <a:pt x="2900" y="1580"/>
                      <a:pt x="2952" y="1459"/>
                    </a:cubicBezTo>
                    <a:cubicBezTo>
                      <a:pt x="3024" y="1296"/>
                      <a:pt x="2951" y="1106"/>
                      <a:pt x="2788" y="1035"/>
                    </a:cubicBezTo>
                    <a:lnTo>
                      <a:pt x="497" y="28"/>
                    </a:lnTo>
                    <a:cubicBezTo>
                      <a:pt x="455" y="9"/>
                      <a:pt x="411" y="1"/>
                      <a:pt x="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3"/>
              <p:cNvSpPr/>
              <p:nvPr/>
            </p:nvSpPr>
            <p:spPr>
              <a:xfrm rot="309083">
                <a:off x="4344534" y="424414"/>
                <a:ext cx="57806" cy="69948"/>
              </a:xfrm>
              <a:custGeom>
                <a:avLst/>
                <a:gdLst/>
                <a:ahLst/>
                <a:cxnLst/>
                <a:rect l="l" t="t" r="r" b="b"/>
                <a:pathLst>
                  <a:path w="2628" h="3180" extrusionOk="0">
                    <a:moveTo>
                      <a:pt x="364" y="0"/>
                    </a:moveTo>
                    <a:cubicBezTo>
                      <a:pt x="297" y="0"/>
                      <a:pt x="229" y="21"/>
                      <a:pt x="171" y="65"/>
                    </a:cubicBezTo>
                    <a:cubicBezTo>
                      <a:pt x="29" y="171"/>
                      <a:pt x="1" y="372"/>
                      <a:pt x="107" y="514"/>
                    </a:cubicBezTo>
                    <a:lnTo>
                      <a:pt x="2005" y="3051"/>
                    </a:lnTo>
                    <a:cubicBezTo>
                      <a:pt x="2065" y="3130"/>
                      <a:pt x="2155" y="3174"/>
                      <a:pt x="2247" y="3179"/>
                    </a:cubicBezTo>
                    <a:cubicBezTo>
                      <a:pt x="2253" y="3179"/>
                      <a:pt x="2258" y="3179"/>
                      <a:pt x="2264" y="3179"/>
                    </a:cubicBezTo>
                    <a:cubicBezTo>
                      <a:pt x="2331" y="3179"/>
                      <a:pt x="2399" y="3158"/>
                      <a:pt x="2456" y="3116"/>
                    </a:cubicBezTo>
                    <a:cubicBezTo>
                      <a:pt x="2598" y="3008"/>
                      <a:pt x="2628" y="2807"/>
                      <a:pt x="2521" y="2665"/>
                    </a:cubicBezTo>
                    <a:lnTo>
                      <a:pt x="622" y="129"/>
                    </a:lnTo>
                    <a:cubicBezTo>
                      <a:pt x="559" y="45"/>
                      <a:pt x="462"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3"/>
              <p:cNvSpPr/>
              <p:nvPr/>
            </p:nvSpPr>
            <p:spPr>
              <a:xfrm rot="309083">
                <a:off x="4417913" y="409265"/>
                <a:ext cx="17729" cy="93265"/>
              </a:xfrm>
              <a:custGeom>
                <a:avLst/>
                <a:gdLst/>
                <a:ahLst/>
                <a:cxnLst/>
                <a:rect l="l" t="t" r="r" b="b"/>
                <a:pathLst>
                  <a:path w="806" h="4240" extrusionOk="0">
                    <a:moveTo>
                      <a:pt x="329" y="0"/>
                    </a:moveTo>
                    <a:cubicBezTo>
                      <a:pt x="325" y="0"/>
                      <a:pt x="321" y="1"/>
                      <a:pt x="317" y="1"/>
                    </a:cubicBezTo>
                    <a:cubicBezTo>
                      <a:pt x="139" y="7"/>
                      <a:pt x="1" y="157"/>
                      <a:pt x="8" y="335"/>
                    </a:cubicBezTo>
                    <a:lnTo>
                      <a:pt x="154" y="3931"/>
                    </a:lnTo>
                    <a:cubicBezTo>
                      <a:pt x="162" y="4099"/>
                      <a:pt x="295" y="4231"/>
                      <a:pt x="459" y="4240"/>
                    </a:cubicBezTo>
                    <a:lnTo>
                      <a:pt x="489" y="4240"/>
                    </a:lnTo>
                    <a:cubicBezTo>
                      <a:pt x="667" y="4232"/>
                      <a:pt x="805" y="4082"/>
                      <a:pt x="797" y="3905"/>
                    </a:cubicBezTo>
                    <a:lnTo>
                      <a:pt x="652" y="308"/>
                    </a:lnTo>
                    <a:cubicBezTo>
                      <a:pt x="644" y="135"/>
                      <a:pt x="501" y="0"/>
                      <a:pt x="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3"/>
              <p:cNvSpPr/>
              <p:nvPr/>
            </p:nvSpPr>
            <p:spPr>
              <a:xfrm rot="309083">
                <a:off x="4338426" y="451774"/>
                <a:ext cx="159386" cy="151357"/>
              </a:xfrm>
              <a:custGeom>
                <a:avLst/>
                <a:gdLst/>
                <a:ahLst/>
                <a:cxnLst/>
                <a:rect l="l" t="t" r="r" b="b"/>
                <a:pathLst>
                  <a:path w="7246" h="6881" extrusionOk="0">
                    <a:moveTo>
                      <a:pt x="3628" y="1"/>
                    </a:moveTo>
                    <a:cubicBezTo>
                      <a:pt x="3506" y="1"/>
                      <a:pt x="3383" y="7"/>
                      <a:pt x="3259" y="21"/>
                    </a:cubicBezTo>
                    <a:cubicBezTo>
                      <a:pt x="1369" y="222"/>
                      <a:pt x="1" y="1918"/>
                      <a:pt x="204" y="3806"/>
                    </a:cubicBezTo>
                    <a:cubicBezTo>
                      <a:pt x="392" y="5572"/>
                      <a:pt x="1885" y="6881"/>
                      <a:pt x="3620" y="6881"/>
                    </a:cubicBezTo>
                    <a:cubicBezTo>
                      <a:pt x="3742" y="6881"/>
                      <a:pt x="3866" y="6874"/>
                      <a:pt x="3990" y="6861"/>
                    </a:cubicBezTo>
                    <a:cubicBezTo>
                      <a:pt x="5879" y="6660"/>
                      <a:pt x="7246" y="4964"/>
                      <a:pt x="7044" y="3075"/>
                    </a:cubicBezTo>
                    <a:cubicBezTo>
                      <a:pt x="6855" y="1310"/>
                      <a:pt x="5363" y="1"/>
                      <a:pt x="3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3"/>
              <p:cNvSpPr/>
              <p:nvPr/>
            </p:nvSpPr>
            <p:spPr>
              <a:xfrm rot="309083">
                <a:off x="4361784" y="473949"/>
                <a:ext cx="112709" cy="107012"/>
              </a:xfrm>
              <a:custGeom>
                <a:avLst/>
                <a:gdLst/>
                <a:ahLst/>
                <a:cxnLst/>
                <a:rect l="l" t="t" r="r" b="b"/>
                <a:pathLst>
                  <a:path w="5124" h="4865" extrusionOk="0">
                    <a:moveTo>
                      <a:pt x="2566" y="1"/>
                    </a:moveTo>
                    <a:cubicBezTo>
                      <a:pt x="2479" y="1"/>
                      <a:pt x="2392" y="6"/>
                      <a:pt x="2304" y="15"/>
                    </a:cubicBezTo>
                    <a:cubicBezTo>
                      <a:pt x="968" y="157"/>
                      <a:pt x="1" y="1356"/>
                      <a:pt x="144" y="2691"/>
                    </a:cubicBezTo>
                    <a:cubicBezTo>
                      <a:pt x="277" y="3939"/>
                      <a:pt x="1331" y="4865"/>
                      <a:pt x="2558" y="4865"/>
                    </a:cubicBezTo>
                    <a:cubicBezTo>
                      <a:pt x="2645" y="4865"/>
                      <a:pt x="2732" y="4860"/>
                      <a:pt x="2820" y="4851"/>
                    </a:cubicBezTo>
                    <a:cubicBezTo>
                      <a:pt x="4156" y="4709"/>
                      <a:pt x="5123" y="3510"/>
                      <a:pt x="4980" y="2175"/>
                    </a:cubicBezTo>
                    <a:cubicBezTo>
                      <a:pt x="4847" y="927"/>
                      <a:pt x="3793" y="1"/>
                      <a:pt x="2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3"/>
              <p:cNvSpPr/>
              <p:nvPr/>
            </p:nvSpPr>
            <p:spPr>
              <a:xfrm rot="309083">
                <a:off x="4424475" y="474505"/>
                <a:ext cx="42299" cy="40187"/>
              </a:xfrm>
              <a:custGeom>
                <a:avLst/>
                <a:gdLst/>
                <a:ahLst/>
                <a:cxnLst/>
                <a:rect l="l" t="t" r="r" b="b"/>
                <a:pathLst>
                  <a:path w="1923" h="1827" extrusionOk="0">
                    <a:moveTo>
                      <a:pt x="962" y="0"/>
                    </a:moveTo>
                    <a:cubicBezTo>
                      <a:pt x="930" y="0"/>
                      <a:pt x="898" y="2"/>
                      <a:pt x="865" y="6"/>
                    </a:cubicBezTo>
                    <a:cubicBezTo>
                      <a:pt x="363" y="60"/>
                      <a:pt x="1" y="509"/>
                      <a:pt x="54" y="1010"/>
                    </a:cubicBezTo>
                    <a:cubicBezTo>
                      <a:pt x="105" y="1479"/>
                      <a:pt x="501" y="1827"/>
                      <a:pt x="962" y="1827"/>
                    </a:cubicBezTo>
                    <a:cubicBezTo>
                      <a:pt x="994" y="1827"/>
                      <a:pt x="1026" y="1825"/>
                      <a:pt x="1059" y="1822"/>
                    </a:cubicBezTo>
                    <a:cubicBezTo>
                      <a:pt x="1560" y="1767"/>
                      <a:pt x="1923" y="1318"/>
                      <a:pt x="1870" y="817"/>
                    </a:cubicBezTo>
                    <a:cubicBezTo>
                      <a:pt x="1819" y="348"/>
                      <a:pt x="1423" y="0"/>
                      <a:pt x="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 name="Google Shape;192;p3"/>
              <p:cNvSpPr/>
              <p:nvPr/>
            </p:nvSpPr>
            <p:spPr>
              <a:xfrm rot="309083">
                <a:off x="4777817" y="479523"/>
                <a:ext cx="60644" cy="46478"/>
              </a:xfrm>
              <a:custGeom>
                <a:avLst/>
                <a:gdLst/>
                <a:ahLst/>
                <a:cxnLst/>
                <a:rect l="l" t="t" r="r" b="b"/>
                <a:pathLst>
                  <a:path w="2757" h="2113" extrusionOk="0">
                    <a:moveTo>
                      <a:pt x="2391" y="0"/>
                    </a:moveTo>
                    <a:cubicBezTo>
                      <a:pt x="2326" y="0"/>
                      <a:pt x="2260" y="20"/>
                      <a:pt x="2203" y="61"/>
                    </a:cubicBezTo>
                    <a:lnTo>
                      <a:pt x="178" y="1531"/>
                    </a:lnTo>
                    <a:cubicBezTo>
                      <a:pt x="33" y="1634"/>
                      <a:pt x="1" y="1836"/>
                      <a:pt x="105" y="1980"/>
                    </a:cubicBezTo>
                    <a:cubicBezTo>
                      <a:pt x="165" y="2062"/>
                      <a:pt x="256" y="2108"/>
                      <a:pt x="349" y="2112"/>
                    </a:cubicBezTo>
                    <a:cubicBezTo>
                      <a:pt x="355" y="2112"/>
                      <a:pt x="361" y="2113"/>
                      <a:pt x="367" y="2113"/>
                    </a:cubicBezTo>
                    <a:cubicBezTo>
                      <a:pt x="432" y="2113"/>
                      <a:pt x="498" y="2093"/>
                      <a:pt x="555" y="2051"/>
                    </a:cubicBezTo>
                    <a:lnTo>
                      <a:pt x="2581" y="583"/>
                    </a:lnTo>
                    <a:cubicBezTo>
                      <a:pt x="2725" y="478"/>
                      <a:pt x="2757" y="277"/>
                      <a:pt x="2652" y="133"/>
                    </a:cubicBezTo>
                    <a:cubicBezTo>
                      <a:pt x="2590" y="46"/>
                      <a:pt x="2491" y="0"/>
                      <a:pt x="2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 name="Google Shape;193;p3"/>
              <p:cNvSpPr/>
              <p:nvPr/>
            </p:nvSpPr>
            <p:spPr>
              <a:xfrm rot="309083">
                <a:off x="4743064" y="414114"/>
                <a:ext cx="45158" cy="77515"/>
              </a:xfrm>
              <a:custGeom>
                <a:avLst/>
                <a:gdLst/>
                <a:ahLst/>
                <a:cxnLst/>
                <a:rect l="l" t="t" r="r" b="b"/>
                <a:pathLst>
                  <a:path w="2053" h="3524" extrusionOk="0">
                    <a:moveTo>
                      <a:pt x="1687" y="0"/>
                    </a:moveTo>
                    <a:cubicBezTo>
                      <a:pt x="1565" y="0"/>
                      <a:pt x="1448" y="70"/>
                      <a:pt x="1394" y="189"/>
                    </a:cubicBezTo>
                    <a:lnTo>
                      <a:pt x="74" y="3068"/>
                    </a:lnTo>
                    <a:cubicBezTo>
                      <a:pt x="1" y="3229"/>
                      <a:pt x="72" y="3420"/>
                      <a:pt x="233" y="3495"/>
                    </a:cubicBezTo>
                    <a:cubicBezTo>
                      <a:pt x="270" y="3512"/>
                      <a:pt x="311" y="3521"/>
                      <a:pt x="351" y="3524"/>
                    </a:cubicBezTo>
                    <a:cubicBezTo>
                      <a:pt x="356" y="3524"/>
                      <a:pt x="361" y="3524"/>
                      <a:pt x="367" y="3524"/>
                    </a:cubicBezTo>
                    <a:cubicBezTo>
                      <a:pt x="489" y="3524"/>
                      <a:pt x="605" y="3454"/>
                      <a:pt x="659" y="3336"/>
                    </a:cubicBezTo>
                    <a:lnTo>
                      <a:pt x="1979" y="456"/>
                    </a:lnTo>
                    <a:cubicBezTo>
                      <a:pt x="2053" y="294"/>
                      <a:pt x="1982" y="103"/>
                      <a:pt x="1820" y="30"/>
                    </a:cubicBezTo>
                    <a:cubicBezTo>
                      <a:pt x="1777" y="10"/>
                      <a:pt x="1732" y="0"/>
                      <a:pt x="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 name="Google Shape;194;p3"/>
              <p:cNvSpPr/>
              <p:nvPr/>
            </p:nvSpPr>
            <p:spPr>
              <a:xfrm rot="309083">
                <a:off x="4697778" y="405085"/>
                <a:ext cx="28881" cy="92187"/>
              </a:xfrm>
              <a:custGeom>
                <a:avLst/>
                <a:gdLst/>
                <a:ahLst/>
                <a:cxnLst/>
                <a:rect l="l" t="t" r="r" b="b"/>
                <a:pathLst>
                  <a:path w="1313" h="4191" extrusionOk="0">
                    <a:moveTo>
                      <a:pt x="347" y="0"/>
                    </a:moveTo>
                    <a:cubicBezTo>
                      <a:pt x="329" y="0"/>
                      <a:pt x="310" y="2"/>
                      <a:pt x="292" y="5"/>
                    </a:cubicBezTo>
                    <a:cubicBezTo>
                      <a:pt x="118" y="34"/>
                      <a:pt x="0" y="201"/>
                      <a:pt x="31" y="377"/>
                    </a:cubicBezTo>
                    <a:lnTo>
                      <a:pt x="649" y="3922"/>
                    </a:lnTo>
                    <a:cubicBezTo>
                      <a:pt x="674" y="4073"/>
                      <a:pt x="801" y="4182"/>
                      <a:pt x="948" y="4190"/>
                    </a:cubicBezTo>
                    <a:cubicBezTo>
                      <a:pt x="954" y="4190"/>
                      <a:pt x="959" y="4190"/>
                      <a:pt x="965" y="4190"/>
                    </a:cubicBezTo>
                    <a:cubicBezTo>
                      <a:pt x="983" y="4190"/>
                      <a:pt x="1002" y="4188"/>
                      <a:pt x="1021" y="4184"/>
                    </a:cubicBezTo>
                    <a:cubicBezTo>
                      <a:pt x="1195" y="4153"/>
                      <a:pt x="1313" y="3987"/>
                      <a:pt x="1282" y="3812"/>
                    </a:cubicBezTo>
                    <a:lnTo>
                      <a:pt x="664" y="266"/>
                    </a:lnTo>
                    <a:cubicBezTo>
                      <a:pt x="638" y="110"/>
                      <a:pt x="500"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 name="Google Shape;195;p3"/>
              <p:cNvSpPr/>
              <p:nvPr/>
            </p:nvSpPr>
            <p:spPr>
              <a:xfrm rot="309083">
                <a:off x="4643541" y="446721"/>
                <a:ext cx="159386" cy="151357"/>
              </a:xfrm>
              <a:custGeom>
                <a:avLst/>
                <a:gdLst/>
                <a:ahLst/>
                <a:cxnLst/>
                <a:rect l="l" t="t" r="r" b="b"/>
                <a:pathLst>
                  <a:path w="7246" h="6881" extrusionOk="0">
                    <a:moveTo>
                      <a:pt x="3628" y="1"/>
                    </a:moveTo>
                    <a:cubicBezTo>
                      <a:pt x="3506" y="1"/>
                      <a:pt x="3382" y="7"/>
                      <a:pt x="3257" y="21"/>
                    </a:cubicBezTo>
                    <a:cubicBezTo>
                      <a:pt x="1369" y="222"/>
                      <a:pt x="1" y="1918"/>
                      <a:pt x="202" y="3806"/>
                    </a:cubicBezTo>
                    <a:cubicBezTo>
                      <a:pt x="392" y="5571"/>
                      <a:pt x="1884" y="6881"/>
                      <a:pt x="3619" y="6881"/>
                    </a:cubicBezTo>
                    <a:cubicBezTo>
                      <a:pt x="3741" y="6881"/>
                      <a:pt x="3864" y="6874"/>
                      <a:pt x="3988" y="6861"/>
                    </a:cubicBezTo>
                    <a:cubicBezTo>
                      <a:pt x="5878" y="6658"/>
                      <a:pt x="7246" y="4964"/>
                      <a:pt x="7043" y="3075"/>
                    </a:cubicBezTo>
                    <a:cubicBezTo>
                      <a:pt x="6855" y="1310"/>
                      <a:pt x="5363" y="1"/>
                      <a:pt x="3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 name="Google Shape;196;p3"/>
              <p:cNvSpPr/>
              <p:nvPr/>
            </p:nvSpPr>
            <p:spPr>
              <a:xfrm rot="309083">
                <a:off x="4666878" y="468871"/>
                <a:ext cx="112687" cy="107034"/>
              </a:xfrm>
              <a:custGeom>
                <a:avLst/>
                <a:gdLst/>
                <a:ahLst/>
                <a:cxnLst/>
                <a:rect l="l" t="t" r="r" b="b"/>
                <a:pathLst>
                  <a:path w="5123" h="4866" extrusionOk="0">
                    <a:moveTo>
                      <a:pt x="2564" y="1"/>
                    </a:moveTo>
                    <a:cubicBezTo>
                      <a:pt x="2478" y="1"/>
                      <a:pt x="2391" y="5"/>
                      <a:pt x="2303" y="15"/>
                    </a:cubicBezTo>
                    <a:cubicBezTo>
                      <a:pt x="968" y="158"/>
                      <a:pt x="0" y="1357"/>
                      <a:pt x="144" y="2692"/>
                    </a:cubicBezTo>
                    <a:cubicBezTo>
                      <a:pt x="276" y="3940"/>
                      <a:pt x="1332" y="4866"/>
                      <a:pt x="2559" y="4866"/>
                    </a:cubicBezTo>
                    <a:cubicBezTo>
                      <a:pt x="2646" y="4866"/>
                      <a:pt x="2733" y="4861"/>
                      <a:pt x="2821" y="4852"/>
                    </a:cubicBezTo>
                    <a:cubicBezTo>
                      <a:pt x="4157" y="4708"/>
                      <a:pt x="5123" y="3510"/>
                      <a:pt x="4981" y="2174"/>
                    </a:cubicBezTo>
                    <a:cubicBezTo>
                      <a:pt x="4847" y="926"/>
                      <a:pt x="3791" y="1"/>
                      <a:pt x="25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3"/>
              <p:cNvSpPr/>
              <p:nvPr/>
            </p:nvSpPr>
            <p:spPr>
              <a:xfrm rot="309083">
                <a:off x="4673523" y="470380"/>
                <a:ext cx="42299" cy="40165"/>
              </a:xfrm>
              <a:custGeom>
                <a:avLst/>
                <a:gdLst/>
                <a:ahLst/>
                <a:cxnLst/>
                <a:rect l="l" t="t" r="r" b="b"/>
                <a:pathLst>
                  <a:path w="1923" h="1826" extrusionOk="0">
                    <a:moveTo>
                      <a:pt x="964" y="0"/>
                    </a:moveTo>
                    <a:cubicBezTo>
                      <a:pt x="931" y="0"/>
                      <a:pt x="898" y="2"/>
                      <a:pt x="864" y="6"/>
                    </a:cubicBezTo>
                    <a:cubicBezTo>
                      <a:pt x="362" y="59"/>
                      <a:pt x="0" y="508"/>
                      <a:pt x="53" y="1011"/>
                    </a:cubicBezTo>
                    <a:cubicBezTo>
                      <a:pt x="104" y="1478"/>
                      <a:pt x="499" y="1826"/>
                      <a:pt x="959" y="1826"/>
                    </a:cubicBezTo>
                    <a:cubicBezTo>
                      <a:pt x="992" y="1826"/>
                      <a:pt x="1025" y="1824"/>
                      <a:pt x="1058" y="1821"/>
                    </a:cubicBezTo>
                    <a:cubicBezTo>
                      <a:pt x="1559" y="1766"/>
                      <a:pt x="1922" y="1317"/>
                      <a:pt x="1868" y="816"/>
                    </a:cubicBezTo>
                    <a:cubicBezTo>
                      <a:pt x="1818" y="348"/>
                      <a:pt x="1424" y="0"/>
                      <a:pt x="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 name="Google Shape;198;p3"/>
              <p:cNvSpPr/>
              <p:nvPr/>
            </p:nvSpPr>
            <p:spPr>
              <a:xfrm rot="309083">
                <a:off x="4257497" y="561423"/>
                <a:ext cx="629007" cy="204170"/>
              </a:xfrm>
              <a:custGeom>
                <a:avLst/>
                <a:gdLst/>
                <a:ahLst/>
                <a:cxnLst/>
                <a:rect l="l" t="t" r="r" b="b"/>
                <a:pathLst>
                  <a:path w="28596" h="9282" extrusionOk="0">
                    <a:moveTo>
                      <a:pt x="26389" y="0"/>
                    </a:moveTo>
                    <a:cubicBezTo>
                      <a:pt x="25905" y="0"/>
                      <a:pt x="25421" y="175"/>
                      <a:pt x="25037" y="530"/>
                    </a:cubicBezTo>
                    <a:cubicBezTo>
                      <a:pt x="21072" y="4200"/>
                      <a:pt x="16909" y="5322"/>
                      <a:pt x="13301" y="5322"/>
                    </a:cubicBezTo>
                    <a:cubicBezTo>
                      <a:pt x="7826" y="5322"/>
                      <a:pt x="3628" y="2740"/>
                      <a:pt x="3335" y="2555"/>
                    </a:cubicBezTo>
                    <a:cubicBezTo>
                      <a:pt x="3004" y="2345"/>
                      <a:pt x="2635" y="2244"/>
                      <a:pt x="2270" y="2244"/>
                    </a:cubicBezTo>
                    <a:cubicBezTo>
                      <a:pt x="1613" y="2244"/>
                      <a:pt x="971" y="2569"/>
                      <a:pt x="592" y="3163"/>
                    </a:cubicBezTo>
                    <a:cubicBezTo>
                      <a:pt x="0" y="4090"/>
                      <a:pt x="270" y="5319"/>
                      <a:pt x="1196" y="5911"/>
                    </a:cubicBezTo>
                    <a:cubicBezTo>
                      <a:pt x="1342" y="6004"/>
                      <a:pt x="4810" y="8193"/>
                      <a:pt x="9780" y="8994"/>
                    </a:cubicBezTo>
                    <a:cubicBezTo>
                      <a:pt x="10855" y="9167"/>
                      <a:pt x="12051" y="9282"/>
                      <a:pt x="13332" y="9282"/>
                    </a:cubicBezTo>
                    <a:cubicBezTo>
                      <a:pt x="17594" y="9281"/>
                      <a:pt x="22807" y="8016"/>
                      <a:pt x="27741" y="3450"/>
                    </a:cubicBezTo>
                    <a:cubicBezTo>
                      <a:pt x="28547" y="2704"/>
                      <a:pt x="28596" y="1444"/>
                      <a:pt x="27849" y="638"/>
                    </a:cubicBezTo>
                    <a:cubicBezTo>
                      <a:pt x="27457" y="215"/>
                      <a:pt x="26924" y="0"/>
                      <a:pt x="26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 name="Google Shape;199;p3"/>
              <p:cNvSpPr/>
              <p:nvPr/>
            </p:nvSpPr>
            <p:spPr>
              <a:xfrm rot="309083">
                <a:off x="4284709" y="585323"/>
                <a:ext cx="575358" cy="155822"/>
              </a:xfrm>
              <a:custGeom>
                <a:avLst/>
                <a:gdLst/>
                <a:ahLst/>
                <a:cxnLst/>
                <a:rect l="l" t="t" r="r" b="b"/>
                <a:pathLst>
                  <a:path w="26157" h="7084" extrusionOk="0">
                    <a:moveTo>
                      <a:pt x="25153" y="1"/>
                    </a:moveTo>
                    <a:cubicBezTo>
                      <a:pt x="24934" y="1"/>
                      <a:pt x="24713" y="80"/>
                      <a:pt x="24539" y="242"/>
                    </a:cubicBezTo>
                    <a:cubicBezTo>
                      <a:pt x="20323" y="4144"/>
                      <a:pt x="15907" y="5337"/>
                      <a:pt x="12083" y="5337"/>
                    </a:cubicBezTo>
                    <a:cubicBezTo>
                      <a:pt x="6271" y="5337"/>
                      <a:pt x="1824" y="2582"/>
                      <a:pt x="1518" y="2387"/>
                    </a:cubicBezTo>
                    <a:cubicBezTo>
                      <a:pt x="1368" y="2291"/>
                      <a:pt x="1199" y="2245"/>
                      <a:pt x="1033" y="2245"/>
                    </a:cubicBezTo>
                    <a:cubicBezTo>
                      <a:pt x="735" y="2245"/>
                      <a:pt x="443" y="2393"/>
                      <a:pt x="270" y="2662"/>
                    </a:cubicBezTo>
                    <a:cubicBezTo>
                      <a:pt x="0" y="3083"/>
                      <a:pt x="124" y="3643"/>
                      <a:pt x="545" y="3911"/>
                    </a:cubicBezTo>
                    <a:cubicBezTo>
                      <a:pt x="627" y="3964"/>
                      <a:pt x="5632" y="7084"/>
                      <a:pt x="12166" y="7084"/>
                    </a:cubicBezTo>
                    <a:cubicBezTo>
                      <a:pt x="16368" y="7084"/>
                      <a:pt x="21204" y="5793"/>
                      <a:pt x="25767" y="1568"/>
                    </a:cubicBezTo>
                    <a:cubicBezTo>
                      <a:pt x="26134" y="1230"/>
                      <a:pt x="26156" y="656"/>
                      <a:pt x="25816" y="291"/>
                    </a:cubicBezTo>
                    <a:cubicBezTo>
                      <a:pt x="25639" y="98"/>
                      <a:pt x="25397" y="1"/>
                      <a:pt x="25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200" name="Google Shape;200;p3"/>
          <p:cNvGrpSpPr/>
          <p:nvPr/>
        </p:nvGrpSpPr>
        <p:grpSpPr>
          <a:xfrm>
            <a:off x="13663056" y="7750403"/>
            <a:ext cx="2513400" cy="2772000"/>
            <a:chOff x="7854003" y="2766126"/>
            <a:chExt cx="1256700" cy="1386000"/>
          </a:xfrm>
        </p:grpSpPr>
        <p:sp>
          <p:nvSpPr>
            <p:cNvPr id="201" name="Google Shape;201;p3"/>
            <p:cNvSpPr/>
            <p:nvPr/>
          </p:nvSpPr>
          <p:spPr>
            <a:xfrm rot="-638566">
              <a:off x="7956863" y="2852762"/>
              <a:ext cx="1050979" cy="1212729"/>
            </a:xfrm>
            <a:prstGeom prst="star6">
              <a:avLst>
                <a:gd name="adj" fmla="val 28868"/>
                <a:gd name="hf" fmla="val 115470"/>
              </a:avLst>
            </a:prstGeom>
            <a:solidFill>
              <a:srgbClr val="EA5330">
                <a:alpha val="88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202" name="Google Shape;202;p3"/>
            <p:cNvGrpSpPr/>
            <p:nvPr/>
          </p:nvGrpSpPr>
          <p:grpSpPr>
            <a:xfrm rot="-132940">
              <a:off x="8279148" y="3308181"/>
              <a:ext cx="408097" cy="260533"/>
              <a:chOff x="8037833" y="349514"/>
              <a:chExt cx="448221" cy="286181"/>
            </a:xfrm>
          </p:grpSpPr>
          <p:sp>
            <p:nvSpPr>
              <p:cNvPr id="203" name="Google Shape;203;p3"/>
              <p:cNvSpPr/>
              <p:nvPr/>
            </p:nvSpPr>
            <p:spPr>
              <a:xfrm rot="345785">
                <a:off x="8045007" y="395432"/>
                <a:ext cx="181193" cy="152009"/>
              </a:xfrm>
              <a:custGeom>
                <a:avLst/>
                <a:gdLst/>
                <a:ahLst/>
                <a:cxnLst/>
                <a:rect l="l" t="t" r="r" b="b"/>
                <a:pathLst>
                  <a:path w="8779" h="7365" extrusionOk="0">
                    <a:moveTo>
                      <a:pt x="1289" y="0"/>
                    </a:moveTo>
                    <a:cubicBezTo>
                      <a:pt x="914" y="0"/>
                      <a:pt x="547" y="187"/>
                      <a:pt x="332" y="527"/>
                    </a:cubicBezTo>
                    <a:cubicBezTo>
                      <a:pt x="0" y="1056"/>
                      <a:pt x="158" y="1753"/>
                      <a:pt x="686" y="2085"/>
                    </a:cubicBezTo>
                    <a:lnTo>
                      <a:pt x="3791" y="4043"/>
                    </a:lnTo>
                    <a:lnTo>
                      <a:pt x="877" y="5184"/>
                    </a:lnTo>
                    <a:cubicBezTo>
                      <a:pt x="296" y="5411"/>
                      <a:pt x="9" y="6066"/>
                      <a:pt x="237" y="6647"/>
                    </a:cubicBezTo>
                    <a:cubicBezTo>
                      <a:pt x="411" y="7092"/>
                      <a:pt x="837" y="7364"/>
                      <a:pt x="1288" y="7364"/>
                    </a:cubicBezTo>
                    <a:cubicBezTo>
                      <a:pt x="1425" y="7364"/>
                      <a:pt x="1564" y="7340"/>
                      <a:pt x="1699" y="7287"/>
                    </a:cubicBezTo>
                    <a:lnTo>
                      <a:pt x="8778" y="4516"/>
                    </a:lnTo>
                    <a:lnTo>
                      <a:pt x="1890" y="175"/>
                    </a:lnTo>
                    <a:cubicBezTo>
                      <a:pt x="1703" y="57"/>
                      <a:pt x="1494" y="0"/>
                      <a:pt x="12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 name="Google Shape;204;p3"/>
              <p:cNvSpPr/>
              <p:nvPr/>
            </p:nvSpPr>
            <p:spPr>
              <a:xfrm rot="345785">
                <a:off x="8277819" y="359102"/>
                <a:ext cx="199871" cy="176652"/>
              </a:xfrm>
              <a:custGeom>
                <a:avLst/>
                <a:gdLst/>
                <a:ahLst/>
                <a:cxnLst/>
                <a:rect l="l" t="t" r="r" b="b"/>
                <a:pathLst>
                  <a:path w="9684" h="8559" extrusionOk="0">
                    <a:moveTo>
                      <a:pt x="8432" y="0"/>
                    </a:moveTo>
                    <a:cubicBezTo>
                      <a:pt x="8157" y="0"/>
                      <a:pt x="7882" y="100"/>
                      <a:pt x="7665" y="301"/>
                    </a:cubicBezTo>
                    <a:lnTo>
                      <a:pt x="0" y="7408"/>
                    </a:lnTo>
                    <a:lnTo>
                      <a:pt x="8279" y="8549"/>
                    </a:lnTo>
                    <a:cubicBezTo>
                      <a:pt x="8330" y="8555"/>
                      <a:pt x="8383" y="8559"/>
                      <a:pt x="8434" y="8559"/>
                    </a:cubicBezTo>
                    <a:cubicBezTo>
                      <a:pt x="8989" y="8559"/>
                      <a:pt x="9473" y="8149"/>
                      <a:pt x="9551" y="7584"/>
                    </a:cubicBezTo>
                    <a:cubicBezTo>
                      <a:pt x="9636" y="6965"/>
                      <a:pt x="9205" y="6395"/>
                      <a:pt x="8586" y="6310"/>
                    </a:cubicBezTo>
                    <a:lnTo>
                      <a:pt x="5033" y="5822"/>
                    </a:lnTo>
                    <a:lnTo>
                      <a:pt x="9201" y="1957"/>
                    </a:lnTo>
                    <a:cubicBezTo>
                      <a:pt x="9658" y="1532"/>
                      <a:pt x="9684" y="819"/>
                      <a:pt x="9260" y="362"/>
                    </a:cubicBezTo>
                    <a:cubicBezTo>
                      <a:pt x="9038" y="122"/>
                      <a:pt x="8736" y="0"/>
                      <a:pt x="8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3"/>
              <p:cNvSpPr/>
              <p:nvPr/>
            </p:nvSpPr>
            <p:spPr>
              <a:xfrm rot="345785">
                <a:off x="8182622" y="569836"/>
                <a:ext cx="131225" cy="59421"/>
              </a:xfrm>
              <a:custGeom>
                <a:avLst/>
                <a:gdLst/>
                <a:ahLst/>
                <a:cxnLst/>
                <a:rect l="l" t="t" r="r" b="b"/>
                <a:pathLst>
                  <a:path w="6358" h="2879" extrusionOk="0">
                    <a:moveTo>
                      <a:pt x="6358" y="1"/>
                    </a:moveTo>
                    <a:lnTo>
                      <a:pt x="0" y="653"/>
                    </a:lnTo>
                    <a:cubicBezTo>
                      <a:pt x="0" y="653"/>
                      <a:pt x="511" y="2878"/>
                      <a:pt x="2879" y="2878"/>
                    </a:cubicBezTo>
                    <a:cubicBezTo>
                      <a:pt x="2969" y="2878"/>
                      <a:pt x="3062" y="2875"/>
                      <a:pt x="3157" y="2868"/>
                    </a:cubicBezTo>
                    <a:cubicBezTo>
                      <a:pt x="5765" y="2685"/>
                      <a:pt x="6358" y="1"/>
                      <a:pt x="6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206" name="Google Shape;206;p3"/>
          <p:cNvSpPr/>
          <p:nvPr/>
        </p:nvSpPr>
        <p:spPr>
          <a:xfrm rot="-1116165" flipH="1">
            <a:off x="4315559" y="7417505"/>
            <a:ext cx="968718" cy="1061028"/>
          </a:xfrm>
          <a:custGeom>
            <a:avLst/>
            <a:gdLst/>
            <a:ahLst/>
            <a:cxnLst/>
            <a:rect l="l" t="t" r="r" b="b"/>
            <a:pathLst>
              <a:path w="32040" h="38924" extrusionOk="0">
                <a:moveTo>
                  <a:pt x="22016" y="1"/>
                </a:moveTo>
                <a:cubicBezTo>
                  <a:pt x="21306" y="1"/>
                  <a:pt x="17375" y="6587"/>
                  <a:pt x="16012" y="8884"/>
                </a:cubicBezTo>
                <a:cubicBezTo>
                  <a:pt x="15722" y="9375"/>
                  <a:pt x="15450" y="9628"/>
                  <a:pt x="15009" y="9628"/>
                </a:cubicBezTo>
                <a:cubicBezTo>
                  <a:pt x="14869" y="9628"/>
                  <a:pt x="14713" y="9603"/>
                  <a:pt x="14534" y="9552"/>
                </a:cubicBezTo>
                <a:cubicBezTo>
                  <a:pt x="12437" y="8958"/>
                  <a:pt x="4264" y="7348"/>
                  <a:pt x="1428" y="7348"/>
                </a:cubicBezTo>
                <a:cubicBezTo>
                  <a:pt x="889" y="7348"/>
                  <a:pt x="543" y="7406"/>
                  <a:pt x="467" y="7540"/>
                </a:cubicBezTo>
                <a:cubicBezTo>
                  <a:pt x="1" y="8368"/>
                  <a:pt x="5506" y="16280"/>
                  <a:pt x="7591" y="18730"/>
                </a:cubicBezTo>
                <a:cubicBezTo>
                  <a:pt x="7934" y="19134"/>
                  <a:pt x="8254" y="19503"/>
                  <a:pt x="7867" y="20117"/>
                </a:cubicBezTo>
                <a:cubicBezTo>
                  <a:pt x="6746" y="21888"/>
                  <a:pt x="111" y="33432"/>
                  <a:pt x="716" y="34106"/>
                </a:cubicBezTo>
                <a:cubicBezTo>
                  <a:pt x="754" y="34149"/>
                  <a:pt x="827" y="34169"/>
                  <a:pt x="931" y="34169"/>
                </a:cubicBezTo>
                <a:cubicBezTo>
                  <a:pt x="2495" y="34169"/>
                  <a:pt x="11026" y="29584"/>
                  <a:pt x="13536" y="27754"/>
                </a:cubicBezTo>
                <a:cubicBezTo>
                  <a:pt x="13738" y="27608"/>
                  <a:pt x="13904" y="27527"/>
                  <a:pt x="14051" y="27527"/>
                </a:cubicBezTo>
                <a:cubicBezTo>
                  <a:pt x="14249" y="27527"/>
                  <a:pt x="14413" y="27673"/>
                  <a:pt x="14586" y="28003"/>
                </a:cubicBezTo>
                <a:cubicBezTo>
                  <a:pt x="15601" y="29921"/>
                  <a:pt x="21098" y="38923"/>
                  <a:pt x="22135" y="38923"/>
                </a:cubicBezTo>
                <a:cubicBezTo>
                  <a:pt x="22146" y="38923"/>
                  <a:pt x="22157" y="38922"/>
                  <a:pt x="22168" y="38920"/>
                </a:cubicBezTo>
                <a:cubicBezTo>
                  <a:pt x="23120" y="38715"/>
                  <a:pt x="24881" y="24168"/>
                  <a:pt x="24961" y="21264"/>
                </a:cubicBezTo>
                <a:cubicBezTo>
                  <a:pt x="25007" y="19568"/>
                  <a:pt x="32039" y="14996"/>
                  <a:pt x="31866" y="14059"/>
                </a:cubicBezTo>
                <a:cubicBezTo>
                  <a:pt x="31704" y="13173"/>
                  <a:pt x="26990" y="12196"/>
                  <a:pt x="25344" y="11898"/>
                </a:cubicBezTo>
                <a:cubicBezTo>
                  <a:pt x="24754" y="11790"/>
                  <a:pt x="24441" y="11539"/>
                  <a:pt x="24374" y="10885"/>
                </a:cubicBezTo>
                <a:cubicBezTo>
                  <a:pt x="24203" y="9223"/>
                  <a:pt x="22703" y="117"/>
                  <a:pt x="22034" y="2"/>
                </a:cubicBezTo>
                <a:cubicBezTo>
                  <a:pt x="22028" y="1"/>
                  <a:pt x="22022" y="1"/>
                  <a:pt x="22016" y="1"/>
                </a:cubicBezTo>
                <a:close/>
              </a:path>
            </a:pathLst>
          </a:custGeom>
          <a:solidFill>
            <a:srgbClr val="FFD008">
              <a:alpha val="8271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7" name="Google Shape;207;p3"/>
          <p:cNvSpPr/>
          <p:nvPr/>
        </p:nvSpPr>
        <p:spPr>
          <a:xfrm rot="325173">
            <a:off x="3627972" y="451716"/>
            <a:ext cx="1096776" cy="1065276"/>
          </a:xfrm>
          <a:custGeom>
            <a:avLst/>
            <a:gdLst/>
            <a:ahLst/>
            <a:cxnLst/>
            <a:rect l="l" t="t" r="r" b="b"/>
            <a:pathLst>
              <a:path w="20472" h="19884" extrusionOk="0">
                <a:moveTo>
                  <a:pt x="12642" y="1"/>
                </a:moveTo>
                <a:cubicBezTo>
                  <a:pt x="12023" y="1"/>
                  <a:pt x="9596" y="3986"/>
                  <a:pt x="9087" y="5117"/>
                </a:cubicBezTo>
                <a:cubicBezTo>
                  <a:pt x="8718" y="5940"/>
                  <a:pt x="8660" y="6062"/>
                  <a:pt x="7992" y="6062"/>
                </a:cubicBezTo>
                <a:cubicBezTo>
                  <a:pt x="7867" y="6062"/>
                  <a:pt x="7721" y="6057"/>
                  <a:pt x="7547" y="6053"/>
                </a:cubicBezTo>
                <a:cubicBezTo>
                  <a:pt x="6465" y="6022"/>
                  <a:pt x="4070" y="5803"/>
                  <a:pt x="2321" y="5803"/>
                </a:cubicBezTo>
                <a:cubicBezTo>
                  <a:pt x="1220" y="5803"/>
                  <a:pt x="376" y="5890"/>
                  <a:pt x="275" y="6165"/>
                </a:cubicBezTo>
                <a:cubicBezTo>
                  <a:pt x="0" y="6908"/>
                  <a:pt x="3960" y="10410"/>
                  <a:pt x="4980" y="11065"/>
                </a:cubicBezTo>
                <a:cubicBezTo>
                  <a:pt x="5445" y="11363"/>
                  <a:pt x="5488" y="11605"/>
                  <a:pt x="5138" y="12048"/>
                </a:cubicBezTo>
                <a:cubicBezTo>
                  <a:pt x="3753" y="13800"/>
                  <a:pt x="1776" y="18249"/>
                  <a:pt x="2178" y="18646"/>
                </a:cubicBezTo>
                <a:cubicBezTo>
                  <a:pt x="2210" y="18678"/>
                  <a:pt x="2265" y="18693"/>
                  <a:pt x="2342" y="18693"/>
                </a:cubicBezTo>
                <a:cubicBezTo>
                  <a:pt x="3303" y="18693"/>
                  <a:pt x="7560" y="16322"/>
                  <a:pt x="8876" y="15151"/>
                </a:cubicBezTo>
                <a:cubicBezTo>
                  <a:pt x="9114" y="14939"/>
                  <a:pt x="9270" y="14829"/>
                  <a:pt x="9399" y="14829"/>
                </a:cubicBezTo>
                <a:cubicBezTo>
                  <a:pt x="9564" y="14829"/>
                  <a:pt x="9686" y="15008"/>
                  <a:pt x="9878" y="15382"/>
                </a:cubicBezTo>
                <a:cubicBezTo>
                  <a:pt x="10668" y="16918"/>
                  <a:pt x="14267" y="19883"/>
                  <a:pt x="14991" y="19883"/>
                </a:cubicBezTo>
                <a:cubicBezTo>
                  <a:pt x="15020" y="19883"/>
                  <a:pt x="15044" y="19879"/>
                  <a:pt x="15063" y="19869"/>
                </a:cubicBezTo>
                <a:cubicBezTo>
                  <a:pt x="15539" y="19632"/>
                  <a:pt x="14683" y="14673"/>
                  <a:pt x="14458" y="12655"/>
                </a:cubicBezTo>
                <a:cubicBezTo>
                  <a:pt x="14404" y="12154"/>
                  <a:pt x="14549" y="11871"/>
                  <a:pt x="15022" y="11612"/>
                </a:cubicBezTo>
                <a:cubicBezTo>
                  <a:pt x="16353" y="10879"/>
                  <a:pt x="20471" y="8568"/>
                  <a:pt x="20305" y="8157"/>
                </a:cubicBezTo>
                <a:cubicBezTo>
                  <a:pt x="20149" y="7775"/>
                  <a:pt x="16654" y="6442"/>
                  <a:pt x="15156" y="6370"/>
                </a:cubicBezTo>
                <a:cubicBezTo>
                  <a:pt x="13702" y="6301"/>
                  <a:pt x="13957" y="6390"/>
                  <a:pt x="13957" y="5076"/>
                </a:cubicBezTo>
                <a:cubicBezTo>
                  <a:pt x="13957" y="3752"/>
                  <a:pt x="13253" y="122"/>
                  <a:pt x="12667" y="3"/>
                </a:cubicBezTo>
                <a:cubicBezTo>
                  <a:pt x="12659" y="2"/>
                  <a:pt x="12651" y="1"/>
                  <a:pt x="12642" y="1"/>
                </a:cubicBezTo>
                <a:close/>
              </a:path>
            </a:pathLst>
          </a:custGeom>
          <a:solidFill>
            <a:srgbClr val="8067C2">
              <a:alpha val="8879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2538230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5" userDrawn="1">
  <p:cSld name="Title only 5">
    <p:spTree>
      <p:nvGrpSpPr>
        <p:cNvPr id="1" name="Shape 734"/>
        <p:cNvGrpSpPr/>
        <p:nvPr/>
      </p:nvGrpSpPr>
      <p:grpSpPr>
        <a:xfrm>
          <a:off x="0" y="0"/>
          <a:ext cx="0" cy="0"/>
          <a:chOff x="0" y="0"/>
          <a:chExt cx="0" cy="0"/>
        </a:xfrm>
      </p:grpSpPr>
      <p:sp>
        <p:nvSpPr>
          <p:cNvPr id="736" name="Google Shape;736;p19"/>
          <p:cNvSpPr/>
          <p:nvPr/>
        </p:nvSpPr>
        <p:spPr>
          <a:xfrm rot="813935" flipH="1">
            <a:off x="766397" y="821107"/>
            <a:ext cx="1186913" cy="1186913"/>
          </a:xfrm>
          <a:prstGeom prst="diamond">
            <a:avLst/>
          </a:prstGeom>
          <a:solidFill>
            <a:srgbClr val="4FB6E8">
              <a:alpha val="892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7" name="Google Shape;737;p19"/>
          <p:cNvSpPr/>
          <p:nvPr/>
        </p:nvSpPr>
        <p:spPr>
          <a:xfrm flipH="1">
            <a:off x="643730" y="1661450"/>
            <a:ext cx="959400" cy="959400"/>
          </a:xfrm>
          <a:prstGeom prst="ellipse">
            <a:avLst/>
          </a:prstGeom>
          <a:solidFill>
            <a:srgbClr val="EC6299">
              <a:alpha val="878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8" name="Google Shape;738;p19"/>
          <p:cNvSpPr/>
          <p:nvPr/>
        </p:nvSpPr>
        <p:spPr>
          <a:xfrm rot="720648" flipH="1">
            <a:off x="16114547" y="1160338"/>
            <a:ext cx="1058165" cy="1006160"/>
          </a:xfrm>
          <a:prstGeom prst="pentagon">
            <a:avLst>
              <a:gd name="hf" fmla="val 105146"/>
              <a:gd name="vf" fmla="val 110557"/>
            </a:avLst>
          </a:prstGeom>
          <a:solidFill>
            <a:srgbClr val="EC6299">
              <a:alpha val="878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9" name="Google Shape;739;p19"/>
          <p:cNvSpPr/>
          <p:nvPr/>
        </p:nvSpPr>
        <p:spPr>
          <a:xfrm>
            <a:off x="16815493" y="2130676"/>
            <a:ext cx="767009" cy="747047"/>
          </a:xfrm>
          <a:custGeom>
            <a:avLst/>
            <a:gdLst/>
            <a:ahLst/>
            <a:cxnLst/>
            <a:rect l="l" t="t" r="r" b="b"/>
            <a:pathLst>
              <a:path w="23363" h="22755" extrusionOk="0">
                <a:moveTo>
                  <a:pt x="12566" y="0"/>
                </a:moveTo>
                <a:cubicBezTo>
                  <a:pt x="12558" y="0"/>
                  <a:pt x="12550" y="1"/>
                  <a:pt x="12542" y="2"/>
                </a:cubicBezTo>
                <a:cubicBezTo>
                  <a:pt x="11819" y="79"/>
                  <a:pt x="10944" y="4016"/>
                  <a:pt x="10410" y="5340"/>
                </a:cubicBezTo>
                <a:cubicBezTo>
                  <a:pt x="9768" y="7846"/>
                  <a:pt x="3896" y="8214"/>
                  <a:pt x="1573" y="8601"/>
                </a:cubicBezTo>
                <a:cubicBezTo>
                  <a:pt x="458" y="8786"/>
                  <a:pt x="0" y="8864"/>
                  <a:pt x="547" y="9774"/>
                </a:cubicBezTo>
                <a:cubicBezTo>
                  <a:pt x="837" y="10255"/>
                  <a:pt x="4747" y="12111"/>
                  <a:pt x="6156" y="12954"/>
                </a:cubicBezTo>
                <a:cubicBezTo>
                  <a:pt x="6692" y="13276"/>
                  <a:pt x="6897" y="13611"/>
                  <a:pt x="6655" y="14235"/>
                </a:cubicBezTo>
                <a:cubicBezTo>
                  <a:pt x="5955" y="16044"/>
                  <a:pt x="4637" y="22370"/>
                  <a:pt x="5207" y="22730"/>
                </a:cubicBezTo>
                <a:cubicBezTo>
                  <a:pt x="5233" y="22747"/>
                  <a:pt x="5264" y="22754"/>
                  <a:pt x="5302" y="22754"/>
                </a:cubicBezTo>
                <a:cubicBezTo>
                  <a:pt x="6206" y="22754"/>
                  <a:pt x="10483" y="18198"/>
                  <a:pt x="11780" y="16649"/>
                </a:cubicBezTo>
                <a:cubicBezTo>
                  <a:pt x="12017" y="16366"/>
                  <a:pt x="12223" y="16228"/>
                  <a:pt x="12419" y="16228"/>
                </a:cubicBezTo>
                <a:cubicBezTo>
                  <a:pt x="12619" y="16228"/>
                  <a:pt x="12809" y="16370"/>
                  <a:pt x="13011" y="16644"/>
                </a:cubicBezTo>
                <a:cubicBezTo>
                  <a:pt x="14021" y="18013"/>
                  <a:pt x="19062" y="22215"/>
                  <a:pt x="20222" y="22215"/>
                </a:cubicBezTo>
                <a:cubicBezTo>
                  <a:pt x="20281" y="22215"/>
                  <a:pt x="20330" y="22204"/>
                  <a:pt x="20368" y="22182"/>
                </a:cubicBezTo>
                <a:cubicBezTo>
                  <a:pt x="21193" y="21685"/>
                  <a:pt x="18672" y="14689"/>
                  <a:pt x="17987" y="12881"/>
                </a:cubicBezTo>
                <a:cubicBezTo>
                  <a:pt x="17723" y="12187"/>
                  <a:pt x="17898" y="11720"/>
                  <a:pt x="18432" y="11247"/>
                </a:cubicBezTo>
                <a:cubicBezTo>
                  <a:pt x="19735" y="10096"/>
                  <a:pt x="23362" y="7263"/>
                  <a:pt x="23354" y="6762"/>
                </a:cubicBezTo>
                <a:cubicBezTo>
                  <a:pt x="23322" y="5918"/>
                  <a:pt x="19280" y="5862"/>
                  <a:pt x="17333" y="5862"/>
                </a:cubicBezTo>
                <a:cubicBezTo>
                  <a:pt x="17153" y="5862"/>
                  <a:pt x="16990" y="5863"/>
                  <a:pt x="16850" y="5863"/>
                </a:cubicBezTo>
                <a:cubicBezTo>
                  <a:pt x="16844" y="5863"/>
                  <a:pt x="16837" y="5863"/>
                  <a:pt x="16830" y="5863"/>
                </a:cubicBezTo>
                <a:cubicBezTo>
                  <a:pt x="15801" y="5863"/>
                  <a:pt x="15362" y="5533"/>
                  <a:pt x="15131" y="4623"/>
                </a:cubicBezTo>
                <a:cubicBezTo>
                  <a:pt x="14821" y="3396"/>
                  <a:pt x="13287" y="0"/>
                  <a:pt x="12566" y="0"/>
                </a:cubicBezTo>
                <a:close/>
              </a:path>
            </a:pathLst>
          </a:custGeom>
          <a:solidFill>
            <a:srgbClr val="FF7700">
              <a:alpha val="8364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0" name="Google Shape;740;p19"/>
          <p:cNvSpPr/>
          <p:nvPr/>
        </p:nvSpPr>
        <p:spPr>
          <a:xfrm rot="1476029">
            <a:off x="17042190" y="8244499"/>
            <a:ext cx="913224" cy="999218"/>
          </a:xfrm>
          <a:custGeom>
            <a:avLst/>
            <a:gdLst/>
            <a:ahLst/>
            <a:cxnLst/>
            <a:rect l="l" t="t" r="r" b="b"/>
            <a:pathLst>
              <a:path w="28987" h="31712" extrusionOk="0">
                <a:moveTo>
                  <a:pt x="13252" y="1"/>
                </a:moveTo>
                <a:cubicBezTo>
                  <a:pt x="13232" y="1"/>
                  <a:pt x="13213" y="3"/>
                  <a:pt x="13195" y="7"/>
                </a:cubicBezTo>
                <a:cubicBezTo>
                  <a:pt x="12344" y="195"/>
                  <a:pt x="11430" y="7253"/>
                  <a:pt x="11422" y="9124"/>
                </a:cubicBezTo>
                <a:cubicBezTo>
                  <a:pt x="11415" y="10721"/>
                  <a:pt x="11411" y="10706"/>
                  <a:pt x="9894" y="11330"/>
                </a:cubicBezTo>
                <a:cubicBezTo>
                  <a:pt x="7468" y="12328"/>
                  <a:pt x="1" y="14755"/>
                  <a:pt x="74" y="15883"/>
                </a:cubicBezTo>
                <a:cubicBezTo>
                  <a:pt x="150" y="17058"/>
                  <a:pt x="7654" y="19426"/>
                  <a:pt x="9438" y="19698"/>
                </a:cubicBezTo>
                <a:cubicBezTo>
                  <a:pt x="10248" y="19821"/>
                  <a:pt x="10454" y="20126"/>
                  <a:pt x="10246" y="20938"/>
                </a:cubicBezTo>
                <a:lnTo>
                  <a:pt x="10246" y="20936"/>
                </a:lnTo>
                <a:cubicBezTo>
                  <a:pt x="9425" y="24160"/>
                  <a:pt x="9427" y="31402"/>
                  <a:pt x="10214" y="31700"/>
                </a:cubicBezTo>
                <a:cubicBezTo>
                  <a:pt x="10234" y="31708"/>
                  <a:pt x="10257" y="31711"/>
                  <a:pt x="10282" y="31711"/>
                </a:cubicBezTo>
                <a:cubicBezTo>
                  <a:pt x="11298" y="31711"/>
                  <a:pt x="16067" y="25411"/>
                  <a:pt x="17205" y="22896"/>
                </a:cubicBezTo>
                <a:cubicBezTo>
                  <a:pt x="17448" y="22360"/>
                  <a:pt x="17613" y="22114"/>
                  <a:pt x="17855" y="22114"/>
                </a:cubicBezTo>
                <a:cubicBezTo>
                  <a:pt x="18056" y="22114"/>
                  <a:pt x="18311" y="22285"/>
                  <a:pt x="18707" y="22604"/>
                </a:cubicBezTo>
                <a:cubicBezTo>
                  <a:pt x="20507" y="24051"/>
                  <a:pt x="26091" y="25694"/>
                  <a:pt x="27917" y="25694"/>
                </a:cubicBezTo>
                <a:cubicBezTo>
                  <a:pt x="28204" y="25694"/>
                  <a:pt x="28398" y="25654"/>
                  <a:pt x="28470" y="25566"/>
                </a:cubicBezTo>
                <a:cubicBezTo>
                  <a:pt x="28974" y="24955"/>
                  <a:pt x="24810" y="18732"/>
                  <a:pt x="23287" y="16125"/>
                </a:cubicBezTo>
                <a:cubicBezTo>
                  <a:pt x="22907" y="15476"/>
                  <a:pt x="22935" y="15003"/>
                  <a:pt x="23419" y="14366"/>
                </a:cubicBezTo>
                <a:cubicBezTo>
                  <a:pt x="24789" y="12564"/>
                  <a:pt x="28987" y="6929"/>
                  <a:pt x="28511" y="6473"/>
                </a:cubicBezTo>
                <a:cubicBezTo>
                  <a:pt x="28376" y="6343"/>
                  <a:pt x="27759" y="6281"/>
                  <a:pt x="26910" y="6281"/>
                </a:cubicBezTo>
                <a:cubicBezTo>
                  <a:pt x="24988" y="6281"/>
                  <a:pt x="21872" y="6599"/>
                  <a:pt x="20431" y="7160"/>
                </a:cubicBezTo>
                <a:cubicBezTo>
                  <a:pt x="19641" y="7468"/>
                  <a:pt x="19221" y="7649"/>
                  <a:pt x="18956" y="7649"/>
                </a:cubicBezTo>
                <a:cubicBezTo>
                  <a:pt x="18543" y="7649"/>
                  <a:pt x="18501" y="7211"/>
                  <a:pt x="18018" y="6123"/>
                </a:cubicBezTo>
                <a:cubicBezTo>
                  <a:pt x="17235" y="4363"/>
                  <a:pt x="14194" y="1"/>
                  <a:pt x="13252" y="1"/>
                </a:cubicBezTo>
                <a:close/>
              </a:path>
            </a:pathLst>
          </a:custGeom>
          <a:solidFill>
            <a:srgbClr val="4FB6E8">
              <a:alpha val="892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1" name="Google Shape;741;p19"/>
          <p:cNvSpPr/>
          <p:nvPr/>
        </p:nvSpPr>
        <p:spPr>
          <a:xfrm rot="3029926">
            <a:off x="16669566" y="9252131"/>
            <a:ext cx="681276" cy="745320"/>
          </a:xfrm>
          <a:custGeom>
            <a:avLst/>
            <a:gdLst/>
            <a:ahLst/>
            <a:cxnLst/>
            <a:rect l="l" t="t" r="r" b="b"/>
            <a:pathLst>
              <a:path w="28987" h="31712" extrusionOk="0">
                <a:moveTo>
                  <a:pt x="13252" y="1"/>
                </a:moveTo>
                <a:cubicBezTo>
                  <a:pt x="13232" y="1"/>
                  <a:pt x="13213" y="3"/>
                  <a:pt x="13195" y="7"/>
                </a:cubicBezTo>
                <a:cubicBezTo>
                  <a:pt x="12344" y="195"/>
                  <a:pt x="11430" y="7253"/>
                  <a:pt x="11422" y="9124"/>
                </a:cubicBezTo>
                <a:cubicBezTo>
                  <a:pt x="11415" y="10721"/>
                  <a:pt x="11411" y="10706"/>
                  <a:pt x="9894" y="11330"/>
                </a:cubicBezTo>
                <a:cubicBezTo>
                  <a:pt x="7468" y="12328"/>
                  <a:pt x="1" y="14755"/>
                  <a:pt x="74" y="15883"/>
                </a:cubicBezTo>
                <a:cubicBezTo>
                  <a:pt x="150" y="17058"/>
                  <a:pt x="7654" y="19426"/>
                  <a:pt x="9438" y="19698"/>
                </a:cubicBezTo>
                <a:cubicBezTo>
                  <a:pt x="10248" y="19821"/>
                  <a:pt x="10454" y="20126"/>
                  <a:pt x="10246" y="20938"/>
                </a:cubicBezTo>
                <a:lnTo>
                  <a:pt x="10246" y="20936"/>
                </a:lnTo>
                <a:cubicBezTo>
                  <a:pt x="9425" y="24160"/>
                  <a:pt x="9427" y="31402"/>
                  <a:pt x="10214" y="31700"/>
                </a:cubicBezTo>
                <a:cubicBezTo>
                  <a:pt x="10234" y="31708"/>
                  <a:pt x="10257" y="31711"/>
                  <a:pt x="10282" y="31711"/>
                </a:cubicBezTo>
                <a:cubicBezTo>
                  <a:pt x="11298" y="31711"/>
                  <a:pt x="16067" y="25411"/>
                  <a:pt x="17205" y="22896"/>
                </a:cubicBezTo>
                <a:cubicBezTo>
                  <a:pt x="17448" y="22360"/>
                  <a:pt x="17613" y="22114"/>
                  <a:pt x="17855" y="22114"/>
                </a:cubicBezTo>
                <a:cubicBezTo>
                  <a:pt x="18056" y="22114"/>
                  <a:pt x="18311" y="22285"/>
                  <a:pt x="18707" y="22604"/>
                </a:cubicBezTo>
                <a:cubicBezTo>
                  <a:pt x="20507" y="24051"/>
                  <a:pt x="26091" y="25694"/>
                  <a:pt x="27917" y="25694"/>
                </a:cubicBezTo>
                <a:cubicBezTo>
                  <a:pt x="28204" y="25694"/>
                  <a:pt x="28398" y="25654"/>
                  <a:pt x="28470" y="25566"/>
                </a:cubicBezTo>
                <a:cubicBezTo>
                  <a:pt x="28974" y="24955"/>
                  <a:pt x="24810" y="18732"/>
                  <a:pt x="23287" y="16125"/>
                </a:cubicBezTo>
                <a:cubicBezTo>
                  <a:pt x="22907" y="15476"/>
                  <a:pt x="22935" y="15003"/>
                  <a:pt x="23419" y="14366"/>
                </a:cubicBezTo>
                <a:cubicBezTo>
                  <a:pt x="24789" y="12564"/>
                  <a:pt x="28987" y="6929"/>
                  <a:pt x="28511" y="6473"/>
                </a:cubicBezTo>
                <a:cubicBezTo>
                  <a:pt x="28376" y="6343"/>
                  <a:pt x="27759" y="6281"/>
                  <a:pt x="26910" y="6281"/>
                </a:cubicBezTo>
                <a:cubicBezTo>
                  <a:pt x="24988" y="6281"/>
                  <a:pt x="21872" y="6599"/>
                  <a:pt x="20431" y="7160"/>
                </a:cubicBezTo>
                <a:cubicBezTo>
                  <a:pt x="19641" y="7468"/>
                  <a:pt x="19221" y="7649"/>
                  <a:pt x="18956" y="7649"/>
                </a:cubicBezTo>
                <a:cubicBezTo>
                  <a:pt x="18543" y="7649"/>
                  <a:pt x="18501" y="7211"/>
                  <a:pt x="18018" y="6123"/>
                </a:cubicBezTo>
                <a:cubicBezTo>
                  <a:pt x="17235" y="4363"/>
                  <a:pt x="14194" y="1"/>
                  <a:pt x="13252" y="1"/>
                </a:cubicBezTo>
                <a:close/>
              </a:path>
            </a:pathLst>
          </a:custGeom>
          <a:solidFill>
            <a:srgbClr val="22AA61">
              <a:alpha val="8318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2" name="Google Shape;742;p19"/>
          <p:cNvSpPr/>
          <p:nvPr/>
        </p:nvSpPr>
        <p:spPr>
          <a:xfrm rot="-1476029" flipH="1">
            <a:off x="332585" y="8244499"/>
            <a:ext cx="913224" cy="999218"/>
          </a:xfrm>
          <a:custGeom>
            <a:avLst/>
            <a:gdLst/>
            <a:ahLst/>
            <a:cxnLst/>
            <a:rect l="l" t="t" r="r" b="b"/>
            <a:pathLst>
              <a:path w="28987" h="31712" extrusionOk="0">
                <a:moveTo>
                  <a:pt x="13252" y="1"/>
                </a:moveTo>
                <a:cubicBezTo>
                  <a:pt x="13232" y="1"/>
                  <a:pt x="13213" y="3"/>
                  <a:pt x="13195" y="7"/>
                </a:cubicBezTo>
                <a:cubicBezTo>
                  <a:pt x="12344" y="195"/>
                  <a:pt x="11430" y="7253"/>
                  <a:pt x="11422" y="9124"/>
                </a:cubicBezTo>
                <a:cubicBezTo>
                  <a:pt x="11415" y="10721"/>
                  <a:pt x="11411" y="10706"/>
                  <a:pt x="9894" y="11330"/>
                </a:cubicBezTo>
                <a:cubicBezTo>
                  <a:pt x="7468" y="12328"/>
                  <a:pt x="1" y="14755"/>
                  <a:pt x="74" y="15883"/>
                </a:cubicBezTo>
                <a:cubicBezTo>
                  <a:pt x="150" y="17058"/>
                  <a:pt x="7654" y="19426"/>
                  <a:pt x="9438" y="19698"/>
                </a:cubicBezTo>
                <a:cubicBezTo>
                  <a:pt x="10248" y="19821"/>
                  <a:pt x="10454" y="20126"/>
                  <a:pt x="10246" y="20938"/>
                </a:cubicBezTo>
                <a:lnTo>
                  <a:pt x="10246" y="20936"/>
                </a:lnTo>
                <a:cubicBezTo>
                  <a:pt x="9425" y="24160"/>
                  <a:pt x="9427" y="31402"/>
                  <a:pt x="10214" y="31700"/>
                </a:cubicBezTo>
                <a:cubicBezTo>
                  <a:pt x="10234" y="31708"/>
                  <a:pt x="10257" y="31711"/>
                  <a:pt x="10282" y="31711"/>
                </a:cubicBezTo>
                <a:cubicBezTo>
                  <a:pt x="11298" y="31711"/>
                  <a:pt x="16067" y="25411"/>
                  <a:pt x="17205" y="22896"/>
                </a:cubicBezTo>
                <a:cubicBezTo>
                  <a:pt x="17448" y="22360"/>
                  <a:pt x="17613" y="22114"/>
                  <a:pt x="17855" y="22114"/>
                </a:cubicBezTo>
                <a:cubicBezTo>
                  <a:pt x="18056" y="22114"/>
                  <a:pt x="18311" y="22285"/>
                  <a:pt x="18707" y="22604"/>
                </a:cubicBezTo>
                <a:cubicBezTo>
                  <a:pt x="20507" y="24051"/>
                  <a:pt x="26091" y="25694"/>
                  <a:pt x="27917" y="25694"/>
                </a:cubicBezTo>
                <a:cubicBezTo>
                  <a:pt x="28204" y="25694"/>
                  <a:pt x="28398" y="25654"/>
                  <a:pt x="28470" y="25566"/>
                </a:cubicBezTo>
                <a:cubicBezTo>
                  <a:pt x="28974" y="24955"/>
                  <a:pt x="24810" y="18732"/>
                  <a:pt x="23287" y="16125"/>
                </a:cubicBezTo>
                <a:cubicBezTo>
                  <a:pt x="22907" y="15476"/>
                  <a:pt x="22935" y="15003"/>
                  <a:pt x="23419" y="14366"/>
                </a:cubicBezTo>
                <a:cubicBezTo>
                  <a:pt x="24789" y="12564"/>
                  <a:pt x="28987" y="6929"/>
                  <a:pt x="28511" y="6473"/>
                </a:cubicBezTo>
                <a:cubicBezTo>
                  <a:pt x="28376" y="6343"/>
                  <a:pt x="27759" y="6281"/>
                  <a:pt x="26910" y="6281"/>
                </a:cubicBezTo>
                <a:cubicBezTo>
                  <a:pt x="24988" y="6281"/>
                  <a:pt x="21872" y="6599"/>
                  <a:pt x="20431" y="7160"/>
                </a:cubicBezTo>
                <a:cubicBezTo>
                  <a:pt x="19641" y="7468"/>
                  <a:pt x="19221" y="7649"/>
                  <a:pt x="18956" y="7649"/>
                </a:cubicBezTo>
                <a:cubicBezTo>
                  <a:pt x="18543" y="7649"/>
                  <a:pt x="18501" y="7211"/>
                  <a:pt x="18018" y="6123"/>
                </a:cubicBezTo>
                <a:cubicBezTo>
                  <a:pt x="17235" y="4363"/>
                  <a:pt x="14194" y="1"/>
                  <a:pt x="13252" y="1"/>
                </a:cubicBezTo>
                <a:close/>
              </a:path>
            </a:pathLst>
          </a:custGeom>
          <a:solidFill>
            <a:srgbClr val="FFD008">
              <a:alpha val="8271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3" name="Google Shape;743;p19"/>
          <p:cNvSpPr/>
          <p:nvPr/>
        </p:nvSpPr>
        <p:spPr>
          <a:xfrm rot="-3029926" flipH="1">
            <a:off x="937157" y="9252131"/>
            <a:ext cx="681276" cy="745320"/>
          </a:xfrm>
          <a:custGeom>
            <a:avLst/>
            <a:gdLst/>
            <a:ahLst/>
            <a:cxnLst/>
            <a:rect l="l" t="t" r="r" b="b"/>
            <a:pathLst>
              <a:path w="28987" h="31712" extrusionOk="0">
                <a:moveTo>
                  <a:pt x="13252" y="1"/>
                </a:moveTo>
                <a:cubicBezTo>
                  <a:pt x="13232" y="1"/>
                  <a:pt x="13213" y="3"/>
                  <a:pt x="13195" y="7"/>
                </a:cubicBezTo>
                <a:cubicBezTo>
                  <a:pt x="12344" y="195"/>
                  <a:pt x="11430" y="7253"/>
                  <a:pt x="11422" y="9124"/>
                </a:cubicBezTo>
                <a:cubicBezTo>
                  <a:pt x="11415" y="10721"/>
                  <a:pt x="11411" y="10706"/>
                  <a:pt x="9894" y="11330"/>
                </a:cubicBezTo>
                <a:cubicBezTo>
                  <a:pt x="7468" y="12328"/>
                  <a:pt x="1" y="14755"/>
                  <a:pt x="74" y="15883"/>
                </a:cubicBezTo>
                <a:cubicBezTo>
                  <a:pt x="150" y="17058"/>
                  <a:pt x="7654" y="19426"/>
                  <a:pt x="9438" y="19698"/>
                </a:cubicBezTo>
                <a:cubicBezTo>
                  <a:pt x="10248" y="19821"/>
                  <a:pt x="10454" y="20126"/>
                  <a:pt x="10246" y="20938"/>
                </a:cubicBezTo>
                <a:lnTo>
                  <a:pt x="10246" y="20936"/>
                </a:lnTo>
                <a:cubicBezTo>
                  <a:pt x="9425" y="24160"/>
                  <a:pt x="9427" y="31402"/>
                  <a:pt x="10214" y="31700"/>
                </a:cubicBezTo>
                <a:cubicBezTo>
                  <a:pt x="10234" y="31708"/>
                  <a:pt x="10257" y="31711"/>
                  <a:pt x="10282" y="31711"/>
                </a:cubicBezTo>
                <a:cubicBezTo>
                  <a:pt x="11298" y="31711"/>
                  <a:pt x="16067" y="25411"/>
                  <a:pt x="17205" y="22896"/>
                </a:cubicBezTo>
                <a:cubicBezTo>
                  <a:pt x="17448" y="22360"/>
                  <a:pt x="17613" y="22114"/>
                  <a:pt x="17855" y="22114"/>
                </a:cubicBezTo>
                <a:cubicBezTo>
                  <a:pt x="18056" y="22114"/>
                  <a:pt x="18311" y="22285"/>
                  <a:pt x="18707" y="22604"/>
                </a:cubicBezTo>
                <a:cubicBezTo>
                  <a:pt x="20507" y="24051"/>
                  <a:pt x="26091" y="25694"/>
                  <a:pt x="27917" y="25694"/>
                </a:cubicBezTo>
                <a:cubicBezTo>
                  <a:pt x="28204" y="25694"/>
                  <a:pt x="28398" y="25654"/>
                  <a:pt x="28470" y="25566"/>
                </a:cubicBezTo>
                <a:cubicBezTo>
                  <a:pt x="28974" y="24955"/>
                  <a:pt x="24810" y="18732"/>
                  <a:pt x="23287" y="16125"/>
                </a:cubicBezTo>
                <a:cubicBezTo>
                  <a:pt x="22907" y="15476"/>
                  <a:pt x="22935" y="15003"/>
                  <a:pt x="23419" y="14366"/>
                </a:cubicBezTo>
                <a:cubicBezTo>
                  <a:pt x="24789" y="12564"/>
                  <a:pt x="28987" y="6929"/>
                  <a:pt x="28511" y="6473"/>
                </a:cubicBezTo>
                <a:cubicBezTo>
                  <a:pt x="28376" y="6343"/>
                  <a:pt x="27759" y="6281"/>
                  <a:pt x="26910" y="6281"/>
                </a:cubicBezTo>
                <a:cubicBezTo>
                  <a:pt x="24988" y="6281"/>
                  <a:pt x="21872" y="6599"/>
                  <a:pt x="20431" y="7160"/>
                </a:cubicBezTo>
                <a:cubicBezTo>
                  <a:pt x="19641" y="7468"/>
                  <a:pt x="19221" y="7649"/>
                  <a:pt x="18956" y="7649"/>
                </a:cubicBezTo>
                <a:cubicBezTo>
                  <a:pt x="18543" y="7649"/>
                  <a:pt x="18501" y="7211"/>
                  <a:pt x="18018" y="6123"/>
                </a:cubicBezTo>
                <a:cubicBezTo>
                  <a:pt x="17235" y="4363"/>
                  <a:pt x="14194" y="1"/>
                  <a:pt x="13252" y="1"/>
                </a:cubicBezTo>
                <a:close/>
              </a:path>
            </a:pathLst>
          </a:custGeom>
          <a:solidFill>
            <a:srgbClr val="EA5330">
              <a:alpha val="8879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710;p15"/>
          <p:cNvSpPr txBox="1">
            <a:spLocks noGrp="1"/>
          </p:cNvSpPr>
          <p:nvPr>
            <p:ph type="title"/>
          </p:nvPr>
        </p:nvSpPr>
        <p:spPr>
          <a:xfrm>
            <a:off x="1440000" y="1070000"/>
            <a:ext cx="15408000" cy="1255800"/>
          </a:xfrm>
          <a:prstGeom prst="rect">
            <a:avLst/>
          </a:prstGeom>
          <a:ln w="952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100"/>
              <a:buNone/>
              <a:defRPr sz="7200" b="1">
                <a:solidFill>
                  <a:srgbClr val="002060"/>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2" name="Google Shape;209;p4"/>
          <p:cNvSpPr txBox="1">
            <a:spLocks noGrp="1"/>
          </p:cNvSpPr>
          <p:nvPr>
            <p:ph type="body" idx="1"/>
          </p:nvPr>
        </p:nvSpPr>
        <p:spPr>
          <a:xfrm>
            <a:off x="1440001" y="2651296"/>
            <a:ext cx="15408002" cy="7027964"/>
          </a:xfrm>
          <a:prstGeom prst="rect">
            <a:avLst/>
          </a:prstGeom>
        </p:spPr>
        <p:txBody>
          <a:bodyPr spcFirstLastPara="1" wrap="square" lIns="91425" tIns="91425" rIns="91425" bIns="91425" anchor="t" anchorCtr="0">
            <a:noAutofit/>
          </a:bodyPr>
          <a:lstStyle>
            <a:lvl1pPr marL="914378" lvl="0" indent="-634985" rtl="0">
              <a:spcBef>
                <a:spcPts val="0"/>
              </a:spcBef>
              <a:spcAft>
                <a:spcPts val="0"/>
              </a:spcAft>
              <a:buClr>
                <a:schemeClr val="dk2"/>
              </a:buClr>
              <a:buSzPts val="1400"/>
              <a:buChar char="●"/>
              <a:defRPr sz="5600">
                <a:latin typeface="微軟正黑體" panose="020B0604030504040204" pitchFamily="34" charset="-120"/>
                <a:ea typeface="微軟正黑體" panose="020B0604030504040204" pitchFamily="34" charset="-120"/>
              </a:defRPr>
            </a:lvl1pPr>
            <a:lvl2pPr marL="1828755" lvl="1" indent="-634985" rtl="0">
              <a:lnSpc>
                <a:spcPct val="115000"/>
              </a:lnSpc>
              <a:spcBef>
                <a:spcPts val="0"/>
              </a:spcBef>
              <a:spcAft>
                <a:spcPts val="0"/>
              </a:spcAft>
              <a:buSzPts val="1400"/>
              <a:buChar char="○"/>
              <a:defRPr/>
            </a:lvl2pPr>
            <a:lvl3pPr marL="2743131" lvl="2" indent="-634985" rtl="0">
              <a:lnSpc>
                <a:spcPct val="115000"/>
              </a:lnSpc>
              <a:spcBef>
                <a:spcPts val="0"/>
              </a:spcBef>
              <a:spcAft>
                <a:spcPts val="0"/>
              </a:spcAft>
              <a:buSzPts val="1400"/>
              <a:buChar char="■"/>
              <a:defRPr/>
            </a:lvl3pPr>
            <a:lvl4pPr marL="3657509" lvl="3" indent="-634985" rtl="0">
              <a:lnSpc>
                <a:spcPct val="115000"/>
              </a:lnSpc>
              <a:spcBef>
                <a:spcPts val="0"/>
              </a:spcBef>
              <a:spcAft>
                <a:spcPts val="0"/>
              </a:spcAft>
              <a:buSzPts val="1400"/>
              <a:buChar char="●"/>
              <a:defRPr/>
            </a:lvl4pPr>
            <a:lvl5pPr marL="4571886" lvl="4" indent="-634985" rtl="0">
              <a:lnSpc>
                <a:spcPct val="115000"/>
              </a:lnSpc>
              <a:spcBef>
                <a:spcPts val="0"/>
              </a:spcBef>
              <a:spcAft>
                <a:spcPts val="0"/>
              </a:spcAft>
              <a:buSzPts val="1400"/>
              <a:buChar char="○"/>
              <a:defRPr/>
            </a:lvl5pPr>
            <a:lvl6pPr marL="5486264" lvl="5" indent="-634985" rtl="0">
              <a:lnSpc>
                <a:spcPct val="115000"/>
              </a:lnSpc>
              <a:spcBef>
                <a:spcPts val="0"/>
              </a:spcBef>
              <a:spcAft>
                <a:spcPts val="0"/>
              </a:spcAft>
              <a:buSzPts val="1400"/>
              <a:buChar char="■"/>
              <a:defRPr/>
            </a:lvl6pPr>
            <a:lvl7pPr marL="6400640" lvl="6" indent="-634985" rtl="0">
              <a:lnSpc>
                <a:spcPct val="115000"/>
              </a:lnSpc>
              <a:spcBef>
                <a:spcPts val="0"/>
              </a:spcBef>
              <a:spcAft>
                <a:spcPts val="0"/>
              </a:spcAft>
              <a:buSzPts val="1400"/>
              <a:buChar char="●"/>
              <a:defRPr/>
            </a:lvl7pPr>
            <a:lvl8pPr marL="7315017" lvl="7" indent="-634985" rtl="0">
              <a:lnSpc>
                <a:spcPct val="115000"/>
              </a:lnSpc>
              <a:spcBef>
                <a:spcPts val="0"/>
              </a:spcBef>
              <a:spcAft>
                <a:spcPts val="0"/>
              </a:spcAft>
              <a:buSzPts val="1400"/>
              <a:buChar char="○"/>
              <a:defRPr/>
            </a:lvl8pPr>
            <a:lvl9pPr marL="8229395" lvl="8" indent="-634985" rtl="0">
              <a:lnSpc>
                <a:spcPct val="115000"/>
              </a:lnSpc>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37388473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5" userDrawn="1">
  <p:cSld name="1_Title only 5">
    <p:spTree>
      <p:nvGrpSpPr>
        <p:cNvPr id="1" name="Shape 734"/>
        <p:cNvGrpSpPr/>
        <p:nvPr/>
      </p:nvGrpSpPr>
      <p:grpSpPr>
        <a:xfrm>
          <a:off x="0" y="0"/>
          <a:ext cx="0" cy="0"/>
          <a:chOff x="0" y="0"/>
          <a:chExt cx="0" cy="0"/>
        </a:xfrm>
      </p:grpSpPr>
      <p:sp>
        <p:nvSpPr>
          <p:cNvPr id="736" name="Google Shape;736;p19"/>
          <p:cNvSpPr/>
          <p:nvPr/>
        </p:nvSpPr>
        <p:spPr>
          <a:xfrm rot="813935" flipH="1">
            <a:off x="766397" y="821107"/>
            <a:ext cx="1186913" cy="1186913"/>
          </a:xfrm>
          <a:prstGeom prst="diamond">
            <a:avLst/>
          </a:prstGeom>
          <a:solidFill>
            <a:srgbClr val="4FB6E8">
              <a:alpha val="892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7" name="Google Shape;737;p19"/>
          <p:cNvSpPr/>
          <p:nvPr/>
        </p:nvSpPr>
        <p:spPr>
          <a:xfrm flipH="1">
            <a:off x="643730" y="1661450"/>
            <a:ext cx="959400" cy="959400"/>
          </a:xfrm>
          <a:prstGeom prst="ellipse">
            <a:avLst/>
          </a:prstGeom>
          <a:solidFill>
            <a:srgbClr val="EC6299">
              <a:alpha val="878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8" name="Google Shape;738;p19"/>
          <p:cNvSpPr/>
          <p:nvPr/>
        </p:nvSpPr>
        <p:spPr>
          <a:xfrm rot="720648" flipH="1">
            <a:off x="16114547" y="1160338"/>
            <a:ext cx="1058165" cy="1006160"/>
          </a:xfrm>
          <a:prstGeom prst="pentagon">
            <a:avLst>
              <a:gd name="hf" fmla="val 105146"/>
              <a:gd name="vf" fmla="val 110557"/>
            </a:avLst>
          </a:prstGeom>
          <a:solidFill>
            <a:srgbClr val="EC6299">
              <a:alpha val="878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9" name="Google Shape;739;p19"/>
          <p:cNvSpPr/>
          <p:nvPr/>
        </p:nvSpPr>
        <p:spPr>
          <a:xfrm>
            <a:off x="16815493" y="2130676"/>
            <a:ext cx="767009" cy="747047"/>
          </a:xfrm>
          <a:custGeom>
            <a:avLst/>
            <a:gdLst/>
            <a:ahLst/>
            <a:cxnLst/>
            <a:rect l="l" t="t" r="r" b="b"/>
            <a:pathLst>
              <a:path w="23363" h="22755" extrusionOk="0">
                <a:moveTo>
                  <a:pt x="12566" y="0"/>
                </a:moveTo>
                <a:cubicBezTo>
                  <a:pt x="12558" y="0"/>
                  <a:pt x="12550" y="1"/>
                  <a:pt x="12542" y="2"/>
                </a:cubicBezTo>
                <a:cubicBezTo>
                  <a:pt x="11819" y="79"/>
                  <a:pt x="10944" y="4016"/>
                  <a:pt x="10410" y="5340"/>
                </a:cubicBezTo>
                <a:cubicBezTo>
                  <a:pt x="9768" y="7846"/>
                  <a:pt x="3896" y="8214"/>
                  <a:pt x="1573" y="8601"/>
                </a:cubicBezTo>
                <a:cubicBezTo>
                  <a:pt x="458" y="8786"/>
                  <a:pt x="0" y="8864"/>
                  <a:pt x="547" y="9774"/>
                </a:cubicBezTo>
                <a:cubicBezTo>
                  <a:pt x="837" y="10255"/>
                  <a:pt x="4747" y="12111"/>
                  <a:pt x="6156" y="12954"/>
                </a:cubicBezTo>
                <a:cubicBezTo>
                  <a:pt x="6692" y="13276"/>
                  <a:pt x="6897" y="13611"/>
                  <a:pt x="6655" y="14235"/>
                </a:cubicBezTo>
                <a:cubicBezTo>
                  <a:pt x="5955" y="16044"/>
                  <a:pt x="4637" y="22370"/>
                  <a:pt x="5207" y="22730"/>
                </a:cubicBezTo>
                <a:cubicBezTo>
                  <a:pt x="5233" y="22747"/>
                  <a:pt x="5264" y="22754"/>
                  <a:pt x="5302" y="22754"/>
                </a:cubicBezTo>
                <a:cubicBezTo>
                  <a:pt x="6206" y="22754"/>
                  <a:pt x="10483" y="18198"/>
                  <a:pt x="11780" y="16649"/>
                </a:cubicBezTo>
                <a:cubicBezTo>
                  <a:pt x="12017" y="16366"/>
                  <a:pt x="12223" y="16228"/>
                  <a:pt x="12419" y="16228"/>
                </a:cubicBezTo>
                <a:cubicBezTo>
                  <a:pt x="12619" y="16228"/>
                  <a:pt x="12809" y="16370"/>
                  <a:pt x="13011" y="16644"/>
                </a:cubicBezTo>
                <a:cubicBezTo>
                  <a:pt x="14021" y="18013"/>
                  <a:pt x="19062" y="22215"/>
                  <a:pt x="20222" y="22215"/>
                </a:cubicBezTo>
                <a:cubicBezTo>
                  <a:pt x="20281" y="22215"/>
                  <a:pt x="20330" y="22204"/>
                  <a:pt x="20368" y="22182"/>
                </a:cubicBezTo>
                <a:cubicBezTo>
                  <a:pt x="21193" y="21685"/>
                  <a:pt x="18672" y="14689"/>
                  <a:pt x="17987" y="12881"/>
                </a:cubicBezTo>
                <a:cubicBezTo>
                  <a:pt x="17723" y="12187"/>
                  <a:pt x="17898" y="11720"/>
                  <a:pt x="18432" y="11247"/>
                </a:cubicBezTo>
                <a:cubicBezTo>
                  <a:pt x="19735" y="10096"/>
                  <a:pt x="23362" y="7263"/>
                  <a:pt x="23354" y="6762"/>
                </a:cubicBezTo>
                <a:cubicBezTo>
                  <a:pt x="23322" y="5918"/>
                  <a:pt x="19280" y="5862"/>
                  <a:pt x="17333" y="5862"/>
                </a:cubicBezTo>
                <a:cubicBezTo>
                  <a:pt x="17153" y="5862"/>
                  <a:pt x="16990" y="5863"/>
                  <a:pt x="16850" y="5863"/>
                </a:cubicBezTo>
                <a:cubicBezTo>
                  <a:pt x="16844" y="5863"/>
                  <a:pt x="16837" y="5863"/>
                  <a:pt x="16830" y="5863"/>
                </a:cubicBezTo>
                <a:cubicBezTo>
                  <a:pt x="15801" y="5863"/>
                  <a:pt x="15362" y="5533"/>
                  <a:pt x="15131" y="4623"/>
                </a:cubicBezTo>
                <a:cubicBezTo>
                  <a:pt x="14821" y="3396"/>
                  <a:pt x="13287" y="0"/>
                  <a:pt x="12566" y="0"/>
                </a:cubicBezTo>
                <a:close/>
              </a:path>
            </a:pathLst>
          </a:custGeom>
          <a:solidFill>
            <a:srgbClr val="FF7700">
              <a:alpha val="8364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0" name="Google Shape;740;p19"/>
          <p:cNvSpPr/>
          <p:nvPr/>
        </p:nvSpPr>
        <p:spPr>
          <a:xfrm rot="1476029">
            <a:off x="17042190" y="8244499"/>
            <a:ext cx="913224" cy="999218"/>
          </a:xfrm>
          <a:custGeom>
            <a:avLst/>
            <a:gdLst/>
            <a:ahLst/>
            <a:cxnLst/>
            <a:rect l="l" t="t" r="r" b="b"/>
            <a:pathLst>
              <a:path w="28987" h="31712" extrusionOk="0">
                <a:moveTo>
                  <a:pt x="13252" y="1"/>
                </a:moveTo>
                <a:cubicBezTo>
                  <a:pt x="13232" y="1"/>
                  <a:pt x="13213" y="3"/>
                  <a:pt x="13195" y="7"/>
                </a:cubicBezTo>
                <a:cubicBezTo>
                  <a:pt x="12344" y="195"/>
                  <a:pt x="11430" y="7253"/>
                  <a:pt x="11422" y="9124"/>
                </a:cubicBezTo>
                <a:cubicBezTo>
                  <a:pt x="11415" y="10721"/>
                  <a:pt x="11411" y="10706"/>
                  <a:pt x="9894" y="11330"/>
                </a:cubicBezTo>
                <a:cubicBezTo>
                  <a:pt x="7468" y="12328"/>
                  <a:pt x="1" y="14755"/>
                  <a:pt x="74" y="15883"/>
                </a:cubicBezTo>
                <a:cubicBezTo>
                  <a:pt x="150" y="17058"/>
                  <a:pt x="7654" y="19426"/>
                  <a:pt x="9438" y="19698"/>
                </a:cubicBezTo>
                <a:cubicBezTo>
                  <a:pt x="10248" y="19821"/>
                  <a:pt x="10454" y="20126"/>
                  <a:pt x="10246" y="20938"/>
                </a:cubicBezTo>
                <a:lnTo>
                  <a:pt x="10246" y="20936"/>
                </a:lnTo>
                <a:cubicBezTo>
                  <a:pt x="9425" y="24160"/>
                  <a:pt x="9427" y="31402"/>
                  <a:pt x="10214" y="31700"/>
                </a:cubicBezTo>
                <a:cubicBezTo>
                  <a:pt x="10234" y="31708"/>
                  <a:pt x="10257" y="31711"/>
                  <a:pt x="10282" y="31711"/>
                </a:cubicBezTo>
                <a:cubicBezTo>
                  <a:pt x="11298" y="31711"/>
                  <a:pt x="16067" y="25411"/>
                  <a:pt x="17205" y="22896"/>
                </a:cubicBezTo>
                <a:cubicBezTo>
                  <a:pt x="17448" y="22360"/>
                  <a:pt x="17613" y="22114"/>
                  <a:pt x="17855" y="22114"/>
                </a:cubicBezTo>
                <a:cubicBezTo>
                  <a:pt x="18056" y="22114"/>
                  <a:pt x="18311" y="22285"/>
                  <a:pt x="18707" y="22604"/>
                </a:cubicBezTo>
                <a:cubicBezTo>
                  <a:pt x="20507" y="24051"/>
                  <a:pt x="26091" y="25694"/>
                  <a:pt x="27917" y="25694"/>
                </a:cubicBezTo>
                <a:cubicBezTo>
                  <a:pt x="28204" y="25694"/>
                  <a:pt x="28398" y="25654"/>
                  <a:pt x="28470" y="25566"/>
                </a:cubicBezTo>
                <a:cubicBezTo>
                  <a:pt x="28974" y="24955"/>
                  <a:pt x="24810" y="18732"/>
                  <a:pt x="23287" y="16125"/>
                </a:cubicBezTo>
                <a:cubicBezTo>
                  <a:pt x="22907" y="15476"/>
                  <a:pt x="22935" y="15003"/>
                  <a:pt x="23419" y="14366"/>
                </a:cubicBezTo>
                <a:cubicBezTo>
                  <a:pt x="24789" y="12564"/>
                  <a:pt x="28987" y="6929"/>
                  <a:pt x="28511" y="6473"/>
                </a:cubicBezTo>
                <a:cubicBezTo>
                  <a:pt x="28376" y="6343"/>
                  <a:pt x="27759" y="6281"/>
                  <a:pt x="26910" y="6281"/>
                </a:cubicBezTo>
                <a:cubicBezTo>
                  <a:pt x="24988" y="6281"/>
                  <a:pt x="21872" y="6599"/>
                  <a:pt x="20431" y="7160"/>
                </a:cubicBezTo>
                <a:cubicBezTo>
                  <a:pt x="19641" y="7468"/>
                  <a:pt x="19221" y="7649"/>
                  <a:pt x="18956" y="7649"/>
                </a:cubicBezTo>
                <a:cubicBezTo>
                  <a:pt x="18543" y="7649"/>
                  <a:pt x="18501" y="7211"/>
                  <a:pt x="18018" y="6123"/>
                </a:cubicBezTo>
                <a:cubicBezTo>
                  <a:pt x="17235" y="4363"/>
                  <a:pt x="14194" y="1"/>
                  <a:pt x="13252" y="1"/>
                </a:cubicBezTo>
                <a:close/>
              </a:path>
            </a:pathLst>
          </a:custGeom>
          <a:solidFill>
            <a:srgbClr val="4FB6E8">
              <a:alpha val="892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1" name="Google Shape;741;p19"/>
          <p:cNvSpPr/>
          <p:nvPr/>
        </p:nvSpPr>
        <p:spPr>
          <a:xfrm rot="3029926">
            <a:off x="16669566" y="9252131"/>
            <a:ext cx="681276" cy="745320"/>
          </a:xfrm>
          <a:custGeom>
            <a:avLst/>
            <a:gdLst/>
            <a:ahLst/>
            <a:cxnLst/>
            <a:rect l="l" t="t" r="r" b="b"/>
            <a:pathLst>
              <a:path w="28987" h="31712" extrusionOk="0">
                <a:moveTo>
                  <a:pt x="13252" y="1"/>
                </a:moveTo>
                <a:cubicBezTo>
                  <a:pt x="13232" y="1"/>
                  <a:pt x="13213" y="3"/>
                  <a:pt x="13195" y="7"/>
                </a:cubicBezTo>
                <a:cubicBezTo>
                  <a:pt x="12344" y="195"/>
                  <a:pt x="11430" y="7253"/>
                  <a:pt x="11422" y="9124"/>
                </a:cubicBezTo>
                <a:cubicBezTo>
                  <a:pt x="11415" y="10721"/>
                  <a:pt x="11411" y="10706"/>
                  <a:pt x="9894" y="11330"/>
                </a:cubicBezTo>
                <a:cubicBezTo>
                  <a:pt x="7468" y="12328"/>
                  <a:pt x="1" y="14755"/>
                  <a:pt x="74" y="15883"/>
                </a:cubicBezTo>
                <a:cubicBezTo>
                  <a:pt x="150" y="17058"/>
                  <a:pt x="7654" y="19426"/>
                  <a:pt x="9438" y="19698"/>
                </a:cubicBezTo>
                <a:cubicBezTo>
                  <a:pt x="10248" y="19821"/>
                  <a:pt x="10454" y="20126"/>
                  <a:pt x="10246" y="20938"/>
                </a:cubicBezTo>
                <a:lnTo>
                  <a:pt x="10246" y="20936"/>
                </a:lnTo>
                <a:cubicBezTo>
                  <a:pt x="9425" y="24160"/>
                  <a:pt x="9427" y="31402"/>
                  <a:pt x="10214" y="31700"/>
                </a:cubicBezTo>
                <a:cubicBezTo>
                  <a:pt x="10234" y="31708"/>
                  <a:pt x="10257" y="31711"/>
                  <a:pt x="10282" y="31711"/>
                </a:cubicBezTo>
                <a:cubicBezTo>
                  <a:pt x="11298" y="31711"/>
                  <a:pt x="16067" y="25411"/>
                  <a:pt x="17205" y="22896"/>
                </a:cubicBezTo>
                <a:cubicBezTo>
                  <a:pt x="17448" y="22360"/>
                  <a:pt x="17613" y="22114"/>
                  <a:pt x="17855" y="22114"/>
                </a:cubicBezTo>
                <a:cubicBezTo>
                  <a:pt x="18056" y="22114"/>
                  <a:pt x="18311" y="22285"/>
                  <a:pt x="18707" y="22604"/>
                </a:cubicBezTo>
                <a:cubicBezTo>
                  <a:pt x="20507" y="24051"/>
                  <a:pt x="26091" y="25694"/>
                  <a:pt x="27917" y="25694"/>
                </a:cubicBezTo>
                <a:cubicBezTo>
                  <a:pt x="28204" y="25694"/>
                  <a:pt x="28398" y="25654"/>
                  <a:pt x="28470" y="25566"/>
                </a:cubicBezTo>
                <a:cubicBezTo>
                  <a:pt x="28974" y="24955"/>
                  <a:pt x="24810" y="18732"/>
                  <a:pt x="23287" y="16125"/>
                </a:cubicBezTo>
                <a:cubicBezTo>
                  <a:pt x="22907" y="15476"/>
                  <a:pt x="22935" y="15003"/>
                  <a:pt x="23419" y="14366"/>
                </a:cubicBezTo>
                <a:cubicBezTo>
                  <a:pt x="24789" y="12564"/>
                  <a:pt x="28987" y="6929"/>
                  <a:pt x="28511" y="6473"/>
                </a:cubicBezTo>
                <a:cubicBezTo>
                  <a:pt x="28376" y="6343"/>
                  <a:pt x="27759" y="6281"/>
                  <a:pt x="26910" y="6281"/>
                </a:cubicBezTo>
                <a:cubicBezTo>
                  <a:pt x="24988" y="6281"/>
                  <a:pt x="21872" y="6599"/>
                  <a:pt x="20431" y="7160"/>
                </a:cubicBezTo>
                <a:cubicBezTo>
                  <a:pt x="19641" y="7468"/>
                  <a:pt x="19221" y="7649"/>
                  <a:pt x="18956" y="7649"/>
                </a:cubicBezTo>
                <a:cubicBezTo>
                  <a:pt x="18543" y="7649"/>
                  <a:pt x="18501" y="7211"/>
                  <a:pt x="18018" y="6123"/>
                </a:cubicBezTo>
                <a:cubicBezTo>
                  <a:pt x="17235" y="4363"/>
                  <a:pt x="14194" y="1"/>
                  <a:pt x="13252" y="1"/>
                </a:cubicBezTo>
                <a:close/>
              </a:path>
            </a:pathLst>
          </a:custGeom>
          <a:solidFill>
            <a:srgbClr val="22AA61">
              <a:alpha val="8318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2" name="Google Shape;742;p19"/>
          <p:cNvSpPr/>
          <p:nvPr/>
        </p:nvSpPr>
        <p:spPr>
          <a:xfrm rot="-1476029" flipH="1">
            <a:off x="332585" y="8244499"/>
            <a:ext cx="913224" cy="999218"/>
          </a:xfrm>
          <a:custGeom>
            <a:avLst/>
            <a:gdLst/>
            <a:ahLst/>
            <a:cxnLst/>
            <a:rect l="l" t="t" r="r" b="b"/>
            <a:pathLst>
              <a:path w="28987" h="31712" extrusionOk="0">
                <a:moveTo>
                  <a:pt x="13252" y="1"/>
                </a:moveTo>
                <a:cubicBezTo>
                  <a:pt x="13232" y="1"/>
                  <a:pt x="13213" y="3"/>
                  <a:pt x="13195" y="7"/>
                </a:cubicBezTo>
                <a:cubicBezTo>
                  <a:pt x="12344" y="195"/>
                  <a:pt x="11430" y="7253"/>
                  <a:pt x="11422" y="9124"/>
                </a:cubicBezTo>
                <a:cubicBezTo>
                  <a:pt x="11415" y="10721"/>
                  <a:pt x="11411" y="10706"/>
                  <a:pt x="9894" y="11330"/>
                </a:cubicBezTo>
                <a:cubicBezTo>
                  <a:pt x="7468" y="12328"/>
                  <a:pt x="1" y="14755"/>
                  <a:pt x="74" y="15883"/>
                </a:cubicBezTo>
                <a:cubicBezTo>
                  <a:pt x="150" y="17058"/>
                  <a:pt x="7654" y="19426"/>
                  <a:pt x="9438" y="19698"/>
                </a:cubicBezTo>
                <a:cubicBezTo>
                  <a:pt x="10248" y="19821"/>
                  <a:pt x="10454" y="20126"/>
                  <a:pt x="10246" y="20938"/>
                </a:cubicBezTo>
                <a:lnTo>
                  <a:pt x="10246" y="20936"/>
                </a:lnTo>
                <a:cubicBezTo>
                  <a:pt x="9425" y="24160"/>
                  <a:pt x="9427" y="31402"/>
                  <a:pt x="10214" y="31700"/>
                </a:cubicBezTo>
                <a:cubicBezTo>
                  <a:pt x="10234" y="31708"/>
                  <a:pt x="10257" y="31711"/>
                  <a:pt x="10282" y="31711"/>
                </a:cubicBezTo>
                <a:cubicBezTo>
                  <a:pt x="11298" y="31711"/>
                  <a:pt x="16067" y="25411"/>
                  <a:pt x="17205" y="22896"/>
                </a:cubicBezTo>
                <a:cubicBezTo>
                  <a:pt x="17448" y="22360"/>
                  <a:pt x="17613" y="22114"/>
                  <a:pt x="17855" y="22114"/>
                </a:cubicBezTo>
                <a:cubicBezTo>
                  <a:pt x="18056" y="22114"/>
                  <a:pt x="18311" y="22285"/>
                  <a:pt x="18707" y="22604"/>
                </a:cubicBezTo>
                <a:cubicBezTo>
                  <a:pt x="20507" y="24051"/>
                  <a:pt x="26091" y="25694"/>
                  <a:pt x="27917" y="25694"/>
                </a:cubicBezTo>
                <a:cubicBezTo>
                  <a:pt x="28204" y="25694"/>
                  <a:pt x="28398" y="25654"/>
                  <a:pt x="28470" y="25566"/>
                </a:cubicBezTo>
                <a:cubicBezTo>
                  <a:pt x="28974" y="24955"/>
                  <a:pt x="24810" y="18732"/>
                  <a:pt x="23287" y="16125"/>
                </a:cubicBezTo>
                <a:cubicBezTo>
                  <a:pt x="22907" y="15476"/>
                  <a:pt x="22935" y="15003"/>
                  <a:pt x="23419" y="14366"/>
                </a:cubicBezTo>
                <a:cubicBezTo>
                  <a:pt x="24789" y="12564"/>
                  <a:pt x="28987" y="6929"/>
                  <a:pt x="28511" y="6473"/>
                </a:cubicBezTo>
                <a:cubicBezTo>
                  <a:pt x="28376" y="6343"/>
                  <a:pt x="27759" y="6281"/>
                  <a:pt x="26910" y="6281"/>
                </a:cubicBezTo>
                <a:cubicBezTo>
                  <a:pt x="24988" y="6281"/>
                  <a:pt x="21872" y="6599"/>
                  <a:pt x="20431" y="7160"/>
                </a:cubicBezTo>
                <a:cubicBezTo>
                  <a:pt x="19641" y="7468"/>
                  <a:pt x="19221" y="7649"/>
                  <a:pt x="18956" y="7649"/>
                </a:cubicBezTo>
                <a:cubicBezTo>
                  <a:pt x="18543" y="7649"/>
                  <a:pt x="18501" y="7211"/>
                  <a:pt x="18018" y="6123"/>
                </a:cubicBezTo>
                <a:cubicBezTo>
                  <a:pt x="17235" y="4363"/>
                  <a:pt x="14194" y="1"/>
                  <a:pt x="13252" y="1"/>
                </a:cubicBezTo>
                <a:close/>
              </a:path>
            </a:pathLst>
          </a:custGeom>
          <a:solidFill>
            <a:srgbClr val="FFD008">
              <a:alpha val="8271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3" name="Google Shape;743;p19"/>
          <p:cNvSpPr/>
          <p:nvPr/>
        </p:nvSpPr>
        <p:spPr>
          <a:xfrm rot="-3029926" flipH="1">
            <a:off x="937157" y="9252131"/>
            <a:ext cx="681276" cy="745320"/>
          </a:xfrm>
          <a:custGeom>
            <a:avLst/>
            <a:gdLst/>
            <a:ahLst/>
            <a:cxnLst/>
            <a:rect l="l" t="t" r="r" b="b"/>
            <a:pathLst>
              <a:path w="28987" h="31712" extrusionOk="0">
                <a:moveTo>
                  <a:pt x="13252" y="1"/>
                </a:moveTo>
                <a:cubicBezTo>
                  <a:pt x="13232" y="1"/>
                  <a:pt x="13213" y="3"/>
                  <a:pt x="13195" y="7"/>
                </a:cubicBezTo>
                <a:cubicBezTo>
                  <a:pt x="12344" y="195"/>
                  <a:pt x="11430" y="7253"/>
                  <a:pt x="11422" y="9124"/>
                </a:cubicBezTo>
                <a:cubicBezTo>
                  <a:pt x="11415" y="10721"/>
                  <a:pt x="11411" y="10706"/>
                  <a:pt x="9894" y="11330"/>
                </a:cubicBezTo>
                <a:cubicBezTo>
                  <a:pt x="7468" y="12328"/>
                  <a:pt x="1" y="14755"/>
                  <a:pt x="74" y="15883"/>
                </a:cubicBezTo>
                <a:cubicBezTo>
                  <a:pt x="150" y="17058"/>
                  <a:pt x="7654" y="19426"/>
                  <a:pt x="9438" y="19698"/>
                </a:cubicBezTo>
                <a:cubicBezTo>
                  <a:pt x="10248" y="19821"/>
                  <a:pt x="10454" y="20126"/>
                  <a:pt x="10246" y="20938"/>
                </a:cubicBezTo>
                <a:lnTo>
                  <a:pt x="10246" y="20936"/>
                </a:lnTo>
                <a:cubicBezTo>
                  <a:pt x="9425" y="24160"/>
                  <a:pt x="9427" y="31402"/>
                  <a:pt x="10214" y="31700"/>
                </a:cubicBezTo>
                <a:cubicBezTo>
                  <a:pt x="10234" y="31708"/>
                  <a:pt x="10257" y="31711"/>
                  <a:pt x="10282" y="31711"/>
                </a:cubicBezTo>
                <a:cubicBezTo>
                  <a:pt x="11298" y="31711"/>
                  <a:pt x="16067" y="25411"/>
                  <a:pt x="17205" y="22896"/>
                </a:cubicBezTo>
                <a:cubicBezTo>
                  <a:pt x="17448" y="22360"/>
                  <a:pt x="17613" y="22114"/>
                  <a:pt x="17855" y="22114"/>
                </a:cubicBezTo>
                <a:cubicBezTo>
                  <a:pt x="18056" y="22114"/>
                  <a:pt x="18311" y="22285"/>
                  <a:pt x="18707" y="22604"/>
                </a:cubicBezTo>
                <a:cubicBezTo>
                  <a:pt x="20507" y="24051"/>
                  <a:pt x="26091" y="25694"/>
                  <a:pt x="27917" y="25694"/>
                </a:cubicBezTo>
                <a:cubicBezTo>
                  <a:pt x="28204" y="25694"/>
                  <a:pt x="28398" y="25654"/>
                  <a:pt x="28470" y="25566"/>
                </a:cubicBezTo>
                <a:cubicBezTo>
                  <a:pt x="28974" y="24955"/>
                  <a:pt x="24810" y="18732"/>
                  <a:pt x="23287" y="16125"/>
                </a:cubicBezTo>
                <a:cubicBezTo>
                  <a:pt x="22907" y="15476"/>
                  <a:pt x="22935" y="15003"/>
                  <a:pt x="23419" y="14366"/>
                </a:cubicBezTo>
                <a:cubicBezTo>
                  <a:pt x="24789" y="12564"/>
                  <a:pt x="28987" y="6929"/>
                  <a:pt x="28511" y="6473"/>
                </a:cubicBezTo>
                <a:cubicBezTo>
                  <a:pt x="28376" y="6343"/>
                  <a:pt x="27759" y="6281"/>
                  <a:pt x="26910" y="6281"/>
                </a:cubicBezTo>
                <a:cubicBezTo>
                  <a:pt x="24988" y="6281"/>
                  <a:pt x="21872" y="6599"/>
                  <a:pt x="20431" y="7160"/>
                </a:cubicBezTo>
                <a:cubicBezTo>
                  <a:pt x="19641" y="7468"/>
                  <a:pt x="19221" y="7649"/>
                  <a:pt x="18956" y="7649"/>
                </a:cubicBezTo>
                <a:cubicBezTo>
                  <a:pt x="18543" y="7649"/>
                  <a:pt x="18501" y="7211"/>
                  <a:pt x="18018" y="6123"/>
                </a:cubicBezTo>
                <a:cubicBezTo>
                  <a:pt x="17235" y="4363"/>
                  <a:pt x="14194" y="1"/>
                  <a:pt x="13252" y="1"/>
                </a:cubicBezTo>
                <a:close/>
              </a:path>
            </a:pathLst>
          </a:custGeom>
          <a:solidFill>
            <a:srgbClr val="EA5330">
              <a:alpha val="8879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710;p15"/>
          <p:cNvSpPr txBox="1">
            <a:spLocks noGrp="1"/>
          </p:cNvSpPr>
          <p:nvPr>
            <p:ph type="title"/>
          </p:nvPr>
        </p:nvSpPr>
        <p:spPr>
          <a:xfrm>
            <a:off x="1440000" y="1070000"/>
            <a:ext cx="15408000" cy="1255800"/>
          </a:xfrm>
          <a:prstGeom prst="rect">
            <a:avLst/>
          </a:prstGeom>
          <a:ln w="952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100"/>
              <a:buNone/>
              <a:defRPr sz="7200" b="1">
                <a:solidFill>
                  <a:srgbClr val="002060"/>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1814029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28"/>
        <p:cNvGrpSpPr/>
        <p:nvPr/>
      </p:nvGrpSpPr>
      <p:grpSpPr>
        <a:xfrm>
          <a:off x="0" y="0"/>
          <a:ext cx="0" cy="0"/>
          <a:chOff x="0" y="0"/>
          <a:chExt cx="0" cy="0"/>
        </a:xfrm>
      </p:grpSpPr>
      <p:sp>
        <p:nvSpPr>
          <p:cNvPr id="229" name="Google Shape;229;p6"/>
          <p:cNvSpPr txBox="1">
            <a:spLocks noGrp="1"/>
          </p:cNvSpPr>
          <p:nvPr>
            <p:ph type="title"/>
          </p:nvPr>
        </p:nvSpPr>
        <p:spPr>
          <a:xfrm>
            <a:off x="1440000" y="1070000"/>
            <a:ext cx="15408000" cy="1255800"/>
          </a:xfrm>
          <a:prstGeom prst="rect">
            <a:avLst/>
          </a:prstGeom>
          <a:ln w="952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100"/>
              <a:buNone/>
              <a:defRPr sz="7200" b="1">
                <a:solidFill>
                  <a:srgbClr val="002060"/>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6"/>
          <p:cNvSpPr/>
          <p:nvPr/>
        </p:nvSpPr>
        <p:spPr>
          <a:xfrm rot="1431397">
            <a:off x="836780" y="476609"/>
            <a:ext cx="1186800" cy="1186800"/>
          </a:xfrm>
          <a:prstGeom prst="diamond">
            <a:avLst/>
          </a:prstGeom>
          <a:solidFill>
            <a:srgbClr val="EA5330">
              <a:alpha val="8879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6"/>
          <p:cNvSpPr/>
          <p:nvPr/>
        </p:nvSpPr>
        <p:spPr>
          <a:xfrm>
            <a:off x="470801" y="1183700"/>
            <a:ext cx="959400" cy="959400"/>
          </a:xfrm>
          <a:prstGeom prst="ellipse">
            <a:avLst/>
          </a:prstGeom>
          <a:solidFill>
            <a:srgbClr val="FF7700">
              <a:alpha val="8364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6"/>
          <p:cNvSpPr/>
          <p:nvPr/>
        </p:nvSpPr>
        <p:spPr>
          <a:xfrm rot="2884351" flipH="1">
            <a:off x="16958396" y="8104283"/>
            <a:ext cx="959489" cy="1050708"/>
          </a:xfrm>
          <a:custGeom>
            <a:avLst/>
            <a:gdLst/>
            <a:ahLst/>
            <a:cxnLst/>
            <a:rect l="l" t="t" r="r" b="b"/>
            <a:pathLst>
              <a:path w="32040" h="38924" extrusionOk="0">
                <a:moveTo>
                  <a:pt x="22016" y="1"/>
                </a:moveTo>
                <a:cubicBezTo>
                  <a:pt x="21306" y="1"/>
                  <a:pt x="17375" y="6587"/>
                  <a:pt x="16012" y="8884"/>
                </a:cubicBezTo>
                <a:cubicBezTo>
                  <a:pt x="15722" y="9375"/>
                  <a:pt x="15450" y="9628"/>
                  <a:pt x="15009" y="9628"/>
                </a:cubicBezTo>
                <a:cubicBezTo>
                  <a:pt x="14869" y="9628"/>
                  <a:pt x="14713" y="9603"/>
                  <a:pt x="14534" y="9552"/>
                </a:cubicBezTo>
                <a:cubicBezTo>
                  <a:pt x="12437" y="8958"/>
                  <a:pt x="4264" y="7348"/>
                  <a:pt x="1428" y="7348"/>
                </a:cubicBezTo>
                <a:cubicBezTo>
                  <a:pt x="889" y="7348"/>
                  <a:pt x="543" y="7406"/>
                  <a:pt x="467" y="7540"/>
                </a:cubicBezTo>
                <a:cubicBezTo>
                  <a:pt x="1" y="8368"/>
                  <a:pt x="5506" y="16280"/>
                  <a:pt x="7591" y="18730"/>
                </a:cubicBezTo>
                <a:cubicBezTo>
                  <a:pt x="7934" y="19134"/>
                  <a:pt x="8254" y="19503"/>
                  <a:pt x="7867" y="20117"/>
                </a:cubicBezTo>
                <a:cubicBezTo>
                  <a:pt x="6746" y="21888"/>
                  <a:pt x="111" y="33432"/>
                  <a:pt x="716" y="34106"/>
                </a:cubicBezTo>
                <a:cubicBezTo>
                  <a:pt x="754" y="34149"/>
                  <a:pt x="827" y="34169"/>
                  <a:pt x="931" y="34169"/>
                </a:cubicBezTo>
                <a:cubicBezTo>
                  <a:pt x="2495" y="34169"/>
                  <a:pt x="11026" y="29584"/>
                  <a:pt x="13536" y="27754"/>
                </a:cubicBezTo>
                <a:cubicBezTo>
                  <a:pt x="13738" y="27608"/>
                  <a:pt x="13904" y="27527"/>
                  <a:pt x="14051" y="27527"/>
                </a:cubicBezTo>
                <a:cubicBezTo>
                  <a:pt x="14249" y="27527"/>
                  <a:pt x="14413" y="27673"/>
                  <a:pt x="14586" y="28003"/>
                </a:cubicBezTo>
                <a:cubicBezTo>
                  <a:pt x="15601" y="29921"/>
                  <a:pt x="21098" y="38923"/>
                  <a:pt x="22135" y="38923"/>
                </a:cubicBezTo>
                <a:cubicBezTo>
                  <a:pt x="22146" y="38923"/>
                  <a:pt x="22157" y="38922"/>
                  <a:pt x="22168" y="38920"/>
                </a:cubicBezTo>
                <a:cubicBezTo>
                  <a:pt x="23120" y="38715"/>
                  <a:pt x="24881" y="24168"/>
                  <a:pt x="24961" y="21264"/>
                </a:cubicBezTo>
                <a:cubicBezTo>
                  <a:pt x="25007" y="19568"/>
                  <a:pt x="32039" y="14996"/>
                  <a:pt x="31866" y="14059"/>
                </a:cubicBezTo>
                <a:cubicBezTo>
                  <a:pt x="31704" y="13173"/>
                  <a:pt x="26990" y="12196"/>
                  <a:pt x="25344" y="11898"/>
                </a:cubicBezTo>
                <a:cubicBezTo>
                  <a:pt x="24754" y="11790"/>
                  <a:pt x="24441" y="11539"/>
                  <a:pt x="24374" y="10885"/>
                </a:cubicBezTo>
                <a:cubicBezTo>
                  <a:pt x="24203" y="9223"/>
                  <a:pt x="22703" y="117"/>
                  <a:pt x="22034" y="2"/>
                </a:cubicBezTo>
                <a:cubicBezTo>
                  <a:pt x="22028" y="1"/>
                  <a:pt x="22022" y="1"/>
                  <a:pt x="22016" y="1"/>
                </a:cubicBezTo>
                <a:close/>
              </a:path>
            </a:pathLst>
          </a:custGeom>
          <a:solidFill>
            <a:srgbClr val="8067C2">
              <a:alpha val="8879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6"/>
          <p:cNvSpPr/>
          <p:nvPr/>
        </p:nvSpPr>
        <p:spPr>
          <a:xfrm rot="3298208">
            <a:off x="16543181" y="9228229"/>
            <a:ext cx="629226" cy="688508"/>
          </a:xfrm>
          <a:custGeom>
            <a:avLst/>
            <a:gdLst/>
            <a:ahLst/>
            <a:cxnLst/>
            <a:rect l="l" t="t" r="r" b="b"/>
            <a:pathLst>
              <a:path w="28987" h="31712" extrusionOk="0">
                <a:moveTo>
                  <a:pt x="13252" y="1"/>
                </a:moveTo>
                <a:cubicBezTo>
                  <a:pt x="13232" y="1"/>
                  <a:pt x="13213" y="3"/>
                  <a:pt x="13195" y="7"/>
                </a:cubicBezTo>
                <a:cubicBezTo>
                  <a:pt x="12344" y="195"/>
                  <a:pt x="11430" y="7253"/>
                  <a:pt x="11422" y="9124"/>
                </a:cubicBezTo>
                <a:cubicBezTo>
                  <a:pt x="11415" y="10721"/>
                  <a:pt x="11411" y="10706"/>
                  <a:pt x="9894" y="11330"/>
                </a:cubicBezTo>
                <a:cubicBezTo>
                  <a:pt x="7468" y="12328"/>
                  <a:pt x="1" y="14755"/>
                  <a:pt x="74" y="15883"/>
                </a:cubicBezTo>
                <a:cubicBezTo>
                  <a:pt x="150" y="17058"/>
                  <a:pt x="7654" y="19426"/>
                  <a:pt x="9438" y="19698"/>
                </a:cubicBezTo>
                <a:cubicBezTo>
                  <a:pt x="10248" y="19821"/>
                  <a:pt x="10454" y="20126"/>
                  <a:pt x="10246" y="20938"/>
                </a:cubicBezTo>
                <a:lnTo>
                  <a:pt x="10246" y="20936"/>
                </a:lnTo>
                <a:cubicBezTo>
                  <a:pt x="9425" y="24160"/>
                  <a:pt x="9427" y="31402"/>
                  <a:pt x="10214" y="31700"/>
                </a:cubicBezTo>
                <a:cubicBezTo>
                  <a:pt x="10234" y="31708"/>
                  <a:pt x="10257" y="31711"/>
                  <a:pt x="10282" y="31711"/>
                </a:cubicBezTo>
                <a:cubicBezTo>
                  <a:pt x="11298" y="31711"/>
                  <a:pt x="16067" y="25411"/>
                  <a:pt x="17205" y="22896"/>
                </a:cubicBezTo>
                <a:cubicBezTo>
                  <a:pt x="17448" y="22360"/>
                  <a:pt x="17613" y="22114"/>
                  <a:pt x="17855" y="22114"/>
                </a:cubicBezTo>
                <a:cubicBezTo>
                  <a:pt x="18056" y="22114"/>
                  <a:pt x="18311" y="22285"/>
                  <a:pt x="18707" y="22604"/>
                </a:cubicBezTo>
                <a:cubicBezTo>
                  <a:pt x="20507" y="24051"/>
                  <a:pt x="26091" y="25694"/>
                  <a:pt x="27917" y="25694"/>
                </a:cubicBezTo>
                <a:cubicBezTo>
                  <a:pt x="28204" y="25694"/>
                  <a:pt x="28398" y="25654"/>
                  <a:pt x="28470" y="25566"/>
                </a:cubicBezTo>
                <a:cubicBezTo>
                  <a:pt x="28974" y="24955"/>
                  <a:pt x="24810" y="18732"/>
                  <a:pt x="23287" y="16125"/>
                </a:cubicBezTo>
                <a:cubicBezTo>
                  <a:pt x="22907" y="15476"/>
                  <a:pt x="22935" y="15003"/>
                  <a:pt x="23419" y="14366"/>
                </a:cubicBezTo>
                <a:cubicBezTo>
                  <a:pt x="24789" y="12564"/>
                  <a:pt x="28987" y="6929"/>
                  <a:pt x="28511" y="6473"/>
                </a:cubicBezTo>
                <a:cubicBezTo>
                  <a:pt x="28376" y="6343"/>
                  <a:pt x="27759" y="6281"/>
                  <a:pt x="26910" y="6281"/>
                </a:cubicBezTo>
                <a:cubicBezTo>
                  <a:pt x="24988" y="6281"/>
                  <a:pt x="21872" y="6599"/>
                  <a:pt x="20431" y="7160"/>
                </a:cubicBezTo>
                <a:cubicBezTo>
                  <a:pt x="19641" y="7468"/>
                  <a:pt x="19221" y="7649"/>
                  <a:pt x="18956" y="7649"/>
                </a:cubicBezTo>
                <a:cubicBezTo>
                  <a:pt x="18543" y="7649"/>
                  <a:pt x="18501" y="7211"/>
                  <a:pt x="18018" y="6123"/>
                </a:cubicBezTo>
                <a:cubicBezTo>
                  <a:pt x="17235" y="4363"/>
                  <a:pt x="14194" y="1"/>
                  <a:pt x="13252" y="1"/>
                </a:cubicBezTo>
                <a:close/>
              </a:path>
            </a:pathLst>
          </a:custGeom>
          <a:solidFill>
            <a:srgbClr val="EC6299">
              <a:alpha val="878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2648243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6" name="bg object 16"/>
          <p:cNvSpPr/>
          <p:nvPr/>
        </p:nvSpPr>
        <p:spPr>
          <a:xfrm>
            <a:off x="638530" y="5641847"/>
            <a:ext cx="665480" cy="661670"/>
          </a:xfrm>
          <a:custGeom>
            <a:avLst/>
            <a:gdLst/>
            <a:ahLst/>
            <a:cxnLst/>
            <a:rect l="l" t="t" r="r" b="b"/>
            <a:pathLst>
              <a:path w="332740" h="330835">
                <a:moveTo>
                  <a:pt x="205587" y="0"/>
                </a:moveTo>
                <a:lnTo>
                  <a:pt x="205308" y="0"/>
                </a:lnTo>
                <a:lnTo>
                  <a:pt x="192939" y="10652"/>
                </a:lnTo>
                <a:lnTo>
                  <a:pt x="175113" y="35496"/>
                </a:lnTo>
                <a:lnTo>
                  <a:pt x="157630" y="63865"/>
                </a:lnTo>
                <a:lnTo>
                  <a:pt x="146291" y="85089"/>
                </a:lnTo>
                <a:lnTo>
                  <a:pt x="139204" y="100837"/>
                </a:lnTo>
                <a:lnTo>
                  <a:pt x="120726" y="100711"/>
                </a:lnTo>
                <a:lnTo>
                  <a:pt x="57250" y="97103"/>
                </a:lnTo>
                <a:lnTo>
                  <a:pt x="33972" y="96519"/>
                </a:lnTo>
                <a:lnTo>
                  <a:pt x="21190" y="96809"/>
                </a:lnTo>
                <a:lnTo>
                  <a:pt x="10761" y="97790"/>
                </a:lnTo>
                <a:lnTo>
                  <a:pt x="3445" y="99627"/>
                </a:lnTo>
                <a:lnTo>
                  <a:pt x="0" y="102488"/>
                </a:lnTo>
                <a:lnTo>
                  <a:pt x="7899" y="118943"/>
                </a:lnTo>
                <a:lnTo>
                  <a:pt x="30995" y="143827"/>
                </a:lnTo>
                <a:lnTo>
                  <a:pt x="58123" y="168425"/>
                </a:lnTo>
                <a:lnTo>
                  <a:pt x="78117" y="184023"/>
                </a:lnTo>
                <a:lnTo>
                  <a:pt x="85826" y="188975"/>
                </a:lnTo>
                <a:lnTo>
                  <a:pt x="86550" y="193039"/>
                </a:lnTo>
                <a:lnTo>
                  <a:pt x="62419" y="228891"/>
                </a:lnTo>
                <a:lnTo>
                  <a:pt x="45040" y="263699"/>
                </a:lnTo>
                <a:lnTo>
                  <a:pt x="31597" y="310133"/>
                </a:lnTo>
                <a:lnTo>
                  <a:pt x="32131" y="310642"/>
                </a:lnTo>
                <a:lnTo>
                  <a:pt x="33045" y="310895"/>
                </a:lnTo>
                <a:lnTo>
                  <a:pt x="34315" y="310895"/>
                </a:lnTo>
                <a:lnTo>
                  <a:pt x="86345" y="288766"/>
                </a:lnTo>
                <a:lnTo>
                  <a:pt x="142786" y="251968"/>
                </a:lnTo>
                <a:lnTo>
                  <a:pt x="146735" y="248412"/>
                </a:lnTo>
                <a:lnTo>
                  <a:pt x="149326" y="246633"/>
                </a:lnTo>
                <a:lnTo>
                  <a:pt x="154216" y="246633"/>
                </a:lnTo>
                <a:lnTo>
                  <a:pt x="156235" y="249555"/>
                </a:lnTo>
                <a:lnTo>
                  <a:pt x="159423" y="255777"/>
                </a:lnTo>
                <a:lnTo>
                  <a:pt x="176530" y="278308"/>
                </a:lnTo>
                <a:lnTo>
                  <a:pt x="202276" y="302863"/>
                </a:lnTo>
                <a:lnTo>
                  <a:pt x="227817" y="322607"/>
                </a:lnTo>
                <a:lnTo>
                  <a:pt x="244309" y="330707"/>
                </a:lnTo>
                <a:lnTo>
                  <a:pt x="245503" y="330453"/>
                </a:lnTo>
                <a:lnTo>
                  <a:pt x="247791" y="314773"/>
                </a:lnTo>
                <a:lnTo>
                  <a:pt x="244843" y="281590"/>
                </a:lnTo>
                <a:lnTo>
                  <a:pt x="235458" y="210438"/>
                </a:lnTo>
                <a:lnTo>
                  <a:pt x="234556" y="202183"/>
                </a:lnTo>
                <a:lnTo>
                  <a:pt x="236969" y="197484"/>
                </a:lnTo>
                <a:lnTo>
                  <a:pt x="268232" y="179998"/>
                </a:lnTo>
                <a:lnTo>
                  <a:pt x="297991" y="162401"/>
                </a:lnTo>
                <a:lnTo>
                  <a:pt x="323090" y="145803"/>
                </a:lnTo>
                <a:lnTo>
                  <a:pt x="332524" y="135636"/>
                </a:lnTo>
                <a:lnTo>
                  <a:pt x="321571" y="128492"/>
                </a:lnTo>
                <a:lnTo>
                  <a:pt x="298135" y="118872"/>
                </a:lnTo>
                <a:lnTo>
                  <a:pt x="270523" y="110204"/>
                </a:lnTo>
                <a:lnTo>
                  <a:pt x="247040" y="105918"/>
                </a:lnTo>
                <a:lnTo>
                  <a:pt x="233751" y="105154"/>
                </a:lnTo>
                <a:lnTo>
                  <a:pt x="228041" y="102949"/>
                </a:lnTo>
                <a:lnTo>
                  <a:pt x="226855" y="96863"/>
                </a:lnTo>
                <a:lnTo>
                  <a:pt x="227139" y="84455"/>
                </a:lnTo>
                <a:lnTo>
                  <a:pt x="225161" y="62222"/>
                </a:lnTo>
                <a:lnTo>
                  <a:pt x="220081" y="34702"/>
                </a:lnTo>
                <a:lnTo>
                  <a:pt x="213177" y="10945"/>
                </a:lnTo>
                <a:lnTo>
                  <a:pt x="205587" y="0"/>
                </a:lnTo>
                <a:close/>
              </a:path>
            </a:pathLst>
          </a:custGeom>
          <a:solidFill>
            <a:srgbClr val="EA522F">
              <a:alpha val="88626"/>
            </a:srgbClr>
          </a:solidFill>
        </p:spPr>
        <p:txBody>
          <a:bodyPr wrap="square" lIns="0" tIns="0" rIns="0" bIns="0" rtlCol="0"/>
          <a:lstStyle/>
          <a:p>
            <a:endParaRPr sz="3600"/>
          </a:p>
        </p:txBody>
      </p:sp>
      <p:sp>
        <p:nvSpPr>
          <p:cNvPr id="17" name="bg object 17"/>
          <p:cNvSpPr/>
          <p:nvPr/>
        </p:nvSpPr>
        <p:spPr>
          <a:xfrm>
            <a:off x="13209269" y="576581"/>
            <a:ext cx="908050" cy="998218"/>
          </a:xfrm>
          <a:custGeom>
            <a:avLst/>
            <a:gdLst/>
            <a:ahLst/>
            <a:cxnLst/>
            <a:rect l="l" t="t" r="r" b="b"/>
            <a:pathLst>
              <a:path w="454025" h="499109">
                <a:moveTo>
                  <a:pt x="290391" y="340995"/>
                </a:moveTo>
                <a:lnTo>
                  <a:pt x="166243" y="340995"/>
                </a:lnTo>
                <a:lnTo>
                  <a:pt x="169291" y="341249"/>
                </a:lnTo>
                <a:lnTo>
                  <a:pt x="173100" y="341502"/>
                </a:lnTo>
                <a:lnTo>
                  <a:pt x="175387" y="345439"/>
                </a:lnTo>
                <a:lnTo>
                  <a:pt x="198497" y="393626"/>
                </a:lnTo>
                <a:lnTo>
                  <a:pt x="228282" y="441213"/>
                </a:lnTo>
                <a:lnTo>
                  <a:pt x="258163" y="481395"/>
                </a:lnTo>
                <a:lnTo>
                  <a:pt x="278638" y="498856"/>
                </a:lnTo>
                <a:lnTo>
                  <a:pt x="279019" y="498729"/>
                </a:lnTo>
                <a:lnTo>
                  <a:pt x="279273" y="498729"/>
                </a:lnTo>
                <a:lnTo>
                  <a:pt x="287522" y="477952"/>
                </a:lnTo>
                <a:lnTo>
                  <a:pt x="292687" y="432244"/>
                </a:lnTo>
                <a:lnTo>
                  <a:pt x="293685" y="377678"/>
                </a:lnTo>
                <a:lnTo>
                  <a:pt x="290391" y="340995"/>
                </a:lnTo>
                <a:close/>
              </a:path>
              <a:path w="454025" h="499109">
                <a:moveTo>
                  <a:pt x="30225" y="83820"/>
                </a:moveTo>
                <a:lnTo>
                  <a:pt x="20447" y="84200"/>
                </a:lnTo>
                <a:lnTo>
                  <a:pt x="18288" y="86106"/>
                </a:lnTo>
                <a:lnTo>
                  <a:pt x="23409" y="104810"/>
                </a:lnTo>
                <a:lnTo>
                  <a:pt x="43830" y="141731"/>
                </a:lnTo>
                <a:lnTo>
                  <a:pt x="69419" y="182939"/>
                </a:lnTo>
                <a:lnTo>
                  <a:pt x="90043" y="214502"/>
                </a:lnTo>
                <a:lnTo>
                  <a:pt x="93904" y="221900"/>
                </a:lnTo>
                <a:lnTo>
                  <a:pt x="95218" y="228631"/>
                </a:lnTo>
                <a:lnTo>
                  <a:pt x="94007" y="235219"/>
                </a:lnTo>
                <a:lnTo>
                  <a:pt x="90297" y="242188"/>
                </a:lnTo>
                <a:lnTo>
                  <a:pt x="32527" y="324389"/>
                </a:lnTo>
                <a:lnTo>
                  <a:pt x="7304" y="363704"/>
                </a:lnTo>
                <a:lnTo>
                  <a:pt x="0" y="384683"/>
                </a:lnTo>
                <a:lnTo>
                  <a:pt x="1016" y="386080"/>
                </a:lnTo>
                <a:lnTo>
                  <a:pt x="3937" y="386969"/>
                </a:lnTo>
                <a:lnTo>
                  <a:pt x="8509" y="387223"/>
                </a:lnTo>
                <a:lnTo>
                  <a:pt x="39328" y="384770"/>
                </a:lnTo>
                <a:lnTo>
                  <a:pt x="81613" y="376078"/>
                </a:lnTo>
                <a:lnTo>
                  <a:pt x="124112" y="363148"/>
                </a:lnTo>
                <a:lnTo>
                  <a:pt x="155575" y="347980"/>
                </a:lnTo>
                <a:lnTo>
                  <a:pt x="162051" y="343408"/>
                </a:lnTo>
                <a:lnTo>
                  <a:pt x="166243" y="340995"/>
                </a:lnTo>
                <a:lnTo>
                  <a:pt x="290391" y="340995"/>
                </a:lnTo>
                <a:lnTo>
                  <a:pt x="289433" y="330326"/>
                </a:lnTo>
                <a:lnTo>
                  <a:pt x="288792" y="322179"/>
                </a:lnTo>
                <a:lnTo>
                  <a:pt x="290687" y="316674"/>
                </a:lnTo>
                <a:lnTo>
                  <a:pt x="295415" y="313360"/>
                </a:lnTo>
                <a:lnTo>
                  <a:pt x="303275" y="311785"/>
                </a:lnTo>
                <a:lnTo>
                  <a:pt x="338306" y="305480"/>
                </a:lnTo>
                <a:lnTo>
                  <a:pt x="388064" y="292592"/>
                </a:lnTo>
                <a:lnTo>
                  <a:pt x="432988" y="276727"/>
                </a:lnTo>
                <a:lnTo>
                  <a:pt x="453517" y="261493"/>
                </a:lnTo>
                <a:lnTo>
                  <a:pt x="436401" y="243921"/>
                </a:lnTo>
                <a:lnTo>
                  <a:pt x="393747" y="221122"/>
                </a:lnTo>
                <a:lnTo>
                  <a:pt x="304546" y="180467"/>
                </a:lnTo>
                <a:lnTo>
                  <a:pt x="291187" y="173636"/>
                </a:lnTo>
                <a:lnTo>
                  <a:pt x="284448" y="167639"/>
                </a:lnTo>
                <a:lnTo>
                  <a:pt x="282328" y="159071"/>
                </a:lnTo>
                <a:lnTo>
                  <a:pt x="282829" y="144525"/>
                </a:lnTo>
                <a:lnTo>
                  <a:pt x="282490" y="113919"/>
                </a:lnTo>
                <a:lnTo>
                  <a:pt x="166497" y="113919"/>
                </a:lnTo>
                <a:lnTo>
                  <a:pt x="162306" y="113664"/>
                </a:lnTo>
                <a:lnTo>
                  <a:pt x="155956" y="110489"/>
                </a:lnTo>
                <a:lnTo>
                  <a:pt x="143891" y="104901"/>
                </a:lnTo>
                <a:lnTo>
                  <a:pt x="123158" y="97674"/>
                </a:lnTo>
                <a:lnTo>
                  <a:pt x="96710" y="91662"/>
                </a:lnTo>
                <a:lnTo>
                  <a:pt x="68738" y="87221"/>
                </a:lnTo>
                <a:lnTo>
                  <a:pt x="43434" y="84709"/>
                </a:lnTo>
                <a:lnTo>
                  <a:pt x="30225" y="83820"/>
                </a:lnTo>
                <a:close/>
              </a:path>
              <a:path w="454025" h="499109">
                <a:moveTo>
                  <a:pt x="263271" y="0"/>
                </a:moveTo>
                <a:lnTo>
                  <a:pt x="222662" y="35147"/>
                </a:lnTo>
                <a:lnTo>
                  <a:pt x="199048" y="65401"/>
                </a:lnTo>
                <a:lnTo>
                  <a:pt x="177373" y="101667"/>
                </a:lnTo>
                <a:lnTo>
                  <a:pt x="173751" y="108870"/>
                </a:lnTo>
                <a:lnTo>
                  <a:pt x="170535" y="112883"/>
                </a:lnTo>
                <a:lnTo>
                  <a:pt x="166497" y="113919"/>
                </a:lnTo>
                <a:lnTo>
                  <a:pt x="282490" y="113919"/>
                </a:lnTo>
                <a:lnTo>
                  <a:pt x="279019" y="62769"/>
                </a:lnTo>
                <a:lnTo>
                  <a:pt x="272827" y="20224"/>
                </a:lnTo>
                <a:lnTo>
                  <a:pt x="263906" y="126"/>
                </a:lnTo>
                <a:lnTo>
                  <a:pt x="263525" y="126"/>
                </a:lnTo>
                <a:lnTo>
                  <a:pt x="263271" y="0"/>
                </a:lnTo>
                <a:close/>
              </a:path>
            </a:pathLst>
          </a:custGeom>
          <a:solidFill>
            <a:srgbClr val="21AA60">
              <a:alpha val="83135"/>
            </a:srgbClr>
          </a:solidFill>
        </p:spPr>
        <p:txBody>
          <a:bodyPr wrap="square" lIns="0" tIns="0" rIns="0" bIns="0" rtlCol="0"/>
          <a:lstStyle/>
          <a:p>
            <a:endParaRPr sz="3600"/>
          </a:p>
        </p:txBody>
      </p:sp>
      <p:sp>
        <p:nvSpPr>
          <p:cNvPr id="18" name="bg object 18"/>
          <p:cNvSpPr/>
          <p:nvPr/>
        </p:nvSpPr>
        <p:spPr>
          <a:xfrm>
            <a:off x="13076937" y="8729268"/>
            <a:ext cx="971550" cy="967740"/>
          </a:xfrm>
          <a:custGeom>
            <a:avLst/>
            <a:gdLst/>
            <a:ahLst/>
            <a:cxnLst/>
            <a:rect l="l" t="t" r="r" b="b"/>
            <a:pathLst>
              <a:path w="485775" h="483870">
                <a:moveTo>
                  <a:pt x="302386" y="0"/>
                </a:moveTo>
                <a:lnTo>
                  <a:pt x="257936" y="50077"/>
                </a:lnTo>
                <a:lnTo>
                  <a:pt x="231485" y="91823"/>
                </a:lnTo>
                <a:lnTo>
                  <a:pt x="207462" y="136785"/>
                </a:lnTo>
                <a:lnTo>
                  <a:pt x="201295" y="143600"/>
                </a:lnTo>
                <a:lnTo>
                  <a:pt x="192174" y="145789"/>
                </a:lnTo>
                <a:lnTo>
                  <a:pt x="176529" y="145516"/>
                </a:lnTo>
                <a:lnTo>
                  <a:pt x="74739" y="138868"/>
                </a:lnTo>
                <a:lnTo>
                  <a:pt x="24368" y="138751"/>
                </a:lnTo>
                <a:lnTo>
                  <a:pt x="0" y="146392"/>
                </a:lnTo>
                <a:lnTo>
                  <a:pt x="11302" y="170458"/>
                </a:lnTo>
                <a:lnTo>
                  <a:pt x="44703" y="207129"/>
                </a:lnTo>
                <a:lnTo>
                  <a:pt x="84010" y="243463"/>
                </a:lnTo>
                <a:lnTo>
                  <a:pt x="119497" y="271849"/>
                </a:lnTo>
                <a:lnTo>
                  <a:pt x="122189" y="277221"/>
                </a:lnTo>
                <a:lnTo>
                  <a:pt x="121191" y="283213"/>
                </a:lnTo>
                <a:lnTo>
                  <a:pt x="89380" y="331729"/>
                </a:lnTo>
                <a:lnTo>
                  <a:pt x="63436" y="382260"/>
                </a:lnTo>
                <a:lnTo>
                  <a:pt x="45684" y="426700"/>
                </a:lnTo>
                <a:lnTo>
                  <a:pt x="43052" y="449783"/>
                </a:lnTo>
                <a:lnTo>
                  <a:pt x="43941" y="450405"/>
                </a:lnTo>
                <a:lnTo>
                  <a:pt x="118125" y="422213"/>
                </a:lnTo>
                <a:lnTo>
                  <a:pt x="168868" y="393200"/>
                </a:lnTo>
                <a:lnTo>
                  <a:pt x="206501" y="366674"/>
                </a:lnTo>
                <a:lnTo>
                  <a:pt x="213740" y="360375"/>
                </a:lnTo>
                <a:lnTo>
                  <a:pt x="217804" y="357847"/>
                </a:lnTo>
                <a:lnTo>
                  <a:pt x="224408" y="360845"/>
                </a:lnTo>
                <a:lnTo>
                  <a:pt x="226949" y="365112"/>
                </a:lnTo>
                <a:lnTo>
                  <a:pt x="230758" y="372529"/>
                </a:lnTo>
                <a:lnTo>
                  <a:pt x="252067" y="401923"/>
                </a:lnTo>
                <a:lnTo>
                  <a:pt x="284638" y="434682"/>
                </a:lnTo>
                <a:lnTo>
                  <a:pt x="319162" y="463451"/>
                </a:lnTo>
                <a:lnTo>
                  <a:pt x="353695" y="483539"/>
                </a:lnTo>
                <a:lnTo>
                  <a:pt x="355346" y="482726"/>
                </a:lnTo>
                <a:lnTo>
                  <a:pt x="358969" y="459865"/>
                </a:lnTo>
                <a:lnTo>
                  <a:pt x="355187" y="411392"/>
                </a:lnTo>
                <a:lnTo>
                  <a:pt x="342646" y="307530"/>
                </a:lnTo>
                <a:lnTo>
                  <a:pt x="342647" y="299312"/>
                </a:lnTo>
                <a:lnTo>
                  <a:pt x="344757" y="292671"/>
                </a:lnTo>
                <a:lnTo>
                  <a:pt x="349271" y="287163"/>
                </a:lnTo>
                <a:lnTo>
                  <a:pt x="356488" y="282346"/>
                </a:lnTo>
                <a:lnTo>
                  <a:pt x="390937" y="263510"/>
                </a:lnTo>
                <a:lnTo>
                  <a:pt x="434720" y="238310"/>
                </a:lnTo>
                <a:lnTo>
                  <a:pt x="471646" y="214503"/>
                </a:lnTo>
                <a:lnTo>
                  <a:pt x="485521" y="199847"/>
                </a:lnTo>
                <a:lnTo>
                  <a:pt x="483367" y="197314"/>
                </a:lnTo>
                <a:lnTo>
                  <a:pt x="438713" y="176000"/>
                </a:lnTo>
                <a:lnTo>
                  <a:pt x="383659" y="158809"/>
                </a:lnTo>
                <a:lnTo>
                  <a:pt x="339851" y="154228"/>
                </a:lnTo>
                <a:lnTo>
                  <a:pt x="335914" y="152438"/>
                </a:lnTo>
                <a:lnTo>
                  <a:pt x="332751" y="149452"/>
                </a:lnTo>
                <a:lnTo>
                  <a:pt x="331755" y="144164"/>
                </a:lnTo>
                <a:lnTo>
                  <a:pt x="332358" y="123431"/>
                </a:lnTo>
                <a:lnTo>
                  <a:pt x="329940" y="91841"/>
                </a:lnTo>
                <a:lnTo>
                  <a:pt x="323199" y="52484"/>
                </a:lnTo>
                <a:lnTo>
                  <a:pt x="313767" y="17816"/>
                </a:lnTo>
                <a:lnTo>
                  <a:pt x="303275" y="292"/>
                </a:lnTo>
                <a:lnTo>
                  <a:pt x="302386" y="0"/>
                </a:lnTo>
                <a:close/>
              </a:path>
            </a:pathLst>
          </a:custGeom>
          <a:solidFill>
            <a:srgbClr val="EB6199">
              <a:alpha val="87841"/>
            </a:srgbClr>
          </a:solidFill>
        </p:spPr>
        <p:txBody>
          <a:bodyPr wrap="square" lIns="0" tIns="0" rIns="0" bIns="0" rtlCol="0"/>
          <a:lstStyle/>
          <a:p>
            <a:endParaRPr sz="3600"/>
          </a:p>
        </p:txBody>
      </p:sp>
      <p:sp>
        <p:nvSpPr>
          <p:cNvPr id="19" name="bg object 19"/>
          <p:cNvSpPr/>
          <p:nvPr/>
        </p:nvSpPr>
        <p:spPr>
          <a:xfrm>
            <a:off x="4830316" y="8633587"/>
            <a:ext cx="919480" cy="934718"/>
          </a:xfrm>
          <a:custGeom>
            <a:avLst/>
            <a:gdLst/>
            <a:ahLst/>
            <a:cxnLst/>
            <a:rect l="l" t="t" r="r" b="b"/>
            <a:pathLst>
              <a:path w="459739" h="467360">
                <a:moveTo>
                  <a:pt x="157353" y="0"/>
                </a:moveTo>
                <a:lnTo>
                  <a:pt x="156464" y="355"/>
                </a:lnTo>
                <a:lnTo>
                  <a:pt x="148040" y="18053"/>
                </a:lnTo>
                <a:lnTo>
                  <a:pt x="142128" y="52057"/>
                </a:lnTo>
                <a:lnTo>
                  <a:pt x="139193" y="90309"/>
                </a:lnTo>
                <a:lnTo>
                  <a:pt x="139700" y="120751"/>
                </a:lnTo>
                <a:lnTo>
                  <a:pt x="142113" y="140527"/>
                </a:lnTo>
                <a:lnTo>
                  <a:pt x="141628" y="145670"/>
                </a:lnTo>
                <a:lnTo>
                  <a:pt x="138811" y="148805"/>
                </a:lnTo>
                <a:lnTo>
                  <a:pt x="135255" y="150876"/>
                </a:lnTo>
                <a:lnTo>
                  <a:pt x="128143" y="151701"/>
                </a:lnTo>
                <a:lnTo>
                  <a:pt x="115062" y="153708"/>
                </a:lnTo>
                <a:lnTo>
                  <a:pt x="68389" y="168802"/>
                </a:lnTo>
                <a:lnTo>
                  <a:pt x="20193" y="192430"/>
                </a:lnTo>
                <a:lnTo>
                  <a:pt x="0" y="207556"/>
                </a:lnTo>
                <a:lnTo>
                  <a:pt x="14616" y="220329"/>
                </a:lnTo>
                <a:lnTo>
                  <a:pt x="52070" y="239791"/>
                </a:lnTo>
                <a:lnTo>
                  <a:pt x="96190" y="259973"/>
                </a:lnTo>
                <a:lnTo>
                  <a:pt x="130810" y="274904"/>
                </a:lnTo>
                <a:lnTo>
                  <a:pt x="138124" y="278870"/>
                </a:lnTo>
                <a:lnTo>
                  <a:pt x="142938" y="283738"/>
                </a:lnTo>
                <a:lnTo>
                  <a:pt x="145561" y="289904"/>
                </a:lnTo>
                <a:lnTo>
                  <a:pt x="146304" y="297764"/>
                </a:lnTo>
                <a:lnTo>
                  <a:pt x="143605" y="398219"/>
                </a:lnTo>
                <a:lnTo>
                  <a:pt x="144339" y="444923"/>
                </a:lnTo>
                <a:lnTo>
                  <a:pt x="149860" y="466471"/>
                </a:lnTo>
                <a:lnTo>
                  <a:pt x="151511" y="467106"/>
                </a:lnTo>
                <a:lnTo>
                  <a:pt x="154432" y="466128"/>
                </a:lnTo>
                <a:lnTo>
                  <a:pt x="213169" y="414188"/>
                </a:lnTo>
                <a:lnTo>
                  <a:pt x="241415" y="379935"/>
                </a:lnTo>
                <a:lnTo>
                  <a:pt x="262128" y="342480"/>
                </a:lnTo>
                <a:lnTo>
                  <a:pt x="264160" y="338162"/>
                </a:lnTo>
                <a:lnTo>
                  <a:pt x="270256" y="334708"/>
                </a:lnTo>
                <a:lnTo>
                  <a:pt x="274447" y="336753"/>
                </a:lnTo>
                <a:lnTo>
                  <a:pt x="281940" y="342125"/>
                </a:lnTo>
                <a:lnTo>
                  <a:pt x="320238" y="364136"/>
                </a:lnTo>
                <a:lnTo>
                  <a:pt x="371348" y="387348"/>
                </a:lnTo>
                <a:lnTo>
                  <a:pt x="418457" y="404338"/>
                </a:lnTo>
                <a:lnTo>
                  <a:pt x="444754" y="407682"/>
                </a:lnTo>
                <a:lnTo>
                  <a:pt x="445643" y="406996"/>
                </a:lnTo>
                <a:lnTo>
                  <a:pt x="441071" y="385150"/>
                </a:lnTo>
                <a:lnTo>
                  <a:pt x="420116" y="344230"/>
                </a:lnTo>
                <a:lnTo>
                  <a:pt x="390779" y="298219"/>
                </a:lnTo>
                <a:lnTo>
                  <a:pt x="355990" y="254667"/>
                </a:lnTo>
                <a:lnTo>
                  <a:pt x="354504" y="249024"/>
                </a:lnTo>
                <a:lnTo>
                  <a:pt x="356614" y="243643"/>
                </a:lnTo>
                <a:lnTo>
                  <a:pt x="387996" y="213321"/>
                </a:lnTo>
                <a:lnTo>
                  <a:pt x="422306" y="175047"/>
                </a:lnTo>
                <a:lnTo>
                  <a:pt x="450949" y="136977"/>
                </a:lnTo>
                <a:lnTo>
                  <a:pt x="459613" y="112941"/>
                </a:lnTo>
                <a:lnTo>
                  <a:pt x="435631" y="107822"/>
                </a:lnTo>
                <a:lnTo>
                  <a:pt x="387492" y="112447"/>
                </a:lnTo>
                <a:lnTo>
                  <a:pt x="290703" y="127927"/>
                </a:lnTo>
                <a:lnTo>
                  <a:pt x="275768" y="129585"/>
                </a:lnTo>
                <a:lnTo>
                  <a:pt x="266858" y="128304"/>
                </a:lnTo>
                <a:lnTo>
                  <a:pt x="260377" y="122333"/>
                </a:lnTo>
                <a:lnTo>
                  <a:pt x="252730" y="109918"/>
                </a:lnTo>
                <a:lnTo>
                  <a:pt x="233433" y="81478"/>
                </a:lnTo>
                <a:lnTo>
                  <a:pt x="204374" y="43919"/>
                </a:lnTo>
                <a:lnTo>
                  <a:pt x="175648" y="11881"/>
                </a:lnTo>
                <a:lnTo>
                  <a:pt x="157353" y="0"/>
                </a:lnTo>
                <a:close/>
              </a:path>
            </a:pathLst>
          </a:custGeom>
          <a:solidFill>
            <a:srgbClr val="FFD008">
              <a:alpha val="82743"/>
            </a:srgbClr>
          </a:solidFill>
        </p:spPr>
        <p:txBody>
          <a:bodyPr wrap="square" lIns="0" tIns="0" rIns="0" bIns="0" rtlCol="0"/>
          <a:lstStyle/>
          <a:p>
            <a:endParaRPr sz="3600"/>
          </a:p>
        </p:txBody>
      </p:sp>
      <p:sp>
        <p:nvSpPr>
          <p:cNvPr id="20" name="bg object 20"/>
          <p:cNvSpPr/>
          <p:nvPr/>
        </p:nvSpPr>
        <p:spPr>
          <a:xfrm>
            <a:off x="17157190" y="5442202"/>
            <a:ext cx="665480" cy="660400"/>
          </a:xfrm>
          <a:custGeom>
            <a:avLst/>
            <a:gdLst/>
            <a:ahLst/>
            <a:cxnLst/>
            <a:rect l="l" t="t" r="r" b="b"/>
            <a:pathLst>
              <a:path w="332740" h="330200">
                <a:moveTo>
                  <a:pt x="205739" y="0"/>
                </a:moveTo>
                <a:lnTo>
                  <a:pt x="205231" y="0"/>
                </a:lnTo>
                <a:lnTo>
                  <a:pt x="192916" y="10632"/>
                </a:lnTo>
                <a:lnTo>
                  <a:pt x="175101" y="35432"/>
                </a:lnTo>
                <a:lnTo>
                  <a:pt x="157618" y="63757"/>
                </a:lnTo>
                <a:lnTo>
                  <a:pt x="146303" y="84962"/>
                </a:lnTo>
                <a:lnTo>
                  <a:pt x="139192" y="100584"/>
                </a:lnTo>
                <a:lnTo>
                  <a:pt x="120650" y="100456"/>
                </a:lnTo>
                <a:lnTo>
                  <a:pt x="57213" y="96849"/>
                </a:lnTo>
                <a:lnTo>
                  <a:pt x="33908" y="96266"/>
                </a:lnTo>
                <a:lnTo>
                  <a:pt x="21127" y="96575"/>
                </a:lnTo>
                <a:lnTo>
                  <a:pt x="10715" y="97599"/>
                </a:lnTo>
                <a:lnTo>
                  <a:pt x="3423" y="99480"/>
                </a:lnTo>
                <a:lnTo>
                  <a:pt x="0" y="102362"/>
                </a:lnTo>
                <a:lnTo>
                  <a:pt x="7899" y="118723"/>
                </a:lnTo>
                <a:lnTo>
                  <a:pt x="31003" y="143525"/>
                </a:lnTo>
                <a:lnTo>
                  <a:pt x="58132" y="168066"/>
                </a:lnTo>
                <a:lnTo>
                  <a:pt x="78104" y="183642"/>
                </a:lnTo>
                <a:lnTo>
                  <a:pt x="85851" y="188595"/>
                </a:lnTo>
                <a:lnTo>
                  <a:pt x="86486" y="192531"/>
                </a:lnTo>
                <a:lnTo>
                  <a:pt x="62448" y="228344"/>
                </a:lnTo>
                <a:lnTo>
                  <a:pt x="45053" y="263064"/>
                </a:lnTo>
                <a:lnTo>
                  <a:pt x="31623" y="309372"/>
                </a:lnTo>
                <a:lnTo>
                  <a:pt x="32130" y="309880"/>
                </a:lnTo>
                <a:lnTo>
                  <a:pt x="33020" y="310134"/>
                </a:lnTo>
                <a:lnTo>
                  <a:pt x="34289" y="310134"/>
                </a:lnTo>
                <a:lnTo>
                  <a:pt x="86328" y="288083"/>
                </a:lnTo>
                <a:lnTo>
                  <a:pt x="142748" y="251460"/>
                </a:lnTo>
                <a:lnTo>
                  <a:pt x="146684" y="247904"/>
                </a:lnTo>
                <a:lnTo>
                  <a:pt x="149351" y="246125"/>
                </a:lnTo>
                <a:lnTo>
                  <a:pt x="154177" y="246125"/>
                </a:lnTo>
                <a:lnTo>
                  <a:pt x="156209" y="249047"/>
                </a:lnTo>
                <a:lnTo>
                  <a:pt x="159384" y="255270"/>
                </a:lnTo>
                <a:lnTo>
                  <a:pt x="176482" y="277653"/>
                </a:lnTo>
                <a:lnTo>
                  <a:pt x="202247" y="302133"/>
                </a:lnTo>
                <a:lnTo>
                  <a:pt x="227822" y="321849"/>
                </a:lnTo>
                <a:lnTo>
                  <a:pt x="244348" y="329946"/>
                </a:lnTo>
                <a:lnTo>
                  <a:pt x="245490" y="329692"/>
                </a:lnTo>
                <a:lnTo>
                  <a:pt x="247763" y="314033"/>
                </a:lnTo>
                <a:lnTo>
                  <a:pt x="244808" y="280908"/>
                </a:lnTo>
                <a:lnTo>
                  <a:pt x="235457" y="209931"/>
                </a:lnTo>
                <a:lnTo>
                  <a:pt x="234569" y="201675"/>
                </a:lnTo>
                <a:lnTo>
                  <a:pt x="236981" y="196977"/>
                </a:lnTo>
                <a:lnTo>
                  <a:pt x="268263" y="179512"/>
                </a:lnTo>
                <a:lnTo>
                  <a:pt x="298005" y="161972"/>
                </a:lnTo>
                <a:lnTo>
                  <a:pt x="323080" y="145456"/>
                </a:lnTo>
                <a:lnTo>
                  <a:pt x="332485" y="135381"/>
                </a:lnTo>
                <a:lnTo>
                  <a:pt x="321560" y="128238"/>
                </a:lnTo>
                <a:lnTo>
                  <a:pt x="298132" y="118618"/>
                </a:lnTo>
                <a:lnTo>
                  <a:pt x="270513" y="109950"/>
                </a:lnTo>
                <a:lnTo>
                  <a:pt x="247014" y="105664"/>
                </a:lnTo>
                <a:lnTo>
                  <a:pt x="233719" y="104900"/>
                </a:lnTo>
                <a:lnTo>
                  <a:pt x="227996" y="102695"/>
                </a:lnTo>
                <a:lnTo>
                  <a:pt x="226798" y="96609"/>
                </a:lnTo>
                <a:lnTo>
                  <a:pt x="227075" y="84200"/>
                </a:lnTo>
                <a:lnTo>
                  <a:pt x="225099" y="62061"/>
                </a:lnTo>
                <a:lnTo>
                  <a:pt x="220027" y="34623"/>
                </a:lnTo>
                <a:lnTo>
                  <a:pt x="213145" y="10923"/>
                </a:lnTo>
                <a:lnTo>
                  <a:pt x="205739" y="0"/>
                </a:lnTo>
                <a:close/>
              </a:path>
            </a:pathLst>
          </a:custGeom>
          <a:solidFill>
            <a:srgbClr val="EA522F">
              <a:alpha val="88626"/>
            </a:srgbClr>
          </a:solidFill>
        </p:spPr>
        <p:txBody>
          <a:bodyPr wrap="square" lIns="0" tIns="0" rIns="0" bIns="0" rtlCol="0"/>
          <a:lstStyle/>
          <a:p>
            <a:endParaRPr sz="3600"/>
          </a:p>
        </p:txBody>
      </p:sp>
      <p:sp>
        <p:nvSpPr>
          <p:cNvPr id="21" name="bg object 21"/>
          <p:cNvSpPr/>
          <p:nvPr/>
        </p:nvSpPr>
        <p:spPr>
          <a:xfrm>
            <a:off x="15183613" y="0"/>
            <a:ext cx="3105150" cy="3284220"/>
          </a:xfrm>
          <a:custGeom>
            <a:avLst/>
            <a:gdLst/>
            <a:ahLst/>
            <a:cxnLst/>
            <a:rect l="l" t="t" r="r" b="b"/>
            <a:pathLst>
              <a:path w="1552575" h="1642110">
                <a:moveTo>
                  <a:pt x="1552194" y="0"/>
                </a:moveTo>
                <a:lnTo>
                  <a:pt x="0" y="0"/>
                </a:lnTo>
                <a:lnTo>
                  <a:pt x="1552194" y="1642110"/>
                </a:lnTo>
                <a:lnTo>
                  <a:pt x="1552194" y="0"/>
                </a:lnTo>
                <a:close/>
              </a:path>
            </a:pathLst>
          </a:custGeom>
          <a:solidFill>
            <a:srgbClr val="FF7700">
              <a:alpha val="83528"/>
            </a:srgbClr>
          </a:solidFill>
        </p:spPr>
        <p:txBody>
          <a:bodyPr wrap="square" lIns="0" tIns="0" rIns="0" bIns="0" rtlCol="0"/>
          <a:lstStyle/>
          <a:p>
            <a:endParaRPr sz="3600"/>
          </a:p>
        </p:txBody>
      </p:sp>
      <p:pic>
        <p:nvPicPr>
          <p:cNvPr id="22" name="bg object 22"/>
          <p:cNvPicPr/>
          <p:nvPr/>
        </p:nvPicPr>
        <p:blipFill>
          <a:blip r:embed="rId2" cstate="print"/>
          <a:stretch>
            <a:fillRect/>
          </a:stretch>
        </p:blipFill>
        <p:spPr>
          <a:xfrm>
            <a:off x="16972345" y="302513"/>
            <a:ext cx="268350" cy="273810"/>
          </a:xfrm>
          <a:prstGeom prst="rect">
            <a:avLst/>
          </a:prstGeom>
        </p:spPr>
      </p:pic>
      <p:pic>
        <p:nvPicPr>
          <p:cNvPr id="23" name="bg object 23"/>
          <p:cNvPicPr/>
          <p:nvPr/>
        </p:nvPicPr>
        <p:blipFill>
          <a:blip r:embed="rId3" cstate="print"/>
          <a:stretch>
            <a:fillRect/>
          </a:stretch>
        </p:blipFill>
        <p:spPr>
          <a:xfrm>
            <a:off x="17469263" y="320040"/>
            <a:ext cx="268350" cy="274064"/>
          </a:xfrm>
          <a:prstGeom prst="rect">
            <a:avLst/>
          </a:prstGeom>
        </p:spPr>
      </p:pic>
      <p:sp>
        <p:nvSpPr>
          <p:cNvPr id="24" name="bg object 24"/>
          <p:cNvSpPr/>
          <p:nvPr/>
        </p:nvSpPr>
        <p:spPr>
          <a:xfrm>
            <a:off x="16867045" y="691079"/>
            <a:ext cx="935990" cy="379730"/>
          </a:xfrm>
          <a:custGeom>
            <a:avLst/>
            <a:gdLst/>
            <a:ahLst/>
            <a:cxnLst/>
            <a:rect l="l" t="t" r="r" b="b"/>
            <a:pathLst>
              <a:path w="467995" h="189865">
                <a:moveTo>
                  <a:pt x="426136" y="0"/>
                </a:moveTo>
                <a:lnTo>
                  <a:pt x="378773" y="34871"/>
                </a:lnTo>
                <a:lnTo>
                  <a:pt x="355607" y="59352"/>
                </a:lnTo>
                <a:lnTo>
                  <a:pt x="315821" y="85286"/>
                </a:lnTo>
                <a:lnTo>
                  <a:pt x="257722" y="101754"/>
                </a:lnTo>
                <a:lnTo>
                  <a:pt x="244387" y="102881"/>
                </a:lnTo>
                <a:lnTo>
                  <a:pt x="230290" y="103151"/>
                </a:lnTo>
                <a:lnTo>
                  <a:pt x="163524" y="91416"/>
                </a:lnTo>
                <a:lnTo>
                  <a:pt x="117260" y="65940"/>
                </a:lnTo>
                <a:lnTo>
                  <a:pt x="89951" y="39893"/>
                </a:lnTo>
                <a:lnTo>
                  <a:pt x="80049" y="26443"/>
                </a:lnTo>
                <a:lnTo>
                  <a:pt x="72012" y="16434"/>
                </a:lnTo>
                <a:lnTo>
                  <a:pt x="32170" y="5996"/>
                </a:lnTo>
                <a:lnTo>
                  <a:pt x="1246" y="36762"/>
                </a:lnTo>
                <a:lnTo>
                  <a:pt x="0" y="53236"/>
                </a:lnTo>
                <a:lnTo>
                  <a:pt x="5373" y="69496"/>
                </a:lnTo>
                <a:lnTo>
                  <a:pt x="30359" y="102497"/>
                </a:lnTo>
                <a:lnTo>
                  <a:pt x="60507" y="130869"/>
                </a:lnTo>
                <a:lnTo>
                  <a:pt x="103323" y="158923"/>
                </a:lnTo>
                <a:lnTo>
                  <a:pt x="159481" y="180486"/>
                </a:lnTo>
                <a:lnTo>
                  <a:pt x="229655" y="189384"/>
                </a:lnTo>
                <a:lnTo>
                  <a:pt x="245737" y="189130"/>
                </a:lnTo>
                <a:lnTo>
                  <a:pt x="340628" y="168695"/>
                </a:lnTo>
                <a:lnTo>
                  <a:pt x="394877" y="138133"/>
                </a:lnTo>
                <a:lnTo>
                  <a:pt x="432515" y="104517"/>
                </a:lnTo>
                <a:lnTo>
                  <a:pt x="462954" y="63527"/>
                </a:lnTo>
                <a:lnTo>
                  <a:pt x="467856" y="47130"/>
                </a:lnTo>
                <a:lnTo>
                  <a:pt x="466161" y="30650"/>
                </a:lnTo>
                <a:lnTo>
                  <a:pt x="458418" y="16003"/>
                </a:lnTo>
                <a:lnTo>
                  <a:pt x="445174" y="5107"/>
                </a:lnTo>
                <a:lnTo>
                  <a:pt x="438955" y="2389"/>
                </a:lnTo>
                <a:lnTo>
                  <a:pt x="432569" y="694"/>
                </a:lnTo>
                <a:lnTo>
                  <a:pt x="426136" y="0"/>
                </a:lnTo>
                <a:close/>
              </a:path>
            </a:pathLst>
          </a:custGeom>
          <a:solidFill>
            <a:srgbClr val="FFD008"/>
          </a:solidFill>
        </p:spPr>
        <p:txBody>
          <a:bodyPr wrap="square" lIns="0" tIns="0" rIns="0" bIns="0" rtlCol="0"/>
          <a:lstStyle/>
          <a:p>
            <a:endParaRPr sz="3600"/>
          </a:p>
        </p:txBody>
      </p:sp>
      <p:sp>
        <p:nvSpPr>
          <p:cNvPr id="25" name="bg object 25"/>
          <p:cNvSpPr/>
          <p:nvPr/>
        </p:nvSpPr>
        <p:spPr>
          <a:xfrm>
            <a:off x="16919746" y="744219"/>
            <a:ext cx="830580" cy="273050"/>
          </a:xfrm>
          <a:custGeom>
            <a:avLst/>
            <a:gdLst/>
            <a:ahLst/>
            <a:cxnLst/>
            <a:rect l="l" t="t" r="r" b="b"/>
            <a:pathLst>
              <a:path w="415290" h="136525">
                <a:moveTo>
                  <a:pt x="399774" y="0"/>
                </a:moveTo>
                <a:lnTo>
                  <a:pt x="391392" y="888"/>
                </a:lnTo>
                <a:lnTo>
                  <a:pt x="386566" y="4063"/>
                </a:lnTo>
                <a:lnTo>
                  <a:pt x="383899" y="9016"/>
                </a:lnTo>
                <a:lnTo>
                  <a:pt x="374517" y="23213"/>
                </a:lnTo>
                <a:lnTo>
                  <a:pt x="347894" y="51911"/>
                </a:lnTo>
                <a:lnTo>
                  <a:pt x="302031" y="82276"/>
                </a:lnTo>
                <a:lnTo>
                  <a:pt x="234928" y="101473"/>
                </a:lnTo>
                <a:lnTo>
                  <a:pt x="203686" y="103124"/>
                </a:lnTo>
                <a:lnTo>
                  <a:pt x="126404" y="89290"/>
                </a:lnTo>
                <a:lnTo>
                  <a:pt x="73114" y="59324"/>
                </a:lnTo>
                <a:lnTo>
                  <a:pt x="41898" y="28811"/>
                </a:lnTo>
                <a:lnTo>
                  <a:pt x="30839" y="13335"/>
                </a:lnTo>
                <a:lnTo>
                  <a:pt x="27410" y="7365"/>
                </a:lnTo>
                <a:lnTo>
                  <a:pt x="20933" y="4317"/>
                </a:lnTo>
                <a:lnTo>
                  <a:pt x="0" y="23506"/>
                </a:lnTo>
                <a:lnTo>
                  <a:pt x="2010" y="29717"/>
                </a:lnTo>
                <a:lnTo>
                  <a:pt x="33810" y="68842"/>
                </a:lnTo>
                <a:lnTo>
                  <a:pt x="72967" y="99651"/>
                </a:lnTo>
                <a:lnTo>
                  <a:pt x="129132" y="125327"/>
                </a:lnTo>
                <a:lnTo>
                  <a:pt x="203432" y="136398"/>
                </a:lnTo>
                <a:lnTo>
                  <a:pt x="218195" y="136096"/>
                </a:lnTo>
                <a:lnTo>
                  <a:pt x="303873" y="117783"/>
                </a:lnTo>
                <a:lnTo>
                  <a:pt x="352474" y="90649"/>
                </a:lnTo>
                <a:lnTo>
                  <a:pt x="386108" y="60820"/>
                </a:lnTo>
                <a:lnTo>
                  <a:pt x="413236" y="24511"/>
                </a:lnTo>
                <a:lnTo>
                  <a:pt x="415055" y="18250"/>
                </a:lnTo>
                <a:lnTo>
                  <a:pt x="414363" y="11953"/>
                </a:lnTo>
                <a:lnTo>
                  <a:pt x="411360" y="6348"/>
                </a:lnTo>
                <a:lnTo>
                  <a:pt x="406251" y="2159"/>
                </a:lnTo>
                <a:lnTo>
                  <a:pt x="403203" y="507"/>
                </a:lnTo>
                <a:lnTo>
                  <a:pt x="399774" y="0"/>
                </a:lnTo>
                <a:close/>
              </a:path>
            </a:pathLst>
          </a:custGeom>
          <a:solidFill>
            <a:srgbClr val="000000"/>
          </a:solidFill>
        </p:spPr>
        <p:txBody>
          <a:bodyPr wrap="square" lIns="0" tIns="0" rIns="0" bIns="0" rtlCol="0"/>
          <a:lstStyle/>
          <a:p>
            <a:endParaRPr sz="3600"/>
          </a:p>
        </p:txBody>
      </p:sp>
      <p:sp>
        <p:nvSpPr>
          <p:cNvPr id="26" name="bg object 26"/>
          <p:cNvSpPr/>
          <p:nvPr/>
        </p:nvSpPr>
        <p:spPr>
          <a:xfrm>
            <a:off x="0" y="0"/>
            <a:ext cx="3288028" cy="3698240"/>
          </a:xfrm>
          <a:custGeom>
            <a:avLst/>
            <a:gdLst/>
            <a:ahLst/>
            <a:cxnLst/>
            <a:rect l="l" t="t" r="r" b="b"/>
            <a:pathLst>
              <a:path w="1644014" h="1849120">
                <a:moveTo>
                  <a:pt x="1082052" y="1362710"/>
                </a:moveTo>
                <a:lnTo>
                  <a:pt x="520446" y="1362710"/>
                </a:lnTo>
                <a:lnTo>
                  <a:pt x="801255" y="1848865"/>
                </a:lnTo>
                <a:lnTo>
                  <a:pt x="1082052" y="1362710"/>
                </a:lnTo>
                <a:close/>
              </a:path>
              <a:path w="1644014" h="1849120">
                <a:moveTo>
                  <a:pt x="1643634" y="390398"/>
                </a:moveTo>
                <a:lnTo>
                  <a:pt x="0" y="390398"/>
                </a:lnTo>
                <a:lnTo>
                  <a:pt x="0" y="461639"/>
                </a:lnTo>
                <a:lnTo>
                  <a:pt x="239649" y="876553"/>
                </a:lnTo>
                <a:lnTo>
                  <a:pt x="0" y="1291468"/>
                </a:lnTo>
                <a:lnTo>
                  <a:pt x="0" y="1362710"/>
                </a:lnTo>
                <a:lnTo>
                  <a:pt x="1643634" y="1362710"/>
                </a:lnTo>
                <a:lnTo>
                  <a:pt x="1362837" y="876553"/>
                </a:lnTo>
                <a:lnTo>
                  <a:pt x="1643634" y="390398"/>
                </a:lnTo>
                <a:close/>
              </a:path>
              <a:path w="1644014" h="1849120">
                <a:moveTo>
                  <a:pt x="856564" y="0"/>
                </a:moveTo>
                <a:lnTo>
                  <a:pt x="745944" y="0"/>
                </a:lnTo>
                <a:lnTo>
                  <a:pt x="520446" y="390398"/>
                </a:lnTo>
                <a:lnTo>
                  <a:pt x="1082052" y="390398"/>
                </a:lnTo>
                <a:lnTo>
                  <a:pt x="856564" y="0"/>
                </a:lnTo>
                <a:close/>
              </a:path>
            </a:pathLst>
          </a:custGeom>
          <a:solidFill>
            <a:srgbClr val="EB6199">
              <a:alpha val="87841"/>
            </a:srgbClr>
          </a:solidFill>
        </p:spPr>
        <p:txBody>
          <a:bodyPr wrap="square" lIns="0" tIns="0" rIns="0" bIns="0" rtlCol="0"/>
          <a:lstStyle/>
          <a:p>
            <a:endParaRPr sz="3600"/>
          </a:p>
        </p:txBody>
      </p:sp>
      <p:pic>
        <p:nvPicPr>
          <p:cNvPr id="27" name="bg object 27"/>
          <p:cNvPicPr/>
          <p:nvPr/>
        </p:nvPicPr>
        <p:blipFill>
          <a:blip r:embed="rId4" cstate="print"/>
          <a:stretch>
            <a:fillRect/>
          </a:stretch>
        </p:blipFill>
        <p:spPr>
          <a:xfrm>
            <a:off x="944574" y="1218691"/>
            <a:ext cx="468756" cy="470406"/>
          </a:xfrm>
          <a:prstGeom prst="rect">
            <a:avLst/>
          </a:prstGeom>
        </p:spPr>
      </p:pic>
      <p:pic>
        <p:nvPicPr>
          <p:cNvPr id="28" name="bg object 28"/>
          <p:cNvPicPr/>
          <p:nvPr/>
        </p:nvPicPr>
        <p:blipFill>
          <a:blip r:embed="rId5" cstate="print"/>
          <a:stretch>
            <a:fillRect/>
          </a:stretch>
        </p:blipFill>
        <p:spPr>
          <a:xfrm>
            <a:off x="1786126" y="1208025"/>
            <a:ext cx="466216" cy="468882"/>
          </a:xfrm>
          <a:prstGeom prst="rect">
            <a:avLst/>
          </a:prstGeom>
        </p:spPr>
      </p:pic>
      <p:sp>
        <p:nvSpPr>
          <p:cNvPr id="29" name="bg object 29"/>
          <p:cNvSpPr/>
          <p:nvPr/>
        </p:nvSpPr>
        <p:spPr>
          <a:xfrm>
            <a:off x="860745" y="1646934"/>
            <a:ext cx="1502410" cy="435608"/>
          </a:xfrm>
          <a:custGeom>
            <a:avLst/>
            <a:gdLst/>
            <a:ahLst/>
            <a:cxnLst/>
            <a:rect l="l" t="t" r="r" b="b"/>
            <a:pathLst>
              <a:path w="751205" h="217805">
                <a:moveTo>
                  <a:pt x="703279" y="0"/>
                </a:moveTo>
                <a:lnTo>
                  <a:pt x="666107" y="10795"/>
                </a:lnTo>
                <a:lnTo>
                  <a:pt x="617318" y="44454"/>
                </a:lnTo>
                <a:lnTo>
                  <a:pt x="568923" y="70458"/>
                </a:lnTo>
                <a:lnTo>
                  <a:pt x="521211" y="89502"/>
                </a:lnTo>
                <a:lnTo>
                  <a:pt x="474471" y="102280"/>
                </a:lnTo>
                <a:lnTo>
                  <a:pt x="428995" y="109490"/>
                </a:lnTo>
                <a:lnTo>
                  <a:pt x="385073" y="111825"/>
                </a:lnTo>
                <a:lnTo>
                  <a:pt x="342993" y="109982"/>
                </a:lnTo>
                <a:lnTo>
                  <a:pt x="273913" y="98621"/>
                </a:lnTo>
                <a:lnTo>
                  <a:pt x="213120" y="80188"/>
                </a:lnTo>
                <a:lnTo>
                  <a:pt x="162223" y="58531"/>
                </a:lnTo>
                <a:lnTo>
                  <a:pt x="122829" y="37497"/>
                </a:lnTo>
                <a:lnTo>
                  <a:pt x="84980" y="12700"/>
                </a:lnTo>
                <a:lnTo>
                  <a:pt x="78542" y="8441"/>
                </a:lnTo>
                <a:lnTo>
                  <a:pt x="71737" y="5207"/>
                </a:lnTo>
                <a:lnTo>
                  <a:pt x="64670" y="3020"/>
                </a:lnTo>
                <a:lnTo>
                  <a:pt x="57446" y="1905"/>
                </a:lnTo>
                <a:lnTo>
                  <a:pt x="44395" y="2293"/>
                </a:lnTo>
                <a:lnTo>
                  <a:pt x="10685" y="22225"/>
                </a:lnTo>
                <a:lnTo>
                  <a:pt x="0" y="61436"/>
                </a:lnTo>
                <a:lnTo>
                  <a:pt x="6368" y="80732"/>
                </a:lnTo>
                <a:lnTo>
                  <a:pt x="61907" y="124339"/>
                </a:lnTo>
                <a:lnTo>
                  <a:pt x="107937" y="149462"/>
                </a:lnTo>
                <a:lnTo>
                  <a:pt x="168177" y="175903"/>
                </a:lnTo>
                <a:lnTo>
                  <a:pt x="240707" y="199009"/>
                </a:lnTo>
                <a:lnTo>
                  <a:pt x="285315" y="208708"/>
                </a:lnTo>
                <a:lnTo>
                  <a:pt x="334332" y="215265"/>
                </a:lnTo>
                <a:lnTo>
                  <a:pt x="373068" y="217416"/>
                </a:lnTo>
                <a:lnTo>
                  <a:pt x="413670" y="216782"/>
                </a:lnTo>
                <a:lnTo>
                  <a:pt x="455909" y="212894"/>
                </a:lnTo>
                <a:lnTo>
                  <a:pt x="499556" y="205280"/>
                </a:lnTo>
                <a:lnTo>
                  <a:pt x="544383" y="193471"/>
                </a:lnTo>
                <a:lnTo>
                  <a:pt x="590161" y="176995"/>
                </a:lnTo>
                <a:lnTo>
                  <a:pt x="636661" y="155383"/>
                </a:lnTo>
                <a:lnTo>
                  <a:pt x="683655" y="128164"/>
                </a:lnTo>
                <a:lnTo>
                  <a:pt x="730915" y="94869"/>
                </a:lnTo>
                <a:lnTo>
                  <a:pt x="751127" y="59658"/>
                </a:lnTo>
                <a:lnTo>
                  <a:pt x="749831" y="39362"/>
                </a:lnTo>
                <a:lnTo>
                  <a:pt x="723698" y="6127"/>
                </a:lnTo>
                <a:lnTo>
                  <a:pt x="703279" y="0"/>
                </a:lnTo>
                <a:close/>
              </a:path>
            </a:pathLst>
          </a:custGeom>
          <a:solidFill>
            <a:srgbClr val="FFFFFF"/>
          </a:solidFill>
        </p:spPr>
        <p:txBody>
          <a:bodyPr wrap="square" lIns="0" tIns="0" rIns="0" bIns="0" rtlCol="0"/>
          <a:lstStyle/>
          <a:p>
            <a:endParaRPr sz="3600"/>
          </a:p>
        </p:txBody>
      </p:sp>
      <p:sp>
        <p:nvSpPr>
          <p:cNvPr id="30" name="bg object 30"/>
          <p:cNvSpPr/>
          <p:nvPr/>
        </p:nvSpPr>
        <p:spPr>
          <a:xfrm>
            <a:off x="918137" y="1703576"/>
            <a:ext cx="1388110" cy="320040"/>
          </a:xfrm>
          <a:custGeom>
            <a:avLst/>
            <a:gdLst/>
            <a:ahLst/>
            <a:cxnLst/>
            <a:rect l="l" t="t" r="r" b="b"/>
            <a:pathLst>
              <a:path w="694055" h="160019">
                <a:moveTo>
                  <a:pt x="666164" y="0"/>
                </a:moveTo>
                <a:lnTo>
                  <a:pt x="660106" y="1524"/>
                </a:lnTo>
                <a:lnTo>
                  <a:pt x="655089" y="5461"/>
                </a:lnTo>
                <a:lnTo>
                  <a:pt x="603232" y="41217"/>
                </a:lnTo>
                <a:lnTo>
                  <a:pt x="551823" y="68857"/>
                </a:lnTo>
                <a:lnTo>
                  <a:pt x="501165" y="89109"/>
                </a:lnTo>
                <a:lnTo>
                  <a:pt x="451563" y="102706"/>
                </a:lnTo>
                <a:lnTo>
                  <a:pt x="403322" y="110378"/>
                </a:lnTo>
                <a:lnTo>
                  <a:pt x="356746" y="112856"/>
                </a:lnTo>
                <a:lnTo>
                  <a:pt x="312139" y="110871"/>
                </a:lnTo>
                <a:lnTo>
                  <a:pt x="238825" y="98802"/>
                </a:lnTo>
                <a:lnTo>
                  <a:pt x="174346" y="79177"/>
                </a:lnTo>
                <a:lnTo>
                  <a:pt x="120395" y="56102"/>
                </a:lnTo>
                <a:lnTo>
                  <a:pt x="78667" y="33683"/>
                </a:lnTo>
                <a:lnTo>
                  <a:pt x="34910" y="4445"/>
                </a:lnTo>
                <a:lnTo>
                  <a:pt x="30529" y="2794"/>
                </a:lnTo>
                <a:lnTo>
                  <a:pt x="0" y="29416"/>
                </a:lnTo>
                <a:lnTo>
                  <a:pt x="2903" y="38221"/>
                </a:lnTo>
                <a:lnTo>
                  <a:pt x="39390" y="65606"/>
                </a:lnTo>
                <a:lnTo>
                  <a:pt x="73868" y="85274"/>
                </a:lnTo>
                <a:lnTo>
                  <a:pt x="119502" y="107314"/>
                </a:lnTo>
                <a:lnTo>
                  <a:pt x="174973" y="128708"/>
                </a:lnTo>
                <a:lnTo>
                  <a:pt x="238964" y="146436"/>
                </a:lnTo>
                <a:lnTo>
                  <a:pt x="310157" y="157480"/>
                </a:lnTo>
                <a:lnTo>
                  <a:pt x="352895" y="159622"/>
                </a:lnTo>
                <a:lnTo>
                  <a:pt x="397265" y="158164"/>
                </a:lnTo>
                <a:lnTo>
                  <a:pt x="443031" y="152566"/>
                </a:lnTo>
                <a:lnTo>
                  <a:pt x="489956" y="142287"/>
                </a:lnTo>
                <a:lnTo>
                  <a:pt x="537804" y="126787"/>
                </a:lnTo>
                <a:lnTo>
                  <a:pt x="586340" y="105527"/>
                </a:lnTo>
                <a:lnTo>
                  <a:pt x="635327" y="77964"/>
                </a:lnTo>
                <a:lnTo>
                  <a:pt x="684528" y="43561"/>
                </a:lnTo>
                <a:lnTo>
                  <a:pt x="693721" y="27622"/>
                </a:lnTo>
                <a:lnTo>
                  <a:pt x="693127" y="18379"/>
                </a:lnTo>
                <a:lnTo>
                  <a:pt x="688884" y="9778"/>
                </a:lnTo>
                <a:lnTo>
                  <a:pt x="684655" y="4318"/>
                </a:lnTo>
                <a:lnTo>
                  <a:pt x="678457" y="1143"/>
                </a:lnTo>
                <a:lnTo>
                  <a:pt x="671980" y="508"/>
                </a:lnTo>
                <a:lnTo>
                  <a:pt x="666164" y="0"/>
                </a:lnTo>
                <a:close/>
              </a:path>
            </a:pathLst>
          </a:custGeom>
          <a:solidFill>
            <a:srgbClr val="000000"/>
          </a:solidFill>
        </p:spPr>
        <p:txBody>
          <a:bodyPr wrap="square" lIns="0" tIns="0" rIns="0" bIns="0" rtlCol="0"/>
          <a:lstStyle/>
          <a:p>
            <a:endParaRPr sz="3600"/>
          </a:p>
        </p:txBody>
      </p:sp>
      <p:pic>
        <p:nvPicPr>
          <p:cNvPr id="31" name="bg object 31"/>
          <p:cNvPicPr/>
          <p:nvPr/>
        </p:nvPicPr>
        <p:blipFill>
          <a:blip r:embed="rId6" cstate="print"/>
          <a:stretch>
            <a:fillRect/>
          </a:stretch>
        </p:blipFill>
        <p:spPr>
          <a:xfrm>
            <a:off x="629463" y="1528573"/>
            <a:ext cx="187350" cy="187450"/>
          </a:xfrm>
          <a:prstGeom prst="rect">
            <a:avLst/>
          </a:prstGeom>
        </p:spPr>
      </p:pic>
      <p:pic>
        <p:nvPicPr>
          <p:cNvPr id="32" name="bg object 32"/>
          <p:cNvPicPr/>
          <p:nvPr/>
        </p:nvPicPr>
        <p:blipFill>
          <a:blip r:embed="rId7" cstate="print"/>
          <a:stretch>
            <a:fillRect/>
          </a:stretch>
        </p:blipFill>
        <p:spPr>
          <a:xfrm>
            <a:off x="2388158" y="1528573"/>
            <a:ext cx="188924" cy="187450"/>
          </a:xfrm>
          <a:prstGeom prst="rect">
            <a:avLst/>
          </a:prstGeom>
        </p:spPr>
      </p:pic>
      <p:sp>
        <p:nvSpPr>
          <p:cNvPr id="33" name="bg object 33"/>
          <p:cNvSpPr/>
          <p:nvPr/>
        </p:nvSpPr>
        <p:spPr>
          <a:xfrm>
            <a:off x="14776704" y="1174241"/>
            <a:ext cx="2707640" cy="2561590"/>
          </a:xfrm>
          <a:custGeom>
            <a:avLst/>
            <a:gdLst/>
            <a:ahLst/>
            <a:cxnLst/>
            <a:rect l="l" t="t" r="r" b="b"/>
            <a:pathLst>
              <a:path w="1353820" h="1280795">
                <a:moveTo>
                  <a:pt x="375793" y="0"/>
                </a:moveTo>
                <a:lnTo>
                  <a:pt x="0" y="545083"/>
                </a:lnTo>
                <a:lnTo>
                  <a:pt x="210693" y="1172717"/>
                </a:lnTo>
                <a:lnTo>
                  <a:pt x="977646" y="1280667"/>
                </a:lnTo>
                <a:lnTo>
                  <a:pt x="1353312" y="735583"/>
                </a:lnTo>
                <a:lnTo>
                  <a:pt x="1142746" y="107950"/>
                </a:lnTo>
                <a:lnTo>
                  <a:pt x="375793" y="0"/>
                </a:lnTo>
                <a:close/>
              </a:path>
            </a:pathLst>
          </a:custGeom>
          <a:solidFill>
            <a:srgbClr val="4FB6E8">
              <a:alpha val="89411"/>
            </a:srgbClr>
          </a:solidFill>
        </p:spPr>
        <p:txBody>
          <a:bodyPr wrap="square" lIns="0" tIns="0" rIns="0" bIns="0" rtlCol="0"/>
          <a:lstStyle/>
          <a:p>
            <a:endParaRPr sz="3600"/>
          </a:p>
        </p:txBody>
      </p:sp>
      <p:pic>
        <p:nvPicPr>
          <p:cNvPr id="34" name="bg object 34"/>
          <p:cNvPicPr/>
          <p:nvPr/>
        </p:nvPicPr>
        <p:blipFill>
          <a:blip r:embed="rId8" cstate="print"/>
          <a:stretch>
            <a:fillRect/>
          </a:stretch>
        </p:blipFill>
        <p:spPr>
          <a:xfrm>
            <a:off x="15625162" y="2203235"/>
            <a:ext cx="412392" cy="312090"/>
          </a:xfrm>
          <a:prstGeom prst="rect">
            <a:avLst/>
          </a:prstGeom>
        </p:spPr>
      </p:pic>
      <p:pic>
        <p:nvPicPr>
          <p:cNvPr id="35" name="bg object 35"/>
          <p:cNvPicPr/>
          <p:nvPr/>
        </p:nvPicPr>
        <p:blipFill>
          <a:blip r:embed="rId9" cstate="print"/>
          <a:stretch>
            <a:fillRect/>
          </a:stretch>
        </p:blipFill>
        <p:spPr>
          <a:xfrm>
            <a:off x="16152107" y="2364489"/>
            <a:ext cx="412498" cy="311978"/>
          </a:xfrm>
          <a:prstGeom prst="rect">
            <a:avLst/>
          </a:prstGeom>
        </p:spPr>
      </p:pic>
      <p:sp>
        <p:nvSpPr>
          <p:cNvPr id="36" name="bg object 36"/>
          <p:cNvSpPr/>
          <p:nvPr/>
        </p:nvSpPr>
        <p:spPr>
          <a:xfrm>
            <a:off x="15576665" y="2478276"/>
            <a:ext cx="938530" cy="414020"/>
          </a:xfrm>
          <a:custGeom>
            <a:avLst/>
            <a:gdLst/>
            <a:ahLst/>
            <a:cxnLst/>
            <a:rect l="l" t="t" r="r" b="b"/>
            <a:pathLst>
              <a:path w="469265" h="207009">
                <a:moveTo>
                  <a:pt x="24580" y="0"/>
                </a:moveTo>
                <a:lnTo>
                  <a:pt x="19754" y="0"/>
                </a:lnTo>
                <a:lnTo>
                  <a:pt x="15055" y="1650"/>
                </a:lnTo>
                <a:lnTo>
                  <a:pt x="7338" y="6189"/>
                </a:lnTo>
                <a:lnTo>
                  <a:pt x="2180" y="13096"/>
                </a:lnTo>
                <a:lnTo>
                  <a:pt x="0" y="21457"/>
                </a:lnTo>
                <a:lnTo>
                  <a:pt x="1212" y="30352"/>
                </a:lnTo>
                <a:lnTo>
                  <a:pt x="41757" y="91725"/>
                </a:lnTo>
                <a:lnTo>
                  <a:pt x="78861" y="125367"/>
                </a:lnTo>
                <a:lnTo>
                  <a:pt x="131875" y="158593"/>
                </a:lnTo>
                <a:lnTo>
                  <a:pt x="203269" y="187198"/>
                </a:lnTo>
                <a:lnTo>
                  <a:pt x="278281" y="203726"/>
                </a:lnTo>
                <a:lnTo>
                  <a:pt x="340876" y="206817"/>
                </a:lnTo>
                <a:lnTo>
                  <a:pt x="390657" y="201025"/>
                </a:lnTo>
                <a:lnTo>
                  <a:pt x="450202" y="181009"/>
                </a:lnTo>
                <a:lnTo>
                  <a:pt x="468711" y="153124"/>
                </a:lnTo>
                <a:lnTo>
                  <a:pt x="465397" y="144907"/>
                </a:lnTo>
                <a:lnTo>
                  <a:pt x="434282" y="138430"/>
                </a:lnTo>
                <a:lnTo>
                  <a:pt x="423834" y="143852"/>
                </a:lnTo>
                <a:lnTo>
                  <a:pt x="396422" y="153554"/>
                </a:lnTo>
                <a:lnTo>
                  <a:pt x="352452" y="161116"/>
                </a:lnTo>
                <a:lnTo>
                  <a:pt x="292335" y="160119"/>
                </a:lnTo>
                <a:lnTo>
                  <a:pt x="216477" y="144145"/>
                </a:lnTo>
                <a:lnTo>
                  <a:pt x="145136" y="114780"/>
                </a:lnTo>
                <a:lnTo>
                  <a:pt x="95851" y="81532"/>
                </a:lnTo>
                <a:lnTo>
                  <a:pt x="64952" y="50089"/>
                </a:lnTo>
                <a:lnTo>
                  <a:pt x="43630" y="15366"/>
                </a:lnTo>
                <a:lnTo>
                  <a:pt x="41217" y="8382"/>
                </a:lnTo>
                <a:lnTo>
                  <a:pt x="35629" y="3428"/>
                </a:lnTo>
                <a:lnTo>
                  <a:pt x="29025" y="1397"/>
                </a:lnTo>
                <a:lnTo>
                  <a:pt x="24580" y="0"/>
                </a:lnTo>
                <a:close/>
              </a:path>
            </a:pathLst>
          </a:custGeom>
          <a:solidFill>
            <a:srgbClr val="000000"/>
          </a:solidFill>
        </p:spPr>
        <p:txBody>
          <a:bodyPr wrap="square" lIns="0" tIns="0" rIns="0" bIns="0" rtlCol="0"/>
          <a:lstStyle/>
          <a:p>
            <a:endParaRPr sz="3600"/>
          </a:p>
        </p:txBody>
      </p:sp>
      <p:pic>
        <p:nvPicPr>
          <p:cNvPr id="37" name="bg object 37"/>
          <p:cNvPicPr/>
          <p:nvPr/>
        </p:nvPicPr>
        <p:blipFill>
          <a:blip r:embed="rId10" cstate="print"/>
          <a:stretch>
            <a:fillRect/>
          </a:stretch>
        </p:blipFill>
        <p:spPr>
          <a:xfrm>
            <a:off x="15696100" y="2005583"/>
            <a:ext cx="400640" cy="157734"/>
          </a:xfrm>
          <a:prstGeom prst="rect">
            <a:avLst/>
          </a:prstGeom>
        </p:spPr>
      </p:pic>
      <p:pic>
        <p:nvPicPr>
          <p:cNvPr id="38" name="bg object 38"/>
          <p:cNvPicPr/>
          <p:nvPr/>
        </p:nvPicPr>
        <p:blipFill>
          <a:blip r:embed="rId11" cstate="print"/>
          <a:stretch>
            <a:fillRect/>
          </a:stretch>
        </p:blipFill>
        <p:spPr>
          <a:xfrm>
            <a:off x="16376273" y="1992946"/>
            <a:ext cx="304986" cy="337248"/>
          </a:xfrm>
          <a:prstGeom prst="rect">
            <a:avLst/>
          </a:prstGeom>
        </p:spPr>
      </p:pic>
      <p:sp>
        <p:nvSpPr>
          <p:cNvPr id="39" name="bg object 39"/>
          <p:cNvSpPr/>
          <p:nvPr/>
        </p:nvSpPr>
        <p:spPr>
          <a:xfrm>
            <a:off x="14828519" y="6950965"/>
            <a:ext cx="3459478" cy="3336290"/>
          </a:xfrm>
          <a:custGeom>
            <a:avLst/>
            <a:gdLst/>
            <a:ahLst/>
            <a:cxnLst/>
            <a:rect l="l" t="t" r="r" b="b"/>
            <a:pathLst>
              <a:path w="1729740" h="1668145">
                <a:moveTo>
                  <a:pt x="904113" y="0"/>
                </a:moveTo>
                <a:lnTo>
                  <a:pt x="856093" y="1253"/>
                </a:lnTo>
                <a:lnTo>
                  <a:pt x="808726" y="4971"/>
                </a:lnTo>
                <a:lnTo>
                  <a:pt x="762075" y="11091"/>
                </a:lnTo>
                <a:lnTo>
                  <a:pt x="716202" y="19551"/>
                </a:lnTo>
                <a:lnTo>
                  <a:pt x="671170" y="30289"/>
                </a:lnTo>
                <a:lnTo>
                  <a:pt x="627041" y="43241"/>
                </a:lnTo>
                <a:lnTo>
                  <a:pt x="583877" y="58346"/>
                </a:lnTo>
                <a:lnTo>
                  <a:pt x="541742" y="75541"/>
                </a:lnTo>
                <a:lnTo>
                  <a:pt x="500696" y="94763"/>
                </a:lnTo>
                <a:lnTo>
                  <a:pt x="460804" y="115950"/>
                </a:lnTo>
                <a:lnTo>
                  <a:pt x="422127" y="139039"/>
                </a:lnTo>
                <a:lnTo>
                  <a:pt x="384727" y="163968"/>
                </a:lnTo>
                <a:lnTo>
                  <a:pt x="348668" y="190675"/>
                </a:lnTo>
                <a:lnTo>
                  <a:pt x="314012" y="219097"/>
                </a:lnTo>
                <a:lnTo>
                  <a:pt x="280821" y="249171"/>
                </a:lnTo>
                <a:lnTo>
                  <a:pt x="249158" y="280836"/>
                </a:lnTo>
                <a:lnTo>
                  <a:pt x="219084" y="314028"/>
                </a:lnTo>
                <a:lnTo>
                  <a:pt x="190664" y="348685"/>
                </a:lnTo>
                <a:lnTo>
                  <a:pt x="163958" y="384744"/>
                </a:lnTo>
                <a:lnTo>
                  <a:pt x="139030" y="422144"/>
                </a:lnTo>
                <a:lnTo>
                  <a:pt x="115942" y="460821"/>
                </a:lnTo>
                <a:lnTo>
                  <a:pt x="94756" y="500713"/>
                </a:lnTo>
                <a:lnTo>
                  <a:pt x="75535" y="541758"/>
                </a:lnTo>
                <a:lnTo>
                  <a:pt x="58341" y="583893"/>
                </a:lnTo>
                <a:lnTo>
                  <a:pt x="43238" y="627055"/>
                </a:lnTo>
                <a:lnTo>
                  <a:pt x="30286" y="671183"/>
                </a:lnTo>
                <a:lnTo>
                  <a:pt x="19550" y="716214"/>
                </a:lnTo>
                <a:lnTo>
                  <a:pt x="11090" y="762084"/>
                </a:lnTo>
                <a:lnTo>
                  <a:pt x="4970" y="808733"/>
                </a:lnTo>
                <a:lnTo>
                  <a:pt x="1253" y="856096"/>
                </a:lnTo>
                <a:lnTo>
                  <a:pt x="0" y="904113"/>
                </a:lnTo>
                <a:lnTo>
                  <a:pt x="1253" y="952129"/>
                </a:lnTo>
                <a:lnTo>
                  <a:pt x="4970" y="999492"/>
                </a:lnTo>
                <a:lnTo>
                  <a:pt x="11090" y="1046141"/>
                </a:lnTo>
                <a:lnTo>
                  <a:pt x="19550" y="1092011"/>
                </a:lnTo>
                <a:lnTo>
                  <a:pt x="30286" y="1137042"/>
                </a:lnTo>
                <a:lnTo>
                  <a:pt x="43238" y="1181170"/>
                </a:lnTo>
                <a:lnTo>
                  <a:pt x="58341" y="1224332"/>
                </a:lnTo>
                <a:lnTo>
                  <a:pt x="75535" y="1266467"/>
                </a:lnTo>
                <a:lnTo>
                  <a:pt x="94756" y="1307512"/>
                </a:lnTo>
                <a:lnTo>
                  <a:pt x="115942" y="1347404"/>
                </a:lnTo>
                <a:lnTo>
                  <a:pt x="139030" y="1386081"/>
                </a:lnTo>
                <a:lnTo>
                  <a:pt x="163958" y="1423481"/>
                </a:lnTo>
                <a:lnTo>
                  <a:pt x="190664" y="1459540"/>
                </a:lnTo>
                <a:lnTo>
                  <a:pt x="219084" y="1494197"/>
                </a:lnTo>
                <a:lnTo>
                  <a:pt x="249158" y="1527389"/>
                </a:lnTo>
                <a:lnTo>
                  <a:pt x="280821" y="1559054"/>
                </a:lnTo>
                <a:lnTo>
                  <a:pt x="314012" y="1589128"/>
                </a:lnTo>
                <a:lnTo>
                  <a:pt x="348668" y="1617550"/>
                </a:lnTo>
                <a:lnTo>
                  <a:pt x="384727" y="1644257"/>
                </a:lnTo>
                <a:lnTo>
                  <a:pt x="420372" y="1668016"/>
                </a:lnTo>
                <a:lnTo>
                  <a:pt x="1387853" y="1668016"/>
                </a:lnTo>
                <a:lnTo>
                  <a:pt x="1423498" y="1644257"/>
                </a:lnTo>
                <a:lnTo>
                  <a:pt x="1459557" y="1617550"/>
                </a:lnTo>
                <a:lnTo>
                  <a:pt x="1494213" y="1589128"/>
                </a:lnTo>
                <a:lnTo>
                  <a:pt x="1527404" y="1559054"/>
                </a:lnTo>
                <a:lnTo>
                  <a:pt x="1559067" y="1527389"/>
                </a:lnTo>
                <a:lnTo>
                  <a:pt x="1589141" y="1494197"/>
                </a:lnTo>
                <a:lnTo>
                  <a:pt x="1617561" y="1459540"/>
                </a:lnTo>
                <a:lnTo>
                  <a:pt x="1644267" y="1423481"/>
                </a:lnTo>
                <a:lnTo>
                  <a:pt x="1669195" y="1386081"/>
                </a:lnTo>
                <a:lnTo>
                  <a:pt x="1687051" y="1356169"/>
                </a:lnTo>
                <a:lnTo>
                  <a:pt x="904113" y="1356169"/>
                </a:lnTo>
                <a:lnTo>
                  <a:pt x="854852" y="1353516"/>
                </a:lnTo>
                <a:lnTo>
                  <a:pt x="807127" y="1345743"/>
                </a:lnTo>
                <a:lnTo>
                  <a:pt x="761214" y="1333123"/>
                </a:lnTo>
                <a:lnTo>
                  <a:pt x="717389" y="1315934"/>
                </a:lnTo>
                <a:lnTo>
                  <a:pt x="675926" y="1294451"/>
                </a:lnTo>
                <a:lnTo>
                  <a:pt x="637104" y="1268950"/>
                </a:lnTo>
                <a:lnTo>
                  <a:pt x="601196" y="1239706"/>
                </a:lnTo>
                <a:lnTo>
                  <a:pt x="568480" y="1206995"/>
                </a:lnTo>
                <a:lnTo>
                  <a:pt x="539230" y="1171094"/>
                </a:lnTo>
                <a:lnTo>
                  <a:pt x="513724" y="1132276"/>
                </a:lnTo>
                <a:lnTo>
                  <a:pt x="492236" y="1090820"/>
                </a:lnTo>
                <a:lnTo>
                  <a:pt x="475044" y="1046999"/>
                </a:lnTo>
                <a:lnTo>
                  <a:pt x="462421" y="1001091"/>
                </a:lnTo>
                <a:lnTo>
                  <a:pt x="454646" y="953370"/>
                </a:lnTo>
                <a:lnTo>
                  <a:pt x="451993" y="904113"/>
                </a:lnTo>
                <a:lnTo>
                  <a:pt x="454646" y="854855"/>
                </a:lnTo>
                <a:lnTo>
                  <a:pt x="462421" y="807134"/>
                </a:lnTo>
                <a:lnTo>
                  <a:pt x="475044" y="761226"/>
                </a:lnTo>
                <a:lnTo>
                  <a:pt x="492236" y="717405"/>
                </a:lnTo>
                <a:lnTo>
                  <a:pt x="513724" y="675949"/>
                </a:lnTo>
                <a:lnTo>
                  <a:pt x="539230" y="637131"/>
                </a:lnTo>
                <a:lnTo>
                  <a:pt x="568480" y="601230"/>
                </a:lnTo>
                <a:lnTo>
                  <a:pt x="601196" y="568519"/>
                </a:lnTo>
                <a:lnTo>
                  <a:pt x="637104" y="539275"/>
                </a:lnTo>
                <a:lnTo>
                  <a:pt x="675926" y="513774"/>
                </a:lnTo>
                <a:lnTo>
                  <a:pt x="717389" y="492291"/>
                </a:lnTo>
                <a:lnTo>
                  <a:pt x="761214" y="475102"/>
                </a:lnTo>
                <a:lnTo>
                  <a:pt x="807127" y="462482"/>
                </a:lnTo>
                <a:lnTo>
                  <a:pt x="854852" y="454709"/>
                </a:lnTo>
                <a:lnTo>
                  <a:pt x="904113" y="452056"/>
                </a:lnTo>
                <a:lnTo>
                  <a:pt x="1687051" y="452056"/>
                </a:lnTo>
                <a:lnTo>
                  <a:pt x="1669195" y="422144"/>
                </a:lnTo>
                <a:lnTo>
                  <a:pt x="1644267" y="384744"/>
                </a:lnTo>
                <a:lnTo>
                  <a:pt x="1617561" y="348685"/>
                </a:lnTo>
                <a:lnTo>
                  <a:pt x="1589141" y="314028"/>
                </a:lnTo>
                <a:lnTo>
                  <a:pt x="1559067" y="280836"/>
                </a:lnTo>
                <a:lnTo>
                  <a:pt x="1527404" y="249171"/>
                </a:lnTo>
                <a:lnTo>
                  <a:pt x="1494213" y="219097"/>
                </a:lnTo>
                <a:lnTo>
                  <a:pt x="1459557" y="190675"/>
                </a:lnTo>
                <a:lnTo>
                  <a:pt x="1423498" y="163968"/>
                </a:lnTo>
                <a:lnTo>
                  <a:pt x="1386098" y="139039"/>
                </a:lnTo>
                <a:lnTo>
                  <a:pt x="1347421" y="115950"/>
                </a:lnTo>
                <a:lnTo>
                  <a:pt x="1307529" y="94763"/>
                </a:lnTo>
                <a:lnTo>
                  <a:pt x="1266483" y="75541"/>
                </a:lnTo>
                <a:lnTo>
                  <a:pt x="1224348" y="58346"/>
                </a:lnTo>
                <a:lnTo>
                  <a:pt x="1181184" y="43241"/>
                </a:lnTo>
                <a:lnTo>
                  <a:pt x="1137055" y="30289"/>
                </a:lnTo>
                <a:lnTo>
                  <a:pt x="1092023" y="19551"/>
                </a:lnTo>
                <a:lnTo>
                  <a:pt x="1046150" y="11091"/>
                </a:lnTo>
                <a:lnTo>
                  <a:pt x="999499" y="4971"/>
                </a:lnTo>
                <a:lnTo>
                  <a:pt x="952132" y="1253"/>
                </a:lnTo>
                <a:lnTo>
                  <a:pt x="904113" y="0"/>
                </a:lnTo>
                <a:close/>
              </a:path>
              <a:path w="1729740" h="1668145">
                <a:moveTo>
                  <a:pt x="1687051" y="452056"/>
                </a:moveTo>
                <a:lnTo>
                  <a:pt x="904113" y="452056"/>
                </a:lnTo>
                <a:lnTo>
                  <a:pt x="953371" y="454709"/>
                </a:lnTo>
                <a:lnTo>
                  <a:pt x="1001092" y="462482"/>
                </a:lnTo>
                <a:lnTo>
                  <a:pt x="1046998" y="475102"/>
                </a:lnTo>
                <a:lnTo>
                  <a:pt x="1090814" y="492291"/>
                </a:lnTo>
                <a:lnTo>
                  <a:pt x="1132266" y="513774"/>
                </a:lnTo>
                <a:lnTo>
                  <a:pt x="1171077" y="539275"/>
                </a:lnTo>
                <a:lnTo>
                  <a:pt x="1206972" y="568519"/>
                </a:lnTo>
                <a:lnTo>
                  <a:pt x="1239675" y="601230"/>
                </a:lnTo>
                <a:lnTo>
                  <a:pt x="1268912" y="637131"/>
                </a:lnTo>
                <a:lnTo>
                  <a:pt x="1294407" y="675949"/>
                </a:lnTo>
                <a:lnTo>
                  <a:pt x="1315884" y="717405"/>
                </a:lnTo>
                <a:lnTo>
                  <a:pt x="1333068" y="761226"/>
                </a:lnTo>
                <a:lnTo>
                  <a:pt x="1345683" y="807134"/>
                </a:lnTo>
                <a:lnTo>
                  <a:pt x="1353454" y="854855"/>
                </a:lnTo>
                <a:lnTo>
                  <a:pt x="1356106" y="904113"/>
                </a:lnTo>
                <a:lnTo>
                  <a:pt x="1353454" y="953370"/>
                </a:lnTo>
                <a:lnTo>
                  <a:pt x="1345683" y="1001091"/>
                </a:lnTo>
                <a:lnTo>
                  <a:pt x="1333068" y="1046999"/>
                </a:lnTo>
                <a:lnTo>
                  <a:pt x="1315884" y="1090820"/>
                </a:lnTo>
                <a:lnTo>
                  <a:pt x="1294407" y="1132276"/>
                </a:lnTo>
                <a:lnTo>
                  <a:pt x="1268912" y="1171094"/>
                </a:lnTo>
                <a:lnTo>
                  <a:pt x="1239675" y="1206995"/>
                </a:lnTo>
                <a:lnTo>
                  <a:pt x="1206972" y="1239706"/>
                </a:lnTo>
                <a:lnTo>
                  <a:pt x="1171077" y="1268950"/>
                </a:lnTo>
                <a:lnTo>
                  <a:pt x="1132266" y="1294451"/>
                </a:lnTo>
                <a:lnTo>
                  <a:pt x="1090814" y="1315934"/>
                </a:lnTo>
                <a:lnTo>
                  <a:pt x="1046998" y="1333123"/>
                </a:lnTo>
                <a:lnTo>
                  <a:pt x="1001092" y="1345743"/>
                </a:lnTo>
                <a:lnTo>
                  <a:pt x="953371" y="1353516"/>
                </a:lnTo>
                <a:lnTo>
                  <a:pt x="904113" y="1356169"/>
                </a:lnTo>
                <a:lnTo>
                  <a:pt x="1687051" y="1356169"/>
                </a:lnTo>
                <a:lnTo>
                  <a:pt x="1692283" y="1347404"/>
                </a:lnTo>
                <a:lnTo>
                  <a:pt x="1713469" y="1307512"/>
                </a:lnTo>
                <a:lnTo>
                  <a:pt x="1729739" y="1272770"/>
                </a:lnTo>
                <a:lnTo>
                  <a:pt x="1729739" y="535455"/>
                </a:lnTo>
                <a:lnTo>
                  <a:pt x="1713469" y="500713"/>
                </a:lnTo>
                <a:lnTo>
                  <a:pt x="1692283" y="460821"/>
                </a:lnTo>
                <a:lnTo>
                  <a:pt x="1687051" y="452056"/>
                </a:lnTo>
                <a:close/>
              </a:path>
            </a:pathLst>
          </a:custGeom>
          <a:solidFill>
            <a:srgbClr val="8067C2">
              <a:alpha val="88626"/>
            </a:srgbClr>
          </a:solidFill>
        </p:spPr>
        <p:txBody>
          <a:bodyPr wrap="square" lIns="0" tIns="0" rIns="0" bIns="0" rtlCol="0"/>
          <a:lstStyle/>
          <a:p>
            <a:endParaRPr sz="3600"/>
          </a:p>
        </p:txBody>
      </p:sp>
      <p:sp>
        <p:nvSpPr>
          <p:cNvPr id="40" name="bg object 40"/>
          <p:cNvSpPr/>
          <p:nvPr/>
        </p:nvSpPr>
        <p:spPr>
          <a:xfrm>
            <a:off x="16163226" y="7171944"/>
            <a:ext cx="231140" cy="553720"/>
          </a:xfrm>
          <a:custGeom>
            <a:avLst/>
            <a:gdLst/>
            <a:ahLst/>
            <a:cxnLst/>
            <a:rect l="l" t="t" r="r" b="b"/>
            <a:pathLst>
              <a:path w="115570" h="276860">
                <a:moveTo>
                  <a:pt x="53625" y="0"/>
                </a:moveTo>
                <a:lnTo>
                  <a:pt x="29726" y="11880"/>
                </a:lnTo>
                <a:lnTo>
                  <a:pt x="12906" y="43201"/>
                </a:lnTo>
                <a:lnTo>
                  <a:pt x="3039" y="87486"/>
                </a:lnTo>
                <a:lnTo>
                  <a:pt x="0" y="138255"/>
                </a:lnTo>
                <a:lnTo>
                  <a:pt x="3664" y="189030"/>
                </a:lnTo>
                <a:lnTo>
                  <a:pt x="13906" y="233332"/>
                </a:lnTo>
                <a:lnTo>
                  <a:pt x="30602" y="264684"/>
                </a:lnTo>
                <a:lnTo>
                  <a:pt x="53625" y="276605"/>
                </a:lnTo>
                <a:lnTo>
                  <a:pt x="81626" y="267120"/>
                </a:lnTo>
                <a:lnTo>
                  <a:pt x="100724" y="241698"/>
                </a:lnTo>
                <a:lnTo>
                  <a:pt x="111735" y="204893"/>
                </a:lnTo>
                <a:lnTo>
                  <a:pt x="115474" y="161258"/>
                </a:lnTo>
                <a:lnTo>
                  <a:pt x="112756" y="115347"/>
                </a:lnTo>
                <a:lnTo>
                  <a:pt x="104397" y="71712"/>
                </a:lnTo>
                <a:lnTo>
                  <a:pt x="91212" y="34907"/>
                </a:lnTo>
                <a:lnTo>
                  <a:pt x="74016" y="9485"/>
                </a:lnTo>
                <a:lnTo>
                  <a:pt x="53625" y="0"/>
                </a:lnTo>
                <a:close/>
              </a:path>
            </a:pathLst>
          </a:custGeom>
          <a:solidFill>
            <a:srgbClr val="FFFFFF"/>
          </a:solidFill>
        </p:spPr>
        <p:txBody>
          <a:bodyPr wrap="square" lIns="0" tIns="0" rIns="0" bIns="0" rtlCol="0"/>
          <a:lstStyle/>
          <a:p>
            <a:endParaRPr sz="3600"/>
          </a:p>
        </p:txBody>
      </p:sp>
      <p:sp>
        <p:nvSpPr>
          <p:cNvPr id="41" name="bg object 41"/>
          <p:cNvSpPr/>
          <p:nvPr/>
        </p:nvSpPr>
        <p:spPr>
          <a:xfrm>
            <a:off x="16225574" y="7254240"/>
            <a:ext cx="110488" cy="388620"/>
          </a:xfrm>
          <a:custGeom>
            <a:avLst/>
            <a:gdLst/>
            <a:ahLst/>
            <a:cxnLst/>
            <a:rect l="l" t="t" r="r" b="b"/>
            <a:pathLst>
              <a:path w="55245" h="194310">
                <a:moveTo>
                  <a:pt x="25118" y="0"/>
                </a:moveTo>
                <a:lnTo>
                  <a:pt x="8153" y="20208"/>
                </a:lnTo>
                <a:lnTo>
                  <a:pt x="0" y="68397"/>
                </a:lnTo>
                <a:lnTo>
                  <a:pt x="284" y="125912"/>
                </a:lnTo>
                <a:lnTo>
                  <a:pt x="8731" y="174052"/>
                </a:lnTo>
                <a:lnTo>
                  <a:pt x="25118" y="194309"/>
                </a:lnTo>
                <a:lnTo>
                  <a:pt x="46381" y="174101"/>
                </a:lnTo>
                <a:lnTo>
                  <a:pt x="54706" y="125858"/>
                </a:lnTo>
                <a:lnTo>
                  <a:pt x="52396" y="68360"/>
                </a:lnTo>
                <a:lnTo>
                  <a:pt x="41762" y="20196"/>
                </a:lnTo>
                <a:lnTo>
                  <a:pt x="25118" y="0"/>
                </a:lnTo>
                <a:close/>
              </a:path>
            </a:pathLst>
          </a:custGeom>
          <a:solidFill>
            <a:srgbClr val="000000"/>
          </a:solidFill>
        </p:spPr>
        <p:txBody>
          <a:bodyPr wrap="square" lIns="0" tIns="0" rIns="0" bIns="0" rtlCol="0"/>
          <a:lstStyle/>
          <a:p>
            <a:endParaRPr sz="3600"/>
          </a:p>
        </p:txBody>
      </p:sp>
      <p:sp>
        <p:nvSpPr>
          <p:cNvPr id="42" name="bg object 42"/>
          <p:cNvSpPr/>
          <p:nvPr/>
        </p:nvSpPr>
        <p:spPr>
          <a:xfrm>
            <a:off x="16844454" y="7171944"/>
            <a:ext cx="231140" cy="553720"/>
          </a:xfrm>
          <a:custGeom>
            <a:avLst/>
            <a:gdLst/>
            <a:ahLst/>
            <a:cxnLst/>
            <a:rect l="l" t="t" r="r" b="b"/>
            <a:pathLst>
              <a:path w="115570" h="276860">
                <a:moveTo>
                  <a:pt x="53625" y="0"/>
                </a:moveTo>
                <a:lnTo>
                  <a:pt x="29726" y="11880"/>
                </a:lnTo>
                <a:lnTo>
                  <a:pt x="12906" y="43201"/>
                </a:lnTo>
                <a:lnTo>
                  <a:pt x="3039" y="87486"/>
                </a:lnTo>
                <a:lnTo>
                  <a:pt x="0" y="138255"/>
                </a:lnTo>
                <a:lnTo>
                  <a:pt x="3664" y="189030"/>
                </a:lnTo>
                <a:lnTo>
                  <a:pt x="13906" y="233332"/>
                </a:lnTo>
                <a:lnTo>
                  <a:pt x="30602" y="264684"/>
                </a:lnTo>
                <a:lnTo>
                  <a:pt x="53625" y="276605"/>
                </a:lnTo>
                <a:lnTo>
                  <a:pt x="81719" y="267120"/>
                </a:lnTo>
                <a:lnTo>
                  <a:pt x="100798" y="241698"/>
                </a:lnTo>
                <a:lnTo>
                  <a:pt x="111801" y="204893"/>
                </a:lnTo>
                <a:lnTo>
                  <a:pt x="115537" y="161258"/>
                </a:lnTo>
                <a:lnTo>
                  <a:pt x="112819" y="115347"/>
                </a:lnTo>
                <a:lnTo>
                  <a:pt x="104458" y="71712"/>
                </a:lnTo>
                <a:lnTo>
                  <a:pt x="91265" y="34907"/>
                </a:lnTo>
                <a:lnTo>
                  <a:pt x="74050" y="9485"/>
                </a:lnTo>
                <a:lnTo>
                  <a:pt x="53625" y="0"/>
                </a:lnTo>
                <a:close/>
              </a:path>
            </a:pathLst>
          </a:custGeom>
          <a:solidFill>
            <a:srgbClr val="FFFFFF"/>
          </a:solidFill>
        </p:spPr>
        <p:txBody>
          <a:bodyPr wrap="square" lIns="0" tIns="0" rIns="0" bIns="0" rtlCol="0"/>
          <a:lstStyle/>
          <a:p>
            <a:endParaRPr sz="3600"/>
          </a:p>
        </p:txBody>
      </p:sp>
      <p:sp>
        <p:nvSpPr>
          <p:cNvPr id="43" name="bg object 43"/>
          <p:cNvSpPr/>
          <p:nvPr/>
        </p:nvSpPr>
        <p:spPr>
          <a:xfrm>
            <a:off x="16905278" y="7254240"/>
            <a:ext cx="110488" cy="388620"/>
          </a:xfrm>
          <a:custGeom>
            <a:avLst/>
            <a:gdLst/>
            <a:ahLst/>
            <a:cxnLst/>
            <a:rect l="l" t="t" r="r" b="b"/>
            <a:pathLst>
              <a:path w="55245" h="194310">
                <a:moveTo>
                  <a:pt x="25118" y="0"/>
                </a:moveTo>
                <a:lnTo>
                  <a:pt x="8153" y="20208"/>
                </a:lnTo>
                <a:lnTo>
                  <a:pt x="0" y="68397"/>
                </a:lnTo>
                <a:lnTo>
                  <a:pt x="284" y="125912"/>
                </a:lnTo>
                <a:lnTo>
                  <a:pt x="8731" y="174052"/>
                </a:lnTo>
                <a:lnTo>
                  <a:pt x="25118" y="194309"/>
                </a:lnTo>
                <a:lnTo>
                  <a:pt x="46381" y="174101"/>
                </a:lnTo>
                <a:lnTo>
                  <a:pt x="54706" y="125858"/>
                </a:lnTo>
                <a:lnTo>
                  <a:pt x="52396" y="68360"/>
                </a:lnTo>
                <a:lnTo>
                  <a:pt x="41762" y="20196"/>
                </a:lnTo>
                <a:lnTo>
                  <a:pt x="25118" y="0"/>
                </a:lnTo>
                <a:close/>
              </a:path>
            </a:pathLst>
          </a:custGeom>
          <a:solidFill>
            <a:srgbClr val="000000"/>
          </a:solidFill>
        </p:spPr>
        <p:txBody>
          <a:bodyPr wrap="square" lIns="0" tIns="0" rIns="0" bIns="0" rtlCol="0"/>
          <a:lstStyle/>
          <a:p>
            <a:endParaRPr sz="3600"/>
          </a:p>
        </p:txBody>
      </p:sp>
      <p:pic>
        <p:nvPicPr>
          <p:cNvPr id="44" name="bg object 44"/>
          <p:cNvPicPr/>
          <p:nvPr/>
        </p:nvPicPr>
        <p:blipFill>
          <a:blip r:embed="rId12" cstate="print"/>
          <a:stretch>
            <a:fillRect/>
          </a:stretch>
        </p:blipFill>
        <p:spPr>
          <a:xfrm>
            <a:off x="16451747" y="7554469"/>
            <a:ext cx="334858" cy="140206"/>
          </a:xfrm>
          <a:prstGeom prst="rect">
            <a:avLst/>
          </a:prstGeom>
        </p:spPr>
      </p:pic>
      <p:sp>
        <p:nvSpPr>
          <p:cNvPr id="45" name="bg object 45"/>
          <p:cNvSpPr/>
          <p:nvPr/>
        </p:nvSpPr>
        <p:spPr>
          <a:xfrm>
            <a:off x="0" y="7222404"/>
            <a:ext cx="2898140" cy="3065780"/>
          </a:xfrm>
          <a:custGeom>
            <a:avLst/>
            <a:gdLst/>
            <a:ahLst/>
            <a:cxnLst/>
            <a:rect l="l" t="t" r="r" b="b"/>
            <a:pathLst>
              <a:path w="1449070" h="1532889">
                <a:moveTo>
                  <a:pt x="0" y="0"/>
                </a:moveTo>
                <a:lnTo>
                  <a:pt x="0" y="1532296"/>
                </a:lnTo>
                <a:lnTo>
                  <a:pt x="1448847" y="1532296"/>
                </a:lnTo>
                <a:lnTo>
                  <a:pt x="0" y="0"/>
                </a:lnTo>
                <a:close/>
              </a:path>
            </a:pathLst>
          </a:custGeom>
          <a:solidFill>
            <a:srgbClr val="FFD008">
              <a:alpha val="82743"/>
            </a:srgbClr>
          </a:solidFill>
        </p:spPr>
        <p:txBody>
          <a:bodyPr wrap="square" lIns="0" tIns="0" rIns="0" bIns="0" rtlCol="0"/>
          <a:lstStyle/>
          <a:p>
            <a:endParaRPr sz="3600"/>
          </a:p>
        </p:txBody>
      </p:sp>
      <p:pic>
        <p:nvPicPr>
          <p:cNvPr id="46" name="bg object 46"/>
          <p:cNvPicPr/>
          <p:nvPr/>
        </p:nvPicPr>
        <p:blipFill>
          <a:blip r:embed="rId13" cstate="print"/>
          <a:stretch>
            <a:fillRect/>
          </a:stretch>
        </p:blipFill>
        <p:spPr>
          <a:xfrm>
            <a:off x="398171" y="9050783"/>
            <a:ext cx="377646" cy="312166"/>
          </a:xfrm>
          <a:prstGeom prst="rect">
            <a:avLst/>
          </a:prstGeom>
        </p:spPr>
      </p:pic>
      <p:pic>
        <p:nvPicPr>
          <p:cNvPr id="47" name="bg object 47"/>
          <p:cNvPicPr/>
          <p:nvPr/>
        </p:nvPicPr>
        <p:blipFill>
          <a:blip r:embed="rId14" cstate="print"/>
          <a:stretch>
            <a:fillRect/>
          </a:stretch>
        </p:blipFill>
        <p:spPr>
          <a:xfrm>
            <a:off x="647107" y="9239073"/>
            <a:ext cx="713990" cy="406194"/>
          </a:xfrm>
          <a:prstGeom prst="rect">
            <a:avLst/>
          </a:prstGeom>
        </p:spPr>
      </p:pic>
      <p:pic>
        <p:nvPicPr>
          <p:cNvPr id="48" name="bg object 48"/>
          <p:cNvPicPr/>
          <p:nvPr/>
        </p:nvPicPr>
        <p:blipFill>
          <a:blip r:embed="rId15" cstate="print"/>
          <a:stretch>
            <a:fillRect/>
          </a:stretch>
        </p:blipFill>
        <p:spPr>
          <a:xfrm>
            <a:off x="288028" y="9430704"/>
            <a:ext cx="184348" cy="184344"/>
          </a:xfrm>
          <a:prstGeom prst="rect">
            <a:avLst/>
          </a:prstGeom>
        </p:spPr>
      </p:pic>
      <p:pic>
        <p:nvPicPr>
          <p:cNvPr id="49" name="bg object 49"/>
          <p:cNvPicPr/>
          <p:nvPr/>
        </p:nvPicPr>
        <p:blipFill>
          <a:blip r:embed="rId16" cstate="print"/>
          <a:stretch>
            <a:fillRect/>
          </a:stretch>
        </p:blipFill>
        <p:spPr>
          <a:xfrm>
            <a:off x="1064448" y="9683569"/>
            <a:ext cx="184308" cy="184334"/>
          </a:xfrm>
          <a:prstGeom prst="rect">
            <a:avLst/>
          </a:prstGeom>
        </p:spPr>
      </p:pic>
      <p:sp>
        <p:nvSpPr>
          <p:cNvPr id="50" name="bg object 50"/>
          <p:cNvSpPr/>
          <p:nvPr/>
        </p:nvSpPr>
        <p:spPr>
          <a:xfrm>
            <a:off x="765048" y="6641592"/>
            <a:ext cx="2694940" cy="2694940"/>
          </a:xfrm>
          <a:custGeom>
            <a:avLst/>
            <a:gdLst/>
            <a:ahLst/>
            <a:cxnLst/>
            <a:rect l="l" t="t" r="r" b="b"/>
            <a:pathLst>
              <a:path w="1347470" h="1347470">
                <a:moveTo>
                  <a:pt x="673607" y="0"/>
                </a:moveTo>
                <a:lnTo>
                  <a:pt x="625501" y="1691"/>
                </a:lnTo>
                <a:lnTo>
                  <a:pt x="578308" y="6690"/>
                </a:lnTo>
                <a:lnTo>
                  <a:pt x="532142" y="14881"/>
                </a:lnTo>
                <a:lnTo>
                  <a:pt x="487116" y="26152"/>
                </a:lnTo>
                <a:lnTo>
                  <a:pt x="443346" y="40387"/>
                </a:lnTo>
                <a:lnTo>
                  <a:pt x="400944" y="57473"/>
                </a:lnTo>
                <a:lnTo>
                  <a:pt x="360025" y="77296"/>
                </a:lnTo>
                <a:lnTo>
                  <a:pt x="320703" y="99742"/>
                </a:lnTo>
                <a:lnTo>
                  <a:pt x="283091" y="124697"/>
                </a:lnTo>
                <a:lnTo>
                  <a:pt x="247305" y="152046"/>
                </a:lnTo>
                <a:lnTo>
                  <a:pt x="213457" y="181675"/>
                </a:lnTo>
                <a:lnTo>
                  <a:pt x="181662" y="213472"/>
                </a:lnTo>
                <a:lnTo>
                  <a:pt x="152033" y="247321"/>
                </a:lnTo>
                <a:lnTo>
                  <a:pt x="124686" y="283108"/>
                </a:lnTo>
                <a:lnTo>
                  <a:pt x="99733" y="320720"/>
                </a:lnTo>
                <a:lnTo>
                  <a:pt x="77289" y="360042"/>
                </a:lnTo>
                <a:lnTo>
                  <a:pt x="57467" y="400960"/>
                </a:lnTo>
                <a:lnTo>
                  <a:pt x="40383" y="443361"/>
                </a:lnTo>
                <a:lnTo>
                  <a:pt x="26149" y="487130"/>
                </a:lnTo>
                <a:lnTo>
                  <a:pt x="14879" y="532153"/>
                </a:lnTo>
                <a:lnTo>
                  <a:pt x="6689" y="578317"/>
                </a:lnTo>
                <a:lnTo>
                  <a:pt x="1691" y="625506"/>
                </a:lnTo>
                <a:lnTo>
                  <a:pt x="0" y="673607"/>
                </a:lnTo>
                <a:lnTo>
                  <a:pt x="1691" y="721714"/>
                </a:lnTo>
                <a:lnTo>
                  <a:pt x="6689" y="768907"/>
                </a:lnTo>
                <a:lnTo>
                  <a:pt x="14879" y="815073"/>
                </a:lnTo>
                <a:lnTo>
                  <a:pt x="26149" y="860099"/>
                </a:lnTo>
                <a:lnTo>
                  <a:pt x="40383" y="903869"/>
                </a:lnTo>
                <a:lnTo>
                  <a:pt x="57467" y="946271"/>
                </a:lnTo>
                <a:lnTo>
                  <a:pt x="77289" y="987190"/>
                </a:lnTo>
                <a:lnTo>
                  <a:pt x="99733" y="1026512"/>
                </a:lnTo>
                <a:lnTo>
                  <a:pt x="124686" y="1064124"/>
                </a:lnTo>
                <a:lnTo>
                  <a:pt x="152033" y="1099910"/>
                </a:lnTo>
                <a:lnTo>
                  <a:pt x="181662" y="1133758"/>
                </a:lnTo>
                <a:lnTo>
                  <a:pt x="213457" y="1165553"/>
                </a:lnTo>
                <a:lnTo>
                  <a:pt x="247305" y="1195182"/>
                </a:lnTo>
                <a:lnTo>
                  <a:pt x="283091" y="1222529"/>
                </a:lnTo>
                <a:lnTo>
                  <a:pt x="320703" y="1247482"/>
                </a:lnTo>
                <a:lnTo>
                  <a:pt x="360025" y="1269926"/>
                </a:lnTo>
                <a:lnTo>
                  <a:pt x="400944" y="1289748"/>
                </a:lnTo>
                <a:lnTo>
                  <a:pt x="443346" y="1306832"/>
                </a:lnTo>
                <a:lnTo>
                  <a:pt x="487116" y="1321066"/>
                </a:lnTo>
                <a:lnTo>
                  <a:pt x="532142" y="1332336"/>
                </a:lnTo>
                <a:lnTo>
                  <a:pt x="578308" y="1340526"/>
                </a:lnTo>
                <a:lnTo>
                  <a:pt x="625501" y="1345524"/>
                </a:lnTo>
                <a:lnTo>
                  <a:pt x="673607" y="1347215"/>
                </a:lnTo>
                <a:lnTo>
                  <a:pt x="721709" y="1345524"/>
                </a:lnTo>
                <a:lnTo>
                  <a:pt x="768898" y="1340526"/>
                </a:lnTo>
                <a:lnTo>
                  <a:pt x="815062" y="1332336"/>
                </a:lnTo>
                <a:lnTo>
                  <a:pt x="860085" y="1321066"/>
                </a:lnTo>
                <a:lnTo>
                  <a:pt x="903854" y="1306832"/>
                </a:lnTo>
                <a:lnTo>
                  <a:pt x="946255" y="1289748"/>
                </a:lnTo>
                <a:lnTo>
                  <a:pt x="987173" y="1269926"/>
                </a:lnTo>
                <a:lnTo>
                  <a:pt x="1026495" y="1247482"/>
                </a:lnTo>
                <a:lnTo>
                  <a:pt x="1064107" y="1222529"/>
                </a:lnTo>
                <a:lnTo>
                  <a:pt x="1099894" y="1195182"/>
                </a:lnTo>
                <a:lnTo>
                  <a:pt x="1133743" y="1165553"/>
                </a:lnTo>
                <a:lnTo>
                  <a:pt x="1165540" y="1133758"/>
                </a:lnTo>
                <a:lnTo>
                  <a:pt x="1195169" y="1099910"/>
                </a:lnTo>
                <a:lnTo>
                  <a:pt x="1222518" y="1064124"/>
                </a:lnTo>
                <a:lnTo>
                  <a:pt x="1247473" y="1026512"/>
                </a:lnTo>
                <a:lnTo>
                  <a:pt x="1269919" y="987190"/>
                </a:lnTo>
                <a:lnTo>
                  <a:pt x="1289742" y="946271"/>
                </a:lnTo>
                <a:lnTo>
                  <a:pt x="1306828" y="903869"/>
                </a:lnTo>
                <a:lnTo>
                  <a:pt x="1321063" y="860099"/>
                </a:lnTo>
                <a:lnTo>
                  <a:pt x="1332334" y="815073"/>
                </a:lnTo>
                <a:lnTo>
                  <a:pt x="1340525" y="768907"/>
                </a:lnTo>
                <a:lnTo>
                  <a:pt x="1345524" y="721714"/>
                </a:lnTo>
                <a:lnTo>
                  <a:pt x="1347215" y="673607"/>
                </a:lnTo>
                <a:lnTo>
                  <a:pt x="1345524" y="625506"/>
                </a:lnTo>
                <a:lnTo>
                  <a:pt x="1340525" y="578317"/>
                </a:lnTo>
                <a:lnTo>
                  <a:pt x="1332334" y="532153"/>
                </a:lnTo>
                <a:lnTo>
                  <a:pt x="1321063" y="487130"/>
                </a:lnTo>
                <a:lnTo>
                  <a:pt x="1306828" y="443361"/>
                </a:lnTo>
                <a:lnTo>
                  <a:pt x="1289742" y="400960"/>
                </a:lnTo>
                <a:lnTo>
                  <a:pt x="1269919" y="360042"/>
                </a:lnTo>
                <a:lnTo>
                  <a:pt x="1247473" y="320720"/>
                </a:lnTo>
                <a:lnTo>
                  <a:pt x="1222518" y="283108"/>
                </a:lnTo>
                <a:lnTo>
                  <a:pt x="1195169" y="247321"/>
                </a:lnTo>
                <a:lnTo>
                  <a:pt x="1165540" y="213472"/>
                </a:lnTo>
                <a:lnTo>
                  <a:pt x="1133743" y="181675"/>
                </a:lnTo>
                <a:lnTo>
                  <a:pt x="1099894" y="152046"/>
                </a:lnTo>
                <a:lnTo>
                  <a:pt x="1064107" y="124697"/>
                </a:lnTo>
                <a:lnTo>
                  <a:pt x="1026495" y="99742"/>
                </a:lnTo>
                <a:lnTo>
                  <a:pt x="987173" y="77296"/>
                </a:lnTo>
                <a:lnTo>
                  <a:pt x="946255" y="57473"/>
                </a:lnTo>
                <a:lnTo>
                  <a:pt x="903854" y="40387"/>
                </a:lnTo>
                <a:lnTo>
                  <a:pt x="860085" y="26152"/>
                </a:lnTo>
                <a:lnTo>
                  <a:pt x="815062" y="14881"/>
                </a:lnTo>
                <a:lnTo>
                  <a:pt x="768898" y="6690"/>
                </a:lnTo>
                <a:lnTo>
                  <a:pt x="721709" y="1691"/>
                </a:lnTo>
                <a:lnTo>
                  <a:pt x="673607" y="0"/>
                </a:lnTo>
                <a:close/>
              </a:path>
            </a:pathLst>
          </a:custGeom>
          <a:solidFill>
            <a:srgbClr val="21AA60">
              <a:alpha val="83135"/>
            </a:srgbClr>
          </a:solidFill>
        </p:spPr>
        <p:txBody>
          <a:bodyPr wrap="square" lIns="0" tIns="0" rIns="0" bIns="0" rtlCol="0"/>
          <a:lstStyle/>
          <a:p>
            <a:endParaRPr sz="3600"/>
          </a:p>
        </p:txBody>
      </p:sp>
      <p:sp>
        <p:nvSpPr>
          <p:cNvPr id="51" name="bg object 51"/>
          <p:cNvSpPr/>
          <p:nvPr/>
        </p:nvSpPr>
        <p:spPr>
          <a:xfrm>
            <a:off x="2276907" y="7449313"/>
            <a:ext cx="369570" cy="516890"/>
          </a:xfrm>
          <a:custGeom>
            <a:avLst/>
            <a:gdLst/>
            <a:ahLst/>
            <a:cxnLst/>
            <a:rect l="l" t="t" r="r" b="b"/>
            <a:pathLst>
              <a:path w="184784" h="258445">
                <a:moveTo>
                  <a:pt x="92176" y="0"/>
                </a:moveTo>
                <a:lnTo>
                  <a:pt x="56294" y="10144"/>
                </a:lnTo>
                <a:lnTo>
                  <a:pt x="26995" y="37814"/>
                </a:lnTo>
                <a:lnTo>
                  <a:pt x="7242" y="78867"/>
                </a:lnTo>
                <a:lnTo>
                  <a:pt x="0" y="129159"/>
                </a:lnTo>
                <a:lnTo>
                  <a:pt x="1785" y="154470"/>
                </a:lnTo>
                <a:lnTo>
                  <a:pt x="15473" y="200798"/>
                </a:lnTo>
                <a:lnTo>
                  <a:pt x="41016" y="236598"/>
                </a:lnTo>
                <a:lnTo>
                  <a:pt x="74105" y="255790"/>
                </a:lnTo>
                <a:lnTo>
                  <a:pt x="92176" y="258292"/>
                </a:lnTo>
                <a:lnTo>
                  <a:pt x="110236" y="255790"/>
                </a:lnTo>
                <a:lnTo>
                  <a:pt x="143297" y="236598"/>
                </a:lnTo>
                <a:lnTo>
                  <a:pt x="168840" y="200798"/>
                </a:lnTo>
                <a:lnTo>
                  <a:pt x="182580" y="154470"/>
                </a:lnTo>
                <a:lnTo>
                  <a:pt x="184378" y="129159"/>
                </a:lnTo>
                <a:lnTo>
                  <a:pt x="177133" y="78867"/>
                </a:lnTo>
                <a:lnTo>
                  <a:pt x="157375" y="37814"/>
                </a:lnTo>
                <a:lnTo>
                  <a:pt x="128067" y="10144"/>
                </a:lnTo>
                <a:lnTo>
                  <a:pt x="92176" y="0"/>
                </a:lnTo>
                <a:close/>
              </a:path>
            </a:pathLst>
          </a:custGeom>
          <a:solidFill>
            <a:srgbClr val="FFFFFF"/>
          </a:solidFill>
        </p:spPr>
        <p:txBody>
          <a:bodyPr wrap="square" lIns="0" tIns="0" rIns="0" bIns="0" rtlCol="0"/>
          <a:lstStyle/>
          <a:p>
            <a:endParaRPr sz="3600"/>
          </a:p>
        </p:txBody>
      </p:sp>
      <p:pic>
        <p:nvPicPr>
          <p:cNvPr id="52" name="bg object 52"/>
          <p:cNvPicPr/>
          <p:nvPr/>
        </p:nvPicPr>
        <p:blipFill>
          <a:blip r:embed="rId17" cstate="print"/>
          <a:stretch>
            <a:fillRect/>
          </a:stretch>
        </p:blipFill>
        <p:spPr>
          <a:xfrm>
            <a:off x="2348535" y="7563612"/>
            <a:ext cx="187350" cy="286460"/>
          </a:xfrm>
          <a:prstGeom prst="rect">
            <a:avLst/>
          </a:prstGeom>
        </p:spPr>
      </p:pic>
      <p:sp>
        <p:nvSpPr>
          <p:cNvPr id="53" name="bg object 53"/>
          <p:cNvSpPr/>
          <p:nvPr/>
        </p:nvSpPr>
        <p:spPr>
          <a:xfrm>
            <a:off x="1606296" y="7449313"/>
            <a:ext cx="368300" cy="516890"/>
          </a:xfrm>
          <a:custGeom>
            <a:avLst/>
            <a:gdLst/>
            <a:ahLst/>
            <a:cxnLst/>
            <a:rect l="l" t="t" r="r" b="b"/>
            <a:pathLst>
              <a:path w="184150" h="258445">
                <a:moveTo>
                  <a:pt x="91833" y="0"/>
                </a:moveTo>
                <a:lnTo>
                  <a:pt x="56080" y="10144"/>
                </a:lnTo>
                <a:lnTo>
                  <a:pt x="26890" y="37814"/>
                </a:lnTo>
                <a:lnTo>
                  <a:pt x="7214" y="78867"/>
                </a:lnTo>
                <a:lnTo>
                  <a:pt x="0" y="129159"/>
                </a:lnTo>
                <a:lnTo>
                  <a:pt x="1781" y="154470"/>
                </a:lnTo>
                <a:lnTo>
                  <a:pt x="15435" y="200798"/>
                </a:lnTo>
                <a:lnTo>
                  <a:pt x="40884" y="236598"/>
                </a:lnTo>
                <a:lnTo>
                  <a:pt x="73831" y="255790"/>
                </a:lnTo>
                <a:lnTo>
                  <a:pt x="91833" y="258292"/>
                </a:lnTo>
                <a:lnTo>
                  <a:pt x="109823" y="255790"/>
                </a:lnTo>
                <a:lnTo>
                  <a:pt x="142754" y="236598"/>
                </a:lnTo>
                <a:lnTo>
                  <a:pt x="168211" y="200798"/>
                </a:lnTo>
                <a:lnTo>
                  <a:pt x="181860" y="154470"/>
                </a:lnTo>
                <a:lnTo>
                  <a:pt x="183642" y="129159"/>
                </a:lnTo>
                <a:lnTo>
                  <a:pt x="176424" y="78867"/>
                </a:lnTo>
                <a:lnTo>
                  <a:pt x="156744" y="37814"/>
                </a:lnTo>
                <a:lnTo>
                  <a:pt x="127561" y="10144"/>
                </a:lnTo>
                <a:lnTo>
                  <a:pt x="91833" y="0"/>
                </a:lnTo>
                <a:close/>
              </a:path>
            </a:pathLst>
          </a:custGeom>
          <a:solidFill>
            <a:srgbClr val="FFFFFF"/>
          </a:solidFill>
        </p:spPr>
        <p:txBody>
          <a:bodyPr wrap="square" lIns="0" tIns="0" rIns="0" bIns="0" rtlCol="0"/>
          <a:lstStyle/>
          <a:p>
            <a:endParaRPr sz="3600"/>
          </a:p>
        </p:txBody>
      </p:sp>
      <p:pic>
        <p:nvPicPr>
          <p:cNvPr id="54" name="bg object 54"/>
          <p:cNvPicPr/>
          <p:nvPr/>
        </p:nvPicPr>
        <p:blipFill>
          <a:blip r:embed="rId18" cstate="print"/>
          <a:stretch>
            <a:fillRect/>
          </a:stretch>
        </p:blipFill>
        <p:spPr>
          <a:xfrm>
            <a:off x="1569771" y="7563612"/>
            <a:ext cx="417730" cy="653744"/>
          </a:xfrm>
          <a:prstGeom prst="rect">
            <a:avLst/>
          </a:prstGeom>
        </p:spPr>
      </p:pic>
      <p:pic>
        <p:nvPicPr>
          <p:cNvPr id="55" name="bg object 55"/>
          <p:cNvPicPr/>
          <p:nvPr/>
        </p:nvPicPr>
        <p:blipFill>
          <a:blip r:embed="rId19" cstate="print"/>
          <a:stretch>
            <a:fillRect/>
          </a:stretch>
        </p:blipFill>
        <p:spPr>
          <a:xfrm>
            <a:off x="2275189" y="7780020"/>
            <a:ext cx="417718" cy="437336"/>
          </a:xfrm>
          <a:prstGeom prst="rect">
            <a:avLst/>
          </a:prstGeom>
        </p:spPr>
      </p:pic>
      <p:sp>
        <p:nvSpPr>
          <p:cNvPr id="56" name="bg object 56"/>
          <p:cNvSpPr/>
          <p:nvPr/>
        </p:nvSpPr>
        <p:spPr>
          <a:xfrm>
            <a:off x="1342192" y="7763256"/>
            <a:ext cx="1541780" cy="513080"/>
          </a:xfrm>
          <a:custGeom>
            <a:avLst/>
            <a:gdLst/>
            <a:ahLst/>
            <a:cxnLst/>
            <a:rect l="l" t="t" r="r" b="b"/>
            <a:pathLst>
              <a:path w="770890" h="256539">
                <a:moveTo>
                  <a:pt x="717521" y="0"/>
                </a:moveTo>
                <a:lnTo>
                  <a:pt x="679548" y="15887"/>
                </a:lnTo>
                <a:lnTo>
                  <a:pt x="636962" y="55052"/>
                </a:lnTo>
                <a:lnTo>
                  <a:pt x="594405" y="86527"/>
                </a:lnTo>
                <a:lnTo>
                  <a:pt x="552100" y="110921"/>
                </a:lnTo>
                <a:lnTo>
                  <a:pt x="510271" y="128838"/>
                </a:lnTo>
                <a:lnTo>
                  <a:pt x="469143" y="140886"/>
                </a:lnTo>
                <a:lnTo>
                  <a:pt x="428940" y="147669"/>
                </a:lnTo>
                <a:lnTo>
                  <a:pt x="389886" y="149796"/>
                </a:lnTo>
                <a:lnTo>
                  <a:pt x="321525" y="143517"/>
                </a:lnTo>
                <a:lnTo>
                  <a:pt x="259268" y="127227"/>
                </a:lnTo>
                <a:lnTo>
                  <a:pt x="204527" y="104748"/>
                </a:lnTo>
                <a:lnTo>
                  <a:pt x="158713" y="79903"/>
                </a:lnTo>
                <a:lnTo>
                  <a:pt x="123239" y="56513"/>
                </a:lnTo>
                <a:lnTo>
                  <a:pt x="88960" y="29387"/>
                </a:lnTo>
                <a:lnTo>
                  <a:pt x="80855" y="23285"/>
                </a:lnTo>
                <a:lnTo>
                  <a:pt x="42404" y="16542"/>
                </a:lnTo>
                <a:lnTo>
                  <a:pt x="3062" y="50563"/>
                </a:lnTo>
                <a:lnTo>
                  <a:pt x="0" y="70651"/>
                </a:lnTo>
                <a:lnTo>
                  <a:pt x="4705" y="90418"/>
                </a:lnTo>
                <a:lnTo>
                  <a:pt x="41298" y="127132"/>
                </a:lnTo>
                <a:lnTo>
                  <a:pt x="105714" y="170358"/>
                </a:lnTo>
                <a:lnTo>
                  <a:pt x="150703" y="194830"/>
                </a:lnTo>
                <a:lnTo>
                  <a:pt x="202989" y="218022"/>
                </a:lnTo>
                <a:lnTo>
                  <a:pt x="261655" y="237546"/>
                </a:lnTo>
                <a:lnTo>
                  <a:pt x="325784" y="251012"/>
                </a:lnTo>
                <a:lnTo>
                  <a:pt x="394458" y="256032"/>
                </a:lnTo>
                <a:lnTo>
                  <a:pt x="437106" y="254027"/>
                </a:lnTo>
                <a:lnTo>
                  <a:pt x="480850" y="247678"/>
                </a:lnTo>
                <a:lnTo>
                  <a:pt x="525496" y="236480"/>
                </a:lnTo>
                <a:lnTo>
                  <a:pt x="570845" y="219930"/>
                </a:lnTo>
                <a:lnTo>
                  <a:pt x="616704" y="197524"/>
                </a:lnTo>
                <a:lnTo>
                  <a:pt x="662874" y="168758"/>
                </a:lnTo>
                <a:lnTo>
                  <a:pt x="709161" y="133128"/>
                </a:lnTo>
                <a:lnTo>
                  <a:pt x="755367" y="90131"/>
                </a:lnTo>
                <a:lnTo>
                  <a:pt x="770623" y="52528"/>
                </a:lnTo>
                <a:lnTo>
                  <a:pt x="766565" y="32622"/>
                </a:lnTo>
                <a:lnTo>
                  <a:pt x="754732" y="15201"/>
                </a:lnTo>
                <a:lnTo>
                  <a:pt x="746400" y="8545"/>
                </a:lnTo>
                <a:lnTo>
                  <a:pt x="737222" y="3795"/>
                </a:lnTo>
                <a:lnTo>
                  <a:pt x="727496" y="948"/>
                </a:lnTo>
                <a:lnTo>
                  <a:pt x="717521" y="0"/>
                </a:lnTo>
                <a:close/>
              </a:path>
            </a:pathLst>
          </a:custGeom>
          <a:solidFill>
            <a:srgbClr val="FF7700"/>
          </a:solidFill>
        </p:spPr>
        <p:txBody>
          <a:bodyPr wrap="square" lIns="0" tIns="0" rIns="0" bIns="0" rtlCol="0"/>
          <a:lstStyle/>
          <a:p>
            <a:endParaRPr sz="3600"/>
          </a:p>
        </p:txBody>
      </p:sp>
      <p:sp>
        <p:nvSpPr>
          <p:cNvPr id="57" name="bg object 57"/>
          <p:cNvSpPr/>
          <p:nvPr/>
        </p:nvSpPr>
        <p:spPr>
          <a:xfrm>
            <a:off x="1416278" y="7836409"/>
            <a:ext cx="1394460" cy="364490"/>
          </a:xfrm>
          <a:custGeom>
            <a:avLst/>
            <a:gdLst/>
            <a:ahLst/>
            <a:cxnLst/>
            <a:rect l="l" t="t" r="r" b="b"/>
            <a:pathLst>
              <a:path w="697229" h="182245">
                <a:moveTo>
                  <a:pt x="685050" y="0"/>
                </a:moveTo>
                <a:lnTo>
                  <a:pt x="680986" y="0"/>
                </a:lnTo>
                <a:lnTo>
                  <a:pt x="676795" y="0"/>
                </a:lnTo>
                <a:lnTo>
                  <a:pt x="672731" y="1625"/>
                </a:lnTo>
                <a:lnTo>
                  <a:pt x="628044" y="43574"/>
                </a:lnTo>
                <a:lnTo>
                  <a:pt x="585388" y="76406"/>
                </a:lnTo>
                <a:lnTo>
                  <a:pt x="541619" y="103288"/>
                </a:lnTo>
                <a:lnTo>
                  <a:pt x="496767" y="124211"/>
                </a:lnTo>
                <a:lnTo>
                  <a:pt x="450863" y="139167"/>
                </a:lnTo>
                <a:lnTo>
                  <a:pt x="403936" y="148147"/>
                </a:lnTo>
                <a:lnTo>
                  <a:pt x="356019" y="151142"/>
                </a:lnTo>
                <a:lnTo>
                  <a:pt x="325710" y="149980"/>
                </a:lnTo>
                <a:lnTo>
                  <a:pt x="263987" y="140678"/>
                </a:lnTo>
                <a:lnTo>
                  <a:pt x="164783" y="107195"/>
                </a:lnTo>
                <a:lnTo>
                  <a:pt x="108075" y="77667"/>
                </a:lnTo>
                <a:lnTo>
                  <a:pt x="64685" y="49534"/>
                </a:lnTo>
                <a:lnTo>
                  <a:pt x="26708" y="19773"/>
                </a:lnTo>
                <a:lnTo>
                  <a:pt x="23660" y="16941"/>
                </a:lnTo>
                <a:lnTo>
                  <a:pt x="19786" y="15570"/>
                </a:lnTo>
                <a:lnTo>
                  <a:pt x="0" y="32194"/>
                </a:lnTo>
                <a:lnTo>
                  <a:pt x="1419" y="38150"/>
                </a:lnTo>
                <a:lnTo>
                  <a:pt x="33258" y="65874"/>
                </a:lnTo>
                <a:lnTo>
                  <a:pt x="65289" y="88147"/>
                </a:lnTo>
                <a:lnTo>
                  <a:pt x="107678" y="113499"/>
                </a:lnTo>
                <a:lnTo>
                  <a:pt x="159207" y="138751"/>
                </a:lnTo>
                <a:lnTo>
                  <a:pt x="218657" y="160724"/>
                </a:lnTo>
                <a:lnTo>
                  <a:pt x="284811" y="176239"/>
                </a:lnTo>
                <a:lnTo>
                  <a:pt x="356450" y="182118"/>
                </a:lnTo>
                <a:lnTo>
                  <a:pt x="396146" y="180245"/>
                </a:lnTo>
                <a:lnTo>
                  <a:pt x="436854" y="174316"/>
                </a:lnTo>
                <a:lnTo>
                  <a:pt x="478395" y="163857"/>
                </a:lnTo>
                <a:lnTo>
                  <a:pt x="520588" y="148401"/>
                </a:lnTo>
                <a:lnTo>
                  <a:pt x="563255" y="127475"/>
                </a:lnTo>
                <a:lnTo>
                  <a:pt x="606214" y="100609"/>
                </a:lnTo>
                <a:lnTo>
                  <a:pt x="649285" y="67334"/>
                </a:lnTo>
                <a:lnTo>
                  <a:pt x="692289" y="27178"/>
                </a:lnTo>
                <a:lnTo>
                  <a:pt x="696893" y="15840"/>
                </a:lnTo>
                <a:lnTo>
                  <a:pt x="695682" y="9843"/>
                </a:lnTo>
                <a:lnTo>
                  <a:pt x="692162" y="4597"/>
                </a:lnTo>
                <a:lnTo>
                  <a:pt x="688987" y="1536"/>
                </a:lnTo>
                <a:lnTo>
                  <a:pt x="685050" y="0"/>
                </a:lnTo>
                <a:close/>
              </a:path>
            </a:pathLst>
          </a:custGeom>
          <a:solidFill>
            <a:srgbClr val="000000"/>
          </a:solidFill>
        </p:spPr>
        <p:txBody>
          <a:bodyPr wrap="square" lIns="0" tIns="0" rIns="0" bIns="0" rtlCol="0"/>
          <a:lstStyle/>
          <a:p>
            <a:endParaRPr sz="3600"/>
          </a:p>
        </p:txBody>
      </p:sp>
      <p:sp>
        <p:nvSpPr>
          <p:cNvPr id="58" name="bg object 58"/>
          <p:cNvSpPr/>
          <p:nvPr/>
        </p:nvSpPr>
        <p:spPr>
          <a:xfrm>
            <a:off x="16180562" y="8314943"/>
            <a:ext cx="899160" cy="887730"/>
          </a:xfrm>
          <a:custGeom>
            <a:avLst/>
            <a:gdLst/>
            <a:ahLst/>
            <a:cxnLst/>
            <a:rect l="l" t="t" r="r" b="b"/>
            <a:pathLst>
              <a:path w="449579" h="443864">
                <a:moveTo>
                  <a:pt x="210820" y="25"/>
                </a:moveTo>
                <a:lnTo>
                  <a:pt x="182419" y="36079"/>
                </a:lnTo>
                <a:lnTo>
                  <a:pt x="160400" y="90093"/>
                </a:lnTo>
                <a:lnTo>
                  <a:pt x="156168" y="101354"/>
                </a:lnTo>
                <a:lnTo>
                  <a:pt x="149685" y="108831"/>
                </a:lnTo>
                <a:lnTo>
                  <a:pt x="140273" y="112980"/>
                </a:lnTo>
                <a:lnTo>
                  <a:pt x="127126" y="114261"/>
                </a:lnTo>
                <a:lnTo>
                  <a:pt x="83188" y="114676"/>
                </a:lnTo>
                <a:lnTo>
                  <a:pt x="44735" y="116851"/>
                </a:lnTo>
                <a:lnTo>
                  <a:pt x="13283" y="122109"/>
                </a:lnTo>
                <a:lnTo>
                  <a:pt x="0" y="131787"/>
                </a:lnTo>
                <a:lnTo>
                  <a:pt x="11376" y="146410"/>
                </a:lnTo>
                <a:lnTo>
                  <a:pt x="38433" y="170741"/>
                </a:lnTo>
                <a:lnTo>
                  <a:pt x="96012" y="219201"/>
                </a:lnTo>
                <a:lnTo>
                  <a:pt x="102488" y="226164"/>
                </a:lnTo>
                <a:lnTo>
                  <a:pt x="106203" y="233506"/>
                </a:lnTo>
                <a:lnTo>
                  <a:pt x="107013" y="241656"/>
                </a:lnTo>
                <a:lnTo>
                  <a:pt x="104775" y="251040"/>
                </a:lnTo>
                <a:lnTo>
                  <a:pt x="89564" y="292871"/>
                </a:lnTo>
                <a:lnTo>
                  <a:pt x="70437" y="351262"/>
                </a:lnTo>
                <a:lnTo>
                  <a:pt x="56858" y="404863"/>
                </a:lnTo>
                <a:lnTo>
                  <a:pt x="58293" y="432320"/>
                </a:lnTo>
                <a:lnTo>
                  <a:pt x="59054" y="432739"/>
                </a:lnTo>
                <a:lnTo>
                  <a:pt x="61087" y="432955"/>
                </a:lnTo>
                <a:lnTo>
                  <a:pt x="89896" y="419743"/>
                </a:lnTo>
                <a:lnTo>
                  <a:pt x="132587" y="388675"/>
                </a:lnTo>
                <a:lnTo>
                  <a:pt x="174708" y="352604"/>
                </a:lnTo>
                <a:lnTo>
                  <a:pt x="201802" y="324383"/>
                </a:lnTo>
                <a:lnTo>
                  <a:pt x="205740" y="319049"/>
                </a:lnTo>
                <a:lnTo>
                  <a:pt x="209423" y="316280"/>
                </a:lnTo>
                <a:lnTo>
                  <a:pt x="217170" y="316280"/>
                </a:lnTo>
                <a:lnTo>
                  <a:pt x="221107" y="318960"/>
                </a:lnTo>
                <a:lnTo>
                  <a:pt x="225805" y="324484"/>
                </a:lnTo>
                <a:lnTo>
                  <a:pt x="253730" y="355810"/>
                </a:lnTo>
                <a:lnTo>
                  <a:pt x="291846" y="395292"/>
                </a:lnTo>
                <a:lnTo>
                  <a:pt x="328533" y="429114"/>
                </a:lnTo>
                <a:lnTo>
                  <a:pt x="352171" y="443458"/>
                </a:lnTo>
                <a:lnTo>
                  <a:pt x="352933" y="443458"/>
                </a:lnTo>
                <a:lnTo>
                  <a:pt x="353949" y="443001"/>
                </a:lnTo>
                <a:lnTo>
                  <a:pt x="356169" y="419125"/>
                </a:lnTo>
                <a:lnTo>
                  <a:pt x="349138" y="370803"/>
                </a:lnTo>
                <a:lnTo>
                  <a:pt x="337464" y="317187"/>
                </a:lnTo>
                <a:lnTo>
                  <a:pt x="325754" y="277431"/>
                </a:lnTo>
                <a:lnTo>
                  <a:pt x="323818" y="269285"/>
                </a:lnTo>
                <a:lnTo>
                  <a:pt x="363388" y="237169"/>
                </a:lnTo>
                <a:lnTo>
                  <a:pt x="398351" y="218832"/>
                </a:lnTo>
                <a:lnTo>
                  <a:pt x="429242" y="201815"/>
                </a:lnTo>
                <a:lnTo>
                  <a:pt x="444880" y="190487"/>
                </a:lnTo>
                <a:lnTo>
                  <a:pt x="449318" y="179943"/>
                </a:lnTo>
                <a:lnTo>
                  <a:pt x="447040" y="173761"/>
                </a:lnTo>
                <a:lnTo>
                  <a:pt x="438665" y="170227"/>
                </a:lnTo>
                <a:lnTo>
                  <a:pt x="424815" y="167627"/>
                </a:lnTo>
                <a:lnTo>
                  <a:pt x="380581" y="161383"/>
                </a:lnTo>
                <a:lnTo>
                  <a:pt x="326405" y="151339"/>
                </a:lnTo>
                <a:lnTo>
                  <a:pt x="278350" y="133551"/>
                </a:lnTo>
                <a:lnTo>
                  <a:pt x="252475" y="104076"/>
                </a:lnTo>
                <a:lnTo>
                  <a:pt x="243576" y="77144"/>
                </a:lnTo>
                <a:lnTo>
                  <a:pt x="233092" y="42941"/>
                </a:lnTo>
                <a:lnTo>
                  <a:pt x="221918" y="13297"/>
                </a:lnTo>
                <a:lnTo>
                  <a:pt x="210820" y="25"/>
                </a:lnTo>
                <a:close/>
              </a:path>
            </a:pathLst>
          </a:custGeom>
          <a:solidFill>
            <a:srgbClr val="FF7700">
              <a:alpha val="83528"/>
            </a:srgbClr>
          </a:solidFill>
        </p:spPr>
        <p:txBody>
          <a:bodyPr wrap="square" lIns="0" tIns="0" rIns="0" bIns="0" rtlCol="0"/>
          <a:lstStyle/>
          <a:p>
            <a:endParaRPr sz="3600"/>
          </a:p>
        </p:txBody>
      </p:sp>
      <p:sp>
        <p:nvSpPr>
          <p:cNvPr id="59" name="bg object 59"/>
          <p:cNvSpPr/>
          <p:nvPr/>
        </p:nvSpPr>
        <p:spPr>
          <a:xfrm>
            <a:off x="3719320" y="2087117"/>
            <a:ext cx="10850880" cy="6115050"/>
          </a:xfrm>
          <a:custGeom>
            <a:avLst/>
            <a:gdLst/>
            <a:ahLst/>
            <a:cxnLst/>
            <a:rect l="l" t="t" r="r" b="b"/>
            <a:pathLst>
              <a:path w="5425440" h="3057525">
                <a:moveTo>
                  <a:pt x="0" y="3057143"/>
                </a:moveTo>
                <a:lnTo>
                  <a:pt x="5425440" y="3057143"/>
                </a:lnTo>
                <a:lnTo>
                  <a:pt x="5425440" y="0"/>
                </a:lnTo>
                <a:lnTo>
                  <a:pt x="0" y="0"/>
                </a:lnTo>
                <a:lnTo>
                  <a:pt x="0" y="3057143"/>
                </a:lnTo>
                <a:close/>
              </a:path>
            </a:pathLst>
          </a:custGeom>
          <a:ln w="9906">
            <a:solidFill>
              <a:srgbClr val="000000"/>
            </a:solidFill>
          </a:ln>
        </p:spPr>
        <p:txBody>
          <a:bodyPr wrap="square" lIns="0" tIns="0" rIns="0" bIns="0" rtlCol="0"/>
          <a:lstStyle/>
          <a:p>
            <a:endParaRPr sz="3600"/>
          </a:p>
        </p:txBody>
      </p:sp>
      <p:sp>
        <p:nvSpPr>
          <p:cNvPr id="2" name="Holder 2"/>
          <p:cNvSpPr>
            <a:spLocks noGrp="1"/>
          </p:cNvSpPr>
          <p:nvPr>
            <p:ph type="ctrTitle"/>
          </p:nvPr>
        </p:nvSpPr>
        <p:spPr>
          <a:xfrm>
            <a:off x="4942333" y="2407411"/>
            <a:ext cx="8439150" cy="1107996"/>
          </a:xfrm>
          <a:prstGeom prst="rect">
            <a:avLst/>
          </a:prstGeom>
        </p:spPr>
        <p:txBody>
          <a:bodyPr wrap="square" lIns="0" tIns="0" rIns="0" bIns="0">
            <a:spAutoFit/>
          </a:bodyPr>
          <a:lstStyle>
            <a:lvl1pPr>
              <a:defRPr sz="7200" b="1" i="0">
                <a:solidFill>
                  <a:srgbClr val="001F5F"/>
                </a:solidFill>
                <a:latin typeface="微軟正黑體"/>
                <a:cs typeface="微軟正黑體"/>
              </a:defRPr>
            </a:lvl1pPr>
          </a:lstStyle>
          <a:p>
            <a:endParaRPr/>
          </a:p>
        </p:txBody>
      </p:sp>
      <p:sp>
        <p:nvSpPr>
          <p:cNvPr id="3" name="Holder 3"/>
          <p:cNvSpPr>
            <a:spLocks noGrp="1"/>
          </p:cNvSpPr>
          <p:nvPr>
            <p:ph type="subTitle" idx="4"/>
          </p:nvPr>
        </p:nvSpPr>
        <p:spPr>
          <a:xfrm>
            <a:off x="2743200" y="5760721"/>
            <a:ext cx="12801600" cy="738664"/>
          </a:xfrm>
          <a:prstGeom prst="rect">
            <a:avLst/>
          </a:prstGeom>
        </p:spPr>
        <p:txBody>
          <a:bodyPr wrap="square" lIns="0" tIns="0" rIns="0" bIns="0">
            <a:spAutoFit/>
          </a:bodyPr>
          <a:lstStyle>
            <a:lvl1pPr>
              <a:defRPr sz="48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823167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260092" y="1200404"/>
            <a:ext cx="13766800" cy="1107996"/>
          </a:xfrm>
        </p:spPr>
        <p:txBody>
          <a:bodyPr lIns="0" tIns="0" rIns="0" bIns="0"/>
          <a:lstStyle>
            <a:lvl1pPr>
              <a:defRPr sz="7200" b="1" i="0">
                <a:solidFill>
                  <a:srgbClr val="001F5F"/>
                </a:solidFill>
                <a:latin typeface="微軟正黑體"/>
                <a:cs typeface="微軟正黑體"/>
              </a:defRPr>
            </a:lvl1pPr>
          </a:lstStyle>
          <a:p>
            <a:endParaRPr/>
          </a:p>
        </p:txBody>
      </p:sp>
      <p:sp>
        <p:nvSpPr>
          <p:cNvPr id="3" name="Holder 3"/>
          <p:cNvSpPr>
            <a:spLocks noGrp="1"/>
          </p:cNvSpPr>
          <p:nvPr>
            <p:ph type="body" idx="1"/>
          </p:nvPr>
        </p:nvSpPr>
        <p:spPr>
          <a:xfrm>
            <a:off x="1364488" y="2790953"/>
            <a:ext cx="15290800" cy="738664"/>
          </a:xfrm>
        </p:spPr>
        <p:txBody>
          <a:bodyPr lIns="0" tIns="0" rIns="0" bIns="0"/>
          <a:lstStyle>
            <a:lvl1pPr>
              <a:defRPr sz="48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2354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84" Type="http://schemas.openxmlformats.org/officeDocument/2006/relationships/slideLayout" Target="../slideLayouts/slideLayout96.xml"/><Relationship Id="rId16" Type="http://schemas.openxmlformats.org/officeDocument/2006/relationships/slideLayout" Target="../slideLayouts/slideLayout28.xml"/><Relationship Id="rId11" Type="http://schemas.openxmlformats.org/officeDocument/2006/relationships/slideLayout" Target="../slideLayouts/slideLayout23.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74" Type="http://schemas.openxmlformats.org/officeDocument/2006/relationships/slideLayout" Target="../slideLayouts/slideLayout86.xml"/><Relationship Id="rId79" Type="http://schemas.openxmlformats.org/officeDocument/2006/relationships/slideLayout" Target="../slideLayouts/slideLayout91.xml"/><Relationship Id="rId5" Type="http://schemas.openxmlformats.org/officeDocument/2006/relationships/slideLayout" Target="../slideLayouts/slideLayout17.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77" Type="http://schemas.openxmlformats.org/officeDocument/2006/relationships/slideLayout" Target="../slideLayouts/slideLayout89.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80" Type="http://schemas.openxmlformats.org/officeDocument/2006/relationships/slideLayout" Target="../slideLayouts/slideLayout92.xml"/><Relationship Id="rId85" Type="http://schemas.openxmlformats.org/officeDocument/2006/relationships/slideLayout" Target="../slideLayouts/slideLayout97.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83" Type="http://schemas.openxmlformats.org/officeDocument/2006/relationships/slideLayout" Target="../slideLayouts/slideLayout95.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81" Type="http://schemas.openxmlformats.org/officeDocument/2006/relationships/slideLayout" Target="../slideLayouts/slideLayout93.xml"/><Relationship Id="rId86"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6" Type="http://schemas.openxmlformats.org/officeDocument/2006/relationships/slideLayout" Target="../slideLayouts/slideLayout88.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2" Type="http://schemas.openxmlformats.org/officeDocument/2006/relationships/slideLayout" Target="../slideLayouts/slideLayout14.xml"/><Relationship Id="rId29" Type="http://schemas.openxmlformats.org/officeDocument/2006/relationships/slideLayout" Target="../slideLayouts/slideLayout41.xml"/><Relationship Id="rId24" Type="http://schemas.openxmlformats.org/officeDocument/2006/relationships/slideLayout" Target="../slideLayouts/slideLayout36.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66" Type="http://schemas.openxmlformats.org/officeDocument/2006/relationships/slideLayout" Target="../slideLayouts/slideLayout78.xml"/><Relationship Id="rId61" Type="http://schemas.openxmlformats.org/officeDocument/2006/relationships/slideLayout" Target="../slideLayouts/slideLayout73.xml"/><Relationship Id="rId82" Type="http://schemas.openxmlformats.org/officeDocument/2006/relationships/slideLayout" Target="../slideLayouts/slideLayout9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theme" Target="../theme/theme3.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17371" y="547688"/>
            <a:ext cx="14782800" cy="1988345"/>
          </a:xfrm>
          <a:prstGeom prst="rect">
            <a:avLst/>
          </a:prstGeom>
        </p:spPr>
        <p:txBody>
          <a:bodyPr vert="horz" lIns="91440" tIns="45720" rIns="91440" bIns="45720" rtlCol="0" anchor="ctr">
            <a:normAutofit/>
          </a:bodyPr>
          <a:lstStyle/>
          <a:p>
            <a:r>
              <a:rPr lang="en-US" dirty="0"/>
              <a:t>Click to edit Master title style</a:t>
            </a:r>
            <a:endParaRPr lang="id-ID" dirty="0"/>
          </a:p>
        </p:txBody>
      </p:sp>
      <p:sp>
        <p:nvSpPr>
          <p:cNvPr id="3" name="Text Placeholder 2"/>
          <p:cNvSpPr>
            <a:spLocks noGrp="1"/>
          </p:cNvSpPr>
          <p:nvPr>
            <p:ph type="body" idx="1"/>
          </p:nvPr>
        </p:nvSpPr>
        <p:spPr>
          <a:xfrm>
            <a:off x="2737757" y="2764970"/>
            <a:ext cx="14962415" cy="65164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Lato Semibold"/>
              </a:defRPr>
            </a:lvl1pPr>
          </a:lstStyle>
          <a:p>
            <a:fld id="{DC65CB34-E1EE-46A8-BED4-8C8C7FD2250E}" type="datetimeFigureOut">
              <a:rPr lang="id-ID" smtClean="0"/>
              <a:pPr/>
              <a:t>09/07/2024</a:t>
            </a:fld>
            <a:endParaRPr lang="id-ID"/>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Lato Semibold"/>
              </a:defRPr>
            </a:lvl1pPr>
          </a:lstStyle>
          <a:p>
            <a:endParaRPr lang="id-ID"/>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Lato Semibold"/>
              </a:defRPr>
            </a:lvl1pPr>
          </a:lstStyle>
          <a:p>
            <a:fld id="{651AF9C6-0036-4D4B-BE84-B3E190A19672}" type="slidenum">
              <a:rPr lang="id-ID" smtClean="0"/>
              <a:pPr/>
              <a:t>‹#›</a:t>
            </a:fld>
            <a:endParaRPr lang="id-ID"/>
          </a:p>
        </p:txBody>
      </p:sp>
    </p:spTree>
    <p:extLst>
      <p:ext uri="{BB962C8B-B14F-4D97-AF65-F5344CB8AC3E}">
        <p14:creationId xmlns:p14="http://schemas.microsoft.com/office/powerpoint/2010/main" val="35118620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 id="2147483720" r:id="rId58"/>
    <p:sldLayoutId id="2147483721" r:id="rId59"/>
    <p:sldLayoutId id="2147483722" r:id="rId60"/>
    <p:sldLayoutId id="2147483723" r:id="rId61"/>
    <p:sldLayoutId id="2147483724" r:id="rId62"/>
    <p:sldLayoutId id="2147483725" r:id="rId63"/>
    <p:sldLayoutId id="2147483726" r:id="rId64"/>
    <p:sldLayoutId id="2147483727" r:id="rId65"/>
    <p:sldLayoutId id="2147483728"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Lst>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txStyles>
    <p:titleStyle>
      <a:lvl1pPr algn="ctr" defTabSz="1371600" rtl="0" eaLnBrk="1" latinLnBrk="0" hangingPunct="1">
        <a:lnSpc>
          <a:spcPct val="90000"/>
        </a:lnSpc>
        <a:spcBef>
          <a:spcPct val="0"/>
        </a:spcBef>
        <a:buNone/>
        <a:defRPr sz="5700" b="1" kern="1200">
          <a:solidFill>
            <a:schemeClr val="accent2">
              <a:lumMod val="50000"/>
            </a:schemeClr>
          </a:solidFill>
          <a:latin typeface="微軟正黑體" panose="020B0604030504040204" pitchFamily="34" charset="-120"/>
          <a:ea typeface="微軟正黑體" panose="020B0604030504040204" pitchFamily="34" charset="-120"/>
          <a:cs typeface="+mj-cs"/>
        </a:defRPr>
      </a:lvl1pPr>
    </p:titleStyle>
    <p:bodyStyle>
      <a:lvl1pPr marL="342900" indent="-342900" algn="l" defTabSz="1371600" rtl="0" eaLnBrk="1" latinLnBrk="0" hangingPunct="1">
        <a:lnSpc>
          <a:spcPct val="90000"/>
        </a:lnSpc>
        <a:spcBef>
          <a:spcPts val="1500"/>
        </a:spcBef>
        <a:buFont typeface="Wingdings" panose="05000000000000000000" pitchFamily="2" charset="2"/>
        <a:buChar char="q"/>
        <a:defRPr sz="4200" kern="1200">
          <a:solidFill>
            <a:srgbClr val="002060"/>
          </a:solidFill>
          <a:latin typeface="標楷體" panose="03000509000000000000" pitchFamily="65" charset="-120"/>
          <a:ea typeface="標楷體" panose="03000509000000000000" pitchFamily="65" charset="-12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標楷體" panose="03000509000000000000" pitchFamily="65" charset="-120"/>
          <a:ea typeface="標楷體" panose="03000509000000000000" pitchFamily="65" charset="-12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標楷體" panose="03000509000000000000" pitchFamily="65" charset="-120"/>
          <a:ea typeface="標楷體" panose="03000509000000000000" pitchFamily="65" charset="-12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標楷體" panose="03000509000000000000" pitchFamily="65" charset="-120"/>
          <a:ea typeface="標楷體" panose="03000509000000000000" pitchFamily="65" charset="-12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標楷體" panose="03000509000000000000" pitchFamily="65" charset="-120"/>
          <a:ea typeface="標楷體" panose="03000509000000000000" pitchFamily="65" charset="-12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id-ID"/>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9"/>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60092" y="1200404"/>
            <a:ext cx="13766800" cy="553998"/>
          </a:xfrm>
          <a:prstGeom prst="rect">
            <a:avLst/>
          </a:prstGeom>
        </p:spPr>
        <p:txBody>
          <a:bodyPr wrap="square" lIns="0" tIns="0" rIns="0" bIns="0">
            <a:spAutoFit/>
          </a:bodyPr>
          <a:lstStyle>
            <a:lvl1pPr>
              <a:defRPr sz="3600" b="1" i="0">
                <a:solidFill>
                  <a:srgbClr val="001F5F"/>
                </a:solidFill>
                <a:latin typeface="微軟正黑體"/>
                <a:cs typeface="微軟正黑體"/>
              </a:defRPr>
            </a:lvl1pPr>
          </a:lstStyle>
          <a:p>
            <a:endParaRPr/>
          </a:p>
        </p:txBody>
      </p:sp>
      <p:sp>
        <p:nvSpPr>
          <p:cNvPr id="3" name="Holder 3"/>
          <p:cNvSpPr>
            <a:spLocks noGrp="1"/>
          </p:cNvSpPr>
          <p:nvPr>
            <p:ph type="body" idx="1"/>
          </p:nvPr>
        </p:nvSpPr>
        <p:spPr>
          <a:xfrm>
            <a:off x="1364488" y="2790953"/>
            <a:ext cx="15290800" cy="369332"/>
          </a:xfrm>
          <a:prstGeom prst="rect">
            <a:avLst/>
          </a:prstGeom>
        </p:spPr>
        <p:txBody>
          <a:bodyPr wrap="square" lIns="0" tIns="0" rIns="0" bIns="0">
            <a:spAutoFit/>
          </a:bodyPr>
          <a:lstStyle>
            <a:lvl1pPr>
              <a:defRPr sz="24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a:xfrm>
            <a:off x="6217920" y="9566911"/>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1"/>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7/9/2024</a:t>
            </a:fld>
            <a:endParaRPr lang="en-US"/>
          </a:p>
        </p:txBody>
      </p:sp>
      <p:sp>
        <p:nvSpPr>
          <p:cNvPr id="6" name="Holder 6"/>
          <p:cNvSpPr>
            <a:spLocks noGrp="1"/>
          </p:cNvSpPr>
          <p:nvPr>
            <p:ph type="sldNum" sz="quarter" idx="7"/>
          </p:nvPr>
        </p:nvSpPr>
        <p:spPr>
          <a:xfrm>
            <a:off x="13167360" y="9566911"/>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581661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Lst>
  <p:txStyles>
    <p:titleStyle>
      <a:lvl1pPr>
        <a:defRPr>
          <a:latin typeface="+mj-lt"/>
          <a:ea typeface="+mj-ea"/>
          <a:cs typeface="+mj-cs"/>
        </a:defRPr>
      </a:lvl1pPr>
    </p:titleStyle>
    <p:bodyStyle>
      <a:lvl1pPr marL="0">
        <a:defRPr>
          <a:latin typeface="+mn-lt"/>
          <a:ea typeface="+mn-ea"/>
          <a:cs typeface="+mn-cs"/>
        </a:defRPr>
      </a:lvl1pPr>
      <a:lvl2pPr marL="914400">
        <a:defRPr>
          <a:latin typeface="+mn-lt"/>
          <a:ea typeface="+mn-ea"/>
          <a:cs typeface="+mn-cs"/>
        </a:defRPr>
      </a:lvl2pPr>
      <a:lvl3pPr marL="1828800">
        <a:defRPr>
          <a:latin typeface="+mn-lt"/>
          <a:ea typeface="+mn-ea"/>
          <a:cs typeface="+mn-cs"/>
        </a:defRPr>
      </a:lvl3pPr>
      <a:lvl4pPr marL="2743200">
        <a:defRPr>
          <a:latin typeface="+mn-lt"/>
          <a:ea typeface="+mn-ea"/>
          <a:cs typeface="+mn-cs"/>
        </a:defRPr>
      </a:lvl4pPr>
      <a:lvl5pPr marL="3657600">
        <a:defRPr>
          <a:latin typeface="+mn-lt"/>
          <a:ea typeface="+mn-ea"/>
          <a:cs typeface="+mn-cs"/>
        </a:defRPr>
      </a:lvl5pPr>
      <a:lvl6pPr marL="4572000">
        <a:defRPr>
          <a:latin typeface="+mn-lt"/>
          <a:ea typeface="+mn-ea"/>
          <a:cs typeface="+mn-cs"/>
        </a:defRPr>
      </a:lvl6pPr>
      <a:lvl7pPr marL="5486400">
        <a:defRPr>
          <a:latin typeface="+mn-lt"/>
          <a:ea typeface="+mn-ea"/>
          <a:cs typeface="+mn-cs"/>
        </a:defRPr>
      </a:lvl7pPr>
      <a:lvl8pPr marL="6400800">
        <a:defRPr>
          <a:latin typeface="+mn-lt"/>
          <a:ea typeface="+mn-ea"/>
          <a:cs typeface="+mn-cs"/>
        </a:defRPr>
      </a:lvl8pPr>
      <a:lvl9pPr marL="7315200">
        <a:defRPr>
          <a:latin typeface="+mn-lt"/>
          <a:ea typeface="+mn-ea"/>
          <a:cs typeface="+mn-cs"/>
        </a:defRPr>
      </a:lvl9pPr>
    </p:bodyStyle>
    <p:otherStyle>
      <a:lvl1pPr marL="0">
        <a:defRPr>
          <a:latin typeface="+mn-lt"/>
          <a:ea typeface="+mn-ea"/>
          <a:cs typeface="+mn-cs"/>
        </a:defRPr>
      </a:lvl1pPr>
      <a:lvl2pPr marL="914400">
        <a:defRPr>
          <a:latin typeface="+mn-lt"/>
          <a:ea typeface="+mn-ea"/>
          <a:cs typeface="+mn-cs"/>
        </a:defRPr>
      </a:lvl2pPr>
      <a:lvl3pPr marL="1828800">
        <a:defRPr>
          <a:latin typeface="+mn-lt"/>
          <a:ea typeface="+mn-ea"/>
          <a:cs typeface="+mn-cs"/>
        </a:defRPr>
      </a:lvl3pPr>
      <a:lvl4pPr marL="2743200">
        <a:defRPr>
          <a:latin typeface="+mn-lt"/>
          <a:ea typeface="+mn-ea"/>
          <a:cs typeface="+mn-cs"/>
        </a:defRPr>
      </a:lvl4pPr>
      <a:lvl5pPr marL="3657600">
        <a:defRPr>
          <a:latin typeface="+mn-lt"/>
          <a:ea typeface="+mn-ea"/>
          <a:cs typeface="+mn-cs"/>
        </a:defRPr>
      </a:lvl5pPr>
      <a:lvl6pPr marL="4572000">
        <a:defRPr>
          <a:latin typeface="+mn-lt"/>
          <a:ea typeface="+mn-ea"/>
          <a:cs typeface="+mn-cs"/>
        </a:defRPr>
      </a:lvl6pPr>
      <a:lvl7pPr marL="5486400">
        <a:defRPr>
          <a:latin typeface="+mn-lt"/>
          <a:ea typeface="+mn-ea"/>
          <a:cs typeface="+mn-cs"/>
        </a:defRPr>
      </a:lvl7pPr>
      <a:lvl8pPr marL="6400800">
        <a:defRPr>
          <a:latin typeface="+mn-lt"/>
          <a:ea typeface="+mn-ea"/>
          <a:cs typeface="+mn-cs"/>
        </a:defRPr>
      </a:lvl8pPr>
      <a:lvl9pPr marL="7315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5" Type="http://schemas.openxmlformats.org/officeDocument/2006/relationships/image" Target="../media/image48.svg"/><Relationship Id="rId10" Type="http://schemas.openxmlformats.org/officeDocument/2006/relationships/image" Target="../media/image43.png"/><Relationship Id="rId19" Type="http://schemas.openxmlformats.org/officeDocument/2006/relationships/image" Target="../media/image52.sv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_rels/slide1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9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26" Type="http://schemas.openxmlformats.org/officeDocument/2006/relationships/image" Target="../media/image129.png"/><Relationship Id="rId3" Type="http://schemas.openxmlformats.org/officeDocument/2006/relationships/image" Target="../media/image106.png"/><Relationship Id="rId21" Type="http://schemas.openxmlformats.org/officeDocument/2006/relationships/image" Target="../media/image124.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5" Type="http://schemas.openxmlformats.org/officeDocument/2006/relationships/image" Target="../media/image128.png"/><Relationship Id="rId2" Type="http://schemas.openxmlformats.org/officeDocument/2006/relationships/image" Target="../media/image105.png"/><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99.xml"/><Relationship Id="rId6" Type="http://schemas.openxmlformats.org/officeDocument/2006/relationships/image" Target="../media/image109.png"/><Relationship Id="rId11" Type="http://schemas.openxmlformats.org/officeDocument/2006/relationships/image" Target="../media/image114.png"/><Relationship Id="rId24" Type="http://schemas.openxmlformats.org/officeDocument/2006/relationships/image" Target="../media/image127.png"/><Relationship Id="rId5" Type="http://schemas.openxmlformats.org/officeDocument/2006/relationships/image" Target="../media/image108.png"/><Relationship Id="rId15" Type="http://schemas.openxmlformats.org/officeDocument/2006/relationships/image" Target="../media/image118.png"/><Relationship Id="rId23" Type="http://schemas.openxmlformats.org/officeDocument/2006/relationships/image" Target="../media/image126.png"/><Relationship Id="rId10" Type="http://schemas.openxmlformats.org/officeDocument/2006/relationships/image" Target="../media/image113.png"/><Relationship Id="rId19" Type="http://schemas.openxmlformats.org/officeDocument/2006/relationships/image" Target="../media/image122.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 Id="rId22" Type="http://schemas.openxmlformats.org/officeDocument/2006/relationships/image" Target="../media/image125.png"/><Relationship Id="rId27" Type="http://schemas.openxmlformats.org/officeDocument/2006/relationships/image" Target="../media/image130.png"/></Relationships>
</file>

<file path=ppt/slides/_rels/slide14.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openxmlformats.org/officeDocument/2006/relationships/diagramQuickStyle" Target="../diagrams/quickStyle4.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Layout" Target="../diagrams/layout4.xml"/><Relationship Id="rId2" Type="http://schemas.openxmlformats.org/officeDocument/2006/relationships/image" Target="../media/image35.png"/><Relationship Id="rId16" Type="http://schemas.openxmlformats.org/officeDocument/2006/relationships/diagramData" Target="../diagrams/data4.xml"/><Relationship Id="rId20" Type="http://schemas.microsoft.com/office/2007/relationships/diagramDrawing" Target="../diagrams/drawing4.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image" Target="../media/image47.png"/><Relationship Id="rId19" Type="http://schemas.openxmlformats.org/officeDocument/2006/relationships/diagramColors" Target="../diagrams/colors4.xml"/><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openxmlformats.org/officeDocument/2006/relationships/diagramQuickStyle" Target="../diagrams/quickStyle5.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Layout" Target="../diagrams/layout5.xml"/><Relationship Id="rId2" Type="http://schemas.openxmlformats.org/officeDocument/2006/relationships/image" Target="../media/image35.png"/><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image" Target="../media/image47.png"/><Relationship Id="rId19" Type="http://schemas.openxmlformats.org/officeDocument/2006/relationships/diagramColors" Target="../diagrams/colors5.xml"/><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7.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7.png"/><Relationship Id="rId2" Type="http://schemas.openxmlformats.org/officeDocument/2006/relationships/image" Target="../media/image35.png"/><Relationship Id="rId16"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6.svg"/><Relationship Id="rId5" Type="http://schemas.openxmlformats.org/officeDocument/2006/relationships/image" Target="../media/image38.png"/><Relationship Id="rId15" Type="http://schemas.openxmlformats.org/officeDocument/2006/relationships/image" Target="../media/image59.png"/><Relationship Id="rId10"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55.svg"/><Relationship Id="rId14" Type="http://schemas.openxmlformats.org/officeDocument/2006/relationships/image" Target="../media/image58.jpeg"/></Relationships>
</file>

<file path=ppt/slides/_rels/slide20.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xml"/><Relationship Id="rId5" Type="http://schemas.openxmlformats.org/officeDocument/2006/relationships/audio" Target="../media/media1.mp3"/><Relationship Id="rId4" Type="http://schemas.microsoft.com/office/2007/relationships/media" Target="../media/media1.mp3"/><Relationship Id="rId9" Type="http://schemas.openxmlformats.org/officeDocument/2006/relationships/image" Target="../media/image141.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6.xml"/><Relationship Id="rId7" Type="http://schemas.openxmlformats.org/officeDocument/2006/relationships/slideLayout" Target="../slideLayouts/slideLayout64.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10" Type="http://schemas.openxmlformats.org/officeDocument/2006/relationships/image" Target="../media/image143.jpeg"/><Relationship Id="rId4" Type="http://schemas.openxmlformats.org/officeDocument/2006/relationships/tags" Target="../tags/tag7.xml"/><Relationship Id="rId9" Type="http://schemas.openxmlformats.org/officeDocument/2006/relationships/image" Target="../media/image142.jpe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svg"/><Relationship Id="rId18" Type="http://schemas.openxmlformats.org/officeDocument/2006/relationships/chart" Target="../charts/chart1.xml"/><Relationship Id="rId3" Type="http://schemas.openxmlformats.org/officeDocument/2006/relationships/image" Target="../media/image36.png"/><Relationship Id="rId21" Type="http://schemas.openxmlformats.org/officeDocument/2006/relationships/chart" Target="../charts/chart2.xml"/><Relationship Id="rId7" Type="http://schemas.openxmlformats.org/officeDocument/2006/relationships/image" Target="../media/image39.png"/><Relationship Id="rId12" Type="http://schemas.openxmlformats.org/officeDocument/2006/relationships/image" Target="../media/image47.png"/><Relationship Id="rId17" Type="http://schemas.openxmlformats.org/officeDocument/2006/relationships/image" Target="../media/image147.svg"/><Relationship Id="rId2" Type="http://schemas.openxmlformats.org/officeDocument/2006/relationships/image" Target="../media/image35.png"/><Relationship Id="rId16" Type="http://schemas.openxmlformats.org/officeDocument/2006/relationships/image" Target="../media/image146.png"/><Relationship Id="rId20" Type="http://schemas.openxmlformats.org/officeDocument/2006/relationships/image" Target="../media/image148.sv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6.svg"/><Relationship Id="rId5" Type="http://schemas.openxmlformats.org/officeDocument/2006/relationships/image" Target="../media/image38.png"/><Relationship Id="rId15" Type="http://schemas.openxmlformats.org/officeDocument/2006/relationships/image" Target="../media/image145.svg"/><Relationship Id="rId10" Type="http://schemas.openxmlformats.org/officeDocument/2006/relationships/image" Target="../media/image45.png"/><Relationship Id="rId19" Type="http://schemas.openxmlformats.org/officeDocument/2006/relationships/image" Target="../media/image59.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144.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openxmlformats.org/officeDocument/2006/relationships/diagramQuickStyle" Target="../diagrams/quickStyle6.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Layout" Target="../diagrams/layout6.xml"/><Relationship Id="rId2" Type="http://schemas.openxmlformats.org/officeDocument/2006/relationships/image" Target="../media/image35.png"/><Relationship Id="rId16" Type="http://schemas.openxmlformats.org/officeDocument/2006/relationships/diagramData" Target="../diagrams/data6.xml"/><Relationship Id="rId20" Type="http://schemas.microsoft.com/office/2007/relationships/diagramDrawing" Target="../diagrams/drawing6.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image" Target="../media/image47.png"/><Relationship Id="rId19" Type="http://schemas.openxmlformats.org/officeDocument/2006/relationships/diagramColors" Target="../diagrams/colors6.xml"/><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5.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6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154.pn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153.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7.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7.xml"/><Relationship Id="rId2" Type="http://schemas.openxmlformats.org/officeDocument/2006/relationships/image" Target="../media/image35.png"/><Relationship Id="rId16" Type="http://schemas.openxmlformats.org/officeDocument/2006/relationships/diagramQuickStyle" Target="../diagrams/quickStyle7.xml"/><Relationship Id="rId20"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7.xml"/><Relationship Id="rId10" Type="http://schemas.openxmlformats.org/officeDocument/2006/relationships/image" Target="../media/image47.png"/><Relationship Id="rId19"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7.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openxmlformats.org/officeDocument/2006/relationships/diagramQuickStyle" Target="../diagrams/quickStyle8.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Layout" Target="../diagrams/layout8.xml"/><Relationship Id="rId2" Type="http://schemas.openxmlformats.org/officeDocument/2006/relationships/image" Target="../media/image35.png"/><Relationship Id="rId16" Type="http://schemas.openxmlformats.org/officeDocument/2006/relationships/diagramData" Target="../diagrams/data8.xml"/><Relationship Id="rId20" Type="http://schemas.microsoft.com/office/2007/relationships/diagramDrawing" Target="../diagrams/drawing8.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image" Target="../media/image47.png"/><Relationship Id="rId19" Type="http://schemas.openxmlformats.org/officeDocument/2006/relationships/diagramColors" Target="../diagrams/colors8.xml"/><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openxmlformats.org/officeDocument/2006/relationships/diagramQuickStyle" Target="../diagrams/quickStyle9.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Layout" Target="../diagrams/layout9.xml"/><Relationship Id="rId2" Type="http://schemas.openxmlformats.org/officeDocument/2006/relationships/image" Target="../media/image35.png"/><Relationship Id="rId16" Type="http://schemas.openxmlformats.org/officeDocument/2006/relationships/diagramData" Target="../diagrams/data9.xml"/><Relationship Id="rId20" Type="http://schemas.microsoft.com/office/2007/relationships/diagramDrawing" Target="../diagrams/drawing9.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image" Target="../media/image47.png"/><Relationship Id="rId19" Type="http://schemas.openxmlformats.org/officeDocument/2006/relationships/diagramColors" Target="../diagrams/colors9.xml"/><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openxmlformats.org/officeDocument/2006/relationships/diagramQuickStyle" Target="../diagrams/quickStyle10.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Layout" Target="../diagrams/layout10.xml"/><Relationship Id="rId2" Type="http://schemas.openxmlformats.org/officeDocument/2006/relationships/image" Target="../media/image35.png"/><Relationship Id="rId16" Type="http://schemas.openxmlformats.org/officeDocument/2006/relationships/diagramData" Target="../diagrams/data10.xml"/><Relationship Id="rId20" Type="http://schemas.microsoft.com/office/2007/relationships/diagramDrawing" Target="../diagrams/drawing10.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image" Target="../media/image47.png"/><Relationship Id="rId19" Type="http://schemas.openxmlformats.org/officeDocument/2006/relationships/diagramColors" Target="../diagrams/colors10.xml"/><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openxmlformats.org/officeDocument/2006/relationships/diagramQuickStyle" Target="../diagrams/quickStyle11.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Layout" Target="../diagrams/layout11.xml"/><Relationship Id="rId2" Type="http://schemas.openxmlformats.org/officeDocument/2006/relationships/image" Target="../media/image35.png"/><Relationship Id="rId16" Type="http://schemas.openxmlformats.org/officeDocument/2006/relationships/diagramData" Target="../diagrams/data11.xml"/><Relationship Id="rId20" Type="http://schemas.microsoft.com/office/2007/relationships/diagramDrawing" Target="../diagrams/drawing11.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image" Target="../media/image47.png"/><Relationship Id="rId19" Type="http://schemas.openxmlformats.org/officeDocument/2006/relationships/diagramColors" Target="../diagrams/colors11.xml"/><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1.png"/><Relationship Id="rId10" Type="http://schemas.openxmlformats.org/officeDocument/2006/relationships/image" Target="../media/image60.svg"/><Relationship Id="rId4" Type="http://schemas.openxmlformats.org/officeDocument/2006/relationships/image" Target="../media/image57.svg"/><Relationship Id="rId9" Type="http://schemas.openxmlformats.org/officeDocument/2006/relationships/image" Target="../media/image59.png"/></Relationships>
</file>

<file path=ppt/slides/_rels/slide30.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svg"/><Relationship Id="rId18" Type="http://schemas.openxmlformats.org/officeDocument/2006/relationships/image" Target="../media/image187.png"/><Relationship Id="rId3" Type="http://schemas.openxmlformats.org/officeDocument/2006/relationships/image" Target="../media/image172.svg"/><Relationship Id="rId7" Type="http://schemas.openxmlformats.org/officeDocument/2006/relationships/image" Target="../media/image176.svg"/><Relationship Id="rId12" Type="http://schemas.openxmlformats.org/officeDocument/2006/relationships/image" Target="../media/image181.png"/><Relationship Id="rId17" Type="http://schemas.openxmlformats.org/officeDocument/2006/relationships/image" Target="../media/image186.svg"/><Relationship Id="rId2" Type="http://schemas.openxmlformats.org/officeDocument/2006/relationships/image" Target="../media/image171.png"/><Relationship Id="rId16" Type="http://schemas.openxmlformats.org/officeDocument/2006/relationships/image" Target="../media/image185.png"/><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180.svg"/><Relationship Id="rId5" Type="http://schemas.openxmlformats.org/officeDocument/2006/relationships/image" Target="../media/image174.svg"/><Relationship Id="rId15" Type="http://schemas.openxmlformats.org/officeDocument/2006/relationships/image" Target="../media/image184.svg"/><Relationship Id="rId10" Type="http://schemas.openxmlformats.org/officeDocument/2006/relationships/image" Target="../media/image179.png"/><Relationship Id="rId19" Type="http://schemas.openxmlformats.org/officeDocument/2006/relationships/image" Target="../media/image188.svg"/><Relationship Id="rId4" Type="http://schemas.openxmlformats.org/officeDocument/2006/relationships/image" Target="../media/image173.png"/><Relationship Id="rId9" Type="http://schemas.openxmlformats.org/officeDocument/2006/relationships/image" Target="../media/image178.svg"/><Relationship Id="rId14" Type="http://schemas.openxmlformats.org/officeDocument/2006/relationships/image" Target="../media/image183.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svg"/><Relationship Id="rId18" Type="http://schemas.openxmlformats.org/officeDocument/2006/relationships/chart" Target="../charts/chart3.xml"/><Relationship Id="rId3" Type="http://schemas.openxmlformats.org/officeDocument/2006/relationships/image" Target="../media/image36.png"/><Relationship Id="rId21" Type="http://schemas.openxmlformats.org/officeDocument/2006/relationships/chart" Target="../charts/chart4.xml"/><Relationship Id="rId7" Type="http://schemas.openxmlformats.org/officeDocument/2006/relationships/image" Target="../media/image39.png"/><Relationship Id="rId12" Type="http://schemas.openxmlformats.org/officeDocument/2006/relationships/image" Target="../media/image47.png"/><Relationship Id="rId17" Type="http://schemas.openxmlformats.org/officeDocument/2006/relationships/image" Target="../media/image148.svg"/><Relationship Id="rId2" Type="http://schemas.openxmlformats.org/officeDocument/2006/relationships/image" Target="../media/image35.png"/><Relationship Id="rId16" Type="http://schemas.openxmlformats.org/officeDocument/2006/relationships/image" Target="../media/image59.png"/><Relationship Id="rId20"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6.svg"/><Relationship Id="rId5" Type="http://schemas.openxmlformats.org/officeDocument/2006/relationships/image" Target="../media/image38.png"/><Relationship Id="rId15" Type="http://schemas.openxmlformats.org/officeDocument/2006/relationships/image" Target="../media/image147.svg"/><Relationship Id="rId10" Type="http://schemas.openxmlformats.org/officeDocument/2006/relationships/image" Target="../media/image45.png"/><Relationship Id="rId19" Type="http://schemas.openxmlformats.org/officeDocument/2006/relationships/image" Target="../media/image144.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146.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openxmlformats.org/officeDocument/2006/relationships/diagramQuickStyle" Target="../diagrams/quickStyle12.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Layout" Target="../diagrams/layout12.xml"/><Relationship Id="rId2" Type="http://schemas.openxmlformats.org/officeDocument/2006/relationships/image" Target="../media/image35.png"/><Relationship Id="rId16" Type="http://schemas.openxmlformats.org/officeDocument/2006/relationships/diagramData" Target="../diagrams/data12.xml"/><Relationship Id="rId20" Type="http://schemas.microsoft.com/office/2007/relationships/diagramDrawing" Target="../diagrams/drawing12.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image" Target="../media/image47.png"/><Relationship Id="rId19" Type="http://schemas.openxmlformats.org/officeDocument/2006/relationships/diagramColors" Target="../diagrams/colors12.xml"/><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svg"/><Relationship Id="rId18" Type="http://schemas.openxmlformats.org/officeDocument/2006/relationships/image" Target="../media/image144.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7.png"/><Relationship Id="rId17" Type="http://schemas.openxmlformats.org/officeDocument/2006/relationships/image" Target="../media/image147.svg"/><Relationship Id="rId2" Type="http://schemas.openxmlformats.org/officeDocument/2006/relationships/image" Target="../media/image35.png"/><Relationship Id="rId16" Type="http://schemas.openxmlformats.org/officeDocument/2006/relationships/image" Target="../media/image146.png"/><Relationship Id="rId20" Type="http://schemas.openxmlformats.org/officeDocument/2006/relationships/chart" Target="../charts/chart5.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6.svg"/><Relationship Id="rId5" Type="http://schemas.openxmlformats.org/officeDocument/2006/relationships/image" Target="../media/image38.png"/><Relationship Id="rId15" Type="http://schemas.openxmlformats.org/officeDocument/2006/relationships/image" Target="../media/image148.svg"/><Relationship Id="rId10" Type="http://schemas.openxmlformats.org/officeDocument/2006/relationships/image" Target="../media/image45.png"/><Relationship Id="rId19" Type="http://schemas.openxmlformats.org/officeDocument/2006/relationships/image" Target="../media/image145.sv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svg"/><Relationship Id="rId18" Type="http://schemas.openxmlformats.org/officeDocument/2006/relationships/image" Target="../media/image59.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7.png"/><Relationship Id="rId17" Type="http://schemas.openxmlformats.org/officeDocument/2006/relationships/image" Target="../media/image145.svg"/><Relationship Id="rId2" Type="http://schemas.openxmlformats.org/officeDocument/2006/relationships/image" Target="../media/image35.png"/><Relationship Id="rId16"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6.svg"/><Relationship Id="rId5" Type="http://schemas.openxmlformats.org/officeDocument/2006/relationships/image" Target="../media/image38.png"/><Relationship Id="rId15" Type="http://schemas.openxmlformats.org/officeDocument/2006/relationships/image" Target="../media/image147.svg"/><Relationship Id="rId10" Type="http://schemas.openxmlformats.org/officeDocument/2006/relationships/image" Target="../media/image45.png"/><Relationship Id="rId19" Type="http://schemas.openxmlformats.org/officeDocument/2006/relationships/image" Target="../media/image148.sv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146.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svg"/><Relationship Id="rId18" Type="http://schemas.openxmlformats.org/officeDocument/2006/relationships/image" Target="../media/image193.png"/><Relationship Id="rId3" Type="http://schemas.openxmlformats.org/officeDocument/2006/relationships/image" Target="../media/image36.png"/><Relationship Id="rId21" Type="http://schemas.openxmlformats.org/officeDocument/2006/relationships/image" Target="../media/image196.png"/><Relationship Id="rId7" Type="http://schemas.openxmlformats.org/officeDocument/2006/relationships/image" Target="../media/image39.png"/><Relationship Id="rId12" Type="http://schemas.openxmlformats.org/officeDocument/2006/relationships/image" Target="../media/image47.png"/><Relationship Id="rId17" Type="http://schemas.openxmlformats.org/officeDocument/2006/relationships/image" Target="../media/image148.svg"/><Relationship Id="rId2" Type="http://schemas.openxmlformats.org/officeDocument/2006/relationships/image" Target="../media/image35.png"/><Relationship Id="rId16" Type="http://schemas.openxmlformats.org/officeDocument/2006/relationships/image" Target="../media/image59.png"/><Relationship Id="rId20" Type="http://schemas.openxmlformats.org/officeDocument/2006/relationships/image" Target="../media/image195.jp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6.svg"/><Relationship Id="rId5" Type="http://schemas.openxmlformats.org/officeDocument/2006/relationships/image" Target="../media/image38.png"/><Relationship Id="rId15" Type="http://schemas.openxmlformats.org/officeDocument/2006/relationships/image" Target="../media/image145.svg"/><Relationship Id="rId10" Type="http://schemas.openxmlformats.org/officeDocument/2006/relationships/image" Target="../media/image45.png"/><Relationship Id="rId19" Type="http://schemas.openxmlformats.org/officeDocument/2006/relationships/image" Target="../media/image194.jp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144.pn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openxmlformats.org/officeDocument/2006/relationships/diagramQuickStyle" Target="../diagrams/quickStyle13.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Layout" Target="../diagrams/layout13.xml"/><Relationship Id="rId2" Type="http://schemas.openxmlformats.org/officeDocument/2006/relationships/image" Target="../media/image35.png"/><Relationship Id="rId16" Type="http://schemas.openxmlformats.org/officeDocument/2006/relationships/diagramData" Target="../diagrams/data13.xml"/><Relationship Id="rId20" Type="http://schemas.microsoft.com/office/2007/relationships/diagramDrawing" Target="../diagrams/drawing13.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image" Target="../media/image47.png"/><Relationship Id="rId19" Type="http://schemas.openxmlformats.org/officeDocument/2006/relationships/diagramColors" Target="../diagrams/colors13.xml"/><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1.png"/><Relationship Id="rId10" Type="http://schemas.openxmlformats.org/officeDocument/2006/relationships/image" Target="../media/image62.png"/><Relationship Id="rId4" Type="http://schemas.openxmlformats.org/officeDocument/2006/relationships/image" Target="../media/image48.svg"/><Relationship Id="rId9" Type="http://schemas.openxmlformats.org/officeDocument/2006/relationships/image" Target="../media/image148.sv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1.png"/><Relationship Id="rId4" Type="http://schemas.openxmlformats.org/officeDocument/2006/relationships/image" Target="../media/image48.sv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14.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14.xml"/><Relationship Id="rId2" Type="http://schemas.openxmlformats.org/officeDocument/2006/relationships/image" Target="../media/image35.png"/><Relationship Id="rId16" Type="http://schemas.openxmlformats.org/officeDocument/2006/relationships/diagramQuickStyle" Target="../diagrams/quickStyle14.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14.xml"/><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14.xml"/></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1.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1.xml"/><Relationship Id="rId2" Type="http://schemas.openxmlformats.org/officeDocument/2006/relationships/image" Target="../media/image35.png"/><Relationship Id="rId16" Type="http://schemas.openxmlformats.org/officeDocument/2006/relationships/diagramQuickStyle" Target="../diagrams/quickStyle1.xml"/><Relationship Id="rId20"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1.xml"/><Relationship Id="rId10" Type="http://schemas.openxmlformats.org/officeDocument/2006/relationships/image" Target="../media/image47.png"/><Relationship Id="rId19"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15.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15.xml"/><Relationship Id="rId2" Type="http://schemas.openxmlformats.org/officeDocument/2006/relationships/image" Target="../media/image35.png"/><Relationship Id="rId16" Type="http://schemas.openxmlformats.org/officeDocument/2006/relationships/diagramQuickStyle" Target="../diagrams/quickStyle15.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15.xml"/><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15.xml"/></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212.JPG"/></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16.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16.xml"/><Relationship Id="rId2" Type="http://schemas.openxmlformats.org/officeDocument/2006/relationships/image" Target="../media/image35.png"/><Relationship Id="rId16" Type="http://schemas.openxmlformats.org/officeDocument/2006/relationships/diagramQuickStyle" Target="../diagrams/quickStyle16.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16.xml"/><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16.xml"/></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17.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17.xml"/><Relationship Id="rId2" Type="http://schemas.openxmlformats.org/officeDocument/2006/relationships/image" Target="../media/image35.png"/><Relationship Id="rId16" Type="http://schemas.openxmlformats.org/officeDocument/2006/relationships/diagramQuickStyle" Target="../diagrams/quickStyle17.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17.xml"/><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17.xml"/></Relationships>
</file>

<file path=ppt/slides/_rels/slide4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image" Target="../media/image147.svg"/><Relationship Id="rId2" Type="http://schemas.openxmlformats.org/officeDocument/2006/relationships/image" Target="../media/image35.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148.sv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image" Target="../media/image148.svg"/><Relationship Id="rId2" Type="http://schemas.openxmlformats.org/officeDocument/2006/relationships/image" Target="../media/image35.png"/><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147.sv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146.png"/></Relationships>
</file>

<file path=ppt/slides/_rels/slide4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18.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18.xml"/><Relationship Id="rId2" Type="http://schemas.openxmlformats.org/officeDocument/2006/relationships/image" Target="../media/image35.png"/><Relationship Id="rId16" Type="http://schemas.openxmlformats.org/officeDocument/2006/relationships/diagramQuickStyle" Target="../diagrams/quickStyle18.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18.xml"/><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18.xml"/></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19.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19.xml"/><Relationship Id="rId2" Type="http://schemas.openxmlformats.org/officeDocument/2006/relationships/image" Target="../media/image35.png"/><Relationship Id="rId16" Type="http://schemas.openxmlformats.org/officeDocument/2006/relationships/diagramQuickStyle" Target="../diagrams/quickStyle19.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19.xml"/><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19.xml"/></Relationships>
</file>

<file path=ppt/slides/_rels/slide4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image" Target="../media/image147.svg"/><Relationship Id="rId2" Type="http://schemas.openxmlformats.org/officeDocument/2006/relationships/image" Target="../media/image35.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148.sv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59.png"/></Relationships>
</file>

<file path=ppt/slides/_rels/slide4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image" Target="../media/image148.svg"/><Relationship Id="rId2" Type="http://schemas.openxmlformats.org/officeDocument/2006/relationships/image" Target="../media/image35.png"/><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147.sv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146.pn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openxmlformats.org/officeDocument/2006/relationships/diagramQuickStyle" Target="../diagrams/quickStyle2.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Layout" Target="../diagrams/layout2.xml"/><Relationship Id="rId2" Type="http://schemas.openxmlformats.org/officeDocument/2006/relationships/image" Target="../media/image35.png"/><Relationship Id="rId16" Type="http://schemas.openxmlformats.org/officeDocument/2006/relationships/diagramData" Target="../diagrams/data2.xml"/><Relationship Id="rId20" Type="http://schemas.microsoft.com/office/2007/relationships/diagramDrawing" Target="../diagrams/drawing2.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image" Target="../media/image47.png"/><Relationship Id="rId19" Type="http://schemas.openxmlformats.org/officeDocument/2006/relationships/diagramColors" Target="../diagrams/colors2.xml"/><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64.png"/></Relationships>
</file>

<file path=ppt/slides/_rels/slide5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20.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20.xml"/><Relationship Id="rId2" Type="http://schemas.openxmlformats.org/officeDocument/2006/relationships/image" Target="../media/image35.png"/><Relationship Id="rId16" Type="http://schemas.openxmlformats.org/officeDocument/2006/relationships/diagramQuickStyle" Target="../diagrams/quickStyle20.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20.xml"/><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20.xml"/></Relationships>
</file>

<file path=ppt/slides/_rels/slide5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21.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21.xml"/><Relationship Id="rId2" Type="http://schemas.openxmlformats.org/officeDocument/2006/relationships/image" Target="../media/image35.png"/><Relationship Id="rId16" Type="http://schemas.openxmlformats.org/officeDocument/2006/relationships/diagramQuickStyle" Target="../diagrams/quickStyle21.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21.xml"/><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21.xml"/></Relationships>
</file>

<file path=ppt/slides/_rels/slide5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147.sv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146.png"/></Relationships>
</file>

<file path=ppt/slides/_rels/slide5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148.sv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59.png"/></Relationships>
</file>

<file path=ppt/slides/_rels/slide5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image" Target="../media/image147.svg"/><Relationship Id="rId2" Type="http://schemas.openxmlformats.org/officeDocument/2006/relationships/image" Target="../media/image35.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148.sv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59.png"/></Relationships>
</file>

<file path=ppt/slides/_rels/slide5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22.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22.xml"/><Relationship Id="rId2" Type="http://schemas.openxmlformats.org/officeDocument/2006/relationships/image" Target="../media/image35.png"/><Relationship Id="rId16" Type="http://schemas.openxmlformats.org/officeDocument/2006/relationships/diagramQuickStyle" Target="../diagrams/quickStyle22.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22.xml"/><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22.xml"/></Relationships>
</file>

<file path=ppt/slides/_rels/slide5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23.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23.xml"/><Relationship Id="rId2" Type="http://schemas.openxmlformats.org/officeDocument/2006/relationships/image" Target="../media/image35.png"/><Relationship Id="rId16" Type="http://schemas.openxmlformats.org/officeDocument/2006/relationships/diagramQuickStyle" Target="../diagrams/quickStyle23.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23.xml"/><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23.xml"/></Relationships>
</file>

<file path=ppt/slides/_rels/slide5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image" Target="../media/image147.svg"/><Relationship Id="rId2" Type="http://schemas.openxmlformats.org/officeDocument/2006/relationships/image" Target="../media/image35.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148.sv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59.png"/></Relationships>
</file>

<file path=ppt/slides/_rels/slide5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24.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24.xml"/><Relationship Id="rId2" Type="http://schemas.openxmlformats.org/officeDocument/2006/relationships/image" Target="../media/image35.png"/><Relationship Id="rId16" Type="http://schemas.openxmlformats.org/officeDocument/2006/relationships/diagramQuickStyle" Target="../diagrams/quickStyle24.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24.xml"/><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24.xml"/></Relationships>
</file>

<file path=ppt/slides/_rels/slide5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25.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25.xml"/><Relationship Id="rId2" Type="http://schemas.openxmlformats.org/officeDocument/2006/relationships/image" Target="../media/image35.png"/><Relationship Id="rId16" Type="http://schemas.openxmlformats.org/officeDocument/2006/relationships/diagramQuickStyle" Target="../diagrams/quickStyle25.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25.xml"/><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25.xml"/></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1.png"/><Relationship Id="rId4" Type="http://schemas.openxmlformats.org/officeDocument/2006/relationships/image" Target="../media/image57.svg"/><Relationship Id="rId9" Type="http://schemas.openxmlformats.org/officeDocument/2006/relationships/image" Target="../media/image69.png"/></Relationships>
</file>

<file path=ppt/slides/_rels/slide6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image" Target="../media/image147.svg"/><Relationship Id="rId2" Type="http://schemas.openxmlformats.org/officeDocument/2006/relationships/image" Target="../media/image35.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148.sv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59.png"/></Relationships>
</file>

<file path=ppt/slides/_rels/slide6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47.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146.png"/><Relationship Id="rId17" Type="http://schemas.openxmlformats.org/officeDocument/2006/relationships/image" Target="../media/image48.svg"/><Relationship Id="rId2" Type="http://schemas.openxmlformats.org/officeDocument/2006/relationships/image" Target="../media/image35.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2.svg"/><Relationship Id="rId5" Type="http://schemas.openxmlformats.org/officeDocument/2006/relationships/image" Target="../media/image38.png"/><Relationship Id="rId15" Type="http://schemas.openxmlformats.org/officeDocument/2006/relationships/image" Target="../media/image148.sv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59.png"/></Relationships>
</file>

<file path=ppt/slides/_rels/slide6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270.png"/><Relationship Id="rId3" Type="http://schemas.openxmlformats.org/officeDocument/2006/relationships/image" Target="../media/image38.png"/><Relationship Id="rId7" Type="http://schemas.openxmlformats.org/officeDocument/2006/relationships/image" Target="../media/image61.png"/><Relationship Id="rId12" Type="http://schemas.openxmlformats.org/officeDocument/2006/relationships/image" Target="../media/image6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67.svg"/><Relationship Id="rId11" Type="http://schemas.openxmlformats.org/officeDocument/2006/relationships/image" Target="../media/image269.png"/><Relationship Id="rId5" Type="http://schemas.openxmlformats.org/officeDocument/2006/relationships/image" Target="../media/image266.png"/><Relationship Id="rId10" Type="http://schemas.openxmlformats.org/officeDocument/2006/relationships/image" Target="../media/image268.png"/><Relationship Id="rId4" Type="http://schemas.openxmlformats.org/officeDocument/2006/relationships/image" Target="../media/image54.png"/><Relationship Id="rId9" Type="http://schemas.openxmlformats.org/officeDocument/2006/relationships/image" Target="../media/image65.svg"/></Relationships>
</file>

<file path=ppt/slides/_rels/slide6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microsoft.com/office/2007/relationships/diagramDrawing" Target="../diagrams/drawing26.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Colors" Target="../diagrams/colors26.xml"/><Relationship Id="rId2" Type="http://schemas.openxmlformats.org/officeDocument/2006/relationships/image" Target="../media/image35.png"/><Relationship Id="rId16" Type="http://schemas.openxmlformats.org/officeDocument/2006/relationships/diagramQuickStyle" Target="../diagrams/quickStyle26.xml"/><Relationship Id="rId20"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diagramLayout" Target="../diagrams/layout26.xml"/><Relationship Id="rId10" Type="http://schemas.openxmlformats.org/officeDocument/2006/relationships/image" Target="../media/image47.png"/><Relationship Id="rId19"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diagramData" Target="../diagrams/data26.xml"/></Relationships>
</file>

<file path=ppt/slides/_rels/slide6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openxmlformats.org/officeDocument/2006/relationships/diagramQuickStyle" Target="../diagrams/quickStyle27.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Layout" Target="../diagrams/layout27.xml"/><Relationship Id="rId2" Type="http://schemas.openxmlformats.org/officeDocument/2006/relationships/image" Target="../media/image35.png"/><Relationship Id="rId16" Type="http://schemas.openxmlformats.org/officeDocument/2006/relationships/diagramData" Target="../diagrams/data27.xml"/><Relationship Id="rId20" Type="http://schemas.microsoft.com/office/2007/relationships/diagramDrawing" Target="../diagrams/drawing27.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image" Target="../media/image47.png"/><Relationship Id="rId19" Type="http://schemas.openxmlformats.org/officeDocument/2006/relationships/diagramColors" Target="../diagrams/colors27.xml"/><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64.png"/></Relationships>
</file>

<file path=ppt/slides/_rels/slide6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1.png"/><Relationship Id="rId7"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svg"/><Relationship Id="rId18" Type="http://schemas.openxmlformats.org/officeDocument/2006/relationships/diagramQuickStyle" Target="../diagrams/quickStyle3.xml"/><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diagramLayout" Target="../diagrams/layout3.xml"/><Relationship Id="rId2" Type="http://schemas.openxmlformats.org/officeDocument/2006/relationships/image" Target="../media/image35.png"/><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8.sv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image" Target="../media/image47.png"/><Relationship Id="rId19" Type="http://schemas.openxmlformats.org/officeDocument/2006/relationships/diagramColors" Target="../diagrams/colors3.xml"/><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64.png"/></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5.pn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image" Target="../media/image74.pn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99.xml"/><Relationship Id="rId6" Type="http://schemas.openxmlformats.org/officeDocument/2006/relationships/image" Target="../media/image78.png"/><Relationship Id="rId11" Type="http://schemas.openxmlformats.org/officeDocument/2006/relationships/image" Target="../media/image83.png"/><Relationship Id="rId24" Type="http://schemas.openxmlformats.org/officeDocument/2006/relationships/image" Target="../media/image96.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388331"/>
            <a:ext cx="18288000" cy="5234312"/>
          </a:xfrm>
          <a:custGeom>
            <a:avLst/>
            <a:gdLst/>
            <a:ahLst/>
            <a:cxnLst/>
            <a:rect l="l" t="t" r="r" b="b"/>
            <a:pathLst>
              <a:path w="18288000" h="5234312">
                <a:moveTo>
                  <a:pt x="0" y="0"/>
                </a:moveTo>
                <a:lnTo>
                  <a:pt x="18288000" y="0"/>
                </a:lnTo>
                <a:lnTo>
                  <a:pt x="18288000" y="5234312"/>
                </a:lnTo>
                <a:lnTo>
                  <a:pt x="0" y="5234312"/>
                </a:lnTo>
                <a:lnTo>
                  <a:pt x="0" y="0"/>
                </a:lnTo>
                <a:close/>
              </a:path>
            </a:pathLst>
          </a:custGeom>
          <a:blipFill>
            <a:blip r:embed="rId2"/>
            <a:stretch>
              <a:fillRect b="-128411"/>
            </a:stretch>
          </a:blipFill>
        </p:spPr>
      </p:sp>
      <p:sp>
        <p:nvSpPr>
          <p:cNvPr id="3" name="Freeform 3"/>
          <p:cNvSpPr/>
          <p:nvPr/>
        </p:nvSpPr>
        <p:spPr>
          <a:xfrm>
            <a:off x="15588693" y="6613055"/>
            <a:ext cx="3320328" cy="3673945"/>
          </a:xfrm>
          <a:custGeom>
            <a:avLst/>
            <a:gdLst/>
            <a:ahLst/>
            <a:cxnLst/>
            <a:rect l="l" t="t" r="r" b="b"/>
            <a:pathLst>
              <a:path w="3320328" h="3673945">
                <a:moveTo>
                  <a:pt x="0" y="0"/>
                </a:moveTo>
                <a:lnTo>
                  <a:pt x="3320328" y="0"/>
                </a:lnTo>
                <a:lnTo>
                  <a:pt x="3320328" y="3673945"/>
                </a:lnTo>
                <a:lnTo>
                  <a:pt x="0" y="3673945"/>
                </a:lnTo>
                <a:lnTo>
                  <a:pt x="0" y="0"/>
                </a:lnTo>
                <a:close/>
              </a:path>
            </a:pathLst>
          </a:custGeom>
          <a:blipFill>
            <a:blip r:embed="rId3"/>
            <a:stretch>
              <a:fillRect/>
            </a:stretch>
          </a:blipFill>
        </p:spPr>
      </p:sp>
      <p:sp>
        <p:nvSpPr>
          <p:cNvPr id="4" name="Freeform 4"/>
          <p:cNvSpPr/>
          <p:nvPr/>
        </p:nvSpPr>
        <p:spPr>
          <a:xfrm>
            <a:off x="16461873" y="7369396"/>
            <a:ext cx="1170689" cy="2917604"/>
          </a:xfrm>
          <a:custGeom>
            <a:avLst/>
            <a:gdLst/>
            <a:ahLst/>
            <a:cxnLst/>
            <a:rect l="l" t="t" r="r" b="b"/>
            <a:pathLst>
              <a:path w="1170689" h="2917604">
                <a:moveTo>
                  <a:pt x="0" y="0"/>
                </a:moveTo>
                <a:lnTo>
                  <a:pt x="1170689" y="0"/>
                </a:lnTo>
                <a:lnTo>
                  <a:pt x="1170689" y="2917604"/>
                </a:lnTo>
                <a:lnTo>
                  <a:pt x="0" y="2917604"/>
                </a:lnTo>
                <a:lnTo>
                  <a:pt x="0" y="0"/>
                </a:lnTo>
                <a:close/>
              </a:path>
            </a:pathLst>
          </a:custGeom>
          <a:blipFill>
            <a:blip r:embed="rId4"/>
            <a:stretch>
              <a:fillRect/>
            </a:stretch>
          </a:blipFill>
        </p:spPr>
      </p:sp>
      <p:sp>
        <p:nvSpPr>
          <p:cNvPr id="5" name="Freeform 5"/>
          <p:cNvSpPr/>
          <p:nvPr/>
        </p:nvSpPr>
        <p:spPr>
          <a:xfrm>
            <a:off x="14301942" y="8450027"/>
            <a:ext cx="2573502" cy="2428743"/>
          </a:xfrm>
          <a:custGeom>
            <a:avLst/>
            <a:gdLst/>
            <a:ahLst/>
            <a:cxnLst/>
            <a:rect l="l" t="t" r="r" b="b"/>
            <a:pathLst>
              <a:path w="2573502" h="2428743">
                <a:moveTo>
                  <a:pt x="0" y="0"/>
                </a:moveTo>
                <a:lnTo>
                  <a:pt x="2573502" y="0"/>
                </a:lnTo>
                <a:lnTo>
                  <a:pt x="2573502" y="2428743"/>
                </a:lnTo>
                <a:lnTo>
                  <a:pt x="0" y="2428743"/>
                </a:lnTo>
                <a:lnTo>
                  <a:pt x="0" y="0"/>
                </a:lnTo>
                <a:close/>
              </a:path>
            </a:pathLst>
          </a:custGeom>
          <a:blipFill>
            <a:blip r:embed="rId5"/>
            <a:stretch>
              <a:fillRect/>
            </a:stretch>
          </a:blipFill>
        </p:spPr>
      </p:sp>
      <p:sp>
        <p:nvSpPr>
          <p:cNvPr id="6" name="Freeform 6"/>
          <p:cNvSpPr/>
          <p:nvPr/>
        </p:nvSpPr>
        <p:spPr>
          <a:xfrm flipH="1">
            <a:off x="-436486" y="6613055"/>
            <a:ext cx="3320328" cy="3673945"/>
          </a:xfrm>
          <a:custGeom>
            <a:avLst/>
            <a:gdLst/>
            <a:ahLst/>
            <a:cxnLst/>
            <a:rect l="l" t="t" r="r" b="b"/>
            <a:pathLst>
              <a:path w="3320328" h="3673945">
                <a:moveTo>
                  <a:pt x="3320328" y="0"/>
                </a:moveTo>
                <a:lnTo>
                  <a:pt x="0" y="0"/>
                </a:lnTo>
                <a:lnTo>
                  <a:pt x="0" y="3673945"/>
                </a:lnTo>
                <a:lnTo>
                  <a:pt x="3320328" y="3673945"/>
                </a:lnTo>
                <a:lnTo>
                  <a:pt x="3320328" y="0"/>
                </a:lnTo>
                <a:close/>
              </a:path>
            </a:pathLst>
          </a:custGeom>
          <a:blipFill>
            <a:blip r:embed="rId3"/>
            <a:stretch>
              <a:fillRect/>
            </a:stretch>
          </a:blipFill>
        </p:spPr>
      </p:sp>
      <p:sp>
        <p:nvSpPr>
          <p:cNvPr id="7" name="Freeform 7"/>
          <p:cNvSpPr/>
          <p:nvPr/>
        </p:nvSpPr>
        <p:spPr>
          <a:xfrm flipH="1">
            <a:off x="1223678" y="7134980"/>
            <a:ext cx="2545256" cy="3152020"/>
          </a:xfrm>
          <a:custGeom>
            <a:avLst/>
            <a:gdLst/>
            <a:ahLst/>
            <a:cxnLst/>
            <a:rect l="l" t="t" r="r" b="b"/>
            <a:pathLst>
              <a:path w="2545256" h="3152020">
                <a:moveTo>
                  <a:pt x="2545256" y="0"/>
                </a:moveTo>
                <a:lnTo>
                  <a:pt x="0" y="0"/>
                </a:lnTo>
                <a:lnTo>
                  <a:pt x="0" y="3152020"/>
                </a:lnTo>
                <a:lnTo>
                  <a:pt x="2545256" y="3152020"/>
                </a:lnTo>
                <a:lnTo>
                  <a:pt x="2545256" y="0"/>
                </a:lnTo>
                <a:close/>
              </a:path>
            </a:pathLst>
          </a:custGeom>
          <a:blipFill>
            <a:blip r:embed="rId6"/>
            <a:stretch>
              <a:fillRect/>
            </a:stretch>
          </a:blipFill>
        </p:spPr>
      </p:sp>
      <p:sp>
        <p:nvSpPr>
          <p:cNvPr id="8" name="Freeform 8"/>
          <p:cNvSpPr/>
          <p:nvPr/>
        </p:nvSpPr>
        <p:spPr>
          <a:xfrm>
            <a:off x="2206362" y="8752667"/>
            <a:ext cx="2070888" cy="1716248"/>
          </a:xfrm>
          <a:custGeom>
            <a:avLst/>
            <a:gdLst/>
            <a:ahLst/>
            <a:cxnLst/>
            <a:rect l="l" t="t" r="r" b="b"/>
            <a:pathLst>
              <a:path w="2070888" h="1716248">
                <a:moveTo>
                  <a:pt x="0" y="0"/>
                </a:moveTo>
                <a:lnTo>
                  <a:pt x="2070888" y="0"/>
                </a:lnTo>
                <a:lnTo>
                  <a:pt x="2070888" y="1716248"/>
                </a:lnTo>
                <a:lnTo>
                  <a:pt x="0" y="1716248"/>
                </a:lnTo>
                <a:lnTo>
                  <a:pt x="0" y="0"/>
                </a:lnTo>
                <a:close/>
              </a:path>
            </a:pathLst>
          </a:custGeom>
          <a:blipFill>
            <a:blip r:embed="rId7"/>
            <a:stretch>
              <a:fillRect/>
            </a:stretch>
          </a:blipFill>
        </p:spPr>
      </p:sp>
      <p:sp>
        <p:nvSpPr>
          <p:cNvPr id="9" name="Freeform 9"/>
          <p:cNvSpPr/>
          <p:nvPr/>
        </p:nvSpPr>
        <p:spPr>
          <a:xfrm rot="898234">
            <a:off x="158651" y="345889"/>
            <a:ext cx="843127" cy="1989681"/>
          </a:xfrm>
          <a:custGeom>
            <a:avLst/>
            <a:gdLst/>
            <a:ahLst/>
            <a:cxnLst/>
            <a:rect l="l" t="t" r="r" b="b"/>
            <a:pathLst>
              <a:path w="843127" h="1989681">
                <a:moveTo>
                  <a:pt x="0" y="0"/>
                </a:moveTo>
                <a:lnTo>
                  <a:pt x="843127" y="0"/>
                </a:lnTo>
                <a:lnTo>
                  <a:pt x="843127" y="1989681"/>
                </a:lnTo>
                <a:lnTo>
                  <a:pt x="0" y="198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6403819" y="4395426"/>
            <a:ext cx="1228742" cy="1160650"/>
          </a:xfrm>
          <a:custGeom>
            <a:avLst/>
            <a:gdLst/>
            <a:ahLst/>
            <a:cxnLst/>
            <a:rect l="l" t="t" r="r" b="b"/>
            <a:pathLst>
              <a:path w="1228742" h="1160650">
                <a:moveTo>
                  <a:pt x="0" y="0"/>
                </a:moveTo>
                <a:lnTo>
                  <a:pt x="1228743" y="0"/>
                </a:lnTo>
                <a:lnTo>
                  <a:pt x="1228743" y="1160650"/>
                </a:lnTo>
                <a:lnTo>
                  <a:pt x="0" y="11606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767783">
            <a:off x="76203" y="4724329"/>
            <a:ext cx="2234675" cy="1106164"/>
          </a:xfrm>
          <a:custGeom>
            <a:avLst/>
            <a:gdLst/>
            <a:ahLst/>
            <a:cxnLst/>
            <a:rect l="l" t="t" r="r" b="b"/>
            <a:pathLst>
              <a:path w="2234675" h="1106164">
                <a:moveTo>
                  <a:pt x="0" y="0"/>
                </a:moveTo>
                <a:lnTo>
                  <a:pt x="2234675" y="0"/>
                </a:lnTo>
                <a:lnTo>
                  <a:pt x="2234675" y="1106164"/>
                </a:lnTo>
                <a:lnTo>
                  <a:pt x="0" y="11061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5269024" y="1598540"/>
            <a:ext cx="1718686" cy="1309326"/>
          </a:xfrm>
          <a:custGeom>
            <a:avLst/>
            <a:gdLst/>
            <a:ahLst/>
            <a:cxnLst/>
            <a:rect l="l" t="t" r="r" b="b"/>
            <a:pathLst>
              <a:path w="1718686" h="1309326">
                <a:moveTo>
                  <a:pt x="0" y="0"/>
                </a:moveTo>
                <a:lnTo>
                  <a:pt x="1718686" y="0"/>
                </a:lnTo>
                <a:lnTo>
                  <a:pt x="1718686" y="1309327"/>
                </a:lnTo>
                <a:lnTo>
                  <a:pt x="0" y="13093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4992612" y="6945417"/>
            <a:ext cx="8172879" cy="1388909"/>
          </a:xfrm>
          <a:custGeom>
            <a:avLst/>
            <a:gdLst/>
            <a:ahLst/>
            <a:cxnLst/>
            <a:rect l="l" t="t" r="r" b="b"/>
            <a:pathLst>
              <a:path w="8172879" h="1664295">
                <a:moveTo>
                  <a:pt x="0" y="0"/>
                </a:moveTo>
                <a:lnTo>
                  <a:pt x="8172879" y="0"/>
                </a:lnTo>
                <a:lnTo>
                  <a:pt x="8172879" y="1664295"/>
                </a:lnTo>
                <a:lnTo>
                  <a:pt x="0" y="16642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zh-TW" altLang="en-US" dirty="0"/>
          </a:p>
        </p:txBody>
      </p:sp>
      <p:sp>
        <p:nvSpPr>
          <p:cNvPr id="14" name="Freeform 14"/>
          <p:cNvSpPr/>
          <p:nvPr/>
        </p:nvSpPr>
        <p:spPr>
          <a:xfrm>
            <a:off x="16012396" y="7723974"/>
            <a:ext cx="2069643" cy="2563026"/>
          </a:xfrm>
          <a:custGeom>
            <a:avLst/>
            <a:gdLst/>
            <a:ahLst/>
            <a:cxnLst/>
            <a:rect l="l" t="t" r="r" b="b"/>
            <a:pathLst>
              <a:path w="2069643" h="2563026">
                <a:moveTo>
                  <a:pt x="0" y="0"/>
                </a:moveTo>
                <a:lnTo>
                  <a:pt x="2069643" y="0"/>
                </a:lnTo>
                <a:lnTo>
                  <a:pt x="2069643" y="2563026"/>
                </a:lnTo>
                <a:lnTo>
                  <a:pt x="0" y="2563026"/>
                </a:lnTo>
                <a:lnTo>
                  <a:pt x="0" y="0"/>
                </a:lnTo>
                <a:close/>
              </a:path>
            </a:pathLst>
          </a:custGeom>
          <a:blipFill>
            <a:blip r:embed="rId6"/>
            <a:stretch>
              <a:fillRect/>
            </a:stretch>
          </a:blipFill>
        </p:spPr>
      </p:sp>
      <p:sp>
        <p:nvSpPr>
          <p:cNvPr id="15" name="Freeform 15"/>
          <p:cNvSpPr/>
          <p:nvPr/>
        </p:nvSpPr>
        <p:spPr>
          <a:xfrm rot="-1802149" flipH="1">
            <a:off x="16806784" y="191848"/>
            <a:ext cx="1160370" cy="2297762"/>
          </a:xfrm>
          <a:custGeom>
            <a:avLst/>
            <a:gdLst/>
            <a:ahLst/>
            <a:cxnLst/>
            <a:rect l="l" t="t" r="r" b="b"/>
            <a:pathLst>
              <a:path w="1160370" h="2297762">
                <a:moveTo>
                  <a:pt x="1160369" y="0"/>
                </a:moveTo>
                <a:lnTo>
                  <a:pt x="0" y="0"/>
                </a:lnTo>
                <a:lnTo>
                  <a:pt x="0" y="2297762"/>
                </a:lnTo>
                <a:lnTo>
                  <a:pt x="1160369" y="2297762"/>
                </a:lnTo>
                <a:lnTo>
                  <a:pt x="1160369"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TextBox 16"/>
          <p:cNvSpPr txBox="1"/>
          <p:nvPr/>
        </p:nvSpPr>
        <p:spPr>
          <a:xfrm>
            <a:off x="747713" y="3515643"/>
            <a:ext cx="16884848" cy="1521570"/>
          </a:xfrm>
          <a:prstGeom prst="rect">
            <a:avLst/>
          </a:prstGeom>
        </p:spPr>
        <p:txBody>
          <a:bodyPr wrap="square" lIns="0" tIns="0" rIns="0" bIns="0" rtlCol="0" anchor="t">
            <a:spAutoFit/>
          </a:bodyPr>
          <a:lstStyle/>
          <a:p>
            <a:pPr algn="ctr">
              <a:lnSpc>
                <a:spcPts val="12319"/>
              </a:lnSpc>
              <a:spcBef>
                <a:spcPct val="0"/>
              </a:spcBef>
            </a:pPr>
            <a:r>
              <a:rPr lang="en-US" sz="8000" dirty="0" err="1">
                <a:solidFill>
                  <a:srgbClr val="766C02"/>
                </a:solidFill>
                <a:ea typeface="可画动感隶书"/>
              </a:rPr>
              <a:t>臺北市</a:t>
            </a:r>
            <a:r>
              <a:rPr lang="zh-TW" altLang="en-US" sz="8000" dirty="0">
                <a:solidFill>
                  <a:srgbClr val="766C02"/>
                </a:solidFill>
                <a:ea typeface="可画动感隶书"/>
              </a:rPr>
              <a:t>１１２</a:t>
            </a:r>
            <a:r>
              <a:rPr lang="en-US" sz="8000" dirty="0" err="1">
                <a:solidFill>
                  <a:srgbClr val="766C02"/>
                </a:solidFill>
                <a:ea typeface="可画动感隶书"/>
              </a:rPr>
              <a:t>學年度國中課程領導組</a:t>
            </a:r>
            <a:endParaRPr lang="en-US" sz="8000" dirty="0">
              <a:solidFill>
                <a:srgbClr val="766C02"/>
              </a:solidFill>
              <a:ea typeface="可画动感隶书"/>
            </a:endParaRPr>
          </a:p>
        </p:txBody>
      </p:sp>
      <p:sp>
        <p:nvSpPr>
          <p:cNvPr id="17" name="Freeform 17"/>
          <p:cNvSpPr/>
          <p:nvPr/>
        </p:nvSpPr>
        <p:spPr>
          <a:xfrm flipH="1">
            <a:off x="1638733" y="1637850"/>
            <a:ext cx="1718686" cy="1309326"/>
          </a:xfrm>
          <a:custGeom>
            <a:avLst/>
            <a:gdLst/>
            <a:ahLst/>
            <a:cxnLst/>
            <a:rect l="l" t="t" r="r" b="b"/>
            <a:pathLst>
              <a:path w="1718686" h="1309326">
                <a:moveTo>
                  <a:pt x="1718686" y="0"/>
                </a:moveTo>
                <a:lnTo>
                  <a:pt x="0" y="0"/>
                </a:lnTo>
                <a:lnTo>
                  <a:pt x="0" y="1309326"/>
                </a:lnTo>
                <a:lnTo>
                  <a:pt x="1718686" y="1309326"/>
                </a:lnTo>
                <a:lnTo>
                  <a:pt x="1718686"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8"/>
          <p:cNvSpPr txBox="1"/>
          <p:nvPr/>
        </p:nvSpPr>
        <p:spPr>
          <a:xfrm>
            <a:off x="4766032" y="6948095"/>
            <a:ext cx="8929511" cy="1354217"/>
          </a:xfrm>
          <a:prstGeom prst="rect">
            <a:avLst/>
          </a:prstGeom>
        </p:spPr>
        <p:txBody>
          <a:bodyPr lIns="0" tIns="0" rIns="0" bIns="0" rtlCol="0" anchor="t">
            <a:spAutoFit/>
          </a:bodyPr>
          <a:lstStyle/>
          <a:p>
            <a:pPr algn="ctr">
              <a:lnSpc>
                <a:spcPts val="11200"/>
              </a:lnSpc>
              <a:spcBef>
                <a:spcPct val="0"/>
              </a:spcBef>
            </a:pPr>
            <a:r>
              <a:rPr lang="zh-TW" altLang="en-US" sz="7200" dirty="0">
                <a:solidFill>
                  <a:srgbClr val="F9FFD9"/>
                </a:solidFill>
                <a:ea typeface="可画动感隶书"/>
              </a:rPr>
              <a:t>成果報告</a:t>
            </a:r>
            <a:endParaRPr lang="en-US" sz="7200" dirty="0">
              <a:solidFill>
                <a:srgbClr val="F9FFD9"/>
              </a:solidFill>
              <a:ea typeface="可画动感隶书"/>
            </a:endParaRPr>
          </a:p>
        </p:txBody>
      </p:sp>
      <p:sp>
        <p:nvSpPr>
          <p:cNvPr id="19" name="TextBox 19"/>
          <p:cNvSpPr txBox="1"/>
          <p:nvPr/>
        </p:nvSpPr>
        <p:spPr>
          <a:xfrm>
            <a:off x="2883842" y="5038552"/>
            <a:ext cx="12468981" cy="1490793"/>
          </a:xfrm>
          <a:prstGeom prst="rect">
            <a:avLst/>
          </a:prstGeom>
        </p:spPr>
        <p:txBody>
          <a:bodyPr wrap="square" lIns="0" tIns="0" rIns="0" bIns="0" rtlCol="0" anchor="t">
            <a:spAutoFit/>
          </a:bodyPr>
          <a:lstStyle/>
          <a:p>
            <a:pPr algn="ctr">
              <a:lnSpc>
                <a:spcPts val="12319"/>
              </a:lnSpc>
              <a:spcBef>
                <a:spcPct val="0"/>
              </a:spcBef>
            </a:pPr>
            <a:r>
              <a:rPr lang="zh-TW" altLang="en-US" sz="8000" dirty="0">
                <a:solidFill>
                  <a:srgbClr val="766C02"/>
                </a:solidFill>
                <a:ea typeface="可画动感隶书"/>
              </a:rPr>
              <a:t>暨</a:t>
            </a:r>
            <a:r>
              <a:rPr lang="en-US" sz="8000" dirty="0" err="1">
                <a:solidFill>
                  <a:srgbClr val="766C02"/>
                </a:solidFill>
                <a:ea typeface="可画动感隶书"/>
              </a:rPr>
              <a:t>活化</a:t>
            </a:r>
            <a:r>
              <a:rPr lang="zh-TW" altLang="en-US" sz="8000" dirty="0">
                <a:solidFill>
                  <a:srgbClr val="766C02"/>
                </a:solidFill>
                <a:ea typeface="可画动感隶书"/>
              </a:rPr>
              <a:t>子２群組協作</a:t>
            </a:r>
            <a:r>
              <a:rPr lang="en-US" sz="8000" dirty="0" err="1">
                <a:solidFill>
                  <a:srgbClr val="766C02"/>
                </a:solidFill>
                <a:ea typeface="可画动感隶书"/>
              </a:rPr>
              <a:t>學校</a:t>
            </a:r>
            <a:endParaRPr lang="en-US" sz="8000" dirty="0">
              <a:solidFill>
                <a:srgbClr val="766C02"/>
              </a:solidFill>
              <a:ea typeface="可画动感隶书"/>
            </a:endParaRPr>
          </a:p>
        </p:txBody>
      </p:sp>
      <p:pic>
        <p:nvPicPr>
          <p:cNvPr id="24" name="圖片 23">
            <a:extLst>
              <a:ext uri="{FF2B5EF4-FFF2-40B4-BE49-F238E27FC236}">
                <a16:creationId xmlns:a16="http://schemas.microsoft.com/office/drawing/2014/main" id="{3E59C016-EB95-99B4-93C4-879C4E029B1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33024" y="1210304"/>
            <a:ext cx="9621951" cy="2304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105400" y="2547848"/>
            <a:ext cx="8649039" cy="2795637"/>
          </a:xfrm>
          <a:prstGeom prst="rect">
            <a:avLst/>
          </a:prstGeom>
        </p:spPr>
        <p:txBody>
          <a:bodyPr vert="horz" wrap="square" lIns="0" tIns="25400" rIns="0" bIns="0" rtlCol="0">
            <a:spAutoFit/>
          </a:bodyPr>
          <a:lstStyle/>
          <a:p>
            <a:pPr marL="25400" marR="10160" algn="just">
              <a:spcBef>
                <a:spcPts val="200"/>
              </a:spcBef>
            </a:pPr>
            <a:r>
              <a:rPr sz="6000" spc="-10" dirty="0"/>
              <a:t>只有照著老師說的操作，沒有思考、組織歷程，不</a:t>
            </a:r>
            <a:r>
              <a:rPr sz="6000" spc="-30" dirty="0"/>
              <a:t>算是探究</a:t>
            </a:r>
            <a:endParaRPr sz="6000" dirty="0"/>
          </a:p>
        </p:txBody>
      </p:sp>
      <p:sp>
        <p:nvSpPr>
          <p:cNvPr id="3" name="object 3"/>
          <p:cNvSpPr txBox="1"/>
          <p:nvPr/>
        </p:nvSpPr>
        <p:spPr>
          <a:xfrm>
            <a:off x="5323840" y="6065521"/>
            <a:ext cx="5765800" cy="948978"/>
          </a:xfrm>
          <a:prstGeom prst="rect">
            <a:avLst/>
          </a:prstGeom>
        </p:spPr>
        <p:txBody>
          <a:bodyPr vert="horz" wrap="square" lIns="0" tIns="25400" rIns="0" bIns="0" rtlCol="0">
            <a:spAutoFit/>
          </a:bodyPr>
          <a:lstStyle/>
          <a:p>
            <a:pPr marL="25400" defTabSz="1828800">
              <a:spcBef>
                <a:spcPts val="200"/>
              </a:spcBef>
              <a:tabLst>
                <a:tab pos="4215130" algn="l"/>
              </a:tabLst>
            </a:pPr>
            <a:r>
              <a:rPr sz="6000" b="1" kern="0" spc="-20" dirty="0">
                <a:solidFill>
                  <a:srgbClr val="BE5800"/>
                </a:solidFill>
                <a:latin typeface="微軟正黑體"/>
                <a:cs typeface="微軟正黑體"/>
              </a:rPr>
              <a:t>實</a:t>
            </a:r>
            <a:r>
              <a:rPr sz="6000" b="1" kern="0" spc="-100" dirty="0">
                <a:solidFill>
                  <a:srgbClr val="BE5800"/>
                </a:solidFill>
                <a:latin typeface="微軟正黑體"/>
                <a:cs typeface="微軟正黑體"/>
              </a:rPr>
              <a:t>作</a:t>
            </a:r>
            <a:r>
              <a:rPr sz="6000" b="1" kern="0" dirty="0">
                <a:solidFill>
                  <a:srgbClr val="BE5800"/>
                </a:solidFill>
                <a:latin typeface="微軟正黑體"/>
                <a:cs typeface="微軟正黑體"/>
              </a:rPr>
              <a:t>	</a:t>
            </a:r>
            <a:r>
              <a:rPr sz="6000" b="1" kern="0" spc="-20" dirty="0">
                <a:solidFill>
                  <a:srgbClr val="BE5800"/>
                </a:solidFill>
                <a:latin typeface="微軟正黑體"/>
                <a:cs typeface="微軟正黑體"/>
              </a:rPr>
              <a:t>探</a:t>
            </a:r>
            <a:r>
              <a:rPr sz="6000" b="1" kern="0" spc="-100" dirty="0">
                <a:solidFill>
                  <a:srgbClr val="BE5800"/>
                </a:solidFill>
                <a:latin typeface="微軟正黑體"/>
                <a:cs typeface="微軟正黑體"/>
              </a:rPr>
              <a:t>究</a:t>
            </a:r>
            <a:endParaRPr sz="6000" kern="0">
              <a:solidFill>
                <a:sysClr val="windowText" lastClr="000000"/>
              </a:solidFill>
              <a:latin typeface="微軟正黑體"/>
              <a:cs typeface="微軟正黑體"/>
            </a:endParaRPr>
          </a:p>
        </p:txBody>
      </p:sp>
      <p:grpSp>
        <p:nvGrpSpPr>
          <p:cNvPr id="4" name="object 4"/>
          <p:cNvGrpSpPr/>
          <p:nvPr/>
        </p:nvGrpSpPr>
        <p:grpSpPr>
          <a:xfrm>
            <a:off x="5565647" y="0"/>
            <a:ext cx="7029450" cy="1938020"/>
            <a:chOff x="2782823" y="0"/>
            <a:chExt cx="3514725" cy="969010"/>
          </a:xfrm>
        </p:grpSpPr>
        <p:sp>
          <p:nvSpPr>
            <p:cNvPr id="5" name="object 5"/>
            <p:cNvSpPr/>
            <p:nvPr/>
          </p:nvSpPr>
          <p:spPr>
            <a:xfrm>
              <a:off x="4329683" y="0"/>
              <a:ext cx="1967864" cy="969010"/>
            </a:xfrm>
            <a:custGeom>
              <a:avLst/>
              <a:gdLst/>
              <a:ahLst/>
              <a:cxnLst/>
              <a:rect l="l" t="t" r="r" b="b"/>
              <a:pathLst>
                <a:path w="1967864" h="969010">
                  <a:moveTo>
                    <a:pt x="1155798" y="0"/>
                  </a:moveTo>
                  <a:lnTo>
                    <a:pt x="811685" y="0"/>
                  </a:lnTo>
                  <a:lnTo>
                    <a:pt x="796808" y="2498"/>
                  </a:lnTo>
                  <a:lnTo>
                    <a:pt x="751795" y="12261"/>
                  </a:lnTo>
                  <a:lnTo>
                    <a:pt x="707575" y="24052"/>
                  </a:lnTo>
                  <a:lnTo>
                    <a:pt x="664197" y="37821"/>
                  </a:lnTo>
                  <a:lnTo>
                    <a:pt x="621714" y="53514"/>
                  </a:lnTo>
                  <a:lnTo>
                    <a:pt x="580178" y="71081"/>
                  </a:lnTo>
                  <a:lnTo>
                    <a:pt x="539639" y="90471"/>
                  </a:lnTo>
                  <a:lnTo>
                    <a:pt x="500149" y="111631"/>
                  </a:lnTo>
                  <a:lnTo>
                    <a:pt x="461760" y="134510"/>
                  </a:lnTo>
                  <a:lnTo>
                    <a:pt x="424524" y="159057"/>
                  </a:lnTo>
                  <a:lnTo>
                    <a:pt x="388491" y="185220"/>
                  </a:lnTo>
                  <a:lnTo>
                    <a:pt x="353713" y="212948"/>
                  </a:lnTo>
                  <a:lnTo>
                    <a:pt x="320243" y="242189"/>
                  </a:lnTo>
                  <a:lnTo>
                    <a:pt x="288131" y="272891"/>
                  </a:lnTo>
                  <a:lnTo>
                    <a:pt x="257429" y="305003"/>
                  </a:lnTo>
                  <a:lnTo>
                    <a:pt x="228188" y="338473"/>
                  </a:lnTo>
                  <a:lnTo>
                    <a:pt x="200460" y="373251"/>
                  </a:lnTo>
                  <a:lnTo>
                    <a:pt x="174297" y="409284"/>
                  </a:lnTo>
                  <a:lnTo>
                    <a:pt x="149750" y="446520"/>
                  </a:lnTo>
                  <a:lnTo>
                    <a:pt x="126871" y="484909"/>
                  </a:lnTo>
                  <a:lnTo>
                    <a:pt x="105711" y="524399"/>
                  </a:lnTo>
                  <a:lnTo>
                    <a:pt x="86321" y="564938"/>
                  </a:lnTo>
                  <a:lnTo>
                    <a:pt x="68754" y="606474"/>
                  </a:lnTo>
                  <a:lnTo>
                    <a:pt x="53061" y="648957"/>
                  </a:lnTo>
                  <a:lnTo>
                    <a:pt x="39292" y="692335"/>
                  </a:lnTo>
                  <a:lnTo>
                    <a:pt x="27501" y="736555"/>
                  </a:lnTo>
                  <a:lnTo>
                    <a:pt x="17738" y="781568"/>
                  </a:lnTo>
                  <a:lnTo>
                    <a:pt x="10055" y="827320"/>
                  </a:lnTo>
                  <a:lnTo>
                    <a:pt x="4503" y="873761"/>
                  </a:lnTo>
                  <a:lnTo>
                    <a:pt x="1134" y="920838"/>
                  </a:lnTo>
                  <a:lnTo>
                    <a:pt x="0" y="968501"/>
                  </a:lnTo>
                  <a:lnTo>
                    <a:pt x="491870" y="968501"/>
                  </a:lnTo>
                  <a:lnTo>
                    <a:pt x="494122" y="921131"/>
                  </a:lnTo>
                  <a:lnTo>
                    <a:pt x="500740" y="875035"/>
                  </a:lnTo>
                  <a:lnTo>
                    <a:pt x="511517" y="830418"/>
                  </a:lnTo>
                  <a:lnTo>
                    <a:pt x="526248" y="787488"/>
                  </a:lnTo>
                  <a:lnTo>
                    <a:pt x="544726" y="746450"/>
                  </a:lnTo>
                  <a:lnTo>
                    <a:pt x="566746" y="707511"/>
                  </a:lnTo>
                  <a:lnTo>
                    <a:pt x="592101" y="670876"/>
                  </a:lnTo>
                  <a:lnTo>
                    <a:pt x="620585" y="636752"/>
                  </a:lnTo>
                  <a:lnTo>
                    <a:pt x="651992" y="605345"/>
                  </a:lnTo>
                  <a:lnTo>
                    <a:pt x="686116" y="576861"/>
                  </a:lnTo>
                  <a:lnTo>
                    <a:pt x="722751" y="551506"/>
                  </a:lnTo>
                  <a:lnTo>
                    <a:pt x="761690" y="529486"/>
                  </a:lnTo>
                  <a:lnTo>
                    <a:pt x="802728" y="511008"/>
                  </a:lnTo>
                  <a:lnTo>
                    <a:pt x="845658" y="496277"/>
                  </a:lnTo>
                  <a:lnTo>
                    <a:pt x="890275" y="485500"/>
                  </a:lnTo>
                  <a:lnTo>
                    <a:pt x="936371" y="478882"/>
                  </a:lnTo>
                  <a:lnTo>
                    <a:pt x="983741" y="476630"/>
                  </a:lnTo>
                  <a:lnTo>
                    <a:pt x="1835678" y="476630"/>
                  </a:lnTo>
                  <a:lnTo>
                    <a:pt x="1817733" y="446520"/>
                  </a:lnTo>
                  <a:lnTo>
                    <a:pt x="1793186" y="409284"/>
                  </a:lnTo>
                  <a:lnTo>
                    <a:pt x="1767023" y="373251"/>
                  </a:lnTo>
                  <a:lnTo>
                    <a:pt x="1739295" y="338473"/>
                  </a:lnTo>
                  <a:lnTo>
                    <a:pt x="1710054" y="305003"/>
                  </a:lnTo>
                  <a:lnTo>
                    <a:pt x="1679352" y="272891"/>
                  </a:lnTo>
                  <a:lnTo>
                    <a:pt x="1647240" y="242189"/>
                  </a:lnTo>
                  <a:lnTo>
                    <a:pt x="1613770" y="212948"/>
                  </a:lnTo>
                  <a:lnTo>
                    <a:pt x="1578992" y="185220"/>
                  </a:lnTo>
                  <a:lnTo>
                    <a:pt x="1542959" y="159057"/>
                  </a:lnTo>
                  <a:lnTo>
                    <a:pt x="1505723" y="134510"/>
                  </a:lnTo>
                  <a:lnTo>
                    <a:pt x="1467334" y="111631"/>
                  </a:lnTo>
                  <a:lnTo>
                    <a:pt x="1427844" y="90471"/>
                  </a:lnTo>
                  <a:lnTo>
                    <a:pt x="1387305" y="71081"/>
                  </a:lnTo>
                  <a:lnTo>
                    <a:pt x="1345769" y="53514"/>
                  </a:lnTo>
                  <a:lnTo>
                    <a:pt x="1303286" y="37821"/>
                  </a:lnTo>
                  <a:lnTo>
                    <a:pt x="1259908" y="24052"/>
                  </a:lnTo>
                  <a:lnTo>
                    <a:pt x="1215688" y="12261"/>
                  </a:lnTo>
                  <a:lnTo>
                    <a:pt x="1170675" y="2498"/>
                  </a:lnTo>
                  <a:lnTo>
                    <a:pt x="1155798" y="0"/>
                  </a:lnTo>
                  <a:close/>
                </a:path>
                <a:path w="1967864" h="969010">
                  <a:moveTo>
                    <a:pt x="1835678" y="476630"/>
                  </a:moveTo>
                  <a:lnTo>
                    <a:pt x="983741" y="476630"/>
                  </a:lnTo>
                  <a:lnTo>
                    <a:pt x="1031112" y="478882"/>
                  </a:lnTo>
                  <a:lnTo>
                    <a:pt x="1077208" y="485500"/>
                  </a:lnTo>
                  <a:lnTo>
                    <a:pt x="1121825" y="496277"/>
                  </a:lnTo>
                  <a:lnTo>
                    <a:pt x="1164755" y="511008"/>
                  </a:lnTo>
                  <a:lnTo>
                    <a:pt x="1205793" y="529486"/>
                  </a:lnTo>
                  <a:lnTo>
                    <a:pt x="1244732" y="551506"/>
                  </a:lnTo>
                  <a:lnTo>
                    <a:pt x="1281367" y="576861"/>
                  </a:lnTo>
                  <a:lnTo>
                    <a:pt x="1315491" y="605345"/>
                  </a:lnTo>
                  <a:lnTo>
                    <a:pt x="1346898" y="636752"/>
                  </a:lnTo>
                  <a:lnTo>
                    <a:pt x="1375382" y="670876"/>
                  </a:lnTo>
                  <a:lnTo>
                    <a:pt x="1400737" y="707511"/>
                  </a:lnTo>
                  <a:lnTo>
                    <a:pt x="1422757" y="746450"/>
                  </a:lnTo>
                  <a:lnTo>
                    <a:pt x="1441235" y="787488"/>
                  </a:lnTo>
                  <a:lnTo>
                    <a:pt x="1455966" y="830418"/>
                  </a:lnTo>
                  <a:lnTo>
                    <a:pt x="1466743" y="875035"/>
                  </a:lnTo>
                  <a:lnTo>
                    <a:pt x="1473361" y="921131"/>
                  </a:lnTo>
                  <a:lnTo>
                    <a:pt x="1475613" y="968501"/>
                  </a:lnTo>
                  <a:lnTo>
                    <a:pt x="1967483" y="968501"/>
                  </a:lnTo>
                  <a:lnTo>
                    <a:pt x="1966349" y="920838"/>
                  </a:lnTo>
                  <a:lnTo>
                    <a:pt x="1962980" y="873761"/>
                  </a:lnTo>
                  <a:lnTo>
                    <a:pt x="1957428" y="827320"/>
                  </a:lnTo>
                  <a:lnTo>
                    <a:pt x="1949745" y="781568"/>
                  </a:lnTo>
                  <a:lnTo>
                    <a:pt x="1939982" y="736555"/>
                  </a:lnTo>
                  <a:lnTo>
                    <a:pt x="1928191" y="692335"/>
                  </a:lnTo>
                  <a:lnTo>
                    <a:pt x="1914422" y="648957"/>
                  </a:lnTo>
                  <a:lnTo>
                    <a:pt x="1898729" y="606474"/>
                  </a:lnTo>
                  <a:lnTo>
                    <a:pt x="1881162" y="564938"/>
                  </a:lnTo>
                  <a:lnTo>
                    <a:pt x="1861772" y="524399"/>
                  </a:lnTo>
                  <a:lnTo>
                    <a:pt x="1840612" y="484909"/>
                  </a:lnTo>
                  <a:lnTo>
                    <a:pt x="1835678" y="476630"/>
                  </a:lnTo>
                  <a:close/>
                </a:path>
              </a:pathLst>
            </a:custGeom>
            <a:solidFill>
              <a:srgbClr val="EA522F">
                <a:alpha val="88626"/>
              </a:srgbClr>
            </a:solidFill>
          </p:spPr>
          <p:txBody>
            <a:bodyPr wrap="square" lIns="0" tIns="0" rIns="0" bIns="0" rtlCol="0"/>
            <a:lstStyle/>
            <a:p>
              <a:pPr defTabSz="1828800"/>
              <a:endParaRPr sz="3600" kern="0">
                <a:solidFill>
                  <a:sysClr val="windowText" lastClr="000000"/>
                </a:solidFill>
              </a:endParaRPr>
            </a:p>
          </p:txBody>
        </p:sp>
        <p:pic>
          <p:nvPicPr>
            <p:cNvPr id="6" name="object 6"/>
            <p:cNvPicPr/>
            <p:nvPr/>
          </p:nvPicPr>
          <p:blipFill>
            <a:blip r:embed="rId2" cstate="print"/>
            <a:stretch>
              <a:fillRect/>
            </a:stretch>
          </p:blipFill>
          <p:spPr>
            <a:xfrm>
              <a:off x="5095549" y="120777"/>
              <a:ext cx="191714" cy="191643"/>
            </a:xfrm>
            <a:prstGeom prst="rect">
              <a:avLst/>
            </a:prstGeom>
          </p:spPr>
        </p:pic>
        <p:pic>
          <p:nvPicPr>
            <p:cNvPr id="7" name="object 7"/>
            <p:cNvPicPr/>
            <p:nvPr/>
          </p:nvPicPr>
          <p:blipFill>
            <a:blip r:embed="rId3" cstate="print"/>
            <a:stretch>
              <a:fillRect/>
            </a:stretch>
          </p:blipFill>
          <p:spPr>
            <a:xfrm>
              <a:off x="5358891" y="111760"/>
              <a:ext cx="191516" cy="191515"/>
            </a:xfrm>
            <a:prstGeom prst="rect">
              <a:avLst/>
            </a:prstGeom>
          </p:spPr>
        </p:pic>
        <p:pic>
          <p:nvPicPr>
            <p:cNvPr id="8" name="object 8"/>
            <p:cNvPicPr/>
            <p:nvPr/>
          </p:nvPicPr>
          <p:blipFill>
            <a:blip r:embed="rId4" cstate="print"/>
            <a:stretch>
              <a:fillRect/>
            </a:stretch>
          </p:blipFill>
          <p:spPr>
            <a:xfrm>
              <a:off x="5231685" y="347345"/>
              <a:ext cx="192008" cy="73405"/>
            </a:xfrm>
            <a:prstGeom prst="rect">
              <a:avLst/>
            </a:prstGeom>
          </p:spPr>
        </p:pic>
        <p:sp>
          <p:nvSpPr>
            <p:cNvPr id="9" name="object 9"/>
            <p:cNvSpPr/>
            <p:nvPr/>
          </p:nvSpPr>
          <p:spPr>
            <a:xfrm>
              <a:off x="2846831" y="0"/>
              <a:ext cx="1967864" cy="969010"/>
            </a:xfrm>
            <a:custGeom>
              <a:avLst/>
              <a:gdLst/>
              <a:ahLst/>
              <a:cxnLst/>
              <a:rect l="l" t="t" r="r" b="b"/>
              <a:pathLst>
                <a:path w="1967864" h="969010">
                  <a:moveTo>
                    <a:pt x="1155798" y="0"/>
                  </a:moveTo>
                  <a:lnTo>
                    <a:pt x="811685" y="0"/>
                  </a:lnTo>
                  <a:lnTo>
                    <a:pt x="796808" y="2498"/>
                  </a:lnTo>
                  <a:lnTo>
                    <a:pt x="751795" y="12261"/>
                  </a:lnTo>
                  <a:lnTo>
                    <a:pt x="707575" y="24052"/>
                  </a:lnTo>
                  <a:lnTo>
                    <a:pt x="664197" y="37821"/>
                  </a:lnTo>
                  <a:lnTo>
                    <a:pt x="621714" y="53514"/>
                  </a:lnTo>
                  <a:lnTo>
                    <a:pt x="580178" y="71081"/>
                  </a:lnTo>
                  <a:lnTo>
                    <a:pt x="539639" y="90471"/>
                  </a:lnTo>
                  <a:lnTo>
                    <a:pt x="500149" y="111631"/>
                  </a:lnTo>
                  <a:lnTo>
                    <a:pt x="461760" y="134510"/>
                  </a:lnTo>
                  <a:lnTo>
                    <a:pt x="424524" y="159057"/>
                  </a:lnTo>
                  <a:lnTo>
                    <a:pt x="388491" y="185220"/>
                  </a:lnTo>
                  <a:lnTo>
                    <a:pt x="353713" y="212948"/>
                  </a:lnTo>
                  <a:lnTo>
                    <a:pt x="320243" y="242189"/>
                  </a:lnTo>
                  <a:lnTo>
                    <a:pt x="288131" y="272891"/>
                  </a:lnTo>
                  <a:lnTo>
                    <a:pt x="257429" y="305003"/>
                  </a:lnTo>
                  <a:lnTo>
                    <a:pt x="228188" y="338473"/>
                  </a:lnTo>
                  <a:lnTo>
                    <a:pt x="200460" y="373251"/>
                  </a:lnTo>
                  <a:lnTo>
                    <a:pt x="174297" y="409284"/>
                  </a:lnTo>
                  <a:lnTo>
                    <a:pt x="149750" y="446520"/>
                  </a:lnTo>
                  <a:lnTo>
                    <a:pt x="126871" y="484909"/>
                  </a:lnTo>
                  <a:lnTo>
                    <a:pt x="105711" y="524399"/>
                  </a:lnTo>
                  <a:lnTo>
                    <a:pt x="86321" y="564938"/>
                  </a:lnTo>
                  <a:lnTo>
                    <a:pt x="68754" y="606474"/>
                  </a:lnTo>
                  <a:lnTo>
                    <a:pt x="53061" y="648957"/>
                  </a:lnTo>
                  <a:lnTo>
                    <a:pt x="39292" y="692335"/>
                  </a:lnTo>
                  <a:lnTo>
                    <a:pt x="27501" y="736555"/>
                  </a:lnTo>
                  <a:lnTo>
                    <a:pt x="17738" y="781568"/>
                  </a:lnTo>
                  <a:lnTo>
                    <a:pt x="10055" y="827320"/>
                  </a:lnTo>
                  <a:lnTo>
                    <a:pt x="4503" y="873761"/>
                  </a:lnTo>
                  <a:lnTo>
                    <a:pt x="1134" y="920838"/>
                  </a:lnTo>
                  <a:lnTo>
                    <a:pt x="0" y="968501"/>
                  </a:lnTo>
                  <a:lnTo>
                    <a:pt x="491870" y="968501"/>
                  </a:lnTo>
                  <a:lnTo>
                    <a:pt x="494122" y="921131"/>
                  </a:lnTo>
                  <a:lnTo>
                    <a:pt x="500740" y="875035"/>
                  </a:lnTo>
                  <a:lnTo>
                    <a:pt x="511517" y="830418"/>
                  </a:lnTo>
                  <a:lnTo>
                    <a:pt x="526248" y="787488"/>
                  </a:lnTo>
                  <a:lnTo>
                    <a:pt x="544726" y="746450"/>
                  </a:lnTo>
                  <a:lnTo>
                    <a:pt x="566746" y="707511"/>
                  </a:lnTo>
                  <a:lnTo>
                    <a:pt x="592101" y="670876"/>
                  </a:lnTo>
                  <a:lnTo>
                    <a:pt x="620585" y="636752"/>
                  </a:lnTo>
                  <a:lnTo>
                    <a:pt x="651992" y="605345"/>
                  </a:lnTo>
                  <a:lnTo>
                    <a:pt x="686116" y="576861"/>
                  </a:lnTo>
                  <a:lnTo>
                    <a:pt x="722751" y="551506"/>
                  </a:lnTo>
                  <a:lnTo>
                    <a:pt x="761690" y="529486"/>
                  </a:lnTo>
                  <a:lnTo>
                    <a:pt x="802728" y="511008"/>
                  </a:lnTo>
                  <a:lnTo>
                    <a:pt x="845658" y="496277"/>
                  </a:lnTo>
                  <a:lnTo>
                    <a:pt x="890275" y="485500"/>
                  </a:lnTo>
                  <a:lnTo>
                    <a:pt x="936371" y="478882"/>
                  </a:lnTo>
                  <a:lnTo>
                    <a:pt x="983742" y="476630"/>
                  </a:lnTo>
                  <a:lnTo>
                    <a:pt x="1835678" y="476630"/>
                  </a:lnTo>
                  <a:lnTo>
                    <a:pt x="1817733" y="446520"/>
                  </a:lnTo>
                  <a:lnTo>
                    <a:pt x="1793186" y="409284"/>
                  </a:lnTo>
                  <a:lnTo>
                    <a:pt x="1767023" y="373251"/>
                  </a:lnTo>
                  <a:lnTo>
                    <a:pt x="1739295" y="338473"/>
                  </a:lnTo>
                  <a:lnTo>
                    <a:pt x="1710054" y="305003"/>
                  </a:lnTo>
                  <a:lnTo>
                    <a:pt x="1679352" y="272891"/>
                  </a:lnTo>
                  <a:lnTo>
                    <a:pt x="1647240" y="242189"/>
                  </a:lnTo>
                  <a:lnTo>
                    <a:pt x="1613770" y="212948"/>
                  </a:lnTo>
                  <a:lnTo>
                    <a:pt x="1578992" y="185220"/>
                  </a:lnTo>
                  <a:lnTo>
                    <a:pt x="1542959" y="159057"/>
                  </a:lnTo>
                  <a:lnTo>
                    <a:pt x="1505723" y="134510"/>
                  </a:lnTo>
                  <a:lnTo>
                    <a:pt x="1467334" y="111631"/>
                  </a:lnTo>
                  <a:lnTo>
                    <a:pt x="1427844" y="90471"/>
                  </a:lnTo>
                  <a:lnTo>
                    <a:pt x="1387305" y="71081"/>
                  </a:lnTo>
                  <a:lnTo>
                    <a:pt x="1345769" y="53514"/>
                  </a:lnTo>
                  <a:lnTo>
                    <a:pt x="1303286" y="37821"/>
                  </a:lnTo>
                  <a:lnTo>
                    <a:pt x="1259908" y="24052"/>
                  </a:lnTo>
                  <a:lnTo>
                    <a:pt x="1215688" y="12261"/>
                  </a:lnTo>
                  <a:lnTo>
                    <a:pt x="1170675" y="2498"/>
                  </a:lnTo>
                  <a:lnTo>
                    <a:pt x="1155798" y="0"/>
                  </a:lnTo>
                  <a:close/>
                </a:path>
                <a:path w="1967864" h="969010">
                  <a:moveTo>
                    <a:pt x="1835678" y="476630"/>
                  </a:moveTo>
                  <a:lnTo>
                    <a:pt x="983742" y="476630"/>
                  </a:lnTo>
                  <a:lnTo>
                    <a:pt x="1031112" y="478882"/>
                  </a:lnTo>
                  <a:lnTo>
                    <a:pt x="1077208" y="485500"/>
                  </a:lnTo>
                  <a:lnTo>
                    <a:pt x="1121825" y="496277"/>
                  </a:lnTo>
                  <a:lnTo>
                    <a:pt x="1164755" y="511008"/>
                  </a:lnTo>
                  <a:lnTo>
                    <a:pt x="1205793" y="529486"/>
                  </a:lnTo>
                  <a:lnTo>
                    <a:pt x="1244732" y="551506"/>
                  </a:lnTo>
                  <a:lnTo>
                    <a:pt x="1281367" y="576861"/>
                  </a:lnTo>
                  <a:lnTo>
                    <a:pt x="1315491" y="605345"/>
                  </a:lnTo>
                  <a:lnTo>
                    <a:pt x="1346898" y="636752"/>
                  </a:lnTo>
                  <a:lnTo>
                    <a:pt x="1375382" y="670876"/>
                  </a:lnTo>
                  <a:lnTo>
                    <a:pt x="1400737" y="707511"/>
                  </a:lnTo>
                  <a:lnTo>
                    <a:pt x="1422757" y="746450"/>
                  </a:lnTo>
                  <a:lnTo>
                    <a:pt x="1441235" y="787488"/>
                  </a:lnTo>
                  <a:lnTo>
                    <a:pt x="1455966" y="830418"/>
                  </a:lnTo>
                  <a:lnTo>
                    <a:pt x="1466743" y="875035"/>
                  </a:lnTo>
                  <a:lnTo>
                    <a:pt x="1473361" y="921131"/>
                  </a:lnTo>
                  <a:lnTo>
                    <a:pt x="1475613" y="968501"/>
                  </a:lnTo>
                  <a:lnTo>
                    <a:pt x="1967483" y="968501"/>
                  </a:lnTo>
                  <a:lnTo>
                    <a:pt x="1966349" y="920838"/>
                  </a:lnTo>
                  <a:lnTo>
                    <a:pt x="1962980" y="873761"/>
                  </a:lnTo>
                  <a:lnTo>
                    <a:pt x="1957428" y="827320"/>
                  </a:lnTo>
                  <a:lnTo>
                    <a:pt x="1949745" y="781568"/>
                  </a:lnTo>
                  <a:lnTo>
                    <a:pt x="1939982" y="736555"/>
                  </a:lnTo>
                  <a:lnTo>
                    <a:pt x="1928191" y="692335"/>
                  </a:lnTo>
                  <a:lnTo>
                    <a:pt x="1914422" y="648957"/>
                  </a:lnTo>
                  <a:lnTo>
                    <a:pt x="1898729" y="606474"/>
                  </a:lnTo>
                  <a:lnTo>
                    <a:pt x="1881162" y="564938"/>
                  </a:lnTo>
                  <a:lnTo>
                    <a:pt x="1861772" y="524399"/>
                  </a:lnTo>
                  <a:lnTo>
                    <a:pt x="1840612" y="484909"/>
                  </a:lnTo>
                  <a:lnTo>
                    <a:pt x="1835678" y="476630"/>
                  </a:lnTo>
                  <a:close/>
                </a:path>
              </a:pathLst>
            </a:custGeom>
            <a:solidFill>
              <a:srgbClr val="EA522F">
                <a:alpha val="88626"/>
              </a:srgbClr>
            </a:solidFill>
          </p:spPr>
          <p:txBody>
            <a:bodyPr wrap="square" lIns="0" tIns="0" rIns="0" bIns="0" rtlCol="0"/>
            <a:lstStyle/>
            <a:p>
              <a:pPr defTabSz="1828800"/>
              <a:endParaRPr sz="3600" kern="0">
                <a:solidFill>
                  <a:sysClr val="windowText" lastClr="000000"/>
                </a:solidFill>
              </a:endParaRPr>
            </a:p>
          </p:txBody>
        </p:sp>
        <p:pic>
          <p:nvPicPr>
            <p:cNvPr id="10" name="object 10"/>
            <p:cNvPicPr/>
            <p:nvPr/>
          </p:nvPicPr>
          <p:blipFill>
            <a:blip r:embed="rId5" cstate="print"/>
            <a:stretch>
              <a:fillRect/>
            </a:stretch>
          </p:blipFill>
          <p:spPr>
            <a:xfrm>
              <a:off x="3854322" y="120650"/>
              <a:ext cx="191660" cy="191515"/>
            </a:xfrm>
            <a:prstGeom prst="rect">
              <a:avLst/>
            </a:prstGeom>
          </p:spPr>
        </p:pic>
        <p:pic>
          <p:nvPicPr>
            <p:cNvPr id="11" name="object 11"/>
            <p:cNvPicPr/>
            <p:nvPr/>
          </p:nvPicPr>
          <p:blipFill>
            <a:blip r:embed="rId6" cstate="print"/>
            <a:stretch>
              <a:fillRect/>
            </a:stretch>
          </p:blipFill>
          <p:spPr>
            <a:xfrm>
              <a:off x="3591051" y="111505"/>
              <a:ext cx="191515" cy="191643"/>
            </a:xfrm>
            <a:prstGeom prst="rect">
              <a:avLst/>
            </a:prstGeom>
          </p:spPr>
        </p:pic>
        <p:pic>
          <p:nvPicPr>
            <p:cNvPr id="12" name="object 12"/>
            <p:cNvPicPr/>
            <p:nvPr/>
          </p:nvPicPr>
          <p:blipFill>
            <a:blip r:embed="rId7" cstate="print"/>
            <a:stretch>
              <a:fillRect/>
            </a:stretch>
          </p:blipFill>
          <p:spPr>
            <a:xfrm>
              <a:off x="3738244" y="334009"/>
              <a:ext cx="173735" cy="68961"/>
            </a:xfrm>
            <a:prstGeom prst="rect">
              <a:avLst/>
            </a:prstGeom>
          </p:spPr>
        </p:pic>
        <p:sp>
          <p:nvSpPr>
            <p:cNvPr id="13" name="object 13"/>
            <p:cNvSpPr/>
            <p:nvPr/>
          </p:nvSpPr>
          <p:spPr>
            <a:xfrm>
              <a:off x="2782823" y="436244"/>
              <a:ext cx="381000" cy="389890"/>
            </a:xfrm>
            <a:custGeom>
              <a:avLst/>
              <a:gdLst/>
              <a:ahLst/>
              <a:cxnLst/>
              <a:rect l="l" t="t" r="r" b="b"/>
              <a:pathLst>
                <a:path w="381000" h="389890">
                  <a:moveTo>
                    <a:pt x="93725" y="0"/>
                  </a:moveTo>
                  <a:lnTo>
                    <a:pt x="92456" y="1142"/>
                  </a:lnTo>
                  <a:lnTo>
                    <a:pt x="92362" y="20722"/>
                  </a:lnTo>
                  <a:lnTo>
                    <a:pt x="100472" y="59864"/>
                  </a:lnTo>
                  <a:lnTo>
                    <a:pt x="112226" y="103745"/>
                  </a:lnTo>
                  <a:lnTo>
                    <a:pt x="123062" y="137540"/>
                  </a:lnTo>
                  <a:lnTo>
                    <a:pt x="126873" y="147574"/>
                  </a:lnTo>
                  <a:lnTo>
                    <a:pt x="120903" y="152272"/>
                  </a:lnTo>
                  <a:lnTo>
                    <a:pt x="94172" y="174436"/>
                  </a:lnTo>
                  <a:lnTo>
                    <a:pt x="52593" y="210613"/>
                  </a:lnTo>
                  <a:lnTo>
                    <a:pt x="14944" y="245909"/>
                  </a:lnTo>
                  <a:lnTo>
                    <a:pt x="0" y="265429"/>
                  </a:lnTo>
                  <a:lnTo>
                    <a:pt x="253" y="265938"/>
                  </a:lnTo>
                  <a:lnTo>
                    <a:pt x="888" y="266445"/>
                  </a:lnTo>
                  <a:lnTo>
                    <a:pt x="1905" y="266826"/>
                  </a:lnTo>
                  <a:lnTo>
                    <a:pt x="27130" y="267571"/>
                  </a:lnTo>
                  <a:lnTo>
                    <a:pt x="69881" y="263064"/>
                  </a:lnTo>
                  <a:lnTo>
                    <a:pt x="115633" y="255772"/>
                  </a:lnTo>
                  <a:lnTo>
                    <a:pt x="152400" y="247522"/>
                  </a:lnTo>
                  <a:lnTo>
                    <a:pt x="154305" y="247268"/>
                  </a:lnTo>
                  <a:lnTo>
                    <a:pt x="157733" y="248538"/>
                  </a:lnTo>
                  <a:lnTo>
                    <a:pt x="158750" y="250570"/>
                  </a:lnTo>
                  <a:lnTo>
                    <a:pt x="164873" y="284587"/>
                  </a:lnTo>
                  <a:lnTo>
                    <a:pt x="174625" y="329152"/>
                  </a:lnTo>
                  <a:lnTo>
                    <a:pt x="185709" y="370145"/>
                  </a:lnTo>
                  <a:lnTo>
                    <a:pt x="195325" y="389763"/>
                  </a:lnTo>
                  <a:lnTo>
                    <a:pt x="195580" y="389763"/>
                  </a:lnTo>
                  <a:lnTo>
                    <a:pt x="212463" y="368573"/>
                  </a:lnTo>
                  <a:lnTo>
                    <a:pt x="240537" y="318452"/>
                  </a:lnTo>
                  <a:lnTo>
                    <a:pt x="268803" y="262711"/>
                  </a:lnTo>
                  <a:lnTo>
                    <a:pt x="286257" y="224662"/>
                  </a:lnTo>
                  <a:lnTo>
                    <a:pt x="303535" y="211734"/>
                  </a:lnTo>
                  <a:lnTo>
                    <a:pt x="335232" y="198770"/>
                  </a:lnTo>
                  <a:lnTo>
                    <a:pt x="366000" y="187069"/>
                  </a:lnTo>
                  <a:lnTo>
                    <a:pt x="380492" y="177926"/>
                  </a:lnTo>
                  <a:lnTo>
                    <a:pt x="374388" y="168209"/>
                  </a:lnTo>
                  <a:lnTo>
                    <a:pt x="358330" y="155336"/>
                  </a:lnTo>
                  <a:lnTo>
                    <a:pt x="339129" y="142583"/>
                  </a:lnTo>
                  <a:lnTo>
                    <a:pt x="318134" y="130047"/>
                  </a:lnTo>
                  <a:lnTo>
                    <a:pt x="315849" y="126364"/>
                  </a:lnTo>
                  <a:lnTo>
                    <a:pt x="317500" y="119633"/>
                  </a:lnTo>
                  <a:lnTo>
                    <a:pt x="322657" y="94797"/>
                  </a:lnTo>
                  <a:lnTo>
                    <a:pt x="329326" y="56483"/>
                  </a:lnTo>
                  <a:lnTo>
                    <a:pt x="334019" y="20693"/>
                  </a:lnTo>
                  <a:lnTo>
                    <a:pt x="332994" y="3301"/>
                  </a:lnTo>
                  <a:lnTo>
                    <a:pt x="318853" y="10130"/>
                  </a:lnTo>
                  <a:lnTo>
                    <a:pt x="292925" y="28971"/>
                  </a:lnTo>
                  <a:lnTo>
                    <a:pt x="264235" y="51647"/>
                  </a:lnTo>
                  <a:lnTo>
                    <a:pt x="237108" y="73787"/>
                  </a:lnTo>
                  <a:lnTo>
                    <a:pt x="233552" y="75310"/>
                  </a:lnTo>
                  <a:lnTo>
                    <a:pt x="227837" y="73278"/>
                  </a:lnTo>
                  <a:lnTo>
                    <a:pt x="226313" y="72516"/>
                  </a:lnTo>
                  <a:lnTo>
                    <a:pt x="201789" y="56387"/>
                  </a:lnTo>
                  <a:lnTo>
                    <a:pt x="167274" y="35782"/>
                  </a:lnTo>
                  <a:lnTo>
                    <a:pt x="130974" y="15795"/>
                  </a:lnTo>
                  <a:lnTo>
                    <a:pt x="102615" y="2666"/>
                  </a:lnTo>
                  <a:lnTo>
                    <a:pt x="97281" y="762"/>
                  </a:lnTo>
                  <a:lnTo>
                    <a:pt x="93725" y="0"/>
                  </a:lnTo>
                  <a:close/>
                </a:path>
              </a:pathLst>
            </a:custGeom>
            <a:solidFill>
              <a:srgbClr val="4FB6E8">
                <a:alpha val="89411"/>
              </a:srgbClr>
            </a:solidFill>
          </p:spPr>
          <p:txBody>
            <a:bodyPr wrap="square" lIns="0" tIns="0" rIns="0" bIns="0" rtlCol="0"/>
            <a:lstStyle/>
            <a:p>
              <a:pPr defTabSz="1828800"/>
              <a:endParaRPr sz="3600" kern="0">
                <a:solidFill>
                  <a:sysClr val="windowText" lastClr="000000"/>
                </a:solidFill>
              </a:endParaRPr>
            </a:p>
          </p:txBody>
        </p:sp>
      </p:grpSp>
      <p:sp>
        <p:nvSpPr>
          <p:cNvPr id="14" name="object 14"/>
          <p:cNvSpPr/>
          <p:nvPr/>
        </p:nvSpPr>
        <p:spPr>
          <a:xfrm>
            <a:off x="1569467" y="4248910"/>
            <a:ext cx="1070610" cy="1193800"/>
          </a:xfrm>
          <a:custGeom>
            <a:avLst/>
            <a:gdLst/>
            <a:ahLst/>
            <a:cxnLst/>
            <a:rect l="l" t="t" r="r" b="b"/>
            <a:pathLst>
              <a:path w="535305" h="596900">
                <a:moveTo>
                  <a:pt x="248030" y="0"/>
                </a:moveTo>
                <a:lnTo>
                  <a:pt x="247294" y="0"/>
                </a:lnTo>
                <a:lnTo>
                  <a:pt x="246964" y="126"/>
                </a:lnTo>
                <a:lnTo>
                  <a:pt x="224323" y="74009"/>
                </a:lnTo>
                <a:lnTo>
                  <a:pt x="216613" y="130500"/>
                </a:lnTo>
                <a:lnTo>
                  <a:pt x="213588" y="171704"/>
                </a:lnTo>
                <a:lnTo>
                  <a:pt x="213056" y="189174"/>
                </a:lnTo>
                <a:lnTo>
                  <a:pt x="209869" y="199262"/>
                </a:lnTo>
                <a:lnTo>
                  <a:pt x="201349" y="205922"/>
                </a:lnTo>
                <a:lnTo>
                  <a:pt x="184823" y="213106"/>
                </a:lnTo>
                <a:lnTo>
                  <a:pt x="74771" y="255063"/>
                </a:lnTo>
                <a:lnTo>
                  <a:pt x="21874" y="279132"/>
                </a:lnTo>
                <a:lnTo>
                  <a:pt x="23417" y="318650"/>
                </a:lnTo>
                <a:lnTo>
                  <a:pt x="76066" y="341090"/>
                </a:lnTo>
                <a:lnTo>
                  <a:pt x="134745" y="360338"/>
                </a:lnTo>
                <a:lnTo>
                  <a:pt x="176250" y="370586"/>
                </a:lnTo>
                <a:lnTo>
                  <a:pt x="185605" y="373058"/>
                </a:lnTo>
                <a:lnTo>
                  <a:pt x="191033" y="377412"/>
                </a:lnTo>
                <a:lnTo>
                  <a:pt x="192870" y="384194"/>
                </a:lnTo>
                <a:lnTo>
                  <a:pt x="191452" y="393954"/>
                </a:lnTo>
                <a:lnTo>
                  <a:pt x="182754" y="450355"/>
                </a:lnTo>
                <a:lnTo>
                  <a:pt x="179800" y="515794"/>
                </a:lnTo>
                <a:lnTo>
                  <a:pt x="182522" y="570922"/>
                </a:lnTo>
                <a:lnTo>
                  <a:pt x="190855" y="596392"/>
                </a:lnTo>
                <a:lnTo>
                  <a:pt x="191655" y="596645"/>
                </a:lnTo>
                <a:lnTo>
                  <a:pt x="192125" y="596645"/>
                </a:lnTo>
                <a:lnTo>
                  <a:pt x="256420" y="531479"/>
                </a:lnTo>
                <a:lnTo>
                  <a:pt x="295729" y="476684"/>
                </a:lnTo>
                <a:lnTo>
                  <a:pt x="322440" y="430783"/>
                </a:lnTo>
                <a:lnTo>
                  <a:pt x="327012" y="420750"/>
                </a:lnTo>
                <a:lnTo>
                  <a:pt x="330111" y="416051"/>
                </a:lnTo>
                <a:lnTo>
                  <a:pt x="505418" y="416051"/>
                </a:lnTo>
                <a:lnTo>
                  <a:pt x="499981" y="406272"/>
                </a:lnTo>
                <a:lnTo>
                  <a:pt x="436905" y="303402"/>
                </a:lnTo>
                <a:lnTo>
                  <a:pt x="432997" y="294776"/>
                </a:lnTo>
                <a:lnTo>
                  <a:pt x="432054" y="286781"/>
                </a:lnTo>
                <a:lnTo>
                  <a:pt x="434158" y="278810"/>
                </a:lnTo>
                <a:lnTo>
                  <a:pt x="439394" y="270256"/>
                </a:lnTo>
                <a:lnTo>
                  <a:pt x="466505" y="233967"/>
                </a:lnTo>
                <a:lnTo>
                  <a:pt x="500335" y="186547"/>
                </a:lnTo>
                <a:lnTo>
                  <a:pt x="527624" y="143891"/>
                </a:lnTo>
                <a:lnTo>
                  <a:pt x="355396" y="143891"/>
                </a:lnTo>
                <a:lnTo>
                  <a:pt x="350636" y="142281"/>
                </a:lnTo>
                <a:lnTo>
                  <a:pt x="347059" y="137207"/>
                </a:lnTo>
                <a:lnTo>
                  <a:pt x="343234" y="128299"/>
                </a:lnTo>
                <a:lnTo>
                  <a:pt x="337731" y="115188"/>
                </a:lnTo>
                <a:lnTo>
                  <a:pt x="319993" y="83206"/>
                </a:lnTo>
                <a:lnTo>
                  <a:pt x="294005" y="45164"/>
                </a:lnTo>
                <a:lnTo>
                  <a:pt x="267454" y="13336"/>
                </a:lnTo>
                <a:lnTo>
                  <a:pt x="248030" y="0"/>
                </a:lnTo>
                <a:close/>
              </a:path>
              <a:path w="535305" h="596900">
                <a:moveTo>
                  <a:pt x="505418" y="416051"/>
                </a:moveTo>
                <a:lnTo>
                  <a:pt x="338455" y="416051"/>
                </a:lnTo>
                <a:lnTo>
                  <a:pt x="343255" y="419226"/>
                </a:lnTo>
                <a:lnTo>
                  <a:pt x="350710" y="425323"/>
                </a:lnTo>
                <a:lnTo>
                  <a:pt x="387254" y="445857"/>
                </a:lnTo>
                <a:lnTo>
                  <a:pt x="437199" y="464534"/>
                </a:lnTo>
                <a:lnTo>
                  <a:pt x="487222" y="478115"/>
                </a:lnTo>
                <a:lnTo>
                  <a:pt x="524002" y="483362"/>
                </a:lnTo>
                <a:lnTo>
                  <a:pt x="529463" y="483362"/>
                </a:lnTo>
                <a:lnTo>
                  <a:pt x="533146" y="482726"/>
                </a:lnTo>
                <a:lnTo>
                  <a:pt x="534416" y="480949"/>
                </a:lnTo>
                <a:lnTo>
                  <a:pt x="527229" y="455279"/>
                </a:lnTo>
                <a:lnTo>
                  <a:pt x="505418" y="416051"/>
                </a:lnTo>
                <a:close/>
              </a:path>
              <a:path w="535305" h="596900">
                <a:moveTo>
                  <a:pt x="505079" y="118237"/>
                </a:moveTo>
                <a:lnTo>
                  <a:pt x="440728" y="122539"/>
                </a:lnTo>
                <a:lnTo>
                  <a:pt x="383158" y="134746"/>
                </a:lnTo>
                <a:lnTo>
                  <a:pt x="373247" y="138586"/>
                </a:lnTo>
                <a:lnTo>
                  <a:pt x="365567" y="141462"/>
                </a:lnTo>
                <a:lnTo>
                  <a:pt x="359743" y="143265"/>
                </a:lnTo>
                <a:lnTo>
                  <a:pt x="355396" y="143891"/>
                </a:lnTo>
                <a:lnTo>
                  <a:pt x="527624" y="143891"/>
                </a:lnTo>
                <a:lnTo>
                  <a:pt x="535178" y="121793"/>
                </a:lnTo>
                <a:lnTo>
                  <a:pt x="531653" y="120219"/>
                </a:lnTo>
                <a:lnTo>
                  <a:pt x="525176" y="119110"/>
                </a:lnTo>
                <a:lnTo>
                  <a:pt x="516175" y="118453"/>
                </a:lnTo>
                <a:lnTo>
                  <a:pt x="505079" y="118237"/>
                </a:lnTo>
                <a:close/>
              </a:path>
            </a:pathLst>
          </a:custGeom>
          <a:solidFill>
            <a:srgbClr val="8067C2">
              <a:alpha val="88626"/>
            </a:srgbClr>
          </a:solidFill>
        </p:spPr>
        <p:txBody>
          <a:bodyPr wrap="square" lIns="0" tIns="0" rIns="0" bIns="0" rtlCol="0"/>
          <a:lstStyle/>
          <a:p>
            <a:pPr defTabSz="1828800"/>
            <a:endParaRPr sz="3600" kern="0">
              <a:solidFill>
                <a:sysClr val="windowText" lastClr="000000"/>
              </a:solidFill>
            </a:endParaRPr>
          </a:p>
        </p:txBody>
      </p:sp>
      <p:sp>
        <p:nvSpPr>
          <p:cNvPr id="15" name="object 15"/>
          <p:cNvSpPr/>
          <p:nvPr/>
        </p:nvSpPr>
        <p:spPr>
          <a:xfrm>
            <a:off x="15471647" y="4463796"/>
            <a:ext cx="847090" cy="1049020"/>
          </a:xfrm>
          <a:custGeom>
            <a:avLst/>
            <a:gdLst/>
            <a:ahLst/>
            <a:cxnLst/>
            <a:rect l="l" t="t" r="r" b="b"/>
            <a:pathLst>
              <a:path w="423545" h="524510">
                <a:moveTo>
                  <a:pt x="132842" y="0"/>
                </a:moveTo>
                <a:lnTo>
                  <a:pt x="132587" y="0"/>
                </a:lnTo>
                <a:lnTo>
                  <a:pt x="124184" y="20399"/>
                </a:lnTo>
                <a:lnTo>
                  <a:pt x="114315" y="65468"/>
                </a:lnTo>
                <a:lnTo>
                  <a:pt x="105709" y="114442"/>
                </a:lnTo>
                <a:lnTo>
                  <a:pt x="101092" y="146557"/>
                </a:lnTo>
                <a:lnTo>
                  <a:pt x="100202" y="155447"/>
                </a:lnTo>
                <a:lnTo>
                  <a:pt x="96011" y="158750"/>
                </a:lnTo>
                <a:lnTo>
                  <a:pt x="65204" y="164800"/>
                </a:lnTo>
                <a:lnTo>
                  <a:pt x="36528" y="171815"/>
                </a:lnTo>
                <a:lnTo>
                  <a:pt x="11590" y="180330"/>
                </a:lnTo>
                <a:lnTo>
                  <a:pt x="0" y="189356"/>
                </a:lnTo>
                <a:lnTo>
                  <a:pt x="13511" y="206607"/>
                </a:lnTo>
                <a:lnTo>
                  <a:pt x="45513" y="234013"/>
                </a:lnTo>
                <a:lnTo>
                  <a:pt x="78063" y="263348"/>
                </a:lnTo>
                <a:lnTo>
                  <a:pt x="93218" y="286384"/>
                </a:lnTo>
                <a:lnTo>
                  <a:pt x="96286" y="325875"/>
                </a:lnTo>
                <a:lnTo>
                  <a:pt x="103195" y="386209"/>
                </a:lnTo>
                <a:lnTo>
                  <a:pt x="112328" y="450583"/>
                </a:lnTo>
                <a:lnTo>
                  <a:pt x="122072" y="502199"/>
                </a:lnTo>
                <a:lnTo>
                  <a:pt x="130809" y="524256"/>
                </a:lnTo>
                <a:lnTo>
                  <a:pt x="131318" y="524256"/>
                </a:lnTo>
                <a:lnTo>
                  <a:pt x="182366" y="460247"/>
                </a:lnTo>
                <a:lnTo>
                  <a:pt x="213328" y="411045"/>
                </a:lnTo>
                <a:lnTo>
                  <a:pt x="233045" y="377189"/>
                </a:lnTo>
                <a:lnTo>
                  <a:pt x="235457" y="372744"/>
                </a:lnTo>
                <a:lnTo>
                  <a:pt x="237617" y="370713"/>
                </a:lnTo>
                <a:lnTo>
                  <a:pt x="380642" y="370713"/>
                </a:lnTo>
                <a:lnTo>
                  <a:pt x="346303" y="309143"/>
                </a:lnTo>
                <a:lnTo>
                  <a:pt x="323723" y="270890"/>
                </a:lnTo>
                <a:lnTo>
                  <a:pt x="318516" y="262635"/>
                </a:lnTo>
                <a:lnTo>
                  <a:pt x="322833" y="257682"/>
                </a:lnTo>
                <a:lnTo>
                  <a:pt x="327405" y="252221"/>
                </a:lnTo>
                <a:lnTo>
                  <a:pt x="355141" y="216364"/>
                </a:lnTo>
                <a:lnTo>
                  <a:pt x="388318" y="168719"/>
                </a:lnTo>
                <a:lnTo>
                  <a:pt x="412282" y="129666"/>
                </a:lnTo>
                <a:lnTo>
                  <a:pt x="221487" y="129666"/>
                </a:lnTo>
                <a:lnTo>
                  <a:pt x="217804" y="126237"/>
                </a:lnTo>
                <a:lnTo>
                  <a:pt x="213868" y="119633"/>
                </a:lnTo>
                <a:lnTo>
                  <a:pt x="194796" y="87921"/>
                </a:lnTo>
                <a:lnTo>
                  <a:pt x="170068" y="48244"/>
                </a:lnTo>
                <a:lnTo>
                  <a:pt x="146984" y="14352"/>
                </a:lnTo>
                <a:lnTo>
                  <a:pt x="132842" y="0"/>
                </a:lnTo>
                <a:close/>
              </a:path>
              <a:path w="423545" h="524510">
                <a:moveTo>
                  <a:pt x="380642" y="370713"/>
                </a:moveTo>
                <a:lnTo>
                  <a:pt x="242316" y="370713"/>
                </a:lnTo>
                <a:lnTo>
                  <a:pt x="244475" y="371856"/>
                </a:lnTo>
                <a:lnTo>
                  <a:pt x="247269" y="373760"/>
                </a:lnTo>
                <a:lnTo>
                  <a:pt x="285107" y="397668"/>
                </a:lnTo>
                <a:lnTo>
                  <a:pt x="336994" y="426243"/>
                </a:lnTo>
                <a:lnTo>
                  <a:pt x="386500" y="450199"/>
                </a:lnTo>
                <a:lnTo>
                  <a:pt x="417195" y="460247"/>
                </a:lnTo>
                <a:lnTo>
                  <a:pt x="418592" y="460247"/>
                </a:lnTo>
                <a:lnTo>
                  <a:pt x="419607" y="459994"/>
                </a:lnTo>
                <a:lnTo>
                  <a:pt x="420116" y="459358"/>
                </a:lnTo>
                <a:lnTo>
                  <a:pt x="410608" y="429464"/>
                </a:lnTo>
                <a:lnTo>
                  <a:pt x="380642" y="370713"/>
                </a:lnTo>
                <a:close/>
              </a:path>
              <a:path w="423545" h="524510">
                <a:moveTo>
                  <a:pt x="417829" y="98932"/>
                </a:moveTo>
                <a:lnTo>
                  <a:pt x="410464" y="98932"/>
                </a:lnTo>
                <a:lnTo>
                  <a:pt x="370699" y="102451"/>
                </a:lnTo>
                <a:lnTo>
                  <a:pt x="318373" y="110791"/>
                </a:lnTo>
                <a:lnTo>
                  <a:pt x="267928" y="120632"/>
                </a:lnTo>
                <a:lnTo>
                  <a:pt x="233806" y="128650"/>
                </a:lnTo>
                <a:lnTo>
                  <a:pt x="231394" y="129285"/>
                </a:lnTo>
                <a:lnTo>
                  <a:pt x="229234" y="129666"/>
                </a:lnTo>
                <a:lnTo>
                  <a:pt x="412282" y="129666"/>
                </a:lnTo>
                <a:lnTo>
                  <a:pt x="415041" y="125170"/>
                </a:lnTo>
                <a:lnTo>
                  <a:pt x="423418" y="101600"/>
                </a:lnTo>
                <a:lnTo>
                  <a:pt x="422401" y="99694"/>
                </a:lnTo>
                <a:lnTo>
                  <a:pt x="417829" y="98932"/>
                </a:lnTo>
                <a:close/>
              </a:path>
            </a:pathLst>
          </a:custGeom>
          <a:solidFill>
            <a:srgbClr val="FFD008">
              <a:alpha val="82743"/>
            </a:srgbClr>
          </a:solidFill>
        </p:spPr>
        <p:txBody>
          <a:bodyPr wrap="square" lIns="0" tIns="0" rIns="0" bIns="0" rtlCol="0"/>
          <a:lstStyle/>
          <a:p>
            <a:pPr defTabSz="1828800"/>
            <a:endParaRPr sz="3600" kern="0">
              <a:solidFill>
                <a:sysClr val="windowText" lastClr="000000"/>
              </a:solidFill>
            </a:endParaRPr>
          </a:p>
        </p:txBody>
      </p:sp>
      <p:sp>
        <p:nvSpPr>
          <p:cNvPr id="16" name="object 16"/>
          <p:cNvSpPr/>
          <p:nvPr/>
        </p:nvSpPr>
        <p:spPr>
          <a:xfrm>
            <a:off x="11617452" y="8455176"/>
            <a:ext cx="665480" cy="660400"/>
          </a:xfrm>
          <a:custGeom>
            <a:avLst/>
            <a:gdLst/>
            <a:ahLst/>
            <a:cxnLst/>
            <a:rect l="l" t="t" r="r" b="b"/>
            <a:pathLst>
              <a:path w="332739" h="330200">
                <a:moveTo>
                  <a:pt x="205739" y="38"/>
                </a:moveTo>
                <a:lnTo>
                  <a:pt x="175101" y="35410"/>
                </a:lnTo>
                <a:lnTo>
                  <a:pt x="146303" y="84899"/>
                </a:lnTo>
                <a:lnTo>
                  <a:pt x="139191" y="100571"/>
                </a:lnTo>
                <a:lnTo>
                  <a:pt x="120776" y="100431"/>
                </a:lnTo>
                <a:lnTo>
                  <a:pt x="57215" y="96854"/>
                </a:lnTo>
                <a:lnTo>
                  <a:pt x="33909" y="96278"/>
                </a:lnTo>
                <a:lnTo>
                  <a:pt x="21127" y="96576"/>
                </a:lnTo>
                <a:lnTo>
                  <a:pt x="10715" y="97572"/>
                </a:lnTo>
                <a:lnTo>
                  <a:pt x="3423" y="99423"/>
                </a:lnTo>
                <a:lnTo>
                  <a:pt x="0" y="102285"/>
                </a:lnTo>
                <a:lnTo>
                  <a:pt x="7899" y="118663"/>
                </a:lnTo>
                <a:lnTo>
                  <a:pt x="31003" y="143486"/>
                </a:lnTo>
                <a:lnTo>
                  <a:pt x="58132" y="168035"/>
                </a:lnTo>
                <a:lnTo>
                  <a:pt x="78104" y="183591"/>
                </a:lnTo>
                <a:lnTo>
                  <a:pt x="85851" y="188544"/>
                </a:lnTo>
                <a:lnTo>
                  <a:pt x="86487" y="192557"/>
                </a:lnTo>
                <a:lnTo>
                  <a:pt x="62448" y="228354"/>
                </a:lnTo>
                <a:lnTo>
                  <a:pt x="45053" y="263082"/>
                </a:lnTo>
                <a:lnTo>
                  <a:pt x="31623" y="309384"/>
                </a:lnTo>
                <a:lnTo>
                  <a:pt x="32131" y="309918"/>
                </a:lnTo>
                <a:lnTo>
                  <a:pt x="33020" y="310172"/>
                </a:lnTo>
                <a:lnTo>
                  <a:pt x="34289" y="310172"/>
                </a:lnTo>
                <a:lnTo>
                  <a:pt x="86328" y="288070"/>
                </a:lnTo>
                <a:lnTo>
                  <a:pt x="142748" y="251396"/>
                </a:lnTo>
                <a:lnTo>
                  <a:pt x="146685" y="247878"/>
                </a:lnTo>
                <a:lnTo>
                  <a:pt x="149351" y="246049"/>
                </a:lnTo>
                <a:lnTo>
                  <a:pt x="154177" y="246049"/>
                </a:lnTo>
                <a:lnTo>
                  <a:pt x="156210" y="249021"/>
                </a:lnTo>
                <a:lnTo>
                  <a:pt x="159385" y="255231"/>
                </a:lnTo>
                <a:lnTo>
                  <a:pt x="176482" y="277655"/>
                </a:lnTo>
                <a:lnTo>
                  <a:pt x="202247" y="302134"/>
                </a:lnTo>
                <a:lnTo>
                  <a:pt x="227822" y="321834"/>
                </a:lnTo>
                <a:lnTo>
                  <a:pt x="244348" y="329920"/>
                </a:lnTo>
                <a:lnTo>
                  <a:pt x="245490" y="329679"/>
                </a:lnTo>
                <a:lnTo>
                  <a:pt x="247763" y="314028"/>
                </a:lnTo>
                <a:lnTo>
                  <a:pt x="244808" y="280912"/>
                </a:lnTo>
                <a:lnTo>
                  <a:pt x="235458" y="209981"/>
                </a:lnTo>
                <a:lnTo>
                  <a:pt x="234569" y="201663"/>
                </a:lnTo>
                <a:lnTo>
                  <a:pt x="236982" y="196964"/>
                </a:lnTo>
                <a:lnTo>
                  <a:pt x="268263" y="179540"/>
                </a:lnTo>
                <a:lnTo>
                  <a:pt x="298005" y="162002"/>
                </a:lnTo>
                <a:lnTo>
                  <a:pt x="323080" y="145467"/>
                </a:lnTo>
                <a:lnTo>
                  <a:pt x="332486" y="135343"/>
                </a:lnTo>
                <a:lnTo>
                  <a:pt x="321560" y="128204"/>
                </a:lnTo>
                <a:lnTo>
                  <a:pt x="298132" y="118587"/>
                </a:lnTo>
                <a:lnTo>
                  <a:pt x="270513" y="109935"/>
                </a:lnTo>
                <a:lnTo>
                  <a:pt x="247014" y="105689"/>
                </a:lnTo>
                <a:lnTo>
                  <a:pt x="233719" y="104918"/>
                </a:lnTo>
                <a:lnTo>
                  <a:pt x="227996" y="102700"/>
                </a:lnTo>
                <a:lnTo>
                  <a:pt x="226798" y="96607"/>
                </a:lnTo>
                <a:lnTo>
                  <a:pt x="227075" y="84213"/>
                </a:lnTo>
                <a:lnTo>
                  <a:pt x="225099" y="62069"/>
                </a:lnTo>
                <a:lnTo>
                  <a:pt x="220027" y="34624"/>
                </a:lnTo>
                <a:lnTo>
                  <a:pt x="213145" y="10931"/>
                </a:lnTo>
                <a:lnTo>
                  <a:pt x="205739" y="38"/>
                </a:lnTo>
                <a:close/>
              </a:path>
            </a:pathLst>
          </a:custGeom>
          <a:solidFill>
            <a:srgbClr val="EA522F">
              <a:alpha val="88626"/>
            </a:srgbClr>
          </a:solidFill>
        </p:spPr>
        <p:txBody>
          <a:bodyPr wrap="square" lIns="0" tIns="0" rIns="0" bIns="0" rtlCol="0"/>
          <a:lstStyle/>
          <a:p>
            <a:pPr defTabSz="1828800"/>
            <a:endParaRPr sz="3600" kern="0">
              <a:solidFill>
                <a:sysClr val="windowText" lastClr="000000"/>
              </a:solidFill>
            </a:endParaRPr>
          </a:p>
        </p:txBody>
      </p:sp>
      <p:grpSp>
        <p:nvGrpSpPr>
          <p:cNvPr id="17" name="object 17"/>
          <p:cNvGrpSpPr/>
          <p:nvPr/>
        </p:nvGrpSpPr>
        <p:grpSpPr>
          <a:xfrm>
            <a:off x="7010067" y="5649466"/>
            <a:ext cx="3865878" cy="4638040"/>
            <a:chOff x="3505033" y="2824733"/>
            <a:chExt cx="1932939" cy="2319020"/>
          </a:xfrm>
        </p:grpSpPr>
        <p:sp>
          <p:nvSpPr>
            <p:cNvPr id="18" name="object 18"/>
            <p:cNvSpPr/>
            <p:nvPr/>
          </p:nvSpPr>
          <p:spPr>
            <a:xfrm>
              <a:off x="3505033" y="3912857"/>
              <a:ext cx="1932939" cy="1231265"/>
            </a:xfrm>
            <a:custGeom>
              <a:avLst/>
              <a:gdLst/>
              <a:ahLst/>
              <a:cxnLst/>
              <a:rect l="l" t="t" r="r" b="b"/>
              <a:pathLst>
                <a:path w="1932939" h="1231264">
                  <a:moveTo>
                    <a:pt x="1019057" y="0"/>
                  </a:moveTo>
                  <a:lnTo>
                    <a:pt x="972051" y="758"/>
                  </a:lnTo>
                  <a:lnTo>
                    <a:pt x="924825" y="3722"/>
                  </a:lnTo>
                  <a:lnTo>
                    <a:pt x="877450" y="8927"/>
                  </a:lnTo>
                  <a:lnTo>
                    <a:pt x="829996" y="16406"/>
                  </a:lnTo>
                  <a:lnTo>
                    <a:pt x="782535" y="26191"/>
                  </a:lnTo>
                  <a:lnTo>
                    <a:pt x="735136" y="38318"/>
                  </a:lnTo>
                  <a:lnTo>
                    <a:pt x="687871" y="52819"/>
                  </a:lnTo>
                  <a:lnTo>
                    <a:pt x="641163" y="69607"/>
                  </a:lnTo>
                  <a:lnTo>
                    <a:pt x="595783" y="88390"/>
                  </a:lnTo>
                  <a:lnTo>
                    <a:pt x="551767" y="109100"/>
                  </a:lnTo>
                  <a:lnTo>
                    <a:pt x="509152" y="131664"/>
                  </a:lnTo>
                  <a:lnTo>
                    <a:pt x="467975" y="156014"/>
                  </a:lnTo>
                  <a:lnTo>
                    <a:pt x="428272" y="182080"/>
                  </a:lnTo>
                  <a:lnTo>
                    <a:pt x="390080" y="209790"/>
                  </a:lnTo>
                  <a:lnTo>
                    <a:pt x="353435" y="239075"/>
                  </a:lnTo>
                  <a:lnTo>
                    <a:pt x="318375" y="269864"/>
                  </a:lnTo>
                  <a:lnTo>
                    <a:pt x="284936" y="302088"/>
                  </a:lnTo>
                  <a:lnTo>
                    <a:pt x="253155" y="335677"/>
                  </a:lnTo>
                  <a:lnTo>
                    <a:pt x="223067" y="370559"/>
                  </a:lnTo>
                  <a:lnTo>
                    <a:pt x="194711" y="406665"/>
                  </a:lnTo>
                  <a:lnTo>
                    <a:pt x="168122" y="443925"/>
                  </a:lnTo>
                  <a:lnTo>
                    <a:pt x="143338" y="482269"/>
                  </a:lnTo>
                  <a:lnTo>
                    <a:pt x="120394" y="521626"/>
                  </a:lnTo>
                  <a:lnTo>
                    <a:pt x="99328" y="561926"/>
                  </a:lnTo>
                  <a:lnTo>
                    <a:pt x="80176" y="603099"/>
                  </a:lnTo>
                  <a:lnTo>
                    <a:pt x="62975" y="645075"/>
                  </a:lnTo>
                  <a:lnTo>
                    <a:pt x="47762" y="687784"/>
                  </a:lnTo>
                  <a:lnTo>
                    <a:pt x="34573" y="731156"/>
                  </a:lnTo>
                  <a:lnTo>
                    <a:pt x="23444" y="775119"/>
                  </a:lnTo>
                  <a:lnTo>
                    <a:pt x="14414" y="819605"/>
                  </a:lnTo>
                  <a:lnTo>
                    <a:pt x="7517" y="864543"/>
                  </a:lnTo>
                  <a:lnTo>
                    <a:pt x="2792" y="909863"/>
                  </a:lnTo>
                  <a:lnTo>
                    <a:pt x="273" y="955494"/>
                  </a:lnTo>
                  <a:lnTo>
                    <a:pt x="0" y="1001367"/>
                  </a:lnTo>
                  <a:lnTo>
                    <a:pt x="2006" y="1047411"/>
                  </a:lnTo>
                  <a:lnTo>
                    <a:pt x="6331" y="1093556"/>
                  </a:lnTo>
                  <a:lnTo>
                    <a:pt x="13009" y="1139733"/>
                  </a:lnTo>
                  <a:lnTo>
                    <a:pt x="22079" y="1185870"/>
                  </a:lnTo>
                  <a:lnTo>
                    <a:pt x="33262" y="1230640"/>
                  </a:lnTo>
                  <a:lnTo>
                    <a:pt x="189027" y="1230640"/>
                  </a:lnTo>
                  <a:lnTo>
                    <a:pt x="1932344" y="644639"/>
                  </a:lnTo>
                  <a:lnTo>
                    <a:pt x="1915878" y="599827"/>
                  </a:lnTo>
                  <a:lnTo>
                    <a:pt x="1897353" y="556347"/>
                  </a:lnTo>
                  <a:lnTo>
                    <a:pt x="1876841" y="514234"/>
                  </a:lnTo>
                  <a:lnTo>
                    <a:pt x="1854411" y="473521"/>
                  </a:lnTo>
                  <a:lnTo>
                    <a:pt x="1830135" y="434240"/>
                  </a:lnTo>
                  <a:lnTo>
                    <a:pt x="1804084" y="396427"/>
                  </a:lnTo>
                  <a:lnTo>
                    <a:pt x="1776327" y="360115"/>
                  </a:lnTo>
                  <a:lnTo>
                    <a:pt x="1746936" y="325337"/>
                  </a:lnTo>
                  <a:lnTo>
                    <a:pt x="1715982" y="292126"/>
                  </a:lnTo>
                  <a:lnTo>
                    <a:pt x="1683535" y="260518"/>
                  </a:lnTo>
                  <a:lnTo>
                    <a:pt x="1649665" y="230544"/>
                  </a:lnTo>
                  <a:lnTo>
                    <a:pt x="1614445" y="202239"/>
                  </a:lnTo>
                  <a:lnTo>
                    <a:pt x="1577943" y="175636"/>
                  </a:lnTo>
                  <a:lnTo>
                    <a:pt x="1540232" y="150769"/>
                  </a:lnTo>
                  <a:lnTo>
                    <a:pt x="1501381" y="127671"/>
                  </a:lnTo>
                  <a:lnTo>
                    <a:pt x="1461462" y="106377"/>
                  </a:lnTo>
                  <a:lnTo>
                    <a:pt x="1420545" y="86919"/>
                  </a:lnTo>
                  <a:lnTo>
                    <a:pt x="1378701" y="69332"/>
                  </a:lnTo>
                  <a:lnTo>
                    <a:pt x="1336000" y="53649"/>
                  </a:lnTo>
                  <a:lnTo>
                    <a:pt x="1292514" y="39903"/>
                  </a:lnTo>
                  <a:lnTo>
                    <a:pt x="1248313" y="28128"/>
                  </a:lnTo>
                  <a:lnTo>
                    <a:pt x="1203467" y="18359"/>
                  </a:lnTo>
                  <a:lnTo>
                    <a:pt x="1158048" y="10627"/>
                  </a:lnTo>
                  <a:lnTo>
                    <a:pt x="1112126" y="4968"/>
                  </a:lnTo>
                  <a:lnTo>
                    <a:pt x="1065773" y="1414"/>
                  </a:lnTo>
                  <a:lnTo>
                    <a:pt x="1019057" y="0"/>
                  </a:lnTo>
                  <a:close/>
                </a:path>
              </a:pathLst>
            </a:custGeom>
            <a:solidFill>
              <a:srgbClr val="4FB6E8">
                <a:alpha val="89411"/>
              </a:srgbClr>
            </a:solidFill>
          </p:spPr>
          <p:txBody>
            <a:bodyPr wrap="square" lIns="0" tIns="0" rIns="0" bIns="0" rtlCol="0"/>
            <a:lstStyle/>
            <a:p>
              <a:pPr defTabSz="1828800"/>
              <a:endParaRPr sz="3600" kern="0">
                <a:solidFill>
                  <a:sysClr val="windowText" lastClr="000000"/>
                </a:solidFill>
              </a:endParaRPr>
            </a:p>
          </p:txBody>
        </p:sp>
        <p:sp>
          <p:nvSpPr>
            <p:cNvPr id="19" name="object 19"/>
            <p:cNvSpPr/>
            <p:nvPr/>
          </p:nvSpPr>
          <p:spPr>
            <a:xfrm>
              <a:off x="4105529" y="4243984"/>
              <a:ext cx="462280" cy="276860"/>
            </a:xfrm>
            <a:custGeom>
              <a:avLst/>
              <a:gdLst/>
              <a:ahLst/>
              <a:cxnLst/>
              <a:rect l="l" t="t" r="r" b="b"/>
              <a:pathLst>
                <a:path w="462279" h="276860">
                  <a:moveTo>
                    <a:pt x="170942" y="174421"/>
                  </a:moveTo>
                  <a:lnTo>
                    <a:pt x="157784" y="142443"/>
                  </a:lnTo>
                  <a:lnTo>
                    <a:pt x="134239" y="118795"/>
                  </a:lnTo>
                  <a:lnTo>
                    <a:pt x="103530" y="105727"/>
                  </a:lnTo>
                  <a:lnTo>
                    <a:pt x="68961" y="105422"/>
                  </a:lnTo>
                  <a:lnTo>
                    <a:pt x="36957" y="118567"/>
                  </a:lnTo>
                  <a:lnTo>
                    <a:pt x="13335" y="142125"/>
                  </a:lnTo>
                  <a:lnTo>
                    <a:pt x="266" y="172847"/>
                  </a:lnTo>
                  <a:lnTo>
                    <a:pt x="0" y="207416"/>
                  </a:lnTo>
                  <a:lnTo>
                    <a:pt x="13144" y="239369"/>
                  </a:lnTo>
                  <a:lnTo>
                    <a:pt x="36703" y="263004"/>
                  </a:lnTo>
                  <a:lnTo>
                    <a:pt x="67398" y="276072"/>
                  </a:lnTo>
                  <a:lnTo>
                    <a:pt x="101981" y="276364"/>
                  </a:lnTo>
                  <a:lnTo>
                    <a:pt x="133972" y="263232"/>
                  </a:lnTo>
                  <a:lnTo>
                    <a:pt x="157594" y="239661"/>
                  </a:lnTo>
                  <a:lnTo>
                    <a:pt x="170662" y="208965"/>
                  </a:lnTo>
                  <a:lnTo>
                    <a:pt x="170942" y="174421"/>
                  </a:lnTo>
                  <a:close/>
                </a:path>
                <a:path w="462279" h="276860">
                  <a:moveTo>
                    <a:pt x="462280" y="68948"/>
                  </a:moveTo>
                  <a:lnTo>
                    <a:pt x="449186" y="37007"/>
                  </a:lnTo>
                  <a:lnTo>
                    <a:pt x="425640" y="13373"/>
                  </a:lnTo>
                  <a:lnTo>
                    <a:pt x="394944" y="304"/>
                  </a:lnTo>
                  <a:lnTo>
                    <a:pt x="360426" y="0"/>
                  </a:lnTo>
                  <a:lnTo>
                    <a:pt x="328422" y="13157"/>
                  </a:lnTo>
                  <a:lnTo>
                    <a:pt x="304774" y="36715"/>
                  </a:lnTo>
                  <a:lnTo>
                    <a:pt x="291680" y="67424"/>
                  </a:lnTo>
                  <a:lnTo>
                    <a:pt x="291338" y="101955"/>
                  </a:lnTo>
                  <a:lnTo>
                    <a:pt x="304495" y="133946"/>
                  </a:lnTo>
                  <a:lnTo>
                    <a:pt x="328091" y="157594"/>
                  </a:lnTo>
                  <a:lnTo>
                    <a:pt x="358838" y="170662"/>
                  </a:lnTo>
                  <a:lnTo>
                    <a:pt x="393446" y="170954"/>
                  </a:lnTo>
                  <a:lnTo>
                    <a:pt x="425361" y="157822"/>
                  </a:lnTo>
                  <a:lnTo>
                    <a:pt x="448957" y="134251"/>
                  </a:lnTo>
                  <a:lnTo>
                    <a:pt x="462000" y="103530"/>
                  </a:lnTo>
                  <a:lnTo>
                    <a:pt x="462280" y="68948"/>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sp>
          <p:nvSpPr>
            <p:cNvPr id="20" name="object 20"/>
            <p:cNvSpPr/>
            <p:nvPr/>
          </p:nvSpPr>
          <p:spPr>
            <a:xfrm>
              <a:off x="4171188" y="4295571"/>
              <a:ext cx="339090" cy="181610"/>
            </a:xfrm>
            <a:custGeom>
              <a:avLst/>
              <a:gdLst/>
              <a:ahLst/>
              <a:cxnLst/>
              <a:rect l="l" t="t" r="r" b="b"/>
              <a:pathLst>
                <a:path w="339089" h="181610">
                  <a:moveTo>
                    <a:pt x="94869" y="124841"/>
                  </a:moveTo>
                  <a:lnTo>
                    <a:pt x="87553" y="107111"/>
                  </a:lnTo>
                  <a:lnTo>
                    <a:pt x="74447" y="93992"/>
                  </a:lnTo>
                  <a:lnTo>
                    <a:pt x="57391" y="86741"/>
                  </a:lnTo>
                  <a:lnTo>
                    <a:pt x="38227" y="86575"/>
                  </a:lnTo>
                  <a:lnTo>
                    <a:pt x="20510" y="93865"/>
                  </a:lnTo>
                  <a:lnTo>
                    <a:pt x="7442" y="106934"/>
                  </a:lnTo>
                  <a:lnTo>
                    <a:pt x="203" y="123964"/>
                  </a:lnTo>
                  <a:lnTo>
                    <a:pt x="0" y="143141"/>
                  </a:lnTo>
                  <a:lnTo>
                    <a:pt x="7289" y="160858"/>
                  </a:lnTo>
                  <a:lnTo>
                    <a:pt x="20358" y="173951"/>
                  </a:lnTo>
                  <a:lnTo>
                    <a:pt x="37414" y="181190"/>
                  </a:lnTo>
                  <a:lnTo>
                    <a:pt x="56642" y="181343"/>
                  </a:lnTo>
                  <a:lnTo>
                    <a:pt x="74345" y="174066"/>
                  </a:lnTo>
                  <a:lnTo>
                    <a:pt x="87414" y="161010"/>
                  </a:lnTo>
                  <a:lnTo>
                    <a:pt x="94653" y="143992"/>
                  </a:lnTo>
                  <a:lnTo>
                    <a:pt x="94869" y="124841"/>
                  </a:lnTo>
                  <a:close/>
                </a:path>
                <a:path w="339089" h="181610">
                  <a:moveTo>
                    <a:pt x="338582" y="38252"/>
                  </a:moveTo>
                  <a:lnTo>
                    <a:pt x="331279" y="20523"/>
                  </a:lnTo>
                  <a:lnTo>
                    <a:pt x="318223" y="7416"/>
                  </a:lnTo>
                  <a:lnTo>
                    <a:pt x="301218" y="165"/>
                  </a:lnTo>
                  <a:lnTo>
                    <a:pt x="282067" y="0"/>
                  </a:lnTo>
                  <a:lnTo>
                    <a:pt x="264337" y="7289"/>
                  </a:lnTo>
                  <a:lnTo>
                    <a:pt x="251231" y="20358"/>
                  </a:lnTo>
                  <a:lnTo>
                    <a:pt x="243979" y="37376"/>
                  </a:lnTo>
                  <a:lnTo>
                    <a:pt x="243840" y="56553"/>
                  </a:lnTo>
                  <a:lnTo>
                    <a:pt x="251129" y="74282"/>
                  </a:lnTo>
                  <a:lnTo>
                    <a:pt x="264185" y="87376"/>
                  </a:lnTo>
                  <a:lnTo>
                    <a:pt x="281190" y="94627"/>
                  </a:lnTo>
                  <a:lnTo>
                    <a:pt x="300355" y="94780"/>
                  </a:lnTo>
                  <a:lnTo>
                    <a:pt x="318071" y="87503"/>
                  </a:lnTo>
                  <a:lnTo>
                    <a:pt x="331177" y="74434"/>
                  </a:lnTo>
                  <a:lnTo>
                    <a:pt x="338429" y="57416"/>
                  </a:lnTo>
                  <a:lnTo>
                    <a:pt x="338582" y="38252"/>
                  </a:lnTo>
                  <a:close/>
                </a:path>
              </a:pathLst>
            </a:custGeom>
            <a:solidFill>
              <a:srgbClr val="000000"/>
            </a:solidFill>
          </p:spPr>
          <p:txBody>
            <a:bodyPr wrap="square" lIns="0" tIns="0" rIns="0" bIns="0" rtlCol="0"/>
            <a:lstStyle/>
            <a:p>
              <a:pPr defTabSz="1828800"/>
              <a:endParaRPr sz="3600" kern="0">
                <a:solidFill>
                  <a:sysClr val="windowText" lastClr="000000"/>
                </a:solidFill>
              </a:endParaRPr>
            </a:p>
          </p:txBody>
        </p:sp>
        <p:pic>
          <p:nvPicPr>
            <p:cNvPr id="21" name="object 21"/>
            <p:cNvPicPr/>
            <p:nvPr/>
          </p:nvPicPr>
          <p:blipFill>
            <a:blip r:embed="rId8" cstate="print"/>
            <a:stretch>
              <a:fillRect/>
            </a:stretch>
          </p:blipFill>
          <p:spPr>
            <a:xfrm>
              <a:off x="4095432" y="4219249"/>
              <a:ext cx="119634" cy="109191"/>
            </a:xfrm>
            <a:prstGeom prst="rect">
              <a:avLst/>
            </a:prstGeom>
          </p:spPr>
        </p:pic>
        <p:sp>
          <p:nvSpPr>
            <p:cNvPr id="22" name="object 22"/>
            <p:cNvSpPr/>
            <p:nvPr/>
          </p:nvSpPr>
          <p:spPr>
            <a:xfrm>
              <a:off x="4320032" y="4164876"/>
              <a:ext cx="142875" cy="62865"/>
            </a:xfrm>
            <a:custGeom>
              <a:avLst/>
              <a:gdLst/>
              <a:ahLst/>
              <a:cxnLst/>
              <a:rect l="l" t="t" r="r" b="b"/>
              <a:pathLst>
                <a:path w="142875" h="62864">
                  <a:moveTo>
                    <a:pt x="27558" y="0"/>
                  </a:moveTo>
                  <a:lnTo>
                    <a:pt x="0" y="26111"/>
                  </a:lnTo>
                  <a:lnTo>
                    <a:pt x="1404" y="37163"/>
                  </a:lnTo>
                  <a:lnTo>
                    <a:pt x="6762" y="46493"/>
                  </a:lnTo>
                  <a:lnTo>
                    <a:pt x="15216" y="53134"/>
                  </a:lnTo>
                  <a:lnTo>
                    <a:pt x="25907" y="56121"/>
                  </a:lnTo>
                  <a:lnTo>
                    <a:pt x="115062" y="62687"/>
                  </a:lnTo>
                  <a:lnTo>
                    <a:pt x="117601" y="62534"/>
                  </a:lnTo>
                  <a:lnTo>
                    <a:pt x="142620" y="36601"/>
                  </a:lnTo>
                  <a:lnTo>
                    <a:pt x="141233" y="25557"/>
                  </a:lnTo>
                  <a:lnTo>
                    <a:pt x="135905" y="16230"/>
                  </a:lnTo>
                  <a:lnTo>
                    <a:pt x="127458" y="9580"/>
                  </a:lnTo>
                  <a:lnTo>
                    <a:pt x="116712" y="6565"/>
                  </a:lnTo>
                  <a:lnTo>
                    <a:pt x="27558" y="0"/>
                  </a:lnTo>
                  <a:close/>
                </a:path>
              </a:pathLst>
            </a:custGeom>
            <a:solidFill>
              <a:srgbClr val="000000"/>
            </a:solidFill>
          </p:spPr>
          <p:txBody>
            <a:bodyPr wrap="square" lIns="0" tIns="0" rIns="0" bIns="0" rtlCol="0"/>
            <a:lstStyle/>
            <a:p>
              <a:pPr defTabSz="1828800"/>
              <a:endParaRPr sz="3600" kern="0">
                <a:solidFill>
                  <a:sysClr val="windowText" lastClr="000000"/>
                </a:solidFill>
              </a:endParaRPr>
            </a:p>
          </p:txBody>
        </p:sp>
        <p:sp>
          <p:nvSpPr>
            <p:cNvPr id="23" name="object 23"/>
            <p:cNvSpPr/>
            <p:nvPr/>
          </p:nvSpPr>
          <p:spPr>
            <a:xfrm>
              <a:off x="4182844" y="4439761"/>
              <a:ext cx="447040" cy="267970"/>
            </a:xfrm>
            <a:custGeom>
              <a:avLst/>
              <a:gdLst/>
              <a:ahLst/>
              <a:cxnLst/>
              <a:rect l="l" t="t" r="r" b="b"/>
              <a:pathLst>
                <a:path w="447039" h="267970">
                  <a:moveTo>
                    <a:pt x="360803" y="0"/>
                  </a:moveTo>
                  <a:lnTo>
                    <a:pt x="321464" y="14851"/>
                  </a:lnTo>
                  <a:lnTo>
                    <a:pt x="282870" y="57336"/>
                  </a:lnTo>
                  <a:lnTo>
                    <a:pt x="260615" y="76500"/>
                  </a:lnTo>
                  <a:lnTo>
                    <a:pt x="237861" y="90531"/>
                  </a:lnTo>
                  <a:lnTo>
                    <a:pt x="215165" y="100133"/>
                  </a:lnTo>
                  <a:lnTo>
                    <a:pt x="176303" y="108476"/>
                  </a:lnTo>
                  <a:lnTo>
                    <a:pt x="142680" y="108812"/>
                  </a:lnTo>
                  <a:lnTo>
                    <a:pt x="117582" y="105221"/>
                  </a:lnTo>
                  <a:lnTo>
                    <a:pt x="91449" y="98605"/>
                  </a:lnTo>
                  <a:lnTo>
                    <a:pt x="78593" y="97626"/>
                  </a:lnTo>
                  <a:lnTo>
                    <a:pt x="37687" y="109319"/>
                  </a:lnTo>
                  <a:lnTo>
                    <a:pt x="4218" y="150971"/>
                  </a:lnTo>
                  <a:lnTo>
                    <a:pt x="0" y="182161"/>
                  </a:lnTo>
                  <a:lnTo>
                    <a:pt x="7806" y="211539"/>
                  </a:lnTo>
                  <a:lnTo>
                    <a:pt x="26042" y="235851"/>
                  </a:lnTo>
                  <a:lnTo>
                    <a:pt x="53113" y="251847"/>
                  </a:lnTo>
                  <a:lnTo>
                    <a:pt x="94626" y="262334"/>
                  </a:lnTo>
                  <a:lnTo>
                    <a:pt x="146331" y="267400"/>
                  </a:lnTo>
                  <a:lnTo>
                    <a:pt x="204989" y="264057"/>
                  </a:lnTo>
                  <a:lnTo>
                    <a:pt x="267362" y="249320"/>
                  </a:lnTo>
                  <a:lnTo>
                    <a:pt x="310838" y="231012"/>
                  </a:lnTo>
                  <a:lnTo>
                    <a:pt x="353516" y="204928"/>
                  </a:lnTo>
                  <a:lnTo>
                    <a:pt x="394360" y="170094"/>
                  </a:lnTo>
                  <a:lnTo>
                    <a:pt x="432335" y="125533"/>
                  </a:lnTo>
                  <a:lnTo>
                    <a:pt x="446480" y="66528"/>
                  </a:lnTo>
                  <a:lnTo>
                    <a:pt x="436104" y="37975"/>
                  </a:lnTo>
                  <a:lnTo>
                    <a:pt x="414809" y="14801"/>
                  </a:lnTo>
                  <a:lnTo>
                    <a:pt x="397680" y="5338"/>
                  </a:lnTo>
                  <a:lnTo>
                    <a:pt x="379408" y="447"/>
                  </a:lnTo>
                  <a:lnTo>
                    <a:pt x="360803" y="0"/>
                  </a:lnTo>
                  <a:close/>
                </a:path>
              </a:pathLst>
            </a:custGeom>
            <a:solidFill>
              <a:srgbClr val="EB6199"/>
            </a:solidFill>
          </p:spPr>
          <p:txBody>
            <a:bodyPr wrap="square" lIns="0" tIns="0" rIns="0" bIns="0" rtlCol="0"/>
            <a:lstStyle/>
            <a:p>
              <a:pPr defTabSz="1828800"/>
              <a:endParaRPr sz="3600" kern="0">
                <a:solidFill>
                  <a:sysClr val="windowText" lastClr="000000"/>
                </a:solidFill>
              </a:endParaRPr>
            </a:p>
          </p:txBody>
        </p:sp>
        <p:sp>
          <p:nvSpPr>
            <p:cNvPr id="24" name="object 24"/>
            <p:cNvSpPr/>
            <p:nvPr/>
          </p:nvSpPr>
          <p:spPr>
            <a:xfrm>
              <a:off x="4212482" y="4469298"/>
              <a:ext cx="387985" cy="208915"/>
            </a:xfrm>
            <a:custGeom>
              <a:avLst/>
              <a:gdLst/>
              <a:ahLst/>
              <a:cxnLst/>
              <a:rect l="l" t="t" r="r" b="b"/>
              <a:pathLst>
                <a:path w="387985" h="208914">
                  <a:moveTo>
                    <a:pt x="334033" y="0"/>
                  </a:moveTo>
                  <a:lnTo>
                    <a:pt x="298430" y="20329"/>
                  </a:lnTo>
                  <a:lnTo>
                    <a:pt x="294874" y="25320"/>
                  </a:lnTo>
                  <a:lnTo>
                    <a:pt x="279483" y="43475"/>
                  </a:lnTo>
                  <a:lnTo>
                    <a:pt x="236835" y="78876"/>
                  </a:lnTo>
                  <a:lnTo>
                    <a:pt x="195687" y="98434"/>
                  </a:lnTo>
                  <a:lnTo>
                    <a:pt x="144772" y="108687"/>
                  </a:lnTo>
                  <a:lnTo>
                    <a:pt x="125297" y="109273"/>
                  </a:lnTo>
                  <a:lnTo>
                    <a:pt x="107870" y="108393"/>
                  </a:lnTo>
                  <a:lnTo>
                    <a:pt x="92944" y="106562"/>
                  </a:lnTo>
                  <a:lnTo>
                    <a:pt x="82246" y="104638"/>
                  </a:lnTo>
                  <a:lnTo>
                    <a:pt x="73941" y="102746"/>
                  </a:lnTo>
                  <a:lnTo>
                    <a:pt x="65512" y="100377"/>
                  </a:lnTo>
                  <a:lnTo>
                    <a:pt x="57441" y="98399"/>
                  </a:lnTo>
                  <a:lnTo>
                    <a:pt x="14855" y="111931"/>
                  </a:lnTo>
                  <a:lnTo>
                    <a:pt x="0" y="150618"/>
                  </a:lnTo>
                  <a:lnTo>
                    <a:pt x="4901" y="169014"/>
                  </a:lnTo>
                  <a:lnTo>
                    <a:pt x="16327" y="184219"/>
                  </a:lnTo>
                  <a:lnTo>
                    <a:pt x="33254" y="194167"/>
                  </a:lnTo>
                  <a:lnTo>
                    <a:pt x="70869" y="203697"/>
                  </a:lnTo>
                  <a:lnTo>
                    <a:pt x="117772" y="208286"/>
                  </a:lnTo>
                  <a:lnTo>
                    <a:pt x="171057" y="205222"/>
                  </a:lnTo>
                  <a:lnTo>
                    <a:pt x="227818" y="191792"/>
                  </a:lnTo>
                  <a:lnTo>
                    <a:pt x="267501" y="175079"/>
                  </a:lnTo>
                  <a:lnTo>
                    <a:pt x="306494" y="151247"/>
                  </a:lnTo>
                  <a:lnTo>
                    <a:pt x="343868" y="119376"/>
                  </a:lnTo>
                  <a:lnTo>
                    <a:pt x="378694" y="78546"/>
                  </a:lnTo>
                  <a:lnTo>
                    <a:pt x="387504" y="41635"/>
                  </a:lnTo>
                  <a:lnTo>
                    <a:pt x="380962" y="23766"/>
                  </a:lnTo>
                  <a:lnTo>
                    <a:pt x="367645" y="9229"/>
                  </a:lnTo>
                  <a:lnTo>
                    <a:pt x="357012" y="3324"/>
                  </a:lnTo>
                  <a:lnTo>
                    <a:pt x="345642" y="276"/>
                  </a:lnTo>
                  <a:lnTo>
                    <a:pt x="334033" y="0"/>
                  </a:lnTo>
                  <a:close/>
                </a:path>
              </a:pathLst>
            </a:custGeom>
            <a:solidFill>
              <a:srgbClr val="000000"/>
            </a:solidFill>
          </p:spPr>
          <p:txBody>
            <a:bodyPr wrap="square" lIns="0" tIns="0" rIns="0" bIns="0" rtlCol="0"/>
            <a:lstStyle/>
            <a:p>
              <a:pPr defTabSz="1828800"/>
              <a:endParaRPr sz="3600" kern="0">
                <a:solidFill>
                  <a:sysClr val="windowText" lastClr="000000"/>
                </a:solidFill>
              </a:endParaRPr>
            </a:p>
          </p:txBody>
        </p:sp>
        <p:sp>
          <p:nvSpPr>
            <p:cNvPr id="25" name="object 25"/>
            <p:cNvSpPr/>
            <p:nvPr/>
          </p:nvSpPr>
          <p:spPr>
            <a:xfrm>
              <a:off x="4305427" y="4575416"/>
              <a:ext cx="73025" cy="39370"/>
            </a:xfrm>
            <a:custGeom>
              <a:avLst/>
              <a:gdLst/>
              <a:ahLst/>
              <a:cxnLst/>
              <a:rect l="l" t="t" r="r" b="b"/>
              <a:pathLst>
                <a:path w="73025" h="39370">
                  <a:moveTo>
                    <a:pt x="72898" y="0"/>
                  </a:moveTo>
                  <a:lnTo>
                    <a:pt x="51827" y="2567"/>
                  </a:lnTo>
                  <a:lnTo>
                    <a:pt x="32353" y="3151"/>
                  </a:lnTo>
                  <a:lnTo>
                    <a:pt x="14926" y="2269"/>
                  </a:lnTo>
                  <a:lnTo>
                    <a:pt x="0" y="444"/>
                  </a:lnTo>
                  <a:lnTo>
                    <a:pt x="4317" y="16660"/>
                  </a:lnTo>
                  <a:lnTo>
                    <a:pt x="11874" y="29873"/>
                  </a:lnTo>
                  <a:lnTo>
                    <a:pt x="23431" y="38081"/>
                  </a:lnTo>
                  <a:lnTo>
                    <a:pt x="39750" y="39281"/>
                  </a:lnTo>
                  <a:lnTo>
                    <a:pt x="42037" y="38912"/>
                  </a:lnTo>
                  <a:lnTo>
                    <a:pt x="69715" y="12439"/>
                  </a:lnTo>
                  <a:lnTo>
                    <a:pt x="72898" y="0"/>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pic>
          <p:nvPicPr>
            <p:cNvPr id="26" name="object 26"/>
            <p:cNvPicPr/>
            <p:nvPr/>
          </p:nvPicPr>
          <p:blipFill>
            <a:blip r:embed="rId9" cstate="print"/>
            <a:stretch>
              <a:fillRect/>
            </a:stretch>
          </p:blipFill>
          <p:spPr>
            <a:xfrm>
              <a:off x="4449445" y="4496930"/>
              <a:ext cx="65690" cy="71230"/>
            </a:xfrm>
            <a:prstGeom prst="rect">
              <a:avLst/>
            </a:prstGeom>
          </p:spPr>
        </p:pic>
        <p:sp>
          <p:nvSpPr>
            <p:cNvPr id="27" name="object 27"/>
            <p:cNvSpPr/>
            <p:nvPr/>
          </p:nvSpPr>
          <p:spPr>
            <a:xfrm>
              <a:off x="3753993" y="2837306"/>
              <a:ext cx="672465" cy="914400"/>
            </a:xfrm>
            <a:custGeom>
              <a:avLst/>
              <a:gdLst/>
              <a:ahLst/>
              <a:cxnLst/>
              <a:rect l="l" t="t" r="r" b="b"/>
              <a:pathLst>
                <a:path w="672464" h="914400">
                  <a:moveTo>
                    <a:pt x="387985" y="0"/>
                  </a:moveTo>
                  <a:lnTo>
                    <a:pt x="319405" y="188341"/>
                  </a:lnTo>
                  <a:lnTo>
                    <a:pt x="0" y="188341"/>
                  </a:lnTo>
                  <a:lnTo>
                    <a:pt x="0" y="403479"/>
                  </a:lnTo>
                  <a:lnTo>
                    <a:pt x="241173" y="403479"/>
                  </a:lnTo>
                  <a:lnTo>
                    <a:pt x="202057" y="510920"/>
                  </a:lnTo>
                  <a:lnTo>
                    <a:pt x="0" y="510920"/>
                  </a:lnTo>
                  <a:lnTo>
                    <a:pt x="0" y="726059"/>
                  </a:lnTo>
                  <a:lnTo>
                    <a:pt x="123698" y="726059"/>
                  </a:lnTo>
                  <a:lnTo>
                    <a:pt x="81915" y="840867"/>
                  </a:lnTo>
                  <a:lnTo>
                    <a:pt x="284099" y="914400"/>
                  </a:lnTo>
                  <a:lnTo>
                    <a:pt x="352679" y="726059"/>
                  </a:lnTo>
                  <a:lnTo>
                    <a:pt x="672084" y="726059"/>
                  </a:lnTo>
                  <a:lnTo>
                    <a:pt x="672084" y="510920"/>
                  </a:lnTo>
                  <a:lnTo>
                    <a:pt x="430911" y="510920"/>
                  </a:lnTo>
                  <a:lnTo>
                    <a:pt x="470027" y="403479"/>
                  </a:lnTo>
                  <a:lnTo>
                    <a:pt x="672084" y="403479"/>
                  </a:lnTo>
                  <a:lnTo>
                    <a:pt x="672084" y="188341"/>
                  </a:lnTo>
                  <a:lnTo>
                    <a:pt x="548386" y="188341"/>
                  </a:lnTo>
                  <a:lnTo>
                    <a:pt x="590169" y="73532"/>
                  </a:lnTo>
                  <a:lnTo>
                    <a:pt x="387985" y="0"/>
                  </a:lnTo>
                  <a:close/>
                </a:path>
              </a:pathLst>
            </a:custGeom>
            <a:solidFill>
              <a:srgbClr val="EB6199"/>
            </a:solidFill>
          </p:spPr>
          <p:txBody>
            <a:bodyPr wrap="square" lIns="0" tIns="0" rIns="0" bIns="0" rtlCol="0"/>
            <a:lstStyle/>
            <a:p>
              <a:pPr defTabSz="1828800"/>
              <a:endParaRPr sz="3600" kern="0">
                <a:solidFill>
                  <a:sysClr val="windowText" lastClr="000000"/>
                </a:solidFill>
              </a:endParaRPr>
            </a:p>
          </p:txBody>
        </p:sp>
        <p:sp>
          <p:nvSpPr>
            <p:cNvPr id="28" name="object 28"/>
            <p:cNvSpPr/>
            <p:nvPr/>
          </p:nvSpPr>
          <p:spPr>
            <a:xfrm>
              <a:off x="3753993" y="2837306"/>
              <a:ext cx="672465" cy="914400"/>
            </a:xfrm>
            <a:custGeom>
              <a:avLst/>
              <a:gdLst/>
              <a:ahLst/>
              <a:cxnLst/>
              <a:rect l="l" t="t" r="r" b="b"/>
              <a:pathLst>
                <a:path w="672464" h="914400">
                  <a:moveTo>
                    <a:pt x="0" y="188341"/>
                  </a:moveTo>
                  <a:lnTo>
                    <a:pt x="319405" y="188341"/>
                  </a:lnTo>
                  <a:lnTo>
                    <a:pt x="387985" y="0"/>
                  </a:lnTo>
                  <a:lnTo>
                    <a:pt x="590169" y="73532"/>
                  </a:lnTo>
                  <a:lnTo>
                    <a:pt x="548386" y="188341"/>
                  </a:lnTo>
                  <a:lnTo>
                    <a:pt x="672084" y="188341"/>
                  </a:lnTo>
                  <a:lnTo>
                    <a:pt x="672084" y="403479"/>
                  </a:lnTo>
                  <a:lnTo>
                    <a:pt x="470027" y="403479"/>
                  </a:lnTo>
                  <a:lnTo>
                    <a:pt x="430911" y="510920"/>
                  </a:lnTo>
                  <a:lnTo>
                    <a:pt x="672084" y="510920"/>
                  </a:lnTo>
                  <a:lnTo>
                    <a:pt x="672084" y="726059"/>
                  </a:lnTo>
                  <a:lnTo>
                    <a:pt x="352679" y="726059"/>
                  </a:lnTo>
                  <a:lnTo>
                    <a:pt x="284099" y="914400"/>
                  </a:lnTo>
                  <a:lnTo>
                    <a:pt x="81915" y="840867"/>
                  </a:lnTo>
                  <a:lnTo>
                    <a:pt x="123698" y="726059"/>
                  </a:lnTo>
                  <a:lnTo>
                    <a:pt x="0" y="726059"/>
                  </a:lnTo>
                  <a:lnTo>
                    <a:pt x="0" y="510920"/>
                  </a:lnTo>
                  <a:lnTo>
                    <a:pt x="202057" y="510920"/>
                  </a:lnTo>
                  <a:lnTo>
                    <a:pt x="241173" y="403479"/>
                  </a:lnTo>
                  <a:lnTo>
                    <a:pt x="0" y="403479"/>
                  </a:lnTo>
                  <a:lnTo>
                    <a:pt x="0" y="188341"/>
                  </a:lnTo>
                  <a:close/>
                </a:path>
              </a:pathLst>
            </a:custGeom>
            <a:ln w="25146">
              <a:solidFill>
                <a:srgbClr val="AC466E"/>
              </a:solidFill>
            </a:ln>
          </p:spPr>
          <p:txBody>
            <a:bodyPr wrap="square" lIns="0" tIns="0" rIns="0" bIns="0" rtlCol="0"/>
            <a:lstStyle/>
            <a:p>
              <a:pPr defTabSz="1828800"/>
              <a:endParaRPr sz="3600" kern="0">
                <a:solidFill>
                  <a:sysClr val="windowText" lastClr="000000"/>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0917" y="527304"/>
            <a:ext cx="1502410" cy="1615440"/>
            <a:chOff x="235458" y="263652"/>
            <a:chExt cx="751205" cy="807720"/>
          </a:xfrm>
        </p:grpSpPr>
        <p:sp>
          <p:nvSpPr>
            <p:cNvPr id="3" name="object 3"/>
            <p:cNvSpPr/>
            <p:nvPr/>
          </p:nvSpPr>
          <p:spPr>
            <a:xfrm>
              <a:off x="443738" y="263652"/>
              <a:ext cx="542925" cy="542925"/>
            </a:xfrm>
            <a:custGeom>
              <a:avLst/>
              <a:gdLst/>
              <a:ahLst/>
              <a:cxnLst/>
              <a:rect l="l" t="t" r="r" b="b"/>
              <a:pathLst>
                <a:path w="542925" h="542925">
                  <a:moveTo>
                    <a:pt x="391350" y="0"/>
                  </a:moveTo>
                  <a:lnTo>
                    <a:pt x="0" y="151384"/>
                  </a:lnTo>
                  <a:lnTo>
                    <a:pt x="151345" y="542671"/>
                  </a:lnTo>
                  <a:lnTo>
                    <a:pt x="542696" y="391413"/>
                  </a:lnTo>
                  <a:lnTo>
                    <a:pt x="391350" y="0"/>
                  </a:lnTo>
                  <a:close/>
                </a:path>
              </a:pathLst>
            </a:custGeom>
            <a:solidFill>
              <a:srgbClr val="EA522F">
                <a:alpha val="88626"/>
              </a:srgbClr>
            </a:solidFill>
          </p:spPr>
          <p:txBody>
            <a:bodyPr wrap="square" lIns="0" tIns="0" rIns="0" bIns="0" rtlCol="0"/>
            <a:lstStyle/>
            <a:p>
              <a:pPr defTabSz="1828800"/>
              <a:endParaRPr sz="3600" kern="0">
                <a:solidFill>
                  <a:sysClr val="windowText" lastClr="000000"/>
                </a:solidFill>
              </a:endParaRPr>
            </a:p>
          </p:txBody>
        </p:sp>
        <p:sp>
          <p:nvSpPr>
            <p:cNvPr id="4" name="object 4"/>
            <p:cNvSpPr/>
            <p:nvPr/>
          </p:nvSpPr>
          <p:spPr>
            <a:xfrm>
              <a:off x="235458" y="592074"/>
              <a:ext cx="479425" cy="479425"/>
            </a:xfrm>
            <a:custGeom>
              <a:avLst/>
              <a:gdLst/>
              <a:ahLst/>
              <a:cxnLst/>
              <a:rect l="l" t="t" r="r" b="b"/>
              <a:pathLst>
                <a:path w="479425" h="479425">
                  <a:moveTo>
                    <a:pt x="239648" y="0"/>
                  </a:moveTo>
                  <a:lnTo>
                    <a:pt x="191349" y="4869"/>
                  </a:lnTo>
                  <a:lnTo>
                    <a:pt x="146364" y="18835"/>
                  </a:lnTo>
                  <a:lnTo>
                    <a:pt x="105656" y="40933"/>
                  </a:lnTo>
                  <a:lnTo>
                    <a:pt x="70189" y="70199"/>
                  </a:lnTo>
                  <a:lnTo>
                    <a:pt x="40926" y="105667"/>
                  </a:lnTo>
                  <a:lnTo>
                    <a:pt x="18832" y="146375"/>
                  </a:lnTo>
                  <a:lnTo>
                    <a:pt x="4868" y="191357"/>
                  </a:lnTo>
                  <a:lnTo>
                    <a:pt x="0" y="239649"/>
                  </a:lnTo>
                  <a:lnTo>
                    <a:pt x="4868" y="287940"/>
                  </a:lnTo>
                  <a:lnTo>
                    <a:pt x="18832" y="332922"/>
                  </a:lnTo>
                  <a:lnTo>
                    <a:pt x="40926" y="373630"/>
                  </a:lnTo>
                  <a:lnTo>
                    <a:pt x="70189" y="409098"/>
                  </a:lnTo>
                  <a:lnTo>
                    <a:pt x="105656" y="438364"/>
                  </a:lnTo>
                  <a:lnTo>
                    <a:pt x="146364" y="460462"/>
                  </a:lnTo>
                  <a:lnTo>
                    <a:pt x="191349" y="474428"/>
                  </a:lnTo>
                  <a:lnTo>
                    <a:pt x="239648" y="479298"/>
                  </a:lnTo>
                  <a:lnTo>
                    <a:pt x="287948" y="474428"/>
                  </a:lnTo>
                  <a:lnTo>
                    <a:pt x="332933" y="460462"/>
                  </a:lnTo>
                  <a:lnTo>
                    <a:pt x="373641" y="438364"/>
                  </a:lnTo>
                  <a:lnTo>
                    <a:pt x="409108" y="409098"/>
                  </a:lnTo>
                  <a:lnTo>
                    <a:pt x="438371" y="373630"/>
                  </a:lnTo>
                  <a:lnTo>
                    <a:pt x="460465" y="332922"/>
                  </a:lnTo>
                  <a:lnTo>
                    <a:pt x="474429" y="287940"/>
                  </a:lnTo>
                  <a:lnTo>
                    <a:pt x="479298" y="239649"/>
                  </a:lnTo>
                  <a:lnTo>
                    <a:pt x="474429" y="191357"/>
                  </a:lnTo>
                  <a:lnTo>
                    <a:pt x="460465" y="146375"/>
                  </a:lnTo>
                  <a:lnTo>
                    <a:pt x="438371" y="105667"/>
                  </a:lnTo>
                  <a:lnTo>
                    <a:pt x="409108" y="70199"/>
                  </a:lnTo>
                  <a:lnTo>
                    <a:pt x="373641" y="40933"/>
                  </a:lnTo>
                  <a:lnTo>
                    <a:pt x="332933" y="18835"/>
                  </a:lnTo>
                  <a:lnTo>
                    <a:pt x="287948" y="4869"/>
                  </a:lnTo>
                  <a:lnTo>
                    <a:pt x="239648" y="0"/>
                  </a:lnTo>
                  <a:close/>
                </a:path>
              </a:pathLst>
            </a:custGeom>
            <a:solidFill>
              <a:srgbClr val="FF7700">
                <a:alpha val="83528"/>
              </a:srgbClr>
            </a:solidFill>
          </p:spPr>
          <p:txBody>
            <a:bodyPr wrap="square" lIns="0" tIns="0" rIns="0" bIns="0" rtlCol="0"/>
            <a:lstStyle/>
            <a:p>
              <a:pPr defTabSz="1828800"/>
              <a:endParaRPr sz="3600" kern="0">
                <a:solidFill>
                  <a:sysClr val="windowText" lastClr="000000"/>
                </a:solidFill>
              </a:endParaRPr>
            </a:p>
          </p:txBody>
        </p:sp>
      </p:grpSp>
      <p:grpSp>
        <p:nvGrpSpPr>
          <p:cNvPr id="5" name="object 5"/>
          <p:cNvGrpSpPr/>
          <p:nvPr/>
        </p:nvGrpSpPr>
        <p:grpSpPr>
          <a:xfrm>
            <a:off x="16522700" y="8144636"/>
            <a:ext cx="1468120" cy="1798320"/>
            <a:chOff x="8261350" y="4072318"/>
            <a:chExt cx="734060" cy="899160"/>
          </a:xfrm>
        </p:grpSpPr>
        <p:sp>
          <p:nvSpPr>
            <p:cNvPr id="6" name="object 6"/>
            <p:cNvSpPr/>
            <p:nvPr/>
          </p:nvSpPr>
          <p:spPr>
            <a:xfrm>
              <a:off x="8462137" y="4072318"/>
              <a:ext cx="533400" cy="545465"/>
            </a:xfrm>
            <a:custGeom>
              <a:avLst/>
              <a:gdLst/>
              <a:ahLst/>
              <a:cxnLst/>
              <a:rect l="l" t="t" r="r" b="b"/>
              <a:pathLst>
                <a:path w="533400" h="545464">
                  <a:moveTo>
                    <a:pt x="392303" y="127"/>
                  </a:moveTo>
                  <a:lnTo>
                    <a:pt x="329771" y="28732"/>
                  </a:lnTo>
                  <a:lnTo>
                    <a:pt x="286859" y="54401"/>
                  </a:lnTo>
                  <a:lnTo>
                    <a:pt x="252222" y="77241"/>
                  </a:lnTo>
                  <a:lnTo>
                    <a:pt x="246634" y="76009"/>
                  </a:lnTo>
                  <a:lnTo>
                    <a:pt x="219287" y="54631"/>
                  </a:lnTo>
                  <a:lnTo>
                    <a:pt x="192770" y="35640"/>
                  </a:lnTo>
                  <a:lnTo>
                    <a:pt x="167943" y="20743"/>
                  </a:lnTo>
                  <a:lnTo>
                    <a:pt x="152654" y="17246"/>
                  </a:lnTo>
                  <a:lnTo>
                    <a:pt x="149762" y="39950"/>
                  </a:lnTo>
                  <a:lnTo>
                    <a:pt x="153050" y="84718"/>
                  </a:lnTo>
                  <a:lnTo>
                    <a:pt x="155315" y="131225"/>
                  </a:lnTo>
                  <a:lnTo>
                    <a:pt x="149352" y="159143"/>
                  </a:lnTo>
                  <a:lnTo>
                    <a:pt x="122224" y="188146"/>
                  </a:lnTo>
                  <a:lnTo>
                    <a:pt x="82387" y="234260"/>
                  </a:lnTo>
                  <a:lnTo>
                    <a:pt x="41178" y="284908"/>
                  </a:lnTo>
                  <a:lnTo>
                    <a:pt x="9936" y="327511"/>
                  </a:lnTo>
                  <a:lnTo>
                    <a:pt x="0" y="349491"/>
                  </a:lnTo>
                  <a:lnTo>
                    <a:pt x="381" y="349885"/>
                  </a:lnTo>
                  <a:lnTo>
                    <a:pt x="29509" y="353355"/>
                  </a:lnTo>
                  <a:lnTo>
                    <a:pt x="85772" y="349272"/>
                  </a:lnTo>
                  <a:lnTo>
                    <a:pt x="145631" y="341898"/>
                  </a:lnTo>
                  <a:lnTo>
                    <a:pt x="185547" y="335495"/>
                  </a:lnTo>
                  <a:lnTo>
                    <a:pt x="190500" y="334454"/>
                  </a:lnTo>
                  <a:lnTo>
                    <a:pt x="193675" y="334962"/>
                  </a:lnTo>
                  <a:lnTo>
                    <a:pt x="197104" y="338810"/>
                  </a:lnTo>
                  <a:lnTo>
                    <a:pt x="197993" y="341388"/>
                  </a:lnTo>
                  <a:lnTo>
                    <a:pt x="198501" y="344957"/>
                  </a:lnTo>
                  <a:lnTo>
                    <a:pt x="208788" y="392244"/>
                  </a:lnTo>
                  <a:lnTo>
                    <a:pt x="226028" y="454232"/>
                  </a:lnTo>
                  <a:lnTo>
                    <a:pt x="244935" y="511151"/>
                  </a:lnTo>
                  <a:lnTo>
                    <a:pt x="263017" y="545058"/>
                  </a:lnTo>
                  <a:lnTo>
                    <a:pt x="278274" y="517178"/>
                  </a:lnTo>
                  <a:lnTo>
                    <a:pt x="299831" y="453064"/>
                  </a:lnTo>
                  <a:lnTo>
                    <a:pt x="320220" y="383490"/>
                  </a:lnTo>
                  <a:lnTo>
                    <a:pt x="331978" y="339229"/>
                  </a:lnTo>
                  <a:lnTo>
                    <a:pt x="334264" y="329387"/>
                  </a:lnTo>
                  <a:lnTo>
                    <a:pt x="348615" y="329793"/>
                  </a:lnTo>
                  <a:lnTo>
                    <a:pt x="395972" y="328683"/>
                  </a:lnTo>
                  <a:lnTo>
                    <a:pt x="456104" y="324189"/>
                  </a:lnTo>
                  <a:lnTo>
                    <a:pt x="508402" y="317109"/>
                  </a:lnTo>
                  <a:lnTo>
                    <a:pt x="532892" y="306184"/>
                  </a:lnTo>
                  <a:lnTo>
                    <a:pt x="529971" y="301802"/>
                  </a:lnTo>
                  <a:lnTo>
                    <a:pt x="492416" y="265302"/>
                  </a:lnTo>
                  <a:lnTo>
                    <a:pt x="447405" y="227645"/>
                  </a:lnTo>
                  <a:lnTo>
                    <a:pt x="402655" y="192540"/>
                  </a:lnTo>
                  <a:lnTo>
                    <a:pt x="367157" y="166636"/>
                  </a:lnTo>
                  <a:lnTo>
                    <a:pt x="361442" y="160159"/>
                  </a:lnTo>
                  <a:lnTo>
                    <a:pt x="361188" y="154851"/>
                  </a:lnTo>
                  <a:lnTo>
                    <a:pt x="372729" y="110189"/>
                  </a:lnTo>
                  <a:lnTo>
                    <a:pt x="383952" y="63195"/>
                  </a:lnTo>
                  <a:lnTo>
                    <a:pt x="392080" y="21448"/>
                  </a:lnTo>
                  <a:lnTo>
                    <a:pt x="392303" y="190"/>
                  </a:lnTo>
                  <a:close/>
                </a:path>
              </a:pathLst>
            </a:custGeom>
            <a:solidFill>
              <a:srgbClr val="8067C2">
                <a:alpha val="88626"/>
              </a:srgbClr>
            </a:solidFill>
          </p:spPr>
          <p:txBody>
            <a:bodyPr wrap="square" lIns="0" tIns="0" rIns="0" bIns="0" rtlCol="0"/>
            <a:lstStyle/>
            <a:p>
              <a:pPr defTabSz="1828800"/>
              <a:endParaRPr sz="3600" kern="0">
                <a:solidFill>
                  <a:sysClr val="windowText" lastClr="000000"/>
                </a:solidFill>
              </a:endParaRPr>
            </a:p>
          </p:txBody>
        </p:sp>
        <p:sp>
          <p:nvSpPr>
            <p:cNvPr id="7" name="object 7"/>
            <p:cNvSpPr/>
            <p:nvPr/>
          </p:nvSpPr>
          <p:spPr>
            <a:xfrm>
              <a:off x="8261350" y="4658258"/>
              <a:ext cx="339090" cy="313055"/>
            </a:xfrm>
            <a:custGeom>
              <a:avLst/>
              <a:gdLst/>
              <a:ahLst/>
              <a:cxnLst/>
              <a:rect l="l" t="t" r="r" b="b"/>
              <a:pathLst>
                <a:path w="339090" h="313054">
                  <a:moveTo>
                    <a:pt x="77470" y="0"/>
                  </a:moveTo>
                  <a:lnTo>
                    <a:pt x="82708" y="49912"/>
                  </a:lnTo>
                  <a:lnTo>
                    <a:pt x="101853" y="106997"/>
                  </a:lnTo>
                  <a:lnTo>
                    <a:pt x="105791" y="114960"/>
                  </a:lnTo>
                  <a:lnTo>
                    <a:pt x="104394" y="118694"/>
                  </a:lnTo>
                  <a:lnTo>
                    <a:pt x="66347" y="136473"/>
                  </a:lnTo>
                  <a:lnTo>
                    <a:pt x="9320" y="176301"/>
                  </a:lnTo>
                  <a:lnTo>
                    <a:pt x="0" y="188671"/>
                  </a:lnTo>
                  <a:lnTo>
                    <a:pt x="380" y="189344"/>
                  </a:lnTo>
                  <a:lnTo>
                    <a:pt x="17906" y="194967"/>
                  </a:lnTo>
                  <a:lnTo>
                    <a:pt x="52482" y="198118"/>
                  </a:lnTo>
                  <a:lnTo>
                    <a:pt x="91392" y="198532"/>
                  </a:lnTo>
                  <a:lnTo>
                    <a:pt x="121920" y="195948"/>
                  </a:lnTo>
                  <a:lnTo>
                    <a:pt x="128143" y="194767"/>
                  </a:lnTo>
                  <a:lnTo>
                    <a:pt x="131318" y="194703"/>
                  </a:lnTo>
                  <a:lnTo>
                    <a:pt x="134111" y="198640"/>
                  </a:lnTo>
                  <a:lnTo>
                    <a:pt x="134239" y="201968"/>
                  </a:lnTo>
                  <a:lnTo>
                    <a:pt x="133857" y="207479"/>
                  </a:lnTo>
                  <a:lnTo>
                    <a:pt x="136235" y="231544"/>
                  </a:lnTo>
                  <a:lnTo>
                    <a:pt x="154039" y="289456"/>
                  </a:lnTo>
                  <a:lnTo>
                    <a:pt x="168275" y="312699"/>
                  </a:lnTo>
                  <a:lnTo>
                    <a:pt x="178065" y="300782"/>
                  </a:lnTo>
                  <a:lnTo>
                    <a:pt x="192214" y="271675"/>
                  </a:lnTo>
                  <a:lnTo>
                    <a:pt x="219964" y="207810"/>
                  </a:lnTo>
                  <a:lnTo>
                    <a:pt x="223393" y="200393"/>
                  </a:lnTo>
                  <a:lnTo>
                    <a:pt x="227710" y="197688"/>
                  </a:lnTo>
                  <a:lnTo>
                    <a:pt x="262514" y="198801"/>
                  </a:lnTo>
                  <a:lnTo>
                    <a:pt x="296148" y="199066"/>
                  </a:lnTo>
                  <a:lnTo>
                    <a:pt x="325375" y="197825"/>
                  </a:lnTo>
                  <a:lnTo>
                    <a:pt x="338327" y="194094"/>
                  </a:lnTo>
                  <a:lnTo>
                    <a:pt x="338581" y="192087"/>
                  </a:lnTo>
                  <a:lnTo>
                    <a:pt x="335279" y="186220"/>
                  </a:lnTo>
                  <a:lnTo>
                    <a:pt x="306657" y="149707"/>
                  </a:lnTo>
                  <a:lnTo>
                    <a:pt x="270001" y="118859"/>
                  </a:lnTo>
                  <a:lnTo>
                    <a:pt x="265683" y="112826"/>
                  </a:lnTo>
                  <a:lnTo>
                    <a:pt x="285216" y="79693"/>
                  </a:lnTo>
                  <a:lnTo>
                    <a:pt x="300849" y="31743"/>
                  </a:lnTo>
                  <a:lnTo>
                    <a:pt x="300735" y="18148"/>
                  </a:lnTo>
                  <a:lnTo>
                    <a:pt x="300354" y="17678"/>
                  </a:lnTo>
                  <a:lnTo>
                    <a:pt x="285361" y="19768"/>
                  </a:lnTo>
                  <a:lnTo>
                    <a:pt x="257937" y="31464"/>
                  </a:lnTo>
                  <a:lnTo>
                    <a:pt x="228703" y="46532"/>
                  </a:lnTo>
                  <a:lnTo>
                    <a:pt x="208279" y="58737"/>
                  </a:lnTo>
                  <a:lnTo>
                    <a:pt x="199840" y="64285"/>
                  </a:lnTo>
                  <a:lnTo>
                    <a:pt x="194008" y="66125"/>
                  </a:lnTo>
                  <a:lnTo>
                    <a:pt x="188009" y="64313"/>
                  </a:lnTo>
                  <a:lnTo>
                    <a:pt x="179070" y="58902"/>
                  </a:lnTo>
                  <a:lnTo>
                    <a:pt x="122888" y="20816"/>
                  </a:lnTo>
                  <a:lnTo>
                    <a:pt x="94005" y="3804"/>
                  </a:lnTo>
                  <a:lnTo>
                    <a:pt x="77470" y="0"/>
                  </a:lnTo>
                  <a:close/>
                </a:path>
              </a:pathLst>
            </a:custGeom>
            <a:solidFill>
              <a:srgbClr val="EB6199">
                <a:alpha val="87841"/>
              </a:srgbClr>
            </a:solidFill>
          </p:spPr>
          <p:txBody>
            <a:bodyPr wrap="square" lIns="0" tIns="0" rIns="0" bIns="0" rtlCol="0"/>
            <a:lstStyle/>
            <a:p>
              <a:pPr defTabSz="1828800"/>
              <a:endParaRPr sz="3600" kern="0">
                <a:solidFill>
                  <a:sysClr val="windowText" lastClr="000000"/>
                </a:solidFill>
              </a:endParaRPr>
            </a:p>
          </p:txBody>
        </p:sp>
      </p:grpSp>
      <p:sp>
        <p:nvSpPr>
          <p:cNvPr id="8" name="object 8"/>
          <p:cNvSpPr txBox="1">
            <a:spLocks noGrp="1"/>
          </p:cNvSpPr>
          <p:nvPr>
            <p:ph type="title"/>
          </p:nvPr>
        </p:nvSpPr>
        <p:spPr>
          <a:xfrm>
            <a:off x="1393696" y="366522"/>
            <a:ext cx="15407640" cy="1263166"/>
          </a:xfrm>
          <a:prstGeom prst="rect">
            <a:avLst/>
          </a:prstGeom>
          <a:ln w="9905">
            <a:solidFill>
              <a:srgbClr val="000000"/>
            </a:solidFill>
          </a:ln>
        </p:spPr>
        <p:txBody>
          <a:bodyPr vert="horz" wrap="square" lIns="0" tIns="153670" rIns="0" bIns="0" rtlCol="0">
            <a:spAutoFit/>
          </a:bodyPr>
          <a:lstStyle/>
          <a:p>
            <a:pPr marL="1758950">
              <a:spcBef>
                <a:spcPts val="1210"/>
              </a:spcBef>
            </a:pPr>
            <a:r>
              <a:rPr spc="-10" dirty="0"/>
              <a:t>探究學習成就自主學習的個體</a:t>
            </a:r>
          </a:p>
        </p:txBody>
      </p:sp>
      <p:sp>
        <p:nvSpPr>
          <p:cNvPr id="9" name="object 9"/>
          <p:cNvSpPr txBox="1"/>
          <p:nvPr/>
        </p:nvSpPr>
        <p:spPr>
          <a:xfrm>
            <a:off x="1090675" y="2107693"/>
            <a:ext cx="15619730" cy="7001917"/>
          </a:xfrm>
          <a:prstGeom prst="rect">
            <a:avLst/>
          </a:prstGeom>
        </p:spPr>
        <p:txBody>
          <a:bodyPr vert="horz" wrap="square" lIns="0" tIns="25400" rIns="0" bIns="0" rtlCol="0">
            <a:spAutoFit/>
          </a:bodyPr>
          <a:lstStyle/>
          <a:p>
            <a:pPr marL="25400" marR="381000" defTabSz="1828800">
              <a:spcBef>
                <a:spcPts val="200"/>
              </a:spcBef>
            </a:pPr>
            <a:r>
              <a:rPr sz="4200" kern="0" dirty="0">
                <a:solidFill>
                  <a:srgbClr val="6F2F9F"/>
                </a:solidFill>
                <a:latin typeface="微軟正黑體"/>
                <a:cs typeface="微軟正黑體"/>
              </a:rPr>
              <a:t>能動性</a:t>
            </a:r>
            <a:r>
              <a:rPr sz="4200" kern="0" spc="-40" dirty="0">
                <a:solidFill>
                  <a:srgbClr val="6F2F9F"/>
                </a:solidFill>
                <a:latin typeface="微軟正黑體"/>
                <a:cs typeface="微軟正黑體"/>
              </a:rPr>
              <a:t>(agency</a:t>
            </a:r>
            <a:r>
              <a:rPr sz="4200" kern="0" spc="-20" dirty="0">
                <a:solidFill>
                  <a:srgbClr val="6F2F9F"/>
                </a:solidFill>
                <a:latin typeface="微軟正黑體"/>
                <a:cs typeface="微軟正黑體"/>
              </a:rPr>
              <a:t>)、自主</a:t>
            </a:r>
            <a:r>
              <a:rPr sz="4200" kern="0" spc="-40" dirty="0">
                <a:solidFill>
                  <a:srgbClr val="6F2F9F"/>
                </a:solidFill>
                <a:latin typeface="微軟正黑體"/>
                <a:cs typeface="微軟正黑體"/>
              </a:rPr>
              <a:t>(autonomy</a:t>
            </a:r>
            <a:r>
              <a:rPr sz="4200" kern="0" spc="-30" dirty="0">
                <a:solidFill>
                  <a:srgbClr val="6F2F9F"/>
                </a:solidFill>
                <a:latin typeface="微軟正黑體"/>
                <a:cs typeface="微軟正黑體"/>
              </a:rPr>
              <a:t>)、自我導向 (</a:t>
            </a:r>
            <a:r>
              <a:rPr sz="4200" kern="0" spc="-40" dirty="0">
                <a:solidFill>
                  <a:srgbClr val="6F2F9F"/>
                </a:solidFill>
                <a:latin typeface="微軟正黑體"/>
                <a:cs typeface="微軟正黑體"/>
              </a:rPr>
              <a:t>delf-directed</a:t>
            </a:r>
            <a:r>
              <a:rPr sz="4200" kern="0" spc="-70" dirty="0">
                <a:solidFill>
                  <a:srgbClr val="6F2F9F"/>
                </a:solidFill>
                <a:latin typeface="微軟正黑體"/>
                <a:cs typeface="微軟正黑體"/>
              </a:rPr>
              <a:t>)、</a:t>
            </a:r>
            <a:r>
              <a:rPr sz="4200" kern="0" dirty="0">
                <a:solidFill>
                  <a:srgbClr val="6F2F9F"/>
                </a:solidFill>
                <a:latin typeface="微軟正黑體"/>
                <a:cs typeface="微軟正黑體"/>
              </a:rPr>
              <a:t>自我調節 </a:t>
            </a:r>
            <a:r>
              <a:rPr sz="4200" kern="0" spc="-20" dirty="0">
                <a:solidFill>
                  <a:srgbClr val="6F2F9F"/>
                </a:solidFill>
                <a:latin typeface="微軟正黑體"/>
                <a:cs typeface="微軟正黑體"/>
              </a:rPr>
              <a:t>(self-regulation)</a:t>
            </a:r>
            <a:endParaRPr sz="4200" kern="0" dirty="0">
              <a:solidFill>
                <a:sysClr val="windowText" lastClr="000000"/>
              </a:solidFill>
              <a:latin typeface="微軟正黑體"/>
              <a:cs typeface="微軟正黑體"/>
            </a:endParaRPr>
          </a:p>
          <a:p>
            <a:pPr marL="962660" indent="-543560" algn="just" defTabSz="1828800">
              <a:spcBef>
                <a:spcPts val="3980"/>
              </a:spcBef>
              <a:buClr>
                <a:srgbClr val="000000"/>
              </a:buClr>
              <a:buSzPct val="58333"/>
              <a:buFont typeface="Times New Roman"/>
              <a:buChar char="●"/>
              <a:tabLst>
                <a:tab pos="962660" algn="l"/>
              </a:tabLst>
            </a:pPr>
            <a:r>
              <a:rPr sz="4800" b="1" kern="0" dirty="0">
                <a:solidFill>
                  <a:srgbClr val="C00000"/>
                </a:solidFill>
                <a:latin typeface="微軟正黑體"/>
                <a:cs typeface="微軟正黑體"/>
              </a:rPr>
              <a:t>目的感</a:t>
            </a:r>
            <a:r>
              <a:rPr sz="4800" kern="0" dirty="0">
                <a:solidFill>
                  <a:srgbClr val="C00000"/>
                </a:solidFill>
                <a:latin typeface="微軟正黑體"/>
                <a:cs typeface="微軟正黑體"/>
              </a:rPr>
              <a:t>：</a:t>
            </a:r>
            <a:r>
              <a:rPr sz="4800" kern="0" spc="-10" dirty="0">
                <a:solidFill>
                  <a:srgbClr val="1A1500"/>
                </a:solidFill>
                <a:latin typeface="微軟正黑體"/>
                <a:cs typeface="微軟正黑體"/>
              </a:rPr>
              <a:t>知道目標為何、高學習動機</a:t>
            </a:r>
            <a:endParaRPr sz="4800" kern="0" dirty="0">
              <a:solidFill>
                <a:sysClr val="windowText" lastClr="000000"/>
              </a:solidFill>
              <a:latin typeface="微軟正黑體"/>
              <a:cs typeface="微軟正黑體"/>
            </a:endParaRPr>
          </a:p>
          <a:p>
            <a:pPr marL="962660" marR="354330" indent="-544830" algn="just" defTabSz="1828800">
              <a:buClr>
                <a:srgbClr val="000000"/>
              </a:buClr>
              <a:buSzPct val="58333"/>
              <a:buFont typeface="Times New Roman"/>
              <a:buChar char="●"/>
              <a:tabLst>
                <a:tab pos="962660" algn="l"/>
              </a:tabLst>
            </a:pPr>
            <a:r>
              <a:rPr sz="4800" b="1" kern="0" spc="-20" dirty="0">
                <a:solidFill>
                  <a:srgbClr val="C00000"/>
                </a:solidFill>
                <a:latin typeface="微軟正黑體"/>
                <a:cs typeface="微軟正黑體"/>
              </a:rPr>
              <a:t>執行-控制能力</a:t>
            </a:r>
            <a:r>
              <a:rPr sz="4800" kern="0" spc="-20" dirty="0">
                <a:solidFill>
                  <a:srgbClr val="C00000"/>
                </a:solidFill>
                <a:latin typeface="微軟正黑體"/>
                <a:cs typeface="微軟正黑體"/>
              </a:rPr>
              <a:t>：</a:t>
            </a:r>
            <a:r>
              <a:rPr sz="4800" kern="0" spc="-30" dirty="0">
                <a:solidFill>
                  <a:srgbClr val="1A1500"/>
                </a:solidFill>
                <a:latin typeface="微軟正黑體"/>
                <a:cs typeface="微軟正黑體"/>
              </a:rPr>
              <a:t>能自己設定目標、覺察問題、思考問</a:t>
            </a:r>
            <a:r>
              <a:rPr sz="4800" kern="0" spc="-10" dirty="0">
                <a:solidFill>
                  <a:srgbClr val="1A1500"/>
                </a:solidFill>
                <a:latin typeface="微軟正黑體"/>
                <a:cs typeface="微軟正黑體"/>
              </a:rPr>
              <a:t>題、使用方法與策略、調整方法與策略及目標</a:t>
            </a:r>
            <a:endParaRPr sz="4800" kern="0" dirty="0">
              <a:solidFill>
                <a:sysClr val="windowText" lastClr="000000"/>
              </a:solidFill>
              <a:latin typeface="微軟正黑體"/>
              <a:cs typeface="微軟正黑體"/>
            </a:endParaRPr>
          </a:p>
          <a:p>
            <a:pPr marL="962660" marR="619760" indent="-544830" algn="just" defTabSz="1828800">
              <a:buClr>
                <a:srgbClr val="000000"/>
              </a:buClr>
              <a:buSzPct val="58333"/>
              <a:buFont typeface="Times New Roman"/>
              <a:buChar char="●"/>
              <a:tabLst>
                <a:tab pos="962660" algn="l"/>
              </a:tabLst>
            </a:pPr>
            <a:r>
              <a:rPr sz="4800" b="1" kern="0" dirty="0">
                <a:solidFill>
                  <a:srgbClr val="C00000"/>
                </a:solidFill>
                <a:latin typeface="微軟正黑體"/>
                <a:cs typeface="微軟正黑體"/>
              </a:rPr>
              <a:t>學習效能感</a:t>
            </a:r>
            <a:r>
              <a:rPr sz="4800" kern="0" dirty="0">
                <a:solidFill>
                  <a:srgbClr val="C00000"/>
                </a:solidFill>
                <a:latin typeface="微軟正黑體"/>
                <a:cs typeface="微軟正黑體"/>
              </a:rPr>
              <a:t>：</a:t>
            </a:r>
            <a:r>
              <a:rPr sz="4800" kern="0" spc="-10" dirty="0">
                <a:solidFill>
                  <a:srgbClr val="1A1500"/>
                </a:solidFill>
                <a:latin typeface="微軟正黑體"/>
                <a:cs typeface="微軟正黑體"/>
              </a:rPr>
              <a:t>能使用有效的學習方法與產生有效能的</a:t>
            </a:r>
            <a:r>
              <a:rPr sz="4800" kern="0" spc="-50" dirty="0">
                <a:solidFill>
                  <a:srgbClr val="1A1500"/>
                </a:solidFill>
                <a:latin typeface="微軟正黑體"/>
                <a:cs typeface="微軟正黑體"/>
              </a:rPr>
              <a:t>結果</a:t>
            </a:r>
            <a:endParaRPr sz="4800" kern="0" dirty="0">
              <a:solidFill>
                <a:sysClr val="windowText" lastClr="000000"/>
              </a:solidFill>
              <a:latin typeface="微軟正黑體"/>
              <a:cs typeface="微軟正黑體"/>
            </a:endParaRPr>
          </a:p>
          <a:p>
            <a:pPr marL="962660" marR="10160" indent="-544830" algn="just" defTabSz="1828800">
              <a:buClr>
                <a:srgbClr val="000000"/>
              </a:buClr>
              <a:buSzPct val="58333"/>
              <a:buFont typeface="Times New Roman"/>
              <a:buChar char="●"/>
              <a:tabLst>
                <a:tab pos="962660" algn="l"/>
              </a:tabLst>
            </a:pPr>
            <a:r>
              <a:rPr sz="4800" b="1" kern="0" dirty="0">
                <a:solidFill>
                  <a:srgbClr val="C00000"/>
                </a:solidFill>
                <a:latin typeface="微軟正黑體"/>
                <a:cs typeface="微軟正黑體"/>
              </a:rPr>
              <a:t>後設認知能力</a:t>
            </a:r>
            <a:r>
              <a:rPr sz="4800" kern="0" dirty="0">
                <a:solidFill>
                  <a:srgbClr val="C00000"/>
                </a:solidFill>
                <a:latin typeface="微軟正黑體"/>
                <a:cs typeface="微軟正黑體"/>
              </a:rPr>
              <a:t>：</a:t>
            </a:r>
            <a:r>
              <a:rPr sz="4800" kern="0" spc="-10" dirty="0">
                <a:solidFill>
                  <a:srgbClr val="1A1500"/>
                </a:solidFill>
                <a:latin typeface="微軟正黑體"/>
                <a:cs typeface="微軟正黑體"/>
              </a:rPr>
              <a:t>能監控與省思自己的認知歷程與策略，</a:t>
            </a:r>
            <a:r>
              <a:rPr sz="4800" kern="0" spc="-30" dirty="0">
                <a:solidFill>
                  <a:srgbClr val="1A1500"/>
                </a:solidFill>
                <a:latin typeface="微軟正黑體"/>
                <a:cs typeface="微軟正黑體"/>
              </a:rPr>
              <a:t>能將學習力遷移到新的事物上</a:t>
            </a:r>
            <a:endParaRPr sz="4800" kern="0" dirty="0">
              <a:solidFill>
                <a:sysClr val="windowText" lastClr="000000"/>
              </a:solidFill>
              <a:latin typeface="微軟正黑體"/>
              <a:cs typeface="微軟正黑體"/>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0917" y="679704"/>
            <a:ext cx="1502410" cy="1615440"/>
            <a:chOff x="235458" y="339852"/>
            <a:chExt cx="751205" cy="807720"/>
          </a:xfrm>
        </p:grpSpPr>
        <p:sp>
          <p:nvSpPr>
            <p:cNvPr id="3" name="object 3"/>
            <p:cNvSpPr/>
            <p:nvPr/>
          </p:nvSpPr>
          <p:spPr>
            <a:xfrm>
              <a:off x="443738" y="339852"/>
              <a:ext cx="542925" cy="542925"/>
            </a:xfrm>
            <a:custGeom>
              <a:avLst/>
              <a:gdLst/>
              <a:ahLst/>
              <a:cxnLst/>
              <a:rect l="l" t="t" r="r" b="b"/>
              <a:pathLst>
                <a:path w="542925" h="542925">
                  <a:moveTo>
                    <a:pt x="391350" y="0"/>
                  </a:moveTo>
                  <a:lnTo>
                    <a:pt x="0" y="151384"/>
                  </a:lnTo>
                  <a:lnTo>
                    <a:pt x="151345" y="542671"/>
                  </a:lnTo>
                  <a:lnTo>
                    <a:pt x="542696" y="391413"/>
                  </a:lnTo>
                  <a:lnTo>
                    <a:pt x="391350" y="0"/>
                  </a:lnTo>
                  <a:close/>
                </a:path>
              </a:pathLst>
            </a:custGeom>
            <a:solidFill>
              <a:srgbClr val="FF7700">
                <a:alpha val="83528"/>
              </a:srgbClr>
            </a:solidFill>
          </p:spPr>
          <p:txBody>
            <a:bodyPr wrap="square" lIns="0" tIns="0" rIns="0" bIns="0" rtlCol="0"/>
            <a:lstStyle/>
            <a:p>
              <a:pPr defTabSz="1828800"/>
              <a:endParaRPr sz="3600" kern="0">
                <a:solidFill>
                  <a:sysClr val="windowText" lastClr="000000"/>
                </a:solidFill>
              </a:endParaRPr>
            </a:p>
          </p:txBody>
        </p:sp>
        <p:sp>
          <p:nvSpPr>
            <p:cNvPr id="4" name="object 4"/>
            <p:cNvSpPr/>
            <p:nvPr/>
          </p:nvSpPr>
          <p:spPr>
            <a:xfrm>
              <a:off x="235458" y="668274"/>
              <a:ext cx="479425" cy="479425"/>
            </a:xfrm>
            <a:custGeom>
              <a:avLst/>
              <a:gdLst/>
              <a:ahLst/>
              <a:cxnLst/>
              <a:rect l="l" t="t" r="r" b="b"/>
              <a:pathLst>
                <a:path w="479425" h="479425">
                  <a:moveTo>
                    <a:pt x="239648" y="0"/>
                  </a:moveTo>
                  <a:lnTo>
                    <a:pt x="191349" y="4869"/>
                  </a:lnTo>
                  <a:lnTo>
                    <a:pt x="146364" y="18835"/>
                  </a:lnTo>
                  <a:lnTo>
                    <a:pt x="105656" y="40933"/>
                  </a:lnTo>
                  <a:lnTo>
                    <a:pt x="70189" y="70199"/>
                  </a:lnTo>
                  <a:lnTo>
                    <a:pt x="40926" y="105667"/>
                  </a:lnTo>
                  <a:lnTo>
                    <a:pt x="18832" y="146375"/>
                  </a:lnTo>
                  <a:lnTo>
                    <a:pt x="4868" y="191357"/>
                  </a:lnTo>
                  <a:lnTo>
                    <a:pt x="0" y="239649"/>
                  </a:lnTo>
                  <a:lnTo>
                    <a:pt x="4868" y="287940"/>
                  </a:lnTo>
                  <a:lnTo>
                    <a:pt x="18832" y="332922"/>
                  </a:lnTo>
                  <a:lnTo>
                    <a:pt x="40926" y="373630"/>
                  </a:lnTo>
                  <a:lnTo>
                    <a:pt x="70189" y="409098"/>
                  </a:lnTo>
                  <a:lnTo>
                    <a:pt x="105656" y="438364"/>
                  </a:lnTo>
                  <a:lnTo>
                    <a:pt x="146364" y="460462"/>
                  </a:lnTo>
                  <a:lnTo>
                    <a:pt x="191349" y="474428"/>
                  </a:lnTo>
                  <a:lnTo>
                    <a:pt x="239648" y="479298"/>
                  </a:lnTo>
                  <a:lnTo>
                    <a:pt x="287948" y="474428"/>
                  </a:lnTo>
                  <a:lnTo>
                    <a:pt x="332933" y="460462"/>
                  </a:lnTo>
                  <a:lnTo>
                    <a:pt x="373641" y="438364"/>
                  </a:lnTo>
                  <a:lnTo>
                    <a:pt x="409108" y="409098"/>
                  </a:lnTo>
                  <a:lnTo>
                    <a:pt x="438371" y="373630"/>
                  </a:lnTo>
                  <a:lnTo>
                    <a:pt x="460465" y="332922"/>
                  </a:lnTo>
                  <a:lnTo>
                    <a:pt x="474429" y="287940"/>
                  </a:lnTo>
                  <a:lnTo>
                    <a:pt x="479298" y="239649"/>
                  </a:lnTo>
                  <a:lnTo>
                    <a:pt x="474429" y="191357"/>
                  </a:lnTo>
                  <a:lnTo>
                    <a:pt x="460465" y="146375"/>
                  </a:lnTo>
                  <a:lnTo>
                    <a:pt x="438371" y="105667"/>
                  </a:lnTo>
                  <a:lnTo>
                    <a:pt x="409108" y="70199"/>
                  </a:lnTo>
                  <a:lnTo>
                    <a:pt x="373641" y="40933"/>
                  </a:lnTo>
                  <a:lnTo>
                    <a:pt x="332933" y="18835"/>
                  </a:lnTo>
                  <a:lnTo>
                    <a:pt x="287948" y="4869"/>
                  </a:lnTo>
                  <a:lnTo>
                    <a:pt x="239648" y="0"/>
                  </a:lnTo>
                  <a:close/>
                </a:path>
              </a:pathLst>
            </a:custGeom>
            <a:solidFill>
              <a:srgbClr val="4FB6E8">
                <a:alpha val="89411"/>
              </a:srgbClr>
            </a:solidFill>
          </p:spPr>
          <p:txBody>
            <a:bodyPr wrap="square" lIns="0" tIns="0" rIns="0" bIns="0" rtlCol="0"/>
            <a:lstStyle/>
            <a:p>
              <a:pPr defTabSz="1828800"/>
              <a:endParaRPr sz="3600" kern="0">
                <a:solidFill>
                  <a:sysClr val="windowText" lastClr="000000"/>
                </a:solidFill>
              </a:endParaRPr>
            </a:p>
          </p:txBody>
        </p:sp>
      </p:grpSp>
      <p:grpSp>
        <p:nvGrpSpPr>
          <p:cNvPr id="5" name="object 5"/>
          <p:cNvGrpSpPr/>
          <p:nvPr/>
        </p:nvGrpSpPr>
        <p:grpSpPr>
          <a:xfrm>
            <a:off x="16224505" y="1184147"/>
            <a:ext cx="1347470" cy="1609090"/>
            <a:chOff x="8112252" y="592073"/>
            <a:chExt cx="673735" cy="804545"/>
          </a:xfrm>
        </p:grpSpPr>
        <p:sp>
          <p:nvSpPr>
            <p:cNvPr id="6" name="object 6"/>
            <p:cNvSpPr/>
            <p:nvPr/>
          </p:nvSpPr>
          <p:spPr>
            <a:xfrm>
              <a:off x="8274177" y="868552"/>
              <a:ext cx="511809" cy="528320"/>
            </a:xfrm>
            <a:custGeom>
              <a:avLst/>
              <a:gdLst/>
              <a:ahLst/>
              <a:cxnLst/>
              <a:rect l="l" t="t" r="r" b="b"/>
              <a:pathLst>
                <a:path w="511809" h="528319">
                  <a:moveTo>
                    <a:pt x="304926" y="0"/>
                  </a:moveTo>
                  <a:lnTo>
                    <a:pt x="0" y="117856"/>
                  </a:lnTo>
                  <a:lnTo>
                    <a:pt x="17906" y="444246"/>
                  </a:lnTo>
                  <a:lnTo>
                    <a:pt x="334137" y="528066"/>
                  </a:lnTo>
                  <a:lnTo>
                    <a:pt x="511428" y="253492"/>
                  </a:lnTo>
                  <a:lnTo>
                    <a:pt x="304926" y="0"/>
                  </a:lnTo>
                  <a:close/>
                </a:path>
              </a:pathLst>
            </a:custGeom>
            <a:solidFill>
              <a:srgbClr val="FFD008">
                <a:alpha val="82743"/>
              </a:srgbClr>
            </a:solidFill>
          </p:spPr>
          <p:txBody>
            <a:bodyPr wrap="square" lIns="0" tIns="0" rIns="0" bIns="0" rtlCol="0"/>
            <a:lstStyle/>
            <a:p>
              <a:pPr defTabSz="1828800"/>
              <a:endParaRPr sz="3600" kern="0">
                <a:solidFill>
                  <a:sysClr val="windowText" lastClr="000000"/>
                </a:solidFill>
              </a:endParaRPr>
            </a:p>
          </p:txBody>
        </p:sp>
        <p:sp>
          <p:nvSpPr>
            <p:cNvPr id="7" name="object 7"/>
            <p:cNvSpPr/>
            <p:nvPr/>
          </p:nvSpPr>
          <p:spPr>
            <a:xfrm>
              <a:off x="8112252" y="592073"/>
              <a:ext cx="480059" cy="479425"/>
            </a:xfrm>
            <a:custGeom>
              <a:avLst/>
              <a:gdLst/>
              <a:ahLst/>
              <a:cxnLst/>
              <a:rect l="l" t="t" r="r" b="b"/>
              <a:pathLst>
                <a:path w="480059" h="479425">
                  <a:moveTo>
                    <a:pt x="240029" y="0"/>
                  </a:moveTo>
                  <a:lnTo>
                    <a:pt x="191648" y="4869"/>
                  </a:lnTo>
                  <a:lnTo>
                    <a:pt x="146589" y="18835"/>
                  </a:lnTo>
                  <a:lnTo>
                    <a:pt x="105816" y="40933"/>
                  </a:lnTo>
                  <a:lnTo>
                    <a:pt x="70294" y="70199"/>
                  </a:lnTo>
                  <a:lnTo>
                    <a:pt x="40987" y="105667"/>
                  </a:lnTo>
                  <a:lnTo>
                    <a:pt x="18859" y="146375"/>
                  </a:lnTo>
                  <a:lnTo>
                    <a:pt x="4875" y="191357"/>
                  </a:lnTo>
                  <a:lnTo>
                    <a:pt x="0" y="239649"/>
                  </a:lnTo>
                  <a:lnTo>
                    <a:pt x="4875" y="287940"/>
                  </a:lnTo>
                  <a:lnTo>
                    <a:pt x="18859" y="332922"/>
                  </a:lnTo>
                  <a:lnTo>
                    <a:pt x="40987" y="373630"/>
                  </a:lnTo>
                  <a:lnTo>
                    <a:pt x="70294" y="409098"/>
                  </a:lnTo>
                  <a:lnTo>
                    <a:pt x="105816" y="438364"/>
                  </a:lnTo>
                  <a:lnTo>
                    <a:pt x="146589" y="460462"/>
                  </a:lnTo>
                  <a:lnTo>
                    <a:pt x="191648" y="474428"/>
                  </a:lnTo>
                  <a:lnTo>
                    <a:pt x="240029" y="479298"/>
                  </a:lnTo>
                  <a:lnTo>
                    <a:pt x="288411" y="474428"/>
                  </a:lnTo>
                  <a:lnTo>
                    <a:pt x="333470" y="460462"/>
                  </a:lnTo>
                  <a:lnTo>
                    <a:pt x="374243" y="438364"/>
                  </a:lnTo>
                  <a:lnTo>
                    <a:pt x="409765" y="409098"/>
                  </a:lnTo>
                  <a:lnTo>
                    <a:pt x="439072" y="373630"/>
                  </a:lnTo>
                  <a:lnTo>
                    <a:pt x="461200" y="332922"/>
                  </a:lnTo>
                  <a:lnTo>
                    <a:pt x="475184" y="287940"/>
                  </a:lnTo>
                  <a:lnTo>
                    <a:pt x="480059" y="239649"/>
                  </a:lnTo>
                  <a:lnTo>
                    <a:pt x="475184" y="191357"/>
                  </a:lnTo>
                  <a:lnTo>
                    <a:pt x="461200" y="146375"/>
                  </a:lnTo>
                  <a:lnTo>
                    <a:pt x="439072" y="105667"/>
                  </a:lnTo>
                  <a:lnTo>
                    <a:pt x="409765" y="70199"/>
                  </a:lnTo>
                  <a:lnTo>
                    <a:pt x="374243" y="40933"/>
                  </a:lnTo>
                  <a:lnTo>
                    <a:pt x="333470" y="18835"/>
                  </a:lnTo>
                  <a:lnTo>
                    <a:pt x="288411" y="4869"/>
                  </a:lnTo>
                  <a:lnTo>
                    <a:pt x="240029" y="0"/>
                  </a:lnTo>
                  <a:close/>
                </a:path>
              </a:pathLst>
            </a:custGeom>
            <a:solidFill>
              <a:srgbClr val="EB6199">
                <a:alpha val="87841"/>
              </a:srgbClr>
            </a:solidFill>
          </p:spPr>
          <p:txBody>
            <a:bodyPr wrap="square" lIns="0" tIns="0" rIns="0" bIns="0" rtlCol="0"/>
            <a:lstStyle/>
            <a:p>
              <a:pPr defTabSz="1828800"/>
              <a:endParaRPr sz="3600" kern="0">
                <a:solidFill>
                  <a:sysClr val="windowText" lastClr="000000"/>
                </a:solidFill>
              </a:endParaRPr>
            </a:p>
          </p:txBody>
        </p:sp>
      </p:grpSp>
      <p:sp>
        <p:nvSpPr>
          <p:cNvPr id="8" name="object 8"/>
          <p:cNvSpPr/>
          <p:nvPr/>
        </p:nvSpPr>
        <p:spPr>
          <a:xfrm>
            <a:off x="16561302" y="8526781"/>
            <a:ext cx="876300" cy="859790"/>
          </a:xfrm>
          <a:custGeom>
            <a:avLst/>
            <a:gdLst/>
            <a:ahLst/>
            <a:cxnLst/>
            <a:rect l="l" t="t" r="r" b="b"/>
            <a:pathLst>
              <a:path w="438150" h="429895">
                <a:moveTo>
                  <a:pt x="232792" y="0"/>
                </a:moveTo>
                <a:lnTo>
                  <a:pt x="232538" y="12"/>
                </a:lnTo>
                <a:lnTo>
                  <a:pt x="221724" y="12884"/>
                </a:lnTo>
                <a:lnTo>
                  <a:pt x="210821" y="41609"/>
                </a:lnTo>
                <a:lnTo>
                  <a:pt x="200586" y="74752"/>
                </a:lnTo>
                <a:lnTo>
                  <a:pt x="191898" y="100850"/>
                </a:lnTo>
                <a:lnTo>
                  <a:pt x="166699" y="129414"/>
                </a:lnTo>
                <a:lnTo>
                  <a:pt x="119842" y="146654"/>
                </a:lnTo>
                <a:lnTo>
                  <a:pt x="67008" y="156391"/>
                </a:lnTo>
                <a:lnTo>
                  <a:pt x="23877" y="162445"/>
                </a:lnTo>
                <a:lnTo>
                  <a:pt x="10410" y="164963"/>
                </a:lnTo>
                <a:lnTo>
                  <a:pt x="2240" y="168386"/>
                </a:lnTo>
                <a:lnTo>
                  <a:pt x="0" y="174375"/>
                </a:lnTo>
                <a:lnTo>
                  <a:pt x="4319" y="184594"/>
                </a:lnTo>
                <a:lnTo>
                  <a:pt x="19524" y="195577"/>
                </a:lnTo>
                <a:lnTo>
                  <a:pt x="49658" y="212066"/>
                </a:lnTo>
                <a:lnTo>
                  <a:pt x="83794" y="229834"/>
                </a:lnTo>
                <a:lnTo>
                  <a:pt x="110999" y="244652"/>
                </a:lnTo>
                <a:lnTo>
                  <a:pt x="117415" y="249344"/>
                </a:lnTo>
                <a:lnTo>
                  <a:pt x="121271" y="254617"/>
                </a:lnTo>
                <a:lnTo>
                  <a:pt x="122340" y="260960"/>
                </a:lnTo>
                <a:lnTo>
                  <a:pt x="120397" y="268859"/>
                </a:lnTo>
                <a:lnTo>
                  <a:pt x="109003" y="307382"/>
                </a:lnTo>
                <a:lnTo>
                  <a:pt x="97633" y="359336"/>
                </a:lnTo>
                <a:lnTo>
                  <a:pt x="90787" y="406161"/>
                </a:lnTo>
                <a:lnTo>
                  <a:pt x="92965" y="429298"/>
                </a:lnTo>
                <a:lnTo>
                  <a:pt x="93981" y="429742"/>
                </a:lnTo>
                <a:lnTo>
                  <a:pt x="94743" y="429742"/>
                </a:lnTo>
                <a:lnTo>
                  <a:pt x="117760" y="415841"/>
                </a:lnTo>
                <a:lnTo>
                  <a:pt x="153529" y="383063"/>
                </a:lnTo>
                <a:lnTo>
                  <a:pt x="190702" y="344799"/>
                </a:lnTo>
                <a:lnTo>
                  <a:pt x="217933" y="314439"/>
                </a:lnTo>
                <a:lnTo>
                  <a:pt x="222378" y="309105"/>
                </a:lnTo>
                <a:lnTo>
                  <a:pt x="226315" y="306489"/>
                </a:lnTo>
                <a:lnTo>
                  <a:pt x="233808" y="306489"/>
                </a:lnTo>
                <a:lnTo>
                  <a:pt x="237491" y="309181"/>
                </a:lnTo>
                <a:lnTo>
                  <a:pt x="241301" y="314350"/>
                </a:lnTo>
                <a:lnTo>
                  <a:pt x="267716" y="341699"/>
                </a:lnTo>
                <a:lnTo>
                  <a:pt x="308786" y="376656"/>
                </a:lnTo>
                <a:lnTo>
                  <a:pt x="350404" y="406765"/>
                </a:lnTo>
                <a:lnTo>
                  <a:pt x="378461" y="419569"/>
                </a:lnTo>
                <a:lnTo>
                  <a:pt x="380493" y="419366"/>
                </a:lnTo>
                <a:lnTo>
                  <a:pt x="381255" y="418947"/>
                </a:lnTo>
                <a:lnTo>
                  <a:pt x="382601" y="392342"/>
                </a:lnTo>
                <a:lnTo>
                  <a:pt x="369349" y="340401"/>
                </a:lnTo>
                <a:lnTo>
                  <a:pt x="350716" y="283816"/>
                </a:lnTo>
                <a:lnTo>
                  <a:pt x="335916" y="243281"/>
                </a:lnTo>
                <a:lnTo>
                  <a:pt x="333728" y="234185"/>
                </a:lnTo>
                <a:lnTo>
                  <a:pt x="334504" y="226283"/>
                </a:lnTo>
                <a:lnTo>
                  <a:pt x="338113" y="219165"/>
                </a:lnTo>
                <a:lnTo>
                  <a:pt x="344425" y="212420"/>
                </a:lnTo>
                <a:lnTo>
                  <a:pt x="400559" y="165460"/>
                </a:lnTo>
                <a:lnTo>
                  <a:pt x="426936" y="141881"/>
                </a:lnTo>
                <a:lnTo>
                  <a:pt x="394416" y="113237"/>
                </a:lnTo>
                <a:lnTo>
                  <a:pt x="314072" y="110731"/>
                </a:lnTo>
                <a:lnTo>
                  <a:pt x="301259" y="109488"/>
                </a:lnTo>
                <a:lnTo>
                  <a:pt x="292086" y="105465"/>
                </a:lnTo>
                <a:lnTo>
                  <a:pt x="285746" y="98220"/>
                </a:lnTo>
                <a:lnTo>
                  <a:pt x="281560" y="87312"/>
                </a:lnTo>
                <a:lnTo>
                  <a:pt x="273405" y="63891"/>
                </a:lnTo>
                <a:lnTo>
                  <a:pt x="260129" y="34964"/>
                </a:lnTo>
                <a:lnTo>
                  <a:pt x="245377" y="10383"/>
                </a:lnTo>
                <a:lnTo>
                  <a:pt x="232792" y="0"/>
                </a:lnTo>
                <a:close/>
              </a:path>
            </a:pathLst>
          </a:custGeom>
          <a:solidFill>
            <a:srgbClr val="EB6199">
              <a:alpha val="87841"/>
            </a:srgbClr>
          </a:solidFill>
        </p:spPr>
        <p:txBody>
          <a:bodyPr wrap="square" lIns="0" tIns="0" rIns="0" bIns="0" rtlCol="0"/>
          <a:lstStyle/>
          <a:p>
            <a:pPr defTabSz="1828800"/>
            <a:endParaRPr sz="3600" kern="0">
              <a:solidFill>
                <a:sysClr val="windowText" lastClr="000000"/>
              </a:solidFill>
            </a:endParaRPr>
          </a:p>
        </p:txBody>
      </p:sp>
      <p:sp>
        <p:nvSpPr>
          <p:cNvPr id="9" name="object 9"/>
          <p:cNvSpPr/>
          <p:nvPr/>
        </p:nvSpPr>
        <p:spPr>
          <a:xfrm>
            <a:off x="745059" y="3701035"/>
            <a:ext cx="786130" cy="783590"/>
          </a:xfrm>
          <a:custGeom>
            <a:avLst/>
            <a:gdLst/>
            <a:ahLst/>
            <a:cxnLst/>
            <a:rect l="l" t="t" r="r" b="b"/>
            <a:pathLst>
              <a:path w="393065" h="391794">
                <a:moveTo>
                  <a:pt x="244703" y="0"/>
                </a:moveTo>
                <a:lnTo>
                  <a:pt x="208681" y="40512"/>
                </a:lnTo>
                <a:lnTo>
                  <a:pt x="187266" y="74294"/>
                </a:lnTo>
                <a:lnTo>
                  <a:pt x="167860" y="110728"/>
                </a:lnTo>
                <a:lnTo>
                  <a:pt x="162875" y="116236"/>
                </a:lnTo>
                <a:lnTo>
                  <a:pt x="155498" y="117983"/>
                </a:lnTo>
                <a:lnTo>
                  <a:pt x="142862" y="117729"/>
                </a:lnTo>
                <a:lnTo>
                  <a:pt x="60448" y="112395"/>
                </a:lnTo>
                <a:lnTo>
                  <a:pt x="19700" y="112299"/>
                </a:lnTo>
                <a:lnTo>
                  <a:pt x="0" y="118491"/>
                </a:lnTo>
                <a:lnTo>
                  <a:pt x="9137" y="137939"/>
                </a:lnTo>
                <a:lnTo>
                  <a:pt x="36145" y="167592"/>
                </a:lnTo>
                <a:lnTo>
                  <a:pt x="67928" y="196982"/>
                </a:lnTo>
                <a:lnTo>
                  <a:pt x="96638" y="219985"/>
                </a:lnTo>
                <a:lnTo>
                  <a:pt x="98836" y="224361"/>
                </a:lnTo>
                <a:lnTo>
                  <a:pt x="98031" y="229236"/>
                </a:lnTo>
                <a:lnTo>
                  <a:pt x="72251" y="268416"/>
                </a:lnTo>
                <a:lnTo>
                  <a:pt x="51247" y="309324"/>
                </a:lnTo>
                <a:lnTo>
                  <a:pt x="36877" y="345303"/>
                </a:lnTo>
                <a:lnTo>
                  <a:pt x="34747" y="363982"/>
                </a:lnTo>
                <a:lnTo>
                  <a:pt x="35496" y="364490"/>
                </a:lnTo>
                <a:lnTo>
                  <a:pt x="95527" y="341693"/>
                </a:lnTo>
                <a:lnTo>
                  <a:pt x="136593" y="318234"/>
                </a:lnTo>
                <a:lnTo>
                  <a:pt x="172885" y="291719"/>
                </a:lnTo>
                <a:lnTo>
                  <a:pt x="176212" y="289560"/>
                </a:lnTo>
                <a:lnTo>
                  <a:pt x="181533" y="292100"/>
                </a:lnTo>
                <a:lnTo>
                  <a:pt x="183654" y="295529"/>
                </a:lnTo>
                <a:lnTo>
                  <a:pt x="186651" y="301498"/>
                </a:lnTo>
                <a:lnTo>
                  <a:pt x="203945" y="325318"/>
                </a:lnTo>
                <a:lnTo>
                  <a:pt x="258250" y="375150"/>
                </a:lnTo>
                <a:lnTo>
                  <a:pt x="286181" y="391414"/>
                </a:lnTo>
                <a:lnTo>
                  <a:pt x="287528" y="390652"/>
                </a:lnTo>
                <a:lnTo>
                  <a:pt x="290442" y="372149"/>
                </a:lnTo>
                <a:lnTo>
                  <a:pt x="287381" y="332930"/>
                </a:lnTo>
                <a:lnTo>
                  <a:pt x="277215" y="248920"/>
                </a:lnTo>
                <a:lnTo>
                  <a:pt x="276225" y="239014"/>
                </a:lnTo>
                <a:lnTo>
                  <a:pt x="279158" y="233553"/>
                </a:lnTo>
                <a:lnTo>
                  <a:pt x="316362" y="213233"/>
                </a:lnTo>
                <a:lnTo>
                  <a:pt x="351796" y="192849"/>
                </a:lnTo>
                <a:lnTo>
                  <a:pt x="381686" y="173609"/>
                </a:lnTo>
                <a:lnTo>
                  <a:pt x="392950" y="161798"/>
                </a:lnTo>
                <a:lnTo>
                  <a:pt x="392049" y="159512"/>
                </a:lnTo>
                <a:lnTo>
                  <a:pt x="355034" y="142426"/>
                </a:lnTo>
                <a:lnTo>
                  <a:pt x="310474" y="128512"/>
                </a:lnTo>
                <a:lnTo>
                  <a:pt x="275005" y="124841"/>
                </a:lnTo>
                <a:lnTo>
                  <a:pt x="266877" y="121158"/>
                </a:lnTo>
                <a:lnTo>
                  <a:pt x="268782" y="115570"/>
                </a:lnTo>
                <a:lnTo>
                  <a:pt x="268960" y="99949"/>
                </a:lnTo>
                <a:lnTo>
                  <a:pt x="266988" y="74388"/>
                </a:lnTo>
                <a:lnTo>
                  <a:pt x="261531" y="42529"/>
                </a:lnTo>
                <a:lnTo>
                  <a:pt x="253901" y="14456"/>
                </a:lnTo>
                <a:lnTo>
                  <a:pt x="245414" y="254"/>
                </a:lnTo>
                <a:lnTo>
                  <a:pt x="244703" y="0"/>
                </a:lnTo>
                <a:close/>
              </a:path>
            </a:pathLst>
          </a:custGeom>
          <a:solidFill>
            <a:srgbClr val="EB6199">
              <a:alpha val="87841"/>
            </a:srgbClr>
          </a:solidFill>
        </p:spPr>
        <p:txBody>
          <a:bodyPr wrap="square" lIns="0" tIns="0" rIns="0" bIns="0" rtlCol="0"/>
          <a:lstStyle/>
          <a:p>
            <a:pPr defTabSz="1828800"/>
            <a:endParaRPr sz="3600" kern="0">
              <a:solidFill>
                <a:sysClr val="windowText" lastClr="000000"/>
              </a:solidFill>
            </a:endParaRPr>
          </a:p>
        </p:txBody>
      </p:sp>
      <p:sp>
        <p:nvSpPr>
          <p:cNvPr id="10" name="object 10"/>
          <p:cNvSpPr/>
          <p:nvPr/>
        </p:nvSpPr>
        <p:spPr>
          <a:xfrm>
            <a:off x="796925" y="8789339"/>
            <a:ext cx="669290" cy="666750"/>
          </a:xfrm>
          <a:custGeom>
            <a:avLst/>
            <a:gdLst/>
            <a:ahLst/>
            <a:cxnLst/>
            <a:rect l="l" t="t" r="r" b="b"/>
            <a:pathLst>
              <a:path w="334645" h="333375">
                <a:moveTo>
                  <a:pt x="208064" y="0"/>
                </a:moveTo>
                <a:lnTo>
                  <a:pt x="177441" y="34458"/>
                </a:lnTo>
                <a:lnTo>
                  <a:pt x="147370" y="84747"/>
                </a:lnTo>
                <a:lnTo>
                  <a:pt x="142727" y="94113"/>
                </a:lnTo>
                <a:lnTo>
                  <a:pt x="138488" y="98804"/>
                </a:lnTo>
                <a:lnTo>
                  <a:pt x="132213" y="100311"/>
                </a:lnTo>
                <a:lnTo>
                  <a:pt x="121462" y="100126"/>
                </a:lnTo>
                <a:lnTo>
                  <a:pt x="51401" y="95535"/>
                </a:lnTo>
                <a:lnTo>
                  <a:pt x="16755" y="95447"/>
                </a:lnTo>
                <a:lnTo>
                  <a:pt x="0" y="100698"/>
                </a:lnTo>
                <a:lnTo>
                  <a:pt x="7773" y="117263"/>
                </a:lnTo>
                <a:lnTo>
                  <a:pt x="30740" y="142505"/>
                </a:lnTo>
                <a:lnTo>
                  <a:pt x="57764" y="167515"/>
                </a:lnTo>
                <a:lnTo>
                  <a:pt x="77711" y="183388"/>
                </a:lnTo>
                <a:lnTo>
                  <a:pt x="85394" y="188417"/>
                </a:lnTo>
                <a:lnTo>
                  <a:pt x="86067" y="192493"/>
                </a:lnTo>
                <a:lnTo>
                  <a:pt x="61428" y="228249"/>
                </a:lnTo>
                <a:lnTo>
                  <a:pt x="43568" y="263018"/>
                </a:lnTo>
                <a:lnTo>
                  <a:pt x="29540" y="309486"/>
                </a:lnTo>
                <a:lnTo>
                  <a:pt x="30175" y="309918"/>
                </a:lnTo>
                <a:lnTo>
                  <a:pt x="81214" y="290520"/>
                </a:lnTo>
                <a:lnTo>
                  <a:pt x="116130" y="270561"/>
                </a:lnTo>
                <a:lnTo>
                  <a:pt x="146989" y="247980"/>
                </a:lnTo>
                <a:lnTo>
                  <a:pt x="149821" y="246240"/>
                </a:lnTo>
                <a:lnTo>
                  <a:pt x="154343" y="248310"/>
                </a:lnTo>
                <a:lnTo>
                  <a:pt x="156146" y="251244"/>
                </a:lnTo>
                <a:lnTo>
                  <a:pt x="158699" y="256349"/>
                </a:lnTo>
                <a:lnTo>
                  <a:pt x="173395" y="276577"/>
                </a:lnTo>
                <a:lnTo>
                  <a:pt x="219560" y="318919"/>
                </a:lnTo>
                <a:lnTo>
                  <a:pt x="243306" y="332752"/>
                </a:lnTo>
                <a:lnTo>
                  <a:pt x="244462" y="332193"/>
                </a:lnTo>
                <a:lnTo>
                  <a:pt x="246934" y="316458"/>
                </a:lnTo>
                <a:lnTo>
                  <a:pt x="244333" y="283100"/>
                </a:lnTo>
                <a:lnTo>
                  <a:pt x="235699" y="211632"/>
                </a:lnTo>
                <a:lnTo>
                  <a:pt x="234861" y="203238"/>
                </a:lnTo>
                <a:lnTo>
                  <a:pt x="237350" y="198539"/>
                </a:lnTo>
                <a:lnTo>
                  <a:pt x="268978" y="181339"/>
                </a:lnTo>
                <a:lnTo>
                  <a:pt x="299107" y="164004"/>
                </a:lnTo>
                <a:lnTo>
                  <a:pt x="324525" y="147627"/>
                </a:lnTo>
                <a:lnTo>
                  <a:pt x="334111" y="137541"/>
                </a:lnTo>
                <a:lnTo>
                  <a:pt x="333336" y="135585"/>
                </a:lnTo>
                <a:lnTo>
                  <a:pt x="282708" y="114465"/>
                </a:lnTo>
                <a:lnTo>
                  <a:pt x="233832" y="106133"/>
                </a:lnTo>
                <a:lnTo>
                  <a:pt x="226910" y="102971"/>
                </a:lnTo>
                <a:lnTo>
                  <a:pt x="228536" y="98310"/>
                </a:lnTo>
                <a:lnTo>
                  <a:pt x="228688" y="84950"/>
                </a:lnTo>
                <a:lnTo>
                  <a:pt x="227015" y="63203"/>
                </a:lnTo>
                <a:lnTo>
                  <a:pt x="222377" y="36118"/>
                </a:lnTo>
                <a:lnTo>
                  <a:pt x="215890" y="12262"/>
                </a:lnTo>
                <a:lnTo>
                  <a:pt x="208673" y="203"/>
                </a:lnTo>
                <a:lnTo>
                  <a:pt x="208064" y="0"/>
                </a:lnTo>
                <a:close/>
              </a:path>
            </a:pathLst>
          </a:custGeom>
          <a:solidFill>
            <a:srgbClr val="EA522F">
              <a:alpha val="88626"/>
            </a:srgbClr>
          </a:solidFill>
        </p:spPr>
        <p:txBody>
          <a:bodyPr wrap="square" lIns="0" tIns="0" rIns="0" bIns="0" rtlCol="0"/>
          <a:lstStyle/>
          <a:p>
            <a:pPr defTabSz="1828800"/>
            <a:endParaRPr sz="3600" kern="0">
              <a:solidFill>
                <a:sysClr val="windowText" lastClr="000000"/>
              </a:solidFill>
            </a:endParaRPr>
          </a:p>
        </p:txBody>
      </p:sp>
      <p:sp>
        <p:nvSpPr>
          <p:cNvPr id="11" name="object 11"/>
          <p:cNvSpPr txBox="1">
            <a:spLocks noGrp="1"/>
          </p:cNvSpPr>
          <p:nvPr>
            <p:ph type="title"/>
          </p:nvPr>
        </p:nvSpPr>
        <p:spPr>
          <a:xfrm>
            <a:off x="1440940" y="1070611"/>
            <a:ext cx="15407640" cy="1264449"/>
          </a:xfrm>
          <a:prstGeom prst="rect">
            <a:avLst/>
          </a:prstGeom>
          <a:ln w="9905">
            <a:solidFill>
              <a:srgbClr val="000000"/>
            </a:solidFill>
          </a:ln>
        </p:spPr>
        <p:txBody>
          <a:bodyPr vert="horz" wrap="square" lIns="0" tIns="154940" rIns="0" bIns="0" rtlCol="0">
            <a:spAutoFit/>
          </a:bodyPr>
          <a:lstStyle/>
          <a:p>
            <a:pPr marL="1758950">
              <a:spcBef>
                <a:spcPts val="1220"/>
              </a:spcBef>
            </a:pPr>
            <a:r>
              <a:rPr spc="-10" dirty="0"/>
              <a:t>培養學生自主學習的關鍵做法</a:t>
            </a:r>
          </a:p>
        </p:txBody>
      </p:sp>
      <p:sp>
        <p:nvSpPr>
          <p:cNvPr id="12" name="object 12"/>
          <p:cNvSpPr txBox="1"/>
          <p:nvPr/>
        </p:nvSpPr>
        <p:spPr>
          <a:xfrm>
            <a:off x="451104" y="6565393"/>
            <a:ext cx="2903220" cy="718145"/>
          </a:xfrm>
          <a:prstGeom prst="rect">
            <a:avLst/>
          </a:prstGeom>
        </p:spPr>
        <p:txBody>
          <a:bodyPr vert="horz" wrap="square" lIns="0" tIns="25400" rIns="0" bIns="0" rtlCol="0">
            <a:spAutoFit/>
          </a:bodyPr>
          <a:lstStyle/>
          <a:p>
            <a:pPr marL="589280" indent="-565150" defTabSz="1828800">
              <a:spcBef>
                <a:spcPts val="200"/>
              </a:spcBef>
              <a:buClr>
                <a:srgbClr val="79336C"/>
              </a:buClr>
              <a:buSzPct val="95555"/>
              <a:buFont typeface="Wingdings"/>
              <a:buChar char=""/>
              <a:tabLst>
                <a:tab pos="589280" algn="l"/>
              </a:tabLst>
            </a:pPr>
            <a:r>
              <a:rPr sz="4500" b="1" kern="0" spc="-30" dirty="0">
                <a:solidFill>
                  <a:sysClr val="windowText" lastClr="000000"/>
                </a:solidFill>
                <a:latin typeface="微軟正黑體"/>
                <a:cs typeface="微軟正黑體"/>
              </a:rPr>
              <a:t>自我調節</a:t>
            </a:r>
            <a:endParaRPr sz="4500" kern="0">
              <a:solidFill>
                <a:sysClr val="windowText" lastClr="000000"/>
              </a:solidFill>
              <a:latin typeface="微軟正黑體"/>
              <a:cs typeface="微軟正黑體"/>
            </a:endParaRPr>
          </a:p>
        </p:txBody>
      </p:sp>
      <p:sp>
        <p:nvSpPr>
          <p:cNvPr id="13" name="object 13"/>
          <p:cNvSpPr txBox="1"/>
          <p:nvPr/>
        </p:nvSpPr>
        <p:spPr>
          <a:xfrm>
            <a:off x="451104" y="2491231"/>
            <a:ext cx="17035780" cy="4474302"/>
          </a:xfrm>
          <a:prstGeom prst="rect">
            <a:avLst/>
          </a:prstGeom>
        </p:spPr>
        <p:txBody>
          <a:bodyPr vert="horz" wrap="square" lIns="0" tIns="24130" rIns="0" bIns="0" rtlCol="0">
            <a:spAutoFit/>
          </a:bodyPr>
          <a:lstStyle/>
          <a:p>
            <a:pPr marL="481330" marR="687070" indent="-458470" algn="just" defTabSz="1828800">
              <a:lnSpc>
                <a:spcPct val="100200"/>
              </a:lnSpc>
              <a:spcBef>
                <a:spcPts val="190"/>
              </a:spcBef>
              <a:buClr>
                <a:srgbClr val="79336C"/>
              </a:buClr>
              <a:buSzPct val="95555"/>
              <a:buFont typeface="Wingdings"/>
              <a:buChar char=""/>
              <a:tabLst>
                <a:tab pos="481330" algn="l"/>
                <a:tab pos="588010" algn="l"/>
              </a:tabLst>
            </a:pPr>
            <a:r>
              <a:rPr sz="4500" b="1" kern="0" dirty="0">
                <a:solidFill>
                  <a:sysClr val="windowText" lastClr="000000"/>
                </a:solidFill>
                <a:latin typeface="微軟正黑體"/>
                <a:cs typeface="微軟正黑體"/>
              </a:rPr>
              <a:t>	動機與</a:t>
            </a:r>
            <a:r>
              <a:rPr sz="4500" b="1" kern="0" dirty="0">
                <a:solidFill>
                  <a:srgbClr val="0D0D0D"/>
                </a:solidFill>
                <a:latin typeface="微軟正黑體"/>
                <a:cs typeface="微軟正黑體"/>
              </a:rPr>
              <a:t>意志 </a:t>
            </a:r>
            <a:r>
              <a:rPr sz="3600" kern="0" spc="-20" dirty="0">
                <a:solidFill>
                  <a:srgbClr val="BE5800"/>
                </a:solidFill>
                <a:latin typeface="微軟正黑體"/>
                <a:cs typeface="微軟正黑體"/>
              </a:rPr>
              <a:t>(1</a:t>
            </a:r>
            <a:r>
              <a:rPr sz="3600" kern="0" spc="-10" dirty="0">
                <a:solidFill>
                  <a:srgbClr val="BE5800"/>
                </a:solidFill>
                <a:latin typeface="微軟正黑體"/>
                <a:cs typeface="微軟正黑體"/>
              </a:rPr>
              <a:t>.提示學習目標、</a:t>
            </a:r>
            <a:r>
              <a:rPr sz="3600" kern="0" spc="-20" dirty="0">
                <a:solidFill>
                  <a:srgbClr val="BE5800"/>
                </a:solidFill>
                <a:latin typeface="微軟正黑體"/>
                <a:cs typeface="微軟正黑體"/>
              </a:rPr>
              <a:t>2</a:t>
            </a:r>
            <a:r>
              <a:rPr sz="3600" kern="0" spc="-10" dirty="0">
                <a:solidFill>
                  <a:srgbClr val="BE5800"/>
                </a:solidFill>
                <a:latin typeface="微軟正黑體"/>
                <a:cs typeface="微軟正黑體"/>
              </a:rPr>
              <a:t>.考慮學生需要、</a:t>
            </a:r>
            <a:r>
              <a:rPr sz="3600" kern="0" spc="-20" dirty="0">
                <a:solidFill>
                  <a:srgbClr val="BE5800"/>
                </a:solidFill>
                <a:latin typeface="微軟正黑體"/>
                <a:cs typeface="微軟正黑體"/>
              </a:rPr>
              <a:t>3.</a:t>
            </a:r>
            <a:r>
              <a:rPr sz="3600" kern="0" dirty="0">
                <a:solidFill>
                  <a:srgbClr val="BE5800"/>
                </a:solidFill>
                <a:latin typeface="微軟正黑體"/>
                <a:cs typeface="微軟正黑體"/>
              </a:rPr>
              <a:t>喚起問題意識、</a:t>
            </a:r>
            <a:r>
              <a:rPr sz="3600" kern="0" spc="-20" dirty="0">
                <a:solidFill>
                  <a:srgbClr val="BE5800"/>
                </a:solidFill>
                <a:latin typeface="微軟正黑體"/>
                <a:cs typeface="微軟正黑體"/>
              </a:rPr>
              <a:t>4</a:t>
            </a:r>
            <a:r>
              <a:rPr sz="3600" kern="0" spc="-40" dirty="0">
                <a:solidFill>
                  <a:srgbClr val="BE5800"/>
                </a:solidFill>
                <a:latin typeface="微軟正黑體"/>
                <a:cs typeface="微軟正黑體"/>
              </a:rPr>
              <a:t>.擁有多</a:t>
            </a:r>
            <a:r>
              <a:rPr sz="3600" kern="0" dirty="0">
                <a:solidFill>
                  <a:srgbClr val="BE5800"/>
                </a:solidFill>
                <a:latin typeface="微軟正黑體"/>
                <a:cs typeface="微軟正黑體"/>
              </a:rPr>
              <a:t>元開放的信任態度、</a:t>
            </a:r>
            <a:r>
              <a:rPr sz="3600" kern="0" spc="-20" dirty="0">
                <a:solidFill>
                  <a:srgbClr val="BE5800"/>
                </a:solidFill>
                <a:latin typeface="微軟正黑體"/>
                <a:cs typeface="微軟正黑體"/>
              </a:rPr>
              <a:t>5</a:t>
            </a:r>
            <a:r>
              <a:rPr sz="3600" kern="0" spc="-10" dirty="0">
                <a:solidFill>
                  <a:srgbClr val="BE5800"/>
                </a:solidFill>
                <a:latin typeface="微軟正黑體"/>
                <a:cs typeface="微軟正黑體"/>
              </a:rPr>
              <a:t>.多樣探究機會與適時協助，讓每個學生都擁有成就感、</a:t>
            </a:r>
            <a:r>
              <a:rPr sz="3600" kern="0" spc="-50" dirty="0">
                <a:solidFill>
                  <a:srgbClr val="BE5800"/>
                </a:solidFill>
                <a:latin typeface="微軟正黑體"/>
                <a:cs typeface="微軟正黑體"/>
              </a:rPr>
              <a:t>6.</a:t>
            </a:r>
            <a:r>
              <a:rPr sz="3600" kern="0" spc="-20" dirty="0">
                <a:solidFill>
                  <a:srgbClr val="BE5800"/>
                </a:solidFill>
                <a:latin typeface="微軟正黑體"/>
                <a:cs typeface="微軟正黑體"/>
              </a:rPr>
              <a:t>營造相互尊重可信任的友善環境、7.提供支持與資源、8</a:t>
            </a:r>
            <a:r>
              <a:rPr sz="3600" kern="0" spc="-30" dirty="0">
                <a:solidFill>
                  <a:srgbClr val="BE5800"/>
                </a:solidFill>
                <a:latin typeface="微軟正黑體"/>
                <a:cs typeface="微軟正黑體"/>
              </a:rPr>
              <a:t>.不破壞內在動機)</a:t>
            </a:r>
            <a:endParaRPr sz="3600" kern="0">
              <a:solidFill>
                <a:sysClr val="windowText" lastClr="000000"/>
              </a:solidFill>
              <a:latin typeface="微軟正黑體"/>
              <a:cs typeface="微軟正黑體"/>
            </a:endParaRPr>
          </a:p>
          <a:p>
            <a:pPr marL="481330" marR="561340" indent="-458470" algn="just" defTabSz="1828800">
              <a:lnSpc>
                <a:spcPct val="100200"/>
              </a:lnSpc>
              <a:spcBef>
                <a:spcPts val="1970"/>
              </a:spcBef>
              <a:buClr>
                <a:srgbClr val="79336C"/>
              </a:buClr>
              <a:buSzPct val="95555"/>
              <a:buFont typeface="Wingdings"/>
              <a:buChar char=""/>
              <a:tabLst>
                <a:tab pos="481330" algn="l"/>
                <a:tab pos="588010" algn="l"/>
              </a:tabLst>
            </a:pPr>
            <a:r>
              <a:rPr sz="4500" b="1" kern="0" dirty="0">
                <a:solidFill>
                  <a:sysClr val="windowText" lastClr="000000"/>
                </a:solidFill>
                <a:latin typeface="微軟正黑體"/>
                <a:cs typeface="微軟正黑體"/>
              </a:rPr>
              <a:t>	方法與策略</a:t>
            </a:r>
            <a:r>
              <a:rPr sz="4200" b="1" kern="0" spc="-30" dirty="0">
                <a:solidFill>
                  <a:sysClr val="windowText" lastClr="000000"/>
                </a:solidFill>
                <a:latin typeface="微軟正黑體"/>
                <a:cs typeface="微軟正黑體"/>
              </a:rPr>
              <a:t>運用 </a:t>
            </a:r>
            <a:r>
              <a:rPr sz="4200" kern="0" spc="-20" dirty="0">
                <a:solidFill>
                  <a:srgbClr val="C00000"/>
                </a:solidFill>
                <a:latin typeface="微軟正黑體"/>
                <a:cs typeface="微軟正黑體"/>
              </a:rPr>
              <a:t>(</a:t>
            </a:r>
            <a:r>
              <a:rPr sz="3600" kern="0" spc="-20" dirty="0">
                <a:solidFill>
                  <a:srgbClr val="C00000"/>
                </a:solidFill>
                <a:latin typeface="微軟正黑體"/>
                <a:cs typeface="微軟正黑體"/>
              </a:rPr>
              <a:t>1.示範探究教學的策略/做事的方法/完成任務的策略、2</a:t>
            </a:r>
            <a:r>
              <a:rPr sz="3600" kern="0" spc="-60" dirty="0">
                <a:solidFill>
                  <a:srgbClr val="C00000"/>
                </a:solidFill>
                <a:latin typeface="微軟正黑體"/>
                <a:cs typeface="微軟正黑體"/>
              </a:rPr>
              <a:t>.學</a:t>
            </a:r>
            <a:r>
              <a:rPr sz="3600" kern="0" dirty="0">
                <a:solidFill>
                  <a:srgbClr val="C00000"/>
                </a:solidFill>
                <a:latin typeface="微軟正黑體"/>
                <a:cs typeface="微軟正黑體"/>
              </a:rPr>
              <a:t>生實際應用策略與方法於學習任務或生活中、</a:t>
            </a:r>
            <a:r>
              <a:rPr sz="3600" kern="0" spc="-20" dirty="0">
                <a:solidFill>
                  <a:srgbClr val="C00000"/>
                </a:solidFill>
                <a:latin typeface="微軟正黑體"/>
                <a:cs typeface="微軟正黑體"/>
              </a:rPr>
              <a:t>3.容許學生不成熟或錯誤的表現並</a:t>
            </a:r>
            <a:r>
              <a:rPr sz="3600" kern="0" dirty="0">
                <a:solidFill>
                  <a:srgbClr val="C00000"/>
                </a:solidFill>
                <a:latin typeface="微軟正黑體"/>
                <a:cs typeface="微軟正黑體"/>
              </a:rPr>
              <a:t>引導修正、</a:t>
            </a:r>
            <a:r>
              <a:rPr sz="3600" kern="0" spc="-20" dirty="0">
                <a:solidFill>
                  <a:srgbClr val="C00000"/>
                </a:solidFill>
                <a:latin typeface="微軟正黑體"/>
                <a:cs typeface="微軟正黑體"/>
              </a:rPr>
              <a:t>4.引導使用高層次思考技能進行知識與策略的精進)</a:t>
            </a:r>
            <a:endParaRPr sz="3600" kern="0">
              <a:solidFill>
                <a:sysClr val="windowText" lastClr="000000"/>
              </a:solidFill>
              <a:latin typeface="微軟正黑體"/>
              <a:cs typeface="微軟正黑體"/>
            </a:endParaRPr>
          </a:p>
          <a:p>
            <a:pPr marL="3319778" defTabSz="1828800">
              <a:spcBef>
                <a:spcPts val="310"/>
              </a:spcBef>
            </a:pPr>
            <a:r>
              <a:rPr sz="3600" kern="0" spc="-20" dirty="0">
                <a:solidFill>
                  <a:srgbClr val="BE5800"/>
                </a:solidFill>
                <a:latin typeface="微軟正黑體"/>
                <a:cs typeface="微軟正黑體"/>
              </a:rPr>
              <a:t>(1</a:t>
            </a:r>
            <a:r>
              <a:rPr sz="3600" kern="0" spc="-10" dirty="0">
                <a:solidFill>
                  <a:srgbClr val="BE5800"/>
                </a:solidFill>
                <a:latin typeface="微軟正黑體"/>
                <a:cs typeface="微軟正黑體"/>
              </a:rPr>
              <a:t>.提供規劃與評估學習行動的機會與任務、</a:t>
            </a:r>
            <a:r>
              <a:rPr sz="3600" kern="0" spc="-20" dirty="0">
                <a:solidFill>
                  <a:srgbClr val="BE5800"/>
                </a:solidFill>
                <a:latin typeface="微軟正黑體"/>
                <a:cs typeface="微軟正黑體"/>
              </a:rPr>
              <a:t>2.善用工具幫助學生監控</a:t>
            </a:r>
            <a:endParaRPr sz="3600" kern="0">
              <a:solidFill>
                <a:sysClr val="windowText" lastClr="000000"/>
              </a:solidFill>
              <a:latin typeface="微軟正黑體"/>
              <a:cs typeface="微軟正黑體"/>
            </a:endParaRPr>
          </a:p>
        </p:txBody>
      </p:sp>
      <p:sp>
        <p:nvSpPr>
          <p:cNvPr id="14" name="object 14"/>
          <p:cNvSpPr txBox="1"/>
          <p:nvPr/>
        </p:nvSpPr>
        <p:spPr>
          <a:xfrm>
            <a:off x="3745990" y="6903211"/>
            <a:ext cx="13594080" cy="1133644"/>
          </a:xfrm>
          <a:prstGeom prst="rect">
            <a:avLst/>
          </a:prstGeom>
        </p:spPr>
        <p:txBody>
          <a:bodyPr vert="horz" wrap="square" lIns="0" tIns="25400" rIns="0" bIns="0" rtlCol="0">
            <a:spAutoFit/>
          </a:bodyPr>
          <a:lstStyle/>
          <a:p>
            <a:pPr marL="25400" marR="10160" defTabSz="1828800">
              <a:spcBef>
                <a:spcPts val="200"/>
              </a:spcBef>
            </a:pPr>
            <a:r>
              <a:rPr sz="3600" kern="0" spc="-10" dirty="0">
                <a:solidFill>
                  <a:srgbClr val="BE5800"/>
                </a:solidFill>
                <a:latin typeface="微軟正黑體"/>
                <a:cs typeface="微軟正黑體"/>
              </a:rPr>
              <a:t>學習歷程、成果與修正，</a:t>
            </a:r>
            <a:r>
              <a:rPr sz="3600" kern="0" spc="-20" dirty="0">
                <a:solidFill>
                  <a:srgbClr val="BE5800"/>
                </a:solidFill>
                <a:latin typeface="微軟正黑體"/>
                <a:cs typeface="微軟正黑體"/>
              </a:rPr>
              <a:t>3.使用自評與互評幫助學生反思，4</a:t>
            </a:r>
            <a:r>
              <a:rPr sz="3600" kern="0" spc="-40" dirty="0">
                <a:solidFill>
                  <a:srgbClr val="BE5800"/>
                </a:solidFill>
                <a:latin typeface="微軟正黑體"/>
                <a:cs typeface="微軟正黑體"/>
              </a:rPr>
              <a:t>.提供分</a:t>
            </a:r>
            <a:r>
              <a:rPr sz="3600" kern="0" spc="-10" dirty="0">
                <a:solidFill>
                  <a:srgbClr val="BE5800"/>
                </a:solidFill>
                <a:latin typeface="微軟正黑體"/>
                <a:cs typeface="微軟正黑體"/>
              </a:rPr>
              <a:t>享機會以互相看見與共同成長，</a:t>
            </a:r>
            <a:r>
              <a:rPr sz="3600" kern="0" spc="-20" dirty="0">
                <a:solidFill>
                  <a:srgbClr val="BE5800"/>
                </a:solidFill>
                <a:latin typeface="微軟正黑體"/>
                <a:cs typeface="微軟正黑體"/>
              </a:rPr>
              <a:t>5</a:t>
            </a:r>
            <a:r>
              <a:rPr sz="3600" kern="0" spc="-10" dirty="0">
                <a:solidFill>
                  <a:srgbClr val="BE5800"/>
                </a:solidFill>
                <a:latin typeface="微軟正黑體"/>
                <a:cs typeface="微軟正黑體"/>
              </a:rPr>
              <a:t>.設定評量機規準，並</a:t>
            </a:r>
            <a:r>
              <a:rPr sz="3600" kern="0" spc="-20" dirty="0">
                <a:solidFill>
                  <a:srgbClr val="BE5800"/>
                </a:solidFill>
                <a:latin typeface="微軟正黑體"/>
                <a:cs typeface="微軟正黑體"/>
              </a:rPr>
              <a:t>6</a:t>
            </a:r>
            <a:r>
              <a:rPr sz="3600" kern="0" spc="-30" dirty="0">
                <a:solidFill>
                  <a:srgbClr val="BE5800"/>
                </a:solidFill>
                <a:latin typeface="微軟正黑體"/>
                <a:cs typeface="微軟正黑體"/>
              </a:rPr>
              <a:t>.給予建設性</a:t>
            </a:r>
            <a:endParaRPr sz="3600" kern="0">
              <a:solidFill>
                <a:sysClr val="windowText" lastClr="000000"/>
              </a:solidFill>
              <a:latin typeface="微軟正黑體"/>
              <a:cs typeface="微軟正黑體"/>
            </a:endParaRPr>
          </a:p>
        </p:txBody>
      </p:sp>
      <p:sp>
        <p:nvSpPr>
          <p:cNvPr id="15" name="object 15"/>
          <p:cNvSpPr txBox="1"/>
          <p:nvPr/>
        </p:nvSpPr>
        <p:spPr>
          <a:xfrm>
            <a:off x="451104" y="7999983"/>
            <a:ext cx="14770100" cy="1166986"/>
          </a:xfrm>
          <a:prstGeom prst="rect">
            <a:avLst/>
          </a:prstGeom>
        </p:spPr>
        <p:txBody>
          <a:bodyPr vert="horz" wrap="square" lIns="0" tIns="25400" rIns="0" bIns="0" rtlCol="0">
            <a:spAutoFit/>
          </a:bodyPr>
          <a:lstStyle/>
          <a:p>
            <a:pPr marL="3319778" defTabSz="1828800">
              <a:lnSpc>
                <a:spcPts val="3920"/>
              </a:lnSpc>
              <a:spcBef>
                <a:spcPts val="200"/>
              </a:spcBef>
            </a:pPr>
            <a:r>
              <a:rPr sz="3600" kern="0" spc="-50" dirty="0">
                <a:solidFill>
                  <a:srgbClr val="BE5800"/>
                </a:solidFill>
                <a:latin typeface="微軟正黑體"/>
                <a:cs typeface="微軟正黑體"/>
              </a:rPr>
              <a:t>回饋)</a:t>
            </a:r>
            <a:endParaRPr sz="3600" kern="0">
              <a:solidFill>
                <a:sysClr val="windowText" lastClr="000000"/>
              </a:solidFill>
              <a:latin typeface="微軟正黑體"/>
              <a:cs typeface="微軟正黑體"/>
            </a:endParaRPr>
          </a:p>
          <a:p>
            <a:pPr marL="589280" indent="-565150" defTabSz="1828800">
              <a:lnSpc>
                <a:spcPts val="5000"/>
              </a:lnSpc>
              <a:buClr>
                <a:srgbClr val="79336C"/>
              </a:buClr>
              <a:buSzPct val="95555"/>
              <a:buFont typeface="Wingdings"/>
              <a:buChar char=""/>
              <a:tabLst>
                <a:tab pos="589280" algn="l"/>
              </a:tabLst>
            </a:pPr>
            <a:r>
              <a:rPr sz="4500" b="1" kern="0" dirty="0">
                <a:solidFill>
                  <a:sysClr val="windowText" lastClr="000000"/>
                </a:solidFill>
                <a:latin typeface="微軟正黑體"/>
                <a:cs typeface="微軟正黑體"/>
              </a:rPr>
              <a:t>自我負責 </a:t>
            </a:r>
            <a:r>
              <a:rPr sz="3600" kern="0" spc="-20" dirty="0">
                <a:solidFill>
                  <a:srgbClr val="C00000"/>
                </a:solidFill>
                <a:latin typeface="微軟正黑體"/>
                <a:cs typeface="微軟正黑體"/>
              </a:rPr>
              <a:t>(肯定高效能表現、肯定自我負責表現，以及協助適度解壓)</a:t>
            </a:r>
            <a:endParaRPr sz="3600" kern="0">
              <a:solidFill>
                <a:sysClr val="windowText" lastClr="000000"/>
              </a:solidFill>
              <a:latin typeface="微軟正黑體"/>
              <a:cs typeface="微軟正黑體"/>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7502" y="4595877"/>
            <a:ext cx="1069340" cy="989330"/>
          </a:xfrm>
          <a:custGeom>
            <a:avLst/>
            <a:gdLst/>
            <a:ahLst/>
            <a:cxnLst/>
            <a:rect l="l" t="t" r="r" b="b"/>
            <a:pathLst>
              <a:path w="534670" h="494664">
                <a:moveTo>
                  <a:pt x="122402" y="0"/>
                </a:moveTo>
                <a:lnTo>
                  <a:pt x="119849" y="27878"/>
                </a:lnTo>
                <a:lnTo>
                  <a:pt x="130630" y="78914"/>
                </a:lnTo>
                <a:lnTo>
                  <a:pt x="146943" y="132784"/>
                </a:lnTo>
                <a:lnTo>
                  <a:pt x="164034" y="177424"/>
                </a:lnTo>
                <a:lnTo>
                  <a:pt x="163641" y="183721"/>
                </a:lnTo>
                <a:lnTo>
                  <a:pt x="159554" y="188612"/>
                </a:lnTo>
                <a:lnTo>
                  <a:pt x="104848" y="215703"/>
                </a:lnTo>
                <a:lnTo>
                  <a:pt x="54419" y="247761"/>
                </a:lnTo>
                <a:lnTo>
                  <a:pt x="14667" y="278651"/>
                </a:lnTo>
                <a:lnTo>
                  <a:pt x="0" y="298195"/>
                </a:lnTo>
                <a:lnTo>
                  <a:pt x="507" y="299212"/>
                </a:lnTo>
                <a:lnTo>
                  <a:pt x="28188" y="308145"/>
                </a:lnTo>
                <a:lnTo>
                  <a:pt x="82816" y="313150"/>
                </a:lnTo>
                <a:lnTo>
                  <a:pt x="144293" y="313820"/>
                </a:lnTo>
                <a:lnTo>
                  <a:pt x="192519" y="309753"/>
                </a:lnTo>
                <a:lnTo>
                  <a:pt x="202450" y="307848"/>
                </a:lnTo>
                <a:lnTo>
                  <a:pt x="207530" y="307720"/>
                </a:lnTo>
                <a:lnTo>
                  <a:pt x="211886" y="313944"/>
                </a:lnTo>
                <a:lnTo>
                  <a:pt x="212001" y="319278"/>
                </a:lnTo>
                <a:lnTo>
                  <a:pt x="211416" y="327913"/>
                </a:lnTo>
                <a:lnTo>
                  <a:pt x="215168" y="365952"/>
                </a:lnTo>
                <a:lnTo>
                  <a:pt x="227320" y="413051"/>
                </a:lnTo>
                <a:lnTo>
                  <a:pt x="243335" y="457555"/>
                </a:lnTo>
                <a:lnTo>
                  <a:pt x="261492" y="491744"/>
                </a:lnTo>
                <a:lnTo>
                  <a:pt x="265912" y="494284"/>
                </a:lnTo>
                <a:lnTo>
                  <a:pt x="281339" y="475422"/>
                </a:lnTo>
                <a:lnTo>
                  <a:pt x="303690" y="429402"/>
                </a:lnTo>
                <a:lnTo>
                  <a:pt x="347535" y="328422"/>
                </a:lnTo>
                <a:lnTo>
                  <a:pt x="351937" y="321020"/>
                </a:lnTo>
                <a:lnTo>
                  <a:pt x="357411" y="316166"/>
                </a:lnTo>
                <a:lnTo>
                  <a:pt x="364450" y="313598"/>
                </a:lnTo>
                <a:lnTo>
                  <a:pt x="373545" y="313055"/>
                </a:lnTo>
                <a:lnTo>
                  <a:pt x="414837" y="314243"/>
                </a:lnTo>
                <a:lnTo>
                  <a:pt x="467969" y="314658"/>
                </a:lnTo>
                <a:lnTo>
                  <a:pt x="514148" y="312715"/>
                </a:lnTo>
                <a:lnTo>
                  <a:pt x="534581" y="306831"/>
                </a:lnTo>
                <a:lnTo>
                  <a:pt x="533923" y="303361"/>
                </a:lnTo>
                <a:lnTo>
                  <a:pt x="504737" y="260228"/>
                </a:lnTo>
                <a:lnTo>
                  <a:pt x="463923" y="215314"/>
                </a:lnTo>
                <a:lnTo>
                  <a:pt x="431120" y="190515"/>
                </a:lnTo>
                <a:lnTo>
                  <a:pt x="426727" y="187112"/>
                </a:lnTo>
                <a:lnTo>
                  <a:pt x="423989" y="184150"/>
                </a:lnTo>
                <a:lnTo>
                  <a:pt x="422701" y="179798"/>
                </a:lnTo>
                <a:lnTo>
                  <a:pt x="424619" y="174482"/>
                </a:lnTo>
                <a:lnTo>
                  <a:pt x="436194" y="155956"/>
                </a:lnTo>
                <a:lnTo>
                  <a:pt x="450785" y="125982"/>
                </a:lnTo>
                <a:lnTo>
                  <a:pt x="465597" y="86661"/>
                </a:lnTo>
                <a:lnTo>
                  <a:pt x="475481" y="50174"/>
                </a:lnTo>
                <a:lnTo>
                  <a:pt x="475284" y="28701"/>
                </a:lnTo>
                <a:lnTo>
                  <a:pt x="474637" y="27939"/>
                </a:lnTo>
                <a:lnTo>
                  <a:pt x="450958" y="31275"/>
                </a:lnTo>
                <a:lnTo>
                  <a:pt x="407623" y="49768"/>
                </a:lnTo>
                <a:lnTo>
                  <a:pt x="361410" y="73570"/>
                </a:lnTo>
                <a:lnTo>
                  <a:pt x="329095" y="92837"/>
                </a:lnTo>
                <a:lnTo>
                  <a:pt x="315734" y="101609"/>
                </a:lnTo>
                <a:lnTo>
                  <a:pt x="306519" y="104536"/>
                </a:lnTo>
                <a:lnTo>
                  <a:pt x="297082" y="101677"/>
                </a:lnTo>
                <a:lnTo>
                  <a:pt x="283057" y="93091"/>
                </a:lnTo>
                <a:lnTo>
                  <a:pt x="194186" y="32924"/>
                </a:lnTo>
                <a:lnTo>
                  <a:pt x="148555" y="6044"/>
                </a:lnTo>
                <a:lnTo>
                  <a:pt x="122402" y="0"/>
                </a:lnTo>
                <a:close/>
              </a:path>
            </a:pathLst>
          </a:custGeom>
          <a:solidFill>
            <a:srgbClr val="FF7700">
              <a:alpha val="83528"/>
            </a:srgbClr>
          </a:solidFill>
        </p:spPr>
        <p:txBody>
          <a:bodyPr wrap="square" lIns="0" tIns="0" rIns="0" bIns="0" rtlCol="0"/>
          <a:lstStyle/>
          <a:p>
            <a:pPr defTabSz="1828800"/>
            <a:endParaRPr sz="3600" kern="0" dirty="0">
              <a:solidFill>
                <a:sysClr val="windowText" lastClr="000000"/>
              </a:solidFill>
            </a:endParaRPr>
          </a:p>
        </p:txBody>
      </p:sp>
      <p:sp>
        <p:nvSpPr>
          <p:cNvPr id="3" name="object 3"/>
          <p:cNvSpPr/>
          <p:nvPr/>
        </p:nvSpPr>
        <p:spPr>
          <a:xfrm>
            <a:off x="16664433" y="4760976"/>
            <a:ext cx="1230630" cy="1221740"/>
          </a:xfrm>
          <a:custGeom>
            <a:avLst/>
            <a:gdLst/>
            <a:ahLst/>
            <a:cxnLst/>
            <a:rect l="l" t="t" r="r" b="b"/>
            <a:pathLst>
              <a:path w="615315" h="610869">
                <a:moveTo>
                  <a:pt x="235330" y="0"/>
                </a:moveTo>
                <a:lnTo>
                  <a:pt x="208041" y="64071"/>
                </a:lnTo>
                <a:lnTo>
                  <a:pt x="198618" y="114855"/>
                </a:lnTo>
                <a:lnTo>
                  <a:pt x="194944" y="155829"/>
                </a:lnTo>
                <a:lnTo>
                  <a:pt x="195476" y="178720"/>
                </a:lnTo>
                <a:lnTo>
                  <a:pt x="193293" y="189992"/>
                </a:lnTo>
                <a:lnTo>
                  <a:pt x="182729" y="194119"/>
                </a:lnTo>
                <a:lnTo>
                  <a:pt x="158114" y="195580"/>
                </a:lnTo>
                <a:lnTo>
                  <a:pt x="114692" y="203402"/>
                </a:lnTo>
                <a:lnTo>
                  <a:pt x="63626" y="219392"/>
                </a:lnTo>
                <a:lnTo>
                  <a:pt x="20276" y="237192"/>
                </a:lnTo>
                <a:lnTo>
                  <a:pt x="0" y="250444"/>
                </a:lnTo>
                <a:lnTo>
                  <a:pt x="17466" y="269138"/>
                </a:lnTo>
                <a:lnTo>
                  <a:pt x="63912" y="299704"/>
                </a:lnTo>
                <a:lnTo>
                  <a:pt x="118979" y="332150"/>
                </a:lnTo>
                <a:lnTo>
                  <a:pt x="162305" y="356488"/>
                </a:lnTo>
                <a:lnTo>
                  <a:pt x="171344" y="362650"/>
                </a:lnTo>
                <a:lnTo>
                  <a:pt x="176990" y="369681"/>
                </a:lnTo>
                <a:lnTo>
                  <a:pt x="179611" y="378116"/>
                </a:lnTo>
                <a:lnTo>
                  <a:pt x="179577" y="388493"/>
                </a:lnTo>
                <a:lnTo>
                  <a:pt x="173614" y="434569"/>
                </a:lnTo>
                <a:lnTo>
                  <a:pt x="165882" y="491046"/>
                </a:lnTo>
                <a:lnTo>
                  <a:pt x="159278" y="546620"/>
                </a:lnTo>
                <a:lnTo>
                  <a:pt x="156697" y="589990"/>
                </a:lnTo>
                <a:lnTo>
                  <a:pt x="161035" y="609854"/>
                </a:lnTo>
                <a:lnTo>
                  <a:pt x="161543" y="610235"/>
                </a:lnTo>
                <a:lnTo>
                  <a:pt x="163194" y="610362"/>
                </a:lnTo>
                <a:lnTo>
                  <a:pt x="193706" y="595397"/>
                </a:lnTo>
                <a:lnTo>
                  <a:pt x="240982" y="558942"/>
                </a:lnTo>
                <a:lnTo>
                  <a:pt x="288639" y="513653"/>
                </a:lnTo>
                <a:lnTo>
                  <a:pt x="320293" y="472186"/>
                </a:lnTo>
                <a:lnTo>
                  <a:pt x="326135" y="460629"/>
                </a:lnTo>
                <a:lnTo>
                  <a:pt x="329818" y="455168"/>
                </a:lnTo>
                <a:lnTo>
                  <a:pt x="338962" y="455168"/>
                </a:lnTo>
                <a:lnTo>
                  <a:pt x="343661" y="458597"/>
                </a:lnTo>
                <a:lnTo>
                  <a:pt x="351027" y="465074"/>
                </a:lnTo>
                <a:lnTo>
                  <a:pt x="384564" y="490181"/>
                </a:lnTo>
                <a:lnTo>
                  <a:pt x="430584" y="518867"/>
                </a:lnTo>
                <a:lnTo>
                  <a:pt x="479903" y="545870"/>
                </a:lnTo>
                <a:lnTo>
                  <a:pt x="523333" y="565930"/>
                </a:lnTo>
                <a:lnTo>
                  <a:pt x="551687" y="573786"/>
                </a:lnTo>
                <a:lnTo>
                  <a:pt x="553974" y="573786"/>
                </a:lnTo>
                <a:lnTo>
                  <a:pt x="555751" y="573405"/>
                </a:lnTo>
                <a:lnTo>
                  <a:pt x="556640" y="572388"/>
                </a:lnTo>
                <a:lnTo>
                  <a:pt x="556060" y="551797"/>
                </a:lnTo>
                <a:lnTo>
                  <a:pt x="542307" y="511290"/>
                </a:lnTo>
                <a:lnTo>
                  <a:pt x="519763" y="460823"/>
                </a:lnTo>
                <a:lnTo>
                  <a:pt x="492811" y="410349"/>
                </a:lnTo>
                <a:lnTo>
                  <a:pt x="465835" y="369824"/>
                </a:lnTo>
                <a:lnTo>
                  <a:pt x="460017" y="360654"/>
                </a:lnTo>
                <a:lnTo>
                  <a:pt x="458819" y="353044"/>
                </a:lnTo>
                <a:lnTo>
                  <a:pt x="462335" y="346267"/>
                </a:lnTo>
                <a:lnTo>
                  <a:pt x="507603" y="310852"/>
                </a:lnTo>
                <a:lnTo>
                  <a:pt x="557783" y="265461"/>
                </a:lnTo>
                <a:lnTo>
                  <a:pt x="600535" y="219547"/>
                </a:lnTo>
                <a:lnTo>
                  <a:pt x="615187" y="189230"/>
                </a:lnTo>
                <a:lnTo>
                  <a:pt x="608776" y="183967"/>
                </a:lnTo>
                <a:lnTo>
                  <a:pt x="595233" y="180562"/>
                </a:lnTo>
                <a:lnTo>
                  <a:pt x="575950" y="178728"/>
                </a:lnTo>
                <a:lnTo>
                  <a:pt x="552323" y="178181"/>
                </a:lnTo>
                <a:lnTo>
                  <a:pt x="509256" y="179246"/>
                </a:lnTo>
                <a:lnTo>
                  <a:pt x="464391" y="181657"/>
                </a:lnTo>
                <a:lnTo>
                  <a:pt x="423360" y="184235"/>
                </a:lnTo>
                <a:lnTo>
                  <a:pt x="391794" y="185800"/>
                </a:lnTo>
                <a:lnTo>
                  <a:pt x="351684" y="172285"/>
                </a:lnTo>
                <a:lnTo>
                  <a:pt x="344550" y="157099"/>
                </a:lnTo>
                <a:lnTo>
                  <a:pt x="323574" y="117871"/>
                </a:lnTo>
                <a:lnTo>
                  <a:pt x="291226" y="65500"/>
                </a:lnTo>
                <a:lnTo>
                  <a:pt x="258236" y="19653"/>
                </a:lnTo>
                <a:lnTo>
                  <a:pt x="235330" y="0"/>
                </a:lnTo>
                <a:close/>
              </a:path>
            </a:pathLst>
          </a:custGeom>
          <a:solidFill>
            <a:srgbClr val="FFD008">
              <a:alpha val="82743"/>
            </a:srgbClr>
          </a:solidFill>
        </p:spPr>
        <p:txBody>
          <a:bodyPr wrap="square" lIns="0" tIns="0" rIns="0" bIns="0" rtlCol="0"/>
          <a:lstStyle/>
          <a:p>
            <a:pPr defTabSz="1828800"/>
            <a:endParaRPr sz="3600" kern="0" dirty="0">
              <a:solidFill>
                <a:sysClr val="windowText" lastClr="000000"/>
              </a:solidFill>
            </a:endParaRPr>
          </a:p>
        </p:txBody>
      </p:sp>
      <p:grpSp>
        <p:nvGrpSpPr>
          <p:cNvPr id="4" name="object 4"/>
          <p:cNvGrpSpPr/>
          <p:nvPr/>
        </p:nvGrpSpPr>
        <p:grpSpPr>
          <a:xfrm>
            <a:off x="6832854" y="0"/>
            <a:ext cx="4881880" cy="2082800"/>
            <a:chOff x="3416427" y="0"/>
            <a:chExt cx="2440940" cy="1041400"/>
          </a:xfrm>
        </p:grpSpPr>
        <p:sp>
          <p:nvSpPr>
            <p:cNvPr id="5" name="object 5"/>
            <p:cNvSpPr/>
            <p:nvPr/>
          </p:nvSpPr>
          <p:spPr>
            <a:xfrm>
              <a:off x="3416427" y="0"/>
              <a:ext cx="2440940" cy="1041400"/>
            </a:xfrm>
            <a:custGeom>
              <a:avLst/>
              <a:gdLst/>
              <a:ahLst/>
              <a:cxnLst/>
              <a:rect l="l" t="t" r="r" b="b"/>
              <a:pathLst>
                <a:path w="2440940" h="1041400">
                  <a:moveTo>
                    <a:pt x="591604" y="0"/>
                  </a:moveTo>
                  <a:lnTo>
                    <a:pt x="88059" y="0"/>
                  </a:lnTo>
                  <a:lnTo>
                    <a:pt x="0" y="774191"/>
                  </a:lnTo>
                  <a:lnTo>
                    <a:pt x="2346071" y="1040891"/>
                  </a:lnTo>
                  <a:lnTo>
                    <a:pt x="2440432" y="210185"/>
                  </a:lnTo>
                  <a:lnTo>
                    <a:pt x="591604" y="0"/>
                  </a:lnTo>
                  <a:close/>
                </a:path>
              </a:pathLst>
            </a:custGeom>
            <a:solidFill>
              <a:srgbClr val="FFD008">
                <a:alpha val="82743"/>
              </a:srgbClr>
            </a:solidFill>
          </p:spPr>
          <p:txBody>
            <a:bodyPr wrap="square" lIns="0" tIns="0" rIns="0" bIns="0" rtlCol="0"/>
            <a:lstStyle/>
            <a:p>
              <a:pPr defTabSz="1828800"/>
              <a:endParaRPr sz="3600" kern="0" dirty="0">
                <a:solidFill>
                  <a:sysClr val="windowText" lastClr="000000"/>
                </a:solidFill>
              </a:endParaRPr>
            </a:p>
          </p:txBody>
        </p:sp>
        <p:pic>
          <p:nvPicPr>
            <p:cNvPr id="6" name="object 6"/>
            <p:cNvPicPr/>
            <p:nvPr/>
          </p:nvPicPr>
          <p:blipFill>
            <a:blip r:embed="rId2" cstate="print"/>
            <a:stretch>
              <a:fillRect/>
            </a:stretch>
          </p:blipFill>
          <p:spPr>
            <a:xfrm>
              <a:off x="4329303" y="285115"/>
              <a:ext cx="212089" cy="212089"/>
            </a:xfrm>
            <a:prstGeom prst="rect">
              <a:avLst/>
            </a:prstGeom>
          </p:spPr>
        </p:pic>
        <p:pic>
          <p:nvPicPr>
            <p:cNvPr id="7" name="object 7"/>
            <p:cNvPicPr/>
            <p:nvPr/>
          </p:nvPicPr>
          <p:blipFill>
            <a:blip r:embed="rId3" cstate="print"/>
            <a:stretch>
              <a:fillRect/>
            </a:stretch>
          </p:blipFill>
          <p:spPr>
            <a:xfrm>
              <a:off x="4615688" y="318134"/>
              <a:ext cx="212216" cy="212216"/>
            </a:xfrm>
            <a:prstGeom prst="rect">
              <a:avLst/>
            </a:prstGeom>
          </p:spPr>
        </p:pic>
        <p:sp>
          <p:nvSpPr>
            <p:cNvPr id="8" name="object 8"/>
            <p:cNvSpPr/>
            <p:nvPr/>
          </p:nvSpPr>
          <p:spPr>
            <a:xfrm>
              <a:off x="4405207" y="543305"/>
              <a:ext cx="278765" cy="140970"/>
            </a:xfrm>
            <a:custGeom>
              <a:avLst/>
              <a:gdLst/>
              <a:ahLst/>
              <a:cxnLst/>
              <a:rect l="l" t="t" r="r" b="b"/>
              <a:pathLst>
                <a:path w="278764" h="140970">
                  <a:moveTo>
                    <a:pt x="36363" y="0"/>
                  </a:moveTo>
                  <a:lnTo>
                    <a:pt x="2343" y="26082"/>
                  </a:lnTo>
                  <a:lnTo>
                    <a:pt x="0" y="40820"/>
                  </a:lnTo>
                  <a:lnTo>
                    <a:pt x="3597" y="55880"/>
                  </a:lnTo>
                  <a:lnTo>
                    <a:pt x="18305" y="79688"/>
                  </a:lnTo>
                  <a:lnTo>
                    <a:pt x="43253" y="105664"/>
                  </a:lnTo>
                  <a:lnTo>
                    <a:pt x="78535" y="127924"/>
                  </a:lnTo>
                  <a:lnTo>
                    <a:pt x="124247" y="140589"/>
                  </a:lnTo>
                  <a:lnTo>
                    <a:pt x="180830" y="137034"/>
                  </a:lnTo>
                  <a:lnTo>
                    <a:pt x="225625" y="119872"/>
                  </a:lnTo>
                  <a:lnTo>
                    <a:pt x="267376" y="90297"/>
                  </a:lnTo>
                  <a:lnTo>
                    <a:pt x="278743" y="63023"/>
                  </a:lnTo>
                  <a:lnTo>
                    <a:pt x="275984" y="48470"/>
                  </a:lnTo>
                  <a:lnTo>
                    <a:pt x="244389" y="24257"/>
                  </a:lnTo>
                  <a:lnTo>
                    <a:pt x="206378" y="40243"/>
                  </a:lnTo>
                  <a:lnTo>
                    <a:pt x="189382" y="51181"/>
                  </a:lnTo>
                  <a:lnTo>
                    <a:pt x="164171" y="61071"/>
                  </a:lnTo>
                  <a:lnTo>
                    <a:pt x="133137" y="63246"/>
                  </a:lnTo>
                  <a:lnTo>
                    <a:pt x="106888" y="55219"/>
                  </a:lnTo>
                  <a:lnTo>
                    <a:pt x="88687" y="41989"/>
                  </a:lnTo>
                  <a:lnTo>
                    <a:pt x="77916" y="29259"/>
                  </a:lnTo>
                  <a:lnTo>
                    <a:pt x="68456" y="14212"/>
                  </a:lnTo>
                  <a:lnTo>
                    <a:pt x="61208" y="7620"/>
                  </a:lnTo>
                  <a:lnTo>
                    <a:pt x="52649" y="3123"/>
                  </a:lnTo>
                  <a:lnTo>
                    <a:pt x="43221" y="889"/>
                  </a:lnTo>
                  <a:lnTo>
                    <a:pt x="36363" y="0"/>
                  </a:lnTo>
                  <a:close/>
                </a:path>
              </a:pathLst>
            </a:custGeom>
            <a:solidFill>
              <a:srgbClr val="000000"/>
            </a:solidFill>
          </p:spPr>
          <p:txBody>
            <a:bodyPr wrap="square" lIns="0" tIns="0" rIns="0" bIns="0" rtlCol="0"/>
            <a:lstStyle/>
            <a:p>
              <a:pPr defTabSz="1828800"/>
              <a:endParaRPr sz="3600" kern="0" dirty="0">
                <a:solidFill>
                  <a:sysClr val="windowText" lastClr="000000"/>
                </a:solidFill>
              </a:endParaRPr>
            </a:p>
          </p:txBody>
        </p:sp>
        <p:pic>
          <p:nvPicPr>
            <p:cNvPr id="9" name="object 9"/>
            <p:cNvPicPr/>
            <p:nvPr/>
          </p:nvPicPr>
          <p:blipFill>
            <a:blip r:embed="rId4" cstate="print"/>
            <a:stretch>
              <a:fillRect/>
            </a:stretch>
          </p:blipFill>
          <p:spPr>
            <a:xfrm>
              <a:off x="4185285" y="460629"/>
              <a:ext cx="102742" cy="102870"/>
            </a:xfrm>
            <a:prstGeom prst="rect">
              <a:avLst/>
            </a:prstGeom>
          </p:spPr>
        </p:pic>
        <p:pic>
          <p:nvPicPr>
            <p:cNvPr id="10" name="object 10"/>
            <p:cNvPicPr/>
            <p:nvPr/>
          </p:nvPicPr>
          <p:blipFill>
            <a:blip r:embed="rId5" cstate="print"/>
            <a:stretch>
              <a:fillRect/>
            </a:stretch>
          </p:blipFill>
          <p:spPr>
            <a:xfrm>
              <a:off x="4810506" y="541147"/>
              <a:ext cx="102743" cy="102742"/>
            </a:xfrm>
            <a:prstGeom prst="rect">
              <a:avLst/>
            </a:prstGeom>
          </p:spPr>
        </p:pic>
      </p:grpSp>
      <p:grpSp>
        <p:nvGrpSpPr>
          <p:cNvPr id="11" name="object 11"/>
          <p:cNvGrpSpPr/>
          <p:nvPr/>
        </p:nvGrpSpPr>
        <p:grpSpPr>
          <a:xfrm>
            <a:off x="7098283" y="7859826"/>
            <a:ext cx="4245610" cy="2428240"/>
            <a:chOff x="3549141" y="3929913"/>
            <a:chExt cx="2122805" cy="1214120"/>
          </a:xfrm>
        </p:grpSpPr>
        <p:sp>
          <p:nvSpPr>
            <p:cNvPr id="12" name="object 12"/>
            <p:cNvSpPr/>
            <p:nvPr/>
          </p:nvSpPr>
          <p:spPr>
            <a:xfrm>
              <a:off x="3549141" y="3929913"/>
              <a:ext cx="2122805" cy="1214120"/>
            </a:xfrm>
            <a:custGeom>
              <a:avLst/>
              <a:gdLst/>
              <a:ahLst/>
              <a:cxnLst/>
              <a:rect l="l" t="t" r="r" b="b"/>
              <a:pathLst>
                <a:path w="2122804" h="1214120">
                  <a:moveTo>
                    <a:pt x="1242060" y="0"/>
                  </a:moveTo>
                  <a:lnTo>
                    <a:pt x="0" y="955001"/>
                  </a:lnTo>
                  <a:lnTo>
                    <a:pt x="1806763" y="1213584"/>
                  </a:lnTo>
                  <a:lnTo>
                    <a:pt x="2122429" y="1213584"/>
                  </a:lnTo>
                  <a:lnTo>
                    <a:pt x="1242060" y="0"/>
                  </a:lnTo>
                  <a:close/>
                </a:path>
              </a:pathLst>
            </a:custGeom>
            <a:solidFill>
              <a:srgbClr val="FF7700">
                <a:alpha val="83528"/>
              </a:srgbClr>
            </a:solidFill>
          </p:spPr>
          <p:txBody>
            <a:bodyPr wrap="square" lIns="0" tIns="0" rIns="0" bIns="0" rtlCol="0"/>
            <a:lstStyle/>
            <a:p>
              <a:pPr defTabSz="1828800"/>
              <a:endParaRPr sz="3600" kern="0" dirty="0">
                <a:solidFill>
                  <a:sysClr val="windowText" lastClr="000000"/>
                </a:solidFill>
              </a:endParaRPr>
            </a:p>
          </p:txBody>
        </p:sp>
        <p:sp>
          <p:nvSpPr>
            <p:cNvPr id="13" name="object 13"/>
            <p:cNvSpPr/>
            <p:nvPr/>
          </p:nvSpPr>
          <p:spPr>
            <a:xfrm>
              <a:off x="4484026" y="4416183"/>
              <a:ext cx="124460" cy="281305"/>
            </a:xfrm>
            <a:custGeom>
              <a:avLst/>
              <a:gdLst/>
              <a:ahLst/>
              <a:cxnLst/>
              <a:rect l="l" t="t" r="r" b="b"/>
              <a:pathLst>
                <a:path w="124460" h="281304">
                  <a:moveTo>
                    <a:pt x="85052" y="0"/>
                  </a:moveTo>
                  <a:lnTo>
                    <a:pt x="40622" y="28618"/>
                  </a:lnTo>
                  <a:lnTo>
                    <a:pt x="23335" y="64069"/>
                  </a:lnTo>
                  <a:lnTo>
                    <a:pt x="10312" y="107435"/>
                  </a:lnTo>
                  <a:lnTo>
                    <a:pt x="2288" y="154082"/>
                  </a:lnTo>
                  <a:lnTo>
                    <a:pt x="0" y="199374"/>
                  </a:lnTo>
                  <a:lnTo>
                    <a:pt x="4180" y="238679"/>
                  </a:lnTo>
                  <a:lnTo>
                    <a:pt x="15564" y="267360"/>
                  </a:lnTo>
                  <a:lnTo>
                    <a:pt x="34887" y="280784"/>
                  </a:lnTo>
                  <a:lnTo>
                    <a:pt x="35098" y="280784"/>
                  </a:lnTo>
                  <a:lnTo>
                    <a:pt x="89108" y="253889"/>
                  </a:lnTo>
                  <a:lnTo>
                    <a:pt x="106943" y="218525"/>
                  </a:lnTo>
                  <a:lnTo>
                    <a:pt x="118638" y="174911"/>
                  </a:lnTo>
                  <a:lnTo>
                    <a:pt x="124194" y="127817"/>
                  </a:lnTo>
                  <a:lnTo>
                    <a:pt x="123613" y="82011"/>
                  </a:lnTo>
                  <a:lnTo>
                    <a:pt x="116895" y="42263"/>
                  </a:lnTo>
                  <a:lnTo>
                    <a:pt x="104041" y="13340"/>
                  </a:lnTo>
                  <a:lnTo>
                    <a:pt x="85052" y="12"/>
                  </a:lnTo>
                  <a:close/>
                </a:path>
              </a:pathLst>
            </a:custGeom>
            <a:solidFill>
              <a:srgbClr val="FFFFFF"/>
            </a:solidFill>
          </p:spPr>
          <p:txBody>
            <a:bodyPr wrap="square" lIns="0" tIns="0" rIns="0" bIns="0" rtlCol="0"/>
            <a:lstStyle/>
            <a:p>
              <a:pPr defTabSz="1828800"/>
              <a:endParaRPr sz="3600" kern="0" dirty="0">
                <a:solidFill>
                  <a:sysClr val="windowText" lastClr="000000"/>
                </a:solidFill>
              </a:endParaRPr>
            </a:p>
          </p:txBody>
        </p:sp>
        <p:pic>
          <p:nvPicPr>
            <p:cNvPr id="14" name="object 14"/>
            <p:cNvPicPr/>
            <p:nvPr/>
          </p:nvPicPr>
          <p:blipFill>
            <a:blip r:embed="rId6" cstate="print"/>
            <a:stretch>
              <a:fillRect/>
            </a:stretch>
          </p:blipFill>
          <p:spPr>
            <a:xfrm>
              <a:off x="4515607" y="4458245"/>
              <a:ext cx="64092" cy="197396"/>
            </a:xfrm>
            <a:prstGeom prst="rect">
              <a:avLst/>
            </a:prstGeom>
          </p:spPr>
        </p:pic>
        <p:sp>
          <p:nvSpPr>
            <p:cNvPr id="15" name="object 15"/>
            <p:cNvSpPr/>
            <p:nvPr/>
          </p:nvSpPr>
          <p:spPr>
            <a:xfrm>
              <a:off x="4829052" y="4477765"/>
              <a:ext cx="124460" cy="281305"/>
            </a:xfrm>
            <a:custGeom>
              <a:avLst/>
              <a:gdLst/>
              <a:ahLst/>
              <a:cxnLst/>
              <a:rect l="l" t="t" r="r" b="b"/>
              <a:pathLst>
                <a:path w="124460" h="281304">
                  <a:moveTo>
                    <a:pt x="84958" y="0"/>
                  </a:moveTo>
                  <a:lnTo>
                    <a:pt x="40544" y="28611"/>
                  </a:lnTo>
                  <a:lnTo>
                    <a:pt x="23273" y="64060"/>
                  </a:lnTo>
                  <a:lnTo>
                    <a:pt x="10271" y="107425"/>
                  </a:lnTo>
                  <a:lnTo>
                    <a:pt x="2268" y="154070"/>
                  </a:lnTo>
                  <a:lnTo>
                    <a:pt x="0" y="199362"/>
                  </a:lnTo>
                  <a:lnTo>
                    <a:pt x="4197" y="238666"/>
                  </a:lnTo>
                  <a:lnTo>
                    <a:pt x="15592" y="267347"/>
                  </a:lnTo>
                  <a:lnTo>
                    <a:pt x="34920" y="280771"/>
                  </a:lnTo>
                  <a:lnTo>
                    <a:pt x="89014" y="253878"/>
                  </a:lnTo>
                  <a:lnTo>
                    <a:pt x="106849" y="218515"/>
                  </a:lnTo>
                  <a:lnTo>
                    <a:pt x="118544" y="174902"/>
                  </a:lnTo>
                  <a:lnTo>
                    <a:pt x="124100" y="127810"/>
                  </a:lnTo>
                  <a:lnTo>
                    <a:pt x="123519" y="82004"/>
                  </a:lnTo>
                  <a:lnTo>
                    <a:pt x="116800" y="42255"/>
                  </a:lnTo>
                  <a:lnTo>
                    <a:pt x="103946" y="13331"/>
                  </a:lnTo>
                  <a:lnTo>
                    <a:pt x="84958" y="0"/>
                  </a:lnTo>
                  <a:close/>
                </a:path>
              </a:pathLst>
            </a:custGeom>
            <a:solidFill>
              <a:srgbClr val="FFFFFF"/>
            </a:solidFill>
          </p:spPr>
          <p:txBody>
            <a:bodyPr wrap="square" lIns="0" tIns="0" rIns="0" bIns="0" rtlCol="0"/>
            <a:lstStyle/>
            <a:p>
              <a:pPr defTabSz="1828800"/>
              <a:endParaRPr sz="3600" kern="0" dirty="0">
                <a:solidFill>
                  <a:sysClr val="windowText" lastClr="000000"/>
                </a:solidFill>
              </a:endParaRPr>
            </a:p>
          </p:txBody>
        </p:sp>
        <p:pic>
          <p:nvPicPr>
            <p:cNvPr id="16" name="object 16"/>
            <p:cNvPicPr/>
            <p:nvPr/>
          </p:nvPicPr>
          <p:blipFill>
            <a:blip r:embed="rId7" cstate="print"/>
            <a:stretch>
              <a:fillRect/>
            </a:stretch>
          </p:blipFill>
          <p:spPr>
            <a:xfrm>
              <a:off x="4860604" y="4519815"/>
              <a:ext cx="64027" cy="197396"/>
            </a:xfrm>
            <a:prstGeom prst="rect">
              <a:avLst/>
            </a:prstGeom>
          </p:spPr>
        </p:pic>
        <p:pic>
          <p:nvPicPr>
            <p:cNvPr id="17" name="object 17"/>
            <p:cNvPicPr/>
            <p:nvPr/>
          </p:nvPicPr>
          <p:blipFill>
            <a:blip r:embed="rId8" cstate="print"/>
            <a:stretch>
              <a:fillRect/>
            </a:stretch>
          </p:blipFill>
          <p:spPr>
            <a:xfrm>
              <a:off x="4622732" y="4628781"/>
              <a:ext cx="170358" cy="83972"/>
            </a:xfrm>
            <a:prstGeom prst="rect">
              <a:avLst/>
            </a:prstGeom>
          </p:spPr>
        </p:pic>
        <p:pic>
          <p:nvPicPr>
            <p:cNvPr id="18" name="object 18"/>
            <p:cNvPicPr/>
            <p:nvPr/>
          </p:nvPicPr>
          <p:blipFill>
            <a:blip r:embed="rId9" cstate="print"/>
            <a:stretch>
              <a:fillRect/>
            </a:stretch>
          </p:blipFill>
          <p:spPr>
            <a:xfrm>
              <a:off x="4331207" y="4640097"/>
              <a:ext cx="99313" cy="99250"/>
            </a:xfrm>
            <a:prstGeom prst="rect">
              <a:avLst/>
            </a:prstGeom>
          </p:spPr>
        </p:pic>
        <p:pic>
          <p:nvPicPr>
            <p:cNvPr id="19" name="object 19"/>
            <p:cNvPicPr/>
            <p:nvPr/>
          </p:nvPicPr>
          <p:blipFill>
            <a:blip r:embed="rId10" cstate="print"/>
            <a:stretch>
              <a:fillRect/>
            </a:stretch>
          </p:blipFill>
          <p:spPr>
            <a:xfrm>
              <a:off x="4941315" y="4748999"/>
              <a:ext cx="99313" cy="99237"/>
            </a:xfrm>
            <a:prstGeom prst="rect">
              <a:avLst/>
            </a:prstGeom>
          </p:spPr>
        </p:pic>
      </p:grpSp>
      <p:grpSp>
        <p:nvGrpSpPr>
          <p:cNvPr id="20" name="object 20"/>
          <p:cNvGrpSpPr/>
          <p:nvPr/>
        </p:nvGrpSpPr>
        <p:grpSpPr>
          <a:xfrm>
            <a:off x="0" y="1"/>
            <a:ext cx="4361180" cy="2698750"/>
            <a:chOff x="0" y="0"/>
            <a:chExt cx="2180590" cy="1349375"/>
          </a:xfrm>
        </p:grpSpPr>
        <p:sp>
          <p:nvSpPr>
            <p:cNvPr id="21" name="object 21"/>
            <p:cNvSpPr/>
            <p:nvPr/>
          </p:nvSpPr>
          <p:spPr>
            <a:xfrm>
              <a:off x="0" y="0"/>
              <a:ext cx="2180590" cy="1349375"/>
            </a:xfrm>
            <a:custGeom>
              <a:avLst/>
              <a:gdLst/>
              <a:ahLst/>
              <a:cxnLst/>
              <a:rect l="l" t="t" r="r" b="b"/>
              <a:pathLst>
                <a:path w="2180590" h="1349375">
                  <a:moveTo>
                    <a:pt x="1303376" y="0"/>
                  </a:moveTo>
                  <a:lnTo>
                    <a:pt x="923982" y="0"/>
                  </a:lnTo>
                  <a:lnTo>
                    <a:pt x="920713" y="487"/>
                  </a:lnTo>
                  <a:lnTo>
                    <a:pt x="873517" y="9516"/>
                  </a:lnTo>
                  <a:lnTo>
                    <a:pt x="826300" y="20574"/>
                  </a:lnTo>
                  <a:lnTo>
                    <a:pt x="779388" y="33623"/>
                  </a:lnTo>
                  <a:lnTo>
                    <a:pt x="733479" y="48454"/>
                  </a:lnTo>
                  <a:lnTo>
                    <a:pt x="688603" y="65017"/>
                  </a:lnTo>
                  <a:lnTo>
                    <a:pt x="644790" y="83263"/>
                  </a:lnTo>
                  <a:lnTo>
                    <a:pt x="602072" y="103141"/>
                  </a:lnTo>
                  <a:lnTo>
                    <a:pt x="560479" y="124601"/>
                  </a:lnTo>
                  <a:lnTo>
                    <a:pt x="520042" y="147594"/>
                  </a:lnTo>
                  <a:lnTo>
                    <a:pt x="480792" y="172071"/>
                  </a:lnTo>
                  <a:lnTo>
                    <a:pt x="442759" y="197980"/>
                  </a:lnTo>
                  <a:lnTo>
                    <a:pt x="405974" y="225273"/>
                  </a:lnTo>
                  <a:lnTo>
                    <a:pt x="370467" y="253899"/>
                  </a:lnTo>
                  <a:lnTo>
                    <a:pt x="336271" y="283809"/>
                  </a:lnTo>
                  <a:lnTo>
                    <a:pt x="303414" y="314953"/>
                  </a:lnTo>
                  <a:lnTo>
                    <a:pt x="271929" y="347281"/>
                  </a:lnTo>
                  <a:lnTo>
                    <a:pt x="241845" y="380743"/>
                  </a:lnTo>
                  <a:lnTo>
                    <a:pt x="213194" y="415289"/>
                  </a:lnTo>
                  <a:lnTo>
                    <a:pt x="186005" y="450871"/>
                  </a:lnTo>
                  <a:lnTo>
                    <a:pt x="160311" y="487437"/>
                  </a:lnTo>
                  <a:lnTo>
                    <a:pt x="136141" y="524938"/>
                  </a:lnTo>
                  <a:lnTo>
                    <a:pt x="113527" y="563325"/>
                  </a:lnTo>
                  <a:lnTo>
                    <a:pt x="92498" y="602546"/>
                  </a:lnTo>
                  <a:lnTo>
                    <a:pt x="73086" y="642554"/>
                  </a:lnTo>
                  <a:lnTo>
                    <a:pt x="55322" y="683297"/>
                  </a:lnTo>
                  <a:lnTo>
                    <a:pt x="39236" y="724726"/>
                  </a:lnTo>
                  <a:lnTo>
                    <a:pt x="24859" y="766791"/>
                  </a:lnTo>
                  <a:lnTo>
                    <a:pt x="12222" y="809443"/>
                  </a:lnTo>
                  <a:lnTo>
                    <a:pt x="1354" y="852631"/>
                  </a:lnTo>
                  <a:lnTo>
                    <a:pt x="0" y="859159"/>
                  </a:lnTo>
                  <a:lnTo>
                    <a:pt x="0" y="1316787"/>
                  </a:lnTo>
                  <a:lnTo>
                    <a:pt x="7448" y="1348866"/>
                  </a:lnTo>
                  <a:lnTo>
                    <a:pt x="2180209" y="786384"/>
                  </a:lnTo>
                  <a:lnTo>
                    <a:pt x="2167362" y="741346"/>
                  </a:lnTo>
                  <a:lnTo>
                    <a:pt x="2152679" y="697312"/>
                  </a:lnTo>
                  <a:lnTo>
                    <a:pt x="2136210" y="654309"/>
                  </a:lnTo>
                  <a:lnTo>
                    <a:pt x="2118005" y="612367"/>
                  </a:lnTo>
                  <a:lnTo>
                    <a:pt x="2098115" y="571513"/>
                  </a:lnTo>
                  <a:lnTo>
                    <a:pt x="2076589" y="531776"/>
                  </a:lnTo>
                  <a:lnTo>
                    <a:pt x="2053479" y="493185"/>
                  </a:lnTo>
                  <a:lnTo>
                    <a:pt x="2028836" y="455768"/>
                  </a:lnTo>
                  <a:lnTo>
                    <a:pt x="2002708" y="419554"/>
                  </a:lnTo>
                  <a:lnTo>
                    <a:pt x="1975148" y="384571"/>
                  </a:lnTo>
                  <a:lnTo>
                    <a:pt x="1946204" y="350847"/>
                  </a:lnTo>
                  <a:lnTo>
                    <a:pt x="1915928" y="318412"/>
                  </a:lnTo>
                  <a:lnTo>
                    <a:pt x="1884370" y="287293"/>
                  </a:lnTo>
                  <a:lnTo>
                    <a:pt x="1851581" y="257520"/>
                  </a:lnTo>
                  <a:lnTo>
                    <a:pt x="1817611" y="229120"/>
                  </a:lnTo>
                  <a:lnTo>
                    <a:pt x="1782510" y="202122"/>
                  </a:lnTo>
                  <a:lnTo>
                    <a:pt x="1746329" y="176554"/>
                  </a:lnTo>
                  <a:lnTo>
                    <a:pt x="1709118" y="152446"/>
                  </a:lnTo>
                  <a:lnTo>
                    <a:pt x="1670927" y="129825"/>
                  </a:lnTo>
                  <a:lnTo>
                    <a:pt x="1631808" y="108721"/>
                  </a:lnTo>
                  <a:lnTo>
                    <a:pt x="1591810" y="89161"/>
                  </a:lnTo>
                  <a:lnTo>
                    <a:pt x="1550984" y="71174"/>
                  </a:lnTo>
                  <a:lnTo>
                    <a:pt x="1509381" y="54788"/>
                  </a:lnTo>
                  <a:lnTo>
                    <a:pt x="1467050" y="40033"/>
                  </a:lnTo>
                  <a:lnTo>
                    <a:pt x="1424043" y="26936"/>
                  </a:lnTo>
                  <a:lnTo>
                    <a:pt x="1380409" y="15527"/>
                  </a:lnTo>
                  <a:lnTo>
                    <a:pt x="1336199" y="5832"/>
                  </a:lnTo>
                  <a:lnTo>
                    <a:pt x="1303376" y="0"/>
                  </a:lnTo>
                  <a:close/>
                </a:path>
              </a:pathLst>
            </a:custGeom>
            <a:solidFill>
              <a:srgbClr val="21AA60">
                <a:alpha val="83135"/>
              </a:srgbClr>
            </a:solidFill>
          </p:spPr>
          <p:txBody>
            <a:bodyPr wrap="square" lIns="0" tIns="0" rIns="0" bIns="0" rtlCol="0"/>
            <a:lstStyle/>
            <a:p>
              <a:pPr defTabSz="1828800"/>
              <a:endParaRPr sz="3600" kern="0" dirty="0">
                <a:solidFill>
                  <a:sysClr val="windowText" lastClr="000000"/>
                </a:solidFill>
              </a:endParaRPr>
            </a:p>
          </p:txBody>
        </p:sp>
        <p:sp>
          <p:nvSpPr>
            <p:cNvPr id="22" name="object 22"/>
            <p:cNvSpPr/>
            <p:nvPr/>
          </p:nvSpPr>
          <p:spPr>
            <a:xfrm>
              <a:off x="637358" y="528054"/>
              <a:ext cx="258445" cy="194945"/>
            </a:xfrm>
            <a:custGeom>
              <a:avLst/>
              <a:gdLst/>
              <a:ahLst/>
              <a:cxnLst/>
              <a:rect l="l" t="t" r="r" b="b"/>
              <a:pathLst>
                <a:path w="258445" h="194945">
                  <a:moveTo>
                    <a:pt x="143310" y="0"/>
                  </a:moveTo>
                  <a:lnTo>
                    <a:pt x="91773" y="4964"/>
                  </a:lnTo>
                  <a:lnTo>
                    <a:pt x="46185" y="29547"/>
                  </a:lnTo>
                  <a:lnTo>
                    <a:pt x="14664" y="68369"/>
                  </a:lnTo>
                  <a:lnTo>
                    <a:pt x="0" y="116193"/>
                  </a:lnTo>
                  <a:lnTo>
                    <a:pt x="4982" y="167778"/>
                  </a:lnTo>
                  <a:lnTo>
                    <a:pt x="10899" y="182637"/>
                  </a:lnTo>
                  <a:lnTo>
                    <a:pt x="17615" y="191400"/>
                  </a:lnTo>
                  <a:lnTo>
                    <a:pt x="25202" y="194925"/>
                  </a:lnTo>
                  <a:lnTo>
                    <a:pt x="33734" y="194067"/>
                  </a:lnTo>
                  <a:lnTo>
                    <a:pt x="44379" y="189045"/>
                  </a:lnTo>
                  <a:lnTo>
                    <a:pt x="56366" y="180844"/>
                  </a:lnTo>
                  <a:lnTo>
                    <a:pt x="84712" y="159523"/>
                  </a:lnTo>
                  <a:lnTo>
                    <a:pt x="95312" y="152431"/>
                  </a:lnTo>
                  <a:lnTo>
                    <a:pt x="131474" y="135393"/>
                  </a:lnTo>
                  <a:lnTo>
                    <a:pt x="171018" y="129446"/>
                  </a:lnTo>
                  <a:lnTo>
                    <a:pt x="183785" y="129424"/>
                  </a:lnTo>
                  <a:lnTo>
                    <a:pt x="202337" y="130250"/>
                  </a:lnTo>
                  <a:lnTo>
                    <a:pt x="219166" y="131266"/>
                  </a:lnTo>
                  <a:lnTo>
                    <a:pt x="233697" y="131425"/>
                  </a:lnTo>
                  <a:lnTo>
                    <a:pt x="245355" y="129678"/>
                  </a:lnTo>
                  <a:lnTo>
                    <a:pt x="252892" y="125622"/>
                  </a:lnTo>
                  <a:lnTo>
                    <a:pt x="257218" y="118471"/>
                  </a:lnTo>
                  <a:lnTo>
                    <a:pt x="257908" y="107461"/>
                  </a:lnTo>
                  <a:lnTo>
                    <a:pt x="254537" y="91832"/>
                  </a:lnTo>
                  <a:lnTo>
                    <a:pt x="229939" y="46220"/>
                  </a:lnTo>
                  <a:lnTo>
                    <a:pt x="191114" y="14680"/>
                  </a:lnTo>
                  <a:lnTo>
                    <a:pt x="143310" y="0"/>
                  </a:lnTo>
                  <a:close/>
                </a:path>
              </a:pathLst>
            </a:custGeom>
            <a:solidFill>
              <a:srgbClr val="FFFFFF"/>
            </a:solidFill>
          </p:spPr>
          <p:txBody>
            <a:bodyPr wrap="square" lIns="0" tIns="0" rIns="0" bIns="0" rtlCol="0"/>
            <a:lstStyle/>
            <a:p>
              <a:pPr defTabSz="1828800"/>
              <a:endParaRPr sz="3600" kern="0" dirty="0">
                <a:solidFill>
                  <a:sysClr val="windowText" lastClr="000000"/>
                </a:solidFill>
              </a:endParaRPr>
            </a:p>
          </p:txBody>
        </p:sp>
        <p:pic>
          <p:nvPicPr>
            <p:cNvPr id="23" name="object 23"/>
            <p:cNvPicPr/>
            <p:nvPr/>
          </p:nvPicPr>
          <p:blipFill>
            <a:blip r:embed="rId11" cstate="print"/>
            <a:stretch>
              <a:fillRect/>
            </a:stretch>
          </p:blipFill>
          <p:spPr>
            <a:xfrm>
              <a:off x="691801" y="563925"/>
              <a:ext cx="134679" cy="123779"/>
            </a:xfrm>
            <a:prstGeom prst="rect">
              <a:avLst/>
            </a:prstGeom>
          </p:spPr>
        </p:pic>
        <p:sp>
          <p:nvSpPr>
            <p:cNvPr id="24" name="object 24"/>
            <p:cNvSpPr/>
            <p:nvPr/>
          </p:nvSpPr>
          <p:spPr>
            <a:xfrm>
              <a:off x="967001" y="427722"/>
              <a:ext cx="258445" cy="194945"/>
            </a:xfrm>
            <a:custGeom>
              <a:avLst/>
              <a:gdLst/>
              <a:ahLst/>
              <a:cxnLst/>
              <a:rect l="l" t="t" r="r" b="b"/>
              <a:pathLst>
                <a:path w="258445" h="194945">
                  <a:moveTo>
                    <a:pt x="143314" y="0"/>
                  </a:moveTo>
                  <a:lnTo>
                    <a:pt x="91759" y="4966"/>
                  </a:lnTo>
                  <a:lnTo>
                    <a:pt x="46183" y="29549"/>
                  </a:lnTo>
                  <a:lnTo>
                    <a:pt x="14665" y="68371"/>
                  </a:lnTo>
                  <a:lnTo>
                    <a:pt x="0" y="116195"/>
                  </a:lnTo>
                  <a:lnTo>
                    <a:pt x="4980" y="167780"/>
                  </a:lnTo>
                  <a:lnTo>
                    <a:pt x="10901" y="182639"/>
                  </a:lnTo>
                  <a:lnTo>
                    <a:pt x="17621" y="191402"/>
                  </a:lnTo>
                  <a:lnTo>
                    <a:pt x="25206" y="194927"/>
                  </a:lnTo>
                  <a:lnTo>
                    <a:pt x="33720" y="194069"/>
                  </a:lnTo>
                  <a:lnTo>
                    <a:pt x="44380" y="189047"/>
                  </a:lnTo>
                  <a:lnTo>
                    <a:pt x="56366" y="180846"/>
                  </a:lnTo>
                  <a:lnTo>
                    <a:pt x="84698" y="159525"/>
                  </a:lnTo>
                  <a:lnTo>
                    <a:pt x="95310" y="152413"/>
                  </a:lnTo>
                  <a:lnTo>
                    <a:pt x="131472" y="135268"/>
                  </a:lnTo>
                  <a:lnTo>
                    <a:pt x="171011" y="129375"/>
                  </a:lnTo>
                  <a:lnTo>
                    <a:pt x="183783" y="129426"/>
                  </a:lnTo>
                  <a:lnTo>
                    <a:pt x="202335" y="130252"/>
                  </a:lnTo>
                  <a:lnTo>
                    <a:pt x="219162" y="131268"/>
                  </a:lnTo>
                  <a:lnTo>
                    <a:pt x="233690" y="131427"/>
                  </a:lnTo>
                  <a:lnTo>
                    <a:pt x="245340" y="129680"/>
                  </a:lnTo>
                  <a:lnTo>
                    <a:pt x="252896" y="125604"/>
                  </a:lnTo>
                  <a:lnTo>
                    <a:pt x="257224" y="118409"/>
                  </a:lnTo>
                  <a:lnTo>
                    <a:pt x="257910" y="107356"/>
                  </a:lnTo>
                  <a:lnTo>
                    <a:pt x="254535" y="91707"/>
                  </a:lnTo>
                  <a:lnTo>
                    <a:pt x="229941" y="46168"/>
                  </a:lnTo>
                  <a:lnTo>
                    <a:pt x="191121" y="14666"/>
                  </a:lnTo>
                  <a:lnTo>
                    <a:pt x="143314" y="0"/>
                  </a:lnTo>
                  <a:close/>
                </a:path>
              </a:pathLst>
            </a:custGeom>
            <a:solidFill>
              <a:srgbClr val="FFFFFF"/>
            </a:solidFill>
          </p:spPr>
          <p:txBody>
            <a:bodyPr wrap="square" lIns="0" tIns="0" rIns="0" bIns="0" rtlCol="0"/>
            <a:lstStyle/>
            <a:p>
              <a:pPr defTabSz="1828800"/>
              <a:endParaRPr sz="3600" kern="0" dirty="0">
                <a:solidFill>
                  <a:sysClr val="windowText" lastClr="000000"/>
                </a:solidFill>
              </a:endParaRPr>
            </a:p>
          </p:txBody>
        </p:sp>
        <p:pic>
          <p:nvPicPr>
            <p:cNvPr id="25" name="object 25"/>
            <p:cNvPicPr/>
            <p:nvPr/>
          </p:nvPicPr>
          <p:blipFill>
            <a:blip r:embed="rId12" cstate="print"/>
            <a:stretch>
              <a:fillRect/>
            </a:stretch>
          </p:blipFill>
          <p:spPr>
            <a:xfrm>
              <a:off x="1021456" y="463542"/>
              <a:ext cx="134670" cy="123705"/>
            </a:xfrm>
            <a:prstGeom prst="rect">
              <a:avLst/>
            </a:prstGeom>
          </p:spPr>
        </p:pic>
        <p:sp>
          <p:nvSpPr>
            <p:cNvPr id="26" name="object 26"/>
            <p:cNvSpPr/>
            <p:nvPr/>
          </p:nvSpPr>
          <p:spPr>
            <a:xfrm>
              <a:off x="685538" y="653795"/>
              <a:ext cx="589915" cy="253365"/>
            </a:xfrm>
            <a:custGeom>
              <a:avLst/>
              <a:gdLst/>
              <a:ahLst/>
              <a:cxnLst/>
              <a:rect l="l" t="t" r="r" b="b"/>
              <a:pathLst>
                <a:path w="589915" h="253365">
                  <a:moveTo>
                    <a:pt x="566212" y="126"/>
                  </a:moveTo>
                  <a:lnTo>
                    <a:pt x="559519" y="0"/>
                  </a:lnTo>
                  <a:lnTo>
                    <a:pt x="545765" y="4190"/>
                  </a:lnTo>
                  <a:lnTo>
                    <a:pt x="539084" y="9778"/>
                  </a:lnTo>
                  <a:lnTo>
                    <a:pt x="535693" y="17779"/>
                  </a:lnTo>
                  <a:lnTo>
                    <a:pt x="530724" y="27304"/>
                  </a:lnTo>
                  <a:lnTo>
                    <a:pt x="489388" y="78549"/>
                  </a:lnTo>
                  <a:lnTo>
                    <a:pt x="448332" y="112267"/>
                  </a:lnTo>
                  <a:lnTo>
                    <a:pt x="390558" y="146049"/>
                  </a:lnTo>
                  <a:lnTo>
                    <a:pt x="313723" y="175894"/>
                  </a:lnTo>
                  <a:lnTo>
                    <a:pt x="233566" y="193570"/>
                  </a:lnTo>
                  <a:lnTo>
                    <a:pt x="167403" y="196774"/>
                  </a:lnTo>
                  <a:lnTo>
                    <a:pt x="115327" y="190404"/>
                  </a:lnTo>
                  <a:lnTo>
                    <a:pt x="77429" y="179356"/>
                  </a:lnTo>
                  <a:lnTo>
                    <a:pt x="53805" y="168527"/>
                  </a:lnTo>
                  <a:lnTo>
                    <a:pt x="44546" y="162813"/>
                  </a:lnTo>
                  <a:lnTo>
                    <a:pt x="38673" y="159498"/>
                  </a:lnTo>
                  <a:lnTo>
                    <a:pt x="512" y="178754"/>
                  </a:lnTo>
                  <a:lnTo>
                    <a:pt x="0" y="189531"/>
                  </a:lnTo>
                  <a:lnTo>
                    <a:pt x="3571" y="199713"/>
                  </a:lnTo>
                  <a:lnTo>
                    <a:pt x="40690" y="224727"/>
                  </a:lnTo>
                  <a:lnTo>
                    <a:pt x="120493" y="248334"/>
                  </a:lnTo>
                  <a:lnTo>
                    <a:pt x="178614" y="253162"/>
                  </a:lnTo>
                  <a:lnTo>
                    <a:pt x="248568" y="248240"/>
                  </a:lnTo>
                  <a:lnTo>
                    <a:pt x="330119" y="229742"/>
                  </a:lnTo>
                  <a:lnTo>
                    <a:pt x="408154" y="199989"/>
                  </a:lnTo>
                  <a:lnTo>
                    <a:pt x="469535" y="165839"/>
                  </a:lnTo>
                  <a:lnTo>
                    <a:pt x="516004" y="130438"/>
                  </a:lnTo>
                  <a:lnTo>
                    <a:pt x="549305" y="96932"/>
                  </a:lnTo>
                  <a:lnTo>
                    <a:pt x="583378" y="48189"/>
                  </a:lnTo>
                  <a:lnTo>
                    <a:pt x="589792" y="28386"/>
                  </a:lnTo>
                  <a:lnTo>
                    <a:pt x="587644" y="17922"/>
                  </a:lnTo>
                  <a:lnTo>
                    <a:pt x="581698" y="9007"/>
                  </a:lnTo>
                  <a:lnTo>
                    <a:pt x="572460" y="2793"/>
                  </a:lnTo>
                  <a:lnTo>
                    <a:pt x="566212" y="126"/>
                  </a:lnTo>
                  <a:close/>
                </a:path>
              </a:pathLst>
            </a:custGeom>
            <a:solidFill>
              <a:srgbClr val="000000"/>
            </a:solidFill>
          </p:spPr>
          <p:txBody>
            <a:bodyPr wrap="square" lIns="0" tIns="0" rIns="0" bIns="0" rtlCol="0"/>
            <a:lstStyle/>
            <a:p>
              <a:pPr defTabSz="1828800"/>
              <a:endParaRPr sz="3600" kern="0" dirty="0">
                <a:solidFill>
                  <a:sysClr val="windowText" lastClr="000000"/>
                </a:solidFill>
              </a:endParaRPr>
            </a:p>
          </p:txBody>
        </p:sp>
        <p:pic>
          <p:nvPicPr>
            <p:cNvPr id="27" name="object 27"/>
            <p:cNvPicPr/>
            <p:nvPr/>
          </p:nvPicPr>
          <p:blipFill>
            <a:blip r:embed="rId13" cstate="print"/>
            <a:stretch>
              <a:fillRect/>
            </a:stretch>
          </p:blipFill>
          <p:spPr>
            <a:xfrm>
              <a:off x="590052" y="365347"/>
              <a:ext cx="194157" cy="200056"/>
            </a:xfrm>
            <a:prstGeom prst="rect">
              <a:avLst/>
            </a:prstGeom>
          </p:spPr>
        </p:pic>
        <p:pic>
          <p:nvPicPr>
            <p:cNvPr id="28" name="object 28"/>
            <p:cNvPicPr/>
            <p:nvPr/>
          </p:nvPicPr>
          <p:blipFill>
            <a:blip r:embed="rId14" cstate="print"/>
            <a:stretch>
              <a:fillRect/>
            </a:stretch>
          </p:blipFill>
          <p:spPr>
            <a:xfrm>
              <a:off x="915339" y="229997"/>
              <a:ext cx="253391" cy="109981"/>
            </a:xfrm>
            <a:prstGeom prst="rect">
              <a:avLst/>
            </a:prstGeom>
          </p:spPr>
        </p:pic>
      </p:grpSp>
      <p:grpSp>
        <p:nvGrpSpPr>
          <p:cNvPr id="29" name="object 29"/>
          <p:cNvGrpSpPr/>
          <p:nvPr/>
        </p:nvGrpSpPr>
        <p:grpSpPr>
          <a:xfrm>
            <a:off x="13718538" y="1"/>
            <a:ext cx="4569460" cy="3148330"/>
            <a:chOff x="6859269" y="0"/>
            <a:chExt cx="2284730" cy="1574165"/>
          </a:xfrm>
        </p:grpSpPr>
        <p:sp>
          <p:nvSpPr>
            <p:cNvPr id="30" name="object 30"/>
            <p:cNvSpPr/>
            <p:nvPr/>
          </p:nvSpPr>
          <p:spPr>
            <a:xfrm>
              <a:off x="6859269" y="0"/>
              <a:ext cx="2284730" cy="1574165"/>
            </a:xfrm>
            <a:custGeom>
              <a:avLst/>
              <a:gdLst/>
              <a:ahLst/>
              <a:cxnLst/>
              <a:rect l="l" t="t" r="r" b="b"/>
              <a:pathLst>
                <a:path w="2284729" h="1574165">
                  <a:moveTo>
                    <a:pt x="2207522" y="590870"/>
                  </a:moveTo>
                  <a:lnTo>
                    <a:pt x="1162608" y="590870"/>
                  </a:lnTo>
                  <a:lnTo>
                    <a:pt x="1208297" y="593219"/>
                  </a:lnTo>
                  <a:lnTo>
                    <a:pt x="1254154" y="599099"/>
                  </a:lnTo>
                  <a:lnTo>
                    <a:pt x="1300009" y="608594"/>
                  </a:lnTo>
                  <a:lnTo>
                    <a:pt x="1345691" y="621791"/>
                  </a:lnTo>
                  <a:lnTo>
                    <a:pt x="1390240" y="638480"/>
                  </a:lnTo>
                  <a:lnTo>
                    <a:pt x="1432716" y="658240"/>
                  </a:lnTo>
                  <a:lnTo>
                    <a:pt x="1473034" y="680902"/>
                  </a:lnTo>
                  <a:lnTo>
                    <a:pt x="1511106" y="706296"/>
                  </a:lnTo>
                  <a:lnTo>
                    <a:pt x="1546849" y="734250"/>
                  </a:lnTo>
                  <a:lnTo>
                    <a:pt x="1580175" y="764593"/>
                  </a:lnTo>
                  <a:lnTo>
                    <a:pt x="1610999" y="797155"/>
                  </a:lnTo>
                  <a:lnTo>
                    <a:pt x="1639236" y="831765"/>
                  </a:lnTo>
                  <a:lnTo>
                    <a:pt x="1664798" y="868253"/>
                  </a:lnTo>
                  <a:lnTo>
                    <a:pt x="1687602" y="906447"/>
                  </a:lnTo>
                  <a:lnTo>
                    <a:pt x="1707560" y="946178"/>
                  </a:lnTo>
                  <a:lnTo>
                    <a:pt x="1724587" y="987273"/>
                  </a:lnTo>
                  <a:lnTo>
                    <a:pt x="1738597" y="1029563"/>
                  </a:lnTo>
                  <a:lnTo>
                    <a:pt x="1749504" y="1072877"/>
                  </a:lnTo>
                  <a:lnTo>
                    <a:pt x="1757223" y="1117043"/>
                  </a:lnTo>
                  <a:lnTo>
                    <a:pt x="1761668" y="1161892"/>
                  </a:lnTo>
                  <a:lnTo>
                    <a:pt x="1762752" y="1207253"/>
                  </a:lnTo>
                  <a:lnTo>
                    <a:pt x="1760391" y="1252954"/>
                  </a:lnTo>
                  <a:lnTo>
                    <a:pt x="1754497" y="1298825"/>
                  </a:lnTo>
                  <a:lnTo>
                    <a:pt x="1744986" y="1344696"/>
                  </a:lnTo>
                  <a:lnTo>
                    <a:pt x="1731772" y="1390396"/>
                  </a:lnTo>
                  <a:lnTo>
                    <a:pt x="2284729" y="1573620"/>
                  </a:lnTo>
                  <a:lnTo>
                    <a:pt x="2284729" y="750299"/>
                  </a:lnTo>
                  <a:lnTo>
                    <a:pt x="2278346" y="734061"/>
                  </a:lnTo>
                  <a:lnTo>
                    <a:pt x="2260577" y="693285"/>
                  </a:lnTo>
                  <a:lnTo>
                    <a:pt x="2241343" y="653192"/>
                  </a:lnTo>
                  <a:lnTo>
                    <a:pt x="2220665" y="613825"/>
                  </a:lnTo>
                  <a:lnTo>
                    <a:pt x="2207522" y="590870"/>
                  </a:lnTo>
                  <a:close/>
                </a:path>
                <a:path w="2284729" h="1574165">
                  <a:moveTo>
                    <a:pt x="1358543" y="0"/>
                  </a:moveTo>
                  <a:lnTo>
                    <a:pt x="949762" y="0"/>
                  </a:lnTo>
                  <a:lnTo>
                    <a:pt x="946036" y="580"/>
                  </a:lnTo>
                  <a:lnTo>
                    <a:pt x="902066" y="9106"/>
                  </a:lnTo>
                  <a:lnTo>
                    <a:pt x="858523" y="19226"/>
                  </a:lnTo>
                  <a:lnTo>
                    <a:pt x="815448" y="30918"/>
                  </a:lnTo>
                  <a:lnTo>
                    <a:pt x="772885" y="44162"/>
                  </a:lnTo>
                  <a:lnTo>
                    <a:pt x="730875" y="58936"/>
                  </a:lnTo>
                  <a:lnTo>
                    <a:pt x="689463" y="75217"/>
                  </a:lnTo>
                  <a:lnTo>
                    <a:pt x="648690" y="92986"/>
                  </a:lnTo>
                  <a:lnTo>
                    <a:pt x="608599" y="112220"/>
                  </a:lnTo>
                  <a:lnTo>
                    <a:pt x="569234" y="132898"/>
                  </a:lnTo>
                  <a:lnTo>
                    <a:pt x="530636" y="154998"/>
                  </a:lnTo>
                  <a:lnTo>
                    <a:pt x="492849" y="178499"/>
                  </a:lnTo>
                  <a:lnTo>
                    <a:pt x="455915" y="203380"/>
                  </a:lnTo>
                  <a:lnTo>
                    <a:pt x="419877" y="229618"/>
                  </a:lnTo>
                  <a:lnTo>
                    <a:pt x="384778" y="257193"/>
                  </a:lnTo>
                  <a:lnTo>
                    <a:pt x="350661" y="286083"/>
                  </a:lnTo>
                  <a:lnTo>
                    <a:pt x="317567" y="316267"/>
                  </a:lnTo>
                  <a:lnTo>
                    <a:pt x="285541" y="347723"/>
                  </a:lnTo>
                  <a:lnTo>
                    <a:pt x="254624" y="380430"/>
                  </a:lnTo>
                  <a:lnTo>
                    <a:pt x="224859" y="414366"/>
                  </a:lnTo>
                  <a:lnTo>
                    <a:pt x="196290" y="449509"/>
                  </a:lnTo>
                  <a:lnTo>
                    <a:pt x="168959" y="485839"/>
                  </a:lnTo>
                  <a:lnTo>
                    <a:pt x="142908" y="523334"/>
                  </a:lnTo>
                  <a:lnTo>
                    <a:pt x="118181" y="561972"/>
                  </a:lnTo>
                  <a:lnTo>
                    <a:pt x="94819" y="601732"/>
                  </a:lnTo>
                  <a:lnTo>
                    <a:pt x="72867" y="642593"/>
                  </a:lnTo>
                  <a:lnTo>
                    <a:pt x="52366" y="684532"/>
                  </a:lnTo>
                  <a:lnTo>
                    <a:pt x="33359" y="727529"/>
                  </a:lnTo>
                  <a:lnTo>
                    <a:pt x="15889" y="771562"/>
                  </a:lnTo>
                  <a:lnTo>
                    <a:pt x="0" y="816610"/>
                  </a:lnTo>
                  <a:lnTo>
                    <a:pt x="577214" y="1007872"/>
                  </a:lnTo>
                  <a:lnTo>
                    <a:pt x="593903" y="963340"/>
                  </a:lnTo>
                  <a:lnTo>
                    <a:pt x="613663" y="920879"/>
                  </a:lnTo>
                  <a:lnTo>
                    <a:pt x="636325" y="880576"/>
                  </a:lnTo>
                  <a:lnTo>
                    <a:pt x="661718" y="842515"/>
                  </a:lnTo>
                  <a:lnTo>
                    <a:pt x="689671" y="806783"/>
                  </a:lnTo>
                  <a:lnTo>
                    <a:pt x="720013" y="773466"/>
                  </a:lnTo>
                  <a:lnTo>
                    <a:pt x="752573" y="742648"/>
                  </a:lnTo>
                  <a:lnTo>
                    <a:pt x="787181" y="714417"/>
                  </a:lnTo>
                  <a:lnTo>
                    <a:pt x="823666" y="688858"/>
                  </a:lnTo>
                  <a:lnTo>
                    <a:pt x="861857" y="666056"/>
                  </a:lnTo>
                  <a:lnTo>
                    <a:pt x="901582" y="646098"/>
                  </a:lnTo>
                  <a:lnTo>
                    <a:pt x="942672" y="629069"/>
                  </a:lnTo>
                  <a:lnTo>
                    <a:pt x="984956" y="615056"/>
                  </a:lnTo>
                  <a:lnTo>
                    <a:pt x="1028262" y="604143"/>
                  </a:lnTo>
                  <a:lnTo>
                    <a:pt x="1072420" y="596417"/>
                  </a:lnTo>
                  <a:lnTo>
                    <a:pt x="1117259" y="591964"/>
                  </a:lnTo>
                  <a:lnTo>
                    <a:pt x="1162608" y="590870"/>
                  </a:lnTo>
                  <a:lnTo>
                    <a:pt x="2207522" y="590870"/>
                  </a:lnTo>
                  <a:lnTo>
                    <a:pt x="2198565" y="575225"/>
                  </a:lnTo>
                  <a:lnTo>
                    <a:pt x="2175064" y="537436"/>
                  </a:lnTo>
                  <a:lnTo>
                    <a:pt x="2150183" y="500501"/>
                  </a:lnTo>
                  <a:lnTo>
                    <a:pt x="2123945" y="464461"/>
                  </a:lnTo>
                  <a:lnTo>
                    <a:pt x="2096370" y="429361"/>
                  </a:lnTo>
                  <a:lnTo>
                    <a:pt x="2067480" y="395242"/>
                  </a:lnTo>
                  <a:lnTo>
                    <a:pt x="2037296" y="362148"/>
                  </a:lnTo>
                  <a:lnTo>
                    <a:pt x="2005840" y="330121"/>
                  </a:lnTo>
                  <a:lnTo>
                    <a:pt x="1973133" y="299203"/>
                  </a:lnTo>
                  <a:lnTo>
                    <a:pt x="1939197" y="269438"/>
                  </a:lnTo>
                  <a:lnTo>
                    <a:pt x="1904054" y="240868"/>
                  </a:lnTo>
                  <a:lnTo>
                    <a:pt x="1867724" y="213537"/>
                  </a:lnTo>
                  <a:lnTo>
                    <a:pt x="1830229" y="187486"/>
                  </a:lnTo>
                  <a:lnTo>
                    <a:pt x="1791591" y="162758"/>
                  </a:lnTo>
                  <a:lnTo>
                    <a:pt x="1751831" y="139396"/>
                  </a:lnTo>
                  <a:lnTo>
                    <a:pt x="1710970" y="117444"/>
                  </a:lnTo>
                  <a:lnTo>
                    <a:pt x="1669031" y="96943"/>
                  </a:lnTo>
                  <a:lnTo>
                    <a:pt x="1626034" y="77936"/>
                  </a:lnTo>
                  <a:lnTo>
                    <a:pt x="1582001" y="60466"/>
                  </a:lnTo>
                  <a:lnTo>
                    <a:pt x="1536953" y="44576"/>
                  </a:lnTo>
                  <a:lnTo>
                    <a:pt x="1491336" y="30425"/>
                  </a:lnTo>
                  <a:lnTo>
                    <a:pt x="1445589" y="18147"/>
                  </a:lnTo>
                  <a:lnTo>
                    <a:pt x="1399754" y="7721"/>
                  </a:lnTo>
                  <a:lnTo>
                    <a:pt x="1358543" y="0"/>
                  </a:lnTo>
                  <a:close/>
                </a:path>
              </a:pathLst>
            </a:custGeom>
            <a:solidFill>
              <a:srgbClr val="EB6199">
                <a:alpha val="87841"/>
              </a:srgbClr>
            </a:solidFill>
          </p:spPr>
          <p:txBody>
            <a:bodyPr wrap="square" lIns="0" tIns="0" rIns="0" bIns="0" rtlCol="0"/>
            <a:lstStyle/>
            <a:p>
              <a:pPr defTabSz="1828800"/>
              <a:endParaRPr sz="3600" kern="0" dirty="0">
                <a:solidFill>
                  <a:sysClr val="windowText" lastClr="000000"/>
                </a:solidFill>
              </a:endParaRPr>
            </a:p>
          </p:txBody>
        </p:sp>
        <p:pic>
          <p:nvPicPr>
            <p:cNvPr id="31" name="object 31"/>
            <p:cNvPicPr/>
            <p:nvPr/>
          </p:nvPicPr>
          <p:blipFill>
            <a:blip r:embed="rId15" cstate="print"/>
            <a:stretch>
              <a:fillRect/>
            </a:stretch>
          </p:blipFill>
          <p:spPr>
            <a:xfrm>
              <a:off x="8053768" y="124713"/>
              <a:ext cx="154559" cy="156590"/>
            </a:xfrm>
            <a:prstGeom prst="rect">
              <a:avLst/>
            </a:prstGeom>
          </p:spPr>
        </p:pic>
        <p:pic>
          <p:nvPicPr>
            <p:cNvPr id="32" name="object 32"/>
            <p:cNvPicPr/>
            <p:nvPr/>
          </p:nvPicPr>
          <p:blipFill>
            <a:blip r:embed="rId16" cstate="print"/>
            <a:stretch>
              <a:fillRect/>
            </a:stretch>
          </p:blipFill>
          <p:spPr>
            <a:xfrm>
              <a:off x="8319849" y="167767"/>
              <a:ext cx="154543" cy="156591"/>
            </a:xfrm>
            <a:prstGeom prst="rect">
              <a:avLst/>
            </a:prstGeom>
          </p:spPr>
        </p:pic>
        <p:sp>
          <p:nvSpPr>
            <p:cNvPr id="33" name="object 33"/>
            <p:cNvSpPr/>
            <p:nvPr/>
          </p:nvSpPr>
          <p:spPr>
            <a:xfrm>
              <a:off x="7994088" y="299084"/>
              <a:ext cx="502284" cy="238125"/>
            </a:xfrm>
            <a:custGeom>
              <a:avLst/>
              <a:gdLst/>
              <a:ahLst/>
              <a:cxnLst/>
              <a:rect l="l" t="t" r="r" b="b"/>
              <a:pathLst>
                <a:path w="502284" h="238125">
                  <a:moveTo>
                    <a:pt x="43233" y="0"/>
                  </a:moveTo>
                  <a:lnTo>
                    <a:pt x="4387" y="27035"/>
                  </a:lnTo>
                  <a:lnTo>
                    <a:pt x="0" y="44392"/>
                  </a:lnTo>
                  <a:lnTo>
                    <a:pt x="2720" y="62737"/>
                  </a:lnTo>
                  <a:lnTo>
                    <a:pt x="23200" y="102710"/>
                  </a:lnTo>
                  <a:lnTo>
                    <a:pt x="50075" y="138683"/>
                  </a:lnTo>
                  <a:lnTo>
                    <a:pt x="90529" y="176689"/>
                  </a:lnTo>
                  <a:lnTo>
                    <a:pt x="146427" y="210257"/>
                  </a:lnTo>
                  <a:lnTo>
                    <a:pt x="219636" y="232917"/>
                  </a:lnTo>
                  <a:lnTo>
                    <a:pt x="261673" y="237870"/>
                  </a:lnTo>
                  <a:lnTo>
                    <a:pt x="329893" y="233971"/>
                  </a:lnTo>
                  <a:lnTo>
                    <a:pt x="386467" y="217762"/>
                  </a:lnTo>
                  <a:lnTo>
                    <a:pt x="431202" y="194865"/>
                  </a:lnTo>
                  <a:lnTo>
                    <a:pt x="463904" y="170899"/>
                  </a:lnTo>
                  <a:lnTo>
                    <a:pt x="492432" y="142239"/>
                  </a:lnTo>
                  <a:lnTo>
                    <a:pt x="502005" y="107632"/>
                  </a:lnTo>
                  <a:lnTo>
                    <a:pt x="496486" y="90554"/>
                  </a:lnTo>
                  <a:lnTo>
                    <a:pt x="465054" y="67452"/>
                  </a:lnTo>
                  <a:lnTo>
                    <a:pt x="427102" y="76245"/>
                  </a:lnTo>
                  <a:lnTo>
                    <a:pt x="407922" y="95823"/>
                  </a:lnTo>
                  <a:lnTo>
                    <a:pt x="378608" y="117586"/>
                  </a:lnTo>
                  <a:lnTo>
                    <a:pt x="331245" y="137800"/>
                  </a:lnTo>
                  <a:lnTo>
                    <a:pt x="266118" y="144525"/>
                  </a:lnTo>
                  <a:lnTo>
                    <a:pt x="251656" y="143271"/>
                  </a:lnTo>
                  <a:lnTo>
                    <a:pt x="167435" y="115853"/>
                  </a:lnTo>
                  <a:lnTo>
                    <a:pt x="122799" y="79962"/>
                  </a:lnTo>
                  <a:lnTo>
                    <a:pt x="98546" y="47047"/>
                  </a:lnTo>
                  <a:lnTo>
                    <a:pt x="90604" y="30861"/>
                  </a:lnTo>
                  <a:lnTo>
                    <a:pt x="83849" y="18615"/>
                  </a:lnTo>
                  <a:lnTo>
                    <a:pt x="74189" y="9191"/>
                  </a:lnTo>
                  <a:lnTo>
                    <a:pt x="62386" y="2982"/>
                  </a:lnTo>
                  <a:lnTo>
                    <a:pt x="49202" y="380"/>
                  </a:lnTo>
                  <a:lnTo>
                    <a:pt x="43233" y="0"/>
                  </a:lnTo>
                  <a:close/>
                </a:path>
              </a:pathLst>
            </a:custGeom>
            <a:solidFill>
              <a:srgbClr val="FFFFFF"/>
            </a:solidFill>
          </p:spPr>
          <p:txBody>
            <a:bodyPr wrap="square" lIns="0" tIns="0" rIns="0" bIns="0" rtlCol="0"/>
            <a:lstStyle/>
            <a:p>
              <a:pPr defTabSz="1828800"/>
              <a:endParaRPr sz="3600" kern="0" dirty="0">
                <a:solidFill>
                  <a:sysClr val="windowText" lastClr="000000"/>
                </a:solidFill>
              </a:endParaRPr>
            </a:p>
          </p:txBody>
        </p:sp>
        <p:sp>
          <p:nvSpPr>
            <p:cNvPr id="34" name="object 34"/>
            <p:cNvSpPr/>
            <p:nvPr/>
          </p:nvSpPr>
          <p:spPr>
            <a:xfrm>
              <a:off x="8022796" y="328040"/>
              <a:ext cx="445134" cy="180340"/>
            </a:xfrm>
            <a:custGeom>
              <a:avLst/>
              <a:gdLst/>
              <a:ahLst/>
              <a:cxnLst/>
              <a:rect l="l" t="t" r="r" b="b"/>
              <a:pathLst>
                <a:path w="445134" h="180340">
                  <a:moveTo>
                    <a:pt x="18970" y="126"/>
                  </a:moveTo>
                  <a:lnTo>
                    <a:pt x="0" y="17037"/>
                  </a:lnTo>
                  <a:lnTo>
                    <a:pt x="1063" y="24130"/>
                  </a:lnTo>
                  <a:lnTo>
                    <a:pt x="19351" y="59628"/>
                  </a:lnTo>
                  <a:lnTo>
                    <a:pt x="43449" y="91598"/>
                  </a:lnTo>
                  <a:lnTo>
                    <a:pt x="79803" y="125410"/>
                  </a:lnTo>
                  <a:lnTo>
                    <a:pt x="130127" y="155333"/>
                  </a:lnTo>
                  <a:lnTo>
                    <a:pt x="196135" y="175641"/>
                  </a:lnTo>
                  <a:lnTo>
                    <a:pt x="234616" y="180212"/>
                  </a:lnTo>
                  <a:lnTo>
                    <a:pt x="306896" y="174635"/>
                  </a:lnTo>
                  <a:lnTo>
                    <a:pt x="363888" y="154792"/>
                  </a:lnTo>
                  <a:lnTo>
                    <a:pt x="405389" y="129280"/>
                  </a:lnTo>
                  <a:lnTo>
                    <a:pt x="441118" y="95631"/>
                  </a:lnTo>
                  <a:lnTo>
                    <a:pt x="444722" y="82327"/>
                  </a:lnTo>
                  <a:lnTo>
                    <a:pt x="442565" y="75771"/>
                  </a:lnTo>
                  <a:lnTo>
                    <a:pt x="412670" y="73406"/>
                  </a:lnTo>
                  <a:lnTo>
                    <a:pt x="400020" y="86818"/>
                  </a:lnTo>
                  <a:lnTo>
                    <a:pt x="366236" y="112506"/>
                  </a:lnTo>
                  <a:lnTo>
                    <a:pt x="311568" y="136360"/>
                  </a:lnTo>
                  <a:lnTo>
                    <a:pt x="236267" y="144272"/>
                  </a:lnTo>
                  <a:lnTo>
                    <a:pt x="228151" y="143728"/>
                  </a:lnTo>
                  <a:lnTo>
                    <a:pt x="136262" y="118435"/>
                  </a:lnTo>
                  <a:lnTo>
                    <a:pt x="88840" y="86324"/>
                  </a:lnTo>
                  <a:lnTo>
                    <a:pt x="57817" y="52324"/>
                  </a:lnTo>
                  <a:lnTo>
                    <a:pt x="34845" y="11937"/>
                  </a:lnTo>
                  <a:lnTo>
                    <a:pt x="32305" y="4953"/>
                  </a:lnTo>
                  <a:lnTo>
                    <a:pt x="25955" y="508"/>
                  </a:lnTo>
                  <a:lnTo>
                    <a:pt x="18970" y="126"/>
                  </a:lnTo>
                  <a:close/>
                </a:path>
              </a:pathLst>
            </a:custGeom>
            <a:solidFill>
              <a:srgbClr val="000000"/>
            </a:solidFill>
          </p:spPr>
          <p:txBody>
            <a:bodyPr wrap="square" lIns="0" tIns="0" rIns="0" bIns="0" rtlCol="0"/>
            <a:lstStyle/>
            <a:p>
              <a:pPr defTabSz="1828800"/>
              <a:endParaRPr sz="3600" kern="0" dirty="0">
                <a:solidFill>
                  <a:sysClr val="windowText" lastClr="000000"/>
                </a:solidFill>
              </a:endParaRPr>
            </a:p>
          </p:txBody>
        </p:sp>
      </p:grpSp>
      <p:grpSp>
        <p:nvGrpSpPr>
          <p:cNvPr id="35" name="object 35"/>
          <p:cNvGrpSpPr/>
          <p:nvPr/>
        </p:nvGrpSpPr>
        <p:grpSpPr>
          <a:xfrm>
            <a:off x="15467076" y="7447788"/>
            <a:ext cx="2821940" cy="2839720"/>
            <a:chOff x="7733538" y="3723894"/>
            <a:chExt cx="1410970" cy="1419860"/>
          </a:xfrm>
        </p:grpSpPr>
        <p:sp>
          <p:nvSpPr>
            <p:cNvPr id="36" name="object 36"/>
            <p:cNvSpPr/>
            <p:nvPr/>
          </p:nvSpPr>
          <p:spPr>
            <a:xfrm>
              <a:off x="7733538" y="3723894"/>
              <a:ext cx="1410970" cy="1419860"/>
            </a:xfrm>
            <a:custGeom>
              <a:avLst/>
              <a:gdLst/>
              <a:ahLst/>
              <a:cxnLst/>
              <a:rect l="l" t="t" r="r" b="b"/>
              <a:pathLst>
                <a:path w="1410970" h="1419860">
                  <a:moveTo>
                    <a:pt x="980058" y="0"/>
                  </a:moveTo>
                  <a:lnTo>
                    <a:pt x="0" y="991577"/>
                  </a:lnTo>
                  <a:lnTo>
                    <a:pt x="20843" y="1036866"/>
                  </a:lnTo>
                  <a:lnTo>
                    <a:pt x="44499" y="1080444"/>
                  </a:lnTo>
                  <a:lnTo>
                    <a:pt x="70854" y="1122198"/>
                  </a:lnTo>
                  <a:lnTo>
                    <a:pt x="99793" y="1162018"/>
                  </a:lnTo>
                  <a:lnTo>
                    <a:pt x="131204" y="1199792"/>
                  </a:lnTo>
                  <a:lnTo>
                    <a:pt x="164973" y="1235408"/>
                  </a:lnTo>
                  <a:lnTo>
                    <a:pt x="200984" y="1268754"/>
                  </a:lnTo>
                  <a:lnTo>
                    <a:pt x="239126" y="1299720"/>
                  </a:lnTo>
                  <a:lnTo>
                    <a:pt x="279284" y="1328194"/>
                  </a:lnTo>
                  <a:lnTo>
                    <a:pt x="321345" y="1354063"/>
                  </a:lnTo>
                  <a:lnTo>
                    <a:pt x="365194" y="1377217"/>
                  </a:lnTo>
                  <a:lnTo>
                    <a:pt x="410717" y="1397543"/>
                  </a:lnTo>
                  <a:lnTo>
                    <a:pt x="455458" y="1414172"/>
                  </a:lnTo>
                  <a:lnTo>
                    <a:pt x="473431" y="1419605"/>
                  </a:lnTo>
                  <a:lnTo>
                    <a:pt x="917440" y="1419605"/>
                  </a:lnTo>
                  <a:lnTo>
                    <a:pt x="988123" y="1394181"/>
                  </a:lnTo>
                  <a:lnTo>
                    <a:pt x="1028664" y="1375692"/>
                  </a:lnTo>
                  <a:lnTo>
                    <a:pt x="1068075" y="1354840"/>
                  </a:lnTo>
                  <a:lnTo>
                    <a:pt x="1106241" y="1331675"/>
                  </a:lnTo>
                  <a:lnTo>
                    <a:pt x="1143047" y="1306245"/>
                  </a:lnTo>
                  <a:lnTo>
                    <a:pt x="1178378" y="1278599"/>
                  </a:lnTo>
                  <a:lnTo>
                    <a:pt x="1212118" y="1248785"/>
                  </a:lnTo>
                  <a:lnTo>
                    <a:pt x="1244152" y="1216852"/>
                  </a:lnTo>
                  <a:lnTo>
                    <a:pt x="1274365" y="1182848"/>
                  </a:lnTo>
                  <a:lnTo>
                    <a:pt x="1302641" y="1146821"/>
                  </a:lnTo>
                  <a:lnTo>
                    <a:pt x="1328866" y="1108821"/>
                  </a:lnTo>
                  <a:lnTo>
                    <a:pt x="1352924" y="1068895"/>
                  </a:lnTo>
                  <a:lnTo>
                    <a:pt x="1374700" y="1027093"/>
                  </a:lnTo>
                  <a:lnTo>
                    <a:pt x="1394078" y="983462"/>
                  </a:lnTo>
                  <a:lnTo>
                    <a:pt x="1410461" y="939375"/>
                  </a:lnTo>
                  <a:lnTo>
                    <a:pt x="1410461" y="458844"/>
                  </a:lnTo>
                  <a:lnTo>
                    <a:pt x="1390761" y="405977"/>
                  </a:lnTo>
                  <a:lnTo>
                    <a:pt x="1372276" y="365434"/>
                  </a:lnTo>
                  <a:lnTo>
                    <a:pt x="1351428" y="326020"/>
                  </a:lnTo>
                  <a:lnTo>
                    <a:pt x="1328267" y="287851"/>
                  </a:lnTo>
                  <a:lnTo>
                    <a:pt x="1302841" y="251043"/>
                  </a:lnTo>
                  <a:lnTo>
                    <a:pt x="1275198" y="215711"/>
                  </a:lnTo>
                  <a:lnTo>
                    <a:pt x="1245387" y="181970"/>
                  </a:lnTo>
                  <a:lnTo>
                    <a:pt x="1213455" y="149934"/>
                  </a:lnTo>
                  <a:lnTo>
                    <a:pt x="1179452" y="119720"/>
                  </a:lnTo>
                  <a:lnTo>
                    <a:pt x="1143426" y="91442"/>
                  </a:lnTo>
                  <a:lnTo>
                    <a:pt x="1105425" y="65216"/>
                  </a:lnTo>
                  <a:lnTo>
                    <a:pt x="1065498" y="41157"/>
                  </a:lnTo>
                  <a:lnTo>
                    <a:pt x="1023693" y="19379"/>
                  </a:lnTo>
                  <a:lnTo>
                    <a:pt x="980058" y="0"/>
                  </a:lnTo>
                  <a:close/>
                </a:path>
              </a:pathLst>
            </a:custGeom>
            <a:solidFill>
              <a:srgbClr val="8067C2">
                <a:alpha val="88626"/>
              </a:srgbClr>
            </a:solidFill>
          </p:spPr>
          <p:txBody>
            <a:bodyPr wrap="square" lIns="0" tIns="0" rIns="0" bIns="0" rtlCol="0"/>
            <a:lstStyle/>
            <a:p>
              <a:pPr defTabSz="1828800"/>
              <a:endParaRPr sz="3600" kern="0" dirty="0">
                <a:solidFill>
                  <a:sysClr val="windowText" lastClr="000000"/>
                </a:solidFill>
              </a:endParaRPr>
            </a:p>
          </p:txBody>
        </p:sp>
        <p:pic>
          <p:nvPicPr>
            <p:cNvPr id="37" name="object 37"/>
            <p:cNvPicPr/>
            <p:nvPr/>
          </p:nvPicPr>
          <p:blipFill>
            <a:blip r:embed="rId17" cstate="print"/>
            <a:stretch>
              <a:fillRect/>
            </a:stretch>
          </p:blipFill>
          <p:spPr>
            <a:xfrm>
              <a:off x="8202596" y="4528350"/>
              <a:ext cx="214106" cy="214110"/>
            </a:xfrm>
            <a:prstGeom prst="rect">
              <a:avLst/>
            </a:prstGeom>
          </p:spPr>
        </p:pic>
        <p:pic>
          <p:nvPicPr>
            <p:cNvPr id="38" name="object 38"/>
            <p:cNvPicPr/>
            <p:nvPr/>
          </p:nvPicPr>
          <p:blipFill>
            <a:blip r:embed="rId18" cstate="print"/>
            <a:stretch>
              <a:fillRect/>
            </a:stretch>
          </p:blipFill>
          <p:spPr>
            <a:xfrm>
              <a:off x="8537479" y="4217200"/>
              <a:ext cx="214058" cy="214114"/>
            </a:xfrm>
            <a:prstGeom prst="rect">
              <a:avLst/>
            </a:prstGeom>
          </p:spPr>
        </p:pic>
        <p:pic>
          <p:nvPicPr>
            <p:cNvPr id="39" name="object 39"/>
            <p:cNvPicPr/>
            <p:nvPr/>
          </p:nvPicPr>
          <p:blipFill>
            <a:blip r:embed="rId19" cstate="print"/>
            <a:stretch>
              <a:fillRect/>
            </a:stretch>
          </p:blipFill>
          <p:spPr>
            <a:xfrm>
              <a:off x="8478774" y="4474972"/>
              <a:ext cx="161623" cy="161599"/>
            </a:xfrm>
            <a:prstGeom prst="rect">
              <a:avLst/>
            </a:prstGeom>
          </p:spPr>
        </p:pic>
      </p:grpSp>
      <p:grpSp>
        <p:nvGrpSpPr>
          <p:cNvPr id="40" name="object 40"/>
          <p:cNvGrpSpPr/>
          <p:nvPr/>
        </p:nvGrpSpPr>
        <p:grpSpPr>
          <a:xfrm>
            <a:off x="0" y="7470902"/>
            <a:ext cx="4909820" cy="2816860"/>
            <a:chOff x="0" y="3735451"/>
            <a:chExt cx="2454910" cy="1408430"/>
          </a:xfrm>
        </p:grpSpPr>
        <p:sp>
          <p:nvSpPr>
            <p:cNvPr id="41" name="object 41"/>
            <p:cNvSpPr/>
            <p:nvPr/>
          </p:nvSpPr>
          <p:spPr>
            <a:xfrm>
              <a:off x="0" y="3735451"/>
              <a:ext cx="1471295" cy="1408430"/>
            </a:xfrm>
            <a:custGeom>
              <a:avLst/>
              <a:gdLst/>
              <a:ahLst/>
              <a:cxnLst/>
              <a:rect l="l" t="t" r="r" b="b"/>
              <a:pathLst>
                <a:path w="1471295" h="1408429">
                  <a:moveTo>
                    <a:pt x="524776" y="0"/>
                  </a:moveTo>
                  <a:lnTo>
                    <a:pt x="53012" y="358940"/>
                  </a:lnTo>
                  <a:lnTo>
                    <a:pt x="0" y="749270"/>
                  </a:lnTo>
                  <a:lnTo>
                    <a:pt x="0" y="981532"/>
                  </a:lnTo>
                  <a:lnTo>
                    <a:pt x="324513" y="1408047"/>
                  </a:lnTo>
                  <a:lnTo>
                    <a:pt x="1037635" y="1408047"/>
                  </a:lnTo>
                  <a:lnTo>
                    <a:pt x="1391285" y="1138948"/>
                  </a:lnTo>
                  <a:lnTo>
                    <a:pt x="1471168" y="551548"/>
                  </a:lnTo>
                  <a:lnTo>
                    <a:pt x="1112177" y="79756"/>
                  </a:lnTo>
                  <a:lnTo>
                    <a:pt x="524776" y="0"/>
                  </a:lnTo>
                  <a:close/>
                </a:path>
              </a:pathLst>
            </a:custGeom>
            <a:solidFill>
              <a:srgbClr val="4FB6E8">
                <a:alpha val="89411"/>
              </a:srgbClr>
            </a:solidFill>
          </p:spPr>
          <p:txBody>
            <a:bodyPr wrap="square" lIns="0" tIns="0" rIns="0" bIns="0" rtlCol="0"/>
            <a:lstStyle/>
            <a:p>
              <a:pPr defTabSz="1828800"/>
              <a:endParaRPr sz="3600" kern="0" dirty="0">
                <a:solidFill>
                  <a:sysClr val="windowText" lastClr="000000"/>
                </a:solidFill>
              </a:endParaRPr>
            </a:p>
          </p:txBody>
        </p:sp>
        <p:pic>
          <p:nvPicPr>
            <p:cNvPr id="42" name="object 42"/>
            <p:cNvPicPr/>
            <p:nvPr/>
          </p:nvPicPr>
          <p:blipFill>
            <a:blip r:embed="rId20" cstate="print"/>
            <a:stretch>
              <a:fillRect/>
            </a:stretch>
          </p:blipFill>
          <p:spPr>
            <a:xfrm>
              <a:off x="503808" y="4251058"/>
              <a:ext cx="185051" cy="185051"/>
            </a:xfrm>
            <a:prstGeom prst="rect">
              <a:avLst/>
            </a:prstGeom>
          </p:spPr>
        </p:pic>
        <p:pic>
          <p:nvPicPr>
            <p:cNvPr id="43" name="object 43"/>
            <p:cNvPicPr/>
            <p:nvPr/>
          </p:nvPicPr>
          <p:blipFill>
            <a:blip r:embed="rId21" cstate="print"/>
            <a:stretch>
              <a:fillRect/>
            </a:stretch>
          </p:blipFill>
          <p:spPr>
            <a:xfrm>
              <a:off x="742022" y="4285462"/>
              <a:ext cx="185051" cy="185051"/>
            </a:xfrm>
            <a:prstGeom prst="rect">
              <a:avLst/>
            </a:prstGeom>
          </p:spPr>
        </p:pic>
        <p:sp>
          <p:nvSpPr>
            <p:cNvPr id="44" name="object 44"/>
            <p:cNvSpPr/>
            <p:nvPr/>
          </p:nvSpPr>
          <p:spPr>
            <a:xfrm>
              <a:off x="400869" y="4452429"/>
              <a:ext cx="581025" cy="260350"/>
            </a:xfrm>
            <a:custGeom>
              <a:avLst/>
              <a:gdLst/>
              <a:ahLst/>
              <a:cxnLst/>
              <a:rect l="l" t="t" r="r" b="b"/>
              <a:pathLst>
                <a:path w="581025" h="260350">
                  <a:moveTo>
                    <a:pt x="52764" y="0"/>
                  </a:moveTo>
                  <a:lnTo>
                    <a:pt x="9734" y="27648"/>
                  </a:lnTo>
                  <a:lnTo>
                    <a:pt x="0" y="62017"/>
                  </a:lnTo>
                  <a:lnTo>
                    <a:pt x="2915" y="79636"/>
                  </a:lnTo>
                  <a:lnTo>
                    <a:pt x="35459" y="127875"/>
                  </a:lnTo>
                  <a:lnTo>
                    <a:pt x="66531" y="160332"/>
                  </a:lnTo>
                  <a:lnTo>
                    <a:pt x="104735" y="191338"/>
                  </a:lnTo>
                  <a:lnTo>
                    <a:pt x="150600" y="218834"/>
                  </a:lnTo>
                  <a:lnTo>
                    <a:pt x="204655" y="240763"/>
                  </a:lnTo>
                  <a:lnTo>
                    <a:pt x="267430" y="255066"/>
                  </a:lnTo>
                  <a:lnTo>
                    <a:pt x="333538" y="260112"/>
                  </a:lnTo>
                  <a:lnTo>
                    <a:pt x="391833" y="256246"/>
                  </a:lnTo>
                  <a:lnTo>
                    <a:pt x="443079" y="245451"/>
                  </a:lnTo>
                  <a:lnTo>
                    <a:pt x="487391" y="229609"/>
                  </a:lnTo>
                  <a:lnTo>
                    <a:pt x="524887" y="210601"/>
                  </a:lnTo>
                  <a:lnTo>
                    <a:pt x="542557" y="198958"/>
                  </a:lnTo>
                  <a:lnTo>
                    <a:pt x="342818" y="198958"/>
                  </a:lnTo>
                  <a:lnTo>
                    <a:pt x="276802" y="194754"/>
                  </a:lnTo>
                  <a:lnTo>
                    <a:pt x="213954" y="179437"/>
                  </a:lnTo>
                  <a:lnTo>
                    <a:pt x="162087" y="155459"/>
                  </a:lnTo>
                  <a:lnTo>
                    <a:pt x="119849" y="125666"/>
                  </a:lnTo>
                  <a:lnTo>
                    <a:pt x="86474" y="92989"/>
                  </a:lnTo>
                  <a:lnTo>
                    <a:pt x="61224" y="60401"/>
                  </a:lnTo>
                  <a:lnTo>
                    <a:pt x="415477" y="60350"/>
                  </a:lnTo>
                  <a:lnTo>
                    <a:pt x="71100" y="101"/>
                  </a:lnTo>
                  <a:lnTo>
                    <a:pt x="70554" y="25"/>
                  </a:lnTo>
                  <a:lnTo>
                    <a:pt x="52764" y="0"/>
                  </a:lnTo>
                  <a:close/>
                </a:path>
                <a:path w="581025" h="260350">
                  <a:moveTo>
                    <a:pt x="415477" y="60350"/>
                  </a:moveTo>
                  <a:lnTo>
                    <a:pt x="61296" y="60350"/>
                  </a:lnTo>
                  <a:lnTo>
                    <a:pt x="519410" y="141211"/>
                  </a:lnTo>
                  <a:lnTo>
                    <a:pt x="487898" y="161398"/>
                  </a:lnTo>
                  <a:lnTo>
                    <a:pt x="448123" y="179562"/>
                  </a:lnTo>
                  <a:lnTo>
                    <a:pt x="399844" y="192988"/>
                  </a:lnTo>
                  <a:lnTo>
                    <a:pt x="342818" y="198958"/>
                  </a:lnTo>
                  <a:lnTo>
                    <a:pt x="542557" y="198958"/>
                  </a:lnTo>
                  <a:lnTo>
                    <a:pt x="555682" y="190309"/>
                  </a:lnTo>
                  <a:lnTo>
                    <a:pt x="568582" y="177571"/>
                  </a:lnTo>
                  <a:lnTo>
                    <a:pt x="576968" y="162161"/>
                  </a:lnTo>
                  <a:lnTo>
                    <a:pt x="580519" y="144973"/>
                  </a:lnTo>
                  <a:lnTo>
                    <a:pt x="578910" y="126898"/>
                  </a:lnTo>
                  <a:lnTo>
                    <a:pt x="572223" y="110073"/>
                  </a:lnTo>
                  <a:lnTo>
                    <a:pt x="561211" y="96180"/>
                  </a:lnTo>
                  <a:lnTo>
                    <a:pt x="546701" y="85997"/>
                  </a:lnTo>
                  <a:lnTo>
                    <a:pt x="529520" y="80302"/>
                  </a:lnTo>
                  <a:lnTo>
                    <a:pt x="415477" y="60350"/>
                  </a:lnTo>
                  <a:close/>
                </a:path>
              </a:pathLst>
            </a:custGeom>
            <a:solidFill>
              <a:srgbClr val="EA522F">
                <a:alpha val="88626"/>
              </a:srgbClr>
            </a:solidFill>
          </p:spPr>
          <p:txBody>
            <a:bodyPr wrap="square" lIns="0" tIns="0" rIns="0" bIns="0" rtlCol="0"/>
            <a:lstStyle/>
            <a:p>
              <a:pPr defTabSz="1828800"/>
              <a:endParaRPr sz="3600" kern="0" dirty="0">
                <a:solidFill>
                  <a:sysClr val="windowText" lastClr="000000"/>
                </a:solidFill>
              </a:endParaRPr>
            </a:p>
          </p:txBody>
        </p:sp>
        <p:sp>
          <p:nvSpPr>
            <p:cNvPr id="45" name="object 45"/>
            <p:cNvSpPr/>
            <p:nvPr/>
          </p:nvSpPr>
          <p:spPr>
            <a:xfrm>
              <a:off x="431335" y="4482630"/>
              <a:ext cx="518795" cy="199390"/>
            </a:xfrm>
            <a:custGeom>
              <a:avLst/>
              <a:gdLst/>
              <a:ahLst/>
              <a:cxnLst/>
              <a:rect l="l" t="t" r="r" b="b"/>
              <a:pathLst>
                <a:path w="518794" h="199389">
                  <a:moveTo>
                    <a:pt x="35427" y="0"/>
                  </a:moveTo>
                  <a:lnTo>
                    <a:pt x="17350" y="2799"/>
                  </a:lnTo>
                  <a:lnTo>
                    <a:pt x="4723" y="14395"/>
                  </a:lnTo>
                  <a:lnTo>
                    <a:pt x="0" y="30925"/>
                  </a:lnTo>
                  <a:lnTo>
                    <a:pt x="5633" y="48526"/>
                  </a:lnTo>
                  <a:lnTo>
                    <a:pt x="55456" y="106285"/>
                  </a:lnTo>
                  <a:lnTo>
                    <a:pt x="90415" y="134915"/>
                  </a:lnTo>
                  <a:lnTo>
                    <a:pt x="132720" y="160575"/>
                  </a:lnTo>
                  <a:lnTo>
                    <a:pt x="182860" y="181163"/>
                  </a:lnTo>
                  <a:lnTo>
                    <a:pt x="242196" y="194729"/>
                  </a:lnTo>
                  <a:lnTo>
                    <a:pt x="303240" y="199318"/>
                  </a:lnTo>
                  <a:lnTo>
                    <a:pt x="357394" y="195672"/>
                  </a:lnTo>
                  <a:lnTo>
                    <a:pt x="404757" y="185635"/>
                  </a:lnTo>
                  <a:lnTo>
                    <a:pt x="445429" y="171052"/>
                  </a:lnTo>
                  <a:lnTo>
                    <a:pt x="479507" y="153766"/>
                  </a:lnTo>
                  <a:lnTo>
                    <a:pt x="517998" y="120781"/>
                  </a:lnTo>
                  <a:lnTo>
                    <a:pt x="518680" y="103587"/>
                  </a:lnTo>
                  <a:lnTo>
                    <a:pt x="510234" y="88545"/>
                  </a:lnTo>
                  <a:lnTo>
                    <a:pt x="493757" y="80162"/>
                  </a:lnTo>
                  <a:lnTo>
                    <a:pt x="35427" y="0"/>
                  </a:lnTo>
                  <a:close/>
                </a:path>
              </a:pathLst>
            </a:custGeom>
            <a:solidFill>
              <a:srgbClr val="000000"/>
            </a:solidFill>
          </p:spPr>
          <p:txBody>
            <a:bodyPr wrap="square" lIns="0" tIns="0" rIns="0" bIns="0" rtlCol="0"/>
            <a:lstStyle/>
            <a:p>
              <a:pPr defTabSz="1828800"/>
              <a:endParaRPr sz="3600" kern="0" dirty="0">
                <a:solidFill>
                  <a:sysClr val="windowText" lastClr="000000"/>
                </a:solidFill>
              </a:endParaRPr>
            </a:p>
          </p:txBody>
        </p:sp>
        <p:sp>
          <p:nvSpPr>
            <p:cNvPr id="46" name="object 46"/>
            <p:cNvSpPr/>
            <p:nvPr/>
          </p:nvSpPr>
          <p:spPr>
            <a:xfrm>
              <a:off x="493166" y="4487926"/>
              <a:ext cx="414020" cy="111125"/>
            </a:xfrm>
            <a:custGeom>
              <a:avLst/>
              <a:gdLst/>
              <a:ahLst/>
              <a:cxnLst/>
              <a:rect l="l" t="t" r="r" b="b"/>
              <a:pathLst>
                <a:path w="414019" h="111125">
                  <a:moveTo>
                    <a:pt x="88214" y="14706"/>
                  </a:moveTo>
                  <a:lnTo>
                    <a:pt x="4229" y="0"/>
                  </a:lnTo>
                  <a:lnTo>
                    <a:pt x="0" y="16090"/>
                  </a:lnTo>
                  <a:lnTo>
                    <a:pt x="152" y="33883"/>
                  </a:lnTo>
                  <a:lnTo>
                    <a:pt x="8978" y="49276"/>
                  </a:lnTo>
                  <a:lnTo>
                    <a:pt x="30784" y="58178"/>
                  </a:lnTo>
                  <a:lnTo>
                    <a:pt x="33286" y="58483"/>
                  </a:lnTo>
                  <a:lnTo>
                    <a:pt x="58293" y="56248"/>
                  </a:lnTo>
                  <a:lnTo>
                    <a:pt x="74536" y="45440"/>
                  </a:lnTo>
                  <a:lnTo>
                    <a:pt x="83883" y="30226"/>
                  </a:lnTo>
                  <a:lnTo>
                    <a:pt x="88214" y="14706"/>
                  </a:lnTo>
                  <a:close/>
                </a:path>
                <a:path w="414019" h="111125">
                  <a:moveTo>
                    <a:pt x="188480" y="32296"/>
                  </a:moveTo>
                  <a:lnTo>
                    <a:pt x="129260" y="21882"/>
                  </a:lnTo>
                  <a:lnTo>
                    <a:pt x="125526" y="34315"/>
                  </a:lnTo>
                  <a:lnTo>
                    <a:pt x="125603" y="50546"/>
                  </a:lnTo>
                  <a:lnTo>
                    <a:pt x="132067" y="65735"/>
                  </a:lnTo>
                  <a:lnTo>
                    <a:pt x="147497" y="75095"/>
                  </a:lnTo>
                  <a:lnTo>
                    <a:pt x="149580" y="75488"/>
                  </a:lnTo>
                  <a:lnTo>
                    <a:pt x="163753" y="72491"/>
                  </a:lnTo>
                  <a:lnTo>
                    <a:pt x="173939" y="61480"/>
                  </a:lnTo>
                  <a:lnTo>
                    <a:pt x="181660" y="46672"/>
                  </a:lnTo>
                  <a:lnTo>
                    <a:pt x="188480" y="32296"/>
                  </a:lnTo>
                  <a:close/>
                </a:path>
                <a:path w="414019" h="111125">
                  <a:moveTo>
                    <a:pt x="277012" y="48145"/>
                  </a:moveTo>
                  <a:lnTo>
                    <a:pt x="214744" y="36830"/>
                  </a:lnTo>
                  <a:lnTo>
                    <a:pt x="214083" y="50571"/>
                  </a:lnTo>
                  <a:lnTo>
                    <a:pt x="214807" y="66522"/>
                  </a:lnTo>
                  <a:lnTo>
                    <a:pt x="221234" y="80479"/>
                  </a:lnTo>
                  <a:lnTo>
                    <a:pt x="237693" y="88265"/>
                  </a:lnTo>
                  <a:lnTo>
                    <a:pt x="238861" y="88404"/>
                  </a:lnTo>
                  <a:lnTo>
                    <a:pt x="256209" y="85940"/>
                  </a:lnTo>
                  <a:lnTo>
                    <a:pt x="267500" y="75996"/>
                  </a:lnTo>
                  <a:lnTo>
                    <a:pt x="274002" y="62204"/>
                  </a:lnTo>
                  <a:lnTo>
                    <a:pt x="277012" y="48145"/>
                  </a:lnTo>
                  <a:close/>
                </a:path>
                <a:path w="414019" h="111125">
                  <a:moveTo>
                    <a:pt x="413537" y="71577"/>
                  </a:moveTo>
                  <a:lnTo>
                    <a:pt x="330860" y="57162"/>
                  </a:lnTo>
                  <a:lnTo>
                    <a:pt x="334695" y="72440"/>
                  </a:lnTo>
                  <a:lnTo>
                    <a:pt x="341972" y="89281"/>
                  </a:lnTo>
                  <a:lnTo>
                    <a:pt x="353377" y="103517"/>
                  </a:lnTo>
                  <a:lnTo>
                    <a:pt x="369595" y="110998"/>
                  </a:lnTo>
                  <a:lnTo>
                    <a:pt x="386270" y="108699"/>
                  </a:lnTo>
                  <a:lnTo>
                    <a:pt x="398856" y="98856"/>
                  </a:lnTo>
                  <a:lnTo>
                    <a:pt x="407797" y="85229"/>
                  </a:lnTo>
                  <a:lnTo>
                    <a:pt x="413537" y="71577"/>
                  </a:lnTo>
                  <a:close/>
                </a:path>
              </a:pathLst>
            </a:custGeom>
            <a:solidFill>
              <a:srgbClr val="FFFFFF"/>
            </a:solidFill>
          </p:spPr>
          <p:txBody>
            <a:bodyPr wrap="square" lIns="0" tIns="0" rIns="0" bIns="0" rtlCol="0"/>
            <a:lstStyle/>
            <a:p>
              <a:pPr defTabSz="1828800"/>
              <a:endParaRPr sz="3600" kern="0" dirty="0">
                <a:solidFill>
                  <a:sysClr val="windowText" lastClr="000000"/>
                </a:solidFill>
              </a:endParaRPr>
            </a:p>
          </p:txBody>
        </p:sp>
        <p:pic>
          <p:nvPicPr>
            <p:cNvPr id="47" name="object 47"/>
            <p:cNvPicPr/>
            <p:nvPr/>
          </p:nvPicPr>
          <p:blipFill>
            <a:blip r:embed="rId22" cstate="print"/>
            <a:stretch>
              <a:fillRect/>
            </a:stretch>
          </p:blipFill>
          <p:spPr>
            <a:xfrm>
              <a:off x="523114" y="4116184"/>
              <a:ext cx="169746" cy="74320"/>
            </a:xfrm>
            <a:prstGeom prst="rect">
              <a:avLst/>
            </a:prstGeom>
          </p:spPr>
        </p:pic>
        <p:pic>
          <p:nvPicPr>
            <p:cNvPr id="48" name="object 48"/>
            <p:cNvPicPr/>
            <p:nvPr/>
          </p:nvPicPr>
          <p:blipFill>
            <a:blip r:embed="rId23" cstate="print"/>
            <a:stretch>
              <a:fillRect/>
            </a:stretch>
          </p:blipFill>
          <p:spPr>
            <a:xfrm>
              <a:off x="817829" y="4139450"/>
              <a:ext cx="157456" cy="119392"/>
            </a:xfrm>
            <a:prstGeom prst="rect">
              <a:avLst/>
            </a:prstGeom>
          </p:spPr>
        </p:pic>
        <p:sp>
          <p:nvSpPr>
            <p:cNvPr id="49" name="object 49"/>
            <p:cNvSpPr/>
            <p:nvPr/>
          </p:nvSpPr>
          <p:spPr>
            <a:xfrm>
              <a:off x="318122" y="4343107"/>
              <a:ext cx="794385" cy="201295"/>
            </a:xfrm>
            <a:custGeom>
              <a:avLst/>
              <a:gdLst/>
              <a:ahLst/>
              <a:cxnLst/>
              <a:rect l="l" t="t" r="r" b="b"/>
              <a:pathLst>
                <a:path w="794385" h="201295">
                  <a:moveTo>
                    <a:pt x="63411" y="36258"/>
                  </a:moveTo>
                  <a:lnTo>
                    <a:pt x="62687" y="23571"/>
                  </a:lnTo>
                  <a:lnTo>
                    <a:pt x="57353" y="12522"/>
                  </a:lnTo>
                  <a:lnTo>
                    <a:pt x="48260" y="4279"/>
                  </a:lnTo>
                  <a:lnTo>
                    <a:pt x="36283" y="0"/>
                  </a:lnTo>
                  <a:lnTo>
                    <a:pt x="23583" y="711"/>
                  </a:lnTo>
                  <a:lnTo>
                    <a:pt x="12522" y="6045"/>
                  </a:lnTo>
                  <a:lnTo>
                    <a:pt x="4267" y="15125"/>
                  </a:lnTo>
                  <a:lnTo>
                    <a:pt x="0" y="27101"/>
                  </a:lnTo>
                  <a:lnTo>
                    <a:pt x="711" y="39814"/>
                  </a:lnTo>
                  <a:lnTo>
                    <a:pt x="6057" y="50876"/>
                  </a:lnTo>
                  <a:lnTo>
                    <a:pt x="15151" y="59131"/>
                  </a:lnTo>
                  <a:lnTo>
                    <a:pt x="27127" y="63398"/>
                  </a:lnTo>
                  <a:lnTo>
                    <a:pt x="39814" y="62687"/>
                  </a:lnTo>
                  <a:lnTo>
                    <a:pt x="50876" y="57353"/>
                  </a:lnTo>
                  <a:lnTo>
                    <a:pt x="59131" y="48247"/>
                  </a:lnTo>
                  <a:lnTo>
                    <a:pt x="63411" y="36258"/>
                  </a:lnTo>
                  <a:close/>
                </a:path>
                <a:path w="794385" h="201295">
                  <a:moveTo>
                    <a:pt x="793940" y="174117"/>
                  </a:moveTo>
                  <a:lnTo>
                    <a:pt x="793216" y="161417"/>
                  </a:lnTo>
                  <a:lnTo>
                    <a:pt x="787882" y="150355"/>
                  </a:lnTo>
                  <a:lnTo>
                    <a:pt x="778776" y="142113"/>
                  </a:lnTo>
                  <a:lnTo>
                    <a:pt x="766800" y="137820"/>
                  </a:lnTo>
                  <a:lnTo>
                    <a:pt x="754113" y="138544"/>
                  </a:lnTo>
                  <a:lnTo>
                    <a:pt x="743051" y="143891"/>
                  </a:lnTo>
                  <a:lnTo>
                    <a:pt x="734783" y="152984"/>
                  </a:lnTo>
                  <a:lnTo>
                    <a:pt x="730516" y="164947"/>
                  </a:lnTo>
                  <a:lnTo>
                    <a:pt x="731227" y="177647"/>
                  </a:lnTo>
                  <a:lnTo>
                    <a:pt x="736574" y="188709"/>
                  </a:lnTo>
                  <a:lnTo>
                    <a:pt x="745667" y="196977"/>
                  </a:lnTo>
                  <a:lnTo>
                    <a:pt x="757643" y="201244"/>
                  </a:lnTo>
                  <a:lnTo>
                    <a:pt x="770343" y="200533"/>
                  </a:lnTo>
                  <a:lnTo>
                    <a:pt x="781405" y="195186"/>
                  </a:lnTo>
                  <a:lnTo>
                    <a:pt x="789660" y="186093"/>
                  </a:lnTo>
                  <a:lnTo>
                    <a:pt x="793940" y="174117"/>
                  </a:lnTo>
                  <a:close/>
                </a:path>
              </a:pathLst>
            </a:custGeom>
            <a:solidFill>
              <a:srgbClr val="EA522F">
                <a:alpha val="88626"/>
              </a:srgbClr>
            </a:solidFill>
          </p:spPr>
          <p:txBody>
            <a:bodyPr wrap="square" lIns="0" tIns="0" rIns="0" bIns="0" rtlCol="0"/>
            <a:lstStyle/>
            <a:p>
              <a:pPr defTabSz="1828800"/>
              <a:endParaRPr sz="3600" kern="0" dirty="0">
                <a:solidFill>
                  <a:sysClr val="windowText" lastClr="000000"/>
                </a:solidFill>
              </a:endParaRPr>
            </a:p>
          </p:txBody>
        </p:sp>
        <p:sp>
          <p:nvSpPr>
            <p:cNvPr id="50" name="object 50"/>
            <p:cNvSpPr/>
            <p:nvPr/>
          </p:nvSpPr>
          <p:spPr>
            <a:xfrm>
              <a:off x="1243774" y="3916959"/>
              <a:ext cx="1211580" cy="1135380"/>
            </a:xfrm>
            <a:custGeom>
              <a:avLst/>
              <a:gdLst/>
              <a:ahLst/>
              <a:cxnLst/>
              <a:rect l="l" t="t" r="r" b="b"/>
              <a:pathLst>
                <a:path w="1211580" h="1135379">
                  <a:moveTo>
                    <a:pt x="1146619" y="0"/>
                  </a:moveTo>
                  <a:lnTo>
                    <a:pt x="0" y="69291"/>
                  </a:lnTo>
                  <a:lnTo>
                    <a:pt x="64452" y="1134882"/>
                  </a:lnTo>
                  <a:lnTo>
                    <a:pt x="1211008" y="1065580"/>
                  </a:lnTo>
                  <a:lnTo>
                    <a:pt x="1146619" y="0"/>
                  </a:lnTo>
                  <a:close/>
                </a:path>
              </a:pathLst>
            </a:custGeom>
            <a:solidFill>
              <a:srgbClr val="EB6199">
                <a:alpha val="87841"/>
              </a:srgbClr>
            </a:solidFill>
          </p:spPr>
          <p:txBody>
            <a:bodyPr wrap="square" lIns="0" tIns="0" rIns="0" bIns="0" rtlCol="0"/>
            <a:lstStyle/>
            <a:p>
              <a:pPr defTabSz="1828800"/>
              <a:endParaRPr sz="3600" kern="0" dirty="0">
                <a:solidFill>
                  <a:sysClr val="windowText" lastClr="000000"/>
                </a:solidFill>
              </a:endParaRPr>
            </a:p>
          </p:txBody>
        </p:sp>
        <p:pic>
          <p:nvPicPr>
            <p:cNvPr id="51" name="object 51"/>
            <p:cNvPicPr/>
            <p:nvPr/>
          </p:nvPicPr>
          <p:blipFill>
            <a:blip r:embed="rId24" cstate="print"/>
            <a:stretch>
              <a:fillRect/>
            </a:stretch>
          </p:blipFill>
          <p:spPr>
            <a:xfrm>
              <a:off x="1513713" y="4264901"/>
              <a:ext cx="235966" cy="235445"/>
            </a:xfrm>
            <a:prstGeom prst="rect">
              <a:avLst/>
            </a:prstGeom>
          </p:spPr>
        </p:pic>
        <p:pic>
          <p:nvPicPr>
            <p:cNvPr id="52" name="object 52"/>
            <p:cNvPicPr/>
            <p:nvPr/>
          </p:nvPicPr>
          <p:blipFill>
            <a:blip r:embed="rId25" cstate="print"/>
            <a:stretch>
              <a:fillRect/>
            </a:stretch>
          </p:blipFill>
          <p:spPr>
            <a:xfrm>
              <a:off x="1935607" y="4240212"/>
              <a:ext cx="230378" cy="233273"/>
            </a:xfrm>
            <a:prstGeom prst="rect">
              <a:avLst/>
            </a:prstGeom>
          </p:spPr>
        </p:pic>
        <p:sp>
          <p:nvSpPr>
            <p:cNvPr id="53" name="object 53"/>
            <p:cNvSpPr/>
            <p:nvPr/>
          </p:nvSpPr>
          <p:spPr>
            <a:xfrm>
              <a:off x="1481343" y="4450054"/>
              <a:ext cx="749935" cy="235585"/>
            </a:xfrm>
            <a:custGeom>
              <a:avLst/>
              <a:gdLst/>
              <a:ahLst/>
              <a:cxnLst/>
              <a:rect l="l" t="t" r="r" b="b"/>
              <a:pathLst>
                <a:path w="749935" h="235585">
                  <a:moveTo>
                    <a:pt x="698738" y="0"/>
                  </a:moveTo>
                  <a:lnTo>
                    <a:pt x="662162" y="12903"/>
                  </a:lnTo>
                  <a:lnTo>
                    <a:pt x="615338" y="49228"/>
                  </a:lnTo>
                  <a:lnTo>
                    <a:pt x="568482" y="77895"/>
                  </a:lnTo>
                  <a:lnTo>
                    <a:pt x="521923" y="99579"/>
                  </a:lnTo>
                  <a:lnTo>
                    <a:pt x="475985" y="114958"/>
                  </a:lnTo>
                  <a:lnTo>
                    <a:pt x="430996" y="124707"/>
                  </a:lnTo>
                  <a:lnTo>
                    <a:pt x="387282" y="129503"/>
                  </a:lnTo>
                  <a:lnTo>
                    <a:pt x="345170" y="130022"/>
                  </a:lnTo>
                  <a:lnTo>
                    <a:pt x="275548" y="122546"/>
                  </a:lnTo>
                  <a:lnTo>
                    <a:pt x="213814" y="107545"/>
                  </a:lnTo>
                  <a:lnTo>
                    <a:pt x="161782" y="88771"/>
                  </a:lnTo>
                  <a:lnTo>
                    <a:pt x="121264" y="69975"/>
                  </a:lnTo>
                  <a:lnTo>
                    <a:pt x="82026" y="47320"/>
                  </a:lnTo>
                  <a:lnTo>
                    <a:pt x="75426" y="43435"/>
                  </a:lnTo>
                  <a:lnTo>
                    <a:pt x="28606" y="43532"/>
                  </a:lnTo>
                  <a:lnTo>
                    <a:pt x="204" y="80436"/>
                  </a:lnTo>
                  <a:lnTo>
                    <a:pt x="0" y="100769"/>
                  </a:lnTo>
                  <a:lnTo>
                    <a:pt x="7439" y="119686"/>
                  </a:lnTo>
                  <a:lnTo>
                    <a:pt x="65327" y="160149"/>
                  </a:lnTo>
                  <a:lnTo>
                    <a:pt x="112690" y="182660"/>
                  </a:lnTo>
                  <a:lnTo>
                    <a:pt x="174311" y="205689"/>
                  </a:lnTo>
                  <a:lnTo>
                    <a:pt x="248015" y="224701"/>
                  </a:lnTo>
                  <a:lnTo>
                    <a:pt x="293100" y="231794"/>
                  </a:lnTo>
                  <a:lnTo>
                    <a:pt x="342376" y="235572"/>
                  </a:lnTo>
                  <a:lnTo>
                    <a:pt x="381196" y="235550"/>
                  </a:lnTo>
                  <a:lnTo>
                    <a:pt x="421711" y="232642"/>
                  </a:lnTo>
                  <a:lnTo>
                    <a:pt x="463670" y="226391"/>
                  </a:lnTo>
                  <a:lnTo>
                    <a:pt x="506821" y="216340"/>
                  </a:lnTo>
                  <a:lnTo>
                    <a:pt x="550911" y="202035"/>
                  </a:lnTo>
                  <a:lnTo>
                    <a:pt x="595689" y="183018"/>
                  </a:lnTo>
                  <a:lnTo>
                    <a:pt x="640903" y="158835"/>
                  </a:lnTo>
                  <a:lnTo>
                    <a:pt x="686301" y="129028"/>
                  </a:lnTo>
                  <a:lnTo>
                    <a:pt x="731631" y="93141"/>
                  </a:lnTo>
                  <a:lnTo>
                    <a:pt x="749839" y="56851"/>
                  </a:lnTo>
                  <a:lnTo>
                    <a:pt x="747436" y="36656"/>
                  </a:lnTo>
                  <a:lnTo>
                    <a:pt x="737092" y="18313"/>
                  </a:lnTo>
                  <a:lnTo>
                    <a:pt x="728813" y="10617"/>
                  </a:lnTo>
                  <a:lnTo>
                    <a:pt x="719439" y="4979"/>
                  </a:lnTo>
                  <a:lnTo>
                    <a:pt x="709302" y="1430"/>
                  </a:lnTo>
                  <a:lnTo>
                    <a:pt x="698738" y="0"/>
                  </a:lnTo>
                  <a:close/>
                </a:path>
              </a:pathLst>
            </a:custGeom>
            <a:solidFill>
              <a:srgbClr val="FFD008"/>
            </a:solidFill>
          </p:spPr>
          <p:txBody>
            <a:bodyPr wrap="square" lIns="0" tIns="0" rIns="0" bIns="0" rtlCol="0"/>
            <a:lstStyle/>
            <a:p>
              <a:pPr defTabSz="1828800"/>
              <a:endParaRPr sz="3600" kern="0" dirty="0">
                <a:solidFill>
                  <a:sysClr val="windowText" lastClr="000000"/>
                </a:solidFill>
              </a:endParaRPr>
            </a:p>
          </p:txBody>
        </p:sp>
        <p:sp>
          <p:nvSpPr>
            <p:cNvPr id="54" name="object 54"/>
            <p:cNvSpPr/>
            <p:nvPr/>
          </p:nvSpPr>
          <p:spPr>
            <a:xfrm>
              <a:off x="1509791" y="4478794"/>
              <a:ext cx="692785" cy="177800"/>
            </a:xfrm>
            <a:custGeom>
              <a:avLst/>
              <a:gdLst/>
              <a:ahLst/>
              <a:cxnLst/>
              <a:rect l="l" t="t" r="r" b="b"/>
              <a:pathLst>
                <a:path w="692785" h="177800">
                  <a:moveTo>
                    <a:pt x="663432" y="0"/>
                  </a:moveTo>
                  <a:lnTo>
                    <a:pt x="657463" y="1904"/>
                  </a:lnTo>
                  <a:lnTo>
                    <a:pt x="652637" y="6070"/>
                  </a:lnTo>
                  <a:lnTo>
                    <a:pt x="602877" y="44693"/>
                  </a:lnTo>
                  <a:lnTo>
                    <a:pt x="553106" y="75174"/>
                  </a:lnTo>
                  <a:lnTo>
                    <a:pt x="503670" y="98232"/>
                  </a:lnTo>
                  <a:lnTo>
                    <a:pt x="454917" y="114586"/>
                  </a:lnTo>
                  <a:lnTo>
                    <a:pt x="407192" y="124956"/>
                  </a:lnTo>
                  <a:lnTo>
                    <a:pt x="360842" y="130061"/>
                  </a:lnTo>
                  <a:lnTo>
                    <a:pt x="316214" y="130619"/>
                  </a:lnTo>
                  <a:lnTo>
                    <a:pt x="242312" y="122650"/>
                  </a:lnTo>
                  <a:lnTo>
                    <a:pt x="176824" y="106657"/>
                  </a:lnTo>
                  <a:lnTo>
                    <a:pt x="121666" y="86642"/>
                  </a:lnTo>
                  <a:lnTo>
                    <a:pt x="78752" y="66608"/>
                  </a:lnTo>
                  <a:lnTo>
                    <a:pt x="33385" y="39801"/>
                  </a:lnTo>
                  <a:lnTo>
                    <a:pt x="28940" y="38417"/>
                  </a:lnTo>
                  <a:lnTo>
                    <a:pt x="0" y="66757"/>
                  </a:lnTo>
                  <a:lnTo>
                    <a:pt x="3383" y="75359"/>
                  </a:lnTo>
                  <a:lnTo>
                    <a:pt x="41333" y="100689"/>
                  </a:lnTo>
                  <a:lnTo>
                    <a:pt x="76864" y="118398"/>
                  </a:lnTo>
                  <a:lnTo>
                    <a:pt x="123665" y="137846"/>
                  </a:lnTo>
                  <a:lnTo>
                    <a:pt x="180252" y="156094"/>
                  </a:lnTo>
                  <a:lnTo>
                    <a:pt x="245141" y="170204"/>
                  </a:lnTo>
                  <a:lnTo>
                    <a:pt x="316849" y="177241"/>
                  </a:lnTo>
                  <a:lnTo>
                    <a:pt x="359650" y="176987"/>
                  </a:lnTo>
                  <a:lnTo>
                    <a:pt x="403867" y="173039"/>
                  </a:lnTo>
                  <a:lnTo>
                    <a:pt x="449240" y="164874"/>
                  </a:lnTo>
                  <a:lnTo>
                    <a:pt x="495506" y="151969"/>
                  </a:lnTo>
                  <a:lnTo>
                    <a:pt x="542403" y="133803"/>
                  </a:lnTo>
                  <a:lnTo>
                    <a:pt x="589668" y="109852"/>
                  </a:lnTo>
                  <a:lnTo>
                    <a:pt x="637041" y="79594"/>
                  </a:lnTo>
                  <a:lnTo>
                    <a:pt x="684260" y="42506"/>
                  </a:lnTo>
                  <a:lnTo>
                    <a:pt x="692515" y="26023"/>
                  </a:lnTo>
                  <a:lnTo>
                    <a:pt x="691403" y="16844"/>
                  </a:lnTo>
                  <a:lnTo>
                    <a:pt x="686673" y="8521"/>
                  </a:lnTo>
                  <a:lnTo>
                    <a:pt x="682101" y="3213"/>
                  </a:lnTo>
                  <a:lnTo>
                    <a:pt x="675751" y="419"/>
                  </a:lnTo>
                  <a:lnTo>
                    <a:pt x="669274" y="190"/>
                  </a:lnTo>
                  <a:lnTo>
                    <a:pt x="663432" y="0"/>
                  </a:lnTo>
                  <a:close/>
                </a:path>
              </a:pathLst>
            </a:custGeom>
            <a:solidFill>
              <a:srgbClr val="000000"/>
            </a:solidFill>
          </p:spPr>
          <p:txBody>
            <a:bodyPr wrap="square" lIns="0" tIns="0" rIns="0" bIns="0" rtlCol="0"/>
            <a:lstStyle/>
            <a:p>
              <a:pPr defTabSz="1828800"/>
              <a:endParaRPr sz="3600" kern="0" dirty="0">
                <a:solidFill>
                  <a:sysClr val="windowText" lastClr="000000"/>
                </a:solidFill>
              </a:endParaRPr>
            </a:p>
          </p:txBody>
        </p:sp>
      </p:grpSp>
      <p:grpSp>
        <p:nvGrpSpPr>
          <p:cNvPr id="55" name="object 55"/>
          <p:cNvGrpSpPr/>
          <p:nvPr/>
        </p:nvGrpSpPr>
        <p:grpSpPr>
          <a:xfrm>
            <a:off x="13774929" y="7944537"/>
            <a:ext cx="2289810" cy="2343150"/>
            <a:chOff x="6887464" y="3972268"/>
            <a:chExt cx="1144905" cy="1171575"/>
          </a:xfrm>
        </p:grpSpPr>
        <p:sp>
          <p:nvSpPr>
            <p:cNvPr id="56" name="object 56"/>
            <p:cNvSpPr/>
            <p:nvPr/>
          </p:nvSpPr>
          <p:spPr>
            <a:xfrm>
              <a:off x="6887464" y="3972268"/>
              <a:ext cx="1144905" cy="1171575"/>
            </a:xfrm>
            <a:custGeom>
              <a:avLst/>
              <a:gdLst/>
              <a:ahLst/>
              <a:cxnLst/>
              <a:rect l="l" t="t" r="r" b="b"/>
              <a:pathLst>
                <a:path w="1144904" h="1171575">
                  <a:moveTo>
                    <a:pt x="777843" y="926261"/>
                  </a:moveTo>
                  <a:lnTo>
                    <a:pt x="456310" y="926261"/>
                  </a:lnTo>
                  <a:lnTo>
                    <a:pt x="666681" y="1171230"/>
                  </a:lnTo>
                  <a:lnTo>
                    <a:pt x="691663" y="1171230"/>
                  </a:lnTo>
                  <a:lnTo>
                    <a:pt x="777843" y="926261"/>
                  </a:lnTo>
                  <a:close/>
                </a:path>
                <a:path w="1144904" h="1171575">
                  <a:moveTo>
                    <a:pt x="460375" y="0"/>
                  </a:moveTo>
                  <a:lnTo>
                    <a:pt x="344296" y="330314"/>
                  </a:lnTo>
                  <a:lnTo>
                    <a:pt x="0" y="395020"/>
                  </a:lnTo>
                  <a:lnTo>
                    <a:pt x="228091" y="660628"/>
                  </a:lnTo>
                  <a:lnTo>
                    <a:pt x="112013" y="990955"/>
                  </a:lnTo>
                  <a:lnTo>
                    <a:pt x="456310" y="926261"/>
                  </a:lnTo>
                  <a:lnTo>
                    <a:pt x="777843" y="926261"/>
                  </a:lnTo>
                  <a:lnTo>
                    <a:pt x="800607" y="861555"/>
                  </a:lnTo>
                  <a:lnTo>
                    <a:pt x="1144904" y="796848"/>
                  </a:lnTo>
                  <a:lnTo>
                    <a:pt x="916685" y="531228"/>
                  </a:lnTo>
                  <a:lnTo>
                    <a:pt x="1010131" y="265607"/>
                  </a:lnTo>
                  <a:lnTo>
                    <a:pt x="688593" y="265607"/>
                  </a:lnTo>
                  <a:lnTo>
                    <a:pt x="460375" y="0"/>
                  </a:lnTo>
                  <a:close/>
                </a:path>
                <a:path w="1144904" h="1171575">
                  <a:moveTo>
                    <a:pt x="1032890" y="200914"/>
                  </a:moveTo>
                  <a:lnTo>
                    <a:pt x="688593" y="265607"/>
                  </a:lnTo>
                  <a:lnTo>
                    <a:pt x="1010131" y="265607"/>
                  </a:lnTo>
                  <a:lnTo>
                    <a:pt x="1032890" y="200914"/>
                  </a:lnTo>
                  <a:close/>
                </a:path>
              </a:pathLst>
            </a:custGeom>
            <a:solidFill>
              <a:srgbClr val="EA522F">
                <a:alpha val="88626"/>
              </a:srgbClr>
            </a:solidFill>
          </p:spPr>
          <p:txBody>
            <a:bodyPr wrap="square" lIns="0" tIns="0" rIns="0" bIns="0" rtlCol="0"/>
            <a:lstStyle/>
            <a:p>
              <a:pPr defTabSz="1828800"/>
              <a:endParaRPr sz="3600" kern="0" dirty="0">
                <a:solidFill>
                  <a:sysClr val="windowText" lastClr="000000"/>
                </a:solidFill>
              </a:endParaRPr>
            </a:p>
          </p:txBody>
        </p:sp>
        <p:pic>
          <p:nvPicPr>
            <p:cNvPr id="57" name="object 57"/>
            <p:cNvPicPr/>
            <p:nvPr/>
          </p:nvPicPr>
          <p:blipFill>
            <a:blip r:embed="rId26" cstate="print"/>
            <a:stretch>
              <a:fillRect/>
            </a:stretch>
          </p:blipFill>
          <p:spPr>
            <a:xfrm>
              <a:off x="7262780" y="4459605"/>
              <a:ext cx="163544" cy="138696"/>
            </a:xfrm>
            <a:prstGeom prst="rect">
              <a:avLst/>
            </a:prstGeom>
          </p:spPr>
        </p:pic>
        <p:pic>
          <p:nvPicPr>
            <p:cNvPr id="58" name="object 58"/>
            <p:cNvPicPr/>
            <p:nvPr/>
          </p:nvPicPr>
          <p:blipFill>
            <a:blip r:embed="rId27" cstate="print"/>
            <a:stretch>
              <a:fillRect/>
            </a:stretch>
          </p:blipFill>
          <p:spPr>
            <a:xfrm>
              <a:off x="7470013" y="4425950"/>
              <a:ext cx="186594" cy="160832"/>
            </a:xfrm>
            <a:prstGeom prst="rect">
              <a:avLst/>
            </a:prstGeom>
          </p:spPr>
        </p:pic>
        <p:sp>
          <p:nvSpPr>
            <p:cNvPr id="59" name="object 59"/>
            <p:cNvSpPr/>
            <p:nvPr/>
          </p:nvSpPr>
          <p:spPr>
            <a:xfrm>
              <a:off x="7393305" y="4622012"/>
              <a:ext cx="120014" cy="50165"/>
            </a:xfrm>
            <a:custGeom>
              <a:avLst/>
              <a:gdLst/>
              <a:ahLst/>
              <a:cxnLst/>
              <a:rect l="l" t="t" r="r" b="b"/>
              <a:pathLst>
                <a:path w="120015" h="50164">
                  <a:moveTo>
                    <a:pt x="120015" y="0"/>
                  </a:moveTo>
                  <a:lnTo>
                    <a:pt x="0" y="4826"/>
                  </a:lnTo>
                  <a:lnTo>
                    <a:pt x="1785" y="11482"/>
                  </a:lnTo>
                  <a:lnTo>
                    <a:pt x="9048" y="26335"/>
                  </a:lnTo>
                  <a:lnTo>
                    <a:pt x="24645" y="41703"/>
                  </a:lnTo>
                  <a:lnTo>
                    <a:pt x="51435" y="49911"/>
                  </a:lnTo>
                  <a:lnTo>
                    <a:pt x="56642" y="50038"/>
                  </a:lnTo>
                  <a:lnTo>
                    <a:pt x="87278" y="42053"/>
                  </a:lnTo>
                  <a:lnTo>
                    <a:pt x="106759" y="24871"/>
                  </a:lnTo>
                  <a:lnTo>
                    <a:pt x="117024" y="7763"/>
                  </a:lnTo>
                  <a:lnTo>
                    <a:pt x="120015" y="0"/>
                  </a:lnTo>
                  <a:close/>
                </a:path>
              </a:pathLst>
            </a:custGeom>
            <a:solidFill>
              <a:srgbClr val="FFFFFF"/>
            </a:solidFill>
          </p:spPr>
          <p:txBody>
            <a:bodyPr wrap="square" lIns="0" tIns="0" rIns="0" bIns="0" rtlCol="0"/>
            <a:lstStyle/>
            <a:p>
              <a:pPr defTabSz="1828800"/>
              <a:endParaRPr sz="3600" kern="0" dirty="0">
                <a:solidFill>
                  <a:sysClr val="windowText" lastClr="000000"/>
                </a:solidFill>
              </a:endParaRPr>
            </a:p>
          </p:txBody>
        </p:sp>
      </p:grpSp>
      <p:sp>
        <p:nvSpPr>
          <p:cNvPr id="60" name="object 60"/>
          <p:cNvSpPr/>
          <p:nvPr/>
        </p:nvSpPr>
        <p:spPr>
          <a:xfrm>
            <a:off x="4298950" y="7487157"/>
            <a:ext cx="1066800" cy="1023618"/>
          </a:xfrm>
          <a:custGeom>
            <a:avLst/>
            <a:gdLst/>
            <a:ahLst/>
            <a:cxnLst/>
            <a:rect l="l" t="t" r="r" b="b"/>
            <a:pathLst>
              <a:path w="533400" h="511810">
                <a:moveTo>
                  <a:pt x="80010" y="8001"/>
                </a:moveTo>
                <a:lnTo>
                  <a:pt x="79756" y="8001"/>
                </a:lnTo>
                <a:lnTo>
                  <a:pt x="77380" y="30639"/>
                </a:lnTo>
                <a:lnTo>
                  <a:pt x="81422" y="77411"/>
                </a:lnTo>
                <a:lnTo>
                  <a:pt x="88060" y="127457"/>
                </a:lnTo>
                <a:lnTo>
                  <a:pt x="93472" y="159918"/>
                </a:lnTo>
                <a:lnTo>
                  <a:pt x="95376" y="168694"/>
                </a:lnTo>
                <a:lnTo>
                  <a:pt x="91948" y="173443"/>
                </a:lnTo>
                <a:lnTo>
                  <a:pt x="33067" y="207205"/>
                </a:lnTo>
                <a:lnTo>
                  <a:pt x="0" y="237058"/>
                </a:lnTo>
                <a:lnTo>
                  <a:pt x="19857" y="248800"/>
                </a:lnTo>
                <a:lnTo>
                  <a:pt x="62658" y="263655"/>
                </a:lnTo>
                <a:lnTo>
                  <a:pt x="106674" y="280152"/>
                </a:lnTo>
                <a:lnTo>
                  <a:pt x="130175" y="296824"/>
                </a:lnTo>
                <a:lnTo>
                  <a:pt x="146366" y="333844"/>
                </a:lnTo>
                <a:lnTo>
                  <a:pt x="173076" y="388961"/>
                </a:lnTo>
                <a:lnTo>
                  <a:pt x="203564" y="447418"/>
                </a:lnTo>
                <a:lnTo>
                  <a:pt x="230584" y="493419"/>
                </a:lnTo>
                <a:lnTo>
                  <a:pt x="247014" y="511429"/>
                </a:lnTo>
                <a:lnTo>
                  <a:pt x="247523" y="511302"/>
                </a:lnTo>
                <a:lnTo>
                  <a:pt x="281098" y="431822"/>
                </a:lnTo>
                <a:lnTo>
                  <a:pt x="298154" y="373384"/>
                </a:lnTo>
                <a:lnTo>
                  <a:pt x="308160" y="333584"/>
                </a:lnTo>
                <a:lnTo>
                  <a:pt x="309244" y="328739"/>
                </a:lnTo>
                <a:lnTo>
                  <a:pt x="310895" y="326072"/>
                </a:lnTo>
                <a:lnTo>
                  <a:pt x="313817" y="325107"/>
                </a:lnTo>
                <a:lnTo>
                  <a:pt x="315849" y="324408"/>
                </a:lnTo>
                <a:lnTo>
                  <a:pt x="517299" y="324408"/>
                </a:lnTo>
                <a:lnTo>
                  <a:pt x="485263" y="294327"/>
                </a:lnTo>
                <a:lnTo>
                  <a:pt x="439555" y="255238"/>
                </a:lnTo>
                <a:lnTo>
                  <a:pt x="396845" y="220369"/>
                </a:lnTo>
                <a:lnTo>
                  <a:pt x="361950" y="193509"/>
                </a:lnTo>
                <a:lnTo>
                  <a:pt x="368045" y="180327"/>
                </a:lnTo>
                <a:lnTo>
                  <a:pt x="385990" y="135970"/>
                </a:lnTo>
                <a:lnTo>
                  <a:pt x="398172" y="100711"/>
                </a:lnTo>
                <a:lnTo>
                  <a:pt x="215900" y="100711"/>
                </a:lnTo>
                <a:lnTo>
                  <a:pt x="210947" y="98679"/>
                </a:lnTo>
                <a:lnTo>
                  <a:pt x="174128" y="70098"/>
                </a:lnTo>
                <a:lnTo>
                  <a:pt x="135064" y="40909"/>
                </a:lnTo>
                <a:lnTo>
                  <a:pt x="99619" y="16698"/>
                </a:lnTo>
                <a:lnTo>
                  <a:pt x="80010" y="8001"/>
                </a:lnTo>
                <a:close/>
              </a:path>
              <a:path w="533400" h="511810">
                <a:moveTo>
                  <a:pt x="517299" y="324408"/>
                </a:moveTo>
                <a:lnTo>
                  <a:pt x="315849" y="324408"/>
                </a:lnTo>
                <a:lnTo>
                  <a:pt x="318643" y="324650"/>
                </a:lnTo>
                <a:lnTo>
                  <a:pt x="322072" y="325564"/>
                </a:lnTo>
                <a:lnTo>
                  <a:pt x="370050" y="334939"/>
                </a:lnTo>
                <a:lnTo>
                  <a:pt x="434435" y="343754"/>
                </a:lnTo>
                <a:lnTo>
                  <a:pt x="494772" y="348992"/>
                </a:lnTo>
                <a:lnTo>
                  <a:pt x="530606" y="347637"/>
                </a:lnTo>
                <a:lnTo>
                  <a:pt x="532130" y="347141"/>
                </a:lnTo>
                <a:lnTo>
                  <a:pt x="533019" y="346532"/>
                </a:lnTo>
                <a:lnTo>
                  <a:pt x="533400" y="345782"/>
                </a:lnTo>
                <a:lnTo>
                  <a:pt x="520902" y="327791"/>
                </a:lnTo>
                <a:lnTo>
                  <a:pt x="517299" y="324408"/>
                </a:lnTo>
                <a:close/>
              </a:path>
              <a:path w="533400" h="511810">
                <a:moveTo>
                  <a:pt x="419862" y="0"/>
                </a:moveTo>
                <a:lnTo>
                  <a:pt x="365779" y="21169"/>
                </a:lnTo>
                <a:lnTo>
                  <a:pt x="312864" y="47879"/>
                </a:lnTo>
                <a:lnTo>
                  <a:pt x="262425" y="75350"/>
                </a:lnTo>
                <a:lnTo>
                  <a:pt x="228726" y="95250"/>
                </a:lnTo>
                <a:lnTo>
                  <a:pt x="226313" y="96774"/>
                </a:lnTo>
                <a:lnTo>
                  <a:pt x="224155" y="97790"/>
                </a:lnTo>
                <a:lnTo>
                  <a:pt x="222250" y="98552"/>
                </a:lnTo>
                <a:lnTo>
                  <a:pt x="215900" y="100711"/>
                </a:lnTo>
                <a:lnTo>
                  <a:pt x="398172" y="100711"/>
                </a:lnTo>
                <a:lnTo>
                  <a:pt x="405876" y="78412"/>
                </a:lnTo>
                <a:lnTo>
                  <a:pt x="420213" y="27079"/>
                </a:lnTo>
                <a:lnTo>
                  <a:pt x="421513" y="1397"/>
                </a:lnTo>
                <a:lnTo>
                  <a:pt x="419862" y="0"/>
                </a:lnTo>
                <a:close/>
              </a:path>
            </a:pathLst>
          </a:custGeom>
          <a:solidFill>
            <a:srgbClr val="FFD008">
              <a:alpha val="82743"/>
            </a:srgbClr>
          </a:solidFill>
        </p:spPr>
        <p:txBody>
          <a:bodyPr wrap="square" lIns="0" tIns="0" rIns="0" bIns="0" rtlCol="0"/>
          <a:lstStyle/>
          <a:p>
            <a:pPr defTabSz="1828800"/>
            <a:endParaRPr sz="3600" kern="0" dirty="0">
              <a:solidFill>
                <a:sysClr val="windowText" lastClr="000000"/>
              </a:solidFill>
            </a:endParaRPr>
          </a:p>
        </p:txBody>
      </p:sp>
      <p:sp>
        <p:nvSpPr>
          <p:cNvPr id="61" name="object 61"/>
          <p:cNvSpPr/>
          <p:nvPr/>
        </p:nvSpPr>
        <p:spPr>
          <a:xfrm>
            <a:off x="3664202" y="466345"/>
            <a:ext cx="1059180" cy="1073150"/>
          </a:xfrm>
          <a:custGeom>
            <a:avLst/>
            <a:gdLst/>
            <a:ahLst/>
            <a:cxnLst/>
            <a:rect l="l" t="t" r="r" b="b"/>
            <a:pathLst>
              <a:path w="529589" h="536575">
                <a:moveTo>
                  <a:pt x="346075" y="126"/>
                </a:moveTo>
                <a:lnTo>
                  <a:pt x="291528" y="52308"/>
                </a:lnTo>
                <a:lnTo>
                  <a:pt x="259107" y="95101"/>
                </a:lnTo>
                <a:lnTo>
                  <a:pt x="237617" y="127380"/>
                </a:lnTo>
                <a:lnTo>
                  <a:pt x="230157" y="140019"/>
                </a:lnTo>
                <a:lnTo>
                  <a:pt x="224043" y="147145"/>
                </a:lnTo>
                <a:lnTo>
                  <a:pt x="216810" y="150008"/>
                </a:lnTo>
                <a:lnTo>
                  <a:pt x="205994" y="149860"/>
                </a:lnTo>
                <a:lnTo>
                  <a:pt x="194183" y="148462"/>
                </a:lnTo>
                <a:lnTo>
                  <a:pt x="166959" y="144474"/>
                </a:lnTo>
                <a:lnTo>
                  <a:pt x="131556" y="138842"/>
                </a:lnTo>
                <a:lnTo>
                  <a:pt x="92795" y="133068"/>
                </a:lnTo>
                <a:lnTo>
                  <a:pt x="55499" y="128650"/>
                </a:lnTo>
                <a:lnTo>
                  <a:pt x="34932" y="127166"/>
                </a:lnTo>
                <a:lnTo>
                  <a:pt x="18034" y="127158"/>
                </a:lnTo>
                <a:lnTo>
                  <a:pt x="5992" y="129008"/>
                </a:lnTo>
                <a:lnTo>
                  <a:pt x="0" y="133095"/>
                </a:lnTo>
                <a:lnTo>
                  <a:pt x="10160" y="160595"/>
                </a:lnTo>
                <a:lnTo>
                  <a:pt x="43465" y="204025"/>
                </a:lnTo>
                <a:lnTo>
                  <a:pt x="83296" y="247646"/>
                </a:lnTo>
                <a:lnTo>
                  <a:pt x="119701" y="282132"/>
                </a:lnTo>
                <a:lnTo>
                  <a:pt x="122205" y="288274"/>
                </a:lnTo>
                <a:lnTo>
                  <a:pt x="120566" y="294772"/>
                </a:lnTo>
                <a:lnTo>
                  <a:pt x="81024" y="345166"/>
                </a:lnTo>
                <a:lnTo>
                  <a:pt x="47799" y="398335"/>
                </a:lnTo>
                <a:lnTo>
                  <a:pt x="24171" y="445599"/>
                </a:lnTo>
                <a:lnTo>
                  <a:pt x="19177" y="470788"/>
                </a:lnTo>
                <a:lnTo>
                  <a:pt x="19939" y="471677"/>
                </a:lnTo>
                <a:lnTo>
                  <a:pt x="21336" y="472186"/>
                </a:lnTo>
                <a:lnTo>
                  <a:pt x="23368" y="472439"/>
                </a:lnTo>
                <a:lnTo>
                  <a:pt x="57467" y="465202"/>
                </a:lnTo>
                <a:lnTo>
                  <a:pt x="110331" y="444833"/>
                </a:lnTo>
                <a:lnTo>
                  <a:pt x="165528" y="418772"/>
                </a:lnTo>
                <a:lnTo>
                  <a:pt x="206629" y="394462"/>
                </a:lnTo>
                <a:lnTo>
                  <a:pt x="213487" y="389381"/>
                </a:lnTo>
                <a:lnTo>
                  <a:pt x="217931" y="386841"/>
                </a:lnTo>
                <a:lnTo>
                  <a:pt x="225806" y="387603"/>
                </a:lnTo>
                <a:lnTo>
                  <a:pt x="228600" y="392683"/>
                </a:lnTo>
                <a:lnTo>
                  <a:pt x="232791" y="403225"/>
                </a:lnTo>
                <a:lnTo>
                  <a:pt x="256835" y="441842"/>
                </a:lnTo>
                <a:lnTo>
                  <a:pt x="294465" y="485092"/>
                </a:lnTo>
                <a:lnTo>
                  <a:pt x="332499" y="520650"/>
                </a:lnTo>
                <a:lnTo>
                  <a:pt x="357759" y="536193"/>
                </a:lnTo>
                <a:lnTo>
                  <a:pt x="359156" y="536193"/>
                </a:lnTo>
                <a:lnTo>
                  <a:pt x="359664" y="535939"/>
                </a:lnTo>
                <a:lnTo>
                  <a:pt x="365752" y="511139"/>
                </a:lnTo>
                <a:lnTo>
                  <a:pt x="366077" y="457453"/>
                </a:lnTo>
                <a:lnTo>
                  <a:pt x="361823" y="342011"/>
                </a:lnTo>
                <a:lnTo>
                  <a:pt x="362616" y="333007"/>
                </a:lnTo>
                <a:lnTo>
                  <a:pt x="365601" y="325897"/>
                </a:lnTo>
                <a:lnTo>
                  <a:pt x="371109" y="320240"/>
                </a:lnTo>
                <a:lnTo>
                  <a:pt x="379475" y="315594"/>
                </a:lnTo>
                <a:lnTo>
                  <a:pt x="419086" y="298094"/>
                </a:lnTo>
                <a:lnTo>
                  <a:pt x="469566" y="274462"/>
                </a:lnTo>
                <a:lnTo>
                  <a:pt x="512403" y="251712"/>
                </a:lnTo>
                <a:lnTo>
                  <a:pt x="529082" y="236854"/>
                </a:lnTo>
                <a:lnTo>
                  <a:pt x="512595" y="223726"/>
                </a:lnTo>
                <a:lnTo>
                  <a:pt x="476440" y="204692"/>
                </a:lnTo>
                <a:lnTo>
                  <a:pt x="433427" y="186562"/>
                </a:lnTo>
                <a:lnTo>
                  <a:pt x="396367" y="176149"/>
                </a:lnTo>
                <a:lnTo>
                  <a:pt x="375112" y="172920"/>
                </a:lnTo>
                <a:lnTo>
                  <a:pt x="366252" y="168513"/>
                </a:lnTo>
                <a:lnTo>
                  <a:pt x="365273" y="158557"/>
                </a:lnTo>
                <a:lnTo>
                  <a:pt x="367665" y="138683"/>
                </a:lnTo>
                <a:lnTo>
                  <a:pt x="367845" y="102800"/>
                </a:lnTo>
                <a:lnTo>
                  <a:pt x="363870" y="57927"/>
                </a:lnTo>
                <a:lnTo>
                  <a:pt x="356395" y="18794"/>
                </a:lnTo>
                <a:lnTo>
                  <a:pt x="346075" y="126"/>
                </a:lnTo>
                <a:close/>
              </a:path>
            </a:pathLst>
          </a:custGeom>
          <a:solidFill>
            <a:srgbClr val="8067C2">
              <a:alpha val="88626"/>
            </a:srgbClr>
          </a:solidFill>
        </p:spPr>
        <p:txBody>
          <a:bodyPr wrap="square" lIns="0" tIns="0" rIns="0" bIns="0" rtlCol="0"/>
          <a:lstStyle/>
          <a:p>
            <a:pPr defTabSz="1828800"/>
            <a:endParaRPr sz="3600" kern="0" dirty="0">
              <a:solidFill>
                <a:sysClr val="windowText" lastClr="000000"/>
              </a:solidFill>
            </a:endParaRPr>
          </a:p>
        </p:txBody>
      </p:sp>
      <p:sp>
        <p:nvSpPr>
          <p:cNvPr id="62" name="object 62"/>
          <p:cNvSpPr txBox="1"/>
          <p:nvPr/>
        </p:nvSpPr>
        <p:spPr>
          <a:xfrm>
            <a:off x="5502402" y="3164585"/>
            <a:ext cx="11981180" cy="2594300"/>
          </a:xfrm>
          <a:prstGeom prst="rect">
            <a:avLst/>
          </a:prstGeom>
          <a:ln w="9905">
            <a:solidFill>
              <a:srgbClr val="0D0D0D"/>
            </a:solidFill>
          </a:ln>
        </p:spPr>
        <p:txBody>
          <a:bodyPr vert="horz" wrap="square" lIns="0" tIns="156210" rIns="0" bIns="0" rtlCol="0">
            <a:spAutoFit/>
          </a:bodyPr>
          <a:lstStyle/>
          <a:p>
            <a:pPr marL="2917190" marR="668020" indent="-2235200" defTabSz="1828800">
              <a:lnSpc>
                <a:spcPts val="9500"/>
              </a:lnSpc>
              <a:spcBef>
                <a:spcPts val="1230"/>
              </a:spcBef>
            </a:pPr>
            <a:r>
              <a:rPr sz="8800" kern="0" spc="-100" dirty="0">
                <a:solidFill>
                  <a:srgbClr val="001F5F"/>
                </a:solidFill>
                <a:latin typeface="標楷體"/>
                <a:cs typeface="標楷體"/>
              </a:rPr>
              <a:t>探究學習/教學有哪些</a:t>
            </a:r>
            <a:r>
              <a:rPr sz="8800" kern="0" spc="-40" dirty="0">
                <a:solidFill>
                  <a:srgbClr val="001F5F"/>
                </a:solidFill>
                <a:latin typeface="標楷體"/>
                <a:cs typeface="標楷體"/>
              </a:rPr>
              <a:t>重要的成分?</a:t>
            </a:r>
            <a:endParaRPr sz="8800" kern="0" dirty="0">
              <a:solidFill>
                <a:sysClr val="windowText" lastClr="000000"/>
              </a:solidFill>
              <a:latin typeface="標楷體"/>
              <a:cs typeface="標楷體"/>
            </a:endParaRPr>
          </a:p>
        </p:txBody>
      </p:sp>
      <p:sp>
        <p:nvSpPr>
          <p:cNvPr id="63" name="object 63"/>
          <p:cNvSpPr/>
          <p:nvPr/>
        </p:nvSpPr>
        <p:spPr>
          <a:xfrm>
            <a:off x="1386839" y="2638045"/>
            <a:ext cx="3488690" cy="3488690"/>
          </a:xfrm>
          <a:custGeom>
            <a:avLst/>
            <a:gdLst/>
            <a:ahLst/>
            <a:cxnLst/>
            <a:rect l="l" t="t" r="r" b="b"/>
            <a:pathLst>
              <a:path w="1744345" h="1744345">
                <a:moveTo>
                  <a:pt x="872108" y="0"/>
                </a:moveTo>
                <a:lnTo>
                  <a:pt x="824259" y="1290"/>
                </a:lnTo>
                <a:lnTo>
                  <a:pt x="777083" y="5116"/>
                </a:lnTo>
                <a:lnTo>
                  <a:pt x="730649" y="11412"/>
                </a:lnTo>
                <a:lnTo>
                  <a:pt x="685022" y="20112"/>
                </a:lnTo>
                <a:lnTo>
                  <a:pt x="640269" y="31148"/>
                </a:lnTo>
                <a:lnTo>
                  <a:pt x="596457" y="44455"/>
                </a:lnTo>
                <a:lnTo>
                  <a:pt x="553651" y="59965"/>
                </a:lnTo>
                <a:lnTo>
                  <a:pt x="511919" y="77613"/>
                </a:lnTo>
                <a:lnTo>
                  <a:pt x="471326" y="97332"/>
                </a:lnTo>
                <a:lnTo>
                  <a:pt x="431941" y="119055"/>
                </a:lnTo>
                <a:lnTo>
                  <a:pt x="393828" y="142716"/>
                </a:lnTo>
                <a:lnTo>
                  <a:pt x="357054" y="168249"/>
                </a:lnTo>
                <a:lnTo>
                  <a:pt x="321687" y="195587"/>
                </a:lnTo>
                <a:lnTo>
                  <a:pt x="287792" y="224664"/>
                </a:lnTo>
                <a:lnTo>
                  <a:pt x="255436" y="255412"/>
                </a:lnTo>
                <a:lnTo>
                  <a:pt x="224686" y="287767"/>
                </a:lnTo>
                <a:lnTo>
                  <a:pt x="195607" y="321661"/>
                </a:lnTo>
                <a:lnTo>
                  <a:pt x="168267" y="357027"/>
                </a:lnTo>
                <a:lnTo>
                  <a:pt x="142732" y="393800"/>
                </a:lnTo>
                <a:lnTo>
                  <a:pt x="119069" y="431912"/>
                </a:lnTo>
                <a:lnTo>
                  <a:pt x="97344" y="471298"/>
                </a:lnTo>
                <a:lnTo>
                  <a:pt x="77623" y="511891"/>
                </a:lnTo>
                <a:lnTo>
                  <a:pt x="59973" y="553625"/>
                </a:lnTo>
                <a:lnTo>
                  <a:pt x="44461" y="596432"/>
                </a:lnTo>
                <a:lnTo>
                  <a:pt x="31152" y="640247"/>
                </a:lnTo>
                <a:lnTo>
                  <a:pt x="20115" y="685003"/>
                </a:lnTo>
                <a:lnTo>
                  <a:pt x="11414" y="730634"/>
                </a:lnTo>
                <a:lnTo>
                  <a:pt x="5117" y="777072"/>
                </a:lnTo>
                <a:lnTo>
                  <a:pt x="1290" y="824253"/>
                </a:lnTo>
                <a:lnTo>
                  <a:pt x="0" y="872108"/>
                </a:lnTo>
                <a:lnTo>
                  <a:pt x="1290" y="919964"/>
                </a:lnTo>
                <a:lnTo>
                  <a:pt x="5117" y="967145"/>
                </a:lnTo>
                <a:lnTo>
                  <a:pt x="11414" y="1013583"/>
                </a:lnTo>
                <a:lnTo>
                  <a:pt x="20115" y="1059214"/>
                </a:lnTo>
                <a:lnTo>
                  <a:pt x="31152" y="1103970"/>
                </a:lnTo>
                <a:lnTo>
                  <a:pt x="44461" y="1147785"/>
                </a:lnTo>
                <a:lnTo>
                  <a:pt x="59973" y="1190592"/>
                </a:lnTo>
                <a:lnTo>
                  <a:pt x="77623" y="1232326"/>
                </a:lnTo>
                <a:lnTo>
                  <a:pt x="97344" y="1272919"/>
                </a:lnTo>
                <a:lnTo>
                  <a:pt x="119069" y="1312305"/>
                </a:lnTo>
                <a:lnTo>
                  <a:pt x="142732" y="1350417"/>
                </a:lnTo>
                <a:lnTo>
                  <a:pt x="168267" y="1387190"/>
                </a:lnTo>
                <a:lnTo>
                  <a:pt x="195607" y="1422556"/>
                </a:lnTo>
                <a:lnTo>
                  <a:pt x="224686" y="1456450"/>
                </a:lnTo>
                <a:lnTo>
                  <a:pt x="255436" y="1488805"/>
                </a:lnTo>
                <a:lnTo>
                  <a:pt x="287792" y="1519553"/>
                </a:lnTo>
                <a:lnTo>
                  <a:pt x="321687" y="1548630"/>
                </a:lnTo>
                <a:lnTo>
                  <a:pt x="357054" y="1575968"/>
                </a:lnTo>
                <a:lnTo>
                  <a:pt x="393828" y="1601501"/>
                </a:lnTo>
                <a:lnTo>
                  <a:pt x="431941" y="1625162"/>
                </a:lnTo>
                <a:lnTo>
                  <a:pt x="471326" y="1646885"/>
                </a:lnTo>
                <a:lnTo>
                  <a:pt x="511919" y="1666604"/>
                </a:lnTo>
                <a:lnTo>
                  <a:pt x="553651" y="1684252"/>
                </a:lnTo>
                <a:lnTo>
                  <a:pt x="596457" y="1699762"/>
                </a:lnTo>
                <a:lnTo>
                  <a:pt x="640269" y="1713069"/>
                </a:lnTo>
                <a:lnTo>
                  <a:pt x="685022" y="1724105"/>
                </a:lnTo>
                <a:lnTo>
                  <a:pt x="730649" y="1732805"/>
                </a:lnTo>
                <a:lnTo>
                  <a:pt x="777083" y="1739101"/>
                </a:lnTo>
                <a:lnTo>
                  <a:pt x="824259" y="1742927"/>
                </a:lnTo>
                <a:lnTo>
                  <a:pt x="872108" y="1744217"/>
                </a:lnTo>
                <a:lnTo>
                  <a:pt x="919964" y="1742927"/>
                </a:lnTo>
                <a:lnTo>
                  <a:pt x="967145" y="1739101"/>
                </a:lnTo>
                <a:lnTo>
                  <a:pt x="1013583" y="1732805"/>
                </a:lnTo>
                <a:lnTo>
                  <a:pt x="1059214" y="1724105"/>
                </a:lnTo>
                <a:lnTo>
                  <a:pt x="1103970" y="1713069"/>
                </a:lnTo>
                <a:lnTo>
                  <a:pt x="1147785" y="1699762"/>
                </a:lnTo>
                <a:lnTo>
                  <a:pt x="1190592" y="1684252"/>
                </a:lnTo>
                <a:lnTo>
                  <a:pt x="1232326" y="1666604"/>
                </a:lnTo>
                <a:lnTo>
                  <a:pt x="1272919" y="1646885"/>
                </a:lnTo>
                <a:lnTo>
                  <a:pt x="1312305" y="1625162"/>
                </a:lnTo>
                <a:lnTo>
                  <a:pt x="1350417" y="1601501"/>
                </a:lnTo>
                <a:lnTo>
                  <a:pt x="1387190" y="1575968"/>
                </a:lnTo>
                <a:lnTo>
                  <a:pt x="1422556" y="1548630"/>
                </a:lnTo>
                <a:lnTo>
                  <a:pt x="1456450" y="1519553"/>
                </a:lnTo>
                <a:lnTo>
                  <a:pt x="1488805" y="1488805"/>
                </a:lnTo>
                <a:lnTo>
                  <a:pt x="1519553" y="1456450"/>
                </a:lnTo>
                <a:lnTo>
                  <a:pt x="1548630" y="1422556"/>
                </a:lnTo>
                <a:lnTo>
                  <a:pt x="1575968" y="1387190"/>
                </a:lnTo>
                <a:lnTo>
                  <a:pt x="1601501" y="1350417"/>
                </a:lnTo>
                <a:lnTo>
                  <a:pt x="1625162" y="1312305"/>
                </a:lnTo>
                <a:lnTo>
                  <a:pt x="1646885" y="1272919"/>
                </a:lnTo>
                <a:lnTo>
                  <a:pt x="1666604" y="1232326"/>
                </a:lnTo>
                <a:lnTo>
                  <a:pt x="1684252" y="1190592"/>
                </a:lnTo>
                <a:lnTo>
                  <a:pt x="1699762" y="1147785"/>
                </a:lnTo>
                <a:lnTo>
                  <a:pt x="1713069" y="1103970"/>
                </a:lnTo>
                <a:lnTo>
                  <a:pt x="1724105" y="1059214"/>
                </a:lnTo>
                <a:lnTo>
                  <a:pt x="1732805" y="1013583"/>
                </a:lnTo>
                <a:lnTo>
                  <a:pt x="1739101" y="967145"/>
                </a:lnTo>
                <a:lnTo>
                  <a:pt x="1742927" y="919964"/>
                </a:lnTo>
                <a:lnTo>
                  <a:pt x="1744218" y="872108"/>
                </a:lnTo>
                <a:lnTo>
                  <a:pt x="1742927" y="824253"/>
                </a:lnTo>
                <a:lnTo>
                  <a:pt x="1739101" y="777072"/>
                </a:lnTo>
                <a:lnTo>
                  <a:pt x="1732805" y="730634"/>
                </a:lnTo>
                <a:lnTo>
                  <a:pt x="1724105" y="685003"/>
                </a:lnTo>
                <a:lnTo>
                  <a:pt x="1713069" y="640247"/>
                </a:lnTo>
                <a:lnTo>
                  <a:pt x="1699762" y="596432"/>
                </a:lnTo>
                <a:lnTo>
                  <a:pt x="1684252" y="553625"/>
                </a:lnTo>
                <a:lnTo>
                  <a:pt x="1666604" y="511891"/>
                </a:lnTo>
                <a:lnTo>
                  <a:pt x="1646885" y="471298"/>
                </a:lnTo>
                <a:lnTo>
                  <a:pt x="1625162" y="431912"/>
                </a:lnTo>
                <a:lnTo>
                  <a:pt x="1601501" y="393800"/>
                </a:lnTo>
                <a:lnTo>
                  <a:pt x="1575968" y="357027"/>
                </a:lnTo>
                <a:lnTo>
                  <a:pt x="1548630" y="321661"/>
                </a:lnTo>
                <a:lnTo>
                  <a:pt x="1519553" y="287767"/>
                </a:lnTo>
                <a:lnTo>
                  <a:pt x="1488805" y="255412"/>
                </a:lnTo>
                <a:lnTo>
                  <a:pt x="1456450" y="224664"/>
                </a:lnTo>
                <a:lnTo>
                  <a:pt x="1422556" y="195587"/>
                </a:lnTo>
                <a:lnTo>
                  <a:pt x="1387190" y="168249"/>
                </a:lnTo>
                <a:lnTo>
                  <a:pt x="1350417" y="142716"/>
                </a:lnTo>
                <a:lnTo>
                  <a:pt x="1312305" y="119055"/>
                </a:lnTo>
                <a:lnTo>
                  <a:pt x="1272919" y="97332"/>
                </a:lnTo>
                <a:lnTo>
                  <a:pt x="1232326" y="77613"/>
                </a:lnTo>
                <a:lnTo>
                  <a:pt x="1190592" y="59965"/>
                </a:lnTo>
                <a:lnTo>
                  <a:pt x="1147785" y="44455"/>
                </a:lnTo>
                <a:lnTo>
                  <a:pt x="1103970" y="31148"/>
                </a:lnTo>
                <a:lnTo>
                  <a:pt x="1059214" y="20112"/>
                </a:lnTo>
                <a:lnTo>
                  <a:pt x="1013583" y="11412"/>
                </a:lnTo>
                <a:lnTo>
                  <a:pt x="967145" y="5116"/>
                </a:lnTo>
                <a:lnTo>
                  <a:pt x="919964" y="1290"/>
                </a:lnTo>
                <a:lnTo>
                  <a:pt x="872108" y="0"/>
                </a:lnTo>
                <a:close/>
              </a:path>
            </a:pathLst>
          </a:custGeom>
          <a:solidFill>
            <a:srgbClr val="EA522F">
              <a:alpha val="88626"/>
            </a:srgbClr>
          </a:solidFill>
        </p:spPr>
        <p:txBody>
          <a:bodyPr wrap="square" lIns="0" tIns="0" rIns="0" bIns="0" rtlCol="0"/>
          <a:lstStyle/>
          <a:p>
            <a:pPr defTabSz="1828800"/>
            <a:endParaRPr sz="3600" kern="0" dirty="0">
              <a:solidFill>
                <a:sysClr val="windowText" lastClr="000000"/>
              </a:solidFill>
            </a:endParaRPr>
          </a:p>
        </p:txBody>
      </p:sp>
      <p:sp>
        <p:nvSpPr>
          <p:cNvPr id="64" name="object 64"/>
          <p:cNvSpPr txBox="1">
            <a:spLocks noGrp="1"/>
          </p:cNvSpPr>
          <p:nvPr>
            <p:ph type="title"/>
          </p:nvPr>
        </p:nvSpPr>
        <p:spPr>
          <a:xfrm>
            <a:off x="1909572" y="3040379"/>
            <a:ext cx="2466340" cy="2487861"/>
          </a:xfrm>
          <a:prstGeom prst="rect">
            <a:avLst/>
          </a:prstGeom>
        </p:spPr>
        <p:txBody>
          <a:bodyPr vert="horz" wrap="square" lIns="0" tIns="25400" rIns="0" bIns="0" rtlCol="0">
            <a:spAutoFit/>
          </a:bodyPr>
          <a:lstStyle/>
          <a:p>
            <a:pPr marL="25400">
              <a:spcBef>
                <a:spcPts val="200"/>
              </a:spcBef>
            </a:pPr>
            <a:r>
              <a:rPr sz="16000" spc="-50" dirty="0">
                <a:solidFill>
                  <a:srgbClr val="FFFFFF"/>
                </a:solidFill>
                <a:latin typeface="Cambria"/>
                <a:cs typeface="Cambria"/>
              </a:rPr>
              <a:t>02</a:t>
            </a:r>
            <a:endParaRPr sz="16000" dirty="0">
              <a:latin typeface="Cambria"/>
              <a:cs typeface="Cambria"/>
            </a:endParaRPr>
          </a:p>
        </p:txBody>
      </p:sp>
      <p:sp>
        <p:nvSpPr>
          <p:cNvPr id="65" name="object 65"/>
          <p:cNvSpPr/>
          <p:nvPr/>
        </p:nvSpPr>
        <p:spPr>
          <a:xfrm>
            <a:off x="12032232" y="8220506"/>
            <a:ext cx="914400" cy="906780"/>
          </a:xfrm>
          <a:custGeom>
            <a:avLst/>
            <a:gdLst/>
            <a:ahLst/>
            <a:cxnLst/>
            <a:rect l="l" t="t" r="r" b="b"/>
            <a:pathLst>
              <a:path w="457200" h="453389">
                <a:moveTo>
                  <a:pt x="282829" y="38"/>
                </a:moveTo>
                <a:lnTo>
                  <a:pt x="240728" y="48656"/>
                </a:lnTo>
                <a:lnTo>
                  <a:pt x="216721" y="87546"/>
                </a:lnTo>
                <a:lnTo>
                  <a:pt x="195812" y="127935"/>
                </a:lnTo>
                <a:lnTo>
                  <a:pt x="191182" y="134464"/>
                </a:lnTo>
                <a:lnTo>
                  <a:pt x="185291" y="137473"/>
                </a:lnTo>
                <a:lnTo>
                  <a:pt x="176149" y="138201"/>
                </a:lnTo>
                <a:lnTo>
                  <a:pt x="165988" y="137998"/>
                </a:lnTo>
                <a:lnTo>
                  <a:pt x="142515" y="136807"/>
                </a:lnTo>
                <a:lnTo>
                  <a:pt x="112029" y="134880"/>
                </a:lnTo>
                <a:lnTo>
                  <a:pt x="78710" y="133086"/>
                </a:lnTo>
                <a:lnTo>
                  <a:pt x="46736" y="132295"/>
                </a:lnTo>
                <a:lnTo>
                  <a:pt x="29164" y="132703"/>
                </a:lnTo>
                <a:lnTo>
                  <a:pt x="14843" y="134070"/>
                </a:lnTo>
                <a:lnTo>
                  <a:pt x="4784" y="136614"/>
                </a:lnTo>
                <a:lnTo>
                  <a:pt x="0" y="140550"/>
                </a:lnTo>
                <a:lnTo>
                  <a:pt x="10876" y="163054"/>
                </a:lnTo>
                <a:lnTo>
                  <a:pt x="42624" y="197164"/>
                </a:lnTo>
                <a:lnTo>
                  <a:pt x="79920" y="230897"/>
                </a:lnTo>
                <a:lnTo>
                  <a:pt x="113569" y="257221"/>
                </a:lnTo>
                <a:lnTo>
                  <a:pt x="116173" y="262242"/>
                </a:lnTo>
                <a:lnTo>
                  <a:pt x="115300" y="267881"/>
                </a:lnTo>
                <a:lnTo>
                  <a:pt x="85814" y="313777"/>
                </a:lnTo>
                <a:lnTo>
                  <a:pt x="61928" y="361497"/>
                </a:lnTo>
                <a:lnTo>
                  <a:pt x="45686" y="403424"/>
                </a:lnTo>
                <a:lnTo>
                  <a:pt x="43434" y="425132"/>
                </a:lnTo>
                <a:lnTo>
                  <a:pt x="44196" y="425869"/>
                </a:lnTo>
                <a:lnTo>
                  <a:pt x="45466" y="426212"/>
                </a:lnTo>
                <a:lnTo>
                  <a:pt x="47244" y="426212"/>
                </a:lnTo>
                <a:lnTo>
                  <a:pt x="118697" y="395841"/>
                </a:lnTo>
                <a:lnTo>
                  <a:pt x="163419" y="369328"/>
                </a:lnTo>
                <a:lnTo>
                  <a:pt x="196342" y="345440"/>
                </a:lnTo>
                <a:lnTo>
                  <a:pt x="201675" y="340614"/>
                </a:lnTo>
                <a:lnTo>
                  <a:pt x="205232" y="338099"/>
                </a:lnTo>
                <a:lnTo>
                  <a:pt x="211962" y="338099"/>
                </a:lnTo>
                <a:lnTo>
                  <a:pt x="214757" y="342188"/>
                </a:lnTo>
                <a:lnTo>
                  <a:pt x="219202" y="350710"/>
                </a:lnTo>
                <a:lnTo>
                  <a:pt x="242704" y="381523"/>
                </a:lnTo>
                <a:lnTo>
                  <a:pt x="278066" y="415159"/>
                </a:lnTo>
                <a:lnTo>
                  <a:pt x="313142" y="442229"/>
                </a:lnTo>
                <a:lnTo>
                  <a:pt x="335788" y="453339"/>
                </a:lnTo>
                <a:lnTo>
                  <a:pt x="337058" y="453250"/>
                </a:lnTo>
                <a:lnTo>
                  <a:pt x="337438" y="453021"/>
                </a:lnTo>
                <a:lnTo>
                  <a:pt x="340617" y="431513"/>
                </a:lnTo>
                <a:lnTo>
                  <a:pt x="336581" y="386006"/>
                </a:lnTo>
                <a:lnTo>
                  <a:pt x="323723" y="288531"/>
                </a:lnTo>
                <a:lnTo>
                  <a:pt x="323673" y="280822"/>
                </a:lnTo>
                <a:lnTo>
                  <a:pt x="325612" y="274566"/>
                </a:lnTo>
                <a:lnTo>
                  <a:pt x="329813" y="269344"/>
                </a:lnTo>
                <a:lnTo>
                  <a:pt x="336550" y="264744"/>
                </a:lnTo>
                <a:lnTo>
                  <a:pt x="368722" y="246702"/>
                </a:lnTo>
                <a:lnTo>
                  <a:pt x="409622" y="222602"/>
                </a:lnTo>
                <a:lnTo>
                  <a:pt x="444117" y="199878"/>
                </a:lnTo>
                <a:lnTo>
                  <a:pt x="457073" y="185966"/>
                </a:lnTo>
                <a:lnTo>
                  <a:pt x="442021" y="176155"/>
                </a:lnTo>
                <a:lnTo>
                  <a:pt x="409813" y="162942"/>
                </a:lnTo>
                <a:lnTo>
                  <a:pt x="371865" y="151056"/>
                </a:lnTo>
                <a:lnTo>
                  <a:pt x="339598" y="145224"/>
                </a:lnTo>
                <a:lnTo>
                  <a:pt x="321347" y="144163"/>
                </a:lnTo>
                <a:lnTo>
                  <a:pt x="313515" y="141117"/>
                </a:lnTo>
                <a:lnTo>
                  <a:pt x="311898" y="132749"/>
                </a:lnTo>
                <a:lnTo>
                  <a:pt x="312293" y="115722"/>
                </a:lnTo>
                <a:lnTo>
                  <a:pt x="309564" y="85288"/>
                </a:lnTo>
                <a:lnTo>
                  <a:pt x="302561" y="47574"/>
                </a:lnTo>
                <a:lnTo>
                  <a:pt x="293058" y="15013"/>
                </a:lnTo>
                <a:lnTo>
                  <a:pt x="282829" y="38"/>
                </a:lnTo>
                <a:close/>
              </a:path>
            </a:pathLst>
          </a:custGeom>
          <a:solidFill>
            <a:srgbClr val="EB6199">
              <a:alpha val="87841"/>
            </a:srgbClr>
          </a:solidFill>
        </p:spPr>
        <p:txBody>
          <a:bodyPr wrap="square" lIns="0" tIns="0" rIns="0" bIns="0" rtlCol="0"/>
          <a:lstStyle/>
          <a:p>
            <a:pPr defTabSz="1828800"/>
            <a:endParaRPr sz="3600" kern="0" dirty="0">
              <a:solidFill>
                <a:sysClr val="windowText" lastClr="000000"/>
              </a:solidFill>
            </a:endParaRPr>
          </a:p>
        </p:txBody>
      </p:sp>
      <p:sp>
        <p:nvSpPr>
          <p:cNvPr id="66" name="object 66"/>
          <p:cNvSpPr/>
          <p:nvPr/>
        </p:nvSpPr>
        <p:spPr>
          <a:xfrm>
            <a:off x="12357860" y="1069846"/>
            <a:ext cx="690880" cy="685800"/>
          </a:xfrm>
          <a:custGeom>
            <a:avLst/>
            <a:gdLst/>
            <a:ahLst/>
            <a:cxnLst/>
            <a:rect l="l" t="t" r="r" b="b"/>
            <a:pathLst>
              <a:path w="345440" h="342900">
                <a:moveTo>
                  <a:pt x="132080" y="0"/>
                </a:moveTo>
                <a:lnTo>
                  <a:pt x="131572" y="0"/>
                </a:lnTo>
                <a:lnTo>
                  <a:pt x="123866" y="11368"/>
                </a:lnTo>
                <a:lnTo>
                  <a:pt x="116697" y="35988"/>
                </a:lnTo>
                <a:lnTo>
                  <a:pt x="111408" y="64490"/>
                </a:lnTo>
                <a:lnTo>
                  <a:pt x="109347" y="87502"/>
                </a:lnTo>
                <a:lnTo>
                  <a:pt x="109648" y="100425"/>
                </a:lnTo>
                <a:lnTo>
                  <a:pt x="108426" y="106775"/>
                </a:lnTo>
                <a:lnTo>
                  <a:pt x="102489" y="109077"/>
                </a:lnTo>
                <a:lnTo>
                  <a:pt x="88646" y="109854"/>
                </a:lnTo>
                <a:lnTo>
                  <a:pt x="64293" y="114284"/>
                </a:lnTo>
                <a:lnTo>
                  <a:pt x="35655" y="123285"/>
                </a:lnTo>
                <a:lnTo>
                  <a:pt x="11350" y="133286"/>
                </a:lnTo>
                <a:lnTo>
                  <a:pt x="0" y="140715"/>
                </a:lnTo>
                <a:lnTo>
                  <a:pt x="9763" y="151183"/>
                </a:lnTo>
                <a:lnTo>
                  <a:pt x="35814" y="168354"/>
                </a:lnTo>
                <a:lnTo>
                  <a:pt x="66722" y="186596"/>
                </a:lnTo>
                <a:lnTo>
                  <a:pt x="99187" y="204724"/>
                </a:lnTo>
                <a:lnTo>
                  <a:pt x="101600" y="209550"/>
                </a:lnTo>
                <a:lnTo>
                  <a:pt x="100711" y="218186"/>
                </a:lnTo>
                <a:lnTo>
                  <a:pt x="90979" y="291941"/>
                </a:lnTo>
                <a:lnTo>
                  <a:pt x="87905" y="326378"/>
                </a:lnTo>
                <a:lnTo>
                  <a:pt x="90297" y="342646"/>
                </a:lnTo>
                <a:lnTo>
                  <a:pt x="91567" y="342900"/>
                </a:lnTo>
                <a:lnTo>
                  <a:pt x="108660" y="334490"/>
                </a:lnTo>
                <a:lnTo>
                  <a:pt x="135159" y="314007"/>
                </a:lnTo>
                <a:lnTo>
                  <a:pt x="161897" y="288571"/>
                </a:lnTo>
                <a:lnTo>
                  <a:pt x="179705" y="265302"/>
                </a:lnTo>
                <a:lnTo>
                  <a:pt x="183007" y="258825"/>
                </a:lnTo>
                <a:lnTo>
                  <a:pt x="185039" y="255777"/>
                </a:lnTo>
                <a:lnTo>
                  <a:pt x="190119" y="255777"/>
                </a:lnTo>
                <a:lnTo>
                  <a:pt x="192786" y="257683"/>
                </a:lnTo>
                <a:lnTo>
                  <a:pt x="196977" y="261238"/>
                </a:lnTo>
                <a:lnTo>
                  <a:pt x="221773" y="279302"/>
                </a:lnTo>
                <a:lnTo>
                  <a:pt x="255524" y="299354"/>
                </a:lnTo>
                <a:lnTo>
                  <a:pt x="288131" y="315620"/>
                </a:lnTo>
                <a:lnTo>
                  <a:pt x="309499" y="322325"/>
                </a:lnTo>
                <a:lnTo>
                  <a:pt x="310896" y="322325"/>
                </a:lnTo>
                <a:lnTo>
                  <a:pt x="311785" y="322072"/>
                </a:lnTo>
                <a:lnTo>
                  <a:pt x="312293" y="321563"/>
                </a:lnTo>
                <a:lnTo>
                  <a:pt x="310640" y="305141"/>
                </a:lnTo>
                <a:lnTo>
                  <a:pt x="298402" y="273431"/>
                </a:lnTo>
                <a:lnTo>
                  <a:pt x="280378" y="237339"/>
                </a:lnTo>
                <a:lnTo>
                  <a:pt x="261366" y="207772"/>
                </a:lnTo>
                <a:lnTo>
                  <a:pt x="255270" y="200151"/>
                </a:lnTo>
                <a:lnTo>
                  <a:pt x="256032" y="195961"/>
                </a:lnTo>
                <a:lnTo>
                  <a:pt x="312991" y="149145"/>
                </a:lnTo>
                <a:lnTo>
                  <a:pt x="345186" y="106299"/>
                </a:lnTo>
                <a:lnTo>
                  <a:pt x="341580" y="103344"/>
                </a:lnTo>
                <a:lnTo>
                  <a:pt x="333962" y="101425"/>
                </a:lnTo>
                <a:lnTo>
                  <a:pt x="323129" y="100387"/>
                </a:lnTo>
                <a:lnTo>
                  <a:pt x="309880" y="100075"/>
                </a:lnTo>
                <a:lnTo>
                  <a:pt x="285738" y="100679"/>
                </a:lnTo>
                <a:lnTo>
                  <a:pt x="237549" y="103504"/>
                </a:lnTo>
                <a:lnTo>
                  <a:pt x="219837" y="104393"/>
                </a:lnTo>
                <a:lnTo>
                  <a:pt x="200660" y="104521"/>
                </a:lnTo>
                <a:lnTo>
                  <a:pt x="193294" y="88264"/>
                </a:lnTo>
                <a:lnTo>
                  <a:pt x="181532" y="66222"/>
                </a:lnTo>
                <a:lnTo>
                  <a:pt x="163401" y="36798"/>
                </a:lnTo>
                <a:lnTo>
                  <a:pt x="144912" y="11041"/>
                </a:lnTo>
                <a:lnTo>
                  <a:pt x="132080" y="0"/>
                </a:lnTo>
                <a:close/>
              </a:path>
            </a:pathLst>
          </a:custGeom>
          <a:solidFill>
            <a:srgbClr val="21AA60">
              <a:alpha val="83135"/>
            </a:srgbClr>
          </a:solidFill>
        </p:spPr>
        <p:txBody>
          <a:bodyPr wrap="square" lIns="0" tIns="0" rIns="0" bIns="0" rtlCol="0"/>
          <a:lstStyle/>
          <a:p>
            <a:pPr defTabSz="1828800"/>
            <a:endParaRPr sz="3600" kern="0" dirty="0">
              <a:solidFill>
                <a:sysClr val="windowText" lastClr="000000"/>
              </a:solidFill>
            </a:endParaRPr>
          </a:p>
        </p:txBody>
      </p:sp>
      <p:sp>
        <p:nvSpPr>
          <p:cNvPr id="67" name="object 67"/>
          <p:cNvSpPr/>
          <p:nvPr/>
        </p:nvSpPr>
        <p:spPr>
          <a:xfrm>
            <a:off x="5416041" y="1419860"/>
            <a:ext cx="679450" cy="807720"/>
          </a:xfrm>
          <a:custGeom>
            <a:avLst/>
            <a:gdLst/>
            <a:ahLst/>
            <a:cxnLst/>
            <a:rect l="l" t="t" r="r" b="b"/>
            <a:pathLst>
              <a:path w="339725" h="403859">
                <a:moveTo>
                  <a:pt x="157987" y="0"/>
                </a:moveTo>
                <a:lnTo>
                  <a:pt x="153431" y="14374"/>
                </a:lnTo>
                <a:lnTo>
                  <a:pt x="149764" y="44799"/>
                </a:lnTo>
                <a:lnTo>
                  <a:pt x="147002" y="79652"/>
                </a:lnTo>
                <a:lnTo>
                  <a:pt x="145287" y="107315"/>
                </a:lnTo>
                <a:lnTo>
                  <a:pt x="144906" y="113030"/>
                </a:lnTo>
                <a:lnTo>
                  <a:pt x="135128" y="120015"/>
                </a:lnTo>
                <a:lnTo>
                  <a:pt x="109724" y="126442"/>
                </a:lnTo>
                <a:lnTo>
                  <a:pt x="72866" y="137239"/>
                </a:lnTo>
                <a:lnTo>
                  <a:pt x="35294" y="149679"/>
                </a:lnTo>
                <a:lnTo>
                  <a:pt x="0" y="165608"/>
                </a:lnTo>
                <a:lnTo>
                  <a:pt x="0" y="167132"/>
                </a:lnTo>
                <a:lnTo>
                  <a:pt x="46339" y="199723"/>
                </a:lnTo>
                <a:lnTo>
                  <a:pt x="84707" y="219977"/>
                </a:lnTo>
                <a:lnTo>
                  <a:pt x="120396" y="236347"/>
                </a:lnTo>
                <a:lnTo>
                  <a:pt x="124968" y="238125"/>
                </a:lnTo>
                <a:lnTo>
                  <a:pt x="124333" y="245491"/>
                </a:lnTo>
                <a:lnTo>
                  <a:pt x="122505" y="278590"/>
                </a:lnTo>
                <a:lnTo>
                  <a:pt x="120856" y="331216"/>
                </a:lnTo>
                <a:lnTo>
                  <a:pt x="121136" y="380507"/>
                </a:lnTo>
                <a:lnTo>
                  <a:pt x="125095" y="403606"/>
                </a:lnTo>
                <a:lnTo>
                  <a:pt x="125730" y="403860"/>
                </a:lnTo>
                <a:lnTo>
                  <a:pt x="126492" y="403733"/>
                </a:lnTo>
                <a:lnTo>
                  <a:pt x="168910" y="353139"/>
                </a:lnTo>
                <a:lnTo>
                  <a:pt x="193532" y="316374"/>
                </a:lnTo>
                <a:lnTo>
                  <a:pt x="211581" y="285242"/>
                </a:lnTo>
                <a:lnTo>
                  <a:pt x="212725" y="283718"/>
                </a:lnTo>
                <a:lnTo>
                  <a:pt x="215773" y="282194"/>
                </a:lnTo>
                <a:lnTo>
                  <a:pt x="322609" y="282194"/>
                </a:lnTo>
                <a:lnTo>
                  <a:pt x="318531" y="269573"/>
                </a:lnTo>
                <a:lnTo>
                  <a:pt x="297856" y="213508"/>
                </a:lnTo>
                <a:lnTo>
                  <a:pt x="282575" y="176530"/>
                </a:lnTo>
                <a:lnTo>
                  <a:pt x="284734" y="156057"/>
                </a:lnTo>
                <a:lnTo>
                  <a:pt x="296227" y="125428"/>
                </a:lnTo>
                <a:lnTo>
                  <a:pt x="308006" y="96252"/>
                </a:lnTo>
                <a:lnTo>
                  <a:pt x="308645" y="92837"/>
                </a:lnTo>
                <a:lnTo>
                  <a:pt x="236855" y="92837"/>
                </a:lnTo>
                <a:lnTo>
                  <a:pt x="232918" y="91948"/>
                </a:lnTo>
                <a:lnTo>
                  <a:pt x="229362" y="86487"/>
                </a:lnTo>
                <a:lnTo>
                  <a:pt x="215227" y="66722"/>
                </a:lnTo>
                <a:lnTo>
                  <a:pt x="192674" y="37147"/>
                </a:lnTo>
                <a:lnTo>
                  <a:pt x="170622" y="10620"/>
                </a:lnTo>
                <a:lnTo>
                  <a:pt x="157987" y="0"/>
                </a:lnTo>
                <a:close/>
              </a:path>
              <a:path w="339725" h="403859">
                <a:moveTo>
                  <a:pt x="322609" y="282194"/>
                </a:moveTo>
                <a:lnTo>
                  <a:pt x="215773" y="282194"/>
                </a:lnTo>
                <a:lnTo>
                  <a:pt x="217931" y="282702"/>
                </a:lnTo>
                <a:lnTo>
                  <a:pt x="220980" y="284861"/>
                </a:lnTo>
                <a:lnTo>
                  <a:pt x="245685" y="300593"/>
                </a:lnTo>
                <a:lnTo>
                  <a:pt x="283273" y="322706"/>
                </a:lnTo>
                <a:lnTo>
                  <a:pt x="319242" y="341582"/>
                </a:lnTo>
                <a:lnTo>
                  <a:pt x="339090" y="347599"/>
                </a:lnTo>
                <a:lnTo>
                  <a:pt x="339344" y="347472"/>
                </a:lnTo>
                <a:lnTo>
                  <a:pt x="335420" y="321851"/>
                </a:lnTo>
                <a:lnTo>
                  <a:pt x="322609" y="282194"/>
                </a:lnTo>
                <a:close/>
              </a:path>
              <a:path w="339725" h="403859">
                <a:moveTo>
                  <a:pt x="300257" y="78146"/>
                </a:moveTo>
                <a:lnTo>
                  <a:pt x="280812" y="81073"/>
                </a:lnTo>
                <a:lnTo>
                  <a:pt x="259391" y="86262"/>
                </a:lnTo>
                <a:lnTo>
                  <a:pt x="242697" y="91059"/>
                </a:lnTo>
                <a:lnTo>
                  <a:pt x="236855" y="92837"/>
                </a:lnTo>
                <a:lnTo>
                  <a:pt x="308645" y="92837"/>
                </a:lnTo>
                <a:lnTo>
                  <a:pt x="311023" y="80137"/>
                </a:lnTo>
                <a:lnTo>
                  <a:pt x="300257" y="78146"/>
                </a:lnTo>
                <a:close/>
              </a:path>
            </a:pathLst>
          </a:custGeom>
          <a:solidFill>
            <a:srgbClr val="EB6199">
              <a:alpha val="87841"/>
            </a:srgbClr>
          </a:solidFill>
        </p:spPr>
        <p:txBody>
          <a:bodyPr wrap="square" lIns="0" tIns="0" rIns="0" bIns="0" rtlCol="0"/>
          <a:lstStyle/>
          <a:p>
            <a:pPr defTabSz="1828800"/>
            <a:endParaRPr sz="3600" kern="0" dirty="0">
              <a:solidFill>
                <a:sysClr val="windowText" lastClr="000000"/>
              </a:solidFill>
            </a:endParaRPr>
          </a:p>
        </p:txBody>
      </p:sp>
      <p:sp>
        <p:nvSpPr>
          <p:cNvPr id="68" name="object 68"/>
          <p:cNvSpPr/>
          <p:nvPr/>
        </p:nvSpPr>
        <p:spPr>
          <a:xfrm>
            <a:off x="6430770" y="8292339"/>
            <a:ext cx="690880" cy="702310"/>
          </a:xfrm>
          <a:custGeom>
            <a:avLst/>
            <a:gdLst/>
            <a:ahLst/>
            <a:cxnLst/>
            <a:rect l="l" t="t" r="r" b="b"/>
            <a:pathLst>
              <a:path w="345439" h="351154">
                <a:moveTo>
                  <a:pt x="156844" y="50"/>
                </a:moveTo>
                <a:lnTo>
                  <a:pt x="134778" y="32364"/>
                </a:lnTo>
                <a:lnTo>
                  <a:pt x="117601" y="81483"/>
                </a:lnTo>
                <a:lnTo>
                  <a:pt x="115431" y="94173"/>
                </a:lnTo>
                <a:lnTo>
                  <a:pt x="112998" y="100144"/>
                </a:lnTo>
                <a:lnTo>
                  <a:pt x="106707" y="101255"/>
                </a:lnTo>
                <a:lnTo>
                  <a:pt x="92963" y="99364"/>
                </a:lnTo>
                <a:lnTo>
                  <a:pt x="68222" y="98966"/>
                </a:lnTo>
                <a:lnTo>
                  <a:pt x="38385" y="102225"/>
                </a:lnTo>
                <a:lnTo>
                  <a:pt x="12596" y="107308"/>
                </a:lnTo>
                <a:lnTo>
                  <a:pt x="0" y="112382"/>
                </a:lnTo>
                <a:lnTo>
                  <a:pt x="7554" y="124597"/>
                </a:lnTo>
                <a:lnTo>
                  <a:pt x="29765" y="146505"/>
                </a:lnTo>
                <a:lnTo>
                  <a:pt x="56524" y="170373"/>
                </a:lnTo>
                <a:lnTo>
                  <a:pt x="84962" y="194424"/>
                </a:lnTo>
                <a:lnTo>
                  <a:pt x="86360" y="199707"/>
                </a:lnTo>
                <a:lnTo>
                  <a:pt x="83819" y="207987"/>
                </a:lnTo>
                <a:lnTo>
                  <a:pt x="59959" y="278403"/>
                </a:lnTo>
                <a:lnTo>
                  <a:pt x="50297" y="311561"/>
                </a:lnTo>
                <a:lnTo>
                  <a:pt x="49529" y="327977"/>
                </a:lnTo>
                <a:lnTo>
                  <a:pt x="50673" y="328460"/>
                </a:lnTo>
                <a:lnTo>
                  <a:pt x="69082" y="323535"/>
                </a:lnTo>
                <a:lnTo>
                  <a:pt x="99075" y="308597"/>
                </a:lnTo>
                <a:lnTo>
                  <a:pt x="130236" y="288830"/>
                </a:lnTo>
                <a:lnTo>
                  <a:pt x="152146" y="269417"/>
                </a:lnTo>
                <a:lnTo>
                  <a:pt x="156717" y="263740"/>
                </a:lnTo>
                <a:lnTo>
                  <a:pt x="159385" y="261124"/>
                </a:lnTo>
                <a:lnTo>
                  <a:pt x="164337" y="262102"/>
                </a:lnTo>
                <a:lnTo>
                  <a:pt x="166624" y="264490"/>
                </a:lnTo>
                <a:lnTo>
                  <a:pt x="169925" y="268871"/>
                </a:lnTo>
                <a:lnTo>
                  <a:pt x="190773" y="291397"/>
                </a:lnTo>
                <a:lnTo>
                  <a:pt x="220027" y="317607"/>
                </a:lnTo>
                <a:lnTo>
                  <a:pt x="248900" y="339884"/>
                </a:lnTo>
                <a:lnTo>
                  <a:pt x="268604" y="350608"/>
                </a:lnTo>
                <a:lnTo>
                  <a:pt x="269875" y="350862"/>
                </a:lnTo>
                <a:lnTo>
                  <a:pt x="270890" y="350799"/>
                </a:lnTo>
                <a:lnTo>
                  <a:pt x="271525" y="350367"/>
                </a:lnTo>
                <a:lnTo>
                  <a:pt x="273034" y="333937"/>
                </a:lnTo>
                <a:lnTo>
                  <a:pt x="267112" y="300458"/>
                </a:lnTo>
                <a:lnTo>
                  <a:pt x="256381" y="261561"/>
                </a:lnTo>
                <a:lnTo>
                  <a:pt x="243459" y="228879"/>
                </a:lnTo>
                <a:lnTo>
                  <a:pt x="239013" y="220217"/>
                </a:lnTo>
                <a:lnTo>
                  <a:pt x="240537" y="216268"/>
                </a:lnTo>
                <a:lnTo>
                  <a:pt x="305530" y="181392"/>
                </a:lnTo>
                <a:lnTo>
                  <a:pt x="345439" y="145643"/>
                </a:lnTo>
                <a:lnTo>
                  <a:pt x="342453" y="142029"/>
                </a:lnTo>
                <a:lnTo>
                  <a:pt x="288194" y="128578"/>
                </a:lnTo>
                <a:lnTo>
                  <a:pt x="222758" y="119443"/>
                </a:lnTo>
                <a:lnTo>
                  <a:pt x="203962" y="115874"/>
                </a:lnTo>
                <a:lnTo>
                  <a:pt x="199898" y="98463"/>
                </a:lnTo>
                <a:lnTo>
                  <a:pt x="192599" y="74590"/>
                </a:lnTo>
                <a:lnTo>
                  <a:pt x="180467" y="42222"/>
                </a:lnTo>
                <a:lnTo>
                  <a:pt x="167286" y="13372"/>
                </a:lnTo>
                <a:lnTo>
                  <a:pt x="156844" y="50"/>
                </a:lnTo>
                <a:close/>
              </a:path>
            </a:pathLst>
          </a:custGeom>
          <a:solidFill>
            <a:srgbClr val="4FB6E8">
              <a:alpha val="89411"/>
            </a:srgbClr>
          </a:solidFill>
        </p:spPr>
        <p:txBody>
          <a:bodyPr wrap="square" lIns="0" tIns="0" rIns="0" bIns="0" rtlCol="0"/>
          <a:lstStyle/>
          <a:p>
            <a:pPr defTabSz="1828800"/>
            <a:endParaRPr sz="3600" kern="0" dirty="0">
              <a:solidFill>
                <a:sysClr val="windowText" lastClr="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280890" y="1138426"/>
            <a:ext cx="1490980" cy="1457960"/>
            <a:chOff x="8140445" y="569213"/>
            <a:chExt cx="745490" cy="728980"/>
          </a:xfrm>
        </p:grpSpPr>
        <p:sp>
          <p:nvSpPr>
            <p:cNvPr id="3" name="object 3"/>
            <p:cNvSpPr/>
            <p:nvPr/>
          </p:nvSpPr>
          <p:spPr>
            <a:xfrm>
              <a:off x="8296528" y="753998"/>
              <a:ext cx="589280" cy="544195"/>
            </a:xfrm>
            <a:custGeom>
              <a:avLst/>
              <a:gdLst/>
              <a:ahLst/>
              <a:cxnLst/>
              <a:rect l="l" t="t" r="r" b="b"/>
              <a:pathLst>
                <a:path w="589279" h="544194">
                  <a:moveTo>
                    <a:pt x="354838" y="0"/>
                  </a:moveTo>
                  <a:lnTo>
                    <a:pt x="0" y="474090"/>
                  </a:lnTo>
                  <a:lnTo>
                    <a:pt x="588899" y="544067"/>
                  </a:lnTo>
                  <a:lnTo>
                    <a:pt x="354838" y="0"/>
                  </a:lnTo>
                  <a:close/>
                </a:path>
              </a:pathLst>
            </a:custGeom>
            <a:solidFill>
              <a:srgbClr val="EB6199">
                <a:alpha val="87841"/>
              </a:srgbClr>
            </a:solidFill>
          </p:spPr>
          <p:txBody>
            <a:bodyPr wrap="square" lIns="0" tIns="0" rIns="0" bIns="0" rtlCol="0"/>
            <a:lstStyle/>
            <a:p>
              <a:pPr defTabSz="1828800"/>
              <a:endParaRPr sz="3600" kern="0" dirty="0">
                <a:solidFill>
                  <a:sysClr val="windowText" lastClr="000000"/>
                </a:solidFill>
              </a:endParaRPr>
            </a:p>
          </p:txBody>
        </p:sp>
        <p:sp>
          <p:nvSpPr>
            <p:cNvPr id="4" name="object 4"/>
            <p:cNvSpPr/>
            <p:nvPr/>
          </p:nvSpPr>
          <p:spPr>
            <a:xfrm>
              <a:off x="8140445" y="569213"/>
              <a:ext cx="479425" cy="480059"/>
            </a:xfrm>
            <a:custGeom>
              <a:avLst/>
              <a:gdLst/>
              <a:ahLst/>
              <a:cxnLst/>
              <a:rect l="l" t="t" r="r" b="b"/>
              <a:pathLst>
                <a:path w="479425" h="480059">
                  <a:moveTo>
                    <a:pt x="239649" y="0"/>
                  </a:moveTo>
                  <a:lnTo>
                    <a:pt x="191357" y="4875"/>
                  </a:lnTo>
                  <a:lnTo>
                    <a:pt x="146375" y="18859"/>
                  </a:lnTo>
                  <a:lnTo>
                    <a:pt x="105667" y="40987"/>
                  </a:lnTo>
                  <a:lnTo>
                    <a:pt x="70199" y="70294"/>
                  </a:lnTo>
                  <a:lnTo>
                    <a:pt x="40933" y="105816"/>
                  </a:lnTo>
                  <a:lnTo>
                    <a:pt x="18835" y="146589"/>
                  </a:lnTo>
                  <a:lnTo>
                    <a:pt x="4869" y="191648"/>
                  </a:lnTo>
                  <a:lnTo>
                    <a:pt x="0" y="240030"/>
                  </a:lnTo>
                  <a:lnTo>
                    <a:pt x="4869" y="288411"/>
                  </a:lnTo>
                  <a:lnTo>
                    <a:pt x="18835" y="333470"/>
                  </a:lnTo>
                  <a:lnTo>
                    <a:pt x="40933" y="374243"/>
                  </a:lnTo>
                  <a:lnTo>
                    <a:pt x="70199" y="409765"/>
                  </a:lnTo>
                  <a:lnTo>
                    <a:pt x="105667" y="439072"/>
                  </a:lnTo>
                  <a:lnTo>
                    <a:pt x="146375" y="461200"/>
                  </a:lnTo>
                  <a:lnTo>
                    <a:pt x="191357" y="475184"/>
                  </a:lnTo>
                  <a:lnTo>
                    <a:pt x="239649" y="480060"/>
                  </a:lnTo>
                  <a:lnTo>
                    <a:pt x="287940" y="475184"/>
                  </a:lnTo>
                  <a:lnTo>
                    <a:pt x="332922" y="461200"/>
                  </a:lnTo>
                  <a:lnTo>
                    <a:pt x="373630" y="439072"/>
                  </a:lnTo>
                  <a:lnTo>
                    <a:pt x="409098" y="409765"/>
                  </a:lnTo>
                  <a:lnTo>
                    <a:pt x="438364" y="374243"/>
                  </a:lnTo>
                  <a:lnTo>
                    <a:pt x="460462" y="333470"/>
                  </a:lnTo>
                  <a:lnTo>
                    <a:pt x="474428" y="288411"/>
                  </a:lnTo>
                  <a:lnTo>
                    <a:pt x="479298" y="240030"/>
                  </a:lnTo>
                  <a:lnTo>
                    <a:pt x="474428" y="191648"/>
                  </a:lnTo>
                  <a:lnTo>
                    <a:pt x="460462" y="146589"/>
                  </a:lnTo>
                  <a:lnTo>
                    <a:pt x="438364" y="105816"/>
                  </a:lnTo>
                  <a:lnTo>
                    <a:pt x="409098" y="70294"/>
                  </a:lnTo>
                  <a:lnTo>
                    <a:pt x="373630" y="40987"/>
                  </a:lnTo>
                  <a:lnTo>
                    <a:pt x="332922" y="18859"/>
                  </a:lnTo>
                  <a:lnTo>
                    <a:pt x="287940" y="4875"/>
                  </a:lnTo>
                  <a:lnTo>
                    <a:pt x="239649" y="0"/>
                  </a:lnTo>
                  <a:close/>
                </a:path>
              </a:pathLst>
            </a:custGeom>
            <a:solidFill>
              <a:srgbClr val="21AA60">
                <a:alpha val="83135"/>
              </a:srgbClr>
            </a:solidFill>
          </p:spPr>
          <p:txBody>
            <a:bodyPr wrap="square" lIns="0" tIns="0" rIns="0" bIns="0" rtlCol="0"/>
            <a:lstStyle/>
            <a:p>
              <a:pPr defTabSz="1828800"/>
              <a:endParaRPr sz="3600" kern="0" dirty="0">
                <a:solidFill>
                  <a:sysClr val="windowText" lastClr="000000"/>
                </a:solidFill>
              </a:endParaRPr>
            </a:p>
          </p:txBody>
        </p:sp>
      </p:grpSp>
      <p:grpSp>
        <p:nvGrpSpPr>
          <p:cNvPr id="5" name="object 5"/>
          <p:cNvGrpSpPr/>
          <p:nvPr/>
        </p:nvGrpSpPr>
        <p:grpSpPr>
          <a:xfrm>
            <a:off x="496062" y="1025653"/>
            <a:ext cx="1412240" cy="1794510"/>
            <a:chOff x="248031" y="512826"/>
            <a:chExt cx="706120" cy="897255"/>
          </a:xfrm>
        </p:grpSpPr>
        <p:sp>
          <p:nvSpPr>
            <p:cNvPr id="6" name="object 6"/>
            <p:cNvSpPr/>
            <p:nvPr/>
          </p:nvSpPr>
          <p:spPr>
            <a:xfrm>
              <a:off x="360426" y="512826"/>
              <a:ext cx="593725" cy="593090"/>
            </a:xfrm>
            <a:custGeom>
              <a:avLst/>
              <a:gdLst/>
              <a:ahLst/>
              <a:cxnLst/>
              <a:rect l="l" t="t" r="r" b="b"/>
              <a:pathLst>
                <a:path w="593725" h="593090">
                  <a:moveTo>
                    <a:pt x="296799" y="0"/>
                  </a:moveTo>
                  <a:lnTo>
                    <a:pt x="0" y="296418"/>
                  </a:lnTo>
                  <a:lnTo>
                    <a:pt x="296799" y="592836"/>
                  </a:lnTo>
                  <a:lnTo>
                    <a:pt x="593598" y="296418"/>
                  </a:lnTo>
                  <a:lnTo>
                    <a:pt x="296799" y="0"/>
                  </a:lnTo>
                  <a:close/>
                </a:path>
              </a:pathLst>
            </a:custGeom>
            <a:solidFill>
              <a:srgbClr val="8067C2">
                <a:alpha val="88626"/>
              </a:srgbClr>
            </a:solidFill>
          </p:spPr>
          <p:txBody>
            <a:bodyPr wrap="square" lIns="0" tIns="0" rIns="0" bIns="0" rtlCol="0"/>
            <a:lstStyle/>
            <a:p>
              <a:pPr defTabSz="1828800"/>
              <a:endParaRPr sz="3600" kern="0" dirty="0">
                <a:solidFill>
                  <a:sysClr val="windowText" lastClr="000000"/>
                </a:solidFill>
              </a:endParaRPr>
            </a:p>
          </p:txBody>
        </p:sp>
        <p:sp>
          <p:nvSpPr>
            <p:cNvPr id="7" name="object 7"/>
            <p:cNvSpPr/>
            <p:nvPr/>
          </p:nvSpPr>
          <p:spPr>
            <a:xfrm>
              <a:off x="248031" y="1071118"/>
              <a:ext cx="353060" cy="339090"/>
            </a:xfrm>
            <a:custGeom>
              <a:avLst/>
              <a:gdLst/>
              <a:ahLst/>
              <a:cxnLst/>
              <a:rect l="l" t="t" r="r" b="b"/>
              <a:pathLst>
                <a:path w="353059" h="339090">
                  <a:moveTo>
                    <a:pt x="82321" y="0"/>
                  </a:moveTo>
                  <a:lnTo>
                    <a:pt x="81927" y="127"/>
                  </a:lnTo>
                  <a:lnTo>
                    <a:pt x="78057" y="13285"/>
                  </a:lnTo>
                  <a:lnTo>
                    <a:pt x="78824" y="38909"/>
                  </a:lnTo>
                  <a:lnTo>
                    <a:pt x="82593" y="67653"/>
                  </a:lnTo>
                  <a:lnTo>
                    <a:pt x="87731" y="90170"/>
                  </a:lnTo>
                  <a:lnTo>
                    <a:pt x="91982" y="102354"/>
                  </a:lnTo>
                  <a:lnTo>
                    <a:pt x="92763" y="108775"/>
                  </a:lnTo>
                  <a:lnTo>
                    <a:pt x="87835" y="112815"/>
                  </a:lnTo>
                  <a:lnTo>
                    <a:pt x="74955" y="117856"/>
                  </a:lnTo>
                  <a:lnTo>
                    <a:pt x="53111" y="129563"/>
                  </a:lnTo>
                  <a:lnTo>
                    <a:pt x="28605" y="146938"/>
                  </a:lnTo>
                  <a:lnTo>
                    <a:pt x="8534" y="163933"/>
                  </a:lnTo>
                  <a:lnTo>
                    <a:pt x="0" y="174498"/>
                  </a:lnTo>
                  <a:lnTo>
                    <a:pt x="12565" y="181481"/>
                  </a:lnTo>
                  <a:lnTo>
                    <a:pt x="42659" y="189785"/>
                  </a:lnTo>
                  <a:lnTo>
                    <a:pt x="77677" y="197590"/>
                  </a:lnTo>
                  <a:lnTo>
                    <a:pt x="114147" y="204851"/>
                  </a:lnTo>
                  <a:lnTo>
                    <a:pt x="118033" y="208661"/>
                  </a:lnTo>
                  <a:lnTo>
                    <a:pt x="119811" y="217170"/>
                  </a:lnTo>
                  <a:lnTo>
                    <a:pt x="133261" y="290322"/>
                  </a:lnTo>
                  <a:lnTo>
                    <a:pt x="140957" y="324004"/>
                  </a:lnTo>
                  <a:lnTo>
                    <a:pt x="148234" y="338709"/>
                  </a:lnTo>
                  <a:lnTo>
                    <a:pt x="148602" y="338836"/>
                  </a:lnTo>
                  <a:lnTo>
                    <a:pt x="149491" y="338582"/>
                  </a:lnTo>
                  <a:lnTo>
                    <a:pt x="182108" y="297672"/>
                  </a:lnTo>
                  <a:lnTo>
                    <a:pt x="209410" y="237617"/>
                  </a:lnTo>
                  <a:lnTo>
                    <a:pt x="210578" y="230378"/>
                  </a:lnTo>
                  <a:lnTo>
                    <a:pt x="211620" y="226822"/>
                  </a:lnTo>
                  <a:lnTo>
                    <a:pt x="216446" y="225298"/>
                  </a:lnTo>
                  <a:lnTo>
                    <a:pt x="219595" y="226314"/>
                  </a:lnTo>
                  <a:lnTo>
                    <a:pt x="224624" y="228473"/>
                  </a:lnTo>
                  <a:lnTo>
                    <a:pt x="253821" y="237982"/>
                  </a:lnTo>
                  <a:lnTo>
                    <a:pt x="292131" y="246634"/>
                  </a:lnTo>
                  <a:lnTo>
                    <a:pt x="328184" y="252047"/>
                  </a:lnTo>
                  <a:lnTo>
                    <a:pt x="350608" y="251841"/>
                  </a:lnTo>
                  <a:lnTo>
                    <a:pt x="351866" y="251460"/>
                  </a:lnTo>
                  <a:lnTo>
                    <a:pt x="352691" y="250825"/>
                  </a:lnTo>
                  <a:lnTo>
                    <a:pt x="353047" y="250190"/>
                  </a:lnTo>
                  <a:lnTo>
                    <a:pt x="346377" y="235100"/>
                  </a:lnTo>
                  <a:lnTo>
                    <a:pt x="324931" y="208724"/>
                  </a:lnTo>
                  <a:lnTo>
                    <a:pt x="296638" y="179966"/>
                  </a:lnTo>
                  <a:lnTo>
                    <a:pt x="269430" y="157734"/>
                  </a:lnTo>
                  <a:lnTo>
                    <a:pt x="261327" y="152273"/>
                  </a:lnTo>
                  <a:lnTo>
                    <a:pt x="260756" y="148082"/>
                  </a:lnTo>
                  <a:lnTo>
                    <a:pt x="300486" y="86010"/>
                  </a:lnTo>
                  <a:lnTo>
                    <a:pt x="317906" y="35306"/>
                  </a:lnTo>
                  <a:lnTo>
                    <a:pt x="313589" y="33597"/>
                  </a:lnTo>
                  <a:lnTo>
                    <a:pt x="259619" y="48329"/>
                  </a:lnTo>
                  <a:lnTo>
                    <a:pt x="214621" y="65851"/>
                  </a:lnTo>
                  <a:lnTo>
                    <a:pt x="192849" y="74041"/>
                  </a:lnTo>
                  <a:lnTo>
                    <a:pt x="184055" y="76293"/>
                  </a:lnTo>
                  <a:lnTo>
                    <a:pt x="179111" y="75517"/>
                  </a:lnTo>
                  <a:lnTo>
                    <a:pt x="174267" y="71907"/>
                  </a:lnTo>
                  <a:lnTo>
                    <a:pt x="167817" y="65024"/>
                  </a:lnTo>
                  <a:lnTo>
                    <a:pt x="149833" y="47702"/>
                  </a:lnTo>
                  <a:lnTo>
                    <a:pt x="123497" y="25320"/>
                  </a:lnTo>
                  <a:lnTo>
                    <a:pt x="97948" y="6534"/>
                  </a:lnTo>
                  <a:lnTo>
                    <a:pt x="82321" y="0"/>
                  </a:lnTo>
                  <a:close/>
                </a:path>
              </a:pathLst>
            </a:custGeom>
            <a:solidFill>
              <a:srgbClr val="EA522F">
                <a:alpha val="88626"/>
              </a:srgbClr>
            </a:solidFill>
          </p:spPr>
          <p:txBody>
            <a:bodyPr wrap="square" lIns="0" tIns="0" rIns="0" bIns="0" rtlCol="0"/>
            <a:lstStyle/>
            <a:p>
              <a:pPr defTabSz="1828800"/>
              <a:endParaRPr sz="3600" kern="0" dirty="0">
                <a:solidFill>
                  <a:sysClr val="windowText" lastClr="000000"/>
                </a:solidFill>
              </a:endParaRPr>
            </a:p>
          </p:txBody>
        </p:sp>
      </p:grpSp>
      <p:sp>
        <p:nvSpPr>
          <p:cNvPr id="8" name="object 8"/>
          <p:cNvSpPr txBox="1">
            <a:spLocks noGrp="1"/>
          </p:cNvSpPr>
          <p:nvPr>
            <p:ph type="title"/>
          </p:nvPr>
        </p:nvSpPr>
        <p:spPr>
          <a:xfrm>
            <a:off x="1440940" y="765809"/>
            <a:ext cx="15407640" cy="1263166"/>
          </a:xfrm>
          <a:prstGeom prst="rect">
            <a:avLst/>
          </a:prstGeom>
          <a:ln w="9905">
            <a:solidFill>
              <a:srgbClr val="000000"/>
            </a:solidFill>
          </a:ln>
        </p:spPr>
        <p:txBody>
          <a:bodyPr vert="horz" wrap="square" lIns="0" tIns="153670" rIns="0" bIns="0" rtlCol="0">
            <a:spAutoFit/>
          </a:bodyPr>
          <a:lstStyle/>
          <a:p>
            <a:pPr algn="ctr">
              <a:spcBef>
                <a:spcPts val="1210"/>
              </a:spcBef>
            </a:pPr>
            <a:r>
              <a:rPr spc="-30" dirty="0">
                <a:solidFill>
                  <a:srgbClr val="BE5800"/>
                </a:solidFill>
              </a:rPr>
              <a:t>探究學習的基本模式</a:t>
            </a:r>
          </a:p>
        </p:txBody>
      </p:sp>
      <p:sp>
        <p:nvSpPr>
          <p:cNvPr id="9" name="object 9"/>
          <p:cNvSpPr txBox="1"/>
          <p:nvPr/>
        </p:nvSpPr>
        <p:spPr>
          <a:xfrm>
            <a:off x="17681956" y="9593071"/>
            <a:ext cx="447040" cy="455253"/>
          </a:xfrm>
          <a:prstGeom prst="rect">
            <a:avLst/>
          </a:prstGeom>
        </p:spPr>
        <p:txBody>
          <a:bodyPr vert="horz" wrap="square" lIns="0" tIns="24130" rIns="0" bIns="0" rtlCol="0">
            <a:spAutoFit/>
          </a:bodyPr>
          <a:lstStyle/>
          <a:p>
            <a:pPr marL="25400" defTabSz="1828800">
              <a:spcBef>
                <a:spcPts val="190"/>
              </a:spcBef>
            </a:pPr>
            <a:r>
              <a:rPr sz="2800" kern="0" spc="-50" dirty="0">
                <a:solidFill>
                  <a:sysClr val="windowText" lastClr="000000"/>
                </a:solidFill>
                <a:latin typeface="Arial"/>
                <a:cs typeface="Arial"/>
              </a:rPr>
              <a:t>16</a:t>
            </a:r>
            <a:endParaRPr sz="2800" kern="0" dirty="0">
              <a:solidFill>
                <a:sysClr val="windowText" lastClr="000000"/>
              </a:solidFill>
              <a:latin typeface="Arial"/>
              <a:cs typeface="Arial"/>
            </a:endParaRPr>
          </a:p>
        </p:txBody>
      </p:sp>
      <p:sp>
        <p:nvSpPr>
          <p:cNvPr id="10" name="object 10"/>
          <p:cNvSpPr txBox="1"/>
          <p:nvPr/>
        </p:nvSpPr>
        <p:spPr>
          <a:xfrm>
            <a:off x="2484120" y="7346694"/>
            <a:ext cx="5704840" cy="948978"/>
          </a:xfrm>
          <a:prstGeom prst="rect">
            <a:avLst/>
          </a:prstGeom>
        </p:spPr>
        <p:txBody>
          <a:bodyPr vert="horz" wrap="square" lIns="0" tIns="25400" rIns="0" bIns="0" rtlCol="0">
            <a:spAutoFit/>
          </a:bodyPr>
          <a:lstStyle/>
          <a:p>
            <a:pPr marL="25400" defTabSz="1828800">
              <a:spcBef>
                <a:spcPts val="200"/>
              </a:spcBef>
            </a:pPr>
            <a:r>
              <a:rPr sz="3000" kern="0" dirty="0">
                <a:solidFill>
                  <a:srgbClr val="1A1500"/>
                </a:solidFill>
                <a:latin typeface="微軟正黑體"/>
                <a:cs typeface="微軟正黑體"/>
              </a:rPr>
              <a:t>Pedaste</a:t>
            </a:r>
            <a:r>
              <a:rPr sz="3000" kern="0" spc="-20" dirty="0">
                <a:solidFill>
                  <a:srgbClr val="1A1500"/>
                </a:solidFill>
                <a:latin typeface="微軟正黑體"/>
                <a:cs typeface="微軟正黑體"/>
              </a:rPr>
              <a:t> , </a:t>
            </a:r>
            <a:r>
              <a:rPr sz="3000" kern="0" dirty="0">
                <a:solidFill>
                  <a:srgbClr val="1A1500"/>
                </a:solidFill>
                <a:latin typeface="微軟正黑體"/>
                <a:cs typeface="微軟正黑體"/>
              </a:rPr>
              <a:t>Maeots</a:t>
            </a:r>
            <a:r>
              <a:rPr sz="3000" kern="0" spc="-40" dirty="0">
                <a:solidFill>
                  <a:srgbClr val="1A1500"/>
                </a:solidFill>
                <a:latin typeface="微軟正黑體"/>
                <a:cs typeface="微軟正黑體"/>
              </a:rPr>
              <a:t> ,Siiman</a:t>
            </a:r>
            <a:r>
              <a:rPr sz="3000" kern="0" dirty="0">
                <a:solidFill>
                  <a:srgbClr val="1A1500"/>
                </a:solidFill>
                <a:latin typeface="微軟正黑體"/>
                <a:cs typeface="微軟正黑體"/>
              </a:rPr>
              <a:t>等人</a:t>
            </a:r>
            <a:r>
              <a:rPr sz="3000" kern="0" spc="-50" dirty="0">
                <a:solidFill>
                  <a:srgbClr val="1A1500"/>
                </a:solidFill>
                <a:latin typeface="微軟正黑體"/>
                <a:cs typeface="微軟正黑體"/>
              </a:rPr>
              <a:t>60</a:t>
            </a:r>
            <a:endParaRPr sz="3000" kern="0" dirty="0">
              <a:solidFill>
                <a:sysClr val="windowText" lastClr="000000"/>
              </a:solidFill>
              <a:latin typeface="微軟正黑體"/>
              <a:cs typeface="微軟正黑體"/>
            </a:endParaRPr>
          </a:p>
          <a:p>
            <a:pPr marL="25400" defTabSz="1828800"/>
            <a:r>
              <a:rPr sz="3000" kern="0" spc="-20" dirty="0">
                <a:solidFill>
                  <a:srgbClr val="1A1500"/>
                </a:solidFill>
                <a:latin typeface="微軟正黑體"/>
                <a:cs typeface="微軟正黑體"/>
              </a:rPr>
              <a:t>篇論文的後設分析研究， 2015.</a:t>
            </a:r>
            <a:endParaRPr sz="3000" kern="0" dirty="0">
              <a:solidFill>
                <a:sysClr val="windowText" lastClr="000000"/>
              </a:solidFill>
              <a:latin typeface="微軟正黑體"/>
              <a:cs typeface="微軟正黑體"/>
            </a:endParaRPr>
          </a:p>
        </p:txBody>
      </p:sp>
      <p:grpSp>
        <p:nvGrpSpPr>
          <p:cNvPr id="11" name="object 11"/>
          <p:cNvGrpSpPr/>
          <p:nvPr/>
        </p:nvGrpSpPr>
        <p:grpSpPr>
          <a:xfrm>
            <a:off x="9889235" y="2196081"/>
            <a:ext cx="7084058" cy="7984490"/>
            <a:chOff x="4944617" y="1098040"/>
            <a:chExt cx="3542029" cy="3992245"/>
          </a:xfrm>
        </p:grpSpPr>
        <p:pic>
          <p:nvPicPr>
            <p:cNvPr id="12" name="object 12"/>
            <p:cNvPicPr/>
            <p:nvPr/>
          </p:nvPicPr>
          <p:blipFill>
            <a:blip r:embed="rId2" cstate="print"/>
            <a:stretch>
              <a:fillRect/>
            </a:stretch>
          </p:blipFill>
          <p:spPr>
            <a:xfrm>
              <a:off x="4944617" y="1098040"/>
              <a:ext cx="3541649" cy="3992045"/>
            </a:xfrm>
            <a:prstGeom prst="rect">
              <a:avLst/>
            </a:prstGeom>
          </p:spPr>
        </p:pic>
        <p:sp>
          <p:nvSpPr>
            <p:cNvPr id="13" name="object 13"/>
            <p:cNvSpPr/>
            <p:nvPr/>
          </p:nvSpPr>
          <p:spPr>
            <a:xfrm>
              <a:off x="5965316" y="1476375"/>
              <a:ext cx="933450" cy="389890"/>
            </a:xfrm>
            <a:custGeom>
              <a:avLst/>
              <a:gdLst/>
              <a:ahLst/>
              <a:cxnLst/>
              <a:rect l="l" t="t" r="r" b="b"/>
              <a:pathLst>
                <a:path w="933450" h="389889">
                  <a:moveTo>
                    <a:pt x="868553" y="0"/>
                  </a:moveTo>
                  <a:lnTo>
                    <a:pt x="64897" y="0"/>
                  </a:lnTo>
                  <a:lnTo>
                    <a:pt x="39647" y="5103"/>
                  </a:lnTo>
                  <a:lnTo>
                    <a:pt x="19018" y="19018"/>
                  </a:lnTo>
                  <a:lnTo>
                    <a:pt x="5103" y="39647"/>
                  </a:lnTo>
                  <a:lnTo>
                    <a:pt x="0" y="64897"/>
                  </a:lnTo>
                  <a:lnTo>
                    <a:pt x="0" y="324485"/>
                  </a:lnTo>
                  <a:lnTo>
                    <a:pt x="5103" y="349734"/>
                  </a:lnTo>
                  <a:lnTo>
                    <a:pt x="19018" y="370363"/>
                  </a:lnTo>
                  <a:lnTo>
                    <a:pt x="39647" y="384278"/>
                  </a:lnTo>
                  <a:lnTo>
                    <a:pt x="64897" y="389382"/>
                  </a:lnTo>
                  <a:lnTo>
                    <a:pt x="868553" y="389382"/>
                  </a:lnTo>
                  <a:lnTo>
                    <a:pt x="893802" y="384278"/>
                  </a:lnTo>
                  <a:lnTo>
                    <a:pt x="914431" y="370363"/>
                  </a:lnTo>
                  <a:lnTo>
                    <a:pt x="928346" y="349734"/>
                  </a:lnTo>
                  <a:lnTo>
                    <a:pt x="933450" y="324485"/>
                  </a:lnTo>
                  <a:lnTo>
                    <a:pt x="933450" y="64897"/>
                  </a:lnTo>
                  <a:lnTo>
                    <a:pt x="928346" y="39647"/>
                  </a:lnTo>
                  <a:lnTo>
                    <a:pt x="914431" y="19018"/>
                  </a:lnTo>
                  <a:lnTo>
                    <a:pt x="893802" y="5103"/>
                  </a:lnTo>
                  <a:lnTo>
                    <a:pt x="868553" y="0"/>
                  </a:lnTo>
                  <a:close/>
                </a:path>
              </a:pathLst>
            </a:custGeom>
            <a:solidFill>
              <a:srgbClr val="EB6199"/>
            </a:solidFill>
          </p:spPr>
          <p:txBody>
            <a:bodyPr wrap="square" lIns="0" tIns="0" rIns="0" bIns="0" rtlCol="0"/>
            <a:lstStyle/>
            <a:p>
              <a:pPr defTabSz="1828800"/>
              <a:endParaRPr sz="3600" kern="0" dirty="0">
                <a:solidFill>
                  <a:sysClr val="windowText" lastClr="000000"/>
                </a:solidFill>
              </a:endParaRPr>
            </a:p>
          </p:txBody>
        </p:sp>
        <p:sp>
          <p:nvSpPr>
            <p:cNvPr id="14" name="object 14"/>
            <p:cNvSpPr/>
            <p:nvPr/>
          </p:nvSpPr>
          <p:spPr>
            <a:xfrm>
              <a:off x="5965316" y="1476375"/>
              <a:ext cx="933450" cy="389890"/>
            </a:xfrm>
            <a:custGeom>
              <a:avLst/>
              <a:gdLst/>
              <a:ahLst/>
              <a:cxnLst/>
              <a:rect l="l" t="t" r="r" b="b"/>
              <a:pathLst>
                <a:path w="933450" h="389889">
                  <a:moveTo>
                    <a:pt x="0" y="64897"/>
                  </a:moveTo>
                  <a:lnTo>
                    <a:pt x="5103" y="39647"/>
                  </a:lnTo>
                  <a:lnTo>
                    <a:pt x="19018" y="19018"/>
                  </a:lnTo>
                  <a:lnTo>
                    <a:pt x="39647" y="5103"/>
                  </a:lnTo>
                  <a:lnTo>
                    <a:pt x="64897" y="0"/>
                  </a:lnTo>
                  <a:lnTo>
                    <a:pt x="868553" y="0"/>
                  </a:lnTo>
                  <a:lnTo>
                    <a:pt x="893802" y="5103"/>
                  </a:lnTo>
                  <a:lnTo>
                    <a:pt x="914431" y="19018"/>
                  </a:lnTo>
                  <a:lnTo>
                    <a:pt x="928346" y="39647"/>
                  </a:lnTo>
                  <a:lnTo>
                    <a:pt x="933450" y="64897"/>
                  </a:lnTo>
                  <a:lnTo>
                    <a:pt x="933450" y="324485"/>
                  </a:lnTo>
                  <a:lnTo>
                    <a:pt x="928346" y="349734"/>
                  </a:lnTo>
                  <a:lnTo>
                    <a:pt x="914431" y="370363"/>
                  </a:lnTo>
                  <a:lnTo>
                    <a:pt x="893802" y="384278"/>
                  </a:lnTo>
                  <a:lnTo>
                    <a:pt x="868553" y="389382"/>
                  </a:lnTo>
                  <a:lnTo>
                    <a:pt x="64897" y="389382"/>
                  </a:lnTo>
                  <a:lnTo>
                    <a:pt x="39647" y="384278"/>
                  </a:lnTo>
                  <a:lnTo>
                    <a:pt x="19018" y="370363"/>
                  </a:lnTo>
                  <a:lnTo>
                    <a:pt x="5103" y="349734"/>
                  </a:lnTo>
                  <a:lnTo>
                    <a:pt x="0" y="324485"/>
                  </a:lnTo>
                  <a:lnTo>
                    <a:pt x="0" y="64897"/>
                  </a:lnTo>
                  <a:close/>
                </a:path>
              </a:pathLst>
            </a:custGeom>
            <a:ln w="25146">
              <a:solidFill>
                <a:srgbClr val="AC466E"/>
              </a:solidFill>
            </a:ln>
          </p:spPr>
          <p:txBody>
            <a:bodyPr wrap="square" lIns="0" tIns="0" rIns="0" bIns="0" rtlCol="0"/>
            <a:lstStyle/>
            <a:p>
              <a:pPr defTabSz="1828800"/>
              <a:endParaRPr sz="3600" kern="0" dirty="0">
                <a:solidFill>
                  <a:sysClr val="windowText" lastClr="000000"/>
                </a:solidFill>
              </a:endParaRPr>
            </a:p>
          </p:txBody>
        </p:sp>
      </p:grpSp>
      <p:sp>
        <p:nvSpPr>
          <p:cNvPr id="15" name="object 15"/>
          <p:cNvSpPr txBox="1"/>
          <p:nvPr/>
        </p:nvSpPr>
        <p:spPr>
          <a:xfrm>
            <a:off x="2835655" y="2822957"/>
            <a:ext cx="4319270" cy="3257302"/>
          </a:xfrm>
          <a:prstGeom prst="rect">
            <a:avLst/>
          </a:prstGeom>
        </p:spPr>
        <p:txBody>
          <a:bodyPr vert="horz" wrap="square" lIns="0" tIns="25400" rIns="0" bIns="0" rtlCol="0">
            <a:spAutoFit/>
          </a:bodyPr>
          <a:lstStyle/>
          <a:p>
            <a:pPr marL="25400" marR="10160" algn="just" defTabSz="1828800">
              <a:spcBef>
                <a:spcPts val="200"/>
              </a:spcBef>
            </a:pPr>
            <a:r>
              <a:rPr sz="4200" kern="0" dirty="0">
                <a:solidFill>
                  <a:sysClr val="windowText" lastClr="000000"/>
                </a:solidFill>
                <a:latin typeface="微軟正黑體"/>
                <a:cs typeface="微軟正黑體"/>
              </a:rPr>
              <a:t>問題意識、</a:t>
            </a:r>
            <a:r>
              <a:rPr sz="4200" kern="0" dirty="0">
                <a:solidFill>
                  <a:srgbClr val="C00000"/>
                </a:solidFill>
                <a:latin typeface="微軟正黑體"/>
                <a:cs typeface="微軟正黑體"/>
              </a:rPr>
              <a:t>議題</a:t>
            </a:r>
            <a:r>
              <a:rPr sz="4200" kern="0" spc="-100" dirty="0">
                <a:solidFill>
                  <a:sysClr val="windowText" lastClr="000000"/>
                </a:solidFill>
                <a:latin typeface="微軟正黑體"/>
                <a:cs typeface="微軟正黑體"/>
              </a:rPr>
              <a:t>、</a:t>
            </a:r>
            <a:r>
              <a:rPr sz="4200" kern="0" dirty="0">
                <a:solidFill>
                  <a:sysClr val="windowText" lastClr="000000"/>
                </a:solidFill>
                <a:latin typeface="微軟正黑體"/>
                <a:cs typeface="微軟正黑體"/>
              </a:rPr>
              <a:t>小組協作、</a:t>
            </a:r>
            <a:r>
              <a:rPr sz="4200" kern="0" spc="-40" dirty="0">
                <a:solidFill>
                  <a:srgbClr val="C00000"/>
                </a:solidFill>
                <a:latin typeface="微軟正黑體"/>
                <a:cs typeface="微軟正黑體"/>
              </a:rPr>
              <a:t>探究方</a:t>
            </a:r>
            <a:r>
              <a:rPr sz="4200" kern="0" dirty="0">
                <a:solidFill>
                  <a:srgbClr val="C00000"/>
                </a:solidFill>
                <a:latin typeface="微軟正黑體"/>
                <a:cs typeface="微軟正黑體"/>
              </a:rPr>
              <a:t>法策略</a:t>
            </a:r>
            <a:r>
              <a:rPr sz="4200" kern="0" spc="-20" dirty="0">
                <a:solidFill>
                  <a:sysClr val="windowText" lastClr="000000"/>
                </a:solidFill>
                <a:latin typeface="微軟正黑體"/>
                <a:cs typeface="微軟正黑體"/>
              </a:rPr>
              <a:t>、規劃與執</a:t>
            </a:r>
            <a:r>
              <a:rPr sz="4200" kern="0" dirty="0">
                <a:solidFill>
                  <a:sysClr val="windowText" lastClr="000000"/>
                </a:solidFill>
                <a:latin typeface="微軟正黑體"/>
                <a:cs typeface="微軟正黑體"/>
              </a:rPr>
              <a:t>行、</a:t>
            </a:r>
            <a:r>
              <a:rPr sz="4200" kern="0" dirty="0">
                <a:solidFill>
                  <a:srgbClr val="C00000"/>
                </a:solidFill>
                <a:latin typeface="微軟正黑體"/>
                <a:cs typeface="微軟正黑體"/>
              </a:rPr>
              <a:t>發現或創造</a:t>
            </a:r>
            <a:r>
              <a:rPr sz="4200" kern="0" spc="-100" dirty="0">
                <a:solidFill>
                  <a:sysClr val="windowText" lastClr="000000"/>
                </a:solidFill>
                <a:latin typeface="微軟正黑體"/>
                <a:cs typeface="微軟正黑體"/>
              </a:rPr>
              <a:t>、</a:t>
            </a:r>
            <a:r>
              <a:rPr sz="4200" kern="0" dirty="0">
                <a:solidFill>
                  <a:sysClr val="windowText" lastClr="000000"/>
                </a:solidFill>
                <a:latin typeface="微軟正黑體"/>
                <a:cs typeface="微軟正黑體"/>
              </a:rPr>
              <a:t>反思、</a:t>
            </a:r>
            <a:r>
              <a:rPr sz="4200" kern="0" spc="-50" dirty="0">
                <a:solidFill>
                  <a:srgbClr val="C00000"/>
                </a:solidFill>
                <a:latin typeface="微軟正黑體"/>
                <a:cs typeface="微軟正黑體"/>
              </a:rPr>
              <a:t>分享</a:t>
            </a:r>
            <a:endParaRPr sz="4200" kern="0" dirty="0">
              <a:solidFill>
                <a:sysClr val="windowText" lastClr="000000"/>
              </a:solidFill>
              <a:latin typeface="微軟正黑體"/>
              <a:cs typeface="微軟正黑體"/>
            </a:endParaRPr>
          </a:p>
        </p:txBody>
      </p:sp>
      <p:sp>
        <p:nvSpPr>
          <p:cNvPr id="16" name="object 16"/>
          <p:cNvSpPr txBox="1"/>
          <p:nvPr/>
        </p:nvSpPr>
        <p:spPr>
          <a:xfrm>
            <a:off x="11863830" y="3180588"/>
            <a:ext cx="1879600" cy="394980"/>
          </a:xfrm>
          <a:prstGeom prst="rect">
            <a:avLst/>
          </a:prstGeom>
        </p:spPr>
        <p:txBody>
          <a:bodyPr vert="horz" wrap="square" lIns="0" tIns="25400" rIns="0" bIns="0" rtlCol="0">
            <a:spAutoFit/>
          </a:bodyPr>
          <a:lstStyle/>
          <a:p>
            <a:pPr marL="25400" defTabSz="1828800">
              <a:spcBef>
                <a:spcPts val="200"/>
              </a:spcBef>
            </a:pPr>
            <a:r>
              <a:rPr sz="2400" kern="0" spc="-20" dirty="0">
                <a:solidFill>
                  <a:srgbClr val="FFD008"/>
                </a:solidFill>
                <a:latin typeface="微軟正黑體"/>
                <a:cs typeface="微軟正黑體"/>
              </a:rPr>
              <a:t>學生中心取向</a:t>
            </a:r>
            <a:endParaRPr sz="2400" kern="0" dirty="0">
              <a:solidFill>
                <a:sysClr val="windowText" lastClr="000000"/>
              </a:solidFill>
              <a:latin typeface="微軟正黑體"/>
              <a:cs typeface="微軟正黑體"/>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9064" y="389128"/>
            <a:ext cx="14467840" cy="1995418"/>
          </a:xfrm>
          <a:prstGeom prst="rect">
            <a:avLst/>
          </a:prstGeom>
        </p:spPr>
        <p:txBody>
          <a:bodyPr vert="horz" wrap="square" lIns="0" tIns="25400" rIns="0" bIns="0" rtlCol="0">
            <a:spAutoFit/>
          </a:bodyPr>
          <a:lstStyle/>
          <a:p>
            <a:pPr marL="5609590" marR="10160" indent="-5585460">
              <a:spcBef>
                <a:spcPts val="200"/>
              </a:spcBef>
            </a:pPr>
            <a:r>
              <a:rPr sz="6400" spc="-20" dirty="0">
                <a:solidFill>
                  <a:srgbClr val="BE5800"/>
                </a:solidFill>
              </a:rPr>
              <a:t>探究學習陶養~</a:t>
            </a:r>
            <a:r>
              <a:rPr sz="6400" spc="-30" dirty="0"/>
              <a:t>深化的知識、方法策略、</a:t>
            </a:r>
            <a:r>
              <a:rPr sz="6400" spc="-90" dirty="0"/>
              <a:t>思考技能</a:t>
            </a:r>
            <a:endParaRPr sz="6400" dirty="0"/>
          </a:p>
        </p:txBody>
      </p:sp>
      <p:sp>
        <p:nvSpPr>
          <p:cNvPr id="3" name="object 3"/>
          <p:cNvSpPr/>
          <p:nvPr/>
        </p:nvSpPr>
        <p:spPr>
          <a:xfrm>
            <a:off x="243077" y="2593085"/>
            <a:ext cx="8713470" cy="7313930"/>
          </a:xfrm>
          <a:custGeom>
            <a:avLst/>
            <a:gdLst/>
            <a:ahLst/>
            <a:cxnLst/>
            <a:rect l="l" t="t" r="r" b="b"/>
            <a:pathLst>
              <a:path w="4356735" h="3656965">
                <a:moveTo>
                  <a:pt x="0" y="3656838"/>
                </a:moveTo>
                <a:lnTo>
                  <a:pt x="4356354" y="3656838"/>
                </a:lnTo>
                <a:lnTo>
                  <a:pt x="4356354" y="0"/>
                </a:lnTo>
                <a:lnTo>
                  <a:pt x="0" y="0"/>
                </a:lnTo>
                <a:lnTo>
                  <a:pt x="0" y="3656838"/>
                </a:lnTo>
                <a:close/>
              </a:path>
            </a:pathLst>
          </a:custGeom>
          <a:ln w="9906">
            <a:solidFill>
              <a:srgbClr val="401105"/>
            </a:solidFill>
          </a:ln>
        </p:spPr>
        <p:txBody>
          <a:bodyPr wrap="square" lIns="0" tIns="0" rIns="0" bIns="0" rtlCol="0"/>
          <a:lstStyle/>
          <a:p>
            <a:pPr defTabSz="1828800"/>
            <a:endParaRPr sz="3600" kern="0" dirty="0">
              <a:solidFill>
                <a:sysClr val="windowText" lastClr="000000"/>
              </a:solidFill>
            </a:endParaRPr>
          </a:p>
        </p:txBody>
      </p:sp>
      <p:sp>
        <p:nvSpPr>
          <p:cNvPr id="4" name="object 4"/>
          <p:cNvSpPr txBox="1"/>
          <p:nvPr/>
        </p:nvSpPr>
        <p:spPr>
          <a:xfrm>
            <a:off x="157479" y="2732023"/>
            <a:ext cx="8522970" cy="7096815"/>
          </a:xfrm>
          <a:prstGeom prst="rect">
            <a:avLst/>
          </a:prstGeom>
        </p:spPr>
        <p:txBody>
          <a:bodyPr vert="horz" wrap="square" lIns="0" tIns="25400" rIns="0" bIns="0" rtlCol="0">
            <a:spAutoFit/>
          </a:bodyPr>
          <a:lstStyle/>
          <a:p>
            <a:pPr marL="1181100" indent="-635000" defTabSz="1828800">
              <a:spcBef>
                <a:spcPts val="200"/>
              </a:spcBef>
              <a:buClr>
                <a:srgbClr val="000000"/>
              </a:buClr>
              <a:buSzPct val="58333"/>
              <a:buFont typeface="Times New Roman"/>
              <a:buChar char="●"/>
              <a:tabLst>
                <a:tab pos="1181100" algn="l"/>
              </a:tabLst>
            </a:pPr>
            <a:r>
              <a:rPr sz="4800" kern="0" spc="-30" dirty="0">
                <a:solidFill>
                  <a:srgbClr val="11542F"/>
                </a:solidFill>
                <a:latin typeface="微軟正黑體"/>
                <a:cs typeface="微軟正黑體"/>
              </a:rPr>
              <a:t>鼓勵發問</a:t>
            </a:r>
            <a:endParaRPr sz="4800" kern="0" dirty="0">
              <a:solidFill>
                <a:sysClr val="windowText" lastClr="000000"/>
              </a:solidFill>
              <a:latin typeface="微軟正黑體"/>
              <a:cs typeface="微軟正黑體"/>
            </a:endParaRPr>
          </a:p>
          <a:p>
            <a:pPr marL="1181100" indent="-635000" defTabSz="1828800">
              <a:buClr>
                <a:srgbClr val="000000"/>
              </a:buClr>
              <a:buSzPct val="58333"/>
              <a:buFont typeface="Times New Roman"/>
              <a:buChar char="●"/>
              <a:tabLst>
                <a:tab pos="1181100" algn="l"/>
              </a:tabLst>
            </a:pPr>
            <a:r>
              <a:rPr sz="4800" kern="0" spc="-10" dirty="0">
                <a:solidFill>
                  <a:srgbClr val="11542F"/>
                </a:solidFill>
                <a:latin typeface="微軟正黑體"/>
                <a:cs typeface="微軟正黑體"/>
              </a:rPr>
              <a:t>連結概念並找出組型或關係</a:t>
            </a:r>
            <a:endParaRPr sz="4800" kern="0" dirty="0">
              <a:solidFill>
                <a:sysClr val="windowText" lastClr="000000"/>
              </a:solidFill>
              <a:latin typeface="微軟正黑體"/>
              <a:cs typeface="微軟正黑體"/>
            </a:endParaRPr>
          </a:p>
          <a:p>
            <a:pPr marL="1181100" indent="-635000" defTabSz="1828800">
              <a:buClr>
                <a:srgbClr val="000000"/>
              </a:buClr>
              <a:buSzPct val="58333"/>
              <a:buFont typeface="Times New Roman"/>
              <a:buChar char="●"/>
              <a:tabLst>
                <a:tab pos="1181100" algn="l"/>
              </a:tabLst>
            </a:pPr>
            <a:r>
              <a:rPr sz="4800" kern="0" spc="-30" dirty="0">
                <a:solidFill>
                  <a:srgbClr val="11542F"/>
                </a:solidFill>
                <a:latin typeface="微軟正黑體"/>
                <a:cs typeface="微軟正黑體"/>
              </a:rPr>
              <a:t>教導推論</a:t>
            </a:r>
            <a:endParaRPr sz="4800" kern="0" dirty="0">
              <a:solidFill>
                <a:sysClr val="windowText" lastClr="000000"/>
              </a:solidFill>
              <a:latin typeface="微軟正黑體"/>
              <a:cs typeface="微軟正黑體"/>
            </a:endParaRPr>
          </a:p>
          <a:p>
            <a:pPr marL="1181100" indent="-635000" defTabSz="1828800">
              <a:buClr>
                <a:srgbClr val="000000"/>
              </a:buClr>
              <a:buSzPct val="58333"/>
              <a:buFont typeface="Times New Roman"/>
              <a:buChar char="●"/>
              <a:tabLst>
                <a:tab pos="1181100" algn="l"/>
              </a:tabLst>
            </a:pPr>
            <a:r>
              <a:rPr sz="4800" kern="0" spc="-20" dirty="0">
                <a:solidFill>
                  <a:srgbClr val="11542F"/>
                </a:solidFill>
                <a:latin typeface="微軟正黑體"/>
                <a:cs typeface="微軟正黑體"/>
              </a:rPr>
              <a:t>教導解決問題的策略</a:t>
            </a:r>
            <a:endParaRPr sz="4800" kern="0" dirty="0">
              <a:solidFill>
                <a:sysClr val="windowText" lastClr="000000"/>
              </a:solidFill>
              <a:latin typeface="微軟正黑體"/>
              <a:cs typeface="微軟正黑體"/>
            </a:endParaRPr>
          </a:p>
          <a:p>
            <a:pPr marL="1181100" indent="-635000" defTabSz="1828800">
              <a:buClr>
                <a:srgbClr val="000000"/>
              </a:buClr>
              <a:buSzPct val="58333"/>
              <a:buFont typeface="Times New Roman"/>
              <a:buChar char="●"/>
              <a:tabLst>
                <a:tab pos="1181100" algn="l"/>
              </a:tabLst>
            </a:pPr>
            <a:r>
              <a:rPr sz="4800" kern="0" spc="-40" dirty="0">
                <a:solidFill>
                  <a:srgbClr val="11542F"/>
                </a:solidFill>
                <a:latin typeface="微軟正黑體"/>
                <a:cs typeface="微軟正黑體"/>
              </a:rPr>
              <a:t>鼓勵創意聯想</a:t>
            </a:r>
            <a:endParaRPr sz="4800" kern="0" dirty="0">
              <a:solidFill>
                <a:sysClr val="windowText" lastClr="000000"/>
              </a:solidFill>
              <a:latin typeface="微軟正黑體"/>
              <a:cs typeface="微軟正黑體"/>
            </a:endParaRPr>
          </a:p>
          <a:p>
            <a:pPr marL="1181100" indent="-635000" defTabSz="1828800">
              <a:buClr>
                <a:srgbClr val="000000"/>
              </a:buClr>
              <a:buSzPct val="58333"/>
              <a:buFont typeface="Times New Roman"/>
              <a:buChar char="●"/>
              <a:tabLst>
                <a:tab pos="1181100" algn="l"/>
              </a:tabLst>
            </a:pPr>
            <a:r>
              <a:rPr sz="4800" kern="0" spc="-20" dirty="0">
                <a:solidFill>
                  <a:srgbClr val="11542F"/>
                </a:solidFill>
                <a:latin typeface="微軟正黑體"/>
                <a:cs typeface="微軟正黑體"/>
              </a:rPr>
              <a:t>鼓勵學生進一步思考</a:t>
            </a:r>
            <a:endParaRPr sz="4800" kern="0" dirty="0">
              <a:solidFill>
                <a:sysClr val="windowText" lastClr="000000"/>
              </a:solidFill>
              <a:latin typeface="微軟正黑體"/>
              <a:cs typeface="微軟正黑體"/>
            </a:endParaRPr>
          </a:p>
          <a:p>
            <a:pPr marL="1181100" indent="-635000" defTabSz="1828800">
              <a:buClr>
                <a:srgbClr val="000000"/>
              </a:buClr>
              <a:buSzPct val="58333"/>
              <a:buFont typeface="Times New Roman"/>
              <a:buChar char="●"/>
              <a:tabLst>
                <a:tab pos="1181100" algn="l"/>
              </a:tabLst>
            </a:pPr>
            <a:r>
              <a:rPr sz="4800" kern="0" spc="-20" dirty="0">
                <a:solidFill>
                  <a:srgbClr val="11542F"/>
                </a:solidFill>
                <a:latin typeface="微軟正黑體"/>
                <a:cs typeface="微軟正黑體"/>
              </a:rPr>
              <a:t>教導學生精研答案</a:t>
            </a:r>
            <a:endParaRPr sz="4800" kern="0" dirty="0">
              <a:solidFill>
                <a:sysClr val="windowText" lastClr="000000"/>
              </a:solidFill>
              <a:latin typeface="微軟正黑體"/>
              <a:cs typeface="微軟正黑體"/>
            </a:endParaRPr>
          </a:p>
          <a:p>
            <a:pPr marL="1181100" indent="-635000" defTabSz="1828800">
              <a:buClr>
                <a:srgbClr val="000000"/>
              </a:buClr>
              <a:buSzPct val="58333"/>
              <a:buFont typeface="Times New Roman"/>
              <a:buChar char="●"/>
              <a:tabLst>
                <a:tab pos="1181100" algn="l"/>
              </a:tabLst>
            </a:pPr>
            <a:r>
              <a:rPr sz="4800" kern="0" spc="-10" dirty="0">
                <a:solidFill>
                  <a:srgbClr val="11542F"/>
                </a:solidFill>
                <a:latin typeface="微軟正黑體"/>
                <a:cs typeface="微軟正黑體"/>
              </a:rPr>
              <a:t>鼓勵學生評論和分析事理</a:t>
            </a:r>
            <a:endParaRPr sz="4800" kern="0" dirty="0">
              <a:solidFill>
                <a:sysClr val="windowText" lastClr="000000"/>
              </a:solidFill>
              <a:latin typeface="微軟正黑體"/>
              <a:cs typeface="微軟正黑體"/>
            </a:endParaRPr>
          </a:p>
          <a:p>
            <a:pPr marL="25400" defTabSz="1828800">
              <a:spcBef>
                <a:spcPts val="5690"/>
              </a:spcBef>
            </a:pPr>
            <a:r>
              <a:rPr sz="2800" kern="0" spc="-50" dirty="0">
                <a:solidFill>
                  <a:sysClr val="windowText" lastClr="000000"/>
                </a:solidFill>
                <a:latin typeface="Arial"/>
                <a:cs typeface="Arial"/>
              </a:rPr>
              <a:t>17</a:t>
            </a:r>
            <a:endParaRPr sz="2800" kern="0" dirty="0">
              <a:solidFill>
                <a:sysClr val="windowText" lastClr="000000"/>
              </a:solidFill>
              <a:latin typeface="Arial"/>
              <a:cs typeface="Arial"/>
            </a:endParaRPr>
          </a:p>
        </p:txBody>
      </p:sp>
      <p:sp>
        <p:nvSpPr>
          <p:cNvPr id="5" name="object 5"/>
          <p:cNvSpPr/>
          <p:nvPr/>
        </p:nvSpPr>
        <p:spPr>
          <a:xfrm>
            <a:off x="9144760" y="2593085"/>
            <a:ext cx="8509000" cy="7283450"/>
          </a:xfrm>
          <a:custGeom>
            <a:avLst/>
            <a:gdLst/>
            <a:ahLst/>
            <a:cxnLst/>
            <a:rect l="l" t="t" r="r" b="b"/>
            <a:pathLst>
              <a:path w="4254500" h="3641725">
                <a:moveTo>
                  <a:pt x="0" y="3641598"/>
                </a:moveTo>
                <a:lnTo>
                  <a:pt x="4254246" y="3641598"/>
                </a:lnTo>
                <a:lnTo>
                  <a:pt x="4254246" y="0"/>
                </a:lnTo>
                <a:lnTo>
                  <a:pt x="0" y="0"/>
                </a:lnTo>
                <a:lnTo>
                  <a:pt x="0" y="3641598"/>
                </a:lnTo>
                <a:close/>
              </a:path>
            </a:pathLst>
          </a:custGeom>
          <a:ln w="9906">
            <a:solidFill>
              <a:srgbClr val="401105"/>
            </a:solidFill>
          </a:ln>
        </p:spPr>
        <p:txBody>
          <a:bodyPr wrap="square" lIns="0" tIns="0" rIns="0" bIns="0" rtlCol="0"/>
          <a:lstStyle/>
          <a:p>
            <a:pPr defTabSz="1828800"/>
            <a:endParaRPr sz="3600" kern="0" dirty="0">
              <a:solidFill>
                <a:sysClr val="windowText" lastClr="000000"/>
              </a:solidFill>
            </a:endParaRPr>
          </a:p>
        </p:txBody>
      </p:sp>
      <p:sp>
        <p:nvSpPr>
          <p:cNvPr id="6" name="object 6"/>
          <p:cNvSpPr txBox="1">
            <a:spLocks noGrp="1"/>
          </p:cNvSpPr>
          <p:nvPr>
            <p:ph sz="half" idx="3"/>
          </p:nvPr>
        </p:nvSpPr>
        <p:spPr>
          <a:xfrm>
            <a:off x="9448800" y="2933700"/>
            <a:ext cx="7510020" cy="5965736"/>
          </a:xfrm>
          <a:prstGeom prst="rect">
            <a:avLst/>
          </a:prstGeom>
        </p:spPr>
        <p:txBody>
          <a:bodyPr vert="horz" wrap="square" lIns="0" tIns="177800" rIns="0" bIns="0" rtlCol="0">
            <a:spAutoFit/>
          </a:bodyPr>
          <a:lstStyle/>
          <a:p>
            <a:pPr marL="684530" indent="-659130" algn="just">
              <a:spcBef>
                <a:spcPts val="1400"/>
              </a:spcBef>
              <a:buClr>
                <a:srgbClr val="21AA60"/>
              </a:buClr>
              <a:buSzPct val="66666"/>
              <a:buFont typeface="Wingdings"/>
              <a:buChar char=""/>
              <a:tabLst>
                <a:tab pos="684530" algn="l"/>
              </a:tabLst>
            </a:pPr>
            <a:r>
              <a:rPr spc="-20" dirty="0"/>
              <a:t>鷹架學生規劃或解題</a:t>
            </a:r>
          </a:p>
          <a:p>
            <a:pPr marL="684530" marR="455930" indent="-660400" algn="just">
              <a:spcBef>
                <a:spcPts val="1200"/>
              </a:spcBef>
              <a:buClr>
                <a:srgbClr val="21AA60"/>
              </a:buClr>
              <a:buSzPct val="66666"/>
              <a:buFont typeface="Wingdings"/>
              <a:buChar char=""/>
              <a:tabLst>
                <a:tab pos="684530" algn="l"/>
              </a:tabLst>
            </a:pPr>
            <a:r>
              <a:rPr spc="-10" dirty="0"/>
              <a:t>提升反思能力去做自我策</a:t>
            </a:r>
            <a:r>
              <a:rPr spc="-20" dirty="0"/>
              <a:t>略與目標達成評估</a:t>
            </a:r>
          </a:p>
          <a:p>
            <a:pPr marL="684530" marR="10160" indent="-660400" algn="just">
              <a:spcBef>
                <a:spcPts val="1200"/>
              </a:spcBef>
              <a:buClr>
                <a:srgbClr val="21AA60"/>
              </a:buClr>
              <a:buSzPct val="66666"/>
              <a:buFont typeface="Wingdings"/>
              <a:buChar char=""/>
              <a:tabLst>
                <a:tab pos="684530" algn="l"/>
              </a:tabLst>
            </a:pPr>
            <a:r>
              <a:rPr spc="-40" dirty="0"/>
              <a:t>使用各種工具/策略(例如網</a:t>
            </a:r>
            <a:r>
              <a:rPr spc="-30" dirty="0"/>
              <a:t>絡組織圖表)</a:t>
            </a:r>
          </a:p>
          <a:p>
            <a:pPr marL="684530" indent="-659130" algn="just">
              <a:spcBef>
                <a:spcPts val="1200"/>
              </a:spcBef>
              <a:buClr>
                <a:srgbClr val="21AA60"/>
              </a:buClr>
              <a:buSzPct val="66666"/>
              <a:buFont typeface="Wingdings"/>
              <a:buChar char=""/>
              <a:tabLst>
                <a:tab pos="684530" algn="l"/>
              </a:tabLst>
            </a:pPr>
            <a:r>
              <a:rPr spc="-10" dirty="0"/>
              <a:t>有目的、有技巧的提問</a:t>
            </a:r>
          </a:p>
          <a:p>
            <a:pPr marL="684530" indent="-659130" algn="just">
              <a:spcBef>
                <a:spcPts val="1200"/>
              </a:spcBef>
              <a:buClr>
                <a:srgbClr val="21AA60"/>
              </a:buClr>
              <a:buSzPct val="66666"/>
              <a:buFont typeface="Wingdings"/>
              <a:buChar char=""/>
              <a:tabLst>
                <a:tab pos="684530" algn="l"/>
              </a:tabLst>
            </a:pPr>
            <a:r>
              <a:rPr spc="-50" dirty="0"/>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43126" y="837690"/>
            <a:ext cx="16939260" cy="2039620"/>
            <a:chOff x="321563" y="418845"/>
            <a:chExt cx="8469630" cy="1019810"/>
          </a:xfrm>
        </p:grpSpPr>
        <p:sp>
          <p:nvSpPr>
            <p:cNvPr id="3" name="object 3"/>
            <p:cNvSpPr/>
            <p:nvPr/>
          </p:nvSpPr>
          <p:spPr>
            <a:xfrm>
              <a:off x="391477" y="418845"/>
              <a:ext cx="577215" cy="577215"/>
            </a:xfrm>
            <a:custGeom>
              <a:avLst/>
              <a:gdLst/>
              <a:ahLst/>
              <a:cxnLst/>
              <a:rect l="l" t="t" r="r" b="b"/>
              <a:pathLst>
                <a:path w="577215" h="577215">
                  <a:moveTo>
                    <a:pt x="358051" y="0"/>
                  </a:moveTo>
                  <a:lnTo>
                    <a:pt x="0" y="218820"/>
                  </a:lnTo>
                  <a:lnTo>
                    <a:pt x="218846" y="576833"/>
                  </a:lnTo>
                  <a:lnTo>
                    <a:pt x="576897" y="358013"/>
                  </a:lnTo>
                  <a:lnTo>
                    <a:pt x="358051" y="0"/>
                  </a:lnTo>
                  <a:close/>
                </a:path>
              </a:pathLst>
            </a:custGeom>
            <a:solidFill>
              <a:srgbClr val="4FB6E8">
                <a:alpha val="89411"/>
              </a:srgbClr>
            </a:solidFill>
          </p:spPr>
          <p:txBody>
            <a:bodyPr wrap="square" lIns="0" tIns="0" rIns="0" bIns="0" rtlCol="0"/>
            <a:lstStyle/>
            <a:p>
              <a:pPr defTabSz="1828800"/>
              <a:endParaRPr sz="3600" kern="0" dirty="0">
                <a:solidFill>
                  <a:sysClr val="windowText" lastClr="000000"/>
                </a:solidFill>
              </a:endParaRPr>
            </a:p>
          </p:txBody>
        </p:sp>
        <p:sp>
          <p:nvSpPr>
            <p:cNvPr id="4" name="object 4"/>
            <p:cNvSpPr/>
            <p:nvPr/>
          </p:nvSpPr>
          <p:spPr>
            <a:xfrm>
              <a:off x="321564" y="585723"/>
              <a:ext cx="8271509" cy="725170"/>
            </a:xfrm>
            <a:custGeom>
              <a:avLst/>
              <a:gdLst/>
              <a:ahLst/>
              <a:cxnLst/>
              <a:rect l="l" t="t" r="r" b="b"/>
              <a:pathLst>
                <a:path w="8271509" h="725169">
                  <a:moveTo>
                    <a:pt x="480060" y="484886"/>
                  </a:moveTo>
                  <a:lnTo>
                    <a:pt x="475183" y="436511"/>
                  </a:lnTo>
                  <a:lnTo>
                    <a:pt x="461187" y="391452"/>
                  </a:lnTo>
                  <a:lnTo>
                    <a:pt x="439064" y="350685"/>
                  </a:lnTo>
                  <a:lnTo>
                    <a:pt x="409752" y="315150"/>
                  </a:lnTo>
                  <a:lnTo>
                    <a:pt x="374230" y="285851"/>
                  </a:lnTo>
                  <a:lnTo>
                    <a:pt x="333451" y="263715"/>
                  </a:lnTo>
                  <a:lnTo>
                    <a:pt x="288391" y="249732"/>
                  </a:lnTo>
                  <a:lnTo>
                    <a:pt x="240030" y="244856"/>
                  </a:lnTo>
                  <a:lnTo>
                    <a:pt x="191655" y="249732"/>
                  </a:lnTo>
                  <a:lnTo>
                    <a:pt x="146596" y="263715"/>
                  </a:lnTo>
                  <a:lnTo>
                    <a:pt x="105816" y="285851"/>
                  </a:lnTo>
                  <a:lnTo>
                    <a:pt x="70294" y="315150"/>
                  </a:lnTo>
                  <a:lnTo>
                    <a:pt x="40982" y="350685"/>
                  </a:lnTo>
                  <a:lnTo>
                    <a:pt x="18859" y="391452"/>
                  </a:lnTo>
                  <a:lnTo>
                    <a:pt x="4864" y="436511"/>
                  </a:lnTo>
                  <a:lnTo>
                    <a:pt x="0" y="484886"/>
                  </a:lnTo>
                  <a:lnTo>
                    <a:pt x="4864" y="533273"/>
                  </a:lnTo>
                  <a:lnTo>
                    <a:pt x="18859" y="578332"/>
                  </a:lnTo>
                  <a:lnTo>
                    <a:pt x="40982" y="619099"/>
                  </a:lnTo>
                  <a:lnTo>
                    <a:pt x="70294" y="654621"/>
                  </a:lnTo>
                  <a:lnTo>
                    <a:pt x="105816" y="683933"/>
                  </a:lnTo>
                  <a:lnTo>
                    <a:pt x="146596" y="706056"/>
                  </a:lnTo>
                  <a:lnTo>
                    <a:pt x="191655" y="720051"/>
                  </a:lnTo>
                  <a:lnTo>
                    <a:pt x="240030" y="724916"/>
                  </a:lnTo>
                  <a:lnTo>
                    <a:pt x="288391" y="720051"/>
                  </a:lnTo>
                  <a:lnTo>
                    <a:pt x="333451" y="706056"/>
                  </a:lnTo>
                  <a:lnTo>
                    <a:pt x="374230" y="683933"/>
                  </a:lnTo>
                  <a:lnTo>
                    <a:pt x="409752" y="654621"/>
                  </a:lnTo>
                  <a:lnTo>
                    <a:pt x="439064" y="619099"/>
                  </a:lnTo>
                  <a:lnTo>
                    <a:pt x="461187" y="578332"/>
                  </a:lnTo>
                  <a:lnTo>
                    <a:pt x="475183" y="533273"/>
                  </a:lnTo>
                  <a:lnTo>
                    <a:pt x="480060" y="484886"/>
                  </a:lnTo>
                  <a:close/>
                </a:path>
                <a:path w="8271509" h="725169">
                  <a:moveTo>
                    <a:pt x="8271383" y="242951"/>
                  </a:moveTo>
                  <a:lnTo>
                    <a:pt x="8052562" y="0"/>
                  </a:lnTo>
                  <a:lnTo>
                    <a:pt x="7753858" y="132842"/>
                  </a:lnTo>
                  <a:lnTo>
                    <a:pt x="7788021" y="457962"/>
                  </a:lnTo>
                  <a:lnTo>
                    <a:pt x="8107807" y="526034"/>
                  </a:lnTo>
                  <a:lnTo>
                    <a:pt x="8271383" y="242951"/>
                  </a:lnTo>
                  <a:close/>
                </a:path>
              </a:pathLst>
            </a:custGeom>
            <a:solidFill>
              <a:srgbClr val="EB6199">
                <a:alpha val="87841"/>
              </a:srgbClr>
            </a:solidFill>
          </p:spPr>
          <p:txBody>
            <a:bodyPr wrap="square" lIns="0" tIns="0" rIns="0" bIns="0" rtlCol="0"/>
            <a:lstStyle/>
            <a:p>
              <a:pPr defTabSz="1828800"/>
              <a:endParaRPr sz="3600" kern="0" dirty="0">
                <a:solidFill>
                  <a:sysClr val="windowText" lastClr="000000"/>
                </a:solidFill>
              </a:endParaRPr>
            </a:p>
          </p:txBody>
        </p:sp>
        <p:sp>
          <p:nvSpPr>
            <p:cNvPr id="5" name="object 5"/>
            <p:cNvSpPr/>
            <p:nvPr/>
          </p:nvSpPr>
          <p:spPr>
            <a:xfrm>
              <a:off x="8413168" y="1065276"/>
              <a:ext cx="378460" cy="373380"/>
            </a:xfrm>
            <a:custGeom>
              <a:avLst/>
              <a:gdLst/>
              <a:ahLst/>
              <a:cxnLst/>
              <a:rect l="l" t="t" r="r" b="b"/>
              <a:pathLst>
                <a:path w="378459" h="373380">
                  <a:moveTo>
                    <a:pt x="200860" y="0"/>
                  </a:moveTo>
                  <a:lnTo>
                    <a:pt x="200606" y="0"/>
                  </a:lnTo>
                  <a:lnTo>
                    <a:pt x="191271" y="11174"/>
                  </a:lnTo>
                  <a:lnTo>
                    <a:pt x="181873" y="36147"/>
                  </a:lnTo>
                  <a:lnTo>
                    <a:pt x="173047" y="64954"/>
                  </a:lnTo>
                  <a:lnTo>
                    <a:pt x="165554" y="87629"/>
                  </a:lnTo>
                  <a:lnTo>
                    <a:pt x="143803" y="112450"/>
                  </a:lnTo>
                  <a:lnTo>
                    <a:pt x="103372" y="127412"/>
                  </a:lnTo>
                  <a:lnTo>
                    <a:pt x="57773" y="135850"/>
                  </a:lnTo>
                  <a:lnTo>
                    <a:pt x="20520" y="141097"/>
                  </a:lnTo>
                  <a:lnTo>
                    <a:pt x="8917" y="143291"/>
                  </a:lnTo>
                  <a:lnTo>
                    <a:pt x="1899" y="146272"/>
                  </a:lnTo>
                  <a:lnTo>
                    <a:pt x="0" y="151491"/>
                  </a:lnTo>
                  <a:lnTo>
                    <a:pt x="3756" y="160400"/>
                  </a:lnTo>
                  <a:lnTo>
                    <a:pt x="16855" y="169931"/>
                  </a:lnTo>
                  <a:lnTo>
                    <a:pt x="42824" y="184261"/>
                  </a:lnTo>
                  <a:lnTo>
                    <a:pt x="72247" y="199709"/>
                  </a:lnTo>
                  <a:lnTo>
                    <a:pt x="95704" y="212598"/>
                  </a:lnTo>
                  <a:lnTo>
                    <a:pt x="101244" y="216640"/>
                  </a:lnTo>
                  <a:lnTo>
                    <a:pt x="104594" y="221218"/>
                  </a:lnTo>
                  <a:lnTo>
                    <a:pt x="105562" y="226724"/>
                  </a:lnTo>
                  <a:lnTo>
                    <a:pt x="103959" y="233552"/>
                  </a:lnTo>
                  <a:lnTo>
                    <a:pt x="94051" y="267039"/>
                  </a:lnTo>
                  <a:lnTo>
                    <a:pt x="84226" y="312181"/>
                  </a:lnTo>
                  <a:lnTo>
                    <a:pt x="78331" y="352871"/>
                  </a:lnTo>
                  <a:lnTo>
                    <a:pt x="80210" y="372999"/>
                  </a:lnTo>
                  <a:lnTo>
                    <a:pt x="81099" y="373379"/>
                  </a:lnTo>
                  <a:lnTo>
                    <a:pt x="81734" y="373379"/>
                  </a:lnTo>
                  <a:lnTo>
                    <a:pt x="101611" y="361295"/>
                  </a:lnTo>
                  <a:lnTo>
                    <a:pt x="132455" y="332803"/>
                  </a:lnTo>
                  <a:lnTo>
                    <a:pt x="164512" y="299549"/>
                  </a:lnTo>
                  <a:lnTo>
                    <a:pt x="188033" y="273176"/>
                  </a:lnTo>
                  <a:lnTo>
                    <a:pt x="191843" y="268604"/>
                  </a:lnTo>
                  <a:lnTo>
                    <a:pt x="195272" y="266319"/>
                  </a:lnTo>
                  <a:lnTo>
                    <a:pt x="201749" y="266319"/>
                  </a:lnTo>
                  <a:lnTo>
                    <a:pt x="204924" y="268604"/>
                  </a:lnTo>
                  <a:lnTo>
                    <a:pt x="208226" y="273050"/>
                  </a:lnTo>
                  <a:lnTo>
                    <a:pt x="230987" y="296820"/>
                  </a:lnTo>
                  <a:lnTo>
                    <a:pt x="266392" y="327199"/>
                  </a:lnTo>
                  <a:lnTo>
                    <a:pt x="302273" y="353363"/>
                  </a:lnTo>
                  <a:lnTo>
                    <a:pt x="326463" y="364489"/>
                  </a:lnTo>
                  <a:lnTo>
                    <a:pt x="328241" y="364363"/>
                  </a:lnTo>
                  <a:lnTo>
                    <a:pt x="328876" y="363982"/>
                  </a:lnTo>
                  <a:lnTo>
                    <a:pt x="330088" y="340879"/>
                  </a:lnTo>
                  <a:lnTo>
                    <a:pt x="318668" y="295751"/>
                  </a:lnTo>
                  <a:lnTo>
                    <a:pt x="302605" y="246574"/>
                  </a:lnTo>
                  <a:lnTo>
                    <a:pt x="289887" y="211327"/>
                  </a:lnTo>
                  <a:lnTo>
                    <a:pt x="287910" y="203461"/>
                  </a:lnTo>
                  <a:lnTo>
                    <a:pt x="288553" y="196596"/>
                  </a:lnTo>
                  <a:lnTo>
                    <a:pt x="291673" y="190396"/>
                  </a:lnTo>
                  <a:lnTo>
                    <a:pt x="297126" y="184531"/>
                  </a:lnTo>
                  <a:lnTo>
                    <a:pt x="345561" y="143716"/>
                  </a:lnTo>
                  <a:lnTo>
                    <a:pt x="368331" y="123255"/>
                  </a:lnTo>
                  <a:lnTo>
                    <a:pt x="307961" y="96514"/>
                  </a:lnTo>
                  <a:lnTo>
                    <a:pt x="276171" y="96138"/>
                  </a:lnTo>
                  <a:lnTo>
                    <a:pt x="270964" y="96265"/>
                  </a:lnTo>
                  <a:lnTo>
                    <a:pt x="259883" y="95178"/>
                  </a:lnTo>
                  <a:lnTo>
                    <a:pt x="251977" y="91662"/>
                  </a:lnTo>
                  <a:lnTo>
                    <a:pt x="246548" y="85336"/>
                  </a:lnTo>
                  <a:lnTo>
                    <a:pt x="243024" y="75819"/>
                  </a:lnTo>
                  <a:lnTo>
                    <a:pt x="235954" y="55506"/>
                  </a:lnTo>
                  <a:lnTo>
                    <a:pt x="224466" y="30384"/>
                  </a:lnTo>
                  <a:lnTo>
                    <a:pt x="211716" y="9024"/>
                  </a:lnTo>
                  <a:lnTo>
                    <a:pt x="200860" y="0"/>
                  </a:lnTo>
                  <a:close/>
                </a:path>
              </a:pathLst>
            </a:custGeom>
            <a:solidFill>
              <a:srgbClr val="FF7700">
                <a:alpha val="83528"/>
              </a:srgbClr>
            </a:solidFill>
          </p:spPr>
          <p:txBody>
            <a:bodyPr wrap="square" lIns="0" tIns="0" rIns="0" bIns="0" rtlCol="0"/>
            <a:lstStyle/>
            <a:p>
              <a:pPr defTabSz="1828800"/>
              <a:endParaRPr sz="3600" kern="0" dirty="0">
                <a:solidFill>
                  <a:sysClr val="windowText" lastClr="000000"/>
                </a:solidFill>
              </a:endParaRPr>
            </a:p>
          </p:txBody>
        </p:sp>
        <p:sp>
          <p:nvSpPr>
            <p:cNvPr id="6" name="object 6"/>
            <p:cNvSpPr/>
            <p:nvPr/>
          </p:nvSpPr>
          <p:spPr>
            <a:xfrm>
              <a:off x="720470" y="535304"/>
              <a:ext cx="7703820" cy="628015"/>
            </a:xfrm>
            <a:custGeom>
              <a:avLst/>
              <a:gdLst/>
              <a:ahLst/>
              <a:cxnLst/>
              <a:rect l="l" t="t" r="r" b="b"/>
              <a:pathLst>
                <a:path w="7703820" h="628015">
                  <a:moveTo>
                    <a:pt x="0" y="627888"/>
                  </a:moveTo>
                  <a:lnTo>
                    <a:pt x="7703820" y="627888"/>
                  </a:lnTo>
                  <a:lnTo>
                    <a:pt x="7703820" y="0"/>
                  </a:lnTo>
                  <a:lnTo>
                    <a:pt x="0" y="0"/>
                  </a:lnTo>
                  <a:lnTo>
                    <a:pt x="0" y="627888"/>
                  </a:lnTo>
                  <a:close/>
                </a:path>
              </a:pathLst>
            </a:custGeom>
            <a:ln w="9906">
              <a:solidFill>
                <a:srgbClr val="000000"/>
              </a:solidFill>
            </a:ln>
          </p:spPr>
          <p:txBody>
            <a:bodyPr wrap="square" lIns="0" tIns="0" rIns="0" bIns="0" rtlCol="0"/>
            <a:lstStyle/>
            <a:p>
              <a:pPr defTabSz="1828800"/>
              <a:endParaRPr sz="3600" kern="0" dirty="0">
                <a:solidFill>
                  <a:sysClr val="windowText" lastClr="000000"/>
                </a:solidFill>
              </a:endParaRPr>
            </a:p>
          </p:txBody>
        </p:sp>
      </p:grpSp>
      <p:sp>
        <p:nvSpPr>
          <p:cNvPr id="7" name="object 7"/>
          <p:cNvSpPr/>
          <p:nvPr/>
        </p:nvSpPr>
        <p:spPr>
          <a:xfrm>
            <a:off x="17085311" y="8273009"/>
            <a:ext cx="938530" cy="934718"/>
          </a:xfrm>
          <a:custGeom>
            <a:avLst/>
            <a:gdLst/>
            <a:ahLst/>
            <a:cxnLst/>
            <a:rect l="l" t="t" r="r" b="b"/>
            <a:pathLst>
              <a:path w="469265" h="467360">
                <a:moveTo>
                  <a:pt x="292100" y="0"/>
                </a:moveTo>
                <a:lnTo>
                  <a:pt x="249110" y="48375"/>
                </a:lnTo>
                <a:lnTo>
                  <a:pt x="223555" y="88695"/>
                </a:lnTo>
                <a:lnTo>
                  <a:pt x="200386" y="132121"/>
                </a:lnTo>
                <a:lnTo>
                  <a:pt x="194437" y="138706"/>
                </a:lnTo>
                <a:lnTo>
                  <a:pt x="185630" y="140819"/>
                </a:lnTo>
                <a:lnTo>
                  <a:pt x="170561" y="140550"/>
                </a:lnTo>
                <a:lnTo>
                  <a:pt x="72183" y="134119"/>
                </a:lnTo>
                <a:lnTo>
                  <a:pt x="23524" y="134001"/>
                </a:lnTo>
                <a:lnTo>
                  <a:pt x="0" y="141376"/>
                </a:lnTo>
                <a:lnTo>
                  <a:pt x="10920" y="164629"/>
                </a:lnTo>
                <a:lnTo>
                  <a:pt x="43164" y="200055"/>
                </a:lnTo>
                <a:lnTo>
                  <a:pt x="81099" y="235154"/>
                </a:lnTo>
                <a:lnTo>
                  <a:pt x="115361" y="262573"/>
                </a:lnTo>
                <a:lnTo>
                  <a:pt x="117998" y="267765"/>
                </a:lnTo>
                <a:lnTo>
                  <a:pt x="117040" y="273554"/>
                </a:lnTo>
                <a:lnTo>
                  <a:pt x="86302" y="320409"/>
                </a:lnTo>
                <a:lnTo>
                  <a:pt x="61229" y="369217"/>
                </a:lnTo>
                <a:lnTo>
                  <a:pt x="44086" y="412143"/>
                </a:lnTo>
                <a:lnTo>
                  <a:pt x="41528" y="434441"/>
                </a:lnTo>
                <a:lnTo>
                  <a:pt x="42418" y="435051"/>
                </a:lnTo>
                <a:lnTo>
                  <a:pt x="114093" y="407820"/>
                </a:lnTo>
                <a:lnTo>
                  <a:pt x="163093" y="379799"/>
                </a:lnTo>
                <a:lnTo>
                  <a:pt x="199390" y="354177"/>
                </a:lnTo>
                <a:lnTo>
                  <a:pt x="206375" y="348094"/>
                </a:lnTo>
                <a:lnTo>
                  <a:pt x="210439" y="345643"/>
                </a:lnTo>
                <a:lnTo>
                  <a:pt x="216789" y="348551"/>
                </a:lnTo>
                <a:lnTo>
                  <a:pt x="219201" y="352678"/>
                </a:lnTo>
                <a:lnTo>
                  <a:pt x="222885" y="359841"/>
                </a:lnTo>
                <a:lnTo>
                  <a:pt x="243506" y="388232"/>
                </a:lnTo>
                <a:lnTo>
                  <a:pt x="274986" y="419877"/>
                </a:lnTo>
                <a:lnTo>
                  <a:pt x="308324" y="447670"/>
                </a:lnTo>
                <a:lnTo>
                  <a:pt x="341629" y="467080"/>
                </a:lnTo>
                <a:lnTo>
                  <a:pt x="343280" y="466293"/>
                </a:lnTo>
                <a:lnTo>
                  <a:pt x="346731" y="444209"/>
                </a:lnTo>
                <a:lnTo>
                  <a:pt x="343074" y="397386"/>
                </a:lnTo>
                <a:lnTo>
                  <a:pt x="330962" y="297065"/>
                </a:lnTo>
                <a:lnTo>
                  <a:pt x="330956" y="289129"/>
                </a:lnTo>
                <a:lnTo>
                  <a:pt x="333009" y="282713"/>
                </a:lnTo>
                <a:lnTo>
                  <a:pt x="337373" y="277390"/>
                </a:lnTo>
                <a:lnTo>
                  <a:pt x="344297" y="272732"/>
                </a:lnTo>
                <a:lnTo>
                  <a:pt x="377606" y="254542"/>
                </a:lnTo>
                <a:lnTo>
                  <a:pt x="419893" y="230208"/>
                </a:lnTo>
                <a:lnTo>
                  <a:pt x="455560" y="207218"/>
                </a:lnTo>
                <a:lnTo>
                  <a:pt x="469011" y="193065"/>
                </a:lnTo>
                <a:lnTo>
                  <a:pt x="467995" y="190309"/>
                </a:lnTo>
                <a:lnTo>
                  <a:pt x="423806" y="170020"/>
                </a:lnTo>
                <a:lnTo>
                  <a:pt x="370625" y="153410"/>
                </a:lnTo>
                <a:lnTo>
                  <a:pt x="328295" y="148983"/>
                </a:lnTo>
                <a:lnTo>
                  <a:pt x="324485" y="147243"/>
                </a:lnTo>
                <a:lnTo>
                  <a:pt x="321395" y="144363"/>
                </a:lnTo>
                <a:lnTo>
                  <a:pt x="320436" y="139257"/>
                </a:lnTo>
                <a:lnTo>
                  <a:pt x="321055" y="119240"/>
                </a:lnTo>
                <a:lnTo>
                  <a:pt x="318724" y="88717"/>
                </a:lnTo>
                <a:lnTo>
                  <a:pt x="312213" y="50698"/>
                </a:lnTo>
                <a:lnTo>
                  <a:pt x="303107" y="17213"/>
                </a:lnTo>
                <a:lnTo>
                  <a:pt x="292989" y="292"/>
                </a:lnTo>
                <a:lnTo>
                  <a:pt x="292100" y="0"/>
                </a:lnTo>
                <a:close/>
              </a:path>
            </a:pathLst>
          </a:custGeom>
          <a:solidFill>
            <a:srgbClr val="4FB6E8">
              <a:alpha val="89411"/>
            </a:srgbClr>
          </a:solidFill>
        </p:spPr>
        <p:txBody>
          <a:bodyPr wrap="square" lIns="0" tIns="0" rIns="0" bIns="0" rtlCol="0"/>
          <a:lstStyle/>
          <a:p>
            <a:pPr defTabSz="1828800"/>
            <a:endParaRPr sz="3600" kern="0" dirty="0">
              <a:solidFill>
                <a:sysClr val="windowText" lastClr="000000"/>
              </a:solidFill>
            </a:endParaRPr>
          </a:p>
        </p:txBody>
      </p:sp>
      <p:sp>
        <p:nvSpPr>
          <p:cNvPr id="8" name="object 8"/>
          <p:cNvSpPr/>
          <p:nvPr/>
        </p:nvSpPr>
        <p:spPr>
          <a:xfrm>
            <a:off x="16658842" y="9363684"/>
            <a:ext cx="731520" cy="660400"/>
          </a:xfrm>
          <a:custGeom>
            <a:avLst/>
            <a:gdLst/>
            <a:ahLst/>
            <a:cxnLst/>
            <a:rect l="l" t="t" r="r" b="b"/>
            <a:pathLst>
              <a:path w="365759" h="330200">
                <a:moveTo>
                  <a:pt x="67691" y="0"/>
                </a:moveTo>
                <a:lnTo>
                  <a:pt x="77485" y="53441"/>
                </a:lnTo>
                <a:lnTo>
                  <a:pt x="91497" y="89361"/>
                </a:lnTo>
                <a:lnTo>
                  <a:pt x="107950" y="121691"/>
                </a:lnTo>
                <a:lnTo>
                  <a:pt x="106806" y="125844"/>
                </a:lnTo>
                <a:lnTo>
                  <a:pt x="67222" y="148248"/>
                </a:lnTo>
                <a:lnTo>
                  <a:pt x="34480" y="172831"/>
                </a:lnTo>
                <a:lnTo>
                  <a:pt x="0" y="210185"/>
                </a:lnTo>
                <a:lnTo>
                  <a:pt x="380" y="210883"/>
                </a:lnTo>
                <a:lnTo>
                  <a:pt x="19780" y="215472"/>
                </a:lnTo>
                <a:lnTo>
                  <a:pt x="57372" y="215955"/>
                </a:lnTo>
                <a:lnTo>
                  <a:pt x="99393" y="213121"/>
                </a:lnTo>
                <a:lnTo>
                  <a:pt x="132079" y="207759"/>
                </a:lnTo>
                <a:lnTo>
                  <a:pt x="138810" y="205955"/>
                </a:lnTo>
                <a:lnTo>
                  <a:pt x="142239" y="205612"/>
                </a:lnTo>
                <a:lnTo>
                  <a:pt x="145542" y="209638"/>
                </a:lnTo>
                <a:lnTo>
                  <a:pt x="145923" y="213220"/>
                </a:lnTo>
                <a:lnTo>
                  <a:pt x="146050" y="219201"/>
                </a:lnTo>
                <a:lnTo>
                  <a:pt x="150616" y="244981"/>
                </a:lnTo>
                <a:lnTo>
                  <a:pt x="174750" y="305984"/>
                </a:lnTo>
                <a:lnTo>
                  <a:pt x="190753" y="329869"/>
                </a:lnTo>
                <a:lnTo>
                  <a:pt x="192150" y="329869"/>
                </a:lnTo>
                <a:lnTo>
                  <a:pt x="201652" y="316181"/>
                </a:lnTo>
                <a:lnTo>
                  <a:pt x="214439" y="283568"/>
                </a:lnTo>
                <a:lnTo>
                  <a:pt x="239013" y="212293"/>
                </a:lnTo>
                <a:lnTo>
                  <a:pt x="242061" y="204000"/>
                </a:lnTo>
                <a:lnTo>
                  <a:pt x="246506" y="200723"/>
                </a:lnTo>
                <a:lnTo>
                  <a:pt x="284156" y="198984"/>
                </a:lnTo>
                <a:lnTo>
                  <a:pt x="320468" y="196434"/>
                </a:lnTo>
                <a:lnTo>
                  <a:pt x="351899" y="192630"/>
                </a:lnTo>
                <a:lnTo>
                  <a:pt x="365505" y="187515"/>
                </a:lnTo>
                <a:lnTo>
                  <a:pt x="365759" y="185318"/>
                </a:lnTo>
                <a:lnTo>
                  <a:pt x="361696" y="179260"/>
                </a:lnTo>
                <a:lnTo>
                  <a:pt x="327723" y="142268"/>
                </a:lnTo>
                <a:lnTo>
                  <a:pt x="285496" y="112077"/>
                </a:lnTo>
                <a:lnTo>
                  <a:pt x="280416" y="105930"/>
                </a:lnTo>
                <a:lnTo>
                  <a:pt x="298650" y="68509"/>
                </a:lnTo>
                <a:lnTo>
                  <a:pt x="311449" y="15436"/>
                </a:lnTo>
                <a:lnTo>
                  <a:pt x="310133" y="774"/>
                </a:lnTo>
                <a:lnTo>
                  <a:pt x="309625" y="304"/>
                </a:lnTo>
                <a:lnTo>
                  <a:pt x="293661" y="3822"/>
                </a:lnTo>
                <a:lnTo>
                  <a:pt x="265064" y="18757"/>
                </a:lnTo>
                <a:lnTo>
                  <a:pt x="234777" y="37484"/>
                </a:lnTo>
                <a:lnTo>
                  <a:pt x="213741" y="52374"/>
                </a:lnTo>
                <a:lnTo>
                  <a:pt x="205124" y="59075"/>
                </a:lnTo>
                <a:lnTo>
                  <a:pt x="199008" y="61558"/>
                </a:lnTo>
                <a:lnTo>
                  <a:pt x="192416" y="60109"/>
                </a:lnTo>
                <a:lnTo>
                  <a:pt x="182372" y="55016"/>
                </a:lnTo>
                <a:lnTo>
                  <a:pt x="118459" y="18645"/>
                </a:lnTo>
                <a:lnTo>
                  <a:pt x="85859" y="2715"/>
                </a:lnTo>
                <a:lnTo>
                  <a:pt x="67691" y="0"/>
                </a:lnTo>
                <a:close/>
              </a:path>
            </a:pathLst>
          </a:custGeom>
          <a:solidFill>
            <a:srgbClr val="21AA60">
              <a:alpha val="83135"/>
            </a:srgbClr>
          </a:solidFill>
        </p:spPr>
        <p:txBody>
          <a:bodyPr wrap="square" lIns="0" tIns="0" rIns="0" bIns="0" rtlCol="0"/>
          <a:lstStyle/>
          <a:p>
            <a:pPr defTabSz="1828800"/>
            <a:endParaRPr sz="3600" kern="0" dirty="0">
              <a:solidFill>
                <a:sysClr val="windowText" lastClr="000000"/>
              </a:solidFill>
            </a:endParaRPr>
          </a:p>
        </p:txBody>
      </p:sp>
      <p:sp>
        <p:nvSpPr>
          <p:cNvPr id="9" name="object 9"/>
          <p:cNvSpPr/>
          <p:nvPr/>
        </p:nvSpPr>
        <p:spPr>
          <a:xfrm>
            <a:off x="264591" y="8273009"/>
            <a:ext cx="938530" cy="934718"/>
          </a:xfrm>
          <a:custGeom>
            <a:avLst/>
            <a:gdLst/>
            <a:ahLst/>
            <a:cxnLst/>
            <a:rect l="l" t="t" r="r" b="b"/>
            <a:pathLst>
              <a:path w="469265" h="467360">
                <a:moveTo>
                  <a:pt x="176949" y="0"/>
                </a:moveTo>
                <a:lnTo>
                  <a:pt x="156864" y="50698"/>
                </a:lnTo>
                <a:lnTo>
                  <a:pt x="150348" y="88717"/>
                </a:lnTo>
                <a:lnTo>
                  <a:pt x="147993" y="119240"/>
                </a:lnTo>
                <a:lnTo>
                  <a:pt x="148578" y="139257"/>
                </a:lnTo>
                <a:lnTo>
                  <a:pt x="147626" y="144363"/>
                </a:lnTo>
                <a:lnTo>
                  <a:pt x="144564" y="147243"/>
                </a:lnTo>
                <a:lnTo>
                  <a:pt x="140766" y="148983"/>
                </a:lnTo>
                <a:lnTo>
                  <a:pt x="133565" y="149148"/>
                </a:lnTo>
                <a:lnTo>
                  <a:pt x="120230" y="149910"/>
                </a:lnTo>
                <a:lnTo>
                  <a:pt x="72153" y="160667"/>
                </a:lnTo>
                <a:lnTo>
                  <a:pt x="21666" y="179806"/>
                </a:lnTo>
                <a:lnTo>
                  <a:pt x="0" y="193065"/>
                </a:lnTo>
                <a:lnTo>
                  <a:pt x="13449" y="207218"/>
                </a:lnTo>
                <a:lnTo>
                  <a:pt x="49123" y="230208"/>
                </a:lnTo>
                <a:lnTo>
                  <a:pt x="91407" y="254542"/>
                </a:lnTo>
                <a:lnTo>
                  <a:pt x="124688" y="272732"/>
                </a:lnTo>
                <a:lnTo>
                  <a:pt x="131642" y="277390"/>
                </a:lnTo>
                <a:lnTo>
                  <a:pt x="136017" y="282713"/>
                </a:lnTo>
                <a:lnTo>
                  <a:pt x="138086" y="289129"/>
                </a:lnTo>
                <a:lnTo>
                  <a:pt x="138125" y="297065"/>
                </a:lnTo>
                <a:lnTo>
                  <a:pt x="125984" y="397386"/>
                </a:lnTo>
                <a:lnTo>
                  <a:pt x="122330" y="444209"/>
                </a:lnTo>
                <a:lnTo>
                  <a:pt x="125806" y="466293"/>
                </a:lnTo>
                <a:lnTo>
                  <a:pt x="127419" y="467080"/>
                </a:lnTo>
                <a:lnTo>
                  <a:pt x="130454" y="466382"/>
                </a:lnTo>
                <a:lnTo>
                  <a:pt x="194087" y="419877"/>
                </a:lnTo>
                <a:lnTo>
                  <a:pt x="225573" y="388232"/>
                </a:lnTo>
                <a:lnTo>
                  <a:pt x="249796" y="352678"/>
                </a:lnTo>
                <a:lnTo>
                  <a:pt x="252323" y="348551"/>
                </a:lnTo>
                <a:lnTo>
                  <a:pt x="258660" y="345643"/>
                </a:lnTo>
                <a:lnTo>
                  <a:pt x="262636" y="348094"/>
                </a:lnTo>
                <a:lnTo>
                  <a:pt x="269633" y="354177"/>
                </a:lnTo>
                <a:lnTo>
                  <a:pt x="305953" y="379799"/>
                </a:lnTo>
                <a:lnTo>
                  <a:pt x="354963" y="407820"/>
                </a:lnTo>
                <a:lnTo>
                  <a:pt x="400551" y="429238"/>
                </a:lnTo>
                <a:lnTo>
                  <a:pt x="426605" y="435051"/>
                </a:lnTo>
                <a:lnTo>
                  <a:pt x="427507" y="434441"/>
                </a:lnTo>
                <a:lnTo>
                  <a:pt x="424964" y="412143"/>
                </a:lnTo>
                <a:lnTo>
                  <a:pt x="407814" y="369217"/>
                </a:lnTo>
                <a:lnTo>
                  <a:pt x="382746" y="320409"/>
                </a:lnTo>
                <a:lnTo>
                  <a:pt x="351979" y="273554"/>
                </a:lnTo>
                <a:lnTo>
                  <a:pt x="351021" y="267765"/>
                </a:lnTo>
                <a:lnTo>
                  <a:pt x="353645" y="262573"/>
                </a:lnTo>
                <a:lnTo>
                  <a:pt x="387911" y="235154"/>
                </a:lnTo>
                <a:lnTo>
                  <a:pt x="425848" y="200055"/>
                </a:lnTo>
                <a:lnTo>
                  <a:pt x="458087" y="164629"/>
                </a:lnTo>
                <a:lnTo>
                  <a:pt x="468998" y="141376"/>
                </a:lnTo>
                <a:lnTo>
                  <a:pt x="445485" y="134001"/>
                </a:lnTo>
                <a:lnTo>
                  <a:pt x="396851" y="134119"/>
                </a:lnTo>
                <a:lnTo>
                  <a:pt x="298500" y="140550"/>
                </a:lnTo>
                <a:lnTo>
                  <a:pt x="283409" y="140819"/>
                </a:lnTo>
                <a:lnTo>
                  <a:pt x="274600" y="138706"/>
                </a:lnTo>
                <a:lnTo>
                  <a:pt x="268652" y="132121"/>
                </a:lnTo>
                <a:lnTo>
                  <a:pt x="262140" y="118973"/>
                </a:lnTo>
                <a:lnTo>
                  <a:pt x="245493" y="88695"/>
                </a:lnTo>
                <a:lnTo>
                  <a:pt x="219935" y="48375"/>
                </a:lnTo>
                <a:lnTo>
                  <a:pt x="194182" y="13612"/>
                </a:lnTo>
                <a:lnTo>
                  <a:pt x="176949" y="0"/>
                </a:lnTo>
                <a:close/>
              </a:path>
            </a:pathLst>
          </a:custGeom>
          <a:solidFill>
            <a:srgbClr val="FFD008">
              <a:alpha val="82743"/>
            </a:srgbClr>
          </a:solidFill>
        </p:spPr>
        <p:txBody>
          <a:bodyPr wrap="square" lIns="0" tIns="0" rIns="0" bIns="0" rtlCol="0"/>
          <a:lstStyle/>
          <a:p>
            <a:pPr defTabSz="1828800"/>
            <a:endParaRPr sz="3600" kern="0" dirty="0">
              <a:solidFill>
                <a:sysClr val="windowText" lastClr="000000"/>
              </a:solidFill>
            </a:endParaRPr>
          </a:p>
        </p:txBody>
      </p:sp>
      <p:sp>
        <p:nvSpPr>
          <p:cNvPr id="10" name="object 10"/>
          <p:cNvSpPr/>
          <p:nvPr/>
        </p:nvSpPr>
        <p:spPr>
          <a:xfrm>
            <a:off x="897736" y="9363684"/>
            <a:ext cx="731520" cy="660400"/>
          </a:xfrm>
          <a:custGeom>
            <a:avLst/>
            <a:gdLst/>
            <a:ahLst/>
            <a:cxnLst/>
            <a:rect l="l" t="t" r="r" b="b"/>
            <a:pathLst>
              <a:path w="365759" h="330200">
                <a:moveTo>
                  <a:pt x="298056" y="0"/>
                </a:moveTo>
                <a:lnTo>
                  <a:pt x="279876" y="2715"/>
                </a:lnTo>
                <a:lnTo>
                  <a:pt x="247278" y="18645"/>
                </a:lnTo>
                <a:lnTo>
                  <a:pt x="183375" y="55016"/>
                </a:lnTo>
                <a:lnTo>
                  <a:pt x="173334" y="60109"/>
                </a:lnTo>
                <a:lnTo>
                  <a:pt x="166735" y="61558"/>
                </a:lnTo>
                <a:lnTo>
                  <a:pt x="160597" y="59075"/>
                </a:lnTo>
                <a:lnTo>
                  <a:pt x="151942" y="52374"/>
                </a:lnTo>
                <a:lnTo>
                  <a:pt x="130909" y="37484"/>
                </a:lnTo>
                <a:lnTo>
                  <a:pt x="100623" y="18757"/>
                </a:lnTo>
                <a:lnTo>
                  <a:pt x="72016" y="3822"/>
                </a:lnTo>
                <a:lnTo>
                  <a:pt x="56019" y="304"/>
                </a:lnTo>
                <a:lnTo>
                  <a:pt x="55537" y="774"/>
                </a:lnTo>
                <a:lnTo>
                  <a:pt x="54256" y="15436"/>
                </a:lnTo>
                <a:lnTo>
                  <a:pt x="59056" y="40876"/>
                </a:lnTo>
                <a:lnTo>
                  <a:pt x="67068" y="68509"/>
                </a:lnTo>
                <a:lnTo>
                  <a:pt x="75425" y="89750"/>
                </a:lnTo>
                <a:lnTo>
                  <a:pt x="81686" y="102273"/>
                </a:lnTo>
                <a:lnTo>
                  <a:pt x="85343" y="105930"/>
                </a:lnTo>
                <a:lnTo>
                  <a:pt x="80276" y="112077"/>
                </a:lnTo>
                <a:lnTo>
                  <a:pt x="38036" y="142268"/>
                </a:lnTo>
                <a:lnTo>
                  <a:pt x="10388" y="171564"/>
                </a:lnTo>
                <a:lnTo>
                  <a:pt x="0" y="185318"/>
                </a:lnTo>
                <a:lnTo>
                  <a:pt x="165" y="187515"/>
                </a:lnTo>
                <a:lnTo>
                  <a:pt x="13804" y="192630"/>
                </a:lnTo>
                <a:lnTo>
                  <a:pt x="45235" y="196434"/>
                </a:lnTo>
                <a:lnTo>
                  <a:pt x="81541" y="198984"/>
                </a:lnTo>
                <a:lnTo>
                  <a:pt x="119189" y="200723"/>
                </a:lnTo>
                <a:lnTo>
                  <a:pt x="123685" y="204000"/>
                </a:lnTo>
                <a:lnTo>
                  <a:pt x="126733" y="212293"/>
                </a:lnTo>
                <a:lnTo>
                  <a:pt x="151269" y="283568"/>
                </a:lnTo>
                <a:lnTo>
                  <a:pt x="164070" y="316181"/>
                </a:lnTo>
                <a:lnTo>
                  <a:pt x="173596" y="329869"/>
                </a:lnTo>
                <a:lnTo>
                  <a:pt x="174929" y="329869"/>
                </a:lnTo>
                <a:lnTo>
                  <a:pt x="204298" y="276475"/>
                </a:lnTo>
                <a:lnTo>
                  <a:pt x="219722" y="219201"/>
                </a:lnTo>
                <a:lnTo>
                  <a:pt x="219786" y="213220"/>
                </a:lnTo>
                <a:lnTo>
                  <a:pt x="220141" y="209638"/>
                </a:lnTo>
                <a:lnTo>
                  <a:pt x="223456" y="205612"/>
                </a:lnTo>
                <a:lnTo>
                  <a:pt x="226923" y="205955"/>
                </a:lnTo>
                <a:lnTo>
                  <a:pt x="233591" y="207759"/>
                </a:lnTo>
                <a:lnTo>
                  <a:pt x="266311" y="213121"/>
                </a:lnTo>
                <a:lnTo>
                  <a:pt x="308330" y="215955"/>
                </a:lnTo>
                <a:lnTo>
                  <a:pt x="345901" y="215472"/>
                </a:lnTo>
                <a:lnTo>
                  <a:pt x="365277" y="210883"/>
                </a:lnTo>
                <a:lnTo>
                  <a:pt x="365683" y="210185"/>
                </a:lnTo>
                <a:lnTo>
                  <a:pt x="356709" y="196046"/>
                </a:lnTo>
                <a:lnTo>
                  <a:pt x="331217" y="172831"/>
                </a:lnTo>
                <a:lnTo>
                  <a:pt x="298498" y="148248"/>
                </a:lnTo>
                <a:lnTo>
                  <a:pt x="267855" y="130022"/>
                </a:lnTo>
                <a:lnTo>
                  <a:pt x="258940" y="125844"/>
                </a:lnTo>
                <a:lnTo>
                  <a:pt x="257721" y="121691"/>
                </a:lnTo>
                <a:lnTo>
                  <a:pt x="262661" y="113436"/>
                </a:lnTo>
                <a:lnTo>
                  <a:pt x="274190" y="89361"/>
                </a:lnTo>
                <a:lnTo>
                  <a:pt x="288212" y="53441"/>
                </a:lnTo>
                <a:lnTo>
                  <a:pt x="298306" y="19160"/>
                </a:lnTo>
                <a:lnTo>
                  <a:pt x="298056" y="0"/>
                </a:lnTo>
                <a:close/>
              </a:path>
            </a:pathLst>
          </a:custGeom>
          <a:solidFill>
            <a:srgbClr val="EA522F">
              <a:alpha val="88626"/>
            </a:srgbClr>
          </a:solidFill>
        </p:spPr>
        <p:txBody>
          <a:bodyPr wrap="square" lIns="0" tIns="0" rIns="0" bIns="0" rtlCol="0"/>
          <a:lstStyle/>
          <a:p>
            <a:pPr defTabSz="1828800"/>
            <a:endParaRPr sz="3600" kern="0" dirty="0">
              <a:solidFill>
                <a:sysClr val="windowText" lastClr="000000"/>
              </a:solidFill>
            </a:endParaRPr>
          </a:p>
        </p:txBody>
      </p:sp>
      <p:sp>
        <p:nvSpPr>
          <p:cNvPr id="11" name="object 11"/>
          <p:cNvSpPr txBox="1">
            <a:spLocks noGrp="1"/>
          </p:cNvSpPr>
          <p:nvPr>
            <p:ph type="title"/>
          </p:nvPr>
        </p:nvSpPr>
        <p:spPr>
          <a:xfrm>
            <a:off x="1651027" y="1131801"/>
            <a:ext cx="14046173" cy="1133644"/>
          </a:xfrm>
          <a:prstGeom prst="rect">
            <a:avLst/>
          </a:prstGeom>
        </p:spPr>
        <p:txBody>
          <a:bodyPr vert="horz" wrap="square" lIns="0" tIns="25400" rIns="0" bIns="0" rtlCol="0">
            <a:spAutoFit/>
          </a:bodyPr>
          <a:lstStyle/>
          <a:p>
            <a:pPr marL="25400">
              <a:spcBef>
                <a:spcPts val="200"/>
              </a:spcBef>
            </a:pPr>
            <a:r>
              <a:rPr spc="-10" dirty="0"/>
              <a:t>學生探究學習時，老師扮演的角色</a:t>
            </a:r>
          </a:p>
        </p:txBody>
      </p:sp>
      <p:sp>
        <p:nvSpPr>
          <p:cNvPr id="12" name="object 12"/>
          <p:cNvSpPr txBox="1"/>
          <p:nvPr/>
        </p:nvSpPr>
        <p:spPr>
          <a:xfrm>
            <a:off x="1876551" y="3395979"/>
            <a:ext cx="8515350" cy="3472746"/>
          </a:xfrm>
          <a:prstGeom prst="rect">
            <a:avLst/>
          </a:prstGeom>
        </p:spPr>
        <p:txBody>
          <a:bodyPr vert="horz" wrap="square" lIns="0" tIns="25400" rIns="0" bIns="0" rtlCol="0">
            <a:spAutoFit/>
          </a:bodyPr>
          <a:lstStyle/>
          <a:p>
            <a:pPr marL="660400" indent="-635000" defTabSz="1828800">
              <a:spcBef>
                <a:spcPts val="200"/>
              </a:spcBef>
              <a:buClr>
                <a:srgbClr val="FF7700"/>
              </a:buClr>
              <a:buSzPct val="50000"/>
              <a:buFont typeface="Times New Roman"/>
              <a:buChar char="●"/>
              <a:tabLst>
                <a:tab pos="660400" algn="l"/>
              </a:tabLst>
            </a:pPr>
            <a:r>
              <a:rPr sz="5600" kern="0" spc="-40" dirty="0">
                <a:solidFill>
                  <a:sysClr val="windowText" lastClr="000000"/>
                </a:solidFill>
                <a:latin typeface="微軟正黑體"/>
                <a:cs typeface="微軟正黑體"/>
              </a:rPr>
              <a:t>提問者</a:t>
            </a:r>
            <a:endParaRPr sz="5600" kern="0" dirty="0">
              <a:solidFill>
                <a:sysClr val="windowText" lastClr="000000"/>
              </a:solidFill>
              <a:latin typeface="微軟正黑體"/>
              <a:cs typeface="微軟正黑體"/>
            </a:endParaRPr>
          </a:p>
          <a:p>
            <a:pPr marL="660400" indent="-635000" defTabSz="1828800">
              <a:buClr>
                <a:srgbClr val="FF7700"/>
              </a:buClr>
              <a:buSzPct val="50000"/>
              <a:buFont typeface="Times New Roman"/>
              <a:buChar char="●"/>
              <a:tabLst>
                <a:tab pos="660400" algn="l"/>
              </a:tabLst>
            </a:pPr>
            <a:r>
              <a:rPr sz="5600" kern="0" spc="-20" dirty="0">
                <a:solidFill>
                  <a:sysClr val="windowText" lastClr="000000"/>
                </a:solidFill>
                <a:latin typeface="微軟正黑體"/>
                <a:cs typeface="微軟正黑體"/>
              </a:rPr>
              <a:t>促進組織者</a:t>
            </a:r>
            <a:endParaRPr sz="5600" kern="0" dirty="0">
              <a:solidFill>
                <a:sysClr val="windowText" lastClr="000000"/>
              </a:solidFill>
              <a:latin typeface="微軟正黑體"/>
              <a:cs typeface="微軟正黑體"/>
            </a:endParaRPr>
          </a:p>
          <a:p>
            <a:pPr marL="660400" indent="-635000" defTabSz="1828800">
              <a:buClr>
                <a:srgbClr val="FF7700"/>
              </a:buClr>
              <a:buSzPct val="50000"/>
              <a:buFont typeface="Times New Roman"/>
              <a:buChar char="●"/>
              <a:tabLst>
                <a:tab pos="660400" algn="l"/>
              </a:tabLst>
            </a:pPr>
            <a:r>
              <a:rPr sz="5600" kern="0" spc="-20" dirty="0">
                <a:solidFill>
                  <a:sysClr val="windowText" lastClr="000000"/>
                </a:solidFill>
                <a:latin typeface="微軟正黑體"/>
                <a:cs typeface="微軟正黑體"/>
              </a:rPr>
              <a:t>監控與協助調整者</a:t>
            </a:r>
            <a:endParaRPr sz="5600" kern="0" dirty="0">
              <a:solidFill>
                <a:sysClr val="windowText" lastClr="000000"/>
              </a:solidFill>
              <a:latin typeface="微軟正黑體"/>
              <a:cs typeface="微軟正黑體"/>
            </a:endParaRPr>
          </a:p>
          <a:p>
            <a:pPr marL="660400" indent="-635000" defTabSz="1828800">
              <a:buClr>
                <a:srgbClr val="FF7700"/>
              </a:buClr>
              <a:buSzPct val="50000"/>
              <a:buFont typeface="Times New Roman"/>
              <a:buChar char="●"/>
              <a:tabLst>
                <a:tab pos="660400" algn="l"/>
              </a:tabLst>
            </a:pPr>
            <a:r>
              <a:rPr sz="5600" kern="0" spc="-10" dirty="0">
                <a:solidFill>
                  <a:sysClr val="windowText" lastClr="000000"/>
                </a:solidFill>
                <a:latin typeface="微軟正黑體"/>
                <a:cs typeface="微軟正黑體"/>
              </a:rPr>
              <a:t>討論者與促進小組討論者</a:t>
            </a:r>
            <a:endParaRPr sz="5600" kern="0" dirty="0">
              <a:solidFill>
                <a:sysClr val="windowText" lastClr="000000"/>
              </a:solidFill>
              <a:latin typeface="微軟正黑體"/>
              <a:cs typeface="微軟正黑體"/>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43126" y="837690"/>
            <a:ext cx="16939260" cy="2039620"/>
            <a:chOff x="321563" y="418845"/>
            <a:chExt cx="8469630" cy="1019810"/>
          </a:xfrm>
        </p:grpSpPr>
        <p:sp>
          <p:nvSpPr>
            <p:cNvPr id="3" name="object 3"/>
            <p:cNvSpPr/>
            <p:nvPr/>
          </p:nvSpPr>
          <p:spPr>
            <a:xfrm>
              <a:off x="391477" y="418845"/>
              <a:ext cx="577215" cy="577215"/>
            </a:xfrm>
            <a:custGeom>
              <a:avLst/>
              <a:gdLst/>
              <a:ahLst/>
              <a:cxnLst/>
              <a:rect l="l" t="t" r="r" b="b"/>
              <a:pathLst>
                <a:path w="577215" h="577215">
                  <a:moveTo>
                    <a:pt x="358051" y="0"/>
                  </a:moveTo>
                  <a:lnTo>
                    <a:pt x="0" y="218820"/>
                  </a:lnTo>
                  <a:lnTo>
                    <a:pt x="218846" y="576833"/>
                  </a:lnTo>
                  <a:lnTo>
                    <a:pt x="576897" y="358013"/>
                  </a:lnTo>
                  <a:lnTo>
                    <a:pt x="358051" y="0"/>
                  </a:lnTo>
                  <a:close/>
                </a:path>
              </a:pathLst>
            </a:custGeom>
            <a:solidFill>
              <a:srgbClr val="4FB6E8">
                <a:alpha val="89411"/>
              </a:srgbClr>
            </a:solidFill>
          </p:spPr>
          <p:txBody>
            <a:bodyPr wrap="square" lIns="0" tIns="0" rIns="0" bIns="0" rtlCol="0"/>
            <a:lstStyle/>
            <a:p>
              <a:pPr defTabSz="1828800"/>
              <a:endParaRPr sz="3600" kern="0" dirty="0">
                <a:solidFill>
                  <a:sysClr val="windowText" lastClr="000000"/>
                </a:solidFill>
              </a:endParaRPr>
            </a:p>
          </p:txBody>
        </p:sp>
        <p:sp>
          <p:nvSpPr>
            <p:cNvPr id="4" name="object 4"/>
            <p:cNvSpPr/>
            <p:nvPr/>
          </p:nvSpPr>
          <p:spPr>
            <a:xfrm>
              <a:off x="321564" y="585723"/>
              <a:ext cx="8271509" cy="725170"/>
            </a:xfrm>
            <a:custGeom>
              <a:avLst/>
              <a:gdLst/>
              <a:ahLst/>
              <a:cxnLst/>
              <a:rect l="l" t="t" r="r" b="b"/>
              <a:pathLst>
                <a:path w="8271509" h="725169">
                  <a:moveTo>
                    <a:pt x="480060" y="484886"/>
                  </a:moveTo>
                  <a:lnTo>
                    <a:pt x="475183" y="436511"/>
                  </a:lnTo>
                  <a:lnTo>
                    <a:pt x="461187" y="391452"/>
                  </a:lnTo>
                  <a:lnTo>
                    <a:pt x="439064" y="350685"/>
                  </a:lnTo>
                  <a:lnTo>
                    <a:pt x="409752" y="315150"/>
                  </a:lnTo>
                  <a:lnTo>
                    <a:pt x="374230" y="285851"/>
                  </a:lnTo>
                  <a:lnTo>
                    <a:pt x="333451" y="263715"/>
                  </a:lnTo>
                  <a:lnTo>
                    <a:pt x="288391" y="249732"/>
                  </a:lnTo>
                  <a:lnTo>
                    <a:pt x="240030" y="244856"/>
                  </a:lnTo>
                  <a:lnTo>
                    <a:pt x="191655" y="249732"/>
                  </a:lnTo>
                  <a:lnTo>
                    <a:pt x="146596" y="263715"/>
                  </a:lnTo>
                  <a:lnTo>
                    <a:pt x="105816" y="285851"/>
                  </a:lnTo>
                  <a:lnTo>
                    <a:pt x="70294" y="315150"/>
                  </a:lnTo>
                  <a:lnTo>
                    <a:pt x="40982" y="350685"/>
                  </a:lnTo>
                  <a:lnTo>
                    <a:pt x="18859" y="391452"/>
                  </a:lnTo>
                  <a:lnTo>
                    <a:pt x="4864" y="436511"/>
                  </a:lnTo>
                  <a:lnTo>
                    <a:pt x="0" y="484886"/>
                  </a:lnTo>
                  <a:lnTo>
                    <a:pt x="4864" y="533273"/>
                  </a:lnTo>
                  <a:lnTo>
                    <a:pt x="18859" y="578332"/>
                  </a:lnTo>
                  <a:lnTo>
                    <a:pt x="40982" y="619099"/>
                  </a:lnTo>
                  <a:lnTo>
                    <a:pt x="70294" y="654621"/>
                  </a:lnTo>
                  <a:lnTo>
                    <a:pt x="105816" y="683933"/>
                  </a:lnTo>
                  <a:lnTo>
                    <a:pt x="146596" y="706056"/>
                  </a:lnTo>
                  <a:lnTo>
                    <a:pt x="191655" y="720051"/>
                  </a:lnTo>
                  <a:lnTo>
                    <a:pt x="240030" y="724916"/>
                  </a:lnTo>
                  <a:lnTo>
                    <a:pt x="288391" y="720051"/>
                  </a:lnTo>
                  <a:lnTo>
                    <a:pt x="333451" y="706056"/>
                  </a:lnTo>
                  <a:lnTo>
                    <a:pt x="374230" y="683933"/>
                  </a:lnTo>
                  <a:lnTo>
                    <a:pt x="409752" y="654621"/>
                  </a:lnTo>
                  <a:lnTo>
                    <a:pt x="439064" y="619099"/>
                  </a:lnTo>
                  <a:lnTo>
                    <a:pt x="461187" y="578332"/>
                  </a:lnTo>
                  <a:lnTo>
                    <a:pt x="475183" y="533273"/>
                  </a:lnTo>
                  <a:lnTo>
                    <a:pt x="480060" y="484886"/>
                  </a:lnTo>
                  <a:close/>
                </a:path>
                <a:path w="8271509" h="725169">
                  <a:moveTo>
                    <a:pt x="8271383" y="242951"/>
                  </a:moveTo>
                  <a:lnTo>
                    <a:pt x="8052562" y="0"/>
                  </a:lnTo>
                  <a:lnTo>
                    <a:pt x="7753858" y="132842"/>
                  </a:lnTo>
                  <a:lnTo>
                    <a:pt x="7788021" y="457962"/>
                  </a:lnTo>
                  <a:lnTo>
                    <a:pt x="8107807" y="526034"/>
                  </a:lnTo>
                  <a:lnTo>
                    <a:pt x="8271383" y="242951"/>
                  </a:lnTo>
                  <a:close/>
                </a:path>
              </a:pathLst>
            </a:custGeom>
            <a:solidFill>
              <a:srgbClr val="EB6199">
                <a:alpha val="87841"/>
              </a:srgbClr>
            </a:solidFill>
          </p:spPr>
          <p:txBody>
            <a:bodyPr wrap="square" lIns="0" tIns="0" rIns="0" bIns="0" rtlCol="0"/>
            <a:lstStyle/>
            <a:p>
              <a:pPr defTabSz="1828800"/>
              <a:endParaRPr sz="3600" kern="0" dirty="0">
                <a:solidFill>
                  <a:sysClr val="windowText" lastClr="000000"/>
                </a:solidFill>
              </a:endParaRPr>
            </a:p>
          </p:txBody>
        </p:sp>
        <p:sp>
          <p:nvSpPr>
            <p:cNvPr id="5" name="object 5"/>
            <p:cNvSpPr/>
            <p:nvPr/>
          </p:nvSpPr>
          <p:spPr>
            <a:xfrm>
              <a:off x="8413168" y="1065276"/>
              <a:ext cx="378460" cy="373380"/>
            </a:xfrm>
            <a:custGeom>
              <a:avLst/>
              <a:gdLst/>
              <a:ahLst/>
              <a:cxnLst/>
              <a:rect l="l" t="t" r="r" b="b"/>
              <a:pathLst>
                <a:path w="378459" h="373380">
                  <a:moveTo>
                    <a:pt x="200860" y="0"/>
                  </a:moveTo>
                  <a:lnTo>
                    <a:pt x="200606" y="0"/>
                  </a:lnTo>
                  <a:lnTo>
                    <a:pt x="191271" y="11174"/>
                  </a:lnTo>
                  <a:lnTo>
                    <a:pt x="181873" y="36147"/>
                  </a:lnTo>
                  <a:lnTo>
                    <a:pt x="173047" y="64954"/>
                  </a:lnTo>
                  <a:lnTo>
                    <a:pt x="165554" y="87629"/>
                  </a:lnTo>
                  <a:lnTo>
                    <a:pt x="143803" y="112450"/>
                  </a:lnTo>
                  <a:lnTo>
                    <a:pt x="103372" y="127412"/>
                  </a:lnTo>
                  <a:lnTo>
                    <a:pt x="57773" y="135850"/>
                  </a:lnTo>
                  <a:lnTo>
                    <a:pt x="20520" y="141097"/>
                  </a:lnTo>
                  <a:lnTo>
                    <a:pt x="8917" y="143291"/>
                  </a:lnTo>
                  <a:lnTo>
                    <a:pt x="1899" y="146272"/>
                  </a:lnTo>
                  <a:lnTo>
                    <a:pt x="0" y="151491"/>
                  </a:lnTo>
                  <a:lnTo>
                    <a:pt x="3756" y="160400"/>
                  </a:lnTo>
                  <a:lnTo>
                    <a:pt x="16855" y="169931"/>
                  </a:lnTo>
                  <a:lnTo>
                    <a:pt x="42824" y="184261"/>
                  </a:lnTo>
                  <a:lnTo>
                    <a:pt x="72247" y="199709"/>
                  </a:lnTo>
                  <a:lnTo>
                    <a:pt x="95704" y="212598"/>
                  </a:lnTo>
                  <a:lnTo>
                    <a:pt x="101244" y="216640"/>
                  </a:lnTo>
                  <a:lnTo>
                    <a:pt x="104594" y="221218"/>
                  </a:lnTo>
                  <a:lnTo>
                    <a:pt x="105562" y="226724"/>
                  </a:lnTo>
                  <a:lnTo>
                    <a:pt x="103959" y="233552"/>
                  </a:lnTo>
                  <a:lnTo>
                    <a:pt x="94051" y="267039"/>
                  </a:lnTo>
                  <a:lnTo>
                    <a:pt x="84226" y="312181"/>
                  </a:lnTo>
                  <a:lnTo>
                    <a:pt x="78331" y="352871"/>
                  </a:lnTo>
                  <a:lnTo>
                    <a:pt x="80210" y="372999"/>
                  </a:lnTo>
                  <a:lnTo>
                    <a:pt x="81099" y="373379"/>
                  </a:lnTo>
                  <a:lnTo>
                    <a:pt x="81734" y="373379"/>
                  </a:lnTo>
                  <a:lnTo>
                    <a:pt x="101611" y="361295"/>
                  </a:lnTo>
                  <a:lnTo>
                    <a:pt x="132455" y="332803"/>
                  </a:lnTo>
                  <a:lnTo>
                    <a:pt x="164512" y="299549"/>
                  </a:lnTo>
                  <a:lnTo>
                    <a:pt x="188033" y="273176"/>
                  </a:lnTo>
                  <a:lnTo>
                    <a:pt x="191843" y="268604"/>
                  </a:lnTo>
                  <a:lnTo>
                    <a:pt x="195272" y="266319"/>
                  </a:lnTo>
                  <a:lnTo>
                    <a:pt x="201749" y="266319"/>
                  </a:lnTo>
                  <a:lnTo>
                    <a:pt x="204924" y="268604"/>
                  </a:lnTo>
                  <a:lnTo>
                    <a:pt x="208226" y="273050"/>
                  </a:lnTo>
                  <a:lnTo>
                    <a:pt x="230987" y="296820"/>
                  </a:lnTo>
                  <a:lnTo>
                    <a:pt x="266392" y="327199"/>
                  </a:lnTo>
                  <a:lnTo>
                    <a:pt x="302273" y="353363"/>
                  </a:lnTo>
                  <a:lnTo>
                    <a:pt x="326463" y="364489"/>
                  </a:lnTo>
                  <a:lnTo>
                    <a:pt x="328241" y="364363"/>
                  </a:lnTo>
                  <a:lnTo>
                    <a:pt x="328876" y="363982"/>
                  </a:lnTo>
                  <a:lnTo>
                    <a:pt x="330088" y="340879"/>
                  </a:lnTo>
                  <a:lnTo>
                    <a:pt x="318668" y="295751"/>
                  </a:lnTo>
                  <a:lnTo>
                    <a:pt x="302605" y="246574"/>
                  </a:lnTo>
                  <a:lnTo>
                    <a:pt x="289887" y="211327"/>
                  </a:lnTo>
                  <a:lnTo>
                    <a:pt x="287910" y="203461"/>
                  </a:lnTo>
                  <a:lnTo>
                    <a:pt x="288553" y="196596"/>
                  </a:lnTo>
                  <a:lnTo>
                    <a:pt x="291673" y="190396"/>
                  </a:lnTo>
                  <a:lnTo>
                    <a:pt x="297126" y="184531"/>
                  </a:lnTo>
                  <a:lnTo>
                    <a:pt x="345561" y="143716"/>
                  </a:lnTo>
                  <a:lnTo>
                    <a:pt x="368331" y="123255"/>
                  </a:lnTo>
                  <a:lnTo>
                    <a:pt x="307961" y="96514"/>
                  </a:lnTo>
                  <a:lnTo>
                    <a:pt x="276171" y="96138"/>
                  </a:lnTo>
                  <a:lnTo>
                    <a:pt x="270964" y="96265"/>
                  </a:lnTo>
                  <a:lnTo>
                    <a:pt x="259883" y="95178"/>
                  </a:lnTo>
                  <a:lnTo>
                    <a:pt x="251977" y="91662"/>
                  </a:lnTo>
                  <a:lnTo>
                    <a:pt x="246548" y="85336"/>
                  </a:lnTo>
                  <a:lnTo>
                    <a:pt x="243024" y="75819"/>
                  </a:lnTo>
                  <a:lnTo>
                    <a:pt x="235954" y="55506"/>
                  </a:lnTo>
                  <a:lnTo>
                    <a:pt x="224466" y="30384"/>
                  </a:lnTo>
                  <a:lnTo>
                    <a:pt x="211716" y="9024"/>
                  </a:lnTo>
                  <a:lnTo>
                    <a:pt x="200860" y="0"/>
                  </a:lnTo>
                  <a:close/>
                </a:path>
              </a:pathLst>
            </a:custGeom>
            <a:solidFill>
              <a:srgbClr val="FF7700">
                <a:alpha val="83528"/>
              </a:srgbClr>
            </a:solidFill>
          </p:spPr>
          <p:txBody>
            <a:bodyPr wrap="square" lIns="0" tIns="0" rIns="0" bIns="0" rtlCol="0"/>
            <a:lstStyle/>
            <a:p>
              <a:pPr defTabSz="1828800"/>
              <a:endParaRPr sz="3600" kern="0" dirty="0">
                <a:solidFill>
                  <a:sysClr val="windowText" lastClr="000000"/>
                </a:solidFill>
              </a:endParaRPr>
            </a:p>
          </p:txBody>
        </p:sp>
        <p:sp>
          <p:nvSpPr>
            <p:cNvPr id="6" name="object 6"/>
            <p:cNvSpPr/>
            <p:nvPr/>
          </p:nvSpPr>
          <p:spPr>
            <a:xfrm>
              <a:off x="720470" y="535304"/>
              <a:ext cx="7703820" cy="628015"/>
            </a:xfrm>
            <a:custGeom>
              <a:avLst/>
              <a:gdLst/>
              <a:ahLst/>
              <a:cxnLst/>
              <a:rect l="l" t="t" r="r" b="b"/>
              <a:pathLst>
                <a:path w="7703820" h="628015">
                  <a:moveTo>
                    <a:pt x="0" y="627888"/>
                  </a:moveTo>
                  <a:lnTo>
                    <a:pt x="7703820" y="627888"/>
                  </a:lnTo>
                  <a:lnTo>
                    <a:pt x="7703820" y="0"/>
                  </a:lnTo>
                  <a:lnTo>
                    <a:pt x="0" y="0"/>
                  </a:lnTo>
                  <a:lnTo>
                    <a:pt x="0" y="627888"/>
                  </a:lnTo>
                  <a:close/>
                </a:path>
              </a:pathLst>
            </a:custGeom>
            <a:ln w="9906">
              <a:solidFill>
                <a:srgbClr val="000000"/>
              </a:solidFill>
            </a:ln>
          </p:spPr>
          <p:txBody>
            <a:bodyPr wrap="square" lIns="0" tIns="0" rIns="0" bIns="0" rtlCol="0"/>
            <a:lstStyle/>
            <a:p>
              <a:pPr defTabSz="1828800"/>
              <a:endParaRPr sz="3600" kern="0" dirty="0">
                <a:solidFill>
                  <a:sysClr val="windowText" lastClr="000000"/>
                </a:solidFill>
              </a:endParaRPr>
            </a:p>
          </p:txBody>
        </p:sp>
      </p:grpSp>
      <p:sp>
        <p:nvSpPr>
          <p:cNvPr id="7" name="object 7"/>
          <p:cNvSpPr/>
          <p:nvPr/>
        </p:nvSpPr>
        <p:spPr>
          <a:xfrm>
            <a:off x="17085311" y="8273009"/>
            <a:ext cx="938530" cy="934718"/>
          </a:xfrm>
          <a:custGeom>
            <a:avLst/>
            <a:gdLst/>
            <a:ahLst/>
            <a:cxnLst/>
            <a:rect l="l" t="t" r="r" b="b"/>
            <a:pathLst>
              <a:path w="469265" h="467360">
                <a:moveTo>
                  <a:pt x="292100" y="0"/>
                </a:moveTo>
                <a:lnTo>
                  <a:pt x="249110" y="48375"/>
                </a:lnTo>
                <a:lnTo>
                  <a:pt x="223555" y="88695"/>
                </a:lnTo>
                <a:lnTo>
                  <a:pt x="200386" y="132121"/>
                </a:lnTo>
                <a:lnTo>
                  <a:pt x="194437" y="138706"/>
                </a:lnTo>
                <a:lnTo>
                  <a:pt x="185630" y="140819"/>
                </a:lnTo>
                <a:lnTo>
                  <a:pt x="170561" y="140550"/>
                </a:lnTo>
                <a:lnTo>
                  <a:pt x="72183" y="134119"/>
                </a:lnTo>
                <a:lnTo>
                  <a:pt x="23524" y="134001"/>
                </a:lnTo>
                <a:lnTo>
                  <a:pt x="0" y="141376"/>
                </a:lnTo>
                <a:lnTo>
                  <a:pt x="10920" y="164629"/>
                </a:lnTo>
                <a:lnTo>
                  <a:pt x="43164" y="200055"/>
                </a:lnTo>
                <a:lnTo>
                  <a:pt x="81099" y="235154"/>
                </a:lnTo>
                <a:lnTo>
                  <a:pt x="115361" y="262573"/>
                </a:lnTo>
                <a:lnTo>
                  <a:pt x="117998" y="267765"/>
                </a:lnTo>
                <a:lnTo>
                  <a:pt x="117040" y="273554"/>
                </a:lnTo>
                <a:lnTo>
                  <a:pt x="86302" y="320409"/>
                </a:lnTo>
                <a:lnTo>
                  <a:pt x="61229" y="369217"/>
                </a:lnTo>
                <a:lnTo>
                  <a:pt x="44086" y="412143"/>
                </a:lnTo>
                <a:lnTo>
                  <a:pt x="41528" y="434441"/>
                </a:lnTo>
                <a:lnTo>
                  <a:pt x="42418" y="435051"/>
                </a:lnTo>
                <a:lnTo>
                  <a:pt x="114093" y="407820"/>
                </a:lnTo>
                <a:lnTo>
                  <a:pt x="163093" y="379799"/>
                </a:lnTo>
                <a:lnTo>
                  <a:pt x="199390" y="354177"/>
                </a:lnTo>
                <a:lnTo>
                  <a:pt x="206375" y="348094"/>
                </a:lnTo>
                <a:lnTo>
                  <a:pt x="210439" y="345643"/>
                </a:lnTo>
                <a:lnTo>
                  <a:pt x="216789" y="348551"/>
                </a:lnTo>
                <a:lnTo>
                  <a:pt x="219201" y="352678"/>
                </a:lnTo>
                <a:lnTo>
                  <a:pt x="222885" y="359841"/>
                </a:lnTo>
                <a:lnTo>
                  <a:pt x="243506" y="388232"/>
                </a:lnTo>
                <a:lnTo>
                  <a:pt x="274986" y="419877"/>
                </a:lnTo>
                <a:lnTo>
                  <a:pt x="308324" y="447670"/>
                </a:lnTo>
                <a:lnTo>
                  <a:pt x="341629" y="467080"/>
                </a:lnTo>
                <a:lnTo>
                  <a:pt x="343280" y="466293"/>
                </a:lnTo>
                <a:lnTo>
                  <a:pt x="346731" y="444209"/>
                </a:lnTo>
                <a:lnTo>
                  <a:pt x="343074" y="397386"/>
                </a:lnTo>
                <a:lnTo>
                  <a:pt x="330962" y="297065"/>
                </a:lnTo>
                <a:lnTo>
                  <a:pt x="330956" y="289129"/>
                </a:lnTo>
                <a:lnTo>
                  <a:pt x="333009" y="282713"/>
                </a:lnTo>
                <a:lnTo>
                  <a:pt x="337373" y="277390"/>
                </a:lnTo>
                <a:lnTo>
                  <a:pt x="344297" y="272732"/>
                </a:lnTo>
                <a:lnTo>
                  <a:pt x="377606" y="254542"/>
                </a:lnTo>
                <a:lnTo>
                  <a:pt x="419893" y="230208"/>
                </a:lnTo>
                <a:lnTo>
                  <a:pt x="455560" y="207218"/>
                </a:lnTo>
                <a:lnTo>
                  <a:pt x="469011" y="193065"/>
                </a:lnTo>
                <a:lnTo>
                  <a:pt x="467995" y="190309"/>
                </a:lnTo>
                <a:lnTo>
                  <a:pt x="423806" y="170020"/>
                </a:lnTo>
                <a:lnTo>
                  <a:pt x="370625" y="153410"/>
                </a:lnTo>
                <a:lnTo>
                  <a:pt x="328295" y="148983"/>
                </a:lnTo>
                <a:lnTo>
                  <a:pt x="324485" y="147243"/>
                </a:lnTo>
                <a:lnTo>
                  <a:pt x="321395" y="144363"/>
                </a:lnTo>
                <a:lnTo>
                  <a:pt x="320436" y="139257"/>
                </a:lnTo>
                <a:lnTo>
                  <a:pt x="321055" y="119240"/>
                </a:lnTo>
                <a:lnTo>
                  <a:pt x="318724" y="88717"/>
                </a:lnTo>
                <a:lnTo>
                  <a:pt x="312213" y="50698"/>
                </a:lnTo>
                <a:lnTo>
                  <a:pt x="303107" y="17213"/>
                </a:lnTo>
                <a:lnTo>
                  <a:pt x="292989" y="292"/>
                </a:lnTo>
                <a:lnTo>
                  <a:pt x="292100" y="0"/>
                </a:lnTo>
                <a:close/>
              </a:path>
            </a:pathLst>
          </a:custGeom>
          <a:solidFill>
            <a:srgbClr val="4FB6E8">
              <a:alpha val="89411"/>
            </a:srgbClr>
          </a:solidFill>
        </p:spPr>
        <p:txBody>
          <a:bodyPr wrap="square" lIns="0" tIns="0" rIns="0" bIns="0" rtlCol="0"/>
          <a:lstStyle/>
          <a:p>
            <a:pPr defTabSz="1828800"/>
            <a:endParaRPr sz="3600" kern="0" dirty="0">
              <a:solidFill>
                <a:sysClr val="windowText" lastClr="000000"/>
              </a:solidFill>
            </a:endParaRPr>
          </a:p>
        </p:txBody>
      </p:sp>
      <p:sp>
        <p:nvSpPr>
          <p:cNvPr id="8" name="object 8"/>
          <p:cNvSpPr/>
          <p:nvPr/>
        </p:nvSpPr>
        <p:spPr>
          <a:xfrm>
            <a:off x="16658842" y="9363684"/>
            <a:ext cx="731520" cy="660400"/>
          </a:xfrm>
          <a:custGeom>
            <a:avLst/>
            <a:gdLst/>
            <a:ahLst/>
            <a:cxnLst/>
            <a:rect l="l" t="t" r="r" b="b"/>
            <a:pathLst>
              <a:path w="365759" h="330200">
                <a:moveTo>
                  <a:pt x="67691" y="0"/>
                </a:moveTo>
                <a:lnTo>
                  <a:pt x="77485" y="53441"/>
                </a:lnTo>
                <a:lnTo>
                  <a:pt x="91497" y="89361"/>
                </a:lnTo>
                <a:lnTo>
                  <a:pt x="107950" y="121691"/>
                </a:lnTo>
                <a:lnTo>
                  <a:pt x="106806" y="125844"/>
                </a:lnTo>
                <a:lnTo>
                  <a:pt x="67222" y="148248"/>
                </a:lnTo>
                <a:lnTo>
                  <a:pt x="34480" y="172831"/>
                </a:lnTo>
                <a:lnTo>
                  <a:pt x="0" y="210185"/>
                </a:lnTo>
                <a:lnTo>
                  <a:pt x="380" y="210883"/>
                </a:lnTo>
                <a:lnTo>
                  <a:pt x="19780" y="215472"/>
                </a:lnTo>
                <a:lnTo>
                  <a:pt x="57372" y="215955"/>
                </a:lnTo>
                <a:lnTo>
                  <a:pt x="99393" y="213121"/>
                </a:lnTo>
                <a:lnTo>
                  <a:pt x="132079" y="207759"/>
                </a:lnTo>
                <a:lnTo>
                  <a:pt x="138810" y="205955"/>
                </a:lnTo>
                <a:lnTo>
                  <a:pt x="142239" y="205612"/>
                </a:lnTo>
                <a:lnTo>
                  <a:pt x="145542" y="209638"/>
                </a:lnTo>
                <a:lnTo>
                  <a:pt x="145923" y="213220"/>
                </a:lnTo>
                <a:lnTo>
                  <a:pt x="146050" y="219201"/>
                </a:lnTo>
                <a:lnTo>
                  <a:pt x="150616" y="244981"/>
                </a:lnTo>
                <a:lnTo>
                  <a:pt x="174750" y="305984"/>
                </a:lnTo>
                <a:lnTo>
                  <a:pt x="190753" y="329869"/>
                </a:lnTo>
                <a:lnTo>
                  <a:pt x="192150" y="329869"/>
                </a:lnTo>
                <a:lnTo>
                  <a:pt x="201652" y="316181"/>
                </a:lnTo>
                <a:lnTo>
                  <a:pt x="214439" y="283568"/>
                </a:lnTo>
                <a:lnTo>
                  <a:pt x="239013" y="212293"/>
                </a:lnTo>
                <a:lnTo>
                  <a:pt x="242061" y="204000"/>
                </a:lnTo>
                <a:lnTo>
                  <a:pt x="246506" y="200723"/>
                </a:lnTo>
                <a:lnTo>
                  <a:pt x="284156" y="198984"/>
                </a:lnTo>
                <a:lnTo>
                  <a:pt x="320468" y="196434"/>
                </a:lnTo>
                <a:lnTo>
                  <a:pt x="351899" y="192630"/>
                </a:lnTo>
                <a:lnTo>
                  <a:pt x="365505" y="187515"/>
                </a:lnTo>
                <a:lnTo>
                  <a:pt x="365759" y="185318"/>
                </a:lnTo>
                <a:lnTo>
                  <a:pt x="361696" y="179260"/>
                </a:lnTo>
                <a:lnTo>
                  <a:pt x="327723" y="142268"/>
                </a:lnTo>
                <a:lnTo>
                  <a:pt x="285496" y="112077"/>
                </a:lnTo>
                <a:lnTo>
                  <a:pt x="280416" y="105930"/>
                </a:lnTo>
                <a:lnTo>
                  <a:pt x="298650" y="68509"/>
                </a:lnTo>
                <a:lnTo>
                  <a:pt x="311449" y="15436"/>
                </a:lnTo>
                <a:lnTo>
                  <a:pt x="310133" y="774"/>
                </a:lnTo>
                <a:lnTo>
                  <a:pt x="309625" y="304"/>
                </a:lnTo>
                <a:lnTo>
                  <a:pt x="293661" y="3822"/>
                </a:lnTo>
                <a:lnTo>
                  <a:pt x="265064" y="18757"/>
                </a:lnTo>
                <a:lnTo>
                  <a:pt x="234777" y="37484"/>
                </a:lnTo>
                <a:lnTo>
                  <a:pt x="213741" y="52374"/>
                </a:lnTo>
                <a:lnTo>
                  <a:pt x="205124" y="59075"/>
                </a:lnTo>
                <a:lnTo>
                  <a:pt x="199008" y="61558"/>
                </a:lnTo>
                <a:lnTo>
                  <a:pt x="192416" y="60109"/>
                </a:lnTo>
                <a:lnTo>
                  <a:pt x="182372" y="55016"/>
                </a:lnTo>
                <a:lnTo>
                  <a:pt x="118459" y="18645"/>
                </a:lnTo>
                <a:lnTo>
                  <a:pt x="85859" y="2715"/>
                </a:lnTo>
                <a:lnTo>
                  <a:pt x="67691" y="0"/>
                </a:lnTo>
                <a:close/>
              </a:path>
            </a:pathLst>
          </a:custGeom>
          <a:solidFill>
            <a:srgbClr val="21AA60">
              <a:alpha val="83135"/>
            </a:srgbClr>
          </a:solidFill>
        </p:spPr>
        <p:txBody>
          <a:bodyPr wrap="square" lIns="0" tIns="0" rIns="0" bIns="0" rtlCol="0"/>
          <a:lstStyle/>
          <a:p>
            <a:pPr defTabSz="1828800"/>
            <a:endParaRPr sz="3600" kern="0" dirty="0">
              <a:solidFill>
                <a:sysClr val="windowText" lastClr="000000"/>
              </a:solidFill>
            </a:endParaRPr>
          </a:p>
        </p:txBody>
      </p:sp>
      <p:sp>
        <p:nvSpPr>
          <p:cNvPr id="9" name="object 9"/>
          <p:cNvSpPr/>
          <p:nvPr/>
        </p:nvSpPr>
        <p:spPr>
          <a:xfrm>
            <a:off x="264591" y="8273009"/>
            <a:ext cx="938530" cy="934718"/>
          </a:xfrm>
          <a:custGeom>
            <a:avLst/>
            <a:gdLst/>
            <a:ahLst/>
            <a:cxnLst/>
            <a:rect l="l" t="t" r="r" b="b"/>
            <a:pathLst>
              <a:path w="469265" h="467360">
                <a:moveTo>
                  <a:pt x="176949" y="0"/>
                </a:moveTo>
                <a:lnTo>
                  <a:pt x="156864" y="50698"/>
                </a:lnTo>
                <a:lnTo>
                  <a:pt x="150348" y="88717"/>
                </a:lnTo>
                <a:lnTo>
                  <a:pt x="147993" y="119240"/>
                </a:lnTo>
                <a:lnTo>
                  <a:pt x="148578" y="139257"/>
                </a:lnTo>
                <a:lnTo>
                  <a:pt x="147626" y="144363"/>
                </a:lnTo>
                <a:lnTo>
                  <a:pt x="144564" y="147243"/>
                </a:lnTo>
                <a:lnTo>
                  <a:pt x="140766" y="148983"/>
                </a:lnTo>
                <a:lnTo>
                  <a:pt x="133565" y="149148"/>
                </a:lnTo>
                <a:lnTo>
                  <a:pt x="120230" y="149910"/>
                </a:lnTo>
                <a:lnTo>
                  <a:pt x="72153" y="160667"/>
                </a:lnTo>
                <a:lnTo>
                  <a:pt x="21666" y="179806"/>
                </a:lnTo>
                <a:lnTo>
                  <a:pt x="0" y="193065"/>
                </a:lnTo>
                <a:lnTo>
                  <a:pt x="13449" y="207218"/>
                </a:lnTo>
                <a:lnTo>
                  <a:pt x="49123" y="230208"/>
                </a:lnTo>
                <a:lnTo>
                  <a:pt x="91407" y="254542"/>
                </a:lnTo>
                <a:lnTo>
                  <a:pt x="124688" y="272732"/>
                </a:lnTo>
                <a:lnTo>
                  <a:pt x="131642" y="277390"/>
                </a:lnTo>
                <a:lnTo>
                  <a:pt x="136017" y="282713"/>
                </a:lnTo>
                <a:lnTo>
                  <a:pt x="138086" y="289129"/>
                </a:lnTo>
                <a:lnTo>
                  <a:pt x="138125" y="297065"/>
                </a:lnTo>
                <a:lnTo>
                  <a:pt x="125984" y="397386"/>
                </a:lnTo>
                <a:lnTo>
                  <a:pt x="122330" y="444209"/>
                </a:lnTo>
                <a:lnTo>
                  <a:pt x="125806" y="466293"/>
                </a:lnTo>
                <a:lnTo>
                  <a:pt x="127419" y="467080"/>
                </a:lnTo>
                <a:lnTo>
                  <a:pt x="130454" y="466382"/>
                </a:lnTo>
                <a:lnTo>
                  <a:pt x="194087" y="419877"/>
                </a:lnTo>
                <a:lnTo>
                  <a:pt x="225573" y="388232"/>
                </a:lnTo>
                <a:lnTo>
                  <a:pt x="249796" y="352678"/>
                </a:lnTo>
                <a:lnTo>
                  <a:pt x="252323" y="348551"/>
                </a:lnTo>
                <a:lnTo>
                  <a:pt x="258660" y="345643"/>
                </a:lnTo>
                <a:lnTo>
                  <a:pt x="262636" y="348094"/>
                </a:lnTo>
                <a:lnTo>
                  <a:pt x="269633" y="354177"/>
                </a:lnTo>
                <a:lnTo>
                  <a:pt x="305953" y="379799"/>
                </a:lnTo>
                <a:lnTo>
                  <a:pt x="354963" y="407820"/>
                </a:lnTo>
                <a:lnTo>
                  <a:pt x="400551" y="429238"/>
                </a:lnTo>
                <a:lnTo>
                  <a:pt x="426605" y="435051"/>
                </a:lnTo>
                <a:lnTo>
                  <a:pt x="427507" y="434441"/>
                </a:lnTo>
                <a:lnTo>
                  <a:pt x="424964" y="412143"/>
                </a:lnTo>
                <a:lnTo>
                  <a:pt x="407814" y="369217"/>
                </a:lnTo>
                <a:lnTo>
                  <a:pt x="382746" y="320409"/>
                </a:lnTo>
                <a:lnTo>
                  <a:pt x="351979" y="273554"/>
                </a:lnTo>
                <a:lnTo>
                  <a:pt x="351021" y="267765"/>
                </a:lnTo>
                <a:lnTo>
                  <a:pt x="353645" y="262573"/>
                </a:lnTo>
                <a:lnTo>
                  <a:pt x="387911" y="235154"/>
                </a:lnTo>
                <a:lnTo>
                  <a:pt x="425848" y="200055"/>
                </a:lnTo>
                <a:lnTo>
                  <a:pt x="458087" y="164629"/>
                </a:lnTo>
                <a:lnTo>
                  <a:pt x="468998" y="141376"/>
                </a:lnTo>
                <a:lnTo>
                  <a:pt x="445485" y="134001"/>
                </a:lnTo>
                <a:lnTo>
                  <a:pt x="396851" y="134119"/>
                </a:lnTo>
                <a:lnTo>
                  <a:pt x="298500" y="140550"/>
                </a:lnTo>
                <a:lnTo>
                  <a:pt x="283409" y="140819"/>
                </a:lnTo>
                <a:lnTo>
                  <a:pt x="274600" y="138706"/>
                </a:lnTo>
                <a:lnTo>
                  <a:pt x="268652" y="132121"/>
                </a:lnTo>
                <a:lnTo>
                  <a:pt x="262140" y="118973"/>
                </a:lnTo>
                <a:lnTo>
                  <a:pt x="245493" y="88695"/>
                </a:lnTo>
                <a:lnTo>
                  <a:pt x="219935" y="48375"/>
                </a:lnTo>
                <a:lnTo>
                  <a:pt x="194182" y="13612"/>
                </a:lnTo>
                <a:lnTo>
                  <a:pt x="176949" y="0"/>
                </a:lnTo>
                <a:close/>
              </a:path>
            </a:pathLst>
          </a:custGeom>
          <a:solidFill>
            <a:srgbClr val="FFD008">
              <a:alpha val="82743"/>
            </a:srgbClr>
          </a:solidFill>
        </p:spPr>
        <p:txBody>
          <a:bodyPr wrap="square" lIns="0" tIns="0" rIns="0" bIns="0" rtlCol="0"/>
          <a:lstStyle/>
          <a:p>
            <a:pPr defTabSz="1828800"/>
            <a:endParaRPr sz="3600" kern="0" dirty="0">
              <a:solidFill>
                <a:sysClr val="windowText" lastClr="000000"/>
              </a:solidFill>
            </a:endParaRPr>
          </a:p>
        </p:txBody>
      </p:sp>
      <p:sp>
        <p:nvSpPr>
          <p:cNvPr id="10" name="object 10"/>
          <p:cNvSpPr/>
          <p:nvPr/>
        </p:nvSpPr>
        <p:spPr>
          <a:xfrm>
            <a:off x="897736" y="9363684"/>
            <a:ext cx="731520" cy="660400"/>
          </a:xfrm>
          <a:custGeom>
            <a:avLst/>
            <a:gdLst/>
            <a:ahLst/>
            <a:cxnLst/>
            <a:rect l="l" t="t" r="r" b="b"/>
            <a:pathLst>
              <a:path w="365759" h="330200">
                <a:moveTo>
                  <a:pt x="298056" y="0"/>
                </a:moveTo>
                <a:lnTo>
                  <a:pt x="279876" y="2715"/>
                </a:lnTo>
                <a:lnTo>
                  <a:pt x="247278" y="18645"/>
                </a:lnTo>
                <a:lnTo>
                  <a:pt x="183375" y="55016"/>
                </a:lnTo>
                <a:lnTo>
                  <a:pt x="173334" y="60109"/>
                </a:lnTo>
                <a:lnTo>
                  <a:pt x="166735" y="61558"/>
                </a:lnTo>
                <a:lnTo>
                  <a:pt x="160597" y="59075"/>
                </a:lnTo>
                <a:lnTo>
                  <a:pt x="151942" y="52374"/>
                </a:lnTo>
                <a:lnTo>
                  <a:pt x="130909" y="37484"/>
                </a:lnTo>
                <a:lnTo>
                  <a:pt x="100623" y="18757"/>
                </a:lnTo>
                <a:lnTo>
                  <a:pt x="72016" y="3822"/>
                </a:lnTo>
                <a:lnTo>
                  <a:pt x="56019" y="304"/>
                </a:lnTo>
                <a:lnTo>
                  <a:pt x="55537" y="774"/>
                </a:lnTo>
                <a:lnTo>
                  <a:pt x="54256" y="15436"/>
                </a:lnTo>
                <a:lnTo>
                  <a:pt x="59056" y="40876"/>
                </a:lnTo>
                <a:lnTo>
                  <a:pt x="67068" y="68509"/>
                </a:lnTo>
                <a:lnTo>
                  <a:pt x="75425" y="89750"/>
                </a:lnTo>
                <a:lnTo>
                  <a:pt x="81686" y="102273"/>
                </a:lnTo>
                <a:lnTo>
                  <a:pt x="85343" y="105930"/>
                </a:lnTo>
                <a:lnTo>
                  <a:pt x="80276" y="112077"/>
                </a:lnTo>
                <a:lnTo>
                  <a:pt x="38036" y="142268"/>
                </a:lnTo>
                <a:lnTo>
                  <a:pt x="10388" y="171564"/>
                </a:lnTo>
                <a:lnTo>
                  <a:pt x="0" y="185318"/>
                </a:lnTo>
                <a:lnTo>
                  <a:pt x="165" y="187515"/>
                </a:lnTo>
                <a:lnTo>
                  <a:pt x="13804" y="192630"/>
                </a:lnTo>
                <a:lnTo>
                  <a:pt x="45235" y="196434"/>
                </a:lnTo>
                <a:lnTo>
                  <a:pt x="81541" y="198984"/>
                </a:lnTo>
                <a:lnTo>
                  <a:pt x="119189" y="200723"/>
                </a:lnTo>
                <a:lnTo>
                  <a:pt x="123685" y="204000"/>
                </a:lnTo>
                <a:lnTo>
                  <a:pt x="126733" y="212293"/>
                </a:lnTo>
                <a:lnTo>
                  <a:pt x="151269" y="283568"/>
                </a:lnTo>
                <a:lnTo>
                  <a:pt x="164070" y="316181"/>
                </a:lnTo>
                <a:lnTo>
                  <a:pt x="173596" y="329869"/>
                </a:lnTo>
                <a:lnTo>
                  <a:pt x="174929" y="329869"/>
                </a:lnTo>
                <a:lnTo>
                  <a:pt x="204298" y="276475"/>
                </a:lnTo>
                <a:lnTo>
                  <a:pt x="219722" y="219201"/>
                </a:lnTo>
                <a:lnTo>
                  <a:pt x="219786" y="213220"/>
                </a:lnTo>
                <a:lnTo>
                  <a:pt x="220141" y="209638"/>
                </a:lnTo>
                <a:lnTo>
                  <a:pt x="223456" y="205612"/>
                </a:lnTo>
                <a:lnTo>
                  <a:pt x="226923" y="205955"/>
                </a:lnTo>
                <a:lnTo>
                  <a:pt x="233591" y="207759"/>
                </a:lnTo>
                <a:lnTo>
                  <a:pt x="266311" y="213121"/>
                </a:lnTo>
                <a:lnTo>
                  <a:pt x="308330" y="215955"/>
                </a:lnTo>
                <a:lnTo>
                  <a:pt x="345901" y="215472"/>
                </a:lnTo>
                <a:lnTo>
                  <a:pt x="365277" y="210883"/>
                </a:lnTo>
                <a:lnTo>
                  <a:pt x="365683" y="210185"/>
                </a:lnTo>
                <a:lnTo>
                  <a:pt x="356709" y="196046"/>
                </a:lnTo>
                <a:lnTo>
                  <a:pt x="331217" y="172831"/>
                </a:lnTo>
                <a:lnTo>
                  <a:pt x="298498" y="148248"/>
                </a:lnTo>
                <a:lnTo>
                  <a:pt x="267855" y="130022"/>
                </a:lnTo>
                <a:lnTo>
                  <a:pt x="258940" y="125844"/>
                </a:lnTo>
                <a:lnTo>
                  <a:pt x="257721" y="121691"/>
                </a:lnTo>
                <a:lnTo>
                  <a:pt x="262661" y="113436"/>
                </a:lnTo>
                <a:lnTo>
                  <a:pt x="274190" y="89361"/>
                </a:lnTo>
                <a:lnTo>
                  <a:pt x="288212" y="53441"/>
                </a:lnTo>
                <a:lnTo>
                  <a:pt x="298306" y="19160"/>
                </a:lnTo>
                <a:lnTo>
                  <a:pt x="298056" y="0"/>
                </a:lnTo>
                <a:close/>
              </a:path>
            </a:pathLst>
          </a:custGeom>
          <a:solidFill>
            <a:srgbClr val="EA522F">
              <a:alpha val="88626"/>
            </a:srgbClr>
          </a:solidFill>
        </p:spPr>
        <p:txBody>
          <a:bodyPr wrap="square" lIns="0" tIns="0" rIns="0" bIns="0" rtlCol="0"/>
          <a:lstStyle/>
          <a:p>
            <a:pPr defTabSz="1828800"/>
            <a:endParaRPr sz="3600" kern="0" dirty="0">
              <a:solidFill>
                <a:sysClr val="windowText" lastClr="000000"/>
              </a:solidFill>
            </a:endParaRPr>
          </a:p>
        </p:txBody>
      </p:sp>
      <p:sp>
        <p:nvSpPr>
          <p:cNvPr id="11" name="object 11"/>
          <p:cNvSpPr txBox="1">
            <a:spLocks noGrp="1"/>
          </p:cNvSpPr>
          <p:nvPr>
            <p:ph type="title"/>
          </p:nvPr>
        </p:nvSpPr>
        <p:spPr>
          <a:xfrm>
            <a:off x="1629256" y="1226743"/>
            <a:ext cx="14372744" cy="1133644"/>
          </a:xfrm>
          <a:prstGeom prst="rect">
            <a:avLst/>
          </a:prstGeom>
        </p:spPr>
        <p:txBody>
          <a:bodyPr vert="horz" wrap="square" lIns="0" tIns="25400" rIns="0" bIns="0" rtlCol="0">
            <a:spAutoFit/>
          </a:bodyPr>
          <a:lstStyle/>
          <a:p>
            <a:pPr marL="25400">
              <a:spcBef>
                <a:spcPts val="200"/>
              </a:spcBef>
            </a:pPr>
            <a:r>
              <a:rPr spc="-10" dirty="0"/>
              <a:t>學生探究學習時，老師要做的事情</a:t>
            </a:r>
          </a:p>
        </p:txBody>
      </p:sp>
      <p:sp>
        <p:nvSpPr>
          <p:cNvPr id="12" name="object 12"/>
          <p:cNvSpPr txBox="1">
            <a:spLocks noGrp="1"/>
          </p:cNvSpPr>
          <p:nvPr>
            <p:ph type="body" idx="1"/>
          </p:nvPr>
        </p:nvSpPr>
        <p:spPr>
          <a:xfrm>
            <a:off x="1203121" y="2851537"/>
            <a:ext cx="16037485" cy="5504071"/>
          </a:xfrm>
          <a:prstGeom prst="rect">
            <a:avLst/>
          </a:prstGeom>
        </p:spPr>
        <p:txBody>
          <a:bodyPr vert="horz" wrap="square" lIns="0" tIns="25400" rIns="0" bIns="0" rtlCol="0">
            <a:spAutoFit/>
          </a:bodyPr>
          <a:lstStyle/>
          <a:p>
            <a:pPr marL="660400" indent="-635000" algn="just">
              <a:spcBef>
                <a:spcPts val="200"/>
              </a:spcBef>
              <a:buClr>
                <a:srgbClr val="FF7700"/>
              </a:buClr>
              <a:buSzPct val="58333"/>
              <a:buFont typeface="Wingdings"/>
              <a:buChar char=""/>
              <a:tabLst>
                <a:tab pos="660400" algn="l"/>
              </a:tabLst>
            </a:pPr>
            <a:r>
              <a:rPr b="1" dirty="0" err="1">
                <a:solidFill>
                  <a:srgbClr val="BE5800"/>
                </a:solidFill>
                <a:latin typeface="微軟正黑體"/>
                <a:cs typeface="微軟正黑體"/>
              </a:rPr>
              <a:t>老師的角色</a:t>
            </a:r>
            <a:r>
              <a:rPr dirty="0" err="1">
                <a:solidFill>
                  <a:srgbClr val="7E7E7E"/>
                </a:solidFill>
              </a:rPr>
              <a:t>：</a:t>
            </a:r>
            <a:r>
              <a:rPr spc="-10" dirty="0" err="1"/>
              <a:t>引導者、教導者、規劃者</a:t>
            </a:r>
            <a:endParaRPr spc="-10" dirty="0"/>
          </a:p>
          <a:p>
            <a:pPr marL="548640" indent="-400050" algn="just">
              <a:spcBef>
                <a:spcPts val="10"/>
              </a:spcBef>
              <a:buClr>
                <a:srgbClr val="FF7700"/>
              </a:buClr>
              <a:buSzPct val="63636"/>
              <a:buFont typeface="Times New Roman"/>
              <a:buChar char="●"/>
              <a:tabLst>
                <a:tab pos="548640" algn="l"/>
              </a:tabLst>
            </a:pPr>
            <a:r>
              <a:rPr sz="4400" spc="-30" dirty="0">
                <a:solidFill>
                  <a:srgbClr val="001F5F"/>
                </a:solidFill>
              </a:rPr>
              <a:t>提供或引導、發現與學生認知發展程度相符的探究主題</a:t>
            </a:r>
            <a:endParaRPr sz="4400" dirty="0"/>
          </a:p>
          <a:p>
            <a:pPr marL="549910" indent="-401320" algn="just">
              <a:buClr>
                <a:srgbClr val="FF7700"/>
              </a:buClr>
              <a:buSzPct val="63636"/>
              <a:buFont typeface="Times New Roman"/>
              <a:buChar char="●"/>
              <a:tabLst>
                <a:tab pos="549910" algn="l"/>
              </a:tabLst>
            </a:pPr>
            <a:r>
              <a:rPr sz="4400" spc="-30" dirty="0">
                <a:solidFill>
                  <a:srgbClr val="001F5F"/>
                </a:solidFill>
              </a:rPr>
              <a:t>為學生設定課程目標</a:t>
            </a:r>
            <a:endParaRPr sz="4400" dirty="0"/>
          </a:p>
          <a:p>
            <a:pPr marL="548640" marR="10160" indent="-400050" algn="just">
              <a:spcBef>
                <a:spcPts val="10"/>
              </a:spcBef>
              <a:buClr>
                <a:srgbClr val="FF7700"/>
              </a:buClr>
              <a:buSzPct val="63636"/>
              <a:buFont typeface="Times New Roman"/>
              <a:buChar char="●"/>
              <a:tabLst>
                <a:tab pos="551180" algn="l"/>
              </a:tabLst>
            </a:pPr>
            <a:r>
              <a:rPr sz="4400" spc="-20" dirty="0">
                <a:solidFill>
                  <a:srgbClr val="001F5F"/>
                </a:solidFill>
              </a:rPr>
              <a:t>尋找能帶著學生往目標邁進的資源(幫助學生確認資源的可</a:t>
            </a:r>
            <a:r>
              <a:rPr sz="4400" spc="-30" dirty="0">
                <a:solidFill>
                  <a:srgbClr val="001F5F"/>
                </a:solidFill>
              </a:rPr>
              <a:t>信	、合法、哪裡可找到參考資料、發現研究有關的重要資源)</a:t>
            </a:r>
            <a:endParaRPr sz="4400" dirty="0"/>
          </a:p>
          <a:p>
            <a:pPr marL="548640" indent="-400050" algn="just">
              <a:buClr>
                <a:srgbClr val="FF7700"/>
              </a:buClr>
              <a:buSzPct val="63636"/>
              <a:buFont typeface="Times New Roman"/>
              <a:buChar char="●"/>
              <a:tabLst>
                <a:tab pos="548640" algn="l"/>
              </a:tabLst>
            </a:pPr>
            <a:r>
              <a:rPr sz="4400" spc="-20" dirty="0">
                <a:solidFill>
                  <a:srgbClr val="001F5F"/>
                </a:solidFill>
              </a:rPr>
              <a:t>鼓勵學生對同一個想法有不同的詮釋</a:t>
            </a:r>
            <a:endParaRPr sz="4400" dirty="0"/>
          </a:p>
          <a:p>
            <a:pPr marL="548640" indent="-400050" algn="just">
              <a:buClr>
                <a:srgbClr val="FF7700"/>
              </a:buClr>
              <a:buSzPct val="63636"/>
              <a:buFont typeface="Times New Roman"/>
              <a:buChar char="●"/>
              <a:tabLst>
                <a:tab pos="548640" algn="l"/>
              </a:tabLst>
            </a:pPr>
            <a:r>
              <a:rPr sz="4400" spc="-20" dirty="0">
                <a:solidFill>
                  <a:srgbClr val="001F5F"/>
                </a:solidFill>
              </a:rPr>
              <a:t>傾聽與接受學生對同一問題的不同答案</a:t>
            </a:r>
            <a:endParaRPr sz="4400" dirty="0"/>
          </a:p>
          <a:p>
            <a:pPr marL="548640" indent="-400050" algn="just">
              <a:buClr>
                <a:srgbClr val="FF7700"/>
              </a:buClr>
              <a:buSzPct val="63636"/>
              <a:buFont typeface="Times New Roman"/>
              <a:buChar char="●"/>
              <a:tabLst>
                <a:tab pos="548640" algn="l"/>
              </a:tabLst>
            </a:pPr>
            <a:r>
              <a:rPr sz="4400" spc="-30" dirty="0">
                <a:solidFill>
                  <a:srgbClr val="001F5F"/>
                </a:solidFill>
              </a:rPr>
              <a:t>創造能促進師生、生生相互學習的信任且溫暖的氛圍</a:t>
            </a:r>
            <a:endParaRPr sz="4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TextBox 26">
            <a:extLst>
              <a:ext uri="{FF2B5EF4-FFF2-40B4-BE49-F238E27FC236}">
                <a16:creationId xmlns:a16="http://schemas.microsoft.com/office/drawing/2014/main" id="{8C48C091-E1CC-4825-8721-1A656BA0C452}"/>
              </a:ext>
            </a:extLst>
          </p:cNvPr>
          <p:cNvSpPr txBox="1"/>
          <p:nvPr/>
        </p:nvSpPr>
        <p:spPr>
          <a:xfrm>
            <a:off x="1248062" y="60770"/>
            <a:ext cx="16065388" cy="178510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活化子２第三群組課程領導人增能工作坊</a:t>
            </a:r>
            <a:endParaRPr kumimoji="0" lang="en-US" altLang="zh-TW" sz="5800" b="0" i="0" u="none" strike="noStrike" kern="1200" cap="none" spc="0" normalizeH="0" baseline="0" noProof="0" dirty="0">
              <a:ln>
                <a:noFill/>
              </a:ln>
              <a:solidFill>
                <a:srgbClr val="766C02"/>
              </a:solidFill>
              <a:effectLst/>
              <a:uLnTx/>
              <a:uFillTx/>
              <a:latin typeface="Calibri"/>
              <a:ea typeface="可画动感隶书"/>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鷹架學生的探究學習，提升學生自主學習力（二）</a:t>
            </a:r>
            <a:endParaRPr kumimoji="0" lang="en-US" sz="5800" b="0" i="0" u="none" strike="noStrike" kern="1200" cap="none" spc="0" normalizeH="0" baseline="0" noProof="0" dirty="0">
              <a:ln>
                <a:noFill/>
              </a:ln>
              <a:solidFill>
                <a:srgbClr val="766C02"/>
              </a:solidFill>
              <a:effectLst/>
              <a:uLnTx/>
              <a:uFillTx/>
              <a:latin typeface="Calibri"/>
              <a:ea typeface="可画动感隶书"/>
              <a:cs typeface="+mn-cs"/>
            </a:endParaRPr>
          </a:p>
        </p:txBody>
      </p:sp>
      <p:sp>
        <p:nvSpPr>
          <p:cNvPr id="34" name="Freeform 20">
            <a:extLst>
              <a:ext uri="{FF2B5EF4-FFF2-40B4-BE49-F238E27FC236}">
                <a16:creationId xmlns:a16="http://schemas.microsoft.com/office/drawing/2014/main" id="{2763F10D-59EF-4639-A104-FC7005354B98}"/>
              </a:ext>
            </a:extLst>
          </p:cNvPr>
          <p:cNvSpPr/>
          <p:nvPr/>
        </p:nvSpPr>
        <p:spPr>
          <a:xfrm rot="19730395">
            <a:off x="655459" y="2380621"/>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aphicFrame>
        <p:nvGraphicFramePr>
          <p:cNvPr id="30" name="資料庫圖表 29">
            <a:extLst>
              <a:ext uri="{FF2B5EF4-FFF2-40B4-BE49-F238E27FC236}">
                <a16:creationId xmlns:a16="http://schemas.microsoft.com/office/drawing/2014/main" id="{31318F68-BF85-6E3D-14D2-DD803A710B49}"/>
              </a:ext>
            </a:extLst>
          </p:cNvPr>
          <p:cNvGraphicFramePr/>
          <p:nvPr>
            <p:extLst>
              <p:ext uri="{D42A27DB-BD31-4B8C-83A1-F6EECF244321}">
                <p14:modId xmlns:p14="http://schemas.microsoft.com/office/powerpoint/2010/main" val="221737397"/>
              </p:ext>
            </p:extLst>
          </p:nvPr>
        </p:nvGraphicFramePr>
        <p:xfrm>
          <a:off x="2747818" y="1693442"/>
          <a:ext cx="12920259" cy="878266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287334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TextBox 26">
            <a:extLst>
              <a:ext uri="{FF2B5EF4-FFF2-40B4-BE49-F238E27FC236}">
                <a16:creationId xmlns:a16="http://schemas.microsoft.com/office/drawing/2014/main" id="{8C48C091-E1CC-4825-8721-1A656BA0C452}"/>
              </a:ext>
            </a:extLst>
          </p:cNvPr>
          <p:cNvSpPr txBox="1"/>
          <p:nvPr/>
        </p:nvSpPr>
        <p:spPr>
          <a:xfrm>
            <a:off x="1248062" y="60770"/>
            <a:ext cx="16065388" cy="178510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活化子２第三群組課程領導人增能工作坊</a:t>
            </a:r>
            <a:endParaRPr kumimoji="0" lang="en-US" altLang="zh-TW" sz="5800" b="0" i="0" u="none" strike="noStrike" kern="1200" cap="none" spc="0" normalizeH="0" baseline="0" noProof="0" dirty="0">
              <a:ln>
                <a:noFill/>
              </a:ln>
              <a:solidFill>
                <a:srgbClr val="766C02"/>
              </a:solidFill>
              <a:effectLst/>
              <a:uLnTx/>
              <a:uFillTx/>
              <a:latin typeface="Calibri"/>
              <a:ea typeface="可画动感隶书"/>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鷹架學生的探究學習，提升學生自主學習力（二）</a:t>
            </a:r>
            <a:endParaRPr kumimoji="0" lang="en-US" sz="5800" b="0" i="0" u="none" strike="noStrike" kern="1200" cap="none" spc="0" normalizeH="0" baseline="0" noProof="0" dirty="0">
              <a:ln>
                <a:noFill/>
              </a:ln>
              <a:solidFill>
                <a:srgbClr val="766C02"/>
              </a:solidFill>
              <a:effectLst/>
              <a:uLnTx/>
              <a:uFillTx/>
              <a:latin typeface="Calibri"/>
              <a:ea typeface="可画动感隶书"/>
              <a:cs typeface="+mn-cs"/>
            </a:endParaRPr>
          </a:p>
        </p:txBody>
      </p:sp>
      <p:sp>
        <p:nvSpPr>
          <p:cNvPr id="34" name="Freeform 20">
            <a:extLst>
              <a:ext uri="{FF2B5EF4-FFF2-40B4-BE49-F238E27FC236}">
                <a16:creationId xmlns:a16="http://schemas.microsoft.com/office/drawing/2014/main" id="{2763F10D-59EF-4639-A104-FC7005354B98}"/>
              </a:ext>
            </a:extLst>
          </p:cNvPr>
          <p:cNvSpPr/>
          <p:nvPr/>
        </p:nvSpPr>
        <p:spPr>
          <a:xfrm rot="19730395">
            <a:off x="655459" y="2380621"/>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aphicFrame>
        <p:nvGraphicFramePr>
          <p:cNvPr id="30" name="資料庫圖表 29">
            <a:extLst>
              <a:ext uri="{FF2B5EF4-FFF2-40B4-BE49-F238E27FC236}">
                <a16:creationId xmlns:a16="http://schemas.microsoft.com/office/drawing/2014/main" id="{31318F68-BF85-6E3D-14D2-DD803A710B49}"/>
              </a:ext>
            </a:extLst>
          </p:cNvPr>
          <p:cNvGraphicFramePr/>
          <p:nvPr>
            <p:extLst>
              <p:ext uri="{D42A27DB-BD31-4B8C-83A1-F6EECF244321}">
                <p14:modId xmlns:p14="http://schemas.microsoft.com/office/powerpoint/2010/main" val="2687660121"/>
              </p:ext>
            </p:extLst>
          </p:nvPr>
        </p:nvGraphicFramePr>
        <p:xfrm>
          <a:off x="2747818" y="1693442"/>
          <a:ext cx="12920259" cy="878266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2407918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6" name="Freeform 26"/>
          <p:cNvSpPr/>
          <p:nvPr/>
        </p:nvSpPr>
        <p:spPr>
          <a:xfrm rot="898234">
            <a:off x="679032" y="477432"/>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rot="-8238177">
            <a:off x="16277667" y="1090950"/>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Freeform 28"/>
          <p:cNvSpPr/>
          <p:nvPr/>
        </p:nvSpPr>
        <p:spPr>
          <a:xfrm>
            <a:off x="13050891" y="1028700"/>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Freeform 29"/>
          <p:cNvSpPr/>
          <p:nvPr/>
        </p:nvSpPr>
        <p:spPr>
          <a:xfrm>
            <a:off x="3598356" y="344434"/>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0"/>
          <p:cNvSpPr/>
          <p:nvPr/>
        </p:nvSpPr>
        <p:spPr>
          <a:xfrm>
            <a:off x="6884730" y="2099620"/>
            <a:ext cx="10374570" cy="7868354"/>
          </a:xfrm>
          <a:custGeom>
            <a:avLst/>
            <a:gdLst/>
            <a:ahLst/>
            <a:cxnLst/>
            <a:rect l="l" t="t" r="r" b="b"/>
            <a:pathLst>
              <a:path w="10374570" h="7868354">
                <a:moveTo>
                  <a:pt x="0" y="0"/>
                </a:moveTo>
                <a:lnTo>
                  <a:pt x="10374570" y="0"/>
                </a:lnTo>
                <a:lnTo>
                  <a:pt x="10374570" y="7868354"/>
                </a:lnTo>
                <a:lnTo>
                  <a:pt x="0" y="7868354"/>
                </a:lnTo>
                <a:lnTo>
                  <a:pt x="0" y="0"/>
                </a:lnTo>
                <a:close/>
              </a:path>
            </a:pathLst>
          </a:custGeom>
          <a:blipFill>
            <a:blip r:embed="rId14"/>
            <a:stretch>
              <a:fillRect/>
            </a:stretch>
          </a:blipFill>
        </p:spPr>
      </p:sp>
      <p:sp>
        <p:nvSpPr>
          <p:cNvPr id="31" name="TextBox 31"/>
          <p:cNvSpPr txBox="1"/>
          <p:nvPr/>
        </p:nvSpPr>
        <p:spPr>
          <a:xfrm>
            <a:off x="5547023" y="96784"/>
            <a:ext cx="6964827" cy="2001223"/>
          </a:xfrm>
          <a:prstGeom prst="rect">
            <a:avLst/>
          </a:prstGeom>
        </p:spPr>
        <p:txBody>
          <a:bodyPr lIns="0" tIns="0" rIns="0" bIns="0" rtlCol="0" anchor="t">
            <a:spAutoFit/>
          </a:bodyPr>
          <a:lstStyle/>
          <a:p>
            <a:pPr algn="ctr">
              <a:lnSpc>
                <a:spcPts val="11721"/>
              </a:lnSpc>
              <a:spcBef>
                <a:spcPct val="0"/>
              </a:spcBef>
            </a:pPr>
            <a:r>
              <a:rPr lang="en-US" sz="8372">
                <a:solidFill>
                  <a:srgbClr val="766C02"/>
                </a:solidFill>
                <a:latin typeface="Scripter"/>
              </a:rPr>
              <a:t>MEET THE GROUP</a:t>
            </a:r>
          </a:p>
        </p:txBody>
      </p:sp>
      <p:sp>
        <p:nvSpPr>
          <p:cNvPr id="32" name="Freeform 32"/>
          <p:cNvSpPr/>
          <p:nvPr/>
        </p:nvSpPr>
        <p:spPr>
          <a:xfrm rot="-5400000">
            <a:off x="28124" y="3350890"/>
            <a:ext cx="8408144" cy="4834683"/>
          </a:xfrm>
          <a:custGeom>
            <a:avLst/>
            <a:gdLst/>
            <a:ahLst/>
            <a:cxnLst/>
            <a:rect l="l" t="t" r="r" b="b"/>
            <a:pathLst>
              <a:path w="8408144" h="4834683">
                <a:moveTo>
                  <a:pt x="0" y="0"/>
                </a:moveTo>
                <a:lnTo>
                  <a:pt x="8408143" y="0"/>
                </a:lnTo>
                <a:lnTo>
                  <a:pt x="8408143" y="4834683"/>
                </a:lnTo>
                <a:lnTo>
                  <a:pt x="0" y="4834683"/>
                </a:lnTo>
                <a:lnTo>
                  <a:pt x="0" y="0"/>
                </a:lnTo>
                <a:close/>
              </a:path>
            </a:pathLst>
          </a:custGeom>
          <a:blipFill>
            <a:blip r:embed="rId15">
              <a:alphaModFix amt="80000"/>
              <a:extLst>
                <a:ext uri="{96DAC541-7B7A-43D3-8B79-37D633B846F1}">
                  <asvg:svgBlip xmlns:asvg="http://schemas.microsoft.com/office/drawing/2016/SVG/main" r:embed="rId16"/>
                </a:ext>
              </a:extLst>
            </a:blip>
            <a:stretch>
              <a:fillRect/>
            </a:stretch>
          </a:blipFill>
          <a:ln cap="sq">
            <a:noFill/>
            <a:prstDash val="solid"/>
            <a:miter/>
          </a:ln>
        </p:spPr>
      </p:sp>
      <p:sp>
        <p:nvSpPr>
          <p:cNvPr id="33" name="TextBox 33"/>
          <p:cNvSpPr txBox="1"/>
          <p:nvPr/>
        </p:nvSpPr>
        <p:spPr>
          <a:xfrm>
            <a:off x="1237041" y="2699094"/>
            <a:ext cx="5990309" cy="6536055"/>
          </a:xfrm>
          <a:prstGeom prst="rect">
            <a:avLst/>
          </a:prstGeom>
        </p:spPr>
        <p:txBody>
          <a:bodyPr lIns="0" tIns="0" rIns="0" bIns="0" rtlCol="0" anchor="t">
            <a:spAutoFit/>
          </a:bodyPr>
          <a:lstStyle/>
          <a:p>
            <a:pPr algn="ctr">
              <a:lnSpc>
                <a:spcPts val="9240"/>
              </a:lnSpc>
            </a:pPr>
            <a:r>
              <a:rPr lang="en-US" sz="6600" dirty="0" err="1">
                <a:solidFill>
                  <a:srgbClr val="231F20"/>
                </a:solidFill>
                <a:latin typeface="源樣黑體 B" panose="020B0800000000000000" pitchFamily="34" charset="-120"/>
                <a:ea typeface="源樣黑體 B" panose="020B0800000000000000" pitchFamily="34" charset="-120"/>
              </a:rPr>
              <a:t>課程領導組</a:t>
            </a:r>
            <a:endParaRPr lang="en-US" sz="6600" dirty="0">
              <a:solidFill>
                <a:srgbClr val="231F20"/>
              </a:solidFill>
              <a:latin typeface="源樣黑體 B" panose="020B0800000000000000" pitchFamily="34" charset="-120"/>
              <a:ea typeface="源樣黑體 B" panose="020B0800000000000000" pitchFamily="34" charset="-120"/>
            </a:endParaRPr>
          </a:p>
          <a:p>
            <a:pPr algn="ctr">
              <a:lnSpc>
                <a:spcPts val="8680"/>
              </a:lnSpc>
            </a:pPr>
            <a:r>
              <a:rPr lang="en-US" sz="6200" dirty="0" err="1">
                <a:solidFill>
                  <a:srgbClr val="766C02"/>
                </a:solidFill>
                <a:latin typeface="源樣黑體 B" panose="020B0800000000000000" pitchFamily="34" charset="-120"/>
                <a:ea typeface="源樣黑體 B" panose="020B0800000000000000" pitchFamily="34" charset="-120"/>
              </a:rPr>
              <a:t>總召集學校</a:t>
            </a:r>
            <a:endParaRPr lang="en-US" sz="6200" dirty="0">
              <a:solidFill>
                <a:srgbClr val="766C02"/>
              </a:solidFill>
              <a:latin typeface="源樣黑體 B" panose="020B0800000000000000" pitchFamily="34" charset="-120"/>
              <a:ea typeface="源樣黑體 B" panose="020B0800000000000000" pitchFamily="34" charset="-120"/>
            </a:endParaRPr>
          </a:p>
          <a:p>
            <a:pPr algn="ctr">
              <a:lnSpc>
                <a:spcPts val="8400"/>
              </a:lnSpc>
            </a:pPr>
            <a:r>
              <a:rPr lang="en-US" sz="6000" dirty="0" err="1">
                <a:solidFill>
                  <a:srgbClr val="C84819"/>
                </a:solidFill>
                <a:latin typeface="源樣黑體 B" panose="020B0800000000000000" pitchFamily="34" charset="-120"/>
                <a:ea typeface="源樣黑體 B" panose="020B0800000000000000" pitchFamily="34" charset="-120"/>
              </a:rPr>
              <a:t>景興國中</a:t>
            </a:r>
            <a:endParaRPr lang="en-US" sz="6000" dirty="0">
              <a:solidFill>
                <a:srgbClr val="C84819"/>
              </a:solidFill>
              <a:latin typeface="源樣黑體 B" panose="020B0800000000000000" pitchFamily="34" charset="-120"/>
              <a:ea typeface="源樣黑體 B" panose="020B0800000000000000" pitchFamily="34" charset="-120"/>
            </a:endParaRPr>
          </a:p>
          <a:p>
            <a:pPr algn="ctr">
              <a:lnSpc>
                <a:spcPts val="8680"/>
              </a:lnSpc>
            </a:pPr>
            <a:r>
              <a:rPr lang="en-US" sz="6200" dirty="0" err="1">
                <a:solidFill>
                  <a:srgbClr val="766C02"/>
                </a:solidFill>
                <a:latin typeface="源樣黑體 B" panose="020B0800000000000000" pitchFamily="34" charset="-120"/>
                <a:ea typeface="源樣黑體 B" panose="020B0800000000000000" pitchFamily="34" charset="-120"/>
              </a:rPr>
              <a:t>副召集學校</a:t>
            </a:r>
            <a:endParaRPr lang="en-US" sz="6200" dirty="0">
              <a:solidFill>
                <a:srgbClr val="766C02"/>
              </a:solidFill>
              <a:latin typeface="源樣黑體 B" panose="020B0800000000000000" pitchFamily="34" charset="-120"/>
              <a:ea typeface="源樣黑體 B" panose="020B0800000000000000" pitchFamily="34" charset="-120"/>
            </a:endParaRPr>
          </a:p>
          <a:p>
            <a:pPr algn="ctr">
              <a:lnSpc>
                <a:spcPts val="8400"/>
              </a:lnSpc>
            </a:pPr>
            <a:r>
              <a:rPr lang="en-US" sz="6000" dirty="0" err="1">
                <a:solidFill>
                  <a:srgbClr val="E9504B"/>
                </a:solidFill>
                <a:latin typeface="源樣黑體 B" panose="020B0800000000000000" pitchFamily="34" charset="-120"/>
                <a:ea typeface="源樣黑體 B" panose="020B0800000000000000" pitchFamily="34" charset="-120"/>
              </a:rPr>
              <a:t>敦化國中</a:t>
            </a:r>
            <a:endParaRPr lang="en-US" sz="6000" dirty="0">
              <a:solidFill>
                <a:srgbClr val="E9504B"/>
              </a:solidFill>
              <a:latin typeface="源樣黑體 B" panose="020B0800000000000000" pitchFamily="34" charset="-120"/>
              <a:ea typeface="源樣黑體 B" panose="020B0800000000000000" pitchFamily="34" charset="-120"/>
            </a:endParaRPr>
          </a:p>
          <a:p>
            <a:pPr algn="ctr">
              <a:lnSpc>
                <a:spcPts val="8400"/>
              </a:lnSpc>
              <a:spcBef>
                <a:spcPct val="0"/>
              </a:spcBef>
            </a:pPr>
            <a:r>
              <a:rPr lang="en-US" sz="6000" dirty="0" err="1">
                <a:solidFill>
                  <a:srgbClr val="E9504B"/>
                </a:solidFill>
                <a:latin typeface="源樣黑體 B" panose="020B0800000000000000" pitchFamily="34" charset="-120"/>
                <a:ea typeface="源樣黑體 B" panose="020B0800000000000000" pitchFamily="34" charset="-120"/>
              </a:rPr>
              <a:t>實踐國中</a:t>
            </a:r>
            <a:endParaRPr lang="en-US" sz="6000" dirty="0">
              <a:solidFill>
                <a:srgbClr val="E9504B"/>
              </a:solidFill>
              <a:latin typeface="源樣黑體 B" panose="020B0800000000000000" pitchFamily="34" charset="-120"/>
              <a:ea typeface="源樣黑體 B" panose="020B0800000000000000" pitchFamily="34"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雷锋PPT网www.lfppt.com"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B736DEF8-7ACD-4AED-AA87-E577661602F8}"/>
              </a:ext>
            </a:extLst>
          </p:cNvPr>
          <p:cNvPicPr>
            <a:picLocks noGrp="1" noChangeAspect="1"/>
          </p:cNvPicPr>
          <p:nvPr>
            <p:ph type="pic" sz="quarter" idx="10"/>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p:pic>
      <p:sp>
        <p:nvSpPr>
          <p:cNvPr id="8" name="PA_库_形状 29"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p:cNvSpPr/>
          <p:nvPr>
            <p:custDataLst>
              <p:tags r:id="rId2"/>
            </p:custDataLst>
          </p:nvPr>
        </p:nvSpPr>
        <p:spPr>
          <a:xfrm>
            <a:off x="3145737" y="2133581"/>
            <a:ext cx="11509512" cy="1600438"/>
          </a:xfrm>
          <a:prstGeom prst="rect">
            <a:avLst/>
          </a:prstGeom>
          <a:solidFill>
            <a:schemeClr val="bg1">
              <a:lumMod val="95000"/>
            </a:schemeClr>
          </a:solidFill>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lvl1pPr>
              <a:defRPr sz="25000">
                <a:solidFill>
                  <a:srgbClr val="535353"/>
                </a:solidFill>
                <a:latin typeface="Atlantis the lost City"/>
                <a:ea typeface="Atlantis the lost City"/>
                <a:cs typeface="Atlantis the lost City"/>
                <a:sym typeface="Atlantis the lost City"/>
              </a:defRPr>
            </a:lvl1pPr>
          </a:lstStyle>
          <a:p>
            <a:pPr algn="ctr"/>
            <a:r>
              <a:rPr lang="zh-TW" altLang="en-US" sz="9900" b="1" dirty="0">
                <a:solidFill>
                  <a:schemeClr val="accent3">
                    <a:lumMod val="75000"/>
                  </a:schemeClr>
                </a:solidFill>
                <a:latin typeface="微軟正黑體" panose="020B0604030504040204" pitchFamily="34" charset="-120"/>
                <a:ea typeface="微軟正黑體" panose="020B0604030504040204" pitchFamily="34" charset="-120"/>
              </a:rPr>
              <a:t>探究學習與教師提問</a:t>
            </a:r>
            <a:endParaRPr sz="9900" b="1" dirty="0">
              <a:solidFill>
                <a:schemeClr val="accent3">
                  <a:lumMod val="75000"/>
                </a:schemeClr>
              </a:solidFill>
              <a:latin typeface="微軟正黑體" panose="020B0604030504040204" pitchFamily="34" charset="-120"/>
              <a:ea typeface="微軟正黑體" panose="020B0604030504040204" pitchFamily="34" charset="-120"/>
            </a:endParaRPr>
          </a:p>
        </p:txBody>
      </p:sp>
      <p:sp>
        <p:nvSpPr>
          <p:cNvPr id="2" name="PA_e7d195523061f1c0"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hidden="1">
            <a:extLst>
              <a:ext uri="{FF2B5EF4-FFF2-40B4-BE49-F238E27FC236}">
                <a16:creationId xmlns:a16="http://schemas.microsoft.com/office/drawing/2014/main" id="{32BEB0C5-2B12-4D00-9DB4-44D7BDDEF3A5}"/>
              </a:ext>
            </a:extLst>
          </p:cNvPr>
          <p:cNvSpPr txBox="1"/>
          <p:nvPr>
            <p:custDataLst>
              <p:tags r:id="rId3"/>
            </p:custDataLst>
          </p:nvPr>
        </p:nvSpPr>
        <p:spPr>
          <a:xfrm>
            <a:off x="-533400" y="2705100"/>
            <a:ext cx="349326" cy="1524000"/>
          </a:xfrm>
          <a:prstGeom prst="rect">
            <a:avLst/>
          </a:prstGeom>
          <a:noFill/>
        </p:spPr>
        <p:txBody>
          <a:bodyPr vert="wordArtVert" rtlCol="0">
            <a:spAutoFit/>
          </a:bodyPr>
          <a:lstStyle/>
          <a:p>
            <a:r>
              <a:rPr lang="en-US" altLang="zh-CN" sz="150"/>
              <a:t>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a:t>
            </a:r>
            <a:endParaRPr lang="zh-CN" altLang="en-US" sz="150"/>
          </a:p>
        </p:txBody>
      </p:sp>
      <p:pic>
        <p:nvPicPr>
          <p:cNvPr id="4" name="RaJor - 他漂流的城市">
            <a:hlinkClick r:id="" action="ppaction://media"/>
            <a:extLst>
              <a:ext uri="{FF2B5EF4-FFF2-40B4-BE49-F238E27FC236}">
                <a16:creationId xmlns:a16="http://schemas.microsoft.com/office/drawing/2014/main" id="{AA0FE906-81EE-473E-917E-451C6FB9EF04}"/>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567083" y="9157251"/>
            <a:ext cx="914400" cy="914400"/>
          </a:xfrm>
          <a:prstGeom prst="rect">
            <a:avLst/>
          </a:prstGeom>
        </p:spPr>
      </p:pic>
      <p:sp>
        <p:nvSpPr>
          <p:cNvPr id="3" name="文字方塊 2"/>
          <p:cNvSpPr txBox="1"/>
          <p:nvPr/>
        </p:nvSpPr>
        <p:spPr>
          <a:xfrm>
            <a:off x="4999382" y="7910756"/>
            <a:ext cx="8289237" cy="1200329"/>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p:spPr>
        <p:txBody>
          <a:bodyPr wrap="square" rtlCol="0">
            <a:spAutoFit/>
          </a:bodyPr>
          <a:lstStyle/>
          <a:p>
            <a:pPr algn="ctr"/>
            <a:r>
              <a:rPr lang="zh-TW" altLang="en-US" sz="3600" dirty="0">
                <a:latin typeface="標楷體" panose="03000509000000000000" pitchFamily="65" charset="-120"/>
                <a:ea typeface="標楷體" panose="03000509000000000000" pitchFamily="65" charset="-120"/>
              </a:rPr>
              <a:t>吳璧純</a:t>
            </a:r>
            <a:endParaRPr lang="en-US" altLang="zh-TW" sz="3600" dirty="0">
              <a:latin typeface="標楷體" panose="03000509000000000000" pitchFamily="65" charset="-120"/>
              <a:ea typeface="標楷體" panose="03000509000000000000" pitchFamily="65" charset="-120"/>
            </a:endParaRPr>
          </a:p>
          <a:p>
            <a:pPr algn="ctr"/>
            <a:r>
              <a:rPr lang="zh-TW" altLang="en-US" sz="3600" dirty="0">
                <a:latin typeface="標楷體" panose="03000509000000000000" pitchFamily="65" charset="-120"/>
                <a:ea typeface="標楷體" panose="03000509000000000000" pitchFamily="65" charset="-120"/>
              </a:rPr>
              <a:t>國立臺北大學  師資培育中心  教授</a:t>
            </a:r>
          </a:p>
        </p:txBody>
      </p:sp>
    </p:spTree>
    <p:extLst>
      <p:ext uri="{BB962C8B-B14F-4D97-AF65-F5344CB8AC3E}">
        <p14:creationId xmlns:p14="http://schemas.microsoft.com/office/powerpoint/2010/main" val="374965131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1" decel="100000" fill="hold" grpId="0" nodeType="withEffect">
                                  <p:stCondLst>
                                    <p:cond delay="250"/>
                                  </p:stCondLst>
                                  <p:childTnLst>
                                    <p:set>
                                      <p:cBhvr>
                                        <p:cTn id="8"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9" dur="1500" fill="hold"/>
                                        <p:tgtEl>
                                          <p:spTgt spid="8">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10" dur="1500" fill="hold"/>
                                        <p:tgtEl>
                                          <p:spTgt spid="8">
                                            <p:txEl>
                                              <p:charRg st="4294967295" end="429496729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0" numSld="999" showWhenStopped="0">
                <p:cTn id="11" repeatCount="indefinite" fill="hold" display="0">
                  <p:stCondLst>
                    <p:cond delay="indefinite"/>
                  </p:stCondLst>
                  <p:endCondLst>
                    <p:cond evt="onStopAudio" delay="0">
                      <p:tgtEl>
                        <p:sldTgt/>
                      </p:tgtEl>
                    </p:cond>
                  </p:endCondLst>
                </p:cTn>
                <p:tgtEl>
                  <p:spTgt spid="4"/>
                </p:tgtEl>
              </p:cMediaNode>
            </p:audio>
          </p:childTnLst>
        </p:cTn>
      </p:par>
    </p:tnLst>
    <p:bldLst>
      <p:bldP spid="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2"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3B492068-51CE-4422-932E-7384D13F64B7}"/>
              </a:ext>
            </a:extLst>
          </p:cNvPr>
          <p:cNvPicPr>
            <a:picLocks noGrp="1" noChangeAspect="1"/>
          </p:cNvPicPr>
          <p:nvPr>
            <p:ph type="pic" sz="quarter" idx="21"/>
          </p:nvPr>
        </p:nvPicPr>
        <p:blipFill>
          <a:blip r:embed="rId9" cstate="screen">
            <a:extLst>
              <a:ext uri="{28A0092B-C50C-407E-A947-70E740481C1C}">
                <a14:useLocalDpi xmlns:a14="http://schemas.microsoft.com/office/drawing/2010/main"/>
              </a:ext>
            </a:extLst>
          </a:blip>
          <a:srcRect/>
          <a:stretch>
            <a:fillRect/>
          </a:stretch>
        </p:blipFill>
        <p:spPr>
          <a:xfrm>
            <a:off x="1" y="2146853"/>
            <a:ext cx="8236121" cy="7111592"/>
          </a:xfrm>
        </p:spPr>
      </p:pic>
      <p:sp>
        <p:nvSpPr>
          <p:cNvPr id="6" name="PA_库_形状 447"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p:cNvSpPr/>
          <p:nvPr>
            <p:custDataLst>
              <p:tags r:id="rId1"/>
            </p:custDataLst>
          </p:nvPr>
        </p:nvSpPr>
        <p:spPr>
          <a:xfrm>
            <a:off x="536715" y="377851"/>
            <a:ext cx="17562441" cy="1000274"/>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lvl1pPr algn="l">
              <a:defRPr sz="15000">
                <a:solidFill>
                  <a:srgbClr val="FB9897"/>
                </a:solidFill>
                <a:latin typeface="Atlantis the lost City"/>
                <a:ea typeface="Atlantis the lost City"/>
                <a:cs typeface="Atlantis the lost City"/>
                <a:sym typeface="Atlantis the lost City"/>
              </a:defRPr>
            </a:lvl1pPr>
          </a:lstStyle>
          <a:p>
            <a:pPr defTabSz="1371600"/>
            <a:r>
              <a:rPr lang="zh-TW" altLang="en-US" sz="6000" b="1" dirty="0">
                <a:solidFill>
                  <a:srgbClr val="002060"/>
                </a:solidFill>
                <a:latin typeface="微軟正黑體" panose="020B0604030504040204" pitchFamily="34" charset="-120"/>
                <a:ea typeface="微軟正黑體" panose="020B0604030504040204" pitchFamily="34" charset="-120"/>
              </a:rPr>
              <a:t>分享：</a:t>
            </a:r>
            <a:r>
              <a:rPr lang="en-US" altLang="zh-TW" sz="6000" b="1" dirty="0">
                <a:solidFill>
                  <a:srgbClr val="C00000"/>
                </a:solidFill>
                <a:latin typeface="微軟正黑體" panose="020B0604030504040204" pitchFamily="34" charset="-120"/>
                <a:ea typeface="微軟正黑體" panose="020B0604030504040204" pitchFamily="34" charset="-120"/>
              </a:rPr>
              <a:t>3-4</a:t>
            </a:r>
            <a:r>
              <a:rPr lang="zh-TW" altLang="en-US" sz="6000" b="1" dirty="0">
                <a:solidFill>
                  <a:srgbClr val="C00000"/>
                </a:solidFill>
                <a:latin typeface="微軟正黑體" panose="020B0604030504040204" pitchFamily="34" charset="-120"/>
                <a:ea typeface="微軟正黑體" panose="020B0604030504040204" pitchFamily="34" charset="-120"/>
              </a:rPr>
              <a:t>個學校一組，分成</a:t>
            </a:r>
            <a:r>
              <a:rPr lang="en-US" altLang="zh-TW" sz="6000" b="1" dirty="0">
                <a:solidFill>
                  <a:srgbClr val="C00000"/>
                </a:solidFill>
                <a:latin typeface="微軟正黑體" panose="020B0604030504040204" pitchFamily="34" charset="-120"/>
                <a:ea typeface="微軟正黑體" panose="020B0604030504040204" pitchFamily="34" charset="-120"/>
              </a:rPr>
              <a:t>3</a:t>
            </a:r>
            <a:r>
              <a:rPr lang="zh-TW" altLang="en-US" sz="6000" b="1" dirty="0">
                <a:solidFill>
                  <a:srgbClr val="C00000"/>
                </a:solidFill>
                <a:latin typeface="微軟正黑體" panose="020B0604030504040204" pitchFamily="34" charset="-120"/>
                <a:ea typeface="微軟正黑體" panose="020B0604030504040204" pitchFamily="34" charset="-120"/>
              </a:rPr>
              <a:t>組，進行分享與回饋</a:t>
            </a:r>
            <a:endParaRPr sz="5700" b="1" dirty="0">
              <a:solidFill>
                <a:srgbClr val="C00000"/>
              </a:solidFill>
              <a:latin typeface="微軟正黑體" panose="020B0604030504040204" pitchFamily="34" charset="-120"/>
              <a:ea typeface="微軟正黑體" panose="020B0604030504040204" pitchFamily="34" charset="-120"/>
            </a:endParaRPr>
          </a:p>
        </p:txBody>
      </p:sp>
      <p:sp>
        <p:nvSpPr>
          <p:cNvPr id="7" name="PA_库_形状 42"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p:cNvSpPr/>
          <p:nvPr>
            <p:custDataLst>
              <p:tags r:id="rId2"/>
            </p:custDataLst>
          </p:nvPr>
        </p:nvSpPr>
        <p:spPr>
          <a:xfrm>
            <a:off x="9192927" y="6630322"/>
            <a:ext cx="6784692" cy="1577355"/>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lvl1pPr algn="l">
              <a:defRPr sz="13000">
                <a:solidFill>
                  <a:srgbClr val="535353"/>
                </a:solidFill>
                <a:latin typeface="Montserrat Semi Bold"/>
                <a:ea typeface="Montserrat Semi Bold"/>
                <a:cs typeface="Montserrat Semi Bold"/>
                <a:sym typeface="Montserrat Semi Bold"/>
              </a:defRPr>
            </a:lvl1pPr>
          </a:lstStyle>
          <a:p>
            <a:pPr defTabSz="1371600"/>
            <a:endParaRPr lang="id-ID" sz="9750" b="1" spc="-105" dirty="0">
              <a:latin typeface="Montserrat SemiBold" panose="00000700000000000000" pitchFamily="50" charset="0"/>
            </a:endParaRPr>
          </a:p>
        </p:txBody>
      </p:sp>
      <p:sp>
        <p:nvSpPr>
          <p:cNvPr id="2" name="e7d195523061f1c0"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hidden="1">
            <a:extLst>
              <a:ext uri="{FF2B5EF4-FFF2-40B4-BE49-F238E27FC236}">
                <a16:creationId xmlns:a16="http://schemas.microsoft.com/office/drawing/2014/main" id="{E30F4662-D397-4B02-8B64-ABACB7E4311A}"/>
              </a:ext>
            </a:extLst>
          </p:cNvPr>
          <p:cNvSpPr txBox="1"/>
          <p:nvPr/>
        </p:nvSpPr>
        <p:spPr>
          <a:xfrm>
            <a:off x="-533400" y="2705100"/>
            <a:ext cx="349326" cy="1524000"/>
          </a:xfrm>
          <a:prstGeom prst="rect">
            <a:avLst/>
          </a:prstGeom>
          <a:noFill/>
        </p:spPr>
        <p:txBody>
          <a:bodyPr vert="wordArtVert" rtlCol="0">
            <a:spAutoFit/>
          </a:bodyPr>
          <a:lstStyle/>
          <a:p>
            <a:pPr defTabSz="1371600"/>
            <a:r>
              <a:rPr lang="en-US" altLang="zh-CN" sz="150">
                <a:solidFill>
                  <a:prstClr val="black"/>
                </a:solidFill>
                <a:latin typeface="Calibri" panose="020F0502020204030204"/>
                <a:ea typeface="宋体" panose="02010600030101010101" pitchFamily="2" charset="-122"/>
              </a:rPr>
              <a:t>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a:t>
            </a:r>
            <a:endParaRPr lang="zh-CN" altLang="en-US" sz="150">
              <a:solidFill>
                <a:prstClr val="black"/>
              </a:solidFill>
              <a:latin typeface="Calibri" panose="020F0502020204030204"/>
              <a:ea typeface="宋体" panose="02010600030101010101" pitchFamily="2" charset="-122"/>
            </a:endParaRPr>
          </a:p>
        </p:txBody>
      </p:sp>
      <p:pic>
        <p:nvPicPr>
          <p:cNvPr id="8" name="PA_库_PicturePlaceholder 2"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7AB1A5F6-E2DD-439E-ADEB-D127C601FE69}"/>
              </a:ext>
            </a:extLst>
          </p:cNvPr>
          <p:cNvPicPr>
            <a:picLocks noChangeAspect="1"/>
          </p:cNvPicPr>
          <p:nvPr>
            <p:custDataLst>
              <p:tags r:id="rId3"/>
            </p:custDataLst>
          </p:nvPr>
        </p:nvPicPr>
        <p:blipFill>
          <a:blip r:embed="rId10" cstate="screen">
            <a:extLst>
              <a:ext uri="{28A0092B-C50C-407E-A947-70E740481C1C}">
                <a14:useLocalDpi xmlns:a14="http://schemas.microsoft.com/office/drawing/2010/main"/>
              </a:ext>
            </a:extLst>
          </a:blip>
          <a:srcRect/>
          <a:stretch>
            <a:fillRect/>
          </a:stretch>
        </p:blipFill>
        <p:spPr>
          <a:xfrm>
            <a:off x="8253962" y="1734571"/>
            <a:ext cx="1036956" cy="1036943"/>
          </a:xfrm>
          <a:custGeom>
            <a:avLst/>
            <a:gdLst>
              <a:gd name="connsiteX0" fmla="*/ 1196479 w 2392958"/>
              <a:gd name="connsiteY0" fmla="*/ 0 h 2392927"/>
              <a:gd name="connsiteX1" fmla="*/ 2392958 w 2392958"/>
              <a:gd name="connsiteY1" fmla="*/ 1196464 h 2392927"/>
              <a:gd name="connsiteX2" fmla="*/ 1196479 w 2392958"/>
              <a:gd name="connsiteY2" fmla="*/ 2392927 h 2392927"/>
              <a:gd name="connsiteX3" fmla="*/ 0 w 2392958"/>
              <a:gd name="connsiteY3" fmla="*/ 1196464 h 2392927"/>
            </a:gdLst>
            <a:ahLst/>
            <a:cxnLst>
              <a:cxn ang="0">
                <a:pos x="connsiteX0" y="connsiteY0"/>
              </a:cxn>
              <a:cxn ang="0">
                <a:pos x="connsiteX1" y="connsiteY1"/>
              </a:cxn>
              <a:cxn ang="0">
                <a:pos x="connsiteX2" y="connsiteY2"/>
              </a:cxn>
              <a:cxn ang="0">
                <a:pos x="connsiteX3" y="connsiteY3"/>
              </a:cxn>
            </a:cxnLst>
            <a:rect l="l" t="t" r="r" b="b"/>
            <a:pathLst>
              <a:path w="2392958" h="2392927">
                <a:moveTo>
                  <a:pt x="1196479" y="0"/>
                </a:moveTo>
                <a:lnTo>
                  <a:pt x="2392958" y="1196464"/>
                </a:lnTo>
                <a:lnTo>
                  <a:pt x="1196479" y="2392927"/>
                </a:lnTo>
                <a:lnTo>
                  <a:pt x="0" y="1196464"/>
                </a:lnTo>
                <a:close/>
              </a:path>
            </a:pathLst>
          </a:custGeom>
        </p:spPr>
      </p:pic>
      <p:sp>
        <p:nvSpPr>
          <p:cNvPr id="27" name="文字方塊 26"/>
          <p:cNvSpPr txBox="1"/>
          <p:nvPr/>
        </p:nvSpPr>
        <p:spPr>
          <a:xfrm>
            <a:off x="9498749" y="1937837"/>
            <a:ext cx="7762829" cy="1200329"/>
          </a:xfrm>
          <a:prstGeom prst="rect">
            <a:avLst/>
          </a:prstGeom>
          <a:noFill/>
        </p:spPr>
        <p:txBody>
          <a:bodyPr wrap="square" rtlCol="0">
            <a:spAutoFit/>
          </a:bodyPr>
          <a:lstStyle/>
          <a:p>
            <a:pPr defTabSz="1371600"/>
            <a:r>
              <a:rPr lang="en-US" altLang="zh-TW" sz="3600" dirty="0">
                <a:solidFill>
                  <a:prstClr val="black"/>
                </a:solidFill>
                <a:latin typeface="標楷體" panose="03000509000000000000" pitchFamily="65" charset="-120"/>
                <a:ea typeface="標楷體" panose="03000509000000000000" pitchFamily="65" charset="-120"/>
              </a:rPr>
              <a:t>1.3-4</a:t>
            </a:r>
            <a:r>
              <a:rPr lang="zh-TW" altLang="en-US" sz="3600" dirty="0">
                <a:solidFill>
                  <a:prstClr val="black"/>
                </a:solidFill>
                <a:latin typeface="標楷體" panose="03000509000000000000" pitchFamily="65" charset="-120"/>
                <a:ea typeface="標楷體" panose="03000509000000000000" pitchFamily="65" charset="-120"/>
              </a:rPr>
              <a:t>個學校一組，以筆電</a:t>
            </a:r>
            <a:r>
              <a:rPr lang="en-US" altLang="zh-TW" sz="3600" dirty="0">
                <a:solidFill>
                  <a:prstClr val="black"/>
                </a:solidFill>
                <a:latin typeface="標楷體" panose="03000509000000000000" pitchFamily="65" charset="-120"/>
                <a:ea typeface="標楷體" panose="03000509000000000000" pitchFamily="65" charset="-120"/>
              </a:rPr>
              <a:t>show</a:t>
            </a:r>
            <a:r>
              <a:rPr lang="zh-TW" altLang="en-US" sz="3600" dirty="0">
                <a:solidFill>
                  <a:prstClr val="black"/>
                </a:solidFill>
                <a:latin typeface="標楷體" panose="03000509000000000000" pitchFamily="65" charset="-120"/>
                <a:ea typeface="標楷體" panose="03000509000000000000" pitchFamily="65" charset="-120"/>
              </a:rPr>
              <a:t>出脈絡圖或規畫表，進行分享。</a:t>
            </a:r>
          </a:p>
        </p:txBody>
      </p:sp>
      <p:pic>
        <p:nvPicPr>
          <p:cNvPr id="28" name="PA_库_PicturePlaceholder 2"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7AB1A5F6-E2DD-439E-ADEB-D127C601FE69}"/>
              </a:ext>
            </a:extLst>
          </p:cNvPr>
          <p:cNvPicPr>
            <a:picLocks noChangeAspect="1"/>
          </p:cNvPicPr>
          <p:nvPr>
            <p:custDataLst>
              <p:tags r:id="rId4"/>
            </p:custDataLst>
          </p:nvPr>
        </p:nvPicPr>
        <p:blipFill>
          <a:blip r:embed="rId10" cstate="screen">
            <a:extLst>
              <a:ext uri="{28A0092B-C50C-407E-A947-70E740481C1C}">
                <a14:useLocalDpi xmlns:a14="http://schemas.microsoft.com/office/drawing/2010/main"/>
              </a:ext>
            </a:extLst>
          </a:blip>
          <a:srcRect/>
          <a:stretch>
            <a:fillRect/>
          </a:stretch>
        </p:blipFill>
        <p:spPr>
          <a:xfrm>
            <a:off x="8273528" y="4038425"/>
            <a:ext cx="1036956" cy="1036943"/>
          </a:xfrm>
          <a:custGeom>
            <a:avLst/>
            <a:gdLst>
              <a:gd name="connsiteX0" fmla="*/ 1196479 w 2392958"/>
              <a:gd name="connsiteY0" fmla="*/ 0 h 2392927"/>
              <a:gd name="connsiteX1" fmla="*/ 2392958 w 2392958"/>
              <a:gd name="connsiteY1" fmla="*/ 1196464 h 2392927"/>
              <a:gd name="connsiteX2" fmla="*/ 1196479 w 2392958"/>
              <a:gd name="connsiteY2" fmla="*/ 2392927 h 2392927"/>
              <a:gd name="connsiteX3" fmla="*/ 0 w 2392958"/>
              <a:gd name="connsiteY3" fmla="*/ 1196464 h 2392927"/>
            </a:gdLst>
            <a:ahLst/>
            <a:cxnLst>
              <a:cxn ang="0">
                <a:pos x="connsiteX0" y="connsiteY0"/>
              </a:cxn>
              <a:cxn ang="0">
                <a:pos x="connsiteX1" y="connsiteY1"/>
              </a:cxn>
              <a:cxn ang="0">
                <a:pos x="connsiteX2" y="connsiteY2"/>
              </a:cxn>
              <a:cxn ang="0">
                <a:pos x="connsiteX3" y="connsiteY3"/>
              </a:cxn>
            </a:cxnLst>
            <a:rect l="l" t="t" r="r" b="b"/>
            <a:pathLst>
              <a:path w="2392958" h="2392927">
                <a:moveTo>
                  <a:pt x="1196479" y="0"/>
                </a:moveTo>
                <a:lnTo>
                  <a:pt x="2392958" y="1196464"/>
                </a:lnTo>
                <a:lnTo>
                  <a:pt x="1196479" y="2392927"/>
                </a:lnTo>
                <a:lnTo>
                  <a:pt x="0" y="1196464"/>
                </a:lnTo>
                <a:close/>
              </a:path>
            </a:pathLst>
          </a:custGeom>
        </p:spPr>
      </p:pic>
      <p:sp>
        <p:nvSpPr>
          <p:cNvPr id="13" name="文字方塊 12"/>
          <p:cNvSpPr txBox="1"/>
          <p:nvPr/>
        </p:nvSpPr>
        <p:spPr>
          <a:xfrm>
            <a:off x="9482267" y="3621124"/>
            <a:ext cx="7762829" cy="2862322"/>
          </a:xfrm>
          <a:prstGeom prst="rect">
            <a:avLst/>
          </a:prstGeom>
          <a:noFill/>
        </p:spPr>
        <p:txBody>
          <a:bodyPr wrap="square" rtlCol="0">
            <a:spAutoFit/>
          </a:bodyPr>
          <a:lstStyle/>
          <a:p>
            <a:pPr defTabSz="1371600"/>
            <a:r>
              <a:rPr lang="en-US" altLang="zh-TW" sz="3600" dirty="0">
                <a:solidFill>
                  <a:prstClr val="black"/>
                </a:solidFill>
                <a:latin typeface="標楷體" panose="03000509000000000000" pitchFamily="65" charset="-120"/>
                <a:ea typeface="標楷體" panose="03000509000000000000" pitchFamily="65" charset="-120"/>
              </a:rPr>
              <a:t>2.</a:t>
            </a:r>
            <a:r>
              <a:rPr lang="zh-TW" altLang="en-US" sz="3600" dirty="0">
                <a:solidFill>
                  <a:prstClr val="black"/>
                </a:solidFill>
                <a:latin typeface="標楷體" panose="03000509000000000000" pitchFamily="65" charset="-120"/>
                <a:ea typeface="標楷體" panose="03000509000000000000" pitchFamily="65" charset="-120"/>
              </a:rPr>
              <a:t>每個學校分享自己的設計，報告重點包括：</a:t>
            </a:r>
            <a:r>
              <a:rPr lang="zh-TW" altLang="en-US" sz="3600" dirty="0">
                <a:solidFill>
                  <a:srgbClr val="FF0000"/>
                </a:solidFill>
                <a:latin typeface="標楷體" panose="03000509000000000000" pitchFamily="65" charset="-120"/>
                <a:ea typeface="標楷體" panose="03000509000000000000" pitchFamily="65" charset="-120"/>
              </a:rPr>
              <a:t>課程的目標、探究學習的作法</a:t>
            </a:r>
            <a:r>
              <a:rPr lang="en-US" altLang="zh-TW" sz="3600" dirty="0">
                <a:solidFill>
                  <a:srgbClr val="FF0000"/>
                </a:solidFill>
                <a:latin typeface="標楷體" panose="03000509000000000000" pitchFamily="65" charset="-120"/>
                <a:ea typeface="標楷體" panose="03000509000000000000" pitchFamily="65" charset="-120"/>
              </a:rPr>
              <a:t>(</a:t>
            </a:r>
            <a:r>
              <a:rPr lang="zh-TW" altLang="en-US" sz="3600" dirty="0">
                <a:solidFill>
                  <a:srgbClr val="FF0000"/>
                </a:solidFill>
                <a:latin typeface="標楷體" panose="03000509000000000000" pitchFamily="65" charset="-120"/>
                <a:ea typeface="標楷體" panose="03000509000000000000" pitchFamily="65" charset="-120"/>
              </a:rPr>
              <a:t>使用了什麼探究步驟或模式</a:t>
            </a:r>
            <a:r>
              <a:rPr lang="en-US" altLang="zh-TW" sz="3600" dirty="0">
                <a:solidFill>
                  <a:srgbClr val="FF0000"/>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、如何鷹架學生探究學習，以及學生歷程與結果表現等重點進行分享。</a:t>
            </a:r>
          </a:p>
        </p:txBody>
      </p:sp>
      <p:pic>
        <p:nvPicPr>
          <p:cNvPr id="15" name="PA_库_PicturePlaceholder 2"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7AB1A5F6-E2DD-439E-ADEB-D127C601FE69}"/>
              </a:ext>
            </a:extLst>
          </p:cNvPr>
          <p:cNvPicPr>
            <a:picLocks noChangeAspect="1"/>
          </p:cNvPicPr>
          <p:nvPr>
            <p:custDataLst>
              <p:tags r:id="rId5"/>
            </p:custDataLst>
          </p:nvPr>
        </p:nvPicPr>
        <p:blipFill>
          <a:blip r:embed="rId10" cstate="screen">
            <a:extLst>
              <a:ext uri="{28A0092B-C50C-407E-A947-70E740481C1C}">
                <a14:useLocalDpi xmlns:a14="http://schemas.microsoft.com/office/drawing/2010/main"/>
              </a:ext>
            </a:extLst>
          </a:blip>
          <a:srcRect/>
          <a:stretch>
            <a:fillRect/>
          </a:stretch>
        </p:blipFill>
        <p:spPr>
          <a:xfrm>
            <a:off x="8461793" y="6961181"/>
            <a:ext cx="1036956" cy="1036943"/>
          </a:xfrm>
          <a:custGeom>
            <a:avLst/>
            <a:gdLst>
              <a:gd name="connsiteX0" fmla="*/ 1196479 w 2392958"/>
              <a:gd name="connsiteY0" fmla="*/ 0 h 2392927"/>
              <a:gd name="connsiteX1" fmla="*/ 2392958 w 2392958"/>
              <a:gd name="connsiteY1" fmla="*/ 1196464 h 2392927"/>
              <a:gd name="connsiteX2" fmla="*/ 1196479 w 2392958"/>
              <a:gd name="connsiteY2" fmla="*/ 2392927 h 2392927"/>
              <a:gd name="connsiteX3" fmla="*/ 0 w 2392958"/>
              <a:gd name="connsiteY3" fmla="*/ 1196464 h 2392927"/>
            </a:gdLst>
            <a:ahLst/>
            <a:cxnLst>
              <a:cxn ang="0">
                <a:pos x="connsiteX0" y="connsiteY0"/>
              </a:cxn>
              <a:cxn ang="0">
                <a:pos x="connsiteX1" y="connsiteY1"/>
              </a:cxn>
              <a:cxn ang="0">
                <a:pos x="connsiteX2" y="connsiteY2"/>
              </a:cxn>
              <a:cxn ang="0">
                <a:pos x="connsiteX3" y="connsiteY3"/>
              </a:cxn>
            </a:cxnLst>
            <a:rect l="l" t="t" r="r" b="b"/>
            <a:pathLst>
              <a:path w="2392958" h="2392927">
                <a:moveTo>
                  <a:pt x="1196479" y="0"/>
                </a:moveTo>
                <a:lnTo>
                  <a:pt x="2392958" y="1196464"/>
                </a:lnTo>
                <a:lnTo>
                  <a:pt x="1196479" y="2392927"/>
                </a:lnTo>
                <a:lnTo>
                  <a:pt x="0" y="1196464"/>
                </a:lnTo>
                <a:close/>
              </a:path>
            </a:pathLst>
          </a:custGeom>
        </p:spPr>
      </p:pic>
      <p:sp>
        <p:nvSpPr>
          <p:cNvPr id="16" name="文字方塊 15"/>
          <p:cNvSpPr txBox="1"/>
          <p:nvPr/>
        </p:nvSpPr>
        <p:spPr>
          <a:xfrm>
            <a:off x="9693523" y="7061891"/>
            <a:ext cx="7762829" cy="1200329"/>
          </a:xfrm>
          <a:prstGeom prst="rect">
            <a:avLst/>
          </a:prstGeom>
          <a:noFill/>
        </p:spPr>
        <p:txBody>
          <a:bodyPr wrap="square" rtlCol="0">
            <a:spAutoFit/>
          </a:bodyPr>
          <a:lstStyle/>
          <a:p>
            <a:pPr defTabSz="1371600"/>
            <a:r>
              <a:rPr lang="en-US" altLang="zh-TW" sz="3600" dirty="0">
                <a:solidFill>
                  <a:prstClr val="black"/>
                </a:solidFill>
                <a:latin typeface="標楷體" panose="03000509000000000000" pitchFamily="65" charset="-120"/>
                <a:ea typeface="標楷體" panose="03000509000000000000" pitchFamily="65" charset="-120"/>
              </a:rPr>
              <a:t>3.</a:t>
            </a:r>
            <a:r>
              <a:rPr lang="zh-TW" altLang="en-US" sz="3600" dirty="0">
                <a:solidFill>
                  <a:prstClr val="black"/>
                </a:solidFill>
                <a:latin typeface="標楷體" panose="03000509000000000000" pitchFamily="65" charset="-120"/>
                <a:ea typeface="標楷體" panose="03000509000000000000" pitchFamily="65" charset="-120"/>
              </a:rPr>
              <a:t>其他學校的夥伴針對聽到的資訊給</a:t>
            </a:r>
            <a:r>
              <a:rPr lang="zh-TW" altLang="en-US" sz="3600" dirty="0">
                <a:solidFill>
                  <a:prstClr val="black"/>
                </a:solidFill>
                <a:latin typeface="微軟正黑體" panose="020B0604030504040204" pitchFamily="34" charset="-120"/>
                <a:ea typeface="微軟正黑體" panose="020B0604030504040204" pitchFamily="34" charset="-120"/>
              </a:rPr>
              <a:t>「</a:t>
            </a:r>
            <a:r>
              <a:rPr lang="en-US" altLang="zh-TW" sz="3600" dirty="0">
                <a:solidFill>
                  <a:prstClr val="black"/>
                </a:solidFill>
                <a:latin typeface="標楷體" panose="03000509000000000000" pitchFamily="65" charset="-120"/>
                <a:ea typeface="標楷體" panose="03000509000000000000" pitchFamily="65" charset="-120"/>
              </a:rPr>
              <a:t>1</a:t>
            </a:r>
            <a:r>
              <a:rPr lang="zh-TW" altLang="en-US" sz="3600" dirty="0">
                <a:solidFill>
                  <a:prstClr val="black"/>
                </a:solidFill>
                <a:latin typeface="標楷體" panose="03000509000000000000" pitchFamily="65" charset="-120"/>
                <a:ea typeface="標楷體" panose="03000509000000000000" pitchFamily="65" charset="-120"/>
              </a:rPr>
              <a:t>個學到</a:t>
            </a:r>
            <a:r>
              <a:rPr lang="en-US" altLang="zh-TW" sz="3600" dirty="0">
                <a:solidFill>
                  <a:prstClr val="black"/>
                </a:solidFill>
                <a:latin typeface="標楷體" panose="03000509000000000000" pitchFamily="65" charset="-120"/>
                <a:ea typeface="標楷體" panose="03000509000000000000" pitchFamily="65" charset="-120"/>
              </a:rPr>
              <a:t>-1</a:t>
            </a:r>
            <a:r>
              <a:rPr lang="zh-TW" altLang="en-US" sz="3600" dirty="0">
                <a:solidFill>
                  <a:prstClr val="black"/>
                </a:solidFill>
                <a:latin typeface="標楷體" panose="03000509000000000000" pitchFamily="65" charset="-120"/>
                <a:ea typeface="標楷體" panose="03000509000000000000" pitchFamily="65" charset="-120"/>
              </a:rPr>
              <a:t>個建議</a:t>
            </a:r>
            <a:r>
              <a:rPr lang="zh-TW" altLang="en-US" sz="3600" dirty="0">
                <a:solidFill>
                  <a:prstClr val="black"/>
                </a:solidFill>
                <a:latin typeface="微軟正黑體" panose="020B0604030504040204" pitchFamily="34" charset="-120"/>
                <a:ea typeface="微軟正黑體" panose="020B0604030504040204" pitchFamily="34" charset="-120"/>
              </a:rPr>
              <a:t>」</a:t>
            </a:r>
            <a:r>
              <a:rPr lang="zh-TW" altLang="en-US" sz="3600" dirty="0">
                <a:solidFill>
                  <a:prstClr val="black"/>
                </a:solidFill>
                <a:latin typeface="標楷體" panose="03000509000000000000" pitchFamily="65" charset="-120"/>
                <a:ea typeface="標楷體" panose="03000509000000000000" pitchFamily="65" charset="-120"/>
              </a:rPr>
              <a:t>的回饋意見。</a:t>
            </a:r>
            <a:endParaRPr lang="en-US" altLang="zh-TW" sz="3600" dirty="0">
              <a:solidFill>
                <a:prstClr val="black"/>
              </a:solidFill>
              <a:latin typeface="標楷體" panose="03000509000000000000" pitchFamily="65" charset="-120"/>
              <a:ea typeface="標楷體" panose="03000509000000000000" pitchFamily="65" charset="-120"/>
            </a:endParaRPr>
          </a:p>
        </p:txBody>
      </p:sp>
      <p:pic>
        <p:nvPicPr>
          <p:cNvPr id="17" name="PA_库_PicturePlaceholder 2" descr="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
            <a:extLst>
              <a:ext uri="{FF2B5EF4-FFF2-40B4-BE49-F238E27FC236}">
                <a16:creationId xmlns:a16="http://schemas.microsoft.com/office/drawing/2014/main" id="{7AB1A5F6-E2DD-439E-ADEB-D127C601FE69}"/>
              </a:ext>
            </a:extLst>
          </p:cNvPr>
          <p:cNvPicPr>
            <a:picLocks noChangeAspect="1"/>
          </p:cNvPicPr>
          <p:nvPr>
            <p:custDataLst>
              <p:tags r:id="rId6"/>
            </p:custDataLst>
          </p:nvPr>
        </p:nvPicPr>
        <p:blipFill>
          <a:blip r:embed="rId10" cstate="screen">
            <a:extLst>
              <a:ext uri="{28A0092B-C50C-407E-A947-70E740481C1C}">
                <a14:useLocalDpi xmlns:a14="http://schemas.microsoft.com/office/drawing/2010/main"/>
              </a:ext>
            </a:extLst>
          </a:blip>
          <a:srcRect/>
          <a:stretch>
            <a:fillRect/>
          </a:stretch>
        </p:blipFill>
        <p:spPr>
          <a:xfrm>
            <a:off x="8555304" y="8852276"/>
            <a:ext cx="1036956" cy="1036943"/>
          </a:xfrm>
          <a:custGeom>
            <a:avLst/>
            <a:gdLst>
              <a:gd name="connsiteX0" fmla="*/ 1196479 w 2392958"/>
              <a:gd name="connsiteY0" fmla="*/ 0 h 2392927"/>
              <a:gd name="connsiteX1" fmla="*/ 2392958 w 2392958"/>
              <a:gd name="connsiteY1" fmla="*/ 1196464 h 2392927"/>
              <a:gd name="connsiteX2" fmla="*/ 1196479 w 2392958"/>
              <a:gd name="connsiteY2" fmla="*/ 2392927 h 2392927"/>
              <a:gd name="connsiteX3" fmla="*/ 0 w 2392958"/>
              <a:gd name="connsiteY3" fmla="*/ 1196464 h 2392927"/>
            </a:gdLst>
            <a:ahLst/>
            <a:cxnLst>
              <a:cxn ang="0">
                <a:pos x="connsiteX0" y="connsiteY0"/>
              </a:cxn>
              <a:cxn ang="0">
                <a:pos x="connsiteX1" y="connsiteY1"/>
              </a:cxn>
              <a:cxn ang="0">
                <a:pos x="connsiteX2" y="connsiteY2"/>
              </a:cxn>
              <a:cxn ang="0">
                <a:pos x="connsiteX3" y="connsiteY3"/>
              </a:cxn>
            </a:cxnLst>
            <a:rect l="l" t="t" r="r" b="b"/>
            <a:pathLst>
              <a:path w="2392958" h="2392927">
                <a:moveTo>
                  <a:pt x="1196479" y="0"/>
                </a:moveTo>
                <a:lnTo>
                  <a:pt x="2392958" y="1196464"/>
                </a:lnTo>
                <a:lnTo>
                  <a:pt x="1196479" y="2392927"/>
                </a:lnTo>
                <a:lnTo>
                  <a:pt x="0" y="1196464"/>
                </a:lnTo>
                <a:close/>
              </a:path>
            </a:pathLst>
          </a:custGeom>
        </p:spPr>
      </p:pic>
      <p:sp>
        <p:nvSpPr>
          <p:cNvPr id="18" name="文字方塊 17"/>
          <p:cNvSpPr txBox="1"/>
          <p:nvPr/>
        </p:nvSpPr>
        <p:spPr>
          <a:xfrm>
            <a:off x="9693523" y="9024497"/>
            <a:ext cx="7762829" cy="646331"/>
          </a:xfrm>
          <a:prstGeom prst="rect">
            <a:avLst/>
          </a:prstGeom>
          <a:noFill/>
        </p:spPr>
        <p:txBody>
          <a:bodyPr wrap="square" rtlCol="0">
            <a:spAutoFit/>
          </a:bodyPr>
          <a:lstStyle/>
          <a:p>
            <a:pPr defTabSz="1371600"/>
            <a:r>
              <a:rPr lang="en-US" altLang="zh-TW" sz="3600" dirty="0">
                <a:solidFill>
                  <a:prstClr val="black"/>
                </a:solidFill>
                <a:latin typeface="標楷體" panose="03000509000000000000" pitchFamily="65" charset="-120"/>
                <a:ea typeface="標楷體" panose="03000509000000000000" pitchFamily="65" charset="-120"/>
              </a:rPr>
              <a:t>4.</a:t>
            </a:r>
            <a:r>
              <a:rPr lang="zh-TW" altLang="en-US" sz="3600" dirty="0">
                <a:solidFill>
                  <a:prstClr val="black"/>
                </a:solidFill>
                <a:latin typeface="標楷體" panose="03000509000000000000" pitchFamily="65" charset="-120"/>
                <a:ea typeface="標楷體" panose="03000509000000000000" pitchFamily="65" charset="-120"/>
              </a:rPr>
              <a:t>疑惑</a:t>
            </a:r>
          </a:p>
        </p:txBody>
      </p:sp>
      <p:sp>
        <p:nvSpPr>
          <p:cNvPr id="4" name="文字方塊 3"/>
          <p:cNvSpPr txBox="1"/>
          <p:nvPr/>
        </p:nvSpPr>
        <p:spPr>
          <a:xfrm>
            <a:off x="3535634" y="7811182"/>
            <a:ext cx="5462519" cy="2169825"/>
          </a:xfrm>
          <a:prstGeom prst="rect">
            <a:avLst/>
          </a:prstGeom>
          <a:solidFill>
            <a:schemeClr val="accent1">
              <a:lumMod val="60000"/>
              <a:lumOff val="40000"/>
            </a:schemeClr>
          </a:solidFill>
        </p:spPr>
        <p:txBody>
          <a:bodyPr wrap="square" rtlCol="0">
            <a:spAutoFit/>
          </a:bodyPr>
          <a:lstStyle/>
          <a:p>
            <a:pPr defTabSz="1371600"/>
            <a:r>
              <a:rPr lang="zh-TW" altLang="en-US" sz="2700" dirty="0">
                <a:solidFill>
                  <a:prstClr val="black"/>
                </a:solidFill>
                <a:latin typeface="Calibri" panose="020F0502020204030204"/>
                <a:ea typeface="新細明體" panose="02020500000000000000" pitchFamily="18" charset="-120"/>
              </a:rPr>
              <a:t>學到</a:t>
            </a:r>
            <a:r>
              <a:rPr lang="en-US" altLang="zh-TW" sz="2100" dirty="0">
                <a:solidFill>
                  <a:prstClr val="black"/>
                </a:solidFill>
                <a:latin typeface="Calibri" panose="020F0502020204030204"/>
                <a:ea typeface="新細明體" panose="02020500000000000000" pitchFamily="18" charset="-120"/>
              </a:rPr>
              <a:t>(</a:t>
            </a:r>
            <a:r>
              <a:rPr lang="zh-TW" altLang="en-US" sz="2100" dirty="0">
                <a:solidFill>
                  <a:prstClr val="black"/>
                </a:solidFill>
                <a:latin typeface="Calibri" panose="020F0502020204030204"/>
                <a:ea typeface="新細明體" panose="02020500000000000000" pitchFamily="18" charset="-120"/>
              </a:rPr>
              <a:t>看到與給出回饋</a:t>
            </a:r>
            <a:r>
              <a:rPr lang="en-US" altLang="zh-TW" sz="2100" dirty="0">
                <a:solidFill>
                  <a:prstClr val="black"/>
                </a:solidFill>
                <a:latin typeface="Calibri" panose="020F0502020204030204"/>
                <a:ea typeface="新細明體" panose="02020500000000000000" pitchFamily="18" charset="-120"/>
              </a:rPr>
              <a:t>)</a:t>
            </a:r>
            <a:r>
              <a:rPr lang="zh-TW" altLang="en-US" sz="2700" dirty="0">
                <a:solidFill>
                  <a:prstClr val="black"/>
                </a:solidFill>
                <a:latin typeface="Calibri" panose="020F0502020204030204"/>
                <a:ea typeface="新細明體" panose="02020500000000000000" pitchFamily="18" charset="-120"/>
              </a:rPr>
              <a:t>              疑惑</a:t>
            </a:r>
            <a:endParaRPr lang="en-US" altLang="zh-TW" sz="2700" dirty="0">
              <a:solidFill>
                <a:prstClr val="black"/>
              </a:solidFill>
              <a:latin typeface="Calibri" panose="020F0502020204030204"/>
              <a:ea typeface="新細明體" panose="02020500000000000000" pitchFamily="18" charset="-120"/>
            </a:endParaRPr>
          </a:p>
          <a:p>
            <a:pPr algn="ctr" defTabSz="1371600"/>
            <a:endParaRPr lang="en-US" altLang="zh-TW" sz="2700" dirty="0">
              <a:solidFill>
                <a:prstClr val="black"/>
              </a:solidFill>
              <a:latin typeface="Calibri" panose="020F0502020204030204"/>
              <a:ea typeface="新細明體" panose="02020500000000000000" pitchFamily="18" charset="-120"/>
            </a:endParaRPr>
          </a:p>
          <a:p>
            <a:pPr algn="ctr" defTabSz="1371600"/>
            <a:endParaRPr lang="en-US" altLang="zh-TW" sz="2700" dirty="0">
              <a:solidFill>
                <a:prstClr val="black"/>
              </a:solidFill>
              <a:latin typeface="Calibri" panose="020F0502020204030204"/>
              <a:ea typeface="新細明體" panose="02020500000000000000" pitchFamily="18" charset="-120"/>
            </a:endParaRPr>
          </a:p>
          <a:p>
            <a:pPr algn="ctr" defTabSz="1371600"/>
            <a:endParaRPr lang="en-US" altLang="zh-TW" sz="2700" dirty="0">
              <a:solidFill>
                <a:prstClr val="black"/>
              </a:solidFill>
              <a:latin typeface="Calibri" panose="020F0502020204030204"/>
              <a:ea typeface="新細明體" panose="02020500000000000000" pitchFamily="18" charset="-120"/>
            </a:endParaRPr>
          </a:p>
          <a:p>
            <a:pPr algn="ctr" defTabSz="1371600"/>
            <a:endParaRPr lang="zh-TW" altLang="en-US" sz="2700" dirty="0">
              <a:solidFill>
                <a:prstClr val="black"/>
              </a:solidFill>
              <a:latin typeface="Calibri" panose="020F0502020204030204"/>
              <a:ea typeface="新細明體" panose="02020500000000000000" pitchFamily="18" charset="-120"/>
            </a:endParaRPr>
          </a:p>
        </p:txBody>
      </p:sp>
      <p:sp>
        <p:nvSpPr>
          <p:cNvPr id="5" name="矩形 4"/>
          <p:cNvSpPr/>
          <p:nvPr/>
        </p:nvSpPr>
        <p:spPr>
          <a:xfrm>
            <a:off x="3938633" y="8481270"/>
            <a:ext cx="559965" cy="54992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TW" altLang="en-US" sz="2700">
              <a:solidFill>
                <a:prstClr val="white"/>
              </a:solidFill>
              <a:latin typeface="Calibri" panose="020F0502020204030204"/>
              <a:ea typeface="新細明體" panose="02020500000000000000" pitchFamily="18" charset="-120"/>
            </a:endParaRPr>
          </a:p>
        </p:txBody>
      </p:sp>
      <p:sp>
        <p:nvSpPr>
          <p:cNvPr id="19" name="矩形 18"/>
          <p:cNvSpPr/>
          <p:nvPr/>
        </p:nvSpPr>
        <p:spPr>
          <a:xfrm>
            <a:off x="4167233" y="8709870"/>
            <a:ext cx="559965" cy="54992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TW" altLang="en-US" sz="2700">
              <a:solidFill>
                <a:prstClr val="white"/>
              </a:solidFill>
              <a:latin typeface="Calibri" panose="020F0502020204030204"/>
              <a:ea typeface="新細明體" panose="02020500000000000000" pitchFamily="18" charset="-120"/>
            </a:endParaRPr>
          </a:p>
        </p:txBody>
      </p:sp>
      <p:sp>
        <p:nvSpPr>
          <p:cNvPr id="20" name="矩形 19"/>
          <p:cNvSpPr/>
          <p:nvPr/>
        </p:nvSpPr>
        <p:spPr>
          <a:xfrm>
            <a:off x="4395833" y="8938470"/>
            <a:ext cx="559965" cy="54992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TW" altLang="en-US" sz="2700">
              <a:solidFill>
                <a:prstClr val="white"/>
              </a:solidFill>
              <a:latin typeface="Calibri" panose="020F0502020204030204"/>
              <a:ea typeface="新細明體" panose="02020500000000000000" pitchFamily="18" charset="-120"/>
            </a:endParaRPr>
          </a:p>
        </p:txBody>
      </p:sp>
      <p:sp>
        <p:nvSpPr>
          <p:cNvPr id="21" name="矩形 20"/>
          <p:cNvSpPr/>
          <p:nvPr/>
        </p:nvSpPr>
        <p:spPr>
          <a:xfrm>
            <a:off x="4624433" y="9167070"/>
            <a:ext cx="559965" cy="54992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TW" altLang="en-US" sz="2700">
              <a:solidFill>
                <a:prstClr val="white"/>
              </a:solidFill>
              <a:latin typeface="Calibri" panose="020F0502020204030204"/>
              <a:ea typeface="新細明體" panose="02020500000000000000" pitchFamily="18" charset="-120"/>
            </a:endParaRPr>
          </a:p>
        </p:txBody>
      </p:sp>
      <p:sp>
        <p:nvSpPr>
          <p:cNvPr id="29" name="矩形 28"/>
          <p:cNvSpPr/>
          <p:nvPr/>
        </p:nvSpPr>
        <p:spPr>
          <a:xfrm>
            <a:off x="7299969" y="8481270"/>
            <a:ext cx="559965" cy="54992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TW" altLang="en-US" sz="2700">
              <a:solidFill>
                <a:prstClr val="white"/>
              </a:solidFill>
              <a:latin typeface="Calibri" panose="020F0502020204030204"/>
              <a:ea typeface="新細明體" panose="02020500000000000000" pitchFamily="18" charset="-120"/>
            </a:endParaRPr>
          </a:p>
        </p:txBody>
      </p:sp>
      <p:sp>
        <p:nvSpPr>
          <p:cNvPr id="30" name="矩形 29"/>
          <p:cNvSpPr/>
          <p:nvPr/>
        </p:nvSpPr>
        <p:spPr>
          <a:xfrm>
            <a:off x="7528569" y="8709870"/>
            <a:ext cx="559965" cy="54992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TW" altLang="en-US" sz="2700">
              <a:solidFill>
                <a:prstClr val="white"/>
              </a:solidFill>
              <a:latin typeface="Calibri" panose="020F0502020204030204"/>
              <a:ea typeface="新細明體" panose="02020500000000000000" pitchFamily="18" charset="-120"/>
            </a:endParaRPr>
          </a:p>
        </p:txBody>
      </p:sp>
      <p:sp>
        <p:nvSpPr>
          <p:cNvPr id="31" name="矩形 30"/>
          <p:cNvSpPr/>
          <p:nvPr/>
        </p:nvSpPr>
        <p:spPr>
          <a:xfrm>
            <a:off x="7757169" y="8938470"/>
            <a:ext cx="559965" cy="54992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TW" altLang="en-US" sz="2700">
              <a:solidFill>
                <a:prstClr val="white"/>
              </a:solidFill>
              <a:latin typeface="Calibri" panose="020F0502020204030204"/>
              <a:ea typeface="新細明體" panose="02020500000000000000" pitchFamily="18" charset="-120"/>
            </a:endParaRPr>
          </a:p>
        </p:txBody>
      </p:sp>
      <p:sp>
        <p:nvSpPr>
          <p:cNvPr id="32" name="矩形 31"/>
          <p:cNvSpPr/>
          <p:nvPr/>
        </p:nvSpPr>
        <p:spPr>
          <a:xfrm>
            <a:off x="7985769" y="9167070"/>
            <a:ext cx="559965" cy="54992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TW" altLang="en-US" sz="2700">
              <a:solidFill>
                <a:prstClr val="white"/>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4036290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eelOff" invX="1"/>
        <p:sndAc>
          <p:endSnd/>
        </p:sndAc>
      </p:transition>
    </mc:Choice>
    <mc:Fallback xmlns="">
      <p:transition>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6">
                                            <p:txEl>
                                              <p:charRg st="4294967295" end="4294967295"/>
                                            </p:txEl>
                                          </p:spTgt>
                                        </p:tgtEl>
                                        <p:attrNameLst>
                                          <p:attrName>style.visibility</p:attrName>
                                        </p:attrNameLst>
                                      </p:cBhvr>
                                      <p:to>
                                        <p:strVal val="visible"/>
                                      </p:to>
                                    </p:set>
                                    <p:anim calcmode="lin" valueType="num">
                                      <p:cBhvr additive="base">
                                        <p:cTn id="7" dur="1500" fill="hold"/>
                                        <p:tgtEl>
                                          <p:spTgt spid="6">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8" dur="1500" fill="hold"/>
                                        <p:tgtEl>
                                          <p:spTgt spid="6">
                                            <p:txEl>
                                              <p:charRg st="4294967295" end="4294967295"/>
                                            </p:txEl>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7">
                                            <p:txEl>
                                              <p:charRg st="4294967295" end="4294967295"/>
                                            </p:txEl>
                                          </p:spTgt>
                                        </p:tgtEl>
                                        <p:attrNameLst>
                                          <p:attrName>style.visibility</p:attrName>
                                        </p:attrNameLst>
                                      </p:cBhvr>
                                      <p:to>
                                        <p:strVal val="visible"/>
                                      </p:to>
                                    </p:set>
                                    <p:anim calcmode="lin" valueType="num">
                                      <p:cBhvr additive="base">
                                        <p:cTn id="11" dur="1500" fill="hold"/>
                                        <p:tgtEl>
                                          <p:spTgt spid="7">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7">
                                            <p:txEl>
                                              <p:charRg st="4294967295" end="4294967295"/>
                                            </p:txEl>
                                          </p:spTgt>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ppt_x"/>
                                          </p:val>
                                        </p:tav>
                                        <p:tav tm="100000">
                                          <p:val>
                                            <p:strVal val="#ppt_x"/>
                                          </p:val>
                                        </p:tav>
                                      </p:tavLst>
                                    </p:anim>
                                    <p:anim calcmode="lin" valueType="num">
                                      <p:cBhvr additive="base">
                                        <p:cTn id="16" dur="1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25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500" fill="hold"/>
                                        <p:tgtEl>
                                          <p:spTgt spid="28"/>
                                        </p:tgtEl>
                                        <p:attrNameLst>
                                          <p:attrName>ppt_x</p:attrName>
                                        </p:attrNameLst>
                                      </p:cBhvr>
                                      <p:tavLst>
                                        <p:tav tm="0">
                                          <p:val>
                                            <p:strVal val="#ppt_x"/>
                                          </p:val>
                                        </p:tav>
                                        <p:tav tm="100000">
                                          <p:val>
                                            <p:strVal val="#ppt_x"/>
                                          </p:val>
                                        </p:tav>
                                      </p:tavLst>
                                    </p:anim>
                                    <p:anim calcmode="lin" valueType="num">
                                      <p:cBhvr additive="base">
                                        <p:cTn id="20" dur="1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500" fill="hold"/>
                                        <p:tgtEl>
                                          <p:spTgt spid="15"/>
                                        </p:tgtEl>
                                        <p:attrNameLst>
                                          <p:attrName>ppt_x</p:attrName>
                                        </p:attrNameLst>
                                      </p:cBhvr>
                                      <p:tavLst>
                                        <p:tav tm="0">
                                          <p:val>
                                            <p:strVal val="#ppt_x"/>
                                          </p:val>
                                        </p:tav>
                                        <p:tav tm="100000">
                                          <p:val>
                                            <p:strVal val="#ppt_x"/>
                                          </p:val>
                                        </p:tav>
                                      </p:tavLst>
                                    </p:anim>
                                    <p:anim calcmode="lin" valueType="num">
                                      <p:cBhvr additive="base">
                                        <p:cTn id="24" dur="1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25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500" fill="hold"/>
                                        <p:tgtEl>
                                          <p:spTgt spid="17"/>
                                        </p:tgtEl>
                                        <p:attrNameLst>
                                          <p:attrName>ppt_x</p:attrName>
                                        </p:attrNameLst>
                                      </p:cBhvr>
                                      <p:tavLst>
                                        <p:tav tm="0">
                                          <p:val>
                                            <p:strVal val="#ppt_x"/>
                                          </p:val>
                                        </p:tav>
                                        <p:tav tm="100000">
                                          <p:val>
                                            <p:strVal val="#ppt_x"/>
                                          </p:val>
                                        </p:tav>
                                      </p:tavLst>
                                    </p:anim>
                                    <p:anim calcmode="lin" valueType="num">
                                      <p:cBhvr additive="base">
                                        <p:cTn id="28"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512437"/>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0" y="8138384"/>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6" name="TextBox 26"/>
          <p:cNvSpPr txBox="1"/>
          <p:nvPr/>
        </p:nvSpPr>
        <p:spPr>
          <a:xfrm>
            <a:off x="2047400" y="160782"/>
            <a:ext cx="14422325" cy="892552"/>
          </a:xfrm>
          <a:prstGeom prst="rect">
            <a:avLst/>
          </a:prstGeom>
        </p:spPr>
        <p:txBody>
          <a:bodyPr wrap="square" lIns="0" tIns="0" rIns="0" bIns="0" rtlCol="0" anchor="t">
            <a:spAutoFit/>
          </a:bodyPr>
          <a:lstStyle/>
          <a:p>
            <a:pPr algn="ctr">
              <a:spcBef>
                <a:spcPct val="0"/>
              </a:spcBef>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活化子２第三群組課程領導人增能工作坊回饋</a:t>
            </a:r>
            <a:endParaRPr kumimoji="0" lang="en-US" sz="5800" b="0" i="0" u="none" strike="noStrike" kern="1200" cap="none" spc="0" normalizeH="0" baseline="0" noProof="0" dirty="0">
              <a:ln>
                <a:noFill/>
              </a:ln>
              <a:solidFill>
                <a:srgbClr val="766C02"/>
              </a:solidFill>
              <a:effectLst/>
              <a:uLnTx/>
              <a:uFillTx/>
              <a:latin typeface="Calibri"/>
              <a:ea typeface="可画动感隶书"/>
              <a:cs typeface="+mn-cs"/>
            </a:endParaRPr>
          </a:p>
        </p:txBody>
      </p:sp>
      <p:sp>
        <p:nvSpPr>
          <p:cNvPr id="27" name="Freeform 27"/>
          <p:cNvSpPr/>
          <p:nvPr/>
        </p:nvSpPr>
        <p:spPr>
          <a:xfrm rot="898234">
            <a:off x="225322" y="281707"/>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rot="-8238177">
            <a:off x="16719908" y="1370377"/>
            <a:ext cx="1675224" cy="829236"/>
          </a:xfrm>
          <a:custGeom>
            <a:avLst/>
            <a:gdLst/>
            <a:ahLst/>
            <a:cxnLst/>
            <a:rect l="l" t="t" r="r" b="b"/>
            <a:pathLst>
              <a:path w="1675224" h="829236">
                <a:moveTo>
                  <a:pt x="0" y="0"/>
                </a:moveTo>
                <a:lnTo>
                  <a:pt x="1675224" y="0"/>
                </a:lnTo>
                <a:lnTo>
                  <a:pt x="1675224" y="829236"/>
                </a:lnTo>
                <a:lnTo>
                  <a:pt x="0" y="829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6769453" y="129663"/>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Freeform 33"/>
          <p:cNvSpPr/>
          <p:nvPr/>
        </p:nvSpPr>
        <p:spPr>
          <a:xfrm>
            <a:off x="16624957" y="4060993"/>
            <a:ext cx="1413103" cy="1197284"/>
          </a:xfrm>
          <a:custGeom>
            <a:avLst/>
            <a:gdLst/>
            <a:ahLst/>
            <a:cxnLst/>
            <a:rect l="l" t="t" r="r" b="b"/>
            <a:pathLst>
              <a:path w="1413103" h="1197284">
                <a:moveTo>
                  <a:pt x="0" y="0"/>
                </a:moveTo>
                <a:lnTo>
                  <a:pt x="1413103" y="0"/>
                </a:lnTo>
                <a:lnTo>
                  <a:pt x="1413103" y="1197284"/>
                </a:lnTo>
                <a:lnTo>
                  <a:pt x="0" y="11972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zh-TW" altLang="en-US" dirty="0"/>
          </a:p>
        </p:txBody>
      </p:sp>
      <p:sp>
        <p:nvSpPr>
          <p:cNvPr id="37" name="Freeform 37"/>
          <p:cNvSpPr/>
          <p:nvPr/>
        </p:nvSpPr>
        <p:spPr>
          <a:xfrm>
            <a:off x="-328419" y="1280161"/>
            <a:ext cx="11170590" cy="6858224"/>
          </a:xfrm>
          <a:custGeom>
            <a:avLst/>
            <a:gdLst/>
            <a:ahLst/>
            <a:cxnLst/>
            <a:rect l="l" t="t" r="r" b="b"/>
            <a:pathLst>
              <a:path w="7225864" h="4154872">
                <a:moveTo>
                  <a:pt x="0" y="0"/>
                </a:moveTo>
                <a:lnTo>
                  <a:pt x="7225864" y="0"/>
                </a:lnTo>
                <a:lnTo>
                  <a:pt x="7225864" y="4154872"/>
                </a:lnTo>
                <a:lnTo>
                  <a:pt x="0" y="41548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r>
              <a:rPr lang="zh-TW" altLang="en-US"/>
              <a:t>＊</a:t>
            </a:r>
            <a:endParaRPr lang="zh-TW" altLang="en-US" dirty="0"/>
          </a:p>
        </p:txBody>
      </p:sp>
      <p:graphicFrame>
        <p:nvGraphicFramePr>
          <p:cNvPr id="44" name="圖表 43">
            <a:extLst>
              <a:ext uri="{FF2B5EF4-FFF2-40B4-BE49-F238E27FC236}">
                <a16:creationId xmlns:a16="http://schemas.microsoft.com/office/drawing/2014/main" id="{83FF150A-DEF1-C96B-22CC-D47BB5047B89}"/>
              </a:ext>
            </a:extLst>
          </p:cNvPr>
          <p:cNvGraphicFramePr>
            <a:graphicFrameLocks/>
          </p:cNvGraphicFramePr>
          <p:nvPr>
            <p:extLst>
              <p:ext uri="{D42A27DB-BD31-4B8C-83A1-F6EECF244321}">
                <p14:modId xmlns:p14="http://schemas.microsoft.com/office/powerpoint/2010/main" val="2610463008"/>
              </p:ext>
            </p:extLst>
          </p:nvPr>
        </p:nvGraphicFramePr>
        <p:xfrm>
          <a:off x="228601" y="1720206"/>
          <a:ext cx="8839199" cy="6171245"/>
        </p:xfrm>
        <a:graphic>
          <a:graphicData uri="http://schemas.openxmlformats.org/drawingml/2006/chart">
            <c:chart xmlns:c="http://schemas.openxmlformats.org/drawingml/2006/chart" xmlns:r="http://schemas.openxmlformats.org/officeDocument/2006/relationships" r:id="rId18"/>
          </a:graphicData>
        </a:graphic>
      </p:graphicFrame>
      <p:grpSp>
        <p:nvGrpSpPr>
          <p:cNvPr id="41" name="群組 40">
            <a:extLst>
              <a:ext uri="{FF2B5EF4-FFF2-40B4-BE49-F238E27FC236}">
                <a16:creationId xmlns:a16="http://schemas.microsoft.com/office/drawing/2014/main" id="{2135D8CA-D952-C5B4-7B44-0E7B86D4A37E}"/>
              </a:ext>
            </a:extLst>
          </p:cNvPr>
          <p:cNvGrpSpPr/>
          <p:nvPr/>
        </p:nvGrpSpPr>
        <p:grpSpPr>
          <a:xfrm>
            <a:off x="8262860" y="5840551"/>
            <a:ext cx="9858353" cy="4695238"/>
            <a:chOff x="762010" y="4123283"/>
            <a:chExt cx="8736407" cy="3303901"/>
          </a:xfrm>
        </p:grpSpPr>
        <p:sp>
          <p:nvSpPr>
            <p:cNvPr id="31" name="Freeform 31"/>
            <p:cNvSpPr/>
            <p:nvPr/>
          </p:nvSpPr>
          <p:spPr>
            <a:xfrm>
              <a:off x="762010" y="4123283"/>
              <a:ext cx="8736407" cy="3303901"/>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4" name="TextBox 34"/>
            <p:cNvSpPr txBox="1"/>
            <p:nvPr/>
          </p:nvSpPr>
          <p:spPr>
            <a:xfrm>
              <a:off x="913402" y="4240786"/>
              <a:ext cx="8192597" cy="2555565"/>
            </a:xfrm>
            <a:prstGeom prst="rect">
              <a:avLst/>
            </a:prstGeom>
          </p:spPr>
          <p:txBody>
            <a:bodyPr wrap="square" lIns="0" tIns="0" rIns="0" bIns="0" rtlCol="0" anchor="t">
              <a:spAutoFit/>
            </a:bodyPr>
            <a:lstStyle/>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3200" kern="100" dirty="0">
                  <a:solidFill>
                    <a:schemeClr val="accent2">
                      <a:lumMod val="75000"/>
                    </a:schemeClr>
                  </a:solidFill>
                  <a:latin typeface="可画动感隶书" panose="02020500000000000000" charset="-120"/>
                  <a:ea typeface="可画动感隶书" panose="02020500000000000000" charset="-120"/>
                  <a:cs typeface="Times New Roman" panose="02020603050405020304" pitchFamily="18" charset="0"/>
                </a:rPr>
                <a:t>很棒！</a:t>
              </a:r>
              <a:endParaRPr lang="en-US" altLang="zh-TW" sz="3200" kern="100" dirty="0">
                <a:solidFill>
                  <a:schemeClr val="accent2">
                    <a:lumMod val="75000"/>
                  </a:schemeClr>
                </a:solidFill>
                <a:latin typeface="可画动感隶书" panose="02020500000000000000" charset="-120"/>
                <a:ea typeface="可画动感隶书" panose="02020500000000000000" charset="-120"/>
                <a:cs typeface="Times New Roman" panose="02020603050405020304" pitchFamily="18" charset="0"/>
              </a:endParaRP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3200" kern="100" dirty="0">
                  <a:solidFill>
                    <a:schemeClr val="accent2">
                      <a:lumMod val="75000"/>
                    </a:schemeClr>
                  </a:solidFill>
                  <a:latin typeface="可画动感隶书" panose="02020500000000000000" charset="-120"/>
                  <a:ea typeface="可画动感隶书" panose="02020500000000000000" charset="-120"/>
                  <a:cs typeface="Times New Roman" panose="02020603050405020304" pitchFamily="18" charset="0"/>
                </a:rPr>
                <a:t>對於今年彈性課程－走讀南門學生專題研究期末報告，教師引導該給的鷹架以及學生報告的架構以及呈現的成果。這場研習給的學理依據相當豐富。</a:t>
              </a:r>
              <a:endParaRPr lang="en-US" altLang="zh-TW" sz="3200" kern="100" dirty="0">
                <a:solidFill>
                  <a:schemeClr val="accent2">
                    <a:lumMod val="75000"/>
                  </a:schemeClr>
                </a:solidFill>
                <a:latin typeface="可画动感隶书" panose="02020500000000000000" charset="-120"/>
                <a:ea typeface="可画动感隶书" panose="02020500000000000000" charset="-120"/>
                <a:cs typeface="Times New Roman" panose="02020603050405020304" pitchFamily="18" charset="0"/>
              </a:endParaRP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TW" altLang="en-US" sz="3200" b="0" i="0" u="none" strike="noStrike" kern="100" cap="none" spc="0" normalizeH="0" baseline="0" noProof="0" dirty="0">
                  <a:ln>
                    <a:noFill/>
                  </a:ln>
                  <a:solidFill>
                    <a:schemeClr val="accent2">
                      <a:lumMod val="75000"/>
                    </a:schemeClr>
                  </a:solidFill>
                  <a:effectLst/>
                  <a:uLnTx/>
                  <a:uFillTx/>
                  <a:latin typeface="可画动感隶书" panose="02020500000000000000" charset="-120"/>
                  <a:ea typeface="可画动感隶书" panose="02020500000000000000" charset="-120"/>
                  <a:cs typeface="Times New Roman" panose="02020603050405020304" pitchFamily="18" charset="0"/>
                </a:rPr>
                <a:t>謝謝教授的引導與分享！</a:t>
              </a:r>
              <a:endParaRPr kumimoji="0" lang="en-US" altLang="zh-TW" sz="3200" b="0" i="0" u="none" strike="noStrike" kern="100" cap="none" spc="0" normalizeH="0" baseline="0" noProof="0" dirty="0">
                <a:ln>
                  <a:noFill/>
                </a:ln>
                <a:solidFill>
                  <a:schemeClr val="accent2">
                    <a:lumMod val="75000"/>
                  </a:schemeClr>
                </a:solidFill>
                <a:effectLst/>
                <a:uLnTx/>
                <a:uFillTx/>
                <a:latin typeface="可画动感隶书" panose="02020500000000000000" charset="-120"/>
                <a:ea typeface="可画动感隶书" panose="02020500000000000000" charset="-120"/>
                <a:cs typeface="Times New Roman" panose="02020603050405020304" pitchFamily="18" charset="0"/>
              </a:endParaRPr>
            </a:p>
          </p:txBody>
        </p:sp>
      </p:grpSp>
      <p:graphicFrame>
        <p:nvGraphicFramePr>
          <p:cNvPr id="45" name="圖表 44">
            <a:extLst>
              <a:ext uri="{FF2B5EF4-FFF2-40B4-BE49-F238E27FC236}">
                <a16:creationId xmlns:a16="http://schemas.microsoft.com/office/drawing/2014/main" id="{5108B737-1742-6AEC-A0CC-13C0895383AB}"/>
              </a:ext>
            </a:extLst>
          </p:cNvPr>
          <p:cNvGraphicFramePr>
            <a:graphicFrameLocks/>
          </p:cNvGraphicFramePr>
          <p:nvPr>
            <p:extLst>
              <p:ext uri="{D42A27DB-BD31-4B8C-83A1-F6EECF244321}">
                <p14:modId xmlns:p14="http://schemas.microsoft.com/office/powerpoint/2010/main" val="499833561"/>
              </p:ext>
            </p:extLst>
          </p:nvPr>
        </p:nvGraphicFramePr>
        <p:xfrm>
          <a:off x="8465197" y="1053334"/>
          <a:ext cx="9730840" cy="5758347"/>
        </p:xfrm>
        <a:graphic>
          <a:graphicData uri="http://schemas.openxmlformats.org/drawingml/2006/chart">
            <c:chart xmlns:c="http://schemas.openxmlformats.org/drawingml/2006/chart" xmlns:r="http://schemas.openxmlformats.org/officeDocument/2006/relationships" r:id="rId21"/>
          </a:graphicData>
        </a:graphic>
      </p:graphicFrame>
      <p:sp>
        <p:nvSpPr>
          <p:cNvPr id="30" name="Freeform 30"/>
          <p:cNvSpPr/>
          <p:nvPr/>
        </p:nvSpPr>
        <p:spPr>
          <a:xfrm>
            <a:off x="944854" y="688845"/>
            <a:ext cx="1365017"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2734395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TextBox 26">
            <a:extLst>
              <a:ext uri="{FF2B5EF4-FFF2-40B4-BE49-F238E27FC236}">
                <a16:creationId xmlns:a16="http://schemas.microsoft.com/office/drawing/2014/main" id="{8C48C091-E1CC-4825-8721-1A656BA0C452}"/>
              </a:ext>
            </a:extLst>
          </p:cNvPr>
          <p:cNvSpPr txBox="1"/>
          <p:nvPr/>
        </p:nvSpPr>
        <p:spPr>
          <a:xfrm>
            <a:off x="1248062" y="60770"/>
            <a:ext cx="16065388" cy="178510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活化子２第三群組</a:t>
            </a:r>
            <a:r>
              <a:rPr lang="zh-TW" altLang="en-US" sz="5800" dirty="0">
                <a:solidFill>
                  <a:srgbClr val="766C02"/>
                </a:solidFill>
                <a:latin typeface="Calibri"/>
                <a:ea typeface="可画动感隶书"/>
              </a:rPr>
              <a:t>素養導向探究式教學公開課</a:t>
            </a:r>
            <a:endParaRPr lang="en-US" altLang="zh-TW" sz="5800" dirty="0">
              <a:solidFill>
                <a:srgbClr val="766C02"/>
              </a:solidFill>
              <a:latin typeface="Calibri"/>
              <a:ea typeface="可画动感隶书"/>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南門國中彈性課程公開</a:t>
            </a:r>
            <a:r>
              <a:rPr lang="zh-TW" altLang="en-US" sz="5800" dirty="0">
                <a:solidFill>
                  <a:srgbClr val="766C02"/>
                </a:solidFill>
                <a:latin typeface="Calibri"/>
                <a:ea typeface="可画动感隶书"/>
              </a:rPr>
              <a:t>觀議</a:t>
            </a: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課－走讀植物園</a:t>
            </a:r>
            <a:endParaRPr kumimoji="0" lang="en-US" sz="5800" b="0" i="0" u="none" strike="noStrike" kern="1200" cap="none" spc="0" normalizeH="0" baseline="0" noProof="0" dirty="0">
              <a:ln>
                <a:noFill/>
              </a:ln>
              <a:solidFill>
                <a:srgbClr val="766C02"/>
              </a:solidFill>
              <a:effectLst/>
              <a:uLnTx/>
              <a:uFillTx/>
              <a:latin typeface="Calibri"/>
              <a:ea typeface="可画动感隶书"/>
              <a:cs typeface="+mn-cs"/>
            </a:endParaRPr>
          </a:p>
        </p:txBody>
      </p:sp>
      <p:sp>
        <p:nvSpPr>
          <p:cNvPr id="34" name="Freeform 20">
            <a:extLst>
              <a:ext uri="{FF2B5EF4-FFF2-40B4-BE49-F238E27FC236}">
                <a16:creationId xmlns:a16="http://schemas.microsoft.com/office/drawing/2014/main" id="{2763F10D-59EF-4639-A104-FC7005354B98}"/>
              </a:ext>
            </a:extLst>
          </p:cNvPr>
          <p:cNvSpPr/>
          <p:nvPr/>
        </p:nvSpPr>
        <p:spPr>
          <a:xfrm rot="19730395">
            <a:off x="655459" y="2380621"/>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aphicFrame>
        <p:nvGraphicFramePr>
          <p:cNvPr id="30" name="資料庫圖表 29">
            <a:extLst>
              <a:ext uri="{FF2B5EF4-FFF2-40B4-BE49-F238E27FC236}">
                <a16:creationId xmlns:a16="http://schemas.microsoft.com/office/drawing/2014/main" id="{31318F68-BF85-6E3D-14D2-DD803A710B49}"/>
              </a:ext>
            </a:extLst>
          </p:cNvPr>
          <p:cNvGraphicFramePr/>
          <p:nvPr>
            <p:extLst>
              <p:ext uri="{D42A27DB-BD31-4B8C-83A1-F6EECF244321}">
                <p14:modId xmlns:p14="http://schemas.microsoft.com/office/powerpoint/2010/main" val="943626750"/>
              </p:ext>
            </p:extLst>
          </p:nvPr>
        </p:nvGraphicFramePr>
        <p:xfrm>
          <a:off x="2747818" y="1693442"/>
          <a:ext cx="12920259" cy="878266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1585143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TextBox 26">
            <a:extLst>
              <a:ext uri="{FF2B5EF4-FFF2-40B4-BE49-F238E27FC236}">
                <a16:creationId xmlns:a16="http://schemas.microsoft.com/office/drawing/2014/main" id="{8C48C091-E1CC-4825-8721-1A656BA0C452}"/>
              </a:ext>
            </a:extLst>
          </p:cNvPr>
          <p:cNvSpPr txBox="1"/>
          <p:nvPr/>
        </p:nvSpPr>
        <p:spPr>
          <a:xfrm>
            <a:off x="1248062" y="60770"/>
            <a:ext cx="16065388" cy="178510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活化子２第三群組</a:t>
            </a:r>
            <a:r>
              <a:rPr lang="zh-TW" altLang="en-US" sz="5800" dirty="0">
                <a:solidFill>
                  <a:srgbClr val="766C02"/>
                </a:solidFill>
                <a:latin typeface="Calibri"/>
                <a:ea typeface="可画动感隶书"/>
              </a:rPr>
              <a:t>素養導向探究式教學公開課</a:t>
            </a:r>
            <a:endParaRPr lang="en-US" altLang="zh-TW" sz="5800" dirty="0">
              <a:solidFill>
                <a:srgbClr val="766C02"/>
              </a:solidFill>
              <a:latin typeface="Calibri"/>
              <a:ea typeface="可画动感隶书"/>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南門國中彈性課程－走讀植物園</a:t>
            </a:r>
            <a:endParaRPr kumimoji="0" lang="en-US" sz="5800" b="0" i="0" u="none" strike="noStrike" kern="1200" cap="none" spc="0" normalizeH="0" baseline="0" noProof="0" dirty="0">
              <a:ln>
                <a:noFill/>
              </a:ln>
              <a:solidFill>
                <a:srgbClr val="766C02"/>
              </a:solidFill>
              <a:effectLst/>
              <a:uLnTx/>
              <a:uFillTx/>
              <a:latin typeface="Calibri"/>
              <a:ea typeface="可画动感隶书"/>
              <a:cs typeface="+mn-cs"/>
            </a:endParaRPr>
          </a:p>
        </p:txBody>
      </p:sp>
      <p:sp>
        <p:nvSpPr>
          <p:cNvPr id="34" name="Freeform 20">
            <a:extLst>
              <a:ext uri="{FF2B5EF4-FFF2-40B4-BE49-F238E27FC236}">
                <a16:creationId xmlns:a16="http://schemas.microsoft.com/office/drawing/2014/main" id="{2763F10D-59EF-4639-A104-FC7005354B98}"/>
              </a:ext>
            </a:extLst>
          </p:cNvPr>
          <p:cNvSpPr/>
          <p:nvPr/>
        </p:nvSpPr>
        <p:spPr>
          <a:xfrm rot="19730395">
            <a:off x="585207" y="232342"/>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35" name="圖片 34">
            <a:extLst>
              <a:ext uri="{FF2B5EF4-FFF2-40B4-BE49-F238E27FC236}">
                <a16:creationId xmlns:a16="http://schemas.microsoft.com/office/drawing/2014/main" id="{7FBE10B0-300D-4264-A4BE-9978AD76099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23719" y="1730289"/>
            <a:ext cx="5927097" cy="8381789"/>
          </a:xfrm>
          <a:prstGeom prst="rect">
            <a:avLst/>
          </a:prstGeom>
        </p:spPr>
      </p:pic>
      <p:pic>
        <p:nvPicPr>
          <p:cNvPr id="37" name="圖片 36">
            <a:extLst>
              <a:ext uri="{FF2B5EF4-FFF2-40B4-BE49-F238E27FC236}">
                <a16:creationId xmlns:a16="http://schemas.microsoft.com/office/drawing/2014/main" id="{E2057B91-7C90-4F37-ADB8-5C2E90E06E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73914" y="1719898"/>
            <a:ext cx="5927097" cy="8381789"/>
          </a:xfrm>
          <a:prstGeom prst="rect">
            <a:avLst/>
          </a:prstGeom>
        </p:spPr>
      </p:pic>
    </p:spTree>
    <p:extLst>
      <p:ext uri="{BB962C8B-B14F-4D97-AF65-F5344CB8AC3E}">
        <p14:creationId xmlns:p14="http://schemas.microsoft.com/office/powerpoint/2010/main" val="2026567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TextBox 26">
            <a:extLst>
              <a:ext uri="{FF2B5EF4-FFF2-40B4-BE49-F238E27FC236}">
                <a16:creationId xmlns:a16="http://schemas.microsoft.com/office/drawing/2014/main" id="{8C48C091-E1CC-4825-8721-1A656BA0C452}"/>
              </a:ext>
            </a:extLst>
          </p:cNvPr>
          <p:cNvSpPr txBox="1"/>
          <p:nvPr/>
        </p:nvSpPr>
        <p:spPr>
          <a:xfrm>
            <a:off x="3502397" y="321723"/>
            <a:ext cx="11616775" cy="1447448"/>
          </a:xfrm>
          <a:prstGeom prst="rect">
            <a:avLst/>
          </a:prstGeom>
        </p:spPr>
        <p:txBody>
          <a:bodyPr wrap="square" lIns="0" tIns="0" rIns="0" bIns="0" rtlCol="0" anchor="t">
            <a:spAutoFit/>
          </a:bodyPr>
          <a:lstStyle/>
          <a:p>
            <a:pPr algn="ctr">
              <a:lnSpc>
                <a:spcPts val="11721"/>
              </a:lnSpc>
              <a:spcBef>
                <a:spcPct val="0"/>
              </a:spcBef>
            </a:pPr>
            <a:r>
              <a:rPr lang="zh-TW" altLang="en-US" sz="8372" dirty="0">
                <a:solidFill>
                  <a:srgbClr val="766C02"/>
                </a:solidFill>
                <a:ea typeface="可画动感隶书"/>
              </a:rPr>
              <a:t>課程領導組一月工作會議</a:t>
            </a:r>
            <a:endParaRPr lang="en-US" sz="8372" dirty="0">
              <a:solidFill>
                <a:srgbClr val="766C02"/>
              </a:solidFill>
              <a:ea typeface="可画动感隶书"/>
            </a:endParaRPr>
          </a:p>
        </p:txBody>
      </p:sp>
      <p:graphicFrame>
        <p:nvGraphicFramePr>
          <p:cNvPr id="42" name="資料庫圖表 41">
            <a:extLst>
              <a:ext uri="{FF2B5EF4-FFF2-40B4-BE49-F238E27FC236}">
                <a16:creationId xmlns:a16="http://schemas.microsoft.com/office/drawing/2014/main" id="{4A48F514-467C-4173-A944-B4B4CFD6F65E}"/>
              </a:ext>
            </a:extLst>
          </p:cNvPr>
          <p:cNvGraphicFramePr/>
          <p:nvPr>
            <p:extLst>
              <p:ext uri="{D42A27DB-BD31-4B8C-83A1-F6EECF244321}">
                <p14:modId xmlns:p14="http://schemas.microsoft.com/office/powerpoint/2010/main" val="174300513"/>
              </p:ext>
            </p:extLst>
          </p:nvPr>
        </p:nvGraphicFramePr>
        <p:xfrm>
          <a:off x="1694767" y="419100"/>
          <a:ext cx="14804351" cy="1005511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4" name="Freeform 20">
            <a:extLst>
              <a:ext uri="{FF2B5EF4-FFF2-40B4-BE49-F238E27FC236}">
                <a16:creationId xmlns:a16="http://schemas.microsoft.com/office/drawing/2014/main" id="{2763F10D-59EF-4639-A104-FC7005354B98}"/>
              </a:ext>
            </a:extLst>
          </p:cNvPr>
          <p:cNvSpPr/>
          <p:nvPr/>
        </p:nvSpPr>
        <p:spPr>
          <a:xfrm rot="1140248">
            <a:off x="16028341" y="1305202"/>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Tree>
    <p:extLst>
      <p:ext uri="{BB962C8B-B14F-4D97-AF65-F5344CB8AC3E}">
        <p14:creationId xmlns:p14="http://schemas.microsoft.com/office/powerpoint/2010/main" val="3905809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1473" y="5704411"/>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20">
            <a:extLst>
              <a:ext uri="{FF2B5EF4-FFF2-40B4-BE49-F238E27FC236}">
                <a16:creationId xmlns:a16="http://schemas.microsoft.com/office/drawing/2014/main" id="{2763F10D-59EF-4639-A104-FC7005354B98}"/>
              </a:ext>
            </a:extLst>
          </p:cNvPr>
          <p:cNvSpPr/>
          <p:nvPr/>
        </p:nvSpPr>
        <p:spPr>
          <a:xfrm rot="1140248">
            <a:off x="16148561" y="1630718"/>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TextBox 26">
            <a:extLst>
              <a:ext uri="{FF2B5EF4-FFF2-40B4-BE49-F238E27FC236}">
                <a16:creationId xmlns:a16="http://schemas.microsoft.com/office/drawing/2014/main" id="{E507E6B5-243F-431A-8E7B-434653172724}"/>
              </a:ext>
            </a:extLst>
          </p:cNvPr>
          <p:cNvSpPr txBox="1"/>
          <p:nvPr/>
        </p:nvSpPr>
        <p:spPr>
          <a:xfrm>
            <a:off x="3429000" y="343252"/>
            <a:ext cx="11616775" cy="1447448"/>
          </a:xfrm>
          <a:prstGeom prst="rect">
            <a:avLst/>
          </a:prstGeom>
        </p:spPr>
        <p:txBody>
          <a:bodyPr wrap="square" lIns="0" tIns="0" rIns="0" bIns="0" rtlCol="0" anchor="t">
            <a:spAutoFit/>
          </a:bodyPr>
          <a:lstStyle/>
          <a:p>
            <a:pPr algn="ctr">
              <a:lnSpc>
                <a:spcPts val="11721"/>
              </a:lnSpc>
              <a:spcBef>
                <a:spcPct val="0"/>
              </a:spcBef>
            </a:pPr>
            <a:r>
              <a:rPr lang="zh-TW" altLang="en-US" sz="8372" dirty="0">
                <a:solidFill>
                  <a:srgbClr val="766C02"/>
                </a:solidFill>
                <a:ea typeface="可画动感隶书"/>
              </a:rPr>
              <a:t>課程領導組一月工作會議</a:t>
            </a:r>
            <a:endParaRPr lang="en-US" sz="8372" dirty="0">
              <a:solidFill>
                <a:srgbClr val="766C02"/>
              </a:solidFill>
              <a:ea typeface="可画动感隶书"/>
            </a:endParaRPr>
          </a:p>
        </p:txBody>
      </p:sp>
      <p:graphicFrame>
        <p:nvGraphicFramePr>
          <p:cNvPr id="30" name="資料庫圖表 29">
            <a:extLst>
              <a:ext uri="{FF2B5EF4-FFF2-40B4-BE49-F238E27FC236}">
                <a16:creationId xmlns:a16="http://schemas.microsoft.com/office/drawing/2014/main" id="{3510B8D4-E6F5-F8CD-1FAC-7A2C6090F139}"/>
              </a:ext>
            </a:extLst>
          </p:cNvPr>
          <p:cNvGraphicFramePr/>
          <p:nvPr>
            <p:extLst>
              <p:ext uri="{D42A27DB-BD31-4B8C-83A1-F6EECF244321}">
                <p14:modId xmlns:p14="http://schemas.microsoft.com/office/powerpoint/2010/main" val="1099508305"/>
              </p:ext>
            </p:extLst>
          </p:nvPr>
        </p:nvGraphicFramePr>
        <p:xfrm>
          <a:off x="3048000" y="1968500"/>
          <a:ext cx="12192000" cy="812800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364705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1473" y="5704411"/>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819459" y="509458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254840" y="163637"/>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146417" y="4879235"/>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20">
            <a:extLst>
              <a:ext uri="{FF2B5EF4-FFF2-40B4-BE49-F238E27FC236}">
                <a16:creationId xmlns:a16="http://schemas.microsoft.com/office/drawing/2014/main" id="{2763F10D-59EF-4639-A104-FC7005354B98}"/>
              </a:ext>
            </a:extLst>
          </p:cNvPr>
          <p:cNvSpPr/>
          <p:nvPr/>
        </p:nvSpPr>
        <p:spPr>
          <a:xfrm rot="1140248">
            <a:off x="16382324" y="2129845"/>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TextBox 26">
            <a:extLst>
              <a:ext uri="{FF2B5EF4-FFF2-40B4-BE49-F238E27FC236}">
                <a16:creationId xmlns:a16="http://schemas.microsoft.com/office/drawing/2014/main" id="{E507E6B5-243F-431A-8E7B-434653172724}"/>
              </a:ext>
            </a:extLst>
          </p:cNvPr>
          <p:cNvSpPr txBox="1"/>
          <p:nvPr/>
        </p:nvSpPr>
        <p:spPr>
          <a:xfrm>
            <a:off x="596327" y="609130"/>
            <a:ext cx="16616779" cy="1288366"/>
          </a:xfrm>
          <a:prstGeom prst="rect">
            <a:avLst/>
          </a:prstGeom>
        </p:spPr>
        <p:txBody>
          <a:bodyPr wrap="square" lIns="0" tIns="0" rIns="0" bIns="0" rtlCol="0" anchor="t">
            <a:spAutoFit/>
          </a:bodyPr>
          <a:lstStyle/>
          <a:p>
            <a:pPr algn="ctr">
              <a:spcBef>
                <a:spcPct val="0"/>
              </a:spcBef>
            </a:pPr>
            <a:r>
              <a:rPr lang="zh-TW" altLang="en-US" sz="8372" dirty="0">
                <a:solidFill>
                  <a:srgbClr val="766C02"/>
                </a:solidFill>
                <a:ea typeface="可画动感隶书"/>
              </a:rPr>
              <a:t>課程領導組期末三月線上工作會議</a:t>
            </a:r>
            <a:endParaRPr lang="en-US" sz="8372" dirty="0">
              <a:solidFill>
                <a:srgbClr val="766C02"/>
              </a:solidFill>
              <a:ea typeface="可画动感隶书"/>
            </a:endParaRPr>
          </a:p>
        </p:txBody>
      </p:sp>
      <p:graphicFrame>
        <p:nvGraphicFramePr>
          <p:cNvPr id="30" name="資料庫圖表 29">
            <a:extLst>
              <a:ext uri="{FF2B5EF4-FFF2-40B4-BE49-F238E27FC236}">
                <a16:creationId xmlns:a16="http://schemas.microsoft.com/office/drawing/2014/main" id="{3510B8D4-E6F5-F8CD-1FAC-7A2C6090F139}"/>
              </a:ext>
            </a:extLst>
          </p:cNvPr>
          <p:cNvGraphicFramePr/>
          <p:nvPr>
            <p:extLst>
              <p:ext uri="{D42A27DB-BD31-4B8C-83A1-F6EECF244321}">
                <p14:modId xmlns:p14="http://schemas.microsoft.com/office/powerpoint/2010/main" val="4131311499"/>
              </p:ext>
            </p:extLst>
          </p:nvPr>
        </p:nvGraphicFramePr>
        <p:xfrm>
          <a:off x="762000" y="1725875"/>
          <a:ext cx="16616778" cy="8211204"/>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732017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TextBox 26">
            <a:extLst>
              <a:ext uri="{FF2B5EF4-FFF2-40B4-BE49-F238E27FC236}">
                <a16:creationId xmlns:a16="http://schemas.microsoft.com/office/drawing/2014/main" id="{8C48C091-E1CC-4825-8721-1A656BA0C452}"/>
              </a:ext>
            </a:extLst>
          </p:cNvPr>
          <p:cNvSpPr txBox="1"/>
          <p:nvPr/>
        </p:nvSpPr>
        <p:spPr>
          <a:xfrm>
            <a:off x="1248062" y="60770"/>
            <a:ext cx="16065388" cy="1785104"/>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活化子２第三群組課程領導人</a:t>
            </a:r>
            <a:r>
              <a:rPr lang="zh-TW" altLang="en-US" sz="5800" dirty="0">
                <a:solidFill>
                  <a:srgbClr val="766C02"/>
                </a:solidFill>
                <a:latin typeface="Calibri"/>
                <a:ea typeface="可画动感隶书"/>
              </a:rPr>
              <a:t>增能</a:t>
            </a: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工作坊</a:t>
            </a:r>
            <a:endParaRPr kumimoji="0" lang="en-US" altLang="zh-TW" sz="5800" b="0" i="0" u="none" strike="noStrike" kern="1200" cap="none" spc="0" normalizeH="0" baseline="0" noProof="0" dirty="0">
              <a:ln>
                <a:noFill/>
              </a:ln>
              <a:solidFill>
                <a:srgbClr val="766C02"/>
              </a:solidFill>
              <a:effectLst/>
              <a:uLnTx/>
              <a:uFillTx/>
              <a:latin typeface="Calibri"/>
              <a:ea typeface="可画动感隶书"/>
              <a:cs typeface="+mn-cs"/>
            </a:endParaRPr>
          </a:p>
          <a:p>
            <a:pPr marL="0" marR="0" lvl="0" indent="0" algn="ctr" defTabSz="914400" rtl="0" eaLnBrk="1" fontAlgn="auto" latinLnBrk="0" hangingPunct="1">
              <a:spcBef>
                <a:spcPct val="0"/>
              </a:spcBef>
              <a:spcAft>
                <a:spcPts val="0"/>
              </a:spcAft>
              <a:buClrTx/>
              <a:buSzTx/>
              <a:buFontTx/>
              <a:buNone/>
              <a:tabLst/>
              <a:defRPr/>
            </a:pPr>
            <a:r>
              <a:rPr lang="zh-TW" altLang="en-US" sz="5800" dirty="0">
                <a:solidFill>
                  <a:srgbClr val="766C02"/>
                </a:solidFill>
                <a:latin typeface="Calibri"/>
                <a:ea typeface="可画动感隶书"/>
              </a:rPr>
              <a:t>鷹架學生的探究學習，提升學生自主學習力（三）</a:t>
            </a:r>
            <a:endParaRPr kumimoji="0" lang="en-US" sz="5800" b="0" i="0" u="none" strike="noStrike" kern="1200" cap="none" spc="0" normalizeH="0" baseline="0" noProof="0" dirty="0">
              <a:ln>
                <a:noFill/>
              </a:ln>
              <a:solidFill>
                <a:srgbClr val="766C02"/>
              </a:solidFill>
              <a:effectLst/>
              <a:uLnTx/>
              <a:uFillTx/>
              <a:latin typeface="Calibri"/>
              <a:ea typeface="可画动感隶书"/>
              <a:cs typeface="+mn-cs"/>
            </a:endParaRPr>
          </a:p>
        </p:txBody>
      </p:sp>
      <p:sp>
        <p:nvSpPr>
          <p:cNvPr id="34" name="Freeform 20">
            <a:extLst>
              <a:ext uri="{FF2B5EF4-FFF2-40B4-BE49-F238E27FC236}">
                <a16:creationId xmlns:a16="http://schemas.microsoft.com/office/drawing/2014/main" id="{2763F10D-59EF-4639-A104-FC7005354B98}"/>
              </a:ext>
            </a:extLst>
          </p:cNvPr>
          <p:cNvSpPr/>
          <p:nvPr/>
        </p:nvSpPr>
        <p:spPr>
          <a:xfrm rot="19730395">
            <a:off x="655459" y="2380621"/>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aphicFrame>
        <p:nvGraphicFramePr>
          <p:cNvPr id="30" name="資料庫圖表 29">
            <a:extLst>
              <a:ext uri="{FF2B5EF4-FFF2-40B4-BE49-F238E27FC236}">
                <a16:creationId xmlns:a16="http://schemas.microsoft.com/office/drawing/2014/main" id="{31318F68-BF85-6E3D-14D2-DD803A710B49}"/>
              </a:ext>
            </a:extLst>
          </p:cNvPr>
          <p:cNvGraphicFramePr/>
          <p:nvPr>
            <p:extLst>
              <p:ext uri="{D42A27DB-BD31-4B8C-83A1-F6EECF244321}">
                <p14:modId xmlns:p14="http://schemas.microsoft.com/office/powerpoint/2010/main" val="1564295423"/>
              </p:ext>
            </p:extLst>
          </p:nvPr>
        </p:nvGraphicFramePr>
        <p:xfrm>
          <a:off x="2710351" y="1693442"/>
          <a:ext cx="12920259" cy="878266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4269318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TextBox 26">
            <a:extLst>
              <a:ext uri="{FF2B5EF4-FFF2-40B4-BE49-F238E27FC236}">
                <a16:creationId xmlns:a16="http://schemas.microsoft.com/office/drawing/2014/main" id="{8C48C091-E1CC-4825-8721-1A656BA0C452}"/>
              </a:ext>
            </a:extLst>
          </p:cNvPr>
          <p:cNvSpPr txBox="1"/>
          <p:nvPr/>
        </p:nvSpPr>
        <p:spPr>
          <a:xfrm>
            <a:off x="1248062" y="60770"/>
            <a:ext cx="16065388" cy="1785104"/>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活化子２第三群組課程領導人</a:t>
            </a:r>
            <a:r>
              <a:rPr lang="zh-TW" altLang="en-US" sz="5800" dirty="0">
                <a:solidFill>
                  <a:srgbClr val="766C02"/>
                </a:solidFill>
                <a:latin typeface="Calibri"/>
                <a:ea typeface="可画动感隶书"/>
              </a:rPr>
              <a:t>增能</a:t>
            </a: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工作坊</a:t>
            </a:r>
            <a:endParaRPr kumimoji="0" lang="en-US" altLang="zh-TW" sz="5800" b="0" i="0" u="none" strike="noStrike" kern="1200" cap="none" spc="0" normalizeH="0" baseline="0" noProof="0" dirty="0">
              <a:ln>
                <a:noFill/>
              </a:ln>
              <a:solidFill>
                <a:srgbClr val="766C02"/>
              </a:solidFill>
              <a:effectLst/>
              <a:uLnTx/>
              <a:uFillTx/>
              <a:latin typeface="Calibri"/>
              <a:ea typeface="可画动感隶书"/>
              <a:cs typeface="+mn-cs"/>
            </a:endParaRPr>
          </a:p>
          <a:p>
            <a:pPr marL="0" marR="0" lvl="0" indent="0" algn="ctr" defTabSz="914400" rtl="0" eaLnBrk="1" fontAlgn="auto" latinLnBrk="0" hangingPunct="1">
              <a:spcBef>
                <a:spcPct val="0"/>
              </a:spcBef>
              <a:spcAft>
                <a:spcPts val="0"/>
              </a:spcAft>
              <a:buClrTx/>
              <a:buSzTx/>
              <a:buFontTx/>
              <a:buNone/>
              <a:tabLst/>
              <a:defRPr/>
            </a:pPr>
            <a:r>
              <a:rPr lang="zh-TW" altLang="en-US" sz="5800" dirty="0">
                <a:solidFill>
                  <a:srgbClr val="766C02"/>
                </a:solidFill>
                <a:latin typeface="Calibri"/>
                <a:ea typeface="可画动感隶书"/>
              </a:rPr>
              <a:t>鷹架學生的探究學習，提升學生自主學習力（三）</a:t>
            </a:r>
            <a:endParaRPr kumimoji="0" lang="en-US" sz="5800" b="0" i="0" u="none" strike="noStrike" kern="1200" cap="none" spc="0" normalizeH="0" baseline="0" noProof="0" dirty="0">
              <a:ln>
                <a:noFill/>
              </a:ln>
              <a:solidFill>
                <a:srgbClr val="766C02"/>
              </a:solidFill>
              <a:effectLst/>
              <a:uLnTx/>
              <a:uFillTx/>
              <a:latin typeface="Calibri"/>
              <a:ea typeface="可画动感隶书"/>
              <a:cs typeface="+mn-cs"/>
            </a:endParaRPr>
          </a:p>
        </p:txBody>
      </p:sp>
      <p:sp>
        <p:nvSpPr>
          <p:cNvPr id="34" name="Freeform 20">
            <a:extLst>
              <a:ext uri="{FF2B5EF4-FFF2-40B4-BE49-F238E27FC236}">
                <a16:creationId xmlns:a16="http://schemas.microsoft.com/office/drawing/2014/main" id="{2763F10D-59EF-4639-A104-FC7005354B98}"/>
              </a:ext>
            </a:extLst>
          </p:cNvPr>
          <p:cNvSpPr/>
          <p:nvPr/>
        </p:nvSpPr>
        <p:spPr>
          <a:xfrm rot="19730395">
            <a:off x="655459" y="2380621"/>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aphicFrame>
        <p:nvGraphicFramePr>
          <p:cNvPr id="30" name="資料庫圖表 29">
            <a:extLst>
              <a:ext uri="{FF2B5EF4-FFF2-40B4-BE49-F238E27FC236}">
                <a16:creationId xmlns:a16="http://schemas.microsoft.com/office/drawing/2014/main" id="{31318F68-BF85-6E3D-14D2-DD803A710B49}"/>
              </a:ext>
            </a:extLst>
          </p:cNvPr>
          <p:cNvGraphicFramePr/>
          <p:nvPr>
            <p:extLst>
              <p:ext uri="{D42A27DB-BD31-4B8C-83A1-F6EECF244321}">
                <p14:modId xmlns:p14="http://schemas.microsoft.com/office/powerpoint/2010/main" val="1991107120"/>
              </p:ext>
            </p:extLst>
          </p:nvPr>
        </p:nvGraphicFramePr>
        <p:xfrm>
          <a:off x="2710351" y="1693442"/>
          <a:ext cx="12920259" cy="878266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1835428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73275"/>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sp>
        <p:nvSpPr>
          <p:cNvPr id="3" name="Freeform 3"/>
          <p:cNvSpPr/>
          <p:nvPr/>
        </p:nvSpPr>
        <p:spPr>
          <a:xfrm flipH="1">
            <a:off x="16499519" y="1576451"/>
            <a:ext cx="1405742" cy="1070920"/>
          </a:xfrm>
          <a:custGeom>
            <a:avLst/>
            <a:gdLst/>
            <a:ahLst/>
            <a:cxnLst/>
            <a:rect l="l" t="t" r="r" b="b"/>
            <a:pathLst>
              <a:path w="1405742" h="1070920">
                <a:moveTo>
                  <a:pt x="1405742" y="0"/>
                </a:moveTo>
                <a:lnTo>
                  <a:pt x="0" y="0"/>
                </a:lnTo>
                <a:lnTo>
                  <a:pt x="0" y="1070919"/>
                </a:lnTo>
                <a:lnTo>
                  <a:pt x="1405742" y="1070919"/>
                </a:lnTo>
                <a:lnTo>
                  <a:pt x="140574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65224" y="3874863"/>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0" y="0"/>
            <a:ext cx="5649313" cy="1136924"/>
          </a:xfrm>
          <a:custGeom>
            <a:avLst/>
            <a:gdLst/>
            <a:ahLst/>
            <a:cxnLst/>
            <a:rect l="l" t="t" r="r" b="b"/>
            <a:pathLst>
              <a:path w="5649313" h="1136924">
                <a:moveTo>
                  <a:pt x="0" y="0"/>
                </a:moveTo>
                <a:lnTo>
                  <a:pt x="5649313" y="0"/>
                </a:lnTo>
                <a:lnTo>
                  <a:pt x="5649313" y="1136924"/>
                </a:lnTo>
                <a:lnTo>
                  <a:pt x="0" y="1136924"/>
                </a:lnTo>
                <a:lnTo>
                  <a:pt x="0" y="0"/>
                </a:lnTo>
                <a:close/>
              </a:path>
            </a:pathLst>
          </a:custGeom>
          <a:blipFill>
            <a:blip r:embed="rId5"/>
            <a:stretch>
              <a:fillRect/>
            </a:stretch>
          </a:blipFill>
        </p:spPr>
      </p:sp>
      <p:sp>
        <p:nvSpPr>
          <p:cNvPr id="6" name="Freeform 6"/>
          <p:cNvSpPr/>
          <p:nvPr/>
        </p:nvSpPr>
        <p:spPr>
          <a:xfrm>
            <a:off x="12638687" y="51830"/>
            <a:ext cx="5649313" cy="1136924"/>
          </a:xfrm>
          <a:custGeom>
            <a:avLst/>
            <a:gdLst/>
            <a:ahLst/>
            <a:cxnLst/>
            <a:rect l="l" t="t" r="r" b="b"/>
            <a:pathLst>
              <a:path w="5649313" h="1136924">
                <a:moveTo>
                  <a:pt x="0" y="0"/>
                </a:moveTo>
                <a:lnTo>
                  <a:pt x="5649313" y="0"/>
                </a:lnTo>
                <a:lnTo>
                  <a:pt x="5649313" y="1136925"/>
                </a:lnTo>
                <a:lnTo>
                  <a:pt x="0" y="1136925"/>
                </a:lnTo>
                <a:lnTo>
                  <a:pt x="0" y="0"/>
                </a:lnTo>
                <a:close/>
              </a:path>
            </a:pathLst>
          </a:custGeom>
          <a:blipFill>
            <a:blip r:embed="rId5"/>
            <a:stretch>
              <a:fillRect/>
            </a:stretch>
          </a:blipFill>
        </p:spPr>
      </p:sp>
      <p:sp>
        <p:nvSpPr>
          <p:cNvPr id="7" name="Freeform 7"/>
          <p:cNvSpPr/>
          <p:nvPr/>
        </p:nvSpPr>
        <p:spPr>
          <a:xfrm>
            <a:off x="0" y="8043929"/>
            <a:ext cx="2573502" cy="2428743"/>
          </a:xfrm>
          <a:custGeom>
            <a:avLst/>
            <a:gdLst/>
            <a:ahLst/>
            <a:cxnLst/>
            <a:rect l="l" t="t" r="r" b="b"/>
            <a:pathLst>
              <a:path w="2573502" h="2428743">
                <a:moveTo>
                  <a:pt x="0" y="0"/>
                </a:moveTo>
                <a:lnTo>
                  <a:pt x="2573502" y="0"/>
                </a:lnTo>
                <a:lnTo>
                  <a:pt x="2573502" y="2428742"/>
                </a:lnTo>
                <a:lnTo>
                  <a:pt x="0" y="2428742"/>
                </a:lnTo>
                <a:lnTo>
                  <a:pt x="0" y="0"/>
                </a:lnTo>
                <a:close/>
              </a:path>
            </a:pathLst>
          </a:custGeom>
          <a:blipFill>
            <a:blip r:embed="rId6"/>
            <a:stretch>
              <a:fillRect/>
            </a:stretch>
          </a:blipFill>
        </p:spPr>
      </p:sp>
      <p:sp>
        <p:nvSpPr>
          <p:cNvPr id="8" name="Freeform 8"/>
          <p:cNvSpPr/>
          <p:nvPr/>
        </p:nvSpPr>
        <p:spPr>
          <a:xfrm>
            <a:off x="1980147" y="9054017"/>
            <a:ext cx="1689018" cy="1232983"/>
          </a:xfrm>
          <a:custGeom>
            <a:avLst/>
            <a:gdLst/>
            <a:ahLst/>
            <a:cxnLst/>
            <a:rect l="l" t="t" r="r" b="b"/>
            <a:pathLst>
              <a:path w="1689018" h="1232983">
                <a:moveTo>
                  <a:pt x="0" y="0"/>
                </a:moveTo>
                <a:lnTo>
                  <a:pt x="1689019" y="0"/>
                </a:lnTo>
                <a:lnTo>
                  <a:pt x="1689019" y="1232983"/>
                </a:lnTo>
                <a:lnTo>
                  <a:pt x="0" y="1232983"/>
                </a:lnTo>
                <a:lnTo>
                  <a:pt x="0" y="0"/>
                </a:lnTo>
                <a:close/>
              </a:path>
            </a:pathLst>
          </a:custGeom>
          <a:blipFill>
            <a:blip r:embed="rId7"/>
            <a:stretch>
              <a:fillRect/>
            </a:stretch>
          </a:blipFill>
        </p:spPr>
      </p:sp>
      <p:sp>
        <p:nvSpPr>
          <p:cNvPr id="9" name="Freeform 9"/>
          <p:cNvSpPr/>
          <p:nvPr/>
        </p:nvSpPr>
        <p:spPr>
          <a:xfrm flipV="1">
            <a:off x="1286751" y="344434"/>
            <a:ext cx="2104764" cy="3367622"/>
          </a:xfrm>
          <a:custGeom>
            <a:avLst/>
            <a:gdLst/>
            <a:ahLst/>
            <a:cxnLst/>
            <a:rect l="l" t="t" r="r" b="b"/>
            <a:pathLst>
              <a:path w="2104764" h="3367622">
                <a:moveTo>
                  <a:pt x="0" y="3367622"/>
                </a:moveTo>
                <a:lnTo>
                  <a:pt x="2104764" y="3367622"/>
                </a:lnTo>
                <a:lnTo>
                  <a:pt x="2104764" y="0"/>
                </a:lnTo>
                <a:lnTo>
                  <a:pt x="0" y="0"/>
                </a:lnTo>
                <a:lnTo>
                  <a:pt x="0" y="3367622"/>
                </a:lnTo>
                <a:close/>
              </a:path>
            </a:pathLst>
          </a:custGeom>
          <a:blipFill>
            <a:blip r:embed="rId8"/>
            <a:stretch>
              <a:fillRect/>
            </a:stretch>
          </a:blipFill>
        </p:spPr>
      </p:sp>
      <p:sp>
        <p:nvSpPr>
          <p:cNvPr id="10" name="TextBox 10"/>
          <p:cNvSpPr txBox="1"/>
          <p:nvPr/>
        </p:nvSpPr>
        <p:spPr>
          <a:xfrm>
            <a:off x="5781897" y="96784"/>
            <a:ext cx="6495080" cy="1936250"/>
          </a:xfrm>
          <a:prstGeom prst="rect">
            <a:avLst/>
          </a:prstGeom>
        </p:spPr>
        <p:txBody>
          <a:bodyPr lIns="0" tIns="0" rIns="0" bIns="0" rtlCol="0" anchor="t">
            <a:spAutoFit/>
          </a:bodyPr>
          <a:lstStyle/>
          <a:p>
            <a:pPr algn="ctr">
              <a:lnSpc>
                <a:spcPts val="11721"/>
              </a:lnSpc>
              <a:spcBef>
                <a:spcPct val="0"/>
              </a:spcBef>
            </a:pPr>
            <a:r>
              <a:rPr lang="en-US" sz="8372">
                <a:solidFill>
                  <a:srgbClr val="766C02"/>
                </a:solidFill>
                <a:latin typeface="Scripter"/>
              </a:rPr>
              <a:t>PROJECT GOALS</a:t>
            </a:r>
          </a:p>
        </p:txBody>
      </p:sp>
      <p:sp>
        <p:nvSpPr>
          <p:cNvPr id="11" name="Freeform 11"/>
          <p:cNvSpPr/>
          <p:nvPr/>
        </p:nvSpPr>
        <p:spPr>
          <a:xfrm flipH="1" flipV="1">
            <a:off x="14044429" y="344434"/>
            <a:ext cx="2104764" cy="3367622"/>
          </a:xfrm>
          <a:custGeom>
            <a:avLst/>
            <a:gdLst/>
            <a:ahLst/>
            <a:cxnLst/>
            <a:rect l="l" t="t" r="r" b="b"/>
            <a:pathLst>
              <a:path w="2104764" h="3367622">
                <a:moveTo>
                  <a:pt x="2104763" y="3367622"/>
                </a:moveTo>
                <a:lnTo>
                  <a:pt x="0" y="3367622"/>
                </a:lnTo>
                <a:lnTo>
                  <a:pt x="0" y="0"/>
                </a:lnTo>
                <a:lnTo>
                  <a:pt x="2104763" y="0"/>
                </a:lnTo>
                <a:lnTo>
                  <a:pt x="2104763" y="3367622"/>
                </a:lnTo>
                <a:close/>
              </a:path>
            </a:pathLst>
          </a:custGeom>
          <a:blipFill>
            <a:blip r:embed="rId8"/>
            <a:stretch>
              <a:fillRect/>
            </a:stretch>
          </a:blipFill>
        </p:spPr>
      </p:sp>
      <p:sp>
        <p:nvSpPr>
          <p:cNvPr id="12" name="Freeform 12"/>
          <p:cNvSpPr/>
          <p:nvPr/>
        </p:nvSpPr>
        <p:spPr>
          <a:xfrm>
            <a:off x="2065177" y="1675797"/>
            <a:ext cx="15181098" cy="7994711"/>
          </a:xfrm>
          <a:custGeom>
            <a:avLst/>
            <a:gdLst/>
            <a:ahLst/>
            <a:cxnLst/>
            <a:rect l="l" t="t" r="r" b="b"/>
            <a:pathLst>
              <a:path w="13903845" h="7994711">
                <a:moveTo>
                  <a:pt x="0" y="0"/>
                </a:moveTo>
                <a:lnTo>
                  <a:pt x="13903845" y="0"/>
                </a:lnTo>
                <a:lnTo>
                  <a:pt x="13903845" y="7994711"/>
                </a:lnTo>
                <a:lnTo>
                  <a:pt x="0" y="79947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2480828" y="2325032"/>
            <a:ext cx="14123830" cy="6696051"/>
          </a:xfrm>
          <a:prstGeom prst="rect">
            <a:avLst/>
          </a:prstGeom>
        </p:spPr>
        <p:txBody>
          <a:bodyPr lIns="0" tIns="0" rIns="0" bIns="0" rtlCol="0" anchor="t">
            <a:spAutoFit/>
          </a:bodyPr>
          <a:lstStyle/>
          <a:p>
            <a:pPr marL="809832" lvl="1" indent="-404916" algn="just">
              <a:lnSpc>
                <a:spcPts val="5251"/>
              </a:lnSpc>
              <a:buFont typeface="Arial"/>
              <a:buChar char="•"/>
            </a:pPr>
            <a:r>
              <a:rPr lang="en-US" sz="3750" dirty="0" err="1">
                <a:solidFill>
                  <a:srgbClr val="443B12"/>
                </a:solidFill>
                <a:ea typeface="可画动感隶书"/>
              </a:rPr>
              <a:t>因應十二年國教</a:t>
            </a:r>
            <a:r>
              <a:rPr lang="en-US" sz="3750" dirty="0" err="1">
                <a:solidFill>
                  <a:srgbClr val="E9504B"/>
                </a:solidFill>
                <a:ea typeface="可画动感隶书"/>
              </a:rPr>
              <a:t>以核心素養為課程主軸的教育方向，進行社群領導人專業增能</a:t>
            </a:r>
            <a:r>
              <a:rPr lang="en-US" sz="3750" dirty="0" err="1">
                <a:solidFill>
                  <a:srgbClr val="443B12"/>
                </a:solidFill>
                <a:ea typeface="可画动感隶书"/>
              </a:rPr>
              <a:t>，增進學校課程發展與活化教學之動能</a:t>
            </a:r>
            <a:r>
              <a:rPr lang="en-US" sz="3750" dirty="0">
                <a:solidFill>
                  <a:srgbClr val="443B12"/>
                </a:solidFill>
                <a:ea typeface="可画动感隶书"/>
              </a:rPr>
              <a:t>。</a:t>
            </a:r>
          </a:p>
          <a:p>
            <a:pPr marL="809832" lvl="1" indent="-404916" algn="just">
              <a:lnSpc>
                <a:spcPts val="5251"/>
              </a:lnSpc>
              <a:buFont typeface="Arial"/>
              <a:buChar char="•"/>
            </a:pPr>
            <a:r>
              <a:rPr lang="en-US" sz="3750" dirty="0" err="1">
                <a:solidFill>
                  <a:srgbClr val="443B12"/>
                </a:solidFill>
                <a:ea typeface="可画动感隶书"/>
              </a:rPr>
              <a:t>聚焦</a:t>
            </a:r>
            <a:r>
              <a:rPr lang="en-US" sz="3750" dirty="0" err="1">
                <a:solidFill>
                  <a:srgbClr val="E9504B"/>
                </a:solidFill>
                <a:ea typeface="可画动感隶书"/>
              </a:rPr>
              <a:t>校訂課程的課程發展歷程</a:t>
            </a:r>
            <a:r>
              <a:rPr lang="en-US" sz="3750" dirty="0" err="1">
                <a:solidFill>
                  <a:srgbClr val="443B12"/>
                </a:solidFill>
                <a:ea typeface="可画动感隶书"/>
              </a:rPr>
              <a:t>，增能表現任務與評量規準增能，提升跨域設計與探究學習的教學品質</a:t>
            </a:r>
            <a:r>
              <a:rPr lang="en-US" sz="3750" dirty="0">
                <a:solidFill>
                  <a:srgbClr val="443B12"/>
                </a:solidFill>
                <a:ea typeface="可画动感隶书"/>
              </a:rPr>
              <a:t>。</a:t>
            </a:r>
          </a:p>
          <a:p>
            <a:pPr marL="809832" lvl="1" indent="-404916" algn="just">
              <a:lnSpc>
                <a:spcPts val="5251"/>
              </a:lnSpc>
              <a:buFont typeface="Arial"/>
              <a:buChar char="•"/>
            </a:pPr>
            <a:r>
              <a:rPr lang="en-US" sz="3750" dirty="0" err="1">
                <a:solidFill>
                  <a:srgbClr val="443B12"/>
                </a:solidFill>
                <a:ea typeface="可画动感隶书"/>
              </a:rPr>
              <a:t>推動教師活化教學</a:t>
            </a:r>
            <a:r>
              <a:rPr lang="en-US" sz="3750" dirty="0">
                <a:solidFill>
                  <a:srgbClr val="443B12"/>
                </a:solidFill>
                <a:ea typeface="可画动感隶书"/>
              </a:rPr>
              <a:t>， </a:t>
            </a:r>
            <a:r>
              <a:rPr lang="en-US" sz="3750" dirty="0" err="1">
                <a:solidFill>
                  <a:srgbClr val="443B12"/>
                </a:solidFill>
                <a:ea typeface="可画动感隶书"/>
              </a:rPr>
              <a:t>落實以學生為學習主體，</a:t>
            </a:r>
            <a:r>
              <a:rPr lang="en-US" sz="3750" dirty="0" err="1">
                <a:solidFill>
                  <a:srgbClr val="E9504B"/>
                </a:solidFill>
                <a:ea typeface="可画动感隶书"/>
              </a:rPr>
              <a:t>強化探究教學與多元學習策略</a:t>
            </a:r>
            <a:r>
              <a:rPr lang="en-US" sz="3750" dirty="0" err="1">
                <a:solidFill>
                  <a:srgbClr val="443B12"/>
                </a:solidFill>
                <a:ea typeface="可画动感隶书"/>
              </a:rPr>
              <a:t>，提升學生自主學習能力</a:t>
            </a:r>
            <a:r>
              <a:rPr lang="en-US" sz="3750" dirty="0">
                <a:solidFill>
                  <a:srgbClr val="443B12"/>
                </a:solidFill>
                <a:ea typeface="可画动感隶书"/>
              </a:rPr>
              <a:t>。</a:t>
            </a:r>
          </a:p>
          <a:p>
            <a:pPr marL="809832" lvl="1" indent="-404916" algn="just">
              <a:lnSpc>
                <a:spcPts val="5251"/>
              </a:lnSpc>
              <a:buFont typeface="Arial"/>
              <a:buChar char="•"/>
            </a:pPr>
            <a:r>
              <a:rPr lang="en-US" sz="3750" dirty="0" err="1">
                <a:solidFill>
                  <a:srgbClr val="443B12"/>
                </a:solidFill>
                <a:ea typeface="可画动感隶书"/>
              </a:rPr>
              <a:t>持續</a:t>
            </a:r>
            <a:r>
              <a:rPr lang="en-US" sz="3750" dirty="0" err="1">
                <a:solidFill>
                  <a:srgbClr val="E9504B"/>
                </a:solidFill>
                <a:ea typeface="可画动感隶书"/>
              </a:rPr>
              <a:t>辦理素養導向公開觀議課</a:t>
            </a:r>
            <a:r>
              <a:rPr lang="en-US" sz="3750" dirty="0" err="1">
                <a:solidFill>
                  <a:srgbClr val="443B12"/>
                </a:solidFill>
                <a:ea typeface="可画动感隶书"/>
              </a:rPr>
              <a:t>，提供專業分享與對話的平台，促進以學生為中心的教與學</a:t>
            </a:r>
            <a:r>
              <a:rPr lang="en-US" sz="3750" dirty="0">
                <a:solidFill>
                  <a:srgbClr val="443B12"/>
                </a:solidFill>
                <a:ea typeface="可画动感隶书"/>
              </a:rPr>
              <a:t>。</a:t>
            </a:r>
          </a:p>
          <a:p>
            <a:pPr marL="809832" lvl="1" indent="-404916" algn="just">
              <a:lnSpc>
                <a:spcPts val="5251"/>
              </a:lnSpc>
              <a:buFont typeface="Arial"/>
              <a:buChar char="•"/>
            </a:pPr>
            <a:r>
              <a:rPr lang="en-US" sz="3750" dirty="0" err="1">
                <a:solidFill>
                  <a:srgbClr val="443B12"/>
                </a:solidFill>
                <a:ea typeface="可画动感隶书"/>
              </a:rPr>
              <a:t>透過</a:t>
            </a:r>
            <a:r>
              <a:rPr lang="en-US" sz="3750" dirty="0" err="1">
                <a:solidFill>
                  <a:srgbClr val="E9504B"/>
                </a:solidFill>
                <a:ea typeface="可画动感隶书"/>
              </a:rPr>
              <a:t>辦理課程發展與課程評鑑之成果發表</a:t>
            </a:r>
            <a:r>
              <a:rPr lang="en-US" sz="3750" dirty="0" err="1">
                <a:solidFill>
                  <a:srgbClr val="443B12"/>
                </a:solidFill>
                <a:ea typeface="可画动感隶书"/>
              </a:rPr>
              <a:t>，展現臺北市推動十二年國教之動能，並藉以全面提升臺北市國中學校的教育品質</a:t>
            </a:r>
            <a:r>
              <a:rPr lang="en-US" sz="3750" dirty="0">
                <a:solidFill>
                  <a:srgbClr val="443B12"/>
                </a:solidFill>
                <a:ea typeface="可画动感隶书"/>
              </a:rPr>
              <a:t>。</a:t>
            </a:r>
          </a:p>
        </p:txBody>
      </p:sp>
      <p:sp>
        <p:nvSpPr>
          <p:cNvPr id="14" name="Freeform 14"/>
          <p:cNvSpPr/>
          <p:nvPr/>
        </p:nvSpPr>
        <p:spPr>
          <a:xfrm flipH="1">
            <a:off x="15714498" y="8043929"/>
            <a:ext cx="2573502" cy="2428743"/>
          </a:xfrm>
          <a:custGeom>
            <a:avLst/>
            <a:gdLst/>
            <a:ahLst/>
            <a:cxnLst/>
            <a:rect l="l" t="t" r="r" b="b"/>
            <a:pathLst>
              <a:path w="2573502" h="2428743">
                <a:moveTo>
                  <a:pt x="2573502" y="0"/>
                </a:moveTo>
                <a:lnTo>
                  <a:pt x="0" y="0"/>
                </a:lnTo>
                <a:lnTo>
                  <a:pt x="0" y="2428742"/>
                </a:lnTo>
                <a:lnTo>
                  <a:pt x="2573502" y="2428742"/>
                </a:lnTo>
                <a:lnTo>
                  <a:pt x="2573502" y="0"/>
                </a:lnTo>
                <a:close/>
              </a:path>
            </a:pathLst>
          </a:custGeom>
          <a:blipFill>
            <a:blip r:embed="rId6"/>
            <a:stretch>
              <a:fillRect/>
            </a:stretch>
          </a:blipFill>
        </p:spPr>
      </p:sp>
      <p:sp>
        <p:nvSpPr>
          <p:cNvPr id="15" name="Freeform 15"/>
          <p:cNvSpPr/>
          <p:nvPr/>
        </p:nvSpPr>
        <p:spPr>
          <a:xfrm flipH="1">
            <a:off x="14849680" y="9290520"/>
            <a:ext cx="1689018" cy="1232983"/>
          </a:xfrm>
          <a:custGeom>
            <a:avLst/>
            <a:gdLst/>
            <a:ahLst/>
            <a:cxnLst/>
            <a:rect l="l" t="t" r="r" b="b"/>
            <a:pathLst>
              <a:path w="1689018" h="1232983">
                <a:moveTo>
                  <a:pt x="1689019" y="0"/>
                </a:moveTo>
                <a:lnTo>
                  <a:pt x="0" y="0"/>
                </a:lnTo>
                <a:lnTo>
                  <a:pt x="0" y="1232983"/>
                </a:lnTo>
                <a:lnTo>
                  <a:pt x="1689019" y="1232983"/>
                </a:lnTo>
                <a:lnTo>
                  <a:pt x="1689019" y="0"/>
                </a:lnTo>
                <a:close/>
              </a:path>
            </a:pathLst>
          </a:custGeom>
          <a:blipFill>
            <a:blip r:embed="rId7"/>
            <a:stretch>
              <a:fillRect/>
            </a:stretch>
          </a:blipFill>
        </p:spPr>
        <p:txBody>
          <a:bodyPr/>
          <a:lstStyle/>
          <a:p>
            <a:endParaRPr lang="zh-TW"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9510" y="641790"/>
            <a:ext cx="15888906" cy="1117614"/>
          </a:xfrm>
          <a:prstGeom prst="rect">
            <a:avLst/>
          </a:prstGeom>
        </p:spPr>
        <p:txBody>
          <a:bodyPr wrap="square" lIns="0" tIns="0" rIns="0" bIns="0" rtlCol="0" anchor="t">
            <a:spAutoFit/>
          </a:bodyPr>
          <a:lstStyle/>
          <a:p>
            <a:pPr algn="ctr">
              <a:lnSpc>
                <a:spcPts val="9630"/>
              </a:lnSpc>
            </a:pPr>
            <a:r>
              <a:rPr lang="zh-TW" altLang="en-US" sz="6600" b="1" dirty="0">
                <a:solidFill>
                  <a:schemeClr val="accent6">
                    <a:lumMod val="50000"/>
                  </a:schemeClr>
                </a:solidFill>
                <a:latin typeface="微軟正黑體" panose="020B0604030504040204" pitchFamily="34" charset="-120"/>
                <a:ea typeface="微軟正黑體" panose="020B0604030504040204" pitchFamily="34" charset="-120"/>
              </a:rPr>
              <a:t>說明五月份期末分享的重點</a:t>
            </a:r>
            <a:endParaRPr lang="en-US" sz="66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3" name="Freeform 3"/>
          <p:cNvSpPr/>
          <p:nvPr/>
        </p:nvSpPr>
        <p:spPr>
          <a:xfrm rot="-2779055">
            <a:off x="13351800" y="-5703043"/>
            <a:ext cx="7814999" cy="12245725"/>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381483">
            <a:off x="-3907500" y="4308153"/>
            <a:ext cx="7814999" cy="12245725"/>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457531">
            <a:off x="1137924" y="6846681"/>
            <a:ext cx="1602407" cy="1787901"/>
          </a:xfrm>
          <a:custGeom>
            <a:avLst/>
            <a:gdLst/>
            <a:ahLst/>
            <a:cxnLst/>
            <a:rect l="l" t="t" r="r" b="b"/>
            <a:pathLst>
              <a:path w="1602407" h="1787901">
                <a:moveTo>
                  <a:pt x="0" y="0"/>
                </a:moveTo>
                <a:lnTo>
                  <a:pt x="1602406" y="0"/>
                </a:lnTo>
                <a:lnTo>
                  <a:pt x="1602406" y="1787901"/>
                </a:lnTo>
                <a:lnTo>
                  <a:pt x="0" y="1787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7457531">
            <a:off x="13806242" y="699249"/>
            <a:ext cx="1648316" cy="1839126"/>
          </a:xfrm>
          <a:custGeom>
            <a:avLst/>
            <a:gdLst/>
            <a:ahLst/>
            <a:cxnLst/>
            <a:rect l="l" t="t" r="r" b="b"/>
            <a:pathLst>
              <a:path w="1648316" h="1839126">
                <a:moveTo>
                  <a:pt x="0" y="0"/>
                </a:moveTo>
                <a:lnTo>
                  <a:pt x="1648316" y="0"/>
                </a:lnTo>
                <a:lnTo>
                  <a:pt x="1648316" y="1839126"/>
                </a:lnTo>
                <a:lnTo>
                  <a:pt x="0" y="1839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3849820">
            <a:off x="14848576" y="7605376"/>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flipV="1">
            <a:off x="16076645" y="-712947"/>
            <a:ext cx="2365310" cy="2890720"/>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15408434" y="1352854"/>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973816" y="2146647"/>
            <a:ext cx="16704584" cy="6586418"/>
          </a:xfrm>
          <a:prstGeom prst="rect">
            <a:avLst/>
          </a:prstGeom>
        </p:spPr>
        <p:txBody>
          <a:bodyPr wrap="square" lIns="0" tIns="0" rIns="0" bIns="0" rtlCol="0" anchor="t">
            <a:spAutoFit/>
          </a:bodyPr>
          <a:lstStyle/>
          <a:p>
            <a:pPr>
              <a:spcAft>
                <a:spcPts val="0"/>
              </a:spcAft>
            </a:pPr>
            <a:r>
              <a:rPr lang="zh-TW" altLang="zh-TW" sz="4000" kern="100" dirty="0">
                <a:latin typeface="標楷體" panose="03000509000000000000" pitchFamily="65" charset="-120"/>
                <a:ea typeface="標楷體" panose="03000509000000000000" pitchFamily="65" charset="-120"/>
                <a:cs typeface="Mangal"/>
              </a:rPr>
              <a:t>可</a:t>
            </a:r>
            <a:r>
              <a:rPr lang="zh-TW" altLang="zh-TW" sz="4000" b="1" kern="100" dirty="0">
                <a:latin typeface="標楷體" panose="03000509000000000000" pitchFamily="65" charset="-120"/>
                <a:ea typeface="標楷體" panose="03000509000000000000" pitchFamily="65" charset="-120"/>
                <a:cs typeface="Mangal"/>
              </a:rPr>
              <a:t>簡單介紹課程架構或方案</a:t>
            </a:r>
            <a:r>
              <a:rPr lang="zh-TW" altLang="zh-TW" sz="4000" kern="100" dirty="0">
                <a:latin typeface="標楷體" panose="03000509000000000000" pitchFamily="65" charset="-120"/>
                <a:ea typeface="標楷體" panose="03000509000000000000" pitchFamily="65" charset="-120"/>
                <a:cs typeface="Mangal"/>
              </a:rPr>
              <a:t>後，</a:t>
            </a:r>
            <a:r>
              <a:rPr lang="zh-TW" altLang="zh-TW" sz="4000" b="1" kern="100" dirty="0">
                <a:latin typeface="標楷體" panose="03000509000000000000" pitchFamily="65" charset="-120"/>
                <a:ea typeface="標楷體" panose="03000509000000000000" pitchFamily="65" charset="-120"/>
                <a:cs typeface="Mangal"/>
              </a:rPr>
              <a:t>擇</a:t>
            </a:r>
            <a:r>
              <a:rPr lang="zh-TW" altLang="zh-TW" sz="4000" kern="100" dirty="0">
                <a:latin typeface="標楷體" panose="03000509000000000000" pitchFamily="65" charset="-120"/>
                <a:ea typeface="標楷體" panose="03000509000000000000" pitchFamily="65" charset="-120"/>
                <a:cs typeface="Mangal"/>
              </a:rPr>
              <a:t>以下</a:t>
            </a:r>
            <a:r>
              <a:rPr lang="en-US" altLang="zh-TW" sz="4000" kern="100" dirty="0">
                <a:latin typeface="標楷體" panose="03000509000000000000" pitchFamily="65" charset="-120"/>
                <a:ea typeface="標楷體" panose="03000509000000000000" pitchFamily="65" charset="-120"/>
                <a:cs typeface="Mangal"/>
              </a:rPr>
              <a:t>1-5</a:t>
            </a:r>
            <a:r>
              <a:rPr lang="zh-TW" altLang="en-US" sz="4000" kern="100" dirty="0">
                <a:latin typeface="標楷體" panose="03000509000000000000" pitchFamily="65" charset="-120"/>
                <a:ea typeface="標楷體" panose="03000509000000000000" pitchFamily="65" charset="-120"/>
                <a:cs typeface="Mangal"/>
              </a:rPr>
              <a:t>其中</a:t>
            </a:r>
            <a:r>
              <a:rPr lang="zh-TW" altLang="zh-TW" sz="4000" kern="100" dirty="0">
                <a:latin typeface="標楷體" panose="03000509000000000000" pitchFamily="65" charset="-120"/>
                <a:ea typeface="標楷體" panose="03000509000000000000" pitchFamily="65" charset="-120"/>
                <a:cs typeface="Mangal"/>
              </a:rPr>
              <a:t>兩個問題，以及問題</a:t>
            </a:r>
            <a:r>
              <a:rPr lang="en-US" altLang="zh-TW" sz="4000" kern="100" dirty="0">
                <a:latin typeface="標楷體" panose="03000509000000000000" pitchFamily="65" charset="-120"/>
                <a:ea typeface="標楷體" panose="03000509000000000000" pitchFamily="65" charset="-120"/>
                <a:cs typeface="Mangal"/>
              </a:rPr>
              <a:t>6</a:t>
            </a:r>
            <a:r>
              <a:rPr lang="zh-TW" altLang="zh-TW" sz="4000" kern="100" dirty="0">
                <a:latin typeface="標楷體" panose="03000509000000000000" pitchFamily="65" charset="-120"/>
                <a:ea typeface="標楷體" panose="03000509000000000000" pitchFamily="65" charset="-120"/>
                <a:cs typeface="Mangal"/>
              </a:rPr>
              <a:t>，以敘事的方式分享</a:t>
            </a:r>
            <a:r>
              <a:rPr lang="zh-TW" altLang="en-US" sz="4000" kern="100" dirty="0">
                <a:latin typeface="標楷體" panose="03000509000000000000" pitchFamily="65" charset="-120"/>
                <a:ea typeface="標楷體" panose="03000509000000000000" pitchFamily="65" charset="-120"/>
                <a:cs typeface="Mangal"/>
              </a:rPr>
              <a:t>。</a:t>
            </a:r>
            <a:endParaRPr lang="zh-TW" altLang="zh-TW" sz="4000" kern="100" dirty="0">
              <a:latin typeface="標楷體" panose="03000509000000000000" pitchFamily="65" charset="-120"/>
              <a:ea typeface="標楷體" panose="03000509000000000000" pitchFamily="65" charset="-120"/>
              <a:cs typeface="Mangal"/>
            </a:endParaRPr>
          </a:p>
          <a:p>
            <a:pPr>
              <a:spcAft>
                <a:spcPts val="0"/>
              </a:spcAft>
            </a:pPr>
            <a:r>
              <a:rPr lang="en-US" altLang="zh-TW" sz="4800" kern="100" dirty="0">
                <a:latin typeface="Calibri" panose="020F0502020204030204" pitchFamily="34" charset="0"/>
                <a:cs typeface="Mangal"/>
              </a:rPr>
              <a:t> </a:t>
            </a:r>
            <a:endParaRPr lang="zh-TW" altLang="zh-TW" sz="4800" kern="100" dirty="0">
              <a:latin typeface="Calibri" panose="020F0502020204030204" pitchFamily="34" charset="0"/>
              <a:cs typeface="Mangal"/>
            </a:endParaRPr>
          </a:p>
          <a:p>
            <a:pPr>
              <a:spcAft>
                <a:spcPts val="0"/>
              </a:spcAft>
            </a:pPr>
            <a:r>
              <a:rPr lang="zh-TW" altLang="en-US" sz="3600" b="1" kern="100" dirty="0">
                <a:solidFill>
                  <a:schemeClr val="accent4">
                    <a:lumMod val="75000"/>
                  </a:schemeClr>
                </a:solidFill>
                <a:latin typeface="微軟正黑體" panose="020B0604030504040204" pitchFamily="34" charset="-120"/>
                <a:ea typeface="微軟正黑體" panose="020B0604030504040204" pitchFamily="34" charset="-120"/>
                <a:cs typeface="Mangal"/>
              </a:rPr>
              <a:t>問題</a:t>
            </a:r>
            <a:r>
              <a:rPr lang="en-US" altLang="zh-TW" sz="3600" b="1" kern="100" dirty="0">
                <a:solidFill>
                  <a:schemeClr val="accent4">
                    <a:lumMod val="75000"/>
                  </a:schemeClr>
                </a:solidFill>
                <a:latin typeface="微軟正黑體" panose="020B0604030504040204" pitchFamily="34" charset="-120"/>
                <a:ea typeface="微軟正黑體" panose="020B0604030504040204" pitchFamily="34" charset="-120"/>
                <a:cs typeface="Mangal"/>
              </a:rPr>
              <a:t>1</a:t>
            </a:r>
            <a:r>
              <a:rPr lang="zh-TW" altLang="en-US"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r>
              <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如何規畫與實踐探究取向的教學</a:t>
            </a:r>
            <a:r>
              <a:rPr lang="en-US"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endPar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endParaRPr>
          </a:p>
          <a:p>
            <a:pPr>
              <a:spcAft>
                <a:spcPts val="0"/>
              </a:spcAft>
            </a:pPr>
            <a:r>
              <a:rPr lang="zh-TW" altLang="en-US" sz="3600" b="1" kern="100" dirty="0">
                <a:solidFill>
                  <a:schemeClr val="accent4">
                    <a:lumMod val="75000"/>
                  </a:schemeClr>
                </a:solidFill>
                <a:latin typeface="微軟正黑體" panose="020B0604030504040204" pitchFamily="34" charset="-120"/>
                <a:ea typeface="微軟正黑體" panose="020B0604030504040204" pitchFamily="34" charset="-120"/>
                <a:cs typeface="Mangal"/>
              </a:rPr>
              <a:t>問題</a:t>
            </a:r>
            <a:r>
              <a:rPr lang="en-US" altLang="zh-TW" sz="3600" b="1" kern="100" dirty="0">
                <a:solidFill>
                  <a:schemeClr val="accent4">
                    <a:lumMod val="75000"/>
                  </a:schemeClr>
                </a:solidFill>
                <a:latin typeface="微軟正黑體" panose="020B0604030504040204" pitchFamily="34" charset="-120"/>
                <a:ea typeface="微軟正黑體" panose="020B0604030504040204" pitchFamily="34" charset="-120"/>
                <a:cs typeface="Mangal"/>
              </a:rPr>
              <a:t>2</a:t>
            </a:r>
            <a:r>
              <a:rPr lang="zh-TW" altLang="en-US"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r>
              <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學生如何從失敗中學習</a:t>
            </a:r>
            <a:r>
              <a:rPr lang="en-US"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 </a:t>
            </a:r>
            <a:r>
              <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老師如何給鷹架與回饋</a:t>
            </a:r>
            <a:r>
              <a:rPr lang="en-US"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endPar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endParaRPr>
          </a:p>
          <a:p>
            <a:pPr>
              <a:spcAft>
                <a:spcPts val="0"/>
              </a:spcAft>
            </a:pPr>
            <a:r>
              <a:rPr lang="zh-TW" altLang="en-US" sz="3600" b="1" kern="100" dirty="0">
                <a:solidFill>
                  <a:schemeClr val="accent4">
                    <a:lumMod val="75000"/>
                  </a:schemeClr>
                </a:solidFill>
                <a:latin typeface="微軟正黑體" panose="020B0604030504040204" pitchFamily="34" charset="-120"/>
                <a:ea typeface="微軟正黑體" panose="020B0604030504040204" pitchFamily="34" charset="-120"/>
                <a:cs typeface="Mangal"/>
              </a:rPr>
              <a:t>問題</a:t>
            </a:r>
            <a:r>
              <a:rPr lang="en-US" altLang="zh-TW" sz="3600" b="1" kern="100" dirty="0">
                <a:solidFill>
                  <a:schemeClr val="accent4">
                    <a:lumMod val="75000"/>
                  </a:schemeClr>
                </a:solidFill>
                <a:latin typeface="微軟正黑體" panose="020B0604030504040204" pitchFamily="34" charset="-120"/>
                <a:ea typeface="微軟正黑體" panose="020B0604030504040204" pitchFamily="34" charset="-120"/>
                <a:cs typeface="Mangal"/>
              </a:rPr>
              <a:t>3</a:t>
            </a:r>
            <a:r>
              <a:rPr lang="zh-TW" altLang="en-US"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r>
              <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學生的高層次思考能力</a:t>
            </a:r>
            <a:r>
              <a:rPr lang="en-US"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r>
              <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創新、批判、解決問題或後設認知</a:t>
            </a:r>
            <a:r>
              <a:rPr lang="en-US"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r>
              <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是否成長了</a:t>
            </a:r>
            <a:r>
              <a:rPr lang="en-US"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p>
          <a:p>
            <a:pPr>
              <a:spcAft>
                <a:spcPts val="0"/>
              </a:spcAft>
            </a:pPr>
            <a:r>
              <a:rPr lang="zh-TW" altLang="en-US"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   </a:t>
            </a:r>
            <a:r>
              <a:rPr lang="en-US"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 </a:t>
            </a:r>
            <a:r>
              <a:rPr lang="zh-TW" altLang="en-US"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           </a:t>
            </a:r>
            <a:r>
              <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如何知道的</a:t>
            </a:r>
            <a:r>
              <a:rPr lang="en-US"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endPar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endParaRPr>
          </a:p>
          <a:p>
            <a:pPr>
              <a:spcAft>
                <a:spcPts val="0"/>
              </a:spcAft>
            </a:pPr>
            <a:r>
              <a:rPr lang="zh-TW" altLang="en-US" sz="3600" b="1" kern="100" dirty="0">
                <a:solidFill>
                  <a:schemeClr val="accent4">
                    <a:lumMod val="75000"/>
                  </a:schemeClr>
                </a:solidFill>
                <a:latin typeface="微軟正黑體" panose="020B0604030504040204" pitchFamily="34" charset="-120"/>
                <a:ea typeface="微軟正黑體" panose="020B0604030504040204" pitchFamily="34" charset="-120"/>
                <a:cs typeface="Mangal"/>
              </a:rPr>
              <a:t>問題</a:t>
            </a:r>
            <a:r>
              <a:rPr lang="en-US" altLang="zh-TW" sz="3600" b="1" kern="100" dirty="0">
                <a:solidFill>
                  <a:schemeClr val="accent4">
                    <a:lumMod val="75000"/>
                  </a:schemeClr>
                </a:solidFill>
                <a:latin typeface="微軟正黑體" panose="020B0604030504040204" pitchFamily="34" charset="-120"/>
                <a:ea typeface="微軟正黑體" panose="020B0604030504040204" pitchFamily="34" charset="-120"/>
                <a:cs typeface="Mangal"/>
              </a:rPr>
              <a:t>4</a:t>
            </a:r>
            <a:r>
              <a:rPr lang="zh-TW" altLang="en-US"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r>
              <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學生的學科相關知能是否提升了</a:t>
            </a:r>
            <a:r>
              <a:rPr lang="en-US"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 </a:t>
            </a:r>
            <a:r>
              <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如何知道的</a:t>
            </a:r>
            <a:r>
              <a:rPr lang="en-US"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endPar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endParaRPr>
          </a:p>
          <a:p>
            <a:pPr>
              <a:spcAft>
                <a:spcPts val="0"/>
              </a:spcAft>
            </a:pPr>
            <a:r>
              <a:rPr lang="zh-TW" altLang="en-US" sz="3600" b="1" kern="100" dirty="0">
                <a:solidFill>
                  <a:schemeClr val="accent4">
                    <a:lumMod val="75000"/>
                  </a:schemeClr>
                </a:solidFill>
                <a:latin typeface="微軟正黑體" panose="020B0604030504040204" pitchFamily="34" charset="-120"/>
                <a:ea typeface="微軟正黑體" panose="020B0604030504040204" pitchFamily="34" charset="-120"/>
                <a:cs typeface="Mangal"/>
              </a:rPr>
              <a:t>問題</a:t>
            </a:r>
            <a:r>
              <a:rPr lang="en-US" altLang="zh-TW" sz="3600" b="1" kern="100" dirty="0">
                <a:solidFill>
                  <a:schemeClr val="accent4">
                    <a:lumMod val="75000"/>
                  </a:schemeClr>
                </a:solidFill>
                <a:latin typeface="微軟正黑體" panose="020B0604030504040204" pitchFamily="34" charset="-120"/>
                <a:ea typeface="微軟正黑體" panose="020B0604030504040204" pitchFamily="34" charset="-120"/>
                <a:cs typeface="Mangal"/>
              </a:rPr>
              <a:t>5</a:t>
            </a:r>
            <a:r>
              <a:rPr lang="zh-TW" altLang="en-US"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r>
              <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學生的自主學習力是否增長了</a:t>
            </a:r>
            <a:r>
              <a:rPr lang="en-US"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 </a:t>
            </a:r>
            <a:r>
              <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如何知道的</a:t>
            </a:r>
            <a:r>
              <a:rPr lang="en-US"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endPar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endParaRPr>
          </a:p>
          <a:p>
            <a:pPr>
              <a:spcAft>
                <a:spcPts val="0"/>
              </a:spcAft>
            </a:pPr>
            <a:r>
              <a:rPr lang="zh-TW" altLang="en-US" sz="3600" b="1" kern="100" dirty="0">
                <a:solidFill>
                  <a:schemeClr val="accent4">
                    <a:lumMod val="75000"/>
                  </a:schemeClr>
                </a:solidFill>
                <a:latin typeface="微軟正黑體" panose="020B0604030504040204" pitchFamily="34" charset="-120"/>
                <a:ea typeface="微軟正黑體" panose="020B0604030504040204" pitchFamily="34" charset="-120"/>
                <a:cs typeface="Mangal"/>
              </a:rPr>
              <a:t>問題</a:t>
            </a:r>
            <a:r>
              <a:rPr lang="en-US" altLang="zh-TW" sz="3600" b="1" kern="100" dirty="0">
                <a:solidFill>
                  <a:schemeClr val="accent4">
                    <a:lumMod val="75000"/>
                  </a:schemeClr>
                </a:solidFill>
                <a:latin typeface="微軟正黑體" panose="020B0604030504040204" pitchFamily="34" charset="-120"/>
                <a:ea typeface="微軟正黑體" panose="020B0604030504040204" pitchFamily="34" charset="-120"/>
                <a:cs typeface="Mangal"/>
              </a:rPr>
              <a:t>6</a:t>
            </a:r>
            <a:r>
              <a:rPr lang="zh-TW" altLang="en-US"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r>
              <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有哪些課程設計與教學實踐的心得</a:t>
            </a:r>
            <a:r>
              <a:rPr lang="en-US"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rPr>
              <a:t>?</a:t>
            </a:r>
            <a:endParaRPr lang="zh-TW" altLang="zh-TW" sz="3600" kern="100" dirty="0">
              <a:solidFill>
                <a:schemeClr val="accent4">
                  <a:lumMod val="75000"/>
                </a:schemeClr>
              </a:solidFill>
              <a:latin typeface="微軟正黑體" panose="020B0604030504040204" pitchFamily="34" charset="-120"/>
              <a:ea typeface="微軟正黑體" panose="020B0604030504040204" pitchFamily="34" charset="-120"/>
              <a:cs typeface="Mangal"/>
            </a:endParaRPr>
          </a:p>
          <a:p>
            <a:pPr>
              <a:spcAft>
                <a:spcPts val="0"/>
              </a:spcAft>
            </a:pPr>
            <a:r>
              <a:rPr lang="en-US" altLang="zh-TW" sz="4800" kern="100" dirty="0">
                <a:latin typeface="Calibri" panose="020F0502020204030204" pitchFamily="34" charset="0"/>
                <a:cs typeface="Mangal"/>
              </a:rPr>
              <a:t> </a:t>
            </a:r>
            <a:endParaRPr lang="zh-TW" altLang="zh-TW" sz="4800" kern="100" dirty="0">
              <a:latin typeface="Calibri" panose="020F0502020204030204" pitchFamily="34" charset="0"/>
              <a:cs typeface="Mangal"/>
            </a:endParaRPr>
          </a:p>
        </p:txBody>
      </p:sp>
      <p:sp>
        <p:nvSpPr>
          <p:cNvPr id="13" name="Freeform 13"/>
          <p:cNvSpPr/>
          <p:nvPr/>
        </p:nvSpPr>
        <p:spPr>
          <a:xfrm>
            <a:off x="-3863796" y="1701904"/>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rot="3849820" flipH="1" flipV="1">
            <a:off x="1646454" y="-517246"/>
            <a:ext cx="1792971" cy="3071470"/>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8">
              <a:extLst>
                <a:ext uri="{96DAC541-7B7A-43D3-8B79-37D633B846F1}">
                  <asvg:svgBlip xmlns:asvg="http://schemas.microsoft.com/office/drawing/2016/SVG/main" r:embed="rId19"/>
                </a:ext>
              </a:extLst>
            </a:blip>
            <a:stretch>
              <a:fillRect/>
            </a:stretch>
          </a:blipFill>
        </p:spPr>
      </p:sp>
    </p:spTree>
    <p:extLst>
      <p:ext uri="{BB962C8B-B14F-4D97-AF65-F5344CB8AC3E}">
        <p14:creationId xmlns:p14="http://schemas.microsoft.com/office/powerpoint/2010/main" val="4116864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512437"/>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0" y="8138384"/>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6" name="TextBox 26"/>
          <p:cNvSpPr txBox="1"/>
          <p:nvPr/>
        </p:nvSpPr>
        <p:spPr>
          <a:xfrm>
            <a:off x="2047400" y="160782"/>
            <a:ext cx="14422325" cy="892552"/>
          </a:xfrm>
          <a:prstGeom prst="rect">
            <a:avLst/>
          </a:prstGeom>
        </p:spPr>
        <p:txBody>
          <a:bodyPr wrap="square" lIns="0" tIns="0" rIns="0" bIns="0" rtlCol="0" anchor="t">
            <a:spAutoFit/>
          </a:bodyPr>
          <a:lstStyle/>
          <a:p>
            <a:pPr algn="ctr">
              <a:spcBef>
                <a:spcPct val="0"/>
              </a:spcBef>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活化子２第三群組課程領導人增能工作坊回饋</a:t>
            </a:r>
            <a:endParaRPr kumimoji="0" lang="en-US" sz="5800" b="0" i="0" u="none" strike="noStrike" kern="1200" cap="none" spc="0" normalizeH="0" baseline="0" noProof="0" dirty="0">
              <a:ln>
                <a:noFill/>
              </a:ln>
              <a:solidFill>
                <a:srgbClr val="766C02"/>
              </a:solidFill>
              <a:effectLst/>
              <a:uLnTx/>
              <a:uFillTx/>
              <a:latin typeface="Calibri"/>
              <a:ea typeface="可画动感隶书"/>
              <a:cs typeface="+mn-cs"/>
            </a:endParaRPr>
          </a:p>
        </p:txBody>
      </p:sp>
      <p:sp>
        <p:nvSpPr>
          <p:cNvPr id="27" name="Freeform 27"/>
          <p:cNvSpPr/>
          <p:nvPr/>
        </p:nvSpPr>
        <p:spPr>
          <a:xfrm rot="898234">
            <a:off x="414842" y="193757"/>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rot="-8238177">
            <a:off x="16719908" y="1370377"/>
            <a:ext cx="1675224" cy="829236"/>
          </a:xfrm>
          <a:custGeom>
            <a:avLst/>
            <a:gdLst/>
            <a:ahLst/>
            <a:cxnLst/>
            <a:rect l="l" t="t" r="r" b="b"/>
            <a:pathLst>
              <a:path w="1675224" h="829236">
                <a:moveTo>
                  <a:pt x="0" y="0"/>
                </a:moveTo>
                <a:lnTo>
                  <a:pt x="1675224" y="0"/>
                </a:lnTo>
                <a:lnTo>
                  <a:pt x="1675224" y="829236"/>
                </a:lnTo>
                <a:lnTo>
                  <a:pt x="0" y="829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6769453" y="129663"/>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7" name="Freeform 37"/>
          <p:cNvSpPr/>
          <p:nvPr/>
        </p:nvSpPr>
        <p:spPr>
          <a:xfrm>
            <a:off x="-328420" y="1280160"/>
            <a:ext cx="12062327" cy="7635157"/>
          </a:xfrm>
          <a:custGeom>
            <a:avLst/>
            <a:gdLst/>
            <a:ahLst/>
            <a:cxnLst/>
            <a:rect l="l" t="t" r="r" b="b"/>
            <a:pathLst>
              <a:path w="7225864" h="4154872">
                <a:moveTo>
                  <a:pt x="0" y="0"/>
                </a:moveTo>
                <a:lnTo>
                  <a:pt x="7225864" y="0"/>
                </a:lnTo>
                <a:lnTo>
                  <a:pt x="7225864" y="4154872"/>
                </a:lnTo>
                <a:lnTo>
                  <a:pt x="0" y="41548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r>
              <a:rPr lang="zh-TW" altLang="en-US"/>
              <a:t>＊</a:t>
            </a:r>
            <a:endParaRPr lang="zh-TW" altLang="en-US" dirty="0"/>
          </a:p>
        </p:txBody>
      </p:sp>
      <p:grpSp>
        <p:nvGrpSpPr>
          <p:cNvPr id="41" name="群組 40">
            <a:extLst>
              <a:ext uri="{FF2B5EF4-FFF2-40B4-BE49-F238E27FC236}">
                <a16:creationId xmlns:a16="http://schemas.microsoft.com/office/drawing/2014/main" id="{2135D8CA-D952-C5B4-7B44-0E7B86D4A37E}"/>
              </a:ext>
            </a:extLst>
          </p:cNvPr>
          <p:cNvGrpSpPr/>
          <p:nvPr/>
        </p:nvGrpSpPr>
        <p:grpSpPr>
          <a:xfrm>
            <a:off x="8584617" y="6285609"/>
            <a:ext cx="9834569" cy="4250179"/>
            <a:chOff x="1047149" y="4436457"/>
            <a:chExt cx="8715330" cy="2990726"/>
          </a:xfrm>
        </p:grpSpPr>
        <p:sp>
          <p:nvSpPr>
            <p:cNvPr id="31" name="Freeform 31"/>
            <p:cNvSpPr/>
            <p:nvPr/>
          </p:nvSpPr>
          <p:spPr>
            <a:xfrm>
              <a:off x="1047149" y="4436457"/>
              <a:ext cx="8451268" cy="2990726"/>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4" name="TextBox 34"/>
            <p:cNvSpPr txBox="1"/>
            <p:nvPr/>
          </p:nvSpPr>
          <p:spPr>
            <a:xfrm>
              <a:off x="1569882" y="4903869"/>
              <a:ext cx="8192597" cy="2035789"/>
            </a:xfrm>
            <a:prstGeom prst="rect">
              <a:avLst/>
            </a:prstGeom>
          </p:spPr>
          <p:txBody>
            <a:bodyPr wrap="square" lIns="0" tIns="0" rIns="0" bIns="0" rtlCol="0" anchor="t">
              <a:spAutoFit/>
            </a:bodyPr>
            <a:lstStyle/>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3200" kern="100" dirty="0">
                  <a:solidFill>
                    <a:schemeClr val="accent2">
                      <a:lumMod val="75000"/>
                    </a:schemeClr>
                  </a:solidFill>
                  <a:latin typeface="可画动感隶书" panose="02020500000000000000" charset="-120"/>
                  <a:ea typeface="可画动感隶书" panose="02020500000000000000" charset="-120"/>
                  <a:cs typeface="Times New Roman" panose="02020603050405020304" pitchFamily="18" charset="0"/>
                </a:rPr>
                <a:t>很棒！</a:t>
              </a:r>
              <a:endParaRPr lang="en-US" altLang="zh-TW" sz="3200" kern="100" dirty="0">
                <a:solidFill>
                  <a:schemeClr val="accent2">
                    <a:lumMod val="75000"/>
                  </a:schemeClr>
                </a:solidFill>
                <a:latin typeface="可画动感隶书" panose="02020500000000000000" charset="-120"/>
                <a:ea typeface="可画动感隶书" panose="02020500000000000000" charset="-120"/>
                <a:cs typeface="Times New Roman" panose="02020603050405020304" pitchFamily="18" charset="0"/>
              </a:endParaRP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TW" altLang="en-US" sz="3200" b="0" i="0" u="none" strike="noStrike" kern="100" cap="none" spc="0" normalizeH="0" baseline="0" noProof="0" dirty="0">
                  <a:ln>
                    <a:noFill/>
                  </a:ln>
                  <a:solidFill>
                    <a:schemeClr val="accent2">
                      <a:lumMod val="75000"/>
                    </a:schemeClr>
                  </a:solidFill>
                  <a:effectLst/>
                  <a:uLnTx/>
                  <a:uFillTx/>
                  <a:latin typeface="可画动感隶书" panose="02020500000000000000" charset="-120"/>
                  <a:ea typeface="可画动感隶书" panose="02020500000000000000" charset="-120"/>
                  <a:cs typeface="Times New Roman" panose="02020603050405020304" pitchFamily="18" charset="0"/>
                </a:rPr>
                <a:t>謝謝夥伴的精彩分享！</a:t>
              </a:r>
              <a:endParaRPr kumimoji="0" lang="en-US" altLang="zh-TW" sz="3200" b="0" i="0" u="none" strike="noStrike" kern="100" cap="none" spc="0" normalizeH="0" baseline="0" noProof="0" dirty="0">
                <a:ln>
                  <a:noFill/>
                </a:ln>
                <a:solidFill>
                  <a:schemeClr val="accent2">
                    <a:lumMod val="75000"/>
                  </a:schemeClr>
                </a:solidFill>
                <a:effectLst/>
                <a:uLnTx/>
                <a:uFillTx/>
                <a:latin typeface="可画动感隶书" panose="02020500000000000000" charset="-120"/>
                <a:ea typeface="可画动感隶书" panose="02020500000000000000" charset="-120"/>
                <a:cs typeface="Times New Roman" panose="02020603050405020304" pitchFamily="18" charset="0"/>
              </a:endParaRP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3200" kern="100" dirty="0">
                  <a:solidFill>
                    <a:schemeClr val="accent2">
                      <a:lumMod val="75000"/>
                    </a:schemeClr>
                  </a:solidFill>
                  <a:latin typeface="可画动感隶书" panose="02020500000000000000" charset="-120"/>
                  <a:ea typeface="可画动感隶书" panose="02020500000000000000" charset="-120"/>
                  <a:cs typeface="Times New Roman" panose="02020603050405020304" pitchFamily="18" charset="0"/>
                </a:rPr>
                <a:t>每校的課程都很豐富。</a:t>
              </a:r>
              <a:endParaRPr lang="en-US" altLang="zh-TW" sz="3200" kern="100" dirty="0">
                <a:solidFill>
                  <a:schemeClr val="accent2">
                    <a:lumMod val="75000"/>
                  </a:schemeClr>
                </a:solidFill>
                <a:latin typeface="可画动感隶书" panose="02020500000000000000" charset="-120"/>
                <a:ea typeface="可画动感隶书" panose="02020500000000000000" charset="-120"/>
                <a:cs typeface="Times New Roman" panose="02020603050405020304" pitchFamily="18" charset="0"/>
              </a:endParaRP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TW" altLang="en-US" sz="3200" b="0" i="0" u="none" strike="noStrike" kern="100" cap="none" spc="0" normalizeH="0" baseline="0" noProof="0" dirty="0">
                  <a:ln>
                    <a:noFill/>
                  </a:ln>
                  <a:solidFill>
                    <a:schemeClr val="accent2">
                      <a:lumMod val="75000"/>
                    </a:schemeClr>
                  </a:solidFill>
                  <a:effectLst/>
                  <a:uLnTx/>
                  <a:uFillTx/>
                  <a:latin typeface="可画动感隶书" panose="02020500000000000000" charset="-120"/>
                  <a:ea typeface="可画动感隶书" panose="02020500000000000000" charset="-120"/>
                  <a:cs typeface="Times New Roman" panose="02020603050405020304" pitchFamily="18" charset="0"/>
                </a:rPr>
                <a:t>建議計時，以免超過時間太久。</a:t>
              </a:r>
              <a:endParaRPr kumimoji="0" lang="en-US" altLang="zh-TW" sz="3200" b="0" i="0" u="none" strike="noStrike" kern="100" cap="none" spc="0" normalizeH="0" baseline="0" noProof="0" dirty="0">
                <a:ln>
                  <a:noFill/>
                </a:ln>
                <a:solidFill>
                  <a:schemeClr val="accent2">
                    <a:lumMod val="75000"/>
                  </a:schemeClr>
                </a:solidFill>
                <a:effectLst/>
                <a:uLnTx/>
                <a:uFillTx/>
                <a:latin typeface="可画动感隶书" panose="02020500000000000000" charset="-120"/>
                <a:ea typeface="可画动感隶书" panose="02020500000000000000" charset="-120"/>
                <a:cs typeface="Times New Roman" panose="02020603050405020304" pitchFamily="18" charset="0"/>
              </a:endParaRPr>
            </a:p>
          </p:txBody>
        </p:sp>
      </p:grpSp>
      <p:sp>
        <p:nvSpPr>
          <p:cNvPr id="30" name="Freeform 30"/>
          <p:cNvSpPr/>
          <p:nvPr/>
        </p:nvSpPr>
        <p:spPr>
          <a:xfrm>
            <a:off x="944854" y="688845"/>
            <a:ext cx="1365017"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42" name="圖表 41">
            <a:extLst>
              <a:ext uri="{FF2B5EF4-FFF2-40B4-BE49-F238E27FC236}">
                <a16:creationId xmlns:a16="http://schemas.microsoft.com/office/drawing/2014/main" id="{DB9BA95D-AAEA-B2D9-D46E-5DC021093EE6}"/>
              </a:ext>
            </a:extLst>
          </p:cNvPr>
          <p:cNvGraphicFramePr/>
          <p:nvPr>
            <p:extLst>
              <p:ext uri="{D42A27DB-BD31-4B8C-83A1-F6EECF244321}">
                <p14:modId xmlns:p14="http://schemas.microsoft.com/office/powerpoint/2010/main" val="2665385426"/>
              </p:ext>
            </p:extLst>
          </p:nvPr>
        </p:nvGraphicFramePr>
        <p:xfrm>
          <a:off x="249940" y="1625283"/>
          <a:ext cx="9760350" cy="6364995"/>
        </p:xfrm>
        <a:graphic>
          <a:graphicData uri="http://schemas.openxmlformats.org/drawingml/2006/chart">
            <c:chart xmlns:c="http://schemas.openxmlformats.org/drawingml/2006/chart" xmlns:r="http://schemas.openxmlformats.org/officeDocument/2006/relationships" r:id="rId18"/>
          </a:graphicData>
        </a:graphic>
      </p:graphicFrame>
      <p:sp>
        <p:nvSpPr>
          <p:cNvPr id="33" name="Freeform 33"/>
          <p:cNvSpPr/>
          <p:nvPr/>
        </p:nvSpPr>
        <p:spPr>
          <a:xfrm>
            <a:off x="57958" y="4986156"/>
            <a:ext cx="1413103" cy="1197284"/>
          </a:xfrm>
          <a:custGeom>
            <a:avLst/>
            <a:gdLst/>
            <a:ahLst/>
            <a:cxnLst/>
            <a:rect l="l" t="t" r="r" b="b"/>
            <a:pathLst>
              <a:path w="1413103" h="1197284">
                <a:moveTo>
                  <a:pt x="0" y="0"/>
                </a:moveTo>
                <a:lnTo>
                  <a:pt x="1413103" y="0"/>
                </a:lnTo>
                <a:lnTo>
                  <a:pt x="1413103" y="1197284"/>
                </a:lnTo>
                <a:lnTo>
                  <a:pt x="0" y="11972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zh-TW" altLang="en-US" dirty="0"/>
          </a:p>
        </p:txBody>
      </p:sp>
      <p:graphicFrame>
        <p:nvGraphicFramePr>
          <p:cNvPr id="43" name="圖表 42">
            <a:extLst>
              <a:ext uri="{FF2B5EF4-FFF2-40B4-BE49-F238E27FC236}">
                <a16:creationId xmlns:a16="http://schemas.microsoft.com/office/drawing/2014/main" id="{6D8C815E-6DFB-3B95-589B-A9CE26F9620F}"/>
              </a:ext>
            </a:extLst>
          </p:cNvPr>
          <p:cNvGraphicFramePr>
            <a:graphicFrameLocks/>
          </p:cNvGraphicFramePr>
          <p:nvPr>
            <p:extLst>
              <p:ext uri="{D42A27DB-BD31-4B8C-83A1-F6EECF244321}">
                <p14:modId xmlns:p14="http://schemas.microsoft.com/office/powerpoint/2010/main" val="2555694479"/>
              </p:ext>
            </p:extLst>
          </p:nvPr>
        </p:nvGraphicFramePr>
        <p:xfrm>
          <a:off x="9082994" y="1559701"/>
          <a:ext cx="9730840" cy="5758347"/>
        </p:xfrm>
        <a:graphic>
          <a:graphicData uri="http://schemas.openxmlformats.org/drawingml/2006/chart">
            <c:chart xmlns:c="http://schemas.openxmlformats.org/drawingml/2006/chart" xmlns:r="http://schemas.openxmlformats.org/officeDocument/2006/relationships" r:id="rId21"/>
          </a:graphicData>
        </a:graphic>
      </p:graphicFrame>
    </p:spTree>
    <p:extLst>
      <p:ext uri="{BB962C8B-B14F-4D97-AF65-F5344CB8AC3E}">
        <p14:creationId xmlns:p14="http://schemas.microsoft.com/office/powerpoint/2010/main" val="3494309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TextBox 26">
            <a:extLst>
              <a:ext uri="{FF2B5EF4-FFF2-40B4-BE49-F238E27FC236}">
                <a16:creationId xmlns:a16="http://schemas.microsoft.com/office/drawing/2014/main" id="{8C48C091-E1CC-4825-8721-1A656BA0C452}"/>
              </a:ext>
            </a:extLst>
          </p:cNvPr>
          <p:cNvSpPr txBox="1"/>
          <p:nvPr/>
        </p:nvSpPr>
        <p:spPr>
          <a:xfrm>
            <a:off x="1248062" y="60770"/>
            <a:ext cx="16065388" cy="178510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活化子２第三群組</a:t>
            </a:r>
            <a:r>
              <a:rPr lang="zh-TW" altLang="en-US" sz="5800" dirty="0">
                <a:solidFill>
                  <a:srgbClr val="766C02"/>
                </a:solidFill>
                <a:latin typeface="Calibri"/>
                <a:ea typeface="可画动感隶书"/>
              </a:rPr>
              <a:t>素養導向探究式教學公開課</a:t>
            </a:r>
            <a:endParaRPr lang="en-US" altLang="zh-TW" sz="5800" dirty="0">
              <a:solidFill>
                <a:srgbClr val="766C02"/>
              </a:solidFill>
              <a:latin typeface="Calibri"/>
              <a:ea typeface="可画动感隶书"/>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zh-TW" altLang="en-US" sz="5800" dirty="0">
                <a:solidFill>
                  <a:srgbClr val="766C02"/>
                </a:solidFill>
                <a:latin typeface="Calibri"/>
                <a:ea typeface="可画动感隶书"/>
              </a:rPr>
              <a:t>景興</a:t>
            </a: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國中彈性課程公開觀議課－</a:t>
            </a:r>
            <a:r>
              <a:rPr lang="zh-TW" altLang="en-US" sz="5800" dirty="0">
                <a:solidFill>
                  <a:srgbClr val="766C02"/>
                </a:solidFill>
                <a:latin typeface="Calibri"/>
                <a:ea typeface="可画动感隶书"/>
              </a:rPr>
              <a:t>邏輯思維</a:t>
            </a:r>
            <a:endParaRPr kumimoji="0" lang="en-US" sz="5800" b="0" i="0" u="none" strike="noStrike" kern="1200" cap="none" spc="0" normalizeH="0" baseline="0" noProof="0" dirty="0">
              <a:ln>
                <a:noFill/>
              </a:ln>
              <a:solidFill>
                <a:srgbClr val="766C02"/>
              </a:solidFill>
              <a:effectLst/>
              <a:uLnTx/>
              <a:uFillTx/>
              <a:latin typeface="Calibri"/>
              <a:ea typeface="可画动感隶书"/>
              <a:cs typeface="+mn-cs"/>
            </a:endParaRPr>
          </a:p>
        </p:txBody>
      </p:sp>
      <p:sp>
        <p:nvSpPr>
          <p:cNvPr id="34" name="Freeform 20">
            <a:extLst>
              <a:ext uri="{FF2B5EF4-FFF2-40B4-BE49-F238E27FC236}">
                <a16:creationId xmlns:a16="http://schemas.microsoft.com/office/drawing/2014/main" id="{2763F10D-59EF-4639-A104-FC7005354B98}"/>
              </a:ext>
            </a:extLst>
          </p:cNvPr>
          <p:cNvSpPr/>
          <p:nvPr/>
        </p:nvSpPr>
        <p:spPr>
          <a:xfrm rot="19730395">
            <a:off x="655459" y="2380621"/>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aphicFrame>
        <p:nvGraphicFramePr>
          <p:cNvPr id="30" name="資料庫圖表 29">
            <a:extLst>
              <a:ext uri="{FF2B5EF4-FFF2-40B4-BE49-F238E27FC236}">
                <a16:creationId xmlns:a16="http://schemas.microsoft.com/office/drawing/2014/main" id="{31318F68-BF85-6E3D-14D2-DD803A710B49}"/>
              </a:ext>
            </a:extLst>
          </p:cNvPr>
          <p:cNvGraphicFramePr/>
          <p:nvPr>
            <p:extLst>
              <p:ext uri="{D42A27DB-BD31-4B8C-83A1-F6EECF244321}">
                <p14:modId xmlns:p14="http://schemas.microsoft.com/office/powerpoint/2010/main" val="3026833181"/>
              </p:ext>
            </p:extLst>
          </p:nvPr>
        </p:nvGraphicFramePr>
        <p:xfrm>
          <a:off x="2747818" y="1618633"/>
          <a:ext cx="12920259" cy="878266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1430200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512437"/>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0" y="8138384"/>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6" name="TextBox 26"/>
          <p:cNvSpPr txBox="1"/>
          <p:nvPr/>
        </p:nvSpPr>
        <p:spPr>
          <a:xfrm>
            <a:off x="847425" y="268502"/>
            <a:ext cx="16469727" cy="892552"/>
          </a:xfrm>
          <a:prstGeom prst="rect">
            <a:avLst/>
          </a:prstGeom>
        </p:spPr>
        <p:txBody>
          <a:bodyPr wrap="square" lIns="0" tIns="0" rIns="0" bIns="0" rtlCol="0" anchor="t">
            <a:spAutoFit/>
          </a:bodyPr>
          <a:lstStyle/>
          <a:p>
            <a:pPr algn="ctr">
              <a:spcBef>
                <a:spcPct val="0"/>
              </a:spcBef>
            </a:pPr>
            <a:r>
              <a:rPr kumimoji="0" lang="zh-TW" altLang="en-US" sz="5600" b="0" i="0" u="none" strike="noStrike" kern="1200" cap="none" spc="0" normalizeH="0" baseline="0" noProof="0" dirty="0">
                <a:ln>
                  <a:noFill/>
                </a:ln>
                <a:solidFill>
                  <a:srgbClr val="766C02"/>
                </a:solidFill>
                <a:effectLst/>
                <a:uLnTx/>
                <a:uFillTx/>
                <a:latin typeface="Calibri"/>
                <a:ea typeface="可画动感隶书"/>
                <a:cs typeface="+mn-cs"/>
              </a:rPr>
              <a:t>活化子２第三群組素養導向探究式教學公開課回饋</a:t>
            </a:r>
            <a:endParaRPr kumimoji="0" lang="en-US" sz="5600" b="0" i="0" u="none" strike="noStrike" kern="1200" cap="none" spc="0" normalizeH="0" baseline="0" noProof="0" dirty="0">
              <a:ln>
                <a:noFill/>
              </a:ln>
              <a:solidFill>
                <a:srgbClr val="766C02"/>
              </a:solidFill>
              <a:effectLst/>
              <a:uLnTx/>
              <a:uFillTx/>
              <a:latin typeface="Calibri"/>
              <a:ea typeface="可画动感隶书"/>
              <a:cs typeface="+mn-cs"/>
            </a:endParaRPr>
          </a:p>
        </p:txBody>
      </p:sp>
      <p:sp>
        <p:nvSpPr>
          <p:cNvPr id="27" name="Freeform 27"/>
          <p:cNvSpPr/>
          <p:nvPr/>
        </p:nvSpPr>
        <p:spPr>
          <a:xfrm rot="898234">
            <a:off x="414842" y="193757"/>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rot="-8238177">
            <a:off x="16719908" y="1370377"/>
            <a:ext cx="1675224" cy="829236"/>
          </a:xfrm>
          <a:custGeom>
            <a:avLst/>
            <a:gdLst/>
            <a:ahLst/>
            <a:cxnLst/>
            <a:rect l="l" t="t" r="r" b="b"/>
            <a:pathLst>
              <a:path w="1675224" h="829236">
                <a:moveTo>
                  <a:pt x="0" y="0"/>
                </a:moveTo>
                <a:lnTo>
                  <a:pt x="1675224" y="0"/>
                </a:lnTo>
                <a:lnTo>
                  <a:pt x="1675224" y="829236"/>
                </a:lnTo>
                <a:lnTo>
                  <a:pt x="0" y="829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6769453" y="129663"/>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31"/>
          <p:cNvSpPr/>
          <p:nvPr/>
        </p:nvSpPr>
        <p:spPr>
          <a:xfrm>
            <a:off x="8559183" y="2318598"/>
            <a:ext cx="9536596" cy="8307449"/>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7" name="Freeform 37"/>
          <p:cNvSpPr/>
          <p:nvPr/>
        </p:nvSpPr>
        <p:spPr>
          <a:xfrm>
            <a:off x="569752" y="1032726"/>
            <a:ext cx="16622320" cy="9565232"/>
          </a:xfrm>
          <a:custGeom>
            <a:avLst/>
            <a:gdLst/>
            <a:ahLst/>
            <a:cxnLst/>
            <a:rect l="l" t="t" r="r" b="b"/>
            <a:pathLst>
              <a:path w="7225864" h="4154872">
                <a:moveTo>
                  <a:pt x="0" y="0"/>
                </a:moveTo>
                <a:lnTo>
                  <a:pt x="7225864" y="0"/>
                </a:lnTo>
                <a:lnTo>
                  <a:pt x="7225864" y="4154872"/>
                </a:lnTo>
                <a:lnTo>
                  <a:pt x="0" y="41548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r>
              <a:rPr lang="zh-TW" altLang="en-US"/>
              <a:t>＊</a:t>
            </a:r>
            <a:endParaRPr lang="zh-TW" altLang="en-US" dirty="0"/>
          </a:p>
        </p:txBody>
      </p:sp>
      <p:sp>
        <p:nvSpPr>
          <p:cNvPr id="30" name="Freeform 30"/>
          <p:cNvSpPr/>
          <p:nvPr/>
        </p:nvSpPr>
        <p:spPr>
          <a:xfrm>
            <a:off x="944854" y="688845"/>
            <a:ext cx="1365017"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Freeform 33"/>
          <p:cNvSpPr/>
          <p:nvPr/>
        </p:nvSpPr>
        <p:spPr>
          <a:xfrm>
            <a:off x="569752" y="5263357"/>
            <a:ext cx="1413103" cy="1197284"/>
          </a:xfrm>
          <a:custGeom>
            <a:avLst/>
            <a:gdLst/>
            <a:ahLst/>
            <a:cxnLst/>
            <a:rect l="l" t="t" r="r" b="b"/>
            <a:pathLst>
              <a:path w="1413103" h="1197284">
                <a:moveTo>
                  <a:pt x="0" y="0"/>
                </a:moveTo>
                <a:lnTo>
                  <a:pt x="1413103" y="0"/>
                </a:lnTo>
                <a:lnTo>
                  <a:pt x="1413103" y="1197284"/>
                </a:lnTo>
                <a:lnTo>
                  <a:pt x="0" y="119728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zh-TW" altLang="en-US" dirty="0"/>
          </a:p>
        </p:txBody>
      </p:sp>
      <p:graphicFrame>
        <p:nvGraphicFramePr>
          <p:cNvPr id="32" name="圖表 31">
            <a:extLst>
              <a:ext uri="{FF2B5EF4-FFF2-40B4-BE49-F238E27FC236}">
                <a16:creationId xmlns:a16="http://schemas.microsoft.com/office/drawing/2014/main" id="{1B9EB328-212F-26A4-E0E8-94642B62443E}"/>
              </a:ext>
            </a:extLst>
          </p:cNvPr>
          <p:cNvGraphicFramePr>
            <a:graphicFrameLocks/>
          </p:cNvGraphicFramePr>
          <p:nvPr>
            <p:extLst>
              <p:ext uri="{D42A27DB-BD31-4B8C-83A1-F6EECF244321}">
                <p14:modId xmlns:p14="http://schemas.microsoft.com/office/powerpoint/2010/main" val="2654065023"/>
              </p:ext>
            </p:extLst>
          </p:nvPr>
        </p:nvGraphicFramePr>
        <p:xfrm>
          <a:off x="1217911" y="1397215"/>
          <a:ext cx="15760012" cy="9004085"/>
        </p:xfrm>
        <a:graphic>
          <a:graphicData uri="http://schemas.openxmlformats.org/drawingml/2006/chart">
            <c:chart xmlns:c="http://schemas.openxmlformats.org/drawingml/2006/chart" xmlns:r="http://schemas.openxmlformats.org/officeDocument/2006/relationships" r:id="rId20"/>
          </a:graphicData>
        </a:graphic>
      </p:graphicFrame>
    </p:spTree>
    <p:extLst>
      <p:ext uri="{BB962C8B-B14F-4D97-AF65-F5344CB8AC3E}">
        <p14:creationId xmlns:p14="http://schemas.microsoft.com/office/powerpoint/2010/main" val="566922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512437"/>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0" y="8138384"/>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98234">
            <a:off x="414842" y="193757"/>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rot="-8238177">
            <a:off x="16719908" y="1370377"/>
            <a:ext cx="1675224" cy="829236"/>
          </a:xfrm>
          <a:custGeom>
            <a:avLst/>
            <a:gdLst/>
            <a:ahLst/>
            <a:cxnLst/>
            <a:rect l="l" t="t" r="r" b="b"/>
            <a:pathLst>
              <a:path w="1675224" h="829236">
                <a:moveTo>
                  <a:pt x="0" y="0"/>
                </a:moveTo>
                <a:lnTo>
                  <a:pt x="1675224" y="0"/>
                </a:lnTo>
                <a:lnTo>
                  <a:pt x="1675224" y="829236"/>
                </a:lnTo>
                <a:lnTo>
                  <a:pt x="0" y="829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6769453" y="129663"/>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7" name="Freeform 37"/>
          <p:cNvSpPr/>
          <p:nvPr/>
        </p:nvSpPr>
        <p:spPr>
          <a:xfrm>
            <a:off x="597398" y="941612"/>
            <a:ext cx="15735393" cy="10526487"/>
          </a:xfrm>
          <a:custGeom>
            <a:avLst/>
            <a:gdLst/>
            <a:ahLst/>
            <a:cxnLst/>
            <a:rect l="l" t="t" r="r" b="b"/>
            <a:pathLst>
              <a:path w="7225864" h="4154872">
                <a:moveTo>
                  <a:pt x="0" y="0"/>
                </a:moveTo>
                <a:lnTo>
                  <a:pt x="7225864" y="0"/>
                </a:lnTo>
                <a:lnTo>
                  <a:pt x="7225864" y="4154872"/>
                </a:lnTo>
                <a:lnTo>
                  <a:pt x="0" y="41548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zh-TW" altLang="en-US" dirty="0"/>
          </a:p>
        </p:txBody>
      </p:sp>
      <p:sp>
        <p:nvSpPr>
          <p:cNvPr id="30" name="Freeform 30"/>
          <p:cNvSpPr/>
          <p:nvPr/>
        </p:nvSpPr>
        <p:spPr>
          <a:xfrm>
            <a:off x="82001" y="6559617"/>
            <a:ext cx="1365017"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Freeform 33"/>
          <p:cNvSpPr/>
          <p:nvPr/>
        </p:nvSpPr>
        <p:spPr>
          <a:xfrm>
            <a:off x="124083" y="2442363"/>
            <a:ext cx="1413103" cy="1197284"/>
          </a:xfrm>
          <a:custGeom>
            <a:avLst/>
            <a:gdLst/>
            <a:ahLst/>
            <a:cxnLst/>
            <a:rect l="l" t="t" r="r" b="b"/>
            <a:pathLst>
              <a:path w="1413103" h="1197284">
                <a:moveTo>
                  <a:pt x="0" y="0"/>
                </a:moveTo>
                <a:lnTo>
                  <a:pt x="1413103" y="0"/>
                </a:lnTo>
                <a:lnTo>
                  <a:pt x="1413103" y="1197284"/>
                </a:lnTo>
                <a:lnTo>
                  <a:pt x="0" y="119728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zh-TW" altLang="en-US" dirty="0"/>
          </a:p>
        </p:txBody>
      </p:sp>
      <p:sp>
        <p:nvSpPr>
          <p:cNvPr id="31" name="Freeform 31"/>
          <p:cNvSpPr/>
          <p:nvPr/>
        </p:nvSpPr>
        <p:spPr>
          <a:xfrm>
            <a:off x="8969005" y="1851102"/>
            <a:ext cx="8899579" cy="9363722"/>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TextBox 34">
            <a:extLst>
              <a:ext uri="{FF2B5EF4-FFF2-40B4-BE49-F238E27FC236}">
                <a16:creationId xmlns:a16="http://schemas.microsoft.com/office/drawing/2014/main" id="{B55BED1E-0995-F985-B648-12342B49E6BB}"/>
              </a:ext>
            </a:extLst>
          </p:cNvPr>
          <p:cNvSpPr txBox="1"/>
          <p:nvPr/>
        </p:nvSpPr>
        <p:spPr>
          <a:xfrm>
            <a:off x="1205175" y="2534039"/>
            <a:ext cx="7663484" cy="9641101"/>
          </a:xfrm>
          <a:prstGeom prst="rect">
            <a:avLst/>
          </a:prstGeom>
        </p:spPr>
        <p:txBody>
          <a:bodyPr wrap="square" lIns="0" tIns="0" rIns="0" bIns="0" rtlCol="0" anchor="t">
            <a:spAutoFit/>
          </a:bodyPr>
          <a:lstStyle/>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2800" kern="100" dirty="0">
                <a:solidFill>
                  <a:schemeClr val="bg2"/>
                </a:solidFill>
                <a:latin typeface="可画动感隶书" panose="02020500000000000000" charset="-120"/>
                <a:ea typeface="可画动感隶书" panose="02020500000000000000" charset="-120"/>
                <a:cs typeface="Times New Roman" panose="02020603050405020304" pitchFamily="18" charset="0"/>
              </a:rPr>
              <a:t>看到不一樣的學生風景，謝謝，希望自己未來也能將這樣的風景帶給自己學生！</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2800" kern="100" dirty="0">
                <a:solidFill>
                  <a:schemeClr val="bg2"/>
                </a:solidFill>
                <a:latin typeface="可画动感隶书" panose="02020500000000000000" charset="-120"/>
                <a:ea typeface="可画动感隶书" panose="02020500000000000000" charset="-120"/>
                <a:cs typeface="Times New Roman" panose="02020603050405020304" pitchFamily="18" charset="0"/>
              </a:rPr>
              <a:t>非常棒！辛苦了！太值得學習了</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2800" kern="100" dirty="0">
                <a:solidFill>
                  <a:schemeClr val="bg2"/>
                </a:solidFill>
                <a:latin typeface="可画动感隶书" panose="02020500000000000000" charset="-120"/>
                <a:ea typeface="可画动感隶书" panose="02020500000000000000" charset="-120"/>
                <a:cs typeface="Times New Roman" panose="02020603050405020304" pitchFamily="18" charset="0"/>
              </a:rPr>
              <a:t>很棒，千金老師很厲害，難怪會得特優</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2800" kern="100" dirty="0">
                <a:solidFill>
                  <a:schemeClr val="bg2"/>
                </a:solidFill>
                <a:latin typeface="可画动感隶书" panose="02020500000000000000" charset="-120"/>
                <a:ea typeface="可画动感隶书" panose="02020500000000000000" charset="-120"/>
                <a:cs typeface="Times New Roman" panose="02020603050405020304" pitchFamily="18" charset="0"/>
              </a:rPr>
              <a:t>很棒的教學觀摩</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2800" kern="100" dirty="0">
                <a:solidFill>
                  <a:schemeClr val="bg2"/>
                </a:solidFill>
                <a:latin typeface="可画动感隶书" panose="02020500000000000000" charset="-120"/>
                <a:ea typeface="可画动感隶书" panose="02020500000000000000" charset="-120"/>
                <a:cs typeface="Times New Roman" panose="02020603050405020304" pitchFamily="18" charset="0"/>
              </a:rPr>
              <a:t>謝謝老師</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2800" kern="100" dirty="0">
                <a:solidFill>
                  <a:schemeClr val="bg2"/>
                </a:solidFill>
                <a:latin typeface="可画动感隶书" panose="02020500000000000000" charset="-120"/>
                <a:ea typeface="可画动感隶书" panose="02020500000000000000" charset="-120"/>
                <a:cs typeface="Times New Roman" panose="02020603050405020304" pitchFamily="18" charset="0"/>
              </a:rPr>
              <a:t>很感動，超棒的！</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2800" kern="100" dirty="0">
                <a:solidFill>
                  <a:schemeClr val="bg2"/>
                </a:solidFill>
                <a:latin typeface="可画动感隶书" panose="02020500000000000000" charset="-120"/>
                <a:ea typeface="可画动感隶书" panose="02020500000000000000" charset="-120"/>
                <a:cs typeface="Times New Roman" panose="02020603050405020304" pitchFamily="18" charset="0"/>
              </a:rPr>
              <a:t>差異化教學的設計理念</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2800" kern="100" dirty="0">
                <a:solidFill>
                  <a:schemeClr val="bg2"/>
                </a:solidFill>
                <a:latin typeface="可画动感隶书" panose="02020500000000000000" charset="-120"/>
                <a:ea typeface="可画动感隶书" panose="02020500000000000000" charset="-120"/>
                <a:cs typeface="Times New Roman" panose="02020603050405020304" pitchFamily="18" charset="0"/>
              </a:rPr>
              <a:t>這是一堂非常棒的課程，感謝主辦。</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2800" kern="100" dirty="0">
                <a:solidFill>
                  <a:schemeClr val="bg2"/>
                </a:solidFill>
                <a:latin typeface="可画动感隶书" panose="02020500000000000000" charset="-120"/>
                <a:ea typeface="可画动感隶书" panose="02020500000000000000" charset="-120"/>
                <a:cs typeface="Times New Roman" panose="02020603050405020304" pitchFamily="18" charset="0"/>
              </a:rPr>
              <a:t>收穫非常多 學生的表現也很棒</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2800" kern="100" dirty="0">
                <a:solidFill>
                  <a:schemeClr val="bg2"/>
                </a:solidFill>
                <a:latin typeface="可画动感隶书" panose="02020500000000000000" charset="-120"/>
                <a:ea typeface="可画动感隶书" panose="02020500000000000000" charset="-120"/>
                <a:cs typeface="Times New Roman" panose="02020603050405020304" pitchFamily="18" charset="0"/>
              </a:rPr>
              <a:t>非常好的分享</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2800" kern="100" dirty="0">
                <a:solidFill>
                  <a:schemeClr val="bg2"/>
                </a:solidFill>
                <a:latin typeface="可画动感隶书" panose="02020500000000000000" charset="-120"/>
                <a:ea typeface="可画动感隶书" panose="02020500000000000000" charset="-120"/>
                <a:cs typeface="Times New Roman" panose="02020603050405020304" pitchFamily="18" charset="0"/>
              </a:rPr>
              <a:t>很棒，從授課老師教學內容學習到非常多，回校後會好好吸收消化再融入自己的課程中。</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2800" kern="100" dirty="0">
                <a:solidFill>
                  <a:schemeClr val="bg2"/>
                </a:solidFill>
                <a:latin typeface="可画动感隶书" panose="02020500000000000000" charset="-120"/>
                <a:ea typeface="可画动感隶书" panose="02020500000000000000" charset="-120"/>
                <a:cs typeface="Times New Roman" panose="02020603050405020304" pitchFamily="18" charset="0"/>
              </a:rPr>
              <a:t>學習很多</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zh-TW" altLang="en-US" sz="2800" kern="100" dirty="0">
                <a:solidFill>
                  <a:schemeClr val="bg2"/>
                </a:solidFill>
                <a:latin typeface="可画动感隶书" panose="02020500000000000000" charset="-120"/>
                <a:ea typeface="可画动感隶书" panose="02020500000000000000" charset="-120"/>
                <a:cs typeface="Times New Roman" panose="02020603050405020304" pitchFamily="18" charset="0"/>
              </a:rPr>
              <a:t>看到素養導向課程</a:t>
            </a:r>
            <a:endParaRPr kumimoji="0" lang="en-US" altLang="zh-TW" sz="2800" b="0" i="0" u="none" strike="noStrike" kern="100" cap="none" spc="0" normalizeH="0" baseline="0" noProof="0" dirty="0">
              <a:ln>
                <a:noFill/>
              </a:ln>
              <a:solidFill>
                <a:schemeClr val="bg2"/>
              </a:solidFill>
              <a:effectLst/>
              <a:uLnTx/>
              <a:uFillTx/>
              <a:latin typeface="可画动感隶书" panose="02020500000000000000" charset="-120"/>
              <a:ea typeface="可画动感隶书" panose="02020500000000000000" charset="-120"/>
              <a:cs typeface="Times New Roman" panose="02020603050405020304" pitchFamily="18" charset="0"/>
            </a:endParaRPr>
          </a:p>
        </p:txBody>
      </p:sp>
      <p:sp>
        <p:nvSpPr>
          <p:cNvPr id="36" name="文字方塊 35">
            <a:extLst>
              <a:ext uri="{FF2B5EF4-FFF2-40B4-BE49-F238E27FC236}">
                <a16:creationId xmlns:a16="http://schemas.microsoft.com/office/drawing/2014/main" id="{C1F76608-B2C3-4901-B435-ED2AB38EB653}"/>
              </a:ext>
            </a:extLst>
          </p:cNvPr>
          <p:cNvSpPr txBox="1"/>
          <p:nvPr/>
        </p:nvSpPr>
        <p:spPr>
          <a:xfrm>
            <a:off x="1671082" y="1508973"/>
            <a:ext cx="10825718" cy="1077218"/>
          </a:xfrm>
          <a:prstGeom prst="rect">
            <a:avLst/>
          </a:prstGeom>
          <a:noFill/>
        </p:spPr>
        <p:txBody>
          <a:bodyPr wrap="square">
            <a:spAutoFit/>
          </a:bodyPr>
          <a:lstStyle/>
          <a:p>
            <a:pPr algn="just"/>
            <a:r>
              <a:rPr lang="zh-TW" altLang="en-US" sz="3200" b="0" i="0" u="none" strike="noStrike" baseline="0" dirty="0">
                <a:solidFill>
                  <a:schemeClr val="bg2">
                    <a:lumMod val="90000"/>
                  </a:schemeClr>
                </a:solidFill>
                <a:latin typeface="可画动感隶书" panose="02020500000000000000" charset="-120"/>
                <a:ea typeface="可画动感隶书" panose="02020500000000000000" charset="-120"/>
              </a:rPr>
              <a:t>對於「本次」工作圈課程領導組辦理「素養導向公開觀議課」增能研習的意見。</a:t>
            </a:r>
            <a:endParaRPr lang="zh-TW" altLang="en-US" sz="3200" dirty="0">
              <a:solidFill>
                <a:schemeClr val="bg2">
                  <a:lumMod val="90000"/>
                </a:schemeClr>
              </a:solidFill>
              <a:latin typeface="可画动感隶书" panose="02020500000000000000" charset="-120"/>
              <a:ea typeface="可画动感隶书" panose="02020500000000000000" charset="-120"/>
            </a:endParaRPr>
          </a:p>
        </p:txBody>
      </p:sp>
      <p:sp>
        <p:nvSpPr>
          <p:cNvPr id="39" name="文字方塊 38">
            <a:extLst>
              <a:ext uri="{FF2B5EF4-FFF2-40B4-BE49-F238E27FC236}">
                <a16:creationId xmlns:a16="http://schemas.microsoft.com/office/drawing/2014/main" id="{17C6576F-BE91-8CC3-7FD9-532A8E265F07}"/>
              </a:ext>
            </a:extLst>
          </p:cNvPr>
          <p:cNvSpPr txBox="1"/>
          <p:nvPr/>
        </p:nvSpPr>
        <p:spPr>
          <a:xfrm>
            <a:off x="9830245" y="2440253"/>
            <a:ext cx="7185363" cy="1569660"/>
          </a:xfrm>
          <a:prstGeom prst="rect">
            <a:avLst/>
          </a:prstGeom>
          <a:noFill/>
        </p:spPr>
        <p:txBody>
          <a:bodyPr wrap="square">
            <a:spAutoFit/>
          </a:bodyPr>
          <a:lstStyle/>
          <a:p>
            <a:pPr algn="just"/>
            <a:r>
              <a:rPr lang="zh-TW" altLang="en-US" sz="3200" b="0" i="0" u="none" strike="noStrike" baseline="0" dirty="0">
                <a:solidFill>
                  <a:srgbClr val="202024"/>
                </a:solidFill>
                <a:latin typeface="可画动感隶书" panose="02020500000000000000" charset="-120"/>
                <a:ea typeface="可画动感隶书" panose="02020500000000000000" charset="-120"/>
              </a:rPr>
              <a:t>對於「未來」工作圈課程領導組規劃「素養導向公開觀議課」相關增能研習的建議。</a:t>
            </a:r>
            <a:endParaRPr lang="zh-TW" altLang="en-US" sz="3200" dirty="0">
              <a:latin typeface="可画动感隶书" panose="02020500000000000000" charset="-120"/>
              <a:ea typeface="可画动感隶书" panose="02020500000000000000" charset="-120"/>
            </a:endParaRPr>
          </a:p>
        </p:txBody>
      </p:sp>
      <p:sp>
        <p:nvSpPr>
          <p:cNvPr id="40" name="TextBox 34">
            <a:extLst>
              <a:ext uri="{FF2B5EF4-FFF2-40B4-BE49-F238E27FC236}">
                <a16:creationId xmlns:a16="http://schemas.microsoft.com/office/drawing/2014/main" id="{9B35D39D-5C9E-1D93-85A8-1CA3A4C76987}"/>
              </a:ext>
            </a:extLst>
          </p:cNvPr>
          <p:cNvSpPr txBox="1"/>
          <p:nvPr/>
        </p:nvSpPr>
        <p:spPr>
          <a:xfrm>
            <a:off x="9372778" y="4002293"/>
            <a:ext cx="7663484" cy="7055778"/>
          </a:xfrm>
          <a:prstGeom prst="rect">
            <a:avLst/>
          </a:prstGeom>
        </p:spPr>
        <p:txBody>
          <a:bodyPr wrap="square" lIns="0" tIns="0" rIns="0" bIns="0" rtlCol="0" anchor="t">
            <a:spAutoFit/>
          </a:bodyPr>
          <a:lstStyle/>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TW" altLang="en-US" sz="2800" b="0" i="0" u="none" strike="noStrike" kern="100" cap="none" spc="0" normalizeH="0" baseline="0" noProof="0" dirty="0">
                <a:ln>
                  <a:noFill/>
                </a:ln>
                <a:solidFill>
                  <a:schemeClr val="bg2">
                    <a:lumMod val="25000"/>
                  </a:schemeClr>
                </a:solidFill>
                <a:effectLst/>
                <a:uLnTx/>
                <a:uFillTx/>
                <a:latin typeface="可画动感隶书" panose="02020500000000000000" charset="-120"/>
                <a:ea typeface="可画动感隶书" panose="02020500000000000000" charset="-120"/>
                <a:cs typeface="Times New Roman" panose="02020603050405020304" pitchFamily="18" charset="0"/>
              </a:rPr>
              <a:t>時間有點早。希望可以時間晚一點點，方便遠程的老師。</a:t>
            </a:r>
            <a:endParaRPr kumimoji="0" lang="en-US" altLang="zh-TW" sz="2800" b="0" i="0" u="none" strike="noStrike" kern="100" cap="none" spc="0" normalizeH="0" baseline="0" noProof="0" dirty="0">
              <a:ln>
                <a:noFill/>
              </a:ln>
              <a:solidFill>
                <a:schemeClr val="bg2">
                  <a:lumMod val="25000"/>
                </a:schemeClr>
              </a:solidFill>
              <a:effectLst/>
              <a:uLnTx/>
              <a:uFillTx/>
              <a:latin typeface="可画动感隶书" panose="02020500000000000000" charset="-120"/>
              <a:ea typeface="可画动感隶书" panose="02020500000000000000" charset="-120"/>
              <a:cs typeface="Times New Roman" panose="02020603050405020304" pitchFamily="18" charset="0"/>
            </a:endParaRP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TW" altLang="en-US" sz="2800" b="0" i="0" u="none" strike="noStrike" kern="100" cap="none" spc="0" normalizeH="0" baseline="0" noProof="0" dirty="0">
                <a:ln>
                  <a:noFill/>
                </a:ln>
                <a:solidFill>
                  <a:schemeClr val="bg2">
                    <a:lumMod val="25000"/>
                  </a:schemeClr>
                </a:solidFill>
                <a:effectLst/>
                <a:uLnTx/>
                <a:uFillTx/>
                <a:latin typeface="可画动感隶书" panose="02020500000000000000" charset="-120"/>
                <a:ea typeface="可画动感隶书" panose="02020500000000000000" charset="-120"/>
                <a:cs typeface="Times New Roman" panose="02020603050405020304" pitchFamily="18" charset="0"/>
              </a:rPr>
              <a:t>希望能夠多一點這類研習，收穫滿滿！</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TW" altLang="en-US" sz="2800" b="0" i="0" u="none" strike="noStrike" kern="100" cap="none" spc="0" normalizeH="0" baseline="0" noProof="0" dirty="0">
                <a:ln>
                  <a:noFill/>
                </a:ln>
                <a:solidFill>
                  <a:schemeClr val="bg2">
                    <a:lumMod val="25000"/>
                  </a:schemeClr>
                </a:solidFill>
                <a:effectLst/>
                <a:uLnTx/>
                <a:uFillTx/>
                <a:latin typeface="可画动感隶书" panose="02020500000000000000" charset="-120"/>
                <a:ea typeface="可画动感隶书" panose="02020500000000000000" charset="-120"/>
                <a:cs typeface="Times New Roman" panose="02020603050405020304" pitchFamily="18" charset="0"/>
              </a:rPr>
              <a:t>如何培養小組合作學習的氛圍</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TW" altLang="en-US" sz="2800" b="0" i="0" u="none" strike="noStrike" kern="100" cap="none" spc="0" normalizeH="0" baseline="0" noProof="0" dirty="0">
                <a:ln>
                  <a:noFill/>
                </a:ln>
                <a:solidFill>
                  <a:schemeClr val="bg2">
                    <a:lumMod val="25000"/>
                  </a:schemeClr>
                </a:solidFill>
                <a:effectLst/>
                <a:uLnTx/>
                <a:uFillTx/>
                <a:latin typeface="可画动感隶书" panose="02020500000000000000" charset="-120"/>
                <a:ea typeface="可画动感隶书" panose="02020500000000000000" charset="-120"/>
                <a:cs typeface="Times New Roman" panose="02020603050405020304" pitchFamily="18" charset="0"/>
              </a:rPr>
              <a:t>期待再參與千金老師的分享。</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TW" altLang="en-US" sz="2800" b="0" i="0" u="none" strike="noStrike" kern="100" cap="none" spc="0" normalizeH="0" baseline="0" noProof="0" dirty="0">
                <a:ln>
                  <a:noFill/>
                </a:ln>
                <a:solidFill>
                  <a:schemeClr val="bg2">
                    <a:lumMod val="25000"/>
                  </a:schemeClr>
                </a:solidFill>
                <a:effectLst/>
                <a:uLnTx/>
                <a:uFillTx/>
                <a:latin typeface="可画动感隶书" panose="02020500000000000000" charset="-120"/>
                <a:ea typeface="可画动感隶书" panose="02020500000000000000" charset="-120"/>
                <a:cs typeface="Times New Roman" panose="02020603050405020304" pitchFamily="18" charset="0"/>
              </a:rPr>
              <a:t>多多舉辦</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TW" altLang="en-US" sz="2800" b="0" i="0" u="none" strike="noStrike" kern="100" cap="none" spc="0" normalizeH="0" baseline="0" noProof="0" dirty="0">
                <a:ln>
                  <a:noFill/>
                </a:ln>
                <a:solidFill>
                  <a:schemeClr val="bg2">
                    <a:lumMod val="25000"/>
                  </a:schemeClr>
                </a:solidFill>
                <a:effectLst/>
                <a:uLnTx/>
                <a:uFillTx/>
                <a:latin typeface="可画动感隶书" panose="02020500000000000000" charset="-120"/>
                <a:ea typeface="可画动感隶书" panose="02020500000000000000" charset="-120"/>
                <a:cs typeface="Times New Roman" panose="02020603050405020304" pitchFamily="18" charset="0"/>
              </a:rPr>
              <a:t>評量部分</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TW" altLang="en-US" sz="2800" b="0" i="0" u="none" strike="noStrike" kern="100" cap="none" spc="0" normalizeH="0" baseline="0" noProof="0" dirty="0">
                <a:ln>
                  <a:noFill/>
                </a:ln>
                <a:solidFill>
                  <a:schemeClr val="bg2">
                    <a:lumMod val="25000"/>
                  </a:schemeClr>
                </a:solidFill>
                <a:effectLst/>
                <a:uLnTx/>
                <a:uFillTx/>
                <a:latin typeface="可画动感隶书" panose="02020500000000000000" charset="-120"/>
                <a:ea typeface="可画动感隶书" panose="02020500000000000000" charset="-120"/>
                <a:cs typeface="Times New Roman" panose="02020603050405020304" pitchFamily="18" charset="0"/>
              </a:rPr>
              <a:t>太棒了，探究式教學模式的典範課堂！精彩，收穫滿滿</a:t>
            </a: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TW" altLang="en-US" sz="2800" b="0" i="0" u="none" strike="noStrike" kern="100" cap="none" spc="0" normalizeH="0" baseline="0" noProof="0" dirty="0">
                <a:ln>
                  <a:noFill/>
                </a:ln>
                <a:solidFill>
                  <a:schemeClr val="bg2">
                    <a:lumMod val="25000"/>
                  </a:schemeClr>
                </a:solidFill>
                <a:effectLst/>
                <a:uLnTx/>
                <a:uFillTx/>
                <a:latin typeface="可画动感隶书" panose="02020500000000000000" charset="-120"/>
                <a:ea typeface="可画动感隶书" panose="02020500000000000000" charset="-120"/>
                <a:cs typeface="Times New Roman" panose="02020603050405020304" pitchFamily="18" charset="0"/>
              </a:rPr>
              <a:t>可多彼此交流</a:t>
            </a:r>
            <a:endParaRPr kumimoji="0" lang="en-US" altLang="zh-TW" sz="2800" b="0" i="0" u="none" strike="noStrike" kern="100" cap="none" spc="0" normalizeH="0" baseline="0" noProof="0" dirty="0">
              <a:ln>
                <a:noFill/>
              </a:ln>
              <a:solidFill>
                <a:schemeClr val="bg2">
                  <a:lumMod val="25000"/>
                </a:schemeClr>
              </a:solidFill>
              <a:effectLst/>
              <a:uLnTx/>
              <a:uFillTx/>
              <a:latin typeface="可画动感隶书" panose="02020500000000000000" charset="-120"/>
              <a:ea typeface="可画动感隶书" panose="02020500000000000000" charset="-120"/>
              <a:cs typeface="Times New Roman" panose="02020603050405020304" pitchFamily="18" charset="0"/>
            </a:endParaRPr>
          </a:p>
          <a:p>
            <a:pPr marL="914400" marR="0" lvl="1"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endParaRPr kumimoji="0" lang="en-US" altLang="zh-TW" sz="2800" b="0" i="0" u="none" strike="noStrike" kern="100" cap="none" spc="0" normalizeH="0" baseline="0" noProof="0" dirty="0">
              <a:ln>
                <a:noFill/>
              </a:ln>
              <a:solidFill>
                <a:schemeClr val="bg2">
                  <a:lumMod val="25000"/>
                </a:schemeClr>
              </a:solidFill>
              <a:effectLst/>
              <a:uLnTx/>
              <a:uFillTx/>
              <a:latin typeface="可画动感隶书" panose="02020500000000000000" charset="-120"/>
              <a:ea typeface="可画动感隶书" panose="02020500000000000000" charset="-120"/>
              <a:cs typeface="Times New Roman" panose="02020603050405020304" pitchFamily="18" charset="0"/>
            </a:endParaRPr>
          </a:p>
        </p:txBody>
      </p:sp>
      <p:sp>
        <p:nvSpPr>
          <p:cNvPr id="41" name="TextBox 26">
            <a:extLst>
              <a:ext uri="{FF2B5EF4-FFF2-40B4-BE49-F238E27FC236}">
                <a16:creationId xmlns:a16="http://schemas.microsoft.com/office/drawing/2014/main" id="{0F309A64-4FCF-342D-E918-637C4AA67C19}"/>
              </a:ext>
            </a:extLst>
          </p:cNvPr>
          <p:cNvSpPr txBox="1"/>
          <p:nvPr/>
        </p:nvSpPr>
        <p:spPr>
          <a:xfrm>
            <a:off x="847425" y="268502"/>
            <a:ext cx="16469727" cy="892552"/>
          </a:xfrm>
          <a:prstGeom prst="rect">
            <a:avLst/>
          </a:prstGeom>
        </p:spPr>
        <p:txBody>
          <a:bodyPr wrap="square" lIns="0" tIns="0" rIns="0" bIns="0" rtlCol="0" anchor="t">
            <a:spAutoFit/>
          </a:bodyPr>
          <a:lstStyle/>
          <a:p>
            <a:pPr algn="ctr">
              <a:spcBef>
                <a:spcPct val="0"/>
              </a:spcBef>
            </a:pPr>
            <a:r>
              <a:rPr kumimoji="0" lang="zh-TW" altLang="en-US" sz="5600" b="0" i="0" u="none" strike="noStrike" kern="1200" cap="none" spc="0" normalizeH="0" baseline="0" noProof="0" dirty="0">
                <a:ln>
                  <a:noFill/>
                </a:ln>
                <a:solidFill>
                  <a:srgbClr val="766C02"/>
                </a:solidFill>
                <a:effectLst/>
                <a:uLnTx/>
                <a:uFillTx/>
                <a:latin typeface="Calibri"/>
                <a:ea typeface="可画动感隶书"/>
                <a:cs typeface="+mn-cs"/>
              </a:rPr>
              <a:t>活化子２第三群組素養導向探究式教學公開課回饋</a:t>
            </a:r>
            <a:endParaRPr kumimoji="0" lang="en-US" sz="5600" b="0" i="0" u="none" strike="noStrike" kern="1200" cap="none" spc="0" normalizeH="0" baseline="0" noProof="0" dirty="0">
              <a:ln>
                <a:noFill/>
              </a:ln>
              <a:solidFill>
                <a:srgbClr val="766C02"/>
              </a:solidFill>
              <a:effectLst/>
              <a:uLnTx/>
              <a:uFillTx/>
              <a:latin typeface="Calibri"/>
              <a:ea typeface="可画动感隶书"/>
              <a:cs typeface="+mn-cs"/>
            </a:endParaRPr>
          </a:p>
        </p:txBody>
      </p:sp>
    </p:spTree>
    <p:extLst>
      <p:ext uri="{BB962C8B-B14F-4D97-AF65-F5344CB8AC3E}">
        <p14:creationId xmlns:p14="http://schemas.microsoft.com/office/powerpoint/2010/main" val="37057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512437"/>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0" y="8138384"/>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98234">
            <a:off x="414842" y="193757"/>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rot="-8238177">
            <a:off x="16719908" y="1370377"/>
            <a:ext cx="1675224" cy="829236"/>
          </a:xfrm>
          <a:custGeom>
            <a:avLst/>
            <a:gdLst/>
            <a:ahLst/>
            <a:cxnLst/>
            <a:rect l="l" t="t" r="r" b="b"/>
            <a:pathLst>
              <a:path w="1675224" h="829236">
                <a:moveTo>
                  <a:pt x="0" y="0"/>
                </a:moveTo>
                <a:lnTo>
                  <a:pt x="1675224" y="0"/>
                </a:lnTo>
                <a:lnTo>
                  <a:pt x="1675224" y="829236"/>
                </a:lnTo>
                <a:lnTo>
                  <a:pt x="0" y="829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6769453" y="129663"/>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0"/>
          <p:cNvSpPr/>
          <p:nvPr/>
        </p:nvSpPr>
        <p:spPr>
          <a:xfrm>
            <a:off x="82001" y="6559617"/>
            <a:ext cx="1365017"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Freeform 33"/>
          <p:cNvSpPr/>
          <p:nvPr/>
        </p:nvSpPr>
        <p:spPr>
          <a:xfrm>
            <a:off x="124083" y="2442363"/>
            <a:ext cx="1413103" cy="1197284"/>
          </a:xfrm>
          <a:custGeom>
            <a:avLst/>
            <a:gdLst/>
            <a:ahLst/>
            <a:cxnLst/>
            <a:rect l="l" t="t" r="r" b="b"/>
            <a:pathLst>
              <a:path w="1413103" h="1197284">
                <a:moveTo>
                  <a:pt x="0" y="0"/>
                </a:moveTo>
                <a:lnTo>
                  <a:pt x="1413103" y="0"/>
                </a:lnTo>
                <a:lnTo>
                  <a:pt x="1413103" y="1197284"/>
                </a:lnTo>
                <a:lnTo>
                  <a:pt x="0" y="11972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31" name="Freeform 31"/>
          <p:cNvSpPr/>
          <p:nvPr/>
        </p:nvSpPr>
        <p:spPr>
          <a:xfrm>
            <a:off x="96309" y="1660421"/>
            <a:ext cx="18995074" cy="9961227"/>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1" name="TextBox 26">
            <a:extLst>
              <a:ext uri="{FF2B5EF4-FFF2-40B4-BE49-F238E27FC236}">
                <a16:creationId xmlns:a16="http://schemas.microsoft.com/office/drawing/2014/main" id="{0F309A64-4FCF-342D-E918-637C4AA67C19}"/>
              </a:ext>
            </a:extLst>
          </p:cNvPr>
          <p:cNvSpPr txBox="1"/>
          <p:nvPr/>
        </p:nvSpPr>
        <p:spPr>
          <a:xfrm>
            <a:off x="847425" y="268502"/>
            <a:ext cx="16469727" cy="89255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5600" b="0" i="0" u="none" strike="noStrike" kern="1200" cap="none" spc="0" normalizeH="0" baseline="0" noProof="0" dirty="0">
                <a:ln>
                  <a:noFill/>
                </a:ln>
                <a:solidFill>
                  <a:srgbClr val="766C02"/>
                </a:solidFill>
                <a:effectLst/>
                <a:uLnTx/>
                <a:uFillTx/>
                <a:latin typeface="Calibri"/>
                <a:ea typeface="可画动感隶书"/>
                <a:cs typeface="+mn-cs"/>
              </a:rPr>
              <a:t>活化子２第三群組素養導向探究式教學公開課回饋</a:t>
            </a:r>
            <a:endParaRPr kumimoji="0" lang="en-US" sz="5600" b="0" i="0" u="none" strike="noStrike" kern="1200" cap="none" spc="0" normalizeH="0" baseline="0" noProof="0" dirty="0">
              <a:ln>
                <a:noFill/>
              </a:ln>
              <a:solidFill>
                <a:srgbClr val="766C02"/>
              </a:solidFill>
              <a:effectLst/>
              <a:uLnTx/>
              <a:uFillTx/>
              <a:latin typeface="Calibri"/>
              <a:ea typeface="可画动感隶书"/>
              <a:cs typeface="+mn-cs"/>
            </a:endParaRPr>
          </a:p>
        </p:txBody>
      </p:sp>
      <p:sp>
        <p:nvSpPr>
          <p:cNvPr id="49" name="Google Shape;219;p6">
            <a:extLst>
              <a:ext uri="{FF2B5EF4-FFF2-40B4-BE49-F238E27FC236}">
                <a16:creationId xmlns:a16="http://schemas.microsoft.com/office/drawing/2014/main" id="{91E23376-503B-4B42-A1F3-6041EB9D54D8}"/>
              </a:ext>
            </a:extLst>
          </p:cNvPr>
          <p:cNvSpPr txBox="1"/>
          <p:nvPr/>
        </p:nvSpPr>
        <p:spPr>
          <a:xfrm>
            <a:off x="567987" y="6406818"/>
            <a:ext cx="18361243" cy="5613845"/>
          </a:xfrm>
          <a:prstGeom prst="rect">
            <a:avLst/>
          </a:prstGeom>
          <a:noFill/>
          <a:ln>
            <a:noFill/>
          </a:ln>
        </p:spPr>
        <p:txBody>
          <a:bodyPr spcFirstLastPara="1" wrap="square" lIns="0" tIns="0" rIns="0" bIns="0" anchor="t" anchorCtr="0">
            <a:spAutoFit/>
          </a:bodyPr>
          <a:lstStyle/>
          <a:p>
            <a:pPr>
              <a:lnSpc>
                <a:spcPct val="227500"/>
              </a:lnSpc>
              <a:buClr>
                <a:srgbClr val="953734"/>
              </a:buClr>
              <a:buSzPts val="4000"/>
              <a:buFont typeface="Arial"/>
              <a:buNone/>
            </a:pPr>
            <a:r>
              <a:rPr lang="zh-TW" altLang="en-US" sz="4000" kern="0" dirty="0">
                <a:solidFill>
                  <a:srgbClr val="953734"/>
                </a:solidFill>
                <a:latin typeface="Arial"/>
                <a:ea typeface="Arial"/>
                <a:cs typeface="Arial"/>
                <a:sym typeface="Arial"/>
              </a:rPr>
              <a:t>不同學科社群共識        透過高層次閱讀與思考，達成論證與議論之學習目標</a:t>
            </a:r>
            <a:endParaRPr sz="4000" kern="0" dirty="0">
              <a:solidFill>
                <a:srgbClr val="953734"/>
              </a:solidFill>
              <a:latin typeface="Arial"/>
              <a:ea typeface="Arial"/>
              <a:cs typeface="Arial"/>
              <a:sym typeface="Arial"/>
            </a:endParaRPr>
          </a:p>
          <a:p>
            <a:pPr>
              <a:lnSpc>
                <a:spcPct val="227500"/>
              </a:lnSpc>
              <a:buClr>
                <a:srgbClr val="953734"/>
              </a:buClr>
              <a:buSzPts val="4000"/>
              <a:buFont typeface="Arial"/>
              <a:buNone/>
            </a:pPr>
            <a:r>
              <a:rPr lang="zh-TW" altLang="en-US" sz="4000" kern="0" dirty="0">
                <a:solidFill>
                  <a:srgbClr val="953734"/>
                </a:solidFill>
                <a:latin typeface="Arial"/>
                <a:ea typeface="Arial"/>
                <a:cs typeface="Arial"/>
                <a:sym typeface="Arial"/>
              </a:rPr>
              <a:t>論證及議論概念澄清        議題文本選取與改寫         探究教學法           形成性評量</a:t>
            </a:r>
            <a:endParaRPr sz="4000" kern="0" dirty="0">
              <a:solidFill>
                <a:srgbClr val="953734"/>
              </a:solidFill>
              <a:latin typeface="Arial"/>
              <a:ea typeface="Arial"/>
              <a:cs typeface="Arial"/>
              <a:sym typeface="Arial"/>
            </a:endParaRPr>
          </a:p>
          <a:p>
            <a:pPr>
              <a:lnSpc>
                <a:spcPct val="227500"/>
              </a:lnSpc>
              <a:buClr>
                <a:srgbClr val="953734"/>
              </a:buClr>
              <a:buSzPts val="4000"/>
              <a:buFont typeface="Arial"/>
              <a:buNone/>
            </a:pPr>
            <a:r>
              <a:rPr lang="en-US" altLang="zh-TW" sz="4000" kern="0" dirty="0">
                <a:solidFill>
                  <a:srgbClr val="953734"/>
                </a:solidFill>
                <a:latin typeface="Arial"/>
                <a:ea typeface="Arial"/>
                <a:cs typeface="Arial"/>
                <a:sym typeface="Arial"/>
              </a:rPr>
              <a:t>(</a:t>
            </a:r>
            <a:r>
              <a:rPr lang="zh-TW" altLang="en-US" sz="4000" kern="0" dirty="0">
                <a:solidFill>
                  <a:srgbClr val="953734"/>
                </a:solidFill>
                <a:latin typeface="Arial"/>
                <a:ea typeface="Arial"/>
                <a:cs typeface="Arial"/>
                <a:sym typeface="Arial"/>
              </a:rPr>
              <a:t>主張、證據、推理</a:t>
            </a:r>
            <a:r>
              <a:rPr lang="en-US" altLang="zh-TW" sz="4000" kern="0" dirty="0">
                <a:solidFill>
                  <a:srgbClr val="953734"/>
                </a:solidFill>
                <a:latin typeface="Arial"/>
                <a:ea typeface="Arial"/>
                <a:cs typeface="Arial"/>
                <a:sym typeface="Arial"/>
              </a:rPr>
              <a:t>)        </a:t>
            </a:r>
            <a:r>
              <a:rPr lang="zh-TW" altLang="en-US" sz="4000" kern="0" dirty="0">
                <a:solidFill>
                  <a:srgbClr val="953734"/>
                </a:solidFill>
                <a:latin typeface="Arial"/>
                <a:ea typeface="Arial"/>
                <a:cs typeface="Arial"/>
                <a:sym typeface="Arial"/>
              </a:rPr>
              <a:t>總結性評量</a:t>
            </a:r>
            <a:r>
              <a:rPr lang="en-US" altLang="zh-TW" sz="4000" kern="0" dirty="0">
                <a:solidFill>
                  <a:srgbClr val="953734"/>
                </a:solidFill>
                <a:latin typeface="Arial"/>
                <a:ea typeface="Arial"/>
                <a:cs typeface="Arial"/>
                <a:sym typeface="Arial"/>
              </a:rPr>
              <a:t>(</a:t>
            </a:r>
            <a:r>
              <a:rPr lang="zh-TW" altLang="en-US" sz="4000" kern="0" dirty="0">
                <a:solidFill>
                  <a:srgbClr val="953734"/>
                </a:solidFill>
                <a:latin typeface="Arial"/>
                <a:ea typeface="Arial"/>
                <a:cs typeface="Arial"/>
                <a:sym typeface="Arial"/>
              </a:rPr>
              <a:t>閱讀多篇文章後，綜整出主張、論證、推理</a:t>
            </a:r>
            <a:r>
              <a:rPr lang="en-US" altLang="zh-TW" sz="4000" kern="0" dirty="0">
                <a:solidFill>
                  <a:srgbClr val="953734"/>
                </a:solidFill>
                <a:latin typeface="Arial"/>
                <a:ea typeface="Arial"/>
                <a:cs typeface="Arial"/>
                <a:sym typeface="Arial"/>
              </a:rPr>
              <a:t>)</a:t>
            </a:r>
            <a:endParaRPr sz="1400" kern="0" dirty="0">
              <a:solidFill>
                <a:srgbClr val="000000"/>
              </a:solidFill>
              <a:latin typeface="Arial"/>
              <a:cs typeface="Arial"/>
              <a:sym typeface="Arial"/>
            </a:endParaRPr>
          </a:p>
          <a:p>
            <a:pPr>
              <a:lnSpc>
                <a:spcPct val="227500"/>
              </a:lnSpc>
              <a:buClr>
                <a:srgbClr val="953734"/>
              </a:buClr>
              <a:buSzPts val="4000"/>
              <a:buFont typeface="Arial"/>
              <a:buNone/>
            </a:pPr>
            <a:r>
              <a:rPr lang="zh-TW" altLang="en-US" sz="4000" kern="0" dirty="0">
                <a:solidFill>
                  <a:srgbClr val="953734"/>
                </a:solidFill>
                <a:latin typeface="Arial"/>
                <a:ea typeface="Arial"/>
                <a:cs typeface="Arial"/>
                <a:sym typeface="Arial"/>
              </a:rPr>
              <a:t>                     </a:t>
            </a:r>
            <a:endParaRPr sz="4000" kern="0" dirty="0">
              <a:solidFill>
                <a:srgbClr val="953734"/>
              </a:solidFill>
              <a:latin typeface="Arial"/>
              <a:ea typeface="Arial"/>
              <a:cs typeface="Arial"/>
              <a:sym typeface="Arial"/>
            </a:endParaRPr>
          </a:p>
        </p:txBody>
      </p:sp>
      <p:sp>
        <p:nvSpPr>
          <p:cNvPr id="50" name="Google Shape;220;p6">
            <a:extLst>
              <a:ext uri="{FF2B5EF4-FFF2-40B4-BE49-F238E27FC236}">
                <a16:creationId xmlns:a16="http://schemas.microsoft.com/office/drawing/2014/main" id="{97E1AC60-389D-41A2-AD2E-572F449B15BF}"/>
              </a:ext>
            </a:extLst>
          </p:cNvPr>
          <p:cNvSpPr/>
          <p:nvPr/>
        </p:nvSpPr>
        <p:spPr>
          <a:xfrm>
            <a:off x="4782371" y="7092339"/>
            <a:ext cx="978408" cy="484632"/>
          </a:xfrm>
          <a:prstGeom prst="rightArrow">
            <a:avLst>
              <a:gd name="adj1" fmla="val 50000"/>
              <a:gd name="adj2" fmla="val 50000"/>
            </a:avLst>
          </a:prstGeom>
          <a:solidFill>
            <a:srgbClr val="4F81B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zh-TW" altLang="en-US" sz="1800" b="0" i="0" u="none" strike="noStrike" kern="0" cap="none" spc="0" normalizeH="0" baseline="0" noProof="0">
                <a:ln>
                  <a:noFill/>
                </a:ln>
                <a:solidFill>
                  <a:srgbClr val="FFFFFF"/>
                </a:solidFill>
                <a:effectLst/>
                <a:uLnTx/>
                <a:uFillTx/>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1" name="Google Shape;222;p6">
            <a:extLst>
              <a:ext uri="{FF2B5EF4-FFF2-40B4-BE49-F238E27FC236}">
                <a16:creationId xmlns:a16="http://schemas.microsoft.com/office/drawing/2014/main" id="{DCD533AC-4AD7-476A-A43F-F1B547244656}"/>
              </a:ext>
            </a:extLst>
          </p:cNvPr>
          <p:cNvPicPr preferRelativeResize="0"/>
          <p:nvPr/>
        </p:nvPicPr>
        <p:blipFill rotWithShape="1">
          <a:blip r:embed="rId18">
            <a:alphaModFix/>
          </a:blip>
          <a:srcRect/>
          <a:stretch/>
        </p:blipFill>
        <p:spPr>
          <a:xfrm>
            <a:off x="17593201" y="7007158"/>
            <a:ext cx="1005927" cy="542591"/>
          </a:xfrm>
          <a:prstGeom prst="rect">
            <a:avLst/>
          </a:prstGeom>
          <a:noFill/>
          <a:ln>
            <a:noFill/>
          </a:ln>
        </p:spPr>
      </p:pic>
      <p:pic>
        <p:nvPicPr>
          <p:cNvPr id="52" name="Google Shape;223;p6">
            <a:extLst>
              <a:ext uri="{FF2B5EF4-FFF2-40B4-BE49-F238E27FC236}">
                <a16:creationId xmlns:a16="http://schemas.microsoft.com/office/drawing/2014/main" id="{C08A60DB-94D3-4A72-9E3E-2B57BDA011E0}"/>
              </a:ext>
            </a:extLst>
          </p:cNvPr>
          <p:cNvPicPr preferRelativeResize="0"/>
          <p:nvPr/>
        </p:nvPicPr>
        <p:blipFill rotWithShape="1">
          <a:blip r:embed="rId18">
            <a:alphaModFix/>
          </a:blip>
          <a:srcRect/>
          <a:stretch/>
        </p:blipFill>
        <p:spPr>
          <a:xfrm>
            <a:off x="5239490" y="8404030"/>
            <a:ext cx="1005927" cy="542591"/>
          </a:xfrm>
          <a:prstGeom prst="rect">
            <a:avLst/>
          </a:prstGeom>
          <a:noFill/>
          <a:ln>
            <a:noFill/>
          </a:ln>
        </p:spPr>
      </p:pic>
      <p:pic>
        <p:nvPicPr>
          <p:cNvPr id="53" name="Google Shape;224;p6">
            <a:extLst>
              <a:ext uri="{FF2B5EF4-FFF2-40B4-BE49-F238E27FC236}">
                <a16:creationId xmlns:a16="http://schemas.microsoft.com/office/drawing/2014/main" id="{E04DA79A-C6CC-4E83-865F-FB91E3BA6BF9}"/>
              </a:ext>
            </a:extLst>
          </p:cNvPr>
          <p:cNvPicPr preferRelativeResize="0"/>
          <p:nvPr/>
        </p:nvPicPr>
        <p:blipFill rotWithShape="1">
          <a:blip r:embed="rId18">
            <a:alphaModFix/>
          </a:blip>
          <a:srcRect/>
          <a:stretch/>
        </p:blipFill>
        <p:spPr>
          <a:xfrm>
            <a:off x="10946785" y="8420650"/>
            <a:ext cx="1005927" cy="542591"/>
          </a:xfrm>
          <a:prstGeom prst="rect">
            <a:avLst/>
          </a:prstGeom>
          <a:noFill/>
          <a:ln>
            <a:noFill/>
          </a:ln>
        </p:spPr>
      </p:pic>
      <p:pic>
        <p:nvPicPr>
          <p:cNvPr id="54" name="Google Shape;225;p6">
            <a:extLst>
              <a:ext uri="{FF2B5EF4-FFF2-40B4-BE49-F238E27FC236}">
                <a16:creationId xmlns:a16="http://schemas.microsoft.com/office/drawing/2014/main" id="{95F0781A-855D-4544-9AE7-A4B97F11ADF1}"/>
              </a:ext>
            </a:extLst>
          </p:cNvPr>
          <p:cNvPicPr preferRelativeResize="0"/>
          <p:nvPr/>
        </p:nvPicPr>
        <p:blipFill rotWithShape="1">
          <a:blip r:embed="rId18">
            <a:alphaModFix/>
          </a:blip>
          <a:srcRect/>
          <a:stretch/>
        </p:blipFill>
        <p:spPr>
          <a:xfrm>
            <a:off x="14963623" y="8362347"/>
            <a:ext cx="1005927" cy="542591"/>
          </a:xfrm>
          <a:prstGeom prst="rect">
            <a:avLst/>
          </a:prstGeom>
          <a:noFill/>
          <a:ln>
            <a:noFill/>
          </a:ln>
        </p:spPr>
      </p:pic>
      <p:pic>
        <p:nvPicPr>
          <p:cNvPr id="55" name="Google Shape;226;p6">
            <a:extLst>
              <a:ext uri="{FF2B5EF4-FFF2-40B4-BE49-F238E27FC236}">
                <a16:creationId xmlns:a16="http://schemas.microsoft.com/office/drawing/2014/main" id="{9BDE9C56-2A93-4216-8D94-36AE82FCFB00}"/>
              </a:ext>
            </a:extLst>
          </p:cNvPr>
          <p:cNvPicPr preferRelativeResize="0"/>
          <p:nvPr/>
        </p:nvPicPr>
        <p:blipFill rotWithShape="1">
          <a:blip r:embed="rId18">
            <a:alphaModFix/>
          </a:blip>
          <a:srcRect/>
          <a:stretch/>
        </p:blipFill>
        <p:spPr>
          <a:xfrm>
            <a:off x="5083025" y="9756233"/>
            <a:ext cx="1005927" cy="542591"/>
          </a:xfrm>
          <a:prstGeom prst="rect">
            <a:avLst/>
          </a:prstGeom>
          <a:noFill/>
          <a:ln>
            <a:noFill/>
          </a:ln>
        </p:spPr>
      </p:pic>
      <p:pic>
        <p:nvPicPr>
          <p:cNvPr id="56" name="Google Shape;237;p7">
            <a:extLst>
              <a:ext uri="{FF2B5EF4-FFF2-40B4-BE49-F238E27FC236}">
                <a16:creationId xmlns:a16="http://schemas.microsoft.com/office/drawing/2014/main" id="{83F9CB91-9F83-48B5-AAEF-BC9CB3294D82}"/>
              </a:ext>
            </a:extLst>
          </p:cNvPr>
          <p:cNvPicPr preferRelativeResize="0"/>
          <p:nvPr/>
        </p:nvPicPr>
        <p:blipFill rotWithShape="1">
          <a:blip r:embed="rId19">
            <a:alphaModFix/>
          </a:blip>
          <a:srcRect/>
          <a:stretch/>
        </p:blipFill>
        <p:spPr>
          <a:xfrm>
            <a:off x="661477" y="1392258"/>
            <a:ext cx="5001624" cy="4712841"/>
          </a:xfrm>
          <a:prstGeom prst="rect">
            <a:avLst/>
          </a:prstGeom>
          <a:noFill/>
          <a:ln>
            <a:noFill/>
          </a:ln>
        </p:spPr>
      </p:pic>
      <p:pic>
        <p:nvPicPr>
          <p:cNvPr id="57" name="Google Shape;236;p7">
            <a:extLst>
              <a:ext uri="{FF2B5EF4-FFF2-40B4-BE49-F238E27FC236}">
                <a16:creationId xmlns:a16="http://schemas.microsoft.com/office/drawing/2014/main" id="{B5A10DFF-0B24-4794-9EF8-1A0BC0D73B13}"/>
              </a:ext>
            </a:extLst>
          </p:cNvPr>
          <p:cNvPicPr preferRelativeResize="0"/>
          <p:nvPr/>
        </p:nvPicPr>
        <p:blipFill rotWithShape="1">
          <a:blip r:embed="rId20">
            <a:alphaModFix/>
          </a:blip>
          <a:srcRect r="5036"/>
          <a:stretch/>
        </p:blipFill>
        <p:spPr>
          <a:xfrm>
            <a:off x="5828145" y="1196973"/>
            <a:ext cx="4811568" cy="5008225"/>
          </a:xfrm>
          <a:prstGeom prst="rect">
            <a:avLst/>
          </a:prstGeom>
          <a:noFill/>
          <a:ln>
            <a:noFill/>
          </a:ln>
        </p:spPr>
      </p:pic>
      <p:pic>
        <p:nvPicPr>
          <p:cNvPr id="58" name="Google Shape;235;p7">
            <a:extLst>
              <a:ext uri="{FF2B5EF4-FFF2-40B4-BE49-F238E27FC236}">
                <a16:creationId xmlns:a16="http://schemas.microsoft.com/office/drawing/2014/main" id="{F3DB58FF-BAE9-4B48-A742-A2BC94B103CB}"/>
              </a:ext>
            </a:extLst>
          </p:cNvPr>
          <p:cNvPicPr preferRelativeResize="0"/>
          <p:nvPr/>
        </p:nvPicPr>
        <p:blipFill rotWithShape="1">
          <a:blip r:embed="rId21">
            <a:alphaModFix/>
          </a:blip>
          <a:srcRect/>
          <a:stretch/>
        </p:blipFill>
        <p:spPr>
          <a:xfrm>
            <a:off x="10865596" y="1420151"/>
            <a:ext cx="6048089" cy="4746397"/>
          </a:xfrm>
          <a:prstGeom prst="rect">
            <a:avLst/>
          </a:prstGeom>
          <a:noFill/>
          <a:ln>
            <a:noFill/>
          </a:ln>
        </p:spPr>
      </p:pic>
    </p:spTree>
    <p:extLst>
      <p:ext uri="{BB962C8B-B14F-4D97-AF65-F5344CB8AC3E}">
        <p14:creationId xmlns:p14="http://schemas.microsoft.com/office/powerpoint/2010/main" val="4258004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1473" y="5704411"/>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20">
            <a:extLst>
              <a:ext uri="{FF2B5EF4-FFF2-40B4-BE49-F238E27FC236}">
                <a16:creationId xmlns:a16="http://schemas.microsoft.com/office/drawing/2014/main" id="{2763F10D-59EF-4639-A104-FC7005354B98}"/>
              </a:ext>
            </a:extLst>
          </p:cNvPr>
          <p:cNvSpPr/>
          <p:nvPr/>
        </p:nvSpPr>
        <p:spPr>
          <a:xfrm rot="1140248">
            <a:off x="16148561" y="1630718"/>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TextBox 26">
            <a:extLst>
              <a:ext uri="{FF2B5EF4-FFF2-40B4-BE49-F238E27FC236}">
                <a16:creationId xmlns:a16="http://schemas.microsoft.com/office/drawing/2014/main" id="{E507E6B5-243F-431A-8E7B-434653172724}"/>
              </a:ext>
            </a:extLst>
          </p:cNvPr>
          <p:cNvSpPr txBox="1"/>
          <p:nvPr/>
        </p:nvSpPr>
        <p:spPr>
          <a:xfrm>
            <a:off x="3429000" y="343252"/>
            <a:ext cx="11616775" cy="2092881"/>
          </a:xfrm>
          <a:prstGeom prst="rect">
            <a:avLst/>
          </a:prstGeom>
        </p:spPr>
        <p:txBody>
          <a:bodyPr wrap="square" lIns="0" tIns="0" rIns="0" bIns="0" rtlCol="0" anchor="t">
            <a:spAutoFit/>
          </a:bodyPr>
          <a:lstStyle/>
          <a:p>
            <a:pPr algn="ctr">
              <a:spcBef>
                <a:spcPct val="0"/>
              </a:spcBef>
            </a:pPr>
            <a:r>
              <a:rPr lang="zh-TW" altLang="en-US" sz="6800" dirty="0">
                <a:solidFill>
                  <a:srgbClr val="766C02"/>
                </a:solidFill>
                <a:ea typeface="可画动感隶书"/>
              </a:rPr>
              <a:t>課程領導組期末成果</a:t>
            </a:r>
            <a:r>
              <a:rPr lang="en-US" altLang="zh-TW" sz="6800" dirty="0">
                <a:solidFill>
                  <a:srgbClr val="766C02"/>
                </a:solidFill>
                <a:ea typeface="可画动感隶书"/>
              </a:rPr>
              <a:t>(4</a:t>
            </a:r>
            <a:r>
              <a:rPr lang="zh-TW" altLang="en-US" sz="6800" dirty="0">
                <a:solidFill>
                  <a:srgbClr val="766C02"/>
                </a:solidFill>
                <a:ea typeface="可画动感隶书"/>
              </a:rPr>
              <a:t>月</a:t>
            </a:r>
            <a:r>
              <a:rPr lang="en-US" altLang="zh-TW" sz="6800" dirty="0">
                <a:solidFill>
                  <a:srgbClr val="766C02"/>
                </a:solidFill>
                <a:ea typeface="可画动感隶书"/>
              </a:rPr>
              <a:t>)</a:t>
            </a:r>
            <a:r>
              <a:rPr lang="zh-TW" altLang="en-US" sz="6800" dirty="0">
                <a:solidFill>
                  <a:srgbClr val="766C02"/>
                </a:solidFill>
                <a:ea typeface="可画动感隶书"/>
              </a:rPr>
              <a:t>辦理線上工作說明會</a:t>
            </a:r>
            <a:endParaRPr lang="en-US" sz="6800" dirty="0">
              <a:solidFill>
                <a:srgbClr val="766C02"/>
              </a:solidFill>
              <a:ea typeface="可画动感隶书"/>
            </a:endParaRPr>
          </a:p>
        </p:txBody>
      </p:sp>
      <p:graphicFrame>
        <p:nvGraphicFramePr>
          <p:cNvPr id="30" name="資料庫圖表 29">
            <a:extLst>
              <a:ext uri="{FF2B5EF4-FFF2-40B4-BE49-F238E27FC236}">
                <a16:creationId xmlns:a16="http://schemas.microsoft.com/office/drawing/2014/main" id="{3510B8D4-E6F5-F8CD-1FAC-7A2C6090F139}"/>
              </a:ext>
            </a:extLst>
          </p:cNvPr>
          <p:cNvGraphicFramePr/>
          <p:nvPr>
            <p:extLst>
              <p:ext uri="{D42A27DB-BD31-4B8C-83A1-F6EECF244321}">
                <p14:modId xmlns:p14="http://schemas.microsoft.com/office/powerpoint/2010/main" val="1093286538"/>
              </p:ext>
            </p:extLst>
          </p:nvPr>
        </p:nvGraphicFramePr>
        <p:xfrm>
          <a:off x="1143000" y="1905813"/>
          <a:ext cx="16170450" cy="8037935"/>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2103579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73275"/>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sp>
        <p:nvSpPr>
          <p:cNvPr id="3" name="Freeform 3"/>
          <p:cNvSpPr/>
          <p:nvPr/>
        </p:nvSpPr>
        <p:spPr>
          <a:xfrm flipH="1">
            <a:off x="11388967" y="157485"/>
            <a:ext cx="1405742" cy="1070920"/>
          </a:xfrm>
          <a:custGeom>
            <a:avLst/>
            <a:gdLst/>
            <a:ahLst/>
            <a:cxnLst/>
            <a:rect l="l" t="t" r="r" b="b"/>
            <a:pathLst>
              <a:path w="1405742" h="1070920">
                <a:moveTo>
                  <a:pt x="1405742" y="0"/>
                </a:moveTo>
                <a:lnTo>
                  <a:pt x="0" y="0"/>
                </a:lnTo>
                <a:lnTo>
                  <a:pt x="0" y="1070919"/>
                </a:lnTo>
                <a:lnTo>
                  <a:pt x="1405742" y="1070919"/>
                </a:lnTo>
                <a:lnTo>
                  <a:pt x="140574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dirty="0"/>
          </a:p>
        </p:txBody>
      </p:sp>
      <p:sp>
        <p:nvSpPr>
          <p:cNvPr id="4" name="Freeform 4"/>
          <p:cNvSpPr/>
          <p:nvPr/>
        </p:nvSpPr>
        <p:spPr>
          <a:xfrm>
            <a:off x="5158967" y="588737"/>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0" y="0"/>
            <a:ext cx="5649313" cy="1136924"/>
          </a:xfrm>
          <a:custGeom>
            <a:avLst/>
            <a:gdLst/>
            <a:ahLst/>
            <a:cxnLst/>
            <a:rect l="l" t="t" r="r" b="b"/>
            <a:pathLst>
              <a:path w="5649313" h="1136924">
                <a:moveTo>
                  <a:pt x="0" y="0"/>
                </a:moveTo>
                <a:lnTo>
                  <a:pt x="5649313" y="0"/>
                </a:lnTo>
                <a:lnTo>
                  <a:pt x="5649313" y="1136924"/>
                </a:lnTo>
                <a:lnTo>
                  <a:pt x="0" y="1136924"/>
                </a:lnTo>
                <a:lnTo>
                  <a:pt x="0" y="0"/>
                </a:lnTo>
                <a:close/>
              </a:path>
            </a:pathLst>
          </a:custGeom>
          <a:blipFill>
            <a:blip r:embed="rId5"/>
            <a:stretch>
              <a:fillRect/>
            </a:stretch>
          </a:blipFill>
        </p:spPr>
      </p:sp>
      <p:sp>
        <p:nvSpPr>
          <p:cNvPr id="6" name="Freeform 6"/>
          <p:cNvSpPr/>
          <p:nvPr/>
        </p:nvSpPr>
        <p:spPr>
          <a:xfrm>
            <a:off x="12638687" y="51830"/>
            <a:ext cx="5649313" cy="1136924"/>
          </a:xfrm>
          <a:custGeom>
            <a:avLst/>
            <a:gdLst/>
            <a:ahLst/>
            <a:cxnLst/>
            <a:rect l="l" t="t" r="r" b="b"/>
            <a:pathLst>
              <a:path w="5649313" h="1136924">
                <a:moveTo>
                  <a:pt x="0" y="0"/>
                </a:moveTo>
                <a:lnTo>
                  <a:pt x="5649313" y="0"/>
                </a:lnTo>
                <a:lnTo>
                  <a:pt x="5649313" y="1136925"/>
                </a:lnTo>
                <a:lnTo>
                  <a:pt x="0" y="1136925"/>
                </a:lnTo>
                <a:lnTo>
                  <a:pt x="0" y="0"/>
                </a:lnTo>
                <a:close/>
              </a:path>
            </a:pathLst>
          </a:custGeom>
          <a:blipFill>
            <a:blip r:embed="rId5"/>
            <a:stretch>
              <a:fillRect/>
            </a:stretch>
          </a:blipFill>
        </p:spPr>
      </p:sp>
      <p:sp>
        <p:nvSpPr>
          <p:cNvPr id="7" name="Freeform 7"/>
          <p:cNvSpPr/>
          <p:nvPr/>
        </p:nvSpPr>
        <p:spPr>
          <a:xfrm>
            <a:off x="0" y="8043929"/>
            <a:ext cx="2573502" cy="2428743"/>
          </a:xfrm>
          <a:custGeom>
            <a:avLst/>
            <a:gdLst/>
            <a:ahLst/>
            <a:cxnLst/>
            <a:rect l="l" t="t" r="r" b="b"/>
            <a:pathLst>
              <a:path w="2573502" h="2428743">
                <a:moveTo>
                  <a:pt x="0" y="0"/>
                </a:moveTo>
                <a:lnTo>
                  <a:pt x="2573502" y="0"/>
                </a:lnTo>
                <a:lnTo>
                  <a:pt x="2573502" y="2428742"/>
                </a:lnTo>
                <a:lnTo>
                  <a:pt x="0" y="2428742"/>
                </a:lnTo>
                <a:lnTo>
                  <a:pt x="0" y="0"/>
                </a:lnTo>
                <a:close/>
              </a:path>
            </a:pathLst>
          </a:custGeom>
          <a:blipFill>
            <a:blip r:embed="rId6"/>
            <a:stretch>
              <a:fillRect/>
            </a:stretch>
          </a:blipFill>
        </p:spPr>
      </p:sp>
      <p:sp>
        <p:nvSpPr>
          <p:cNvPr id="8" name="Freeform 8"/>
          <p:cNvSpPr/>
          <p:nvPr/>
        </p:nvSpPr>
        <p:spPr>
          <a:xfrm>
            <a:off x="1980147" y="9054017"/>
            <a:ext cx="1689018" cy="1232983"/>
          </a:xfrm>
          <a:custGeom>
            <a:avLst/>
            <a:gdLst/>
            <a:ahLst/>
            <a:cxnLst/>
            <a:rect l="l" t="t" r="r" b="b"/>
            <a:pathLst>
              <a:path w="1689018" h="1232983">
                <a:moveTo>
                  <a:pt x="0" y="0"/>
                </a:moveTo>
                <a:lnTo>
                  <a:pt x="1689019" y="0"/>
                </a:lnTo>
                <a:lnTo>
                  <a:pt x="1689019" y="1232983"/>
                </a:lnTo>
                <a:lnTo>
                  <a:pt x="0" y="1232983"/>
                </a:lnTo>
                <a:lnTo>
                  <a:pt x="0" y="0"/>
                </a:lnTo>
                <a:close/>
              </a:path>
            </a:pathLst>
          </a:custGeom>
          <a:blipFill>
            <a:blip r:embed="rId7"/>
            <a:stretch>
              <a:fillRect/>
            </a:stretch>
          </a:blipFill>
        </p:spPr>
      </p:sp>
      <p:sp>
        <p:nvSpPr>
          <p:cNvPr id="12" name="Freeform 12"/>
          <p:cNvSpPr/>
          <p:nvPr/>
        </p:nvSpPr>
        <p:spPr>
          <a:xfrm>
            <a:off x="609600" y="2705101"/>
            <a:ext cx="17009720" cy="5867400"/>
          </a:xfrm>
          <a:custGeom>
            <a:avLst/>
            <a:gdLst/>
            <a:ahLst/>
            <a:cxnLst/>
            <a:rect l="l" t="t" r="r" b="b"/>
            <a:pathLst>
              <a:path w="13903845" h="7994711">
                <a:moveTo>
                  <a:pt x="0" y="0"/>
                </a:moveTo>
                <a:lnTo>
                  <a:pt x="13903845" y="0"/>
                </a:lnTo>
                <a:lnTo>
                  <a:pt x="13903845" y="7994711"/>
                </a:lnTo>
                <a:lnTo>
                  <a:pt x="0" y="79947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dirty="0"/>
          </a:p>
        </p:txBody>
      </p:sp>
      <p:sp>
        <p:nvSpPr>
          <p:cNvPr id="14" name="Freeform 14"/>
          <p:cNvSpPr/>
          <p:nvPr/>
        </p:nvSpPr>
        <p:spPr>
          <a:xfrm flipH="1">
            <a:off x="15714498" y="8043929"/>
            <a:ext cx="2573502" cy="2428743"/>
          </a:xfrm>
          <a:custGeom>
            <a:avLst/>
            <a:gdLst/>
            <a:ahLst/>
            <a:cxnLst/>
            <a:rect l="l" t="t" r="r" b="b"/>
            <a:pathLst>
              <a:path w="2573502" h="2428743">
                <a:moveTo>
                  <a:pt x="2573502" y="0"/>
                </a:moveTo>
                <a:lnTo>
                  <a:pt x="0" y="0"/>
                </a:lnTo>
                <a:lnTo>
                  <a:pt x="0" y="2428742"/>
                </a:lnTo>
                <a:lnTo>
                  <a:pt x="2573502" y="2428742"/>
                </a:lnTo>
                <a:lnTo>
                  <a:pt x="2573502" y="0"/>
                </a:lnTo>
                <a:close/>
              </a:path>
            </a:pathLst>
          </a:custGeom>
          <a:blipFill>
            <a:blip r:embed="rId6"/>
            <a:stretch>
              <a:fillRect/>
            </a:stretch>
          </a:blipFill>
        </p:spPr>
      </p:sp>
      <p:sp>
        <p:nvSpPr>
          <p:cNvPr id="15" name="Freeform 15"/>
          <p:cNvSpPr/>
          <p:nvPr/>
        </p:nvSpPr>
        <p:spPr>
          <a:xfrm flipH="1">
            <a:off x="14849680" y="9290520"/>
            <a:ext cx="1689018" cy="1232983"/>
          </a:xfrm>
          <a:custGeom>
            <a:avLst/>
            <a:gdLst/>
            <a:ahLst/>
            <a:cxnLst/>
            <a:rect l="l" t="t" r="r" b="b"/>
            <a:pathLst>
              <a:path w="1689018" h="1232983">
                <a:moveTo>
                  <a:pt x="1689019" y="0"/>
                </a:moveTo>
                <a:lnTo>
                  <a:pt x="0" y="0"/>
                </a:lnTo>
                <a:lnTo>
                  <a:pt x="0" y="1232983"/>
                </a:lnTo>
                <a:lnTo>
                  <a:pt x="1689019" y="1232983"/>
                </a:lnTo>
                <a:lnTo>
                  <a:pt x="1689019"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9" name="Freeform 9"/>
          <p:cNvSpPr/>
          <p:nvPr/>
        </p:nvSpPr>
        <p:spPr>
          <a:xfrm flipV="1">
            <a:off x="1286751" y="344434"/>
            <a:ext cx="2104764" cy="3367622"/>
          </a:xfrm>
          <a:custGeom>
            <a:avLst/>
            <a:gdLst/>
            <a:ahLst/>
            <a:cxnLst/>
            <a:rect l="l" t="t" r="r" b="b"/>
            <a:pathLst>
              <a:path w="2104764" h="3367622">
                <a:moveTo>
                  <a:pt x="0" y="3367622"/>
                </a:moveTo>
                <a:lnTo>
                  <a:pt x="2104764" y="3367622"/>
                </a:lnTo>
                <a:lnTo>
                  <a:pt x="2104764" y="0"/>
                </a:lnTo>
                <a:lnTo>
                  <a:pt x="0" y="0"/>
                </a:lnTo>
                <a:lnTo>
                  <a:pt x="0" y="3367622"/>
                </a:lnTo>
                <a:close/>
              </a:path>
            </a:pathLst>
          </a:custGeom>
          <a:blipFill>
            <a:blip r:embed="rId10"/>
            <a:stretch>
              <a:fillRect/>
            </a:stretch>
          </a:blipFill>
        </p:spPr>
      </p:sp>
      <p:sp>
        <p:nvSpPr>
          <p:cNvPr id="11" name="Freeform 11"/>
          <p:cNvSpPr/>
          <p:nvPr/>
        </p:nvSpPr>
        <p:spPr>
          <a:xfrm flipH="1" flipV="1">
            <a:off x="15171236" y="0"/>
            <a:ext cx="2104764" cy="3367622"/>
          </a:xfrm>
          <a:custGeom>
            <a:avLst/>
            <a:gdLst/>
            <a:ahLst/>
            <a:cxnLst/>
            <a:rect l="l" t="t" r="r" b="b"/>
            <a:pathLst>
              <a:path w="2104764" h="3367622">
                <a:moveTo>
                  <a:pt x="2104763" y="3367622"/>
                </a:moveTo>
                <a:lnTo>
                  <a:pt x="0" y="3367622"/>
                </a:lnTo>
                <a:lnTo>
                  <a:pt x="0" y="0"/>
                </a:lnTo>
                <a:lnTo>
                  <a:pt x="2104763" y="0"/>
                </a:lnTo>
                <a:lnTo>
                  <a:pt x="2104763" y="3367622"/>
                </a:lnTo>
                <a:close/>
              </a:path>
            </a:pathLst>
          </a:custGeom>
          <a:blipFill>
            <a:blip r:embed="rId10"/>
            <a:stretch>
              <a:fillRect/>
            </a:stretch>
          </a:blipFill>
        </p:spPr>
      </p:sp>
      <p:sp>
        <p:nvSpPr>
          <p:cNvPr id="16" name="Google Shape;88;p1">
            <a:extLst>
              <a:ext uri="{FF2B5EF4-FFF2-40B4-BE49-F238E27FC236}">
                <a16:creationId xmlns:a16="http://schemas.microsoft.com/office/drawing/2014/main" id="{22DF806F-AC54-3065-E7B2-B5BBF42F7638}"/>
              </a:ext>
            </a:extLst>
          </p:cNvPr>
          <p:cNvSpPr txBox="1"/>
          <p:nvPr/>
        </p:nvSpPr>
        <p:spPr>
          <a:xfrm>
            <a:off x="579120" y="3203046"/>
            <a:ext cx="17009720" cy="492442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zh-TW" sz="80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112學年度</a:t>
            </a:r>
            <a:br>
              <a:rPr lang="zh-TW" sz="80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br>
            <a:r>
              <a:rPr lang="zh-TW" sz="80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課程領導</a:t>
            </a:r>
            <a:r>
              <a:rPr lang="zh-TW" altLang="en-US" sz="80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組暨活化學校子計畫２</a:t>
            </a:r>
            <a:br>
              <a:rPr lang="zh-TW" sz="80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br>
            <a:r>
              <a:rPr lang="zh-TW" sz="80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zh-TW" altLang="en-US" sz="80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期末成果分享</a:t>
            </a:r>
            <a:endParaRPr sz="80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endParaRPr>
          </a:p>
        </p:txBody>
      </p:sp>
    </p:spTree>
    <p:extLst>
      <p:ext uri="{BB962C8B-B14F-4D97-AF65-F5344CB8AC3E}">
        <p14:creationId xmlns:p14="http://schemas.microsoft.com/office/powerpoint/2010/main" val="3721294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73275"/>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sp>
        <p:nvSpPr>
          <p:cNvPr id="3" name="Freeform 3"/>
          <p:cNvSpPr/>
          <p:nvPr/>
        </p:nvSpPr>
        <p:spPr>
          <a:xfrm flipH="1">
            <a:off x="11388967" y="157485"/>
            <a:ext cx="1405742" cy="1070920"/>
          </a:xfrm>
          <a:custGeom>
            <a:avLst/>
            <a:gdLst/>
            <a:ahLst/>
            <a:cxnLst/>
            <a:rect l="l" t="t" r="r" b="b"/>
            <a:pathLst>
              <a:path w="1405742" h="1070920">
                <a:moveTo>
                  <a:pt x="1405742" y="0"/>
                </a:moveTo>
                <a:lnTo>
                  <a:pt x="0" y="0"/>
                </a:lnTo>
                <a:lnTo>
                  <a:pt x="0" y="1070919"/>
                </a:lnTo>
                <a:lnTo>
                  <a:pt x="1405742" y="1070919"/>
                </a:lnTo>
                <a:lnTo>
                  <a:pt x="140574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dirty="0"/>
          </a:p>
        </p:txBody>
      </p:sp>
      <p:sp>
        <p:nvSpPr>
          <p:cNvPr id="4" name="Freeform 4"/>
          <p:cNvSpPr/>
          <p:nvPr/>
        </p:nvSpPr>
        <p:spPr>
          <a:xfrm>
            <a:off x="5158967" y="588737"/>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0" y="0"/>
            <a:ext cx="5649313" cy="1136924"/>
          </a:xfrm>
          <a:custGeom>
            <a:avLst/>
            <a:gdLst/>
            <a:ahLst/>
            <a:cxnLst/>
            <a:rect l="l" t="t" r="r" b="b"/>
            <a:pathLst>
              <a:path w="5649313" h="1136924">
                <a:moveTo>
                  <a:pt x="0" y="0"/>
                </a:moveTo>
                <a:lnTo>
                  <a:pt x="5649313" y="0"/>
                </a:lnTo>
                <a:lnTo>
                  <a:pt x="5649313" y="1136924"/>
                </a:lnTo>
                <a:lnTo>
                  <a:pt x="0" y="1136924"/>
                </a:lnTo>
                <a:lnTo>
                  <a:pt x="0" y="0"/>
                </a:lnTo>
                <a:close/>
              </a:path>
            </a:pathLst>
          </a:custGeom>
          <a:blipFill>
            <a:blip r:embed="rId5"/>
            <a:stretch>
              <a:fillRect/>
            </a:stretch>
          </a:blipFill>
        </p:spPr>
      </p:sp>
      <p:sp>
        <p:nvSpPr>
          <p:cNvPr id="6" name="Freeform 6"/>
          <p:cNvSpPr/>
          <p:nvPr/>
        </p:nvSpPr>
        <p:spPr>
          <a:xfrm>
            <a:off x="12638687" y="51830"/>
            <a:ext cx="5649313" cy="1136924"/>
          </a:xfrm>
          <a:custGeom>
            <a:avLst/>
            <a:gdLst/>
            <a:ahLst/>
            <a:cxnLst/>
            <a:rect l="l" t="t" r="r" b="b"/>
            <a:pathLst>
              <a:path w="5649313" h="1136924">
                <a:moveTo>
                  <a:pt x="0" y="0"/>
                </a:moveTo>
                <a:lnTo>
                  <a:pt x="5649313" y="0"/>
                </a:lnTo>
                <a:lnTo>
                  <a:pt x="5649313" y="1136925"/>
                </a:lnTo>
                <a:lnTo>
                  <a:pt x="0" y="1136925"/>
                </a:lnTo>
                <a:lnTo>
                  <a:pt x="0" y="0"/>
                </a:lnTo>
                <a:close/>
              </a:path>
            </a:pathLst>
          </a:custGeom>
          <a:blipFill>
            <a:blip r:embed="rId5"/>
            <a:stretch>
              <a:fillRect/>
            </a:stretch>
          </a:blipFill>
        </p:spPr>
      </p:sp>
      <p:sp>
        <p:nvSpPr>
          <p:cNvPr id="7" name="Freeform 7"/>
          <p:cNvSpPr/>
          <p:nvPr/>
        </p:nvSpPr>
        <p:spPr>
          <a:xfrm>
            <a:off x="0" y="8043929"/>
            <a:ext cx="2573502" cy="2428743"/>
          </a:xfrm>
          <a:custGeom>
            <a:avLst/>
            <a:gdLst/>
            <a:ahLst/>
            <a:cxnLst/>
            <a:rect l="l" t="t" r="r" b="b"/>
            <a:pathLst>
              <a:path w="2573502" h="2428743">
                <a:moveTo>
                  <a:pt x="0" y="0"/>
                </a:moveTo>
                <a:lnTo>
                  <a:pt x="2573502" y="0"/>
                </a:lnTo>
                <a:lnTo>
                  <a:pt x="2573502" y="2428742"/>
                </a:lnTo>
                <a:lnTo>
                  <a:pt x="0" y="2428742"/>
                </a:lnTo>
                <a:lnTo>
                  <a:pt x="0" y="0"/>
                </a:lnTo>
                <a:close/>
              </a:path>
            </a:pathLst>
          </a:custGeom>
          <a:blipFill>
            <a:blip r:embed="rId6"/>
            <a:stretch>
              <a:fillRect/>
            </a:stretch>
          </a:blipFill>
        </p:spPr>
      </p:sp>
      <p:sp>
        <p:nvSpPr>
          <p:cNvPr id="8" name="Freeform 8"/>
          <p:cNvSpPr/>
          <p:nvPr/>
        </p:nvSpPr>
        <p:spPr>
          <a:xfrm>
            <a:off x="1980147" y="9054017"/>
            <a:ext cx="1689018" cy="1232983"/>
          </a:xfrm>
          <a:custGeom>
            <a:avLst/>
            <a:gdLst/>
            <a:ahLst/>
            <a:cxnLst/>
            <a:rect l="l" t="t" r="r" b="b"/>
            <a:pathLst>
              <a:path w="1689018" h="1232983">
                <a:moveTo>
                  <a:pt x="0" y="0"/>
                </a:moveTo>
                <a:lnTo>
                  <a:pt x="1689019" y="0"/>
                </a:lnTo>
                <a:lnTo>
                  <a:pt x="1689019" y="1232983"/>
                </a:lnTo>
                <a:lnTo>
                  <a:pt x="0" y="1232983"/>
                </a:lnTo>
                <a:lnTo>
                  <a:pt x="0" y="0"/>
                </a:lnTo>
                <a:close/>
              </a:path>
            </a:pathLst>
          </a:custGeom>
          <a:blipFill>
            <a:blip r:embed="rId7"/>
            <a:stretch>
              <a:fillRect/>
            </a:stretch>
          </a:blipFill>
        </p:spPr>
      </p:sp>
      <p:sp>
        <p:nvSpPr>
          <p:cNvPr id="10" name="TextBox 10"/>
          <p:cNvSpPr txBox="1"/>
          <p:nvPr/>
        </p:nvSpPr>
        <p:spPr>
          <a:xfrm>
            <a:off x="5781897" y="-38100"/>
            <a:ext cx="6495080" cy="1500411"/>
          </a:xfrm>
          <a:prstGeom prst="rect">
            <a:avLst/>
          </a:prstGeom>
        </p:spPr>
        <p:txBody>
          <a:bodyPr lIns="0" tIns="0" rIns="0" bIns="0" rtlCol="0" anchor="t">
            <a:spAutoFit/>
          </a:bodyPr>
          <a:lstStyle/>
          <a:p>
            <a:pPr marL="0" marR="0" lvl="0" indent="0" algn="ctr" defTabSz="914400" rtl="0" eaLnBrk="1" fontAlgn="auto" latinLnBrk="0" hangingPunct="1">
              <a:lnSpc>
                <a:spcPts val="11721"/>
              </a:lnSpc>
              <a:spcBef>
                <a:spcPct val="0"/>
              </a:spcBef>
              <a:spcAft>
                <a:spcPts val="0"/>
              </a:spcAft>
              <a:buClrTx/>
              <a:buSzTx/>
              <a:buFontTx/>
              <a:buNone/>
              <a:tabLst/>
              <a:defRPr/>
            </a:pPr>
            <a:r>
              <a:rPr kumimoji="0" lang="zh-TW" altLang="en-US" sz="8372" b="0" i="0" u="none" strike="noStrike" kern="1200" cap="none" spc="0" normalizeH="0" baseline="0" noProof="0" dirty="0">
                <a:ln>
                  <a:noFill/>
                </a:ln>
                <a:solidFill>
                  <a:srgbClr val="766C02"/>
                </a:solidFill>
                <a:effectLst/>
                <a:uLnTx/>
                <a:uFillTx/>
                <a:latin typeface="可画动感隶书" panose="02020500000000000000" charset="-120"/>
                <a:ea typeface="可画动感隶书" panose="02020500000000000000" charset="-120"/>
                <a:cs typeface="+mn-cs"/>
              </a:rPr>
              <a:t>場次表</a:t>
            </a:r>
            <a:endParaRPr kumimoji="0" lang="en-US" sz="8372" b="0" i="0" u="none" strike="noStrike" kern="1200" cap="none" spc="0" normalizeH="0" baseline="0" noProof="0" dirty="0">
              <a:ln>
                <a:noFill/>
              </a:ln>
              <a:solidFill>
                <a:srgbClr val="766C02"/>
              </a:solidFill>
              <a:effectLst/>
              <a:uLnTx/>
              <a:uFillTx/>
              <a:latin typeface="可画动感隶书" panose="02020500000000000000" charset="-120"/>
              <a:ea typeface="可画动感隶书" panose="02020500000000000000" charset="-120"/>
              <a:cs typeface="+mn-cs"/>
            </a:endParaRPr>
          </a:p>
        </p:txBody>
      </p:sp>
      <p:sp>
        <p:nvSpPr>
          <p:cNvPr id="14" name="Freeform 14"/>
          <p:cNvSpPr/>
          <p:nvPr/>
        </p:nvSpPr>
        <p:spPr>
          <a:xfrm flipH="1">
            <a:off x="15714498" y="8043929"/>
            <a:ext cx="2573502" cy="2428743"/>
          </a:xfrm>
          <a:custGeom>
            <a:avLst/>
            <a:gdLst/>
            <a:ahLst/>
            <a:cxnLst/>
            <a:rect l="l" t="t" r="r" b="b"/>
            <a:pathLst>
              <a:path w="2573502" h="2428743">
                <a:moveTo>
                  <a:pt x="2573502" y="0"/>
                </a:moveTo>
                <a:lnTo>
                  <a:pt x="0" y="0"/>
                </a:lnTo>
                <a:lnTo>
                  <a:pt x="0" y="2428742"/>
                </a:lnTo>
                <a:lnTo>
                  <a:pt x="2573502" y="2428742"/>
                </a:lnTo>
                <a:lnTo>
                  <a:pt x="2573502" y="0"/>
                </a:lnTo>
                <a:close/>
              </a:path>
            </a:pathLst>
          </a:custGeom>
          <a:blipFill>
            <a:blip r:embed="rId6"/>
            <a:stretch>
              <a:fillRect/>
            </a:stretch>
          </a:blipFill>
        </p:spPr>
      </p:sp>
      <p:sp>
        <p:nvSpPr>
          <p:cNvPr id="15" name="Freeform 15"/>
          <p:cNvSpPr/>
          <p:nvPr/>
        </p:nvSpPr>
        <p:spPr>
          <a:xfrm flipH="1">
            <a:off x="14849680" y="9290520"/>
            <a:ext cx="1689018" cy="1232983"/>
          </a:xfrm>
          <a:custGeom>
            <a:avLst/>
            <a:gdLst/>
            <a:ahLst/>
            <a:cxnLst/>
            <a:rect l="l" t="t" r="r" b="b"/>
            <a:pathLst>
              <a:path w="1689018" h="1232983">
                <a:moveTo>
                  <a:pt x="1689019" y="0"/>
                </a:moveTo>
                <a:lnTo>
                  <a:pt x="0" y="0"/>
                </a:lnTo>
                <a:lnTo>
                  <a:pt x="0" y="1232983"/>
                </a:lnTo>
                <a:lnTo>
                  <a:pt x="1689019" y="1232983"/>
                </a:lnTo>
                <a:lnTo>
                  <a:pt x="1689019"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9" name="Freeform 9"/>
          <p:cNvSpPr/>
          <p:nvPr/>
        </p:nvSpPr>
        <p:spPr>
          <a:xfrm flipV="1">
            <a:off x="334709" y="0"/>
            <a:ext cx="2104764" cy="3367622"/>
          </a:xfrm>
          <a:custGeom>
            <a:avLst/>
            <a:gdLst/>
            <a:ahLst/>
            <a:cxnLst/>
            <a:rect l="l" t="t" r="r" b="b"/>
            <a:pathLst>
              <a:path w="2104764" h="3367622">
                <a:moveTo>
                  <a:pt x="0" y="3367622"/>
                </a:moveTo>
                <a:lnTo>
                  <a:pt x="2104764" y="3367622"/>
                </a:lnTo>
                <a:lnTo>
                  <a:pt x="2104764" y="0"/>
                </a:lnTo>
                <a:lnTo>
                  <a:pt x="0" y="0"/>
                </a:lnTo>
                <a:lnTo>
                  <a:pt x="0" y="3367622"/>
                </a:lnTo>
                <a:close/>
              </a:path>
            </a:pathLst>
          </a:custGeom>
          <a:blipFill>
            <a:blip r:embed="rId8"/>
            <a:stretch>
              <a:fillRect/>
            </a:stretch>
          </a:blipFill>
        </p:spPr>
      </p:sp>
      <p:sp>
        <p:nvSpPr>
          <p:cNvPr id="11" name="Freeform 11"/>
          <p:cNvSpPr/>
          <p:nvPr/>
        </p:nvSpPr>
        <p:spPr>
          <a:xfrm flipH="1" flipV="1">
            <a:off x="15874212" y="-58349"/>
            <a:ext cx="2104764" cy="3367622"/>
          </a:xfrm>
          <a:custGeom>
            <a:avLst/>
            <a:gdLst/>
            <a:ahLst/>
            <a:cxnLst/>
            <a:rect l="l" t="t" r="r" b="b"/>
            <a:pathLst>
              <a:path w="2104764" h="3367622">
                <a:moveTo>
                  <a:pt x="2104763" y="3367622"/>
                </a:moveTo>
                <a:lnTo>
                  <a:pt x="0" y="3367622"/>
                </a:lnTo>
                <a:lnTo>
                  <a:pt x="0" y="0"/>
                </a:lnTo>
                <a:lnTo>
                  <a:pt x="2104763" y="0"/>
                </a:lnTo>
                <a:lnTo>
                  <a:pt x="2104763" y="3367622"/>
                </a:lnTo>
                <a:close/>
              </a:path>
            </a:pathLst>
          </a:custGeom>
          <a:blipFill>
            <a:blip r:embed="rId8"/>
            <a:stretch>
              <a:fillRect/>
            </a:stretch>
          </a:blipFill>
        </p:spPr>
      </p:sp>
      <p:graphicFrame>
        <p:nvGraphicFramePr>
          <p:cNvPr id="16" name="表格 15">
            <a:extLst>
              <a:ext uri="{FF2B5EF4-FFF2-40B4-BE49-F238E27FC236}">
                <a16:creationId xmlns:a16="http://schemas.microsoft.com/office/drawing/2014/main" id="{A775D8F9-87E5-0761-8241-30722E00232D}"/>
              </a:ext>
            </a:extLst>
          </p:cNvPr>
          <p:cNvGraphicFramePr>
            <a:graphicFrameLocks noGrp="1"/>
          </p:cNvGraphicFramePr>
          <p:nvPr>
            <p:extLst>
              <p:ext uri="{D42A27DB-BD31-4B8C-83A1-F6EECF244321}">
                <p14:modId xmlns:p14="http://schemas.microsoft.com/office/powerpoint/2010/main" val="4227860402"/>
              </p:ext>
            </p:extLst>
          </p:nvPr>
        </p:nvGraphicFramePr>
        <p:xfrm>
          <a:off x="339504" y="1256309"/>
          <a:ext cx="17906997" cy="9056521"/>
        </p:xfrm>
        <a:graphic>
          <a:graphicData uri="http://schemas.openxmlformats.org/drawingml/2006/table">
            <a:tbl>
              <a:tblPr firstRow="1" firstCol="1" bandRow="1">
                <a:tableStyleId>{5C22544A-7EE6-4342-B048-85BDC9FD1C3A}</a:tableStyleId>
              </a:tblPr>
              <a:tblGrid>
                <a:gridCol w="1104899">
                  <a:extLst>
                    <a:ext uri="{9D8B030D-6E8A-4147-A177-3AD203B41FA5}">
                      <a16:colId xmlns:a16="http://schemas.microsoft.com/office/drawing/2014/main" val="4125050236"/>
                    </a:ext>
                  </a:extLst>
                </a:gridCol>
                <a:gridCol w="7391400">
                  <a:extLst>
                    <a:ext uri="{9D8B030D-6E8A-4147-A177-3AD203B41FA5}">
                      <a16:colId xmlns:a16="http://schemas.microsoft.com/office/drawing/2014/main" val="4009532771"/>
                    </a:ext>
                  </a:extLst>
                </a:gridCol>
                <a:gridCol w="2667000">
                  <a:extLst>
                    <a:ext uri="{9D8B030D-6E8A-4147-A177-3AD203B41FA5}">
                      <a16:colId xmlns:a16="http://schemas.microsoft.com/office/drawing/2014/main" val="4258453929"/>
                    </a:ext>
                  </a:extLst>
                </a:gridCol>
                <a:gridCol w="2133600">
                  <a:extLst>
                    <a:ext uri="{9D8B030D-6E8A-4147-A177-3AD203B41FA5}">
                      <a16:colId xmlns:a16="http://schemas.microsoft.com/office/drawing/2014/main" val="1604336026"/>
                    </a:ext>
                  </a:extLst>
                </a:gridCol>
                <a:gridCol w="1788067">
                  <a:extLst>
                    <a:ext uri="{9D8B030D-6E8A-4147-A177-3AD203B41FA5}">
                      <a16:colId xmlns:a16="http://schemas.microsoft.com/office/drawing/2014/main" val="4133473079"/>
                    </a:ext>
                  </a:extLst>
                </a:gridCol>
                <a:gridCol w="2822031">
                  <a:extLst>
                    <a:ext uri="{9D8B030D-6E8A-4147-A177-3AD203B41FA5}">
                      <a16:colId xmlns:a16="http://schemas.microsoft.com/office/drawing/2014/main" val="4234838418"/>
                    </a:ext>
                  </a:extLst>
                </a:gridCol>
              </a:tblGrid>
              <a:tr h="873756">
                <a:tc>
                  <a:txBody>
                    <a:bodyPr/>
                    <a:lstStyle/>
                    <a:p>
                      <a:pPr algn="ctr"/>
                      <a:r>
                        <a:rPr lang="zh-TW" sz="2600" kern="0" dirty="0">
                          <a:solidFill>
                            <a:schemeClr val="accent2">
                              <a:lumMod val="20000"/>
                              <a:lumOff val="80000"/>
                            </a:schemeClr>
                          </a:solidFill>
                          <a:effectLst/>
                          <a:latin typeface="源樣黑體 M" panose="020B0600000000000000" pitchFamily="34" charset="-120"/>
                          <a:ea typeface="源樣黑體 M" panose="020B0600000000000000" pitchFamily="34" charset="-120"/>
                        </a:rPr>
                        <a:t>場次</a:t>
                      </a:r>
                      <a:endParaRPr lang="zh-TW" sz="2600" kern="100" dirty="0">
                        <a:solidFill>
                          <a:schemeClr val="accent2">
                            <a:lumMod val="20000"/>
                            <a:lumOff val="80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solidFill>
                      <a:schemeClr val="accent1">
                        <a:lumMod val="75000"/>
                      </a:schemeClr>
                    </a:solidFill>
                  </a:tcPr>
                </a:tc>
                <a:tc>
                  <a:txBody>
                    <a:bodyPr/>
                    <a:lstStyle/>
                    <a:p>
                      <a:pPr algn="ctr"/>
                      <a:r>
                        <a:rPr lang="zh-TW" sz="2600" kern="0" dirty="0">
                          <a:solidFill>
                            <a:schemeClr val="accent2">
                              <a:lumMod val="20000"/>
                              <a:lumOff val="80000"/>
                            </a:schemeClr>
                          </a:solidFill>
                          <a:effectLst/>
                          <a:latin typeface="源樣黑體 M" panose="020B0600000000000000" pitchFamily="34" charset="-120"/>
                          <a:ea typeface="源樣黑體 M" panose="020B0600000000000000" pitchFamily="34" charset="-120"/>
                        </a:rPr>
                        <a:t>參加學校</a:t>
                      </a:r>
                      <a:endParaRPr lang="zh-TW" sz="2600" kern="100" dirty="0">
                        <a:solidFill>
                          <a:schemeClr val="accent2">
                            <a:lumMod val="20000"/>
                            <a:lumOff val="80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solidFill>
                      <a:schemeClr val="accent1">
                        <a:lumMod val="75000"/>
                      </a:schemeClr>
                    </a:solidFill>
                  </a:tcPr>
                </a:tc>
                <a:tc>
                  <a:txBody>
                    <a:bodyPr/>
                    <a:lstStyle/>
                    <a:p>
                      <a:pPr algn="ctr"/>
                      <a:r>
                        <a:rPr lang="zh-TW" sz="2600" kern="0" dirty="0">
                          <a:solidFill>
                            <a:schemeClr val="accent2">
                              <a:lumMod val="20000"/>
                              <a:lumOff val="80000"/>
                            </a:schemeClr>
                          </a:solidFill>
                          <a:effectLst/>
                          <a:latin typeface="源樣黑體 M" panose="020B0600000000000000" pitchFamily="34" charset="-120"/>
                          <a:ea typeface="源樣黑體 M" panose="020B0600000000000000" pitchFamily="34" charset="-120"/>
                        </a:rPr>
                        <a:t>時間</a:t>
                      </a:r>
                      <a:endParaRPr lang="zh-TW" sz="2600" kern="100" dirty="0">
                        <a:solidFill>
                          <a:schemeClr val="accent2">
                            <a:lumMod val="20000"/>
                            <a:lumOff val="80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solidFill>
                      <a:schemeClr val="accent1">
                        <a:lumMod val="75000"/>
                      </a:schemeClr>
                    </a:solidFill>
                  </a:tcPr>
                </a:tc>
                <a:tc>
                  <a:txBody>
                    <a:bodyPr/>
                    <a:lstStyle/>
                    <a:p>
                      <a:pPr algn="ctr"/>
                      <a:r>
                        <a:rPr lang="zh-TW" sz="2600" kern="0">
                          <a:solidFill>
                            <a:schemeClr val="accent2">
                              <a:lumMod val="20000"/>
                              <a:lumOff val="80000"/>
                            </a:schemeClr>
                          </a:solidFill>
                          <a:effectLst/>
                          <a:latin typeface="源樣黑體 M" panose="020B0600000000000000" pitchFamily="34" charset="-120"/>
                          <a:ea typeface="源樣黑體 M" panose="020B0600000000000000" pitchFamily="34" charset="-120"/>
                        </a:rPr>
                        <a:t>發表學校</a:t>
                      </a:r>
                      <a:endParaRPr lang="zh-TW" sz="2600" kern="100">
                        <a:solidFill>
                          <a:schemeClr val="accent2">
                            <a:lumMod val="20000"/>
                            <a:lumOff val="80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solidFill>
                      <a:schemeClr val="accent1">
                        <a:lumMod val="75000"/>
                      </a:schemeClr>
                    </a:solidFill>
                  </a:tcPr>
                </a:tc>
                <a:tc>
                  <a:txBody>
                    <a:bodyPr/>
                    <a:lstStyle/>
                    <a:p>
                      <a:pPr algn="ctr"/>
                      <a:r>
                        <a:rPr lang="zh-TW" sz="2600" kern="0" dirty="0">
                          <a:solidFill>
                            <a:schemeClr val="accent2">
                              <a:lumMod val="20000"/>
                              <a:lumOff val="80000"/>
                            </a:schemeClr>
                          </a:solidFill>
                          <a:effectLst/>
                          <a:latin typeface="源樣黑體 M" panose="020B0600000000000000" pitchFamily="34" charset="-120"/>
                          <a:ea typeface="源樣黑體 M" panose="020B0600000000000000" pitchFamily="34" charset="-120"/>
                        </a:rPr>
                        <a:t>地點</a:t>
                      </a:r>
                      <a:endParaRPr lang="zh-TW" sz="2600" kern="100" dirty="0">
                        <a:solidFill>
                          <a:schemeClr val="accent2">
                            <a:lumMod val="20000"/>
                            <a:lumOff val="80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solidFill>
                      <a:schemeClr val="accent1">
                        <a:lumMod val="75000"/>
                      </a:schemeClr>
                    </a:solidFill>
                  </a:tcPr>
                </a:tc>
                <a:tc>
                  <a:txBody>
                    <a:bodyPr/>
                    <a:lstStyle/>
                    <a:p>
                      <a:pPr algn="ctr"/>
                      <a:r>
                        <a:rPr lang="zh-TW" sz="2600" kern="0" dirty="0">
                          <a:solidFill>
                            <a:schemeClr val="accent2">
                              <a:lumMod val="20000"/>
                              <a:lumOff val="80000"/>
                            </a:schemeClr>
                          </a:solidFill>
                          <a:effectLst/>
                          <a:latin typeface="源樣黑體 M" panose="020B0600000000000000" pitchFamily="34" charset="-120"/>
                          <a:ea typeface="源樣黑體 M" panose="020B0600000000000000" pitchFamily="34" charset="-120"/>
                        </a:rPr>
                        <a:t>主持人</a:t>
                      </a:r>
                      <a:endParaRPr lang="zh-TW" sz="2600" kern="100" dirty="0">
                        <a:solidFill>
                          <a:schemeClr val="accent2">
                            <a:lumMod val="20000"/>
                            <a:lumOff val="80000"/>
                          </a:schemeClr>
                        </a:solidFill>
                        <a:effectLst/>
                        <a:latin typeface="源樣黑體 M" panose="020B0600000000000000" pitchFamily="34" charset="-120"/>
                        <a:ea typeface="源樣黑體 M" panose="020B0600000000000000" pitchFamily="34" charset="-120"/>
                      </a:endParaRPr>
                    </a:p>
                    <a:p>
                      <a:pPr algn="ctr"/>
                      <a:r>
                        <a:rPr lang="zh-TW" sz="2600" kern="0" dirty="0">
                          <a:solidFill>
                            <a:schemeClr val="accent2">
                              <a:lumMod val="20000"/>
                              <a:lumOff val="80000"/>
                            </a:schemeClr>
                          </a:solidFill>
                          <a:effectLst/>
                          <a:latin typeface="源樣黑體 M" panose="020B0600000000000000" pitchFamily="34" charset="-120"/>
                          <a:ea typeface="源樣黑體 M" panose="020B0600000000000000" pitchFamily="34" charset="-120"/>
                        </a:rPr>
                        <a:t>指導專家</a:t>
                      </a:r>
                      <a:endParaRPr lang="zh-TW" sz="2600" kern="100" dirty="0">
                        <a:solidFill>
                          <a:schemeClr val="accent2">
                            <a:lumMod val="20000"/>
                            <a:lumOff val="80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solidFill>
                      <a:schemeClr val="accent1">
                        <a:lumMod val="75000"/>
                      </a:schemeClr>
                    </a:solidFill>
                  </a:tcPr>
                </a:tc>
                <a:extLst>
                  <a:ext uri="{0D108BD9-81ED-4DB2-BD59-A6C34878D82A}">
                    <a16:rowId xmlns:a16="http://schemas.microsoft.com/office/drawing/2014/main" val="2808815827"/>
                  </a:ext>
                </a:extLst>
              </a:tr>
              <a:tr h="1319561">
                <a:tc>
                  <a:txBody>
                    <a:bodyPr/>
                    <a:lstStyle/>
                    <a:p>
                      <a:pPr algn="ctr"/>
                      <a:r>
                        <a:rPr lang="zh-TW" sz="2600" kern="0" dirty="0">
                          <a:solidFill>
                            <a:srgbClr val="482400"/>
                          </a:solidFill>
                          <a:effectLst/>
                          <a:latin typeface="源樣黑體 M" panose="020B0600000000000000" pitchFamily="34" charset="-120"/>
                          <a:ea typeface="源樣黑體 M" panose="020B0600000000000000" pitchFamily="34" charset="-120"/>
                        </a:rPr>
                        <a:t>場次</a:t>
                      </a:r>
                      <a:r>
                        <a:rPr lang="en-US" sz="2600" kern="0" dirty="0">
                          <a:solidFill>
                            <a:srgbClr val="482400"/>
                          </a:solidFill>
                          <a:effectLst/>
                          <a:latin typeface="源樣黑體 M" panose="020B0600000000000000" pitchFamily="34" charset="-120"/>
                          <a:ea typeface="源樣黑體 M" panose="020B0600000000000000" pitchFamily="34" charset="-120"/>
                        </a:rPr>
                        <a:t>1</a:t>
                      </a:r>
                      <a:endParaRPr lang="zh-TW" sz="2600" kern="100" dirty="0">
                        <a:solidFill>
                          <a:srgbClr val="482400"/>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solidFill>
                      <a:srgbClr val="ECF1F8"/>
                    </a:solidFill>
                  </a:tcPr>
                </a:tc>
                <a:tc>
                  <a:txBody>
                    <a:bodyPr/>
                    <a:lstStyle/>
                    <a:p>
                      <a:pPr algn="just">
                        <a:lnSpc>
                          <a:spcPct val="100000"/>
                        </a:lnSpc>
                      </a:pPr>
                      <a:r>
                        <a:rPr lang="zh-TW" altLang="en-US" sz="2600" kern="0" dirty="0">
                          <a:solidFill>
                            <a:srgbClr val="482400"/>
                          </a:solidFill>
                          <a:effectLst/>
                          <a:highlight>
                            <a:srgbClr val="FFFFCC"/>
                          </a:highlight>
                          <a:latin typeface="源樣黑體 M" panose="020B0600000000000000" pitchFamily="34" charset="-120"/>
                          <a:ea typeface="源樣黑體 M" panose="020B0600000000000000" pitchFamily="34" charset="-120"/>
                        </a:rPr>
                        <a:t>敦化</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懷生</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信義</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新民</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關渡</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、長安、大安、西松、中崙、育達、仁愛、復興、延平、師大附中、立人中小學（</a:t>
                      </a:r>
                      <a:r>
                        <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rPr>
                        <a:t>15</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所</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ts val="1500"/>
                        </a:lnSpc>
                      </a:pP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5</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月</a:t>
                      </a: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14</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日（</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二</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endPar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ts val="1500"/>
                        </a:lnSpc>
                      </a:pP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ts val="1500"/>
                        </a:lnSpc>
                      </a:pP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13:30</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16:30</a:t>
                      </a: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just">
                        <a:lnSpc>
                          <a:spcPct val="100000"/>
                        </a:lnSpc>
                      </a:pP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敦化</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懷生</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信義</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新民</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關渡</a:t>
                      </a:r>
                      <a:endParaRPr lang="zh-TW" sz="2600" kern="10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ts val="1350"/>
                        </a:lnSpc>
                      </a:pP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敦化</a:t>
                      </a:r>
                      <a:r>
                        <a:rPr lang="zh-TW"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國中</a:t>
                      </a:r>
                      <a:endParaRPr lang="zh-TW" sz="2600" kern="10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周婉琦校長</a:t>
                      </a:r>
                    </a:p>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余　霖聘督</a:t>
                      </a:r>
                    </a:p>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吳璧純教授</a:t>
                      </a:r>
                    </a:p>
                  </a:txBody>
                  <a:tcPr marL="29337" marR="29337" marT="0" marB="0" anchor="ctr">
                    <a:noFill/>
                  </a:tcPr>
                </a:tc>
                <a:extLst>
                  <a:ext uri="{0D108BD9-81ED-4DB2-BD59-A6C34878D82A}">
                    <a16:rowId xmlns:a16="http://schemas.microsoft.com/office/drawing/2014/main" val="847049255"/>
                  </a:ext>
                </a:extLst>
              </a:tr>
              <a:tr h="1319561">
                <a:tc>
                  <a:txBody>
                    <a:bodyPr/>
                    <a:lstStyle/>
                    <a:p>
                      <a:pPr algn="ctr"/>
                      <a:r>
                        <a:rPr lang="zh-TW" sz="2600" kern="0" dirty="0">
                          <a:solidFill>
                            <a:srgbClr val="482400"/>
                          </a:solidFill>
                          <a:effectLst/>
                          <a:latin typeface="源樣黑體 M" panose="020B0600000000000000" pitchFamily="34" charset="-120"/>
                          <a:ea typeface="源樣黑體 M" panose="020B0600000000000000" pitchFamily="34" charset="-120"/>
                        </a:rPr>
                        <a:t>場次</a:t>
                      </a:r>
                      <a:r>
                        <a:rPr lang="en-US" sz="2600" kern="0" dirty="0">
                          <a:solidFill>
                            <a:srgbClr val="482400"/>
                          </a:solidFill>
                          <a:effectLst/>
                          <a:latin typeface="源樣黑體 M" panose="020B0600000000000000" pitchFamily="34" charset="-120"/>
                          <a:ea typeface="源樣黑體 M" panose="020B0600000000000000" pitchFamily="34" charset="-120"/>
                        </a:rPr>
                        <a:t>2</a:t>
                      </a:r>
                      <a:endParaRPr lang="zh-TW" sz="2600" kern="100" dirty="0">
                        <a:solidFill>
                          <a:srgbClr val="482400"/>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solidFill>
                      <a:srgbClr val="ECF1F8"/>
                    </a:solidFill>
                  </a:tcPr>
                </a:tc>
                <a:tc>
                  <a:txBody>
                    <a:bodyPr/>
                    <a:lstStyle/>
                    <a:p>
                      <a:pPr algn="just">
                        <a:lnSpc>
                          <a:spcPct val="100000"/>
                        </a:lnSpc>
                      </a:pP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北政</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木柵</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內湖</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三民</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泰北</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、忠孝、建成、重慶、成淵、靜修、民權、和平、芳和、政大附中（</a:t>
                      </a:r>
                      <a:r>
                        <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rPr>
                        <a:t>14</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所）</a:t>
                      </a: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ts val="1500"/>
                        </a:lnSpc>
                      </a:pP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5</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月</a:t>
                      </a:r>
                      <a:r>
                        <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rPr>
                        <a:t>20</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日（</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一</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endPar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ts val="1500"/>
                        </a:lnSpc>
                      </a:pP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ts val="1500"/>
                        </a:lnSpc>
                      </a:pP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13:30</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16:30</a:t>
                      </a: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just">
                        <a:lnSpc>
                          <a:spcPct val="100000"/>
                        </a:lnSpc>
                      </a:pP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北政</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木柵</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內湖</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三民</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泰北</a:t>
                      </a:r>
                      <a:endParaRPr lang="zh-TW" sz="2600" kern="10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ts val="1350"/>
                        </a:lnSpc>
                      </a:pP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木柵</a:t>
                      </a:r>
                      <a:r>
                        <a:rPr lang="zh-TW"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國中</a:t>
                      </a:r>
                      <a:endParaRPr lang="zh-TW" sz="2600" kern="10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陳錦謀校長</a:t>
                      </a:r>
                    </a:p>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葉興華教授</a:t>
                      </a:r>
                      <a:endPar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吳璧純教授</a:t>
                      </a:r>
                    </a:p>
                  </a:txBody>
                  <a:tcPr marL="29337" marR="29337" marT="0" marB="0" anchor="ctr">
                    <a:noFill/>
                  </a:tcPr>
                </a:tc>
                <a:extLst>
                  <a:ext uri="{0D108BD9-81ED-4DB2-BD59-A6C34878D82A}">
                    <a16:rowId xmlns:a16="http://schemas.microsoft.com/office/drawing/2014/main" val="113409990"/>
                  </a:ext>
                </a:extLst>
              </a:tr>
              <a:tr h="1319561">
                <a:tc>
                  <a:txBody>
                    <a:bodyPr/>
                    <a:lstStyle/>
                    <a:p>
                      <a:pPr algn="ctr"/>
                      <a:r>
                        <a:rPr lang="zh-TW" sz="2600" kern="0" dirty="0">
                          <a:solidFill>
                            <a:srgbClr val="482400"/>
                          </a:solidFill>
                          <a:effectLst/>
                          <a:latin typeface="源樣黑體 M" panose="020B0600000000000000" pitchFamily="34" charset="-120"/>
                          <a:ea typeface="源樣黑體 M" panose="020B0600000000000000" pitchFamily="34" charset="-120"/>
                        </a:rPr>
                        <a:t>場次</a:t>
                      </a:r>
                      <a:r>
                        <a:rPr lang="en-US" sz="2600" kern="0" dirty="0">
                          <a:solidFill>
                            <a:srgbClr val="482400"/>
                          </a:solidFill>
                          <a:effectLst/>
                          <a:latin typeface="源樣黑體 M" panose="020B0600000000000000" pitchFamily="34" charset="-120"/>
                          <a:ea typeface="源樣黑體 M" panose="020B0600000000000000" pitchFamily="34" charset="-120"/>
                        </a:rPr>
                        <a:t>3</a:t>
                      </a:r>
                      <a:endParaRPr lang="zh-TW" sz="2600" kern="100" dirty="0">
                        <a:solidFill>
                          <a:srgbClr val="482400"/>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solidFill>
                      <a:srgbClr val="ECF1F8"/>
                    </a:solidFill>
                  </a:tcPr>
                </a:tc>
                <a:tc>
                  <a:txBody>
                    <a:bodyPr/>
                    <a:lstStyle/>
                    <a:p>
                      <a:pPr algn="just">
                        <a:lnSpc>
                          <a:spcPct val="100000"/>
                        </a:lnSpc>
                      </a:pP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實踐</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誠正</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南港</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蘭州</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萬華</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、民生、螢橋、景美、萬芳、靜心、景文、再興、東山、民族（</a:t>
                      </a:r>
                      <a:r>
                        <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rPr>
                        <a:t>14</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所）</a:t>
                      </a: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ts val="1500"/>
                        </a:lnSpc>
                      </a:pP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5</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月</a:t>
                      </a: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21</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日（</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二</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endPar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ts val="1500"/>
                        </a:lnSpc>
                      </a:pPr>
                      <a:endParaRPr lang="zh-TW" altLang="zh-TW" sz="2600" kern="10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ts val="1500"/>
                        </a:lnSpc>
                      </a:pPr>
                      <a:r>
                        <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rPr>
                        <a:t>13:30</a:t>
                      </a:r>
                      <a:r>
                        <a:rPr lang="zh-TW" alt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rPr>
                        <a:t>16:30</a:t>
                      </a:r>
                      <a:endParaRPr lang="zh-TW" altLang="zh-TW"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just">
                        <a:lnSpc>
                          <a:spcPct val="100000"/>
                        </a:lnSpc>
                      </a:pP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實踐</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誠正</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南港</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蘭州</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萬華</a:t>
                      </a:r>
                      <a:endParaRPr lang="zh-TW" sz="2600" kern="10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ts val="1350"/>
                        </a:lnSpc>
                      </a:pP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實踐</a:t>
                      </a:r>
                      <a:r>
                        <a:rPr lang="zh-TW"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國中</a:t>
                      </a:r>
                      <a:endParaRPr lang="zh-TW" sz="2600" kern="10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莊玫欣校長</a:t>
                      </a:r>
                    </a:p>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余　霖聘督</a:t>
                      </a:r>
                      <a:endPar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吳璧純教授</a:t>
                      </a:r>
                    </a:p>
                  </a:txBody>
                  <a:tcPr marL="29337" marR="29337" marT="0" marB="0" anchor="ctr">
                    <a:noFill/>
                  </a:tcPr>
                </a:tc>
                <a:extLst>
                  <a:ext uri="{0D108BD9-81ED-4DB2-BD59-A6C34878D82A}">
                    <a16:rowId xmlns:a16="http://schemas.microsoft.com/office/drawing/2014/main" val="1991252140"/>
                  </a:ext>
                </a:extLst>
              </a:tr>
              <a:tr h="1319561">
                <a:tc>
                  <a:txBody>
                    <a:bodyPr/>
                    <a:lstStyle/>
                    <a:p>
                      <a:pPr algn="ctr"/>
                      <a:r>
                        <a:rPr lang="zh-TW" sz="2600" kern="0" dirty="0">
                          <a:solidFill>
                            <a:srgbClr val="482400"/>
                          </a:solidFill>
                          <a:effectLst/>
                          <a:latin typeface="源樣黑體 M" panose="020B0600000000000000" pitchFamily="34" charset="-120"/>
                          <a:ea typeface="源樣黑體 M" panose="020B0600000000000000" pitchFamily="34" charset="-120"/>
                        </a:rPr>
                        <a:t>場次</a:t>
                      </a:r>
                      <a:r>
                        <a:rPr lang="en-US" sz="2600" kern="0" dirty="0">
                          <a:solidFill>
                            <a:srgbClr val="482400"/>
                          </a:solidFill>
                          <a:effectLst/>
                          <a:latin typeface="源樣黑體 M" panose="020B0600000000000000" pitchFamily="34" charset="-120"/>
                          <a:ea typeface="源樣黑體 M" panose="020B0600000000000000" pitchFamily="34" charset="-120"/>
                        </a:rPr>
                        <a:t>4</a:t>
                      </a:r>
                      <a:endParaRPr lang="zh-TW" sz="2600" kern="100" dirty="0">
                        <a:solidFill>
                          <a:srgbClr val="482400"/>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solidFill>
                      <a:srgbClr val="ECF1F8"/>
                    </a:solidFill>
                  </a:tcPr>
                </a:tc>
                <a:tc>
                  <a:txBody>
                    <a:bodyPr/>
                    <a:lstStyle/>
                    <a:p>
                      <a:pPr algn="just">
                        <a:lnSpc>
                          <a:spcPct val="100000"/>
                        </a:lnSpc>
                      </a:pP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景興</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天母</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介壽</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中山</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興福</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、北投、陽明、幼華、薇閣、蘭雅、福安、華興、明德、桃源（</a:t>
                      </a:r>
                      <a:r>
                        <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rPr>
                        <a:t>14</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所）</a:t>
                      </a: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ts val="1500"/>
                        </a:lnSpc>
                      </a:pP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5</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月</a:t>
                      </a: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27</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日（</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一</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endPar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ts val="1500"/>
                        </a:lnSpc>
                      </a:pP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ts val="1500"/>
                        </a:lnSpc>
                      </a:pP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13:30</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16:30</a:t>
                      </a: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2600" kern="10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cs typeface="Times New Roman" panose="02020603050405020304" pitchFamily="18" charset="0"/>
                        </a:rPr>
                        <a:t>景興</a:t>
                      </a:r>
                      <a:r>
                        <a:rPr lang="zh-TW" altLang="en-US"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rPr>
                        <a:t>、</a:t>
                      </a:r>
                      <a:r>
                        <a:rPr lang="zh-TW" altLang="en-US" sz="2600" kern="10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cs typeface="Times New Roman" panose="02020603050405020304" pitchFamily="18" charset="0"/>
                        </a:rPr>
                        <a:t>天母</a:t>
                      </a:r>
                      <a:r>
                        <a:rPr lang="zh-TW" altLang="en-US"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rPr>
                        <a:t>、</a:t>
                      </a:r>
                      <a:r>
                        <a:rPr lang="zh-TW" altLang="en-US" sz="2600" kern="10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cs typeface="Times New Roman" panose="02020603050405020304" pitchFamily="18" charset="0"/>
                        </a:rPr>
                        <a:t>介壽</a:t>
                      </a:r>
                      <a:r>
                        <a:rPr lang="zh-TW" altLang="en-US"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rPr>
                        <a:t>、</a:t>
                      </a:r>
                      <a:r>
                        <a:rPr lang="zh-TW" altLang="en-US" sz="2600" kern="10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cs typeface="Times New Roman" panose="02020603050405020304" pitchFamily="18" charset="0"/>
                        </a:rPr>
                        <a:t>中山</a:t>
                      </a:r>
                      <a:r>
                        <a:rPr lang="zh-TW" altLang="en-US"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rPr>
                        <a:t>、</a:t>
                      </a:r>
                      <a:r>
                        <a:rPr lang="zh-TW" altLang="en-US" sz="2600" kern="100" dirty="0">
                          <a:solidFill>
                            <a:schemeClr val="bg2">
                              <a:lumMod val="25000"/>
                            </a:schemeClr>
                          </a:solidFill>
                          <a:effectLst/>
                          <a:highlight>
                            <a:srgbClr val="DCE6F2"/>
                          </a:highlight>
                          <a:latin typeface="源樣黑體 M" panose="020B0600000000000000" pitchFamily="34" charset="-120"/>
                          <a:ea typeface="源樣黑體 M" panose="020B0600000000000000" pitchFamily="34" charset="-120"/>
                          <a:cs typeface="Times New Roman" panose="02020603050405020304" pitchFamily="18" charset="0"/>
                        </a:rPr>
                        <a:t>興福</a:t>
                      </a:r>
                      <a:endParaRPr lang="zh-TW" altLang="zh-TW" sz="2600" kern="100" dirty="0">
                        <a:solidFill>
                          <a:schemeClr val="bg2">
                            <a:lumMod val="25000"/>
                          </a:schemeClr>
                        </a:solidFill>
                        <a:effectLst/>
                        <a:highlight>
                          <a:srgbClr val="DCE6F2"/>
                        </a:highligh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ts val="1500"/>
                        </a:lnSpc>
                      </a:pP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景興</a:t>
                      </a:r>
                      <a:r>
                        <a:rPr lang="zh-TW"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國中</a:t>
                      </a:r>
                      <a:endParaRPr lang="zh-TW" sz="2600" kern="10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蔡來淑校長</a:t>
                      </a:r>
                    </a:p>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葉興華教授</a:t>
                      </a:r>
                      <a:endPar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吳璧純教授</a:t>
                      </a:r>
                    </a:p>
                  </a:txBody>
                  <a:tcPr marL="29337" marR="29337" marT="0" marB="0" anchor="ctr">
                    <a:noFill/>
                  </a:tcPr>
                </a:tc>
                <a:extLst>
                  <a:ext uri="{0D108BD9-81ED-4DB2-BD59-A6C34878D82A}">
                    <a16:rowId xmlns:a16="http://schemas.microsoft.com/office/drawing/2014/main" val="3440504793"/>
                  </a:ext>
                </a:extLst>
              </a:tr>
              <a:tr h="1319561">
                <a:tc>
                  <a:txBody>
                    <a:bodyPr/>
                    <a:lstStyle/>
                    <a:p>
                      <a:pPr algn="ctr"/>
                      <a:r>
                        <a:rPr lang="zh-TW" sz="2600" kern="0" dirty="0">
                          <a:solidFill>
                            <a:srgbClr val="482400"/>
                          </a:solidFill>
                          <a:effectLst/>
                          <a:latin typeface="源樣黑體 M" panose="020B0600000000000000" pitchFamily="34" charset="-120"/>
                          <a:ea typeface="源樣黑體 M" panose="020B0600000000000000" pitchFamily="34" charset="-120"/>
                        </a:rPr>
                        <a:t>場次</a:t>
                      </a:r>
                      <a:r>
                        <a:rPr lang="en-US" sz="2600" kern="0" dirty="0">
                          <a:solidFill>
                            <a:srgbClr val="482400"/>
                          </a:solidFill>
                          <a:effectLst/>
                          <a:latin typeface="源樣黑體 M" panose="020B0600000000000000" pitchFamily="34" charset="-120"/>
                          <a:ea typeface="源樣黑體 M" panose="020B0600000000000000" pitchFamily="34" charset="-120"/>
                        </a:rPr>
                        <a:t>5</a:t>
                      </a:r>
                      <a:endParaRPr lang="zh-TW" sz="2600" kern="100" dirty="0">
                        <a:solidFill>
                          <a:srgbClr val="482400"/>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solidFill>
                      <a:srgbClr val="ECF1F8"/>
                    </a:solidFill>
                  </a:tcPr>
                </a:tc>
                <a:tc>
                  <a:txBody>
                    <a:bodyPr/>
                    <a:lstStyle/>
                    <a:p>
                      <a:pPr algn="just">
                        <a:lnSpc>
                          <a:spcPct val="100000"/>
                        </a:lnSpc>
                      </a:pP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麗山</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永吉</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瑠公</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至善</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格致</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、興雅、東湖、明湖、西湖、達人、成德、北安、大直、百齡、奎山（</a:t>
                      </a:r>
                      <a:r>
                        <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rPr>
                        <a:t>15</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所</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ts val="1500"/>
                        </a:lnSpc>
                      </a:pP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5</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月</a:t>
                      </a: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28</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日（</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二</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endPar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ts val="1500"/>
                        </a:lnSpc>
                      </a:pP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ts val="1500"/>
                        </a:lnSpc>
                      </a:pP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13:30</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16:30</a:t>
                      </a: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just">
                        <a:lnSpc>
                          <a:spcPct val="100000"/>
                        </a:lnSpc>
                      </a:pP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麗山</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永吉</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瑠公</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至善</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格致</a:t>
                      </a:r>
                      <a:endParaRPr lang="zh-TW" sz="2600" kern="10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ts val="1500"/>
                        </a:lnSpc>
                      </a:pP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麗山</a:t>
                      </a:r>
                      <a:r>
                        <a:rPr lang="zh-TW"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國中</a:t>
                      </a:r>
                      <a:endParaRPr lang="zh-TW" sz="2600" kern="10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張幸愉校長</a:t>
                      </a:r>
                    </a:p>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余　霖聘督</a:t>
                      </a:r>
                      <a:endPar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吳璧純教授</a:t>
                      </a:r>
                    </a:p>
                  </a:txBody>
                  <a:tcPr marL="29337" marR="29337" marT="0" marB="0" anchor="ctr">
                    <a:noFill/>
                  </a:tcPr>
                </a:tc>
                <a:extLst>
                  <a:ext uri="{0D108BD9-81ED-4DB2-BD59-A6C34878D82A}">
                    <a16:rowId xmlns:a16="http://schemas.microsoft.com/office/drawing/2014/main" val="163751061"/>
                  </a:ext>
                </a:extLst>
              </a:tr>
              <a:tr h="1319561">
                <a:tc>
                  <a:txBody>
                    <a:bodyPr/>
                    <a:lstStyle/>
                    <a:p>
                      <a:pPr algn="ctr"/>
                      <a:r>
                        <a:rPr lang="zh-TW" sz="2600" kern="0" dirty="0">
                          <a:solidFill>
                            <a:srgbClr val="482400"/>
                          </a:solidFill>
                          <a:effectLst/>
                          <a:latin typeface="源樣黑體 M" panose="020B0600000000000000" pitchFamily="34" charset="-120"/>
                          <a:ea typeface="源樣黑體 M" panose="020B0600000000000000" pitchFamily="34" charset="-120"/>
                        </a:rPr>
                        <a:t>場次</a:t>
                      </a:r>
                      <a:r>
                        <a:rPr lang="en-US" sz="2600" kern="0" dirty="0">
                          <a:solidFill>
                            <a:srgbClr val="482400"/>
                          </a:solidFill>
                          <a:effectLst/>
                          <a:latin typeface="源樣黑體 M" panose="020B0600000000000000" pitchFamily="34" charset="-120"/>
                          <a:ea typeface="源樣黑體 M" panose="020B0600000000000000" pitchFamily="34" charset="-120"/>
                        </a:rPr>
                        <a:t>6</a:t>
                      </a:r>
                      <a:endParaRPr lang="zh-TW" sz="2600" kern="100" dirty="0">
                        <a:solidFill>
                          <a:srgbClr val="482400"/>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solidFill>
                      <a:srgbClr val="ECF1F8"/>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南門</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士林</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五常</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濱江</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金華</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龍門</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、雙園、大理、古亭、中正、弘道、龍山、大同、新興、衛理、石牌（</a:t>
                      </a:r>
                      <a:r>
                        <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rPr>
                        <a:t>16</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所</a:t>
                      </a:r>
                      <a:r>
                        <a:rPr lang="zh-TW" alt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endParaRPr lang="zh-TW" altLang="zh-TW"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p>
                      <a:pPr algn="just">
                        <a:lnSpc>
                          <a:spcPct val="100000"/>
                        </a:lnSpc>
                      </a:pP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ts val="1500"/>
                        </a:lnSpc>
                      </a:pPr>
                      <a:r>
                        <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rPr>
                        <a:t>6</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月</a:t>
                      </a: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3</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日（</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一</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endParaRPr lang="en-US" altLang="zh-TW" sz="2600" kern="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ts val="1500"/>
                        </a:lnSpc>
                      </a:pP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endParaRPr>
                    </a:p>
                    <a:p>
                      <a:pPr algn="ctr">
                        <a:lnSpc>
                          <a:spcPts val="1500"/>
                        </a:lnSpc>
                      </a:pP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13:30</a:t>
                      </a:r>
                      <a:r>
                        <a:rPr lang="zh-TW"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en-US" sz="2600" kern="0" dirty="0">
                          <a:solidFill>
                            <a:schemeClr val="bg2">
                              <a:lumMod val="25000"/>
                            </a:schemeClr>
                          </a:solidFill>
                          <a:effectLst/>
                          <a:latin typeface="源樣黑體 M" panose="020B0600000000000000" pitchFamily="34" charset="-120"/>
                          <a:ea typeface="源樣黑體 M" panose="020B0600000000000000" pitchFamily="34" charset="-120"/>
                        </a:rPr>
                        <a:t>16:30</a:t>
                      </a:r>
                      <a:endParaRPr lang="zh-TW" sz="2600" kern="100" dirty="0">
                        <a:solidFill>
                          <a:schemeClr val="bg2">
                            <a:lumMod val="25000"/>
                          </a:schemeClr>
                        </a:solidFill>
                        <a:effectLs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2600" kern="0" dirty="0">
                          <a:solidFill>
                            <a:schemeClr val="bg2">
                              <a:lumMod val="25000"/>
                            </a:schemeClr>
                          </a:solidFill>
                          <a:effectLst/>
                          <a:highlight>
                            <a:srgbClr val="DCE6F2"/>
                          </a:highlight>
                          <a:latin typeface="源樣黑體 M" panose="020B0600000000000000" pitchFamily="34" charset="-120"/>
                          <a:ea typeface="源樣黑體 M" panose="020B0600000000000000" pitchFamily="34" charset="-120"/>
                        </a:rPr>
                        <a:t>南門</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DCE6F2"/>
                          </a:highlight>
                          <a:latin typeface="源樣黑體 M" panose="020B0600000000000000" pitchFamily="34" charset="-120"/>
                          <a:ea typeface="源樣黑體 M" panose="020B0600000000000000" pitchFamily="34" charset="-120"/>
                        </a:rPr>
                        <a:t>士林</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五常</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FFFFCC"/>
                          </a:highlight>
                          <a:latin typeface="源樣黑體 M" panose="020B0600000000000000" pitchFamily="34" charset="-120"/>
                          <a:ea typeface="源樣黑體 M" panose="020B0600000000000000" pitchFamily="34" charset="-120"/>
                        </a:rPr>
                        <a:t>濱江</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金華</a:t>
                      </a: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a:t>
                      </a:r>
                      <a:r>
                        <a:rPr lang="zh-TW" altLang="en-US" sz="2600" kern="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rPr>
                        <a:t>龍門</a:t>
                      </a:r>
                      <a:endParaRPr lang="zh-TW" altLang="zh-TW" sz="2600" kern="100" dirty="0">
                        <a:solidFill>
                          <a:schemeClr val="bg2">
                            <a:lumMod val="25000"/>
                          </a:schemeClr>
                        </a:solidFill>
                        <a:effectLst/>
                        <a:highlight>
                          <a:srgbClr val="CCFFFF"/>
                        </a:highligh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ts val="1500"/>
                        </a:lnSpc>
                      </a:pPr>
                      <a:r>
                        <a:rPr lang="zh-TW" altLang="en-US"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南門</a:t>
                      </a:r>
                      <a:r>
                        <a:rPr lang="zh-TW" sz="2600" kern="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rPr>
                        <a:t>國中</a:t>
                      </a:r>
                      <a:endParaRPr lang="zh-TW" sz="2600" kern="100" dirty="0">
                        <a:solidFill>
                          <a:schemeClr val="bg2">
                            <a:lumMod val="25000"/>
                          </a:schemeClr>
                        </a:solidFill>
                        <a:effectLst/>
                        <a:highlight>
                          <a:srgbClr val="F4F7ED"/>
                        </a:highlight>
                        <a:latin typeface="源樣黑體 M" panose="020B0600000000000000" pitchFamily="34" charset="-120"/>
                        <a:ea typeface="源樣黑體 M" panose="020B0600000000000000" pitchFamily="34" charset="-120"/>
                        <a:cs typeface="Times New Roman" panose="02020603050405020304" pitchFamily="18" charset="0"/>
                      </a:endParaRPr>
                    </a:p>
                  </a:txBody>
                  <a:tcPr marL="29337" marR="29337" marT="0" marB="0" anchor="ctr">
                    <a:noFill/>
                  </a:tcPr>
                </a:tc>
                <a:tc>
                  <a:txBody>
                    <a:bodyPr/>
                    <a:lstStyle/>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王福從校長</a:t>
                      </a:r>
                    </a:p>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余　霖聘督</a:t>
                      </a:r>
                    </a:p>
                    <a:p>
                      <a:pPr algn="ctr">
                        <a:lnSpc>
                          <a:spcPct val="100000"/>
                        </a:lnSpc>
                      </a:pPr>
                      <a:r>
                        <a:rPr lang="zh-TW" altLang="en-US" sz="2600" kern="0" dirty="0">
                          <a:solidFill>
                            <a:schemeClr val="bg2">
                              <a:lumMod val="25000"/>
                            </a:schemeClr>
                          </a:solidFill>
                          <a:effectLst/>
                          <a:latin typeface="源樣黑體 M" panose="020B0600000000000000" pitchFamily="34" charset="-120"/>
                          <a:ea typeface="源樣黑體 M" panose="020B0600000000000000" pitchFamily="34" charset="-120"/>
                        </a:rPr>
                        <a:t>洪詠善主任</a:t>
                      </a:r>
                    </a:p>
                  </a:txBody>
                  <a:tcPr marL="29337" marR="29337" marT="0" marB="0" anchor="ctr">
                    <a:noFill/>
                  </a:tcPr>
                </a:tc>
                <a:extLst>
                  <a:ext uri="{0D108BD9-81ED-4DB2-BD59-A6C34878D82A}">
                    <a16:rowId xmlns:a16="http://schemas.microsoft.com/office/drawing/2014/main" val="4287373182"/>
                  </a:ext>
                </a:extLst>
              </a:tr>
            </a:tbl>
          </a:graphicData>
        </a:graphic>
      </p:graphicFrame>
    </p:spTree>
    <p:extLst>
      <p:ext uri="{BB962C8B-B14F-4D97-AF65-F5344CB8AC3E}">
        <p14:creationId xmlns:p14="http://schemas.microsoft.com/office/powerpoint/2010/main" val="1866291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386918"/>
          </a:xfrm>
          <a:prstGeom prst="rect">
            <a:avLst/>
          </a:prstGeom>
        </p:spPr>
        <p:txBody>
          <a:bodyPr wrap="square" lIns="0" tIns="0" rIns="0" bIns="0" rtlCol="0" anchor="t">
            <a:spAutoFit/>
          </a:bodyPr>
          <a:lstStyle/>
          <a:p>
            <a:pPr algn="ctr">
              <a:lnSpc>
                <a:spcPts val="11721"/>
              </a:lnSpc>
              <a:spcBef>
                <a:spcPct val="0"/>
              </a:spcBef>
            </a:pPr>
            <a:r>
              <a:rPr lang="zh-TW"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敦化場</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endParaRPr lang="en-US" sz="68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32" name="資料庫圖表 31">
            <a:extLst>
              <a:ext uri="{FF2B5EF4-FFF2-40B4-BE49-F238E27FC236}">
                <a16:creationId xmlns:a16="http://schemas.microsoft.com/office/drawing/2014/main" id="{A267CC4F-9712-74E4-36A3-BF8B4EEA42C1}"/>
              </a:ext>
            </a:extLst>
          </p:cNvPr>
          <p:cNvGraphicFramePr/>
          <p:nvPr>
            <p:extLst>
              <p:ext uri="{D42A27DB-BD31-4B8C-83A1-F6EECF244321}">
                <p14:modId xmlns:p14="http://schemas.microsoft.com/office/powerpoint/2010/main" val="1526268824"/>
              </p:ext>
            </p:extLst>
          </p:nvPr>
        </p:nvGraphicFramePr>
        <p:xfrm>
          <a:off x="3026565" y="1665249"/>
          <a:ext cx="12192000" cy="8128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TextBox 26">
            <a:extLst>
              <a:ext uri="{FF2B5EF4-FFF2-40B4-BE49-F238E27FC236}">
                <a16:creationId xmlns:a16="http://schemas.microsoft.com/office/drawing/2014/main" id="{8C48C091-E1CC-4825-8721-1A656BA0C452}"/>
              </a:ext>
            </a:extLst>
          </p:cNvPr>
          <p:cNvSpPr txBox="1"/>
          <p:nvPr/>
        </p:nvSpPr>
        <p:spPr>
          <a:xfrm>
            <a:off x="3502397" y="321723"/>
            <a:ext cx="11616775" cy="1447448"/>
          </a:xfrm>
          <a:prstGeom prst="rect">
            <a:avLst/>
          </a:prstGeom>
        </p:spPr>
        <p:txBody>
          <a:bodyPr wrap="square" lIns="0" tIns="0" rIns="0" bIns="0" rtlCol="0" anchor="t">
            <a:spAutoFit/>
          </a:bodyPr>
          <a:lstStyle/>
          <a:p>
            <a:pPr algn="ctr">
              <a:lnSpc>
                <a:spcPts val="11721"/>
              </a:lnSpc>
              <a:spcBef>
                <a:spcPct val="0"/>
              </a:spcBef>
            </a:pPr>
            <a:r>
              <a:rPr lang="zh-TW" altLang="en-US" sz="8372" dirty="0">
                <a:solidFill>
                  <a:srgbClr val="766C02"/>
                </a:solidFill>
                <a:ea typeface="可画动感隶书"/>
              </a:rPr>
              <a:t>課程領導組九月工作會議</a:t>
            </a:r>
            <a:endParaRPr lang="en-US" sz="8372" dirty="0">
              <a:solidFill>
                <a:srgbClr val="766C02"/>
              </a:solidFill>
              <a:ea typeface="可画动感隶书"/>
            </a:endParaRPr>
          </a:p>
        </p:txBody>
      </p:sp>
      <p:graphicFrame>
        <p:nvGraphicFramePr>
          <p:cNvPr id="42" name="資料庫圖表 41">
            <a:extLst>
              <a:ext uri="{FF2B5EF4-FFF2-40B4-BE49-F238E27FC236}">
                <a16:creationId xmlns:a16="http://schemas.microsoft.com/office/drawing/2014/main" id="{4A48F514-467C-4173-A944-B4B4CFD6F65E}"/>
              </a:ext>
            </a:extLst>
          </p:cNvPr>
          <p:cNvGraphicFramePr/>
          <p:nvPr>
            <p:extLst>
              <p:ext uri="{D42A27DB-BD31-4B8C-83A1-F6EECF244321}">
                <p14:modId xmlns:p14="http://schemas.microsoft.com/office/powerpoint/2010/main" val="970275569"/>
              </p:ext>
            </p:extLst>
          </p:nvPr>
        </p:nvGraphicFramePr>
        <p:xfrm>
          <a:off x="1694767" y="419100"/>
          <a:ext cx="14804351" cy="1005511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4" name="Freeform 20">
            <a:extLst>
              <a:ext uri="{FF2B5EF4-FFF2-40B4-BE49-F238E27FC236}">
                <a16:creationId xmlns:a16="http://schemas.microsoft.com/office/drawing/2014/main" id="{2763F10D-59EF-4639-A104-FC7005354B98}"/>
              </a:ext>
            </a:extLst>
          </p:cNvPr>
          <p:cNvSpPr/>
          <p:nvPr/>
        </p:nvSpPr>
        <p:spPr>
          <a:xfrm rot="1140248">
            <a:off x="16028341" y="1305202"/>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386918"/>
          </a:xfrm>
          <a:prstGeom prst="rect">
            <a:avLst/>
          </a:prstGeom>
        </p:spPr>
        <p:txBody>
          <a:bodyPr wrap="square" lIns="0" tIns="0" rIns="0" bIns="0" rtlCol="0" anchor="t">
            <a:spAutoFit/>
          </a:bodyPr>
          <a:lstStyle/>
          <a:p>
            <a:pPr algn="ctr">
              <a:lnSpc>
                <a:spcPts val="11721"/>
              </a:lnSpc>
              <a:spcBef>
                <a:spcPct val="0"/>
              </a:spcBef>
            </a:pPr>
            <a:r>
              <a:rPr lang="zh-TW"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敦化場</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endParaRPr lang="en-US" sz="68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32" name="資料庫圖表 31">
            <a:extLst>
              <a:ext uri="{FF2B5EF4-FFF2-40B4-BE49-F238E27FC236}">
                <a16:creationId xmlns:a16="http://schemas.microsoft.com/office/drawing/2014/main" id="{A267CC4F-9712-74E4-36A3-BF8B4EEA42C1}"/>
              </a:ext>
            </a:extLst>
          </p:cNvPr>
          <p:cNvGraphicFramePr/>
          <p:nvPr>
            <p:extLst>
              <p:ext uri="{D42A27DB-BD31-4B8C-83A1-F6EECF244321}">
                <p14:modId xmlns:p14="http://schemas.microsoft.com/office/powerpoint/2010/main" val="2036352719"/>
              </p:ext>
            </p:extLst>
          </p:nvPr>
        </p:nvGraphicFramePr>
        <p:xfrm>
          <a:off x="3026565" y="1665249"/>
          <a:ext cx="12192000" cy="8128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324908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969770"/>
          </a:xfrm>
          <a:prstGeom prst="rect">
            <a:avLst/>
          </a:prstGeom>
        </p:spPr>
        <p:txBody>
          <a:bodyPr wrap="square" lIns="0" tIns="0" rIns="0" bIns="0" rtlCol="0" anchor="t">
            <a:spAutoFit/>
          </a:bodyPr>
          <a:lstStyle/>
          <a:p>
            <a:pPr algn="ctr">
              <a:spcBef>
                <a:spcPct val="0"/>
              </a:spcBef>
            </a:pPr>
            <a:r>
              <a:rPr lang="zh-TW"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敦化場</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p>
          <a:p>
            <a:pPr algn="ctr">
              <a:spcBef>
                <a:spcPct val="0"/>
              </a:spcBef>
            </a:pP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雙向交流回饋</a:t>
            </a:r>
            <a:endParaRPr lang="en-US" sz="64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33" name="圖片 32">
            <a:extLst>
              <a:ext uri="{FF2B5EF4-FFF2-40B4-BE49-F238E27FC236}">
                <a16:creationId xmlns:a16="http://schemas.microsoft.com/office/drawing/2014/main" id="{4E4BC58F-20B8-78CB-589C-56E0A18057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2536" y="1943100"/>
            <a:ext cx="16327904" cy="8233729"/>
          </a:xfrm>
          <a:prstGeom prst="rect">
            <a:avLst/>
          </a:prstGeom>
        </p:spPr>
      </p:pic>
    </p:spTree>
    <p:extLst>
      <p:ext uri="{BB962C8B-B14F-4D97-AF65-F5344CB8AC3E}">
        <p14:creationId xmlns:p14="http://schemas.microsoft.com/office/powerpoint/2010/main" val="99359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386918"/>
          </a:xfrm>
          <a:prstGeom prst="rect">
            <a:avLst/>
          </a:prstGeom>
        </p:spPr>
        <p:txBody>
          <a:bodyPr wrap="square" lIns="0" tIns="0" rIns="0" bIns="0" rtlCol="0" anchor="t">
            <a:spAutoFit/>
          </a:bodyPr>
          <a:lstStyle/>
          <a:p>
            <a:pPr algn="ctr">
              <a:lnSpc>
                <a:spcPts val="11721"/>
              </a:lnSpc>
              <a:spcBef>
                <a:spcPct val="0"/>
              </a:spcBef>
            </a:pPr>
            <a:r>
              <a:rPr lang="zh-TW"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木柵場</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endParaRPr lang="en-US" sz="68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32" name="資料庫圖表 31">
            <a:extLst>
              <a:ext uri="{FF2B5EF4-FFF2-40B4-BE49-F238E27FC236}">
                <a16:creationId xmlns:a16="http://schemas.microsoft.com/office/drawing/2014/main" id="{A267CC4F-9712-74E4-36A3-BF8B4EEA42C1}"/>
              </a:ext>
            </a:extLst>
          </p:cNvPr>
          <p:cNvGraphicFramePr/>
          <p:nvPr>
            <p:extLst>
              <p:ext uri="{D42A27DB-BD31-4B8C-83A1-F6EECF244321}">
                <p14:modId xmlns:p14="http://schemas.microsoft.com/office/powerpoint/2010/main" val="1177198355"/>
              </p:ext>
            </p:extLst>
          </p:nvPr>
        </p:nvGraphicFramePr>
        <p:xfrm>
          <a:off x="3026565" y="1665249"/>
          <a:ext cx="12192000" cy="8128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69332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386918"/>
          </a:xfrm>
          <a:prstGeom prst="rect">
            <a:avLst/>
          </a:prstGeom>
        </p:spPr>
        <p:txBody>
          <a:bodyPr wrap="square" lIns="0" tIns="0" rIns="0" bIns="0" rtlCol="0" anchor="t">
            <a:spAutoFit/>
          </a:bodyPr>
          <a:lstStyle/>
          <a:p>
            <a:pPr algn="ctr">
              <a:lnSpc>
                <a:spcPts val="11721"/>
              </a:lnSpc>
              <a:spcBef>
                <a:spcPct val="0"/>
              </a:spcBef>
            </a:pPr>
            <a:r>
              <a:rPr lang="zh-TW"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8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木柵</a:t>
            </a:r>
            <a:r>
              <a:rPr lang="zh-TW" altLang="en-US"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場</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endParaRPr lang="en-US" sz="68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32" name="資料庫圖表 31">
            <a:extLst>
              <a:ext uri="{FF2B5EF4-FFF2-40B4-BE49-F238E27FC236}">
                <a16:creationId xmlns:a16="http://schemas.microsoft.com/office/drawing/2014/main" id="{A267CC4F-9712-74E4-36A3-BF8B4EEA42C1}"/>
              </a:ext>
            </a:extLst>
          </p:cNvPr>
          <p:cNvGraphicFramePr/>
          <p:nvPr>
            <p:extLst>
              <p:ext uri="{D42A27DB-BD31-4B8C-83A1-F6EECF244321}">
                <p14:modId xmlns:p14="http://schemas.microsoft.com/office/powerpoint/2010/main" val="2576791332"/>
              </p:ext>
            </p:extLst>
          </p:nvPr>
        </p:nvGraphicFramePr>
        <p:xfrm>
          <a:off x="3026565" y="1665249"/>
          <a:ext cx="12192000" cy="8128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748838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969770"/>
          </a:xfrm>
          <a:prstGeom prst="rect">
            <a:avLst/>
          </a:prstGeom>
        </p:spPr>
        <p:txBody>
          <a:bodyPr wrap="square" lIns="0" tIns="0" rIns="0" bIns="0" rtlCol="0" anchor="t">
            <a:spAutoFit/>
          </a:bodyPr>
          <a:lstStyle/>
          <a:p>
            <a:pPr algn="ctr">
              <a:spcBef>
                <a:spcPct val="0"/>
              </a:spcBef>
            </a:pPr>
            <a:r>
              <a:rPr lang="zh-TW"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木柵</a:t>
            </a:r>
            <a:r>
              <a:rPr lang="zh-TW" altLang="en-US"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場</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p>
          <a:p>
            <a:pPr algn="ctr">
              <a:spcBef>
                <a:spcPct val="0"/>
              </a:spcBef>
            </a:pP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雙向交流回饋</a:t>
            </a:r>
            <a:endParaRPr lang="en-US" sz="64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31">
            <a:extLst>
              <a:ext uri="{FF2B5EF4-FFF2-40B4-BE49-F238E27FC236}">
                <a16:creationId xmlns:a16="http://schemas.microsoft.com/office/drawing/2014/main" id="{CFAB62DF-2BA9-C9A3-130E-1584F30DA743}"/>
              </a:ext>
            </a:extLst>
          </p:cNvPr>
          <p:cNvSpPr/>
          <p:nvPr/>
        </p:nvSpPr>
        <p:spPr>
          <a:xfrm>
            <a:off x="9374425" y="2757980"/>
            <a:ext cx="8505166" cy="8337293"/>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Freeform 37">
            <a:extLst>
              <a:ext uri="{FF2B5EF4-FFF2-40B4-BE49-F238E27FC236}">
                <a16:creationId xmlns:a16="http://schemas.microsoft.com/office/drawing/2014/main" id="{C521DAA6-6D90-D714-1670-DF6EF51713D8}"/>
              </a:ext>
            </a:extLst>
          </p:cNvPr>
          <p:cNvSpPr/>
          <p:nvPr/>
        </p:nvSpPr>
        <p:spPr>
          <a:xfrm>
            <a:off x="369140" y="1750763"/>
            <a:ext cx="16279312" cy="9372599"/>
          </a:xfrm>
          <a:custGeom>
            <a:avLst/>
            <a:gdLst/>
            <a:ahLst/>
            <a:cxnLst/>
            <a:rect l="l" t="t" r="r" b="b"/>
            <a:pathLst>
              <a:path w="7225864" h="4154872">
                <a:moveTo>
                  <a:pt x="0" y="0"/>
                </a:moveTo>
                <a:lnTo>
                  <a:pt x="7225864" y="0"/>
                </a:lnTo>
                <a:lnTo>
                  <a:pt x="7225864" y="4154872"/>
                </a:lnTo>
                <a:lnTo>
                  <a:pt x="0" y="41548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zh-TW" altLang="en-US" dirty="0"/>
          </a:p>
        </p:txBody>
      </p:sp>
      <p:sp>
        <p:nvSpPr>
          <p:cNvPr id="35" name="文字方塊 34">
            <a:extLst>
              <a:ext uri="{FF2B5EF4-FFF2-40B4-BE49-F238E27FC236}">
                <a16:creationId xmlns:a16="http://schemas.microsoft.com/office/drawing/2014/main" id="{7997F542-3BBE-7BCD-4880-70A4DBBB8D58}"/>
              </a:ext>
            </a:extLst>
          </p:cNvPr>
          <p:cNvSpPr txBox="1"/>
          <p:nvPr/>
        </p:nvSpPr>
        <p:spPr>
          <a:xfrm>
            <a:off x="1626284" y="2272324"/>
            <a:ext cx="12242116" cy="1569660"/>
          </a:xfrm>
          <a:prstGeom prst="rect">
            <a:avLst/>
          </a:prstGeom>
          <a:noFill/>
        </p:spPr>
        <p:txBody>
          <a:bodyPr wrap="square">
            <a:spAutoFit/>
          </a:bodyPr>
          <a:lstStyle/>
          <a:p>
            <a:pPr algn="just"/>
            <a:r>
              <a:rPr lang="zh-TW" altLang="en-US" sz="4800" b="0" i="0" u="none" strike="noStrike" baseline="0" dirty="0">
                <a:solidFill>
                  <a:schemeClr val="bg1">
                    <a:lumMod val="95000"/>
                  </a:schemeClr>
                </a:solidFill>
                <a:latin typeface="可画动感隶书" panose="02020500000000000000" charset="-120"/>
                <a:ea typeface="可画动感隶书" panose="02020500000000000000" charset="-120"/>
              </a:rPr>
              <a:t>聽完活化學校分享校訂學習課程之探究式教學與學生學習表現，想提出問題請教：</a:t>
            </a:r>
            <a:endParaRPr lang="zh-TW" altLang="en-US" sz="4800" dirty="0">
              <a:solidFill>
                <a:schemeClr val="bg1">
                  <a:lumMod val="95000"/>
                </a:schemeClr>
              </a:solidFill>
              <a:latin typeface="可画动感隶书" panose="02020500000000000000" charset="-120"/>
              <a:ea typeface="可画动感隶书" panose="02020500000000000000" charset="-120"/>
            </a:endParaRPr>
          </a:p>
        </p:txBody>
      </p:sp>
      <p:sp>
        <p:nvSpPr>
          <p:cNvPr id="37" name="文字方塊 36">
            <a:extLst>
              <a:ext uri="{FF2B5EF4-FFF2-40B4-BE49-F238E27FC236}">
                <a16:creationId xmlns:a16="http://schemas.microsoft.com/office/drawing/2014/main" id="{A7E04C37-DE5D-FF71-1EFE-C6528F50021C}"/>
              </a:ext>
            </a:extLst>
          </p:cNvPr>
          <p:cNvSpPr txBox="1"/>
          <p:nvPr/>
        </p:nvSpPr>
        <p:spPr>
          <a:xfrm>
            <a:off x="1408071" y="3798392"/>
            <a:ext cx="14227898" cy="6740307"/>
          </a:xfrm>
          <a:prstGeom prst="rect">
            <a:avLst/>
          </a:prstGeom>
          <a:noFill/>
        </p:spPr>
        <p:txBody>
          <a:bodyPr wrap="square">
            <a:spAutoFit/>
          </a:bodyPr>
          <a:lstStyle/>
          <a:p>
            <a:pPr marL="457200" indent="-457200" algn="just">
              <a:buFont typeface="Wingdings" panose="05000000000000000000" pitchFamily="2" charset="2"/>
              <a:buChar char="l"/>
            </a:pPr>
            <a:r>
              <a:rPr lang="zh-TW" altLang="en-US" sz="3600" b="0" i="0" u="none" strike="noStrike" baseline="0" dirty="0">
                <a:solidFill>
                  <a:schemeClr val="bg2"/>
                </a:solidFill>
                <a:latin typeface="可画动感隶书" panose="02020500000000000000" charset="-120"/>
                <a:ea typeface="可画动感隶书" panose="02020500000000000000" charset="-120"/>
              </a:rPr>
              <a:t>學生的主題如何發想</a:t>
            </a:r>
          </a:p>
          <a:p>
            <a:pPr marL="457200" indent="-457200" algn="just">
              <a:buFont typeface="Wingdings" panose="05000000000000000000" pitchFamily="2" charset="2"/>
              <a:buChar char="l"/>
            </a:pPr>
            <a:r>
              <a:rPr lang="zh-TW" altLang="en-US" sz="3600" b="0" i="0" u="none" strike="noStrike" baseline="0" dirty="0">
                <a:solidFill>
                  <a:schemeClr val="bg2"/>
                </a:solidFill>
                <a:latin typeface="可画动感隶书" panose="02020500000000000000" charset="-120"/>
                <a:ea typeface="可画动感隶书" panose="02020500000000000000" charset="-120"/>
              </a:rPr>
              <a:t>學生實驗設計，教師扮演的角色</a:t>
            </a:r>
          </a:p>
          <a:p>
            <a:pPr marL="457200" indent="-457200" algn="just">
              <a:buFont typeface="Wingdings" panose="05000000000000000000" pitchFamily="2" charset="2"/>
              <a:buChar char="l"/>
            </a:pPr>
            <a:r>
              <a:rPr lang="zh-TW" altLang="en-US" sz="3600" b="0" i="0" u="none" strike="noStrike" baseline="0" dirty="0">
                <a:solidFill>
                  <a:schemeClr val="bg2"/>
                </a:solidFill>
                <a:latin typeface="可画动感隶书" panose="02020500000000000000" charset="-120"/>
                <a:ea typeface="可画动感隶书" panose="02020500000000000000" charset="-120"/>
              </a:rPr>
              <a:t>添加物的介紹，教師如何去做引導</a:t>
            </a:r>
          </a:p>
          <a:p>
            <a:pPr marL="457200" indent="-457200" algn="just">
              <a:buFont typeface="Wingdings" panose="05000000000000000000" pitchFamily="2" charset="2"/>
              <a:buChar char="l"/>
            </a:pPr>
            <a:r>
              <a:rPr lang="zh-TW" altLang="en-US" sz="3600" b="0" i="0" u="none" strike="noStrike" baseline="0" dirty="0">
                <a:solidFill>
                  <a:srgbClr val="FF0000"/>
                </a:solidFill>
                <a:latin typeface="可画动感隶书" panose="02020500000000000000" charset="-120"/>
                <a:ea typeface="可画动感隶书" panose="02020500000000000000" charset="-120"/>
              </a:rPr>
              <a:t>分組的方式為？例如異質分組還是同學自由分配？</a:t>
            </a:r>
          </a:p>
          <a:p>
            <a:pPr marL="457200" indent="-457200" algn="just">
              <a:buFont typeface="Wingdings" panose="05000000000000000000" pitchFamily="2" charset="2"/>
              <a:buChar char="l"/>
            </a:pPr>
            <a:r>
              <a:rPr lang="zh-TW" altLang="en-US" sz="3600" b="0" i="0" u="none" strike="noStrike" baseline="0" dirty="0">
                <a:solidFill>
                  <a:schemeClr val="bg2"/>
                </a:solidFill>
                <a:latin typeface="可画动感隶书" panose="02020500000000000000" charset="-120"/>
                <a:ea typeface="可画动感隶书" panose="02020500000000000000" charset="-120"/>
              </a:rPr>
              <a:t>數學學習單的問題，如何共備完成？</a:t>
            </a:r>
          </a:p>
          <a:p>
            <a:pPr marL="457200" indent="-457200" algn="just">
              <a:buFont typeface="Wingdings" panose="05000000000000000000" pitchFamily="2" charset="2"/>
              <a:buChar char="l"/>
            </a:pPr>
            <a:r>
              <a:rPr lang="zh-TW" altLang="en-US" sz="3600" b="0" i="0" u="none" strike="noStrike" baseline="0" dirty="0">
                <a:solidFill>
                  <a:schemeClr val="bg2"/>
                </a:solidFill>
                <a:latin typeface="可画动感隶书" panose="02020500000000000000" charset="-120"/>
                <a:ea typeface="可画动感隶书" panose="02020500000000000000" charset="-120"/>
              </a:rPr>
              <a:t>學生問卷題目的設計，老師如何引導學生設計有信效度的問卷？</a:t>
            </a:r>
          </a:p>
          <a:p>
            <a:pPr marL="457200" indent="-457200" algn="just">
              <a:buFont typeface="Wingdings" panose="05000000000000000000" pitchFamily="2" charset="2"/>
              <a:buChar char="l"/>
            </a:pPr>
            <a:r>
              <a:rPr lang="zh-TW" altLang="en-US" sz="3600" b="0" i="0" u="none" strike="noStrike" baseline="0" dirty="0">
                <a:solidFill>
                  <a:schemeClr val="bg2"/>
                </a:solidFill>
                <a:latin typeface="可画动感隶书" panose="02020500000000000000" charset="-120"/>
                <a:ea typeface="可画动感隶书" panose="02020500000000000000" charset="-120"/>
              </a:rPr>
              <a:t>臺北大教室的參訪活動，行程前的課程如何進行？</a:t>
            </a:r>
          </a:p>
          <a:p>
            <a:pPr marL="457200" indent="-457200" algn="just">
              <a:buFont typeface="Wingdings" panose="05000000000000000000" pitchFamily="2" charset="2"/>
              <a:buChar char="l"/>
            </a:pPr>
            <a:r>
              <a:rPr lang="zh-TW" altLang="en-US" sz="3600" b="0" i="0" u="none" strike="noStrike" baseline="0" dirty="0">
                <a:solidFill>
                  <a:schemeClr val="bg2"/>
                </a:solidFill>
                <a:latin typeface="可画动感隶书" panose="02020500000000000000" charset="-120"/>
                <a:ea typeface="可画动感隶书" panose="02020500000000000000" charset="-120"/>
              </a:rPr>
              <a:t>是否有用課堂教授軟體操作？個人還是小組進行？</a:t>
            </a:r>
            <a:endParaRPr lang="en-US" altLang="zh-TW" sz="3600" b="0" i="0" u="none" strike="noStrike" baseline="0" dirty="0">
              <a:solidFill>
                <a:schemeClr val="bg2"/>
              </a:solidFill>
              <a:latin typeface="可画动感隶书" panose="02020500000000000000" charset="-120"/>
              <a:ea typeface="可画动感隶书" panose="02020500000000000000" charset="-120"/>
            </a:endParaRPr>
          </a:p>
          <a:p>
            <a:pPr marL="457200" indent="-457200">
              <a:buFont typeface="Wingdings" panose="05000000000000000000" pitchFamily="2" charset="2"/>
              <a:buChar char="l"/>
            </a:pPr>
            <a:r>
              <a:rPr lang="zh-TW" altLang="en-US" sz="3600" b="0" i="0" u="none" strike="noStrike" baseline="0" dirty="0">
                <a:solidFill>
                  <a:schemeClr val="bg2"/>
                </a:solidFill>
                <a:latin typeface="可画动感隶书" panose="02020500000000000000" charset="-120"/>
                <a:ea typeface="可画动感隶书" panose="02020500000000000000" charset="-120"/>
              </a:rPr>
              <a:t>課程設計需要花多久時間</a:t>
            </a:r>
          </a:p>
          <a:p>
            <a:pPr marL="457200" indent="-457200">
              <a:buFont typeface="Wingdings" panose="05000000000000000000" pitchFamily="2" charset="2"/>
              <a:buChar char="l"/>
            </a:pPr>
            <a:r>
              <a:rPr lang="zh-TW" altLang="en-US" sz="3600" b="0" i="0" u="none" strike="noStrike" baseline="0" dirty="0">
                <a:solidFill>
                  <a:schemeClr val="bg2"/>
                </a:solidFill>
                <a:latin typeface="可画动感隶书" panose="02020500000000000000" charset="-120"/>
                <a:ea typeface="可画动感隶书" panose="02020500000000000000" charset="-120"/>
              </a:rPr>
              <a:t>結合許多鄰近資源，充實課程的豐富性，老師如何獲這些資源的訊息</a:t>
            </a:r>
          </a:p>
          <a:p>
            <a:pPr marL="457200" indent="-457200">
              <a:buFont typeface="Wingdings" panose="05000000000000000000" pitchFamily="2" charset="2"/>
              <a:buChar char="l"/>
            </a:pPr>
            <a:r>
              <a:rPr lang="zh-TW" altLang="en-US" sz="3600" b="0" i="0" u="none" strike="noStrike" baseline="0" dirty="0">
                <a:solidFill>
                  <a:srgbClr val="FF0000"/>
                </a:solidFill>
                <a:latin typeface="可画动感隶书" panose="02020500000000000000" charset="-120"/>
                <a:ea typeface="可画动感隶书" panose="02020500000000000000" charset="-120"/>
              </a:rPr>
              <a:t>想請問老師們就學生學習表現在課程最後的總結評量，請問如何量化學生藝術美感的學習成就？</a:t>
            </a:r>
            <a:endParaRPr lang="zh-TW" altLang="en-US" sz="3600" dirty="0">
              <a:solidFill>
                <a:srgbClr val="FF0000"/>
              </a:solidFill>
              <a:latin typeface="可画动感隶书" panose="02020500000000000000" charset="-120"/>
              <a:ea typeface="可画动感隶书" panose="02020500000000000000" charset="-120"/>
            </a:endParaRPr>
          </a:p>
        </p:txBody>
      </p:sp>
    </p:spTree>
    <p:extLst>
      <p:ext uri="{BB962C8B-B14F-4D97-AF65-F5344CB8AC3E}">
        <p14:creationId xmlns:p14="http://schemas.microsoft.com/office/powerpoint/2010/main" val="1043864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969770"/>
          </a:xfrm>
          <a:prstGeom prst="rect">
            <a:avLst/>
          </a:prstGeom>
        </p:spPr>
        <p:txBody>
          <a:bodyPr wrap="square" lIns="0" tIns="0" rIns="0" bIns="0" rtlCol="0" anchor="t">
            <a:spAutoFit/>
          </a:bodyPr>
          <a:lstStyle/>
          <a:p>
            <a:pPr algn="ctr">
              <a:spcBef>
                <a:spcPct val="0"/>
              </a:spcBef>
            </a:pPr>
            <a:r>
              <a:rPr lang="zh-TW"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木柵</a:t>
            </a:r>
            <a:r>
              <a:rPr lang="zh-TW" altLang="en-US"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場</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p>
          <a:p>
            <a:pPr algn="ctr">
              <a:spcBef>
                <a:spcPct val="0"/>
              </a:spcBef>
            </a:pP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雙向交流回饋</a:t>
            </a:r>
            <a:endParaRPr lang="en-US" sz="64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7">
            <a:extLst>
              <a:ext uri="{FF2B5EF4-FFF2-40B4-BE49-F238E27FC236}">
                <a16:creationId xmlns:a16="http://schemas.microsoft.com/office/drawing/2014/main" id="{C521DAA6-6D90-D714-1670-DF6EF51713D8}"/>
              </a:ext>
            </a:extLst>
          </p:cNvPr>
          <p:cNvSpPr/>
          <p:nvPr/>
        </p:nvSpPr>
        <p:spPr>
          <a:xfrm>
            <a:off x="112796" y="2354884"/>
            <a:ext cx="15038030" cy="9372599"/>
          </a:xfrm>
          <a:custGeom>
            <a:avLst/>
            <a:gdLst/>
            <a:ahLst/>
            <a:cxnLst/>
            <a:rect l="l" t="t" r="r" b="b"/>
            <a:pathLst>
              <a:path w="7225864" h="4154872">
                <a:moveTo>
                  <a:pt x="0" y="0"/>
                </a:moveTo>
                <a:lnTo>
                  <a:pt x="7225864" y="0"/>
                </a:lnTo>
                <a:lnTo>
                  <a:pt x="7225864" y="4154872"/>
                </a:lnTo>
                <a:lnTo>
                  <a:pt x="0" y="41548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zh-TW" altLang="en-US" dirty="0"/>
          </a:p>
        </p:txBody>
      </p:sp>
      <p:sp>
        <p:nvSpPr>
          <p:cNvPr id="32" name="Freeform 31">
            <a:extLst>
              <a:ext uri="{FF2B5EF4-FFF2-40B4-BE49-F238E27FC236}">
                <a16:creationId xmlns:a16="http://schemas.microsoft.com/office/drawing/2014/main" id="{CFAB62DF-2BA9-C9A3-130E-1584F30DA743}"/>
              </a:ext>
            </a:extLst>
          </p:cNvPr>
          <p:cNvSpPr/>
          <p:nvPr/>
        </p:nvSpPr>
        <p:spPr>
          <a:xfrm>
            <a:off x="1493961" y="1714500"/>
            <a:ext cx="16260073" cy="9059967"/>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zh-TW" altLang="en-US" dirty="0"/>
          </a:p>
        </p:txBody>
      </p:sp>
      <p:sp>
        <p:nvSpPr>
          <p:cNvPr id="38" name="文字方塊 37">
            <a:extLst>
              <a:ext uri="{FF2B5EF4-FFF2-40B4-BE49-F238E27FC236}">
                <a16:creationId xmlns:a16="http://schemas.microsoft.com/office/drawing/2014/main" id="{A4A53A6E-A9B3-EF34-77A4-E82C9102642C}"/>
              </a:ext>
            </a:extLst>
          </p:cNvPr>
          <p:cNvSpPr txBox="1"/>
          <p:nvPr/>
        </p:nvSpPr>
        <p:spPr>
          <a:xfrm>
            <a:off x="533966" y="3654925"/>
            <a:ext cx="654492" cy="4524315"/>
          </a:xfrm>
          <a:prstGeom prst="rect">
            <a:avLst/>
          </a:prstGeom>
          <a:noFill/>
        </p:spPr>
        <p:txBody>
          <a:bodyPr wrap="square">
            <a:spAutoFit/>
          </a:bodyPr>
          <a:lstStyle/>
          <a:p>
            <a:pPr algn="ctr"/>
            <a:r>
              <a:rPr lang="zh-TW" altLang="en-US" sz="4800" b="0" i="0" u="none" strike="noStrike" baseline="0" dirty="0">
                <a:solidFill>
                  <a:schemeClr val="bg2">
                    <a:lumMod val="10000"/>
                  </a:schemeClr>
                </a:solidFill>
                <a:latin typeface="可画动感隶书" panose="02020500000000000000" charset="-120"/>
                <a:ea typeface="可画动感隶书" panose="02020500000000000000" charset="-120"/>
              </a:rPr>
              <a:t>回饋或心得：</a:t>
            </a:r>
            <a:endParaRPr lang="zh-TW" altLang="en-US" sz="4800" dirty="0">
              <a:solidFill>
                <a:schemeClr val="bg2">
                  <a:lumMod val="10000"/>
                </a:schemeClr>
              </a:solidFill>
              <a:latin typeface="可画动感隶书" panose="02020500000000000000" charset="-120"/>
              <a:ea typeface="可画动感隶书" panose="02020500000000000000" charset="-120"/>
            </a:endParaRPr>
          </a:p>
        </p:txBody>
      </p:sp>
      <p:sp>
        <p:nvSpPr>
          <p:cNvPr id="39" name="文字方塊 38">
            <a:extLst>
              <a:ext uri="{FF2B5EF4-FFF2-40B4-BE49-F238E27FC236}">
                <a16:creationId xmlns:a16="http://schemas.microsoft.com/office/drawing/2014/main" id="{3FB73BA5-89A6-1E6C-958E-80E299A95C29}"/>
              </a:ext>
            </a:extLst>
          </p:cNvPr>
          <p:cNvSpPr txBox="1"/>
          <p:nvPr/>
        </p:nvSpPr>
        <p:spPr>
          <a:xfrm>
            <a:off x="2073374" y="2525770"/>
            <a:ext cx="14525535" cy="7478970"/>
          </a:xfrm>
          <a:prstGeom prst="rect">
            <a:avLst/>
          </a:prstGeom>
          <a:noFill/>
        </p:spPr>
        <p:txBody>
          <a:bodyPr wrap="square">
            <a:spAutoFit/>
          </a:bodyPr>
          <a:lstStyle/>
          <a:p>
            <a:pPr marL="457200" indent="-457200" algn="just">
              <a:buFont typeface="Wingdings" panose="05000000000000000000" pitchFamily="2" charset="2"/>
              <a:buChar char="l"/>
            </a:pPr>
            <a:r>
              <a:rPr lang="zh-TW" altLang="en-US" sz="2400" b="0" i="0" u="none" strike="noStrike" baseline="0" dirty="0">
                <a:solidFill>
                  <a:schemeClr val="bg1"/>
                </a:solidFill>
                <a:latin typeface="可画动感隶书" panose="02020500000000000000" charset="-120"/>
                <a:ea typeface="可画动感隶书" panose="02020500000000000000" charset="-120"/>
              </a:rPr>
              <a:t>生活與科學的連結，很有趣</a:t>
            </a:r>
          </a:p>
          <a:p>
            <a:pPr marL="457200" indent="-457200" algn="just">
              <a:buFont typeface="Wingdings" panose="05000000000000000000" pitchFamily="2" charset="2"/>
              <a:buChar char="l"/>
            </a:pPr>
            <a:r>
              <a:rPr lang="zh-TW" altLang="en-US" sz="2400" b="0" i="0" u="none" strike="noStrike" baseline="0" dirty="0">
                <a:solidFill>
                  <a:schemeClr val="bg2">
                    <a:lumMod val="25000"/>
                  </a:schemeClr>
                </a:solidFill>
                <a:latin typeface="可画动感隶书" panose="02020500000000000000" charset="-120"/>
                <a:ea typeface="可画动感隶书" panose="02020500000000000000" charset="-120"/>
              </a:rPr>
              <a:t>與生活的食安結合並檢視自己的生活飲食，連結學科的知識，很受用。</a:t>
            </a:r>
          </a:p>
          <a:p>
            <a:pPr marL="457200" indent="-457200" algn="just">
              <a:buFont typeface="Wingdings" panose="05000000000000000000" pitchFamily="2" charset="2"/>
              <a:buChar char="l"/>
            </a:pPr>
            <a:r>
              <a:rPr lang="zh-TW" altLang="en-US" sz="2400" b="0" i="0" u="none" strike="noStrike" baseline="0" dirty="0">
                <a:solidFill>
                  <a:schemeClr val="bg2">
                    <a:lumMod val="25000"/>
                  </a:schemeClr>
                </a:solidFill>
                <a:latin typeface="可画动感隶书" panose="02020500000000000000" charset="-120"/>
                <a:ea typeface="可画动感隶书" panose="02020500000000000000" charset="-120"/>
              </a:rPr>
              <a:t>很生活化的課程 值得本校學習</a:t>
            </a:r>
          </a:p>
          <a:p>
            <a:pPr marL="457200" indent="-457200" algn="just">
              <a:buFont typeface="Wingdings" panose="05000000000000000000" pitchFamily="2" charset="2"/>
              <a:buChar char="l"/>
            </a:pPr>
            <a:r>
              <a:rPr lang="zh-TW" altLang="en-US" sz="2400" b="0" i="0" u="none" strike="noStrike" baseline="0" dirty="0">
                <a:solidFill>
                  <a:schemeClr val="bg2">
                    <a:lumMod val="25000"/>
                  </a:schemeClr>
                </a:solidFill>
                <a:latin typeface="可画动感隶书" panose="02020500000000000000" charset="-120"/>
                <a:ea typeface="可画动感隶书" panose="02020500000000000000" charset="-120"/>
              </a:rPr>
              <a:t>食安會讓學生對於理化與生活具有高相關，也能夠提高孩子的學習動機，引起學生的好奇心，探究的動力</a:t>
            </a:r>
          </a:p>
          <a:p>
            <a:pPr marL="457200" indent="-457200" algn="just">
              <a:buFont typeface="Wingdings" panose="05000000000000000000" pitchFamily="2" charset="2"/>
              <a:buChar char="l"/>
            </a:pPr>
            <a:r>
              <a:rPr lang="zh-TW" altLang="en-US" sz="2400" b="0" i="0" u="none" strike="noStrike" baseline="0" dirty="0">
                <a:solidFill>
                  <a:schemeClr val="bg2">
                    <a:lumMod val="25000"/>
                  </a:schemeClr>
                </a:solidFill>
                <a:latin typeface="可画动感隶书" panose="02020500000000000000" charset="-120"/>
                <a:ea typeface="可画动感隶书" panose="02020500000000000000" charset="-120"/>
              </a:rPr>
              <a:t>結合生活問題，以科學思維去做研究</a:t>
            </a:r>
          </a:p>
          <a:p>
            <a:pPr marL="457200" indent="-457200" algn="just">
              <a:buFont typeface="Wingdings" panose="05000000000000000000" pitchFamily="2" charset="2"/>
              <a:buChar char="l"/>
            </a:pPr>
            <a:r>
              <a:rPr lang="zh-TW" altLang="en-US" sz="2400" b="0" i="0" u="none" strike="noStrike" baseline="0" dirty="0">
                <a:solidFill>
                  <a:schemeClr val="bg2">
                    <a:lumMod val="25000"/>
                  </a:schemeClr>
                </a:solidFill>
                <a:latin typeface="可画动感隶书" panose="02020500000000000000" charset="-120"/>
                <a:ea typeface="可画动感隶书" panose="02020500000000000000" charset="-120"/>
              </a:rPr>
              <a:t>很紮實的課程，讓學生可以從生活中發現食材添加物</a:t>
            </a:r>
          </a:p>
          <a:p>
            <a:pPr marL="457200" indent="-457200" algn="just">
              <a:buFont typeface="Wingdings" panose="05000000000000000000" pitchFamily="2" charset="2"/>
              <a:buChar char="l"/>
            </a:pPr>
            <a:r>
              <a:rPr lang="zh-TW" altLang="en-US" sz="2400" b="0" i="0" u="none" strike="noStrike" baseline="0" dirty="0">
                <a:solidFill>
                  <a:schemeClr val="bg2">
                    <a:lumMod val="25000"/>
                  </a:schemeClr>
                </a:solidFill>
                <a:latin typeface="可画动感隶书" panose="02020500000000000000" charset="-120"/>
                <a:ea typeface="可画动感隶书" panose="02020500000000000000" charset="-120"/>
              </a:rPr>
              <a:t>課程結合生活，能提升學生的興趣。</a:t>
            </a:r>
            <a:endParaRPr lang="en-US" altLang="zh-TW" sz="2400" b="0" i="0" u="none" strike="noStrike" baseline="0" dirty="0">
              <a:solidFill>
                <a:schemeClr val="bg2">
                  <a:lumMod val="25000"/>
                </a:schemeClr>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r>
              <a:rPr lang="zh-TW" altLang="en-US" sz="2400" dirty="0">
                <a:solidFill>
                  <a:schemeClr val="bg1"/>
                </a:solidFill>
                <a:latin typeface="可画动感隶书" panose="02020500000000000000" charset="-120"/>
                <a:ea typeface="可画动感隶书" panose="02020500000000000000" charset="-120"/>
              </a:rPr>
              <a:t>數學與藝術的跨域合作</a:t>
            </a:r>
            <a:r>
              <a:rPr lang="zh-TW" altLang="en-US" sz="2400" dirty="0">
                <a:solidFill>
                  <a:schemeClr val="bg2">
                    <a:lumMod val="25000"/>
                  </a:schemeClr>
                </a:solidFill>
                <a:latin typeface="可画动感隶书" panose="02020500000000000000" charset="-120"/>
                <a:ea typeface="可画动感隶书" panose="02020500000000000000" charset="-120"/>
              </a:rPr>
              <a:t>，將很多數學的概念融入到藝術的脈絡中，很佩服！</a:t>
            </a:r>
          </a:p>
          <a:p>
            <a:pPr marL="457200" indent="-457200" algn="just">
              <a:buFont typeface="Wingdings" panose="05000000000000000000" pitchFamily="2" charset="2"/>
              <a:buChar char="l"/>
            </a:pPr>
            <a:r>
              <a:rPr lang="zh-TW" altLang="en-US" sz="2400" dirty="0">
                <a:solidFill>
                  <a:schemeClr val="bg2">
                    <a:lumMod val="25000"/>
                  </a:schemeClr>
                </a:solidFill>
                <a:latin typeface="可画动感隶书" panose="02020500000000000000" charset="-120"/>
                <a:ea typeface="可画动感隶书" panose="02020500000000000000" charset="-120"/>
              </a:rPr>
              <a:t>利用三分法拍照，學生應該更可以構思圖片內容</a:t>
            </a:r>
          </a:p>
          <a:p>
            <a:pPr marL="457200" indent="-457200" algn="just">
              <a:buFont typeface="Wingdings" panose="05000000000000000000" pitchFamily="2" charset="2"/>
              <a:buChar char="l"/>
            </a:pPr>
            <a:r>
              <a:rPr lang="zh-TW" altLang="en-US" sz="2400" dirty="0">
                <a:solidFill>
                  <a:schemeClr val="bg2">
                    <a:lumMod val="25000"/>
                  </a:schemeClr>
                </a:solidFill>
                <a:latin typeface="可画动感隶书" panose="02020500000000000000" charset="-120"/>
                <a:ea typeface="可画动感隶书" panose="02020500000000000000" charset="-120"/>
              </a:rPr>
              <a:t>閱讀啟航的學習單很有趣，把討論過程步驟化，學生有依循。</a:t>
            </a:r>
          </a:p>
          <a:p>
            <a:pPr marL="457200" indent="-457200" algn="just">
              <a:buFont typeface="Wingdings" panose="05000000000000000000" pitchFamily="2" charset="2"/>
              <a:buChar char="l"/>
            </a:pPr>
            <a:r>
              <a:rPr lang="zh-TW" altLang="en-US" sz="2400" dirty="0">
                <a:solidFill>
                  <a:schemeClr val="bg2">
                    <a:lumMod val="25000"/>
                  </a:schemeClr>
                </a:solidFill>
                <a:latin typeface="可画动感隶书" panose="02020500000000000000" charset="-120"/>
                <a:ea typeface="可画动感隶书" panose="02020500000000000000" charset="-120"/>
              </a:rPr>
              <a:t>將閱讀利用班書結合，很可以融合班級內的凝聚力。</a:t>
            </a:r>
          </a:p>
          <a:p>
            <a:pPr marL="457200" indent="-457200" algn="just">
              <a:buFont typeface="Wingdings" panose="05000000000000000000" pitchFamily="2" charset="2"/>
              <a:buChar char="l"/>
            </a:pPr>
            <a:r>
              <a:rPr lang="zh-TW" altLang="en-US" sz="2400" dirty="0">
                <a:solidFill>
                  <a:schemeClr val="bg2">
                    <a:lumMod val="25000"/>
                  </a:schemeClr>
                </a:solidFill>
                <a:latin typeface="可画动感隶书" panose="02020500000000000000" charset="-120"/>
                <a:ea typeface="可画动感隶书" panose="02020500000000000000" charset="-120"/>
              </a:rPr>
              <a:t>讓學生習慣出去踏查是去學習留下許多紀錄，完全實踐學習不侷限於教室內發生。</a:t>
            </a:r>
          </a:p>
          <a:p>
            <a:pPr marL="457200" indent="-457200" algn="just">
              <a:buFont typeface="Wingdings" panose="05000000000000000000" pitchFamily="2" charset="2"/>
              <a:buChar char="l"/>
            </a:pPr>
            <a:r>
              <a:rPr lang="zh-TW" altLang="en-US" sz="2400" dirty="0">
                <a:solidFill>
                  <a:schemeClr val="bg2">
                    <a:lumMod val="25000"/>
                  </a:schemeClr>
                </a:solidFill>
                <a:latin typeface="可画动感隶书" panose="02020500000000000000" charset="-120"/>
                <a:ea typeface="可画动感隶书" panose="02020500000000000000" charset="-120"/>
              </a:rPr>
              <a:t>泰北大教室結合多點踏查，讓學生透過實地訪查，以學習單的書寫進行內省歸納，感受到承辦行政單位的用心！</a:t>
            </a:r>
          </a:p>
          <a:p>
            <a:pPr marL="457200" indent="-457200" algn="just">
              <a:buFont typeface="Wingdings" panose="05000000000000000000" pitchFamily="2" charset="2"/>
              <a:buChar char="l"/>
            </a:pPr>
            <a:r>
              <a:rPr lang="zh-TW" altLang="en-US" sz="2400" dirty="0">
                <a:solidFill>
                  <a:schemeClr val="bg2">
                    <a:lumMod val="25000"/>
                  </a:schemeClr>
                </a:solidFill>
                <a:latin typeface="可画动感隶书" panose="02020500000000000000" charset="-120"/>
                <a:ea typeface="可画动感隶书" panose="02020500000000000000" charset="-120"/>
              </a:rPr>
              <a:t>利用</a:t>
            </a:r>
            <a:r>
              <a:rPr lang="en-US" altLang="zh-TW" sz="2400" dirty="0" err="1">
                <a:solidFill>
                  <a:schemeClr val="bg2">
                    <a:lumMod val="25000"/>
                  </a:schemeClr>
                </a:solidFill>
                <a:latin typeface="可画动感隶书" panose="02020500000000000000" charset="-120"/>
                <a:ea typeface="可画动感隶书" panose="02020500000000000000" charset="-120"/>
              </a:rPr>
              <a:t>padlet</a:t>
            </a:r>
            <a:r>
              <a:rPr lang="zh-TW" altLang="en-US" sz="2400" dirty="0">
                <a:solidFill>
                  <a:schemeClr val="bg2">
                    <a:lumMod val="25000"/>
                  </a:schemeClr>
                </a:solidFill>
                <a:latin typeface="可画动感隶书" panose="02020500000000000000" charset="-120"/>
                <a:ea typeface="可画动感隶书" panose="02020500000000000000" charset="-120"/>
              </a:rPr>
              <a:t>做學習歷程紀錄的方式很棒！直觀，且可以多元方式留存資料</a:t>
            </a:r>
          </a:p>
          <a:p>
            <a:pPr marL="457200" indent="-457200" algn="just">
              <a:buFont typeface="Wingdings" panose="05000000000000000000" pitchFamily="2" charset="2"/>
              <a:buChar char="l"/>
            </a:pPr>
            <a:r>
              <a:rPr lang="zh-TW" altLang="en-US" sz="2400" dirty="0">
                <a:solidFill>
                  <a:schemeClr val="bg2">
                    <a:lumMod val="25000"/>
                  </a:schemeClr>
                </a:solidFill>
                <a:latin typeface="可画动感隶书" panose="02020500000000000000" charset="-120"/>
                <a:ea typeface="可画动感隶书" panose="02020500000000000000" charset="-120"/>
              </a:rPr>
              <a:t>主題明確、有趣</a:t>
            </a:r>
          </a:p>
          <a:p>
            <a:pPr marL="457200" indent="-457200" algn="just">
              <a:buFont typeface="Wingdings" panose="05000000000000000000" pitchFamily="2" charset="2"/>
              <a:buChar char="l"/>
            </a:pPr>
            <a:r>
              <a:rPr lang="zh-TW" altLang="en-US" sz="2400" dirty="0">
                <a:solidFill>
                  <a:schemeClr val="bg2">
                    <a:lumMod val="25000"/>
                  </a:schemeClr>
                </a:solidFill>
                <a:latin typeface="可画动感隶书" panose="02020500000000000000" charset="-120"/>
                <a:ea typeface="可画动感隶书" panose="02020500000000000000" charset="-120"/>
              </a:rPr>
              <a:t>很謝謝老師分享，感覺走察學生獲得很多。</a:t>
            </a:r>
          </a:p>
          <a:p>
            <a:pPr marL="457200" indent="-457200" algn="just">
              <a:buFont typeface="Wingdings" panose="05000000000000000000" pitchFamily="2" charset="2"/>
              <a:buChar char="l"/>
            </a:pPr>
            <a:r>
              <a:rPr lang="zh-TW" altLang="en-US" sz="2400" dirty="0">
                <a:solidFill>
                  <a:schemeClr val="bg2">
                    <a:lumMod val="25000"/>
                  </a:schemeClr>
                </a:solidFill>
                <a:latin typeface="可画动感隶书" panose="02020500000000000000" charset="-120"/>
                <a:ea typeface="可画动感隶书" panose="02020500000000000000" charset="-120"/>
              </a:rPr>
              <a:t>結合許多資源豐富課程，也讓孩子更貼近社區</a:t>
            </a:r>
          </a:p>
          <a:p>
            <a:pPr marL="457200" indent="-457200" algn="just">
              <a:buFont typeface="Wingdings" panose="05000000000000000000" pitchFamily="2" charset="2"/>
              <a:buChar char="l"/>
            </a:pPr>
            <a:r>
              <a:rPr lang="zh-TW" altLang="en-US" sz="2400" dirty="0">
                <a:solidFill>
                  <a:schemeClr val="bg2">
                    <a:lumMod val="25000"/>
                  </a:schemeClr>
                </a:solidFill>
                <a:latin typeface="可画动感隶书" panose="02020500000000000000" charset="-120"/>
                <a:ea typeface="可画动感隶书" panose="02020500000000000000" charset="-120"/>
              </a:rPr>
              <a:t>好棒的探究課程，一直存在於我們生活中，卻沒有機會帶學生去探討。讓情藝與學生的最痛數學課連結，啟動學生美感美學的素養。</a:t>
            </a:r>
          </a:p>
        </p:txBody>
      </p:sp>
      <p:sp>
        <p:nvSpPr>
          <p:cNvPr id="28" name="Freeform 28"/>
          <p:cNvSpPr/>
          <p:nvPr/>
        </p:nvSpPr>
        <p:spPr>
          <a:xfrm>
            <a:off x="246462" y="8481478"/>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2397366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386918"/>
          </a:xfrm>
          <a:prstGeom prst="rect">
            <a:avLst/>
          </a:prstGeom>
        </p:spPr>
        <p:txBody>
          <a:bodyPr wrap="square" lIns="0" tIns="0" rIns="0" bIns="0" rtlCol="0" anchor="t">
            <a:spAutoFit/>
          </a:bodyPr>
          <a:lstStyle/>
          <a:p>
            <a:pPr algn="ctr">
              <a:lnSpc>
                <a:spcPts val="11721"/>
              </a:lnSpc>
              <a:spcBef>
                <a:spcPct val="0"/>
              </a:spcBef>
            </a:pPr>
            <a:r>
              <a:rPr lang="zh-TW"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8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實踐</a:t>
            </a:r>
            <a:r>
              <a:rPr lang="zh-TW" altLang="en-US"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場</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endParaRPr lang="en-US" sz="68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32" name="資料庫圖表 31">
            <a:extLst>
              <a:ext uri="{FF2B5EF4-FFF2-40B4-BE49-F238E27FC236}">
                <a16:creationId xmlns:a16="http://schemas.microsoft.com/office/drawing/2014/main" id="{A267CC4F-9712-74E4-36A3-BF8B4EEA42C1}"/>
              </a:ext>
            </a:extLst>
          </p:cNvPr>
          <p:cNvGraphicFramePr/>
          <p:nvPr>
            <p:extLst>
              <p:ext uri="{D42A27DB-BD31-4B8C-83A1-F6EECF244321}">
                <p14:modId xmlns:p14="http://schemas.microsoft.com/office/powerpoint/2010/main" val="370834915"/>
              </p:ext>
            </p:extLst>
          </p:nvPr>
        </p:nvGraphicFramePr>
        <p:xfrm>
          <a:off x="3026565" y="1665249"/>
          <a:ext cx="12192000" cy="8128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730015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386918"/>
          </a:xfrm>
          <a:prstGeom prst="rect">
            <a:avLst/>
          </a:prstGeom>
        </p:spPr>
        <p:txBody>
          <a:bodyPr wrap="square" lIns="0" tIns="0" rIns="0" bIns="0" rtlCol="0" anchor="t">
            <a:spAutoFit/>
          </a:bodyPr>
          <a:lstStyle/>
          <a:p>
            <a:pPr algn="ctr">
              <a:lnSpc>
                <a:spcPts val="11721"/>
              </a:lnSpc>
              <a:spcBef>
                <a:spcPct val="0"/>
              </a:spcBef>
            </a:pPr>
            <a:r>
              <a:rPr lang="zh-TW"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實踐場</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endParaRPr lang="en-US" sz="68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32" name="資料庫圖表 31">
            <a:extLst>
              <a:ext uri="{FF2B5EF4-FFF2-40B4-BE49-F238E27FC236}">
                <a16:creationId xmlns:a16="http://schemas.microsoft.com/office/drawing/2014/main" id="{A267CC4F-9712-74E4-36A3-BF8B4EEA42C1}"/>
              </a:ext>
            </a:extLst>
          </p:cNvPr>
          <p:cNvGraphicFramePr/>
          <p:nvPr>
            <p:extLst>
              <p:ext uri="{D42A27DB-BD31-4B8C-83A1-F6EECF244321}">
                <p14:modId xmlns:p14="http://schemas.microsoft.com/office/powerpoint/2010/main" val="2349397618"/>
              </p:ext>
            </p:extLst>
          </p:nvPr>
        </p:nvGraphicFramePr>
        <p:xfrm>
          <a:off x="3026565" y="1665249"/>
          <a:ext cx="12192000" cy="8128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260974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969770"/>
          </a:xfrm>
          <a:prstGeom prst="rect">
            <a:avLst/>
          </a:prstGeom>
        </p:spPr>
        <p:txBody>
          <a:bodyPr wrap="square" lIns="0" tIns="0" rIns="0" bIns="0" rtlCol="0" anchor="t">
            <a:spAutoFit/>
          </a:bodyPr>
          <a:lstStyle/>
          <a:p>
            <a:pPr algn="ctr">
              <a:spcBef>
                <a:spcPct val="0"/>
              </a:spcBef>
            </a:pPr>
            <a:r>
              <a:rPr lang="zh-TW"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實踐場</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p>
          <a:p>
            <a:pPr algn="ctr">
              <a:spcBef>
                <a:spcPct val="0"/>
              </a:spcBef>
            </a:pP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雙向交流回饋</a:t>
            </a:r>
            <a:endParaRPr lang="en-US" sz="64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1">
            <a:extLst>
              <a:ext uri="{FF2B5EF4-FFF2-40B4-BE49-F238E27FC236}">
                <a16:creationId xmlns:a16="http://schemas.microsoft.com/office/drawing/2014/main" id="{CB36DF80-8784-16F1-71BB-6A1D12CA07D6}"/>
              </a:ext>
            </a:extLst>
          </p:cNvPr>
          <p:cNvSpPr/>
          <p:nvPr/>
        </p:nvSpPr>
        <p:spPr>
          <a:xfrm>
            <a:off x="9374425" y="2757980"/>
            <a:ext cx="8505166" cy="8337293"/>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7">
            <a:extLst>
              <a:ext uri="{FF2B5EF4-FFF2-40B4-BE49-F238E27FC236}">
                <a16:creationId xmlns:a16="http://schemas.microsoft.com/office/drawing/2014/main" id="{94188C4B-1441-A84D-625E-753F448AEAB3}"/>
              </a:ext>
            </a:extLst>
          </p:cNvPr>
          <p:cNvSpPr/>
          <p:nvPr/>
        </p:nvSpPr>
        <p:spPr>
          <a:xfrm>
            <a:off x="369140" y="1750763"/>
            <a:ext cx="16279312" cy="9372599"/>
          </a:xfrm>
          <a:custGeom>
            <a:avLst/>
            <a:gdLst/>
            <a:ahLst/>
            <a:cxnLst/>
            <a:rect l="l" t="t" r="r" b="b"/>
            <a:pathLst>
              <a:path w="7225864" h="4154872">
                <a:moveTo>
                  <a:pt x="0" y="0"/>
                </a:moveTo>
                <a:lnTo>
                  <a:pt x="7225864" y="0"/>
                </a:lnTo>
                <a:lnTo>
                  <a:pt x="7225864" y="4154872"/>
                </a:lnTo>
                <a:lnTo>
                  <a:pt x="0" y="41548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zh-TW" altLang="en-US" dirty="0"/>
          </a:p>
        </p:txBody>
      </p:sp>
      <p:sp>
        <p:nvSpPr>
          <p:cNvPr id="33" name="文字方塊 32">
            <a:extLst>
              <a:ext uri="{FF2B5EF4-FFF2-40B4-BE49-F238E27FC236}">
                <a16:creationId xmlns:a16="http://schemas.microsoft.com/office/drawing/2014/main" id="{832146A1-7CB6-3322-B29E-7C37AB872A7B}"/>
              </a:ext>
            </a:extLst>
          </p:cNvPr>
          <p:cNvSpPr txBox="1"/>
          <p:nvPr/>
        </p:nvSpPr>
        <p:spPr>
          <a:xfrm>
            <a:off x="1626284" y="2272324"/>
            <a:ext cx="13156516" cy="1261884"/>
          </a:xfrm>
          <a:prstGeom prst="rect">
            <a:avLst/>
          </a:prstGeom>
          <a:noFill/>
        </p:spPr>
        <p:txBody>
          <a:bodyPr wrap="square">
            <a:spAutoFit/>
          </a:bodyPr>
          <a:lstStyle/>
          <a:p>
            <a:pPr algn="just"/>
            <a:r>
              <a:rPr lang="zh-TW" altLang="en-US" sz="3800" b="0" i="0" u="none" strike="noStrike" baseline="0" dirty="0">
                <a:solidFill>
                  <a:schemeClr val="bg1">
                    <a:lumMod val="95000"/>
                  </a:schemeClr>
                </a:solidFill>
                <a:latin typeface="可画动感隶书" panose="02020500000000000000" charset="-120"/>
                <a:ea typeface="可画动感隶书" panose="02020500000000000000" charset="-120"/>
              </a:rPr>
              <a:t>聽完活化學校分享校訂學習課程之探究式教學與學生學習表現，想提出問題請教：</a:t>
            </a:r>
            <a:endParaRPr lang="zh-TW" altLang="en-US" sz="3800" dirty="0">
              <a:solidFill>
                <a:schemeClr val="bg1">
                  <a:lumMod val="95000"/>
                </a:schemeClr>
              </a:solidFill>
              <a:latin typeface="可画动感隶书" panose="02020500000000000000" charset="-120"/>
              <a:ea typeface="可画动感隶书" panose="02020500000000000000" charset="-120"/>
            </a:endParaRPr>
          </a:p>
        </p:txBody>
      </p:sp>
      <p:sp>
        <p:nvSpPr>
          <p:cNvPr id="35" name="文字方塊 34">
            <a:extLst>
              <a:ext uri="{FF2B5EF4-FFF2-40B4-BE49-F238E27FC236}">
                <a16:creationId xmlns:a16="http://schemas.microsoft.com/office/drawing/2014/main" id="{4317AFF2-A6E0-0C3D-75B6-EA15C8590918}"/>
              </a:ext>
            </a:extLst>
          </p:cNvPr>
          <p:cNvSpPr txBox="1"/>
          <p:nvPr/>
        </p:nvSpPr>
        <p:spPr>
          <a:xfrm>
            <a:off x="1202345" y="3314700"/>
            <a:ext cx="16044374" cy="6986528"/>
          </a:xfrm>
          <a:prstGeom prst="rect">
            <a:avLst/>
          </a:prstGeom>
          <a:noFill/>
        </p:spPr>
        <p:txBody>
          <a:bodyPr wrap="square">
            <a:spAutoFit/>
          </a:bodyPr>
          <a:lstStyle/>
          <a:p>
            <a:pPr marL="342900" indent="-342900">
              <a:buFont typeface="Arial" panose="020B0604020202020204" pitchFamily="34" charset="0"/>
              <a:buChar char="•"/>
            </a:pPr>
            <a:r>
              <a:rPr lang="zh-TW" altLang="en-US" sz="2800" dirty="0">
                <a:latin typeface="可画动感隶书" panose="02020500000000000000" charset="-120"/>
                <a:ea typeface="可画动感隶书" panose="02020500000000000000" charset="-120"/>
              </a:rPr>
              <a:t>實施課堂/科目？彈性學習？領域課程？總計節數？</a:t>
            </a:r>
            <a:endParaRPr lang="en-US" altLang="zh-TW" sz="28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2800" dirty="0">
                <a:latin typeface="可画动感隶书" panose="02020500000000000000" charset="-120"/>
                <a:ea typeface="可画动感隶书" panose="02020500000000000000" charset="-120"/>
              </a:rPr>
              <a:t>相同議題不同年級是否也可以同時實施？因為議題具有時效性，讓學生思考世界正在發生的事件與自己的關聯，形成個人觀點，逐步養成國際視野。</a:t>
            </a:r>
            <a:endParaRPr lang="en-US" altLang="zh-TW" sz="28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2800" dirty="0">
                <a:latin typeface="可画动感隶书" panose="02020500000000000000" charset="-120"/>
                <a:ea typeface="可画动感隶书" panose="02020500000000000000" charset="-120"/>
              </a:rPr>
              <a:t>學生的學習態度與投入的方式？</a:t>
            </a:r>
            <a:endParaRPr lang="en-US" altLang="zh-TW" sz="28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2800" dirty="0">
                <a:latin typeface="可画动感隶书" panose="02020500000000000000" charset="-120"/>
                <a:ea typeface="可画动感隶书" panose="02020500000000000000" charset="-120"/>
              </a:rPr>
              <a:t>學生在搜集資料時，可能看到有些似是而非的說法，如何協助他們做資訊判讀？</a:t>
            </a:r>
            <a:endParaRPr lang="en-US" altLang="zh-TW" sz="28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2800" dirty="0">
                <a:latin typeface="可画动感隶书" panose="02020500000000000000" charset="-120"/>
                <a:ea typeface="可画动感隶书" panose="02020500000000000000" charset="-120"/>
              </a:rPr>
              <a:t>如何和外師分工，小組是否有彼此的回饋和反思？教師如何調整修正課程？</a:t>
            </a:r>
            <a:endParaRPr lang="en-US" altLang="zh-TW" sz="28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2800" dirty="0">
                <a:latin typeface="可画动感隶书" panose="02020500000000000000" charset="-120"/>
                <a:ea typeface="可画动感隶书" panose="02020500000000000000" charset="-120"/>
              </a:rPr>
              <a:t>請問每個班都可以校外踏查？學生最喜歡探索的主題？</a:t>
            </a:r>
            <a:endParaRPr lang="en-US" altLang="zh-TW" sz="28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2800" dirty="0">
                <a:latin typeface="可画动感隶书" panose="02020500000000000000" charset="-120"/>
                <a:ea typeface="可画动感隶书" panose="02020500000000000000" charset="-120"/>
              </a:rPr>
              <a:t>帶學生去戶外踏查利用什麼時間？如何維護學生安全？</a:t>
            </a:r>
            <a:endParaRPr lang="en-US" altLang="zh-TW" sz="28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2800" dirty="0">
                <a:latin typeface="可画动感隶书" panose="02020500000000000000" charset="-120"/>
                <a:ea typeface="可画动感隶书" panose="02020500000000000000" charset="-120"/>
              </a:rPr>
              <a:t>全部都是由學生好奇的問題做探究開展的嗎？如何聚焦到</a:t>
            </a:r>
            <a:r>
              <a:rPr lang="en-US" altLang="zh-TW" sz="2800" dirty="0">
                <a:latin typeface="可画动感隶书" panose="02020500000000000000" charset="-120"/>
                <a:ea typeface="可画动感隶书" panose="02020500000000000000" charset="-120"/>
              </a:rPr>
              <a:t>SDGS</a:t>
            </a:r>
            <a:r>
              <a:rPr lang="zh-TW" altLang="en-US" sz="2800" dirty="0">
                <a:latin typeface="可画动感隶书" panose="02020500000000000000" charset="-120"/>
                <a:ea typeface="可画动感隶书" panose="02020500000000000000" charset="-120"/>
              </a:rPr>
              <a:t>，如何評量？</a:t>
            </a:r>
            <a:endParaRPr lang="en-US" altLang="zh-TW" sz="28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2800" dirty="0">
                <a:latin typeface="可画动感隶书" panose="02020500000000000000" charset="-120"/>
                <a:ea typeface="可画动感隶书" panose="02020500000000000000" charset="-120"/>
              </a:rPr>
              <a:t>想知道這個課程是彈性課程嗎？社團活動？或是在某個領域上的課程？是哪個年級，總計上幾堂課？</a:t>
            </a:r>
            <a:endParaRPr lang="en-US" altLang="zh-TW" sz="28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2800" dirty="0">
                <a:latin typeface="可画动感隶书" panose="02020500000000000000" charset="-120"/>
                <a:ea typeface="可画动感隶书" panose="02020500000000000000" charset="-120"/>
              </a:rPr>
              <a:t>對於不願探究的學生如何引導？</a:t>
            </a:r>
            <a:endParaRPr lang="en-US" altLang="zh-TW" sz="28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2800" dirty="0">
                <a:latin typeface="可画动感隶书" panose="02020500000000000000" charset="-120"/>
                <a:ea typeface="可画动感隶书" panose="02020500000000000000" charset="-120"/>
              </a:rPr>
              <a:t>對於有閱讀障礙的學生或寫作有困難的學生請問採用何種策略？</a:t>
            </a:r>
            <a:endParaRPr lang="en-US" altLang="zh-TW" sz="28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2800" dirty="0">
                <a:latin typeface="可画动感隶书" panose="02020500000000000000" charset="-120"/>
                <a:ea typeface="可画动感隶书" panose="02020500000000000000" charset="-120"/>
              </a:rPr>
              <a:t>融合許多領域的課程，各科老師之間如何做授課的搭配？例如，配排課或協同教學的運作模式？</a:t>
            </a:r>
            <a:endParaRPr lang="en-US" altLang="zh-TW" sz="28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2800" dirty="0">
                <a:solidFill>
                  <a:schemeClr val="bg1"/>
                </a:solidFill>
                <a:latin typeface="可画动感隶书" panose="02020500000000000000" charset="-120"/>
                <a:ea typeface="可画动感隶书" panose="02020500000000000000" charset="-120"/>
              </a:rPr>
              <a:t>不同領域的老師週週備觀議課，真不簡單。不知道課程如何分工，是不同領域老師上同一進度，還是大家分不同週來上？如果是同樣進度，不同領域的老師都用自己的專長來上嗎？例如：國文老師教閱讀策略、筆記術，表演老師用角色扮演？過程中有沒有遇到困難，比較難克服？</a:t>
            </a:r>
          </a:p>
        </p:txBody>
      </p:sp>
    </p:spTree>
    <p:extLst>
      <p:ext uri="{BB962C8B-B14F-4D97-AF65-F5344CB8AC3E}">
        <p14:creationId xmlns:p14="http://schemas.microsoft.com/office/powerpoint/2010/main" val="9602175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969770"/>
          </a:xfrm>
          <a:prstGeom prst="rect">
            <a:avLst/>
          </a:prstGeom>
        </p:spPr>
        <p:txBody>
          <a:bodyPr wrap="square" lIns="0" tIns="0" rIns="0" bIns="0" rtlCol="0" anchor="t">
            <a:spAutoFit/>
          </a:bodyPr>
          <a:lstStyle/>
          <a:p>
            <a:pPr algn="ctr">
              <a:spcBef>
                <a:spcPct val="0"/>
              </a:spcBef>
            </a:pPr>
            <a:r>
              <a:rPr lang="zh-TW"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實踐場</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p>
          <a:p>
            <a:pPr algn="ctr">
              <a:spcBef>
                <a:spcPct val="0"/>
              </a:spcBef>
            </a:pP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雙向交流回饋</a:t>
            </a:r>
            <a:endParaRPr lang="en-US" sz="64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7">
            <a:extLst>
              <a:ext uri="{FF2B5EF4-FFF2-40B4-BE49-F238E27FC236}">
                <a16:creationId xmlns:a16="http://schemas.microsoft.com/office/drawing/2014/main" id="{C521DAA6-6D90-D714-1670-DF6EF51713D8}"/>
              </a:ext>
            </a:extLst>
          </p:cNvPr>
          <p:cNvSpPr/>
          <p:nvPr/>
        </p:nvSpPr>
        <p:spPr>
          <a:xfrm>
            <a:off x="112796" y="2354884"/>
            <a:ext cx="15038030" cy="9372599"/>
          </a:xfrm>
          <a:custGeom>
            <a:avLst/>
            <a:gdLst/>
            <a:ahLst/>
            <a:cxnLst/>
            <a:rect l="l" t="t" r="r" b="b"/>
            <a:pathLst>
              <a:path w="7225864" h="4154872">
                <a:moveTo>
                  <a:pt x="0" y="0"/>
                </a:moveTo>
                <a:lnTo>
                  <a:pt x="7225864" y="0"/>
                </a:lnTo>
                <a:lnTo>
                  <a:pt x="7225864" y="4154872"/>
                </a:lnTo>
                <a:lnTo>
                  <a:pt x="0" y="41548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zh-TW" altLang="en-US" dirty="0"/>
          </a:p>
        </p:txBody>
      </p:sp>
      <p:sp>
        <p:nvSpPr>
          <p:cNvPr id="32" name="Freeform 31">
            <a:extLst>
              <a:ext uri="{FF2B5EF4-FFF2-40B4-BE49-F238E27FC236}">
                <a16:creationId xmlns:a16="http://schemas.microsoft.com/office/drawing/2014/main" id="{CFAB62DF-2BA9-C9A3-130E-1584F30DA743}"/>
              </a:ext>
            </a:extLst>
          </p:cNvPr>
          <p:cNvSpPr/>
          <p:nvPr/>
        </p:nvSpPr>
        <p:spPr>
          <a:xfrm>
            <a:off x="1493961" y="1714500"/>
            <a:ext cx="16260073" cy="9059967"/>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zh-TW" altLang="en-US" dirty="0"/>
          </a:p>
        </p:txBody>
      </p:sp>
      <p:sp>
        <p:nvSpPr>
          <p:cNvPr id="38" name="文字方塊 37">
            <a:extLst>
              <a:ext uri="{FF2B5EF4-FFF2-40B4-BE49-F238E27FC236}">
                <a16:creationId xmlns:a16="http://schemas.microsoft.com/office/drawing/2014/main" id="{A4A53A6E-A9B3-EF34-77A4-E82C9102642C}"/>
              </a:ext>
            </a:extLst>
          </p:cNvPr>
          <p:cNvSpPr txBox="1"/>
          <p:nvPr/>
        </p:nvSpPr>
        <p:spPr>
          <a:xfrm>
            <a:off x="533966" y="3654925"/>
            <a:ext cx="654492" cy="4524315"/>
          </a:xfrm>
          <a:prstGeom prst="rect">
            <a:avLst/>
          </a:prstGeom>
          <a:noFill/>
        </p:spPr>
        <p:txBody>
          <a:bodyPr wrap="square">
            <a:spAutoFit/>
          </a:bodyPr>
          <a:lstStyle/>
          <a:p>
            <a:pPr algn="ctr"/>
            <a:r>
              <a:rPr lang="zh-TW" altLang="en-US" sz="4800" b="0" i="0" u="none" strike="noStrike" baseline="0" dirty="0">
                <a:solidFill>
                  <a:schemeClr val="bg2">
                    <a:lumMod val="10000"/>
                  </a:schemeClr>
                </a:solidFill>
                <a:latin typeface="可画动感隶书" panose="02020500000000000000" charset="-120"/>
                <a:ea typeface="可画动感隶书" panose="02020500000000000000" charset="-120"/>
              </a:rPr>
              <a:t>回饋或心得：</a:t>
            </a:r>
            <a:endParaRPr lang="zh-TW" altLang="en-US" sz="4800" dirty="0">
              <a:solidFill>
                <a:schemeClr val="bg2">
                  <a:lumMod val="10000"/>
                </a:schemeClr>
              </a:solidFill>
              <a:latin typeface="可画动感隶书" panose="02020500000000000000" charset="-120"/>
              <a:ea typeface="可画动感隶书" panose="02020500000000000000" charset="-120"/>
            </a:endParaRPr>
          </a:p>
        </p:txBody>
      </p:sp>
      <p:sp>
        <p:nvSpPr>
          <p:cNvPr id="39" name="文字方塊 38">
            <a:extLst>
              <a:ext uri="{FF2B5EF4-FFF2-40B4-BE49-F238E27FC236}">
                <a16:creationId xmlns:a16="http://schemas.microsoft.com/office/drawing/2014/main" id="{3FB73BA5-89A6-1E6C-958E-80E299A95C29}"/>
              </a:ext>
            </a:extLst>
          </p:cNvPr>
          <p:cNvSpPr txBox="1"/>
          <p:nvPr/>
        </p:nvSpPr>
        <p:spPr>
          <a:xfrm>
            <a:off x="1685389" y="2949430"/>
            <a:ext cx="15986163" cy="7017306"/>
          </a:xfrm>
          <a:prstGeom prst="rect">
            <a:avLst/>
          </a:prstGeom>
          <a:noFill/>
        </p:spPr>
        <p:txBody>
          <a:bodyPr wrap="square">
            <a:spAutoFit/>
          </a:bodyPr>
          <a:lstStyle/>
          <a:p>
            <a:pPr marL="457200" indent="-457200" algn="just">
              <a:buFont typeface="Wingdings" panose="05000000000000000000" pitchFamily="2" charset="2"/>
              <a:buChar char="l"/>
            </a:pP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已發展校本國際教育課程模組，很棒！</a:t>
            </a:r>
          </a:p>
          <a:p>
            <a:pPr marL="457200" indent="-457200" algn="just">
              <a:buFont typeface="Wingdings" panose="05000000000000000000" pitchFamily="2" charset="2"/>
              <a:buChar char="l"/>
            </a:pP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課程用心，公益影片引導，能觸動人心，讓孩子學習「有感」 ，行動有序。</a:t>
            </a:r>
          </a:p>
          <a:p>
            <a:pPr marL="457200" indent="-457200" algn="just">
              <a:buFont typeface="Wingdings" panose="05000000000000000000" pitchFamily="2" charset="2"/>
              <a:buChar char="l"/>
            </a:pP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對於數位時代原住民而言，由吸睛能打動人心的影片開始進入課程是很好的開始。讚👍</a:t>
            </a:r>
          </a:p>
          <a:p>
            <a:pPr marL="457200" indent="-457200" algn="just">
              <a:buFont typeface="Wingdings" panose="05000000000000000000" pitchFamily="2" charset="2"/>
              <a:buChar char="l"/>
            </a:pP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與外師合作共備落實教學討論，很棒</a:t>
            </a:r>
          </a:p>
          <a:p>
            <a:pPr marL="457200" indent="-457200" algn="just">
              <a:buFont typeface="Wingdings" panose="05000000000000000000" pitchFamily="2" charset="2"/>
              <a:buChar char="l"/>
            </a:pP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非常認同使用有趣的主題，建造使用語言的環境，讓同學體驗到學習英語的樂趣和用處。</a:t>
            </a:r>
          </a:p>
          <a:p>
            <a:pPr marL="457200" indent="-457200" algn="just">
              <a:buFont typeface="Wingdings" panose="05000000000000000000" pitchFamily="2" charset="2"/>
              <a:buChar char="l"/>
            </a:pP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老師夠斜</a:t>
            </a:r>
            <a:r>
              <a:rPr lang="zh-TW" altLang="en-US" sz="3000" b="0" i="0" u="none" strike="noStrike" baseline="0" dirty="0">
                <a:solidFill>
                  <a:schemeClr val="bg2">
                    <a:lumMod val="25000"/>
                  </a:schemeClr>
                </a:solidFill>
                <a:latin typeface="華康方圓體W7" panose="040B0709000000000000" pitchFamily="81" charset="-120"/>
                <a:ea typeface="華康方圓體W7" panose="040B0709000000000000" pitchFamily="81" charset="-120"/>
              </a:rPr>
              <a:t>槓</a:t>
            </a: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，課程就多元豐厚，吸引學生學習。</a:t>
            </a:r>
          </a:p>
          <a:p>
            <a:pPr marL="457200" indent="-457200" algn="just">
              <a:buFont typeface="Wingdings" panose="05000000000000000000" pitchFamily="2" charset="2"/>
              <a:buChar char="l"/>
            </a:pP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由學生自己發現問題，並跨域提供學生可以解決問題的支援與資訊。由在地出發規劃探索主題。令人印象深刻</a:t>
            </a:r>
          </a:p>
          <a:p>
            <a:pPr marL="457200" indent="-457200" algn="just">
              <a:buFont typeface="Wingdings" panose="05000000000000000000" pitchFamily="2" charset="2"/>
              <a:buChar char="l"/>
            </a:pP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戶外教育，體驗教育，透過</a:t>
            </a:r>
            <a:r>
              <a:rPr lang="en-US" altLang="zh-TW" sz="3000" b="0" i="0" u="none" strike="noStrike" baseline="0" dirty="0">
                <a:solidFill>
                  <a:schemeClr val="bg2">
                    <a:lumMod val="25000"/>
                  </a:schemeClr>
                </a:solidFill>
                <a:latin typeface="可画动感隶书" panose="02020500000000000000" charset="-120"/>
                <a:ea typeface="可画动感隶书" panose="02020500000000000000" charset="-120"/>
              </a:rPr>
              <a:t>ORID</a:t>
            </a: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讓同學探究很棒！</a:t>
            </a:r>
          </a:p>
          <a:p>
            <a:pPr marL="457200" indent="-457200" algn="just">
              <a:buFont typeface="Wingdings" panose="05000000000000000000" pitchFamily="2" charset="2"/>
              <a:buChar char="l"/>
            </a:pP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從日常生活中出發，從做中學，很棒！</a:t>
            </a:r>
          </a:p>
          <a:p>
            <a:pPr marL="457200" indent="-457200" algn="just">
              <a:buFont typeface="Wingdings" panose="05000000000000000000" pitchFamily="2" charset="2"/>
              <a:buChar char="l"/>
            </a:pP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由學生去發現學校的問題並提出解決方案任務執行能進行多方的檢核。</a:t>
            </a:r>
          </a:p>
          <a:p>
            <a:pPr marL="457200" indent="-457200" algn="just">
              <a:buFont typeface="Wingdings" panose="05000000000000000000" pitchFamily="2" charset="2"/>
              <a:buChar char="l"/>
            </a:pP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透過文章讓學生解決問題、讀繪本、影片觀賞，讓學生學習思考，以筆記本紀錄學息的過程，師生皆很用心</a:t>
            </a:r>
          </a:p>
          <a:p>
            <a:pPr marL="457200" indent="-457200" algn="just">
              <a:buFont typeface="Wingdings" panose="05000000000000000000" pitchFamily="2" charset="2"/>
              <a:buChar char="l"/>
            </a:pP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課程組織非常完整，能整合這麼多科老師在一起，跨域合作非常不簡單！</a:t>
            </a:r>
          </a:p>
          <a:p>
            <a:pPr marL="457200" indent="-457200" algn="just">
              <a:buFont typeface="Wingdings" panose="05000000000000000000" pitchFamily="2" charset="2"/>
              <a:buChar char="l"/>
            </a:pP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學生因課程而改變自身的</a:t>
            </a:r>
            <a:r>
              <a:rPr lang="en-US" altLang="zh-TW" sz="3000" b="0" i="0" u="none" strike="noStrike" baseline="0" dirty="0">
                <a:solidFill>
                  <a:schemeClr val="bg2">
                    <a:lumMod val="25000"/>
                  </a:schemeClr>
                </a:solidFill>
                <a:latin typeface="可画动感隶书" panose="02020500000000000000" charset="-120"/>
                <a:ea typeface="可画动感隶书" panose="02020500000000000000" charset="-120"/>
              </a:rPr>
              <a:t>DNA</a:t>
            </a:r>
            <a:r>
              <a:rPr lang="zh-TW" altLang="en-US" sz="3000" b="0" i="0" u="none" strike="noStrike" baseline="0" dirty="0">
                <a:solidFill>
                  <a:schemeClr val="bg2">
                    <a:lumMod val="25000"/>
                  </a:schemeClr>
                </a:solidFill>
                <a:latin typeface="可画动感隶书" panose="02020500000000000000" charset="-120"/>
                <a:ea typeface="可画动感隶书" panose="02020500000000000000" charset="-120"/>
              </a:rPr>
              <a:t>很令人感動</a:t>
            </a:r>
          </a:p>
        </p:txBody>
      </p:sp>
      <p:sp>
        <p:nvSpPr>
          <p:cNvPr id="28" name="Freeform 28"/>
          <p:cNvSpPr/>
          <p:nvPr/>
        </p:nvSpPr>
        <p:spPr>
          <a:xfrm>
            <a:off x="246462" y="8481478"/>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2968904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1473" y="5704411"/>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20">
            <a:extLst>
              <a:ext uri="{FF2B5EF4-FFF2-40B4-BE49-F238E27FC236}">
                <a16:creationId xmlns:a16="http://schemas.microsoft.com/office/drawing/2014/main" id="{2763F10D-59EF-4639-A104-FC7005354B98}"/>
              </a:ext>
            </a:extLst>
          </p:cNvPr>
          <p:cNvSpPr/>
          <p:nvPr/>
        </p:nvSpPr>
        <p:spPr>
          <a:xfrm rot="1140248">
            <a:off x="16148561" y="1630718"/>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aphicFrame>
        <p:nvGraphicFramePr>
          <p:cNvPr id="43" name="資料庫圖表 42">
            <a:extLst>
              <a:ext uri="{FF2B5EF4-FFF2-40B4-BE49-F238E27FC236}">
                <a16:creationId xmlns:a16="http://schemas.microsoft.com/office/drawing/2014/main" id="{9448137C-4EB6-4358-BFE4-FD4E68E93F29}"/>
              </a:ext>
            </a:extLst>
          </p:cNvPr>
          <p:cNvGraphicFramePr/>
          <p:nvPr>
            <p:extLst>
              <p:ext uri="{D42A27DB-BD31-4B8C-83A1-F6EECF244321}">
                <p14:modId xmlns:p14="http://schemas.microsoft.com/office/powerpoint/2010/main" val="3983554822"/>
              </p:ext>
            </p:extLst>
          </p:nvPr>
        </p:nvGraphicFramePr>
        <p:xfrm>
          <a:off x="2943454" y="1358034"/>
          <a:ext cx="13777194" cy="872290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32" name="TextBox 26">
            <a:extLst>
              <a:ext uri="{FF2B5EF4-FFF2-40B4-BE49-F238E27FC236}">
                <a16:creationId xmlns:a16="http://schemas.microsoft.com/office/drawing/2014/main" id="{E507E6B5-243F-431A-8E7B-434653172724}"/>
              </a:ext>
            </a:extLst>
          </p:cNvPr>
          <p:cNvSpPr txBox="1"/>
          <p:nvPr/>
        </p:nvSpPr>
        <p:spPr>
          <a:xfrm>
            <a:off x="3627470" y="90717"/>
            <a:ext cx="11616775" cy="1447448"/>
          </a:xfrm>
          <a:prstGeom prst="rect">
            <a:avLst/>
          </a:prstGeom>
        </p:spPr>
        <p:txBody>
          <a:bodyPr wrap="square" lIns="0" tIns="0" rIns="0" bIns="0" rtlCol="0" anchor="t">
            <a:spAutoFit/>
          </a:bodyPr>
          <a:lstStyle/>
          <a:p>
            <a:pPr algn="ctr">
              <a:lnSpc>
                <a:spcPts val="11721"/>
              </a:lnSpc>
              <a:spcBef>
                <a:spcPct val="0"/>
              </a:spcBef>
            </a:pPr>
            <a:r>
              <a:rPr lang="zh-TW" altLang="en-US" sz="8372" dirty="0">
                <a:solidFill>
                  <a:srgbClr val="766C02"/>
                </a:solidFill>
                <a:ea typeface="可画动感隶书"/>
              </a:rPr>
              <a:t>課程領導組九月工作會議</a:t>
            </a:r>
            <a:endParaRPr lang="en-US" sz="8372" dirty="0">
              <a:solidFill>
                <a:srgbClr val="766C02"/>
              </a:solidFill>
              <a:ea typeface="可画动感隶书"/>
            </a:endParaRPr>
          </a:p>
        </p:txBody>
      </p:sp>
    </p:spTree>
    <p:extLst>
      <p:ext uri="{BB962C8B-B14F-4D97-AF65-F5344CB8AC3E}">
        <p14:creationId xmlns:p14="http://schemas.microsoft.com/office/powerpoint/2010/main" val="1581461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386918"/>
          </a:xfrm>
          <a:prstGeom prst="rect">
            <a:avLst/>
          </a:prstGeom>
        </p:spPr>
        <p:txBody>
          <a:bodyPr wrap="square" lIns="0" tIns="0" rIns="0" bIns="0" rtlCol="0" anchor="t">
            <a:spAutoFit/>
          </a:bodyPr>
          <a:lstStyle/>
          <a:p>
            <a:pPr algn="ctr">
              <a:lnSpc>
                <a:spcPts val="11721"/>
              </a:lnSpc>
              <a:spcBef>
                <a:spcPct val="0"/>
              </a:spcBef>
            </a:pPr>
            <a:r>
              <a:rPr lang="zh-TW"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8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景興</a:t>
            </a:r>
            <a:r>
              <a:rPr lang="zh-TW" altLang="en-US"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場</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endParaRPr lang="en-US" sz="68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32" name="資料庫圖表 31">
            <a:extLst>
              <a:ext uri="{FF2B5EF4-FFF2-40B4-BE49-F238E27FC236}">
                <a16:creationId xmlns:a16="http://schemas.microsoft.com/office/drawing/2014/main" id="{A267CC4F-9712-74E4-36A3-BF8B4EEA42C1}"/>
              </a:ext>
            </a:extLst>
          </p:cNvPr>
          <p:cNvGraphicFramePr/>
          <p:nvPr>
            <p:extLst>
              <p:ext uri="{D42A27DB-BD31-4B8C-83A1-F6EECF244321}">
                <p14:modId xmlns:p14="http://schemas.microsoft.com/office/powerpoint/2010/main" val="3202937334"/>
              </p:ext>
            </p:extLst>
          </p:nvPr>
        </p:nvGraphicFramePr>
        <p:xfrm>
          <a:off x="3026565" y="1665249"/>
          <a:ext cx="12192000" cy="8128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368238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386918"/>
          </a:xfrm>
          <a:prstGeom prst="rect">
            <a:avLst/>
          </a:prstGeom>
        </p:spPr>
        <p:txBody>
          <a:bodyPr wrap="square" lIns="0" tIns="0" rIns="0" bIns="0" rtlCol="0" anchor="t">
            <a:spAutoFit/>
          </a:bodyPr>
          <a:lstStyle/>
          <a:p>
            <a:pPr algn="ctr">
              <a:lnSpc>
                <a:spcPts val="11721"/>
              </a:lnSpc>
              <a:spcBef>
                <a:spcPct val="0"/>
              </a:spcBef>
            </a:pPr>
            <a:r>
              <a:rPr lang="zh-TW"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8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景興</a:t>
            </a:r>
            <a:r>
              <a:rPr lang="zh-TW" altLang="en-US"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場</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endParaRPr lang="en-US" sz="68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32" name="資料庫圖表 31">
            <a:extLst>
              <a:ext uri="{FF2B5EF4-FFF2-40B4-BE49-F238E27FC236}">
                <a16:creationId xmlns:a16="http://schemas.microsoft.com/office/drawing/2014/main" id="{A267CC4F-9712-74E4-36A3-BF8B4EEA42C1}"/>
              </a:ext>
            </a:extLst>
          </p:cNvPr>
          <p:cNvGraphicFramePr/>
          <p:nvPr>
            <p:extLst>
              <p:ext uri="{D42A27DB-BD31-4B8C-83A1-F6EECF244321}">
                <p14:modId xmlns:p14="http://schemas.microsoft.com/office/powerpoint/2010/main" val="2009813978"/>
              </p:ext>
            </p:extLst>
          </p:nvPr>
        </p:nvGraphicFramePr>
        <p:xfrm>
          <a:off x="3026565" y="1665249"/>
          <a:ext cx="12192000" cy="8128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869650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31" name="TextBox 31"/>
          <p:cNvSpPr txBox="1"/>
          <p:nvPr/>
        </p:nvSpPr>
        <p:spPr>
          <a:xfrm>
            <a:off x="1013963" y="65536"/>
            <a:ext cx="16260073" cy="196977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zh-TW" sz="6400" b="0" i="0" u="none" strike="noStrike" kern="1200" cap="none" spc="0" normalizeH="0" baseline="0" noProof="0" dirty="0">
                <a:ln>
                  <a:noFill/>
                </a:ln>
                <a:solidFill>
                  <a:srgbClr val="263D2F"/>
                </a:solidFill>
                <a:effectLst/>
                <a:uLnTx/>
                <a:uFillTx/>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kumimoji="0" lang="en-US" altLang="zh-TW" sz="6400" b="0" i="0" u="none" strike="noStrike" kern="1200" cap="none" spc="0" normalizeH="0" baseline="0" noProof="0" dirty="0">
                <a:ln>
                  <a:noFill/>
                </a:ln>
                <a:solidFill>
                  <a:srgbClr val="263D2F"/>
                </a:solidFill>
                <a:effectLst/>
                <a:uLnTx/>
                <a:uFillTx/>
                <a:latin typeface="可画动感隶书" panose="02020500000000000000" charset="-120"/>
                <a:ea typeface="可画动感隶书" panose="02020500000000000000" charset="-120"/>
                <a:cs typeface="内海フォント-SemiBold" panose="02000600000000000000" pitchFamily="2" charset="-120"/>
                <a:sym typeface="Arial"/>
              </a:rPr>
              <a:t>【</a:t>
            </a:r>
            <a:r>
              <a:rPr kumimoji="0" lang="zh-TW" altLang="en-US" sz="6400" b="0" i="0" u="none" strike="noStrike" kern="1200" cap="none" spc="0" normalizeH="0" baseline="0" noProof="0" dirty="0">
                <a:ln>
                  <a:noFill/>
                </a:ln>
                <a:solidFill>
                  <a:srgbClr val="263D2F"/>
                </a:solidFill>
                <a:effectLst/>
                <a:uLnTx/>
                <a:uFillTx/>
                <a:latin typeface="可画动感隶书" panose="02020500000000000000" charset="-120"/>
                <a:ea typeface="可画动感隶书" panose="02020500000000000000" charset="-120"/>
                <a:cs typeface="内海フォント-SemiBold" panose="02000600000000000000" pitchFamily="2" charset="-120"/>
                <a:sym typeface="Arial"/>
              </a:rPr>
              <a:t>景興場</a:t>
            </a:r>
            <a:r>
              <a:rPr kumimoji="0" lang="en-US" altLang="zh-TW" sz="6400" b="0" i="0" u="none" strike="noStrike" kern="1200" cap="none" spc="0" normalizeH="0" baseline="0" noProof="0" dirty="0">
                <a:ln>
                  <a:noFill/>
                </a:ln>
                <a:solidFill>
                  <a:srgbClr val="263D2F"/>
                </a:solidFill>
                <a:effectLst/>
                <a:uLnTx/>
                <a:uFillTx/>
                <a:latin typeface="可画动感隶书" panose="02020500000000000000" charset="-120"/>
                <a:ea typeface="可画动感隶书" panose="02020500000000000000" charset="-120"/>
                <a:cs typeface="内海フォント-SemiBold" panose="02000600000000000000" pitchFamily="2" charset="-120"/>
                <a:sym typeface="Arial"/>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6400" b="0" i="0" u="none" strike="noStrike" kern="1200" cap="none" spc="0" normalizeH="0" baseline="0" noProof="0" dirty="0">
                <a:ln>
                  <a:noFill/>
                </a:ln>
                <a:solidFill>
                  <a:srgbClr val="263D2F"/>
                </a:solidFill>
                <a:effectLst/>
                <a:uLnTx/>
                <a:uFillTx/>
                <a:latin typeface="可画动感隶书" panose="02020500000000000000" charset="-120"/>
                <a:ea typeface="可画动感隶书" panose="02020500000000000000" charset="-120"/>
                <a:cs typeface="内海フォント-SemiBold" panose="02000600000000000000" pitchFamily="2" charset="-120"/>
                <a:sym typeface="Arial"/>
              </a:rPr>
              <a:t>雙向交流回饋</a:t>
            </a:r>
            <a:endParaRPr kumimoji="0" lang="en-US" sz="6400" b="0" i="0" u="none" strike="noStrike" kern="1200" cap="none" spc="0" normalizeH="0" baseline="0" noProof="0" dirty="0">
              <a:ln>
                <a:noFill/>
              </a:ln>
              <a:solidFill>
                <a:srgbClr val="766C02"/>
              </a:solidFill>
              <a:effectLst/>
              <a:uLnTx/>
              <a:uFillTx/>
              <a:latin typeface="Scripter"/>
              <a:ea typeface="+mn-ea"/>
              <a:cs typeface="+mn-cs"/>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37">
            <a:extLst>
              <a:ext uri="{FF2B5EF4-FFF2-40B4-BE49-F238E27FC236}">
                <a16:creationId xmlns:a16="http://schemas.microsoft.com/office/drawing/2014/main" id="{7EEAFAFD-00C2-B1F8-7A54-9B17AEB211D1}"/>
              </a:ext>
            </a:extLst>
          </p:cNvPr>
          <p:cNvSpPr/>
          <p:nvPr/>
        </p:nvSpPr>
        <p:spPr>
          <a:xfrm>
            <a:off x="304800" y="1777028"/>
            <a:ext cx="17983200" cy="9318245"/>
          </a:xfrm>
          <a:custGeom>
            <a:avLst/>
            <a:gdLst/>
            <a:ahLst/>
            <a:cxnLst/>
            <a:rect l="l" t="t" r="r" b="b"/>
            <a:pathLst>
              <a:path w="7225864" h="4154872">
                <a:moveTo>
                  <a:pt x="0" y="0"/>
                </a:moveTo>
                <a:lnTo>
                  <a:pt x="7225864" y="0"/>
                </a:lnTo>
                <a:lnTo>
                  <a:pt x="7225864" y="4154872"/>
                </a:lnTo>
                <a:lnTo>
                  <a:pt x="0" y="41548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33" name="文字方塊 32">
            <a:extLst>
              <a:ext uri="{FF2B5EF4-FFF2-40B4-BE49-F238E27FC236}">
                <a16:creationId xmlns:a16="http://schemas.microsoft.com/office/drawing/2014/main" id="{97C8A5CC-DA7E-B128-A642-F74E0597A994}"/>
              </a:ext>
            </a:extLst>
          </p:cNvPr>
          <p:cNvSpPr txBox="1"/>
          <p:nvPr/>
        </p:nvSpPr>
        <p:spPr>
          <a:xfrm>
            <a:off x="1035634" y="2540164"/>
            <a:ext cx="15563828" cy="75097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4800" b="0" i="0" u="none" strike="noStrike" kern="1200" cap="none" spc="0" normalizeH="0" baseline="0" noProof="0" dirty="0">
                <a:ln>
                  <a:noFill/>
                </a:ln>
                <a:solidFill>
                  <a:prstClr val="white">
                    <a:lumMod val="95000"/>
                  </a:prstClr>
                </a:solidFill>
                <a:effectLst/>
                <a:uLnTx/>
                <a:uFillTx/>
                <a:latin typeface="可画动感隶书" panose="02020500000000000000" charset="-120"/>
                <a:ea typeface="可画动感隶书" panose="02020500000000000000" charset="-120"/>
                <a:cs typeface="+mn-cs"/>
              </a:rPr>
              <a:t>璧純教授指導</a:t>
            </a:r>
            <a:endParaRPr kumimoji="0" lang="en-US" altLang="zh-TW" sz="4800" b="0" i="0" u="none" strike="noStrike" kern="1200" cap="none" spc="0" normalizeH="0" baseline="0" noProof="0" dirty="0">
              <a:ln>
                <a:noFill/>
              </a:ln>
              <a:solidFill>
                <a:prstClr val="white">
                  <a:lumMod val="95000"/>
                </a:prstClr>
              </a:solidFill>
              <a:effectLst/>
              <a:uLnTx/>
              <a:uFillTx/>
              <a:latin typeface="可画动感隶书" panose="02020500000000000000" charset="-120"/>
              <a:ea typeface="可画动感隶书" panose="02020500000000000000" charset="-12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TW" sz="3800" b="0" i="0" u="none" strike="noStrike" kern="1200" cap="none" spc="0" normalizeH="0" baseline="0" noProof="0" dirty="0">
              <a:ln>
                <a:noFill/>
              </a:ln>
              <a:solidFill>
                <a:prstClr val="white">
                  <a:lumMod val="95000"/>
                </a:prstClr>
              </a:solidFill>
              <a:effectLst/>
              <a:uLnTx/>
              <a:uFillTx/>
              <a:latin typeface="可画动感隶书" panose="02020500000000000000" charset="-120"/>
              <a:ea typeface="可画动感隶书" panose="02020500000000000000" charset="-12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FF0000"/>
                </a:solidFill>
                <a:effectLst/>
                <a:uLnTx/>
                <a:uFillTx/>
                <a:latin typeface="可画动感隶书" panose="02020500000000000000" charset="-120"/>
                <a:ea typeface="可画动感隶书" panose="02020500000000000000" charset="-120"/>
                <a:cs typeface="+mn-cs"/>
              </a:rPr>
              <a:t>探究真的很難嗎？一開始一定會困難，但是精采也會跟著來。</a:t>
            </a:r>
            <a:r>
              <a:rPr kumimoji="0" lang="zh-TW" altLang="en-US" sz="4400" b="0" i="0" u="none" strike="noStrike" kern="1200" cap="none" spc="0" normalizeH="0" baseline="0" noProof="0" dirty="0">
                <a:ln>
                  <a:noFill/>
                </a:ln>
                <a:solidFill>
                  <a:schemeClr val="bg1"/>
                </a:solidFill>
                <a:effectLst/>
                <a:uLnTx/>
                <a:uFillTx/>
                <a:latin typeface="可画动感隶书" panose="02020500000000000000" charset="-120"/>
                <a:ea typeface="可画动感隶书" panose="02020500000000000000" charset="-120"/>
                <a:cs typeface="+mn-cs"/>
              </a:rPr>
              <a:t>探究為什麼難？如果一開始是鷹架學生比較多，比較目標取向，鷹架都先設好、任務都先設好，操作熟悉後就開始放，老師也還是不斷調整。希望大家分享歷程，歷程是探究學習的本質，都是固定的就沒有探究。老師只要做過一次，掌握方法跟大概的結構，就隨著學生到哪裡就跟到哪裡。對教學者而言，要真的跟學生有交流，探究學習課程是很好的途徑，滿多老師在過程中也有喜悅，謝謝大家讓我們能有這個機會看見課程是怎麼發展出來，帶著孩子一步步，老師的專業也提升。</a:t>
            </a:r>
          </a:p>
        </p:txBody>
      </p:sp>
      <p:sp>
        <p:nvSpPr>
          <p:cNvPr id="28" name="Freeform 28"/>
          <p:cNvSpPr/>
          <p:nvPr/>
        </p:nvSpPr>
        <p:spPr>
          <a:xfrm>
            <a:off x="3237191" y="746714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2916388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31" name="TextBox 31"/>
          <p:cNvSpPr txBox="1"/>
          <p:nvPr/>
        </p:nvSpPr>
        <p:spPr>
          <a:xfrm>
            <a:off x="1013963" y="65536"/>
            <a:ext cx="16260073" cy="196977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zh-TW" sz="6400" b="0" i="0" u="none" strike="noStrike" kern="1200" cap="none" spc="0" normalizeH="0" baseline="0" noProof="0" dirty="0">
                <a:ln>
                  <a:noFill/>
                </a:ln>
                <a:solidFill>
                  <a:srgbClr val="263D2F"/>
                </a:solidFill>
                <a:effectLst/>
                <a:uLnTx/>
                <a:uFillTx/>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kumimoji="0" lang="en-US" altLang="zh-TW" sz="6400" b="0" i="0" u="none" strike="noStrike" kern="1200" cap="none" spc="0" normalizeH="0" baseline="0" noProof="0" dirty="0">
                <a:ln>
                  <a:noFill/>
                </a:ln>
                <a:solidFill>
                  <a:srgbClr val="263D2F"/>
                </a:solidFill>
                <a:effectLst/>
                <a:uLnTx/>
                <a:uFillTx/>
                <a:latin typeface="可画动感隶书" panose="02020500000000000000" charset="-120"/>
                <a:ea typeface="可画动感隶书" panose="02020500000000000000" charset="-120"/>
                <a:cs typeface="内海フォント-SemiBold" panose="02000600000000000000" pitchFamily="2" charset="-120"/>
                <a:sym typeface="Arial"/>
              </a:rPr>
              <a:t>【</a:t>
            </a:r>
            <a:r>
              <a:rPr kumimoji="0" lang="zh-TW" altLang="en-US" sz="6400" b="0" i="0" u="none" strike="noStrike" kern="1200" cap="none" spc="0" normalizeH="0" baseline="0" noProof="0" dirty="0">
                <a:ln>
                  <a:noFill/>
                </a:ln>
                <a:solidFill>
                  <a:srgbClr val="263D2F"/>
                </a:solidFill>
                <a:effectLst/>
                <a:uLnTx/>
                <a:uFillTx/>
                <a:latin typeface="可画动感隶书" panose="02020500000000000000" charset="-120"/>
                <a:ea typeface="可画动感隶书" panose="02020500000000000000" charset="-120"/>
                <a:cs typeface="内海フォント-SemiBold" panose="02000600000000000000" pitchFamily="2" charset="-120"/>
                <a:sym typeface="Arial"/>
              </a:rPr>
              <a:t>景興場</a:t>
            </a:r>
            <a:r>
              <a:rPr kumimoji="0" lang="en-US" altLang="zh-TW" sz="6400" b="0" i="0" u="none" strike="noStrike" kern="1200" cap="none" spc="0" normalizeH="0" baseline="0" noProof="0" dirty="0">
                <a:ln>
                  <a:noFill/>
                </a:ln>
                <a:solidFill>
                  <a:srgbClr val="263D2F"/>
                </a:solidFill>
                <a:effectLst/>
                <a:uLnTx/>
                <a:uFillTx/>
                <a:latin typeface="可画动感隶书" panose="02020500000000000000" charset="-120"/>
                <a:ea typeface="可画动感隶书" panose="02020500000000000000" charset="-120"/>
                <a:cs typeface="内海フォント-SemiBold" panose="02000600000000000000" pitchFamily="2" charset="-120"/>
                <a:sym typeface="Arial"/>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6400" b="0" i="0" u="none" strike="noStrike" kern="1200" cap="none" spc="0" normalizeH="0" baseline="0" noProof="0" dirty="0">
                <a:ln>
                  <a:noFill/>
                </a:ln>
                <a:solidFill>
                  <a:srgbClr val="263D2F"/>
                </a:solidFill>
                <a:effectLst/>
                <a:uLnTx/>
                <a:uFillTx/>
                <a:latin typeface="可画动感隶书" panose="02020500000000000000" charset="-120"/>
                <a:ea typeface="可画动感隶书" panose="02020500000000000000" charset="-120"/>
                <a:cs typeface="内海フォント-SemiBold" panose="02000600000000000000" pitchFamily="2" charset="-120"/>
                <a:sym typeface="Arial"/>
              </a:rPr>
              <a:t>雙向交流回饋</a:t>
            </a:r>
            <a:endParaRPr kumimoji="0" lang="en-US" sz="6400" b="0" i="0" u="none" strike="noStrike" kern="1200" cap="none" spc="0" normalizeH="0" baseline="0" noProof="0" dirty="0">
              <a:ln>
                <a:noFill/>
              </a:ln>
              <a:solidFill>
                <a:srgbClr val="766C02"/>
              </a:solidFill>
              <a:effectLst/>
              <a:uLnTx/>
              <a:uFillTx/>
              <a:latin typeface="Scripter"/>
              <a:ea typeface="+mn-ea"/>
              <a:cs typeface="+mn-cs"/>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1">
            <a:extLst>
              <a:ext uri="{FF2B5EF4-FFF2-40B4-BE49-F238E27FC236}">
                <a16:creationId xmlns:a16="http://schemas.microsoft.com/office/drawing/2014/main" id="{590973F4-70E4-6478-7385-92D1C8D22D07}"/>
              </a:ext>
            </a:extLst>
          </p:cNvPr>
          <p:cNvSpPr/>
          <p:nvPr/>
        </p:nvSpPr>
        <p:spPr>
          <a:xfrm>
            <a:off x="609600" y="2014983"/>
            <a:ext cx="17135752" cy="8847373"/>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6" name="文字方塊 35">
            <a:extLst>
              <a:ext uri="{FF2B5EF4-FFF2-40B4-BE49-F238E27FC236}">
                <a16:creationId xmlns:a16="http://schemas.microsoft.com/office/drawing/2014/main" id="{18957595-161B-D243-0224-635DA53F08A5}"/>
              </a:ext>
            </a:extLst>
          </p:cNvPr>
          <p:cNvSpPr txBox="1"/>
          <p:nvPr/>
        </p:nvSpPr>
        <p:spPr>
          <a:xfrm>
            <a:off x="1013963" y="2629823"/>
            <a:ext cx="14607037" cy="772519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altLang="zh-TW" sz="4800" b="0" i="0" u="none" strike="noStrike" kern="1200" cap="none" spc="0" normalizeH="0" baseline="0" noProof="0" dirty="0">
              <a:ln>
                <a:noFill/>
              </a:ln>
              <a:solidFill>
                <a:srgbClr val="EEECE1">
                  <a:lumMod val="10000"/>
                </a:srgbClr>
              </a:solidFill>
              <a:effectLst/>
              <a:uLnTx/>
              <a:uFillTx/>
              <a:latin typeface="可画动感隶书" panose="02020500000000000000" charset="-120"/>
              <a:ea typeface="可画动感隶书" panose="02020500000000000000" charset="-12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4800" b="0" i="0" u="none" strike="noStrike" kern="1200" cap="none" spc="0" normalizeH="0" baseline="0" noProof="0" dirty="0">
                <a:ln>
                  <a:noFill/>
                </a:ln>
                <a:solidFill>
                  <a:srgbClr val="002060"/>
                </a:solidFill>
                <a:effectLst/>
                <a:uLnTx/>
                <a:uFillTx/>
                <a:latin typeface="可画动感隶书" panose="02020500000000000000" charset="-120"/>
                <a:ea typeface="可画动感隶书" panose="02020500000000000000" charset="-120"/>
                <a:cs typeface="+mn-cs"/>
              </a:rPr>
              <a:t>興華教授指導</a:t>
            </a:r>
            <a:endParaRPr lang="en-US" altLang="zh-TW" sz="4400" dirty="0">
              <a:solidFill>
                <a:srgbClr val="002060"/>
              </a:solidFill>
              <a:latin typeface="可画动感隶书" panose="02020500000000000000" charset="-120"/>
              <a:ea typeface="可画动感隶书" panose="02020500000000000000" charset="-120"/>
            </a:endParaRPr>
          </a:p>
          <a:p>
            <a:pPr marL="0" marR="0" lvl="0" indent="0"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2060"/>
                </a:solidFill>
                <a:latin typeface="可画动感隶书" panose="02020500000000000000" charset="-120"/>
                <a:ea typeface="可画动感隶书" panose="02020500000000000000" charset="-120"/>
              </a:rPr>
              <a:t>兩位老師都分享校訂課程的探究，那部定課程的探究呢？在部定課程中 也應該要探究，在我們習慣這樣的教學之後，有哪些方法在部定課程應該要 可以教，慢慢在校訂課程中重點補足部定課程中不足的地方。 </a:t>
            </a:r>
            <a:endParaRPr lang="en-US" altLang="zh-TW" sz="4400" dirty="0">
              <a:solidFill>
                <a:srgbClr val="002060"/>
              </a:solidFill>
              <a:latin typeface="可画动感隶书" panose="02020500000000000000" charset="-120"/>
              <a:ea typeface="可画动感隶书" panose="02020500000000000000" charset="-120"/>
            </a:endParaRPr>
          </a:p>
          <a:p>
            <a:pPr marL="0" marR="0" lvl="0" indent="0"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2060"/>
                </a:solidFill>
                <a:latin typeface="可画动感隶书" panose="02020500000000000000" charset="-120"/>
                <a:ea typeface="可画动感隶书" panose="02020500000000000000" charset="-120"/>
              </a:rPr>
              <a:t>今天都有看到老師們在探究課程的實踐，期待老師們寶貴的經驗，</a:t>
            </a:r>
            <a:r>
              <a:rPr lang="zh-TW" altLang="en-US" sz="4400" dirty="0">
                <a:solidFill>
                  <a:srgbClr val="FF0000"/>
                </a:solidFill>
                <a:latin typeface="可画动感隶书" panose="02020500000000000000" charset="-120"/>
                <a:ea typeface="可画动感隶书" panose="02020500000000000000" charset="-120"/>
              </a:rPr>
              <a:t>下次 分享時可以把你們所教的探究方法獨立出來，針對如何選擇素材來教學生探 究方法、怎麼設計學習內容，讓學生應用？</a:t>
            </a:r>
            <a:endParaRPr lang="en-US" altLang="zh-TW" sz="4400" dirty="0">
              <a:solidFill>
                <a:srgbClr val="FF0000"/>
              </a:solidFill>
              <a:latin typeface="可画动感隶书" panose="02020500000000000000" charset="-120"/>
              <a:ea typeface="可画动感隶书" panose="02020500000000000000"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4800" b="0" i="0" u="none" strike="noStrike" kern="1200" cap="none" spc="0" normalizeH="0" baseline="0" noProof="0" dirty="0">
              <a:ln>
                <a:noFill/>
              </a:ln>
              <a:solidFill>
                <a:srgbClr val="EEECE1">
                  <a:lumMod val="10000"/>
                </a:srgbClr>
              </a:solidFill>
              <a:effectLst/>
              <a:uLnTx/>
              <a:uFillTx/>
              <a:latin typeface="可画动感隶书" panose="02020500000000000000" charset="-120"/>
              <a:ea typeface="可画动感隶书" panose="02020500000000000000" charset="-120"/>
              <a:cs typeface="+mn-cs"/>
            </a:endParaRPr>
          </a:p>
        </p:txBody>
      </p:sp>
      <p:sp>
        <p:nvSpPr>
          <p:cNvPr id="28" name="Freeform 28"/>
          <p:cNvSpPr/>
          <p:nvPr/>
        </p:nvSpPr>
        <p:spPr>
          <a:xfrm flipV="1">
            <a:off x="4518247" y="8538060"/>
            <a:ext cx="124685" cy="1025039"/>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895284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969770"/>
          </a:xfrm>
          <a:prstGeom prst="rect">
            <a:avLst/>
          </a:prstGeom>
        </p:spPr>
        <p:txBody>
          <a:bodyPr wrap="square" lIns="0" tIns="0" rIns="0" bIns="0" rtlCol="0" anchor="t">
            <a:spAutoFit/>
          </a:bodyPr>
          <a:lstStyle/>
          <a:p>
            <a:pPr algn="ctr">
              <a:spcBef>
                <a:spcPct val="0"/>
              </a:spcBef>
            </a:pPr>
            <a:r>
              <a:rPr lang="zh-TW"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景興</a:t>
            </a:r>
            <a:r>
              <a:rPr lang="zh-TW" altLang="en-US"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場</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p>
          <a:p>
            <a:pPr algn="ctr">
              <a:spcBef>
                <a:spcPct val="0"/>
              </a:spcBef>
            </a:pP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雙向交流回饋</a:t>
            </a:r>
            <a:endParaRPr lang="en-US" sz="64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1">
            <a:extLst>
              <a:ext uri="{FF2B5EF4-FFF2-40B4-BE49-F238E27FC236}">
                <a16:creationId xmlns:a16="http://schemas.microsoft.com/office/drawing/2014/main" id="{590973F4-70E4-6478-7385-92D1C8D22D07}"/>
              </a:ext>
            </a:extLst>
          </p:cNvPr>
          <p:cNvSpPr/>
          <p:nvPr/>
        </p:nvSpPr>
        <p:spPr>
          <a:xfrm>
            <a:off x="8449214" y="1921471"/>
            <a:ext cx="9280206" cy="8847373"/>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7">
            <a:extLst>
              <a:ext uri="{FF2B5EF4-FFF2-40B4-BE49-F238E27FC236}">
                <a16:creationId xmlns:a16="http://schemas.microsoft.com/office/drawing/2014/main" id="{7EEAFAFD-00C2-B1F8-7A54-9B17AEB211D1}"/>
              </a:ext>
            </a:extLst>
          </p:cNvPr>
          <p:cNvSpPr/>
          <p:nvPr/>
        </p:nvSpPr>
        <p:spPr>
          <a:xfrm>
            <a:off x="239314" y="1930716"/>
            <a:ext cx="8848777" cy="7000898"/>
          </a:xfrm>
          <a:custGeom>
            <a:avLst/>
            <a:gdLst/>
            <a:ahLst/>
            <a:cxnLst/>
            <a:rect l="l" t="t" r="r" b="b"/>
            <a:pathLst>
              <a:path w="7225864" h="4154872">
                <a:moveTo>
                  <a:pt x="0" y="0"/>
                </a:moveTo>
                <a:lnTo>
                  <a:pt x="7225864" y="0"/>
                </a:lnTo>
                <a:lnTo>
                  <a:pt x="7225864" y="4154872"/>
                </a:lnTo>
                <a:lnTo>
                  <a:pt x="0" y="41548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zh-TW" altLang="en-US" dirty="0"/>
          </a:p>
        </p:txBody>
      </p:sp>
      <p:sp>
        <p:nvSpPr>
          <p:cNvPr id="33" name="文字方塊 32">
            <a:extLst>
              <a:ext uri="{FF2B5EF4-FFF2-40B4-BE49-F238E27FC236}">
                <a16:creationId xmlns:a16="http://schemas.microsoft.com/office/drawing/2014/main" id="{97C8A5CC-DA7E-B128-A642-F74E0597A994}"/>
              </a:ext>
            </a:extLst>
          </p:cNvPr>
          <p:cNvSpPr txBox="1"/>
          <p:nvPr/>
        </p:nvSpPr>
        <p:spPr>
          <a:xfrm>
            <a:off x="925963" y="2540387"/>
            <a:ext cx="7341428" cy="1846659"/>
          </a:xfrm>
          <a:prstGeom prst="rect">
            <a:avLst/>
          </a:prstGeom>
          <a:noFill/>
        </p:spPr>
        <p:txBody>
          <a:bodyPr wrap="square">
            <a:spAutoFit/>
          </a:bodyPr>
          <a:lstStyle/>
          <a:p>
            <a:pPr algn="just"/>
            <a:r>
              <a:rPr lang="zh-TW" altLang="en-US" sz="3800" b="0" i="0" u="none" strike="noStrike" baseline="0" dirty="0">
                <a:solidFill>
                  <a:schemeClr val="bg1">
                    <a:lumMod val="95000"/>
                  </a:schemeClr>
                </a:solidFill>
                <a:latin typeface="可画动感隶书" panose="02020500000000000000" charset="-120"/>
                <a:ea typeface="可画动感隶书" panose="02020500000000000000" charset="-120"/>
              </a:rPr>
              <a:t>聽完活化學校分享校訂學習課程之探究式教學與學生學習表現，想提出問題請教：</a:t>
            </a:r>
            <a:endParaRPr lang="zh-TW" altLang="en-US" sz="3800" dirty="0">
              <a:solidFill>
                <a:schemeClr val="bg1">
                  <a:lumMod val="95000"/>
                </a:schemeClr>
              </a:solidFill>
              <a:latin typeface="可画动感隶书" panose="02020500000000000000" charset="-120"/>
              <a:ea typeface="可画动感隶书" panose="02020500000000000000" charset="-120"/>
            </a:endParaRPr>
          </a:p>
        </p:txBody>
      </p:sp>
      <p:sp>
        <p:nvSpPr>
          <p:cNvPr id="35" name="文字方塊 34">
            <a:extLst>
              <a:ext uri="{FF2B5EF4-FFF2-40B4-BE49-F238E27FC236}">
                <a16:creationId xmlns:a16="http://schemas.microsoft.com/office/drawing/2014/main" id="{E781C6CD-505B-EE86-5040-42441C4E6AF1}"/>
              </a:ext>
            </a:extLst>
          </p:cNvPr>
          <p:cNvSpPr txBox="1"/>
          <p:nvPr/>
        </p:nvSpPr>
        <p:spPr>
          <a:xfrm>
            <a:off x="566340" y="4365558"/>
            <a:ext cx="7865466" cy="3539430"/>
          </a:xfrm>
          <a:prstGeom prst="rect">
            <a:avLst/>
          </a:prstGeom>
          <a:noFill/>
        </p:spPr>
        <p:txBody>
          <a:bodyPr wrap="square">
            <a:spAutoFit/>
          </a:bodyPr>
          <a:lstStyle/>
          <a:p>
            <a:pPr marL="457200" indent="-457200" algn="just">
              <a:buFont typeface="Wingdings" panose="05000000000000000000" pitchFamily="2" charset="2"/>
              <a:buChar char="l"/>
            </a:pPr>
            <a:r>
              <a:rPr lang="zh-TW" altLang="en-US" sz="3200" b="0" i="0" u="none" strike="noStrike" baseline="0" dirty="0">
                <a:solidFill>
                  <a:srgbClr val="202024"/>
                </a:solidFill>
                <a:latin typeface="可画动感隶书" panose="02020500000000000000" charset="-120"/>
                <a:ea typeface="可画动感隶书" panose="02020500000000000000" charset="-120"/>
              </a:rPr>
              <a:t>關於九年級校訂彈性學習課程的落實，如何與會考兼顧，學校是如何看待與因應？ </a:t>
            </a:r>
          </a:p>
          <a:p>
            <a:pPr marL="457200" indent="-457200" algn="just">
              <a:buFont typeface="Wingdings" panose="05000000000000000000" pitchFamily="2" charset="2"/>
              <a:buChar char="l"/>
            </a:pPr>
            <a:r>
              <a:rPr lang="zh-TW" altLang="en-US" sz="3200" b="0" i="0" u="none" strike="noStrike" baseline="0" dirty="0">
                <a:solidFill>
                  <a:schemeClr val="bg1"/>
                </a:solidFill>
                <a:latin typeface="可画动感隶书" panose="02020500000000000000" charset="-120"/>
                <a:ea typeface="可画动感隶书" panose="02020500000000000000" charset="-120"/>
              </a:rPr>
              <a:t>七八九年級的探究學習方式是否有差異？七年級如何進行探究呢？ </a:t>
            </a:r>
          </a:p>
          <a:p>
            <a:pPr marL="457200" indent="-457200" algn="just">
              <a:buFont typeface="Wingdings" panose="05000000000000000000" pitchFamily="2" charset="2"/>
              <a:buChar char="l"/>
            </a:pPr>
            <a:r>
              <a:rPr lang="zh-TW" altLang="en-US" sz="3200" b="0" i="0" u="none" strike="noStrike" baseline="0" dirty="0">
                <a:solidFill>
                  <a:srgbClr val="202024"/>
                </a:solidFill>
                <a:latin typeface="可画动感隶书" panose="02020500000000000000" charset="-120"/>
                <a:ea typeface="可画动感隶书" panose="02020500000000000000" charset="-120"/>
              </a:rPr>
              <a:t>當學生提出行動方案後，是否有後續其他課程或是什麼機會可以延續，或是讓學生進行實踐？ </a:t>
            </a:r>
            <a:endParaRPr lang="zh-TW" altLang="en-US" sz="3200" dirty="0">
              <a:latin typeface="可画动感隶书" panose="02020500000000000000" charset="-120"/>
              <a:ea typeface="可画动感隶书" panose="02020500000000000000" charset="-120"/>
            </a:endParaRPr>
          </a:p>
        </p:txBody>
      </p:sp>
      <p:sp>
        <p:nvSpPr>
          <p:cNvPr id="36" name="文字方塊 35">
            <a:extLst>
              <a:ext uri="{FF2B5EF4-FFF2-40B4-BE49-F238E27FC236}">
                <a16:creationId xmlns:a16="http://schemas.microsoft.com/office/drawing/2014/main" id="{18957595-161B-D243-0224-635DA53F08A5}"/>
              </a:ext>
            </a:extLst>
          </p:cNvPr>
          <p:cNvSpPr txBox="1"/>
          <p:nvPr/>
        </p:nvSpPr>
        <p:spPr>
          <a:xfrm>
            <a:off x="10681026" y="2519124"/>
            <a:ext cx="4870113" cy="830997"/>
          </a:xfrm>
          <a:prstGeom prst="rect">
            <a:avLst/>
          </a:prstGeom>
          <a:noFill/>
        </p:spPr>
        <p:txBody>
          <a:bodyPr wrap="square">
            <a:spAutoFit/>
          </a:bodyPr>
          <a:lstStyle/>
          <a:p>
            <a:pPr algn="ctr"/>
            <a:r>
              <a:rPr lang="zh-TW" altLang="en-US" sz="4800" b="0" i="0" u="none" strike="noStrike" baseline="0" dirty="0">
                <a:solidFill>
                  <a:schemeClr val="bg2">
                    <a:lumMod val="10000"/>
                  </a:schemeClr>
                </a:solidFill>
                <a:latin typeface="可画动感隶书" panose="02020500000000000000" charset="-120"/>
                <a:ea typeface="可画动感隶书" panose="02020500000000000000" charset="-120"/>
              </a:rPr>
              <a:t>回饋或心得：</a:t>
            </a:r>
            <a:endParaRPr lang="zh-TW" altLang="en-US" sz="4800" dirty="0">
              <a:solidFill>
                <a:schemeClr val="bg2">
                  <a:lumMod val="10000"/>
                </a:schemeClr>
              </a:solidFill>
              <a:latin typeface="可画动感隶书" panose="02020500000000000000" charset="-120"/>
              <a:ea typeface="可画动感隶书" panose="02020500000000000000" charset="-120"/>
            </a:endParaRPr>
          </a:p>
        </p:txBody>
      </p:sp>
      <p:sp>
        <p:nvSpPr>
          <p:cNvPr id="38" name="文字方塊 37">
            <a:extLst>
              <a:ext uri="{FF2B5EF4-FFF2-40B4-BE49-F238E27FC236}">
                <a16:creationId xmlns:a16="http://schemas.microsoft.com/office/drawing/2014/main" id="{B65BFB09-A111-ADB3-D68D-86CB9082F31D}"/>
              </a:ext>
            </a:extLst>
          </p:cNvPr>
          <p:cNvSpPr txBox="1"/>
          <p:nvPr/>
        </p:nvSpPr>
        <p:spPr>
          <a:xfrm>
            <a:off x="9176694" y="3244863"/>
            <a:ext cx="8221382" cy="5016758"/>
          </a:xfrm>
          <a:prstGeom prst="rect">
            <a:avLst/>
          </a:prstGeom>
          <a:noFill/>
        </p:spPr>
        <p:txBody>
          <a:bodyPr wrap="square">
            <a:spAutoFit/>
          </a:bodyPr>
          <a:lstStyle/>
          <a:p>
            <a:pPr marL="285750" indent="-285750">
              <a:buFont typeface="Arial" panose="020B0604020202020204" pitchFamily="34" charset="0"/>
              <a:buChar char="•"/>
            </a:pPr>
            <a:r>
              <a:rPr lang="zh-TW" altLang="en-US" sz="3200" b="0" i="0" u="none" strike="noStrike" baseline="0" dirty="0">
                <a:solidFill>
                  <a:srgbClr val="202024"/>
                </a:solidFill>
                <a:latin typeface="可画动感隶书" panose="02020500000000000000" charset="-120"/>
                <a:ea typeface="可画动感隶书" panose="02020500000000000000" charset="-120"/>
              </a:rPr>
              <a:t>課程設計需要透過評鑑，瞭解學生成效，進而提出改善作為，相信透過社群的專業增能與焦點討論，是可以提升學生自學力與高層次閱讀與思考。</a:t>
            </a:r>
          </a:p>
          <a:p>
            <a:pPr marL="285750" indent="-285750">
              <a:buFont typeface="Arial" panose="020B0604020202020204" pitchFamily="34" charset="0"/>
              <a:buChar char="•"/>
            </a:pPr>
            <a:r>
              <a:rPr lang="zh-TW" altLang="en-US" sz="3200" b="0" i="0" u="none" strike="noStrike" baseline="0" dirty="0">
                <a:solidFill>
                  <a:srgbClr val="202024"/>
                </a:solidFill>
                <a:latin typeface="可画动感隶书" panose="02020500000000000000" charset="-120"/>
                <a:ea typeface="可画动感隶书" panose="02020500000000000000" charset="-120"/>
              </a:rPr>
              <a:t>很棒，讓我們為學生、學校繼續努力！ </a:t>
            </a:r>
          </a:p>
          <a:p>
            <a:pPr marL="285750" indent="-285750">
              <a:buFont typeface="Arial" panose="020B0604020202020204" pitchFamily="34" charset="0"/>
              <a:buChar char="•"/>
            </a:pPr>
            <a:r>
              <a:rPr lang="zh-TW" altLang="en-US" sz="3200" b="0" i="0" u="none" strike="noStrike" baseline="0" dirty="0">
                <a:solidFill>
                  <a:srgbClr val="202024"/>
                </a:solidFill>
                <a:latin typeface="可画动感隶书" panose="02020500000000000000" charset="-120"/>
                <a:ea typeface="可画动感隶书" panose="02020500000000000000" charset="-120"/>
              </a:rPr>
              <a:t>一星期一節課很珍貴，希望學生能在課堂中學到很多課本外的能力！ </a:t>
            </a:r>
          </a:p>
          <a:p>
            <a:pPr marL="285750" indent="-285750">
              <a:buFont typeface="Arial" panose="020B0604020202020204" pitchFamily="34" charset="0"/>
              <a:buChar char="•"/>
            </a:pPr>
            <a:r>
              <a:rPr lang="zh-TW" altLang="en-US" sz="3200" b="0" i="0" u="none" strike="noStrike" baseline="0" dirty="0">
                <a:solidFill>
                  <a:srgbClr val="202024"/>
                </a:solidFill>
                <a:latin typeface="可画动感隶书" panose="02020500000000000000" charset="-120"/>
                <a:ea typeface="可画动感隶书" panose="02020500000000000000" charset="-120"/>
              </a:rPr>
              <a:t>謝謝老師分享</a:t>
            </a:r>
          </a:p>
          <a:p>
            <a:pPr marL="285750" indent="-285750">
              <a:buFont typeface="Arial" panose="020B0604020202020204" pitchFamily="34" charset="0"/>
              <a:buChar char="•"/>
            </a:pPr>
            <a:r>
              <a:rPr lang="zh-TW" altLang="en-US" sz="3200" b="0" i="0" u="none" strike="noStrike" baseline="0" dirty="0">
                <a:solidFill>
                  <a:srgbClr val="202024"/>
                </a:solidFill>
                <a:latin typeface="可画动感隶书" panose="02020500000000000000" charset="-120"/>
                <a:ea typeface="可画动感隶书" panose="02020500000000000000" charset="-120"/>
              </a:rPr>
              <a:t>從人性方面</a:t>
            </a:r>
            <a:r>
              <a:rPr lang="en-US" altLang="zh-TW" sz="3200" b="0" i="0" u="none" strike="noStrike" baseline="0" dirty="0">
                <a:solidFill>
                  <a:srgbClr val="202024"/>
                </a:solidFill>
                <a:latin typeface="可画动感隶书" panose="02020500000000000000" charset="-120"/>
                <a:ea typeface="可画动感隶书" panose="02020500000000000000" charset="-120"/>
              </a:rPr>
              <a:t>(</a:t>
            </a:r>
            <a:r>
              <a:rPr lang="zh-TW" altLang="en-US" sz="3200" b="0" i="0" u="none" strike="noStrike" baseline="0" dirty="0">
                <a:solidFill>
                  <a:srgbClr val="202024"/>
                </a:solidFill>
                <a:latin typeface="可画动感隶书" panose="02020500000000000000" charset="-120"/>
                <a:ea typeface="可画动感隶书" panose="02020500000000000000" charset="-120"/>
              </a:rPr>
              <a:t>好勝</a:t>
            </a:r>
            <a:r>
              <a:rPr lang="en-US" altLang="zh-TW" sz="3200" b="0" i="0" u="none" strike="noStrike" baseline="0" dirty="0">
                <a:solidFill>
                  <a:srgbClr val="202024"/>
                </a:solidFill>
                <a:latin typeface="可画动感隶书" panose="02020500000000000000" charset="-120"/>
                <a:ea typeface="可画动感隶书" panose="02020500000000000000" charset="-120"/>
              </a:rPr>
              <a:t>)</a:t>
            </a:r>
            <a:r>
              <a:rPr lang="zh-TW" altLang="en-US" sz="3200" b="0" i="0" u="none" strike="noStrike" baseline="0" dirty="0">
                <a:solidFill>
                  <a:srgbClr val="202024"/>
                </a:solidFill>
                <a:latin typeface="可画动感隶书" panose="02020500000000000000" charset="-120"/>
                <a:ea typeface="可画动感隶书" panose="02020500000000000000" charset="-120"/>
              </a:rPr>
              <a:t>讓學生能探索</a:t>
            </a:r>
            <a:r>
              <a:rPr lang="en-US" altLang="zh-TW" sz="3200" b="0" i="0" u="none" strike="noStrike" baseline="0" dirty="0">
                <a:solidFill>
                  <a:srgbClr val="202024"/>
                </a:solidFill>
                <a:latin typeface="可画动感隶书" panose="02020500000000000000" charset="-120"/>
                <a:ea typeface="可画动感隶书" panose="02020500000000000000" charset="-120"/>
              </a:rPr>
              <a:t>(</a:t>
            </a:r>
            <a:r>
              <a:rPr lang="zh-TW" altLang="en-US" sz="3200" b="0" i="0" u="none" strike="noStrike" baseline="0" dirty="0">
                <a:solidFill>
                  <a:srgbClr val="202024"/>
                </a:solidFill>
                <a:latin typeface="可画动感隶书" panose="02020500000000000000" charset="-120"/>
                <a:ea typeface="可画动感隶书" panose="02020500000000000000" charset="-120"/>
              </a:rPr>
              <a:t>探究</a:t>
            </a:r>
            <a:r>
              <a:rPr lang="en-US" altLang="zh-TW" sz="3200" b="0" i="0" u="none" strike="noStrike" baseline="0" dirty="0">
                <a:solidFill>
                  <a:srgbClr val="202024"/>
                </a:solidFill>
                <a:latin typeface="可画动感隶书" panose="02020500000000000000" charset="-120"/>
                <a:ea typeface="可画动感隶书" panose="02020500000000000000" charset="-120"/>
              </a:rPr>
              <a:t>)</a:t>
            </a:r>
            <a:r>
              <a:rPr lang="zh-TW" altLang="en-US" sz="3200" b="0" i="0" u="none" strike="noStrike" baseline="0" dirty="0">
                <a:solidFill>
                  <a:srgbClr val="202024"/>
                </a:solidFill>
                <a:latin typeface="可画动感隶书" panose="02020500000000000000" charset="-120"/>
                <a:ea typeface="可画动感隶书" panose="02020500000000000000" charset="-120"/>
              </a:rPr>
              <a:t>，非常吸引人</a:t>
            </a:r>
            <a:endParaRPr lang="zh-TW" altLang="en-US" sz="3200" dirty="0">
              <a:latin typeface="可画动感隶书" panose="02020500000000000000" charset="-120"/>
              <a:ea typeface="可画动感隶书" panose="02020500000000000000" charset="-120"/>
            </a:endParaRPr>
          </a:p>
        </p:txBody>
      </p:sp>
      <p:sp>
        <p:nvSpPr>
          <p:cNvPr id="28" name="Freeform 28"/>
          <p:cNvSpPr/>
          <p:nvPr/>
        </p:nvSpPr>
        <p:spPr>
          <a:xfrm>
            <a:off x="3237191" y="746714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2444758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386918"/>
          </a:xfrm>
          <a:prstGeom prst="rect">
            <a:avLst/>
          </a:prstGeom>
        </p:spPr>
        <p:txBody>
          <a:bodyPr wrap="square" lIns="0" tIns="0" rIns="0" bIns="0" rtlCol="0" anchor="t">
            <a:spAutoFit/>
          </a:bodyPr>
          <a:lstStyle/>
          <a:p>
            <a:pPr algn="ctr">
              <a:lnSpc>
                <a:spcPts val="11721"/>
              </a:lnSpc>
              <a:spcBef>
                <a:spcPct val="0"/>
              </a:spcBef>
            </a:pPr>
            <a:r>
              <a:rPr lang="zh-TW"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8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麗山</a:t>
            </a:r>
            <a:r>
              <a:rPr lang="zh-TW" altLang="en-US"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場</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endParaRPr lang="en-US" sz="68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32" name="資料庫圖表 31">
            <a:extLst>
              <a:ext uri="{FF2B5EF4-FFF2-40B4-BE49-F238E27FC236}">
                <a16:creationId xmlns:a16="http://schemas.microsoft.com/office/drawing/2014/main" id="{A267CC4F-9712-74E4-36A3-BF8B4EEA42C1}"/>
              </a:ext>
            </a:extLst>
          </p:cNvPr>
          <p:cNvGraphicFramePr/>
          <p:nvPr>
            <p:extLst>
              <p:ext uri="{D42A27DB-BD31-4B8C-83A1-F6EECF244321}">
                <p14:modId xmlns:p14="http://schemas.microsoft.com/office/powerpoint/2010/main" val="4040975008"/>
              </p:ext>
            </p:extLst>
          </p:nvPr>
        </p:nvGraphicFramePr>
        <p:xfrm>
          <a:off x="3026565" y="1665249"/>
          <a:ext cx="12192000" cy="8128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0105102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386918"/>
          </a:xfrm>
          <a:prstGeom prst="rect">
            <a:avLst/>
          </a:prstGeom>
        </p:spPr>
        <p:txBody>
          <a:bodyPr wrap="square" lIns="0" tIns="0" rIns="0" bIns="0" rtlCol="0" anchor="t">
            <a:spAutoFit/>
          </a:bodyPr>
          <a:lstStyle/>
          <a:p>
            <a:pPr algn="ctr">
              <a:lnSpc>
                <a:spcPts val="11721"/>
              </a:lnSpc>
              <a:spcBef>
                <a:spcPct val="0"/>
              </a:spcBef>
            </a:pPr>
            <a:r>
              <a:rPr lang="zh-TW"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麗山場</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endParaRPr lang="en-US" sz="68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32" name="資料庫圖表 31">
            <a:extLst>
              <a:ext uri="{FF2B5EF4-FFF2-40B4-BE49-F238E27FC236}">
                <a16:creationId xmlns:a16="http://schemas.microsoft.com/office/drawing/2014/main" id="{A267CC4F-9712-74E4-36A3-BF8B4EEA42C1}"/>
              </a:ext>
            </a:extLst>
          </p:cNvPr>
          <p:cNvGraphicFramePr/>
          <p:nvPr>
            <p:extLst>
              <p:ext uri="{D42A27DB-BD31-4B8C-83A1-F6EECF244321}">
                <p14:modId xmlns:p14="http://schemas.microsoft.com/office/powerpoint/2010/main" val="3309848700"/>
              </p:ext>
            </p:extLst>
          </p:nvPr>
        </p:nvGraphicFramePr>
        <p:xfrm>
          <a:off x="3026565" y="1665249"/>
          <a:ext cx="12192000" cy="8128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937651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969770"/>
          </a:xfrm>
          <a:prstGeom prst="rect">
            <a:avLst/>
          </a:prstGeom>
        </p:spPr>
        <p:txBody>
          <a:bodyPr wrap="square" lIns="0" tIns="0" rIns="0" bIns="0" rtlCol="0" anchor="t">
            <a:spAutoFit/>
          </a:bodyPr>
          <a:lstStyle/>
          <a:p>
            <a:pPr algn="ctr">
              <a:spcBef>
                <a:spcPct val="0"/>
              </a:spcBef>
            </a:pPr>
            <a:r>
              <a:rPr lang="zh-TW"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麗山場</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p>
          <a:p>
            <a:pPr algn="ctr">
              <a:spcBef>
                <a:spcPct val="0"/>
              </a:spcBef>
            </a:pP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雙向交流回饋</a:t>
            </a:r>
            <a:endParaRPr lang="en-US" sz="64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1">
            <a:extLst>
              <a:ext uri="{FF2B5EF4-FFF2-40B4-BE49-F238E27FC236}">
                <a16:creationId xmlns:a16="http://schemas.microsoft.com/office/drawing/2014/main" id="{9EA65A8E-AA9B-879E-FD07-59489BDA9E9A}"/>
              </a:ext>
            </a:extLst>
          </p:cNvPr>
          <p:cNvSpPr/>
          <p:nvPr/>
        </p:nvSpPr>
        <p:spPr>
          <a:xfrm>
            <a:off x="8465146" y="2014983"/>
            <a:ext cx="9280206" cy="5927541"/>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7">
            <a:extLst>
              <a:ext uri="{FF2B5EF4-FFF2-40B4-BE49-F238E27FC236}">
                <a16:creationId xmlns:a16="http://schemas.microsoft.com/office/drawing/2014/main" id="{94B636F2-24AB-B84C-ECA2-2CE95AADABC9}"/>
              </a:ext>
            </a:extLst>
          </p:cNvPr>
          <p:cNvSpPr/>
          <p:nvPr/>
        </p:nvSpPr>
        <p:spPr>
          <a:xfrm>
            <a:off x="239314" y="1930716"/>
            <a:ext cx="8848777" cy="8356284"/>
          </a:xfrm>
          <a:custGeom>
            <a:avLst/>
            <a:gdLst/>
            <a:ahLst/>
            <a:cxnLst/>
            <a:rect l="l" t="t" r="r" b="b"/>
            <a:pathLst>
              <a:path w="7225864" h="4154872">
                <a:moveTo>
                  <a:pt x="0" y="0"/>
                </a:moveTo>
                <a:lnTo>
                  <a:pt x="7225864" y="0"/>
                </a:lnTo>
                <a:lnTo>
                  <a:pt x="7225864" y="4154872"/>
                </a:lnTo>
                <a:lnTo>
                  <a:pt x="0" y="41548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zh-TW" altLang="en-US" dirty="0"/>
          </a:p>
        </p:txBody>
      </p:sp>
      <p:sp>
        <p:nvSpPr>
          <p:cNvPr id="33" name="文字方塊 32">
            <a:extLst>
              <a:ext uri="{FF2B5EF4-FFF2-40B4-BE49-F238E27FC236}">
                <a16:creationId xmlns:a16="http://schemas.microsoft.com/office/drawing/2014/main" id="{30196395-5F86-708C-86F3-10A3A97901DF}"/>
              </a:ext>
            </a:extLst>
          </p:cNvPr>
          <p:cNvSpPr txBox="1"/>
          <p:nvPr/>
        </p:nvSpPr>
        <p:spPr>
          <a:xfrm>
            <a:off x="925963" y="2540387"/>
            <a:ext cx="7341428" cy="1846659"/>
          </a:xfrm>
          <a:prstGeom prst="rect">
            <a:avLst/>
          </a:prstGeom>
          <a:noFill/>
        </p:spPr>
        <p:txBody>
          <a:bodyPr wrap="square">
            <a:spAutoFit/>
          </a:bodyPr>
          <a:lstStyle/>
          <a:p>
            <a:pPr algn="just"/>
            <a:r>
              <a:rPr lang="zh-TW" altLang="en-US" sz="3800" b="0" i="0" u="none" strike="noStrike" baseline="0" dirty="0">
                <a:solidFill>
                  <a:schemeClr val="bg1">
                    <a:lumMod val="95000"/>
                  </a:schemeClr>
                </a:solidFill>
                <a:latin typeface="可画动感隶书" panose="02020500000000000000" charset="-120"/>
                <a:ea typeface="可画动感隶书" panose="02020500000000000000" charset="-120"/>
              </a:rPr>
              <a:t>聽完活化學校分享校訂學習課程之探究式教學與學生學習表現，想提出問題請教：</a:t>
            </a:r>
            <a:endParaRPr lang="zh-TW" altLang="en-US" sz="3800" dirty="0">
              <a:solidFill>
                <a:schemeClr val="bg1">
                  <a:lumMod val="95000"/>
                </a:schemeClr>
              </a:solidFill>
              <a:latin typeface="可画动感隶书" panose="02020500000000000000" charset="-120"/>
              <a:ea typeface="可画动感隶书" panose="02020500000000000000" charset="-120"/>
            </a:endParaRPr>
          </a:p>
        </p:txBody>
      </p:sp>
      <p:sp>
        <p:nvSpPr>
          <p:cNvPr id="34" name="文字方塊 33">
            <a:extLst>
              <a:ext uri="{FF2B5EF4-FFF2-40B4-BE49-F238E27FC236}">
                <a16:creationId xmlns:a16="http://schemas.microsoft.com/office/drawing/2014/main" id="{A15E95CC-14BA-CBD2-9AD6-AB09CBF2E184}"/>
              </a:ext>
            </a:extLst>
          </p:cNvPr>
          <p:cNvSpPr txBox="1"/>
          <p:nvPr/>
        </p:nvSpPr>
        <p:spPr>
          <a:xfrm>
            <a:off x="10681026" y="2519124"/>
            <a:ext cx="4870113" cy="830997"/>
          </a:xfrm>
          <a:prstGeom prst="rect">
            <a:avLst/>
          </a:prstGeom>
          <a:noFill/>
        </p:spPr>
        <p:txBody>
          <a:bodyPr wrap="square">
            <a:spAutoFit/>
          </a:bodyPr>
          <a:lstStyle/>
          <a:p>
            <a:pPr algn="ctr"/>
            <a:r>
              <a:rPr lang="zh-TW" altLang="en-US" sz="4800" b="0" i="0" u="none" strike="noStrike" baseline="0" dirty="0">
                <a:solidFill>
                  <a:schemeClr val="bg2">
                    <a:lumMod val="10000"/>
                  </a:schemeClr>
                </a:solidFill>
                <a:latin typeface="可画动感隶书" panose="02020500000000000000" charset="-120"/>
                <a:ea typeface="可画动感隶书" panose="02020500000000000000" charset="-120"/>
              </a:rPr>
              <a:t>回饋或心得：</a:t>
            </a:r>
            <a:endParaRPr lang="zh-TW" altLang="en-US" sz="4800" dirty="0">
              <a:solidFill>
                <a:schemeClr val="bg2">
                  <a:lumMod val="10000"/>
                </a:schemeClr>
              </a:solidFill>
              <a:latin typeface="可画动感隶书" panose="02020500000000000000" charset="-120"/>
              <a:ea typeface="可画动感隶书" panose="02020500000000000000" charset="-120"/>
            </a:endParaRPr>
          </a:p>
        </p:txBody>
      </p:sp>
      <p:sp>
        <p:nvSpPr>
          <p:cNvPr id="35" name="文字方塊 34">
            <a:extLst>
              <a:ext uri="{FF2B5EF4-FFF2-40B4-BE49-F238E27FC236}">
                <a16:creationId xmlns:a16="http://schemas.microsoft.com/office/drawing/2014/main" id="{C2F3611B-E41E-FBE7-B8C6-1D98365F3141}"/>
              </a:ext>
            </a:extLst>
          </p:cNvPr>
          <p:cNvSpPr txBox="1"/>
          <p:nvPr/>
        </p:nvSpPr>
        <p:spPr>
          <a:xfrm>
            <a:off x="566340" y="4365558"/>
            <a:ext cx="7865466" cy="4031873"/>
          </a:xfrm>
          <a:prstGeom prst="rect">
            <a:avLst/>
          </a:prstGeom>
          <a:noFill/>
        </p:spPr>
        <p:txBody>
          <a:bodyPr wrap="square">
            <a:spAutoFit/>
          </a:bodyPr>
          <a:lstStyle/>
          <a:p>
            <a:pPr marL="457200" indent="-457200" algn="just">
              <a:buFont typeface="Wingdings" panose="05000000000000000000" pitchFamily="2" charset="2"/>
              <a:buChar char="l"/>
            </a:pPr>
            <a:r>
              <a:rPr lang="zh-TW" altLang="en-US" sz="3200" dirty="0">
                <a:solidFill>
                  <a:srgbClr val="202024"/>
                </a:solidFill>
                <a:latin typeface="可画动感隶书" panose="02020500000000000000" charset="-120"/>
                <a:ea typeface="可画动感隶书" panose="02020500000000000000" charset="-120"/>
              </a:rPr>
              <a:t>多年發展令人敬佩，請問實施過程中最大的困難是什麼？</a:t>
            </a:r>
            <a:endParaRPr lang="en-US" altLang="zh-TW" sz="3200" dirty="0">
              <a:solidFill>
                <a:srgbClr val="202024"/>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r>
              <a:rPr lang="zh-TW" altLang="en-US" sz="3200" dirty="0">
                <a:solidFill>
                  <a:srgbClr val="202024"/>
                </a:solidFill>
                <a:latin typeface="可画动感隶书" panose="02020500000000000000" charset="-120"/>
                <a:ea typeface="可画动感隶书" panose="02020500000000000000" charset="-120"/>
              </a:rPr>
              <a:t>請問授課教師團隊為哪些領域？</a:t>
            </a:r>
            <a:endParaRPr lang="en-US" altLang="zh-TW" sz="3200" dirty="0">
              <a:solidFill>
                <a:srgbClr val="202024"/>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r>
              <a:rPr lang="zh-TW" altLang="en-US" sz="3200" dirty="0">
                <a:solidFill>
                  <a:srgbClr val="202024"/>
                </a:solidFill>
                <a:latin typeface="可画动感隶书" panose="02020500000000000000" charset="-120"/>
                <a:ea typeface="可画动感隶书" panose="02020500000000000000" charset="-120"/>
              </a:rPr>
              <a:t>好奇授課教師如何共備？</a:t>
            </a:r>
            <a:endParaRPr lang="en-US" altLang="zh-TW" sz="3200" dirty="0">
              <a:solidFill>
                <a:srgbClr val="202024"/>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r>
              <a:rPr lang="zh-TW" altLang="en-US" sz="3200" dirty="0">
                <a:solidFill>
                  <a:srgbClr val="202024"/>
                </a:solidFill>
                <a:latin typeface="可画动感隶书" panose="02020500000000000000" charset="-120"/>
                <a:ea typeface="可画动感隶书" panose="02020500000000000000" charset="-120"/>
              </a:rPr>
              <a:t>學生在操作這些課程時，有利用哪些時間進行踏查呢？</a:t>
            </a:r>
            <a:endParaRPr lang="en-US" altLang="zh-TW" sz="3200" dirty="0">
              <a:solidFill>
                <a:srgbClr val="202024"/>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r>
              <a:rPr lang="zh-TW" altLang="en-US" sz="3200" dirty="0">
                <a:solidFill>
                  <a:srgbClr val="202024"/>
                </a:solidFill>
                <a:latin typeface="可画动感隶书" panose="02020500000000000000" charset="-120"/>
                <a:ea typeface="可画动感隶书" panose="02020500000000000000" charset="-120"/>
              </a:rPr>
              <a:t>請問是否跨科？教師們如何配課？</a:t>
            </a:r>
            <a:endParaRPr lang="en-US" altLang="zh-TW" sz="3200" dirty="0">
              <a:solidFill>
                <a:srgbClr val="202024"/>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r>
              <a:rPr lang="zh-TW" altLang="en-US" sz="3200" dirty="0">
                <a:solidFill>
                  <a:srgbClr val="202024"/>
                </a:solidFill>
                <a:latin typeface="可画动感隶书" panose="02020500000000000000" charset="-120"/>
                <a:ea typeface="可画动感隶书" panose="02020500000000000000" charset="-120"/>
              </a:rPr>
              <a:t>上課的老師都是導師嗎？</a:t>
            </a:r>
            <a:endParaRPr lang="zh-TW" altLang="en-US" sz="3200" dirty="0">
              <a:latin typeface="可画动感隶书" panose="02020500000000000000" charset="-120"/>
              <a:ea typeface="可画动感隶书" panose="02020500000000000000" charset="-120"/>
            </a:endParaRPr>
          </a:p>
        </p:txBody>
      </p:sp>
      <p:sp>
        <p:nvSpPr>
          <p:cNvPr id="36" name="文字方塊 35">
            <a:extLst>
              <a:ext uri="{FF2B5EF4-FFF2-40B4-BE49-F238E27FC236}">
                <a16:creationId xmlns:a16="http://schemas.microsoft.com/office/drawing/2014/main" id="{F2C6FE46-FF7C-FFF4-2EBD-7351E5879971}"/>
              </a:ext>
            </a:extLst>
          </p:cNvPr>
          <p:cNvSpPr txBox="1"/>
          <p:nvPr/>
        </p:nvSpPr>
        <p:spPr>
          <a:xfrm>
            <a:off x="9199911" y="3516464"/>
            <a:ext cx="8221382" cy="3539430"/>
          </a:xfrm>
          <a:prstGeom prst="rect">
            <a:avLst/>
          </a:prstGeom>
          <a:noFill/>
        </p:spPr>
        <p:txBody>
          <a:bodyPr wrap="square">
            <a:spAutoFit/>
          </a:bodyPr>
          <a:lstStyle/>
          <a:p>
            <a:pPr marL="285750" indent="-285750">
              <a:buFont typeface="Arial" panose="020B0604020202020204" pitchFamily="34" charset="0"/>
              <a:buChar char="•"/>
            </a:pPr>
            <a:r>
              <a:rPr lang="zh-TW" altLang="en-US" sz="3200" dirty="0">
                <a:solidFill>
                  <a:srgbClr val="202024"/>
                </a:solidFill>
                <a:latin typeface="可画动感隶书" panose="02020500000000000000" charset="-120"/>
                <a:ea typeface="可画动感隶书" panose="02020500000000000000" charset="-120"/>
              </a:rPr>
              <a:t>更明確區分問題解決與探究教學，會對課程設計更完整</a:t>
            </a:r>
            <a:endParaRPr lang="en-US" altLang="zh-TW" sz="3200" dirty="0">
              <a:solidFill>
                <a:srgbClr val="202024"/>
              </a:solidFill>
              <a:latin typeface="可画动感隶书" panose="02020500000000000000" charset="-120"/>
              <a:ea typeface="可画动感隶书" panose="02020500000000000000" charset="-120"/>
            </a:endParaRPr>
          </a:p>
          <a:p>
            <a:pPr marL="285750" indent="-285750">
              <a:buFont typeface="Arial" panose="020B0604020202020204" pitchFamily="34" charset="0"/>
              <a:buChar char="•"/>
            </a:pPr>
            <a:r>
              <a:rPr lang="zh-TW" altLang="en-US" sz="3200" dirty="0">
                <a:solidFill>
                  <a:srgbClr val="202024"/>
                </a:solidFill>
                <a:latin typeface="可画动感隶书" panose="02020500000000000000" charset="-120"/>
                <a:ea typeface="可画动感隶书" panose="02020500000000000000" charset="-120"/>
              </a:rPr>
              <a:t>可以參加教學卓越獎了</a:t>
            </a:r>
            <a:endParaRPr lang="en-US" altLang="zh-TW" sz="3200" dirty="0">
              <a:solidFill>
                <a:srgbClr val="202024"/>
              </a:solidFill>
              <a:latin typeface="可画动感隶书" panose="02020500000000000000" charset="-120"/>
              <a:ea typeface="可画动感隶书" panose="02020500000000000000" charset="-120"/>
            </a:endParaRPr>
          </a:p>
          <a:p>
            <a:pPr marL="285750" indent="-285750">
              <a:buFont typeface="Arial" panose="020B0604020202020204" pitchFamily="34" charset="0"/>
              <a:buChar char="•"/>
            </a:pPr>
            <a:r>
              <a:rPr lang="zh-TW" altLang="en-US" sz="3200" dirty="0">
                <a:solidFill>
                  <a:srgbClr val="202024"/>
                </a:solidFill>
                <a:latin typeface="可画动感隶书" panose="02020500000000000000" charset="-120"/>
                <a:ea typeface="可画动感隶书" panose="02020500000000000000" charset="-120"/>
              </a:rPr>
              <a:t>受益良多</a:t>
            </a:r>
            <a:endParaRPr lang="en-US" altLang="zh-TW" sz="3200" dirty="0">
              <a:solidFill>
                <a:srgbClr val="202024"/>
              </a:solidFill>
              <a:latin typeface="可画动感隶书" panose="02020500000000000000" charset="-120"/>
              <a:ea typeface="可画动感隶书" panose="02020500000000000000" charset="-120"/>
            </a:endParaRPr>
          </a:p>
          <a:p>
            <a:pPr marL="285750" indent="-285750">
              <a:buFont typeface="Arial" panose="020B0604020202020204" pitchFamily="34" charset="0"/>
              <a:buChar char="•"/>
            </a:pPr>
            <a:r>
              <a:rPr lang="zh-TW" altLang="en-US" sz="3200" dirty="0">
                <a:solidFill>
                  <a:srgbClr val="202024"/>
                </a:solidFill>
                <a:latin typeface="可画动感隶书" panose="02020500000000000000" charset="-120"/>
                <a:ea typeface="可画动感隶书" panose="02020500000000000000" charset="-120"/>
              </a:rPr>
              <a:t>很有趣，且符合</a:t>
            </a:r>
            <a:r>
              <a:rPr lang="en-US" altLang="zh-TW" sz="3200" dirty="0">
                <a:solidFill>
                  <a:srgbClr val="202024"/>
                </a:solidFill>
                <a:latin typeface="可画动感隶书" panose="02020500000000000000" charset="-120"/>
                <a:ea typeface="可画动感隶书" panose="02020500000000000000" charset="-120"/>
              </a:rPr>
              <a:t>SDGs</a:t>
            </a:r>
          </a:p>
          <a:p>
            <a:pPr marL="285750" indent="-285750">
              <a:buFont typeface="Arial" panose="020B0604020202020204" pitchFamily="34" charset="0"/>
              <a:buChar char="•"/>
            </a:pPr>
            <a:r>
              <a:rPr lang="zh-TW" altLang="en-US" sz="3200" dirty="0">
                <a:solidFill>
                  <a:srgbClr val="202024"/>
                </a:solidFill>
                <a:latin typeface="可画动感隶书" panose="02020500000000000000" charset="-120"/>
                <a:ea typeface="可画动感隶书" panose="02020500000000000000" charset="-120"/>
              </a:rPr>
              <a:t>導師一起共備很特別，跟以往班、週會不太一樣</a:t>
            </a:r>
            <a:endParaRPr lang="en-US" altLang="zh-TW" sz="3200" dirty="0">
              <a:solidFill>
                <a:srgbClr val="202024"/>
              </a:solidFill>
              <a:latin typeface="可画动感隶书" panose="02020500000000000000" charset="-120"/>
              <a:ea typeface="可画动感隶书" panose="02020500000000000000" charset="-120"/>
            </a:endParaRPr>
          </a:p>
        </p:txBody>
      </p:sp>
    </p:spTree>
    <p:extLst>
      <p:ext uri="{BB962C8B-B14F-4D97-AF65-F5344CB8AC3E}">
        <p14:creationId xmlns:p14="http://schemas.microsoft.com/office/powerpoint/2010/main" val="2860739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386918"/>
          </a:xfrm>
          <a:prstGeom prst="rect">
            <a:avLst/>
          </a:prstGeom>
        </p:spPr>
        <p:txBody>
          <a:bodyPr wrap="square" lIns="0" tIns="0" rIns="0" bIns="0" rtlCol="0" anchor="t">
            <a:spAutoFit/>
          </a:bodyPr>
          <a:lstStyle/>
          <a:p>
            <a:pPr algn="ctr">
              <a:lnSpc>
                <a:spcPts val="11721"/>
              </a:lnSpc>
              <a:spcBef>
                <a:spcPct val="0"/>
              </a:spcBef>
            </a:pPr>
            <a:r>
              <a:rPr lang="zh-TW"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8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南門</a:t>
            </a:r>
            <a:r>
              <a:rPr lang="zh-TW" altLang="en-US"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場</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endParaRPr lang="en-US" sz="68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32" name="資料庫圖表 31">
            <a:extLst>
              <a:ext uri="{FF2B5EF4-FFF2-40B4-BE49-F238E27FC236}">
                <a16:creationId xmlns:a16="http://schemas.microsoft.com/office/drawing/2014/main" id="{A267CC4F-9712-74E4-36A3-BF8B4EEA42C1}"/>
              </a:ext>
            </a:extLst>
          </p:cNvPr>
          <p:cNvGraphicFramePr/>
          <p:nvPr>
            <p:extLst>
              <p:ext uri="{D42A27DB-BD31-4B8C-83A1-F6EECF244321}">
                <p14:modId xmlns:p14="http://schemas.microsoft.com/office/powerpoint/2010/main" val="423945171"/>
              </p:ext>
            </p:extLst>
          </p:nvPr>
        </p:nvGraphicFramePr>
        <p:xfrm>
          <a:off x="3026565" y="1665249"/>
          <a:ext cx="12192000" cy="8128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700648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386918"/>
          </a:xfrm>
          <a:prstGeom prst="rect">
            <a:avLst/>
          </a:prstGeom>
        </p:spPr>
        <p:txBody>
          <a:bodyPr wrap="square" lIns="0" tIns="0" rIns="0" bIns="0" rtlCol="0" anchor="t">
            <a:spAutoFit/>
          </a:bodyPr>
          <a:lstStyle/>
          <a:p>
            <a:pPr algn="ctr">
              <a:lnSpc>
                <a:spcPts val="11721"/>
              </a:lnSpc>
              <a:spcBef>
                <a:spcPct val="0"/>
              </a:spcBef>
            </a:pPr>
            <a:r>
              <a:rPr lang="zh-TW"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8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南門</a:t>
            </a:r>
            <a:r>
              <a:rPr lang="zh-TW" altLang="en-US"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場</a:t>
            </a:r>
            <a:r>
              <a:rPr lang="en-US" altLang="zh-TW" sz="68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endParaRPr lang="en-US" sz="68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32" name="資料庫圖表 31">
            <a:extLst>
              <a:ext uri="{FF2B5EF4-FFF2-40B4-BE49-F238E27FC236}">
                <a16:creationId xmlns:a16="http://schemas.microsoft.com/office/drawing/2014/main" id="{A267CC4F-9712-74E4-36A3-BF8B4EEA42C1}"/>
              </a:ext>
            </a:extLst>
          </p:cNvPr>
          <p:cNvGraphicFramePr/>
          <p:nvPr>
            <p:extLst>
              <p:ext uri="{D42A27DB-BD31-4B8C-83A1-F6EECF244321}">
                <p14:modId xmlns:p14="http://schemas.microsoft.com/office/powerpoint/2010/main" val="1024081510"/>
              </p:ext>
            </p:extLst>
          </p:nvPr>
        </p:nvGraphicFramePr>
        <p:xfrm>
          <a:off x="3026565" y="1665249"/>
          <a:ext cx="12192000" cy="8128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848888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35E7E-DFEE-513E-045A-3828614A4D4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BA5383C-B8FF-AE04-4C2C-7BF2E80DA6E0}"/>
              </a:ext>
            </a:extLst>
          </p:cNvPr>
          <p:cNvSpPr/>
          <p:nvPr/>
        </p:nvSpPr>
        <p:spPr>
          <a:xfrm>
            <a:off x="0" y="6173275"/>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sp>
        <p:nvSpPr>
          <p:cNvPr id="3" name="Freeform 3">
            <a:extLst>
              <a:ext uri="{FF2B5EF4-FFF2-40B4-BE49-F238E27FC236}">
                <a16:creationId xmlns:a16="http://schemas.microsoft.com/office/drawing/2014/main" id="{AA9E4DE3-0E95-C0E4-837D-8F32113B3B30}"/>
              </a:ext>
            </a:extLst>
          </p:cNvPr>
          <p:cNvSpPr/>
          <p:nvPr/>
        </p:nvSpPr>
        <p:spPr>
          <a:xfrm flipH="1">
            <a:off x="16793643" y="7056973"/>
            <a:ext cx="1405742" cy="1070920"/>
          </a:xfrm>
          <a:custGeom>
            <a:avLst/>
            <a:gdLst/>
            <a:ahLst/>
            <a:cxnLst/>
            <a:rect l="l" t="t" r="r" b="b"/>
            <a:pathLst>
              <a:path w="1405742" h="1070920">
                <a:moveTo>
                  <a:pt x="1405742" y="0"/>
                </a:moveTo>
                <a:lnTo>
                  <a:pt x="0" y="0"/>
                </a:lnTo>
                <a:lnTo>
                  <a:pt x="0" y="1070919"/>
                </a:lnTo>
                <a:lnTo>
                  <a:pt x="1405742" y="1070919"/>
                </a:lnTo>
                <a:lnTo>
                  <a:pt x="140574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2F0D3194-3EC7-3431-21FE-E816F2979BC9}"/>
              </a:ext>
            </a:extLst>
          </p:cNvPr>
          <p:cNvSpPr/>
          <p:nvPr/>
        </p:nvSpPr>
        <p:spPr>
          <a:xfrm>
            <a:off x="583880" y="4052073"/>
            <a:ext cx="1405742" cy="1070920"/>
          </a:xfrm>
          <a:custGeom>
            <a:avLst/>
            <a:gdLst/>
            <a:ahLst/>
            <a:cxnLst/>
            <a:rect l="l" t="t" r="r" b="b"/>
            <a:pathLst>
              <a:path w="1405742" h="1070920">
                <a:moveTo>
                  <a:pt x="0" y="0"/>
                </a:moveTo>
                <a:lnTo>
                  <a:pt x="1405742" y="0"/>
                </a:lnTo>
                <a:lnTo>
                  <a:pt x="1405742" y="1070919"/>
                </a:lnTo>
                <a:lnTo>
                  <a:pt x="0" y="10709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dirty="0"/>
          </a:p>
        </p:txBody>
      </p:sp>
      <p:sp>
        <p:nvSpPr>
          <p:cNvPr id="5" name="Freeform 5">
            <a:extLst>
              <a:ext uri="{FF2B5EF4-FFF2-40B4-BE49-F238E27FC236}">
                <a16:creationId xmlns:a16="http://schemas.microsoft.com/office/drawing/2014/main" id="{89C474C1-0E99-9206-474C-FA83548D0657}"/>
              </a:ext>
            </a:extLst>
          </p:cNvPr>
          <p:cNvSpPr/>
          <p:nvPr/>
        </p:nvSpPr>
        <p:spPr>
          <a:xfrm>
            <a:off x="0" y="0"/>
            <a:ext cx="5649313" cy="1136924"/>
          </a:xfrm>
          <a:custGeom>
            <a:avLst/>
            <a:gdLst/>
            <a:ahLst/>
            <a:cxnLst/>
            <a:rect l="l" t="t" r="r" b="b"/>
            <a:pathLst>
              <a:path w="5649313" h="1136924">
                <a:moveTo>
                  <a:pt x="0" y="0"/>
                </a:moveTo>
                <a:lnTo>
                  <a:pt x="5649313" y="0"/>
                </a:lnTo>
                <a:lnTo>
                  <a:pt x="5649313" y="1136924"/>
                </a:lnTo>
                <a:lnTo>
                  <a:pt x="0" y="1136924"/>
                </a:lnTo>
                <a:lnTo>
                  <a:pt x="0" y="0"/>
                </a:lnTo>
                <a:close/>
              </a:path>
            </a:pathLst>
          </a:custGeom>
          <a:blipFill>
            <a:blip r:embed="rId5"/>
            <a:stretch>
              <a:fillRect/>
            </a:stretch>
          </a:blipFill>
        </p:spPr>
      </p:sp>
      <p:sp>
        <p:nvSpPr>
          <p:cNvPr id="6" name="Freeform 6">
            <a:extLst>
              <a:ext uri="{FF2B5EF4-FFF2-40B4-BE49-F238E27FC236}">
                <a16:creationId xmlns:a16="http://schemas.microsoft.com/office/drawing/2014/main" id="{562D791F-5EC9-0086-F6E5-D1864EF1181B}"/>
              </a:ext>
            </a:extLst>
          </p:cNvPr>
          <p:cNvSpPr/>
          <p:nvPr/>
        </p:nvSpPr>
        <p:spPr>
          <a:xfrm>
            <a:off x="12638687" y="51830"/>
            <a:ext cx="5649313" cy="1136924"/>
          </a:xfrm>
          <a:custGeom>
            <a:avLst/>
            <a:gdLst/>
            <a:ahLst/>
            <a:cxnLst/>
            <a:rect l="l" t="t" r="r" b="b"/>
            <a:pathLst>
              <a:path w="5649313" h="1136924">
                <a:moveTo>
                  <a:pt x="0" y="0"/>
                </a:moveTo>
                <a:lnTo>
                  <a:pt x="5649313" y="0"/>
                </a:lnTo>
                <a:lnTo>
                  <a:pt x="5649313" y="1136925"/>
                </a:lnTo>
                <a:lnTo>
                  <a:pt x="0" y="1136925"/>
                </a:lnTo>
                <a:lnTo>
                  <a:pt x="0" y="0"/>
                </a:lnTo>
                <a:close/>
              </a:path>
            </a:pathLst>
          </a:custGeom>
          <a:blipFill>
            <a:blip r:embed="rId5"/>
            <a:stretch>
              <a:fillRect/>
            </a:stretch>
          </a:blipFill>
        </p:spPr>
      </p:sp>
      <p:sp>
        <p:nvSpPr>
          <p:cNvPr id="7" name="Freeform 7">
            <a:extLst>
              <a:ext uri="{FF2B5EF4-FFF2-40B4-BE49-F238E27FC236}">
                <a16:creationId xmlns:a16="http://schemas.microsoft.com/office/drawing/2014/main" id="{134CE875-2A02-5237-2575-DE761E92F54C}"/>
              </a:ext>
            </a:extLst>
          </p:cNvPr>
          <p:cNvSpPr/>
          <p:nvPr/>
        </p:nvSpPr>
        <p:spPr>
          <a:xfrm>
            <a:off x="0" y="8043929"/>
            <a:ext cx="2573502" cy="2428743"/>
          </a:xfrm>
          <a:custGeom>
            <a:avLst/>
            <a:gdLst/>
            <a:ahLst/>
            <a:cxnLst/>
            <a:rect l="l" t="t" r="r" b="b"/>
            <a:pathLst>
              <a:path w="2573502" h="2428743">
                <a:moveTo>
                  <a:pt x="0" y="0"/>
                </a:moveTo>
                <a:lnTo>
                  <a:pt x="2573502" y="0"/>
                </a:lnTo>
                <a:lnTo>
                  <a:pt x="2573502" y="2428742"/>
                </a:lnTo>
                <a:lnTo>
                  <a:pt x="0" y="2428742"/>
                </a:lnTo>
                <a:lnTo>
                  <a:pt x="0" y="0"/>
                </a:lnTo>
                <a:close/>
              </a:path>
            </a:pathLst>
          </a:custGeom>
          <a:blipFill>
            <a:blip r:embed="rId6"/>
            <a:stretch>
              <a:fillRect/>
            </a:stretch>
          </a:blipFill>
        </p:spPr>
      </p:sp>
      <p:sp>
        <p:nvSpPr>
          <p:cNvPr id="8" name="Freeform 8">
            <a:extLst>
              <a:ext uri="{FF2B5EF4-FFF2-40B4-BE49-F238E27FC236}">
                <a16:creationId xmlns:a16="http://schemas.microsoft.com/office/drawing/2014/main" id="{F84BB401-7262-21E8-F775-79E33CD657AC}"/>
              </a:ext>
            </a:extLst>
          </p:cNvPr>
          <p:cNvSpPr/>
          <p:nvPr/>
        </p:nvSpPr>
        <p:spPr>
          <a:xfrm>
            <a:off x="1980147" y="9054017"/>
            <a:ext cx="1689018" cy="1232983"/>
          </a:xfrm>
          <a:custGeom>
            <a:avLst/>
            <a:gdLst/>
            <a:ahLst/>
            <a:cxnLst/>
            <a:rect l="l" t="t" r="r" b="b"/>
            <a:pathLst>
              <a:path w="1689018" h="1232983">
                <a:moveTo>
                  <a:pt x="0" y="0"/>
                </a:moveTo>
                <a:lnTo>
                  <a:pt x="1689019" y="0"/>
                </a:lnTo>
                <a:lnTo>
                  <a:pt x="1689019" y="1232983"/>
                </a:lnTo>
                <a:lnTo>
                  <a:pt x="0" y="1232983"/>
                </a:lnTo>
                <a:lnTo>
                  <a:pt x="0" y="0"/>
                </a:lnTo>
                <a:close/>
              </a:path>
            </a:pathLst>
          </a:custGeom>
          <a:blipFill>
            <a:blip r:embed="rId7"/>
            <a:stretch>
              <a:fillRect/>
            </a:stretch>
          </a:blipFill>
        </p:spPr>
      </p:sp>
      <p:sp>
        <p:nvSpPr>
          <p:cNvPr id="9" name="Freeform 9">
            <a:extLst>
              <a:ext uri="{FF2B5EF4-FFF2-40B4-BE49-F238E27FC236}">
                <a16:creationId xmlns:a16="http://schemas.microsoft.com/office/drawing/2014/main" id="{6751A63B-67A1-D7A2-481D-9F07BA273457}"/>
              </a:ext>
            </a:extLst>
          </p:cNvPr>
          <p:cNvSpPr/>
          <p:nvPr/>
        </p:nvSpPr>
        <p:spPr>
          <a:xfrm flipV="1">
            <a:off x="1286751" y="344434"/>
            <a:ext cx="2104764" cy="3367622"/>
          </a:xfrm>
          <a:custGeom>
            <a:avLst/>
            <a:gdLst/>
            <a:ahLst/>
            <a:cxnLst/>
            <a:rect l="l" t="t" r="r" b="b"/>
            <a:pathLst>
              <a:path w="2104764" h="3367622">
                <a:moveTo>
                  <a:pt x="0" y="3367622"/>
                </a:moveTo>
                <a:lnTo>
                  <a:pt x="2104764" y="3367622"/>
                </a:lnTo>
                <a:lnTo>
                  <a:pt x="2104764" y="0"/>
                </a:lnTo>
                <a:lnTo>
                  <a:pt x="0" y="0"/>
                </a:lnTo>
                <a:lnTo>
                  <a:pt x="0" y="3367622"/>
                </a:lnTo>
                <a:close/>
              </a:path>
            </a:pathLst>
          </a:custGeom>
          <a:blipFill>
            <a:blip r:embed="rId8"/>
            <a:stretch>
              <a:fillRect/>
            </a:stretch>
          </a:blipFill>
        </p:spPr>
      </p:sp>
      <p:sp>
        <p:nvSpPr>
          <p:cNvPr id="11" name="Freeform 11">
            <a:extLst>
              <a:ext uri="{FF2B5EF4-FFF2-40B4-BE49-F238E27FC236}">
                <a16:creationId xmlns:a16="http://schemas.microsoft.com/office/drawing/2014/main" id="{7784985A-BF3D-5876-EEE0-D66CBA5C4B8D}"/>
              </a:ext>
            </a:extLst>
          </p:cNvPr>
          <p:cNvSpPr/>
          <p:nvPr/>
        </p:nvSpPr>
        <p:spPr>
          <a:xfrm flipH="1" flipV="1">
            <a:off x="15694189" y="0"/>
            <a:ext cx="2104764" cy="3367622"/>
          </a:xfrm>
          <a:custGeom>
            <a:avLst/>
            <a:gdLst/>
            <a:ahLst/>
            <a:cxnLst/>
            <a:rect l="l" t="t" r="r" b="b"/>
            <a:pathLst>
              <a:path w="2104764" h="3367622">
                <a:moveTo>
                  <a:pt x="2104763" y="3367622"/>
                </a:moveTo>
                <a:lnTo>
                  <a:pt x="0" y="3367622"/>
                </a:lnTo>
                <a:lnTo>
                  <a:pt x="0" y="0"/>
                </a:lnTo>
                <a:lnTo>
                  <a:pt x="2104763" y="0"/>
                </a:lnTo>
                <a:lnTo>
                  <a:pt x="2104763" y="3367622"/>
                </a:lnTo>
                <a:close/>
              </a:path>
            </a:pathLst>
          </a:custGeom>
          <a:blipFill>
            <a:blip r:embed="rId8"/>
            <a:stretch>
              <a:fillRect/>
            </a:stretch>
          </a:blipFill>
        </p:spPr>
      </p:sp>
      <p:sp>
        <p:nvSpPr>
          <p:cNvPr id="14" name="Freeform 14">
            <a:extLst>
              <a:ext uri="{FF2B5EF4-FFF2-40B4-BE49-F238E27FC236}">
                <a16:creationId xmlns:a16="http://schemas.microsoft.com/office/drawing/2014/main" id="{A0241196-C66C-DAF2-3605-874E5A968665}"/>
              </a:ext>
            </a:extLst>
          </p:cNvPr>
          <p:cNvSpPr/>
          <p:nvPr/>
        </p:nvSpPr>
        <p:spPr>
          <a:xfrm flipH="1">
            <a:off x="15714498" y="8043929"/>
            <a:ext cx="2573502" cy="2428743"/>
          </a:xfrm>
          <a:custGeom>
            <a:avLst/>
            <a:gdLst/>
            <a:ahLst/>
            <a:cxnLst/>
            <a:rect l="l" t="t" r="r" b="b"/>
            <a:pathLst>
              <a:path w="2573502" h="2428743">
                <a:moveTo>
                  <a:pt x="2573502" y="0"/>
                </a:moveTo>
                <a:lnTo>
                  <a:pt x="0" y="0"/>
                </a:lnTo>
                <a:lnTo>
                  <a:pt x="0" y="2428742"/>
                </a:lnTo>
                <a:lnTo>
                  <a:pt x="2573502" y="2428742"/>
                </a:lnTo>
                <a:lnTo>
                  <a:pt x="2573502" y="0"/>
                </a:lnTo>
                <a:close/>
              </a:path>
            </a:pathLst>
          </a:custGeom>
          <a:blipFill>
            <a:blip r:embed="rId6"/>
            <a:stretch>
              <a:fillRect/>
            </a:stretch>
          </a:blipFill>
        </p:spPr>
      </p:sp>
      <p:sp>
        <p:nvSpPr>
          <p:cNvPr id="15" name="Freeform 15">
            <a:extLst>
              <a:ext uri="{FF2B5EF4-FFF2-40B4-BE49-F238E27FC236}">
                <a16:creationId xmlns:a16="http://schemas.microsoft.com/office/drawing/2014/main" id="{BE00A195-0768-CD79-A553-4576EEBA4D0A}"/>
              </a:ext>
            </a:extLst>
          </p:cNvPr>
          <p:cNvSpPr/>
          <p:nvPr/>
        </p:nvSpPr>
        <p:spPr>
          <a:xfrm flipH="1">
            <a:off x="14849680" y="9290520"/>
            <a:ext cx="1689018" cy="1232983"/>
          </a:xfrm>
          <a:custGeom>
            <a:avLst/>
            <a:gdLst/>
            <a:ahLst/>
            <a:cxnLst/>
            <a:rect l="l" t="t" r="r" b="b"/>
            <a:pathLst>
              <a:path w="1689018" h="1232983">
                <a:moveTo>
                  <a:pt x="1689019" y="0"/>
                </a:moveTo>
                <a:lnTo>
                  <a:pt x="0" y="0"/>
                </a:lnTo>
                <a:lnTo>
                  <a:pt x="0" y="1232983"/>
                </a:lnTo>
                <a:lnTo>
                  <a:pt x="1689019" y="1232983"/>
                </a:lnTo>
                <a:lnTo>
                  <a:pt x="1689019"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pic>
        <p:nvPicPr>
          <p:cNvPr id="17" name="圖片 16">
            <a:extLst>
              <a:ext uri="{FF2B5EF4-FFF2-40B4-BE49-F238E27FC236}">
                <a16:creationId xmlns:a16="http://schemas.microsoft.com/office/drawing/2014/main" id="{E2970681-C030-EB96-5A76-C9F0DA60ADCB}"/>
              </a:ext>
            </a:extLst>
          </p:cNvPr>
          <p:cNvPicPr>
            <a:picLocks noChangeAspect="1"/>
          </p:cNvPicPr>
          <p:nvPr/>
        </p:nvPicPr>
        <p:blipFill rotWithShape="1">
          <a:blip r:embed="rId9">
            <a:extLst>
              <a:ext uri="{28A0092B-C50C-407E-A947-70E740481C1C}">
                <a14:useLocalDpi xmlns:a14="http://schemas.microsoft.com/office/drawing/2010/main" val="0"/>
              </a:ext>
            </a:extLst>
          </a:blip>
          <a:srcRect l="19735" t="11309" r="2349" b="8766"/>
          <a:stretch/>
        </p:blipFill>
        <p:spPr>
          <a:xfrm>
            <a:off x="2267272" y="2010472"/>
            <a:ext cx="14249400" cy="8221946"/>
          </a:xfrm>
          <a:prstGeom prst="rect">
            <a:avLst/>
          </a:prstGeom>
        </p:spPr>
      </p:pic>
      <p:sp>
        <p:nvSpPr>
          <p:cNvPr id="10" name="矩形 9">
            <a:extLst>
              <a:ext uri="{FF2B5EF4-FFF2-40B4-BE49-F238E27FC236}">
                <a16:creationId xmlns:a16="http://schemas.microsoft.com/office/drawing/2014/main" id="{2A214B6D-AFBF-4736-A26B-89C1137AE06B}"/>
              </a:ext>
            </a:extLst>
          </p:cNvPr>
          <p:cNvSpPr/>
          <p:nvPr/>
        </p:nvSpPr>
        <p:spPr>
          <a:xfrm>
            <a:off x="2573502" y="852118"/>
            <a:ext cx="13697508" cy="1386918"/>
          </a:xfrm>
          <a:prstGeom prst="rect">
            <a:avLst/>
          </a:prstGeom>
        </p:spPr>
        <p:txBody>
          <a:bodyPr wrap="square" lIns="0" tIns="0" rIns="0" bIns="0" rtlCol="0" anchor="t">
            <a:spAutoFit/>
          </a:bodyPr>
          <a:lstStyle/>
          <a:p>
            <a:pPr algn="ctr">
              <a:lnSpc>
                <a:spcPts val="11721"/>
              </a:lnSpc>
              <a:spcBef>
                <a:spcPct val="0"/>
              </a:spcBef>
            </a:pPr>
            <a:r>
              <a:rPr lang="zh-TW" altLang="en-US" sz="6800" dirty="0">
                <a:solidFill>
                  <a:srgbClr val="766C02"/>
                </a:solidFill>
                <a:ea typeface="可画动感隶书"/>
              </a:rPr>
              <a:t>敦化國中協助活化子２工作任務說明</a:t>
            </a:r>
          </a:p>
        </p:txBody>
      </p:sp>
    </p:spTree>
    <p:extLst>
      <p:ext uri="{BB962C8B-B14F-4D97-AF65-F5344CB8AC3E}">
        <p14:creationId xmlns:p14="http://schemas.microsoft.com/office/powerpoint/2010/main" val="4060149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345266" y="4557025"/>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528358" y="487179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477738" y="4946069"/>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dirty="0"/>
          </a:p>
        </p:txBody>
      </p:sp>
      <p:sp>
        <p:nvSpPr>
          <p:cNvPr id="31" name="TextBox 31"/>
          <p:cNvSpPr txBox="1"/>
          <p:nvPr/>
        </p:nvSpPr>
        <p:spPr>
          <a:xfrm>
            <a:off x="1013963" y="65536"/>
            <a:ext cx="16260073" cy="1969770"/>
          </a:xfrm>
          <a:prstGeom prst="rect">
            <a:avLst/>
          </a:prstGeom>
        </p:spPr>
        <p:txBody>
          <a:bodyPr wrap="square" lIns="0" tIns="0" rIns="0" bIns="0" rtlCol="0" anchor="t">
            <a:spAutoFit/>
          </a:bodyPr>
          <a:lstStyle/>
          <a:p>
            <a:pPr algn="ctr">
              <a:spcBef>
                <a:spcPct val="0"/>
              </a:spcBef>
            </a:pPr>
            <a:r>
              <a:rPr lang="zh-TW"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南門</a:t>
            </a:r>
            <a:r>
              <a:rPr lang="zh-TW" altLang="en-US"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場</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p>
          <a:p>
            <a:pPr algn="ctr">
              <a:spcBef>
                <a:spcPct val="0"/>
              </a:spcBef>
            </a:pP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雙向交流回饋</a:t>
            </a:r>
            <a:endParaRPr lang="en-US" sz="64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1">
            <a:extLst>
              <a:ext uri="{FF2B5EF4-FFF2-40B4-BE49-F238E27FC236}">
                <a16:creationId xmlns:a16="http://schemas.microsoft.com/office/drawing/2014/main" id="{3D0B3ECB-DE6B-2AD0-7733-9AC6FBBD11CB}"/>
              </a:ext>
            </a:extLst>
          </p:cNvPr>
          <p:cNvSpPr/>
          <p:nvPr/>
        </p:nvSpPr>
        <p:spPr>
          <a:xfrm>
            <a:off x="9374425" y="2757980"/>
            <a:ext cx="8505166" cy="8337293"/>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7">
            <a:extLst>
              <a:ext uri="{FF2B5EF4-FFF2-40B4-BE49-F238E27FC236}">
                <a16:creationId xmlns:a16="http://schemas.microsoft.com/office/drawing/2014/main" id="{6973A511-82D0-67CA-B8BD-B9F1BE038E28}"/>
              </a:ext>
            </a:extLst>
          </p:cNvPr>
          <p:cNvSpPr/>
          <p:nvPr/>
        </p:nvSpPr>
        <p:spPr>
          <a:xfrm>
            <a:off x="369140" y="1750763"/>
            <a:ext cx="16279312" cy="9372599"/>
          </a:xfrm>
          <a:custGeom>
            <a:avLst/>
            <a:gdLst/>
            <a:ahLst/>
            <a:cxnLst/>
            <a:rect l="l" t="t" r="r" b="b"/>
            <a:pathLst>
              <a:path w="7225864" h="4154872">
                <a:moveTo>
                  <a:pt x="0" y="0"/>
                </a:moveTo>
                <a:lnTo>
                  <a:pt x="7225864" y="0"/>
                </a:lnTo>
                <a:lnTo>
                  <a:pt x="7225864" y="4154872"/>
                </a:lnTo>
                <a:lnTo>
                  <a:pt x="0" y="41548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zh-TW" altLang="en-US" dirty="0"/>
          </a:p>
        </p:txBody>
      </p:sp>
      <p:sp>
        <p:nvSpPr>
          <p:cNvPr id="33" name="文字方塊 32">
            <a:extLst>
              <a:ext uri="{FF2B5EF4-FFF2-40B4-BE49-F238E27FC236}">
                <a16:creationId xmlns:a16="http://schemas.microsoft.com/office/drawing/2014/main" id="{1F464A9B-F629-698E-4B26-B1131F5B3795}"/>
              </a:ext>
            </a:extLst>
          </p:cNvPr>
          <p:cNvSpPr txBox="1"/>
          <p:nvPr/>
        </p:nvSpPr>
        <p:spPr>
          <a:xfrm>
            <a:off x="1626284" y="2272324"/>
            <a:ext cx="12242116" cy="1384995"/>
          </a:xfrm>
          <a:prstGeom prst="rect">
            <a:avLst/>
          </a:prstGeom>
          <a:noFill/>
        </p:spPr>
        <p:txBody>
          <a:bodyPr wrap="square">
            <a:spAutoFit/>
          </a:bodyPr>
          <a:lstStyle/>
          <a:p>
            <a:pPr algn="just"/>
            <a:r>
              <a:rPr lang="zh-TW" altLang="en-US" sz="4200" b="0" i="0" u="none" strike="noStrike" baseline="0" dirty="0">
                <a:solidFill>
                  <a:schemeClr val="bg1">
                    <a:lumMod val="95000"/>
                  </a:schemeClr>
                </a:solidFill>
                <a:latin typeface="可画动感隶书" panose="02020500000000000000" charset="-120"/>
                <a:ea typeface="可画动感隶书" panose="02020500000000000000" charset="-120"/>
              </a:rPr>
              <a:t>聽完活化學校分享校訂學習課程之探究式教學與學生學習表現，想提出問題請教：</a:t>
            </a:r>
            <a:endParaRPr lang="zh-TW" altLang="en-US" sz="4200" dirty="0">
              <a:solidFill>
                <a:schemeClr val="bg1">
                  <a:lumMod val="95000"/>
                </a:schemeClr>
              </a:solidFill>
              <a:latin typeface="可画动感隶书" panose="02020500000000000000" charset="-120"/>
              <a:ea typeface="可画动感隶书" panose="02020500000000000000" charset="-120"/>
            </a:endParaRPr>
          </a:p>
        </p:txBody>
      </p:sp>
      <p:sp>
        <p:nvSpPr>
          <p:cNvPr id="34" name="文字方塊 33">
            <a:extLst>
              <a:ext uri="{FF2B5EF4-FFF2-40B4-BE49-F238E27FC236}">
                <a16:creationId xmlns:a16="http://schemas.microsoft.com/office/drawing/2014/main" id="{33D9540E-2BF3-68FF-AE63-C69A29117C0B}"/>
              </a:ext>
            </a:extLst>
          </p:cNvPr>
          <p:cNvSpPr txBox="1"/>
          <p:nvPr/>
        </p:nvSpPr>
        <p:spPr>
          <a:xfrm>
            <a:off x="1180609" y="3786300"/>
            <a:ext cx="14722165" cy="6001643"/>
          </a:xfrm>
          <a:prstGeom prst="rect">
            <a:avLst/>
          </a:prstGeom>
          <a:noFill/>
        </p:spPr>
        <p:txBody>
          <a:bodyPr wrap="square">
            <a:spAutoFit/>
          </a:bodyPr>
          <a:lstStyle/>
          <a:p>
            <a:pPr marL="342900" indent="-342900">
              <a:buFont typeface="Arial" panose="020B0604020202020204" pitchFamily="34" charset="0"/>
              <a:buChar char="•"/>
            </a:pPr>
            <a:r>
              <a:rPr lang="zh-TW" altLang="en-US" sz="3200" dirty="0">
                <a:latin typeface="可画动感隶书" panose="02020500000000000000" charset="-120"/>
                <a:ea typeface="可画动感隶书" panose="02020500000000000000" charset="-120"/>
              </a:rPr>
              <a:t>會考後的公開觀課如何克服老師們的抗拒心？</a:t>
            </a:r>
            <a:endParaRPr lang="en-US" altLang="zh-TW" sz="32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3200" dirty="0">
                <a:latin typeface="可画动感隶书" panose="02020500000000000000" charset="-120"/>
                <a:ea typeface="可画动感隶书" panose="02020500000000000000" charset="-120"/>
              </a:rPr>
              <a:t>請問三個年級裡，每個年級共備的老師有幾位？是導師嗎？運用哪些時間共備？學校規劃還是教師自主？行政給予哪些資源和協助？</a:t>
            </a:r>
            <a:endParaRPr lang="en-US" altLang="zh-TW" sz="32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3200" dirty="0">
                <a:latin typeface="可画动感隶书" panose="02020500000000000000" charset="-120"/>
                <a:ea typeface="可画动感隶书" panose="02020500000000000000" charset="-120"/>
              </a:rPr>
              <a:t>超讚的課程，有打算仿照濱江的公開發表活動嗎？</a:t>
            </a:r>
            <a:endParaRPr lang="en-US" altLang="zh-TW" sz="32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3200" dirty="0">
                <a:latin typeface="可画动感隶书" panose="02020500000000000000" charset="-120"/>
                <a:ea typeface="可画动感隶书" panose="02020500000000000000" charset="-120"/>
              </a:rPr>
              <a:t>請問執行的班級是全面執行嗎？一次上課是一節還是連續兩節？教師成員多為哪些科別？</a:t>
            </a:r>
            <a:endParaRPr lang="en-US" altLang="zh-TW" sz="32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3200" dirty="0">
                <a:solidFill>
                  <a:schemeClr val="bg1"/>
                </a:solidFill>
                <a:latin typeface="可画动感隶书" panose="02020500000000000000" charset="-120"/>
                <a:ea typeface="可画动感隶书" panose="02020500000000000000" charset="-120"/>
              </a:rPr>
              <a:t>請問如何決定哪些老師參與課程設計與教學？</a:t>
            </a:r>
            <a:endParaRPr lang="en-US" altLang="zh-TW" sz="3200" dirty="0">
              <a:solidFill>
                <a:schemeClr val="bg1"/>
              </a:solidFill>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3200" dirty="0">
                <a:solidFill>
                  <a:schemeClr val="bg1"/>
                </a:solidFill>
                <a:latin typeface="可画动感隶书" panose="02020500000000000000" charset="-120"/>
                <a:ea typeface="可画动感隶书" panose="02020500000000000000" charset="-120"/>
              </a:rPr>
              <a:t>上學期專題報告的題目頗硬，下學期還有辯論賽；請問教師給予鷹架時，是否有教師專長協同的安排？若有，如何進行？如何輔導落後的學生或組別？</a:t>
            </a:r>
            <a:endParaRPr lang="en-US" altLang="zh-TW" sz="3200" dirty="0">
              <a:solidFill>
                <a:schemeClr val="bg1"/>
              </a:solidFill>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3200" dirty="0">
                <a:latin typeface="可画动感隶书" panose="02020500000000000000" charset="-120"/>
                <a:ea typeface="可画动感隶书" panose="02020500000000000000" charset="-120"/>
              </a:rPr>
              <a:t>發現真相雙語課，有外師入班協同教學？給句型讓學生填空，請問教師共備時兩位如何分工？和外師共備時的互動為何？</a:t>
            </a:r>
            <a:endParaRPr lang="en-US" altLang="zh-TW" sz="3200" dirty="0">
              <a:latin typeface="可画动感隶书" panose="02020500000000000000" charset="-120"/>
              <a:ea typeface="可画动感隶书" panose="02020500000000000000" charset="-120"/>
            </a:endParaRPr>
          </a:p>
          <a:p>
            <a:pPr marL="342900" indent="-342900">
              <a:buFont typeface="Arial" panose="020B0604020202020204" pitchFamily="34" charset="0"/>
              <a:buChar char="•"/>
            </a:pPr>
            <a:r>
              <a:rPr lang="zh-TW" altLang="en-US" sz="3200" dirty="0">
                <a:latin typeface="可画动感隶书" panose="02020500000000000000" charset="-120"/>
                <a:ea typeface="可画动感隶书" panose="02020500000000000000" charset="-120"/>
              </a:rPr>
              <a:t>想知道校內老師們與外師們是如何進行共備以及課程研發？</a:t>
            </a:r>
          </a:p>
        </p:txBody>
      </p:sp>
    </p:spTree>
    <p:extLst>
      <p:ext uri="{BB962C8B-B14F-4D97-AF65-F5344CB8AC3E}">
        <p14:creationId xmlns:p14="http://schemas.microsoft.com/office/powerpoint/2010/main" val="35486541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284842" y="1409336"/>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1" name="TextBox 31"/>
          <p:cNvSpPr txBox="1"/>
          <p:nvPr/>
        </p:nvSpPr>
        <p:spPr>
          <a:xfrm>
            <a:off x="1013963" y="65536"/>
            <a:ext cx="16260073" cy="1969770"/>
          </a:xfrm>
          <a:prstGeom prst="rect">
            <a:avLst/>
          </a:prstGeom>
        </p:spPr>
        <p:txBody>
          <a:bodyPr wrap="square" lIns="0" tIns="0" rIns="0" bIns="0" rtlCol="0" anchor="t">
            <a:spAutoFit/>
          </a:bodyPr>
          <a:lstStyle/>
          <a:p>
            <a:pPr algn="ctr">
              <a:spcBef>
                <a:spcPct val="0"/>
              </a:spcBef>
            </a:pPr>
            <a:r>
              <a:rPr lang="zh-TW"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探究學習於校訂課程之應用與實踐</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南門</a:t>
            </a:r>
            <a:r>
              <a:rPr lang="zh-TW" altLang="en-US"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場</a:t>
            </a:r>
            <a:r>
              <a:rPr lang="en-US" altLang="zh-TW" sz="6400" b="0" i="0" u="none" strike="noStrike" cap="none"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a:t>
            </a:r>
          </a:p>
          <a:p>
            <a:pPr algn="ctr">
              <a:spcBef>
                <a:spcPct val="0"/>
              </a:spcBef>
            </a:pPr>
            <a:r>
              <a:rPr lang="zh-TW" altLang="en-US" sz="6400" dirty="0">
                <a:solidFill>
                  <a:srgbClr val="263D2F"/>
                </a:solidFill>
                <a:latin typeface="可画动感隶书" panose="02020500000000000000" charset="-120"/>
                <a:ea typeface="可画动感隶书" panose="02020500000000000000" charset="-120"/>
                <a:cs typeface="内海フォント-SemiBold" panose="02000600000000000000" pitchFamily="2" charset="-120"/>
                <a:sym typeface="Arial"/>
              </a:rPr>
              <a:t>雙向交流回饋</a:t>
            </a:r>
            <a:endParaRPr lang="en-US" sz="6400" dirty="0">
              <a:solidFill>
                <a:srgbClr val="766C02"/>
              </a:solidFill>
              <a:latin typeface="Scripter"/>
            </a:endParaRPr>
          </a:p>
        </p:txBody>
      </p:sp>
      <p:sp>
        <p:nvSpPr>
          <p:cNvPr id="26" name="Freeform 26"/>
          <p:cNvSpPr/>
          <p:nvPr/>
        </p:nvSpPr>
        <p:spPr>
          <a:xfrm rot="1300586">
            <a:off x="16495102" y="62680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Freeform 37">
            <a:extLst>
              <a:ext uri="{FF2B5EF4-FFF2-40B4-BE49-F238E27FC236}">
                <a16:creationId xmlns:a16="http://schemas.microsoft.com/office/drawing/2014/main" id="{C521DAA6-6D90-D714-1670-DF6EF51713D8}"/>
              </a:ext>
            </a:extLst>
          </p:cNvPr>
          <p:cNvSpPr/>
          <p:nvPr/>
        </p:nvSpPr>
        <p:spPr>
          <a:xfrm>
            <a:off x="1666707" y="2291805"/>
            <a:ext cx="13380916" cy="7244173"/>
          </a:xfrm>
          <a:custGeom>
            <a:avLst/>
            <a:gdLst/>
            <a:ahLst/>
            <a:cxnLst/>
            <a:rect l="l" t="t" r="r" b="b"/>
            <a:pathLst>
              <a:path w="7225864" h="4154872">
                <a:moveTo>
                  <a:pt x="0" y="0"/>
                </a:moveTo>
                <a:lnTo>
                  <a:pt x="7225864" y="0"/>
                </a:lnTo>
                <a:lnTo>
                  <a:pt x="7225864" y="4154872"/>
                </a:lnTo>
                <a:lnTo>
                  <a:pt x="0" y="41548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zh-TW" altLang="en-US" dirty="0"/>
          </a:p>
        </p:txBody>
      </p:sp>
      <p:sp>
        <p:nvSpPr>
          <p:cNvPr id="32" name="Freeform 31">
            <a:extLst>
              <a:ext uri="{FF2B5EF4-FFF2-40B4-BE49-F238E27FC236}">
                <a16:creationId xmlns:a16="http://schemas.microsoft.com/office/drawing/2014/main" id="{CFAB62DF-2BA9-C9A3-130E-1584F30DA743}"/>
              </a:ext>
            </a:extLst>
          </p:cNvPr>
          <p:cNvSpPr/>
          <p:nvPr/>
        </p:nvSpPr>
        <p:spPr>
          <a:xfrm>
            <a:off x="3588132" y="1714501"/>
            <a:ext cx="13624974" cy="6667442"/>
          </a:xfrm>
          <a:custGeom>
            <a:avLst/>
            <a:gdLst/>
            <a:ahLst/>
            <a:cxnLst/>
            <a:rect l="l" t="t" r="r" b="b"/>
            <a:pathLst>
              <a:path w="7922717" h="4555562">
                <a:moveTo>
                  <a:pt x="0" y="0"/>
                </a:moveTo>
                <a:lnTo>
                  <a:pt x="7922717" y="0"/>
                </a:lnTo>
                <a:lnTo>
                  <a:pt x="7922717" y="4555562"/>
                </a:lnTo>
                <a:lnTo>
                  <a:pt x="0" y="45555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zh-TW" altLang="en-US" dirty="0"/>
          </a:p>
        </p:txBody>
      </p:sp>
      <p:sp>
        <p:nvSpPr>
          <p:cNvPr id="38" name="文字方塊 37">
            <a:extLst>
              <a:ext uri="{FF2B5EF4-FFF2-40B4-BE49-F238E27FC236}">
                <a16:creationId xmlns:a16="http://schemas.microsoft.com/office/drawing/2014/main" id="{A4A53A6E-A9B3-EF34-77A4-E82C9102642C}"/>
              </a:ext>
            </a:extLst>
          </p:cNvPr>
          <p:cNvSpPr txBox="1"/>
          <p:nvPr/>
        </p:nvSpPr>
        <p:spPr>
          <a:xfrm>
            <a:off x="2578983" y="3751621"/>
            <a:ext cx="654492" cy="4524315"/>
          </a:xfrm>
          <a:prstGeom prst="rect">
            <a:avLst/>
          </a:prstGeom>
          <a:noFill/>
        </p:spPr>
        <p:txBody>
          <a:bodyPr wrap="square">
            <a:spAutoFit/>
          </a:bodyPr>
          <a:lstStyle/>
          <a:p>
            <a:pPr algn="ctr"/>
            <a:r>
              <a:rPr lang="zh-TW" altLang="en-US" sz="4800" b="0" i="0" u="none" strike="noStrike" baseline="0" dirty="0">
                <a:solidFill>
                  <a:schemeClr val="bg2">
                    <a:lumMod val="10000"/>
                  </a:schemeClr>
                </a:solidFill>
                <a:latin typeface="可画动感隶书" panose="02020500000000000000" charset="-120"/>
                <a:ea typeface="可画动感隶书" panose="02020500000000000000" charset="-120"/>
              </a:rPr>
              <a:t>回饋或心得：</a:t>
            </a:r>
            <a:endParaRPr lang="zh-TW" altLang="en-US" sz="4800" dirty="0">
              <a:solidFill>
                <a:schemeClr val="bg2">
                  <a:lumMod val="10000"/>
                </a:schemeClr>
              </a:solidFill>
              <a:latin typeface="可画动感隶书" panose="02020500000000000000" charset="-120"/>
              <a:ea typeface="可画动感隶书" panose="02020500000000000000" charset="-120"/>
            </a:endParaRPr>
          </a:p>
        </p:txBody>
      </p:sp>
      <p:sp>
        <p:nvSpPr>
          <p:cNvPr id="39" name="文字方塊 38">
            <a:extLst>
              <a:ext uri="{FF2B5EF4-FFF2-40B4-BE49-F238E27FC236}">
                <a16:creationId xmlns:a16="http://schemas.microsoft.com/office/drawing/2014/main" id="{3FB73BA5-89A6-1E6C-958E-80E299A95C29}"/>
              </a:ext>
            </a:extLst>
          </p:cNvPr>
          <p:cNvSpPr txBox="1"/>
          <p:nvPr/>
        </p:nvSpPr>
        <p:spPr>
          <a:xfrm>
            <a:off x="4694235" y="2356939"/>
            <a:ext cx="11027257" cy="6001643"/>
          </a:xfrm>
          <a:prstGeom prst="rect">
            <a:avLst/>
          </a:prstGeom>
          <a:noFill/>
        </p:spPr>
        <p:txBody>
          <a:bodyPr wrap="square">
            <a:spAutoFit/>
          </a:bodyPr>
          <a:lstStyle/>
          <a:p>
            <a:pPr marL="457200" indent="-457200" algn="just">
              <a:buFont typeface="Wingdings" panose="05000000000000000000" pitchFamily="2" charset="2"/>
              <a:buChar char="l"/>
            </a:pPr>
            <a:r>
              <a:rPr lang="zh-TW" altLang="en-US" sz="3200" dirty="0">
                <a:solidFill>
                  <a:schemeClr val="bg2">
                    <a:lumMod val="25000"/>
                  </a:schemeClr>
                </a:solidFill>
                <a:latin typeface="可画动感隶书" panose="02020500000000000000" charset="-120"/>
                <a:ea typeface="可画动感隶书" panose="02020500000000000000" charset="-120"/>
              </a:rPr>
              <a:t>很欣賞會考後的活化設計！</a:t>
            </a:r>
            <a:endParaRPr lang="en-US" altLang="zh-TW" sz="3200" dirty="0">
              <a:solidFill>
                <a:schemeClr val="bg2">
                  <a:lumMod val="25000"/>
                </a:schemeClr>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r>
              <a:rPr lang="zh-TW" altLang="en-US" sz="3200" b="0" i="0" u="none" strike="noStrike" baseline="0" dirty="0">
                <a:solidFill>
                  <a:schemeClr val="bg2">
                    <a:lumMod val="25000"/>
                  </a:schemeClr>
                </a:solidFill>
                <a:latin typeface="可画动感隶书" panose="02020500000000000000" charset="-120"/>
                <a:ea typeface="可画动感隶书" panose="02020500000000000000" charset="-120"/>
              </a:rPr>
              <a:t>五常的議題課程能帶給學生許多的成長，需要老師給予適當的鷹架，五常真了不起！</a:t>
            </a:r>
            <a:endParaRPr lang="en-US" altLang="zh-TW" sz="3200" b="0" i="0" u="none" strike="noStrike" baseline="0" dirty="0">
              <a:solidFill>
                <a:schemeClr val="bg2">
                  <a:lumMod val="25000"/>
                </a:schemeClr>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r>
              <a:rPr lang="zh-TW" altLang="en-US" sz="3200" dirty="0">
                <a:solidFill>
                  <a:schemeClr val="bg2">
                    <a:lumMod val="25000"/>
                  </a:schemeClr>
                </a:solidFill>
                <a:latin typeface="可画动感隶书" panose="02020500000000000000" charset="-120"/>
                <a:ea typeface="可画动感隶书" panose="02020500000000000000" charset="-120"/>
              </a:rPr>
              <a:t>超讚的滾動式修正，每週兩節＋中午共備好厲害</a:t>
            </a:r>
            <a:endParaRPr lang="en-US" altLang="zh-TW" sz="3200" dirty="0">
              <a:solidFill>
                <a:schemeClr val="bg2">
                  <a:lumMod val="25000"/>
                </a:schemeClr>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r>
              <a:rPr lang="zh-TW" altLang="en-US" sz="3200" b="0" i="0" u="none" strike="noStrike" baseline="0" dirty="0">
                <a:solidFill>
                  <a:schemeClr val="bg2">
                    <a:lumMod val="25000"/>
                  </a:schemeClr>
                </a:solidFill>
                <a:latin typeface="可画动感隶书" panose="02020500000000000000" charset="-120"/>
                <a:ea typeface="可画动感隶书" panose="02020500000000000000" charset="-120"/>
              </a:rPr>
              <a:t>感謝各校無私的分享，讓我從中學到非常多</a:t>
            </a:r>
            <a:endParaRPr lang="en-US" altLang="zh-TW" sz="3200" b="0" i="0" u="none" strike="noStrike" baseline="0" dirty="0">
              <a:solidFill>
                <a:schemeClr val="bg2">
                  <a:lumMod val="25000"/>
                </a:schemeClr>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r>
              <a:rPr lang="zh-TW" altLang="en-US" sz="3200" dirty="0">
                <a:solidFill>
                  <a:schemeClr val="bg2">
                    <a:lumMod val="25000"/>
                  </a:schemeClr>
                </a:solidFill>
                <a:latin typeface="可画动感隶书" panose="02020500000000000000" charset="-120"/>
                <a:ea typeface="可画动感隶书" panose="02020500000000000000" charset="-120"/>
              </a:rPr>
              <a:t>能夠有這麼多老師參與共備與教學，並不斷進行觀課與修正，非常令人佩服</a:t>
            </a:r>
            <a:endParaRPr lang="en-US" altLang="zh-TW" sz="3200" dirty="0">
              <a:solidFill>
                <a:schemeClr val="bg2">
                  <a:lumMod val="25000"/>
                </a:schemeClr>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r>
              <a:rPr lang="zh-TW" altLang="en-US" sz="3200" dirty="0">
                <a:solidFill>
                  <a:schemeClr val="bg2">
                    <a:lumMod val="25000"/>
                  </a:schemeClr>
                </a:solidFill>
                <a:latin typeface="可画动感隶书" panose="02020500000000000000" charset="-120"/>
                <a:ea typeface="可画动感隶书" panose="02020500000000000000" charset="-120"/>
              </a:rPr>
              <a:t>這堂課非常精彩，成果也非常豐碩，是我們想要達成的未來的目標</a:t>
            </a:r>
            <a:endParaRPr lang="en-US" altLang="zh-TW" sz="3200" dirty="0">
              <a:solidFill>
                <a:schemeClr val="bg2">
                  <a:lumMod val="25000"/>
                </a:schemeClr>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r>
              <a:rPr lang="zh-TW" altLang="en-US" sz="3200" dirty="0">
                <a:solidFill>
                  <a:schemeClr val="bg2">
                    <a:lumMod val="25000"/>
                  </a:schemeClr>
                </a:solidFill>
                <a:latin typeface="可画动感隶书" panose="02020500000000000000" charset="-120"/>
                <a:ea typeface="可画动感隶书" panose="02020500000000000000" charset="-120"/>
              </a:rPr>
              <a:t>自然雙語課不容易啊，佩服</a:t>
            </a:r>
            <a:endParaRPr lang="en-US" altLang="zh-TW" sz="3200" dirty="0">
              <a:solidFill>
                <a:schemeClr val="bg2">
                  <a:lumMod val="25000"/>
                </a:schemeClr>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r>
              <a:rPr lang="zh-TW" altLang="en-US" sz="3200" dirty="0">
                <a:solidFill>
                  <a:schemeClr val="bg2">
                    <a:lumMod val="25000"/>
                  </a:schemeClr>
                </a:solidFill>
                <a:latin typeface="可画动感隶书" panose="02020500000000000000" charset="-120"/>
                <a:ea typeface="可画动感隶书" panose="02020500000000000000" charset="-120"/>
              </a:rPr>
              <a:t>非常棒的分享，謝謝老師</a:t>
            </a:r>
            <a:endParaRPr lang="en-US" altLang="zh-TW" sz="3200" dirty="0">
              <a:solidFill>
                <a:schemeClr val="bg2">
                  <a:lumMod val="25000"/>
                </a:schemeClr>
              </a:solidFill>
              <a:latin typeface="可画动感隶书" panose="02020500000000000000" charset="-120"/>
              <a:ea typeface="可画动感隶书" panose="02020500000000000000" charset="-120"/>
            </a:endParaRPr>
          </a:p>
          <a:p>
            <a:pPr marL="457200" indent="-457200" algn="just">
              <a:buFont typeface="Wingdings" panose="05000000000000000000" pitchFamily="2" charset="2"/>
              <a:buChar char="l"/>
            </a:pPr>
            <a:endParaRPr lang="zh-TW" altLang="en-US" sz="3200" b="0" i="0" u="none" strike="noStrike" baseline="0" dirty="0">
              <a:solidFill>
                <a:schemeClr val="bg2">
                  <a:lumMod val="25000"/>
                </a:schemeClr>
              </a:solidFill>
              <a:latin typeface="可画动感隶书" panose="02020500000000000000" charset="-120"/>
              <a:ea typeface="可画动感隶书" panose="02020500000000000000" charset="-120"/>
            </a:endParaRPr>
          </a:p>
        </p:txBody>
      </p:sp>
      <p:sp>
        <p:nvSpPr>
          <p:cNvPr id="28" name="Freeform 28"/>
          <p:cNvSpPr/>
          <p:nvPr/>
        </p:nvSpPr>
        <p:spPr>
          <a:xfrm>
            <a:off x="2310135" y="268070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9" name="Freeform 29"/>
          <p:cNvSpPr/>
          <p:nvPr/>
        </p:nvSpPr>
        <p:spPr>
          <a:xfrm>
            <a:off x="3087304" y="7926651"/>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zh-TW" altLang="en-US" dirty="0"/>
          </a:p>
        </p:txBody>
      </p:sp>
    </p:spTree>
    <p:extLst>
      <p:ext uri="{BB962C8B-B14F-4D97-AF65-F5344CB8AC3E}">
        <p14:creationId xmlns:p14="http://schemas.microsoft.com/office/powerpoint/2010/main" val="5383192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73275"/>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sp>
        <p:nvSpPr>
          <p:cNvPr id="3" name="Freeform 3"/>
          <p:cNvSpPr/>
          <p:nvPr/>
        </p:nvSpPr>
        <p:spPr>
          <a:xfrm>
            <a:off x="5555648" y="8043929"/>
            <a:ext cx="2573502" cy="2428743"/>
          </a:xfrm>
          <a:custGeom>
            <a:avLst/>
            <a:gdLst/>
            <a:ahLst/>
            <a:cxnLst/>
            <a:rect l="l" t="t" r="r" b="b"/>
            <a:pathLst>
              <a:path w="2573502" h="2428743">
                <a:moveTo>
                  <a:pt x="0" y="0"/>
                </a:moveTo>
                <a:lnTo>
                  <a:pt x="2573503" y="0"/>
                </a:lnTo>
                <a:lnTo>
                  <a:pt x="2573503" y="2428742"/>
                </a:lnTo>
                <a:lnTo>
                  <a:pt x="0" y="2428742"/>
                </a:lnTo>
                <a:lnTo>
                  <a:pt x="0" y="0"/>
                </a:lnTo>
                <a:close/>
              </a:path>
            </a:pathLst>
          </a:custGeom>
          <a:blipFill>
            <a:blip r:embed="rId3"/>
            <a:stretch>
              <a:fillRect/>
            </a:stretch>
          </a:blipFill>
        </p:spPr>
      </p:sp>
      <p:sp>
        <p:nvSpPr>
          <p:cNvPr id="4" name="Freeform 4"/>
          <p:cNvSpPr/>
          <p:nvPr/>
        </p:nvSpPr>
        <p:spPr>
          <a:xfrm>
            <a:off x="8268543" y="8288049"/>
            <a:ext cx="2573502" cy="2428743"/>
          </a:xfrm>
          <a:custGeom>
            <a:avLst/>
            <a:gdLst/>
            <a:ahLst/>
            <a:cxnLst/>
            <a:rect l="l" t="t" r="r" b="b"/>
            <a:pathLst>
              <a:path w="2573502" h="2428743">
                <a:moveTo>
                  <a:pt x="0" y="0"/>
                </a:moveTo>
                <a:lnTo>
                  <a:pt x="2573502" y="0"/>
                </a:lnTo>
                <a:lnTo>
                  <a:pt x="2573502" y="2428742"/>
                </a:lnTo>
                <a:lnTo>
                  <a:pt x="0" y="2428742"/>
                </a:lnTo>
                <a:lnTo>
                  <a:pt x="0" y="0"/>
                </a:lnTo>
                <a:close/>
              </a:path>
            </a:pathLst>
          </a:custGeom>
          <a:blipFill>
            <a:blip r:embed="rId3"/>
            <a:stretch>
              <a:fillRect/>
            </a:stretch>
          </a:blipFill>
        </p:spPr>
      </p:sp>
      <p:sp>
        <p:nvSpPr>
          <p:cNvPr id="5" name="Freeform 5"/>
          <p:cNvSpPr/>
          <p:nvPr/>
        </p:nvSpPr>
        <p:spPr>
          <a:xfrm>
            <a:off x="7424034" y="9090212"/>
            <a:ext cx="1689018" cy="1232983"/>
          </a:xfrm>
          <a:custGeom>
            <a:avLst/>
            <a:gdLst/>
            <a:ahLst/>
            <a:cxnLst/>
            <a:rect l="l" t="t" r="r" b="b"/>
            <a:pathLst>
              <a:path w="1689018" h="1232983">
                <a:moveTo>
                  <a:pt x="0" y="0"/>
                </a:moveTo>
                <a:lnTo>
                  <a:pt x="1689018" y="0"/>
                </a:lnTo>
                <a:lnTo>
                  <a:pt x="1689018" y="1232983"/>
                </a:lnTo>
                <a:lnTo>
                  <a:pt x="0" y="1232983"/>
                </a:lnTo>
                <a:lnTo>
                  <a:pt x="0" y="0"/>
                </a:lnTo>
                <a:close/>
              </a:path>
            </a:pathLst>
          </a:custGeom>
          <a:blipFill>
            <a:blip r:embed="rId4"/>
            <a:stretch>
              <a:fillRect/>
            </a:stretch>
          </a:blipFill>
        </p:spPr>
      </p:sp>
      <p:sp>
        <p:nvSpPr>
          <p:cNvPr id="6" name="Freeform 6"/>
          <p:cNvSpPr/>
          <p:nvPr/>
        </p:nvSpPr>
        <p:spPr>
          <a:xfrm>
            <a:off x="844509" y="1330402"/>
            <a:ext cx="17138691" cy="8385098"/>
          </a:xfrm>
          <a:custGeom>
            <a:avLst/>
            <a:gdLst/>
            <a:ahLst/>
            <a:cxnLst/>
            <a:rect l="l" t="t" r="r" b="b"/>
            <a:pathLst>
              <a:path w="12089166" h="4531282">
                <a:moveTo>
                  <a:pt x="0" y="0"/>
                </a:moveTo>
                <a:lnTo>
                  <a:pt x="12089166" y="0"/>
                </a:lnTo>
                <a:lnTo>
                  <a:pt x="12089166" y="4531282"/>
                </a:lnTo>
                <a:lnTo>
                  <a:pt x="0" y="4531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150237" y="8043929"/>
            <a:ext cx="2573502" cy="2428743"/>
          </a:xfrm>
          <a:custGeom>
            <a:avLst/>
            <a:gdLst/>
            <a:ahLst/>
            <a:cxnLst/>
            <a:rect l="l" t="t" r="r" b="b"/>
            <a:pathLst>
              <a:path w="2573502" h="2428743">
                <a:moveTo>
                  <a:pt x="0" y="0"/>
                </a:moveTo>
                <a:lnTo>
                  <a:pt x="2573502" y="0"/>
                </a:lnTo>
                <a:lnTo>
                  <a:pt x="2573502" y="2428742"/>
                </a:lnTo>
                <a:lnTo>
                  <a:pt x="0" y="2428742"/>
                </a:lnTo>
                <a:lnTo>
                  <a:pt x="0" y="0"/>
                </a:lnTo>
                <a:close/>
              </a:path>
            </a:pathLst>
          </a:custGeom>
          <a:blipFill>
            <a:blip r:embed="rId3"/>
            <a:stretch>
              <a:fillRect/>
            </a:stretch>
          </a:blipFill>
        </p:spPr>
      </p:sp>
      <p:sp>
        <p:nvSpPr>
          <p:cNvPr id="8" name="Freeform 8"/>
          <p:cNvSpPr/>
          <p:nvPr/>
        </p:nvSpPr>
        <p:spPr>
          <a:xfrm>
            <a:off x="9975693" y="9090212"/>
            <a:ext cx="1689018" cy="1232983"/>
          </a:xfrm>
          <a:custGeom>
            <a:avLst/>
            <a:gdLst/>
            <a:ahLst/>
            <a:cxnLst/>
            <a:rect l="l" t="t" r="r" b="b"/>
            <a:pathLst>
              <a:path w="1689018" h="1232983">
                <a:moveTo>
                  <a:pt x="0" y="0"/>
                </a:moveTo>
                <a:lnTo>
                  <a:pt x="1689019" y="0"/>
                </a:lnTo>
                <a:lnTo>
                  <a:pt x="1689019" y="1232983"/>
                </a:lnTo>
                <a:lnTo>
                  <a:pt x="0" y="1232983"/>
                </a:lnTo>
                <a:lnTo>
                  <a:pt x="0" y="0"/>
                </a:lnTo>
                <a:close/>
              </a:path>
            </a:pathLst>
          </a:custGeom>
          <a:blipFill>
            <a:blip r:embed="rId4"/>
            <a:stretch>
              <a:fillRect/>
            </a:stretch>
          </a:blipFill>
        </p:spPr>
      </p:sp>
      <p:sp>
        <p:nvSpPr>
          <p:cNvPr id="9" name="Freeform 9"/>
          <p:cNvSpPr/>
          <p:nvPr/>
        </p:nvSpPr>
        <p:spPr>
          <a:xfrm>
            <a:off x="13863131" y="8288049"/>
            <a:ext cx="2573502" cy="2428743"/>
          </a:xfrm>
          <a:custGeom>
            <a:avLst/>
            <a:gdLst/>
            <a:ahLst/>
            <a:cxnLst/>
            <a:rect l="l" t="t" r="r" b="b"/>
            <a:pathLst>
              <a:path w="2573502" h="2428743">
                <a:moveTo>
                  <a:pt x="0" y="0"/>
                </a:moveTo>
                <a:lnTo>
                  <a:pt x="2573503" y="0"/>
                </a:lnTo>
                <a:lnTo>
                  <a:pt x="2573503" y="2428742"/>
                </a:lnTo>
                <a:lnTo>
                  <a:pt x="0" y="2428742"/>
                </a:lnTo>
                <a:lnTo>
                  <a:pt x="0" y="0"/>
                </a:lnTo>
                <a:close/>
              </a:path>
            </a:pathLst>
          </a:custGeom>
          <a:blipFill>
            <a:blip r:embed="rId3"/>
            <a:stretch>
              <a:fillRect/>
            </a:stretch>
          </a:blipFill>
        </p:spPr>
      </p:sp>
      <p:sp>
        <p:nvSpPr>
          <p:cNvPr id="10" name="Freeform 10"/>
          <p:cNvSpPr/>
          <p:nvPr/>
        </p:nvSpPr>
        <p:spPr>
          <a:xfrm>
            <a:off x="16579509" y="7894452"/>
            <a:ext cx="2573502" cy="2428743"/>
          </a:xfrm>
          <a:custGeom>
            <a:avLst/>
            <a:gdLst/>
            <a:ahLst/>
            <a:cxnLst/>
            <a:rect l="l" t="t" r="r" b="b"/>
            <a:pathLst>
              <a:path w="2573502" h="2428743">
                <a:moveTo>
                  <a:pt x="0" y="0"/>
                </a:moveTo>
                <a:lnTo>
                  <a:pt x="2573502" y="0"/>
                </a:lnTo>
                <a:lnTo>
                  <a:pt x="2573502" y="2428743"/>
                </a:lnTo>
                <a:lnTo>
                  <a:pt x="0" y="2428743"/>
                </a:lnTo>
                <a:lnTo>
                  <a:pt x="0" y="0"/>
                </a:lnTo>
                <a:close/>
              </a:path>
            </a:pathLst>
          </a:custGeom>
          <a:blipFill>
            <a:blip r:embed="rId3"/>
            <a:stretch>
              <a:fillRect/>
            </a:stretch>
          </a:blipFill>
        </p:spPr>
      </p:sp>
      <p:sp>
        <p:nvSpPr>
          <p:cNvPr id="11" name="Freeform 11"/>
          <p:cNvSpPr/>
          <p:nvPr/>
        </p:nvSpPr>
        <p:spPr>
          <a:xfrm>
            <a:off x="15570282" y="9090212"/>
            <a:ext cx="1689018" cy="1232983"/>
          </a:xfrm>
          <a:custGeom>
            <a:avLst/>
            <a:gdLst/>
            <a:ahLst/>
            <a:cxnLst/>
            <a:rect l="l" t="t" r="r" b="b"/>
            <a:pathLst>
              <a:path w="1689018" h="1232983">
                <a:moveTo>
                  <a:pt x="0" y="0"/>
                </a:moveTo>
                <a:lnTo>
                  <a:pt x="1689018" y="0"/>
                </a:lnTo>
                <a:lnTo>
                  <a:pt x="1689018" y="1232983"/>
                </a:lnTo>
                <a:lnTo>
                  <a:pt x="0" y="1232983"/>
                </a:lnTo>
                <a:lnTo>
                  <a:pt x="0" y="0"/>
                </a:lnTo>
                <a:close/>
              </a:path>
            </a:pathLst>
          </a:custGeom>
          <a:blipFill>
            <a:blip r:embed="rId4"/>
            <a:stretch>
              <a:fillRect/>
            </a:stretch>
          </a:blipFill>
        </p:spPr>
      </p:sp>
      <p:sp>
        <p:nvSpPr>
          <p:cNvPr id="12" name="Freeform 12"/>
          <p:cNvSpPr/>
          <p:nvPr/>
        </p:nvSpPr>
        <p:spPr>
          <a:xfrm>
            <a:off x="13018622" y="9090212"/>
            <a:ext cx="1689018" cy="1232983"/>
          </a:xfrm>
          <a:custGeom>
            <a:avLst/>
            <a:gdLst/>
            <a:ahLst/>
            <a:cxnLst/>
            <a:rect l="l" t="t" r="r" b="b"/>
            <a:pathLst>
              <a:path w="1689018" h="1232983">
                <a:moveTo>
                  <a:pt x="0" y="0"/>
                </a:moveTo>
                <a:lnTo>
                  <a:pt x="1689019" y="0"/>
                </a:lnTo>
                <a:lnTo>
                  <a:pt x="1689019" y="1232983"/>
                </a:lnTo>
                <a:lnTo>
                  <a:pt x="0" y="1232983"/>
                </a:lnTo>
                <a:lnTo>
                  <a:pt x="0" y="0"/>
                </a:lnTo>
                <a:close/>
              </a:path>
            </a:pathLst>
          </a:custGeom>
          <a:blipFill>
            <a:blip r:embed="rId4"/>
            <a:stretch>
              <a:fillRect/>
            </a:stretch>
          </a:blipFill>
        </p:spPr>
      </p:sp>
      <p:sp>
        <p:nvSpPr>
          <p:cNvPr id="13" name="Freeform 13"/>
          <p:cNvSpPr/>
          <p:nvPr/>
        </p:nvSpPr>
        <p:spPr>
          <a:xfrm>
            <a:off x="0" y="0"/>
            <a:ext cx="6295663" cy="1267002"/>
          </a:xfrm>
          <a:custGeom>
            <a:avLst/>
            <a:gdLst/>
            <a:ahLst/>
            <a:cxnLst/>
            <a:rect l="l" t="t" r="r" b="b"/>
            <a:pathLst>
              <a:path w="6295663" h="1267002">
                <a:moveTo>
                  <a:pt x="0" y="0"/>
                </a:moveTo>
                <a:lnTo>
                  <a:pt x="6295663" y="0"/>
                </a:lnTo>
                <a:lnTo>
                  <a:pt x="6295663" y="1267002"/>
                </a:lnTo>
                <a:lnTo>
                  <a:pt x="0" y="1267002"/>
                </a:lnTo>
                <a:lnTo>
                  <a:pt x="0" y="0"/>
                </a:lnTo>
                <a:close/>
              </a:path>
            </a:pathLst>
          </a:custGeom>
          <a:blipFill>
            <a:blip r:embed="rId7"/>
            <a:stretch>
              <a:fillRect/>
            </a:stretch>
          </a:blipFill>
        </p:spPr>
      </p:sp>
      <p:sp>
        <p:nvSpPr>
          <p:cNvPr id="14" name="Freeform 14"/>
          <p:cNvSpPr/>
          <p:nvPr/>
        </p:nvSpPr>
        <p:spPr>
          <a:xfrm>
            <a:off x="11988562" y="51830"/>
            <a:ext cx="6299438" cy="1267762"/>
          </a:xfrm>
          <a:custGeom>
            <a:avLst/>
            <a:gdLst/>
            <a:ahLst/>
            <a:cxnLst/>
            <a:rect l="l" t="t" r="r" b="b"/>
            <a:pathLst>
              <a:path w="6299438" h="1267762">
                <a:moveTo>
                  <a:pt x="0" y="0"/>
                </a:moveTo>
                <a:lnTo>
                  <a:pt x="6299438" y="0"/>
                </a:lnTo>
                <a:lnTo>
                  <a:pt x="6299438" y="1267762"/>
                </a:lnTo>
                <a:lnTo>
                  <a:pt x="0" y="1267762"/>
                </a:lnTo>
                <a:lnTo>
                  <a:pt x="0" y="0"/>
                </a:lnTo>
                <a:close/>
              </a:path>
            </a:pathLst>
          </a:custGeom>
          <a:blipFill>
            <a:blip r:embed="rId7"/>
            <a:stretch>
              <a:fillRect/>
            </a:stretch>
          </a:blipFill>
        </p:spPr>
      </p:sp>
      <p:sp>
        <p:nvSpPr>
          <p:cNvPr id="15" name="Freeform 15"/>
          <p:cNvSpPr/>
          <p:nvPr/>
        </p:nvSpPr>
        <p:spPr>
          <a:xfrm>
            <a:off x="0" y="8043929"/>
            <a:ext cx="2573502" cy="2428743"/>
          </a:xfrm>
          <a:custGeom>
            <a:avLst/>
            <a:gdLst/>
            <a:ahLst/>
            <a:cxnLst/>
            <a:rect l="l" t="t" r="r" b="b"/>
            <a:pathLst>
              <a:path w="2573502" h="2428743">
                <a:moveTo>
                  <a:pt x="0" y="0"/>
                </a:moveTo>
                <a:lnTo>
                  <a:pt x="2573502" y="0"/>
                </a:lnTo>
                <a:lnTo>
                  <a:pt x="2573502" y="2428742"/>
                </a:lnTo>
                <a:lnTo>
                  <a:pt x="0" y="2428742"/>
                </a:lnTo>
                <a:lnTo>
                  <a:pt x="0" y="0"/>
                </a:lnTo>
                <a:close/>
              </a:path>
            </a:pathLst>
          </a:custGeom>
          <a:blipFill>
            <a:blip r:embed="rId3"/>
            <a:stretch>
              <a:fillRect/>
            </a:stretch>
          </a:blipFill>
        </p:spPr>
      </p:sp>
      <p:sp>
        <p:nvSpPr>
          <p:cNvPr id="20" name="Freeform 20"/>
          <p:cNvSpPr/>
          <p:nvPr/>
        </p:nvSpPr>
        <p:spPr>
          <a:xfrm>
            <a:off x="12128953" y="2202400"/>
            <a:ext cx="2660032" cy="2707595"/>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8">
              <a:duotone>
                <a:schemeClr val="accent5">
                  <a:shade val="45000"/>
                  <a:satMod val="135000"/>
                </a:schemeClr>
                <a:prstClr val="white"/>
              </a:duotone>
              <a:extLst>
                <a:ext uri="{96DAC541-7B7A-43D3-8B79-37D633B846F1}">
                  <asvg:svgBlip xmlns:asvg="http://schemas.microsoft.com/office/drawing/2016/SVG/main" r:embed="rId9"/>
                </a:ext>
              </a:extLst>
            </a:blip>
            <a:stretch>
              <a:fillRect/>
            </a:stretch>
          </a:blipFill>
        </p:spPr>
      </p:sp>
      <p:sp>
        <p:nvSpPr>
          <p:cNvPr id="21" name="TextBox 21"/>
          <p:cNvSpPr txBox="1"/>
          <p:nvPr/>
        </p:nvSpPr>
        <p:spPr>
          <a:xfrm>
            <a:off x="5447382" y="200732"/>
            <a:ext cx="7636436" cy="1386918"/>
          </a:xfrm>
          <a:prstGeom prst="rect">
            <a:avLst/>
          </a:prstGeom>
        </p:spPr>
        <p:txBody>
          <a:bodyPr wrap="square" lIns="0" tIns="0" rIns="0" bIns="0" rtlCol="0" anchor="t">
            <a:spAutoFit/>
          </a:bodyPr>
          <a:lstStyle/>
          <a:p>
            <a:pPr algn="ctr">
              <a:lnSpc>
                <a:spcPts val="11721"/>
              </a:lnSpc>
              <a:spcBef>
                <a:spcPct val="0"/>
              </a:spcBef>
            </a:pPr>
            <a:r>
              <a:rPr lang="zh-TW" altLang="en-US" sz="6800" dirty="0">
                <a:solidFill>
                  <a:srgbClr val="443B12"/>
                </a:solidFill>
                <a:ea typeface="可画动感隶书"/>
              </a:rPr>
              <a:t>上傳工作圈平台</a:t>
            </a:r>
            <a:endParaRPr lang="en-US" sz="6800" dirty="0">
              <a:solidFill>
                <a:srgbClr val="443B12"/>
              </a:solidFill>
              <a:ea typeface="可画动感隶书"/>
            </a:endParaRPr>
          </a:p>
        </p:txBody>
      </p:sp>
      <p:sp>
        <p:nvSpPr>
          <p:cNvPr id="22" name="Freeform 22"/>
          <p:cNvSpPr/>
          <p:nvPr/>
        </p:nvSpPr>
        <p:spPr>
          <a:xfrm>
            <a:off x="2712895" y="8288049"/>
            <a:ext cx="2573502" cy="2428743"/>
          </a:xfrm>
          <a:custGeom>
            <a:avLst/>
            <a:gdLst/>
            <a:ahLst/>
            <a:cxnLst/>
            <a:rect l="l" t="t" r="r" b="b"/>
            <a:pathLst>
              <a:path w="2573502" h="2428743">
                <a:moveTo>
                  <a:pt x="0" y="0"/>
                </a:moveTo>
                <a:lnTo>
                  <a:pt x="2573502" y="0"/>
                </a:lnTo>
                <a:lnTo>
                  <a:pt x="2573502" y="2428742"/>
                </a:lnTo>
                <a:lnTo>
                  <a:pt x="0" y="2428742"/>
                </a:lnTo>
                <a:lnTo>
                  <a:pt x="0" y="0"/>
                </a:lnTo>
                <a:close/>
              </a:path>
            </a:pathLst>
          </a:custGeom>
          <a:blipFill>
            <a:blip r:embed="rId3"/>
            <a:stretch>
              <a:fillRect/>
            </a:stretch>
          </a:blipFill>
        </p:spPr>
      </p:sp>
      <p:sp>
        <p:nvSpPr>
          <p:cNvPr id="23" name="Freeform 23"/>
          <p:cNvSpPr/>
          <p:nvPr/>
        </p:nvSpPr>
        <p:spPr>
          <a:xfrm>
            <a:off x="4420045" y="9090212"/>
            <a:ext cx="1689018" cy="1232983"/>
          </a:xfrm>
          <a:custGeom>
            <a:avLst/>
            <a:gdLst/>
            <a:ahLst/>
            <a:cxnLst/>
            <a:rect l="l" t="t" r="r" b="b"/>
            <a:pathLst>
              <a:path w="1689018" h="1232983">
                <a:moveTo>
                  <a:pt x="0" y="0"/>
                </a:moveTo>
                <a:lnTo>
                  <a:pt x="1689018" y="0"/>
                </a:lnTo>
                <a:lnTo>
                  <a:pt x="1689018" y="1232983"/>
                </a:lnTo>
                <a:lnTo>
                  <a:pt x="0" y="1232983"/>
                </a:lnTo>
                <a:lnTo>
                  <a:pt x="0" y="0"/>
                </a:lnTo>
                <a:close/>
              </a:path>
            </a:pathLst>
          </a:custGeom>
          <a:blipFill>
            <a:blip r:embed="rId4"/>
            <a:stretch>
              <a:fillRect/>
            </a:stretch>
          </a:blipFill>
        </p:spPr>
      </p:sp>
      <p:sp>
        <p:nvSpPr>
          <p:cNvPr id="24" name="Freeform 24"/>
          <p:cNvSpPr/>
          <p:nvPr/>
        </p:nvSpPr>
        <p:spPr>
          <a:xfrm>
            <a:off x="1868386" y="9090212"/>
            <a:ext cx="1689018" cy="1232983"/>
          </a:xfrm>
          <a:custGeom>
            <a:avLst/>
            <a:gdLst/>
            <a:ahLst/>
            <a:cxnLst/>
            <a:rect l="l" t="t" r="r" b="b"/>
            <a:pathLst>
              <a:path w="1689018" h="1232983">
                <a:moveTo>
                  <a:pt x="0" y="0"/>
                </a:moveTo>
                <a:lnTo>
                  <a:pt x="1689018" y="0"/>
                </a:lnTo>
                <a:lnTo>
                  <a:pt x="1689018" y="1232983"/>
                </a:lnTo>
                <a:lnTo>
                  <a:pt x="0" y="1232983"/>
                </a:lnTo>
                <a:lnTo>
                  <a:pt x="0" y="0"/>
                </a:lnTo>
                <a:close/>
              </a:path>
            </a:pathLst>
          </a:custGeom>
          <a:blipFill>
            <a:blip r:embed="rId4"/>
            <a:stretch>
              <a:fillRect/>
            </a:stretch>
          </a:blipFill>
        </p:spPr>
      </p:sp>
      <p:sp>
        <p:nvSpPr>
          <p:cNvPr id="25" name="Freeform 25"/>
          <p:cNvSpPr/>
          <p:nvPr/>
        </p:nvSpPr>
        <p:spPr>
          <a:xfrm>
            <a:off x="-844509" y="9108824"/>
            <a:ext cx="1689018" cy="1232983"/>
          </a:xfrm>
          <a:custGeom>
            <a:avLst/>
            <a:gdLst/>
            <a:ahLst/>
            <a:cxnLst/>
            <a:rect l="l" t="t" r="r" b="b"/>
            <a:pathLst>
              <a:path w="1689018" h="1232983">
                <a:moveTo>
                  <a:pt x="0" y="0"/>
                </a:moveTo>
                <a:lnTo>
                  <a:pt x="1689018" y="0"/>
                </a:lnTo>
                <a:lnTo>
                  <a:pt x="1689018" y="1232983"/>
                </a:lnTo>
                <a:lnTo>
                  <a:pt x="0" y="1232983"/>
                </a:lnTo>
                <a:lnTo>
                  <a:pt x="0" y="0"/>
                </a:lnTo>
                <a:close/>
              </a:path>
            </a:pathLst>
          </a:custGeom>
          <a:blipFill>
            <a:blip r:embed="rId4"/>
            <a:stretch>
              <a:fillRect/>
            </a:stretch>
          </a:blipFill>
        </p:spPr>
      </p:sp>
      <p:pic>
        <p:nvPicPr>
          <p:cNvPr id="28" name="圖片 27">
            <a:extLst>
              <a:ext uri="{FF2B5EF4-FFF2-40B4-BE49-F238E27FC236}">
                <a16:creationId xmlns:a16="http://schemas.microsoft.com/office/drawing/2014/main" id="{C6427F76-331A-4611-A576-9AC4048B092C}"/>
              </a:ext>
            </a:extLst>
          </p:cNvPr>
          <p:cNvPicPr>
            <a:picLocks noChangeAspect="1"/>
          </p:cNvPicPr>
          <p:nvPr/>
        </p:nvPicPr>
        <p:blipFill rotWithShape="1">
          <a:blip r:embed="rId10">
            <a:extLst>
              <a:ext uri="{28A0092B-C50C-407E-A947-70E740481C1C}">
                <a14:useLocalDpi xmlns:a14="http://schemas.microsoft.com/office/drawing/2010/main" val="0"/>
              </a:ext>
            </a:extLst>
          </a:blip>
          <a:srcRect l="3685" t="14686" r="3306" b="5049"/>
          <a:stretch/>
        </p:blipFill>
        <p:spPr>
          <a:xfrm>
            <a:off x="1452240" y="2081203"/>
            <a:ext cx="8903824" cy="43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圖片 29">
            <a:extLst>
              <a:ext uri="{FF2B5EF4-FFF2-40B4-BE49-F238E27FC236}">
                <a16:creationId xmlns:a16="http://schemas.microsoft.com/office/drawing/2014/main" id="{12A3DD35-66E2-4BA8-8A43-7C8BD3C08F1F}"/>
              </a:ext>
            </a:extLst>
          </p:cNvPr>
          <p:cNvPicPr>
            <a:picLocks noChangeAspect="1"/>
          </p:cNvPicPr>
          <p:nvPr/>
        </p:nvPicPr>
        <p:blipFill rotWithShape="1">
          <a:blip r:embed="rId11">
            <a:extLst>
              <a:ext uri="{28A0092B-C50C-407E-A947-70E740481C1C}">
                <a14:useLocalDpi xmlns:a14="http://schemas.microsoft.com/office/drawing/2010/main" val="0"/>
              </a:ext>
            </a:extLst>
          </a:blip>
          <a:srcRect l="3551" t="14500" r="3439" b="5235"/>
          <a:stretch/>
        </p:blipFill>
        <p:spPr>
          <a:xfrm rot="662224">
            <a:off x="8659587" y="5471812"/>
            <a:ext cx="8903824" cy="43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Freeform 16"/>
          <p:cNvSpPr/>
          <p:nvPr/>
        </p:nvSpPr>
        <p:spPr>
          <a:xfrm flipV="1">
            <a:off x="1286751" y="344434"/>
            <a:ext cx="2104764" cy="3367622"/>
          </a:xfrm>
          <a:custGeom>
            <a:avLst/>
            <a:gdLst/>
            <a:ahLst/>
            <a:cxnLst/>
            <a:rect l="l" t="t" r="r" b="b"/>
            <a:pathLst>
              <a:path w="2104764" h="3367622">
                <a:moveTo>
                  <a:pt x="0" y="3367622"/>
                </a:moveTo>
                <a:lnTo>
                  <a:pt x="2104764" y="3367622"/>
                </a:lnTo>
                <a:lnTo>
                  <a:pt x="2104764" y="0"/>
                </a:lnTo>
                <a:lnTo>
                  <a:pt x="0" y="0"/>
                </a:lnTo>
                <a:lnTo>
                  <a:pt x="0" y="3367622"/>
                </a:lnTo>
                <a:close/>
              </a:path>
            </a:pathLst>
          </a:custGeom>
          <a:blipFill>
            <a:blip r:embed="rId12"/>
            <a:stretch>
              <a:fillRect/>
            </a:stretch>
          </a:blipFill>
        </p:spPr>
      </p:sp>
      <p:sp>
        <p:nvSpPr>
          <p:cNvPr id="17" name="Freeform 17"/>
          <p:cNvSpPr/>
          <p:nvPr/>
        </p:nvSpPr>
        <p:spPr>
          <a:xfrm flipH="1" flipV="1">
            <a:off x="14044429" y="344434"/>
            <a:ext cx="2104764" cy="3367622"/>
          </a:xfrm>
          <a:custGeom>
            <a:avLst/>
            <a:gdLst/>
            <a:ahLst/>
            <a:cxnLst/>
            <a:rect l="l" t="t" r="r" b="b"/>
            <a:pathLst>
              <a:path w="2104764" h="3367622">
                <a:moveTo>
                  <a:pt x="2104763" y="3367622"/>
                </a:moveTo>
                <a:lnTo>
                  <a:pt x="0" y="3367622"/>
                </a:lnTo>
                <a:lnTo>
                  <a:pt x="0" y="0"/>
                </a:lnTo>
                <a:lnTo>
                  <a:pt x="2104763" y="0"/>
                </a:lnTo>
                <a:lnTo>
                  <a:pt x="2104763" y="3367622"/>
                </a:lnTo>
                <a:close/>
              </a:path>
            </a:pathLst>
          </a:custGeom>
          <a:blipFill>
            <a:blip r:embed="rId12"/>
            <a:stretch>
              <a:fillRect/>
            </a:stretch>
          </a:blipFill>
        </p:spPr>
      </p:sp>
      <p:pic>
        <p:nvPicPr>
          <p:cNvPr id="31" name="Picture 114">
            <a:extLst>
              <a:ext uri="{FF2B5EF4-FFF2-40B4-BE49-F238E27FC236}">
                <a16:creationId xmlns:a16="http://schemas.microsoft.com/office/drawing/2014/main" id="{23ABB44F-AF6E-4483-BD59-DFF94222D199}"/>
              </a:ext>
            </a:extLst>
          </p:cNvPr>
          <p:cNvPicPr>
            <a:picLocks noChangeAspect="1"/>
          </p:cNvPicPr>
          <p:nvPr/>
        </p:nvPicPr>
        <p:blipFill>
          <a:blip r:embed="rId13">
            <a:duotone>
              <a:schemeClr val="accent1">
                <a:shade val="45000"/>
                <a:satMod val="135000"/>
              </a:schemeClr>
              <a:prstClr val="white"/>
            </a:duotone>
          </a:blip>
          <a:srcRect/>
          <a:stretch>
            <a:fillRect/>
          </a:stretch>
        </p:blipFill>
        <p:spPr>
          <a:xfrm rot="-807976">
            <a:off x="4403781" y="6731667"/>
            <a:ext cx="1819281" cy="2185323"/>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TextBox 26">
            <a:extLst>
              <a:ext uri="{FF2B5EF4-FFF2-40B4-BE49-F238E27FC236}">
                <a16:creationId xmlns:a16="http://schemas.microsoft.com/office/drawing/2014/main" id="{8C48C091-E1CC-4825-8721-1A656BA0C452}"/>
              </a:ext>
            </a:extLst>
          </p:cNvPr>
          <p:cNvSpPr txBox="1"/>
          <p:nvPr/>
        </p:nvSpPr>
        <p:spPr>
          <a:xfrm>
            <a:off x="3502397" y="321723"/>
            <a:ext cx="11616775" cy="1447448"/>
          </a:xfrm>
          <a:prstGeom prst="rect">
            <a:avLst/>
          </a:prstGeom>
        </p:spPr>
        <p:txBody>
          <a:bodyPr wrap="square" lIns="0" tIns="0" rIns="0" bIns="0" rtlCol="0" anchor="t">
            <a:spAutoFit/>
          </a:bodyPr>
          <a:lstStyle/>
          <a:p>
            <a:pPr algn="ctr">
              <a:lnSpc>
                <a:spcPts val="11721"/>
              </a:lnSpc>
              <a:spcBef>
                <a:spcPct val="0"/>
              </a:spcBef>
            </a:pPr>
            <a:r>
              <a:rPr lang="zh-TW" altLang="en-US" sz="8372" dirty="0">
                <a:solidFill>
                  <a:srgbClr val="766C02"/>
                </a:solidFill>
                <a:ea typeface="可画动感隶书"/>
              </a:rPr>
              <a:t>課程領導組七月工作會議</a:t>
            </a:r>
            <a:endParaRPr lang="en-US" sz="8372" dirty="0">
              <a:solidFill>
                <a:srgbClr val="766C02"/>
              </a:solidFill>
              <a:ea typeface="可画动感隶书"/>
            </a:endParaRPr>
          </a:p>
        </p:txBody>
      </p:sp>
      <p:graphicFrame>
        <p:nvGraphicFramePr>
          <p:cNvPr id="42" name="資料庫圖表 41">
            <a:extLst>
              <a:ext uri="{FF2B5EF4-FFF2-40B4-BE49-F238E27FC236}">
                <a16:creationId xmlns:a16="http://schemas.microsoft.com/office/drawing/2014/main" id="{4A48F514-467C-4173-A944-B4B4CFD6F65E}"/>
              </a:ext>
            </a:extLst>
          </p:cNvPr>
          <p:cNvGraphicFramePr/>
          <p:nvPr>
            <p:extLst>
              <p:ext uri="{D42A27DB-BD31-4B8C-83A1-F6EECF244321}">
                <p14:modId xmlns:p14="http://schemas.microsoft.com/office/powerpoint/2010/main" val="3819142386"/>
              </p:ext>
            </p:extLst>
          </p:nvPr>
        </p:nvGraphicFramePr>
        <p:xfrm>
          <a:off x="1694767" y="419100"/>
          <a:ext cx="14804351" cy="1005511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4" name="Freeform 20">
            <a:extLst>
              <a:ext uri="{FF2B5EF4-FFF2-40B4-BE49-F238E27FC236}">
                <a16:creationId xmlns:a16="http://schemas.microsoft.com/office/drawing/2014/main" id="{2763F10D-59EF-4639-A104-FC7005354B98}"/>
              </a:ext>
            </a:extLst>
          </p:cNvPr>
          <p:cNvSpPr/>
          <p:nvPr/>
        </p:nvSpPr>
        <p:spPr>
          <a:xfrm rot="1140248">
            <a:off x="16028341" y="1305202"/>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Tree>
    <p:extLst>
      <p:ext uri="{BB962C8B-B14F-4D97-AF65-F5344CB8AC3E}">
        <p14:creationId xmlns:p14="http://schemas.microsoft.com/office/powerpoint/2010/main" val="22836418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1473" y="5704411"/>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20">
            <a:extLst>
              <a:ext uri="{FF2B5EF4-FFF2-40B4-BE49-F238E27FC236}">
                <a16:creationId xmlns:a16="http://schemas.microsoft.com/office/drawing/2014/main" id="{2763F10D-59EF-4639-A104-FC7005354B98}"/>
              </a:ext>
            </a:extLst>
          </p:cNvPr>
          <p:cNvSpPr/>
          <p:nvPr/>
        </p:nvSpPr>
        <p:spPr>
          <a:xfrm rot="1140248">
            <a:off x="16148561" y="1630718"/>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TextBox 26">
            <a:extLst>
              <a:ext uri="{FF2B5EF4-FFF2-40B4-BE49-F238E27FC236}">
                <a16:creationId xmlns:a16="http://schemas.microsoft.com/office/drawing/2014/main" id="{E507E6B5-243F-431A-8E7B-434653172724}"/>
              </a:ext>
            </a:extLst>
          </p:cNvPr>
          <p:cNvSpPr txBox="1"/>
          <p:nvPr/>
        </p:nvSpPr>
        <p:spPr>
          <a:xfrm>
            <a:off x="3429000" y="343252"/>
            <a:ext cx="11616775" cy="1447448"/>
          </a:xfrm>
          <a:prstGeom prst="rect">
            <a:avLst/>
          </a:prstGeom>
        </p:spPr>
        <p:txBody>
          <a:bodyPr wrap="square" lIns="0" tIns="0" rIns="0" bIns="0" rtlCol="0" anchor="t">
            <a:spAutoFit/>
          </a:bodyPr>
          <a:lstStyle/>
          <a:p>
            <a:pPr algn="ctr">
              <a:lnSpc>
                <a:spcPts val="11721"/>
              </a:lnSpc>
              <a:spcBef>
                <a:spcPct val="0"/>
              </a:spcBef>
            </a:pPr>
            <a:r>
              <a:rPr lang="zh-TW" altLang="en-US" sz="8372" dirty="0">
                <a:solidFill>
                  <a:srgbClr val="766C02"/>
                </a:solidFill>
                <a:ea typeface="可画动感隶书"/>
              </a:rPr>
              <a:t>課程領導組七月工作會議</a:t>
            </a:r>
            <a:endParaRPr lang="en-US" sz="8372" dirty="0">
              <a:solidFill>
                <a:srgbClr val="766C02"/>
              </a:solidFill>
              <a:ea typeface="可画动感隶书"/>
            </a:endParaRPr>
          </a:p>
        </p:txBody>
      </p:sp>
      <p:graphicFrame>
        <p:nvGraphicFramePr>
          <p:cNvPr id="30" name="資料庫圖表 29">
            <a:extLst>
              <a:ext uri="{FF2B5EF4-FFF2-40B4-BE49-F238E27FC236}">
                <a16:creationId xmlns:a16="http://schemas.microsoft.com/office/drawing/2014/main" id="{3510B8D4-E6F5-F8CD-1FAC-7A2C6090F139}"/>
              </a:ext>
            </a:extLst>
          </p:cNvPr>
          <p:cNvGraphicFramePr/>
          <p:nvPr>
            <p:extLst>
              <p:ext uri="{D42A27DB-BD31-4B8C-83A1-F6EECF244321}">
                <p14:modId xmlns:p14="http://schemas.microsoft.com/office/powerpoint/2010/main" val="3841120522"/>
              </p:ext>
            </p:extLst>
          </p:nvPr>
        </p:nvGraphicFramePr>
        <p:xfrm>
          <a:off x="3048000" y="1968500"/>
          <a:ext cx="12192000" cy="812800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3768741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63" y="5143500"/>
            <a:ext cx="18517127" cy="5299892"/>
          </a:xfrm>
          <a:custGeom>
            <a:avLst/>
            <a:gdLst/>
            <a:ahLst/>
            <a:cxnLst/>
            <a:rect l="l" t="t" r="r" b="b"/>
            <a:pathLst>
              <a:path w="18517127" h="5299892">
                <a:moveTo>
                  <a:pt x="0" y="0"/>
                </a:moveTo>
                <a:lnTo>
                  <a:pt x="18517126" y="0"/>
                </a:lnTo>
                <a:lnTo>
                  <a:pt x="18517126" y="5299892"/>
                </a:lnTo>
                <a:lnTo>
                  <a:pt x="0" y="5299892"/>
                </a:lnTo>
                <a:lnTo>
                  <a:pt x="0" y="0"/>
                </a:lnTo>
                <a:close/>
              </a:path>
            </a:pathLst>
          </a:custGeom>
          <a:blipFill>
            <a:blip r:embed="rId2"/>
            <a:stretch>
              <a:fillRect b="-128411"/>
            </a:stretch>
          </a:blipFill>
        </p:spPr>
      </p:sp>
      <p:grpSp>
        <p:nvGrpSpPr>
          <p:cNvPr id="3" name="Group 3"/>
          <p:cNvGrpSpPr/>
          <p:nvPr/>
        </p:nvGrpSpPr>
        <p:grpSpPr>
          <a:xfrm>
            <a:off x="-346679" y="-205812"/>
            <a:ext cx="19937273" cy="1293444"/>
            <a:chOff x="0" y="0"/>
            <a:chExt cx="26583031" cy="1724592"/>
          </a:xfrm>
        </p:grpSpPr>
        <p:sp>
          <p:nvSpPr>
            <p:cNvPr id="4" name="Freeform 4"/>
            <p:cNvSpPr/>
            <p:nvPr/>
          </p:nvSpPr>
          <p:spPr>
            <a:xfrm>
              <a:off x="0" y="130117"/>
              <a:ext cx="7532418" cy="1515899"/>
            </a:xfrm>
            <a:custGeom>
              <a:avLst/>
              <a:gdLst/>
              <a:ahLst/>
              <a:cxnLst/>
              <a:rect l="l" t="t" r="r" b="b"/>
              <a:pathLst>
                <a:path w="7532418" h="1515899">
                  <a:moveTo>
                    <a:pt x="0" y="0"/>
                  </a:moveTo>
                  <a:lnTo>
                    <a:pt x="7532418" y="0"/>
                  </a:lnTo>
                  <a:lnTo>
                    <a:pt x="7532418" y="1515899"/>
                  </a:lnTo>
                  <a:lnTo>
                    <a:pt x="0" y="1515899"/>
                  </a:lnTo>
                  <a:lnTo>
                    <a:pt x="0" y="0"/>
                  </a:lnTo>
                  <a:close/>
                </a:path>
              </a:pathLst>
            </a:custGeom>
            <a:blipFill>
              <a:blip r:embed="rId3"/>
              <a:stretch>
                <a:fillRect/>
              </a:stretch>
            </a:blipFill>
          </p:spPr>
        </p:sp>
        <p:sp>
          <p:nvSpPr>
            <p:cNvPr id="5" name="Freeform 5"/>
            <p:cNvSpPr/>
            <p:nvPr/>
          </p:nvSpPr>
          <p:spPr>
            <a:xfrm flipH="1">
              <a:off x="7507018" y="0"/>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sp>
          <p:nvSpPr>
            <p:cNvPr id="6" name="Freeform 6"/>
            <p:cNvSpPr/>
            <p:nvPr/>
          </p:nvSpPr>
          <p:spPr>
            <a:xfrm flipH="1">
              <a:off x="13865689" y="104347"/>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sp>
          <p:nvSpPr>
            <p:cNvPr id="7" name="Freeform 7"/>
            <p:cNvSpPr/>
            <p:nvPr/>
          </p:nvSpPr>
          <p:spPr>
            <a:xfrm flipH="1">
              <a:off x="20224360" y="208693"/>
              <a:ext cx="6358671" cy="1515899"/>
            </a:xfrm>
            <a:custGeom>
              <a:avLst/>
              <a:gdLst/>
              <a:ahLst/>
              <a:cxnLst/>
              <a:rect l="l" t="t" r="r" b="b"/>
              <a:pathLst>
                <a:path w="6358671" h="1515899">
                  <a:moveTo>
                    <a:pt x="6358671" y="0"/>
                  </a:moveTo>
                  <a:lnTo>
                    <a:pt x="0" y="0"/>
                  </a:lnTo>
                  <a:lnTo>
                    <a:pt x="0" y="1515899"/>
                  </a:lnTo>
                  <a:lnTo>
                    <a:pt x="6358671" y="1515899"/>
                  </a:lnTo>
                  <a:lnTo>
                    <a:pt x="6358671" y="0"/>
                  </a:lnTo>
                  <a:close/>
                </a:path>
              </a:pathLst>
            </a:custGeom>
            <a:blipFill>
              <a:blip r:embed="rId3"/>
              <a:stretch>
                <a:fillRect r="-18458"/>
              </a:stretch>
            </a:blipFill>
          </p:spPr>
        </p:sp>
      </p:grpSp>
      <p:grpSp>
        <p:nvGrpSpPr>
          <p:cNvPr id="8" name="Group 8"/>
          <p:cNvGrpSpPr/>
          <p:nvPr/>
        </p:nvGrpSpPr>
        <p:grpSpPr>
          <a:xfrm>
            <a:off x="-229127" y="7589342"/>
            <a:ext cx="19331941" cy="3758212"/>
            <a:chOff x="0" y="0"/>
            <a:chExt cx="25775921" cy="5010949"/>
          </a:xfrm>
        </p:grpSpPr>
        <p:sp>
          <p:nvSpPr>
            <p:cNvPr id="9" name="Freeform 9"/>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4"/>
              <a:stretch>
                <a:fillRect/>
              </a:stretch>
            </a:blipFill>
          </p:spPr>
        </p:sp>
        <p:sp>
          <p:nvSpPr>
            <p:cNvPr id="10" name="Freeform 10"/>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1" name="Freeform 11"/>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5"/>
              <a:stretch>
                <a:fillRect/>
              </a:stretch>
            </a:blipFill>
          </p:spPr>
        </p:sp>
        <p:sp>
          <p:nvSpPr>
            <p:cNvPr id="12" name="Freeform 12"/>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3" name="Freeform 13"/>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4" name="Freeform 14"/>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4"/>
              <a:stretch>
                <a:fillRect/>
              </a:stretch>
            </a:blipFill>
          </p:spPr>
        </p:sp>
        <p:sp>
          <p:nvSpPr>
            <p:cNvPr id="15" name="Freeform 15"/>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5"/>
              <a:stretch>
                <a:fillRect/>
              </a:stretch>
            </a:blipFill>
          </p:spPr>
        </p:sp>
        <p:sp>
          <p:nvSpPr>
            <p:cNvPr id="16" name="Freeform 16"/>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7" name="Freeform 17"/>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4"/>
              <a:stretch>
                <a:fillRect/>
              </a:stretch>
            </a:blipFill>
          </p:spPr>
        </p:sp>
        <p:sp>
          <p:nvSpPr>
            <p:cNvPr id="18" name="Freeform 18"/>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6"/>
              <a:stretch>
                <a:fillRect/>
              </a:stretch>
            </a:blipFill>
          </p:spPr>
        </p:sp>
        <p:sp>
          <p:nvSpPr>
            <p:cNvPr id="19" name="Freeform 19"/>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6"/>
              <a:stretch>
                <a:fillRect/>
              </a:stretch>
            </a:blipFill>
          </p:spPr>
        </p:sp>
        <p:sp>
          <p:nvSpPr>
            <p:cNvPr id="20" name="Freeform 20"/>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6"/>
              <a:stretch>
                <a:fillRect/>
              </a:stretch>
            </a:blipFill>
          </p:spPr>
        </p:sp>
        <p:sp>
          <p:nvSpPr>
            <p:cNvPr id="21" name="Freeform 21"/>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6"/>
              <a:stretch>
                <a:fillRect/>
              </a:stretch>
            </a:blipFill>
          </p:spPr>
        </p:sp>
        <p:sp>
          <p:nvSpPr>
            <p:cNvPr id="22" name="Freeform 22"/>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7"/>
              <a:stretch>
                <a:fillRect/>
              </a:stretch>
            </a:blipFill>
          </p:spPr>
        </p:sp>
        <p:sp>
          <p:nvSpPr>
            <p:cNvPr id="23" name="Freeform 23"/>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7"/>
              <a:stretch>
                <a:fillRect/>
              </a:stretch>
            </a:blipFill>
          </p:spPr>
        </p:sp>
        <p:sp>
          <p:nvSpPr>
            <p:cNvPr id="24" name="Freeform 24"/>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7"/>
              <a:stretch>
                <a:fillRect/>
              </a:stretch>
            </a:blipFill>
          </p:spPr>
        </p:sp>
        <p:sp>
          <p:nvSpPr>
            <p:cNvPr id="25" name="Freeform 25"/>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7"/>
              <a:stretch>
                <a:fillRect/>
              </a:stretch>
            </a:blipFill>
          </p:spPr>
        </p:sp>
        <p:sp>
          <p:nvSpPr>
            <p:cNvPr id="26" name="Freeform 26"/>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8"/>
              <a:stretch>
                <a:fillRect/>
              </a:stretch>
            </a:blipFill>
          </p:spPr>
        </p:sp>
        <p:sp>
          <p:nvSpPr>
            <p:cNvPr id="27" name="Freeform 27"/>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8"/>
              <a:stretch>
                <a:fillRect/>
              </a:stretch>
            </a:blipFill>
          </p:spPr>
        </p:sp>
        <p:sp>
          <p:nvSpPr>
            <p:cNvPr id="28" name="Freeform 28"/>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8"/>
              <a:stretch>
                <a:fillRect/>
              </a:stretch>
            </a:blipFill>
          </p:spPr>
        </p:sp>
        <p:sp>
          <p:nvSpPr>
            <p:cNvPr id="29" name="Freeform 29"/>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8"/>
              <a:stretch>
                <a:fillRect/>
              </a:stretch>
            </a:blipFill>
          </p:spPr>
        </p:sp>
        <p:sp>
          <p:nvSpPr>
            <p:cNvPr id="30" name="Freeform 30"/>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8"/>
              <a:stretch>
                <a:fillRect/>
              </a:stretch>
            </a:blipFill>
          </p:spPr>
        </p:sp>
      </p:grpSp>
      <p:sp>
        <p:nvSpPr>
          <p:cNvPr id="33" name="TextBox 33"/>
          <p:cNvSpPr txBox="1"/>
          <p:nvPr/>
        </p:nvSpPr>
        <p:spPr>
          <a:xfrm>
            <a:off x="2761040" y="4114414"/>
            <a:ext cx="13104327" cy="1520897"/>
          </a:xfrm>
          <a:prstGeom prst="rect">
            <a:avLst/>
          </a:prstGeom>
        </p:spPr>
        <p:txBody>
          <a:bodyPr lIns="0" tIns="0" rIns="0" bIns="0" rtlCol="0" anchor="t">
            <a:spAutoFit/>
          </a:bodyPr>
          <a:lstStyle/>
          <a:p>
            <a:pPr algn="ctr">
              <a:lnSpc>
                <a:spcPts val="11721"/>
              </a:lnSpc>
              <a:spcBef>
                <a:spcPct val="0"/>
              </a:spcBef>
            </a:pPr>
            <a:r>
              <a:rPr lang="en-US" sz="8372" dirty="0">
                <a:solidFill>
                  <a:srgbClr val="766C02"/>
                </a:solidFill>
                <a:latin typeface="Scripter"/>
              </a:rPr>
              <a:t>THANK YOU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127" y="5767292"/>
            <a:ext cx="18517127" cy="5299892"/>
          </a:xfrm>
          <a:custGeom>
            <a:avLst/>
            <a:gdLst/>
            <a:ahLst/>
            <a:cxnLst/>
            <a:rect l="l" t="t" r="r" b="b"/>
            <a:pathLst>
              <a:path w="18517127" h="5299892">
                <a:moveTo>
                  <a:pt x="0" y="0"/>
                </a:moveTo>
                <a:lnTo>
                  <a:pt x="18517127" y="0"/>
                </a:lnTo>
                <a:lnTo>
                  <a:pt x="18517127" y="5299892"/>
                </a:lnTo>
                <a:lnTo>
                  <a:pt x="0" y="5299892"/>
                </a:lnTo>
                <a:lnTo>
                  <a:pt x="0" y="0"/>
                </a:lnTo>
                <a:close/>
              </a:path>
            </a:pathLst>
          </a:custGeom>
          <a:blipFill>
            <a:blip r:embed="rId2"/>
            <a:stretch>
              <a:fillRect b="-128411"/>
            </a:stretch>
          </a:blipFill>
        </p:spPr>
      </p:sp>
      <p:grpSp>
        <p:nvGrpSpPr>
          <p:cNvPr id="3" name="Group 3"/>
          <p:cNvGrpSpPr/>
          <p:nvPr/>
        </p:nvGrpSpPr>
        <p:grpSpPr>
          <a:xfrm>
            <a:off x="-229127" y="7393239"/>
            <a:ext cx="19331941" cy="3758212"/>
            <a:chOff x="0" y="0"/>
            <a:chExt cx="25775921" cy="5010949"/>
          </a:xfrm>
        </p:grpSpPr>
        <p:sp>
          <p:nvSpPr>
            <p:cNvPr id="4" name="Freeform 4"/>
            <p:cNvSpPr/>
            <p:nvPr/>
          </p:nvSpPr>
          <p:spPr>
            <a:xfrm flipH="1">
              <a:off x="0" y="37452"/>
              <a:ext cx="4427104" cy="4898593"/>
            </a:xfrm>
            <a:custGeom>
              <a:avLst/>
              <a:gdLst/>
              <a:ahLst/>
              <a:cxnLst/>
              <a:rect l="l" t="t" r="r" b="b"/>
              <a:pathLst>
                <a:path w="4427104" h="4898593">
                  <a:moveTo>
                    <a:pt x="4427104" y="0"/>
                  </a:moveTo>
                  <a:lnTo>
                    <a:pt x="0" y="0"/>
                  </a:lnTo>
                  <a:lnTo>
                    <a:pt x="0" y="4898593"/>
                  </a:lnTo>
                  <a:lnTo>
                    <a:pt x="4427104" y="4898593"/>
                  </a:lnTo>
                  <a:lnTo>
                    <a:pt x="4427104" y="0"/>
                  </a:lnTo>
                  <a:close/>
                </a:path>
              </a:pathLst>
            </a:custGeom>
            <a:blipFill>
              <a:blip r:embed="rId3"/>
              <a:stretch>
                <a:fillRect/>
              </a:stretch>
            </a:blipFill>
          </p:spPr>
        </p:sp>
        <p:sp>
          <p:nvSpPr>
            <p:cNvPr id="5" name="Freeform 5"/>
            <p:cNvSpPr/>
            <p:nvPr/>
          </p:nvSpPr>
          <p:spPr>
            <a:xfrm>
              <a:off x="3336024"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6" name="Freeform 6"/>
            <p:cNvSpPr/>
            <p:nvPr/>
          </p:nvSpPr>
          <p:spPr>
            <a:xfrm rot="-769756" flipH="1">
              <a:off x="6590430" y="223100"/>
              <a:ext cx="1559297" cy="3890139"/>
            </a:xfrm>
            <a:custGeom>
              <a:avLst/>
              <a:gdLst/>
              <a:ahLst/>
              <a:cxnLst/>
              <a:rect l="l" t="t" r="r" b="b"/>
              <a:pathLst>
                <a:path w="1559297" h="3890139">
                  <a:moveTo>
                    <a:pt x="1559297" y="0"/>
                  </a:moveTo>
                  <a:lnTo>
                    <a:pt x="0" y="0"/>
                  </a:lnTo>
                  <a:lnTo>
                    <a:pt x="0" y="3890138"/>
                  </a:lnTo>
                  <a:lnTo>
                    <a:pt x="1559297" y="3890138"/>
                  </a:lnTo>
                  <a:lnTo>
                    <a:pt x="1559297" y="0"/>
                  </a:lnTo>
                  <a:close/>
                </a:path>
              </a:pathLst>
            </a:custGeom>
            <a:blipFill>
              <a:blip r:embed="rId4"/>
              <a:stretch>
                <a:fillRect/>
              </a:stretch>
            </a:blipFill>
          </p:spPr>
        </p:sp>
        <p:sp>
          <p:nvSpPr>
            <p:cNvPr id="7" name="Freeform 7"/>
            <p:cNvSpPr/>
            <p:nvPr/>
          </p:nvSpPr>
          <p:spPr>
            <a:xfrm>
              <a:off x="6672048"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8" name="Freeform 8"/>
            <p:cNvSpPr/>
            <p:nvPr/>
          </p:nvSpPr>
          <p:spPr>
            <a:xfrm>
              <a:off x="10008072"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9" name="Freeform 9"/>
            <p:cNvSpPr/>
            <p:nvPr/>
          </p:nvSpPr>
          <p:spPr>
            <a:xfrm>
              <a:off x="13347052" y="37452"/>
              <a:ext cx="4427104" cy="4898593"/>
            </a:xfrm>
            <a:custGeom>
              <a:avLst/>
              <a:gdLst/>
              <a:ahLst/>
              <a:cxnLst/>
              <a:rect l="l" t="t" r="r" b="b"/>
              <a:pathLst>
                <a:path w="4427104" h="4898593">
                  <a:moveTo>
                    <a:pt x="0" y="0"/>
                  </a:moveTo>
                  <a:lnTo>
                    <a:pt x="4427103" y="0"/>
                  </a:lnTo>
                  <a:lnTo>
                    <a:pt x="4427103" y="4898593"/>
                  </a:lnTo>
                  <a:lnTo>
                    <a:pt x="0" y="4898593"/>
                  </a:lnTo>
                  <a:lnTo>
                    <a:pt x="0" y="0"/>
                  </a:lnTo>
                  <a:close/>
                </a:path>
              </a:pathLst>
            </a:custGeom>
            <a:blipFill>
              <a:blip r:embed="rId3"/>
              <a:stretch>
                <a:fillRect/>
              </a:stretch>
            </a:blipFill>
          </p:spPr>
        </p:sp>
        <p:sp>
          <p:nvSpPr>
            <p:cNvPr id="10" name="Freeform 10"/>
            <p:cNvSpPr/>
            <p:nvPr/>
          </p:nvSpPr>
          <p:spPr>
            <a:xfrm>
              <a:off x="16398082" y="98538"/>
              <a:ext cx="1559297" cy="3890139"/>
            </a:xfrm>
            <a:custGeom>
              <a:avLst/>
              <a:gdLst/>
              <a:ahLst/>
              <a:cxnLst/>
              <a:rect l="l" t="t" r="r" b="b"/>
              <a:pathLst>
                <a:path w="1559297" h="3890139">
                  <a:moveTo>
                    <a:pt x="0" y="0"/>
                  </a:moveTo>
                  <a:lnTo>
                    <a:pt x="1559297" y="0"/>
                  </a:lnTo>
                  <a:lnTo>
                    <a:pt x="1559297" y="3890138"/>
                  </a:lnTo>
                  <a:lnTo>
                    <a:pt x="0" y="3890138"/>
                  </a:lnTo>
                  <a:lnTo>
                    <a:pt x="0" y="0"/>
                  </a:lnTo>
                  <a:close/>
                </a:path>
              </a:pathLst>
            </a:custGeom>
            <a:blipFill>
              <a:blip r:embed="rId4"/>
              <a:stretch>
                <a:fillRect/>
              </a:stretch>
            </a:blipFill>
          </p:spPr>
        </p:sp>
        <p:sp>
          <p:nvSpPr>
            <p:cNvPr id="11" name="Freeform 11"/>
            <p:cNvSpPr/>
            <p:nvPr/>
          </p:nvSpPr>
          <p:spPr>
            <a:xfrm>
              <a:off x="17032221" y="37452"/>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2" name="Freeform 12"/>
            <p:cNvSpPr/>
            <p:nvPr/>
          </p:nvSpPr>
          <p:spPr>
            <a:xfrm>
              <a:off x="20595947" y="0"/>
              <a:ext cx="4427104" cy="4898593"/>
            </a:xfrm>
            <a:custGeom>
              <a:avLst/>
              <a:gdLst/>
              <a:ahLst/>
              <a:cxnLst/>
              <a:rect l="l" t="t" r="r" b="b"/>
              <a:pathLst>
                <a:path w="4427104" h="4898593">
                  <a:moveTo>
                    <a:pt x="0" y="0"/>
                  </a:moveTo>
                  <a:lnTo>
                    <a:pt x="4427104" y="0"/>
                  </a:lnTo>
                  <a:lnTo>
                    <a:pt x="4427104" y="4898593"/>
                  </a:lnTo>
                  <a:lnTo>
                    <a:pt x="0" y="4898593"/>
                  </a:lnTo>
                  <a:lnTo>
                    <a:pt x="0" y="0"/>
                  </a:lnTo>
                  <a:close/>
                </a:path>
              </a:pathLst>
            </a:custGeom>
            <a:blipFill>
              <a:blip r:embed="rId3"/>
              <a:stretch>
                <a:fillRect/>
              </a:stretch>
            </a:blipFill>
          </p:spPr>
        </p:sp>
        <p:sp>
          <p:nvSpPr>
            <p:cNvPr id="13" name="Freeform 13"/>
            <p:cNvSpPr/>
            <p:nvPr/>
          </p:nvSpPr>
          <p:spPr>
            <a:xfrm>
              <a:off x="2118908" y="1660270"/>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4" name="Freeform 14"/>
            <p:cNvSpPr/>
            <p:nvPr/>
          </p:nvSpPr>
          <p:spPr>
            <a:xfrm>
              <a:off x="8292738" y="1697722"/>
              <a:ext cx="3430668" cy="3238324"/>
            </a:xfrm>
            <a:custGeom>
              <a:avLst/>
              <a:gdLst/>
              <a:ahLst/>
              <a:cxnLst/>
              <a:rect l="l" t="t" r="r" b="b"/>
              <a:pathLst>
                <a:path w="3430668" h="3238324">
                  <a:moveTo>
                    <a:pt x="0" y="0"/>
                  </a:moveTo>
                  <a:lnTo>
                    <a:pt x="3430668" y="0"/>
                  </a:lnTo>
                  <a:lnTo>
                    <a:pt x="3430668" y="3238323"/>
                  </a:lnTo>
                  <a:lnTo>
                    <a:pt x="0" y="3238323"/>
                  </a:lnTo>
                  <a:lnTo>
                    <a:pt x="0" y="0"/>
                  </a:lnTo>
                  <a:close/>
                </a:path>
              </a:pathLst>
            </a:custGeom>
            <a:blipFill>
              <a:blip r:embed="rId5"/>
              <a:stretch>
                <a:fillRect/>
              </a:stretch>
            </a:blipFill>
          </p:spPr>
        </p:sp>
        <p:sp>
          <p:nvSpPr>
            <p:cNvPr id="15" name="Freeform 15"/>
            <p:cNvSpPr/>
            <p:nvPr/>
          </p:nvSpPr>
          <p:spPr>
            <a:xfrm>
              <a:off x="14466568" y="1735173"/>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6" name="Freeform 16"/>
            <p:cNvSpPr/>
            <p:nvPr/>
          </p:nvSpPr>
          <p:spPr>
            <a:xfrm>
              <a:off x="20640398" y="1772625"/>
              <a:ext cx="3430668" cy="3238324"/>
            </a:xfrm>
            <a:custGeom>
              <a:avLst/>
              <a:gdLst/>
              <a:ahLst/>
              <a:cxnLst/>
              <a:rect l="l" t="t" r="r" b="b"/>
              <a:pathLst>
                <a:path w="3430668" h="3238324">
                  <a:moveTo>
                    <a:pt x="0" y="0"/>
                  </a:moveTo>
                  <a:lnTo>
                    <a:pt x="3430668" y="0"/>
                  </a:lnTo>
                  <a:lnTo>
                    <a:pt x="3430668" y="3238324"/>
                  </a:lnTo>
                  <a:lnTo>
                    <a:pt x="0" y="3238324"/>
                  </a:lnTo>
                  <a:lnTo>
                    <a:pt x="0" y="0"/>
                  </a:lnTo>
                  <a:close/>
                </a:path>
              </a:pathLst>
            </a:custGeom>
            <a:blipFill>
              <a:blip r:embed="rId5"/>
              <a:stretch>
                <a:fillRect/>
              </a:stretch>
            </a:blipFill>
          </p:spPr>
        </p:sp>
        <p:sp>
          <p:nvSpPr>
            <p:cNvPr id="17" name="Freeform 17"/>
            <p:cNvSpPr/>
            <p:nvPr/>
          </p:nvSpPr>
          <p:spPr>
            <a:xfrm>
              <a:off x="4938243"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8" name="Freeform 18"/>
            <p:cNvSpPr/>
            <p:nvPr/>
          </p:nvSpPr>
          <p:spPr>
            <a:xfrm>
              <a:off x="10597394" y="2214371"/>
              <a:ext cx="2252025" cy="1643978"/>
            </a:xfrm>
            <a:custGeom>
              <a:avLst/>
              <a:gdLst/>
              <a:ahLst/>
              <a:cxnLst/>
              <a:rect l="l" t="t" r="r" b="b"/>
              <a:pathLst>
                <a:path w="2252025" h="1643978">
                  <a:moveTo>
                    <a:pt x="0" y="0"/>
                  </a:moveTo>
                  <a:lnTo>
                    <a:pt x="2252024" y="0"/>
                  </a:lnTo>
                  <a:lnTo>
                    <a:pt x="2252024" y="1643977"/>
                  </a:lnTo>
                  <a:lnTo>
                    <a:pt x="0" y="1643977"/>
                  </a:lnTo>
                  <a:lnTo>
                    <a:pt x="0" y="0"/>
                  </a:lnTo>
                  <a:close/>
                </a:path>
              </a:pathLst>
            </a:custGeom>
            <a:blipFill>
              <a:blip r:embed="rId6"/>
              <a:stretch>
                <a:fillRect/>
              </a:stretch>
            </a:blipFill>
          </p:spPr>
        </p:sp>
        <p:sp>
          <p:nvSpPr>
            <p:cNvPr id="19" name="Freeform 19"/>
            <p:cNvSpPr/>
            <p:nvPr/>
          </p:nvSpPr>
          <p:spPr>
            <a:xfrm>
              <a:off x="16993748"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0" name="Freeform 20"/>
            <p:cNvSpPr/>
            <p:nvPr/>
          </p:nvSpPr>
          <p:spPr>
            <a:xfrm>
              <a:off x="23390103" y="2214371"/>
              <a:ext cx="2252025" cy="1643978"/>
            </a:xfrm>
            <a:custGeom>
              <a:avLst/>
              <a:gdLst/>
              <a:ahLst/>
              <a:cxnLst/>
              <a:rect l="l" t="t" r="r" b="b"/>
              <a:pathLst>
                <a:path w="2252025" h="1643978">
                  <a:moveTo>
                    <a:pt x="0" y="0"/>
                  </a:moveTo>
                  <a:lnTo>
                    <a:pt x="2252025" y="0"/>
                  </a:lnTo>
                  <a:lnTo>
                    <a:pt x="2252025" y="1643977"/>
                  </a:lnTo>
                  <a:lnTo>
                    <a:pt x="0" y="1643977"/>
                  </a:lnTo>
                  <a:lnTo>
                    <a:pt x="0" y="0"/>
                  </a:lnTo>
                  <a:close/>
                </a:path>
              </a:pathLst>
            </a:custGeom>
            <a:blipFill>
              <a:blip r:embed="rId6"/>
              <a:stretch>
                <a:fillRect/>
              </a:stretch>
            </a:blipFill>
          </p:spPr>
        </p:sp>
        <p:sp>
          <p:nvSpPr>
            <p:cNvPr id="21" name="Freeform 21"/>
            <p:cNvSpPr/>
            <p:nvPr/>
          </p:nvSpPr>
          <p:spPr>
            <a:xfrm>
              <a:off x="0" y="738082"/>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2" name="Freeform 22"/>
            <p:cNvSpPr/>
            <p:nvPr/>
          </p:nvSpPr>
          <p:spPr>
            <a:xfrm>
              <a:off x="6177996" y="654237"/>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3" name="Freeform 23"/>
            <p:cNvSpPr/>
            <p:nvPr/>
          </p:nvSpPr>
          <p:spPr>
            <a:xfrm>
              <a:off x="11915564" y="926615"/>
              <a:ext cx="2519612" cy="3120266"/>
            </a:xfrm>
            <a:custGeom>
              <a:avLst/>
              <a:gdLst/>
              <a:ahLst/>
              <a:cxnLst/>
              <a:rect l="l" t="t" r="r" b="b"/>
              <a:pathLst>
                <a:path w="2519612" h="3120266">
                  <a:moveTo>
                    <a:pt x="0" y="0"/>
                  </a:moveTo>
                  <a:lnTo>
                    <a:pt x="2519612" y="0"/>
                  </a:lnTo>
                  <a:lnTo>
                    <a:pt x="2519612" y="3120267"/>
                  </a:lnTo>
                  <a:lnTo>
                    <a:pt x="0" y="3120267"/>
                  </a:lnTo>
                  <a:lnTo>
                    <a:pt x="0" y="0"/>
                  </a:lnTo>
                  <a:close/>
                </a:path>
              </a:pathLst>
            </a:custGeom>
            <a:blipFill>
              <a:blip r:embed="rId7"/>
              <a:stretch>
                <a:fillRect/>
              </a:stretch>
            </a:blipFill>
          </p:spPr>
        </p:sp>
        <p:sp>
          <p:nvSpPr>
            <p:cNvPr id="24" name="Freeform 24"/>
            <p:cNvSpPr/>
            <p:nvPr/>
          </p:nvSpPr>
          <p:spPr>
            <a:xfrm>
              <a:off x="18120786" y="1117534"/>
              <a:ext cx="2519612" cy="3120266"/>
            </a:xfrm>
            <a:custGeom>
              <a:avLst/>
              <a:gdLst/>
              <a:ahLst/>
              <a:cxnLst/>
              <a:rect l="l" t="t" r="r" b="b"/>
              <a:pathLst>
                <a:path w="2519612" h="3120266">
                  <a:moveTo>
                    <a:pt x="0" y="0"/>
                  </a:moveTo>
                  <a:lnTo>
                    <a:pt x="2519612" y="0"/>
                  </a:lnTo>
                  <a:lnTo>
                    <a:pt x="2519612" y="3120266"/>
                  </a:lnTo>
                  <a:lnTo>
                    <a:pt x="0" y="3120266"/>
                  </a:lnTo>
                  <a:lnTo>
                    <a:pt x="0" y="0"/>
                  </a:lnTo>
                  <a:close/>
                </a:path>
              </a:pathLst>
            </a:custGeom>
            <a:blipFill>
              <a:blip r:embed="rId7"/>
              <a:stretch>
                <a:fillRect/>
              </a:stretch>
            </a:blipFill>
          </p:spPr>
        </p:sp>
        <p:sp>
          <p:nvSpPr>
            <p:cNvPr id="25" name="Freeform 25"/>
            <p:cNvSpPr/>
            <p:nvPr/>
          </p:nvSpPr>
          <p:spPr>
            <a:xfrm>
              <a:off x="23256310" y="271520"/>
              <a:ext cx="2519612" cy="3120266"/>
            </a:xfrm>
            <a:custGeom>
              <a:avLst/>
              <a:gdLst/>
              <a:ahLst/>
              <a:cxnLst/>
              <a:rect l="l" t="t" r="r" b="b"/>
              <a:pathLst>
                <a:path w="2519612" h="3120266">
                  <a:moveTo>
                    <a:pt x="0" y="0"/>
                  </a:moveTo>
                  <a:lnTo>
                    <a:pt x="2519611" y="0"/>
                  </a:lnTo>
                  <a:lnTo>
                    <a:pt x="2519611" y="3120267"/>
                  </a:lnTo>
                  <a:lnTo>
                    <a:pt x="0" y="3120267"/>
                  </a:lnTo>
                  <a:lnTo>
                    <a:pt x="0" y="0"/>
                  </a:lnTo>
                  <a:close/>
                </a:path>
              </a:pathLst>
            </a:custGeom>
            <a:blipFill>
              <a:blip r:embed="rId7"/>
              <a:stretch>
                <a:fillRect/>
              </a:stretch>
            </a:blipFill>
          </p:spPr>
        </p:sp>
      </p:grpSp>
      <p:sp>
        <p:nvSpPr>
          <p:cNvPr id="27" name="Freeform 27"/>
          <p:cNvSpPr/>
          <p:nvPr/>
        </p:nvSpPr>
        <p:spPr>
          <a:xfrm rot="-8238177">
            <a:off x="16807166" y="429239"/>
            <a:ext cx="1430328" cy="708012"/>
          </a:xfrm>
          <a:custGeom>
            <a:avLst/>
            <a:gdLst/>
            <a:ahLst/>
            <a:cxnLst/>
            <a:rect l="l" t="t" r="r" b="b"/>
            <a:pathLst>
              <a:path w="1430328" h="708012">
                <a:moveTo>
                  <a:pt x="0" y="0"/>
                </a:moveTo>
                <a:lnTo>
                  <a:pt x="1430328" y="0"/>
                </a:lnTo>
                <a:lnTo>
                  <a:pt x="1430328" y="708013"/>
                </a:lnTo>
                <a:lnTo>
                  <a:pt x="0" y="70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350919" y="143252"/>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1531339" y="247785"/>
            <a:ext cx="1405742" cy="1070920"/>
          </a:xfrm>
          <a:custGeom>
            <a:avLst/>
            <a:gdLst/>
            <a:ahLst/>
            <a:cxnLst/>
            <a:rect l="l" t="t" r="r" b="b"/>
            <a:pathLst>
              <a:path w="1405742" h="1070920">
                <a:moveTo>
                  <a:pt x="0" y="0"/>
                </a:moveTo>
                <a:lnTo>
                  <a:pt x="1405742" y="0"/>
                </a:lnTo>
                <a:lnTo>
                  <a:pt x="1405742" y="1070920"/>
                </a:lnTo>
                <a:lnTo>
                  <a:pt x="0" y="10709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898234">
            <a:off x="530408" y="207733"/>
            <a:ext cx="699336" cy="1650350"/>
          </a:xfrm>
          <a:custGeom>
            <a:avLst/>
            <a:gdLst/>
            <a:ahLst/>
            <a:cxnLst/>
            <a:rect l="l" t="t" r="r" b="b"/>
            <a:pathLst>
              <a:path w="699336" h="1650350">
                <a:moveTo>
                  <a:pt x="0" y="0"/>
                </a:moveTo>
                <a:lnTo>
                  <a:pt x="699336" y="0"/>
                </a:lnTo>
                <a:lnTo>
                  <a:pt x="699336" y="1650350"/>
                </a:lnTo>
                <a:lnTo>
                  <a:pt x="0" y="1650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3" name="TextBox 26">
            <a:extLst>
              <a:ext uri="{FF2B5EF4-FFF2-40B4-BE49-F238E27FC236}">
                <a16:creationId xmlns:a16="http://schemas.microsoft.com/office/drawing/2014/main" id="{8C48C091-E1CC-4825-8721-1A656BA0C452}"/>
              </a:ext>
            </a:extLst>
          </p:cNvPr>
          <p:cNvSpPr txBox="1"/>
          <p:nvPr/>
        </p:nvSpPr>
        <p:spPr>
          <a:xfrm>
            <a:off x="1248062" y="60770"/>
            <a:ext cx="16065388" cy="1785104"/>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活化子２第三群組課程領導人</a:t>
            </a:r>
            <a:r>
              <a:rPr lang="zh-TW" altLang="en-US" sz="5800" dirty="0">
                <a:solidFill>
                  <a:srgbClr val="766C02"/>
                </a:solidFill>
                <a:latin typeface="Calibri"/>
                <a:ea typeface="可画动感隶书"/>
              </a:rPr>
              <a:t>增能</a:t>
            </a:r>
            <a:r>
              <a:rPr kumimoji="0" lang="zh-TW" altLang="en-US" sz="5800" b="0" i="0" u="none" strike="noStrike" kern="1200" cap="none" spc="0" normalizeH="0" baseline="0" noProof="0" dirty="0">
                <a:ln>
                  <a:noFill/>
                </a:ln>
                <a:solidFill>
                  <a:srgbClr val="766C02"/>
                </a:solidFill>
                <a:effectLst/>
                <a:uLnTx/>
                <a:uFillTx/>
                <a:latin typeface="Calibri"/>
                <a:ea typeface="可画动感隶书"/>
                <a:cs typeface="+mn-cs"/>
              </a:rPr>
              <a:t>工作坊</a:t>
            </a:r>
            <a:endParaRPr kumimoji="0" lang="en-US" altLang="zh-TW" sz="5800" b="0" i="0" u="none" strike="noStrike" kern="1200" cap="none" spc="0" normalizeH="0" baseline="0" noProof="0" dirty="0">
              <a:ln>
                <a:noFill/>
              </a:ln>
              <a:solidFill>
                <a:srgbClr val="766C02"/>
              </a:solidFill>
              <a:effectLst/>
              <a:uLnTx/>
              <a:uFillTx/>
              <a:latin typeface="Calibri"/>
              <a:ea typeface="可画动感隶书"/>
              <a:cs typeface="+mn-cs"/>
            </a:endParaRPr>
          </a:p>
          <a:p>
            <a:pPr marL="0" marR="0" lvl="0" indent="0" algn="ctr" defTabSz="914400" rtl="0" eaLnBrk="1" fontAlgn="auto" latinLnBrk="0" hangingPunct="1">
              <a:spcBef>
                <a:spcPct val="0"/>
              </a:spcBef>
              <a:spcAft>
                <a:spcPts val="0"/>
              </a:spcAft>
              <a:buClrTx/>
              <a:buSzTx/>
              <a:buFontTx/>
              <a:buNone/>
              <a:tabLst/>
              <a:defRPr/>
            </a:pPr>
            <a:r>
              <a:rPr lang="zh-TW" altLang="en-US" sz="5800" dirty="0">
                <a:solidFill>
                  <a:srgbClr val="766C02"/>
                </a:solidFill>
                <a:latin typeface="Calibri"/>
                <a:ea typeface="可画动感隶书"/>
              </a:rPr>
              <a:t>鷹架學生的探究學習，提升學生自主學習力（一）</a:t>
            </a:r>
            <a:endParaRPr kumimoji="0" lang="en-US" sz="5800" b="0" i="0" u="none" strike="noStrike" kern="1200" cap="none" spc="0" normalizeH="0" baseline="0" noProof="0" dirty="0">
              <a:ln>
                <a:noFill/>
              </a:ln>
              <a:solidFill>
                <a:srgbClr val="766C02"/>
              </a:solidFill>
              <a:effectLst/>
              <a:uLnTx/>
              <a:uFillTx/>
              <a:latin typeface="Calibri"/>
              <a:ea typeface="可画动感隶书"/>
              <a:cs typeface="+mn-cs"/>
            </a:endParaRPr>
          </a:p>
        </p:txBody>
      </p:sp>
      <p:sp>
        <p:nvSpPr>
          <p:cNvPr id="34" name="Freeform 20">
            <a:extLst>
              <a:ext uri="{FF2B5EF4-FFF2-40B4-BE49-F238E27FC236}">
                <a16:creationId xmlns:a16="http://schemas.microsoft.com/office/drawing/2014/main" id="{2763F10D-59EF-4639-A104-FC7005354B98}"/>
              </a:ext>
            </a:extLst>
          </p:cNvPr>
          <p:cNvSpPr/>
          <p:nvPr/>
        </p:nvSpPr>
        <p:spPr>
          <a:xfrm rot="19730395">
            <a:off x="655459" y="2380621"/>
            <a:ext cx="1549690" cy="1573289"/>
          </a:xfrm>
          <a:custGeom>
            <a:avLst/>
            <a:gdLst/>
            <a:ahLst/>
            <a:cxnLst/>
            <a:rect l="l" t="t" r="r" b="b"/>
            <a:pathLst>
              <a:path w="1549690" h="1573289">
                <a:moveTo>
                  <a:pt x="0" y="0"/>
                </a:moveTo>
                <a:lnTo>
                  <a:pt x="1549689" y="0"/>
                </a:lnTo>
                <a:lnTo>
                  <a:pt x="1549689" y="1573289"/>
                </a:lnTo>
                <a:lnTo>
                  <a:pt x="0" y="15732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aphicFrame>
        <p:nvGraphicFramePr>
          <p:cNvPr id="30" name="資料庫圖表 29">
            <a:extLst>
              <a:ext uri="{FF2B5EF4-FFF2-40B4-BE49-F238E27FC236}">
                <a16:creationId xmlns:a16="http://schemas.microsoft.com/office/drawing/2014/main" id="{31318F68-BF85-6E3D-14D2-DD803A710B49}"/>
              </a:ext>
            </a:extLst>
          </p:cNvPr>
          <p:cNvGraphicFramePr/>
          <p:nvPr>
            <p:extLst>
              <p:ext uri="{D42A27DB-BD31-4B8C-83A1-F6EECF244321}">
                <p14:modId xmlns:p14="http://schemas.microsoft.com/office/powerpoint/2010/main" val="1907099621"/>
              </p:ext>
            </p:extLst>
          </p:nvPr>
        </p:nvGraphicFramePr>
        <p:xfrm>
          <a:off x="2747818" y="1693442"/>
          <a:ext cx="12920259" cy="878266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2267104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89560" y="335278"/>
            <a:ext cx="1264920" cy="1412240"/>
          </a:xfrm>
          <a:custGeom>
            <a:avLst/>
            <a:gdLst/>
            <a:ahLst/>
            <a:cxnLst/>
            <a:rect l="l" t="t" r="r" b="b"/>
            <a:pathLst>
              <a:path w="632459" h="706119">
                <a:moveTo>
                  <a:pt x="293116" y="0"/>
                </a:moveTo>
                <a:lnTo>
                  <a:pt x="292608" y="0"/>
                </a:lnTo>
                <a:lnTo>
                  <a:pt x="292227" y="126"/>
                </a:lnTo>
                <a:lnTo>
                  <a:pt x="291846" y="126"/>
                </a:lnTo>
                <a:lnTo>
                  <a:pt x="265096" y="87550"/>
                </a:lnTo>
                <a:lnTo>
                  <a:pt x="255966" y="154378"/>
                </a:lnTo>
                <a:lnTo>
                  <a:pt x="252349" y="203073"/>
                </a:lnTo>
                <a:lnTo>
                  <a:pt x="251729" y="223734"/>
                </a:lnTo>
                <a:lnTo>
                  <a:pt x="247967" y="235680"/>
                </a:lnTo>
                <a:lnTo>
                  <a:pt x="237918" y="243578"/>
                </a:lnTo>
                <a:lnTo>
                  <a:pt x="218440" y="252095"/>
                </a:lnTo>
                <a:lnTo>
                  <a:pt x="117756" y="290127"/>
                </a:lnTo>
                <a:lnTo>
                  <a:pt x="60632" y="313304"/>
                </a:lnTo>
                <a:lnTo>
                  <a:pt x="16902" y="335378"/>
                </a:lnTo>
                <a:lnTo>
                  <a:pt x="0" y="353440"/>
                </a:lnTo>
                <a:lnTo>
                  <a:pt x="18479" y="371724"/>
                </a:lnTo>
                <a:lnTo>
                  <a:pt x="62579" y="392849"/>
                </a:lnTo>
                <a:lnTo>
                  <a:pt x="118268" y="413315"/>
                </a:lnTo>
                <a:lnTo>
                  <a:pt x="171512" y="429624"/>
                </a:lnTo>
                <a:lnTo>
                  <a:pt x="208280" y="438276"/>
                </a:lnTo>
                <a:lnTo>
                  <a:pt x="219346" y="441225"/>
                </a:lnTo>
                <a:lnTo>
                  <a:pt x="225758" y="446341"/>
                </a:lnTo>
                <a:lnTo>
                  <a:pt x="227907" y="454314"/>
                </a:lnTo>
                <a:lnTo>
                  <a:pt x="226187" y="465836"/>
                </a:lnTo>
                <a:lnTo>
                  <a:pt x="217415" y="517666"/>
                </a:lnTo>
                <a:lnTo>
                  <a:pt x="213015" y="579243"/>
                </a:lnTo>
                <a:lnTo>
                  <a:pt x="212937" y="638858"/>
                </a:lnTo>
                <a:lnTo>
                  <a:pt x="217132" y="684800"/>
                </a:lnTo>
                <a:lnTo>
                  <a:pt x="226441" y="705612"/>
                </a:lnTo>
                <a:lnTo>
                  <a:pt x="227076" y="705612"/>
                </a:lnTo>
                <a:lnTo>
                  <a:pt x="283689" y="652674"/>
                </a:lnTo>
                <a:lnTo>
                  <a:pt x="322374" y="602659"/>
                </a:lnTo>
                <a:lnTo>
                  <a:pt x="357445" y="551310"/>
                </a:lnTo>
                <a:lnTo>
                  <a:pt x="381000" y="509397"/>
                </a:lnTo>
                <a:lnTo>
                  <a:pt x="386334" y="497586"/>
                </a:lnTo>
                <a:lnTo>
                  <a:pt x="390017" y="491998"/>
                </a:lnTo>
                <a:lnTo>
                  <a:pt x="597375" y="491998"/>
                </a:lnTo>
                <a:lnTo>
                  <a:pt x="574705" y="453874"/>
                </a:lnTo>
                <a:lnTo>
                  <a:pt x="542340" y="401603"/>
                </a:lnTo>
                <a:lnTo>
                  <a:pt x="516254" y="358775"/>
                </a:lnTo>
                <a:lnTo>
                  <a:pt x="511603" y="348555"/>
                </a:lnTo>
                <a:lnTo>
                  <a:pt x="510476" y="339121"/>
                </a:lnTo>
                <a:lnTo>
                  <a:pt x="512968" y="329735"/>
                </a:lnTo>
                <a:lnTo>
                  <a:pt x="519175" y="319659"/>
                </a:lnTo>
                <a:lnTo>
                  <a:pt x="551217" y="276713"/>
                </a:lnTo>
                <a:lnTo>
                  <a:pt x="591200" y="220599"/>
                </a:lnTo>
                <a:lnTo>
                  <a:pt x="623444" y="170180"/>
                </a:lnTo>
                <a:lnTo>
                  <a:pt x="419862" y="170180"/>
                </a:lnTo>
                <a:lnTo>
                  <a:pt x="414268" y="168275"/>
                </a:lnTo>
                <a:lnTo>
                  <a:pt x="410067" y="162274"/>
                </a:lnTo>
                <a:lnTo>
                  <a:pt x="405556" y="151749"/>
                </a:lnTo>
                <a:lnTo>
                  <a:pt x="399034" y="136271"/>
                </a:lnTo>
                <a:lnTo>
                  <a:pt x="378090" y="98423"/>
                </a:lnTo>
                <a:lnTo>
                  <a:pt x="347408" y="53419"/>
                </a:lnTo>
                <a:lnTo>
                  <a:pt x="316059" y="15773"/>
                </a:lnTo>
                <a:lnTo>
                  <a:pt x="293116" y="0"/>
                </a:lnTo>
                <a:close/>
              </a:path>
              <a:path w="632459" h="706119">
                <a:moveTo>
                  <a:pt x="597375" y="491998"/>
                </a:moveTo>
                <a:lnTo>
                  <a:pt x="399923" y="491998"/>
                </a:lnTo>
                <a:lnTo>
                  <a:pt x="405511" y="495808"/>
                </a:lnTo>
                <a:lnTo>
                  <a:pt x="414401" y="502920"/>
                </a:lnTo>
                <a:lnTo>
                  <a:pt x="457571" y="527284"/>
                </a:lnTo>
                <a:lnTo>
                  <a:pt x="516588" y="549433"/>
                </a:lnTo>
                <a:lnTo>
                  <a:pt x="575724" y="565534"/>
                </a:lnTo>
                <a:lnTo>
                  <a:pt x="619251" y="571754"/>
                </a:lnTo>
                <a:lnTo>
                  <a:pt x="625601" y="571754"/>
                </a:lnTo>
                <a:lnTo>
                  <a:pt x="629920" y="570864"/>
                </a:lnTo>
                <a:lnTo>
                  <a:pt x="631444" y="568833"/>
                </a:lnTo>
                <a:lnTo>
                  <a:pt x="627059" y="547340"/>
                </a:lnTo>
                <a:lnTo>
                  <a:pt x="605546" y="505737"/>
                </a:lnTo>
                <a:lnTo>
                  <a:pt x="597375" y="491998"/>
                </a:lnTo>
                <a:close/>
              </a:path>
              <a:path w="632459" h="706119">
                <a:moveTo>
                  <a:pt x="596773" y="139700"/>
                </a:moveTo>
                <a:lnTo>
                  <a:pt x="520763" y="144811"/>
                </a:lnTo>
                <a:lnTo>
                  <a:pt x="482758" y="150951"/>
                </a:lnTo>
                <a:lnTo>
                  <a:pt x="441007" y="163857"/>
                </a:lnTo>
                <a:lnTo>
                  <a:pt x="431926" y="167290"/>
                </a:lnTo>
                <a:lnTo>
                  <a:pt x="425037" y="169437"/>
                </a:lnTo>
                <a:lnTo>
                  <a:pt x="419862" y="170180"/>
                </a:lnTo>
                <a:lnTo>
                  <a:pt x="623444" y="170180"/>
                </a:lnTo>
                <a:lnTo>
                  <a:pt x="632460" y="144018"/>
                </a:lnTo>
                <a:lnTo>
                  <a:pt x="628259" y="142111"/>
                </a:lnTo>
                <a:lnTo>
                  <a:pt x="620569" y="140763"/>
                </a:lnTo>
                <a:lnTo>
                  <a:pt x="609903" y="139963"/>
                </a:lnTo>
                <a:lnTo>
                  <a:pt x="596773" y="139700"/>
                </a:lnTo>
                <a:close/>
              </a:path>
            </a:pathLst>
          </a:custGeom>
          <a:solidFill>
            <a:srgbClr val="FF7700">
              <a:alpha val="83528"/>
            </a:srgbClr>
          </a:solidFill>
        </p:spPr>
        <p:txBody>
          <a:bodyPr wrap="square" lIns="0" tIns="0" rIns="0" bIns="0" rtlCol="0"/>
          <a:lstStyle/>
          <a:p>
            <a:pPr defTabSz="1828800"/>
            <a:endParaRPr sz="3600" kern="0">
              <a:solidFill>
                <a:sysClr val="windowText" lastClr="000000"/>
              </a:solidFill>
            </a:endParaRPr>
          </a:p>
        </p:txBody>
      </p:sp>
      <p:grpSp>
        <p:nvGrpSpPr>
          <p:cNvPr id="3" name="object 3"/>
          <p:cNvGrpSpPr/>
          <p:nvPr/>
        </p:nvGrpSpPr>
        <p:grpSpPr>
          <a:xfrm>
            <a:off x="14865094" y="0"/>
            <a:ext cx="3423920" cy="3423920"/>
            <a:chOff x="7432547" y="0"/>
            <a:chExt cx="1711960" cy="1711960"/>
          </a:xfrm>
        </p:grpSpPr>
        <p:sp>
          <p:nvSpPr>
            <p:cNvPr id="4" name="object 4"/>
            <p:cNvSpPr/>
            <p:nvPr/>
          </p:nvSpPr>
          <p:spPr>
            <a:xfrm>
              <a:off x="7432547" y="0"/>
              <a:ext cx="1711960" cy="1711960"/>
            </a:xfrm>
            <a:custGeom>
              <a:avLst/>
              <a:gdLst/>
              <a:ahLst/>
              <a:cxnLst/>
              <a:rect l="l" t="t" r="r" b="b"/>
              <a:pathLst>
                <a:path w="1711959" h="1711960">
                  <a:moveTo>
                    <a:pt x="1711452" y="0"/>
                  </a:moveTo>
                  <a:lnTo>
                    <a:pt x="0" y="0"/>
                  </a:lnTo>
                  <a:lnTo>
                    <a:pt x="1711452" y="1711452"/>
                  </a:lnTo>
                  <a:lnTo>
                    <a:pt x="1711452" y="0"/>
                  </a:lnTo>
                  <a:close/>
                </a:path>
              </a:pathLst>
            </a:custGeom>
            <a:solidFill>
              <a:srgbClr val="EB6199">
                <a:alpha val="87841"/>
              </a:srgbClr>
            </a:solidFill>
          </p:spPr>
          <p:txBody>
            <a:bodyPr wrap="square" lIns="0" tIns="0" rIns="0" bIns="0" rtlCol="0"/>
            <a:lstStyle/>
            <a:p>
              <a:pPr defTabSz="1828800"/>
              <a:endParaRPr sz="3600" kern="0">
                <a:solidFill>
                  <a:sysClr val="windowText" lastClr="000000"/>
                </a:solidFill>
              </a:endParaRPr>
            </a:p>
          </p:txBody>
        </p:sp>
        <p:pic>
          <p:nvPicPr>
            <p:cNvPr id="5" name="object 5"/>
            <p:cNvPicPr/>
            <p:nvPr/>
          </p:nvPicPr>
          <p:blipFill>
            <a:blip r:embed="rId2" cstate="print"/>
            <a:stretch>
              <a:fillRect/>
            </a:stretch>
          </p:blipFill>
          <p:spPr>
            <a:xfrm>
              <a:off x="8428640" y="206883"/>
              <a:ext cx="180435" cy="152272"/>
            </a:xfrm>
            <a:prstGeom prst="rect">
              <a:avLst/>
            </a:prstGeom>
          </p:spPr>
        </p:pic>
        <p:pic>
          <p:nvPicPr>
            <p:cNvPr id="6" name="object 6"/>
            <p:cNvPicPr/>
            <p:nvPr/>
          </p:nvPicPr>
          <p:blipFill>
            <a:blip r:embed="rId3" cstate="print"/>
            <a:stretch>
              <a:fillRect/>
            </a:stretch>
          </p:blipFill>
          <p:spPr>
            <a:xfrm>
              <a:off x="8656954" y="184657"/>
              <a:ext cx="209311" cy="176402"/>
            </a:xfrm>
            <a:prstGeom prst="rect">
              <a:avLst/>
            </a:prstGeom>
          </p:spPr>
        </p:pic>
        <p:sp>
          <p:nvSpPr>
            <p:cNvPr id="7" name="object 7"/>
            <p:cNvSpPr/>
            <p:nvPr/>
          </p:nvSpPr>
          <p:spPr>
            <a:xfrm>
              <a:off x="8569705" y="394843"/>
              <a:ext cx="132080" cy="52705"/>
            </a:xfrm>
            <a:custGeom>
              <a:avLst/>
              <a:gdLst/>
              <a:ahLst/>
              <a:cxnLst/>
              <a:rect l="l" t="t" r="r" b="b"/>
              <a:pathLst>
                <a:path w="132079" h="52704">
                  <a:moveTo>
                    <a:pt x="131952" y="0"/>
                  </a:moveTo>
                  <a:lnTo>
                    <a:pt x="0" y="254"/>
                  </a:lnTo>
                  <a:lnTo>
                    <a:pt x="1672" y="7631"/>
                  </a:lnTo>
                  <a:lnTo>
                    <a:pt x="9001" y="24225"/>
                  </a:lnTo>
                  <a:lnTo>
                    <a:pt x="25449" y="41723"/>
                  </a:lnTo>
                  <a:lnTo>
                    <a:pt x="54483" y="51816"/>
                  </a:lnTo>
                  <a:lnTo>
                    <a:pt x="60198" y="52197"/>
                  </a:lnTo>
                  <a:lnTo>
                    <a:pt x="94180" y="44737"/>
                  </a:lnTo>
                  <a:lnTo>
                    <a:pt x="116316" y="26717"/>
                  </a:lnTo>
                  <a:lnTo>
                    <a:pt x="128331" y="8387"/>
                  </a:lnTo>
                  <a:lnTo>
                    <a:pt x="131952" y="0"/>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pic>
          <p:nvPicPr>
            <p:cNvPr id="8" name="object 8"/>
            <p:cNvPicPr/>
            <p:nvPr/>
          </p:nvPicPr>
          <p:blipFill>
            <a:blip r:embed="rId4" cstate="print"/>
            <a:stretch>
              <a:fillRect/>
            </a:stretch>
          </p:blipFill>
          <p:spPr>
            <a:xfrm>
              <a:off x="8407526" y="399668"/>
              <a:ext cx="87249" cy="87248"/>
            </a:xfrm>
            <a:prstGeom prst="rect">
              <a:avLst/>
            </a:prstGeom>
          </p:spPr>
        </p:pic>
        <p:pic>
          <p:nvPicPr>
            <p:cNvPr id="9" name="object 9"/>
            <p:cNvPicPr/>
            <p:nvPr/>
          </p:nvPicPr>
          <p:blipFill>
            <a:blip r:embed="rId5" cstate="print"/>
            <a:stretch>
              <a:fillRect/>
            </a:stretch>
          </p:blipFill>
          <p:spPr>
            <a:xfrm>
              <a:off x="8795892" y="407669"/>
              <a:ext cx="87122" cy="87249"/>
            </a:xfrm>
            <a:prstGeom prst="rect">
              <a:avLst/>
            </a:prstGeom>
          </p:spPr>
        </p:pic>
      </p:grpSp>
      <p:grpSp>
        <p:nvGrpSpPr>
          <p:cNvPr id="10" name="object 10"/>
          <p:cNvGrpSpPr/>
          <p:nvPr/>
        </p:nvGrpSpPr>
        <p:grpSpPr>
          <a:xfrm>
            <a:off x="0" y="5734811"/>
            <a:ext cx="2245360" cy="2564130"/>
            <a:chOff x="0" y="2867405"/>
            <a:chExt cx="1122680" cy="1282065"/>
          </a:xfrm>
        </p:grpSpPr>
        <p:sp>
          <p:nvSpPr>
            <p:cNvPr id="11" name="object 11"/>
            <p:cNvSpPr/>
            <p:nvPr/>
          </p:nvSpPr>
          <p:spPr>
            <a:xfrm>
              <a:off x="0" y="2867405"/>
              <a:ext cx="1122680" cy="1282065"/>
            </a:xfrm>
            <a:custGeom>
              <a:avLst/>
              <a:gdLst/>
              <a:ahLst/>
              <a:cxnLst/>
              <a:rect l="l" t="t" r="r" b="b"/>
              <a:pathLst>
                <a:path w="1122680" h="1282064">
                  <a:moveTo>
                    <a:pt x="481584" y="0"/>
                  </a:moveTo>
                  <a:lnTo>
                    <a:pt x="433757" y="1757"/>
                  </a:lnTo>
                  <a:lnTo>
                    <a:pt x="386885" y="6947"/>
                  </a:lnTo>
                  <a:lnTo>
                    <a:pt x="341092" y="15446"/>
                  </a:lnTo>
                  <a:lnTo>
                    <a:pt x="296501" y="27130"/>
                  </a:lnTo>
                  <a:lnTo>
                    <a:pt x="253237" y="41875"/>
                  </a:lnTo>
                  <a:lnTo>
                    <a:pt x="211422" y="59557"/>
                  </a:lnTo>
                  <a:lnTo>
                    <a:pt x="171182" y="80053"/>
                  </a:lnTo>
                  <a:lnTo>
                    <a:pt x="132640" y="103238"/>
                  </a:lnTo>
                  <a:lnTo>
                    <a:pt x="95920" y="128988"/>
                  </a:lnTo>
                  <a:lnTo>
                    <a:pt x="61146" y="157180"/>
                  </a:lnTo>
                  <a:lnTo>
                    <a:pt x="28441" y="187690"/>
                  </a:lnTo>
                  <a:lnTo>
                    <a:pt x="0" y="218176"/>
                  </a:lnTo>
                  <a:lnTo>
                    <a:pt x="0" y="1063507"/>
                  </a:lnTo>
                  <a:lnTo>
                    <a:pt x="28441" y="1093993"/>
                  </a:lnTo>
                  <a:lnTo>
                    <a:pt x="61146" y="1124503"/>
                  </a:lnTo>
                  <a:lnTo>
                    <a:pt x="95920" y="1152695"/>
                  </a:lnTo>
                  <a:lnTo>
                    <a:pt x="132640" y="1178445"/>
                  </a:lnTo>
                  <a:lnTo>
                    <a:pt x="171182" y="1201630"/>
                  </a:lnTo>
                  <a:lnTo>
                    <a:pt x="211422" y="1222126"/>
                  </a:lnTo>
                  <a:lnTo>
                    <a:pt x="253237" y="1239808"/>
                  </a:lnTo>
                  <a:lnTo>
                    <a:pt x="296501" y="1254553"/>
                  </a:lnTo>
                  <a:lnTo>
                    <a:pt x="341092" y="1266237"/>
                  </a:lnTo>
                  <a:lnTo>
                    <a:pt x="386885" y="1274736"/>
                  </a:lnTo>
                  <a:lnTo>
                    <a:pt x="433757" y="1279926"/>
                  </a:lnTo>
                  <a:lnTo>
                    <a:pt x="481584" y="1281684"/>
                  </a:lnTo>
                  <a:lnTo>
                    <a:pt x="529410" y="1279926"/>
                  </a:lnTo>
                  <a:lnTo>
                    <a:pt x="576282" y="1274736"/>
                  </a:lnTo>
                  <a:lnTo>
                    <a:pt x="622075" y="1266237"/>
                  </a:lnTo>
                  <a:lnTo>
                    <a:pt x="666666" y="1254553"/>
                  </a:lnTo>
                  <a:lnTo>
                    <a:pt x="709930" y="1239808"/>
                  </a:lnTo>
                  <a:lnTo>
                    <a:pt x="751745" y="1222126"/>
                  </a:lnTo>
                  <a:lnTo>
                    <a:pt x="791985" y="1201630"/>
                  </a:lnTo>
                  <a:lnTo>
                    <a:pt x="830527" y="1178445"/>
                  </a:lnTo>
                  <a:lnTo>
                    <a:pt x="867247" y="1152695"/>
                  </a:lnTo>
                  <a:lnTo>
                    <a:pt x="902021" y="1124503"/>
                  </a:lnTo>
                  <a:lnTo>
                    <a:pt x="934726" y="1093993"/>
                  </a:lnTo>
                  <a:lnTo>
                    <a:pt x="965237" y="1061290"/>
                  </a:lnTo>
                  <a:lnTo>
                    <a:pt x="993430" y="1026516"/>
                  </a:lnTo>
                  <a:lnTo>
                    <a:pt x="1019181" y="989796"/>
                  </a:lnTo>
                  <a:lnTo>
                    <a:pt x="1042367" y="951254"/>
                  </a:lnTo>
                  <a:lnTo>
                    <a:pt x="1062863" y="911014"/>
                  </a:lnTo>
                  <a:lnTo>
                    <a:pt x="1080547" y="869199"/>
                  </a:lnTo>
                  <a:lnTo>
                    <a:pt x="1095293" y="825933"/>
                  </a:lnTo>
                  <a:lnTo>
                    <a:pt x="1106977" y="781341"/>
                  </a:lnTo>
                  <a:lnTo>
                    <a:pt x="1115477" y="735545"/>
                  </a:lnTo>
                  <a:lnTo>
                    <a:pt x="1120668" y="688671"/>
                  </a:lnTo>
                  <a:lnTo>
                    <a:pt x="1122426" y="640842"/>
                  </a:lnTo>
                  <a:lnTo>
                    <a:pt x="1120668" y="593012"/>
                  </a:lnTo>
                  <a:lnTo>
                    <a:pt x="1115477" y="546138"/>
                  </a:lnTo>
                  <a:lnTo>
                    <a:pt x="1106977" y="500342"/>
                  </a:lnTo>
                  <a:lnTo>
                    <a:pt x="1095293" y="455750"/>
                  </a:lnTo>
                  <a:lnTo>
                    <a:pt x="1080547" y="412484"/>
                  </a:lnTo>
                  <a:lnTo>
                    <a:pt x="1062863" y="370669"/>
                  </a:lnTo>
                  <a:lnTo>
                    <a:pt x="1042367" y="330429"/>
                  </a:lnTo>
                  <a:lnTo>
                    <a:pt x="1019181" y="291887"/>
                  </a:lnTo>
                  <a:lnTo>
                    <a:pt x="993430" y="255167"/>
                  </a:lnTo>
                  <a:lnTo>
                    <a:pt x="965237" y="220393"/>
                  </a:lnTo>
                  <a:lnTo>
                    <a:pt x="934726" y="187690"/>
                  </a:lnTo>
                  <a:lnTo>
                    <a:pt x="902021" y="157180"/>
                  </a:lnTo>
                  <a:lnTo>
                    <a:pt x="867247" y="128988"/>
                  </a:lnTo>
                  <a:lnTo>
                    <a:pt x="830527" y="103238"/>
                  </a:lnTo>
                  <a:lnTo>
                    <a:pt x="791985" y="80053"/>
                  </a:lnTo>
                  <a:lnTo>
                    <a:pt x="751745" y="59557"/>
                  </a:lnTo>
                  <a:lnTo>
                    <a:pt x="709930" y="41875"/>
                  </a:lnTo>
                  <a:lnTo>
                    <a:pt x="666666" y="27130"/>
                  </a:lnTo>
                  <a:lnTo>
                    <a:pt x="622075" y="15446"/>
                  </a:lnTo>
                  <a:lnTo>
                    <a:pt x="576282" y="6947"/>
                  </a:lnTo>
                  <a:lnTo>
                    <a:pt x="529410" y="1757"/>
                  </a:lnTo>
                  <a:lnTo>
                    <a:pt x="481584" y="0"/>
                  </a:lnTo>
                  <a:close/>
                </a:path>
              </a:pathLst>
            </a:custGeom>
            <a:solidFill>
              <a:srgbClr val="FF7700">
                <a:alpha val="83528"/>
              </a:srgbClr>
            </a:solidFill>
          </p:spPr>
          <p:txBody>
            <a:bodyPr wrap="square" lIns="0" tIns="0" rIns="0" bIns="0" rtlCol="0"/>
            <a:lstStyle/>
            <a:p>
              <a:pPr defTabSz="1828800"/>
              <a:endParaRPr sz="3600" kern="0">
                <a:solidFill>
                  <a:sysClr val="windowText" lastClr="000000"/>
                </a:solidFill>
              </a:endParaRPr>
            </a:p>
          </p:txBody>
        </p:sp>
        <p:pic>
          <p:nvPicPr>
            <p:cNvPr id="12" name="object 12"/>
            <p:cNvPicPr/>
            <p:nvPr/>
          </p:nvPicPr>
          <p:blipFill>
            <a:blip r:embed="rId6" cstate="print"/>
            <a:stretch>
              <a:fillRect/>
            </a:stretch>
          </p:blipFill>
          <p:spPr>
            <a:xfrm>
              <a:off x="241600" y="3230616"/>
              <a:ext cx="153374" cy="152292"/>
            </a:xfrm>
            <a:prstGeom prst="rect">
              <a:avLst/>
            </a:prstGeom>
          </p:spPr>
        </p:pic>
        <p:pic>
          <p:nvPicPr>
            <p:cNvPr id="13" name="object 13"/>
            <p:cNvPicPr/>
            <p:nvPr/>
          </p:nvPicPr>
          <p:blipFill>
            <a:blip r:embed="rId7" cstate="print"/>
            <a:stretch>
              <a:fillRect/>
            </a:stretch>
          </p:blipFill>
          <p:spPr>
            <a:xfrm>
              <a:off x="514526" y="3201404"/>
              <a:ext cx="153381" cy="152169"/>
            </a:xfrm>
            <a:prstGeom prst="rect">
              <a:avLst/>
            </a:prstGeom>
          </p:spPr>
        </p:pic>
        <p:sp>
          <p:nvSpPr>
            <p:cNvPr id="14" name="object 14"/>
            <p:cNvSpPr/>
            <p:nvPr/>
          </p:nvSpPr>
          <p:spPr>
            <a:xfrm>
              <a:off x="214210" y="3396075"/>
              <a:ext cx="511809" cy="239395"/>
            </a:xfrm>
            <a:custGeom>
              <a:avLst/>
              <a:gdLst/>
              <a:ahLst/>
              <a:cxnLst/>
              <a:rect l="l" t="t" r="r" b="b"/>
              <a:pathLst>
                <a:path w="511809" h="239395">
                  <a:moveTo>
                    <a:pt x="465842" y="0"/>
                  </a:moveTo>
                  <a:lnTo>
                    <a:pt x="424735" y="20754"/>
                  </a:lnTo>
                  <a:lnTo>
                    <a:pt x="412350" y="45759"/>
                  </a:lnTo>
                  <a:lnTo>
                    <a:pt x="390858" y="76104"/>
                  </a:lnTo>
                  <a:lnTo>
                    <a:pt x="351416" y="110640"/>
                  </a:lnTo>
                  <a:lnTo>
                    <a:pt x="290499" y="137699"/>
                  </a:lnTo>
                  <a:lnTo>
                    <a:pt x="260692" y="143668"/>
                  </a:lnTo>
                  <a:lnTo>
                    <a:pt x="185902" y="141243"/>
                  </a:lnTo>
                  <a:lnTo>
                    <a:pt x="131357" y="120649"/>
                  </a:lnTo>
                  <a:lnTo>
                    <a:pt x="97456" y="96484"/>
                  </a:lnTo>
                  <a:lnTo>
                    <a:pt x="84594" y="83343"/>
                  </a:lnTo>
                  <a:lnTo>
                    <a:pt x="74231" y="73602"/>
                  </a:lnTo>
                  <a:lnTo>
                    <a:pt x="34937" y="66833"/>
                  </a:lnTo>
                  <a:lnTo>
                    <a:pt x="0" y="106902"/>
                  </a:lnTo>
                  <a:lnTo>
                    <a:pt x="1224" y="125114"/>
                  </a:lnTo>
                  <a:lnTo>
                    <a:pt x="42119" y="174162"/>
                  </a:lnTo>
                  <a:lnTo>
                    <a:pt x="79522" y="200453"/>
                  </a:lnTo>
                  <a:lnTo>
                    <a:pt x="130714" y="224426"/>
                  </a:lnTo>
                  <a:lnTo>
                    <a:pt x="195459" y="239234"/>
                  </a:lnTo>
                  <a:lnTo>
                    <a:pt x="273519" y="238029"/>
                  </a:lnTo>
                  <a:lnTo>
                    <a:pt x="315747" y="229647"/>
                  </a:lnTo>
                  <a:lnTo>
                    <a:pt x="380543" y="204221"/>
                  </a:lnTo>
                  <a:lnTo>
                    <a:pt x="430172" y="170592"/>
                  </a:lnTo>
                  <a:lnTo>
                    <a:pt x="466224" y="134254"/>
                  </a:lnTo>
                  <a:lnTo>
                    <a:pt x="490294" y="100700"/>
                  </a:lnTo>
                  <a:lnTo>
                    <a:pt x="508850" y="63912"/>
                  </a:lnTo>
                  <a:lnTo>
                    <a:pt x="511619" y="45170"/>
                  </a:lnTo>
                  <a:lnTo>
                    <a:pt x="507174" y="27416"/>
                  </a:lnTo>
                  <a:lnTo>
                    <a:pt x="496424" y="12638"/>
                  </a:lnTo>
                  <a:lnTo>
                    <a:pt x="480275" y="2825"/>
                  </a:lnTo>
                  <a:lnTo>
                    <a:pt x="473072" y="841"/>
                  </a:lnTo>
                  <a:lnTo>
                    <a:pt x="465842" y="0"/>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sp>
          <p:nvSpPr>
            <p:cNvPr id="15" name="object 15"/>
            <p:cNvSpPr/>
            <p:nvPr/>
          </p:nvSpPr>
          <p:spPr>
            <a:xfrm>
              <a:off x="243266" y="3425316"/>
              <a:ext cx="453390" cy="181610"/>
            </a:xfrm>
            <a:custGeom>
              <a:avLst/>
              <a:gdLst/>
              <a:ahLst/>
              <a:cxnLst/>
              <a:rect l="l" t="t" r="r" b="b"/>
              <a:pathLst>
                <a:path w="453390" h="181610">
                  <a:moveTo>
                    <a:pt x="437605" y="0"/>
                  </a:moveTo>
                  <a:lnTo>
                    <a:pt x="433795" y="0"/>
                  </a:lnTo>
                  <a:lnTo>
                    <a:pt x="424740" y="2412"/>
                  </a:lnTo>
                  <a:lnTo>
                    <a:pt x="419939" y="6476"/>
                  </a:lnTo>
                  <a:lnTo>
                    <a:pt x="417793" y="12318"/>
                  </a:lnTo>
                  <a:lnTo>
                    <a:pt x="409765" y="29301"/>
                  </a:lnTo>
                  <a:lnTo>
                    <a:pt x="385167" y="64833"/>
                  </a:lnTo>
                  <a:lnTo>
                    <a:pt x="339794" y="105223"/>
                  </a:lnTo>
                  <a:lnTo>
                    <a:pt x="269444" y="136778"/>
                  </a:lnTo>
                  <a:lnTo>
                    <a:pt x="235586" y="143509"/>
                  </a:lnTo>
                  <a:lnTo>
                    <a:pt x="164409" y="143293"/>
                  </a:lnTo>
                  <a:lnTo>
                    <a:pt x="108347" y="127209"/>
                  </a:lnTo>
                  <a:lnTo>
                    <a:pt x="67574" y="104108"/>
                  </a:lnTo>
                  <a:lnTo>
                    <a:pt x="32589" y="72262"/>
                  </a:lnTo>
                  <a:lnTo>
                    <a:pt x="27941" y="66293"/>
                  </a:lnTo>
                  <a:lnTo>
                    <a:pt x="20308" y="64007"/>
                  </a:lnTo>
                  <a:lnTo>
                    <a:pt x="13425" y="65912"/>
                  </a:lnTo>
                  <a:lnTo>
                    <a:pt x="11139" y="66420"/>
                  </a:lnTo>
                  <a:lnTo>
                    <a:pt x="8942" y="67563"/>
                  </a:lnTo>
                  <a:lnTo>
                    <a:pt x="6948" y="69087"/>
                  </a:lnTo>
                  <a:lnTo>
                    <a:pt x="2193" y="74616"/>
                  </a:lnTo>
                  <a:lnTo>
                    <a:pt x="0" y="81311"/>
                  </a:lnTo>
                  <a:lnTo>
                    <a:pt x="470" y="88340"/>
                  </a:lnTo>
                  <a:lnTo>
                    <a:pt x="32652" y="123415"/>
                  </a:lnTo>
                  <a:lnTo>
                    <a:pt x="66087" y="146732"/>
                  </a:lnTo>
                  <a:lnTo>
                    <a:pt x="111969" y="167964"/>
                  </a:lnTo>
                  <a:lnTo>
                    <a:pt x="170152" y="181026"/>
                  </a:lnTo>
                  <a:lnTo>
                    <a:pt x="240488" y="179831"/>
                  </a:lnTo>
                  <a:lnTo>
                    <a:pt x="279211" y="172084"/>
                  </a:lnTo>
                  <a:lnTo>
                    <a:pt x="347382" y="143779"/>
                  </a:lnTo>
                  <a:lnTo>
                    <a:pt x="396243" y="106512"/>
                  </a:lnTo>
                  <a:lnTo>
                    <a:pt x="428324" y="68666"/>
                  </a:lnTo>
                  <a:lnTo>
                    <a:pt x="452261" y="24764"/>
                  </a:lnTo>
                  <a:lnTo>
                    <a:pt x="453309" y="17577"/>
                  </a:lnTo>
                  <a:lnTo>
                    <a:pt x="451585" y="10794"/>
                  </a:lnTo>
                  <a:lnTo>
                    <a:pt x="447446" y="5155"/>
                  </a:lnTo>
                  <a:lnTo>
                    <a:pt x="441250" y="1396"/>
                  </a:lnTo>
                  <a:lnTo>
                    <a:pt x="437605" y="0"/>
                  </a:lnTo>
                  <a:close/>
                </a:path>
              </a:pathLst>
            </a:custGeom>
            <a:solidFill>
              <a:srgbClr val="000000"/>
            </a:solidFill>
          </p:spPr>
          <p:txBody>
            <a:bodyPr wrap="square" lIns="0" tIns="0" rIns="0" bIns="0" rtlCol="0"/>
            <a:lstStyle/>
            <a:p>
              <a:pPr defTabSz="1828800"/>
              <a:endParaRPr sz="3600" kern="0">
                <a:solidFill>
                  <a:sysClr val="windowText" lastClr="000000"/>
                </a:solidFill>
              </a:endParaRPr>
            </a:p>
          </p:txBody>
        </p:sp>
      </p:grpSp>
      <p:grpSp>
        <p:nvGrpSpPr>
          <p:cNvPr id="16" name="object 16"/>
          <p:cNvGrpSpPr/>
          <p:nvPr/>
        </p:nvGrpSpPr>
        <p:grpSpPr>
          <a:xfrm>
            <a:off x="14147545" y="7033073"/>
            <a:ext cx="4141470" cy="3255010"/>
            <a:chOff x="7073772" y="3516536"/>
            <a:chExt cx="2070735" cy="1627505"/>
          </a:xfrm>
        </p:grpSpPr>
        <p:sp>
          <p:nvSpPr>
            <p:cNvPr id="17" name="object 17"/>
            <p:cNvSpPr/>
            <p:nvPr/>
          </p:nvSpPr>
          <p:spPr>
            <a:xfrm>
              <a:off x="7073772" y="3516536"/>
              <a:ext cx="2070735" cy="1627505"/>
            </a:xfrm>
            <a:custGeom>
              <a:avLst/>
              <a:gdLst/>
              <a:ahLst/>
              <a:cxnLst/>
              <a:rect l="l" t="t" r="r" b="b"/>
              <a:pathLst>
                <a:path w="2070734" h="1627504">
                  <a:moveTo>
                    <a:pt x="541274" y="782578"/>
                  </a:moveTo>
                  <a:lnTo>
                    <a:pt x="0" y="1059629"/>
                  </a:lnTo>
                  <a:lnTo>
                    <a:pt x="22580" y="1101717"/>
                  </a:lnTo>
                  <a:lnTo>
                    <a:pt x="46566" y="1142563"/>
                  </a:lnTo>
                  <a:lnTo>
                    <a:pt x="71913" y="1182150"/>
                  </a:lnTo>
                  <a:lnTo>
                    <a:pt x="98574" y="1220464"/>
                  </a:lnTo>
                  <a:lnTo>
                    <a:pt x="126505" y="1257490"/>
                  </a:lnTo>
                  <a:lnTo>
                    <a:pt x="155660" y="1293215"/>
                  </a:lnTo>
                  <a:lnTo>
                    <a:pt x="185994" y="1327622"/>
                  </a:lnTo>
                  <a:lnTo>
                    <a:pt x="217460" y="1360698"/>
                  </a:lnTo>
                  <a:lnTo>
                    <a:pt x="250015" y="1392427"/>
                  </a:lnTo>
                  <a:lnTo>
                    <a:pt x="283611" y="1422795"/>
                  </a:lnTo>
                  <a:lnTo>
                    <a:pt x="318203" y="1451788"/>
                  </a:lnTo>
                  <a:lnTo>
                    <a:pt x="353747" y="1479390"/>
                  </a:lnTo>
                  <a:lnTo>
                    <a:pt x="390196" y="1505587"/>
                  </a:lnTo>
                  <a:lnTo>
                    <a:pt x="427505" y="1530365"/>
                  </a:lnTo>
                  <a:lnTo>
                    <a:pt x="465629" y="1553708"/>
                  </a:lnTo>
                  <a:lnTo>
                    <a:pt x="504522" y="1575602"/>
                  </a:lnTo>
                  <a:lnTo>
                    <a:pt x="544138" y="1596031"/>
                  </a:lnTo>
                  <a:lnTo>
                    <a:pt x="584432" y="1614983"/>
                  </a:lnTo>
                  <a:lnTo>
                    <a:pt x="612517" y="1626963"/>
                  </a:lnTo>
                  <a:lnTo>
                    <a:pt x="1553032" y="1626963"/>
                  </a:lnTo>
                  <a:lnTo>
                    <a:pt x="1593727" y="1609019"/>
                  </a:lnTo>
                  <a:lnTo>
                    <a:pt x="1636649" y="1588081"/>
                  </a:lnTo>
                  <a:lnTo>
                    <a:pt x="1678740" y="1565504"/>
                  </a:lnTo>
                  <a:lnTo>
                    <a:pt x="1719588" y="1541521"/>
                  </a:lnTo>
                  <a:lnTo>
                    <a:pt x="1759177" y="1516177"/>
                  </a:lnTo>
                  <a:lnTo>
                    <a:pt x="1797493" y="1489519"/>
                  </a:lnTo>
                  <a:lnTo>
                    <a:pt x="1834522" y="1461591"/>
                  </a:lnTo>
                  <a:lnTo>
                    <a:pt x="1870248" y="1432439"/>
                  </a:lnTo>
                  <a:lnTo>
                    <a:pt x="1904657" y="1402108"/>
                  </a:lnTo>
                  <a:lnTo>
                    <a:pt x="1937735" y="1370644"/>
                  </a:lnTo>
                  <a:lnTo>
                    <a:pt x="1969466" y="1338093"/>
                  </a:lnTo>
                  <a:lnTo>
                    <a:pt x="1999835" y="1304500"/>
                  </a:lnTo>
                  <a:lnTo>
                    <a:pt x="2028829" y="1269910"/>
                  </a:lnTo>
                  <a:lnTo>
                    <a:pt x="2056433" y="1234369"/>
                  </a:lnTo>
                  <a:lnTo>
                    <a:pt x="2070227" y="1215179"/>
                  </a:lnTo>
                  <a:lnTo>
                    <a:pt x="2070227" y="1113627"/>
                  </a:lnTo>
                  <a:lnTo>
                    <a:pt x="1093446" y="1113627"/>
                  </a:lnTo>
                  <a:lnTo>
                    <a:pt x="1048624" y="1112736"/>
                  </a:lnTo>
                  <a:lnTo>
                    <a:pt x="1004159" y="1108565"/>
                  </a:lnTo>
                  <a:lnTo>
                    <a:pt x="960231" y="1101173"/>
                  </a:lnTo>
                  <a:lnTo>
                    <a:pt x="917024" y="1090618"/>
                  </a:lnTo>
                  <a:lnTo>
                    <a:pt x="874717" y="1076959"/>
                  </a:lnTo>
                  <a:lnTo>
                    <a:pt x="833495" y="1060255"/>
                  </a:lnTo>
                  <a:lnTo>
                    <a:pt x="793538" y="1040565"/>
                  </a:lnTo>
                  <a:lnTo>
                    <a:pt x="755029" y="1017947"/>
                  </a:lnTo>
                  <a:lnTo>
                    <a:pt x="718149" y="992460"/>
                  </a:lnTo>
                  <a:lnTo>
                    <a:pt x="683080" y="964163"/>
                  </a:lnTo>
                  <a:lnTo>
                    <a:pt x="650004" y="933114"/>
                  </a:lnTo>
                  <a:lnTo>
                    <a:pt x="619104" y="899373"/>
                  </a:lnTo>
                  <a:lnTo>
                    <a:pt x="590561" y="862997"/>
                  </a:lnTo>
                  <a:lnTo>
                    <a:pt x="564557" y="824046"/>
                  </a:lnTo>
                  <a:lnTo>
                    <a:pt x="541274" y="782578"/>
                  </a:lnTo>
                  <a:close/>
                </a:path>
                <a:path w="2070734" h="1627504">
                  <a:moveTo>
                    <a:pt x="2070227" y="0"/>
                  </a:moveTo>
                  <a:lnTo>
                    <a:pt x="1623822" y="228439"/>
                  </a:lnTo>
                  <a:lnTo>
                    <a:pt x="1643848" y="271579"/>
                  </a:lnTo>
                  <a:lnTo>
                    <a:pt x="1660242" y="315454"/>
                  </a:lnTo>
                  <a:lnTo>
                    <a:pt x="1673063" y="359882"/>
                  </a:lnTo>
                  <a:lnTo>
                    <a:pt x="1682370" y="404681"/>
                  </a:lnTo>
                  <a:lnTo>
                    <a:pt x="1688220" y="449669"/>
                  </a:lnTo>
                  <a:lnTo>
                    <a:pt x="1690672" y="494665"/>
                  </a:lnTo>
                  <a:lnTo>
                    <a:pt x="1689786" y="539486"/>
                  </a:lnTo>
                  <a:lnTo>
                    <a:pt x="1685620" y="583951"/>
                  </a:lnTo>
                  <a:lnTo>
                    <a:pt x="1678232" y="627878"/>
                  </a:lnTo>
                  <a:lnTo>
                    <a:pt x="1667682" y="671084"/>
                  </a:lnTo>
                  <a:lnTo>
                    <a:pt x="1654027" y="713389"/>
                  </a:lnTo>
                  <a:lnTo>
                    <a:pt x="1637327" y="754609"/>
                  </a:lnTo>
                  <a:lnTo>
                    <a:pt x="1617640" y="794563"/>
                  </a:lnTo>
                  <a:lnTo>
                    <a:pt x="1595025" y="833070"/>
                  </a:lnTo>
                  <a:lnTo>
                    <a:pt x="1569541" y="869947"/>
                  </a:lnTo>
                  <a:lnTo>
                    <a:pt x="1541246" y="905013"/>
                  </a:lnTo>
                  <a:lnTo>
                    <a:pt x="1510199" y="938085"/>
                  </a:lnTo>
                  <a:lnTo>
                    <a:pt x="1476458" y="968982"/>
                  </a:lnTo>
                  <a:lnTo>
                    <a:pt x="1440082" y="997521"/>
                  </a:lnTo>
                  <a:lnTo>
                    <a:pt x="1401131" y="1023522"/>
                  </a:lnTo>
                  <a:lnTo>
                    <a:pt x="1359661" y="1046802"/>
                  </a:lnTo>
                  <a:lnTo>
                    <a:pt x="1316525" y="1066824"/>
                  </a:lnTo>
                  <a:lnTo>
                    <a:pt x="1272652" y="1083215"/>
                  </a:lnTo>
                  <a:lnTo>
                    <a:pt x="1228226" y="1096031"/>
                  </a:lnTo>
                  <a:lnTo>
                    <a:pt x="1183429" y="1105333"/>
                  </a:lnTo>
                  <a:lnTo>
                    <a:pt x="1138441" y="1111179"/>
                  </a:lnTo>
                  <a:lnTo>
                    <a:pt x="1093446" y="1113627"/>
                  </a:lnTo>
                  <a:lnTo>
                    <a:pt x="2070227" y="1113627"/>
                  </a:lnTo>
                  <a:lnTo>
                    <a:pt x="2070227" y="0"/>
                  </a:lnTo>
                  <a:close/>
                </a:path>
              </a:pathLst>
            </a:custGeom>
            <a:solidFill>
              <a:srgbClr val="EA522F">
                <a:alpha val="88626"/>
              </a:srgbClr>
            </a:solidFill>
          </p:spPr>
          <p:txBody>
            <a:bodyPr wrap="square" lIns="0" tIns="0" rIns="0" bIns="0" rtlCol="0"/>
            <a:lstStyle/>
            <a:p>
              <a:pPr defTabSz="1828800"/>
              <a:endParaRPr sz="3600" kern="0">
                <a:solidFill>
                  <a:sysClr val="windowText" lastClr="000000"/>
                </a:solidFill>
              </a:endParaRPr>
            </a:p>
          </p:txBody>
        </p:sp>
        <p:sp>
          <p:nvSpPr>
            <p:cNvPr id="18" name="object 18"/>
            <p:cNvSpPr/>
            <p:nvPr/>
          </p:nvSpPr>
          <p:spPr>
            <a:xfrm>
              <a:off x="8386472" y="4638437"/>
              <a:ext cx="225425" cy="224790"/>
            </a:xfrm>
            <a:custGeom>
              <a:avLst/>
              <a:gdLst/>
              <a:ahLst/>
              <a:cxnLst/>
              <a:rect l="l" t="t" r="r" b="b"/>
              <a:pathLst>
                <a:path w="225425" h="224789">
                  <a:moveTo>
                    <a:pt x="120719" y="0"/>
                  </a:moveTo>
                  <a:lnTo>
                    <a:pt x="82141" y="3983"/>
                  </a:lnTo>
                  <a:lnTo>
                    <a:pt x="26979" y="39074"/>
                  </a:lnTo>
                  <a:lnTo>
                    <a:pt x="5655" y="76726"/>
                  </a:lnTo>
                  <a:lnTo>
                    <a:pt x="0" y="119621"/>
                  </a:lnTo>
                  <a:lnTo>
                    <a:pt x="11656" y="162886"/>
                  </a:lnTo>
                  <a:lnTo>
                    <a:pt x="51222" y="207062"/>
                  </a:lnTo>
                  <a:lnTo>
                    <a:pt x="86316" y="222136"/>
                  </a:lnTo>
                  <a:lnTo>
                    <a:pt x="124719" y="224615"/>
                  </a:lnTo>
                  <a:lnTo>
                    <a:pt x="163040" y="213368"/>
                  </a:lnTo>
                  <a:lnTo>
                    <a:pt x="198372" y="185841"/>
                  </a:lnTo>
                  <a:lnTo>
                    <a:pt x="219666" y="148214"/>
                  </a:lnTo>
                  <a:lnTo>
                    <a:pt x="225315" y="105373"/>
                  </a:lnTo>
                  <a:lnTo>
                    <a:pt x="213713" y="62200"/>
                  </a:lnTo>
                  <a:lnTo>
                    <a:pt x="189922" y="30251"/>
                  </a:lnTo>
                  <a:lnTo>
                    <a:pt x="157785" y="9136"/>
                  </a:lnTo>
                  <a:lnTo>
                    <a:pt x="120719" y="0"/>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sp>
          <p:nvSpPr>
            <p:cNvPr id="19" name="object 19"/>
            <p:cNvSpPr/>
            <p:nvPr/>
          </p:nvSpPr>
          <p:spPr>
            <a:xfrm>
              <a:off x="8386579" y="4642421"/>
              <a:ext cx="165100" cy="189865"/>
            </a:xfrm>
            <a:custGeom>
              <a:avLst/>
              <a:gdLst/>
              <a:ahLst/>
              <a:cxnLst/>
              <a:rect l="l" t="t" r="r" b="b"/>
              <a:pathLst>
                <a:path w="165100" h="189864">
                  <a:moveTo>
                    <a:pt x="82034" y="0"/>
                  </a:moveTo>
                  <a:lnTo>
                    <a:pt x="26892" y="35086"/>
                  </a:lnTo>
                  <a:lnTo>
                    <a:pt x="5611" y="72731"/>
                  </a:lnTo>
                  <a:lnTo>
                    <a:pt x="0" y="115621"/>
                  </a:lnTo>
                  <a:lnTo>
                    <a:pt x="11676" y="158889"/>
                  </a:lnTo>
                  <a:lnTo>
                    <a:pt x="43844" y="185541"/>
                  </a:lnTo>
                  <a:lnTo>
                    <a:pt x="66524" y="189239"/>
                  </a:lnTo>
                  <a:lnTo>
                    <a:pt x="89751" y="187294"/>
                  </a:lnTo>
                  <a:lnTo>
                    <a:pt x="112514" y="179362"/>
                  </a:lnTo>
                  <a:lnTo>
                    <a:pt x="142289" y="156171"/>
                  </a:lnTo>
                  <a:lnTo>
                    <a:pt x="160218" y="124444"/>
                  </a:lnTo>
                  <a:lnTo>
                    <a:pt x="164931" y="88282"/>
                  </a:lnTo>
                  <a:lnTo>
                    <a:pt x="155059" y="51790"/>
                  </a:lnTo>
                  <a:lnTo>
                    <a:pt x="141755" y="31843"/>
                  </a:lnTo>
                  <a:lnTo>
                    <a:pt x="124452" y="16344"/>
                  </a:lnTo>
                  <a:lnTo>
                    <a:pt x="104195" y="5618"/>
                  </a:lnTo>
                  <a:lnTo>
                    <a:pt x="82034" y="0"/>
                  </a:lnTo>
                  <a:close/>
                </a:path>
              </a:pathLst>
            </a:custGeom>
            <a:solidFill>
              <a:srgbClr val="000000"/>
            </a:solidFill>
          </p:spPr>
          <p:txBody>
            <a:bodyPr wrap="square" lIns="0" tIns="0" rIns="0" bIns="0" rtlCol="0"/>
            <a:lstStyle/>
            <a:p>
              <a:pPr defTabSz="1828800"/>
              <a:endParaRPr sz="3600" kern="0">
                <a:solidFill>
                  <a:sysClr val="windowText" lastClr="000000"/>
                </a:solidFill>
              </a:endParaRPr>
            </a:p>
          </p:txBody>
        </p:sp>
        <p:sp>
          <p:nvSpPr>
            <p:cNvPr id="20" name="object 20"/>
            <p:cNvSpPr/>
            <p:nvPr/>
          </p:nvSpPr>
          <p:spPr>
            <a:xfrm>
              <a:off x="8519931" y="4714902"/>
              <a:ext cx="40005" cy="40005"/>
            </a:xfrm>
            <a:custGeom>
              <a:avLst/>
              <a:gdLst/>
              <a:ahLst/>
              <a:cxnLst/>
              <a:rect l="l" t="t" r="r" b="b"/>
              <a:pathLst>
                <a:path w="40004" h="40004">
                  <a:moveTo>
                    <a:pt x="18506" y="0"/>
                  </a:moveTo>
                  <a:lnTo>
                    <a:pt x="10912" y="2042"/>
                  </a:lnTo>
                  <a:lnTo>
                    <a:pt x="4718" y="6867"/>
                  </a:lnTo>
                  <a:lnTo>
                    <a:pt x="990" y="13461"/>
                  </a:lnTo>
                  <a:lnTo>
                    <a:pt x="0" y="20971"/>
                  </a:lnTo>
                  <a:lnTo>
                    <a:pt x="2022" y="28547"/>
                  </a:lnTo>
                  <a:lnTo>
                    <a:pt x="6883" y="34747"/>
                  </a:lnTo>
                  <a:lnTo>
                    <a:pt x="13483" y="38489"/>
                  </a:lnTo>
                  <a:lnTo>
                    <a:pt x="20988" y="39486"/>
                  </a:lnTo>
                  <a:lnTo>
                    <a:pt x="28565" y="37449"/>
                  </a:lnTo>
                  <a:lnTo>
                    <a:pt x="34758" y="32618"/>
                  </a:lnTo>
                  <a:lnTo>
                    <a:pt x="38486" y="26010"/>
                  </a:lnTo>
                  <a:lnTo>
                    <a:pt x="39477" y="18483"/>
                  </a:lnTo>
                  <a:lnTo>
                    <a:pt x="37455" y="10894"/>
                  </a:lnTo>
                  <a:lnTo>
                    <a:pt x="32646" y="4706"/>
                  </a:lnTo>
                  <a:lnTo>
                    <a:pt x="26040" y="981"/>
                  </a:lnTo>
                  <a:lnTo>
                    <a:pt x="18506" y="0"/>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pic>
          <p:nvPicPr>
            <p:cNvPr id="21" name="object 21"/>
            <p:cNvPicPr/>
            <p:nvPr/>
          </p:nvPicPr>
          <p:blipFill>
            <a:blip r:embed="rId8" cstate="print"/>
            <a:stretch>
              <a:fillRect/>
            </a:stretch>
          </p:blipFill>
          <p:spPr>
            <a:xfrm>
              <a:off x="8664094" y="4500051"/>
              <a:ext cx="225242" cy="224610"/>
            </a:xfrm>
            <a:prstGeom prst="rect">
              <a:avLst/>
            </a:prstGeom>
          </p:spPr>
        </p:pic>
        <p:sp>
          <p:nvSpPr>
            <p:cNvPr id="22" name="object 22"/>
            <p:cNvSpPr/>
            <p:nvPr/>
          </p:nvSpPr>
          <p:spPr>
            <a:xfrm>
              <a:off x="8613324" y="4788738"/>
              <a:ext cx="212090" cy="125730"/>
            </a:xfrm>
            <a:custGeom>
              <a:avLst/>
              <a:gdLst/>
              <a:ahLst/>
              <a:cxnLst/>
              <a:rect l="l" t="t" r="r" b="b"/>
              <a:pathLst>
                <a:path w="212090" h="125729">
                  <a:moveTo>
                    <a:pt x="192474" y="0"/>
                  </a:moveTo>
                  <a:lnTo>
                    <a:pt x="185616" y="406"/>
                  </a:lnTo>
                  <a:lnTo>
                    <a:pt x="175583" y="5448"/>
                  </a:lnTo>
                  <a:lnTo>
                    <a:pt x="171773" y="9220"/>
                  </a:lnTo>
                  <a:lnTo>
                    <a:pt x="169614" y="14173"/>
                  </a:lnTo>
                  <a:lnTo>
                    <a:pt x="158865" y="34548"/>
                  </a:lnTo>
                  <a:lnTo>
                    <a:pt x="119449" y="71170"/>
                  </a:lnTo>
                  <a:lnTo>
                    <a:pt x="62537" y="80527"/>
                  </a:lnTo>
                  <a:lnTo>
                    <a:pt x="41493" y="76671"/>
                  </a:lnTo>
                  <a:lnTo>
                    <a:pt x="30295" y="73063"/>
                  </a:lnTo>
                  <a:lnTo>
                    <a:pt x="24199" y="70675"/>
                  </a:lnTo>
                  <a:lnTo>
                    <a:pt x="17722" y="71145"/>
                  </a:lnTo>
                  <a:lnTo>
                    <a:pt x="0" y="94037"/>
                  </a:lnTo>
                  <a:lnTo>
                    <a:pt x="1799" y="102315"/>
                  </a:lnTo>
                  <a:lnTo>
                    <a:pt x="6576" y="109324"/>
                  </a:lnTo>
                  <a:lnTo>
                    <a:pt x="13912" y="114134"/>
                  </a:lnTo>
                  <a:lnTo>
                    <a:pt x="39667" y="121723"/>
                  </a:lnTo>
                  <a:lnTo>
                    <a:pt x="70887" y="125225"/>
                  </a:lnTo>
                  <a:lnTo>
                    <a:pt x="105084" y="122264"/>
                  </a:lnTo>
                  <a:lnTo>
                    <a:pt x="159799" y="98139"/>
                  </a:lnTo>
                  <a:lnTo>
                    <a:pt x="195526" y="59309"/>
                  </a:lnTo>
                  <a:lnTo>
                    <a:pt x="211949" y="23207"/>
                  </a:lnTo>
                  <a:lnTo>
                    <a:pt x="210413" y="14879"/>
                  </a:lnTo>
                  <a:lnTo>
                    <a:pt x="205876" y="7734"/>
                  </a:lnTo>
                  <a:lnTo>
                    <a:pt x="198697" y="2717"/>
                  </a:lnTo>
                  <a:lnTo>
                    <a:pt x="192474" y="0"/>
                  </a:lnTo>
                  <a:close/>
                </a:path>
              </a:pathLst>
            </a:custGeom>
            <a:solidFill>
              <a:srgbClr val="000000"/>
            </a:solidFill>
          </p:spPr>
          <p:txBody>
            <a:bodyPr wrap="square" lIns="0" tIns="0" rIns="0" bIns="0" rtlCol="0"/>
            <a:lstStyle/>
            <a:p>
              <a:pPr defTabSz="1828800"/>
              <a:endParaRPr sz="3600" kern="0">
                <a:solidFill>
                  <a:sysClr val="windowText" lastClr="000000"/>
                </a:solidFill>
              </a:endParaRPr>
            </a:p>
          </p:txBody>
        </p:sp>
      </p:grpSp>
      <p:grpSp>
        <p:nvGrpSpPr>
          <p:cNvPr id="23" name="object 23"/>
          <p:cNvGrpSpPr/>
          <p:nvPr/>
        </p:nvGrpSpPr>
        <p:grpSpPr>
          <a:xfrm>
            <a:off x="30846" y="1"/>
            <a:ext cx="4658360" cy="3268978"/>
            <a:chOff x="15423" y="0"/>
            <a:chExt cx="2329180" cy="1634489"/>
          </a:xfrm>
        </p:grpSpPr>
        <p:sp>
          <p:nvSpPr>
            <p:cNvPr id="24" name="object 24"/>
            <p:cNvSpPr/>
            <p:nvPr/>
          </p:nvSpPr>
          <p:spPr>
            <a:xfrm>
              <a:off x="15423" y="0"/>
              <a:ext cx="2329180" cy="1634489"/>
            </a:xfrm>
            <a:custGeom>
              <a:avLst/>
              <a:gdLst/>
              <a:ahLst/>
              <a:cxnLst/>
              <a:rect l="l" t="t" r="r" b="b"/>
              <a:pathLst>
                <a:path w="2329180" h="1634489">
                  <a:moveTo>
                    <a:pt x="1634506" y="0"/>
                  </a:moveTo>
                  <a:lnTo>
                    <a:pt x="798410" y="0"/>
                  </a:lnTo>
                  <a:lnTo>
                    <a:pt x="768148" y="11354"/>
                  </a:lnTo>
                  <a:lnTo>
                    <a:pt x="724110" y="29845"/>
                  </a:lnTo>
                  <a:lnTo>
                    <a:pt x="680814" y="50027"/>
                  </a:lnTo>
                  <a:lnTo>
                    <a:pt x="638681" y="71683"/>
                  </a:lnTo>
                  <a:lnTo>
                    <a:pt x="597728" y="94768"/>
                  </a:lnTo>
                  <a:lnTo>
                    <a:pt x="557972" y="119237"/>
                  </a:lnTo>
                  <a:lnTo>
                    <a:pt x="519430" y="145045"/>
                  </a:lnTo>
                  <a:lnTo>
                    <a:pt x="482120" y="172149"/>
                  </a:lnTo>
                  <a:lnTo>
                    <a:pt x="446059" y="200503"/>
                  </a:lnTo>
                  <a:lnTo>
                    <a:pt x="411264" y="230063"/>
                  </a:lnTo>
                  <a:lnTo>
                    <a:pt x="377752" y="260785"/>
                  </a:lnTo>
                  <a:lnTo>
                    <a:pt x="345540" y="292623"/>
                  </a:lnTo>
                  <a:lnTo>
                    <a:pt x="314646" y="325533"/>
                  </a:lnTo>
                  <a:lnTo>
                    <a:pt x="285087" y="359471"/>
                  </a:lnTo>
                  <a:lnTo>
                    <a:pt x="256880" y="394392"/>
                  </a:lnTo>
                  <a:lnTo>
                    <a:pt x="230043" y="430252"/>
                  </a:lnTo>
                  <a:lnTo>
                    <a:pt x="204592" y="467005"/>
                  </a:lnTo>
                  <a:lnTo>
                    <a:pt x="180545" y="504608"/>
                  </a:lnTo>
                  <a:lnTo>
                    <a:pt x="157918" y="543016"/>
                  </a:lnTo>
                  <a:lnTo>
                    <a:pt x="136730" y="582183"/>
                  </a:lnTo>
                  <a:lnTo>
                    <a:pt x="116998" y="622067"/>
                  </a:lnTo>
                  <a:lnTo>
                    <a:pt x="98738" y="662621"/>
                  </a:lnTo>
                  <a:lnTo>
                    <a:pt x="81968" y="703802"/>
                  </a:lnTo>
                  <a:lnTo>
                    <a:pt x="66705" y="745564"/>
                  </a:lnTo>
                  <a:lnTo>
                    <a:pt x="52966" y="787864"/>
                  </a:lnTo>
                  <a:lnTo>
                    <a:pt x="40769" y="830657"/>
                  </a:lnTo>
                  <a:lnTo>
                    <a:pt x="30131" y="873898"/>
                  </a:lnTo>
                  <a:lnTo>
                    <a:pt x="21069" y="917542"/>
                  </a:lnTo>
                  <a:lnTo>
                    <a:pt x="13600" y="961545"/>
                  </a:lnTo>
                  <a:lnTo>
                    <a:pt x="7741" y="1005863"/>
                  </a:lnTo>
                  <a:lnTo>
                    <a:pt x="3510" y="1050451"/>
                  </a:lnTo>
                  <a:lnTo>
                    <a:pt x="924" y="1095263"/>
                  </a:lnTo>
                  <a:lnTo>
                    <a:pt x="0" y="1140257"/>
                  </a:lnTo>
                  <a:lnTo>
                    <a:pt x="755" y="1185387"/>
                  </a:lnTo>
                  <a:lnTo>
                    <a:pt x="3206" y="1230608"/>
                  </a:lnTo>
                  <a:lnTo>
                    <a:pt x="7372" y="1275876"/>
                  </a:lnTo>
                  <a:lnTo>
                    <a:pt x="13268" y="1321146"/>
                  </a:lnTo>
                  <a:lnTo>
                    <a:pt x="20913" y="1366375"/>
                  </a:lnTo>
                  <a:lnTo>
                    <a:pt x="30323" y="1411516"/>
                  </a:lnTo>
                  <a:lnTo>
                    <a:pt x="41515" y="1456527"/>
                  </a:lnTo>
                  <a:lnTo>
                    <a:pt x="54508" y="1501361"/>
                  </a:lnTo>
                  <a:lnTo>
                    <a:pt x="69317" y="1545975"/>
                  </a:lnTo>
                  <a:lnTo>
                    <a:pt x="85961" y="1590323"/>
                  </a:lnTo>
                  <a:lnTo>
                    <a:pt x="104457" y="1634363"/>
                  </a:lnTo>
                  <a:lnTo>
                    <a:pt x="660508" y="1388237"/>
                  </a:lnTo>
                  <a:lnTo>
                    <a:pt x="642938" y="1344025"/>
                  </a:lnTo>
                  <a:lnTo>
                    <a:pt x="629037" y="1299286"/>
                  </a:lnTo>
                  <a:lnTo>
                    <a:pt x="618735" y="1254196"/>
                  </a:lnTo>
                  <a:lnTo>
                    <a:pt x="611965" y="1208934"/>
                  </a:lnTo>
                  <a:lnTo>
                    <a:pt x="608656" y="1163678"/>
                  </a:lnTo>
                  <a:lnTo>
                    <a:pt x="608741" y="1118606"/>
                  </a:lnTo>
                  <a:lnTo>
                    <a:pt x="612150" y="1073897"/>
                  </a:lnTo>
                  <a:lnTo>
                    <a:pt x="618814" y="1029729"/>
                  </a:lnTo>
                  <a:lnTo>
                    <a:pt x="628664" y="986280"/>
                  </a:lnTo>
                  <a:lnTo>
                    <a:pt x="641632" y="943729"/>
                  </a:lnTo>
                  <a:lnTo>
                    <a:pt x="657649" y="902252"/>
                  </a:lnTo>
                  <a:lnTo>
                    <a:pt x="676646" y="862030"/>
                  </a:lnTo>
                  <a:lnTo>
                    <a:pt x="698553" y="823239"/>
                  </a:lnTo>
                  <a:lnTo>
                    <a:pt x="723303" y="786059"/>
                  </a:lnTo>
                  <a:lnTo>
                    <a:pt x="750825" y="750667"/>
                  </a:lnTo>
                  <a:lnTo>
                    <a:pt x="781052" y="717241"/>
                  </a:lnTo>
                  <a:lnTo>
                    <a:pt x="813914" y="685961"/>
                  </a:lnTo>
                  <a:lnTo>
                    <a:pt x="849343" y="657003"/>
                  </a:lnTo>
                  <a:lnTo>
                    <a:pt x="887269" y="630547"/>
                  </a:lnTo>
                  <a:lnTo>
                    <a:pt x="927623" y="606770"/>
                  </a:lnTo>
                  <a:lnTo>
                    <a:pt x="970338" y="585851"/>
                  </a:lnTo>
                  <a:lnTo>
                    <a:pt x="1014533" y="568294"/>
                  </a:lnTo>
                  <a:lnTo>
                    <a:pt x="1059259" y="554404"/>
                  </a:lnTo>
                  <a:lnTo>
                    <a:pt x="1104336" y="544113"/>
                  </a:lnTo>
                  <a:lnTo>
                    <a:pt x="1149587" y="537351"/>
                  </a:lnTo>
                  <a:lnTo>
                    <a:pt x="1194833" y="534049"/>
                  </a:lnTo>
                  <a:lnTo>
                    <a:pt x="2269885" y="534049"/>
                  </a:lnTo>
                  <a:lnTo>
                    <a:pt x="2263716" y="523102"/>
                  </a:lnTo>
                  <a:lnTo>
                    <a:pt x="2239253" y="483348"/>
                  </a:lnTo>
                  <a:lnTo>
                    <a:pt x="2213450" y="444809"/>
                  </a:lnTo>
                  <a:lnTo>
                    <a:pt x="2186351" y="407501"/>
                  </a:lnTo>
                  <a:lnTo>
                    <a:pt x="2158001" y="371442"/>
                  </a:lnTo>
                  <a:lnTo>
                    <a:pt x="2128444" y="336649"/>
                  </a:lnTo>
                  <a:lnTo>
                    <a:pt x="2097726" y="303140"/>
                  </a:lnTo>
                  <a:lnTo>
                    <a:pt x="2065890" y="270931"/>
                  </a:lnTo>
                  <a:lnTo>
                    <a:pt x="2032981" y="240039"/>
                  </a:lnTo>
                  <a:lnTo>
                    <a:pt x="1999044" y="210483"/>
                  </a:lnTo>
                  <a:lnTo>
                    <a:pt x="1964124" y="182278"/>
                  </a:lnTo>
                  <a:lnTo>
                    <a:pt x="1928265" y="155443"/>
                  </a:lnTo>
                  <a:lnTo>
                    <a:pt x="1891511" y="129994"/>
                  </a:lnTo>
                  <a:lnTo>
                    <a:pt x="1853908" y="105949"/>
                  </a:lnTo>
                  <a:lnTo>
                    <a:pt x="1815500" y="83325"/>
                  </a:lnTo>
                  <a:lnTo>
                    <a:pt x="1776331" y="62139"/>
                  </a:lnTo>
                  <a:lnTo>
                    <a:pt x="1736446" y="42408"/>
                  </a:lnTo>
                  <a:lnTo>
                    <a:pt x="1695890" y="24150"/>
                  </a:lnTo>
                  <a:lnTo>
                    <a:pt x="1654707" y="7381"/>
                  </a:lnTo>
                  <a:lnTo>
                    <a:pt x="1634506" y="0"/>
                  </a:lnTo>
                  <a:close/>
                </a:path>
                <a:path w="2329180" h="1634489">
                  <a:moveTo>
                    <a:pt x="2269885" y="534049"/>
                  </a:moveTo>
                  <a:lnTo>
                    <a:pt x="1194833" y="534049"/>
                  </a:lnTo>
                  <a:lnTo>
                    <a:pt x="1239895" y="534140"/>
                  </a:lnTo>
                  <a:lnTo>
                    <a:pt x="1284596" y="537553"/>
                  </a:lnTo>
                  <a:lnTo>
                    <a:pt x="1328758" y="544220"/>
                  </a:lnTo>
                  <a:lnTo>
                    <a:pt x="1372201" y="554073"/>
                  </a:lnTo>
                  <a:lnTo>
                    <a:pt x="1414748" y="567043"/>
                  </a:lnTo>
                  <a:lnTo>
                    <a:pt x="1456220" y="583060"/>
                  </a:lnTo>
                  <a:lnTo>
                    <a:pt x="1496439" y="602056"/>
                  </a:lnTo>
                  <a:lnTo>
                    <a:pt x="1535227" y="623963"/>
                  </a:lnTo>
                  <a:lnTo>
                    <a:pt x="1572405" y="648711"/>
                  </a:lnTo>
                  <a:lnTo>
                    <a:pt x="1607796" y="676232"/>
                  </a:lnTo>
                  <a:lnTo>
                    <a:pt x="1641220" y="706456"/>
                  </a:lnTo>
                  <a:lnTo>
                    <a:pt x="1672500" y="739316"/>
                  </a:lnTo>
                  <a:lnTo>
                    <a:pt x="1701457" y="774742"/>
                  </a:lnTo>
                  <a:lnTo>
                    <a:pt x="1727913" y="812666"/>
                  </a:lnTo>
                  <a:lnTo>
                    <a:pt x="1751690" y="853018"/>
                  </a:lnTo>
                  <a:lnTo>
                    <a:pt x="1772609" y="895730"/>
                  </a:lnTo>
                  <a:lnTo>
                    <a:pt x="2328615" y="649477"/>
                  </a:lnTo>
                  <a:lnTo>
                    <a:pt x="2308441" y="606184"/>
                  </a:lnTo>
                  <a:lnTo>
                    <a:pt x="2286793" y="564053"/>
                  </a:lnTo>
                  <a:lnTo>
                    <a:pt x="2269885" y="534049"/>
                  </a:lnTo>
                  <a:close/>
                </a:path>
              </a:pathLst>
            </a:custGeom>
            <a:solidFill>
              <a:srgbClr val="EA522F">
                <a:alpha val="88626"/>
              </a:srgbClr>
            </a:solidFill>
          </p:spPr>
          <p:txBody>
            <a:bodyPr wrap="square" lIns="0" tIns="0" rIns="0" bIns="0" rtlCol="0"/>
            <a:lstStyle/>
            <a:p>
              <a:pPr defTabSz="1828800"/>
              <a:endParaRPr sz="3600" kern="0">
                <a:solidFill>
                  <a:sysClr val="windowText" lastClr="000000"/>
                </a:solidFill>
              </a:endParaRPr>
            </a:p>
          </p:txBody>
        </p:sp>
        <p:pic>
          <p:nvPicPr>
            <p:cNvPr id="25" name="object 25"/>
            <p:cNvPicPr/>
            <p:nvPr/>
          </p:nvPicPr>
          <p:blipFill>
            <a:blip r:embed="rId9" cstate="print"/>
            <a:stretch>
              <a:fillRect/>
            </a:stretch>
          </p:blipFill>
          <p:spPr>
            <a:xfrm>
              <a:off x="481810" y="331144"/>
              <a:ext cx="230294" cy="230320"/>
            </a:xfrm>
            <a:prstGeom prst="rect">
              <a:avLst/>
            </a:prstGeom>
          </p:spPr>
        </p:pic>
        <p:pic>
          <p:nvPicPr>
            <p:cNvPr id="26" name="object 26"/>
            <p:cNvPicPr/>
            <p:nvPr/>
          </p:nvPicPr>
          <p:blipFill>
            <a:blip r:embed="rId10" cstate="print"/>
            <a:stretch>
              <a:fillRect/>
            </a:stretch>
          </p:blipFill>
          <p:spPr>
            <a:xfrm>
              <a:off x="925662" y="129014"/>
              <a:ext cx="230290" cy="230286"/>
            </a:xfrm>
            <a:prstGeom prst="rect">
              <a:avLst/>
            </a:prstGeom>
          </p:spPr>
        </p:pic>
        <p:pic>
          <p:nvPicPr>
            <p:cNvPr id="27" name="object 27"/>
            <p:cNvPicPr/>
            <p:nvPr/>
          </p:nvPicPr>
          <p:blipFill>
            <a:blip r:embed="rId11" cstate="print"/>
            <a:stretch>
              <a:fillRect/>
            </a:stretch>
          </p:blipFill>
          <p:spPr>
            <a:xfrm>
              <a:off x="771016" y="390270"/>
              <a:ext cx="201967" cy="139313"/>
            </a:xfrm>
            <a:prstGeom prst="rect">
              <a:avLst/>
            </a:prstGeom>
          </p:spPr>
        </p:pic>
      </p:grpSp>
      <p:grpSp>
        <p:nvGrpSpPr>
          <p:cNvPr id="28" name="object 28"/>
          <p:cNvGrpSpPr/>
          <p:nvPr/>
        </p:nvGrpSpPr>
        <p:grpSpPr>
          <a:xfrm>
            <a:off x="6726681" y="0"/>
            <a:ext cx="4217670" cy="1988820"/>
            <a:chOff x="3363340" y="0"/>
            <a:chExt cx="2108835" cy="994410"/>
          </a:xfrm>
        </p:grpSpPr>
        <p:sp>
          <p:nvSpPr>
            <p:cNvPr id="29" name="object 29"/>
            <p:cNvSpPr/>
            <p:nvPr/>
          </p:nvSpPr>
          <p:spPr>
            <a:xfrm>
              <a:off x="3363340" y="0"/>
              <a:ext cx="2108835" cy="994410"/>
            </a:xfrm>
            <a:custGeom>
              <a:avLst/>
              <a:gdLst/>
              <a:ahLst/>
              <a:cxnLst/>
              <a:rect l="l" t="t" r="r" b="b"/>
              <a:pathLst>
                <a:path w="2108835" h="994410">
                  <a:moveTo>
                    <a:pt x="1480270" y="0"/>
                  </a:moveTo>
                  <a:lnTo>
                    <a:pt x="618456" y="0"/>
                  </a:lnTo>
                  <a:lnTo>
                    <a:pt x="607439" y="4640"/>
                  </a:lnTo>
                  <a:lnTo>
                    <a:pt x="565651" y="24420"/>
                  </a:lnTo>
                  <a:lnTo>
                    <a:pt x="524901" y="45920"/>
                  </a:lnTo>
                  <a:lnTo>
                    <a:pt x="485244" y="69093"/>
                  </a:lnTo>
                  <a:lnTo>
                    <a:pt x="446733" y="93893"/>
                  </a:lnTo>
                  <a:lnTo>
                    <a:pt x="409422" y="120276"/>
                  </a:lnTo>
                  <a:lnTo>
                    <a:pt x="373364" y="148196"/>
                  </a:lnTo>
                  <a:lnTo>
                    <a:pt x="338613" y="177607"/>
                  </a:lnTo>
                  <a:lnTo>
                    <a:pt x="305224" y="208465"/>
                  </a:lnTo>
                  <a:lnTo>
                    <a:pt x="273250" y="240722"/>
                  </a:lnTo>
                  <a:lnTo>
                    <a:pt x="242744" y="274335"/>
                  </a:lnTo>
                  <a:lnTo>
                    <a:pt x="213761" y="309257"/>
                  </a:lnTo>
                  <a:lnTo>
                    <a:pt x="186241" y="345607"/>
                  </a:lnTo>
                  <a:lnTo>
                    <a:pt x="160578" y="382847"/>
                  </a:lnTo>
                  <a:lnTo>
                    <a:pt x="136485" y="421424"/>
                  </a:lnTo>
                  <a:lnTo>
                    <a:pt x="114130" y="461128"/>
                  </a:lnTo>
                  <a:lnTo>
                    <a:pt x="93566" y="501915"/>
                  </a:lnTo>
                  <a:lnTo>
                    <a:pt x="74847" y="543737"/>
                  </a:lnTo>
                  <a:lnTo>
                    <a:pt x="58028" y="586551"/>
                  </a:lnTo>
                  <a:lnTo>
                    <a:pt x="43161" y="630310"/>
                  </a:lnTo>
                  <a:lnTo>
                    <a:pt x="30300" y="674969"/>
                  </a:lnTo>
                  <a:lnTo>
                    <a:pt x="19500" y="720483"/>
                  </a:lnTo>
                  <a:lnTo>
                    <a:pt x="10814" y="766805"/>
                  </a:lnTo>
                  <a:lnTo>
                    <a:pt x="4296" y="813891"/>
                  </a:lnTo>
                  <a:lnTo>
                    <a:pt x="0" y="861695"/>
                  </a:lnTo>
                  <a:lnTo>
                    <a:pt x="2106930" y="993901"/>
                  </a:lnTo>
                  <a:lnTo>
                    <a:pt x="2108660" y="946115"/>
                  </a:lnTo>
                  <a:lnTo>
                    <a:pt x="2108113" y="898758"/>
                  </a:lnTo>
                  <a:lnTo>
                    <a:pt x="2105335" y="851882"/>
                  </a:lnTo>
                  <a:lnTo>
                    <a:pt x="2100374" y="805539"/>
                  </a:lnTo>
                  <a:lnTo>
                    <a:pt x="2093276" y="759779"/>
                  </a:lnTo>
                  <a:lnTo>
                    <a:pt x="2084089" y="714655"/>
                  </a:lnTo>
                  <a:lnTo>
                    <a:pt x="2072860" y="670217"/>
                  </a:lnTo>
                  <a:lnTo>
                    <a:pt x="2059636" y="626518"/>
                  </a:lnTo>
                  <a:lnTo>
                    <a:pt x="2044463" y="583608"/>
                  </a:lnTo>
                  <a:lnTo>
                    <a:pt x="2027389" y="541539"/>
                  </a:lnTo>
                  <a:lnTo>
                    <a:pt x="2008461" y="500362"/>
                  </a:lnTo>
                  <a:lnTo>
                    <a:pt x="1987726" y="460129"/>
                  </a:lnTo>
                  <a:lnTo>
                    <a:pt x="1965231" y="420891"/>
                  </a:lnTo>
                  <a:lnTo>
                    <a:pt x="1941023" y="382700"/>
                  </a:lnTo>
                  <a:lnTo>
                    <a:pt x="1915023" y="345442"/>
                  </a:lnTo>
                  <a:lnTo>
                    <a:pt x="1887656" y="309664"/>
                  </a:lnTo>
                  <a:lnTo>
                    <a:pt x="1858591" y="274921"/>
                  </a:lnTo>
                  <a:lnTo>
                    <a:pt x="1828001" y="241430"/>
                  </a:lnTo>
                  <a:lnTo>
                    <a:pt x="1795934" y="209244"/>
                  </a:lnTo>
                  <a:lnTo>
                    <a:pt x="1762436" y="178412"/>
                  </a:lnTo>
                  <a:lnTo>
                    <a:pt x="1727554" y="148987"/>
                  </a:lnTo>
                  <a:lnTo>
                    <a:pt x="1691336" y="121020"/>
                  </a:lnTo>
                  <a:lnTo>
                    <a:pt x="1653828" y="94562"/>
                  </a:lnTo>
                  <a:lnTo>
                    <a:pt x="1615077" y="69665"/>
                  </a:lnTo>
                  <a:lnTo>
                    <a:pt x="1575131" y="46380"/>
                  </a:lnTo>
                  <a:lnTo>
                    <a:pt x="1534036" y="24758"/>
                  </a:lnTo>
                  <a:lnTo>
                    <a:pt x="1491840" y="4852"/>
                  </a:lnTo>
                  <a:lnTo>
                    <a:pt x="1480270" y="0"/>
                  </a:lnTo>
                  <a:close/>
                </a:path>
              </a:pathLst>
            </a:custGeom>
            <a:solidFill>
              <a:srgbClr val="4FB6E8">
                <a:alpha val="89411"/>
              </a:srgbClr>
            </a:solidFill>
          </p:spPr>
          <p:txBody>
            <a:bodyPr wrap="square" lIns="0" tIns="0" rIns="0" bIns="0" rtlCol="0"/>
            <a:lstStyle/>
            <a:p>
              <a:pPr defTabSz="1828800"/>
              <a:endParaRPr sz="3600" kern="0">
                <a:solidFill>
                  <a:sysClr val="windowText" lastClr="000000"/>
                </a:solidFill>
              </a:endParaRPr>
            </a:p>
          </p:txBody>
        </p:sp>
        <p:pic>
          <p:nvPicPr>
            <p:cNvPr id="30" name="object 30"/>
            <p:cNvPicPr/>
            <p:nvPr/>
          </p:nvPicPr>
          <p:blipFill>
            <a:blip r:embed="rId12" cstate="print"/>
            <a:stretch>
              <a:fillRect/>
            </a:stretch>
          </p:blipFill>
          <p:spPr>
            <a:xfrm>
              <a:off x="4113910" y="143763"/>
              <a:ext cx="241808" cy="244348"/>
            </a:xfrm>
            <a:prstGeom prst="rect">
              <a:avLst/>
            </a:prstGeom>
          </p:spPr>
        </p:pic>
        <p:pic>
          <p:nvPicPr>
            <p:cNvPr id="31" name="object 31"/>
            <p:cNvPicPr/>
            <p:nvPr/>
          </p:nvPicPr>
          <p:blipFill>
            <a:blip r:embed="rId13" cstate="print"/>
            <a:stretch>
              <a:fillRect/>
            </a:stretch>
          </p:blipFill>
          <p:spPr>
            <a:xfrm>
              <a:off x="4549901" y="159638"/>
              <a:ext cx="245237" cy="245237"/>
            </a:xfrm>
            <a:prstGeom prst="rect">
              <a:avLst/>
            </a:prstGeom>
          </p:spPr>
        </p:pic>
        <p:sp>
          <p:nvSpPr>
            <p:cNvPr id="32" name="object 32"/>
            <p:cNvSpPr/>
            <p:nvPr/>
          </p:nvSpPr>
          <p:spPr>
            <a:xfrm>
              <a:off x="4059856" y="359705"/>
              <a:ext cx="782320" cy="246379"/>
            </a:xfrm>
            <a:custGeom>
              <a:avLst/>
              <a:gdLst/>
              <a:ahLst/>
              <a:cxnLst/>
              <a:rect l="l" t="t" r="r" b="b"/>
              <a:pathLst>
                <a:path w="782320" h="246379">
                  <a:moveTo>
                    <a:pt x="49849" y="0"/>
                  </a:moveTo>
                  <a:lnTo>
                    <a:pt x="13541" y="18627"/>
                  </a:lnTo>
                  <a:lnTo>
                    <a:pt x="0" y="58711"/>
                  </a:lnTo>
                  <a:lnTo>
                    <a:pt x="5415" y="79188"/>
                  </a:lnTo>
                  <a:lnTo>
                    <a:pt x="60424" y="128066"/>
                  </a:lnTo>
                  <a:lnTo>
                    <a:pt x="106759" y="157102"/>
                  </a:lnTo>
                  <a:lnTo>
                    <a:pt x="167815" y="188398"/>
                  </a:lnTo>
                  <a:lnTo>
                    <a:pt x="241887" y="217001"/>
                  </a:lnTo>
                  <a:lnTo>
                    <a:pt x="287702" y="229844"/>
                  </a:lnTo>
                  <a:lnTo>
                    <a:pt x="338280" y="239734"/>
                  </a:lnTo>
                  <a:lnTo>
                    <a:pt x="378443" y="244392"/>
                  </a:lnTo>
                  <a:lnTo>
                    <a:pt x="420728" y="246262"/>
                  </a:lnTo>
                  <a:lnTo>
                    <a:pt x="464927" y="244842"/>
                  </a:lnTo>
                  <a:lnTo>
                    <a:pt x="510828" y="239631"/>
                  </a:lnTo>
                  <a:lnTo>
                    <a:pt x="558222" y="230128"/>
                  </a:lnTo>
                  <a:lnTo>
                    <a:pt x="606899" y="215830"/>
                  </a:lnTo>
                  <a:lnTo>
                    <a:pt x="656648" y="196235"/>
                  </a:lnTo>
                  <a:lnTo>
                    <a:pt x="707259" y="170842"/>
                  </a:lnTo>
                  <a:lnTo>
                    <a:pt x="758523" y="139150"/>
                  </a:lnTo>
                  <a:lnTo>
                    <a:pt x="781732" y="103780"/>
                  </a:lnTo>
                  <a:lnTo>
                    <a:pt x="781633" y="82571"/>
                  </a:lnTo>
                  <a:lnTo>
                    <a:pt x="756538" y="46408"/>
                  </a:lnTo>
                  <a:lnTo>
                    <a:pt x="715502" y="39439"/>
                  </a:lnTo>
                  <a:lnTo>
                    <a:pt x="643423" y="79683"/>
                  </a:lnTo>
                  <a:lnTo>
                    <a:pt x="591446" y="103709"/>
                  </a:lnTo>
                  <a:lnTo>
                    <a:pt x="540618" y="120535"/>
                  </a:lnTo>
                  <a:lnTo>
                    <a:pt x="491194" y="130908"/>
                  </a:lnTo>
                  <a:lnTo>
                    <a:pt x="443430" y="135573"/>
                  </a:lnTo>
                  <a:lnTo>
                    <a:pt x="397580" y="135278"/>
                  </a:lnTo>
                  <a:lnTo>
                    <a:pt x="353901" y="130768"/>
                  </a:lnTo>
                  <a:lnTo>
                    <a:pt x="282712" y="114614"/>
                  </a:lnTo>
                  <a:lnTo>
                    <a:pt x="220593" y="91619"/>
                  </a:lnTo>
                  <a:lnTo>
                    <a:pt x="168973" y="65887"/>
                  </a:lnTo>
                  <a:lnTo>
                    <a:pt x="129280" y="41520"/>
                  </a:lnTo>
                  <a:lnTo>
                    <a:pt x="91392" y="13293"/>
                  </a:lnTo>
                  <a:lnTo>
                    <a:pt x="85008" y="8483"/>
                  </a:lnTo>
                  <a:lnTo>
                    <a:pt x="78136" y="4720"/>
                  </a:lnTo>
                  <a:lnTo>
                    <a:pt x="70907" y="2006"/>
                  </a:lnTo>
                  <a:lnTo>
                    <a:pt x="63452" y="339"/>
                  </a:lnTo>
                  <a:lnTo>
                    <a:pt x="49849" y="0"/>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sp>
          <p:nvSpPr>
            <p:cNvPr id="33" name="object 33"/>
            <p:cNvSpPr/>
            <p:nvPr/>
          </p:nvSpPr>
          <p:spPr>
            <a:xfrm>
              <a:off x="4089891" y="388620"/>
              <a:ext cx="722630" cy="186690"/>
            </a:xfrm>
            <a:custGeom>
              <a:avLst/>
              <a:gdLst/>
              <a:ahLst/>
              <a:cxnLst/>
              <a:rect l="l" t="t" r="r" b="b"/>
              <a:pathLst>
                <a:path w="722629" h="186690">
                  <a:moveTo>
                    <a:pt x="20716" y="0"/>
                  </a:moveTo>
                  <a:lnTo>
                    <a:pt x="12080" y="2920"/>
                  </a:lnTo>
                  <a:lnTo>
                    <a:pt x="6238" y="9525"/>
                  </a:lnTo>
                  <a:lnTo>
                    <a:pt x="1220" y="18242"/>
                  </a:lnTo>
                  <a:lnTo>
                    <a:pt x="0" y="27828"/>
                  </a:lnTo>
                  <a:lnTo>
                    <a:pt x="2470" y="37153"/>
                  </a:lnTo>
                  <a:lnTo>
                    <a:pt x="38729" y="67947"/>
                  </a:lnTo>
                  <a:lnTo>
                    <a:pt x="73399" y="90558"/>
                  </a:lnTo>
                  <a:lnTo>
                    <a:pt x="119532" y="116332"/>
                  </a:lnTo>
                  <a:lnTo>
                    <a:pt x="175942" y="142053"/>
                  </a:lnTo>
                  <a:lnTo>
                    <a:pt x="241443" y="164503"/>
                  </a:lnTo>
                  <a:lnTo>
                    <a:pt x="314848" y="180466"/>
                  </a:lnTo>
                  <a:lnTo>
                    <a:pt x="359175" y="185359"/>
                  </a:lnTo>
                  <a:lnTo>
                    <a:pt x="405431" y="186606"/>
                  </a:lnTo>
                  <a:lnTo>
                    <a:pt x="453401" y="183632"/>
                  </a:lnTo>
                  <a:lnTo>
                    <a:pt x="502872" y="175863"/>
                  </a:lnTo>
                  <a:lnTo>
                    <a:pt x="553628" y="162724"/>
                  </a:lnTo>
                  <a:lnTo>
                    <a:pt x="605456" y="143640"/>
                  </a:lnTo>
                  <a:lnTo>
                    <a:pt x="658141" y="118039"/>
                  </a:lnTo>
                  <a:lnTo>
                    <a:pt x="711469" y="85343"/>
                  </a:lnTo>
                  <a:lnTo>
                    <a:pt x="722058" y="69214"/>
                  </a:lnTo>
                  <a:lnTo>
                    <a:pt x="721989" y="59590"/>
                  </a:lnTo>
                  <a:lnTo>
                    <a:pt x="688736" y="40004"/>
                  </a:lnTo>
                  <a:lnTo>
                    <a:pt x="683275" y="43814"/>
                  </a:lnTo>
                  <a:lnTo>
                    <a:pt x="634044" y="74001"/>
                  </a:lnTo>
                  <a:lnTo>
                    <a:pt x="585531" y="97664"/>
                  </a:lnTo>
                  <a:lnTo>
                    <a:pt x="537920" y="115330"/>
                  </a:lnTo>
                  <a:lnTo>
                    <a:pt x="491394" y="127523"/>
                  </a:lnTo>
                  <a:lnTo>
                    <a:pt x="446136" y="134770"/>
                  </a:lnTo>
                  <a:lnTo>
                    <a:pt x="402330" y="137594"/>
                  </a:lnTo>
                  <a:lnTo>
                    <a:pt x="360157" y="136522"/>
                  </a:lnTo>
                  <a:lnTo>
                    <a:pt x="319801" y="132079"/>
                  </a:lnTo>
                  <a:lnTo>
                    <a:pt x="244254" y="114912"/>
                  </a:lnTo>
                  <a:lnTo>
                    <a:pt x="178380" y="90456"/>
                  </a:lnTo>
                  <a:lnTo>
                    <a:pt x="123682" y="63087"/>
                  </a:lnTo>
                  <a:lnTo>
                    <a:pt x="81662" y="37178"/>
                  </a:lnTo>
                  <a:lnTo>
                    <a:pt x="37861" y="3937"/>
                  </a:lnTo>
                  <a:lnTo>
                    <a:pt x="33416" y="1904"/>
                  </a:lnTo>
                  <a:lnTo>
                    <a:pt x="20716" y="0"/>
                  </a:lnTo>
                  <a:close/>
                </a:path>
              </a:pathLst>
            </a:custGeom>
            <a:solidFill>
              <a:srgbClr val="000000"/>
            </a:solidFill>
          </p:spPr>
          <p:txBody>
            <a:bodyPr wrap="square" lIns="0" tIns="0" rIns="0" bIns="0" rtlCol="0"/>
            <a:lstStyle/>
            <a:p>
              <a:pPr defTabSz="1828800"/>
              <a:endParaRPr sz="3600" kern="0">
                <a:solidFill>
                  <a:sysClr val="windowText" lastClr="000000"/>
                </a:solidFill>
              </a:endParaRPr>
            </a:p>
          </p:txBody>
        </p:sp>
        <p:pic>
          <p:nvPicPr>
            <p:cNvPr id="34" name="object 34"/>
            <p:cNvPicPr/>
            <p:nvPr/>
          </p:nvPicPr>
          <p:blipFill>
            <a:blip r:embed="rId14" cstate="print"/>
            <a:stretch>
              <a:fillRect/>
            </a:stretch>
          </p:blipFill>
          <p:spPr>
            <a:xfrm>
              <a:off x="3944111" y="288670"/>
              <a:ext cx="97789" cy="97916"/>
            </a:xfrm>
            <a:prstGeom prst="rect">
              <a:avLst/>
            </a:prstGeom>
          </p:spPr>
        </p:pic>
        <p:pic>
          <p:nvPicPr>
            <p:cNvPr id="35" name="object 35"/>
            <p:cNvPicPr/>
            <p:nvPr/>
          </p:nvPicPr>
          <p:blipFill>
            <a:blip r:embed="rId15" cstate="print"/>
            <a:stretch>
              <a:fillRect/>
            </a:stretch>
          </p:blipFill>
          <p:spPr>
            <a:xfrm>
              <a:off x="4859273" y="343661"/>
              <a:ext cx="97916" cy="97789"/>
            </a:xfrm>
            <a:prstGeom prst="rect">
              <a:avLst/>
            </a:prstGeom>
          </p:spPr>
        </p:pic>
      </p:grpSp>
      <p:grpSp>
        <p:nvGrpSpPr>
          <p:cNvPr id="36" name="object 36"/>
          <p:cNvGrpSpPr/>
          <p:nvPr/>
        </p:nvGrpSpPr>
        <p:grpSpPr>
          <a:xfrm>
            <a:off x="1" y="7243571"/>
            <a:ext cx="3307078" cy="3044190"/>
            <a:chOff x="0" y="3621785"/>
            <a:chExt cx="1653539" cy="1522095"/>
          </a:xfrm>
        </p:grpSpPr>
        <p:sp>
          <p:nvSpPr>
            <p:cNvPr id="37" name="object 37"/>
            <p:cNvSpPr/>
            <p:nvPr/>
          </p:nvSpPr>
          <p:spPr>
            <a:xfrm>
              <a:off x="0" y="3621785"/>
              <a:ext cx="1653539" cy="1522095"/>
            </a:xfrm>
            <a:custGeom>
              <a:avLst/>
              <a:gdLst/>
              <a:ahLst/>
              <a:cxnLst/>
              <a:rect l="l" t="t" r="r" b="b"/>
              <a:pathLst>
                <a:path w="1653539" h="1522095">
                  <a:moveTo>
                    <a:pt x="641667" y="0"/>
                  </a:moveTo>
                  <a:lnTo>
                    <a:pt x="0" y="1412837"/>
                  </a:lnTo>
                  <a:lnTo>
                    <a:pt x="0" y="1521712"/>
                  </a:lnTo>
                  <a:lnTo>
                    <a:pt x="521094" y="1521712"/>
                  </a:lnTo>
                  <a:lnTo>
                    <a:pt x="1653158" y="1410550"/>
                  </a:lnTo>
                  <a:lnTo>
                    <a:pt x="641667" y="0"/>
                  </a:lnTo>
                  <a:close/>
                </a:path>
              </a:pathLst>
            </a:custGeom>
            <a:solidFill>
              <a:srgbClr val="FFD008">
                <a:alpha val="82743"/>
              </a:srgbClr>
            </a:solidFill>
          </p:spPr>
          <p:txBody>
            <a:bodyPr wrap="square" lIns="0" tIns="0" rIns="0" bIns="0" rtlCol="0"/>
            <a:lstStyle/>
            <a:p>
              <a:pPr defTabSz="1828800"/>
              <a:endParaRPr sz="3600" kern="0">
                <a:solidFill>
                  <a:sysClr val="windowText" lastClr="000000"/>
                </a:solidFill>
              </a:endParaRPr>
            </a:p>
          </p:txBody>
        </p:sp>
        <p:sp>
          <p:nvSpPr>
            <p:cNvPr id="38" name="object 38"/>
            <p:cNvSpPr/>
            <p:nvPr/>
          </p:nvSpPr>
          <p:spPr>
            <a:xfrm>
              <a:off x="575516" y="4565929"/>
              <a:ext cx="313690" cy="151130"/>
            </a:xfrm>
            <a:custGeom>
              <a:avLst/>
              <a:gdLst/>
              <a:ahLst/>
              <a:cxnLst/>
              <a:rect l="l" t="t" r="r" b="b"/>
              <a:pathLst>
                <a:path w="313690" h="151129">
                  <a:moveTo>
                    <a:pt x="278558" y="0"/>
                  </a:moveTo>
                  <a:lnTo>
                    <a:pt x="29473" y="39281"/>
                  </a:lnTo>
                  <a:lnTo>
                    <a:pt x="0" y="79864"/>
                  </a:lnTo>
                  <a:lnTo>
                    <a:pt x="8213" y="96901"/>
                  </a:lnTo>
                  <a:lnTo>
                    <a:pt x="29334" y="116529"/>
                  </a:lnTo>
                  <a:lnTo>
                    <a:pt x="57521" y="133821"/>
                  </a:lnTo>
                  <a:lnTo>
                    <a:pt x="93584" y="146133"/>
                  </a:lnTo>
                  <a:lnTo>
                    <a:pt x="138337" y="150825"/>
                  </a:lnTo>
                  <a:lnTo>
                    <a:pt x="148037" y="150633"/>
                  </a:lnTo>
                  <a:lnTo>
                    <a:pt x="235949" y="131270"/>
                  </a:lnTo>
                  <a:lnTo>
                    <a:pt x="274799" y="105637"/>
                  </a:lnTo>
                  <a:lnTo>
                    <a:pt x="299170" y="75123"/>
                  </a:lnTo>
                  <a:lnTo>
                    <a:pt x="313094" y="27769"/>
                  </a:lnTo>
                  <a:lnTo>
                    <a:pt x="306438" y="13638"/>
                  </a:lnTo>
                  <a:lnTo>
                    <a:pt x="294299" y="3733"/>
                  </a:lnTo>
                  <a:lnTo>
                    <a:pt x="278558" y="0"/>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sp>
          <p:nvSpPr>
            <p:cNvPr id="39" name="object 39"/>
            <p:cNvSpPr/>
            <p:nvPr/>
          </p:nvSpPr>
          <p:spPr>
            <a:xfrm>
              <a:off x="556523" y="4546879"/>
              <a:ext cx="389255" cy="226060"/>
            </a:xfrm>
            <a:custGeom>
              <a:avLst/>
              <a:gdLst/>
              <a:ahLst/>
              <a:cxnLst/>
              <a:rect l="l" t="t" r="r" b="b"/>
              <a:pathLst>
                <a:path w="389255" h="226060">
                  <a:moveTo>
                    <a:pt x="316322" y="0"/>
                  </a:moveTo>
                  <a:lnTo>
                    <a:pt x="312461" y="0"/>
                  </a:lnTo>
                  <a:lnTo>
                    <a:pt x="308562" y="304"/>
                  </a:lnTo>
                  <a:lnTo>
                    <a:pt x="61217" y="39751"/>
                  </a:lnTo>
                  <a:lnTo>
                    <a:pt x="26061" y="55702"/>
                  </a:lnTo>
                  <a:lnTo>
                    <a:pt x="3965" y="87388"/>
                  </a:lnTo>
                  <a:lnTo>
                    <a:pt x="0" y="106324"/>
                  </a:lnTo>
                  <a:lnTo>
                    <a:pt x="1139" y="125263"/>
                  </a:lnTo>
                  <a:lnTo>
                    <a:pt x="43443" y="182953"/>
                  </a:lnTo>
                  <a:lnTo>
                    <a:pt x="77611" y="204276"/>
                  </a:lnTo>
                  <a:lnTo>
                    <a:pt x="121377" y="219631"/>
                  </a:lnTo>
                  <a:lnTo>
                    <a:pt x="175644" y="225526"/>
                  </a:lnTo>
                  <a:lnTo>
                    <a:pt x="186798" y="225302"/>
                  </a:lnTo>
                  <a:lnTo>
                    <a:pt x="282150" y="205603"/>
                  </a:lnTo>
                  <a:lnTo>
                    <a:pt x="325798" y="180485"/>
                  </a:lnTo>
                  <a:lnTo>
                    <a:pt x="355770" y="150736"/>
                  </a:lnTo>
                  <a:lnTo>
                    <a:pt x="175694" y="150736"/>
                  </a:lnTo>
                  <a:lnTo>
                    <a:pt x="146383" y="148359"/>
                  </a:lnTo>
                  <a:lnTo>
                    <a:pt x="120146" y="141246"/>
                  </a:lnTo>
                  <a:lnTo>
                    <a:pt x="97036" y="129422"/>
                  </a:lnTo>
                  <a:lnTo>
                    <a:pt x="77104" y="112915"/>
                  </a:lnTo>
                  <a:lnTo>
                    <a:pt x="313121" y="74472"/>
                  </a:lnTo>
                  <a:lnTo>
                    <a:pt x="388818" y="74472"/>
                  </a:lnTo>
                  <a:lnTo>
                    <a:pt x="388845" y="74306"/>
                  </a:lnTo>
                  <a:lnTo>
                    <a:pt x="370970" y="24841"/>
                  </a:lnTo>
                  <a:lnTo>
                    <a:pt x="331649" y="1636"/>
                  </a:lnTo>
                  <a:lnTo>
                    <a:pt x="316322" y="0"/>
                  </a:lnTo>
                  <a:close/>
                </a:path>
                <a:path w="389255" h="226060">
                  <a:moveTo>
                    <a:pt x="388818" y="74472"/>
                  </a:moveTo>
                  <a:lnTo>
                    <a:pt x="313121" y="74472"/>
                  </a:lnTo>
                  <a:lnTo>
                    <a:pt x="299133" y="101863"/>
                  </a:lnTo>
                  <a:lnTo>
                    <a:pt x="277450" y="123264"/>
                  </a:lnTo>
                  <a:lnTo>
                    <a:pt x="211318" y="147853"/>
                  </a:lnTo>
                  <a:lnTo>
                    <a:pt x="175694" y="150736"/>
                  </a:lnTo>
                  <a:lnTo>
                    <a:pt x="355770" y="150736"/>
                  </a:lnTo>
                  <a:lnTo>
                    <a:pt x="356006" y="150502"/>
                  </a:lnTo>
                  <a:lnTo>
                    <a:pt x="375237" y="119703"/>
                  </a:lnTo>
                  <a:lnTo>
                    <a:pt x="385956" y="92138"/>
                  </a:lnTo>
                  <a:lnTo>
                    <a:pt x="388818" y="74472"/>
                  </a:lnTo>
                  <a:close/>
                </a:path>
              </a:pathLst>
            </a:custGeom>
            <a:solidFill>
              <a:srgbClr val="EA522F">
                <a:alpha val="88626"/>
              </a:srgbClr>
            </a:solidFill>
          </p:spPr>
          <p:txBody>
            <a:bodyPr wrap="square" lIns="0" tIns="0" rIns="0" bIns="0" rtlCol="0"/>
            <a:lstStyle/>
            <a:p>
              <a:pPr defTabSz="1828800"/>
              <a:endParaRPr sz="3600" kern="0">
                <a:solidFill>
                  <a:sysClr val="windowText" lastClr="000000"/>
                </a:solidFill>
              </a:endParaRPr>
            </a:p>
          </p:txBody>
        </p:sp>
        <p:sp>
          <p:nvSpPr>
            <p:cNvPr id="40" name="object 40"/>
            <p:cNvSpPr/>
            <p:nvPr/>
          </p:nvSpPr>
          <p:spPr>
            <a:xfrm>
              <a:off x="474726" y="4333493"/>
              <a:ext cx="481330" cy="222885"/>
            </a:xfrm>
            <a:custGeom>
              <a:avLst/>
              <a:gdLst/>
              <a:ahLst/>
              <a:cxnLst/>
              <a:rect l="l" t="t" r="r" b="b"/>
              <a:pathLst>
                <a:path w="481330" h="222885">
                  <a:moveTo>
                    <a:pt x="174472" y="135280"/>
                  </a:moveTo>
                  <a:lnTo>
                    <a:pt x="167614" y="101307"/>
                  </a:lnTo>
                  <a:lnTo>
                    <a:pt x="148907" y="73571"/>
                  </a:lnTo>
                  <a:lnTo>
                    <a:pt x="121183" y="54864"/>
                  </a:lnTo>
                  <a:lnTo>
                    <a:pt x="87236" y="48006"/>
                  </a:lnTo>
                  <a:lnTo>
                    <a:pt x="53263" y="54864"/>
                  </a:lnTo>
                  <a:lnTo>
                    <a:pt x="25539" y="73571"/>
                  </a:lnTo>
                  <a:lnTo>
                    <a:pt x="6845" y="101307"/>
                  </a:lnTo>
                  <a:lnTo>
                    <a:pt x="0" y="135280"/>
                  </a:lnTo>
                  <a:lnTo>
                    <a:pt x="6845" y="169227"/>
                  </a:lnTo>
                  <a:lnTo>
                    <a:pt x="25539" y="196951"/>
                  </a:lnTo>
                  <a:lnTo>
                    <a:pt x="53263" y="215646"/>
                  </a:lnTo>
                  <a:lnTo>
                    <a:pt x="87236" y="222504"/>
                  </a:lnTo>
                  <a:lnTo>
                    <a:pt x="121196" y="215646"/>
                  </a:lnTo>
                  <a:lnTo>
                    <a:pt x="148920" y="196951"/>
                  </a:lnTo>
                  <a:lnTo>
                    <a:pt x="167614" y="169227"/>
                  </a:lnTo>
                  <a:lnTo>
                    <a:pt x="174472" y="135280"/>
                  </a:lnTo>
                  <a:close/>
                </a:path>
                <a:path w="481330" h="222885">
                  <a:moveTo>
                    <a:pt x="480822" y="86842"/>
                  </a:moveTo>
                  <a:lnTo>
                    <a:pt x="473964" y="53060"/>
                  </a:lnTo>
                  <a:lnTo>
                    <a:pt x="455269" y="25450"/>
                  </a:lnTo>
                  <a:lnTo>
                    <a:pt x="427532" y="6832"/>
                  </a:lnTo>
                  <a:lnTo>
                    <a:pt x="393598" y="0"/>
                  </a:lnTo>
                  <a:lnTo>
                    <a:pt x="359613" y="6832"/>
                  </a:lnTo>
                  <a:lnTo>
                    <a:pt x="331876" y="25450"/>
                  </a:lnTo>
                  <a:lnTo>
                    <a:pt x="313169" y="53060"/>
                  </a:lnTo>
                  <a:lnTo>
                    <a:pt x="306324" y="86842"/>
                  </a:lnTo>
                  <a:lnTo>
                    <a:pt x="313169" y="120675"/>
                  </a:lnTo>
                  <a:lnTo>
                    <a:pt x="331876" y="148297"/>
                  </a:lnTo>
                  <a:lnTo>
                    <a:pt x="359613" y="166916"/>
                  </a:lnTo>
                  <a:lnTo>
                    <a:pt x="393598" y="173736"/>
                  </a:lnTo>
                  <a:lnTo>
                    <a:pt x="427532" y="166916"/>
                  </a:lnTo>
                  <a:lnTo>
                    <a:pt x="455269" y="148297"/>
                  </a:lnTo>
                  <a:lnTo>
                    <a:pt x="473964" y="120675"/>
                  </a:lnTo>
                  <a:lnTo>
                    <a:pt x="480822" y="86842"/>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sp>
          <p:nvSpPr>
            <p:cNvPr id="41" name="object 41"/>
            <p:cNvSpPr/>
            <p:nvPr/>
          </p:nvSpPr>
          <p:spPr>
            <a:xfrm>
              <a:off x="541782" y="4381499"/>
              <a:ext cx="352425" cy="135890"/>
            </a:xfrm>
            <a:custGeom>
              <a:avLst/>
              <a:gdLst/>
              <a:ahLst/>
              <a:cxnLst/>
              <a:rect l="l" t="t" r="r" b="b"/>
              <a:pathLst>
                <a:path w="352425" h="135889">
                  <a:moveTo>
                    <a:pt x="96774" y="87274"/>
                  </a:moveTo>
                  <a:lnTo>
                    <a:pt x="92964" y="68440"/>
                  </a:lnTo>
                  <a:lnTo>
                    <a:pt x="82588" y="53047"/>
                  </a:lnTo>
                  <a:lnTo>
                    <a:pt x="67208" y="42672"/>
                  </a:lnTo>
                  <a:lnTo>
                    <a:pt x="48387" y="38862"/>
                  </a:lnTo>
                  <a:lnTo>
                    <a:pt x="29552" y="42672"/>
                  </a:lnTo>
                  <a:lnTo>
                    <a:pt x="14160" y="53047"/>
                  </a:lnTo>
                  <a:lnTo>
                    <a:pt x="3797" y="68440"/>
                  </a:lnTo>
                  <a:lnTo>
                    <a:pt x="0" y="87274"/>
                  </a:lnTo>
                  <a:lnTo>
                    <a:pt x="3797" y="106095"/>
                  </a:lnTo>
                  <a:lnTo>
                    <a:pt x="14173" y="121450"/>
                  </a:lnTo>
                  <a:lnTo>
                    <a:pt x="29552" y="131813"/>
                  </a:lnTo>
                  <a:lnTo>
                    <a:pt x="48387" y="135610"/>
                  </a:lnTo>
                  <a:lnTo>
                    <a:pt x="67208" y="131813"/>
                  </a:lnTo>
                  <a:lnTo>
                    <a:pt x="82600" y="121450"/>
                  </a:lnTo>
                  <a:lnTo>
                    <a:pt x="92964" y="106095"/>
                  </a:lnTo>
                  <a:lnTo>
                    <a:pt x="96774" y="87274"/>
                  </a:lnTo>
                  <a:close/>
                </a:path>
                <a:path w="352425" h="135889">
                  <a:moveTo>
                    <a:pt x="352044" y="48399"/>
                  </a:moveTo>
                  <a:lnTo>
                    <a:pt x="348259" y="29565"/>
                  </a:lnTo>
                  <a:lnTo>
                    <a:pt x="337972" y="14173"/>
                  </a:lnTo>
                  <a:lnTo>
                    <a:pt x="322719" y="3810"/>
                  </a:lnTo>
                  <a:lnTo>
                    <a:pt x="304025" y="0"/>
                  </a:lnTo>
                  <a:lnTo>
                    <a:pt x="285343" y="3810"/>
                  </a:lnTo>
                  <a:lnTo>
                    <a:pt x="270078" y="14173"/>
                  </a:lnTo>
                  <a:lnTo>
                    <a:pt x="259791" y="29565"/>
                  </a:lnTo>
                  <a:lnTo>
                    <a:pt x="256032" y="48399"/>
                  </a:lnTo>
                  <a:lnTo>
                    <a:pt x="259791" y="67233"/>
                  </a:lnTo>
                  <a:lnTo>
                    <a:pt x="270078" y="82613"/>
                  </a:lnTo>
                  <a:lnTo>
                    <a:pt x="285343" y="92976"/>
                  </a:lnTo>
                  <a:lnTo>
                    <a:pt x="304025" y="96774"/>
                  </a:lnTo>
                  <a:lnTo>
                    <a:pt x="322719" y="92976"/>
                  </a:lnTo>
                  <a:lnTo>
                    <a:pt x="337972" y="82613"/>
                  </a:lnTo>
                  <a:lnTo>
                    <a:pt x="348259" y="67233"/>
                  </a:lnTo>
                  <a:lnTo>
                    <a:pt x="352044" y="48399"/>
                  </a:lnTo>
                  <a:close/>
                </a:path>
              </a:pathLst>
            </a:custGeom>
            <a:solidFill>
              <a:srgbClr val="000000"/>
            </a:solidFill>
          </p:spPr>
          <p:txBody>
            <a:bodyPr wrap="square" lIns="0" tIns="0" rIns="0" bIns="0" rtlCol="0"/>
            <a:lstStyle/>
            <a:p>
              <a:pPr defTabSz="1828800"/>
              <a:endParaRPr sz="3600" kern="0">
                <a:solidFill>
                  <a:sysClr val="windowText" lastClr="000000"/>
                </a:solidFill>
              </a:endParaRPr>
            </a:p>
          </p:txBody>
        </p:sp>
        <p:sp>
          <p:nvSpPr>
            <p:cNvPr id="42" name="object 42"/>
            <p:cNvSpPr/>
            <p:nvPr/>
          </p:nvSpPr>
          <p:spPr>
            <a:xfrm>
              <a:off x="594543" y="4584191"/>
              <a:ext cx="312420" cy="151130"/>
            </a:xfrm>
            <a:custGeom>
              <a:avLst/>
              <a:gdLst/>
              <a:ahLst/>
              <a:cxnLst/>
              <a:rect l="l" t="t" r="r" b="b"/>
              <a:pathLst>
                <a:path w="312419" h="151129">
                  <a:moveTo>
                    <a:pt x="277908" y="0"/>
                  </a:moveTo>
                  <a:lnTo>
                    <a:pt x="29407" y="39306"/>
                  </a:lnTo>
                  <a:lnTo>
                    <a:pt x="0" y="79890"/>
                  </a:lnTo>
                  <a:lnTo>
                    <a:pt x="8198" y="96926"/>
                  </a:lnTo>
                  <a:lnTo>
                    <a:pt x="29266" y="116555"/>
                  </a:lnTo>
                  <a:lnTo>
                    <a:pt x="57386" y="133846"/>
                  </a:lnTo>
                  <a:lnTo>
                    <a:pt x="93367" y="146159"/>
                  </a:lnTo>
                  <a:lnTo>
                    <a:pt x="138017" y="150850"/>
                  </a:lnTo>
                  <a:lnTo>
                    <a:pt x="147694" y="150658"/>
                  </a:lnTo>
                  <a:lnTo>
                    <a:pt x="235392" y="131296"/>
                  </a:lnTo>
                  <a:lnTo>
                    <a:pt x="274156" y="105662"/>
                  </a:lnTo>
                  <a:lnTo>
                    <a:pt x="298474" y="75149"/>
                  </a:lnTo>
                  <a:lnTo>
                    <a:pt x="312367" y="27790"/>
                  </a:lnTo>
                  <a:lnTo>
                    <a:pt x="305725" y="13650"/>
                  </a:lnTo>
                  <a:lnTo>
                    <a:pt x="293614" y="3737"/>
                  </a:lnTo>
                  <a:lnTo>
                    <a:pt x="277908" y="0"/>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pic>
          <p:nvPicPr>
            <p:cNvPr id="43" name="object 43"/>
            <p:cNvPicPr/>
            <p:nvPr/>
          </p:nvPicPr>
          <p:blipFill>
            <a:blip r:embed="rId16" cstate="print"/>
            <a:stretch>
              <a:fillRect/>
            </a:stretch>
          </p:blipFill>
          <p:spPr>
            <a:xfrm>
              <a:off x="493360" y="4255769"/>
              <a:ext cx="128085" cy="96012"/>
            </a:xfrm>
            <a:prstGeom prst="rect">
              <a:avLst/>
            </a:prstGeom>
          </p:spPr>
        </p:pic>
        <p:pic>
          <p:nvPicPr>
            <p:cNvPr id="44" name="object 44"/>
            <p:cNvPicPr/>
            <p:nvPr/>
          </p:nvPicPr>
          <p:blipFill>
            <a:blip r:embed="rId17" cstate="print"/>
            <a:stretch>
              <a:fillRect/>
            </a:stretch>
          </p:blipFill>
          <p:spPr>
            <a:xfrm>
              <a:off x="734111" y="4232909"/>
              <a:ext cx="139586" cy="78460"/>
            </a:xfrm>
            <a:prstGeom prst="rect">
              <a:avLst/>
            </a:prstGeom>
          </p:spPr>
        </p:pic>
      </p:grpSp>
      <p:grpSp>
        <p:nvGrpSpPr>
          <p:cNvPr id="45" name="object 45"/>
          <p:cNvGrpSpPr/>
          <p:nvPr/>
        </p:nvGrpSpPr>
        <p:grpSpPr>
          <a:xfrm>
            <a:off x="6526276" y="8213395"/>
            <a:ext cx="4404360" cy="2073910"/>
            <a:chOff x="3263138" y="4106697"/>
            <a:chExt cx="2202180" cy="1036955"/>
          </a:xfrm>
        </p:grpSpPr>
        <p:sp>
          <p:nvSpPr>
            <p:cNvPr id="46" name="object 46"/>
            <p:cNvSpPr/>
            <p:nvPr/>
          </p:nvSpPr>
          <p:spPr>
            <a:xfrm>
              <a:off x="3263138" y="4106697"/>
              <a:ext cx="2202180" cy="1036955"/>
            </a:xfrm>
            <a:custGeom>
              <a:avLst/>
              <a:gdLst/>
              <a:ahLst/>
              <a:cxnLst/>
              <a:rect l="l" t="t" r="r" b="b"/>
              <a:pathLst>
                <a:path w="2202179" h="1036954">
                  <a:moveTo>
                    <a:pt x="177291" y="0"/>
                  </a:moveTo>
                  <a:lnTo>
                    <a:pt x="0" y="897026"/>
                  </a:lnTo>
                  <a:lnTo>
                    <a:pt x="707166" y="1036800"/>
                  </a:lnTo>
                  <a:lnTo>
                    <a:pt x="2076233" y="1036800"/>
                  </a:lnTo>
                  <a:lnTo>
                    <a:pt x="2202053" y="400202"/>
                  </a:lnTo>
                  <a:lnTo>
                    <a:pt x="177291" y="0"/>
                  </a:lnTo>
                  <a:close/>
                </a:path>
              </a:pathLst>
            </a:custGeom>
            <a:solidFill>
              <a:srgbClr val="21AA60">
                <a:alpha val="83135"/>
              </a:srgbClr>
            </a:solidFill>
          </p:spPr>
          <p:txBody>
            <a:bodyPr wrap="square" lIns="0" tIns="0" rIns="0" bIns="0" rtlCol="0"/>
            <a:lstStyle/>
            <a:p>
              <a:pPr defTabSz="1828800"/>
              <a:endParaRPr sz="3600" kern="0">
                <a:solidFill>
                  <a:sysClr val="windowText" lastClr="000000"/>
                </a:solidFill>
              </a:endParaRPr>
            </a:p>
          </p:txBody>
        </p:sp>
        <p:sp>
          <p:nvSpPr>
            <p:cNvPr id="47" name="object 47"/>
            <p:cNvSpPr/>
            <p:nvPr/>
          </p:nvSpPr>
          <p:spPr>
            <a:xfrm>
              <a:off x="4145994" y="4457928"/>
              <a:ext cx="132080" cy="293370"/>
            </a:xfrm>
            <a:custGeom>
              <a:avLst/>
              <a:gdLst/>
              <a:ahLst/>
              <a:cxnLst/>
              <a:rect l="l" t="t" r="r" b="b"/>
              <a:pathLst>
                <a:path w="132079" h="293370">
                  <a:moveTo>
                    <a:pt x="92757" y="0"/>
                  </a:moveTo>
                  <a:lnTo>
                    <a:pt x="45733" y="29081"/>
                  </a:lnTo>
                  <a:lnTo>
                    <a:pt x="26975" y="65838"/>
                  </a:lnTo>
                  <a:lnTo>
                    <a:pt x="12529" y="110960"/>
                  </a:lnTo>
                  <a:lnTo>
                    <a:pt x="3251" y="159611"/>
                  </a:lnTo>
                  <a:lnTo>
                    <a:pt x="0" y="206957"/>
                  </a:lnTo>
                  <a:lnTo>
                    <a:pt x="3631" y="248162"/>
                  </a:lnTo>
                  <a:lnTo>
                    <a:pt x="15003" y="278392"/>
                  </a:lnTo>
                  <a:lnTo>
                    <a:pt x="34972" y="292811"/>
                  </a:lnTo>
                  <a:lnTo>
                    <a:pt x="66584" y="288637"/>
                  </a:lnTo>
                  <a:lnTo>
                    <a:pt x="111449" y="229064"/>
                  </a:lnTo>
                  <a:lnTo>
                    <a:pt x="124523" y="183658"/>
                  </a:lnTo>
                  <a:lnTo>
                    <a:pt x="131240" y="134490"/>
                  </a:lnTo>
                  <a:lnTo>
                    <a:pt x="131510" y="86551"/>
                  </a:lnTo>
                  <a:lnTo>
                    <a:pt x="125246" y="44830"/>
                  </a:lnTo>
                  <a:lnTo>
                    <a:pt x="112358" y="14316"/>
                  </a:lnTo>
                  <a:lnTo>
                    <a:pt x="92757" y="0"/>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pic>
          <p:nvPicPr>
            <p:cNvPr id="48" name="object 48"/>
            <p:cNvPicPr/>
            <p:nvPr/>
          </p:nvPicPr>
          <p:blipFill>
            <a:blip r:embed="rId18" cstate="print"/>
            <a:stretch>
              <a:fillRect/>
            </a:stretch>
          </p:blipFill>
          <p:spPr>
            <a:xfrm>
              <a:off x="4178083" y="4501832"/>
              <a:ext cx="69929" cy="205841"/>
            </a:xfrm>
            <a:prstGeom prst="rect">
              <a:avLst/>
            </a:prstGeom>
          </p:spPr>
        </p:pic>
        <p:sp>
          <p:nvSpPr>
            <p:cNvPr id="49" name="object 49"/>
            <p:cNvSpPr/>
            <p:nvPr/>
          </p:nvSpPr>
          <p:spPr>
            <a:xfrm>
              <a:off x="4505691" y="4529035"/>
              <a:ext cx="132080" cy="293370"/>
            </a:xfrm>
            <a:custGeom>
              <a:avLst/>
              <a:gdLst/>
              <a:ahLst/>
              <a:cxnLst/>
              <a:rect l="l" t="t" r="r" b="b"/>
              <a:pathLst>
                <a:path w="132079" h="293370">
                  <a:moveTo>
                    <a:pt x="92851" y="0"/>
                  </a:moveTo>
                  <a:lnTo>
                    <a:pt x="45811" y="29079"/>
                  </a:lnTo>
                  <a:lnTo>
                    <a:pt x="27036" y="65835"/>
                  </a:lnTo>
                  <a:lnTo>
                    <a:pt x="12570" y="110956"/>
                  </a:lnTo>
                  <a:lnTo>
                    <a:pt x="3271" y="159606"/>
                  </a:lnTo>
                  <a:lnTo>
                    <a:pt x="0" y="206951"/>
                  </a:lnTo>
                  <a:lnTo>
                    <a:pt x="3614" y="248157"/>
                  </a:lnTo>
                  <a:lnTo>
                    <a:pt x="14974" y="278388"/>
                  </a:lnTo>
                  <a:lnTo>
                    <a:pt x="34939" y="292811"/>
                  </a:lnTo>
                  <a:lnTo>
                    <a:pt x="35066" y="292823"/>
                  </a:lnTo>
                  <a:lnTo>
                    <a:pt x="66645" y="288633"/>
                  </a:lnTo>
                  <a:lnTo>
                    <a:pt x="111487" y="229059"/>
                  </a:lnTo>
                  <a:lnTo>
                    <a:pt x="124565" y="183652"/>
                  </a:lnTo>
                  <a:lnTo>
                    <a:pt x="131292" y="134486"/>
                  </a:lnTo>
                  <a:lnTo>
                    <a:pt x="131576" y="86548"/>
                  </a:lnTo>
                  <a:lnTo>
                    <a:pt x="125325" y="44828"/>
                  </a:lnTo>
                  <a:lnTo>
                    <a:pt x="112447" y="14316"/>
                  </a:lnTo>
                  <a:lnTo>
                    <a:pt x="92851" y="0"/>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pic>
          <p:nvPicPr>
            <p:cNvPr id="50" name="object 50"/>
            <p:cNvPicPr/>
            <p:nvPr/>
          </p:nvPicPr>
          <p:blipFill>
            <a:blip r:embed="rId19" cstate="print"/>
            <a:stretch>
              <a:fillRect/>
            </a:stretch>
          </p:blipFill>
          <p:spPr>
            <a:xfrm>
              <a:off x="4537818" y="4572939"/>
              <a:ext cx="69859" cy="205854"/>
            </a:xfrm>
            <a:prstGeom prst="rect">
              <a:avLst/>
            </a:prstGeom>
          </p:spPr>
        </p:pic>
        <p:pic>
          <p:nvPicPr>
            <p:cNvPr id="51" name="object 51"/>
            <p:cNvPicPr/>
            <p:nvPr/>
          </p:nvPicPr>
          <p:blipFill>
            <a:blip r:embed="rId20" cstate="print"/>
            <a:stretch>
              <a:fillRect/>
            </a:stretch>
          </p:blipFill>
          <p:spPr>
            <a:xfrm>
              <a:off x="4290512" y="4681753"/>
              <a:ext cx="177807" cy="89518"/>
            </a:xfrm>
            <a:prstGeom prst="rect">
              <a:avLst/>
            </a:prstGeom>
          </p:spPr>
        </p:pic>
        <p:pic>
          <p:nvPicPr>
            <p:cNvPr id="52" name="object 52"/>
            <p:cNvPicPr/>
            <p:nvPr/>
          </p:nvPicPr>
          <p:blipFill>
            <a:blip r:embed="rId21" cstate="print"/>
            <a:stretch>
              <a:fillRect/>
            </a:stretch>
          </p:blipFill>
          <p:spPr>
            <a:xfrm>
              <a:off x="4621022" y="4814493"/>
              <a:ext cx="103504" cy="103492"/>
            </a:xfrm>
            <a:prstGeom prst="rect">
              <a:avLst/>
            </a:prstGeom>
          </p:spPr>
        </p:pic>
        <p:pic>
          <p:nvPicPr>
            <p:cNvPr id="53" name="object 53"/>
            <p:cNvPicPr/>
            <p:nvPr/>
          </p:nvPicPr>
          <p:blipFill>
            <a:blip r:embed="rId22" cstate="print"/>
            <a:stretch>
              <a:fillRect/>
            </a:stretch>
          </p:blipFill>
          <p:spPr>
            <a:xfrm>
              <a:off x="3984752" y="4688725"/>
              <a:ext cx="103505" cy="103504"/>
            </a:xfrm>
            <a:prstGeom prst="rect">
              <a:avLst/>
            </a:prstGeom>
          </p:spPr>
        </p:pic>
      </p:grpSp>
      <p:sp>
        <p:nvSpPr>
          <p:cNvPr id="54" name="object 54"/>
          <p:cNvSpPr/>
          <p:nvPr/>
        </p:nvSpPr>
        <p:spPr>
          <a:xfrm>
            <a:off x="16571720" y="6435853"/>
            <a:ext cx="1430020" cy="1421130"/>
          </a:xfrm>
          <a:custGeom>
            <a:avLst/>
            <a:gdLst/>
            <a:ahLst/>
            <a:cxnLst/>
            <a:rect l="l" t="t" r="r" b="b"/>
            <a:pathLst>
              <a:path w="715009" h="710564">
                <a:moveTo>
                  <a:pt x="273558" y="0"/>
                </a:moveTo>
                <a:lnTo>
                  <a:pt x="241760" y="74549"/>
                </a:lnTo>
                <a:lnTo>
                  <a:pt x="230824" y="133643"/>
                </a:lnTo>
                <a:lnTo>
                  <a:pt x="226568" y="181356"/>
                </a:lnTo>
                <a:lnTo>
                  <a:pt x="227185" y="207990"/>
                </a:lnTo>
                <a:lnTo>
                  <a:pt x="224647" y="221075"/>
                </a:lnTo>
                <a:lnTo>
                  <a:pt x="212369" y="225825"/>
                </a:lnTo>
                <a:lnTo>
                  <a:pt x="183769" y="227456"/>
                </a:lnTo>
                <a:lnTo>
                  <a:pt x="133284" y="236652"/>
                </a:lnTo>
                <a:lnTo>
                  <a:pt x="73929" y="255301"/>
                </a:lnTo>
                <a:lnTo>
                  <a:pt x="23552" y="275998"/>
                </a:lnTo>
                <a:lnTo>
                  <a:pt x="0" y="291338"/>
                </a:lnTo>
                <a:lnTo>
                  <a:pt x="12761" y="307321"/>
                </a:lnTo>
                <a:lnTo>
                  <a:pt x="50127" y="333619"/>
                </a:lnTo>
                <a:lnTo>
                  <a:pt x="99971" y="364270"/>
                </a:lnTo>
                <a:lnTo>
                  <a:pt x="150168" y="393311"/>
                </a:lnTo>
                <a:lnTo>
                  <a:pt x="188595" y="414782"/>
                </a:lnTo>
                <a:lnTo>
                  <a:pt x="199141" y="421935"/>
                </a:lnTo>
                <a:lnTo>
                  <a:pt x="205724" y="430101"/>
                </a:lnTo>
                <a:lnTo>
                  <a:pt x="208758" y="439910"/>
                </a:lnTo>
                <a:lnTo>
                  <a:pt x="208661" y="451993"/>
                </a:lnTo>
                <a:lnTo>
                  <a:pt x="201709" y="505676"/>
                </a:lnTo>
                <a:lnTo>
                  <a:pt x="192703" y="571411"/>
                </a:lnTo>
                <a:lnTo>
                  <a:pt x="185014" y="636070"/>
                </a:lnTo>
                <a:lnTo>
                  <a:pt x="182013" y="686526"/>
                </a:lnTo>
                <a:lnTo>
                  <a:pt x="187071" y="709650"/>
                </a:lnTo>
                <a:lnTo>
                  <a:pt x="187833" y="710006"/>
                </a:lnTo>
                <a:lnTo>
                  <a:pt x="189738" y="710145"/>
                </a:lnTo>
                <a:lnTo>
                  <a:pt x="215911" y="698695"/>
                </a:lnTo>
                <a:lnTo>
                  <a:pt x="256995" y="669364"/>
                </a:lnTo>
                <a:lnTo>
                  <a:pt x="303242" y="629685"/>
                </a:lnTo>
                <a:lnTo>
                  <a:pt x="344905" y="587187"/>
                </a:lnTo>
                <a:lnTo>
                  <a:pt x="372237" y="549402"/>
                </a:lnTo>
                <a:lnTo>
                  <a:pt x="376967" y="540680"/>
                </a:lnTo>
                <a:lnTo>
                  <a:pt x="381127" y="534495"/>
                </a:lnTo>
                <a:lnTo>
                  <a:pt x="385095" y="530810"/>
                </a:lnTo>
                <a:lnTo>
                  <a:pt x="389255" y="529590"/>
                </a:lnTo>
                <a:lnTo>
                  <a:pt x="393954" y="529590"/>
                </a:lnTo>
                <a:lnTo>
                  <a:pt x="399415" y="533527"/>
                </a:lnTo>
                <a:lnTo>
                  <a:pt x="407924" y="541147"/>
                </a:lnTo>
                <a:lnTo>
                  <a:pt x="446939" y="570348"/>
                </a:lnTo>
                <a:lnTo>
                  <a:pt x="500469" y="603726"/>
                </a:lnTo>
                <a:lnTo>
                  <a:pt x="557821" y="635155"/>
                </a:lnTo>
                <a:lnTo>
                  <a:pt x="608303" y="658506"/>
                </a:lnTo>
                <a:lnTo>
                  <a:pt x="641223" y="667651"/>
                </a:lnTo>
                <a:lnTo>
                  <a:pt x="643890" y="667651"/>
                </a:lnTo>
                <a:lnTo>
                  <a:pt x="645922" y="667105"/>
                </a:lnTo>
                <a:lnTo>
                  <a:pt x="647065" y="665962"/>
                </a:lnTo>
                <a:lnTo>
                  <a:pt x="646329" y="642009"/>
                </a:lnTo>
                <a:lnTo>
                  <a:pt x="630298" y="594899"/>
                </a:lnTo>
                <a:lnTo>
                  <a:pt x="604069" y="536196"/>
                </a:lnTo>
                <a:lnTo>
                  <a:pt x="572738" y="477466"/>
                </a:lnTo>
                <a:lnTo>
                  <a:pt x="541401" y="430276"/>
                </a:lnTo>
                <a:lnTo>
                  <a:pt x="534701" y="419655"/>
                </a:lnTo>
                <a:lnTo>
                  <a:pt x="533336" y="410845"/>
                </a:lnTo>
                <a:lnTo>
                  <a:pt x="537400" y="402986"/>
                </a:lnTo>
                <a:lnTo>
                  <a:pt x="546989" y="395224"/>
                </a:lnTo>
                <a:lnTo>
                  <a:pt x="579398" y="370598"/>
                </a:lnTo>
                <a:lnTo>
                  <a:pt x="624694" y="331171"/>
                </a:lnTo>
                <a:lnTo>
                  <a:pt x="670588" y="286556"/>
                </a:lnTo>
                <a:lnTo>
                  <a:pt x="704790" y="246367"/>
                </a:lnTo>
                <a:lnTo>
                  <a:pt x="715010" y="220218"/>
                </a:lnTo>
                <a:lnTo>
                  <a:pt x="707564" y="214014"/>
                </a:lnTo>
                <a:lnTo>
                  <a:pt x="691832" y="210026"/>
                </a:lnTo>
                <a:lnTo>
                  <a:pt x="669432" y="207895"/>
                </a:lnTo>
                <a:lnTo>
                  <a:pt x="641985" y="207263"/>
                </a:lnTo>
                <a:lnTo>
                  <a:pt x="591903" y="208510"/>
                </a:lnTo>
                <a:lnTo>
                  <a:pt x="539750" y="211328"/>
                </a:lnTo>
                <a:lnTo>
                  <a:pt x="492073" y="214336"/>
                </a:lnTo>
                <a:lnTo>
                  <a:pt x="455422" y="216154"/>
                </a:lnTo>
                <a:lnTo>
                  <a:pt x="415988" y="210693"/>
                </a:lnTo>
                <a:lnTo>
                  <a:pt x="400431" y="182753"/>
                </a:lnTo>
                <a:lnTo>
                  <a:pt x="382383" y="148238"/>
                </a:lnTo>
                <a:lnTo>
                  <a:pt x="354290" y="100977"/>
                </a:lnTo>
                <a:lnTo>
                  <a:pt x="322533" y="52697"/>
                </a:lnTo>
                <a:lnTo>
                  <a:pt x="293494" y="15129"/>
                </a:lnTo>
                <a:lnTo>
                  <a:pt x="273558" y="0"/>
                </a:lnTo>
                <a:close/>
              </a:path>
            </a:pathLst>
          </a:custGeom>
          <a:solidFill>
            <a:srgbClr val="FFD008">
              <a:alpha val="82743"/>
            </a:srgbClr>
          </a:solidFill>
        </p:spPr>
        <p:txBody>
          <a:bodyPr wrap="square" lIns="0" tIns="0" rIns="0" bIns="0" rtlCol="0"/>
          <a:lstStyle/>
          <a:p>
            <a:pPr defTabSz="1828800"/>
            <a:endParaRPr sz="3600" kern="0">
              <a:solidFill>
                <a:sysClr val="windowText" lastClr="000000"/>
              </a:solidFill>
            </a:endParaRPr>
          </a:p>
        </p:txBody>
      </p:sp>
      <p:sp>
        <p:nvSpPr>
          <p:cNvPr id="55" name="object 55"/>
          <p:cNvSpPr/>
          <p:nvPr/>
        </p:nvSpPr>
        <p:spPr>
          <a:xfrm>
            <a:off x="6434073" y="764541"/>
            <a:ext cx="651510" cy="783590"/>
          </a:xfrm>
          <a:custGeom>
            <a:avLst/>
            <a:gdLst/>
            <a:ahLst/>
            <a:cxnLst/>
            <a:rect l="l" t="t" r="r" b="b"/>
            <a:pathLst>
              <a:path w="325754" h="391795">
                <a:moveTo>
                  <a:pt x="242574" y="271779"/>
                </a:moveTo>
                <a:lnTo>
                  <a:pt x="136525" y="271779"/>
                </a:lnTo>
                <a:lnTo>
                  <a:pt x="138049" y="271906"/>
                </a:lnTo>
                <a:lnTo>
                  <a:pt x="139953" y="272033"/>
                </a:lnTo>
                <a:lnTo>
                  <a:pt x="141604" y="273557"/>
                </a:lnTo>
                <a:lnTo>
                  <a:pt x="177212" y="341375"/>
                </a:lnTo>
                <a:lnTo>
                  <a:pt x="198403" y="375963"/>
                </a:lnTo>
                <a:lnTo>
                  <a:pt x="212343" y="391287"/>
                </a:lnTo>
                <a:lnTo>
                  <a:pt x="212725" y="391287"/>
                </a:lnTo>
                <a:lnTo>
                  <a:pt x="222492" y="367270"/>
                </a:lnTo>
                <a:lnTo>
                  <a:pt x="234759" y="313737"/>
                </a:lnTo>
                <a:lnTo>
                  <a:pt x="242574" y="271779"/>
                </a:lnTo>
                <a:close/>
              </a:path>
              <a:path w="325754" h="391795">
                <a:moveTo>
                  <a:pt x="17906" y="61087"/>
                </a:moveTo>
                <a:lnTo>
                  <a:pt x="14350" y="61467"/>
                </a:lnTo>
                <a:lnTo>
                  <a:pt x="13462" y="62737"/>
                </a:lnTo>
                <a:lnTo>
                  <a:pt x="18672" y="80779"/>
                </a:lnTo>
                <a:lnTo>
                  <a:pt x="36671" y="114490"/>
                </a:lnTo>
                <a:lnTo>
                  <a:pt x="59289" y="151534"/>
                </a:lnTo>
                <a:lnTo>
                  <a:pt x="81534" y="183895"/>
                </a:lnTo>
                <a:lnTo>
                  <a:pt x="84582" y="187705"/>
                </a:lnTo>
                <a:lnTo>
                  <a:pt x="80263" y="193675"/>
                </a:lnTo>
                <a:lnTo>
                  <a:pt x="61722" y="221200"/>
                </a:lnTo>
                <a:lnTo>
                  <a:pt x="33369" y="265572"/>
                </a:lnTo>
                <a:lnTo>
                  <a:pt x="8397" y="308064"/>
                </a:lnTo>
                <a:lnTo>
                  <a:pt x="0" y="329945"/>
                </a:lnTo>
                <a:lnTo>
                  <a:pt x="381" y="330453"/>
                </a:lnTo>
                <a:lnTo>
                  <a:pt x="1015" y="330707"/>
                </a:lnTo>
                <a:lnTo>
                  <a:pt x="2158" y="330707"/>
                </a:lnTo>
                <a:lnTo>
                  <a:pt x="63388" y="308975"/>
                </a:lnTo>
                <a:lnTo>
                  <a:pt x="103368" y="289970"/>
                </a:lnTo>
                <a:lnTo>
                  <a:pt x="134747" y="272541"/>
                </a:lnTo>
                <a:lnTo>
                  <a:pt x="136525" y="271779"/>
                </a:lnTo>
                <a:lnTo>
                  <a:pt x="242574" y="271779"/>
                </a:lnTo>
                <a:lnTo>
                  <a:pt x="245693" y="255037"/>
                </a:lnTo>
                <a:lnTo>
                  <a:pt x="251460" y="215518"/>
                </a:lnTo>
                <a:lnTo>
                  <a:pt x="263792" y="199003"/>
                </a:lnTo>
                <a:lnTo>
                  <a:pt x="289353" y="178546"/>
                </a:lnTo>
                <a:lnTo>
                  <a:pt x="314414" y="159494"/>
                </a:lnTo>
                <a:lnTo>
                  <a:pt x="325247" y="147192"/>
                </a:lnTo>
                <a:lnTo>
                  <a:pt x="277776" y="125993"/>
                </a:lnTo>
                <a:lnTo>
                  <a:pt x="255015" y="120141"/>
                </a:lnTo>
                <a:lnTo>
                  <a:pt x="252095" y="117475"/>
                </a:lnTo>
                <a:lnTo>
                  <a:pt x="251840" y="110870"/>
                </a:lnTo>
                <a:lnTo>
                  <a:pt x="250314" y="92837"/>
                </a:lnTo>
                <a:lnTo>
                  <a:pt x="162813" y="92837"/>
                </a:lnTo>
                <a:lnTo>
                  <a:pt x="158368" y="92582"/>
                </a:lnTo>
                <a:lnTo>
                  <a:pt x="156972" y="92455"/>
                </a:lnTo>
                <a:lnTo>
                  <a:pt x="155448" y="92075"/>
                </a:lnTo>
                <a:lnTo>
                  <a:pt x="153670" y="91439"/>
                </a:lnTo>
                <a:lnTo>
                  <a:pt x="128575" y="83935"/>
                </a:lnTo>
                <a:lnTo>
                  <a:pt x="91408" y="74358"/>
                </a:lnTo>
                <a:lnTo>
                  <a:pt x="52764" y="65829"/>
                </a:lnTo>
                <a:lnTo>
                  <a:pt x="23240" y="61467"/>
                </a:lnTo>
                <a:lnTo>
                  <a:pt x="17906" y="61087"/>
                </a:lnTo>
                <a:close/>
              </a:path>
              <a:path w="325754" h="391795">
                <a:moveTo>
                  <a:pt x="234823" y="0"/>
                </a:moveTo>
                <a:lnTo>
                  <a:pt x="223488" y="10090"/>
                </a:lnTo>
                <a:lnTo>
                  <a:pt x="204755" y="34337"/>
                </a:lnTo>
                <a:lnTo>
                  <a:pt x="184546" y="62847"/>
                </a:lnTo>
                <a:lnTo>
                  <a:pt x="168910" y="85725"/>
                </a:lnTo>
                <a:lnTo>
                  <a:pt x="165735" y="90424"/>
                </a:lnTo>
                <a:lnTo>
                  <a:pt x="162813" y="92837"/>
                </a:lnTo>
                <a:lnTo>
                  <a:pt x="250314" y="92837"/>
                </a:lnTo>
                <a:lnTo>
                  <a:pt x="249789" y="86635"/>
                </a:lnTo>
                <a:lnTo>
                  <a:pt x="245522" y="49672"/>
                </a:lnTo>
                <a:lnTo>
                  <a:pt x="240160" y="15591"/>
                </a:lnTo>
                <a:lnTo>
                  <a:pt x="234823" y="0"/>
                </a:lnTo>
                <a:close/>
              </a:path>
            </a:pathLst>
          </a:custGeom>
          <a:solidFill>
            <a:srgbClr val="FFD008">
              <a:alpha val="82743"/>
            </a:srgbClr>
          </a:solidFill>
        </p:spPr>
        <p:txBody>
          <a:bodyPr wrap="square" lIns="0" tIns="0" rIns="0" bIns="0" rtlCol="0"/>
          <a:lstStyle/>
          <a:p>
            <a:pPr defTabSz="1828800"/>
            <a:endParaRPr sz="3600" kern="0">
              <a:solidFill>
                <a:sysClr val="windowText" lastClr="000000"/>
              </a:solidFill>
            </a:endParaRPr>
          </a:p>
        </p:txBody>
      </p:sp>
      <p:sp>
        <p:nvSpPr>
          <p:cNvPr id="56" name="object 56"/>
          <p:cNvSpPr/>
          <p:nvPr/>
        </p:nvSpPr>
        <p:spPr>
          <a:xfrm>
            <a:off x="7259318" y="8054619"/>
            <a:ext cx="690880" cy="702310"/>
          </a:xfrm>
          <a:custGeom>
            <a:avLst/>
            <a:gdLst/>
            <a:ahLst/>
            <a:cxnLst/>
            <a:rect l="l" t="t" r="r" b="b"/>
            <a:pathLst>
              <a:path w="345439" h="351154">
                <a:moveTo>
                  <a:pt x="156717" y="25"/>
                </a:moveTo>
                <a:lnTo>
                  <a:pt x="134778" y="32364"/>
                </a:lnTo>
                <a:lnTo>
                  <a:pt x="117601" y="81483"/>
                </a:lnTo>
                <a:lnTo>
                  <a:pt x="115431" y="94173"/>
                </a:lnTo>
                <a:lnTo>
                  <a:pt x="112998" y="100144"/>
                </a:lnTo>
                <a:lnTo>
                  <a:pt x="106707" y="101255"/>
                </a:lnTo>
                <a:lnTo>
                  <a:pt x="92963" y="99364"/>
                </a:lnTo>
                <a:lnTo>
                  <a:pt x="68204" y="98960"/>
                </a:lnTo>
                <a:lnTo>
                  <a:pt x="38338" y="102219"/>
                </a:lnTo>
                <a:lnTo>
                  <a:pt x="12543" y="107301"/>
                </a:lnTo>
                <a:lnTo>
                  <a:pt x="0" y="112369"/>
                </a:lnTo>
                <a:lnTo>
                  <a:pt x="7554" y="124590"/>
                </a:lnTo>
                <a:lnTo>
                  <a:pt x="29765" y="146499"/>
                </a:lnTo>
                <a:lnTo>
                  <a:pt x="56524" y="170367"/>
                </a:lnTo>
                <a:lnTo>
                  <a:pt x="84836" y="194424"/>
                </a:lnTo>
                <a:lnTo>
                  <a:pt x="86360" y="199694"/>
                </a:lnTo>
                <a:lnTo>
                  <a:pt x="83819" y="207987"/>
                </a:lnTo>
                <a:lnTo>
                  <a:pt x="59944" y="278398"/>
                </a:lnTo>
                <a:lnTo>
                  <a:pt x="50244" y="311559"/>
                </a:lnTo>
                <a:lnTo>
                  <a:pt x="49402" y="327977"/>
                </a:lnTo>
                <a:lnTo>
                  <a:pt x="50673" y="328447"/>
                </a:lnTo>
                <a:lnTo>
                  <a:pt x="69064" y="323529"/>
                </a:lnTo>
                <a:lnTo>
                  <a:pt x="99028" y="308595"/>
                </a:lnTo>
                <a:lnTo>
                  <a:pt x="130182" y="288829"/>
                </a:lnTo>
                <a:lnTo>
                  <a:pt x="152145" y="269417"/>
                </a:lnTo>
                <a:lnTo>
                  <a:pt x="156590" y="263740"/>
                </a:lnTo>
                <a:lnTo>
                  <a:pt x="159257" y="261112"/>
                </a:lnTo>
                <a:lnTo>
                  <a:pt x="164337" y="262102"/>
                </a:lnTo>
                <a:lnTo>
                  <a:pt x="166497" y="264477"/>
                </a:lnTo>
                <a:lnTo>
                  <a:pt x="169925" y="268859"/>
                </a:lnTo>
                <a:lnTo>
                  <a:pt x="190771" y="291392"/>
                </a:lnTo>
                <a:lnTo>
                  <a:pt x="220011" y="317606"/>
                </a:lnTo>
                <a:lnTo>
                  <a:pt x="248846" y="339883"/>
                </a:lnTo>
                <a:lnTo>
                  <a:pt x="268477" y="350608"/>
                </a:lnTo>
                <a:lnTo>
                  <a:pt x="269875" y="350862"/>
                </a:lnTo>
                <a:lnTo>
                  <a:pt x="270763" y="350799"/>
                </a:lnTo>
                <a:lnTo>
                  <a:pt x="271525" y="350354"/>
                </a:lnTo>
                <a:lnTo>
                  <a:pt x="273034" y="333924"/>
                </a:lnTo>
                <a:lnTo>
                  <a:pt x="267112" y="300447"/>
                </a:lnTo>
                <a:lnTo>
                  <a:pt x="256381" y="261554"/>
                </a:lnTo>
                <a:lnTo>
                  <a:pt x="243459" y="228879"/>
                </a:lnTo>
                <a:lnTo>
                  <a:pt x="239013" y="220218"/>
                </a:lnTo>
                <a:lnTo>
                  <a:pt x="240537" y="216268"/>
                </a:lnTo>
                <a:lnTo>
                  <a:pt x="305514" y="181389"/>
                </a:lnTo>
                <a:lnTo>
                  <a:pt x="345313" y="145630"/>
                </a:lnTo>
                <a:lnTo>
                  <a:pt x="342399" y="142024"/>
                </a:lnTo>
                <a:lnTo>
                  <a:pt x="288194" y="128573"/>
                </a:lnTo>
                <a:lnTo>
                  <a:pt x="222757" y="119430"/>
                </a:lnTo>
                <a:lnTo>
                  <a:pt x="203962" y="115862"/>
                </a:lnTo>
                <a:lnTo>
                  <a:pt x="199898" y="98450"/>
                </a:lnTo>
                <a:lnTo>
                  <a:pt x="192599" y="74579"/>
                </a:lnTo>
                <a:lnTo>
                  <a:pt x="180467" y="42216"/>
                </a:lnTo>
                <a:lnTo>
                  <a:pt x="167286" y="13370"/>
                </a:lnTo>
                <a:lnTo>
                  <a:pt x="156844" y="50"/>
                </a:lnTo>
                <a:close/>
              </a:path>
            </a:pathLst>
          </a:custGeom>
          <a:solidFill>
            <a:srgbClr val="FFD008">
              <a:alpha val="82743"/>
            </a:srgbClr>
          </a:solidFill>
        </p:spPr>
        <p:txBody>
          <a:bodyPr wrap="square" lIns="0" tIns="0" rIns="0" bIns="0" rtlCol="0"/>
          <a:lstStyle/>
          <a:p>
            <a:pPr defTabSz="1828800"/>
            <a:endParaRPr sz="3600" kern="0">
              <a:solidFill>
                <a:sysClr val="windowText" lastClr="000000"/>
              </a:solidFill>
            </a:endParaRPr>
          </a:p>
        </p:txBody>
      </p:sp>
      <p:sp>
        <p:nvSpPr>
          <p:cNvPr id="57" name="object 57"/>
          <p:cNvSpPr/>
          <p:nvPr/>
        </p:nvSpPr>
        <p:spPr>
          <a:xfrm>
            <a:off x="3626102" y="10413"/>
            <a:ext cx="1059180" cy="1073150"/>
          </a:xfrm>
          <a:custGeom>
            <a:avLst/>
            <a:gdLst/>
            <a:ahLst/>
            <a:cxnLst/>
            <a:rect l="l" t="t" r="r" b="b"/>
            <a:pathLst>
              <a:path w="529589" h="536575">
                <a:moveTo>
                  <a:pt x="346075" y="126"/>
                </a:moveTo>
                <a:lnTo>
                  <a:pt x="291528" y="52324"/>
                </a:lnTo>
                <a:lnTo>
                  <a:pt x="259107" y="95154"/>
                </a:lnTo>
                <a:lnTo>
                  <a:pt x="237617" y="127507"/>
                </a:lnTo>
                <a:lnTo>
                  <a:pt x="230157" y="140090"/>
                </a:lnTo>
                <a:lnTo>
                  <a:pt x="224043" y="147208"/>
                </a:lnTo>
                <a:lnTo>
                  <a:pt x="216810" y="150064"/>
                </a:lnTo>
                <a:lnTo>
                  <a:pt x="205994" y="149859"/>
                </a:lnTo>
                <a:lnTo>
                  <a:pt x="194183" y="148589"/>
                </a:lnTo>
                <a:lnTo>
                  <a:pt x="166959" y="144545"/>
                </a:lnTo>
                <a:lnTo>
                  <a:pt x="131556" y="138906"/>
                </a:lnTo>
                <a:lnTo>
                  <a:pt x="92795" y="133123"/>
                </a:lnTo>
                <a:lnTo>
                  <a:pt x="55499" y="128650"/>
                </a:lnTo>
                <a:lnTo>
                  <a:pt x="34932" y="127166"/>
                </a:lnTo>
                <a:lnTo>
                  <a:pt x="18034" y="127158"/>
                </a:lnTo>
                <a:lnTo>
                  <a:pt x="5992" y="129008"/>
                </a:lnTo>
                <a:lnTo>
                  <a:pt x="0" y="133095"/>
                </a:lnTo>
                <a:lnTo>
                  <a:pt x="10160" y="160649"/>
                </a:lnTo>
                <a:lnTo>
                  <a:pt x="43465" y="204073"/>
                </a:lnTo>
                <a:lnTo>
                  <a:pt x="83296" y="247663"/>
                </a:lnTo>
                <a:lnTo>
                  <a:pt x="119701" y="282186"/>
                </a:lnTo>
                <a:lnTo>
                  <a:pt x="122205" y="288321"/>
                </a:lnTo>
                <a:lnTo>
                  <a:pt x="120566" y="294790"/>
                </a:lnTo>
                <a:lnTo>
                  <a:pt x="81024" y="345219"/>
                </a:lnTo>
                <a:lnTo>
                  <a:pt x="47799" y="398383"/>
                </a:lnTo>
                <a:lnTo>
                  <a:pt x="24171" y="445617"/>
                </a:lnTo>
                <a:lnTo>
                  <a:pt x="19177" y="470788"/>
                </a:lnTo>
                <a:lnTo>
                  <a:pt x="19939" y="471677"/>
                </a:lnTo>
                <a:lnTo>
                  <a:pt x="21336" y="472185"/>
                </a:lnTo>
                <a:lnTo>
                  <a:pt x="23368" y="472439"/>
                </a:lnTo>
                <a:lnTo>
                  <a:pt x="57467" y="465202"/>
                </a:lnTo>
                <a:lnTo>
                  <a:pt x="110331" y="444833"/>
                </a:lnTo>
                <a:lnTo>
                  <a:pt x="165528" y="418772"/>
                </a:lnTo>
                <a:lnTo>
                  <a:pt x="206629" y="394462"/>
                </a:lnTo>
                <a:lnTo>
                  <a:pt x="213487" y="389508"/>
                </a:lnTo>
                <a:lnTo>
                  <a:pt x="217931" y="386968"/>
                </a:lnTo>
                <a:lnTo>
                  <a:pt x="225806" y="387730"/>
                </a:lnTo>
                <a:lnTo>
                  <a:pt x="228600" y="392810"/>
                </a:lnTo>
                <a:lnTo>
                  <a:pt x="232791" y="403225"/>
                </a:lnTo>
                <a:lnTo>
                  <a:pt x="256835" y="441842"/>
                </a:lnTo>
                <a:lnTo>
                  <a:pt x="294465" y="485092"/>
                </a:lnTo>
                <a:lnTo>
                  <a:pt x="332499" y="520650"/>
                </a:lnTo>
                <a:lnTo>
                  <a:pt x="357759" y="536193"/>
                </a:lnTo>
                <a:lnTo>
                  <a:pt x="359156" y="536193"/>
                </a:lnTo>
                <a:lnTo>
                  <a:pt x="359664" y="535939"/>
                </a:lnTo>
                <a:lnTo>
                  <a:pt x="365752" y="511159"/>
                </a:lnTo>
                <a:lnTo>
                  <a:pt x="366077" y="457517"/>
                </a:lnTo>
                <a:lnTo>
                  <a:pt x="361823" y="342138"/>
                </a:lnTo>
                <a:lnTo>
                  <a:pt x="362616" y="333081"/>
                </a:lnTo>
                <a:lnTo>
                  <a:pt x="365601" y="325977"/>
                </a:lnTo>
                <a:lnTo>
                  <a:pt x="371109" y="320349"/>
                </a:lnTo>
                <a:lnTo>
                  <a:pt x="379475" y="315721"/>
                </a:lnTo>
                <a:lnTo>
                  <a:pt x="419086" y="298148"/>
                </a:lnTo>
                <a:lnTo>
                  <a:pt x="469566" y="274478"/>
                </a:lnTo>
                <a:lnTo>
                  <a:pt x="512403" y="251713"/>
                </a:lnTo>
                <a:lnTo>
                  <a:pt x="529082" y="236854"/>
                </a:lnTo>
                <a:lnTo>
                  <a:pt x="512595" y="223746"/>
                </a:lnTo>
                <a:lnTo>
                  <a:pt x="476440" y="204755"/>
                </a:lnTo>
                <a:lnTo>
                  <a:pt x="433427" y="186670"/>
                </a:lnTo>
                <a:lnTo>
                  <a:pt x="396367" y="176275"/>
                </a:lnTo>
                <a:lnTo>
                  <a:pt x="375112" y="172974"/>
                </a:lnTo>
                <a:lnTo>
                  <a:pt x="366252" y="168528"/>
                </a:lnTo>
                <a:lnTo>
                  <a:pt x="365273" y="158559"/>
                </a:lnTo>
                <a:lnTo>
                  <a:pt x="367665" y="138683"/>
                </a:lnTo>
                <a:lnTo>
                  <a:pt x="367845" y="102800"/>
                </a:lnTo>
                <a:lnTo>
                  <a:pt x="363870" y="57927"/>
                </a:lnTo>
                <a:lnTo>
                  <a:pt x="356395" y="18794"/>
                </a:lnTo>
                <a:lnTo>
                  <a:pt x="346075" y="126"/>
                </a:lnTo>
                <a:close/>
              </a:path>
            </a:pathLst>
          </a:custGeom>
          <a:solidFill>
            <a:srgbClr val="8067C2">
              <a:alpha val="88626"/>
            </a:srgbClr>
          </a:solidFill>
        </p:spPr>
        <p:txBody>
          <a:bodyPr wrap="square" lIns="0" tIns="0" rIns="0" bIns="0" rtlCol="0"/>
          <a:lstStyle/>
          <a:p>
            <a:pPr defTabSz="1828800"/>
            <a:endParaRPr sz="3600" kern="0">
              <a:solidFill>
                <a:sysClr val="windowText" lastClr="000000"/>
              </a:solidFill>
            </a:endParaRPr>
          </a:p>
        </p:txBody>
      </p:sp>
      <p:grpSp>
        <p:nvGrpSpPr>
          <p:cNvPr id="58" name="object 58"/>
          <p:cNvGrpSpPr/>
          <p:nvPr/>
        </p:nvGrpSpPr>
        <p:grpSpPr>
          <a:xfrm>
            <a:off x="15532863" y="1194561"/>
            <a:ext cx="2523490" cy="2470150"/>
            <a:chOff x="7766431" y="597280"/>
            <a:chExt cx="1261745" cy="1235075"/>
          </a:xfrm>
        </p:grpSpPr>
        <p:sp>
          <p:nvSpPr>
            <p:cNvPr id="59" name="object 59"/>
            <p:cNvSpPr/>
            <p:nvPr/>
          </p:nvSpPr>
          <p:spPr>
            <a:xfrm>
              <a:off x="7766431" y="597280"/>
              <a:ext cx="1261745" cy="1235075"/>
            </a:xfrm>
            <a:custGeom>
              <a:avLst/>
              <a:gdLst/>
              <a:ahLst/>
              <a:cxnLst/>
              <a:rect l="l" t="t" r="r" b="b"/>
              <a:pathLst>
                <a:path w="1261745" h="1235075">
                  <a:moveTo>
                    <a:pt x="357124" y="0"/>
                  </a:moveTo>
                  <a:lnTo>
                    <a:pt x="282828" y="302768"/>
                  </a:lnTo>
                  <a:lnTo>
                    <a:pt x="0" y="433324"/>
                  </a:lnTo>
                  <a:lnTo>
                    <a:pt x="190246" y="680212"/>
                  </a:lnTo>
                  <a:lnTo>
                    <a:pt x="115950" y="982853"/>
                  </a:lnTo>
                  <a:lnTo>
                    <a:pt x="427482" y="987806"/>
                  </a:lnTo>
                  <a:lnTo>
                    <a:pt x="617854" y="1234694"/>
                  </a:lnTo>
                  <a:lnTo>
                    <a:pt x="816101" y="994156"/>
                  </a:lnTo>
                  <a:lnTo>
                    <a:pt x="1127633" y="999236"/>
                  </a:lnTo>
                  <a:lnTo>
                    <a:pt x="1063244" y="694309"/>
                  </a:lnTo>
                  <a:lnTo>
                    <a:pt x="1261491" y="453771"/>
                  </a:lnTo>
                  <a:lnTo>
                    <a:pt x="982979" y="314071"/>
                  </a:lnTo>
                  <a:lnTo>
                    <a:pt x="918591" y="9144"/>
                  </a:lnTo>
                  <a:lnTo>
                    <a:pt x="635635" y="139827"/>
                  </a:lnTo>
                  <a:lnTo>
                    <a:pt x="357124" y="0"/>
                  </a:lnTo>
                  <a:close/>
                </a:path>
              </a:pathLst>
            </a:custGeom>
            <a:solidFill>
              <a:srgbClr val="8067C2">
                <a:alpha val="88626"/>
              </a:srgbClr>
            </a:solidFill>
          </p:spPr>
          <p:txBody>
            <a:bodyPr wrap="square" lIns="0" tIns="0" rIns="0" bIns="0" rtlCol="0"/>
            <a:lstStyle/>
            <a:p>
              <a:pPr defTabSz="1828800"/>
              <a:endParaRPr sz="3600" kern="0">
                <a:solidFill>
                  <a:sysClr val="windowText" lastClr="000000"/>
                </a:solidFill>
              </a:endParaRPr>
            </a:p>
          </p:txBody>
        </p:sp>
        <p:sp>
          <p:nvSpPr>
            <p:cNvPr id="60" name="object 60"/>
            <p:cNvSpPr/>
            <p:nvPr/>
          </p:nvSpPr>
          <p:spPr>
            <a:xfrm>
              <a:off x="8450580" y="992123"/>
              <a:ext cx="179070" cy="179070"/>
            </a:xfrm>
            <a:custGeom>
              <a:avLst/>
              <a:gdLst/>
              <a:ahLst/>
              <a:cxnLst/>
              <a:rect l="l" t="t" r="r" b="b"/>
              <a:pathLst>
                <a:path w="179070" h="179069">
                  <a:moveTo>
                    <a:pt x="89535" y="0"/>
                  </a:moveTo>
                  <a:lnTo>
                    <a:pt x="54703" y="7042"/>
                  </a:lnTo>
                  <a:lnTo>
                    <a:pt x="26241" y="26241"/>
                  </a:lnTo>
                  <a:lnTo>
                    <a:pt x="7042" y="54703"/>
                  </a:lnTo>
                  <a:lnTo>
                    <a:pt x="0" y="89535"/>
                  </a:lnTo>
                  <a:lnTo>
                    <a:pt x="7042" y="124366"/>
                  </a:lnTo>
                  <a:lnTo>
                    <a:pt x="26241" y="152828"/>
                  </a:lnTo>
                  <a:lnTo>
                    <a:pt x="54703" y="172027"/>
                  </a:lnTo>
                  <a:lnTo>
                    <a:pt x="89535" y="179070"/>
                  </a:lnTo>
                  <a:lnTo>
                    <a:pt x="124366" y="172027"/>
                  </a:lnTo>
                  <a:lnTo>
                    <a:pt x="152828" y="152828"/>
                  </a:lnTo>
                  <a:lnTo>
                    <a:pt x="172027" y="124366"/>
                  </a:lnTo>
                  <a:lnTo>
                    <a:pt x="179070" y="89535"/>
                  </a:lnTo>
                  <a:lnTo>
                    <a:pt x="172027" y="54703"/>
                  </a:lnTo>
                  <a:lnTo>
                    <a:pt x="152828" y="26241"/>
                  </a:lnTo>
                  <a:lnTo>
                    <a:pt x="124366" y="7042"/>
                  </a:lnTo>
                  <a:lnTo>
                    <a:pt x="89535" y="0"/>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pic>
          <p:nvPicPr>
            <p:cNvPr id="61" name="object 61"/>
            <p:cNvPicPr/>
            <p:nvPr/>
          </p:nvPicPr>
          <p:blipFill>
            <a:blip r:embed="rId23" cstate="print"/>
            <a:stretch>
              <a:fillRect/>
            </a:stretch>
          </p:blipFill>
          <p:spPr>
            <a:xfrm>
              <a:off x="8209788" y="992123"/>
              <a:ext cx="178307" cy="179070"/>
            </a:xfrm>
            <a:prstGeom prst="rect">
              <a:avLst/>
            </a:prstGeom>
          </p:spPr>
        </p:pic>
        <p:sp>
          <p:nvSpPr>
            <p:cNvPr id="62" name="object 62"/>
            <p:cNvSpPr/>
            <p:nvPr/>
          </p:nvSpPr>
          <p:spPr>
            <a:xfrm>
              <a:off x="8477250" y="1018031"/>
              <a:ext cx="127000" cy="127000"/>
            </a:xfrm>
            <a:custGeom>
              <a:avLst/>
              <a:gdLst/>
              <a:ahLst/>
              <a:cxnLst/>
              <a:rect l="l" t="t" r="r" b="b"/>
              <a:pathLst>
                <a:path w="127000" h="127000">
                  <a:moveTo>
                    <a:pt x="63246" y="0"/>
                  </a:moveTo>
                  <a:lnTo>
                    <a:pt x="38629" y="4970"/>
                  </a:lnTo>
                  <a:lnTo>
                    <a:pt x="18526" y="18526"/>
                  </a:lnTo>
                  <a:lnTo>
                    <a:pt x="4970" y="38629"/>
                  </a:lnTo>
                  <a:lnTo>
                    <a:pt x="0" y="63245"/>
                  </a:lnTo>
                  <a:lnTo>
                    <a:pt x="4970" y="87862"/>
                  </a:lnTo>
                  <a:lnTo>
                    <a:pt x="18526" y="107965"/>
                  </a:lnTo>
                  <a:lnTo>
                    <a:pt x="38629" y="121521"/>
                  </a:lnTo>
                  <a:lnTo>
                    <a:pt x="63246" y="126491"/>
                  </a:lnTo>
                  <a:lnTo>
                    <a:pt x="87862" y="121521"/>
                  </a:lnTo>
                  <a:lnTo>
                    <a:pt x="107965" y="107965"/>
                  </a:lnTo>
                  <a:lnTo>
                    <a:pt x="121521" y="87862"/>
                  </a:lnTo>
                  <a:lnTo>
                    <a:pt x="126492" y="63245"/>
                  </a:lnTo>
                  <a:lnTo>
                    <a:pt x="121521" y="38629"/>
                  </a:lnTo>
                  <a:lnTo>
                    <a:pt x="107965" y="18526"/>
                  </a:lnTo>
                  <a:lnTo>
                    <a:pt x="87862" y="4970"/>
                  </a:lnTo>
                  <a:lnTo>
                    <a:pt x="63246" y="0"/>
                  </a:lnTo>
                  <a:close/>
                </a:path>
              </a:pathLst>
            </a:custGeom>
            <a:solidFill>
              <a:srgbClr val="000000"/>
            </a:solidFill>
          </p:spPr>
          <p:txBody>
            <a:bodyPr wrap="square" lIns="0" tIns="0" rIns="0" bIns="0" rtlCol="0"/>
            <a:lstStyle/>
            <a:p>
              <a:pPr defTabSz="1828800"/>
              <a:endParaRPr sz="3600" kern="0">
                <a:solidFill>
                  <a:sysClr val="windowText" lastClr="000000"/>
                </a:solidFill>
              </a:endParaRPr>
            </a:p>
          </p:txBody>
        </p:sp>
        <p:sp>
          <p:nvSpPr>
            <p:cNvPr id="63" name="object 63"/>
            <p:cNvSpPr/>
            <p:nvPr/>
          </p:nvSpPr>
          <p:spPr>
            <a:xfrm>
              <a:off x="8477250" y="1030985"/>
              <a:ext cx="127000" cy="113664"/>
            </a:xfrm>
            <a:custGeom>
              <a:avLst/>
              <a:gdLst/>
              <a:ahLst/>
              <a:cxnLst/>
              <a:rect l="l" t="t" r="r" b="b"/>
              <a:pathLst>
                <a:path w="127000" h="113665">
                  <a:moveTo>
                    <a:pt x="43434" y="21717"/>
                  </a:moveTo>
                  <a:lnTo>
                    <a:pt x="41719" y="13296"/>
                  </a:lnTo>
                  <a:lnTo>
                    <a:pt x="37045" y="6388"/>
                  </a:lnTo>
                  <a:lnTo>
                    <a:pt x="30137" y="1714"/>
                  </a:lnTo>
                  <a:lnTo>
                    <a:pt x="21717" y="0"/>
                  </a:lnTo>
                  <a:lnTo>
                    <a:pt x="13284" y="1714"/>
                  </a:lnTo>
                  <a:lnTo>
                    <a:pt x="6375" y="6388"/>
                  </a:lnTo>
                  <a:lnTo>
                    <a:pt x="1714" y="13296"/>
                  </a:lnTo>
                  <a:lnTo>
                    <a:pt x="0" y="21717"/>
                  </a:lnTo>
                  <a:lnTo>
                    <a:pt x="1714" y="30149"/>
                  </a:lnTo>
                  <a:lnTo>
                    <a:pt x="6375" y="37058"/>
                  </a:lnTo>
                  <a:lnTo>
                    <a:pt x="13284" y="41719"/>
                  </a:lnTo>
                  <a:lnTo>
                    <a:pt x="21717" y="43434"/>
                  </a:lnTo>
                  <a:lnTo>
                    <a:pt x="30137" y="41732"/>
                  </a:lnTo>
                  <a:lnTo>
                    <a:pt x="37045" y="37058"/>
                  </a:lnTo>
                  <a:lnTo>
                    <a:pt x="41706" y="30149"/>
                  </a:lnTo>
                  <a:lnTo>
                    <a:pt x="43434" y="21717"/>
                  </a:lnTo>
                  <a:close/>
                </a:path>
                <a:path w="127000" h="113665">
                  <a:moveTo>
                    <a:pt x="126492" y="81915"/>
                  </a:moveTo>
                  <a:lnTo>
                    <a:pt x="124015" y="69634"/>
                  </a:lnTo>
                  <a:lnTo>
                    <a:pt x="117246" y="59588"/>
                  </a:lnTo>
                  <a:lnTo>
                    <a:pt x="107200" y="52793"/>
                  </a:lnTo>
                  <a:lnTo>
                    <a:pt x="94869" y="50292"/>
                  </a:lnTo>
                  <a:lnTo>
                    <a:pt x="82524" y="52793"/>
                  </a:lnTo>
                  <a:lnTo>
                    <a:pt x="72478" y="59588"/>
                  </a:lnTo>
                  <a:lnTo>
                    <a:pt x="65722" y="69634"/>
                  </a:lnTo>
                  <a:lnTo>
                    <a:pt x="63246" y="81915"/>
                  </a:lnTo>
                  <a:lnTo>
                    <a:pt x="65722" y="94259"/>
                  </a:lnTo>
                  <a:lnTo>
                    <a:pt x="72478" y="104305"/>
                  </a:lnTo>
                  <a:lnTo>
                    <a:pt x="82524" y="111061"/>
                  </a:lnTo>
                  <a:lnTo>
                    <a:pt x="94869" y="113538"/>
                  </a:lnTo>
                  <a:lnTo>
                    <a:pt x="107200" y="111061"/>
                  </a:lnTo>
                  <a:lnTo>
                    <a:pt x="117246" y="104305"/>
                  </a:lnTo>
                  <a:lnTo>
                    <a:pt x="124015" y="94259"/>
                  </a:lnTo>
                  <a:lnTo>
                    <a:pt x="126492" y="81915"/>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pic>
          <p:nvPicPr>
            <p:cNvPr id="64" name="object 64"/>
            <p:cNvPicPr/>
            <p:nvPr/>
          </p:nvPicPr>
          <p:blipFill>
            <a:blip r:embed="rId24" cstate="print"/>
            <a:stretch>
              <a:fillRect/>
            </a:stretch>
          </p:blipFill>
          <p:spPr>
            <a:xfrm>
              <a:off x="8323195" y="1210818"/>
              <a:ext cx="172247" cy="80010"/>
            </a:xfrm>
            <a:prstGeom prst="rect">
              <a:avLst/>
            </a:prstGeom>
          </p:spPr>
        </p:pic>
      </p:grpSp>
      <p:sp>
        <p:nvSpPr>
          <p:cNvPr id="65" name="object 65"/>
          <p:cNvSpPr/>
          <p:nvPr/>
        </p:nvSpPr>
        <p:spPr>
          <a:xfrm>
            <a:off x="3312415" y="2276095"/>
            <a:ext cx="11494770" cy="3958590"/>
          </a:xfrm>
          <a:custGeom>
            <a:avLst/>
            <a:gdLst/>
            <a:ahLst/>
            <a:cxnLst/>
            <a:rect l="l" t="t" r="r" b="b"/>
            <a:pathLst>
              <a:path w="5747384" h="1979295">
                <a:moveTo>
                  <a:pt x="0" y="1978914"/>
                </a:moveTo>
                <a:lnTo>
                  <a:pt x="5747004" y="1978914"/>
                </a:lnTo>
                <a:lnTo>
                  <a:pt x="5747004" y="0"/>
                </a:lnTo>
                <a:lnTo>
                  <a:pt x="0" y="0"/>
                </a:lnTo>
                <a:lnTo>
                  <a:pt x="0" y="1978914"/>
                </a:lnTo>
                <a:close/>
              </a:path>
            </a:pathLst>
          </a:custGeom>
          <a:ln w="9906">
            <a:solidFill>
              <a:srgbClr val="0D0D0D"/>
            </a:solidFill>
          </a:ln>
        </p:spPr>
        <p:txBody>
          <a:bodyPr wrap="square" lIns="0" tIns="0" rIns="0" bIns="0" rtlCol="0"/>
          <a:lstStyle/>
          <a:p>
            <a:pPr defTabSz="1828800"/>
            <a:endParaRPr sz="3600" kern="0">
              <a:solidFill>
                <a:sysClr val="windowText" lastClr="000000"/>
              </a:solidFill>
            </a:endParaRPr>
          </a:p>
        </p:txBody>
      </p:sp>
      <p:sp>
        <p:nvSpPr>
          <p:cNvPr id="66" name="object 66"/>
          <p:cNvSpPr txBox="1">
            <a:spLocks noGrp="1"/>
          </p:cNvSpPr>
          <p:nvPr>
            <p:ph type="title"/>
          </p:nvPr>
        </p:nvSpPr>
        <p:spPr>
          <a:xfrm>
            <a:off x="5558534" y="2250946"/>
            <a:ext cx="7366000" cy="4169090"/>
          </a:xfrm>
          <a:prstGeom prst="rect">
            <a:avLst/>
          </a:prstGeom>
        </p:spPr>
        <p:txBody>
          <a:bodyPr vert="horz" wrap="square" lIns="0" tIns="191770" rIns="0" bIns="0" rtlCol="0">
            <a:spAutoFit/>
          </a:bodyPr>
          <a:lstStyle/>
          <a:p>
            <a:pPr marL="1243330" marR="1229360" algn="ctr">
              <a:lnSpc>
                <a:spcPts val="10360"/>
              </a:lnSpc>
              <a:spcBef>
                <a:spcPts val="1510"/>
              </a:spcBef>
            </a:pPr>
            <a:r>
              <a:rPr sz="9600" spc="-30" dirty="0"/>
              <a:t>探究學習</a:t>
            </a:r>
            <a:r>
              <a:rPr sz="9600" spc="-100" dirty="0">
                <a:solidFill>
                  <a:srgbClr val="DF1B69"/>
                </a:solidFill>
              </a:rPr>
              <a:t>與</a:t>
            </a:r>
            <a:endParaRPr sz="9600"/>
          </a:p>
          <a:p>
            <a:pPr algn="ctr">
              <a:lnSpc>
                <a:spcPts val="10230"/>
              </a:lnSpc>
            </a:pPr>
            <a:r>
              <a:rPr sz="9600" spc="-20" dirty="0"/>
              <a:t>探究學習模式</a:t>
            </a:r>
            <a:endParaRPr sz="9600"/>
          </a:p>
        </p:txBody>
      </p:sp>
      <p:sp>
        <p:nvSpPr>
          <p:cNvPr id="67" name="object 67"/>
          <p:cNvSpPr txBox="1"/>
          <p:nvPr/>
        </p:nvSpPr>
        <p:spPr>
          <a:xfrm>
            <a:off x="5695697" y="6653277"/>
            <a:ext cx="7367270" cy="1502976"/>
          </a:xfrm>
          <a:prstGeom prst="rect">
            <a:avLst/>
          </a:prstGeom>
        </p:spPr>
        <p:txBody>
          <a:bodyPr vert="horz" wrap="square" lIns="0" tIns="25400" rIns="0" bIns="0" rtlCol="0">
            <a:spAutoFit/>
          </a:bodyPr>
          <a:lstStyle/>
          <a:p>
            <a:pPr algn="ctr" defTabSz="1828800">
              <a:spcBef>
                <a:spcPts val="200"/>
              </a:spcBef>
            </a:pPr>
            <a:r>
              <a:rPr sz="4800" kern="0" spc="-40" dirty="0">
                <a:solidFill>
                  <a:sysClr val="windowText" lastClr="000000"/>
                </a:solidFill>
                <a:latin typeface="標楷體"/>
                <a:cs typeface="標楷體"/>
              </a:rPr>
              <a:t>吳璧純</a:t>
            </a:r>
            <a:endParaRPr sz="4800" kern="0">
              <a:solidFill>
                <a:sysClr val="windowText" lastClr="000000"/>
              </a:solidFill>
              <a:latin typeface="標楷體"/>
              <a:cs typeface="標楷體"/>
            </a:endParaRPr>
          </a:p>
          <a:p>
            <a:pPr algn="ctr" defTabSz="1828800"/>
            <a:r>
              <a:rPr sz="4800" kern="0" spc="-10" dirty="0">
                <a:solidFill>
                  <a:srgbClr val="1B93CE"/>
                </a:solidFill>
                <a:latin typeface="標楷體"/>
                <a:cs typeface="標楷體"/>
              </a:rPr>
              <a:t>國立臺北大學師資培育中心</a:t>
            </a:r>
            <a:endParaRPr sz="4800" kern="0">
              <a:solidFill>
                <a:sysClr val="windowText" lastClr="000000"/>
              </a:solidFill>
              <a:latin typeface="標楷體"/>
              <a:cs typeface="標楷體"/>
            </a:endParaRPr>
          </a:p>
        </p:txBody>
      </p:sp>
      <p:sp>
        <p:nvSpPr>
          <p:cNvPr id="68" name="object 68"/>
          <p:cNvSpPr/>
          <p:nvPr/>
        </p:nvSpPr>
        <p:spPr>
          <a:xfrm>
            <a:off x="4057650" y="8083320"/>
            <a:ext cx="949960" cy="1061720"/>
          </a:xfrm>
          <a:custGeom>
            <a:avLst/>
            <a:gdLst/>
            <a:ahLst/>
            <a:cxnLst/>
            <a:rect l="l" t="t" r="r" b="b"/>
            <a:pathLst>
              <a:path w="474980" h="530860">
                <a:moveTo>
                  <a:pt x="148970" y="0"/>
                </a:moveTo>
                <a:lnTo>
                  <a:pt x="128143" y="66254"/>
                </a:lnTo>
                <a:lnTo>
                  <a:pt x="118463" y="115796"/>
                </a:lnTo>
                <a:lnTo>
                  <a:pt x="112268" y="157213"/>
                </a:lnTo>
                <a:lnTo>
                  <a:pt x="107568" y="160629"/>
                </a:lnTo>
                <a:lnTo>
                  <a:pt x="73044" y="166720"/>
                </a:lnTo>
                <a:lnTo>
                  <a:pt x="40862" y="173821"/>
                </a:lnTo>
                <a:lnTo>
                  <a:pt x="12918" y="182423"/>
                </a:lnTo>
                <a:lnTo>
                  <a:pt x="0" y="191541"/>
                </a:lnTo>
                <a:lnTo>
                  <a:pt x="15097" y="209021"/>
                </a:lnTo>
                <a:lnTo>
                  <a:pt x="50958" y="236754"/>
                </a:lnTo>
                <a:lnTo>
                  <a:pt x="87439" y="266423"/>
                </a:lnTo>
                <a:lnTo>
                  <a:pt x="104393" y="289712"/>
                </a:lnTo>
                <a:lnTo>
                  <a:pt x="107890" y="329660"/>
                </a:lnTo>
                <a:lnTo>
                  <a:pt x="115659" y="390686"/>
                </a:lnTo>
                <a:lnTo>
                  <a:pt x="125909" y="455795"/>
                </a:lnTo>
                <a:lnTo>
                  <a:pt x="136849" y="507994"/>
                </a:lnTo>
                <a:lnTo>
                  <a:pt x="146685" y="530288"/>
                </a:lnTo>
                <a:lnTo>
                  <a:pt x="147193" y="530326"/>
                </a:lnTo>
                <a:lnTo>
                  <a:pt x="169461" y="510753"/>
                </a:lnTo>
                <a:lnTo>
                  <a:pt x="204374" y="465731"/>
                </a:lnTo>
                <a:lnTo>
                  <a:pt x="239240" y="415808"/>
                </a:lnTo>
                <a:lnTo>
                  <a:pt x="261366" y="381533"/>
                </a:lnTo>
                <a:lnTo>
                  <a:pt x="263906" y="377037"/>
                </a:lnTo>
                <a:lnTo>
                  <a:pt x="266445" y="375056"/>
                </a:lnTo>
                <a:lnTo>
                  <a:pt x="271652" y="375056"/>
                </a:lnTo>
                <a:lnTo>
                  <a:pt x="274193" y="376148"/>
                </a:lnTo>
                <a:lnTo>
                  <a:pt x="277241" y="378142"/>
                </a:lnTo>
                <a:lnTo>
                  <a:pt x="319724" y="402318"/>
                </a:lnTo>
                <a:lnTo>
                  <a:pt x="377936" y="431198"/>
                </a:lnTo>
                <a:lnTo>
                  <a:pt x="433456" y="455403"/>
                </a:lnTo>
                <a:lnTo>
                  <a:pt x="467868" y="465556"/>
                </a:lnTo>
                <a:lnTo>
                  <a:pt x="469519" y="465556"/>
                </a:lnTo>
                <a:lnTo>
                  <a:pt x="470535" y="465277"/>
                </a:lnTo>
                <a:lnTo>
                  <a:pt x="471169" y="464693"/>
                </a:lnTo>
                <a:lnTo>
                  <a:pt x="465061" y="443660"/>
                </a:lnTo>
                <a:lnTo>
                  <a:pt x="441933" y="400584"/>
                </a:lnTo>
                <a:lnTo>
                  <a:pt x="411039" y="348962"/>
                </a:lnTo>
                <a:lnTo>
                  <a:pt x="381631" y="302298"/>
                </a:lnTo>
                <a:lnTo>
                  <a:pt x="357124" y="265722"/>
                </a:lnTo>
                <a:lnTo>
                  <a:pt x="367156" y="255193"/>
                </a:lnTo>
                <a:lnTo>
                  <a:pt x="398271" y="218871"/>
                </a:lnTo>
                <a:lnTo>
                  <a:pt x="435482" y="170668"/>
                </a:lnTo>
                <a:lnTo>
                  <a:pt x="465454" y="126609"/>
                </a:lnTo>
                <a:lnTo>
                  <a:pt x="474852" y="102717"/>
                </a:lnTo>
                <a:lnTo>
                  <a:pt x="473710" y="100901"/>
                </a:lnTo>
                <a:lnTo>
                  <a:pt x="468502" y="100101"/>
                </a:lnTo>
                <a:lnTo>
                  <a:pt x="460375" y="100101"/>
                </a:lnTo>
                <a:lnTo>
                  <a:pt x="415754" y="103656"/>
                </a:lnTo>
                <a:lnTo>
                  <a:pt x="357060" y="112085"/>
                </a:lnTo>
                <a:lnTo>
                  <a:pt x="300462" y="122030"/>
                </a:lnTo>
                <a:lnTo>
                  <a:pt x="259461" y="130835"/>
                </a:lnTo>
                <a:lnTo>
                  <a:pt x="257048" y="131165"/>
                </a:lnTo>
                <a:lnTo>
                  <a:pt x="248285" y="131165"/>
                </a:lnTo>
                <a:lnTo>
                  <a:pt x="244094" y="127723"/>
                </a:lnTo>
                <a:lnTo>
                  <a:pt x="218408" y="88918"/>
                </a:lnTo>
                <a:lnTo>
                  <a:pt x="190658" y="48780"/>
                </a:lnTo>
                <a:lnTo>
                  <a:pt x="164766" y="14510"/>
                </a:lnTo>
                <a:lnTo>
                  <a:pt x="148970" y="0"/>
                </a:lnTo>
                <a:close/>
              </a:path>
            </a:pathLst>
          </a:custGeom>
          <a:solidFill>
            <a:srgbClr val="EA522F">
              <a:alpha val="88626"/>
            </a:srgbClr>
          </a:solidFill>
        </p:spPr>
        <p:txBody>
          <a:bodyPr wrap="square" lIns="0" tIns="0" rIns="0" bIns="0" rtlCol="0"/>
          <a:lstStyle/>
          <a:p>
            <a:pPr defTabSz="1828800"/>
            <a:endParaRPr sz="3600" kern="0">
              <a:solidFill>
                <a:sysClr val="windowText" lastClr="000000"/>
              </a:solidFill>
            </a:endParaRPr>
          </a:p>
        </p:txBody>
      </p:sp>
      <p:sp>
        <p:nvSpPr>
          <p:cNvPr id="69" name="object 69"/>
          <p:cNvSpPr/>
          <p:nvPr/>
        </p:nvSpPr>
        <p:spPr>
          <a:xfrm>
            <a:off x="1366824" y="3803903"/>
            <a:ext cx="1069340" cy="989330"/>
          </a:xfrm>
          <a:custGeom>
            <a:avLst/>
            <a:gdLst/>
            <a:ahLst/>
            <a:cxnLst/>
            <a:rect l="l" t="t" r="r" b="b"/>
            <a:pathLst>
              <a:path w="534669" h="494664">
                <a:moveTo>
                  <a:pt x="122402" y="0"/>
                </a:moveTo>
                <a:lnTo>
                  <a:pt x="119849" y="27878"/>
                </a:lnTo>
                <a:lnTo>
                  <a:pt x="130630" y="78914"/>
                </a:lnTo>
                <a:lnTo>
                  <a:pt x="146943" y="132784"/>
                </a:lnTo>
                <a:lnTo>
                  <a:pt x="164035" y="177424"/>
                </a:lnTo>
                <a:lnTo>
                  <a:pt x="163645" y="183721"/>
                </a:lnTo>
                <a:lnTo>
                  <a:pt x="159560" y="188612"/>
                </a:lnTo>
                <a:lnTo>
                  <a:pt x="104848" y="215703"/>
                </a:lnTo>
                <a:lnTo>
                  <a:pt x="54419" y="247761"/>
                </a:lnTo>
                <a:lnTo>
                  <a:pt x="14667" y="278651"/>
                </a:lnTo>
                <a:lnTo>
                  <a:pt x="0" y="298196"/>
                </a:lnTo>
                <a:lnTo>
                  <a:pt x="507" y="299339"/>
                </a:lnTo>
                <a:lnTo>
                  <a:pt x="28188" y="308199"/>
                </a:lnTo>
                <a:lnTo>
                  <a:pt x="82816" y="313166"/>
                </a:lnTo>
                <a:lnTo>
                  <a:pt x="144293" y="313822"/>
                </a:lnTo>
                <a:lnTo>
                  <a:pt x="192519" y="309753"/>
                </a:lnTo>
                <a:lnTo>
                  <a:pt x="202450" y="307848"/>
                </a:lnTo>
                <a:lnTo>
                  <a:pt x="207530" y="307721"/>
                </a:lnTo>
                <a:lnTo>
                  <a:pt x="211886" y="313944"/>
                </a:lnTo>
                <a:lnTo>
                  <a:pt x="212001" y="319278"/>
                </a:lnTo>
                <a:lnTo>
                  <a:pt x="211416" y="327914"/>
                </a:lnTo>
                <a:lnTo>
                  <a:pt x="215168" y="366006"/>
                </a:lnTo>
                <a:lnTo>
                  <a:pt x="227320" y="413099"/>
                </a:lnTo>
                <a:lnTo>
                  <a:pt x="243335" y="457573"/>
                </a:lnTo>
                <a:lnTo>
                  <a:pt x="261493" y="491871"/>
                </a:lnTo>
                <a:lnTo>
                  <a:pt x="265912" y="494284"/>
                </a:lnTo>
                <a:lnTo>
                  <a:pt x="281339" y="475424"/>
                </a:lnTo>
                <a:lnTo>
                  <a:pt x="303690" y="429418"/>
                </a:lnTo>
                <a:lnTo>
                  <a:pt x="347535" y="328549"/>
                </a:lnTo>
                <a:lnTo>
                  <a:pt x="351937" y="321073"/>
                </a:lnTo>
                <a:lnTo>
                  <a:pt x="357411" y="316182"/>
                </a:lnTo>
                <a:lnTo>
                  <a:pt x="364450" y="313600"/>
                </a:lnTo>
                <a:lnTo>
                  <a:pt x="373545" y="313055"/>
                </a:lnTo>
                <a:lnTo>
                  <a:pt x="414837" y="314297"/>
                </a:lnTo>
                <a:lnTo>
                  <a:pt x="467969" y="314706"/>
                </a:lnTo>
                <a:lnTo>
                  <a:pt x="514148" y="312733"/>
                </a:lnTo>
                <a:lnTo>
                  <a:pt x="534581" y="306831"/>
                </a:lnTo>
                <a:lnTo>
                  <a:pt x="533923" y="303361"/>
                </a:lnTo>
                <a:lnTo>
                  <a:pt x="504737" y="260302"/>
                </a:lnTo>
                <a:lnTo>
                  <a:pt x="463923" y="215439"/>
                </a:lnTo>
                <a:lnTo>
                  <a:pt x="431120" y="190531"/>
                </a:lnTo>
                <a:lnTo>
                  <a:pt x="426727" y="187114"/>
                </a:lnTo>
                <a:lnTo>
                  <a:pt x="423989" y="184150"/>
                </a:lnTo>
                <a:lnTo>
                  <a:pt x="422701" y="179798"/>
                </a:lnTo>
                <a:lnTo>
                  <a:pt x="424619" y="174482"/>
                </a:lnTo>
                <a:lnTo>
                  <a:pt x="436194" y="155956"/>
                </a:lnTo>
                <a:lnTo>
                  <a:pt x="450787" y="126001"/>
                </a:lnTo>
                <a:lnTo>
                  <a:pt x="465602" y="86725"/>
                </a:lnTo>
                <a:lnTo>
                  <a:pt x="475486" y="50282"/>
                </a:lnTo>
                <a:lnTo>
                  <a:pt x="475284" y="28829"/>
                </a:lnTo>
                <a:lnTo>
                  <a:pt x="474649" y="28067"/>
                </a:lnTo>
                <a:lnTo>
                  <a:pt x="450963" y="31331"/>
                </a:lnTo>
                <a:lnTo>
                  <a:pt x="407625" y="49799"/>
                </a:lnTo>
                <a:lnTo>
                  <a:pt x="361410" y="73626"/>
                </a:lnTo>
                <a:lnTo>
                  <a:pt x="329095" y="92964"/>
                </a:lnTo>
                <a:lnTo>
                  <a:pt x="315740" y="101719"/>
                </a:lnTo>
                <a:lnTo>
                  <a:pt x="306524" y="104616"/>
                </a:lnTo>
                <a:lnTo>
                  <a:pt x="297083" y="101750"/>
                </a:lnTo>
                <a:lnTo>
                  <a:pt x="283057" y="93218"/>
                </a:lnTo>
                <a:lnTo>
                  <a:pt x="194186" y="32988"/>
                </a:lnTo>
                <a:lnTo>
                  <a:pt x="148555" y="6064"/>
                </a:lnTo>
                <a:lnTo>
                  <a:pt x="122402" y="0"/>
                </a:lnTo>
                <a:close/>
              </a:path>
            </a:pathLst>
          </a:custGeom>
          <a:solidFill>
            <a:srgbClr val="4FB6E8">
              <a:alpha val="89411"/>
            </a:srgbClr>
          </a:solidFill>
        </p:spPr>
        <p:txBody>
          <a:bodyPr wrap="square" lIns="0" tIns="0" rIns="0" bIns="0" rtlCol="0"/>
          <a:lstStyle/>
          <a:p>
            <a:pPr defTabSz="1828800"/>
            <a:endParaRPr sz="3600" kern="0">
              <a:solidFill>
                <a:sysClr val="windowText" lastClr="000000"/>
              </a:solidFill>
            </a:endParaRPr>
          </a:p>
        </p:txBody>
      </p:sp>
      <p:sp>
        <p:nvSpPr>
          <p:cNvPr id="70" name="object 70"/>
          <p:cNvSpPr/>
          <p:nvPr/>
        </p:nvSpPr>
        <p:spPr>
          <a:xfrm>
            <a:off x="11842495" y="8220507"/>
            <a:ext cx="854710" cy="849630"/>
          </a:xfrm>
          <a:custGeom>
            <a:avLst/>
            <a:gdLst/>
            <a:ahLst/>
            <a:cxnLst/>
            <a:rect l="l" t="t" r="r" b="b"/>
            <a:pathLst>
              <a:path w="427354" h="424814">
                <a:moveTo>
                  <a:pt x="264287" y="38"/>
                </a:moveTo>
                <a:lnTo>
                  <a:pt x="225012" y="45543"/>
                </a:lnTo>
                <a:lnTo>
                  <a:pt x="202557" y="81947"/>
                </a:lnTo>
                <a:lnTo>
                  <a:pt x="182987" y="119762"/>
                </a:lnTo>
                <a:lnTo>
                  <a:pt x="178657" y="125876"/>
                </a:lnTo>
                <a:lnTo>
                  <a:pt x="173136" y="128693"/>
                </a:lnTo>
                <a:lnTo>
                  <a:pt x="164591" y="129374"/>
                </a:lnTo>
                <a:lnTo>
                  <a:pt x="155066" y="129184"/>
                </a:lnTo>
                <a:lnTo>
                  <a:pt x="133199" y="128065"/>
                </a:lnTo>
                <a:lnTo>
                  <a:pt x="104711" y="126258"/>
                </a:lnTo>
                <a:lnTo>
                  <a:pt x="73556" y="124578"/>
                </a:lnTo>
                <a:lnTo>
                  <a:pt x="43687" y="123837"/>
                </a:lnTo>
                <a:lnTo>
                  <a:pt x="27253" y="124221"/>
                </a:lnTo>
                <a:lnTo>
                  <a:pt x="13843" y="125504"/>
                </a:lnTo>
                <a:lnTo>
                  <a:pt x="4433" y="127888"/>
                </a:lnTo>
                <a:lnTo>
                  <a:pt x="0" y="131572"/>
                </a:lnTo>
                <a:lnTo>
                  <a:pt x="10158" y="152640"/>
                </a:lnTo>
                <a:lnTo>
                  <a:pt x="39830" y="184573"/>
                </a:lnTo>
                <a:lnTo>
                  <a:pt x="74670" y="216152"/>
                </a:lnTo>
                <a:lnTo>
                  <a:pt x="106098" y="240790"/>
                </a:lnTo>
                <a:lnTo>
                  <a:pt x="108569" y="245491"/>
                </a:lnTo>
                <a:lnTo>
                  <a:pt x="107777" y="250772"/>
                </a:lnTo>
                <a:lnTo>
                  <a:pt x="80198" y="293736"/>
                </a:lnTo>
                <a:lnTo>
                  <a:pt x="57864" y="338408"/>
                </a:lnTo>
                <a:lnTo>
                  <a:pt x="42697" y="377659"/>
                </a:lnTo>
                <a:lnTo>
                  <a:pt x="40639" y="397979"/>
                </a:lnTo>
                <a:lnTo>
                  <a:pt x="41275" y="398665"/>
                </a:lnTo>
                <a:lnTo>
                  <a:pt x="42417" y="398983"/>
                </a:lnTo>
                <a:lnTo>
                  <a:pt x="44068" y="398983"/>
                </a:lnTo>
                <a:lnTo>
                  <a:pt x="110982" y="370554"/>
                </a:lnTo>
                <a:lnTo>
                  <a:pt x="152779" y="345737"/>
                </a:lnTo>
                <a:lnTo>
                  <a:pt x="188594" y="318858"/>
                </a:lnTo>
                <a:lnTo>
                  <a:pt x="191897" y="316509"/>
                </a:lnTo>
                <a:lnTo>
                  <a:pt x="198119" y="316509"/>
                </a:lnTo>
                <a:lnTo>
                  <a:pt x="200787" y="320332"/>
                </a:lnTo>
                <a:lnTo>
                  <a:pt x="204850" y="328307"/>
                </a:lnTo>
                <a:lnTo>
                  <a:pt x="226843" y="357153"/>
                </a:lnTo>
                <a:lnTo>
                  <a:pt x="259921" y="388642"/>
                </a:lnTo>
                <a:lnTo>
                  <a:pt x="292736" y="413982"/>
                </a:lnTo>
                <a:lnTo>
                  <a:pt x="313943" y="424383"/>
                </a:lnTo>
                <a:lnTo>
                  <a:pt x="315467" y="424091"/>
                </a:lnTo>
                <a:lnTo>
                  <a:pt x="318408" y="403950"/>
                </a:lnTo>
                <a:lnTo>
                  <a:pt x="314610" y="361351"/>
                </a:lnTo>
                <a:lnTo>
                  <a:pt x="302513" y="270103"/>
                </a:lnTo>
                <a:lnTo>
                  <a:pt x="302488" y="262890"/>
                </a:lnTo>
                <a:lnTo>
                  <a:pt x="304307" y="257033"/>
                </a:lnTo>
                <a:lnTo>
                  <a:pt x="308246" y="252145"/>
                </a:lnTo>
                <a:lnTo>
                  <a:pt x="314578" y="247840"/>
                </a:lnTo>
                <a:lnTo>
                  <a:pt x="344628" y="230950"/>
                </a:lnTo>
                <a:lnTo>
                  <a:pt x="382857" y="208389"/>
                </a:lnTo>
                <a:lnTo>
                  <a:pt x="415109" y="187116"/>
                </a:lnTo>
                <a:lnTo>
                  <a:pt x="427227" y="174091"/>
                </a:lnTo>
                <a:lnTo>
                  <a:pt x="413170" y="164906"/>
                </a:lnTo>
                <a:lnTo>
                  <a:pt x="383063" y="152534"/>
                </a:lnTo>
                <a:lnTo>
                  <a:pt x="347575" y="141403"/>
                </a:lnTo>
                <a:lnTo>
                  <a:pt x="317373" y="135940"/>
                </a:lnTo>
                <a:lnTo>
                  <a:pt x="300311" y="134948"/>
                </a:lnTo>
                <a:lnTo>
                  <a:pt x="292988" y="132097"/>
                </a:lnTo>
                <a:lnTo>
                  <a:pt x="291476" y="124262"/>
                </a:lnTo>
                <a:lnTo>
                  <a:pt x="291846" y="108318"/>
                </a:lnTo>
                <a:lnTo>
                  <a:pt x="289307" y="79835"/>
                </a:lnTo>
                <a:lnTo>
                  <a:pt x="282781" y="44534"/>
                </a:lnTo>
                <a:lnTo>
                  <a:pt x="273897" y="14054"/>
                </a:lnTo>
                <a:lnTo>
                  <a:pt x="264287" y="38"/>
                </a:lnTo>
                <a:close/>
              </a:path>
            </a:pathLst>
          </a:custGeom>
          <a:solidFill>
            <a:srgbClr val="EB6199">
              <a:alpha val="87841"/>
            </a:srgbClr>
          </a:solidFill>
        </p:spPr>
        <p:txBody>
          <a:bodyPr wrap="square" lIns="0" tIns="0" rIns="0" bIns="0" rtlCol="0"/>
          <a:lstStyle/>
          <a:p>
            <a:pPr defTabSz="1828800"/>
            <a:endParaRPr sz="3600" kern="0">
              <a:solidFill>
                <a:sysClr val="windowText" lastClr="000000"/>
              </a:solidFill>
            </a:endParaRPr>
          </a:p>
        </p:txBody>
      </p:sp>
      <p:sp>
        <p:nvSpPr>
          <p:cNvPr id="71" name="object 71"/>
          <p:cNvSpPr/>
          <p:nvPr/>
        </p:nvSpPr>
        <p:spPr>
          <a:xfrm>
            <a:off x="15558262" y="4573523"/>
            <a:ext cx="690880" cy="684530"/>
          </a:xfrm>
          <a:custGeom>
            <a:avLst/>
            <a:gdLst/>
            <a:ahLst/>
            <a:cxnLst/>
            <a:rect l="l" t="t" r="r" b="b"/>
            <a:pathLst>
              <a:path w="345440" h="342264">
                <a:moveTo>
                  <a:pt x="132079" y="0"/>
                </a:moveTo>
                <a:lnTo>
                  <a:pt x="131572" y="0"/>
                </a:lnTo>
                <a:lnTo>
                  <a:pt x="123866" y="11348"/>
                </a:lnTo>
                <a:lnTo>
                  <a:pt x="116697" y="35925"/>
                </a:lnTo>
                <a:lnTo>
                  <a:pt x="111408" y="64383"/>
                </a:lnTo>
                <a:lnTo>
                  <a:pt x="109347" y="87375"/>
                </a:lnTo>
                <a:lnTo>
                  <a:pt x="109648" y="100224"/>
                </a:lnTo>
                <a:lnTo>
                  <a:pt x="108426" y="106537"/>
                </a:lnTo>
                <a:lnTo>
                  <a:pt x="102489" y="108825"/>
                </a:lnTo>
                <a:lnTo>
                  <a:pt x="88646" y="109600"/>
                </a:lnTo>
                <a:lnTo>
                  <a:pt x="64293" y="114010"/>
                </a:lnTo>
                <a:lnTo>
                  <a:pt x="35655" y="122967"/>
                </a:lnTo>
                <a:lnTo>
                  <a:pt x="11350" y="132925"/>
                </a:lnTo>
                <a:lnTo>
                  <a:pt x="0" y="140335"/>
                </a:lnTo>
                <a:lnTo>
                  <a:pt x="9763" y="150854"/>
                </a:lnTo>
                <a:lnTo>
                  <a:pt x="35814" y="168005"/>
                </a:lnTo>
                <a:lnTo>
                  <a:pt x="66722" y="186180"/>
                </a:lnTo>
                <a:lnTo>
                  <a:pt x="99187" y="204215"/>
                </a:lnTo>
                <a:lnTo>
                  <a:pt x="101600" y="209169"/>
                </a:lnTo>
                <a:lnTo>
                  <a:pt x="100711" y="217805"/>
                </a:lnTo>
                <a:lnTo>
                  <a:pt x="90979" y="291322"/>
                </a:lnTo>
                <a:lnTo>
                  <a:pt x="87905" y="325657"/>
                </a:lnTo>
                <a:lnTo>
                  <a:pt x="90297" y="341883"/>
                </a:lnTo>
                <a:lnTo>
                  <a:pt x="91567" y="342138"/>
                </a:lnTo>
                <a:lnTo>
                  <a:pt x="108660" y="333748"/>
                </a:lnTo>
                <a:lnTo>
                  <a:pt x="135159" y="313308"/>
                </a:lnTo>
                <a:lnTo>
                  <a:pt x="161897" y="287916"/>
                </a:lnTo>
                <a:lnTo>
                  <a:pt x="179704" y="264668"/>
                </a:lnTo>
                <a:lnTo>
                  <a:pt x="183007" y="258190"/>
                </a:lnTo>
                <a:lnTo>
                  <a:pt x="185039" y="255143"/>
                </a:lnTo>
                <a:lnTo>
                  <a:pt x="190119" y="255143"/>
                </a:lnTo>
                <a:lnTo>
                  <a:pt x="192786" y="257048"/>
                </a:lnTo>
                <a:lnTo>
                  <a:pt x="196976" y="260731"/>
                </a:lnTo>
                <a:lnTo>
                  <a:pt x="221773" y="278721"/>
                </a:lnTo>
                <a:lnTo>
                  <a:pt x="255524" y="298735"/>
                </a:lnTo>
                <a:lnTo>
                  <a:pt x="288131" y="314987"/>
                </a:lnTo>
                <a:lnTo>
                  <a:pt x="309499" y="321690"/>
                </a:lnTo>
                <a:lnTo>
                  <a:pt x="310896" y="321690"/>
                </a:lnTo>
                <a:lnTo>
                  <a:pt x="311785" y="321437"/>
                </a:lnTo>
                <a:lnTo>
                  <a:pt x="312293" y="320801"/>
                </a:lnTo>
                <a:lnTo>
                  <a:pt x="310640" y="304419"/>
                </a:lnTo>
                <a:lnTo>
                  <a:pt x="298402" y="272795"/>
                </a:lnTo>
                <a:lnTo>
                  <a:pt x="280378" y="236791"/>
                </a:lnTo>
                <a:lnTo>
                  <a:pt x="261366" y="207263"/>
                </a:lnTo>
                <a:lnTo>
                  <a:pt x="255270" y="199644"/>
                </a:lnTo>
                <a:lnTo>
                  <a:pt x="256032" y="195580"/>
                </a:lnTo>
                <a:lnTo>
                  <a:pt x="312991" y="148780"/>
                </a:lnTo>
                <a:lnTo>
                  <a:pt x="345186" y="106044"/>
                </a:lnTo>
                <a:lnTo>
                  <a:pt x="341580" y="103090"/>
                </a:lnTo>
                <a:lnTo>
                  <a:pt x="333962" y="101171"/>
                </a:lnTo>
                <a:lnTo>
                  <a:pt x="323129" y="100133"/>
                </a:lnTo>
                <a:lnTo>
                  <a:pt x="309879" y="99821"/>
                </a:lnTo>
                <a:lnTo>
                  <a:pt x="285738" y="100425"/>
                </a:lnTo>
                <a:lnTo>
                  <a:pt x="237549" y="103250"/>
                </a:lnTo>
                <a:lnTo>
                  <a:pt x="219837" y="104139"/>
                </a:lnTo>
                <a:lnTo>
                  <a:pt x="200660" y="104267"/>
                </a:lnTo>
                <a:lnTo>
                  <a:pt x="193294" y="88011"/>
                </a:lnTo>
                <a:lnTo>
                  <a:pt x="181532" y="66061"/>
                </a:lnTo>
                <a:lnTo>
                  <a:pt x="163401" y="36718"/>
                </a:lnTo>
                <a:lnTo>
                  <a:pt x="144912" y="11019"/>
                </a:lnTo>
                <a:lnTo>
                  <a:pt x="132079" y="0"/>
                </a:lnTo>
                <a:close/>
              </a:path>
            </a:pathLst>
          </a:custGeom>
          <a:solidFill>
            <a:srgbClr val="21AA60">
              <a:alpha val="83135"/>
            </a:srgbClr>
          </a:solidFill>
        </p:spPr>
        <p:txBody>
          <a:bodyPr wrap="square" lIns="0" tIns="0" rIns="0" bIns="0" rtlCol="0"/>
          <a:lstStyle/>
          <a:p>
            <a:pPr defTabSz="1828800"/>
            <a:endParaRPr sz="3600" kern="0">
              <a:solidFill>
                <a:sysClr val="windowText" lastClr="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0917" y="679704"/>
            <a:ext cx="1502410" cy="1615440"/>
            <a:chOff x="235458" y="339852"/>
            <a:chExt cx="751205" cy="807720"/>
          </a:xfrm>
        </p:grpSpPr>
        <p:sp>
          <p:nvSpPr>
            <p:cNvPr id="3" name="object 3"/>
            <p:cNvSpPr/>
            <p:nvPr/>
          </p:nvSpPr>
          <p:spPr>
            <a:xfrm>
              <a:off x="443738" y="339852"/>
              <a:ext cx="542925" cy="542925"/>
            </a:xfrm>
            <a:custGeom>
              <a:avLst/>
              <a:gdLst/>
              <a:ahLst/>
              <a:cxnLst/>
              <a:rect l="l" t="t" r="r" b="b"/>
              <a:pathLst>
                <a:path w="542925" h="542925">
                  <a:moveTo>
                    <a:pt x="391350" y="0"/>
                  </a:moveTo>
                  <a:lnTo>
                    <a:pt x="0" y="151384"/>
                  </a:lnTo>
                  <a:lnTo>
                    <a:pt x="151345" y="542671"/>
                  </a:lnTo>
                  <a:lnTo>
                    <a:pt x="542696" y="391413"/>
                  </a:lnTo>
                  <a:lnTo>
                    <a:pt x="391350" y="0"/>
                  </a:lnTo>
                  <a:close/>
                </a:path>
              </a:pathLst>
            </a:custGeom>
            <a:solidFill>
              <a:srgbClr val="FF7700">
                <a:alpha val="83528"/>
              </a:srgbClr>
            </a:solidFill>
          </p:spPr>
          <p:txBody>
            <a:bodyPr wrap="square" lIns="0" tIns="0" rIns="0" bIns="0" rtlCol="0"/>
            <a:lstStyle/>
            <a:p>
              <a:pPr defTabSz="1828800"/>
              <a:endParaRPr sz="3600" kern="0">
                <a:solidFill>
                  <a:sysClr val="windowText" lastClr="000000"/>
                </a:solidFill>
              </a:endParaRPr>
            </a:p>
          </p:txBody>
        </p:sp>
        <p:sp>
          <p:nvSpPr>
            <p:cNvPr id="4" name="object 4"/>
            <p:cNvSpPr/>
            <p:nvPr/>
          </p:nvSpPr>
          <p:spPr>
            <a:xfrm>
              <a:off x="235458" y="668274"/>
              <a:ext cx="479425" cy="479425"/>
            </a:xfrm>
            <a:custGeom>
              <a:avLst/>
              <a:gdLst/>
              <a:ahLst/>
              <a:cxnLst/>
              <a:rect l="l" t="t" r="r" b="b"/>
              <a:pathLst>
                <a:path w="479425" h="479425">
                  <a:moveTo>
                    <a:pt x="239648" y="0"/>
                  </a:moveTo>
                  <a:lnTo>
                    <a:pt x="191349" y="4869"/>
                  </a:lnTo>
                  <a:lnTo>
                    <a:pt x="146364" y="18835"/>
                  </a:lnTo>
                  <a:lnTo>
                    <a:pt x="105656" y="40933"/>
                  </a:lnTo>
                  <a:lnTo>
                    <a:pt x="70189" y="70199"/>
                  </a:lnTo>
                  <a:lnTo>
                    <a:pt x="40926" y="105667"/>
                  </a:lnTo>
                  <a:lnTo>
                    <a:pt x="18832" y="146375"/>
                  </a:lnTo>
                  <a:lnTo>
                    <a:pt x="4868" y="191357"/>
                  </a:lnTo>
                  <a:lnTo>
                    <a:pt x="0" y="239649"/>
                  </a:lnTo>
                  <a:lnTo>
                    <a:pt x="4868" y="287940"/>
                  </a:lnTo>
                  <a:lnTo>
                    <a:pt x="18832" y="332922"/>
                  </a:lnTo>
                  <a:lnTo>
                    <a:pt x="40926" y="373630"/>
                  </a:lnTo>
                  <a:lnTo>
                    <a:pt x="70189" y="409098"/>
                  </a:lnTo>
                  <a:lnTo>
                    <a:pt x="105656" y="438364"/>
                  </a:lnTo>
                  <a:lnTo>
                    <a:pt x="146364" y="460462"/>
                  </a:lnTo>
                  <a:lnTo>
                    <a:pt x="191349" y="474428"/>
                  </a:lnTo>
                  <a:lnTo>
                    <a:pt x="239648" y="479298"/>
                  </a:lnTo>
                  <a:lnTo>
                    <a:pt x="287948" y="474428"/>
                  </a:lnTo>
                  <a:lnTo>
                    <a:pt x="332933" y="460462"/>
                  </a:lnTo>
                  <a:lnTo>
                    <a:pt x="373641" y="438364"/>
                  </a:lnTo>
                  <a:lnTo>
                    <a:pt x="409108" y="409098"/>
                  </a:lnTo>
                  <a:lnTo>
                    <a:pt x="438371" y="373630"/>
                  </a:lnTo>
                  <a:lnTo>
                    <a:pt x="460465" y="332922"/>
                  </a:lnTo>
                  <a:lnTo>
                    <a:pt x="474429" y="287940"/>
                  </a:lnTo>
                  <a:lnTo>
                    <a:pt x="479298" y="239649"/>
                  </a:lnTo>
                  <a:lnTo>
                    <a:pt x="474429" y="191357"/>
                  </a:lnTo>
                  <a:lnTo>
                    <a:pt x="460465" y="146375"/>
                  </a:lnTo>
                  <a:lnTo>
                    <a:pt x="438371" y="105667"/>
                  </a:lnTo>
                  <a:lnTo>
                    <a:pt x="409108" y="70199"/>
                  </a:lnTo>
                  <a:lnTo>
                    <a:pt x="373641" y="40933"/>
                  </a:lnTo>
                  <a:lnTo>
                    <a:pt x="332933" y="18835"/>
                  </a:lnTo>
                  <a:lnTo>
                    <a:pt x="287948" y="4869"/>
                  </a:lnTo>
                  <a:lnTo>
                    <a:pt x="239648" y="0"/>
                  </a:lnTo>
                  <a:close/>
                </a:path>
              </a:pathLst>
            </a:custGeom>
            <a:solidFill>
              <a:srgbClr val="4FB6E8">
                <a:alpha val="89411"/>
              </a:srgbClr>
            </a:solidFill>
          </p:spPr>
          <p:txBody>
            <a:bodyPr wrap="square" lIns="0" tIns="0" rIns="0" bIns="0" rtlCol="0"/>
            <a:lstStyle/>
            <a:p>
              <a:pPr defTabSz="1828800"/>
              <a:endParaRPr sz="3600" kern="0">
                <a:solidFill>
                  <a:sysClr val="windowText" lastClr="000000"/>
                </a:solidFill>
              </a:endParaRPr>
            </a:p>
          </p:txBody>
        </p:sp>
      </p:grpSp>
      <p:grpSp>
        <p:nvGrpSpPr>
          <p:cNvPr id="5" name="object 5"/>
          <p:cNvGrpSpPr/>
          <p:nvPr/>
        </p:nvGrpSpPr>
        <p:grpSpPr>
          <a:xfrm>
            <a:off x="16224505" y="1184147"/>
            <a:ext cx="1347470" cy="1609090"/>
            <a:chOff x="8112252" y="592073"/>
            <a:chExt cx="673735" cy="804545"/>
          </a:xfrm>
        </p:grpSpPr>
        <p:sp>
          <p:nvSpPr>
            <p:cNvPr id="6" name="object 6"/>
            <p:cNvSpPr/>
            <p:nvPr/>
          </p:nvSpPr>
          <p:spPr>
            <a:xfrm>
              <a:off x="8274177" y="868552"/>
              <a:ext cx="511809" cy="528320"/>
            </a:xfrm>
            <a:custGeom>
              <a:avLst/>
              <a:gdLst/>
              <a:ahLst/>
              <a:cxnLst/>
              <a:rect l="l" t="t" r="r" b="b"/>
              <a:pathLst>
                <a:path w="511809" h="528319">
                  <a:moveTo>
                    <a:pt x="304926" y="0"/>
                  </a:moveTo>
                  <a:lnTo>
                    <a:pt x="0" y="117856"/>
                  </a:lnTo>
                  <a:lnTo>
                    <a:pt x="17906" y="444246"/>
                  </a:lnTo>
                  <a:lnTo>
                    <a:pt x="334137" y="528066"/>
                  </a:lnTo>
                  <a:lnTo>
                    <a:pt x="511428" y="253492"/>
                  </a:lnTo>
                  <a:lnTo>
                    <a:pt x="304926" y="0"/>
                  </a:lnTo>
                  <a:close/>
                </a:path>
              </a:pathLst>
            </a:custGeom>
            <a:solidFill>
              <a:srgbClr val="FFD008">
                <a:alpha val="82743"/>
              </a:srgbClr>
            </a:solidFill>
          </p:spPr>
          <p:txBody>
            <a:bodyPr wrap="square" lIns="0" tIns="0" rIns="0" bIns="0" rtlCol="0"/>
            <a:lstStyle/>
            <a:p>
              <a:pPr defTabSz="1828800"/>
              <a:endParaRPr sz="3600" kern="0">
                <a:solidFill>
                  <a:sysClr val="windowText" lastClr="000000"/>
                </a:solidFill>
              </a:endParaRPr>
            </a:p>
          </p:txBody>
        </p:sp>
        <p:sp>
          <p:nvSpPr>
            <p:cNvPr id="7" name="object 7"/>
            <p:cNvSpPr/>
            <p:nvPr/>
          </p:nvSpPr>
          <p:spPr>
            <a:xfrm>
              <a:off x="8112252" y="592073"/>
              <a:ext cx="480059" cy="479425"/>
            </a:xfrm>
            <a:custGeom>
              <a:avLst/>
              <a:gdLst/>
              <a:ahLst/>
              <a:cxnLst/>
              <a:rect l="l" t="t" r="r" b="b"/>
              <a:pathLst>
                <a:path w="480059" h="479425">
                  <a:moveTo>
                    <a:pt x="240029" y="0"/>
                  </a:moveTo>
                  <a:lnTo>
                    <a:pt x="191648" y="4869"/>
                  </a:lnTo>
                  <a:lnTo>
                    <a:pt x="146589" y="18835"/>
                  </a:lnTo>
                  <a:lnTo>
                    <a:pt x="105816" y="40933"/>
                  </a:lnTo>
                  <a:lnTo>
                    <a:pt x="70294" y="70199"/>
                  </a:lnTo>
                  <a:lnTo>
                    <a:pt x="40987" y="105667"/>
                  </a:lnTo>
                  <a:lnTo>
                    <a:pt x="18859" y="146375"/>
                  </a:lnTo>
                  <a:lnTo>
                    <a:pt x="4875" y="191357"/>
                  </a:lnTo>
                  <a:lnTo>
                    <a:pt x="0" y="239649"/>
                  </a:lnTo>
                  <a:lnTo>
                    <a:pt x="4875" y="287940"/>
                  </a:lnTo>
                  <a:lnTo>
                    <a:pt x="18859" y="332922"/>
                  </a:lnTo>
                  <a:lnTo>
                    <a:pt x="40987" y="373630"/>
                  </a:lnTo>
                  <a:lnTo>
                    <a:pt x="70294" y="409098"/>
                  </a:lnTo>
                  <a:lnTo>
                    <a:pt x="105816" y="438364"/>
                  </a:lnTo>
                  <a:lnTo>
                    <a:pt x="146589" y="460462"/>
                  </a:lnTo>
                  <a:lnTo>
                    <a:pt x="191648" y="474428"/>
                  </a:lnTo>
                  <a:lnTo>
                    <a:pt x="240029" y="479298"/>
                  </a:lnTo>
                  <a:lnTo>
                    <a:pt x="288411" y="474428"/>
                  </a:lnTo>
                  <a:lnTo>
                    <a:pt x="333470" y="460462"/>
                  </a:lnTo>
                  <a:lnTo>
                    <a:pt x="374243" y="438364"/>
                  </a:lnTo>
                  <a:lnTo>
                    <a:pt x="409765" y="409098"/>
                  </a:lnTo>
                  <a:lnTo>
                    <a:pt x="439072" y="373630"/>
                  </a:lnTo>
                  <a:lnTo>
                    <a:pt x="461200" y="332922"/>
                  </a:lnTo>
                  <a:lnTo>
                    <a:pt x="475184" y="287940"/>
                  </a:lnTo>
                  <a:lnTo>
                    <a:pt x="480059" y="239649"/>
                  </a:lnTo>
                  <a:lnTo>
                    <a:pt x="475184" y="191357"/>
                  </a:lnTo>
                  <a:lnTo>
                    <a:pt x="461200" y="146375"/>
                  </a:lnTo>
                  <a:lnTo>
                    <a:pt x="439072" y="105667"/>
                  </a:lnTo>
                  <a:lnTo>
                    <a:pt x="409765" y="70199"/>
                  </a:lnTo>
                  <a:lnTo>
                    <a:pt x="374243" y="40933"/>
                  </a:lnTo>
                  <a:lnTo>
                    <a:pt x="333470" y="18835"/>
                  </a:lnTo>
                  <a:lnTo>
                    <a:pt x="288411" y="4869"/>
                  </a:lnTo>
                  <a:lnTo>
                    <a:pt x="240029" y="0"/>
                  </a:lnTo>
                  <a:close/>
                </a:path>
              </a:pathLst>
            </a:custGeom>
            <a:solidFill>
              <a:srgbClr val="EB6199">
                <a:alpha val="87841"/>
              </a:srgbClr>
            </a:solidFill>
          </p:spPr>
          <p:txBody>
            <a:bodyPr wrap="square" lIns="0" tIns="0" rIns="0" bIns="0" rtlCol="0"/>
            <a:lstStyle/>
            <a:p>
              <a:pPr defTabSz="1828800"/>
              <a:endParaRPr sz="3600" kern="0">
                <a:solidFill>
                  <a:sysClr val="windowText" lastClr="000000"/>
                </a:solidFill>
              </a:endParaRPr>
            </a:p>
          </p:txBody>
        </p:sp>
      </p:grpSp>
      <p:sp>
        <p:nvSpPr>
          <p:cNvPr id="8" name="object 8"/>
          <p:cNvSpPr/>
          <p:nvPr/>
        </p:nvSpPr>
        <p:spPr>
          <a:xfrm>
            <a:off x="16561302" y="8526781"/>
            <a:ext cx="876300" cy="859790"/>
          </a:xfrm>
          <a:custGeom>
            <a:avLst/>
            <a:gdLst/>
            <a:ahLst/>
            <a:cxnLst/>
            <a:rect l="l" t="t" r="r" b="b"/>
            <a:pathLst>
              <a:path w="438150" h="429895">
                <a:moveTo>
                  <a:pt x="232792" y="0"/>
                </a:moveTo>
                <a:lnTo>
                  <a:pt x="232538" y="12"/>
                </a:lnTo>
                <a:lnTo>
                  <a:pt x="221724" y="12884"/>
                </a:lnTo>
                <a:lnTo>
                  <a:pt x="210821" y="41609"/>
                </a:lnTo>
                <a:lnTo>
                  <a:pt x="200586" y="74752"/>
                </a:lnTo>
                <a:lnTo>
                  <a:pt x="191898" y="100850"/>
                </a:lnTo>
                <a:lnTo>
                  <a:pt x="166699" y="129414"/>
                </a:lnTo>
                <a:lnTo>
                  <a:pt x="119842" y="146654"/>
                </a:lnTo>
                <a:lnTo>
                  <a:pt x="67008" y="156391"/>
                </a:lnTo>
                <a:lnTo>
                  <a:pt x="23877" y="162445"/>
                </a:lnTo>
                <a:lnTo>
                  <a:pt x="10410" y="164963"/>
                </a:lnTo>
                <a:lnTo>
                  <a:pt x="2240" y="168386"/>
                </a:lnTo>
                <a:lnTo>
                  <a:pt x="0" y="174375"/>
                </a:lnTo>
                <a:lnTo>
                  <a:pt x="4319" y="184594"/>
                </a:lnTo>
                <a:lnTo>
                  <a:pt x="19524" y="195577"/>
                </a:lnTo>
                <a:lnTo>
                  <a:pt x="49658" y="212066"/>
                </a:lnTo>
                <a:lnTo>
                  <a:pt x="83794" y="229834"/>
                </a:lnTo>
                <a:lnTo>
                  <a:pt x="110999" y="244652"/>
                </a:lnTo>
                <a:lnTo>
                  <a:pt x="117415" y="249344"/>
                </a:lnTo>
                <a:lnTo>
                  <a:pt x="121271" y="254617"/>
                </a:lnTo>
                <a:lnTo>
                  <a:pt x="122340" y="260960"/>
                </a:lnTo>
                <a:lnTo>
                  <a:pt x="120397" y="268859"/>
                </a:lnTo>
                <a:lnTo>
                  <a:pt x="109003" y="307382"/>
                </a:lnTo>
                <a:lnTo>
                  <a:pt x="97633" y="359336"/>
                </a:lnTo>
                <a:lnTo>
                  <a:pt x="90787" y="406161"/>
                </a:lnTo>
                <a:lnTo>
                  <a:pt x="92965" y="429298"/>
                </a:lnTo>
                <a:lnTo>
                  <a:pt x="93981" y="429742"/>
                </a:lnTo>
                <a:lnTo>
                  <a:pt x="94743" y="429742"/>
                </a:lnTo>
                <a:lnTo>
                  <a:pt x="117760" y="415841"/>
                </a:lnTo>
                <a:lnTo>
                  <a:pt x="153529" y="383063"/>
                </a:lnTo>
                <a:lnTo>
                  <a:pt x="190702" y="344799"/>
                </a:lnTo>
                <a:lnTo>
                  <a:pt x="217933" y="314439"/>
                </a:lnTo>
                <a:lnTo>
                  <a:pt x="222378" y="309105"/>
                </a:lnTo>
                <a:lnTo>
                  <a:pt x="226315" y="306489"/>
                </a:lnTo>
                <a:lnTo>
                  <a:pt x="233808" y="306489"/>
                </a:lnTo>
                <a:lnTo>
                  <a:pt x="237491" y="309181"/>
                </a:lnTo>
                <a:lnTo>
                  <a:pt x="241301" y="314350"/>
                </a:lnTo>
                <a:lnTo>
                  <a:pt x="267716" y="341699"/>
                </a:lnTo>
                <a:lnTo>
                  <a:pt x="308786" y="376656"/>
                </a:lnTo>
                <a:lnTo>
                  <a:pt x="350404" y="406765"/>
                </a:lnTo>
                <a:lnTo>
                  <a:pt x="378461" y="419569"/>
                </a:lnTo>
                <a:lnTo>
                  <a:pt x="380493" y="419366"/>
                </a:lnTo>
                <a:lnTo>
                  <a:pt x="381255" y="418947"/>
                </a:lnTo>
                <a:lnTo>
                  <a:pt x="382601" y="392342"/>
                </a:lnTo>
                <a:lnTo>
                  <a:pt x="369349" y="340401"/>
                </a:lnTo>
                <a:lnTo>
                  <a:pt x="350716" y="283816"/>
                </a:lnTo>
                <a:lnTo>
                  <a:pt x="335916" y="243281"/>
                </a:lnTo>
                <a:lnTo>
                  <a:pt x="333728" y="234185"/>
                </a:lnTo>
                <a:lnTo>
                  <a:pt x="334504" y="226283"/>
                </a:lnTo>
                <a:lnTo>
                  <a:pt x="338113" y="219165"/>
                </a:lnTo>
                <a:lnTo>
                  <a:pt x="344425" y="212420"/>
                </a:lnTo>
                <a:lnTo>
                  <a:pt x="400559" y="165460"/>
                </a:lnTo>
                <a:lnTo>
                  <a:pt x="426936" y="141881"/>
                </a:lnTo>
                <a:lnTo>
                  <a:pt x="394416" y="113237"/>
                </a:lnTo>
                <a:lnTo>
                  <a:pt x="314072" y="110731"/>
                </a:lnTo>
                <a:lnTo>
                  <a:pt x="301259" y="109488"/>
                </a:lnTo>
                <a:lnTo>
                  <a:pt x="292086" y="105465"/>
                </a:lnTo>
                <a:lnTo>
                  <a:pt x="285746" y="98220"/>
                </a:lnTo>
                <a:lnTo>
                  <a:pt x="281560" y="87312"/>
                </a:lnTo>
                <a:lnTo>
                  <a:pt x="273405" y="63891"/>
                </a:lnTo>
                <a:lnTo>
                  <a:pt x="260129" y="34964"/>
                </a:lnTo>
                <a:lnTo>
                  <a:pt x="245377" y="10383"/>
                </a:lnTo>
                <a:lnTo>
                  <a:pt x="232792" y="0"/>
                </a:lnTo>
                <a:close/>
              </a:path>
            </a:pathLst>
          </a:custGeom>
          <a:solidFill>
            <a:srgbClr val="EB6199">
              <a:alpha val="87841"/>
            </a:srgbClr>
          </a:solidFill>
        </p:spPr>
        <p:txBody>
          <a:bodyPr wrap="square" lIns="0" tIns="0" rIns="0" bIns="0" rtlCol="0"/>
          <a:lstStyle/>
          <a:p>
            <a:pPr defTabSz="1828800"/>
            <a:endParaRPr sz="3600" kern="0">
              <a:solidFill>
                <a:sysClr val="windowText" lastClr="000000"/>
              </a:solidFill>
            </a:endParaRPr>
          </a:p>
        </p:txBody>
      </p:sp>
      <p:sp>
        <p:nvSpPr>
          <p:cNvPr id="9" name="object 9"/>
          <p:cNvSpPr/>
          <p:nvPr/>
        </p:nvSpPr>
        <p:spPr>
          <a:xfrm>
            <a:off x="745059" y="3701035"/>
            <a:ext cx="786130" cy="783590"/>
          </a:xfrm>
          <a:custGeom>
            <a:avLst/>
            <a:gdLst/>
            <a:ahLst/>
            <a:cxnLst/>
            <a:rect l="l" t="t" r="r" b="b"/>
            <a:pathLst>
              <a:path w="393065" h="391794">
                <a:moveTo>
                  <a:pt x="244703" y="0"/>
                </a:moveTo>
                <a:lnTo>
                  <a:pt x="208681" y="40512"/>
                </a:lnTo>
                <a:lnTo>
                  <a:pt x="187266" y="74294"/>
                </a:lnTo>
                <a:lnTo>
                  <a:pt x="167860" y="110728"/>
                </a:lnTo>
                <a:lnTo>
                  <a:pt x="162875" y="116236"/>
                </a:lnTo>
                <a:lnTo>
                  <a:pt x="155498" y="117983"/>
                </a:lnTo>
                <a:lnTo>
                  <a:pt x="142862" y="117729"/>
                </a:lnTo>
                <a:lnTo>
                  <a:pt x="60448" y="112395"/>
                </a:lnTo>
                <a:lnTo>
                  <a:pt x="19700" y="112299"/>
                </a:lnTo>
                <a:lnTo>
                  <a:pt x="0" y="118491"/>
                </a:lnTo>
                <a:lnTo>
                  <a:pt x="9137" y="137939"/>
                </a:lnTo>
                <a:lnTo>
                  <a:pt x="36145" y="167592"/>
                </a:lnTo>
                <a:lnTo>
                  <a:pt x="67928" y="196982"/>
                </a:lnTo>
                <a:lnTo>
                  <a:pt x="96638" y="219985"/>
                </a:lnTo>
                <a:lnTo>
                  <a:pt x="98836" y="224361"/>
                </a:lnTo>
                <a:lnTo>
                  <a:pt x="98031" y="229236"/>
                </a:lnTo>
                <a:lnTo>
                  <a:pt x="72251" y="268416"/>
                </a:lnTo>
                <a:lnTo>
                  <a:pt x="51247" y="309324"/>
                </a:lnTo>
                <a:lnTo>
                  <a:pt x="36877" y="345303"/>
                </a:lnTo>
                <a:lnTo>
                  <a:pt x="34747" y="363982"/>
                </a:lnTo>
                <a:lnTo>
                  <a:pt x="35496" y="364490"/>
                </a:lnTo>
                <a:lnTo>
                  <a:pt x="95527" y="341693"/>
                </a:lnTo>
                <a:lnTo>
                  <a:pt x="136593" y="318234"/>
                </a:lnTo>
                <a:lnTo>
                  <a:pt x="172885" y="291719"/>
                </a:lnTo>
                <a:lnTo>
                  <a:pt x="176212" y="289560"/>
                </a:lnTo>
                <a:lnTo>
                  <a:pt x="181533" y="292100"/>
                </a:lnTo>
                <a:lnTo>
                  <a:pt x="183654" y="295529"/>
                </a:lnTo>
                <a:lnTo>
                  <a:pt x="186651" y="301498"/>
                </a:lnTo>
                <a:lnTo>
                  <a:pt x="203945" y="325318"/>
                </a:lnTo>
                <a:lnTo>
                  <a:pt x="258250" y="375150"/>
                </a:lnTo>
                <a:lnTo>
                  <a:pt x="286181" y="391414"/>
                </a:lnTo>
                <a:lnTo>
                  <a:pt x="287528" y="390652"/>
                </a:lnTo>
                <a:lnTo>
                  <a:pt x="290442" y="372149"/>
                </a:lnTo>
                <a:lnTo>
                  <a:pt x="287381" y="332930"/>
                </a:lnTo>
                <a:lnTo>
                  <a:pt x="277215" y="248920"/>
                </a:lnTo>
                <a:lnTo>
                  <a:pt x="276225" y="239014"/>
                </a:lnTo>
                <a:lnTo>
                  <a:pt x="279158" y="233553"/>
                </a:lnTo>
                <a:lnTo>
                  <a:pt x="316362" y="213233"/>
                </a:lnTo>
                <a:lnTo>
                  <a:pt x="351796" y="192849"/>
                </a:lnTo>
                <a:lnTo>
                  <a:pt x="381686" y="173609"/>
                </a:lnTo>
                <a:lnTo>
                  <a:pt x="392950" y="161798"/>
                </a:lnTo>
                <a:lnTo>
                  <a:pt x="392049" y="159512"/>
                </a:lnTo>
                <a:lnTo>
                  <a:pt x="355034" y="142426"/>
                </a:lnTo>
                <a:lnTo>
                  <a:pt x="310474" y="128512"/>
                </a:lnTo>
                <a:lnTo>
                  <a:pt x="275005" y="124841"/>
                </a:lnTo>
                <a:lnTo>
                  <a:pt x="266877" y="121158"/>
                </a:lnTo>
                <a:lnTo>
                  <a:pt x="268782" y="115570"/>
                </a:lnTo>
                <a:lnTo>
                  <a:pt x="268960" y="99949"/>
                </a:lnTo>
                <a:lnTo>
                  <a:pt x="266988" y="74388"/>
                </a:lnTo>
                <a:lnTo>
                  <a:pt x="261531" y="42529"/>
                </a:lnTo>
                <a:lnTo>
                  <a:pt x="253901" y="14456"/>
                </a:lnTo>
                <a:lnTo>
                  <a:pt x="245414" y="254"/>
                </a:lnTo>
                <a:lnTo>
                  <a:pt x="244703" y="0"/>
                </a:lnTo>
                <a:close/>
              </a:path>
            </a:pathLst>
          </a:custGeom>
          <a:solidFill>
            <a:srgbClr val="EB6199">
              <a:alpha val="87841"/>
            </a:srgbClr>
          </a:solidFill>
        </p:spPr>
        <p:txBody>
          <a:bodyPr wrap="square" lIns="0" tIns="0" rIns="0" bIns="0" rtlCol="0"/>
          <a:lstStyle/>
          <a:p>
            <a:pPr defTabSz="1828800"/>
            <a:endParaRPr sz="3600" kern="0">
              <a:solidFill>
                <a:sysClr val="windowText" lastClr="000000"/>
              </a:solidFill>
            </a:endParaRPr>
          </a:p>
        </p:txBody>
      </p:sp>
      <p:sp>
        <p:nvSpPr>
          <p:cNvPr id="10" name="object 10"/>
          <p:cNvSpPr/>
          <p:nvPr/>
        </p:nvSpPr>
        <p:spPr>
          <a:xfrm>
            <a:off x="796925" y="8789339"/>
            <a:ext cx="669290" cy="666750"/>
          </a:xfrm>
          <a:custGeom>
            <a:avLst/>
            <a:gdLst/>
            <a:ahLst/>
            <a:cxnLst/>
            <a:rect l="l" t="t" r="r" b="b"/>
            <a:pathLst>
              <a:path w="334645" h="333375">
                <a:moveTo>
                  <a:pt x="208064" y="0"/>
                </a:moveTo>
                <a:lnTo>
                  <a:pt x="177441" y="34458"/>
                </a:lnTo>
                <a:lnTo>
                  <a:pt x="147370" y="84747"/>
                </a:lnTo>
                <a:lnTo>
                  <a:pt x="142727" y="94113"/>
                </a:lnTo>
                <a:lnTo>
                  <a:pt x="138488" y="98804"/>
                </a:lnTo>
                <a:lnTo>
                  <a:pt x="132213" y="100311"/>
                </a:lnTo>
                <a:lnTo>
                  <a:pt x="121462" y="100126"/>
                </a:lnTo>
                <a:lnTo>
                  <a:pt x="51401" y="95535"/>
                </a:lnTo>
                <a:lnTo>
                  <a:pt x="16755" y="95447"/>
                </a:lnTo>
                <a:lnTo>
                  <a:pt x="0" y="100698"/>
                </a:lnTo>
                <a:lnTo>
                  <a:pt x="7773" y="117263"/>
                </a:lnTo>
                <a:lnTo>
                  <a:pt x="30740" y="142505"/>
                </a:lnTo>
                <a:lnTo>
                  <a:pt x="57764" y="167515"/>
                </a:lnTo>
                <a:lnTo>
                  <a:pt x="77711" y="183388"/>
                </a:lnTo>
                <a:lnTo>
                  <a:pt x="85394" y="188417"/>
                </a:lnTo>
                <a:lnTo>
                  <a:pt x="86067" y="192493"/>
                </a:lnTo>
                <a:lnTo>
                  <a:pt x="61428" y="228249"/>
                </a:lnTo>
                <a:lnTo>
                  <a:pt x="43568" y="263018"/>
                </a:lnTo>
                <a:lnTo>
                  <a:pt x="29540" y="309486"/>
                </a:lnTo>
                <a:lnTo>
                  <a:pt x="30175" y="309918"/>
                </a:lnTo>
                <a:lnTo>
                  <a:pt x="81214" y="290520"/>
                </a:lnTo>
                <a:lnTo>
                  <a:pt x="116130" y="270561"/>
                </a:lnTo>
                <a:lnTo>
                  <a:pt x="146989" y="247980"/>
                </a:lnTo>
                <a:lnTo>
                  <a:pt x="149821" y="246240"/>
                </a:lnTo>
                <a:lnTo>
                  <a:pt x="154343" y="248310"/>
                </a:lnTo>
                <a:lnTo>
                  <a:pt x="156146" y="251244"/>
                </a:lnTo>
                <a:lnTo>
                  <a:pt x="158699" y="256349"/>
                </a:lnTo>
                <a:lnTo>
                  <a:pt x="173395" y="276577"/>
                </a:lnTo>
                <a:lnTo>
                  <a:pt x="219560" y="318919"/>
                </a:lnTo>
                <a:lnTo>
                  <a:pt x="243306" y="332752"/>
                </a:lnTo>
                <a:lnTo>
                  <a:pt x="244462" y="332193"/>
                </a:lnTo>
                <a:lnTo>
                  <a:pt x="246934" y="316458"/>
                </a:lnTo>
                <a:lnTo>
                  <a:pt x="244333" y="283100"/>
                </a:lnTo>
                <a:lnTo>
                  <a:pt x="235699" y="211632"/>
                </a:lnTo>
                <a:lnTo>
                  <a:pt x="234861" y="203238"/>
                </a:lnTo>
                <a:lnTo>
                  <a:pt x="237350" y="198539"/>
                </a:lnTo>
                <a:lnTo>
                  <a:pt x="268978" y="181339"/>
                </a:lnTo>
                <a:lnTo>
                  <a:pt x="299107" y="164004"/>
                </a:lnTo>
                <a:lnTo>
                  <a:pt x="324525" y="147627"/>
                </a:lnTo>
                <a:lnTo>
                  <a:pt x="334111" y="137541"/>
                </a:lnTo>
                <a:lnTo>
                  <a:pt x="333336" y="135585"/>
                </a:lnTo>
                <a:lnTo>
                  <a:pt x="282708" y="114465"/>
                </a:lnTo>
                <a:lnTo>
                  <a:pt x="233832" y="106133"/>
                </a:lnTo>
                <a:lnTo>
                  <a:pt x="226910" y="102971"/>
                </a:lnTo>
                <a:lnTo>
                  <a:pt x="228536" y="98310"/>
                </a:lnTo>
                <a:lnTo>
                  <a:pt x="228688" y="84950"/>
                </a:lnTo>
                <a:lnTo>
                  <a:pt x="227015" y="63203"/>
                </a:lnTo>
                <a:lnTo>
                  <a:pt x="222377" y="36118"/>
                </a:lnTo>
                <a:lnTo>
                  <a:pt x="215890" y="12262"/>
                </a:lnTo>
                <a:lnTo>
                  <a:pt x="208673" y="203"/>
                </a:lnTo>
                <a:lnTo>
                  <a:pt x="208064" y="0"/>
                </a:lnTo>
                <a:close/>
              </a:path>
            </a:pathLst>
          </a:custGeom>
          <a:solidFill>
            <a:srgbClr val="EA522F">
              <a:alpha val="88626"/>
            </a:srgbClr>
          </a:solidFill>
        </p:spPr>
        <p:txBody>
          <a:bodyPr wrap="square" lIns="0" tIns="0" rIns="0" bIns="0" rtlCol="0"/>
          <a:lstStyle/>
          <a:p>
            <a:pPr defTabSz="1828800"/>
            <a:endParaRPr sz="3600" kern="0">
              <a:solidFill>
                <a:sysClr val="windowText" lastClr="000000"/>
              </a:solidFill>
            </a:endParaRPr>
          </a:p>
        </p:txBody>
      </p:sp>
      <p:sp>
        <p:nvSpPr>
          <p:cNvPr id="11" name="object 11"/>
          <p:cNvSpPr txBox="1"/>
          <p:nvPr/>
        </p:nvSpPr>
        <p:spPr>
          <a:xfrm>
            <a:off x="1876550" y="2632963"/>
            <a:ext cx="15618460" cy="5196294"/>
          </a:xfrm>
          <a:prstGeom prst="rect">
            <a:avLst/>
          </a:prstGeom>
        </p:spPr>
        <p:txBody>
          <a:bodyPr vert="horz" wrap="square" lIns="0" tIns="25400" rIns="0" bIns="0" rtlCol="0">
            <a:spAutoFit/>
          </a:bodyPr>
          <a:lstStyle/>
          <a:p>
            <a:pPr marL="660400" marR="10160" indent="-636270" defTabSz="1828800">
              <a:spcBef>
                <a:spcPts val="200"/>
              </a:spcBef>
              <a:buClr>
                <a:srgbClr val="FF7700"/>
              </a:buClr>
              <a:buSzPct val="50000"/>
              <a:buFont typeface="Times New Roman"/>
              <a:buChar char="●"/>
              <a:tabLst>
                <a:tab pos="660400" algn="l"/>
              </a:tabLst>
            </a:pPr>
            <a:r>
              <a:rPr sz="5600" kern="0" dirty="0">
                <a:solidFill>
                  <a:srgbClr val="0D0D0D"/>
                </a:solidFill>
                <a:latin typeface="微軟正黑體"/>
                <a:cs typeface="微軟正黑體"/>
              </a:rPr>
              <a:t>探究學習取向或模式，</a:t>
            </a:r>
            <a:r>
              <a:rPr sz="5600" kern="0" spc="-10" dirty="0">
                <a:solidFill>
                  <a:srgbClr val="BE5800"/>
                </a:solidFill>
                <a:latin typeface="微軟正黑體"/>
                <a:cs typeface="微軟正黑體"/>
              </a:rPr>
              <a:t>強調學生在學習歷程中的</a:t>
            </a:r>
            <a:r>
              <a:rPr sz="5600" b="1" kern="0" spc="-10" dirty="0">
                <a:solidFill>
                  <a:srgbClr val="BE5800"/>
                </a:solidFill>
                <a:latin typeface="微軟正黑體"/>
                <a:cs typeface="微軟正黑體"/>
              </a:rPr>
              <a:t>主動學習角色</a:t>
            </a:r>
            <a:r>
              <a:rPr sz="5600" kern="0" spc="-20" dirty="0">
                <a:solidFill>
                  <a:srgbClr val="BE5800"/>
                </a:solidFill>
                <a:latin typeface="微軟正黑體"/>
                <a:cs typeface="微軟正黑體"/>
              </a:rPr>
              <a:t>，</a:t>
            </a:r>
            <a:r>
              <a:rPr sz="5600" kern="0" spc="-30" dirty="0">
                <a:solidFill>
                  <a:srgbClr val="0D0D0D"/>
                </a:solidFill>
                <a:latin typeface="微軟正黑體"/>
                <a:cs typeface="微軟正黑體"/>
              </a:rPr>
              <a:t>相對於傳統坐著聽老師講課，</a:t>
            </a:r>
            <a:r>
              <a:rPr sz="5600" b="1" kern="0" dirty="0">
                <a:solidFill>
                  <a:srgbClr val="BE5800"/>
                </a:solidFill>
                <a:latin typeface="微軟正黑體"/>
                <a:cs typeface="微軟正黑體"/>
              </a:rPr>
              <a:t>學</a:t>
            </a:r>
            <a:r>
              <a:rPr sz="5600" b="1" kern="0" spc="-10" dirty="0">
                <a:solidFill>
                  <a:srgbClr val="BE5800"/>
                </a:solidFill>
                <a:latin typeface="微軟正黑體"/>
                <a:cs typeface="微軟正黑體"/>
              </a:rPr>
              <a:t>生會因為一個想法、問題或主題，而使用各種探究方法。</a:t>
            </a:r>
            <a:r>
              <a:rPr sz="5600" kern="0" spc="-30" dirty="0">
                <a:solidFill>
                  <a:srgbClr val="1A1500"/>
                </a:solidFill>
                <a:latin typeface="微軟正黑體"/>
                <a:cs typeface="微軟正黑體"/>
              </a:rPr>
              <a:t>其主要目標在讓學生對於所學創造意義</a:t>
            </a:r>
            <a:r>
              <a:rPr sz="5600" kern="0" spc="-10" dirty="0">
                <a:solidFill>
                  <a:srgbClr val="1A1500"/>
                </a:solidFill>
                <a:latin typeface="微軟正黑體"/>
                <a:cs typeface="微軟正黑體"/>
              </a:rPr>
              <a:t>、了解所學之概念如何與真實世界的情境連結，並學習如何學習的方法與態度</a:t>
            </a:r>
            <a:endParaRPr sz="5600" kern="0">
              <a:solidFill>
                <a:sysClr val="windowText" lastClr="000000"/>
              </a:solidFill>
              <a:latin typeface="微軟正黑體"/>
              <a:cs typeface="微軟正黑體"/>
            </a:endParaRPr>
          </a:p>
        </p:txBody>
      </p:sp>
      <p:sp>
        <p:nvSpPr>
          <p:cNvPr id="12" name="object 12"/>
          <p:cNvSpPr txBox="1">
            <a:spLocks noGrp="1"/>
          </p:cNvSpPr>
          <p:nvPr>
            <p:ph type="title"/>
          </p:nvPr>
        </p:nvSpPr>
        <p:spPr>
          <a:xfrm>
            <a:off x="1440940" y="1070610"/>
            <a:ext cx="15407640" cy="1264449"/>
          </a:xfrm>
          <a:prstGeom prst="rect">
            <a:avLst/>
          </a:prstGeom>
          <a:ln w="9905">
            <a:solidFill>
              <a:srgbClr val="000000"/>
            </a:solidFill>
          </a:ln>
        </p:spPr>
        <p:txBody>
          <a:bodyPr vert="horz" wrap="square" lIns="0" tIns="154940" rIns="0" bIns="0" rtlCol="0">
            <a:spAutoFit/>
          </a:bodyPr>
          <a:lstStyle/>
          <a:p>
            <a:pPr algn="ctr">
              <a:spcBef>
                <a:spcPts val="1220"/>
              </a:spcBef>
            </a:pPr>
            <a:r>
              <a:rPr spc="-20" dirty="0"/>
              <a:t>「探究學習」的特性</a:t>
            </a:r>
          </a:p>
        </p:txBody>
      </p:sp>
      <p:sp>
        <p:nvSpPr>
          <p:cNvPr id="13" name="object 13"/>
          <p:cNvSpPr txBox="1"/>
          <p:nvPr/>
        </p:nvSpPr>
        <p:spPr>
          <a:xfrm>
            <a:off x="17880076" y="9453370"/>
            <a:ext cx="248920" cy="455253"/>
          </a:xfrm>
          <a:prstGeom prst="rect">
            <a:avLst/>
          </a:prstGeom>
        </p:spPr>
        <p:txBody>
          <a:bodyPr vert="horz" wrap="square" lIns="0" tIns="24130" rIns="0" bIns="0" rtlCol="0">
            <a:spAutoFit/>
          </a:bodyPr>
          <a:lstStyle/>
          <a:p>
            <a:pPr marL="25400" defTabSz="1828800">
              <a:spcBef>
                <a:spcPts val="190"/>
              </a:spcBef>
            </a:pPr>
            <a:r>
              <a:rPr sz="2800" kern="0" spc="-100" dirty="0">
                <a:solidFill>
                  <a:sysClr val="windowText" lastClr="000000"/>
                </a:solidFill>
                <a:latin typeface="Arial"/>
                <a:cs typeface="Arial"/>
              </a:rPr>
              <a:t>9</a:t>
            </a:r>
            <a:endParaRPr sz="2800" kern="0">
              <a:solidFill>
                <a:sysClr val="windowText" lastClr="000000"/>
              </a:solidFill>
              <a:latin typeface="Arial"/>
              <a:cs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red selective">
      <a:dk1>
        <a:sysClr val="windowText" lastClr="000000"/>
      </a:dk1>
      <a:lt1>
        <a:sysClr val="window" lastClr="FFFFFF"/>
      </a:lt1>
      <a:dk2>
        <a:srgbClr val="FFFFFF"/>
      </a:dk2>
      <a:lt2>
        <a:srgbClr val="FFFFFF"/>
      </a:lt2>
      <a:accent1>
        <a:srgbClr val="F59696"/>
      </a:accent1>
      <a:accent2>
        <a:srgbClr val="E67878"/>
      </a:accent2>
      <a:accent3>
        <a:srgbClr val="C0504F"/>
      </a:accent3>
      <a:accent4>
        <a:srgbClr val="9B3433"/>
      </a:accent4>
      <a:accent5>
        <a:srgbClr val="FFFFFF"/>
      </a:accent5>
      <a:accent6>
        <a:srgbClr val="FFFFFF"/>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3529</TotalTime>
  <Words>4909</Words>
  <Application>Microsoft Office PowerPoint</Application>
  <PresentationFormat>自訂</PresentationFormat>
  <Paragraphs>528</Paragraphs>
  <Slides>65</Slides>
  <Notes>2</Notes>
  <HiddenSlides>1</HiddenSlides>
  <MMClips>1</MMClips>
  <ScaleCrop>false</ScaleCrop>
  <HeadingPairs>
    <vt:vector size="6" baseType="variant">
      <vt:variant>
        <vt:lpstr>使用字型</vt:lpstr>
      </vt:variant>
      <vt:variant>
        <vt:i4>25</vt:i4>
      </vt:variant>
      <vt:variant>
        <vt:lpstr>佈景主題</vt:lpstr>
      </vt:variant>
      <vt:variant>
        <vt:i4>3</vt:i4>
      </vt:variant>
      <vt:variant>
        <vt:lpstr>投影片標題</vt:lpstr>
      </vt:variant>
      <vt:variant>
        <vt:i4>65</vt:i4>
      </vt:variant>
    </vt:vector>
  </HeadingPairs>
  <TitlesOfParts>
    <vt:vector size="93" baseType="lpstr">
      <vt:lpstr>等线</vt:lpstr>
      <vt:lpstr>微軟正黑體</vt:lpstr>
      <vt:lpstr>Lato Semibold</vt:lpstr>
      <vt:lpstr>内海フォント-SemiBold</vt:lpstr>
      <vt:lpstr>宋体</vt:lpstr>
      <vt:lpstr>Arial</vt:lpstr>
      <vt:lpstr>Montserrat Semi Bold</vt:lpstr>
      <vt:lpstr>源樣黑體 M</vt:lpstr>
      <vt:lpstr>맑은 고딕</vt:lpstr>
      <vt:lpstr>Montserrat SemiBold</vt:lpstr>
      <vt:lpstr>Roboto Condensed</vt:lpstr>
      <vt:lpstr>華康方圓體W7</vt:lpstr>
      <vt:lpstr>Scripter</vt:lpstr>
      <vt:lpstr>Atlantis the lost City</vt:lpstr>
      <vt:lpstr>Times New Roman</vt:lpstr>
      <vt:lpstr>Wingdings</vt:lpstr>
      <vt:lpstr>Cambria</vt:lpstr>
      <vt:lpstr>標楷體</vt:lpstr>
      <vt:lpstr>可画动感隶书</vt:lpstr>
      <vt:lpstr>Mangal</vt:lpstr>
      <vt:lpstr>新細明體</vt:lpstr>
      <vt:lpstr>源樣黑體 B</vt:lpstr>
      <vt:lpstr>Arvo</vt:lpstr>
      <vt:lpstr>清松手寫體1</vt:lpstr>
      <vt:lpstr>Calibri</vt:lpstr>
      <vt:lpstr>Office Theme</vt:lpstr>
      <vt:lpstr>1_Office Theme</vt:lpstr>
      <vt:lpstr>2_Office Theme</vt:lpstr>
      <vt:lpstr>PowerPoint 簡報</vt:lpstr>
      <vt:lpstr>PowerPoint 簡報</vt:lpstr>
      <vt:lpstr>PowerPoint 簡報</vt:lpstr>
      <vt:lpstr>PowerPoint 簡報</vt:lpstr>
      <vt:lpstr>PowerPoint 簡報</vt:lpstr>
      <vt:lpstr>PowerPoint 簡報</vt:lpstr>
      <vt:lpstr>PowerPoint 簡報</vt:lpstr>
      <vt:lpstr>探究學習與 探究學習模式</vt:lpstr>
      <vt:lpstr>「探究學習」的特性</vt:lpstr>
      <vt:lpstr>只有照著老師說的操作，沒有思考、組織歷程，不算是探究</vt:lpstr>
      <vt:lpstr>探究學習成就自主學習的個體</vt:lpstr>
      <vt:lpstr>培養學生自主學習的關鍵做法</vt:lpstr>
      <vt:lpstr>02</vt:lpstr>
      <vt:lpstr>探究學習的基本模式</vt:lpstr>
      <vt:lpstr>探究學習陶養~深化的知識、方法策略、思考技能</vt:lpstr>
      <vt:lpstr>學生探究學習時，老師扮演的角色</vt:lpstr>
      <vt:lpstr>學生探究學習時，老師要做的事情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臺北市112學年度國中課程領導組活化學校協作群組</dc:title>
  <dc:creator>景興國中校長室</dc:creator>
  <cp:lastModifiedBy>user</cp:lastModifiedBy>
  <cp:revision>86</cp:revision>
  <dcterms:created xsi:type="dcterms:W3CDTF">2006-08-16T00:00:00Z</dcterms:created>
  <dcterms:modified xsi:type="dcterms:W3CDTF">2024-07-09T08:40:47Z</dcterms:modified>
  <dc:identifier>DAFukUNMXlM</dc:identifier>
</cp:coreProperties>
</file>